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21124C-8238-B510-E064-CAF0573F40C2}" v="13" dt="2025-10-10T14:38:59.511"/>
    <p1510:client id="{9996816F-6273-E44C-9E3A-5AA8B7CC4F75}" v="105" dt="2025-10-11T11:34:57.334"/>
    <p1510:client id="{A0F12FF0-D26C-3736-8F0C-7DC8157B7EA8}" v="177" dt="2025-10-11T11:31:11.756"/>
    <p1510:client id="{B730CB55-0083-3646-5A6A-0D706A856238}" v="2" dt="2025-10-10T13:52:26.1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Salaad (2419306)" userId="S::2419306@student.uwtsd.ac.uk::85a55d39-5578-4b01-a61f-db2b9116a155" providerId="AD" clId="Web-{8221124C-8238-B510-E064-CAF0573F40C2}"/>
    <pc:docChg chg="modSld">
      <pc:chgData name="Salma Salaad (2419306)" userId="S::2419306@student.uwtsd.ac.uk::85a55d39-5578-4b01-a61f-db2b9116a155" providerId="AD" clId="Web-{8221124C-8238-B510-E064-CAF0573F40C2}" dt="2025-10-10T14:38:59.511" v="11" actId="14100"/>
      <pc:docMkLst>
        <pc:docMk/>
      </pc:docMkLst>
      <pc:sldChg chg="modSp">
        <pc:chgData name="Salma Salaad (2419306)" userId="S::2419306@student.uwtsd.ac.uk::85a55d39-5578-4b01-a61f-db2b9116a155" providerId="AD" clId="Web-{8221124C-8238-B510-E064-CAF0573F40C2}" dt="2025-10-10T14:38:59.511" v="11" actId="14100"/>
        <pc:sldMkLst>
          <pc:docMk/>
          <pc:sldMk cId="137768534" sldId="264"/>
        </pc:sldMkLst>
        <pc:spChg chg="mod">
          <ac:chgData name="Salma Salaad (2419306)" userId="S::2419306@student.uwtsd.ac.uk::85a55d39-5578-4b01-a61f-db2b9116a155" providerId="AD" clId="Web-{8221124C-8238-B510-E064-CAF0573F40C2}" dt="2025-10-10T14:38:44.683" v="7" actId="14100"/>
          <ac:spMkLst>
            <pc:docMk/>
            <pc:sldMk cId="137768534" sldId="264"/>
            <ac:spMk id="2" creationId="{CCE60615-D56F-608E-1C6E-8EEA31F78957}"/>
          </ac:spMkLst>
        </pc:spChg>
        <pc:spChg chg="mod">
          <ac:chgData name="Salma Salaad (2419306)" userId="S::2419306@student.uwtsd.ac.uk::85a55d39-5578-4b01-a61f-db2b9116a155" providerId="AD" clId="Web-{8221124C-8238-B510-E064-CAF0573F40C2}" dt="2025-10-10T14:38:59.511" v="11" actId="14100"/>
          <ac:spMkLst>
            <pc:docMk/>
            <pc:sldMk cId="137768534" sldId="264"/>
            <ac:spMk id="3" creationId="{58908209-2272-2312-300B-3A688FEFB104}"/>
          </ac:spMkLst>
        </pc:spChg>
      </pc:sldChg>
    </pc:docChg>
  </pc:docChgLst>
  <pc:docChgLst>
    <pc:chgData name="Salma Salaad (2419306)" userId="S::2419306@student.uwtsd.ac.uk::85a55d39-5578-4b01-a61f-db2b9116a155" providerId="AD" clId="Web-{B730CB55-0083-3646-5A6A-0D706A856238}"/>
    <pc:docChg chg="modSld">
      <pc:chgData name="Salma Salaad (2419306)" userId="S::2419306@student.uwtsd.ac.uk::85a55d39-5578-4b01-a61f-db2b9116a155" providerId="AD" clId="Web-{B730CB55-0083-3646-5A6A-0D706A856238}" dt="2025-10-10T13:52:26.170" v="1" actId="14100"/>
      <pc:docMkLst>
        <pc:docMk/>
      </pc:docMkLst>
      <pc:sldChg chg="modSp">
        <pc:chgData name="Salma Salaad (2419306)" userId="S::2419306@student.uwtsd.ac.uk::85a55d39-5578-4b01-a61f-db2b9116a155" providerId="AD" clId="Web-{B730CB55-0083-3646-5A6A-0D706A856238}" dt="2025-10-10T13:52:26.170" v="1" actId="14100"/>
        <pc:sldMkLst>
          <pc:docMk/>
          <pc:sldMk cId="2488769310" sldId="267"/>
        </pc:sldMkLst>
        <pc:spChg chg="mod">
          <ac:chgData name="Salma Salaad (2419306)" userId="S::2419306@student.uwtsd.ac.uk::85a55d39-5578-4b01-a61f-db2b9116a155" providerId="AD" clId="Web-{B730CB55-0083-3646-5A6A-0D706A856238}" dt="2025-10-10T13:52:26.170" v="1" actId="14100"/>
          <ac:spMkLst>
            <pc:docMk/>
            <pc:sldMk cId="2488769310" sldId="267"/>
            <ac:spMk id="3" creationId="{8113C401-9E89-E5A3-D322-8A2C14F030C5}"/>
          </ac:spMkLst>
        </pc:spChg>
      </pc:sldChg>
    </pc:docChg>
  </pc:docChgLst>
  <pc:docChgLst>
    <pc:chgData name="Salma Salaad (2419306)" userId="S::2419306@student.uwtsd.ac.uk::85a55d39-5578-4b01-a61f-db2b9116a155" providerId="AD" clId="Web-{143BE82C-2139-2AE0-7E5D-3B7446690D6C}"/>
    <pc:docChg chg="addSld modSld">
      <pc:chgData name="Salma Salaad (2419306)" userId="S::2419306@student.uwtsd.ac.uk::85a55d39-5578-4b01-a61f-db2b9116a155" providerId="AD" clId="Web-{143BE82C-2139-2AE0-7E5D-3B7446690D6C}" dt="2025-10-06T13:04:25.257" v="199" actId="1076"/>
      <pc:docMkLst>
        <pc:docMk/>
      </pc:docMkLst>
      <pc:sldChg chg="modSp">
        <pc:chgData name="Salma Salaad (2419306)" userId="S::2419306@student.uwtsd.ac.uk::85a55d39-5578-4b01-a61f-db2b9116a155" providerId="AD" clId="Web-{143BE82C-2139-2AE0-7E5D-3B7446690D6C}" dt="2025-10-06T12:22:36.449" v="41" actId="20577"/>
        <pc:sldMkLst>
          <pc:docMk/>
          <pc:sldMk cId="109857222" sldId="256"/>
        </pc:sldMkLst>
        <pc:spChg chg="mod">
          <ac:chgData name="Salma Salaad (2419306)" userId="S::2419306@student.uwtsd.ac.uk::85a55d39-5578-4b01-a61f-db2b9116a155" providerId="AD" clId="Web-{143BE82C-2139-2AE0-7E5D-3B7446690D6C}" dt="2025-10-06T12:21:01.850" v="1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lma Salaad (2419306)" userId="S::2419306@student.uwtsd.ac.uk::85a55d39-5578-4b01-a61f-db2b9116a155" providerId="AD" clId="Web-{143BE82C-2139-2AE0-7E5D-3B7446690D6C}" dt="2025-10-06T12:22:36.449" v="4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Salma Salaad (2419306)" userId="S::2419306@student.uwtsd.ac.uk::85a55d39-5578-4b01-a61f-db2b9116a155" providerId="AD" clId="Web-{143BE82C-2139-2AE0-7E5D-3B7446690D6C}" dt="2025-10-06T13:04:25.257" v="199" actId="1076"/>
        <pc:sldMkLst>
          <pc:docMk/>
          <pc:sldMk cId="916472413" sldId="257"/>
        </pc:sldMkLst>
        <pc:graphicFrameChg chg="add">
          <ac:chgData name="Salma Salaad (2419306)" userId="S::2419306@student.uwtsd.ac.uk::85a55d39-5578-4b01-a61f-db2b9116a155" providerId="AD" clId="Web-{143BE82C-2139-2AE0-7E5D-3B7446690D6C}" dt="2025-10-06T12:39:58.006" v="125"/>
          <ac:graphicFrameMkLst>
            <pc:docMk/>
            <pc:sldMk cId="916472413" sldId="257"/>
            <ac:graphicFrameMk id="7" creationId="{B0A6D1EA-ED13-9CA6-E42A-44479DA4302B}"/>
          </ac:graphicFrameMkLst>
        </pc:graphicFrameChg>
        <pc:picChg chg="add mod">
          <ac:chgData name="Salma Salaad (2419306)" userId="S::2419306@student.uwtsd.ac.uk::85a55d39-5578-4b01-a61f-db2b9116a155" providerId="AD" clId="Web-{143BE82C-2139-2AE0-7E5D-3B7446690D6C}" dt="2025-10-06T12:40:22.430" v="128" actId="1076"/>
          <ac:picMkLst>
            <pc:docMk/>
            <pc:sldMk cId="916472413" sldId="257"/>
            <ac:picMk id="4" creationId="{C8066B72-11AB-D0C2-3856-553B6B7B3ABA}"/>
          </ac:picMkLst>
        </pc:picChg>
        <pc:picChg chg="add mod">
          <ac:chgData name="Salma Salaad (2419306)" userId="S::2419306@student.uwtsd.ac.uk::85a55d39-5578-4b01-a61f-db2b9116a155" providerId="AD" clId="Web-{143BE82C-2139-2AE0-7E5D-3B7446690D6C}" dt="2025-10-06T13:04:25.257" v="199" actId="1076"/>
          <ac:picMkLst>
            <pc:docMk/>
            <pc:sldMk cId="916472413" sldId="257"/>
            <ac:picMk id="5" creationId="{0CD9DA40-C55D-6097-B5D8-4B639B9E2D39}"/>
          </ac:picMkLst>
        </pc:picChg>
      </pc:sldChg>
      <pc:sldChg chg="modSp new">
        <pc:chgData name="Salma Salaad (2419306)" userId="S::2419306@student.uwtsd.ac.uk::85a55d39-5578-4b01-a61f-db2b9116a155" providerId="AD" clId="Web-{143BE82C-2139-2AE0-7E5D-3B7446690D6C}" dt="2025-10-06T12:48:18.485" v="150" actId="20577"/>
        <pc:sldMkLst>
          <pc:docMk/>
          <pc:sldMk cId="1661108911" sldId="258"/>
        </pc:sldMkLst>
        <pc:spChg chg="mod">
          <ac:chgData name="Salma Salaad (2419306)" userId="S::2419306@student.uwtsd.ac.uk::85a55d39-5578-4b01-a61f-db2b9116a155" providerId="AD" clId="Web-{143BE82C-2139-2AE0-7E5D-3B7446690D6C}" dt="2025-10-06T12:48:18.485" v="150" actId="20577"/>
          <ac:spMkLst>
            <pc:docMk/>
            <pc:sldMk cId="1661108911" sldId="258"/>
            <ac:spMk id="3" creationId="{02792F82-F2D1-7A77-DB2D-E5EE6D8F1AB3}"/>
          </ac:spMkLst>
        </pc:spChg>
      </pc:sldChg>
      <pc:sldChg chg="modSp new">
        <pc:chgData name="Salma Salaad (2419306)" userId="S::2419306@student.uwtsd.ac.uk::85a55d39-5578-4b01-a61f-db2b9116a155" providerId="AD" clId="Web-{143BE82C-2139-2AE0-7E5D-3B7446690D6C}" dt="2025-10-06T12:53:15.302" v="158" actId="20577"/>
        <pc:sldMkLst>
          <pc:docMk/>
          <pc:sldMk cId="3830419198" sldId="259"/>
        </pc:sldMkLst>
        <pc:spChg chg="mod">
          <ac:chgData name="Salma Salaad (2419306)" userId="S::2419306@student.uwtsd.ac.uk::85a55d39-5578-4b01-a61f-db2b9116a155" providerId="AD" clId="Web-{143BE82C-2139-2AE0-7E5D-3B7446690D6C}" dt="2025-10-06T12:52:28.052" v="155" actId="20577"/>
          <ac:spMkLst>
            <pc:docMk/>
            <pc:sldMk cId="3830419198" sldId="259"/>
            <ac:spMk id="2" creationId="{C2202B0B-46CC-1C12-4B77-2DEFCD8C740A}"/>
          </ac:spMkLst>
        </pc:spChg>
        <pc:spChg chg="mod">
          <ac:chgData name="Salma Salaad (2419306)" userId="S::2419306@student.uwtsd.ac.uk::85a55d39-5578-4b01-a61f-db2b9116a155" providerId="AD" clId="Web-{143BE82C-2139-2AE0-7E5D-3B7446690D6C}" dt="2025-10-06T12:53:15.302" v="158" actId="20577"/>
          <ac:spMkLst>
            <pc:docMk/>
            <pc:sldMk cId="3830419198" sldId="259"/>
            <ac:spMk id="3" creationId="{E8E54A9C-1CEE-EE48-EAC5-D61D480FE9B9}"/>
          </ac:spMkLst>
        </pc:spChg>
      </pc:sldChg>
    </pc:docChg>
  </pc:docChgLst>
  <pc:docChgLst>
    <pc:chgData name="Salma Salaad (2419306)" userId="85a55d39-5578-4b01-a61f-db2b9116a155" providerId="ADAL" clId="{61A1BD3D-7B94-44F5-BCCD-93116331311D}"/>
    <pc:docChg chg="custSel modSld">
      <pc:chgData name="Salma Salaad (2419306)" userId="85a55d39-5578-4b01-a61f-db2b9116a155" providerId="ADAL" clId="{61A1BD3D-7B94-44F5-BCCD-93116331311D}" dt="2025-10-08T12:53:50.791" v="16" actId="27636"/>
      <pc:docMkLst>
        <pc:docMk/>
      </pc:docMkLst>
      <pc:sldChg chg="modSp">
        <pc:chgData name="Salma Salaad (2419306)" userId="85a55d39-5578-4b01-a61f-db2b9116a155" providerId="ADAL" clId="{61A1BD3D-7B94-44F5-BCCD-93116331311D}" dt="2025-10-08T12:00:44.585" v="5" actId="22"/>
        <pc:sldMkLst>
          <pc:docMk/>
          <pc:sldMk cId="3830419198" sldId="259"/>
        </pc:sldMkLst>
        <pc:spChg chg="mod">
          <ac:chgData name="Salma Salaad (2419306)" userId="85a55d39-5578-4b01-a61f-db2b9116a155" providerId="ADAL" clId="{61A1BD3D-7B94-44F5-BCCD-93116331311D}" dt="2025-10-08T12:00:44.585" v="5" actId="22"/>
          <ac:spMkLst>
            <pc:docMk/>
            <pc:sldMk cId="3830419198" sldId="259"/>
            <ac:spMk id="3" creationId="{E8E54A9C-1CEE-EE48-EAC5-D61D480FE9B9}"/>
          </ac:spMkLst>
        </pc:spChg>
      </pc:sldChg>
      <pc:sldChg chg="modSp">
        <pc:chgData name="Salma Salaad (2419306)" userId="85a55d39-5578-4b01-a61f-db2b9116a155" providerId="ADAL" clId="{61A1BD3D-7B94-44F5-BCCD-93116331311D}" dt="2025-10-08T12:04:26.953" v="6" actId="22"/>
        <pc:sldMkLst>
          <pc:docMk/>
          <pc:sldMk cId="710701059" sldId="261"/>
        </pc:sldMkLst>
        <pc:spChg chg="mod">
          <ac:chgData name="Salma Salaad (2419306)" userId="85a55d39-5578-4b01-a61f-db2b9116a155" providerId="ADAL" clId="{61A1BD3D-7B94-44F5-BCCD-93116331311D}" dt="2025-10-08T12:04:26.953" v="6" actId="22"/>
          <ac:spMkLst>
            <pc:docMk/>
            <pc:sldMk cId="710701059" sldId="261"/>
            <ac:spMk id="3" creationId="{98596ECE-9E0A-159D-6804-82A046CAB17A}"/>
          </ac:spMkLst>
        </pc:spChg>
      </pc:sldChg>
      <pc:sldChg chg="modSp">
        <pc:chgData name="Salma Salaad (2419306)" userId="85a55d39-5578-4b01-a61f-db2b9116a155" providerId="ADAL" clId="{61A1BD3D-7B94-44F5-BCCD-93116331311D}" dt="2025-10-08T12:08:23.153" v="8" actId="22"/>
        <pc:sldMkLst>
          <pc:docMk/>
          <pc:sldMk cId="984365538" sldId="262"/>
        </pc:sldMkLst>
        <pc:spChg chg="mod">
          <ac:chgData name="Salma Salaad (2419306)" userId="85a55d39-5578-4b01-a61f-db2b9116a155" providerId="ADAL" clId="{61A1BD3D-7B94-44F5-BCCD-93116331311D}" dt="2025-10-08T12:07:40.334" v="7" actId="22"/>
          <ac:spMkLst>
            <pc:docMk/>
            <pc:sldMk cId="984365538" sldId="262"/>
            <ac:spMk id="2" creationId="{8159B732-B1BA-0238-252E-C37E24DE9E0F}"/>
          </ac:spMkLst>
        </pc:spChg>
        <pc:spChg chg="mod">
          <ac:chgData name="Salma Salaad (2419306)" userId="85a55d39-5578-4b01-a61f-db2b9116a155" providerId="ADAL" clId="{61A1BD3D-7B94-44F5-BCCD-93116331311D}" dt="2025-10-08T12:08:23.153" v="8" actId="22"/>
          <ac:spMkLst>
            <pc:docMk/>
            <pc:sldMk cId="984365538" sldId="262"/>
            <ac:spMk id="3" creationId="{89BA100C-5C03-02B1-8E7C-39FD0D4EA47B}"/>
          </ac:spMkLst>
        </pc:spChg>
      </pc:sldChg>
      <pc:sldChg chg="modSp">
        <pc:chgData name="Salma Salaad (2419306)" userId="85a55d39-5578-4b01-a61f-db2b9116a155" providerId="ADAL" clId="{61A1BD3D-7B94-44F5-BCCD-93116331311D}" dt="2025-10-08T12:10:18.790" v="10" actId="27636"/>
        <pc:sldMkLst>
          <pc:docMk/>
          <pc:sldMk cId="3960536858" sldId="263"/>
        </pc:sldMkLst>
        <pc:spChg chg="mod">
          <ac:chgData name="Salma Salaad (2419306)" userId="85a55d39-5578-4b01-a61f-db2b9116a155" providerId="ADAL" clId="{61A1BD3D-7B94-44F5-BCCD-93116331311D}" dt="2025-10-08T12:10:18.790" v="10" actId="27636"/>
          <ac:spMkLst>
            <pc:docMk/>
            <pc:sldMk cId="3960536858" sldId="263"/>
            <ac:spMk id="3" creationId="{DA43FE0E-5472-7413-0AED-1721E97C3A7D}"/>
          </ac:spMkLst>
        </pc:spChg>
      </pc:sldChg>
      <pc:sldChg chg="addSp delSp modSp">
        <pc:chgData name="Salma Salaad (2419306)" userId="85a55d39-5578-4b01-a61f-db2b9116a155" providerId="ADAL" clId="{61A1BD3D-7B94-44F5-BCCD-93116331311D}" dt="2025-10-08T12:50:39.199" v="14" actId="478"/>
        <pc:sldMkLst>
          <pc:docMk/>
          <pc:sldMk cId="137768534" sldId="264"/>
        </pc:sldMkLst>
        <pc:spChg chg="mod">
          <ac:chgData name="Salma Salaad (2419306)" userId="85a55d39-5578-4b01-a61f-db2b9116a155" providerId="ADAL" clId="{61A1BD3D-7B94-44F5-BCCD-93116331311D}" dt="2025-10-08T12:50:29.560" v="12" actId="27636"/>
          <ac:spMkLst>
            <pc:docMk/>
            <pc:sldMk cId="137768534" sldId="264"/>
            <ac:spMk id="3" creationId="{58908209-2272-2312-300B-3A688FEFB104}"/>
          </ac:spMkLst>
        </pc:spChg>
      </pc:sldChg>
      <pc:sldChg chg="modSp">
        <pc:chgData name="Salma Salaad (2419306)" userId="85a55d39-5578-4b01-a61f-db2b9116a155" providerId="ADAL" clId="{61A1BD3D-7B94-44F5-BCCD-93116331311D}" dt="2025-10-08T12:53:50.791" v="16" actId="27636"/>
        <pc:sldMkLst>
          <pc:docMk/>
          <pc:sldMk cId="2806636008" sldId="265"/>
        </pc:sldMkLst>
        <pc:spChg chg="mod">
          <ac:chgData name="Salma Salaad (2419306)" userId="85a55d39-5578-4b01-a61f-db2b9116a155" providerId="ADAL" clId="{61A1BD3D-7B94-44F5-BCCD-93116331311D}" dt="2025-10-08T12:53:50.791" v="16" actId="27636"/>
          <ac:spMkLst>
            <pc:docMk/>
            <pc:sldMk cId="2806636008" sldId="265"/>
            <ac:spMk id="3" creationId="{5EC9EAE1-EC54-EDAB-1117-DA1F54A9ED73}"/>
          </ac:spMkLst>
        </pc:spChg>
      </pc:sldChg>
    </pc:docChg>
  </pc:docChgLst>
  <pc:docChgLst>
    <pc:chgData name="Salma Salaad (2419306)" userId="85a55d39-5578-4b01-a61f-db2b9116a155" providerId="ADAL" clId="{5368AAEE-98AA-4353-BE2A-A0200B20C7C6}"/>
    <pc:docChg chg="custSel modSld">
      <pc:chgData name="Salma Salaad (2419306)" userId="85a55d39-5578-4b01-a61f-db2b9116a155" providerId="ADAL" clId="{5368AAEE-98AA-4353-BE2A-A0200B20C7C6}" dt="2025-10-08T15:02:46.615" v="1" actId="27636"/>
      <pc:docMkLst>
        <pc:docMk/>
      </pc:docMkLst>
      <pc:sldChg chg="modSp">
        <pc:chgData name="Salma Salaad (2419306)" userId="85a55d39-5578-4b01-a61f-db2b9116a155" providerId="ADAL" clId="{5368AAEE-98AA-4353-BE2A-A0200B20C7C6}" dt="2025-10-08T15:02:46.615" v="1" actId="27636"/>
        <pc:sldMkLst>
          <pc:docMk/>
          <pc:sldMk cId="1521262563" sldId="266"/>
        </pc:sldMkLst>
        <pc:spChg chg="mod">
          <ac:chgData name="Salma Salaad (2419306)" userId="85a55d39-5578-4b01-a61f-db2b9116a155" providerId="ADAL" clId="{5368AAEE-98AA-4353-BE2A-A0200B20C7C6}" dt="2025-10-08T15:02:46.615" v="1" actId="27636"/>
          <ac:spMkLst>
            <pc:docMk/>
            <pc:sldMk cId="1521262563" sldId="266"/>
            <ac:spMk id="3" creationId="{E88300B6-76E6-F382-AA47-826F3592BF41}"/>
          </ac:spMkLst>
        </pc:spChg>
      </pc:sldChg>
    </pc:docChg>
  </pc:docChgLst>
  <pc:docChgLst>
    <pc:chgData name="Salma Salaad (2419306)" userId="85a55d39-5578-4b01-a61f-db2b9116a155" providerId="ADAL" clId="{4E84B00D-FB56-4D88-8492-2DA0DFAF55B7}"/>
    <pc:docChg chg="undo custSel addSld delSld modSld">
      <pc:chgData name="Salma Salaad (2419306)" userId="85a55d39-5578-4b01-a61f-db2b9116a155" providerId="ADAL" clId="{4E84B00D-FB56-4D88-8492-2DA0DFAF55B7}" dt="2025-10-11T13:44:58.804" v="761" actId="27636"/>
      <pc:docMkLst>
        <pc:docMk/>
      </pc:docMkLst>
      <pc:sldChg chg="modSp mod modClrScheme chgLayout">
        <pc:chgData name="Salma Salaad (2419306)" userId="85a55d39-5578-4b01-a61f-db2b9116a155" providerId="ADAL" clId="{4E84B00D-FB56-4D88-8492-2DA0DFAF55B7}" dt="2025-10-10T12:21:17.911" v="122" actId="700"/>
        <pc:sldMkLst>
          <pc:docMk/>
          <pc:sldMk cId="109857222" sldId="256"/>
        </pc:sldMkLst>
        <pc:spChg chg="mod ord">
          <ac:chgData name="Salma Salaad (2419306)" userId="85a55d39-5578-4b01-a61f-db2b9116a155" providerId="ADAL" clId="{4E84B00D-FB56-4D88-8492-2DA0DFAF55B7}" dt="2025-10-10T12:21:17.911" v="122" actId="7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lma Salaad (2419306)" userId="85a55d39-5578-4b01-a61f-db2b9116a155" providerId="ADAL" clId="{4E84B00D-FB56-4D88-8492-2DA0DFAF55B7}" dt="2025-10-10T12:21:17.911" v="122" actId="70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Salma Salaad (2419306)" userId="85a55d39-5578-4b01-a61f-db2b9116a155" providerId="ADAL" clId="{4E84B00D-FB56-4D88-8492-2DA0DFAF55B7}" dt="2025-10-10T12:29:41.019" v="124" actId="27636"/>
        <pc:sldMkLst>
          <pc:docMk/>
          <pc:sldMk cId="916472413" sldId="257"/>
        </pc:sldMkLst>
        <pc:spChg chg="del mod">
          <ac:chgData name="Salma Salaad (2419306)" userId="85a55d39-5578-4b01-a61f-db2b9116a155" providerId="ADAL" clId="{4E84B00D-FB56-4D88-8492-2DA0DFAF55B7}" dt="2025-10-10T12:02:56.621" v="49" actId="478"/>
          <ac:spMkLst>
            <pc:docMk/>
            <pc:sldMk cId="916472413" sldId="257"/>
            <ac:spMk id="2" creationId="{7C4178B0-17EE-60B5-B2E9-5AC36CF5D372}"/>
          </ac:spMkLst>
        </pc:spChg>
        <pc:spChg chg="add mod">
          <ac:chgData name="Salma Salaad (2419306)" userId="85a55d39-5578-4b01-a61f-db2b9116a155" providerId="ADAL" clId="{4E84B00D-FB56-4D88-8492-2DA0DFAF55B7}" dt="2025-10-10T12:29:41.019" v="124" actId="27636"/>
          <ac:spMkLst>
            <pc:docMk/>
            <pc:sldMk cId="916472413" sldId="257"/>
            <ac:spMk id="6" creationId="{81B54CF1-344B-0ED6-5465-E0774D777A61}"/>
          </ac:spMkLst>
        </pc:spChg>
        <pc:graphicFrameChg chg="mod">
          <ac:chgData name="Salma Salaad (2419306)" userId="85a55d39-5578-4b01-a61f-db2b9116a155" providerId="ADAL" clId="{4E84B00D-FB56-4D88-8492-2DA0DFAF55B7}" dt="2025-10-10T12:06:39.780" v="96" actId="14100"/>
          <ac:graphicFrameMkLst>
            <pc:docMk/>
            <pc:sldMk cId="916472413" sldId="257"/>
            <ac:graphicFrameMk id="7" creationId="{B0A6D1EA-ED13-9CA6-E42A-44479DA4302B}"/>
          </ac:graphicFrameMkLst>
        </pc:graphicFrameChg>
        <pc:picChg chg="mod">
          <ac:chgData name="Salma Salaad (2419306)" userId="85a55d39-5578-4b01-a61f-db2b9116a155" providerId="ADAL" clId="{4E84B00D-FB56-4D88-8492-2DA0DFAF55B7}" dt="2025-10-10T12:06:51.493" v="99" actId="14100"/>
          <ac:picMkLst>
            <pc:docMk/>
            <pc:sldMk cId="916472413" sldId="257"/>
            <ac:picMk id="5" creationId="{0CD9DA40-C55D-6097-B5D8-4B639B9E2D39}"/>
          </ac:picMkLst>
        </pc:picChg>
      </pc:sldChg>
      <pc:sldChg chg="modSp">
        <pc:chgData name="Salma Salaad (2419306)" userId="85a55d39-5578-4b01-a61f-db2b9116a155" providerId="ADAL" clId="{4E84B00D-FB56-4D88-8492-2DA0DFAF55B7}" dt="2025-10-11T11:32:38.659" v="485" actId="20577"/>
        <pc:sldMkLst>
          <pc:docMk/>
          <pc:sldMk cId="1661108911" sldId="258"/>
        </pc:sldMkLst>
        <pc:spChg chg="mod">
          <ac:chgData name="Salma Salaad (2419306)" userId="85a55d39-5578-4b01-a61f-db2b9116a155" providerId="ADAL" clId="{4E84B00D-FB56-4D88-8492-2DA0DFAF55B7}" dt="2025-10-11T11:32:38.659" v="485" actId="20577"/>
          <ac:spMkLst>
            <pc:docMk/>
            <pc:sldMk cId="1661108911" sldId="258"/>
            <ac:spMk id="3" creationId="{02792F82-F2D1-7A77-DB2D-E5EE6D8F1AB3}"/>
          </ac:spMkLst>
        </pc:spChg>
      </pc:sldChg>
      <pc:sldChg chg="modSp">
        <pc:chgData name="Salma Salaad (2419306)" userId="85a55d39-5578-4b01-a61f-db2b9116a155" providerId="ADAL" clId="{4E84B00D-FB56-4D88-8492-2DA0DFAF55B7}" dt="2025-10-10T12:31:24.254" v="170" actId="20577"/>
        <pc:sldMkLst>
          <pc:docMk/>
          <pc:sldMk cId="3830419198" sldId="259"/>
        </pc:sldMkLst>
        <pc:spChg chg="mod">
          <ac:chgData name="Salma Salaad (2419306)" userId="85a55d39-5578-4b01-a61f-db2b9116a155" providerId="ADAL" clId="{4E84B00D-FB56-4D88-8492-2DA0DFAF55B7}" dt="2025-10-10T12:31:24.254" v="170" actId="20577"/>
          <ac:spMkLst>
            <pc:docMk/>
            <pc:sldMk cId="3830419198" sldId="259"/>
            <ac:spMk id="3" creationId="{E8E54A9C-1CEE-EE48-EAC5-D61D480FE9B9}"/>
          </ac:spMkLst>
        </pc:spChg>
      </pc:sldChg>
      <pc:sldChg chg="modSp">
        <pc:chgData name="Salma Salaad (2419306)" userId="85a55d39-5578-4b01-a61f-db2b9116a155" providerId="ADAL" clId="{4E84B00D-FB56-4D88-8492-2DA0DFAF55B7}" dt="2025-10-10T11:56:43.639" v="13" actId="20577"/>
        <pc:sldMkLst>
          <pc:docMk/>
          <pc:sldMk cId="710701059" sldId="261"/>
        </pc:sldMkLst>
        <pc:spChg chg="mod">
          <ac:chgData name="Salma Salaad (2419306)" userId="85a55d39-5578-4b01-a61f-db2b9116a155" providerId="ADAL" clId="{4E84B00D-FB56-4D88-8492-2DA0DFAF55B7}" dt="2025-10-10T11:56:43.639" v="13" actId="20577"/>
          <ac:spMkLst>
            <pc:docMk/>
            <pc:sldMk cId="710701059" sldId="261"/>
            <ac:spMk id="3" creationId="{98596ECE-9E0A-159D-6804-82A046CAB17A}"/>
          </ac:spMkLst>
        </pc:spChg>
      </pc:sldChg>
      <pc:sldChg chg="modSp">
        <pc:chgData name="Salma Salaad (2419306)" userId="85a55d39-5578-4b01-a61f-db2b9116a155" providerId="ADAL" clId="{4E84B00D-FB56-4D88-8492-2DA0DFAF55B7}" dt="2025-10-11T13:40:47.515" v="687" actId="20577"/>
        <pc:sldMkLst>
          <pc:docMk/>
          <pc:sldMk cId="984365538" sldId="262"/>
        </pc:sldMkLst>
        <pc:spChg chg="mod">
          <ac:chgData name="Salma Salaad (2419306)" userId="85a55d39-5578-4b01-a61f-db2b9116a155" providerId="ADAL" clId="{4E84B00D-FB56-4D88-8492-2DA0DFAF55B7}" dt="2025-10-11T13:40:47.515" v="687" actId="20577"/>
          <ac:spMkLst>
            <pc:docMk/>
            <pc:sldMk cId="984365538" sldId="262"/>
            <ac:spMk id="3" creationId="{89BA100C-5C03-02B1-8E7C-39FD0D4EA47B}"/>
          </ac:spMkLst>
        </pc:spChg>
      </pc:sldChg>
      <pc:sldChg chg="modSp">
        <pc:chgData name="Salma Salaad (2419306)" userId="85a55d39-5578-4b01-a61f-db2b9116a155" providerId="ADAL" clId="{4E84B00D-FB56-4D88-8492-2DA0DFAF55B7}" dt="2025-10-10T12:52:41.109" v="337" actId="20577"/>
        <pc:sldMkLst>
          <pc:docMk/>
          <pc:sldMk cId="3960536858" sldId="263"/>
        </pc:sldMkLst>
        <pc:spChg chg="mod">
          <ac:chgData name="Salma Salaad (2419306)" userId="85a55d39-5578-4b01-a61f-db2b9116a155" providerId="ADAL" clId="{4E84B00D-FB56-4D88-8492-2DA0DFAF55B7}" dt="2025-10-10T12:52:41.109" v="337" actId="20577"/>
          <ac:spMkLst>
            <pc:docMk/>
            <pc:sldMk cId="3960536858" sldId="263"/>
            <ac:spMk id="3" creationId="{DA43FE0E-5472-7413-0AED-1721E97C3A7D}"/>
          </ac:spMkLst>
        </pc:spChg>
      </pc:sldChg>
      <pc:sldChg chg="new del">
        <pc:chgData name="Salma Salaad (2419306)" userId="85a55d39-5578-4b01-a61f-db2b9116a155" providerId="ADAL" clId="{4E84B00D-FB56-4D88-8492-2DA0DFAF55B7}" dt="2025-10-10T12:31:55.398" v="172" actId="2696"/>
        <pc:sldMkLst>
          <pc:docMk/>
          <pc:sldMk cId="2088000779" sldId="267"/>
        </pc:sldMkLst>
      </pc:sldChg>
      <pc:sldChg chg="modSp new">
        <pc:chgData name="Salma Salaad (2419306)" userId="85a55d39-5578-4b01-a61f-db2b9116a155" providerId="ADAL" clId="{4E84B00D-FB56-4D88-8492-2DA0DFAF55B7}" dt="2025-10-11T13:44:58.804" v="761" actId="27636"/>
        <pc:sldMkLst>
          <pc:docMk/>
          <pc:sldMk cId="2488769310" sldId="267"/>
        </pc:sldMkLst>
        <pc:spChg chg="mod">
          <ac:chgData name="Salma Salaad (2419306)" userId="85a55d39-5578-4b01-a61f-db2b9116a155" providerId="ADAL" clId="{4E84B00D-FB56-4D88-8492-2DA0DFAF55B7}" dt="2025-10-10T12:35:45.207" v="285" actId="20577"/>
          <ac:spMkLst>
            <pc:docMk/>
            <pc:sldMk cId="2488769310" sldId="267"/>
            <ac:spMk id="2" creationId="{4F1E0BE0-8DF1-ADB5-6BED-21E462F470E1}"/>
          </ac:spMkLst>
        </pc:spChg>
        <pc:spChg chg="mod">
          <ac:chgData name="Salma Salaad (2419306)" userId="85a55d39-5578-4b01-a61f-db2b9116a155" providerId="ADAL" clId="{4E84B00D-FB56-4D88-8492-2DA0DFAF55B7}" dt="2025-10-11T13:44:58.804" v="761" actId="27636"/>
          <ac:spMkLst>
            <pc:docMk/>
            <pc:sldMk cId="2488769310" sldId="267"/>
            <ac:spMk id="3" creationId="{8113C401-9E89-E5A3-D322-8A2C14F030C5}"/>
          </ac:spMkLst>
        </pc:spChg>
      </pc:sldChg>
    </pc:docChg>
  </pc:docChgLst>
  <pc:docChgLst>
    <pc:chgData name="Salma Salaad (2419306)" userId="S::2419306@student.uwtsd.ac.uk::85a55d39-5578-4b01-a61f-db2b9116a155" providerId="AD" clId="Web-{5B474019-4252-BA40-8CF8-FC75CB4A5498}"/>
    <pc:docChg chg="addSld delSld modSld">
      <pc:chgData name="Salma Salaad (2419306)" userId="S::2419306@student.uwtsd.ac.uk::85a55d39-5578-4b01-a61f-db2b9116a155" providerId="AD" clId="Web-{5B474019-4252-BA40-8CF8-FC75CB4A5498}" dt="2025-10-08T15:18:24.629" v="157" actId="1076"/>
      <pc:docMkLst>
        <pc:docMk/>
      </pc:docMkLst>
      <pc:sldChg chg="modSp">
        <pc:chgData name="Salma Salaad (2419306)" userId="S::2419306@student.uwtsd.ac.uk::85a55d39-5578-4b01-a61f-db2b9116a155" providerId="AD" clId="Web-{5B474019-4252-BA40-8CF8-FC75CB4A5498}" dt="2025-10-08T15:10:46.489" v="146" actId="20577"/>
        <pc:sldMkLst>
          <pc:docMk/>
          <pc:sldMk cId="109857222" sldId="256"/>
        </pc:sldMkLst>
        <pc:spChg chg="mod">
          <ac:chgData name="Salma Salaad (2419306)" userId="S::2419306@student.uwtsd.ac.uk::85a55d39-5578-4b01-a61f-db2b9116a155" providerId="AD" clId="Web-{5B474019-4252-BA40-8CF8-FC75CB4A5498}" dt="2025-10-08T15:10:46.489" v="14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alma Salaad (2419306)" userId="S::2419306@student.uwtsd.ac.uk::85a55d39-5578-4b01-a61f-db2b9116a155" providerId="AD" clId="Web-{5B474019-4252-BA40-8CF8-FC75CB4A5498}" dt="2025-10-08T15:11:23.476" v="150" actId="20577"/>
        <pc:sldMkLst>
          <pc:docMk/>
          <pc:sldMk cId="1661108911" sldId="258"/>
        </pc:sldMkLst>
        <pc:spChg chg="mod">
          <ac:chgData name="Salma Salaad (2419306)" userId="S::2419306@student.uwtsd.ac.uk::85a55d39-5578-4b01-a61f-db2b9116a155" providerId="AD" clId="Web-{5B474019-4252-BA40-8CF8-FC75CB4A5498}" dt="2025-10-08T15:11:06.803" v="148" actId="20577"/>
          <ac:spMkLst>
            <pc:docMk/>
            <pc:sldMk cId="1661108911" sldId="258"/>
            <ac:spMk id="2" creationId="{9040D93D-3DA3-7435-BC8C-F8B443921E21}"/>
          </ac:spMkLst>
        </pc:spChg>
        <pc:spChg chg="mod">
          <ac:chgData name="Salma Salaad (2419306)" userId="S::2419306@student.uwtsd.ac.uk::85a55d39-5578-4b01-a61f-db2b9116a155" providerId="AD" clId="Web-{5B474019-4252-BA40-8CF8-FC75CB4A5498}" dt="2025-10-08T15:11:23.476" v="150" actId="20577"/>
          <ac:spMkLst>
            <pc:docMk/>
            <pc:sldMk cId="1661108911" sldId="258"/>
            <ac:spMk id="3" creationId="{02792F82-F2D1-7A77-DB2D-E5EE6D8F1AB3}"/>
          </ac:spMkLst>
        </pc:spChg>
      </pc:sldChg>
      <pc:sldChg chg="modSp">
        <pc:chgData name="Salma Salaad (2419306)" userId="S::2419306@student.uwtsd.ac.uk::85a55d39-5578-4b01-a61f-db2b9116a155" providerId="AD" clId="Web-{5B474019-4252-BA40-8CF8-FC75CB4A5498}" dt="2025-10-08T15:10:00.002" v="142" actId="20577"/>
        <pc:sldMkLst>
          <pc:docMk/>
          <pc:sldMk cId="3830419198" sldId="259"/>
        </pc:sldMkLst>
        <pc:spChg chg="mod">
          <ac:chgData name="Salma Salaad (2419306)" userId="S::2419306@student.uwtsd.ac.uk::85a55d39-5578-4b01-a61f-db2b9116a155" providerId="AD" clId="Web-{5B474019-4252-BA40-8CF8-FC75CB4A5498}" dt="2025-10-08T15:10:00.002" v="142" actId="20577"/>
          <ac:spMkLst>
            <pc:docMk/>
            <pc:sldMk cId="3830419198" sldId="259"/>
            <ac:spMk id="3" creationId="{E8E54A9C-1CEE-EE48-EAC5-D61D480FE9B9}"/>
          </ac:spMkLst>
        </pc:spChg>
      </pc:sldChg>
      <pc:sldChg chg="modSp new">
        <pc:chgData name="Salma Salaad (2419306)" userId="S::2419306@student.uwtsd.ac.uk::85a55d39-5578-4b01-a61f-db2b9116a155" providerId="AD" clId="Web-{5B474019-4252-BA40-8CF8-FC75CB4A5498}" dt="2025-10-08T12:05:28.376" v="36" actId="20577"/>
        <pc:sldMkLst>
          <pc:docMk/>
          <pc:sldMk cId="710701059" sldId="261"/>
        </pc:sldMkLst>
        <pc:spChg chg="mod">
          <ac:chgData name="Salma Salaad (2419306)" userId="S::2419306@student.uwtsd.ac.uk::85a55d39-5578-4b01-a61f-db2b9116a155" providerId="AD" clId="Web-{5B474019-4252-BA40-8CF8-FC75CB4A5498}" dt="2025-10-08T12:03:41.419" v="31" actId="14100"/>
          <ac:spMkLst>
            <pc:docMk/>
            <pc:sldMk cId="710701059" sldId="261"/>
            <ac:spMk id="2" creationId="{689234E3-BDA2-01BE-4D59-2B1DA862BDE8}"/>
          </ac:spMkLst>
        </pc:spChg>
        <pc:spChg chg="mod">
          <ac:chgData name="Salma Salaad (2419306)" userId="S::2419306@student.uwtsd.ac.uk::85a55d39-5578-4b01-a61f-db2b9116a155" providerId="AD" clId="Web-{5B474019-4252-BA40-8CF8-FC75CB4A5498}" dt="2025-10-08T12:05:28.376" v="36" actId="20577"/>
          <ac:spMkLst>
            <pc:docMk/>
            <pc:sldMk cId="710701059" sldId="261"/>
            <ac:spMk id="3" creationId="{98596ECE-9E0A-159D-6804-82A046CAB17A}"/>
          </ac:spMkLst>
        </pc:spChg>
      </pc:sldChg>
      <pc:sldChg chg="modSp new">
        <pc:chgData name="Salma Salaad (2419306)" userId="S::2419306@student.uwtsd.ac.uk::85a55d39-5578-4b01-a61f-db2b9116a155" providerId="AD" clId="Web-{5B474019-4252-BA40-8CF8-FC75CB4A5498}" dt="2025-10-08T12:09:41.711" v="45" actId="20577"/>
        <pc:sldMkLst>
          <pc:docMk/>
          <pc:sldMk cId="984365538" sldId="262"/>
        </pc:sldMkLst>
        <pc:spChg chg="mod">
          <ac:chgData name="Salma Salaad (2419306)" userId="S::2419306@student.uwtsd.ac.uk::85a55d39-5578-4b01-a61f-db2b9116a155" providerId="AD" clId="Web-{5B474019-4252-BA40-8CF8-FC75CB4A5498}" dt="2025-10-08T12:09:41.711" v="45" actId="20577"/>
          <ac:spMkLst>
            <pc:docMk/>
            <pc:sldMk cId="984365538" sldId="262"/>
            <ac:spMk id="3" creationId="{89BA100C-5C03-02B1-8E7C-39FD0D4EA47B}"/>
          </ac:spMkLst>
        </pc:spChg>
      </pc:sldChg>
      <pc:sldChg chg="modSp new">
        <pc:chgData name="Salma Salaad (2419306)" userId="S::2419306@student.uwtsd.ac.uk::85a55d39-5578-4b01-a61f-db2b9116a155" providerId="AD" clId="Web-{5B474019-4252-BA40-8CF8-FC75CB4A5498}" dt="2025-10-08T15:10:15.565" v="143" actId="20577"/>
        <pc:sldMkLst>
          <pc:docMk/>
          <pc:sldMk cId="3960536858" sldId="263"/>
        </pc:sldMkLst>
        <pc:spChg chg="mod">
          <ac:chgData name="Salma Salaad (2419306)" userId="S::2419306@student.uwtsd.ac.uk::85a55d39-5578-4b01-a61f-db2b9116a155" providerId="AD" clId="Web-{5B474019-4252-BA40-8CF8-FC75CB4A5498}" dt="2025-10-08T15:10:15.565" v="143" actId="20577"/>
          <ac:spMkLst>
            <pc:docMk/>
            <pc:sldMk cId="3960536858" sldId="263"/>
            <ac:spMk id="2" creationId="{D442DE21-9E2A-FB80-047C-00DAAA7D8A6A}"/>
          </ac:spMkLst>
        </pc:spChg>
        <pc:spChg chg="mod">
          <ac:chgData name="Salma Salaad (2419306)" userId="S::2419306@student.uwtsd.ac.uk::85a55d39-5578-4b01-a61f-db2b9116a155" providerId="AD" clId="Web-{5B474019-4252-BA40-8CF8-FC75CB4A5498}" dt="2025-10-08T12:51:26.728" v="67" actId="20577"/>
          <ac:spMkLst>
            <pc:docMk/>
            <pc:sldMk cId="3960536858" sldId="263"/>
            <ac:spMk id="3" creationId="{DA43FE0E-5472-7413-0AED-1721E97C3A7D}"/>
          </ac:spMkLst>
        </pc:spChg>
      </pc:sldChg>
      <pc:sldChg chg="modSp new">
        <pc:chgData name="Salma Salaad (2419306)" userId="S::2419306@student.uwtsd.ac.uk::85a55d39-5578-4b01-a61f-db2b9116a155" providerId="AD" clId="Web-{5B474019-4252-BA40-8CF8-FC75CB4A5498}" dt="2025-10-08T15:16:17.392" v="152" actId="20577"/>
        <pc:sldMkLst>
          <pc:docMk/>
          <pc:sldMk cId="137768534" sldId="264"/>
        </pc:sldMkLst>
        <pc:spChg chg="mod">
          <ac:chgData name="Salma Salaad (2419306)" userId="S::2419306@student.uwtsd.ac.uk::85a55d39-5578-4b01-a61f-db2b9116a155" providerId="AD" clId="Web-{5B474019-4252-BA40-8CF8-FC75CB4A5498}" dt="2025-10-08T15:16:17.392" v="152" actId="20577"/>
          <ac:spMkLst>
            <pc:docMk/>
            <pc:sldMk cId="137768534" sldId="264"/>
            <ac:spMk id="3" creationId="{58908209-2272-2312-300B-3A688FEFB104}"/>
          </ac:spMkLst>
        </pc:spChg>
      </pc:sldChg>
      <pc:sldChg chg="modSp new">
        <pc:chgData name="Salma Salaad (2419306)" userId="S::2419306@student.uwtsd.ac.uk::85a55d39-5578-4b01-a61f-db2b9116a155" providerId="AD" clId="Web-{5B474019-4252-BA40-8CF8-FC75CB4A5498}" dt="2025-10-08T15:18:24.629" v="157" actId="1076"/>
        <pc:sldMkLst>
          <pc:docMk/>
          <pc:sldMk cId="2806636008" sldId="265"/>
        </pc:sldMkLst>
        <pc:spChg chg="mod">
          <ac:chgData name="Salma Salaad (2419306)" userId="S::2419306@student.uwtsd.ac.uk::85a55d39-5578-4b01-a61f-db2b9116a155" providerId="AD" clId="Web-{5B474019-4252-BA40-8CF8-FC75CB4A5498}" dt="2025-10-08T15:10:27.957" v="145" actId="20577"/>
          <ac:spMkLst>
            <pc:docMk/>
            <pc:sldMk cId="2806636008" sldId="265"/>
            <ac:spMk id="2" creationId="{872F109A-8322-7611-53B0-B5F674EB6FBD}"/>
          </ac:spMkLst>
        </pc:spChg>
        <pc:spChg chg="mod">
          <ac:chgData name="Salma Salaad (2419306)" userId="S::2419306@student.uwtsd.ac.uk::85a55d39-5578-4b01-a61f-db2b9116a155" providerId="AD" clId="Web-{5B474019-4252-BA40-8CF8-FC75CB4A5498}" dt="2025-10-08T15:18:24.629" v="157" actId="1076"/>
          <ac:spMkLst>
            <pc:docMk/>
            <pc:sldMk cId="2806636008" sldId="265"/>
            <ac:spMk id="3" creationId="{5EC9EAE1-EC54-EDAB-1117-DA1F54A9ED73}"/>
          </ac:spMkLst>
        </pc:spChg>
      </pc:sldChg>
      <pc:sldChg chg="modSp new">
        <pc:chgData name="Salma Salaad (2419306)" userId="S::2419306@student.uwtsd.ac.uk::85a55d39-5578-4b01-a61f-db2b9116a155" providerId="AD" clId="Web-{5B474019-4252-BA40-8CF8-FC75CB4A5498}" dt="2025-10-08T15:08:49.371" v="137" actId="20577"/>
        <pc:sldMkLst>
          <pc:docMk/>
          <pc:sldMk cId="1521262563" sldId="266"/>
        </pc:sldMkLst>
        <pc:spChg chg="mod">
          <ac:chgData name="Salma Salaad (2419306)" userId="S::2419306@student.uwtsd.ac.uk::85a55d39-5578-4b01-a61f-db2b9116a155" providerId="AD" clId="Web-{5B474019-4252-BA40-8CF8-FC75CB4A5498}" dt="2025-10-08T15:08:49.371" v="137" actId="20577"/>
          <ac:spMkLst>
            <pc:docMk/>
            <pc:sldMk cId="1521262563" sldId="266"/>
            <ac:spMk id="2" creationId="{8FD10311-8076-EDDC-58D4-D5CDA805A261}"/>
          </ac:spMkLst>
        </pc:spChg>
        <pc:spChg chg="mod">
          <ac:chgData name="Salma Salaad (2419306)" userId="S::2419306@student.uwtsd.ac.uk::85a55d39-5578-4b01-a61f-db2b9116a155" providerId="AD" clId="Web-{5B474019-4252-BA40-8CF8-FC75CB4A5498}" dt="2025-10-08T15:08:37.432" v="135" actId="14100"/>
          <ac:spMkLst>
            <pc:docMk/>
            <pc:sldMk cId="1521262563" sldId="266"/>
            <ac:spMk id="3" creationId="{E88300B6-76E6-F382-AA47-826F3592BF41}"/>
          </ac:spMkLst>
        </pc:spChg>
      </pc:sldChg>
    </pc:docChg>
  </pc:docChgLst>
  <pc:docChgLst>
    <pc:chgData name="Salma Salaad (2419306)" userId="S::2419306@student.uwtsd.ac.uk::85a55d39-5578-4b01-a61f-db2b9116a155" providerId="AD" clId="Web-{A0F12FF0-D26C-3736-8F0C-7DC8157B7EA8}"/>
    <pc:docChg chg="mod modSld addMainMaster delMainMaster">
      <pc:chgData name="Salma Salaad (2419306)" userId="S::2419306@student.uwtsd.ac.uk::85a55d39-5578-4b01-a61f-db2b9116a155" providerId="AD" clId="Web-{A0F12FF0-D26C-3736-8F0C-7DC8157B7EA8}" dt="2025-10-11T11:31:11.756" v="170" actId="20577"/>
      <pc:docMkLst>
        <pc:docMk/>
      </pc:docMkLst>
      <pc:sldChg chg="modSp mod modClrScheme chgLayout">
        <pc:chgData name="Salma Salaad (2419306)" userId="S::2419306@student.uwtsd.ac.uk::85a55d39-5578-4b01-a61f-db2b9116a155" providerId="AD" clId="Web-{A0F12FF0-D26C-3736-8F0C-7DC8157B7EA8}" dt="2025-10-11T11:00:31.339" v="100" actId="20577"/>
        <pc:sldMkLst>
          <pc:docMk/>
          <pc:sldMk cId="109857222" sldId="256"/>
        </pc:sldMkLst>
        <pc:spChg chg="mod ord">
          <ac:chgData name="Salma Salaad (2419306)" userId="S::2419306@student.uwtsd.ac.uk::85a55d39-5578-4b01-a61f-db2b9116a155" providerId="AD" clId="Web-{A0F12FF0-D26C-3736-8F0C-7DC8157B7EA8}" dt="2025-10-11T11:00:31.339" v="100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1T10:59:44.585" v="96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A0F12FF0-D26C-3736-8F0C-7DC8157B7EA8}" dt="2025-10-10T15:56:10.855" v="53"/>
        <pc:sldMkLst>
          <pc:docMk/>
          <pc:sldMk cId="916472413" sldId="257"/>
        </pc:sldMkLst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916472413" sldId="257"/>
            <ac:spMk id="6" creationId="{81B54CF1-344B-0ED6-5465-E0774D777A61}"/>
          </ac:spMkLst>
        </pc:spChg>
        <pc:graphicFrameChg chg="mod ord">
          <ac:chgData name="Salma Salaad (2419306)" userId="S::2419306@student.uwtsd.ac.uk::85a55d39-5578-4b01-a61f-db2b9116a155" providerId="AD" clId="Web-{A0F12FF0-D26C-3736-8F0C-7DC8157B7EA8}" dt="2025-10-10T15:56:10.855" v="53"/>
          <ac:graphicFrameMkLst>
            <pc:docMk/>
            <pc:sldMk cId="916472413" sldId="257"/>
            <ac:graphicFrameMk id="7" creationId="{B0A6D1EA-ED13-9CA6-E42A-44479DA4302B}"/>
          </ac:graphicFrameMkLst>
        </pc:graphicFrameChg>
      </pc:sldChg>
      <pc:sldChg chg="addSp delSp modSp mod modClrScheme chgLayout">
        <pc:chgData name="Salma Salaad (2419306)" userId="S::2419306@student.uwtsd.ac.uk::85a55d39-5578-4b01-a61f-db2b9116a155" providerId="AD" clId="Web-{A0F12FF0-D26C-3736-8F0C-7DC8157B7EA8}" dt="2025-10-11T11:31:11.756" v="170" actId="20577"/>
        <pc:sldMkLst>
          <pc:docMk/>
          <pc:sldMk cId="1661108911" sldId="258"/>
        </pc:sldMkLst>
        <pc:spChg chg="mod ord">
          <ac:chgData name="Salma Salaad (2419306)" userId="S::2419306@student.uwtsd.ac.uk::85a55d39-5578-4b01-a61f-db2b9116a155" providerId="AD" clId="Web-{A0F12FF0-D26C-3736-8F0C-7DC8157B7EA8}" dt="2025-10-11T11:06:59.433" v="131"/>
          <ac:spMkLst>
            <pc:docMk/>
            <pc:sldMk cId="1661108911" sldId="258"/>
            <ac:spMk id="2" creationId="{9040D93D-3DA3-7435-BC8C-F8B443921E21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1T11:31:11.756" v="170" actId="20577"/>
          <ac:spMkLst>
            <pc:docMk/>
            <pc:sldMk cId="1661108911" sldId="258"/>
            <ac:spMk id="3" creationId="{02792F82-F2D1-7A77-DB2D-E5EE6D8F1AB3}"/>
          </ac:spMkLst>
        </pc:spChg>
        <pc:spChg chg="add del mod">
          <ac:chgData name="Salma Salaad (2419306)" userId="S::2419306@student.uwtsd.ac.uk::85a55d39-5578-4b01-a61f-db2b9116a155" providerId="AD" clId="Web-{A0F12FF0-D26C-3736-8F0C-7DC8157B7EA8}" dt="2025-10-11T11:15:24.961" v="149"/>
          <ac:spMkLst>
            <pc:docMk/>
            <pc:sldMk cId="1661108911" sldId="258"/>
            <ac:spMk id="5" creationId="{4461DE3B-7340-07FF-72AC-F0748F8B120F}"/>
          </ac:spMkLst>
        </pc:spChg>
        <pc:spChg chg="add mod">
          <ac:chgData name="Salma Salaad (2419306)" userId="S::2419306@student.uwtsd.ac.uk::85a55d39-5578-4b01-a61f-db2b9116a155" providerId="AD" clId="Web-{A0F12FF0-D26C-3736-8F0C-7DC8157B7EA8}" dt="2025-10-11T11:31:09.053" v="169" actId="14100"/>
          <ac:spMkLst>
            <pc:docMk/>
            <pc:sldMk cId="1661108911" sldId="258"/>
            <ac:spMk id="6" creationId="{9D71A046-32EA-1DA4-93E4-68EFAD8F68B3}"/>
          </ac:spMkLst>
        </pc:spChg>
        <pc:spChg chg="add mod">
          <ac:chgData name="Salma Salaad (2419306)" userId="S::2419306@student.uwtsd.ac.uk::85a55d39-5578-4b01-a61f-db2b9116a155" providerId="AD" clId="Web-{A0F12FF0-D26C-3736-8F0C-7DC8157B7EA8}" dt="2025-10-11T11:06:59.433" v="131"/>
          <ac:spMkLst>
            <pc:docMk/>
            <pc:sldMk cId="1661108911" sldId="258"/>
            <ac:spMk id="9" creationId="{350FD6F3-03EA-163E-741E-D04E584634D1}"/>
          </ac:spMkLst>
        </pc:spChg>
        <pc:spChg chg="add mod">
          <ac:chgData name="Salma Salaad (2419306)" userId="S::2419306@student.uwtsd.ac.uk::85a55d39-5578-4b01-a61f-db2b9116a155" providerId="AD" clId="Web-{A0F12FF0-D26C-3736-8F0C-7DC8157B7EA8}" dt="2025-10-11T11:06:59.433" v="131"/>
          <ac:spMkLst>
            <pc:docMk/>
            <pc:sldMk cId="1661108911" sldId="258"/>
            <ac:spMk id="11" creationId="{C3FBE5B8-B305-6A27-CFA2-2BA6A63FBB9D}"/>
          </ac:spMkLst>
        </pc:spChg>
        <pc:spChg chg="add mod">
          <ac:chgData name="Salma Salaad (2419306)" userId="S::2419306@student.uwtsd.ac.uk::85a55d39-5578-4b01-a61f-db2b9116a155" providerId="AD" clId="Web-{A0F12FF0-D26C-3736-8F0C-7DC8157B7EA8}" dt="2025-10-11T11:06:59.433" v="131"/>
          <ac:spMkLst>
            <pc:docMk/>
            <pc:sldMk cId="1661108911" sldId="258"/>
            <ac:spMk id="13" creationId="{D1287788-115D-B590-E1ED-49BFE789AE02}"/>
          </ac:spMkLst>
        </pc:spChg>
        <pc:spChg chg="add del mod">
          <ac:chgData name="Salma Salaad (2419306)" userId="S::2419306@student.uwtsd.ac.uk::85a55d39-5578-4b01-a61f-db2b9116a155" providerId="AD" clId="Web-{A0F12FF0-D26C-3736-8F0C-7DC8157B7EA8}" dt="2025-10-11T11:06:59.433" v="131"/>
          <ac:spMkLst>
            <pc:docMk/>
            <pc:sldMk cId="1661108911" sldId="258"/>
            <ac:spMk id="18" creationId="{4E2FE660-9076-0E62-E6C5-4419BEE2E412}"/>
          </ac:spMkLst>
        </pc:spChg>
        <pc:spChg chg="add del mod">
          <ac:chgData name="Salma Salaad (2419306)" userId="S::2419306@student.uwtsd.ac.uk::85a55d39-5578-4b01-a61f-db2b9116a155" providerId="AD" clId="Web-{A0F12FF0-D26C-3736-8F0C-7DC8157B7EA8}" dt="2025-10-11T11:06:59.433" v="131"/>
          <ac:spMkLst>
            <pc:docMk/>
            <pc:sldMk cId="1661108911" sldId="258"/>
            <ac:spMk id="20" creationId="{817D0FDD-797A-9787-35C6-B8EB26BC7DDA}"/>
          </ac:spMkLst>
        </pc:spChg>
        <pc:picChg chg="add mod">
          <ac:chgData name="Salma Salaad (2419306)" userId="S::2419306@student.uwtsd.ac.uk::85a55d39-5578-4b01-a61f-db2b9116a155" providerId="AD" clId="Web-{A0F12FF0-D26C-3736-8F0C-7DC8157B7EA8}" dt="2025-10-11T11:16:40.666" v="151" actId="1076"/>
          <ac:picMkLst>
            <pc:docMk/>
            <pc:sldMk cId="1661108911" sldId="258"/>
            <ac:picMk id="4" creationId="{F9764FD4-B262-0015-9F20-03B69AA60DA8}"/>
          </ac:picMkLst>
        </pc:picChg>
      </pc:sldChg>
      <pc:sldChg chg="modSp mod modClrScheme chgLayout">
        <pc:chgData name="Salma Salaad (2419306)" userId="S::2419306@student.uwtsd.ac.uk::85a55d39-5578-4b01-a61f-db2b9116a155" providerId="AD" clId="Web-{A0F12FF0-D26C-3736-8F0C-7DC8157B7EA8}" dt="2025-10-11T11:09:58.428" v="143" actId="20577"/>
        <pc:sldMkLst>
          <pc:docMk/>
          <pc:sldMk cId="3830419198" sldId="259"/>
        </pc:sldMkLst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3830419198" sldId="259"/>
            <ac:spMk id="2" creationId="{C2202B0B-46CC-1C12-4B77-2DEFCD8C740A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1T11:09:58.428" v="143" actId="20577"/>
          <ac:spMkLst>
            <pc:docMk/>
            <pc:sldMk cId="3830419198" sldId="259"/>
            <ac:spMk id="3" creationId="{E8E54A9C-1CEE-EE48-EAC5-D61D480FE9B9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A0F12FF0-D26C-3736-8F0C-7DC8157B7EA8}" dt="2025-10-10T15:56:10.855" v="53"/>
        <pc:sldMkLst>
          <pc:docMk/>
          <pc:sldMk cId="710701059" sldId="261"/>
        </pc:sldMkLst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710701059" sldId="261"/>
            <ac:spMk id="2" creationId="{689234E3-BDA2-01BE-4D59-2B1DA862BDE8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710701059" sldId="261"/>
            <ac:spMk id="3" creationId="{98596ECE-9E0A-159D-6804-82A046CAB17A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A0F12FF0-D26C-3736-8F0C-7DC8157B7EA8}" dt="2025-10-10T15:56:10.855" v="53"/>
        <pc:sldMkLst>
          <pc:docMk/>
          <pc:sldMk cId="984365538" sldId="262"/>
        </pc:sldMkLst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984365538" sldId="262"/>
            <ac:spMk id="2" creationId="{8159B732-B1BA-0238-252E-C37E24DE9E0F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984365538" sldId="262"/>
            <ac:spMk id="3" creationId="{89BA100C-5C03-02B1-8E7C-39FD0D4EA47B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A0F12FF0-D26C-3736-8F0C-7DC8157B7EA8}" dt="2025-10-10T15:56:59.148" v="55" actId="14100"/>
        <pc:sldMkLst>
          <pc:docMk/>
          <pc:sldMk cId="3960536858" sldId="263"/>
        </pc:sldMkLst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3960536858" sldId="263"/>
            <ac:spMk id="2" creationId="{D442DE21-9E2A-FB80-047C-00DAAA7D8A6A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0T15:56:59.148" v="55" actId="14100"/>
          <ac:spMkLst>
            <pc:docMk/>
            <pc:sldMk cId="3960536858" sldId="263"/>
            <ac:spMk id="3" creationId="{DA43FE0E-5472-7413-0AED-1721E97C3A7D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A0F12FF0-D26C-3736-8F0C-7DC8157B7EA8}" dt="2025-10-10T15:56:10.855" v="53"/>
        <pc:sldMkLst>
          <pc:docMk/>
          <pc:sldMk cId="137768534" sldId="264"/>
        </pc:sldMkLst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137768534" sldId="264"/>
            <ac:spMk id="2" creationId="{CCE60615-D56F-608E-1C6E-8EEA31F78957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137768534" sldId="264"/>
            <ac:spMk id="3" creationId="{58908209-2272-2312-300B-3A688FEFB104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A0F12FF0-D26C-3736-8F0C-7DC8157B7EA8}" dt="2025-10-10T15:56:10.855" v="53"/>
        <pc:sldMkLst>
          <pc:docMk/>
          <pc:sldMk cId="2806636008" sldId="265"/>
        </pc:sldMkLst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2806636008" sldId="265"/>
            <ac:spMk id="2" creationId="{872F109A-8322-7611-53B0-B5F674EB6FBD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2806636008" sldId="265"/>
            <ac:spMk id="3" creationId="{5EC9EAE1-EC54-EDAB-1117-DA1F54A9ED73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A0F12FF0-D26C-3736-8F0C-7DC8157B7EA8}" dt="2025-10-10T15:56:10.855" v="53"/>
        <pc:sldMkLst>
          <pc:docMk/>
          <pc:sldMk cId="1521262563" sldId="266"/>
        </pc:sldMkLst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1521262563" sldId="266"/>
            <ac:spMk id="2" creationId="{8FD10311-8076-EDDC-58D4-D5CDA805A261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1521262563" sldId="266"/>
            <ac:spMk id="3" creationId="{E88300B6-76E6-F382-AA47-826F3592BF41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A0F12FF0-D26C-3736-8F0C-7DC8157B7EA8}" dt="2025-10-10T15:56:10.855" v="53"/>
        <pc:sldMkLst>
          <pc:docMk/>
          <pc:sldMk cId="2488769310" sldId="267"/>
        </pc:sldMkLst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2488769310" sldId="267"/>
            <ac:spMk id="2" creationId="{4F1E0BE0-8DF1-ADB5-6BED-21E462F470E1}"/>
          </ac:spMkLst>
        </pc:spChg>
        <pc:spChg chg="mod ord">
          <ac:chgData name="Salma Salaad (2419306)" userId="S::2419306@student.uwtsd.ac.uk::85a55d39-5578-4b01-a61f-db2b9116a155" providerId="AD" clId="Web-{A0F12FF0-D26C-3736-8F0C-7DC8157B7EA8}" dt="2025-10-10T15:56:10.855" v="53"/>
          <ac:spMkLst>
            <pc:docMk/>
            <pc:sldMk cId="2488769310" sldId="267"/>
            <ac:spMk id="3" creationId="{8113C401-9E89-E5A3-D322-8A2C14F030C5}"/>
          </ac:spMkLst>
        </pc:spChg>
      </pc:sldChg>
      <pc:sldMasterChg chg="del delSldLayout">
        <pc:chgData name="Salma Salaad (2419306)" userId="S::2419306@student.uwtsd.ac.uk::85a55d39-5578-4b01-a61f-db2b9116a155" providerId="AD" clId="Web-{A0F12FF0-D26C-3736-8F0C-7DC8157B7EA8}" dt="2025-10-10T15:48:38.716" v="12"/>
        <pc:sldMasterMkLst>
          <pc:docMk/>
          <pc:sldMasterMk cId="2460954070" sldId="2147483660"/>
        </pc:sldMasterMkLst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lma Salaad (2419306)" userId="S::2419306@student.uwtsd.ac.uk::85a55d39-5578-4b01-a61f-db2b9116a155" providerId="AD" clId="Web-{A0F12FF0-D26C-3736-8F0C-7DC8157B7EA8}" dt="2025-10-10T15:48:38.716" v="1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48:45.387" v="13"/>
        <pc:sldMasterMkLst>
          <pc:docMk/>
          <pc:sldMasterMk cId="604011576" sldId="2147483672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141511934" sldId="214748367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3166227602" sldId="214748367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3719243554" sldId="214748367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2321359006" sldId="214748367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828130757" sldId="214748367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3029717640" sldId="214748367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3623756268" sldId="214748367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4070987954" sldId="214748368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4287808482" sldId="214748368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2538528290" sldId="214748368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5.387" v="13"/>
          <pc:sldLayoutMkLst>
            <pc:docMk/>
            <pc:sldMasterMk cId="604011576" sldId="2147483672"/>
            <pc:sldLayoutMk cId="2083818345" sldId="2147483683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48:47.387" v="14"/>
        <pc:sldMasterMkLst>
          <pc:docMk/>
          <pc:sldMasterMk cId="1647426956" sldId="2147483684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2356099794" sldId="214748368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2960861215" sldId="214748368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2258721108" sldId="214748368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2181727638" sldId="214748368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882342411" sldId="214748368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2884964030" sldId="214748369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624939609" sldId="214748369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70796255" sldId="214748369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389648052" sldId="214748369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867531934" sldId="214748369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8:47.387" v="14"/>
          <pc:sldLayoutMkLst>
            <pc:docMk/>
            <pc:sldMasterMk cId="1647426956" sldId="2147483684"/>
            <pc:sldLayoutMk cId="1375005375" sldId="2147483695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49:00.903" v="15"/>
        <pc:sldMasterMkLst>
          <pc:docMk/>
          <pc:sldMasterMk cId="2014476370" sldId="2147483696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3118803699" sldId="214748369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3782809937" sldId="214748369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1223052850" sldId="214748369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3856670347" sldId="214748370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2327905394" sldId="214748370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92097527" sldId="214748370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964967801" sldId="214748370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2039798635" sldId="214748370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3035730173" sldId="214748370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3643794254" sldId="214748370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0.903" v="15"/>
          <pc:sldLayoutMkLst>
            <pc:docMk/>
            <pc:sldMasterMk cId="2014476370" sldId="2147483696"/>
            <pc:sldLayoutMk cId="2643228781" sldId="2147483707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49:07.138" v="16"/>
        <pc:sldMasterMkLst>
          <pc:docMk/>
          <pc:sldMasterMk cId="930309470" sldId="2147483708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4027638918" sldId="214748370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187112417" sldId="214748371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634841197" sldId="214748371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3536934264" sldId="214748371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3758519263" sldId="214748371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2184679577" sldId="214748371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3276215344" sldId="214748371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1530457391" sldId="214748371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2712558721" sldId="214748371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2856900930" sldId="214748371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07.138" v="16"/>
          <pc:sldLayoutMkLst>
            <pc:docMk/>
            <pc:sldMasterMk cId="930309470" sldId="2147483708"/>
            <pc:sldLayoutMk cId="1082384241" sldId="2147483719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49:15.044" v="17"/>
        <pc:sldMasterMkLst>
          <pc:docMk/>
          <pc:sldMasterMk cId="2852781070" sldId="2147483720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2407603779" sldId="214748372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2622941059" sldId="214748372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2523459427" sldId="214748372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1250039662" sldId="214748372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3262660891" sldId="214748372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2004117977" sldId="214748372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2082159717" sldId="214748372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3877064852" sldId="214748372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3663248856" sldId="214748372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1693695703" sldId="214748373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15.044" v="17"/>
          <pc:sldLayoutMkLst>
            <pc:docMk/>
            <pc:sldMasterMk cId="2852781070" sldId="2147483720"/>
            <pc:sldLayoutMk cId="2617522012" sldId="2147483731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49:42.669" v="18"/>
        <pc:sldMasterMkLst>
          <pc:docMk/>
          <pc:sldMasterMk cId="2227640999" sldId="2147483732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311560430" sldId="214748373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1762154926" sldId="214748373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3354628934" sldId="214748373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791942524" sldId="214748373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3168249618" sldId="214748373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328981955" sldId="214748373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4208673381" sldId="214748373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2338853046" sldId="214748374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3397009836" sldId="214748374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2634106965" sldId="214748374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319960945" sldId="214748374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2729917451" sldId="214748374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1806107194" sldId="214748374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3462192093" sldId="214748374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66617558" sldId="214748374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2232707848" sldId="214748374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2.669" v="18"/>
          <pc:sldLayoutMkLst>
            <pc:docMk/>
            <pc:sldMasterMk cId="2227640999" sldId="2147483732"/>
            <pc:sldLayoutMk cId="2990023263" sldId="2147483749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49:45.685" v="19"/>
        <pc:sldMasterMkLst>
          <pc:docMk/>
          <pc:sldMasterMk cId="1397271359" sldId="2147483750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440123001" sldId="214748375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491796532" sldId="214748375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94226403" sldId="214748375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3814161031" sldId="214748375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1638203965" sldId="214748375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2019398989" sldId="214748375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1292602467" sldId="214748375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1916900202" sldId="214748375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3561031536" sldId="214748375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2180757353" sldId="214748376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499773452" sldId="214748376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1275371748" sldId="214748376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229154608" sldId="214748376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1859581073" sldId="214748376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1873244649" sldId="214748376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1402642675" sldId="214748376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49:45.685" v="19"/>
          <pc:sldLayoutMkLst>
            <pc:docMk/>
            <pc:sldMasterMk cId="1397271359" sldId="2147483750"/>
            <pc:sldLayoutMk cId="1971934572" sldId="2147483767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0:00.247" v="20"/>
        <pc:sldMasterMkLst>
          <pc:docMk/>
          <pc:sldMasterMk cId="2489424986" sldId="2147483768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773899660" sldId="214748376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3567953022" sldId="214748377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2941012619" sldId="214748377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3360437220" sldId="214748377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2880663430" sldId="214748377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2899711287" sldId="214748377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122113440" sldId="214748377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4019779684" sldId="214748377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1201354457" sldId="214748377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2733586146" sldId="214748377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242828294" sldId="214748377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2004572901" sldId="214748378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1271904780" sldId="214748378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816370248" sldId="214748378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4245681508" sldId="214748378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4286227340" sldId="214748378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00.247" v="20"/>
          <pc:sldLayoutMkLst>
            <pc:docMk/>
            <pc:sldMasterMk cId="2489424986" sldId="2147483768"/>
            <pc:sldLayoutMk cId="1968651008" sldId="2147483785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0:16.388" v="21"/>
        <pc:sldMasterMkLst>
          <pc:docMk/>
          <pc:sldMasterMk cId="64800876" sldId="2147483786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4328649" sldId="214748378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2143012099" sldId="214748378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2725271448" sldId="214748378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2715892053" sldId="214748379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617692586" sldId="214748379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391910399" sldId="214748379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2132261485" sldId="214748379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958402657" sldId="214748379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3601964822" sldId="214748379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1850062624" sldId="214748379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0:16.388" v="21"/>
          <pc:sldLayoutMkLst>
            <pc:docMk/>
            <pc:sldMasterMk cId="64800876" sldId="2147483786"/>
            <pc:sldLayoutMk cId="324437394" sldId="2147483797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3:12.878" v="33"/>
        <pc:sldMasterMkLst>
          <pc:docMk/>
          <pc:sldMasterMk cId="3822913528" sldId="2147483798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2241190343" sldId="214748379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4023267463" sldId="214748380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1335727002" sldId="214748380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2633270523" sldId="214748380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1536515069" sldId="214748380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1116723782" sldId="214748380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284642697" sldId="214748380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596472146" sldId="214748380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1866048714" sldId="214748380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2977252549" sldId="214748380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3:12.878" v="33"/>
          <pc:sldLayoutMkLst>
            <pc:docMk/>
            <pc:sldMasterMk cId="3822913528" sldId="2147483798"/>
            <pc:sldLayoutMk cId="1015513864" sldId="2147483809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4:39.744" v="41"/>
        <pc:sldMasterMkLst>
          <pc:docMk/>
          <pc:sldMasterMk cId="946047521" sldId="2147483810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1744064325" sldId="214748381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158742637" sldId="214748381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3181626670" sldId="214748381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1253729629" sldId="214748381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3273533381" sldId="214748381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3990353353" sldId="214748381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2184042014" sldId="214748381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2390619233" sldId="214748381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3269421498" sldId="214748381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3106442339" sldId="214748382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39.744" v="41"/>
          <pc:sldLayoutMkLst>
            <pc:docMk/>
            <pc:sldMasterMk cId="946047521" sldId="2147483810"/>
            <pc:sldLayoutMk cId="1038276363" sldId="2147483821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4:55.416" v="42"/>
        <pc:sldMasterMkLst>
          <pc:docMk/>
          <pc:sldMasterMk cId="3300774066" sldId="2147483822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254333934" sldId="214748382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1462893947" sldId="214748382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546428191" sldId="214748382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4167127481" sldId="214748382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3178597081" sldId="214748382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2995505604" sldId="214748382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1230711388" sldId="214748382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662758808" sldId="214748383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3259088121" sldId="214748383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2141964943" sldId="214748383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4:55.416" v="42"/>
          <pc:sldLayoutMkLst>
            <pc:docMk/>
            <pc:sldMasterMk cId="3300774066" sldId="2147483822"/>
            <pc:sldLayoutMk cId="1713378794" sldId="2147483833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5:03.339" v="43"/>
        <pc:sldMasterMkLst>
          <pc:docMk/>
          <pc:sldMasterMk cId="258898723" sldId="2147483834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3429774760" sldId="214748383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2867426189" sldId="214748383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3497326858" sldId="214748383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3435364613" sldId="214748383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3325423274" sldId="214748383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1725980385" sldId="214748384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1785716544" sldId="214748384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1507928679" sldId="214748384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638847848" sldId="214748384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2046757841" sldId="214748384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03.339" v="43"/>
          <pc:sldLayoutMkLst>
            <pc:docMk/>
            <pc:sldMasterMk cId="258898723" sldId="2147483834"/>
            <pc:sldLayoutMk cId="2508648981" sldId="2147483845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6:00.293" v="51"/>
        <pc:sldMasterMkLst>
          <pc:docMk/>
          <pc:sldMasterMk cId="1922346257" sldId="2147483846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2939175288" sldId="214748384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3105266657" sldId="214748384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1148709970" sldId="214748384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2551527699" sldId="214748385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2424191813" sldId="214748385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576909678" sldId="214748385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3422977645" sldId="214748385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749842686" sldId="214748385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2078057637" sldId="214748385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701400572" sldId="214748385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0.293" v="51"/>
          <pc:sldLayoutMkLst>
            <pc:docMk/>
            <pc:sldMasterMk cId="1922346257" sldId="2147483846"/>
            <pc:sldLayoutMk cId="282599748" sldId="2147483857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6:07.886" v="52"/>
        <pc:sldMasterMkLst>
          <pc:docMk/>
          <pc:sldMasterMk cId="1435739858" sldId="2147483858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60691289" sldId="214748385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1743154684" sldId="214748386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3565501345" sldId="214748386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806254026" sldId="214748386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906489896" sldId="214748386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3335332905" sldId="214748386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1317160320" sldId="214748386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3049410742" sldId="214748386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2487835881" sldId="214748386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3711180850" sldId="214748386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07.886" v="52"/>
          <pc:sldLayoutMkLst>
            <pc:docMk/>
            <pc:sldMasterMk cId="1435739858" sldId="2147483858"/>
            <pc:sldLayoutMk cId="3874117458" sldId="2147483869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5:46.355" v="49"/>
        <pc:sldMasterMkLst>
          <pc:docMk/>
          <pc:sldMasterMk cId="3546576864" sldId="2147483858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304900902" sldId="214748385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2625187173" sldId="214748386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621448001" sldId="214748386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787979264" sldId="214748386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732887801" sldId="214748386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544991238" sldId="214748386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3982602908" sldId="214748386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1927784353" sldId="214748386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2337612470" sldId="214748386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844975911" sldId="214748386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6.355" v="49"/>
          <pc:sldLayoutMkLst>
            <pc:docMk/>
            <pc:sldMasterMk cId="3546576864" sldId="2147483858"/>
            <pc:sldLayoutMk cId="1456499816" sldId="2147483869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5:44.902" v="48"/>
        <pc:sldMasterMkLst>
          <pc:docMk/>
          <pc:sldMasterMk cId="3453385288" sldId="2147483870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70396039" sldId="214748387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4164762400" sldId="214748387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3252473753" sldId="214748387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690828396" sldId="214748387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184726110" sldId="214748387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3649846113" sldId="214748387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650954447" sldId="214748387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1398634616" sldId="214748387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3483905801" sldId="214748387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3229749499" sldId="214748388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902" v="48"/>
          <pc:sldLayoutMkLst>
            <pc:docMk/>
            <pc:sldMasterMk cId="3453385288" sldId="2147483870"/>
            <pc:sldLayoutMk cId="2056653722" sldId="2147483881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6:10.855" v="53"/>
        <pc:sldMasterMkLst>
          <pc:docMk/>
          <pc:sldMasterMk cId="4269296952" sldId="2147483870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3486406728" sldId="214748387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2550701062" sldId="214748387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2389504671" sldId="214748387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4124048802" sldId="214748387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79853903" sldId="214748387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1479532124" sldId="214748387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2340195840" sldId="214748387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1336131476" sldId="214748387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317501970" sldId="214748387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189650218" sldId="214748388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4269296952" sldId="2147483870"/>
            <pc:sldLayoutMk cId="2750079460" sldId="2147483881"/>
          </pc:sldLayoutMkLst>
        </pc:sldLayoutChg>
      </pc:sldMasterChg>
      <pc:sldMasterChg chg="add addSldLayout modSldLayout">
        <pc:chgData name="Salma Salaad (2419306)" userId="S::2419306@student.uwtsd.ac.uk::85a55d39-5578-4b01-a61f-db2b9116a155" providerId="AD" clId="Web-{A0F12FF0-D26C-3736-8F0C-7DC8157B7EA8}" dt="2025-10-10T15:56:10.855" v="53"/>
        <pc:sldMasterMkLst>
          <pc:docMk/>
          <pc:sldMasterMk cId="188887663" sldId="2147483882"/>
        </pc:sldMasterMkLst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2585070373" sldId="2147483883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3637164481" sldId="2147483884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2673892408" sldId="2147483885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1094290552" sldId="2147483886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3047283110" sldId="2147483887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914779764" sldId="2147483888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1466169501" sldId="2147483889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1080011665" sldId="2147483890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2312197020" sldId="2147483891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461585588" sldId="2147483892"/>
          </pc:sldLayoutMkLst>
        </pc:sldLayoutChg>
        <pc:sldLayoutChg chg="add mod replId">
          <pc:chgData name="Salma Salaad (2419306)" userId="S::2419306@student.uwtsd.ac.uk::85a55d39-5578-4b01-a61f-db2b9116a155" providerId="AD" clId="Web-{A0F12FF0-D26C-3736-8F0C-7DC8157B7EA8}" dt="2025-10-10T15:56:10.855" v="53"/>
          <pc:sldLayoutMkLst>
            <pc:docMk/>
            <pc:sldMasterMk cId="188887663" sldId="2147483882"/>
            <pc:sldLayoutMk cId="3081685412" sldId="2147483893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A0F12FF0-D26C-3736-8F0C-7DC8157B7EA8}" dt="2025-10-10T15:55:44.089" v="47"/>
        <pc:sldMasterMkLst>
          <pc:docMk/>
          <pc:sldMasterMk cId="2701990336" sldId="2147483882"/>
        </pc:sldMasterMkLst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3123052086" sldId="2147483883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3233681500" sldId="2147483884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1110691168" sldId="2147483885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2335325730" sldId="2147483886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2090130655" sldId="2147483887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3540252970" sldId="2147483888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2511950484" sldId="2147483889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4056046997" sldId="2147483890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1762715320" sldId="2147483891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547116958" sldId="2147483892"/>
          </pc:sldLayoutMkLst>
        </pc:sldLayoutChg>
        <pc:sldLayoutChg chg="add del mod replId">
          <pc:chgData name="Salma Salaad (2419306)" userId="S::2419306@student.uwtsd.ac.uk::85a55d39-5578-4b01-a61f-db2b9116a155" providerId="AD" clId="Web-{A0F12FF0-D26C-3736-8F0C-7DC8157B7EA8}" dt="2025-10-10T15:55:44.089" v="47"/>
          <pc:sldLayoutMkLst>
            <pc:docMk/>
            <pc:sldMasterMk cId="2701990336" sldId="2147483882"/>
            <pc:sldLayoutMk cId="3333293282" sldId="2147483893"/>
          </pc:sldLayoutMkLst>
        </pc:sldLayoutChg>
      </pc:sldMasterChg>
    </pc:docChg>
  </pc:docChgLst>
  <pc:docChgLst>
    <pc:chgData name="Salma Salaad (2419306)" userId="S::2419306@student.uwtsd.ac.uk::85a55d39-5578-4b01-a61f-db2b9116a155" providerId="AD" clId="Web-{01EB90E8-5E08-9160-A22A-82B32DE183A6}"/>
    <pc:docChg chg="modSld">
      <pc:chgData name="Salma Salaad (2419306)" userId="S::2419306@student.uwtsd.ac.uk::85a55d39-5578-4b01-a61f-db2b9116a155" providerId="AD" clId="Web-{01EB90E8-5E08-9160-A22A-82B32DE183A6}" dt="2025-10-06T14:14:59.640" v="5" actId="20577"/>
      <pc:docMkLst>
        <pc:docMk/>
      </pc:docMkLst>
      <pc:sldChg chg="modSp">
        <pc:chgData name="Salma Salaad (2419306)" userId="S::2419306@student.uwtsd.ac.uk::85a55d39-5578-4b01-a61f-db2b9116a155" providerId="AD" clId="Web-{01EB90E8-5E08-9160-A22A-82B32DE183A6}" dt="2025-10-06T14:14:59.640" v="5" actId="20577"/>
        <pc:sldMkLst>
          <pc:docMk/>
          <pc:sldMk cId="1661108911" sldId="258"/>
        </pc:sldMkLst>
        <pc:spChg chg="mod">
          <ac:chgData name="Salma Salaad (2419306)" userId="S::2419306@student.uwtsd.ac.uk::85a55d39-5578-4b01-a61f-db2b9116a155" providerId="AD" clId="Web-{01EB90E8-5E08-9160-A22A-82B32DE183A6}" dt="2025-10-06T14:14:59.640" v="5" actId="20577"/>
          <ac:spMkLst>
            <pc:docMk/>
            <pc:sldMk cId="1661108911" sldId="258"/>
            <ac:spMk id="2" creationId="{9040D93D-3DA3-7435-BC8C-F8B443921E21}"/>
          </ac:spMkLst>
        </pc:spChg>
        <pc:spChg chg="mod">
          <ac:chgData name="Salma Salaad (2419306)" userId="S::2419306@student.uwtsd.ac.uk::85a55d39-5578-4b01-a61f-db2b9116a155" providerId="AD" clId="Web-{01EB90E8-5E08-9160-A22A-82B32DE183A6}" dt="2025-10-06T14:14:46.734" v="2" actId="20577"/>
          <ac:spMkLst>
            <pc:docMk/>
            <pc:sldMk cId="1661108911" sldId="258"/>
            <ac:spMk id="3" creationId="{02792F82-F2D1-7A77-DB2D-E5EE6D8F1AB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AA821E-6ABE-4980-8AE8-7A51540CF71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3489EE-A60E-48ED-8066-03482D21EB3D}">
      <dgm:prSet/>
      <dgm:spPr/>
      <dgm:t>
        <a:bodyPr/>
        <a:lstStyle/>
        <a:p>
          <a:r>
            <a:rPr lang="en-US"/>
            <a:t>Introduction and theory application</a:t>
          </a:r>
        </a:p>
      </dgm:t>
    </dgm:pt>
    <dgm:pt modelId="{36E6FBB8-B138-480D-B9B8-469E5CD00B09}" type="parTrans" cxnId="{08570A3B-7F4D-4EC8-ADB3-0946A10E9538}">
      <dgm:prSet/>
      <dgm:spPr/>
      <dgm:t>
        <a:bodyPr/>
        <a:lstStyle/>
        <a:p>
          <a:endParaRPr lang="en-US"/>
        </a:p>
      </dgm:t>
    </dgm:pt>
    <dgm:pt modelId="{41F40762-C4DA-45EA-8B17-52B16E14156D}" type="sibTrans" cxnId="{08570A3B-7F4D-4EC8-ADB3-0946A10E9538}">
      <dgm:prSet/>
      <dgm:spPr/>
      <dgm:t>
        <a:bodyPr/>
        <a:lstStyle/>
        <a:p>
          <a:endParaRPr lang="en-US"/>
        </a:p>
      </dgm:t>
    </dgm:pt>
    <dgm:pt modelId="{1ED20A54-06DB-4691-A9D0-1C930FF80F13}">
      <dgm:prSet/>
      <dgm:spPr/>
      <dgm:t>
        <a:bodyPr/>
        <a:lstStyle/>
        <a:p>
          <a:r>
            <a:rPr lang="en-US"/>
            <a:t>Practical support and influences</a:t>
          </a:r>
        </a:p>
      </dgm:t>
    </dgm:pt>
    <dgm:pt modelId="{EA8483D7-0FE0-4CCD-BA5B-C89DE1C28A28}" type="parTrans" cxnId="{141CB802-4F74-4CA6-8535-5C1A87088B1B}">
      <dgm:prSet/>
      <dgm:spPr/>
      <dgm:t>
        <a:bodyPr/>
        <a:lstStyle/>
        <a:p>
          <a:endParaRPr lang="en-US"/>
        </a:p>
      </dgm:t>
    </dgm:pt>
    <dgm:pt modelId="{474CB729-4C1A-4599-A3B7-271426C3590A}" type="sibTrans" cxnId="{141CB802-4F74-4CA6-8535-5C1A87088B1B}">
      <dgm:prSet/>
      <dgm:spPr/>
      <dgm:t>
        <a:bodyPr/>
        <a:lstStyle/>
        <a:p>
          <a:endParaRPr lang="en-US"/>
        </a:p>
      </dgm:t>
    </dgm:pt>
    <dgm:pt modelId="{A4786A2A-987F-4C60-A29B-F2AFB516FF92}">
      <dgm:prSet/>
      <dgm:spPr/>
      <dgm:t>
        <a:bodyPr/>
        <a:lstStyle/>
        <a:p>
          <a:r>
            <a:rPr lang="en-US"/>
            <a:t>Theory evaluation and conclusion</a:t>
          </a:r>
        </a:p>
      </dgm:t>
    </dgm:pt>
    <dgm:pt modelId="{49F5DC9E-9C8C-4AD9-8BA1-3513E74D8F72}" type="parTrans" cxnId="{358A0716-78EA-47BC-8D7C-6BFE01CF0B69}">
      <dgm:prSet/>
      <dgm:spPr/>
      <dgm:t>
        <a:bodyPr/>
        <a:lstStyle/>
        <a:p>
          <a:endParaRPr lang="en-US"/>
        </a:p>
      </dgm:t>
    </dgm:pt>
    <dgm:pt modelId="{1C89B7FC-0328-4FFF-B931-D4AB909A2644}" type="sibTrans" cxnId="{358A0716-78EA-47BC-8D7C-6BFE01CF0B69}">
      <dgm:prSet/>
      <dgm:spPr/>
      <dgm:t>
        <a:bodyPr/>
        <a:lstStyle/>
        <a:p>
          <a:endParaRPr lang="en-US"/>
        </a:p>
      </dgm:t>
    </dgm:pt>
    <dgm:pt modelId="{93DFC003-4FDB-48CE-BC61-AFB04368C6C6}" type="pres">
      <dgm:prSet presAssocID="{EEAA821E-6ABE-4980-8AE8-7A51540CF71F}" presName="linear" presStyleCnt="0">
        <dgm:presLayoutVars>
          <dgm:animLvl val="lvl"/>
          <dgm:resizeHandles val="exact"/>
        </dgm:presLayoutVars>
      </dgm:prSet>
      <dgm:spPr/>
    </dgm:pt>
    <dgm:pt modelId="{19772241-04A6-4C72-A463-87A5A816B5FB}" type="pres">
      <dgm:prSet presAssocID="{1A3489EE-A60E-48ED-8066-03482D21EB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20DB90A-CBB0-4579-B049-FAA569802277}" type="pres">
      <dgm:prSet presAssocID="{41F40762-C4DA-45EA-8B17-52B16E14156D}" presName="spacer" presStyleCnt="0"/>
      <dgm:spPr/>
    </dgm:pt>
    <dgm:pt modelId="{AF6ACC56-B0B5-42E6-B716-DCC5CA5004C2}" type="pres">
      <dgm:prSet presAssocID="{1ED20A54-06DB-4691-A9D0-1C930FF80F1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FA29FD-D556-45BD-8B04-07E38BCD4EE2}" type="pres">
      <dgm:prSet presAssocID="{474CB729-4C1A-4599-A3B7-271426C3590A}" presName="spacer" presStyleCnt="0"/>
      <dgm:spPr/>
    </dgm:pt>
    <dgm:pt modelId="{6E3B7AB2-0600-47EA-92D7-4EAAE631C3E1}" type="pres">
      <dgm:prSet presAssocID="{A4786A2A-987F-4C60-A29B-F2AFB516FF9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41CB802-4F74-4CA6-8535-5C1A87088B1B}" srcId="{EEAA821E-6ABE-4980-8AE8-7A51540CF71F}" destId="{1ED20A54-06DB-4691-A9D0-1C930FF80F13}" srcOrd="1" destOrd="0" parTransId="{EA8483D7-0FE0-4CCD-BA5B-C89DE1C28A28}" sibTransId="{474CB729-4C1A-4599-A3B7-271426C3590A}"/>
    <dgm:cxn modelId="{358A0716-78EA-47BC-8D7C-6BFE01CF0B69}" srcId="{EEAA821E-6ABE-4980-8AE8-7A51540CF71F}" destId="{A4786A2A-987F-4C60-A29B-F2AFB516FF92}" srcOrd="2" destOrd="0" parTransId="{49F5DC9E-9C8C-4AD9-8BA1-3513E74D8F72}" sibTransId="{1C89B7FC-0328-4FFF-B931-D4AB909A2644}"/>
    <dgm:cxn modelId="{08570A3B-7F4D-4EC8-ADB3-0946A10E9538}" srcId="{EEAA821E-6ABE-4980-8AE8-7A51540CF71F}" destId="{1A3489EE-A60E-48ED-8066-03482D21EB3D}" srcOrd="0" destOrd="0" parTransId="{36E6FBB8-B138-480D-B9B8-469E5CD00B09}" sibTransId="{41F40762-C4DA-45EA-8B17-52B16E14156D}"/>
    <dgm:cxn modelId="{5CFFD390-1FED-4517-9264-B29546A166FD}" type="presOf" srcId="{1ED20A54-06DB-4691-A9D0-1C930FF80F13}" destId="{AF6ACC56-B0B5-42E6-B716-DCC5CA5004C2}" srcOrd="0" destOrd="0" presId="urn:microsoft.com/office/officeart/2005/8/layout/vList2"/>
    <dgm:cxn modelId="{BAF325A4-8E4D-4D87-9B21-C80649CEFDD5}" type="presOf" srcId="{1A3489EE-A60E-48ED-8066-03482D21EB3D}" destId="{19772241-04A6-4C72-A463-87A5A816B5FB}" srcOrd="0" destOrd="0" presId="urn:microsoft.com/office/officeart/2005/8/layout/vList2"/>
    <dgm:cxn modelId="{F4610FC9-D476-4EA5-92FD-80297B584542}" type="presOf" srcId="{A4786A2A-987F-4C60-A29B-F2AFB516FF92}" destId="{6E3B7AB2-0600-47EA-92D7-4EAAE631C3E1}" srcOrd="0" destOrd="0" presId="urn:microsoft.com/office/officeart/2005/8/layout/vList2"/>
    <dgm:cxn modelId="{B1E513F0-D9F7-44BB-B5BF-CFF1E3AD244C}" type="presOf" srcId="{EEAA821E-6ABE-4980-8AE8-7A51540CF71F}" destId="{93DFC003-4FDB-48CE-BC61-AFB04368C6C6}" srcOrd="0" destOrd="0" presId="urn:microsoft.com/office/officeart/2005/8/layout/vList2"/>
    <dgm:cxn modelId="{9B863794-D4BC-443F-9104-9FDD9831978B}" type="presParOf" srcId="{93DFC003-4FDB-48CE-BC61-AFB04368C6C6}" destId="{19772241-04A6-4C72-A463-87A5A816B5FB}" srcOrd="0" destOrd="0" presId="urn:microsoft.com/office/officeart/2005/8/layout/vList2"/>
    <dgm:cxn modelId="{3881EA41-CE1F-45FB-8A51-BDFBAC16C464}" type="presParOf" srcId="{93DFC003-4FDB-48CE-BC61-AFB04368C6C6}" destId="{320DB90A-CBB0-4579-B049-FAA569802277}" srcOrd="1" destOrd="0" presId="urn:microsoft.com/office/officeart/2005/8/layout/vList2"/>
    <dgm:cxn modelId="{BC3DA2DD-14E3-4179-9A10-ABBC98E20B26}" type="presParOf" srcId="{93DFC003-4FDB-48CE-BC61-AFB04368C6C6}" destId="{AF6ACC56-B0B5-42E6-B716-DCC5CA5004C2}" srcOrd="2" destOrd="0" presId="urn:microsoft.com/office/officeart/2005/8/layout/vList2"/>
    <dgm:cxn modelId="{2039FF14-715E-45DC-971B-32B91D4D4E35}" type="presParOf" srcId="{93DFC003-4FDB-48CE-BC61-AFB04368C6C6}" destId="{AEFA29FD-D556-45BD-8B04-07E38BCD4EE2}" srcOrd="3" destOrd="0" presId="urn:microsoft.com/office/officeart/2005/8/layout/vList2"/>
    <dgm:cxn modelId="{12E65363-E07F-464A-B3B8-E325E8C468F2}" type="presParOf" srcId="{93DFC003-4FDB-48CE-BC61-AFB04368C6C6}" destId="{6E3B7AB2-0600-47EA-92D7-4EAAE631C3E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772241-04A6-4C72-A463-87A5A816B5FB}">
      <dsp:nvSpPr>
        <dsp:cNvPr id="0" name=""/>
        <dsp:cNvSpPr/>
      </dsp:nvSpPr>
      <dsp:spPr>
        <a:xfrm>
          <a:off x="0" y="25441"/>
          <a:ext cx="5245995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Introduction and theory application</a:t>
          </a:r>
        </a:p>
      </dsp:txBody>
      <dsp:txXfrm>
        <a:off x="69908" y="95349"/>
        <a:ext cx="5106179" cy="1292264"/>
      </dsp:txXfrm>
    </dsp:sp>
    <dsp:sp modelId="{AF6ACC56-B0B5-42E6-B716-DCC5CA5004C2}">
      <dsp:nvSpPr>
        <dsp:cNvPr id="0" name=""/>
        <dsp:cNvSpPr/>
      </dsp:nvSpPr>
      <dsp:spPr>
        <a:xfrm>
          <a:off x="0" y="1561201"/>
          <a:ext cx="5245995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Practical support and influences</a:t>
          </a:r>
        </a:p>
      </dsp:txBody>
      <dsp:txXfrm>
        <a:off x="69908" y="1631109"/>
        <a:ext cx="5106179" cy="1292264"/>
      </dsp:txXfrm>
    </dsp:sp>
    <dsp:sp modelId="{6E3B7AB2-0600-47EA-92D7-4EAAE631C3E1}">
      <dsp:nvSpPr>
        <dsp:cNvPr id="0" name=""/>
        <dsp:cNvSpPr/>
      </dsp:nvSpPr>
      <dsp:spPr>
        <a:xfrm>
          <a:off x="0" y="3096961"/>
          <a:ext cx="5245995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Theory evaluation and conclusion</a:t>
          </a:r>
        </a:p>
      </dsp:txBody>
      <dsp:txXfrm>
        <a:off x="69908" y="3166869"/>
        <a:ext cx="5106179" cy="12922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0703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164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892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290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283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779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169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011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197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585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1685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10/11/25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887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duindex.org/2022/05/20/how-to-manage-separation-anxiety-in-children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ivepsychology.com/emotional-development/" TargetMode="External"/><Relationship Id="rId2" Type="http://schemas.openxmlformats.org/officeDocument/2006/relationships/hyperlink" Target="https://www.annafreud.org/resources/under-fives-wellbeing/common-difficulties/separation-anxiet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ttachmentproject.com/attachment-theory/#:~:text=Bowlby's%20attachment%20theory%20suggests%20that,and%20even%20cognitive%20problems2" TargetMode="External"/><Relationship Id="rId4" Type="http://schemas.openxmlformats.org/officeDocument/2006/relationships/hyperlink" Target="https://www.simplypsychology.org/bowlb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5266" y="115796"/>
            <a:ext cx="9172013" cy="4184181"/>
          </a:xfrm>
        </p:spPr>
        <p:txBody>
          <a:bodyPr>
            <a:normAutofit/>
          </a:bodyPr>
          <a:lstStyle/>
          <a:p>
            <a:r>
              <a:rPr lang="en-US" sz="2800" b="1" dirty="0"/>
              <a:t>ID NUMBER: 2419306</a:t>
            </a:r>
            <a:br>
              <a:rPr lang="en-US" sz="2800" b="1" dirty="0"/>
            </a:br>
            <a:r>
              <a:rPr lang="en-US" sz="2800" b="1" dirty="0"/>
              <a:t>SALMA SALAAD</a:t>
            </a: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r>
              <a:rPr lang="en-US" b="1" dirty="0"/>
              <a:t>Psychological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76821" y="3974159"/>
            <a:ext cx="5935539" cy="9012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Supporting Amira's early childhood growth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1B54CF1-344B-0ED6-5465-E0774D777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583" y="6096000"/>
            <a:ext cx="5165797" cy="624417"/>
          </a:xfrm>
        </p:spPr>
        <p:txBody>
          <a:bodyPr>
            <a:normAutofit fontScale="90000"/>
          </a:bodyPr>
          <a:lstStyle/>
          <a:p>
            <a:r>
              <a:rPr lang="en-US" sz="800" dirty="0"/>
              <a:t>https://www.google.com/search?</a:t>
            </a:r>
            <a:r>
              <a:rPr lang="en-US" sz="800" dirty="0" err="1"/>
              <a:t>sca_esv</a:t>
            </a:r>
            <a:r>
              <a:rPr lang="en-US" sz="800" dirty="0"/>
              <a:t>=2fbf338f0a78d459&amp;tbs=</a:t>
            </a:r>
            <a:r>
              <a:rPr lang="en-US" sz="800" dirty="0" err="1"/>
              <a:t>simg:CAQSlgIJn8QOkA</a:t>
            </a:r>
            <a:r>
              <a:rPr lang="en-US" sz="800" dirty="0"/>
              <a:t>-gVeAaigILEKjU2AQaBggXCD4IQwwLELCMpwgaOgo4CAQSFNoDtQadIYg58j6DGYom1Q3GBeImGhoojagoI2-</a:t>
            </a:r>
            <a:r>
              <a:rPr lang="en-US" sz="800" dirty="0" err="1"/>
              <a:t>t7Ndnz0I</a:t>
            </a:r>
            <a:r>
              <a:rPr lang="en-US" sz="800" dirty="0"/>
              <a:t>-ijhklsHJIqpkAgTJ7SAFMAQMCxCOrv4IGgoKCAgBEgTaIkaIDAsQne3BCRqbAQoXCgNodWfapYj2AwwKCi9tLzAyNXM5cXQKHgoMbW90aGVyJ3MgZGF52qWI9gMKCggvbS8wY2pqdAocCglncmFzc2xhbmTapYj2AwsKCS9tLzAxYzdjcQoZCgdsZWlzdXJl2qWI9gMKCggvbS8wNGczcgonChRwb3J0cmFpdCBwaG90b2dyYXBoedqliPYDCwoJL20vMGNobWw5DA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0A6D1EA-ED13-9CA6-E42A-44479DA430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5484155"/>
              </p:ext>
            </p:extLst>
          </p:nvPr>
        </p:nvGraphicFramePr>
        <p:xfrm>
          <a:off x="5624847" y="1080230"/>
          <a:ext cx="5245995" cy="4554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Comedian Accurately Sums Up What ‘Mom Guilt’ Looks Like">
            <a:extLst>
              <a:ext uri="{FF2B5EF4-FFF2-40B4-BE49-F238E27FC236}">
                <a16:creationId xmlns:a16="http://schemas.microsoft.com/office/drawing/2014/main" id="{C8066B72-11AB-D0C2-3856-553B6B7B3A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493553" y="-1758771"/>
            <a:ext cx="952500" cy="952500"/>
          </a:xfrm>
          <a:prstGeom prst="rect">
            <a:avLst/>
          </a:prstGeom>
        </p:spPr>
      </p:pic>
      <p:pic>
        <p:nvPicPr>
          <p:cNvPr id="5" name="Picture 4" descr="A person holding a baby&#10;&#10;AI-generated content may be incorrect.">
            <a:extLst>
              <a:ext uri="{FF2B5EF4-FFF2-40B4-BE49-F238E27FC236}">
                <a16:creationId xmlns:a16="http://schemas.microsoft.com/office/drawing/2014/main" id="{0CD9DA40-C55D-6097-B5D8-4B639B9E2D3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142" y="640986"/>
            <a:ext cx="4587441" cy="5185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47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0D93D-3DA3-7435-BC8C-F8B443921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500" b="1" dirty="0"/>
            </a:br>
            <a:br>
              <a:rPr lang="en-GB" sz="2500" b="1" dirty="0"/>
            </a:br>
            <a:endParaRPr lang="en-US" sz="2500"/>
          </a:p>
        </p:txBody>
      </p:sp>
      <p:pic>
        <p:nvPicPr>
          <p:cNvPr id="4" name="Picture 3" descr="A person holding a crying baby&#10;&#10;AI-generated content may be incorrect.">
            <a:extLst>
              <a:ext uri="{FF2B5EF4-FFF2-40B4-BE49-F238E27FC236}">
                <a16:creationId xmlns:a16="http://schemas.microsoft.com/office/drawing/2014/main" id="{F9764FD4-B262-0015-9F20-03B69AA60D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5441"/>
          <a:stretch>
            <a:fillRect/>
          </a:stretch>
        </p:blipFill>
        <p:spPr>
          <a:xfrm>
            <a:off x="152400" y="1184848"/>
            <a:ext cx="5791200" cy="365595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92F82-F2D1-7A77-DB2D-E5EE6D8F1A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984" y="481465"/>
            <a:ext cx="5240216" cy="588920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Amira's development challenges</a:t>
            </a:r>
          </a:p>
          <a:p>
            <a:pPr marL="0" indent="0">
              <a:buNone/>
            </a:pPr>
            <a:r>
              <a:rPr lang="en-GB" sz="2400" dirty="0"/>
              <a:t>Amira, aged 3, exhibits separation anxiety, limited speech, and struggles with group play. Bowlby's Attachment Theory explains these as responses to insecurity; behaviour modelling by adults can foster her social and</a:t>
            </a:r>
            <a:r>
              <a:rPr lang="en-GB" sz="2800" dirty="0"/>
              <a:t> </a:t>
            </a:r>
            <a:r>
              <a:rPr lang="en-GB" sz="2400" dirty="0"/>
              <a:t>emotional growth</a:t>
            </a:r>
            <a:endParaRPr lang="en-US" sz="2400" dirty="0"/>
          </a:p>
          <a:p>
            <a:pPr marL="0" indent="0">
              <a:buNone/>
            </a:pPr>
            <a:r>
              <a:rPr lang="en-GB" sz="2400" dirty="0"/>
              <a:t>Attachment project, 2025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350FD6F3-03EA-163E-741E-D04E584634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E9394BC-5A81-49C0-90DE-FE94D36D2E6C}" type="datetime1">
              <a:rPr lang="en-US"/>
              <a:pPr>
                <a:spcAft>
                  <a:spcPts val="600"/>
                </a:spcAft>
              </a:pPr>
              <a:t>10/11/25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C3FBE5B8-B305-6A27-CFA2-2BA6A63F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D1287788-115D-B590-E1ED-49BFE789A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71A046-32EA-1DA4-93E4-68EFAD8F68B3}"/>
              </a:ext>
            </a:extLst>
          </p:cNvPr>
          <p:cNvSpPr txBox="1"/>
          <p:nvPr/>
        </p:nvSpPr>
        <p:spPr>
          <a:xfrm rot="-10800000" flipV="1">
            <a:off x="58616" y="5389262"/>
            <a:ext cx="84113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https://eduindex.org/2022/05/20/how-to-manage-separation-anxiety-in-children/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108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02B0B-46CC-1C12-4B77-2DEFCD8C7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319"/>
            <a:ext cx="10515600" cy="1325563"/>
          </a:xfrm>
        </p:spPr>
        <p:txBody>
          <a:bodyPr/>
          <a:lstStyle/>
          <a:p>
            <a:r>
              <a:rPr lang="en-GB" sz="3200">
                <a:latin typeface="Arial Nova"/>
                <a:cs typeface="Helvetica"/>
              </a:rPr>
              <a:t>Bowlby's Attachment Theory: Core</a:t>
            </a:r>
            <a:endParaRPr lang="en-US" sz="3200">
              <a:latin typeface="Arial Nova"/>
              <a:cs typeface="Helvetica"/>
            </a:endParaRPr>
          </a:p>
          <a:p>
            <a:r>
              <a:rPr lang="en-GB" sz="3200">
                <a:latin typeface="Arial Nova"/>
                <a:cs typeface="Helvetica"/>
              </a:rPr>
              <a:t>Concepts</a:t>
            </a:r>
            <a:endParaRPr lang="en-US" sz="3200">
              <a:latin typeface="Arial Nova"/>
              <a:cs typeface="Helvetica"/>
            </a:endParaRPr>
          </a:p>
          <a:p>
            <a:endParaRPr lang="en-US" sz="320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54A9C-1CEE-EE48-EAC5-D61D480FE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51" y="1530308"/>
            <a:ext cx="10521203" cy="54158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u="sng" dirty="0">
                <a:latin typeface="Arial Nova"/>
                <a:cs typeface="Helvetica"/>
              </a:rPr>
              <a:t>Secure base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 Nova"/>
              </a:rPr>
              <a:t>Caregivers act as a secure base, providing emotional safety that encourages children to explore their environment confidently.</a:t>
            </a:r>
          </a:p>
          <a:p>
            <a:r>
              <a:rPr lang="en-GB" sz="2800" u="sng" dirty="0">
                <a:latin typeface="Arial Nova"/>
                <a:cs typeface="Helvetica"/>
              </a:rPr>
              <a:t>Separation Anxiety</a:t>
            </a:r>
            <a:endParaRPr lang="en-US" sz="2800" u="sng">
              <a:latin typeface="Arial Nova"/>
              <a:cs typeface="Helvetica"/>
            </a:endParaRPr>
          </a:p>
          <a:p>
            <a:r>
              <a:rPr lang="en-GB" sz="2800" i="1" dirty="0">
                <a:latin typeface="Arial Nova"/>
                <a:cs typeface="Helvetica"/>
              </a:rPr>
              <a:t>Separation anxiety is distress experienced when apart from caregivers, </a:t>
            </a:r>
            <a:r>
              <a:rPr lang="en-GB" sz="2800" i="1" err="1">
                <a:latin typeface="Arial Nova"/>
                <a:cs typeface="Helvetica"/>
              </a:rPr>
              <a:t>signaling</a:t>
            </a:r>
            <a:r>
              <a:rPr lang="en-GB" sz="2800" i="1" dirty="0">
                <a:latin typeface="Arial Nova"/>
                <a:cs typeface="Helvetica"/>
              </a:rPr>
              <a:t> the child's attachment needs and emotional bonds. </a:t>
            </a:r>
            <a:endParaRPr lang="en-US" sz="2800" i="1">
              <a:latin typeface="Arial Nova"/>
              <a:cs typeface="Helvetica"/>
            </a:endParaRPr>
          </a:p>
          <a:p>
            <a:pPr marL="0" indent="0">
              <a:buNone/>
            </a:pPr>
            <a:r>
              <a:rPr lang="en-GB" sz="2800" i="1" dirty="0">
                <a:latin typeface="Arial Nova"/>
                <a:cs typeface="Helvetica"/>
              </a:rPr>
              <a:t>(Simply psychology, 2025).</a:t>
            </a:r>
            <a:endParaRPr lang="en-US" sz="2800" i="1">
              <a:latin typeface="Arial Nova"/>
              <a:cs typeface="Helvetica"/>
            </a:endParaRPr>
          </a:p>
          <a:p>
            <a:endParaRPr lang="en-US" sz="2800" i="1" dirty="0">
              <a:latin typeface="Times New Roman"/>
              <a:cs typeface="Times New Roman"/>
            </a:endParaRPr>
          </a:p>
          <a:p>
            <a:endParaRPr lang="en-US" sz="2800" i="1" dirty="0">
              <a:latin typeface="Aptos" panose="020B0004020202020204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30419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234E3-BDA2-01BE-4D59-2B1DA862B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6815" y="1803529"/>
            <a:ext cx="3831291" cy="1787589"/>
          </a:xfrm>
        </p:spPr>
        <p:txBody>
          <a:bodyPr>
            <a:normAutofit fontScale="90000"/>
          </a:bodyPr>
          <a:lstStyle/>
          <a:p>
            <a:r>
              <a:rPr lang="en-GB"/>
              <a:t>Understanding Amira through attachment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96ECE-9E0A-159D-6804-82A046CAB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5023" y="1713824"/>
            <a:ext cx="5898777" cy="24467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 Nova"/>
              </a:rPr>
              <a:t>Amira's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anxiety reflects natural separation distress, as Bowlby's theory explains. Her limited communication and group play difficulties may be from insecurity, not </a:t>
            </a:r>
            <a:r>
              <a:rPr lang="en-GB" dirty="0">
                <a:solidFill>
                  <a:srgbClr val="000000"/>
                </a:solidFill>
              </a:rPr>
              <a:t>behavioural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issues. This theory clarifies these as developmental responses to insecurity.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701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9B732-B1BA-0238-252E-C37E24DE9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none" strike="noStrike">
                <a:solidFill>
                  <a:srgbClr val="000000"/>
                </a:solidFill>
                <a:effectLst/>
              </a:rPr>
              <a:t>Strategies for Amira's Support</a:t>
            </a:r>
            <a:br>
              <a:rPr lang="en-GB" b="1" i="0" u="none" strike="noStrike">
                <a:solidFill>
                  <a:srgbClr val="000000"/>
                </a:solidFill>
                <a:effectLst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A100C-5C03-02B1-8E7C-39FD0D4EA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0" i="0" dirty="0">
                <a:effectLst/>
                <a:latin typeface="UICTFontTextStyleBody"/>
              </a:rPr>
              <a:t>providing Amira with one consistent adult to build trust.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carers leaving for short periods at first, then slowly increasing the time.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allowing her to bring a toy or blanket from home for comfort.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gently </a:t>
            </a:r>
            <a:r>
              <a:rPr lang="en-GB" dirty="0">
                <a:latin typeface="UICTFontTextStyleBody"/>
              </a:rPr>
              <a:t>support </a:t>
            </a:r>
            <a:r>
              <a:rPr lang="en-GB" b="0" i="0" dirty="0">
                <a:effectLst/>
                <a:latin typeface="UICTFontTextStyleBody"/>
              </a:rPr>
              <a:t>interactions with other children through small group activities.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consistency helps reduce anxiety and builds security.</a:t>
            </a:r>
          </a:p>
          <a:p>
            <a:r>
              <a:rPr lang="en-GB" dirty="0">
                <a:effectLst/>
                <a:latin typeface=".AppleSystemUIFont"/>
              </a:rPr>
              <a:t>Its important that parent to tell their child that there are leaving and not sneak out.</a:t>
            </a:r>
          </a:p>
          <a:p>
            <a:r>
              <a:rPr lang="en-GB" dirty="0">
                <a:effectLst/>
                <a:latin typeface=".AppleSystemUIFont"/>
              </a:rPr>
              <a:t>Anna Freud, 2024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365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2DE21-9E2A-FB80-047C-00DAAA7D8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 Nova"/>
              </a:rPr>
              <a:t>Nature, Nurture and Modelling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3FE0E-5472-7413-0AED-1721E97C3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598" y="2094566"/>
            <a:ext cx="10487585" cy="439616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dirty="0">
                <a:latin typeface="Arial Nova"/>
              </a:rPr>
              <a:t>Amira's behaviour is shaped by biological factors like temperament and speech development pace, alongside environmental influences such as family dynamics and nursery setting adjustments.</a:t>
            </a:r>
          </a:p>
          <a:p>
            <a:r>
              <a:rPr lang="en-GB" dirty="0">
                <a:latin typeface="Arial Nova"/>
              </a:rPr>
              <a:t>Children aged 3-5 learn social and emotional skills primarily through observing and imitating adults and peers in their environment.</a:t>
            </a:r>
          </a:p>
          <a:p>
            <a:r>
              <a:rPr lang="en-GB" dirty="0">
                <a:latin typeface="Arial Nova"/>
              </a:rPr>
              <a:t>Behaviour modelling in the nursery involves consistent adult demonstration of positive behaviours to support Amira's social confidence, communication, and anxiety reduction. </a:t>
            </a:r>
            <a:r>
              <a:rPr lang="en-GB" b="0" i="0" u="none" strike="noStrike" dirty="0">
                <a:solidFill>
                  <a:srgbClr val="191D34"/>
                </a:solidFill>
                <a:effectLst/>
                <a:latin typeface="Arial"/>
                <a:cs typeface="Arial"/>
              </a:rPr>
              <a:t>Emotional development is vital for building self-awareness, empathy &amp; healthy relationships throughout life</a:t>
            </a:r>
            <a:r>
              <a:rPr lang="en-GB" dirty="0">
                <a:solidFill>
                  <a:srgbClr val="191D34"/>
                </a:solidFill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dirty="0">
                <a:solidFill>
                  <a:srgbClr val="191D34"/>
                </a:solidFill>
                <a:latin typeface="Arial"/>
                <a:cs typeface="Arial"/>
              </a:rPr>
              <a:t> </a:t>
            </a:r>
            <a:r>
              <a:rPr lang="en-GB" b="0" i="0" u="none" strike="noStrike" dirty="0">
                <a:solidFill>
                  <a:srgbClr val="191D34"/>
                </a:solidFill>
                <a:effectLst/>
                <a:latin typeface="Arial"/>
                <a:cs typeface="Arial"/>
              </a:rPr>
              <a:t>(Positive psychology, 2025).</a:t>
            </a:r>
            <a:endParaRPr lang="en-GB" dirty="0"/>
          </a:p>
          <a:p>
            <a:endParaRPr lang="en-GB" dirty="0">
              <a:latin typeface="Arial Nova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536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60615-D56F-608E-1C6E-8EEA31F78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6302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08209-2272-2312-300B-3A688FEFB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9472"/>
            <a:ext cx="10515600" cy="54181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latin typeface="Arial Nova"/>
              </a:rPr>
              <a:t>Positive Impact</a:t>
            </a:r>
          </a:p>
          <a:p>
            <a:r>
              <a:rPr lang="en-GB">
                <a:latin typeface="Arial Nova"/>
              </a:rPr>
              <a:t>Positive modelling fosters Amira's communication, conflict resolution, and self-esteem by demonstrating patience, kindness, and respect in daily interactions.</a:t>
            </a:r>
          </a:p>
          <a:p>
            <a:r>
              <a:rPr lang="en-GB" b="1">
                <a:latin typeface="Arial Nova"/>
              </a:rPr>
              <a:t>Negative Effects</a:t>
            </a:r>
          </a:p>
          <a:p>
            <a:r>
              <a:rPr lang="en-GB">
                <a:latin typeface="Arial Nova"/>
              </a:rPr>
              <a:t>Negative modelling such as shouting or frustration can increase Amira's anxiety and hinder her ability to form trusting relationships, worsening social engagement.</a:t>
            </a:r>
          </a:p>
          <a:p>
            <a:r>
              <a:rPr lang="en-GB" b="1">
                <a:latin typeface="Arial Nova"/>
              </a:rPr>
              <a:t>Consistent Modelling</a:t>
            </a:r>
          </a:p>
          <a:p>
            <a:r>
              <a:rPr lang="en-GB">
                <a:latin typeface="Arial Nova"/>
              </a:rPr>
              <a:t>Consistent positive behaviour modelling is Important for secure social interaction and healthy psychological development in early</a:t>
            </a:r>
            <a:r>
              <a:rPr lang="en-GB" dirty="0">
                <a:latin typeface="Arial Nova"/>
              </a:rPr>
              <a:t> childhood.</a:t>
            </a:r>
            <a:endParaRPr lang="en-GB">
              <a:latin typeface="Arial Nova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8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F109A-8322-7611-53B0-B5F674EB6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995" y="-127933"/>
            <a:ext cx="10526805" cy="1347974"/>
          </a:xfrm>
        </p:spPr>
        <p:txBody>
          <a:bodyPr>
            <a:normAutofit/>
          </a:bodyPr>
          <a:lstStyle/>
          <a:p>
            <a:r>
              <a:rPr lang="en-GB" sz="3200" b="1"/>
              <a:t>Bowlby's theory: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9EAE1-EC54-EDAB-1117-DA1F54A9E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331" y="834854"/>
            <a:ext cx="10560423" cy="562320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1</a:t>
            </a:r>
            <a:endParaRPr lang="en-GB"/>
          </a:p>
          <a:p>
            <a:r>
              <a:rPr lang="en-GB" b="1">
                <a:latin typeface="Arial Nova"/>
              </a:rPr>
              <a:t>Primary Caregiver Focus</a:t>
            </a:r>
          </a:p>
          <a:p>
            <a:r>
              <a:rPr lang="en-GB">
                <a:latin typeface="Arial Nova"/>
              </a:rPr>
              <a:t>Bowlby's theory over-emphasises the primary caregiver, often neglecting the role of multiple attachments like peers and extended family in child development.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2</a:t>
            </a:r>
            <a:endParaRPr lang="en-GB">
              <a:latin typeface="Arial Nova"/>
            </a:endParaRPr>
          </a:p>
          <a:p>
            <a:r>
              <a:rPr lang="en-GB" b="1">
                <a:latin typeface="Arial Nova"/>
              </a:rPr>
              <a:t>Biological Factors</a:t>
            </a:r>
          </a:p>
          <a:p>
            <a:r>
              <a:rPr lang="en-GB">
                <a:latin typeface="Arial Nova"/>
              </a:rPr>
              <a:t>The theory underplays biological influences such as temperament, which significantly affect children's behaviour and emotional responses from infancy.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3</a:t>
            </a:r>
            <a:endParaRPr lang="en-GB">
              <a:latin typeface="Arial Nova"/>
            </a:endParaRPr>
          </a:p>
          <a:p>
            <a:r>
              <a:rPr lang="en-GB" b="1">
                <a:latin typeface="Arial Nova"/>
              </a:rPr>
              <a:t>Social &amp; Cultural Context</a:t>
            </a:r>
          </a:p>
          <a:p>
            <a:r>
              <a:rPr lang="en-GB">
                <a:latin typeface="Arial Nova"/>
              </a:rPr>
              <a:t>It overlooks wider social and cultural factors, including norms around independence that vary across societies and impact attachment patterns.</a:t>
            </a:r>
          </a:p>
          <a:p>
            <a:pPr marL="0" indent="0">
              <a:buNone/>
            </a:pPr>
            <a:r>
              <a:rPr lang="en-GB" b="1">
                <a:latin typeface="Arial Nova"/>
              </a:rPr>
              <a:t>4</a:t>
            </a:r>
            <a:endParaRPr lang="en-GB">
              <a:latin typeface="Arial Nova"/>
            </a:endParaRPr>
          </a:p>
          <a:p>
            <a:r>
              <a:rPr lang="en-GB" b="1">
                <a:latin typeface="Arial Nova"/>
              </a:rPr>
              <a:t>Multiple Attachments</a:t>
            </a:r>
          </a:p>
          <a:p>
            <a:r>
              <a:rPr lang="en-GB">
                <a:latin typeface="Arial Nova"/>
              </a:rPr>
              <a:t>Research shows children form various important attachments beyond the primary caregiver, which Bowlby’s model does not fully consider in shaping development.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636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10311-8076-EDDC-58D4-D5CDA805A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/>
              <a:t>Conclusion: integrated approach for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300B6-76E6-F382-AA47-826F3592B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819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u="sng">
                <a:solidFill>
                  <a:srgbClr val="242725"/>
                </a:solidFill>
                <a:latin typeface="Inter"/>
              </a:rPr>
              <a:t>Attachment- based intervention</a:t>
            </a:r>
            <a:endParaRPr lang="en-GB" b="1" u="sng">
              <a:solidFill>
                <a:srgbClr val="FAFAFA"/>
              </a:solidFill>
              <a:latin typeface="var(--tt-heading-font-family)"/>
            </a:endParaRPr>
          </a:p>
          <a:p>
            <a:r>
              <a:rPr lang="en-GB" b="0">
                <a:solidFill>
                  <a:srgbClr val="242725"/>
                </a:solidFill>
                <a:effectLst/>
                <a:latin typeface="Inter"/>
              </a:rPr>
              <a:t>Secure attachments provide emotional security, enabling exploration and resilience in early childhood development.</a:t>
            </a:r>
            <a:endParaRPr lang="en-GB"/>
          </a:p>
          <a:p>
            <a:pPr marL="0" indent="0">
              <a:buNone/>
            </a:pPr>
            <a:r>
              <a:rPr lang="en-GB" b="1" u="sng">
                <a:solidFill>
                  <a:srgbClr val="242725"/>
                </a:solidFill>
                <a:latin typeface="Inter"/>
              </a:rPr>
              <a:t>Behaviour modelling </a:t>
            </a:r>
          </a:p>
          <a:p>
            <a:r>
              <a:rPr lang="en-GB" b="0">
                <a:solidFill>
                  <a:srgbClr val="242725"/>
                </a:solidFill>
                <a:effectLst/>
                <a:latin typeface="Inter"/>
              </a:rPr>
              <a:t>Positive adult behaviour modelling fosters confidence, communication skills, and healthy social interactions in children.</a:t>
            </a:r>
          </a:p>
          <a:p>
            <a:pPr marL="0" indent="0">
              <a:buNone/>
            </a:pPr>
            <a:r>
              <a:rPr lang="en-GB" b="1" u="sng">
                <a:solidFill>
                  <a:srgbClr val="242725"/>
                </a:solidFill>
                <a:latin typeface="Inter"/>
              </a:rPr>
              <a:t>Psychological theory</a:t>
            </a:r>
          </a:p>
          <a:p>
            <a:r>
              <a:rPr lang="en-GB" b="0">
                <a:solidFill>
                  <a:srgbClr val="242725"/>
                </a:solidFill>
                <a:effectLst/>
                <a:latin typeface="Inter"/>
              </a:rPr>
              <a:t>Applying </a:t>
            </a:r>
            <a:r>
              <a:rPr lang="en-GB" b="0" err="1">
                <a:solidFill>
                  <a:srgbClr val="242725"/>
                </a:solidFill>
                <a:effectLst/>
                <a:latin typeface="Inter"/>
              </a:rPr>
              <a:t>Bowlby’s</a:t>
            </a:r>
            <a:r>
              <a:rPr lang="en-GB" b="0">
                <a:solidFill>
                  <a:srgbClr val="242725"/>
                </a:solidFill>
                <a:effectLst/>
                <a:latin typeface="Inter"/>
              </a:rPr>
              <a:t> Attachment Theory is essential in health and social care, explaining Amira’s challenges and guiding interventions.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262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E0BE0-8DF1-ADB5-6BED-21E462F47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215282" cy="912875"/>
          </a:xfrm>
        </p:spPr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3C401-9E89-E5A3-D322-8A2C14F03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0" y="1301750"/>
            <a:ext cx="10580594" cy="5345860"/>
          </a:xfrm>
        </p:spPr>
        <p:txBody>
          <a:bodyPr>
            <a:normAutofit/>
          </a:bodyPr>
          <a:lstStyle/>
          <a:p>
            <a:r>
              <a:rPr lang="en-GB" dirty="0"/>
              <a:t>Anna Freud (2024) separation anxiety.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www.annafreud.org</a:t>
            </a:r>
            <a:r>
              <a:rPr lang="en-GB" dirty="0">
                <a:hlinkClick r:id="rId2"/>
              </a:rPr>
              <a:t>/resources/under-fives-wellbeing/common-difficulties/separation-anxiety/</a:t>
            </a:r>
            <a:endParaRPr lang="en-GB" dirty="0"/>
          </a:p>
          <a:p>
            <a:r>
              <a:rPr lang="en-GB" dirty="0"/>
              <a:t>Positive psychology (2025) emotional </a:t>
            </a:r>
            <a:r>
              <a:rPr lang="en-GB" dirty="0" err="1"/>
              <a:t>developmet</a:t>
            </a:r>
            <a:r>
              <a:rPr lang="en-GB" dirty="0"/>
              <a:t> in childhood: 3 theories explained. Available at:</a:t>
            </a:r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positivepsychology.com</a:t>
            </a:r>
            <a:r>
              <a:rPr lang="en-GB" dirty="0">
                <a:hlinkClick r:id="rId3"/>
              </a:rPr>
              <a:t>/emotional-development/</a:t>
            </a:r>
            <a:endParaRPr lang="en-GB" dirty="0"/>
          </a:p>
          <a:p>
            <a:r>
              <a:rPr lang="en-GB" dirty="0"/>
              <a:t>Simply psychology (2025) john </a:t>
            </a:r>
            <a:r>
              <a:rPr lang="en-GB" dirty="0" err="1"/>
              <a:t>bowlby’s</a:t>
            </a:r>
            <a:r>
              <a:rPr lang="en-GB" dirty="0"/>
              <a:t> attachment theory. 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err="1">
                <a:hlinkClick r:id="rId4"/>
              </a:rPr>
              <a:t>www.simplypsychology.org</a:t>
            </a:r>
            <a:r>
              <a:rPr lang="en-GB" dirty="0">
                <a:hlinkClick r:id="rId4"/>
              </a:rPr>
              <a:t>/</a:t>
            </a:r>
            <a:r>
              <a:rPr lang="en-GB" dirty="0" err="1">
                <a:hlinkClick r:id="rId4"/>
              </a:rPr>
              <a:t>bowlby</a:t>
            </a:r>
            <a:r>
              <a:rPr lang="en-GB" err="1">
                <a:hlinkClick r:id="rId4"/>
              </a:rPr>
              <a:t>.</a:t>
            </a:r>
            <a:r>
              <a:rPr lang="en-GB">
                <a:hlinkClick r:id="rId4"/>
              </a:rPr>
              <a:t>html</a:t>
            </a:r>
            <a:endParaRPr lang="en-GB" dirty="0"/>
          </a:p>
          <a:p>
            <a:r>
              <a:rPr lang="en-GB" dirty="0"/>
              <a:t>The Attachment project (2025) what is attachment theory? Available at: </a:t>
            </a:r>
            <a:r>
              <a:rPr lang="en-GB" dirty="0">
                <a:hlinkClick r:id="rId5"/>
              </a:rPr>
              <a:t>https://www.attachmentproject.com/attachment-theory/#:~:text=</a:t>
            </a:r>
            <a:r>
              <a:rPr lang="en-GB" dirty="0" err="1">
                <a:hlinkClick r:id="rId5"/>
              </a:rPr>
              <a:t>Bowlby's</a:t>
            </a:r>
            <a:r>
              <a:rPr lang="en-GB" dirty="0">
                <a:hlinkClick r:id="rId5"/>
              </a:rPr>
              <a:t>%20attachment%20theory%20suggests%</a:t>
            </a:r>
            <a:r>
              <a:rPr lang="en-GB" dirty="0" err="1">
                <a:hlinkClick r:id="rId5"/>
              </a:rPr>
              <a:t>20that,and</a:t>
            </a:r>
            <a:r>
              <a:rPr lang="en-GB" dirty="0">
                <a:hlinkClick r:id="rId5"/>
              </a:rPr>
              <a:t>%20even%20cognitive%20problems2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8876931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DashVTI</vt:lpstr>
      <vt:lpstr>ID NUMBER: 2419306 SALMA SALAAD    Psychological development</vt:lpstr>
      <vt:lpstr>https://www.google.com/search?sca_esv=2fbf338f0a78d459&amp;tbs=simg:CAQSlgIJn8QOkA-gVeAaigILEKjU2AQaBggXCD4IQwwLELCMpwgaOgo4CAQSFNoDtQadIYg58j6DGYom1Q3GBeImGhoojagoI2-t7Ndnz0I-ijhklsHJIqpkAgTJ7SAFMAQMCxCOrv4IGgoKCAgBEgTaIkaIDAsQne3BCRqbAQoXCgNodWfapYj2AwwKCi9tLzAyNXM5cXQKHgoMbW90aGVyJ3MgZGF52qWI9gMKCggvbS8wY2pqdAocCglncmFzc2xhbmTapYj2AwsKCS9tLzAxYzdjcQoZCgdsZWlzdXJl2qWI9gMKCggvbS8wNGczcgonChRwb3J0cmFpdCBwaG90b2dyYXBoedqliPYDCwoJL20vMGNobWw5DA</vt:lpstr>
      <vt:lpstr>  </vt:lpstr>
      <vt:lpstr>Bowlby's Attachment Theory: Core Concepts </vt:lpstr>
      <vt:lpstr>Understanding Amira through attachment</vt:lpstr>
      <vt:lpstr>Strategies for Amira's Support </vt:lpstr>
      <vt:lpstr>Nature, Nurture and Modelling</vt:lpstr>
      <vt:lpstr>PowerPoint Presentation</vt:lpstr>
      <vt:lpstr>Bowlby's theory: limitations</vt:lpstr>
      <vt:lpstr>Conclusion: integrated approach for development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development </dc:title>
  <dc:creator/>
  <cp:lastModifiedBy>Salma Salaad (2419306)</cp:lastModifiedBy>
  <cp:revision>4</cp:revision>
  <dcterms:created xsi:type="dcterms:W3CDTF">2025-10-06T12:00:57Z</dcterms:created>
  <dcterms:modified xsi:type="dcterms:W3CDTF">2025-10-11T13:45:03Z</dcterms:modified>
</cp:coreProperties>
</file>