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43"/>
  </p:normalViewPr>
  <p:slideViewPr>
    <p:cSldViewPr snapToGrid="0" snapToObjects="1">
      <p:cViewPr varScale="1">
        <p:scale>
          <a:sx n="96" d="100"/>
          <a:sy n="96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0094-8010-974F-8110-F8428CBEE186}" type="datetimeFigureOut">
              <a:rPr lang="en-US" smtClean="0"/>
              <a:t>3/13/18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F211D-B9A9-AC48-9E33-10A06A21EC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648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GB" altLang="en-US">
              <a:ea typeface="MS PGothic" charset="-128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MS PGothic" charset="-128"/>
              </a:defRPr>
            </a:lvl9pPr>
          </a:lstStyle>
          <a:p>
            <a:fld id="{19EA11E2-B7AE-AB4C-8630-0A7B639074E6}" type="slidenum">
              <a:rPr lang="en-US" altLang="en-US"/>
              <a:pPr/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5674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713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525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061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867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155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881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71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041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487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138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58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285B1-2963-3A44-B33E-A0DF9FA42ACE}" type="datetimeFigureOut">
              <a:rPr lang="en-US" smtClean="0"/>
              <a:t>3/13/18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88B71-EE78-D84A-99EB-D3D1008DA3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191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4Qk2U0gigk" TargetMode="External"/><Relationship Id="rId4" Type="http://schemas.openxmlformats.org/officeDocument/2006/relationships/hyperlink" Target="http://www.bbc.co.uk/news/business-42237426" TargetMode="External"/><Relationship Id="rId5" Type="http://schemas.openxmlformats.org/officeDocument/2006/relationships/hyperlink" Target="https://www.youtube.com/watch?v=sKGk0bs1LzM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gq-magazine.co.uk/article/best-jeans-for-men-hiut-denim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/>
              <a:t>Case Study – </a:t>
            </a:r>
            <a:r>
              <a:rPr lang="en-US" b="1" dirty="0" err="1"/>
              <a:t>H</a:t>
            </a:r>
            <a:r>
              <a:rPr lang="en-US" b="1" dirty="0" err="1" smtClean="0"/>
              <a:t>iut</a:t>
            </a:r>
            <a:r>
              <a:rPr lang="en-US" b="1" dirty="0" smtClean="0"/>
              <a:t> </a:t>
            </a:r>
            <a:r>
              <a:rPr lang="en-US" b="1" dirty="0" smtClean="0"/>
              <a:t>denim</a:t>
            </a:r>
            <a:endParaRPr lang="en-US" b="1" dirty="0"/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>
                <a:latin typeface="Sans Guilt MB" charset="0"/>
                <a:ea typeface="MS PGothic" charset="-128"/>
                <a:cs typeface="Sans Guilt MB" charset="0"/>
                <a:hlinkClick r:id="rId2"/>
              </a:rPr>
              <a:t>http://www.gq-magazine.co.uk/article/best-jeans-for-men-hiut-denim</a:t>
            </a: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>
                <a:latin typeface="Sans Guilt MB" charset="0"/>
                <a:ea typeface="MS PGothic" charset="-128"/>
                <a:cs typeface="Sans Guilt MB" charset="0"/>
                <a:hlinkClick r:id="rId3"/>
              </a:rPr>
              <a:t>https://www.youtube.com/watch?v=a4Qk2U0gigk</a:t>
            </a: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>
                <a:latin typeface="Sans Guilt MB" charset="0"/>
                <a:ea typeface="MS PGothic" charset="-128"/>
                <a:cs typeface="Sans Guilt MB" charset="0"/>
                <a:hlinkClick r:id="rId4"/>
              </a:rPr>
              <a:t>http://www.bbc.co.uk/news/business-42237426</a:t>
            </a: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>
                <a:latin typeface="Sans Guilt MB" charset="0"/>
                <a:ea typeface="MS PGothic" charset="-128"/>
                <a:cs typeface="Sans Guilt MB" charset="0"/>
                <a:hlinkClick r:id="rId5"/>
              </a:rPr>
              <a:t>https://www.youtube.com/watch?v=sKGk0bs1LzM</a:t>
            </a: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>
              <a:latin typeface="Sans Guilt MB" charset="0"/>
              <a:ea typeface="MS PGothic" charset="-128"/>
              <a:cs typeface="Sans Guilt MB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576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b="1" dirty="0" smtClean="0"/>
              <a:t>Case Study – </a:t>
            </a:r>
            <a:r>
              <a:rPr lang="en-US" b="1" dirty="0" err="1"/>
              <a:t>H</a:t>
            </a:r>
            <a:r>
              <a:rPr lang="en-US" b="1" dirty="0" err="1" smtClean="0"/>
              <a:t>iut</a:t>
            </a:r>
            <a:r>
              <a:rPr lang="en-US" b="1" dirty="0" smtClean="0"/>
              <a:t> </a:t>
            </a:r>
            <a:r>
              <a:rPr lang="en-US" b="1" dirty="0" smtClean="0"/>
              <a:t>denim</a:t>
            </a:r>
            <a:endParaRPr lang="en-US" b="1" dirty="0"/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dirty="0">
                <a:latin typeface="Sans Guilt MB" charset="0"/>
                <a:ea typeface="MS PGothic" charset="-128"/>
                <a:cs typeface="Sans Guilt MB" charset="0"/>
              </a:rPr>
              <a:t>1. Identify some of the </a:t>
            </a:r>
            <a:r>
              <a:rPr lang="en-US" altLang="en-US" dirty="0" smtClean="0">
                <a:latin typeface="Sans Guilt MB" charset="0"/>
                <a:ea typeface="MS PGothic" charset="-128"/>
                <a:cs typeface="Sans Guilt MB" charset="0"/>
              </a:rPr>
              <a:t>social trends </a:t>
            </a:r>
            <a:r>
              <a:rPr lang="en-US" altLang="en-US" dirty="0">
                <a:latin typeface="Sans Guilt MB" charset="0"/>
                <a:ea typeface="MS PGothic" charset="-128"/>
                <a:cs typeface="Sans Guilt MB" charset="0"/>
              </a:rPr>
              <a:t>used by </a:t>
            </a:r>
            <a:r>
              <a:rPr lang="en-US" altLang="en-US" dirty="0" err="1">
                <a:latin typeface="Sans Guilt MB" charset="0"/>
                <a:ea typeface="MS PGothic" charset="-128"/>
                <a:cs typeface="Sans Guilt MB" charset="0"/>
              </a:rPr>
              <a:t>Hiut</a:t>
            </a:r>
            <a:r>
              <a:rPr lang="en-US" altLang="en-US" dirty="0">
                <a:latin typeface="Sans Guilt MB" charset="0"/>
                <a:ea typeface="MS PGothic" charset="-128"/>
                <a:cs typeface="Sans Guilt MB" charset="0"/>
              </a:rPr>
              <a:t> </a:t>
            </a:r>
            <a:r>
              <a:rPr lang="en-US" altLang="en-US" dirty="0" smtClean="0">
                <a:latin typeface="Sans Guilt MB" charset="0"/>
                <a:ea typeface="MS PGothic" charset="-128"/>
                <a:cs typeface="Sans Guilt MB" charset="0"/>
              </a:rPr>
              <a:t>in the marketing of its products.</a:t>
            </a:r>
            <a:endParaRPr lang="en-US" altLang="en-US" dirty="0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 dirty="0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dirty="0">
                <a:latin typeface="Sans Guilt MB" charset="0"/>
                <a:ea typeface="MS PGothic" charset="-128"/>
                <a:cs typeface="Sans Guilt MB" charset="0"/>
              </a:rPr>
              <a:t>2. Identify some of the tools used by </a:t>
            </a:r>
            <a:r>
              <a:rPr lang="en-US" altLang="en-US" dirty="0" err="1">
                <a:latin typeface="Sans Guilt MB" charset="0"/>
                <a:ea typeface="MS PGothic" charset="-128"/>
                <a:cs typeface="Sans Guilt MB" charset="0"/>
              </a:rPr>
              <a:t>Hiut</a:t>
            </a:r>
            <a:r>
              <a:rPr lang="en-US" altLang="en-US" dirty="0">
                <a:latin typeface="Sans Guilt MB" charset="0"/>
                <a:ea typeface="MS PGothic" charset="-128"/>
                <a:cs typeface="Sans Guilt MB" charset="0"/>
              </a:rPr>
              <a:t> Denim to identify its target markets?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dirty="0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 dirty="0">
              <a:latin typeface="Sans Guilt MB" charset="0"/>
              <a:ea typeface="MS PGothic" charset="-128"/>
              <a:cs typeface="Sans Guilt MB" charset="0"/>
            </a:endParaRPr>
          </a:p>
          <a:p>
            <a:pPr marL="0" indent="0">
              <a:spcBef>
                <a:spcPct val="0"/>
              </a:spcBef>
              <a:buNone/>
            </a:pPr>
            <a:endParaRPr lang="en-US" altLang="en-US" dirty="0">
              <a:latin typeface="Sans Guilt MB" charset="0"/>
              <a:ea typeface="MS PGothic" charset="-128"/>
              <a:cs typeface="Sans Guilt MB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816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58</Words>
  <Application>Microsoft Macintosh PowerPoint</Application>
  <PresentationFormat>Widescreen</PresentationFormat>
  <Paragraphs>16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Calibri Light</vt:lpstr>
      <vt:lpstr>MS PGothic</vt:lpstr>
      <vt:lpstr>Arial</vt:lpstr>
      <vt:lpstr>Sans Guilt MB</vt:lpstr>
      <vt:lpstr>Office Theme</vt:lpstr>
      <vt:lpstr>Case Study – Hiut denim</vt:lpstr>
      <vt:lpstr>Case Study – Hiut denim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 – Hiut denim</dc:title>
  <dc:creator>Carl Singleton</dc:creator>
  <cp:lastModifiedBy>Carl Singleton</cp:lastModifiedBy>
  <cp:revision>1</cp:revision>
  <dcterms:created xsi:type="dcterms:W3CDTF">2018-03-13T11:14:28Z</dcterms:created>
  <dcterms:modified xsi:type="dcterms:W3CDTF">2018-03-13T11:17:56Z</dcterms:modified>
</cp:coreProperties>
</file>