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8"/>
  </p:notesMasterIdLst>
  <p:sldIdLst>
    <p:sldId id="257" r:id="rId2"/>
    <p:sldId id="374" r:id="rId3"/>
    <p:sldId id="362" r:id="rId4"/>
    <p:sldId id="364" r:id="rId5"/>
    <p:sldId id="365" r:id="rId6"/>
    <p:sldId id="366" r:id="rId7"/>
    <p:sldId id="361" r:id="rId8"/>
    <p:sldId id="367" r:id="rId9"/>
    <p:sldId id="371" r:id="rId10"/>
    <p:sldId id="373" r:id="rId11"/>
    <p:sldId id="372" r:id="rId12"/>
    <p:sldId id="260" r:id="rId13"/>
    <p:sldId id="375" r:id="rId14"/>
    <p:sldId id="378" r:id="rId15"/>
    <p:sldId id="376" r:id="rId16"/>
    <p:sldId id="37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67EAFF-DFB5-C6DC-B1E0-6084BBF41672}" v="56" dt="2024-03-06T15:41:23.4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3" d="100"/>
          <a:sy n="83" d="100"/>
        </p:scale>
        <p:origin x="4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S::r.phillips@uwtsd.ac.uk::c604230b-847d-4cb1-9e23-f810d4c0fde1" providerId="AD" clId="Web-{8067EAFF-DFB5-C6DC-B1E0-6084BBF41672}"/>
    <pc:docChg chg="addSld modSld">
      <pc:chgData name="Ross Phillips" userId="S::r.phillips@uwtsd.ac.uk::c604230b-847d-4cb1-9e23-f810d4c0fde1" providerId="AD" clId="Web-{8067EAFF-DFB5-C6DC-B1E0-6084BBF41672}" dt="2024-03-06T15:41:23.426" v="58" actId="20577"/>
      <pc:docMkLst>
        <pc:docMk/>
      </pc:docMkLst>
      <pc:sldChg chg="addSp delSp modSp mod setBg">
        <pc:chgData name="Ross Phillips" userId="S::r.phillips@uwtsd.ac.uk::c604230b-847d-4cb1-9e23-f810d4c0fde1" providerId="AD" clId="Web-{8067EAFF-DFB5-C6DC-B1E0-6084BBF41672}" dt="2024-03-06T15:40:57.972" v="49"/>
        <pc:sldMkLst>
          <pc:docMk/>
          <pc:sldMk cId="94989856" sldId="374"/>
        </pc:sldMkLst>
        <pc:spChg chg="mod">
          <ac:chgData name="Ross Phillips" userId="S::r.phillips@uwtsd.ac.uk::c604230b-847d-4cb1-9e23-f810d4c0fde1" providerId="AD" clId="Web-{8067EAFF-DFB5-C6DC-B1E0-6084BBF41672}" dt="2024-03-06T15:40:57.972" v="49"/>
          <ac:spMkLst>
            <pc:docMk/>
            <pc:sldMk cId="94989856" sldId="374"/>
            <ac:spMk id="2" creationId="{6B970905-2F27-BD0E-4255-E8EE2337FBAB}"/>
          </ac:spMkLst>
        </pc:spChg>
        <pc:spChg chg="mod">
          <ac:chgData name="Ross Phillips" userId="S::r.phillips@uwtsd.ac.uk::c604230b-847d-4cb1-9e23-f810d4c0fde1" providerId="AD" clId="Web-{8067EAFF-DFB5-C6DC-B1E0-6084BBF41672}" dt="2024-03-06T15:40:57.972" v="49"/>
          <ac:spMkLst>
            <pc:docMk/>
            <pc:sldMk cId="94989856" sldId="374"/>
            <ac:spMk id="3" creationId="{59357AC3-6E25-29FE-6B7D-744CE93F5512}"/>
          </ac:spMkLst>
        </pc:spChg>
        <pc:spChg chg="add">
          <ac:chgData name="Ross Phillips" userId="S::r.phillips@uwtsd.ac.uk::c604230b-847d-4cb1-9e23-f810d4c0fde1" providerId="AD" clId="Web-{8067EAFF-DFB5-C6DC-B1E0-6084BBF41672}" dt="2024-03-06T15:40:57.972" v="49"/>
          <ac:spMkLst>
            <pc:docMk/>
            <pc:sldMk cId="94989856" sldId="374"/>
            <ac:spMk id="8" creationId="{907EF6B7-1338-4443-8C46-6A318D952DFD}"/>
          </ac:spMkLst>
        </pc:spChg>
        <pc:spChg chg="add del">
          <ac:chgData name="Ross Phillips" userId="S::r.phillips@uwtsd.ac.uk::c604230b-847d-4cb1-9e23-f810d4c0fde1" providerId="AD" clId="Web-{8067EAFF-DFB5-C6DC-B1E0-6084BBF41672}" dt="2024-03-06T15:40:57.972" v="48"/>
          <ac:spMkLst>
            <pc:docMk/>
            <pc:sldMk cId="94989856" sldId="374"/>
            <ac:spMk id="9" creationId="{9F7D5CDA-D291-4307-BF55-1381FED29634}"/>
          </ac:spMkLst>
        </pc:spChg>
        <pc:spChg chg="add">
          <ac:chgData name="Ross Phillips" userId="S::r.phillips@uwtsd.ac.uk::c604230b-847d-4cb1-9e23-f810d4c0fde1" providerId="AD" clId="Web-{8067EAFF-DFB5-C6DC-B1E0-6084BBF41672}" dt="2024-03-06T15:40:57.972" v="49"/>
          <ac:spMkLst>
            <pc:docMk/>
            <pc:sldMk cId="94989856" sldId="374"/>
            <ac:spMk id="10" creationId="{DAAE4CDD-124C-4DCF-9584-B6033B545DD5}"/>
          </ac:spMkLst>
        </pc:spChg>
        <pc:spChg chg="add">
          <ac:chgData name="Ross Phillips" userId="S::r.phillips@uwtsd.ac.uk::c604230b-847d-4cb1-9e23-f810d4c0fde1" providerId="AD" clId="Web-{8067EAFF-DFB5-C6DC-B1E0-6084BBF41672}" dt="2024-03-06T15:40:57.972" v="49"/>
          <ac:spMkLst>
            <pc:docMk/>
            <pc:sldMk cId="94989856" sldId="374"/>
            <ac:spMk id="12" creationId="{081E4A58-353D-44AE-B2FC-2A74E2E400F7}"/>
          </ac:spMkLst>
        </pc:spChg>
        <pc:picChg chg="add del">
          <ac:chgData name="Ross Phillips" userId="S::r.phillips@uwtsd.ac.uk::c604230b-847d-4cb1-9e23-f810d4c0fde1" providerId="AD" clId="Web-{8067EAFF-DFB5-C6DC-B1E0-6084BBF41672}" dt="2024-03-06T15:40:57.972" v="48"/>
          <ac:picMkLst>
            <pc:docMk/>
            <pc:sldMk cId="94989856" sldId="374"/>
            <ac:picMk id="5" creationId="{FAED86F0-17CB-720C-316F-1131F2D85583}"/>
          </ac:picMkLst>
        </pc:picChg>
      </pc:sldChg>
      <pc:sldChg chg="modSp add replId">
        <pc:chgData name="Ross Phillips" userId="S::r.phillips@uwtsd.ac.uk::c604230b-847d-4cb1-9e23-f810d4c0fde1" providerId="AD" clId="Web-{8067EAFF-DFB5-C6DC-B1E0-6084BBF41672}" dt="2024-03-06T15:41:23.426" v="58" actId="20577"/>
        <pc:sldMkLst>
          <pc:docMk/>
          <pc:sldMk cId="3516377878" sldId="378"/>
        </pc:sldMkLst>
        <pc:spChg chg="mod">
          <ac:chgData name="Ross Phillips" userId="S::r.phillips@uwtsd.ac.uk::c604230b-847d-4cb1-9e23-f810d4c0fde1" providerId="AD" clId="Web-{8067EAFF-DFB5-C6DC-B1E0-6084BBF41672}" dt="2024-03-06T15:41:23.426" v="58" actId="20577"/>
          <ac:spMkLst>
            <pc:docMk/>
            <pc:sldMk cId="3516377878" sldId="378"/>
            <ac:spMk id="3" creationId="{59357AC3-6E25-29FE-6B7D-744CE93F5512}"/>
          </ac:spMkLst>
        </pc:spChg>
      </pc:sldChg>
    </pc:docChg>
  </pc:docChgLst>
  <pc:docChgLst>
    <pc:chgData name="Ross Phillips" userId="S::r.phillips@uwtsd.ac.uk::c604230b-847d-4cb1-9e23-f810d4c0fde1" providerId="AD" clId="Web-{C4671548-1A99-635B-EA68-DF902B32E341}"/>
    <pc:docChg chg="modSld">
      <pc:chgData name="Ross Phillips" userId="S::r.phillips@uwtsd.ac.uk::c604230b-847d-4cb1-9e23-f810d4c0fde1" providerId="AD" clId="Web-{C4671548-1A99-635B-EA68-DF902B32E341}" dt="2024-03-01T10:57:52.264" v="2" actId="20577"/>
      <pc:docMkLst>
        <pc:docMk/>
      </pc:docMkLst>
      <pc:sldChg chg="modSp">
        <pc:chgData name="Ross Phillips" userId="S::r.phillips@uwtsd.ac.uk::c604230b-847d-4cb1-9e23-f810d4c0fde1" providerId="AD" clId="Web-{C4671548-1A99-635B-EA68-DF902B32E341}" dt="2024-03-01T10:57:52.264" v="2" actId="20577"/>
        <pc:sldMkLst>
          <pc:docMk/>
          <pc:sldMk cId="4254881367" sldId="257"/>
        </pc:sldMkLst>
        <pc:spChg chg="mod">
          <ac:chgData name="Ross Phillips" userId="S::r.phillips@uwtsd.ac.uk::c604230b-847d-4cb1-9e23-f810d4c0fde1" providerId="AD" clId="Web-{C4671548-1A99-635B-EA68-DF902B32E341}" dt="2024-03-01T10:57:52.264" v="2" actId="20577"/>
          <ac:spMkLst>
            <pc:docMk/>
            <pc:sldMk cId="4254881367" sldId="257"/>
            <ac:spMk id="3" creationId="{00000000-0000-0000-0000-000000000000}"/>
          </ac:spMkLst>
        </pc:spChg>
      </pc:sldChg>
    </pc:docChg>
  </pc:docChgLst>
  <pc:docChgLst>
    <pc:chgData name="Ross Phillips" userId="c604230b-847d-4cb1-9e23-f810d4c0fde1" providerId="ADAL" clId="{F52E2273-19B5-4DB5-8F34-AD39A01919E6}"/>
    <pc:docChg chg="undo custSel addSld delSld modSld">
      <pc:chgData name="Ross Phillips" userId="c604230b-847d-4cb1-9e23-f810d4c0fde1" providerId="ADAL" clId="{F52E2273-19B5-4DB5-8F34-AD39A01919E6}" dt="2024-02-29T13:32:33.487" v="554" actId="16803"/>
      <pc:docMkLst>
        <pc:docMk/>
      </pc:docMkLst>
      <pc:sldChg chg="del">
        <pc:chgData name="Ross Phillips" userId="c604230b-847d-4cb1-9e23-f810d4c0fde1" providerId="ADAL" clId="{F52E2273-19B5-4DB5-8F34-AD39A01919E6}" dt="2024-02-28T14:43:18.248" v="16" actId="47"/>
        <pc:sldMkLst>
          <pc:docMk/>
          <pc:sldMk cId="109857222" sldId="256"/>
        </pc:sldMkLst>
      </pc:sldChg>
      <pc:sldChg chg="add del">
        <pc:chgData name="Ross Phillips" userId="c604230b-847d-4cb1-9e23-f810d4c0fde1" providerId="ADAL" clId="{F52E2273-19B5-4DB5-8F34-AD39A01919E6}" dt="2024-02-28T14:42:14.268" v="12" actId="47"/>
        <pc:sldMkLst>
          <pc:docMk/>
          <pc:sldMk cId="1429958063" sldId="257"/>
        </pc:sldMkLst>
      </pc:sldChg>
      <pc:sldChg chg="delSp modSp add mod setBg delDesignElem">
        <pc:chgData name="Ross Phillips" userId="c604230b-847d-4cb1-9e23-f810d4c0fde1" providerId="ADAL" clId="{F52E2273-19B5-4DB5-8F34-AD39A01919E6}" dt="2024-02-28T14:43:57.676" v="67" actId="20577"/>
        <pc:sldMkLst>
          <pc:docMk/>
          <pc:sldMk cId="4254881367" sldId="257"/>
        </pc:sldMkLst>
        <pc:spChg chg="mod">
          <ac:chgData name="Ross Phillips" userId="c604230b-847d-4cb1-9e23-f810d4c0fde1" providerId="ADAL" clId="{F52E2273-19B5-4DB5-8F34-AD39A01919E6}" dt="2024-02-28T14:43:57.676" v="67" actId="20577"/>
          <ac:spMkLst>
            <pc:docMk/>
            <pc:sldMk cId="4254881367" sldId="257"/>
            <ac:spMk id="3" creationId="{00000000-0000-0000-0000-000000000000}"/>
          </ac:spMkLst>
        </pc:spChg>
        <pc:spChg chg="del">
          <ac:chgData name="Ross Phillips" userId="c604230b-847d-4cb1-9e23-f810d4c0fde1" providerId="ADAL" clId="{F52E2273-19B5-4DB5-8F34-AD39A01919E6}" dt="2024-02-28T14:43:16.154" v="15"/>
          <ac:spMkLst>
            <pc:docMk/>
            <pc:sldMk cId="4254881367" sldId="257"/>
            <ac:spMk id="9" creationId="{06DA9DF9-31F7-4056-B42E-878CC92417B8}"/>
          </ac:spMkLst>
        </pc:spChg>
      </pc:sldChg>
      <pc:sldChg chg="add del">
        <pc:chgData name="Ross Phillips" userId="c604230b-847d-4cb1-9e23-f810d4c0fde1" providerId="ADAL" clId="{F52E2273-19B5-4DB5-8F34-AD39A01919E6}" dt="2024-02-28T14:42:15.841" v="13" actId="47"/>
        <pc:sldMkLst>
          <pc:docMk/>
          <pc:sldMk cId="2996760173" sldId="258"/>
        </pc:sldMkLst>
      </pc:sldChg>
      <pc:sldChg chg="modSp add del">
        <pc:chgData name="Ross Phillips" userId="c604230b-847d-4cb1-9e23-f810d4c0fde1" providerId="ADAL" clId="{F52E2273-19B5-4DB5-8F34-AD39A01919E6}" dt="2024-02-29T12:54:46.235" v="99" actId="2696"/>
        <pc:sldMkLst>
          <pc:docMk/>
          <pc:sldMk cId="1194976138" sldId="259"/>
        </pc:sldMkLst>
        <pc:spChg chg="mod">
          <ac:chgData name="Ross Phillips" userId="c604230b-847d-4cb1-9e23-f810d4c0fde1" providerId="ADAL" clId="{F52E2273-19B5-4DB5-8F34-AD39A01919E6}" dt="2024-02-28T14:44:06.010" v="68"/>
          <ac:spMkLst>
            <pc:docMk/>
            <pc:sldMk cId="1194976138" sldId="259"/>
            <ac:spMk id="2" creationId="{00000000-0000-0000-0000-000000000000}"/>
          </ac:spMkLst>
        </pc:spChg>
        <pc:spChg chg="mod">
          <ac:chgData name="Ross Phillips" userId="c604230b-847d-4cb1-9e23-f810d4c0fde1" providerId="ADAL" clId="{F52E2273-19B5-4DB5-8F34-AD39A01919E6}" dt="2024-02-28T14:44:06.010" v="68"/>
          <ac:spMkLst>
            <pc:docMk/>
            <pc:sldMk cId="1194976138" sldId="259"/>
            <ac:spMk id="3" creationId="{00000000-0000-0000-0000-000000000000}"/>
          </ac:spMkLst>
        </pc:spChg>
      </pc:sldChg>
      <pc:sldChg chg="addSp modSp add mod setBg">
        <pc:chgData name="Ross Phillips" userId="c604230b-847d-4cb1-9e23-f810d4c0fde1" providerId="ADAL" clId="{F52E2273-19B5-4DB5-8F34-AD39A01919E6}" dt="2024-02-28T14:49:21.827" v="89" actId="26606"/>
        <pc:sldMkLst>
          <pc:docMk/>
          <pc:sldMk cId="1532926834" sldId="260"/>
        </pc:sldMkLst>
        <pc:spChg chg="mod">
          <ac:chgData name="Ross Phillips" userId="c604230b-847d-4cb1-9e23-f810d4c0fde1" providerId="ADAL" clId="{F52E2273-19B5-4DB5-8F34-AD39A01919E6}" dt="2024-02-28T14:49:21.827" v="89" actId="26606"/>
          <ac:spMkLst>
            <pc:docMk/>
            <pc:sldMk cId="1532926834" sldId="260"/>
            <ac:spMk id="2" creationId="{00000000-0000-0000-0000-000000000000}"/>
          </ac:spMkLst>
        </pc:spChg>
        <pc:spChg chg="mod">
          <ac:chgData name="Ross Phillips" userId="c604230b-847d-4cb1-9e23-f810d4c0fde1" providerId="ADAL" clId="{F52E2273-19B5-4DB5-8F34-AD39A01919E6}" dt="2024-02-28T14:49:21.827" v="89" actId="26606"/>
          <ac:spMkLst>
            <pc:docMk/>
            <pc:sldMk cId="1532926834" sldId="260"/>
            <ac:spMk id="3" creationId="{00000000-0000-0000-0000-000000000000}"/>
          </ac:spMkLst>
        </pc:spChg>
        <pc:spChg chg="add">
          <ac:chgData name="Ross Phillips" userId="c604230b-847d-4cb1-9e23-f810d4c0fde1" providerId="ADAL" clId="{F52E2273-19B5-4DB5-8F34-AD39A01919E6}" dt="2024-02-28T14:49:21.827" v="89" actId="26606"/>
          <ac:spMkLst>
            <pc:docMk/>
            <pc:sldMk cId="1532926834" sldId="260"/>
            <ac:spMk id="4103" creationId="{201CC55D-ED54-4C5C-95E6-10947BD1103B}"/>
          </ac:spMkLst>
        </pc:spChg>
        <pc:spChg chg="add">
          <ac:chgData name="Ross Phillips" userId="c604230b-847d-4cb1-9e23-f810d4c0fde1" providerId="ADAL" clId="{F52E2273-19B5-4DB5-8F34-AD39A01919E6}" dt="2024-02-28T14:49:21.827" v="89" actId="26606"/>
          <ac:spMkLst>
            <pc:docMk/>
            <pc:sldMk cId="1532926834" sldId="260"/>
            <ac:spMk id="4109" creationId="{3873B707-463F-40B0-8227-E8CC6C67EB25}"/>
          </ac:spMkLst>
        </pc:spChg>
        <pc:spChg chg="add">
          <ac:chgData name="Ross Phillips" userId="c604230b-847d-4cb1-9e23-f810d4c0fde1" providerId="ADAL" clId="{F52E2273-19B5-4DB5-8F34-AD39A01919E6}" dt="2024-02-28T14:49:21.827" v="89" actId="26606"/>
          <ac:spMkLst>
            <pc:docMk/>
            <pc:sldMk cId="1532926834" sldId="260"/>
            <ac:spMk id="4111" creationId="{C13237C8-E62C-4F0D-A318-BD6FB6C2D138}"/>
          </ac:spMkLst>
        </pc:spChg>
        <pc:spChg chg="add">
          <ac:chgData name="Ross Phillips" userId="c604230b-847d-4cb1-9e23-f810d4c0fde1" providerId="ADAL" clId="{F52E2273-19B5-4DB5-8F34-AD39A01919E6}" dt="2024-02-28T14:49:21.827" v="89" actId="26606"/>
          <ac:spMkLst>
            <pc:docMk/>
            <pc:sldMk cId="1532926834" sldId="260"/>
            <ac:spMk id="4113" creationId="{19C9EAEA-39D0-4B0E-A0EB-51E7B26740B1}"/>
          </ac:spMkLst>
        </pc:spChg>
        <pc:grpChg chg="add">
          <ac:chgData name="Ross Phillips" userId="c604230b-847d-4cb1-9e23-f810d4c0fde1" providerId="ADAL" clId="{F52E2273-19B5-4DB5-8F34-AD39A01919E6}" dt="2024-02-28T14:49:21.827" v="89" actId="26606"/>
          <ac:grpSpMkLst>
            <pc:docMk/>
            <pc:sldMk cId="1532926834" sldId="260"/>
            <ac:grpSpMk id="4105" creationId="{1DE889C7-FAD6-4397-98E2-05D503484459}"/>
          </ac:grpSpMkLst>
        </pc:grpChg>
        <pc:picChg chg="mod">
          <ac:chgData name="Ross Phillips" userId="c604230b-847d-4cb1-9e23-f810d4c0fde1" providerId="ADAL" clId="{F52E2273-19B5-4DB5-8F34-AD39A01919E6}" dt="2024-02-28T14:49:21.827" v="89" actId="26606"/>
          <ac:picMkLst>
            <pc:docMk/>
            <pc:sldMk cId="1532926834" sldId="260"/>
            <ac:picMk id="4098" creationId="{00000000-0000-0000-0000-000000000000}"/>
          </ac:picMkLst>
        </pc:picChg>
      </pc:sldChg>
      <pc:sldChg chg="addSp modSp add del mod setBg">
        <pc:chgData name="Ross Phillips" userId="c604230b-847d-4cb1-9e23-f810d4c0fde1" providerId="ADAL" clId="{F52E2273-19B5-4DB5-8F34-AD39A01919E6}" dt="2024-02-29T12:54:23.336" v="98" actId="2696"/>
        <pc:sldMkLst>
          <pc:docMk/>
          <pc:sldMk cId="1269693616" sldId="261"/>
        </pc:sldMkLst>
        <pc:spChg chg="mod">
          <ac:chgData name="Ross Phillips" userId="c604230b-847d-4cb1-9e23-f810d4c0fde1" providerId="ADAL" clId="{F52E2273-19B5-4DB5-8F34-AD39A01919E6}" dt="2024-02-28T14:45:31.443" v="69" actId="26606"/>
          <ac:spMkLst>
            <pc:docMk/>
            <pc:sldMk cId="1269693616" sldId="261"/>
            <ac:spMk id="2" creationId="{00000000-0000-0000-0000-000000000000}"/>
          </ac:spMkLst>
        </pc:spChg>
        <pc:spChg chg="mod">
          <ac:chgData name="Ross Phillips" userId="c604230b-847d-4cb1-9e23-f810d4c0fde1" providerId="ADAL" clId="{F52E2273-19B5-4DB5-8F34-AD39A01919E6}" dt="2024-02-28T14:45:31.443" v="69" actId="26606"/>
          <ac:spMkLst>
            <pc:docMk/>
            <pc:sldMk cId="1269693616" sldId="261"/>
            <ac:spMk id="3" creationId="{00000000-0000-0000-0000-000000000000}"/>
          </ac:spMkLst>
        </pc:spChg>
        <pc:spChg chg="add">
          <ac:chgData name="Ross Phillips" userId="c604230b-847d-4cb1-9e23-f810d4c0fde1" providerId="ADAL" clId="{F52E2273-19B5-4DB5-8F34-AD39A01919E6}" dt="2024-02-28T14:45:31.443" v="69" actId="26606"/>
          <ac:spMkLst>
            <pc:docMk/>
            <pc:sldMk cId="1269693616" sldId="261"/>
            <ac:spMk id="10" creationId="{9B7AD9F6-8CE7-4299-8FC6-328F4DCD3FF9}"/>
          </ac:spMkLst>
        </pc:spChg>
        <pc:spChg chg="add">
          <ac:chgData name="Ross Phillips" userId="c604230b-847d-4cb1-9e23-f810d4c0fde1" providerId="ADAL" clId="{F52E2273-19B5-4DB5-8F34-AD39A01919E6}" dt="2024-02-28T14:45:31.443" v="69" actId="26606"/>
          <ac:spMkLst>
            <pc:docMk/>
            <pc:sldMk cId="1269693616" sldId="261"/>
            <ac:spMk id="12" creationId="{82580482-BA80-420A-8A05-C58E97F26B21}"/>
          </ac:spMkLst>
        </pc:spChg>
        <pc:picChg chg="add">
          <ac:chgData name="Ross Phillips" userId="c604230b-847d-4cb1-9e23-f810d4c0fde1" providerId="ADAL" clId="{F52E2273-19B5-4DB5-8F34-AD39A01919E6}" dt="2024-02-28T14:45:31.443" v="69" actId="26606"/>
          <ac:picMkLst>
            <pc:docMk/>
            <pc:sldMk cId="1269693616" sldId="261"/>
            <ac:picMk id="6" creationId="{BBAECFE0-72DE-21DA-1395-191E0BA24F68}"/>
          </ac:picMkLst>
        </pc:picChg>
      </pc:sldChg>
      <pc:sldChg chg="addSp modSp add del mod setBg">
        <pc:chgData name="Ross Phillips" userId="c604230b-847d-4cb1-9e23-f810d4c0fde1" providerId="ADAL" clId="{F52E2273-19B5-4DB5-8F34-AD39A01919E6}" dt="2024-02-29T12:54:23.336" v="98" actId="2696"/>
        <pc:sldMkLst>
          <pc:docMk/>
          <pc:sldMk cId="962849894" sldId="262"/>
        </pc:sldMkLst>
        <pc:spChg chg="mod">
          <ac:chgData name="Ross Phillips" userId="c604230b-847d-4cb1-9e23-f810d4c0fde1" providerId="ADAL" clId="{F52E2273-19B5-4DB5-8F34-AD39A01919E6}" dt="2024-02-28T14:45:44.247" v="70" actId="26606"/>
          <ac:spMkLst>
            <pc:docMk/>
            <pc:sldMk cId="962849894" sldId="262"/>
            <ac:spMk id="2" creationId="{00000000-0000-0000-0000-000000000000}"/>
          </ac:spMkLst>
        </pc:spChg>
        <pc:spChg chg="mod">
          <ac:chgData name="Ross Phillips" userId="c604230b-847d-4cb1-9e23-f810d4c0fde1" providerId="ADAL" clId="{F52E2273-19B5-4DB5-8F34-AD39A01919E6}" dt="2024-02-28T14:45:44.247" v="70" actId="26606"/>
          <ac:spMkLst>
            <pc:docMk/>
            <pc:sldMk cId="962849894" sldId="262"/>
            <ac:spMk id="3" creationId="{00000000-0000-0000-0000-000000000000}"/>
          </ac:spMkLst>
        </pc:spChg>
        <pc:spChg chg="add">
          <ac:chgData name="Ross Phillips" userId="c604230b-847d-4cb1-9e23-f810d4c0fde1" providerId="ADAL" clId="{F52E2273-19B5-4DB5-8F34-AD39A01919E6}" dt="2024-02-28T14:45:44.247" v="70" actId="26606"/>
          <ac:spMkLst>
            <pc:docMk/>
            <pc:sldMk cId="962849894" sldId="262"/>
            <ac:spMk id="12" creationId="{4F7EBAE4-9945-4473-9E34-B2C66EA0F03D}"/>
          </ac:spMkLst>
        </pc:spChg>
        <pc:spChg chg="add">
          <ac:chgData name="Ross Phillips" userId="c604230b-847d-4cb1-9e23-f810d4c0fde1" providerId="ADAL" clId="{F52E2273-19B5-4DB5-8F34-AD39A01919E6}" dt="2024-02-28T14:45:44.247" v="70" actId="26606"/>
          <ac:spMkLst>
            <pc:docMk/>
            <pc:sldMk cId="962849894" sldId="262"/>
            <ac:spMk id="14" creationId="{70BEB1E7-2F88-40BC-B73D-42E5B6F80BFC}"/>
          </ac:spMkLst>
        </pc:spChg>
        <pc:spChg chg="add">
          <ac:chgData name="Ross Phillips" userId="c604230b-847d-4cb1-9e23-f810d4c0fde1" providerId="ADAL" clId="{F52E2273-19B5-4DB5-8F34-AD39A01919E6}" dt="2024-02-28T14:45:44.247" v="70" actId="26606"/>
          <ac:spMkLst>
            <pc:docMk/>
            <pc:sldMk cId="962849894" sldId="262"/>
            <ac:spMk id="16" creationId="{A7B99495-F43F-4D80-A44F-2CB4764EB90B}"/>
          </ac:spMkLst>
        </pc:spChg>
        <pc:picChg chg="mod">
          <ac:chgData name="Ross Phillips" userId="c604230b-847d-4cb1-9e23-f810d4c0fde1" providerId="ADAL" clId="{F52E2273-19B5-4DB5-8F34-AD39A01919E6}" dt="2024-02-28T14:45:44.247" v="70" actId="26606"/>
          <ac:picMkLst>
            <pc:docMk/>
            <pc:sldMk cId="962849894" sldId="262"/>
            <ac:picMk id="7" creationId="{00000000-0000-0000-0000-000000000000}"/>
          </ac:picMkLst>
        </pc:picChg>
      </pc:sldChg>
      <pc:sldChg chg="addSp modSp add del mod setBg">
        <pc:chgData name="Ross Phillips" userId="c604230b-847d-4cb1-9e23-f810d4c0fde1" providerId="ADAL" clId="{F52E2273-19B5-4DB5-8F34-AD39A01919E6}" dt="2024-02-29T12:54:23.336" v="98" actId="2696"/>
        <pc:sldMkLst>
          <pc:docMk/>
          <pc:sldMk cId="1379100309" sldId="263"/>
        </pc:sldMkLst>
        <pc:spChg chg="mod">
          <ac:chgData name="Ross Phillips" userId="c604230b-847d-4cb1-9e23-f810d4c0fde1" providerId="ADAL" clId="{F52E2273-19B5-4DB5-8F34-AD39A01919E6}" dt="2024-02-28T14:45:50.481" v="71" actId="26606"/>
          <ac:spMkLst>
            <pc:docMk/>
            <pc:sldMk cId="1379100309" sldId="263"/>
            <ac:spMk id="2" creationId="{00000000-0000-0000-0000-000000000000}"/>
          </ac:spMkLst>
        </pc:spChg>
        <pc:spChg chg="mod">
          <ac:chgData name="Ross Phillips" userId="c604230b-847d-4cb1-9e23-f810d4c0fde1" providerId="ADAL" clId="{F52E2273-19B5-4DB5-8F34-AD39A01919E6}" dt="2024-02-28T14:45:50.481" v="71" actId="26606"/>
          <ac:spMkLst>
            <pc:docMk/>
            <pc:sldMk cId="1379100309" sldId="263"/>
            <ac:spMk id="3" creationId="{00000000-0000-0000-0000-000000000000}"/>
          </ac:spMkLst>
        </pc:spChg>
        <pc:spChg chg="add">
          <ac:chgData name="Ross Phillips" userId="c604230b-847d-4cb1-9e23-f810d4c0fde1" providerId="ADAL" clId="{F52E2273-19B5-4DB5-8F34-AD39A01919E6}" dt="2024-02-28T14:45:50.481" v="71" actId="26606"/>
          <ac:spMkLst>
            <pc:docMk/>
            <pc:sldMk cId="1379100309" sldId="263"/>
            <ac:spMk id="9" creationId="{460B0EFB-53ED-4F35-B05D-F658EA021C65}"/>
          </ac:spMkLst>
        </pc:spChg>
        <pc:spChg chg="add">
          <ac:chgData name="Ross Phillips" userId="c604230b-847d-4cb1-9e23-f810d4c0fde1" providerId="ADAL" clId="{F52E2273-19B5-4DB5-8F34-AD39A01919E6}" dt="2024-02-28T14:45:50.481" v="71" actId="26606"/>
          <ac:spMkLst>
            <pc:docMk/>
            <pc:sldMk cId="1379100309" sldId="263"/>
            <ac:spMk id="11" creationId="{835EF3DD-7D43-4A27-8967-A92FD8CC9365}"/>
          </ac:spMkLst>
        </pc:spChg>
        <pc:picChg chg="add">
          <ac:chgData name="Ross Phillips" userId="c604230b-847d-4cb1-9e23-f810d4c0fde1" providerId="ADAL" clId="{F52E2273-19B5-4DB5-8F34-AD39A01919E6}" dt="2024-02-28T14:45:50.481" v="71" actId="26606"/>
          <ac:picMkLst>
            <pc:docMk/>
            <pc:sldMk cId="1379100309" sldId="263"/>
            <ac:picMk id="5" creationId="{07D25A79-012B-D5E5-8CE1-C86133C1CAF3}"/>
          </ac:picMkLst>
        </pc:picChg>
      </pc:sldChg>
      <pc:sldChg chg="addSp modSp add del mod setBg">
        <pc:chgData name="Ross Phillips" userId="c604230b-847d-4cb1-9e23-f810d4c0fde1" providerId="ADAL" clId="{F52E2273-19B5-4DB5-8F34-AD39A01919E6}" dt="2024-02-29T12:54:23.336" v="98" actId="2696"/>
        <pc:sldMkLst>
          <pc:docMk/>
          <pc:sldMk cId="2655351179" sldId="265"/>
        </pc:sldMkLst>
        <pc:spChg chg="mod">
          <ac:chgData name="Ross Phillips" userId="c604230b-847d-4cb1-9e23-f810d4c0fde1" providerId="ADAL" clId="{F52E2273-19B5-4DB5-8F34-AD39A01919E6}" dt="2024-02-28T14:46:01.804" v="72" actId="26606"/>
          <ac:spMkLst>
            <pc:docMk/>
            <pc:sldMk cId="2655351179" sldId="265"/>
            <ac:spMk id="2" creationId="{00000000-0000-0000-0000-000000000000}"/>
          </ac:spMkLst>
        </pc:spChg>
        <pc:spChg chg="mod">
          <ac:chgData name="Ross Phillips" userId="c604230b-847d-4cb1-9e23-f810d4c0fde1" providerId="ADAL" clId="{F52E2273-19B5-4DB5-8F34-AD39A01919E6}" dt="2024-02-28T14:46:01.804" v="72" actId="26606"/>
          <ac:spMkLst>
            <pc:docMk/>
            <pc:sldMk cId="2655351179" sldId="265"/>
            <ac:spMk id="3" creationId="{00000000-0000-0000-0000-000000000000}"/>
          </ac:spMkLst>
        </pc:spChg>
        <pc:spChg chg="add">
          <ac:chgData name="Ross Phillips" userId="c604230b-847d-4cb1-9e23-f810d4c0fde1" providerId="ADAL" clId="{F52E2273-19B5-4DB5-8F34-AD39A01919E6}" dt="2024-02-28T14:46:01.804" v="72" actId="26606"/>
          <ac:spMkLst>
            <pc:docMk/>
            <pc:sldMk cId="2655351179" sldId="265"/>
            <ac:spMk id="9" creationId="{2C61293E-6EBE-43EF-A52C-9BEBFD7679D4}"/>
          </ac:spMkLst>
        </pc:spChg>
        <pc:spChg chg="add">
          <ac:chgData name="Ross Phillips" userId="c604230b-847d-4cb1-9e23-f810d4c0fde1" providerId="ADAL" clId="{F52E2273-19B5-4DB5-8F34-AD39A01919E6}" dt="2024-02-28T14:46:01.804" v="72" actId="26606"/>
          <ac:spMkLst>
            <pc:docMk/>
            <pc:sldMk cId="2655351179" sldId="265"/>
            <ac:spMk id="11" creationId="{3FCFB1DE-0B7E-48CC-BA90-B2AB0889F9D6}"/>
          </ac:spMkLst>
        </pc:spChg>
        <pc:picChg chg="add">
          <ac:chgData name="Ross Phillips" userId="c604230b-847d-4cb1-9e23-f810d4c0fde1" providerId="ADAL" clId="{F52E2273-19B5-4DB5-8F34-AD39A01919E6}" dt="2024-02-28T14:46:01.804" v="72" actId="26606"/>
          <ac:picMkLst>
            <pc:docMk/>
            <pc:sldMk cId="2655351179" sldId="265"/>
            <ac:picMk id="5" creationId="{A006F747-8D94-587E-1450-BCA161B67D06}"/>
          </ac:picMkLst>
        </pc:picChg>
      </pc:sldChg>
      <pc:sldChg chg="addSp modSp add mod setBg">
        <pc:chgData name="Ross Phillips" userId="c604230b-847d-4cb1-9e23-f810d4c0fde1" providerId="ADAL" clId="{F52E2273-19B5-4DB5-8F34-AD39A01919E6}" dt="2024-02-28T14:47:23.059" v="81" actId="26606"/>
        <pc:sldMkLst>
          <pc:docMk/>
          <pc:sldMk cId="1989172750" sldId="361"/>
        </pc:sldMkLst>
        <pc:spChg chg="mod">
          <ac:chgData name="Ross Phillips" userId="c604230b-847d-4cb1-9e23-f810d4c0fde1" providerId="ADAL" clId="{F52E2273-19B5-4DB5-8F34-AD39A01919E6}" dt="2024-02-28T14:47:23.059" v="81" actId="26606"/>
          <ac:spMkLst>
            <pc:docMk/>
            <pc:sldMk cId="1989172750" sldId="361"/>
            <ac:spMk id="2" creationId="{00000000-0000-0000-0000-000000000000}"/>
          </ac:spMkLst>
        </pc:spChg>
        <pc:spChg chg="mod">
          <ac:chgData name="Ross Phillips" userId="c604230b-847d-4cb1-9e23-f810d4c0fde1" providerId="ADAL" clId="{F52E2273-19B5-4DB5-8F34-AD39A01919E6}" dt="2024-02-28T14:47:23.059" v="81" actId="26606"/>
          <ac:spMkLst>
            <pc:docMk/>
            <pc:sldMk cId="1989172750" sldId="361"/>
            <ac:spMk id="4" creationId="{00000000-0000-0000-0000-000000000000}"/>
          </ac:spMkLst>
        </pc:spChg>
        <pc:spChg chg="ord">
          <ac:chgData name="Ross Phillips" userId="c604230b-847d-4cb1-9e23-f810d4c0fde1" providerId="ADAL" clId="{F52E2273-19B5-4DB5-8F34-AD39A01919E6}" dt="2024-02-28T14:47:23.059" v="81" actId="26606"/>
          <ac:spMkLst>
            <pc:docMk/>
            <pc:sldMk cId="1989172750" sldId="361"/>
            <ac:spMk id="6" creationId="{00000000-0000-0000-0000-000000000000}"/>
          </ac:spMkLst>
        </pc:spChg>
        <pc:spChg chg="add">
          <ac:chgData name="Ross Phillips" userId="c604230b-847d-4cb1-9e23-f810d4c0fde1" providerId="ADAL" clId="{F52E2273-19B5-4DB5-8F34-AD39A01919E6}" dt="2024-02-28T14:47:23.059" v="81" actId="26606"/>
          <ac:spMkLst>
            <pc:docMk/>
            <pc:sldMk cId="1989172750" sldId="361"/>
            <ac:spMk id="12" creationId="{352BEC0E-22F8-46D0-9632-375DB541B06C}"/>
          </ac:spMkLst>
        </pc:spChg>
        <pc:spChg chg="add">
          <ac:chgData name="Ross Phillips" userId="c604230b-847d-4cb1-9e23-f810d4c0fde1" providerId="ADAL" clId="{F52E2273-19B5-4DB5-8F34-AD39A01919E6}" dt="2024-02-28T14:47:23.059" v="81" actId="26606"/>
          <ac:spMkLst>
            <pc:docMk/>
            <pc:sldMk cId="1989172750" sldId="361"/>
            <ac:spMk id="14" creationId="{3FCFB1DE-0B7E-48CC-BA90-B2AB0889F9D6}"/>
          </ac:spMkLst>
        </pc:spChg>
        <pc:picChg chg="mod ord">
          <ac:chgData name="Ross Phillips" userId="c604230b-847d-4cb1-9e23-f810d4c0fde1" providerId="ADAL" clId="{F52E2273-19B5-4DB5-8F34-AD39A01919E6}" dt="2024-02-28T14:47:23.059" v="81" actId="26606"/>
          <ac:picMkLst>
            <pc:docMk/>
            <pc:sldMk cId="1989172750" sldId="361"/>
            <ac:picMk id="5" creationId="{00000000-0000-0000-0000-000000000000}"/>
          </ac:picMkLst>
        </pc:picChg>
        <pc:picChg chg="mod">
          <ac:chgData name="Ross Phillips" userId="c604230b-847d-4cb1-9e23-f810d4c0fde1" providerId="ADAL" clId="{F52E2273-19B5-4DB5-8F34-AD39A01919E6}" dt="2024-02-28T14:47:23.059" v="81" actId="26606"/>
          <ac:picMkLst>
            <pc:docMk/>
            <pc:sldMk cId="1989172750" sldId="361"/>
            <ac:picMk id="7" creationId="{00000000-0000-0000-0000-000000000000}"/>
          </ac:picMkLst>
        </pc:picChg>
      </pc:sldChg>
      <pc:sldChg chg="addSp modSp add mod setBg">
        <pc:chgData name="Ross Phillips" userId="c604230b-847d-4cb1-9e23-f810d4c0fde1" providerId="ADAL" clId="{F52E2273-19B5-4DB5-8F34-AD39A01919E6}" dt="2024-02-28T14:46:13.964" v="73" actId="26606"/>
        <pc:sldMkLst>
          <pc:docMk/>
          <pc:sldMk cId="1495843478" sldId="362"/>
        </pc:sldMkLst>
        <pc:spChg chg="mod">
          <ac:chgData name="Ross Phillips" userId="c604230b-847d-4cb1-9e23-f810d4c0fde1" providerId="ADAL" clId="{F52E2273-19B5-4DB5-8F34-AD39A01919E6}" dt="2024-02-28T14:46:13.964" v="73" actId="26606"/>
          <ac:spMkLst>
            <pc:docMk/>
            <pc:sldMk cId="1495843478" sldId="362"/>
            <ac:spMk id="2" creationId="{00000000-0000-0000-0000-000000000000}"/>
          </ac:spMkLst>
        </pc:spChg>
        <pc:spChg chg="mod">
          <ac:chgData name="Ross Phillips" userId="c604230b-847d-4cb1-9e23-f810d4c0fde1" providerId="ADAL" clId="{F52E2273-19B5-4DB5-8F34-AD39A01919E6}" dt="2024-02-28T14:46:13.964" v="73" actId="26606"/>
          <ac:spMkLst>
            <pc:docMk/>
            <pc:sldMk cId="1495843478" sldId="362"/>
            <ac:spMk id="3" creationId="{00000000-0000-0000-0000-000000000000}"/>
          </ac:spMkLst>
        </pc:spChg>
        <pc:spChg chg="add">
          <ac:chgData name="Ross Phillips" userId="c604230b-847d-4cb1-9e23-f810d4c0fde1" providerId="ADAL" clId="{F52E2273-19B5-4DB5-8F34-AD39A01919E6}" dt="2024-02-28T14:46:13.964" v="73" actId="26606"/>
          <ac:spMkLst>
            <pc:docMk/>
            <pc:sldMk cId="1495843478" sldId="362"/>
            <ac:spMk id="5127" creationId="{F13C74B1-5B17-4795-BED0-7140497B445A}"/>
          </ac:spMkLst>
        </pc:spChg>
        <pc:spChg chg="add">
          <ac:chgData name="Ross Phillips" userId="c604230b-847d-4cb1-9e23-f810d4c0fde1" providerId="ADAL" clId="{F52E2273-19B5-4DB5-8F34-AD39A01919E6}" dt="2024-02-28T14:46:13.964" v="73" actId="26606"/>
          <ac:spMkLst>
            <pc:docMk/>
            <pc:sldMk cId="1495843478" sldId="362"/>
            <ac:spMk id="5129" creationId="{D4974D33-8DC5-464E-8C6D-BE58F0669C17}"/>
          </ac:spMkLst>
        </pc:spChg>
        <pc:picChg chg="mod">
          <ac:chgData name="Ross Phillips" userId="c604230b-847d-4cb1-9e23-f810d4c0fde1" providerId="ADAL" clId="{F52E2273-19B5-4DB5-8F34-AD39A01919E6}" dt="2024-02-28T14:46:13.964" v="73" actId="26606"/>
          <ac:picMkLst>
            <pc:docMk/>
            <pc:sldMk cId="1495843478" sldId="362"/>
            <ac:picMk id="5122" creationId="{00000000-0000-0000-0000-000000000000}"/>
          </ac:picMkLst>
        </pc:picChg>
      </pc:sldChg>
      <pc:sldChg chg="addSp modSp add del mod setBg">
        <pc:chgData name="Ross Phillips" userId="c604230b-847d-4cb1-9e23-f810d4c0fde1" providerId="ADAL" clId="{F52E2273-19B5-4DB5-8F34-AD39A01919E6}" dt="2024-02-29T13:23:03.606" v="171" actId="2696"/>
        <pc:sldMkLst>
          <pc:docMk/>
          <pc:sldMk cId="2945332484" sldId="363"/>
        </pc:sldMkLst>
        <pc:spChg chg="mod">
          <ac:chgData name="Ross Phillips" userId="c604230b-847d-4cb1-9e23-f810d4c0fde1" providerId="ADAL" clId="{F52E2273-19B5-4DB5-8F34-AD39A01919E6}" dt="2024-02-28T14:47:41.348" v="82" actId="26606"/>
          <ac:spMkLst>
            <pc:docMk/>
            <pc:sldMk cId="2945332484" sldId="363"/>
            <ac:spMk id="2" creationId="{00000000-0000-0000-0000-000000000000}"/>
          </ac:spMkLst>
        </pc:spChg>
        <pc:spChg chg="mod">
          <ac:chgData name="Ross Phillips" userId="c604230b-847d-4cb1-9e23-f810d4c0fde1" providerId="ADAL" clId="{F52E2273-19B5-4DB5-8F34-AD39A01919E6}" dt="2024-02-28T14:47:41.348" v="82" actId="26606"/>
          <ac:spMkLst>
            <pc:docMk/>
            <pc:sldMk cId="2945332484" sldId="363"/>
            <ac:spMk id="5" creationId="{00000000-0000-0000-0000-000000000000}"/>
          </ac:spMkLst>
        </pc:spChg>
        <pc:spChg chg="add">
          <ac:chgData name="Ross Phillips" userId="c604230b-847d-4cb1-9e23-f810d4c0fde1" providerId="ADAL" clId="{F52E2273-19B5-4DB5-8F34-AD39A01919E6}" dt="2024-02-28T14:47:41.348" v="82" actId="26606"/>
          <ac:spMkLst>
            <pc:docMk/>
            <pc:sldMk cId="2945332484" sldId="363"/>
            <ac:spMk id="10" creationId="{743AA782-23D1-4521-8CAD-47662984AA08}"/>
          </ac:spMkLst>
        </pc:spChg>
        <pc:spChg chg="add">
          <ac:chgData name="Ross Phillips" userId="c604230b-847d-4cb1-9e23-f810d4c0fde1" providerId="ADAL" clId="{F52E2273-19B5-4DB5-8F34-AD39A01919E6}" dt="2024-02-28T14:47:41.348" v="82" actId="26606"/>
          <ac:spMkLst>
            <pc:docMk/>
            <pc:sldMk cId="2945332484" sldId="363"/>
            <ac:spMk id="12" creationId="{71877DBC-BB60-40F0-AC93-2ACDBAAE60CE}"/>
          </ac:spMkLst>
        </pc:spChg>
        <pc:picChg chg="mod">
          <ac:chgData name="Ross Phillips" userId="c604230b-847d-4cb1-9e23-f810d4c0fde1" providerId="ADAL" clId="{F52E2273-19B5-4DB5-8F34-AD39A01919E6}" dt="2024-02-28T14:47:41.348" v="82" actId="26606"/>
          <ac:picMkLst>
            <pc:docMk/>
            <pc:sldMk cId="2945332484" sldId="363"/>
            <ac:picMk id="3" creationId="{00000000-0000-0000-0000-000000000000}"/>
          </ac:picMkLst>
        </pc:picChg>
      </pc:sldChg>
      <pc:sldChg chg="addSp delSp modSp add mod setBg">
        <pc:chgData name="Ross Phillips" userId="c604230b-847d-4cb1-9e23-f810d4c0fde1" providerId="ADAL" clId="{F52E2273-19B5-4DB5-8F34-AD39A01919E6}" dt="2024-02-28T14:46:25.929" v="76" actId="26606"/>
        <pc:sldMkLst>
          <pc:docMk/>
          <pc:sldMk cId="1067553423" sldId="364"/>
        </pc:sldMkLst>
        <pc:spChg chg="mod">
          <ac:chgData name="Ross Phillips" userId="c604230b-847d-4cb1-9e23-f810d4c0fde1" providerId="ADAL" clId="{F52E2273-19B5-4DB5-8F34-AD39A01919E6}" dt="2024-02-28T14:46:25.929" v="76" actId="26606"/>
          <ac:spMkLst>
            <pc:docMk/>
            <pc:sldMk cId="1067553423" sldId="364"/>
            <ac:spMk id="2" creationId="{00000000-0000-0000-0000-000000000000}"/>
          </ac:spMkLst>
        </pc:spChg>
        <pc:spChg chg="mod ord">
          <ac:chgData name="Ross Phillips" userId="c604230b-847d-4cb1-9e23-f810d4c0fde1" providerId="ADAL" clId="{F52E2273-19B5-4DB5-8F34-AD39A01919E6}" dt="2024-02-28T14:46:25.929" v="76" actId="26606"/>
          <ac:spMkLst>
            <pc:docMk/>
            <pc:sldMk cId="1067553423" sldId="364"/>
            <ac:spMk id="6" creationId="{00000000-0000-0000-0000-000000000000}"/>
          </ac:spMkLst>
        </pc:spChg>
        <pc:spChg chg="add del">
          <ac:chgData name="Ross Phillips" userId="c604230b-847d-4cb1-9e23-f810d4c0fde1" providerId="ADAL" clId="{F52E2273-19B5-4DB5-8F34-AD39A01919E6}" dt="2024-02-28T14:46:25.914" v="75" actId="26606"/>
          <ac:spMkLst>
            <pc:docMk/>
            <pc:sldMk cId="1067553423" sldId="364"/>
            <ac:spMk id="11" creationId="{F13C74B1-5B17-4795-BED0-7140497B445A}"/>
          </ac:spMkLst>
        </pc:spChg>
        <pc:spChg chg="add del">
          <ac:chgData name="Ross Phillips" userId="c604230b-847d-4cb1-9e23-f810d4c0fde1" providerId="ADAL" clId="{F52E2273-19B5-4DB5-8F34-AD39A01919E6}" dt="2024-02-28T14:46:25.914" v="75" actId="26606"/>
          <ac:spMkLst>
            <pc:docMk/>
            <pc:sldMk cId="1067553423" sldId="364"/>
            <ac:spMk id="13" creationId="{D4974D33-8DC5-464E-8C6D-BE58F0669C17}"/>
          </ac:spMkLst>
        </pc:spChg>
        <pc:spChg chg="add">
          <ac:chgData name="Ross Phillips" userId="c604230b-847d-4cb1-9e23-f810d4c0fde1" providerId="ADAL" clId="{F52E2273-19B5-4DB5-8F34-AD39A01919E6}" dt="2024-02-28T14:46:25.929" v="76" actId="26606"/>
          <ac:spMkLst>
            <pc:docMk/>
            <pc:sldMk cId="1067553423" sldId="364"/>
            <ac:spMk id="15" creationId="{2C61293E-6EBE-43EF-A52C-9BEBFD7679D4}"/>
          </ac:spMkLst>
        </pc:spChg>
        <pc:spChg chg="add">
          <ac:chgData name="Ross Phillips" userId="c604230b-847d-4cb1-9e23-f810d4c0fde1" providerId="ADAL" clId="{F52E2273-19B5-4DB5-8F34-AD39A01919E6}" dt="2024-02-28T14:46:25.929" v="76" actId="26606"/>
          <ac:spMkLst>
            <pc:docMk/>
            <pc:sldMk cId="1067553423" sldId="364"/>
            <ac:spMk id="16" creationId="{21540236-BFD5-4A9D-8840-4703E7F76825}"/>
          </ac:spMkLst>
        </pc:spChg>
        <pc:picChg chg="mod">
          <ac:chgData name="Ross Phillips" userId="c604230b-847d-4cb1-9e23-f810d4c0fde1" providerId="ADAL" clId="{F52E2273-19B5-4DB5-8F34-AD39A01919E6}" dt="2024-02-28T14:46:25.929" v="76" actId="26606"/>
          <ac:picMkLst>
            <pc:docMk/>
            <pc:sldMk cId="1067553423" sldId="364"/>
            <ac:picMk id="5" creationId="{00000000-0000-0000-0000-000000000000}"/>
          </ac:picMkLst>
        </pc:picChg>
      </pc:sldChg>
      <pc:sldChg chg="addSp delSp modSp add mod setBg modAnim">
        <pc:chgData name="Ross Phillips" userId="c604230b-847d-4cb1-9e23-f810d4c0fde1" providerId="ADAL" clId="{F52E2273-19B5-4DB5-8F34-AD39A01919E6}" dt="2024-02-28T14:47:04.904" v="79"/>
        <pc:sldMkLst>
          <pc:docMk/>
          <pc:sldMk cId="1333527800" sldId="365"/>
        </pc:sldMkLst>
        <pc:spChg chg="add">
          <ac:chgData name="Ross Phillips" userId="c604230b-847d-4cb1-9e23-f810d4c0fde1" providerId="ADAL" clId="{F52E2273-19B5-4DB5-8F34-AD39A01919E6}" dt="2024-02-28T14:46:32.409" v="77" actId="26606"/>
          <ac:spMkLst>
            <pc:docMk/>
            <pc:sldMk cId="1333527800" sldId="365"/>
            <ac:spMk id="7" creationId="{2D2B266D-3625-4584-A5C3-7D3F672CFF30}"/>
          </ac:spMkLst>
        </pc:spChg>
        <pc:spChg chg="add">
          <ac:chgData name="Ross Phillips" userId="c604230b-847d-4cb1-9e23-f810d4c0fde1" providerId="ADAL" clId="{F52E2273-19B5-4DB5-8F34-AD39A01919E6}" dt="2024-02-28T14:46:32.409" v="77" actId="26606"/>
          <ac:spMkLst>
            <pc:docMk/>
            <pc:sldMk cId="1333527800" sldId="365"/>
            <ac:spMk id="9" creationId="{C463B99A-73EE-4FBB-B7C4-F9F9BCC25C65}"/>
          </ac:spMkLst>
        </pc:spChg>
        <pc:spChg chg="add">
          <ac:chgData name="Ross Phillips" userId="c604230b-847d-4cb1-9e23-f810d4c0fde1" providerId="ADAL" clId="{F52E2273-19B5-4DB5-8F34-AD39A01919E6}" dt="2024-02-28T14:46:32.409" v="77" actId="26606"/>
          <ac:spMkLst>
            <pc:docMk/>
            <pc:sldMk cId="1333527800" sldId="365"/>
            <ac:spMk id="11" creationId="{A5D2A5D1-BA0D-47D3-B051-DA7743C46E28}"/>
          </ac:spMkLst>
        </pc:spChg>
        <pc:picChg chg="del mod">
          <ac:chgData name="Ross Phillips" userId="c604230b-847d-4cb1-9e23-f810d4c0fde1" providerId="ADAL" clId="{F52E2273-19B5-4DB5-8F34-AD39A01919E6}" dt="2024-02-28T14:46:35.272" v="78" actId="478"/>
          <ac:picMkLst>
            <pc:docMk/>
            <pc:sldMk cId="1333527800" sldId="365"/>
            <ac:picMk id="2" creationId="{00000000-0000-0000-0000-000000000000}"/>
          </ac:picMkLst>
        </pc:picChg>
        <pc:picChg chg="add mod">
          <ac:chgData name="Ross Phillips" userId="c604230b-847d-4cb1-9e23-f810d4c0fde1" providerId="ADAL" clId="{F52E2273-19B5-4DB5-8F34-AD39A01919E6}" dt="2024-02-28T14:47:04.904" v="79"/>
          <ac:picMkLst>
            <pc:docMk/>
            <pc:sldMk cId="1333527800" sldId="365"/>
            <ac:picMk id="3" creationId="{8F52A7A4-A3A1-E262-6CEB-817F98B46BC0}"/>
          </ac:picMkLst>
        </pc:picChg>
      </pc:sldChg>
      <pc:sldChg chg="addSp modSp add mod setBg">
        <pc:chgData name="Ross Phillips" userId="c604230b-847d-4cb1-9e23-f810d4c0fde1" providerId="ADAL" clId="{F52E2273-19B5-4DB5-8F34-AD39A01919E6}" dt="2024-02-28T14:47:17.837" v="80" actId="26606"/>
        <pc:sldMkLst>
          <pc:docMk/>
          <pc:sldMk cId="3084679247" sldId="366"/>
        </pc:sldMkLst>
        <pc:spChg chg="mod">
          <ac:chgData name="Ross Phillips" userId="c604230b-847d-4cb1-9e23-f810d4c0fde1" providerId="ADAL" clId="{F52E2273-19B5-4DB5-8F34-AD39A01919E6}" dt="2024-02-28T14:47:17.837" v="80" actId="26606"/>
          <ac:spMkLst>
            <pc:docMk/>
            <pc:sldMk cId="3084679247" sldId="366"/>
            <ac:spMk id="4" creationId="{00000000-0000-0000-0000-000000000000}"/>
          </ac:spMkLst>
        </pc:spChg>
        <pc:spChg chg="mod">
          <ac:chgData name="Ross Phillips" userId="c604230b-847d-4cb1-9e23-f810d4c0fde1" providerId="ADAL" clId="{F52E2273-19B5-4DB5-8F34-AD39A01919E6}" dt="2024-02-28T14:47:17.837" v="80" actId="26606"/>
          <ac:spMkLst>
            <pc:docMk/>
            <pc:sldMk cId="3084679247" sldId="366"/>
            <ac:spMk id="5" creationId="{00000000-0000-0000-0000-000000000000}"/>
          </ac:spMkLst>
        </pc:spChg>
        <pc:spChg chg="add">
          <ac:chgData name="Ross Phillips" userId="c604230b-847d-4cb1-9e23-f810d4c0fde1" providerId="ADAL" clId="{F52E2273-19B5-4DB5-8F34-AD39A01919E6}" dt="2024-02-28T14:47:17.837" v="80" actId="26606"/>
          <ac:spMkLst>
            <pc:docMk/>
            <pc:sldMk cId="3084679247" sldId="366"/>
            <ac:spMk id="12" creationId="{45D37F4E-DDB4-456B-97E0-9937730A039F}"/>
          </ac:spMkLst>
        </pc:spChg>
        <pc:spChg chg="add">
          <ac:chgData name="Ross Phillips" userId="c604230b-847d-4cb1-9e23-f810d4c0fde1" providerId="ADAL" clId="{F52E2273-19B5-4DB5-8F34-AD39A01919E6}" dt="2024-02-28T14:47:17.837" v="80" actId="26606"/>
          <ac:spMkLst>
            <pc:docMk/>
            <pc:sldMk cId="3084679247" sldId="366"/>
            <ac:spMk id="14" creationId="{B2DD41CD-8F47-4F56-AD12-4E2FF7696987}"/>
          </ac:spMkLst>
        </pc:spChg>
        <pc:picChg chg="mod">
          <ac:chgData name="Ross Phillips" userId="c604230b-847d-4cb1-9e23-f810d4c0fde1" providerId="ADAL" clId="{F52E2273-19B5-4DB5-8F34-AD39A01919E6}" dt="2024-02-28T14:47:17.837" v="80" actId="26606"/>
          <ac:picMkLst>
            <pc:docMk/>
            <pc:sldMk cId="3084679247" sldId="366"/>
            <ac:picMk id="7" creationId="{00000000-0000-0000-0000-000000000000}"/>
          </ac:picMkLst>
        </pc:picChg>
      </pc:sldChg>
      <pc:sldChg chg="addSp modSp add mod setBg">
        <pc:chgData name="Ross Phillips" userId="c604230b-847d-4cb1-9e23-f810d4c0fde1" providerId="ADAL" clId="{F52E2273-19B5-4DB5-8F34-AD39A01919E6}" dt="2024-02-28T14:47:59.303" v="83" actId="26606"/>
        <pc:sldMkLst>
          <pc:docMk/>
          <pc:sldMk cId="3940129587" sldId="367"/>
        </pc:sldMkLst>
        <pc:spChg chg="mod">
          <ac:chgData name="Ross Phillips" userId="c604230b-847d-4cb1-9e23-f810d4c0fde1" providerId="ADAL" clId="{F52E2273-19B5-4DB5-8F34-AD39A01919E6}" dt="2024-02-28T14:47:59.303" v="83" actId="26606"/>
          <ac:spMkLst>
            <pc:docMk/>
            <pc:sldMk cId="3940129587" sldId="367"/>
            <ac:spMk id="2" creationId="{00000000-0000-0000-0000-000000000000}"/>
          </ac:spMkLst>
        </pc:spChg>
        <pc:spChg chg="mod">
          <ac:chgData name="Ross Phillips" userId="c604230b-847d-4cb1-9e23-f810d4c0fde1" providerId="ADAL" clId="{F52E2273-19B5-4DB5-8F34-AD39A01919E6}" dt="2024-02-28T14:47:59.303" v="83" actId="26606"/>
          <ac:spMkLst>
            <pc:docMk/>
            <pc:sldMk cId="3940129587" sldId="367"/>
            <ac:spMk id="3" creationId="{00000000-0000-0000-0000-000000000000}"/>
          </ac:spMkLst>
        </pc:spChg>
        <pc:spChg chg="ord">
          <ac:chgData name="Ross Phillips" userId="c604230b-847d-4cb1-9e23-f810d4c0fde1" providerId="ADAL" clId="{F52E2273-19B5-4DB5-8F34-AD39A01919E6}" dt="2024-02-28T14:47:59.303" v="83" actId="26606"/>
          <ac:spMkLst>
            <pc:docMk/>
            <pc:sldMk cId="3940129587" sldId="367"/>
            <ac:spMk id="4" creationId="{00000000-0000-0000-0000-000000000000}"/>
          </ac:spMkLst>
        </pc:spChg>
        <pc:spChg chg="add">
          <ac:chgData name="Ross Phillips" userId="c604230b-847d-4cb1-9e23-f810d4c0fde1" providerId="ADAL" clId="{F52E2273-19B5-4DB5-8F34-AD39A01919E6}" dt="2024-02-28T14:47:59.303" v="83" actId="26606"/>
          <ac:spMkLst>
            <pc:docMk/>
            <pc:sldMk cId="3940129587" sldId="367"/>
            <ac:spMk id="10" creationId="{BA79A7CF-01AF-4178-9369-94E0C90EB046}"/>
          </ac:spMkLst>
        </pc:spChg>
        <pc:spChg chg="add">
          <ac:chgData name="Ross Phillips" userId="c604230b-847d-4cb1-9e23-f810d4c0fde1" providerId="ADAL" clId="{F52E2273-19B5-4DB5-8F34-AD39A01919E6}" dt="2024-02-28T14:47:59.303" v="83" actId="26606"/>
          <ac:spMkLst>
            <pc:docMk/>
            <pc:sldMk cId="3940129587" sldId="367"/>
            <ac:spMk id="12" creationId="{99413ED5-9ED4-4772-BCE4-2BCAE6B12E35}"/>
          </ac:spMkLst>
        </pc:spChg>
        <pc:spChg chg="add">
          <ac:chgData name="Ross Phillips" userId="c604230b-847d-4cb1-9e23-f810d4c0fde1" providerId="ADAL" clId="{F52E2273-19B5-4DB5-8F34-AD39A01919E6}" dt="2024-02-28T14:47:59.303" v="83" actId="26606"/>
          <ac:spMkLst>
            <pc:docMk/>
            <pc:sldMk cId="3940129587" sldId="367"/>
            <ac:spMk id="14" creationId="{04357C93-F0CB-4A1C-8F77-4E9063789819}"/>
          </ac:spMkLst>
        </pc:spChg>
        <pc:spChg chg="add">
          <ac:chgData name="Ross Phillips" userId="c604230b-847d-4cb1-9e23-f810d4c0fde1" providerId="ADAL" clId="{F52E2273-19B5-4DB5-8F34-AD39A01919E6}" dt="2024-02-28T14:47:59.303" v="83" actId="26606"/>
          <ac:spMkLst>
            <pc:docMk/>
            <pc:sldMk cId="3940129587" sldId="367"/>
            <ac:spMk id="16" creationId="{90F533E9-6690-41A8-A372-4C6C622D028D}"/>
          </ac:spMkLst>
        </pc:spChg>
        <pc:picChg chg="mod">
          <ac:chgData name="Ross Phillips" userId="c604230b-847d-4cb1-9e23-f810d4c0fde1" providerId="ADAL" clId="{F52E2273-19B5-4DB5-8F34-AD39A01919E6}" dt="2024-02-28T14:47:59.303" v="83" actId="26606"/>
          <ac:picMkLst>
            <pc:docMk/>
            <pc:sldMk cId="3940129587" sldId="367"/>
            <ac:picMk id="5" creationId="{00000000-0000-0000-0000-000000000000}"/>
          </ac:picMkLst>
        </pc:picChg>
      </pc:sldChg>
      <pc:sldChg chg="addSp modSp add mod setBg">
        <pc:chgData name="Ross Phillips" userId="c604230b-847d-4cb1-9e23-f810d4c0fde1" providerId="ADAL" clId="{F52E2273-19B5-4DB5-8F34-AD39A01919E6}" dt="2024-02-28T14:48:07.362" v="84" actId="26606"/>
        <pc:sldMkLst>
          <pc:docMk/>
          <pc:sldMk cId="343936093" sldId="371"/>
        </pc:sldMkLst>
        <pc:spChg chg="mod">
          <ac:chgData name="Ross Phillips" userId="c604230b-847d-4cb1-9e23-f810d4c0fde1" providerId="ADAL" clId="{F52E2273-19B5-4DB5-8F34-AD39A01919E6}" dt="2024-02-28T14:48:07.362" v="84" actId="26606"/>
          <ac:spMkLst>
            <pc:docMk/>
            <pc:sldMk cId="343936093" sldId="371"/>
            <ac:spMk id="4" creationId="{00000000-0000-0000-0000-000000000000}"/>
          </ac:spMkLst>
        </pc:spChg>
        <pc:spChg chg="mod">
          <ac:chgData name="Ross Phillips" userId="c604230b-847d-4cb1-9e23-f810d4c0fde1" providerId="ADAL" clId="{F52E2273-19B5-4DB5-8F34-AD39A01919E6}" dt="2024-02-28T14:48:07.362" v="84" actId="26606"/>
          <ac:spMkLst>
            <pc:docMk/>
            <pc:sldMk cId="343936093" sldId="371"/>
            <ac:spMk id="7" creationId="{00000000-0000-0000-0000-000000000000}"/>
          </ac:spMkLst>
        </pc:spChg>
        <pc:spChg chg="add">
          <ac:chgData name="Ross Phillips" userId="c604230b-847d-4cb1-9e23-f810d4c0fde1" providerId="ADAL" clId="{F52E2273-19B5-4DB5-8F34-AD39A01919E6}" dt="2024-02-28T14:48:07.362" v="84" actId="26606"/>
          <ac:spMkLst>
            <pc:docMk/>
            <pc:sldMk cId="343936093" sldId="371"/>
            <ac:spMk id="14" creationId="{201CC55D-ED54-4C5C-95E6-10947BD1103B}"/>
          </ac:spMkLst>
        </pc:spChg>
        <pc:spChg chg="add">
          <ac:chgData name="Ross Phillips" userId="c604230b-847d-4cb1-9e23-f810d4c0fde1" providerId="ADAL" clId="{F52E2273-19B5-4DB5-8F34-AD39A01919E6}" dt="2024-02-28T14:48:07.362" v="84" actId="26606"/>
          <ac:spMkLst>
            <pc:docMk/>
            <pc:sldMk cId="343936093" sldId="371"/>
            <ac:spMk id="20" creationId="{3873B707-463F-40B0-8227-E8CC6C67EB25}"/>
          </ac:spMkLst>
        </pc:spChg>
        <pc:spChg chg="add">
          <ac:chgData name="Ross Phillips" userId="c604230b-847d-4cb1-9e23-f810d4c0fde1" providerId="ADAL" clId="{F52E2273-19B5-4DB5-8F34-AD39A01919E6}" dt="2024-02-28T14:48:07.362" v="84" actId="26606"/>
          <ac:spMkLst>
            <pc:docMk/>
            <pc:sldMk cId="343936093" sldId="371"/>
            <ac:spMk id="22" creationId="{C13237C8-E62C-4F0D-A318-BD6FB6C2D138}"/>
          </ac:spMkLst>
        </pc:spChg>
        <pc:spChg chg="add">
          <ac:chgData name="Ross Phillips" userId="c604230b-847d-4cb1-9e23-f810d4c0fde1" providerId="ADAL" clId="{F52E2273-19B5-4DB5-8F34-AD39A01919E6}" dt="2024-02-28T14:48:07.362" v="84" actId="26606"/>
          <ac:spMkLst>
            <pc:docMk/>
            <pc:sldMk cId="343936093" sldId="371"/>
            <ac:spMk id="24" creationId="{19C9EAEA-39D0-4B0E-A0EB-51E7B26740B1}"/>
          </ac:spMkLst>
        </pc:spChg>
        <pc:grpChg chg="add">
          <ac:chgData name="Ross Phillips" userId="c604230b-847d-4cb1-9e23-f810d4c0fde1" providerId="ADAL" clId="{F52E2273-19B5-4DB5-8F34-AD39A01919E6}" dt="2024-02-28T14:48:07.362" v="84" actId="26606"/>
          <ac:grpSpMkLst>
            <pc:docMk/>
            <pc:sldMk cId="343936093" sldId="371"/>
            <ac:grpSpMk id="16" creationId="{1DE889C7-FAD6-4397-98E2-05D503484459}"/>
          </ac:grpSpMkLst>
        </pc:grpChg>
        <pc:picChg chg="mod">
          <ac:chgData name="Ross Phillips" userId="c604230b-847d-4cb1-9e23-f810d4c0fde1" providerId="ADAL" clId="{F52E2273-19B5-4DB5-8F34-AD39A01919E6}" dt="2024-02-28T14:48:07.362" v="84" actId="26606"/>
          <ac:picMkLst>
            <pc:docMk/>
            <pc:sldMk cId="343936093" sldId="371"/>
            <ac:picMk id="9" creationId="{00000000-0000-0000-0000-000000000000}"/>
          </ac:picMkLst>
        </pc:picChg>
      </pc:sldChg>
      <pc:sldChg chg="addSp delSp modSp add mod setBg modAnim">
        <pc:chgData name="Ross Phillips" userId="c604230b-847d-4cb1-9e23-f810d4c0fde1" providerId="ADAL" clId="{F52E2273-19B5-4DB5-8F34-AD39A01919E6}" dt="2024-02-28T14:49:16.270" v="88" actId="26606"/>
        <pc:sldMkLst>
          <pc:docMk/>
          <pc:sldMk cId="3362533165" sldId="372"/>
        </pc:sldMkLst>
        <pc:spChg chg="add">
          <ac:chgData name="Ross Phillips" userId="c604230b-847d-4cb1-9e23-f810d4c0fde1" providerId="ADAL" clId="{F52E2273-19B5-4DB5-8F34-AD39A01919E6}" dt="2024-02-28T14:49:16.270" v="88" actId="26606"/>
          <ac:spMkLst>
            <pc:docMk/>
            <pc:sldMk cId="3362533165" sldId="372"/>
            <ac:spMk id="7" creationId="{F3060C83-F051-4F0E-ABAD-AA0DFC48B218}"/>
          </ac:spMkLst>
        </pc:spChg>
        <pc:spChg chg="add">
          <ac:chgData name="Ross Phillips" userId="c604230b-847d-4cb1-9e23-f810d4c0fde1" providerId="ADAL" clId="{F52E2273-19B5-4DB5-8F34-AD39A01919E6}" dt="2024-02-28T14:49:16.270" v="88" actId="26606"/>
          <ac:spMkLst>
            <pc:docMk/>
            <pc:sldMk cId="3362533165" sldId="372"/>
            <ac:spMk id="9" creationId="{83C98ABE-055B-441F-B07E-44F97F083C39}"/>
          </ac:spMkLst>
        </pc:spChg>
        <pc:spChg chg="add">
          <ac:chgData name="Ross Phillips" userId="c604230b-847d-4cb1-9e23-f810d4c0fde1" providerId="ADAL" clId="{F52E2273-19B5-4DB5-8F34-AD39A01919E6}" dt="2024-02-28T14:49:16.270" v="88" actId="26606"/>
          <ac:spMkLst>
            <pc:docMk/>
            <pc:sldMk cId="3362533165" sldId="372"/>
            <ac:spMk id="11" creationId="{29FDB030-9B49-4CED-8CCD-4D99382388AC}"/>
          </ac:spMkLst>
        </pc:spChg>
        <pc:spChg chg="add">
          <ac:chgData name="Ross Phillips" userId="c604230b-847d-4cb1-9e23-f810d4c0fde1" providerId="ADAL" clId="{F52E2273-19B5-4DB5-8F34-AD39A01919E6}" dt="2024-02-28T14:49:16.270" v="88" actId="26606"/>
          <ac:spMkLst>
            <pc:docMk/>
            <pc:sldMk cId="3362533165" sldId="372"/>
            <ac:spMk id="13" creationId="{3783CA14-24A1-485C-8B30-D6A5D87987AD}"/>
          </ac:spMkLst>
        </pc:spChg>
        <pc:spChg chg="add">
          <ac:chgData name="Ross Phillips" userId="c604230b-847d-4cb1-9e23-f810d4c0fde1" providerId="ADAL" clId="{F52E2273-19B5-4DB5-8F34-AD39A01919E6}" dt="2024-02-28T14:49:16.270" v="88" actId="26606"/>
          <ac:spMkLst>
            <pc:docMk/>
            <pc:sldMk cId="3362533165" sldId="372"/>
            <ac:spMk id="15" creationId="{9A97C86A-04D6-40F7-AE84-31AB43E6A846}"/>
          </ac:spMkLst>
        </pc:spChg>
        <pc:spChg chg="add">
          <ac:chgData name="Ross Phillips" userId="c604230b-847d-4cb1-9e23-f810d4c0fde1" providerId="ADAL" clId="{F52E2273-19B5-4DB5-8F34-AD39A01919E6}" dt="2024-02-28T14:49:16.270" v="88" actId="26606"/>
          <ac:spMkLst>
            <pc:docMk/>
            <pc:sldMk cId="3362533165" sldId="372"/>
            <ac:spMk id="17" creationId="{FF9F2414-84E8-453E-B1F3-389FDE8192D9}"/>
          </ac:spMkLst>
        </pc:spChg>
        <pc:spChg chg="add">
          <ac:chgData name="Ross Phillips" userId="c604230b-847d-4cb1-9e23-f810d4c0fde1" providerId="ADAL" clId="{F52E2273-19B5-4DB5-8F34-AD39A01919E6}" dt="2024-02-28T14:49:16.270" v="88" actId="26606"/>
          <ac:spMkLst>
            <pc:docMk/>
            <pc:sldMk cId="3362533165" sldId="372"/>
            <ac:spMk id="19" creationId="{3ECA69A1-7536-43AC-85EF-C7106179F5ED}"/>
          </ac:spMkLst>
        </pc:spChg>
        <pc:picChg chg="add mod">
          <ac:chgData name="Ross Phillips" userId="c604230b-847d-4cb1-9e23-f810d4c0fde1" providerId="ADAL" clId="{F52E2273-19B5-4DB5-8F34-AD39A01919E6}" dt="2024-02-28T14:49:16.270" v="88" actId="26606"/>
          <ac:picMkLst>
            <pc:docMk/>
            <pc:sldMk cId="3362533165" sldId="372"/>
            <ac:picMk id="2" creationId="{B1CCD704-BE2A-5EA6-651B-69A748DBA2B8}"/>
          </ac:picMkLst>
        </pc:picChg>
        <pc:picChg chg="del">
          <ac:chgData name="Ross Phillips" userId="c604230b-847d-4cb1-9e23-f810d4c0fde1" providerId="ADAL" clId="{F52E2273-19B5-4DB5-8F34-AD39A01919E6}" dt="2024-02-28T14:48:50.050" v="86" actId="478"/>
          <ac:picMkLst>
            <pc:docMk/>
            <pc:sldMk cId="3362533165" sldId="372"/>
            <ac:picMk id="5" creationId="{00000000-0000-0000-0000-000000000000}"/>
          </ac:picMkLst>
        </pc:picChg>
      </pc:sldChg>
      <pc:sldChg chg="addSp modSp add mod setBg">
        <pc:chgData name="Ross Phillips" userId="c604230b-847d-4cb1-9e23-f810d4c0fde1" providerId="ADAL" clId="{F52E2273-19B5-4DB5-8F34-AD39A01919E6}" dt="2024-02-28T14:48:14.741" v="85" actId="26606"/>
        <pc:sldMkLst>
          <pc:docMk/>
          <pc:sldMk cId="4179443436" sldId="373"/>
        </pc:sldMkLst>
        <pc:spChg chg="mod">
          <ac:chgData name="Ross Phillips" userId="c604230b-847d-4cb1-9e23-f810d4c0fde1" providerId="ADAL" clId="{F52E2273-19B5-4DB5-8F34-AD39A01919E6}" dt="2024-02-28T14:48:14.741" v="85" actId="26606"/>
          <ac:spMkLst>
            <pc:docMk/>
            <pc:sldMk cId="4179443436" sldId="373"/>
            <ac:spMk id="2" creationId="{00000000-0000-0000-0000-000000000000}"/>
          </ac:spMkLst>
        </pc:spChg>
        <pc:spChg chg="mod ord">
          <ac:chgData name="Ross Phillips" userId="c604230b-847d-4cb1-9e23-f810d4c0fde1" providerId="ADAL" clId="{F52E2273-19B5-4DB5-8F34-AD39A01919E6}" dt="2024-02-28T14:48:14.741" v="85" actId="26606"/>
          <ac:spMkLst>
            <pc:docMk/>
            <pc:sldMk cId="4179443436" sldId="373"/>
            <ac:spMk id="3" creationId="{00000000-0000-0000-0000-000000000000}"/>
          </ac:spMkLst>
        </pc:spChg>
        <pc:spChg chg="add">
          <ac:chgData name="Ross Phillips" userId="c604230b-847d-4cb1-9e23-f810d4c0fde1" providerId="ADAL" clId="{F52E2273-19B5-4DB5-8F34-AD39A01919E6}" dt="2024-02-28T14:48:14.741" v="85" actId="26606"/>
          <ac:spMkLst>
            <pc:docMk/>
            <pc:sldMk cId="4179443436" sldId="373"/>
            <ac:spMk id="11" creationId="{0FE2D22C-409B-48AF-B24F-7988A8F7F848}"/>
          </ac:spMkLst>
        </pc:spChg>
        <pc:spChg chg="add">
          <ac:chgData name="Ross Phillips" userId="c604230b-847d-4cb1-9e23-f810d4c0fde1" providerId="ADAL" clId="{F52E2273-19B5-4DB5-8F34-AD39A01919E6}" dt="2024-02-28T14:48:14.741" v="85" actId="26606"/>
          <ac:spMkLst>
            <pc:docMk/>
            <pc:sldMk cId="4179443436" sldId="373"/>
            <ac:spMk id="13" creationId="{90464369-70FA-42AF-948F-80664CA7BFE5}"/>
          </ac:spMkLst>
        </pc:spChg>
        <pc:spChg chg="add">
          <ac:chgData name="Ross Phillips" userId="c604230b-847d-4cb1-9e23-f810d4c0fde1" providerId="ADAL" clId="{F52E2273-19B5-4DB5-8F34-AD39A01919E6}" dt="2024-02-28T14:48:14.741" v="85" actId="26606"/>
          <ac:spMkLst>
            <pc:docMk/>
            <pc:sldMk cId="4179443436" sldId="373"/>
            <ac:spMk id="15" creationId="{A648176E-454C-437C-B0FC-9B82FCF32B24}"/>
          </ac:spMkLst>
        </pc:spChg>
        <pc:spChg chg="add">
          <ac:chgData name="Ross Phillips" userId="c604230b-847d-4cb1-9e23-f810d4c0fde1" providerId="ADAL" clId="{F52E2273-19B5-4DB5-8F34-AD39A01919E6}" dt="2024-02-28T14:48:14.741" v="85" actId="26606"/>
          <ac:spMkLst>
            <pc:docMk/>
            <pc:sldMk cId="4179443436" sldId="373"/>
            <ac:spMk id="17" creationId="{A6604B49-AD5C-4590-B051-06C8222ECD99}"/>
          </ac:spMkLst>
        </pc:spChg>
        <pc:spChg chg="add">
          <ac:chgData name="Ross Phillips" userId="c604230b-847d-4cb1-9e23-f810d4c0fde1" providerId="ADAL" clId="{F52E2273-19B5-4DB5-8F34-AD39A01919E6}" dt="2024-02-28T14:48:14.741" v="85" actId="26606"/>
          <ac:spMkLst>
            <pc:docMk/>
            <pc:sldMk cId="4179443436" sldId="373"/>
            <ac:spMk id="19" creationId="{CC552A98-EF7D-4D42-AB69-066B786AB55B}"/>
          </ac:spMkLst>
        </pc:spChg>
        <pc:picChg chg="mod">
          <ac:chgData name="Ross Phillips" userId="c604230b-847d-4cb1-9e23-f810d4c0fde1" providerId="ADAL" clId="{F52E2273-19B5-4DB5-8F34-AD39A01919E6}" dt="2024-02-28T14:48:14.741" v="85" actId="26606"/>
          <ac:picMkLst>
            <pc:docMk/>
            <pc:sldMk cId="4179443436" sldId="373"/>
            <ac:picMk id="6" creationId="{00000000-0000-0000-0000-000000000000}"/>
          </ac:picMkLst>
        </pc:picChg>
      </pc:sldChg>
      <pc:sldChg chg="modSp new mod">
        <pc:chgData name="Ross Phillips" userId="c604230b-847d-4cb1-9e23-f810d4c0fde1" providerId="ADAL" clId="{F52E2273-19B5-4DB5-8F34-AD39A01919E6}" dt="2024-02-29T13:22:20.105" v="170" actId="20577"/>
        <pc:sldMkLst>
          <pc:docMk/>
          <pc:sldMk cId="94989856" sldId="374"/>
        </pc:sldMkLst>
        <pc:spChg chg="mod">
          <ac:chgData name="Ross Phillips" userId="c604230b-847d-4cb1-9e23-f810d4c0fde1" providerId="ADAL" clId="{F52E2273-19B5-4DB5-8F34-AD39A01919E6}" dt="2024-02-29T13:22:05.547" v="121" actId="20577"/>
          <ac:spMkLst>
            <pc:docMk/>
            <pc:sldMk cId="94989856" sldId="374"/>
            <ac:spMk id="2" creationId="{6B970905-2F27-BD0E-4255-E8EE2337FBAB}"/>
          </ac:spMkLst>
        </pc:spChg>
        <pc:spChg chg="mod">
          <ac:chgData name="Ross Phillips" userId="c604230b-847d-4cb1-9e23-f810d4c0fde1" providerId="ADAL" clId="{F52E2273-19B5-4DB5-8F34-AD39A01919E6}" dt="2024-02-29T13:22:20.105" v="170" actId="20577"/>
          <ac:spMkLst>
            <pc:docMk/>
            <pc:sldMk cId="94989856" sldId="374"/>
            <ac:spMk id="3" creationId="{59357AC3-6E25-29FE-6B7D-744CE93F5512}"/>
          </ac:spMkLst>
        </pc:spChg>
      </pc:sldChg>
      <pc:sldChg chg="addSp modSp add del mod setBg">
        <pc:chgData name="Ross Phillips" userId="c604230b-847d-4cb1-9e23-f810d4c0fde1" providerId="ADAL" clId="{F52E2273-19B5-4DB5-8F34-AD39A01919E6}" dt="2024-02-29T12:54:23.336" v="98" actId="2696"/>
        <pc:sldMkLst>
          <pc:docMk/>
          <pc:sldMk cId="1063272925" sldId="374"/>
        </pc:sldMkLst>
        <pc:spChg chg="mod">
          <ac:chgData name="Ross Phillips" userId="c604230b-847d-4cb1-9e23-f810d4c0fde1" providerId="ADAL" clId="{F52E2273-19B5-4DB5-8F34-AD39A01919E6}" dt="2024-02-28T14:49:34.635" v="90" actId="26606"/>
          <ac:spMkLst>
            <pc:docMk/>
            <pc:sldMk cId="1063272925" sldId="374"/>
            <ac:spMk id="2" creationId="{00000000-0000-0000-0000-000000000000}"/>
          </ac:spMkLst>
        </pc:spChg>
        <pc:spChg chg="mod">
          <ac:chgData name="Ross Phillips" userId="c604230b-847d-4cb1-9e23-f810d4c0fde1" providerId="ADAL" clId="{F52E2273-19B5-4DB5-8F34-AD39A01919E6}" dt="2024-02-28T14:49:34.635" v="90" actId="26606"/>
          <ac:spMkLst>
            <pc:docMk/>
            <pc:sldMk cId="1063272925" sldId="374"/>
            <ac:spMk id="3" creationId="{00000000-0000-0000-0000-000000000000}"/>
          </ac:spMkLst>
        </pc:spChg>
        <pc:spChg chg="add">
          <ac:chgData name="Ross Phillips" userId="c604230b-847d-4cb1-9e23-f810d4c0fde1" providerId="ADAL" clId="{F52E2273-19B5-4DB5-8F34-AD39A01919E6}" dt="2024-02-28T14:49:34.635" v="90" actId="26606"/>
          <ac:spMkLst>
            <pc:docMk/>
            <pc:sldMk cId="1063272925" sldId="374"/>
            <ac:spMk id="9" creationId="{9B7AD9F6-8CE7-4299-8FC6-328F4DCD3FF9}"/>
          </ac:spMkLst>
        </pc:spChg>
        <pc:spChg chg="add">
          <ac:chgData name="Ross Phillips" userId="c604230b-847d-4cb1-9e23-f810d4c0fde1" providerId="ADAL" clId="{F52E2273-19B5-4DB5-8F34-AD39A01919E6}" dt="2024-02-28T14:49:34.635" v="90" actId="26606"/>
          <ac:spMkLst>
            <pc:docMk/>
            <pc:sldMk cId="1063272925" sldId="374"/>
            <ac:spMk id="11" creationId="{F49775AF-8896-43EE-92C6-83497D6DC56F}"/>
          </ac:spMkLst>
        </pc:spChg>
        <pc:picChg chg="add">
          <ac:chgData name="Ross Phillips" userId="c604230b-847d-4cb1-9e23-f810d4c0fde1" providerId="ADAL" clId="{F52E2273-19B5-4DB5-8F34-AD39A01919E6}" dt="2024-02-28T14:49:34.635" v="90" actId="26606"/>
          <ac:picMkLst>
            <pc:docMk/>
            <pc:sldMk cId="1063272925" sldId="374"/>
            <ac:picMk id="5" creationId="{D7DB49EC-D217-07AD-C1A0-7A7BD517F677}"/>
          </ac:picMkLst>
        </pc:picChg>
      </pc:sldChg>
      <pc:sldChg chg="addSp delSp modSp new mod modClrScheme chgLayout">
        <pc:chgData name="Ross Phillips" userId="c604230b-847d-4cb1-9e23-f810d4c0fde1" providerId="ADAL" clId="{F52E2273-19B5-4DB5-8F34-AD39A01919E6}" dt="2024-02-29T13:32:33.487" v="554" actId="16803"/>
        <pc:sldMkLst>
          <pc:docMk/>
          <pc:sldMk cId="3784864586" sldId="375"/>
        </pc:sldMkLst>
        <pc:spChg chg="del mod ord">
          <ac:chgData name="Ross Phillips" userId="c604230b-847d-4cb1-9e23-f810d4c0fde1" providerId="ADAL" clId="{F52E2273-19B5-4DB5-8F34-AD39A01919E6}" dt="2024-02-29T13:26:43.344" v="173" actId="700"/>
          <ac:spMkLst>
            <pc:docMk/>
            <pc:sldMk cId="3784864586" sldId="375"/>
            <ac:spMk id="2" creationId="{6070377E-3F58-FE9C-49E2-22CA53FD89E2}"/>
          </ac:spMkLst>
        </pc:spChg>
        <pc:spChg chg="del mod ord">
          <ac:chgData name="Ross Phillips" userId="c604230b-847d-4cb1-9e23-f810d4c0fde1" providerId="ADAL" clId="{F52E2273-19B5-4DB5-8F34-AD39A01919E6}" dt="2024-02-29T13:26:43.344" v="173" actId="700"/>
          <ac:spMkLst>
            <pc:docMk/>
            <pc:sldMk cId="3784864586" sldId="375"/>
            <ac:spMk id="3" creationId="{BE56CD91-6A06-FD2F-A89F-D83B75310B9E}"/>
          </ac:spMkLst>
        </pc:spChg>
        <pc:spChg chg="add mod ord">
          <ac:chgData name="Ross Phillips" userId="c604230b-847d-4cb1-9e23-f810d4c0fde1" providerId="ADAL" clId="{F52E2273-19B5-4DB5-8F34-AD39A01919E6}" dt="2024-02-29T13:26:48.975" v="187" actId="20577"/>
          <ac:spMkLst>
            <pc:docMk/>
            <pc:sldMk cId="3784864586" sldId="375"/>
            <ac:spMk id="4" creationId="{954975E0-062F-F0FA-A299-320C8C0F8E36}"/>
          </ac:spMkLst>
        </pc:spChg>
        <pc:spChg chg="add del mod ord">
          <ac:chgData name="Ross Phillips" userId="c604230b-847d-4cb1-9e23-f810d4c0fde1" providerId="ADAL" clId="{F52E2273-19B5-4DB5-8F34-AD39A01919E6}" dt="2024-02-29T13:28:13.803" v="362" actId="26606"/>
          <ac:spMkLst>
            <pc:docMk/>
            <pc:sldMk cId="3784864586" sldId="375"/>
            <ac:spMk id="5" creationId="{C25D0889-7D50-A6A1-47E5-580ECB56E290}"/>
          </ac:spMkLst>
        </pc:spChg>
        <pc:graphicFrameChg chg="add mod">
          <ac:chgData name="Ross Phillips" userId="c604230b-847d-4cb1-9e23-f810d4c0fde1" providerId="ADAL" clId="{F52E2273-19B5-4DB5-8F34-AD39A01919E6}" dt="2024-02-29T13:32:33.487" v="554" actId="16803"/>
          <ac:graphicFrameMkLst>
            <pc:docMk/>
            <pc:sldMk cId="3784864586" sldId="375"/>
            <ac:graphicFrameMk id="7" creationId="{5DFBED1C-5A47-FEA8-49B6-977409DF4C01}"/>
          </ac:graphicFrameMkLst>
        </pc:graphicFrameChg>
      </pc:sldChg>
      <pc:sldChg chg="addSp delSp modSp new mod setBg modClrScheme chgLayout">
        <pc:chgData name="Ross Phillips" userId="c604230b-847d-4cb1-9e23-f810d4c0fde1" providerId="ADAL" clId="{F52E2273-19B5-4DB5-8F34-AD39A01919E6}" dt="2024-02-29T13:29:59.510" v="505" actId="20577"/>
        <pc:sldMkLst>
          <pc:docMk/>
          <pc:sldMk cId="1888993898" sldId="376"/>
        </pc:sldMkLst>
        <pc:spChg chg="mod ord">
          <ac:chgData name="Ross Phillips" userId="c604230b-847d-4cb1-9e23-f810d4c0fde1" providerId="ADAL" clId="{F52E2273-19B5-4DB5-8F34-AD39A01919E6}" dt="2024-02-29T13:29:29.553" v="409" actId="26606"/>
          <ac:spMkLst>
            <pc:docMk/>
            <pc:sldMk cId="1888993898" sldId="376"/>
            <ac:spMk id="2" creationId="{B2C6E382-AF88-E92F-CAE3-97D89853D0FB}"/>
          </ac:spMkLst>
        </pc:spChg>
        <pc:spChg chg="del mod ord">
          <ac:chgData name="Ross Phillips" userId="c604230b-847d-4cb1-9e23-f810d4c0fde1" providerId="ADAL" clId="{F52E2273-19B5-4DB5-8F34-AD39A01919E6}" dt="2024-02-29T13:29:23.993" v="408" actId="700"/>
          <ac:spMkLst>
            <pc:docMk/>
            <pc:sldMk cId="1888993898" sldId="376"/>
            <ac:spMk id="3" creationId="{400DBBC2-2BCE-9F6A-C6D2-7AC547145E20}"/>
          </ac:spMkLst>
        </pc:spChg>
        <pc:spChg chg="add mod ord">
          <ac:chgData name="Ross Phillips" userId="c604230b-847d-4cb1-9e23-f810d4c0fde1" providerId="ADAL" clId="{F52E2273-19B5-4DB5-8F34-AD39A01919E6}" dt="2024-02-29T13:29:59.510" v="505" actId="20577"/>
          <ac:spMkLst>
            <pc:docMk/>
            <pc:sldMk cId="1888993898" sldId="376"/>
            <ac:spMk id="4" creationId="{29FCCC12-B52A-3906-526C-1A310CDBCB6F}"/>
          </ac:spMkLst>
        </pc:spChg>
        <pc:spChg chg="add">
          <ac:chgData name="Ross Phillips" userId="c604230b-847d-4cb1-9e23-f810d4c0fde1" providerId="ADAL" clId="{F52E2273-19B5-4DB5-8F34-AD39A01919E6}" dt="2024-02-29T13:29:29.553" v="409" actId="26606"/>
          <ac:spMkLst>
            <pc:docMk/>
            <pc:sldMk cId="1888993898" sldId="376"/>
            <ac:spMk id="9" creationId="{4E1BEB12-92AF-4445-98AD-4C7756E7C93B}"/>
          </ac:spMkLst>
        </pc:spChg>
        <pc:spChg chg="add">
          <ac:chgData name="Ross Phillips" userId="c604230b-847d-4cb1-9e23-f810d4c0fde1" providerId="ADAL" clId="{F52E2273-19B5-4DB5-8F34-AD39A01919E6}" dt="2024-02-29T13:29:29.553" v="409" actId="26606"/>
          <ac:spMkLst>
            <pc:docMk/>
            <pc:sldMk cId="1888993898" sldId="376"/>
            <ac:spMk id="11" creationId="{D0522C2C-7B5C-48A7-A969-03941E5D2E76}"/>
          </ac:spMkLst>
        </pc:spChg>
        <pc:spChg chg="add">
          <ac:chgData name="Ross Phillips" userId="c604230b-847d-4cb1-9e23-f810d4c0fde1" providerId="ADAL" clId="{F52E2273-19B5-4DB5-8F34-AD39A01919E6}" dt="2024-02-29T13:29:29.553" v="409" actId="26606"/>
          <ac:spMkLst>
            <pc:docMk/>
            <pc:sldMk cId="1888993898" sldId="376"/>
            <ac:spMk id="13" creationId="{9C682A1A-5B2D-4111-BBD6-620165633E5B}"/>
          </ac:spMkLst>
        </pc:spChg>
        <pc:spChg chg="add">
          <ac:chgData name="Ross Phillips" userId="c604230b-847d-4cb1-9e23-f810d4c0fde1" providerId="ADAL" clId="{F52E2273-19B5-4DB5-8F34-AD39A01919E6}" dt="2024-02-29T13:29:29.553" v="409" actId="26606"/>
          <ac:spMkLst>
            <pc:docMk/>
            <pc:sldMk cId="1888993898" sldId="376"/>
            <ac:spMk id="15" creationId="{D6EE29F2-D77F-4BD0-A20B-334D316A1C9D}"/>
          </ac:spMkLst>
        </pc:spChg>
        <pc:spChg chg="add">
          <ac:chgData name="Ross Phillips" userId="c604230b-847d-4cb1-9e23-f810d4c0fde1" providerId="ADAL" clId="{F52E2273-19B5-4DB5-8F34-AD39A01919E6}" dt="2024-02-29T13:29:29.553" v="409" actId="26606"/>
          <ac:spMkLst>
            <pc:docMk/>
            <pc:sldMk cId="1888993898" sldId="376"/>
            <ac:spMk id="17" creationId="{22D09ED2-868F-42C6-866E-F92E0CEF314F}"/>
          </ac:spMkLst>
        </pc:spChg>
      </pc:sldChg>
      <pc:sldChg chg="modSp add del mod">
        <pc:chgData name="Ross Phillips" userId="c604230b-847d-4cb1-9e23-f810d4c0fde1" providerId="ADAL" clId="{F52E2273-19B5-4DB5-8F34-AD39A01919E6}" dt="2024-02-29T12:54:23.336" v="98" actId="2696"/>
        <pc:sldMkLst>
          <pc:docMk/>
          <pc:sldMk cId="2644936205" sldId="376"/>
        </pc:sldMkLst>
        <pc:spChg chg="mod">
          <ac:chgData name="Ross Phillips" userId="c604230b-847d-4cb1-9e23-f810d4c0fde1" providerId="ADAL" clId="{F52E2273-19B5-4DB5-8F34-AD39A01919E6}" dt="2024-02-28T14:44:06.010" v="68"/>
          <ac:spMkLst>
            <pc:docMk/>
            <pc:sldMk cId="2644936205" sldId="376"/>
            <ac:spMk id="7" creationId="{00000000-0000-0000-0000-000000000000}"/>
          </ac:spMkLst>
        </pc:spChg>
        <pc:spChg chg="mod">
          <ac:chgData name="Ross Phillips" userId="c604230b-847d-4cb1-9e23-f810d4c0fde1" providerId="ADAL" clId="{F52E2273-19B5-4DB5-8F34-AD39A01919E6}" dt="2024-02-28T14:44:06.010" v="68"/>
          <ac:spMkLst>
            <pc:docMk/>
            <pc:sldMk cId="2644936205" sldId="376"/>
            <ac:spMk id="8" creationId="{00000000-0000-0000-0000-000000000000}"/>
          </ac:spMkLst>
        </pc:spChg>
      </pc:sldChg>
      <pc:sldChg chg="addSp delSp modSp new mod setBg">
        <pc:chgData name="Ross Phillips" userId="c604230b-847d-4cb1-9e23-f810d4c0fde1" providerId="ADAL" clId="{F52E2273-19B5-4DB5-8F34-AD39A01919E6}" dt="2024-02-29T13:29:13.321" v="407" actId="26606"/>
        <pc:sldMkLst>
          <pc:docMk/>
          <pc:sldMk cId="3480920795" sldId="377"/>
        </pc:sldMkLst>
        <pc:spChg chg="mod">
          <ac:chgData name="Ross Phillips" userId="c604230b-847d-4cb1-9e23-f810d4c0fde1" providerId="ADAL" clId="{F52E2273-19B5-4DB5-8F34-AD39A01919E6}" dt="2024-02-29T13:29:13.321" v="407" actId="26606"/>
          <ac:spMkLst>
            <pc:docMk/>
            <pc:sldMk cId="3480920795" sldId="377"/>
            <ac:spMk id="2" creationId="{6FBCCB2E-EAD7-0DC6-B128-DAA6EC678C1F}"/>
          </ac:spMkLst>
        </pc:spChg>
        <pc:spChg chg="mod">
          <ac:chgData name="Ross Phillips" userId="c604230b-847d-4cb1-9e23-f810d4c0fde1" providerId="ADAL" clId="{F52E2273-19B5-4DB5-8F34-AD39A01919E6}" dt="2024-02-29T13:29:13.321" v="407" actId="26606"/>
          <ac:spMkLst>
            <pc:docMk/>
            <pc:sldMk cId="3480920795" sldId="377"/>
            <ac:spMk id="3" creationId="{398F4FAA-ED60-0DB4-4D40-FDCDA093FE43}"/>
          </ac:spMkLst>
        </pc:spChg>
        <pc:spChg chg="add del">
          <ac:chgData name="Ross Phillips" userId="c604230b-847d-4cb1-9e23-f810d4c0fde1" providerId="ADAL" clId="{F52E2273-19B5-4DB5-8F34-AD39A01919E6}" dt="2024-02-29T13:29:13.290" v="406" actId="26606"/>
          <ac:spMkLst>
            <pc:docMk/>
            <pc:sldMk cId="3480920795" sldId="377"/>
            <ac:spMk id="9" creationId="{5A59F003-E00A-43F9-91DC-CC54E3B87466}"/>
          </ac:spMkLst>
        </pc:spChg>
        <pc:spChg chg="add">
          <ac:chgData name="Ross Phillips" userId="c604230b-847d-4cb1-9e23-f810d4c0fde1" providerId="ADAL" clId="{F52E2273-19B5-4DB5-8F34-AD39A01919E6}" dt="2024-02-29T13:29:13.321" v="407" actId="26606"/>
          <ac:spMkLst>
            <pc:docMk/>
            <pc:sldMk cId="3480920795" sldId="377"/>
            <ac:spMk id="10" creationId="{A3363022-C969-41E9-8EB2-E4C94908C1FA}"/>
          </ac:spMkLst>
        </pc:spChg>
        <pc:spChg chg="add del">
          <ac:chgData name="Ross Phillips" userId="c604230b-847d-4cb1-9e23-f810d4c0fde1" providerId="ADAL" clId="{F52E2273-19B5-4DB5-8F34-AD39A01919E6}" dt="2024-02-29T13:29:13.290" v="406" actId="26606"/>
          <ac:spMkLst>
            <pc:docMk/>
            <pc:sldMk cId="3480920795" sldId="377"/>
            <ac:spMk id="11" creationId="{D74A4382-E3AD-430A-9A1F-DFA3E0E77A7D}"/>
          </ac:spMkLst>
        </pc:spChg>
        <pc:spChg chg="add">
          <ac:chgData name="Ross Phillips" userId="c604230b-847d-4cb1-9e23-f810d4c0fde1" providerId="ADAL" clId="{F52E2273-19B5-4DB5-8F34-AD39A01919E6}" dt="2024-02-29T13:29:13.321" v="407" actId="26606"/>
          <ac:spMkLst>
            <pc:docMk/>
            <pc:sldMk cId="3480920795" sldId="377"/>
            <ac:spMk id="12" creationId="{8D1AD6B3-BE88-4CEB-BA17-790657CC4729}"/>
          </ac:spMkLst>
        </pc:spChg>
        <pc:spChg chg="add del">
          <ac:chgData name="Ross Phillips" userId="c604230b-847d-4cb1-9e23-f810d4c0fde1" providerId="ADAL" clId="{F52E2273-19B5-4DB5-8F34-AD39A01919E6}" dt="2024-02-29T13:29:13.290" v="406" actId="26606"/>
          <ac:spMkLst>
            <pc:docMk/>
            <pc:sldMk cId="3480920795" sldId="377"/>
            <ac:spMk id="13" creationId="{79F40191-0F44-4FD1-82CC-ACB507C14BE6}"/>
          </ac:spMkLst>
        </pc:spChg>
        <pc:grpChg chg="add">
          <ac:chgData name="Ross Phillips" userId="c604230b-847d-4cb1-9e23-f810d4c0fde1" providerId="ADAL" clId="{F52E2273-19B5-4DB5-8F34-AD39A01919E6}" dt="2024-02-29T13:29:13.321" v="407" actId="26606"/>
          <ac:grpSpMkLst>
            <pc:docMk/>
            <pc:sldMk cId="3480920795" sldId="377"/>
            <ac:grpSpMk id="14" creationId="{89D1390B-7E13-4B4F-9CB2-391063412E54}"/>
          </ac:grpSpMkLst>
        </pc:grpChg>
        <pc:picChg chg="add del">
          <ac:chgData name="Ross Phillips" userId="c604230b-847d-4cb1-9e23-f810d4c0fde1" providerId="ADAL" clId="{F52E2273-19B5-4DB5-8F34-AD39A01919E6}" dt="2024-02-29T13:29:13.290" v="406" actId="26606"/>
          <ac:picMkLst>
            <pc:docMk/>
            <pc:sldMk cId="3480920795" sldId="377"/>
            <ac:picMk id="5" creationId="{779DB91A-DB37-0B3C-EB57-60EDC44C133D}"/>
          </ac:picMkLst>
        </pc:picChg>
        <pc:picChg chg="add">
          <ac:chgData name="Ross Phillips" userId="c604230b-847d-4cb1-9e23-f810d4c0fde1" providerId="ADAL" clId="{F52E2273-19B5-4DB5-8F34-AD39A01919E6}" dt="2024-02-29T13:29:13.321" v="407" actId="26606"/>
          <ac:picMkLst>
            <pc:docMk/>
            <pc:sldMk cId="3480920795" sldId="377"/>
            <ac:picMk id="7" creationId="{E53F6612-54F4-0A27-E198-EB21AE66A1F4}"/>
          </ac:picMkLst>
        </pc:picChg>
      </pc:sldChg>
      <pc:sldChg chg="add del">
        <pc:chgData name="Ross Phillips" userId="c604230b-847d-4cb1-9e23-f810d4c0fde1" providerId="ADAL" clId="{F52E2273-19B5-4DB5-8F34-AD39A01919E6}" dt="2024-02-29T12:54:23.336" v="98" actId="2696"/>
        <pc:sldMkLst>
          <pc:docMk/>
          <pc:sldMk cId="142135443" sldId="381"/>
        </pc:sldMkLst>
      </pc:sldChg>
      <pc:sldChg chg="addSp delSp modSp add del mod setBg">
        <pc:chgData name="Ross Phillips" userId="c604230b-847d-4cb1-9e23-f810d4c0fde1" providerId="ADAL" clId="{F52E2273-19B5-4DB5-8F34-AD39A01919E6}" dt="2024-02-29T12:54:23.336" v="98" actId="2696"/>
        <pc:sldMkLst>
          <pc:docMk/>
          <pc:sldMk cId="3176804845" sldId="387"/>
        </pc:sldMkLst>
        <pc:spChg chg="mod">
          <ac:chgData name="Ross Phillips" userId="c604230b-847d-4cb1-9e23-f810d4c0fde1" providerId="ADAL" clId="{F52E2273-19B5-4DB5-8F34-AD39A01919E6}" dt="2024-02-28T14:50:00.816" v="97" actId="26606"/>
          <ac:spMkLst>
            <pc:docMk/>
            <pc:sldMk cId="3176804845" sldId="387"/>
            <ac:spMk id="2" creationId="{00000000-0000-0000-0000-000000000000}"/>
          </ac:spMkLst>
        </pc:spChg>
        <pc:spChg chg="add del mod">
          <ac:chgData name="Ross Phillips" userId="c604230b-847d-4cb1-9e23-f810d4c0fde1" providerId="ADAL" clId="{F52E2273-19B5-4DB5-8F34-AD39A01919E6}" dt="2024-02-28T14:50:00.816" v="97" actId="26606"/>
          <ac:spMkLst>
            <pc:docMk/>
            <pc:sldMk cId="3176804845" sldId="387"/>
            <ac:spMk id="5" creationId="{00000000-0000-0000-0000-000000000000}"/>
          </ac:spMkLst>
        </pc:spChg>
        <pc:spChg chg="add">
          <ac:chgData name="Ross Phillips" userId="c604230b-847d-4cb1-9e23-f810d4c0fde1" providerId="ADAL" clId="{F52E2273-19B5-4DB5-8F34-AD39A01919E6}" dt="2024-02-28T14:50:00.816" v="97" actId="26606"/>
          <ac:spMkLst>
            <pc:docMk/>
            <pc:sldMk cId="3176804845" sldId="387"/>
            <ac:spMk id="10" creationId="{777A147A-9ED8-46B4-8660-1B3C2AA880B5}"/>
          </ac:spMkLst>
        </pc:spChg>
        <pc:spChg chg="add del">
          <ac:chgData name="Ross Phillips" userId="c604230b-847d-4cb1-9e23-f810d4c0fde1" providerId="ADAL" clId="{F52E2273-19B5-4DB5-8F34-AD39A01919E6}" dt="2024-02-28T14:49:54.832" v="92" actId="26606"/>
          <ac:spMkLst>
            <pc:docMk/>
            <pc:sldMk cId="3176804845" sldId="387"/>
            <ac:spMk id="11" creationId="{2E442304-DDBD-4F7B-8017-36BCC863FB40}"/>
          </ac:spMkLst>
        </pc:spChg>
        <pc:spChg chg="add">
          <ac:chgData name="Ross Phillips" userId="c604230b-847d-4cb1-9e23-f810d4c0fde1" providerId="ADAL" clId="{F52E2273-19B5-4DB5-8F34-AD39A01919E6}" dt="2024-02-28T14:50:00.816" v="97" actId="26606"/>
          <ac:spMkLst>
            <pc:docMk/>
            <pc:sldMk cId="3176804845" sldId="387"/>
            <ac:spMk id="12" creationId="{5D6C15A0-C087-4593-8414-2B4EC1CDC3DE}"/>
          </ac:spMkLst>
        </pc:spChg>
        <pc:spChg chg="add del">
          <ac:chgData name="Ross Phillips" userId="c604230b-847d-4cb1-9e23-f810d4c0fde1" providerId="ADAL" clId="{F52E2273-19B5-4DB5-8F34-AD39A01919E6}" dt="2024-02-28T14:49:54.832" v="92" actId="26606"/>
          <ac:spMkLst>
            <pc:docMk/>
            <pc:sldMk cId="3176804845" sldId="387"/>
            <ac:spMk id="13" creationId="{5E107275-3853-46FD-A241-DE4355A42675}"/>
          </ac:spMkLst>
        </pc:spChg>
        <pc:spChg chg="add del">
          <ac:chgData name="Ross Phillips" userId="c604230b-847d-4cb1-9e23-f810d4c0fde1" providerId="ADAL" clId="{F52E2273-19B5-4DB5-8F34-AD39A01919E6}" dt="2024-02-28T14:49:57.424" v="94" actId="26606"/>
          <ac:spMkLst>
            <pc:docMk/>
            <pc:sldMk cId="3176804845" sldId="387"/>
            <ac:spMk id="15" creationId="{35DB3719-6FDC-4E5D-891D-FF40B7300F64}"/>
          </ac:spMkLst>
        </pc:spChg>
        <pc:spChg chg="add del">
          <ac:chgData name="Ross Phillips" userId="c604230b-847d-4cb1-9e23-f810d4c0fde1" providerId="ADAL" clId="{F52E2273-19B5-4DB5-8F34-AD39A01919E6}" dt="2024-02-28T14:49:57.424" v="94" actId="26606"/>
          <ac:spMkLst>
            <pc:docMk/>
            <pc:sldMk cId="3176804845" sldId="387"/>
            <ac:spMk id="16" creationId="{E0CBAC23-2E3F-4A90-BA59-F8299F6A5439}"/>
          </ac:spMkLst>
        </pc:spChg>
        <pc:spChg chg="add del">
          <ac:chgData name="Ross Phillips" userId="c604230b-847d-4cb1-9e23-f810d4c0fde1" providerId="ADAL" clId="{F52E2273-19B5-4DB5-8F34-AD39A01919E6}" dt="2024-02-28T14:50:00.816" v="96" actId="26606"/>
          <ac:spMkLst>
            <pc:docMk/>
            <pc:sldMk cId="3176804845" sldId="387"/>
            <ac:spMk id="19" creationId="{D009D6D5-DAC2-4A8B-A17A-E206B9012D09}"/>
          </ac:spMkLst>
        </pc:spChg>
        <pc:spChg chg="add del">
          <ac:chgData name="Ross Phillips" userId="c604230b-847d-4cb1-9e23-f810d4c0fde1" providerId="ADAL" clId="{F52E2273-19B5-4DB5-8F34-AD39A01919E6}" dt="2024-02-28T14:50:00.816" v="96" actId="26606"/>
          <ac:spMkLst>
            <pc:docMk/>
            <pc:sldMk cId="3176804845" sldId="387"/>
            <ac:spMk id="20" creationId="{00000000-0000-0000-0000-000000000000}"/>
          </ac:spMkLst>
        </pc:spChg>
        <pc:spChg chg="add">
          <ac:chgData name="Ross Phillips" userId="c604230b-847d-4cb1-9e23-f810d4c0fde1" providerId="ADAL" clId="{F52E2273-19B5-4DB5-8F34-AD39A01919E6}" dt="2024-02-28T14:50:00.816" v="97" actId="26606"/>
          <ac:spMkLst>
            <pc:docMk/>
            <pc:sldMk cId="3176804845" sldId="387"/>
            <ac:spMk id="23" creationId="{00000000-0000-0000-0000-000000000000}"/>
          </ac:spMkLst>
        </pc:spChg>
        <pc:graphicFrameChg chg="add del">
          <ac:chgData name="Ross Phillips" userId="c604230b-847d-4cb1-9e23-f810d4c0fde1" providerId="ADAL" clId="{F52E2273-19B5-4DB5-8F34-AD39A01919E6}" dt="2024-02-28T14:49:54.832" v="92" actId="26606"/>
          <ac:graphicFrameMkLst>
            <pc:docMk/>
            <pc:sldMk cId="3176804845" sldId="387"/>
            <ac:graphicFrameMk id="7" creationId="{0F3BE4C4-FD8A-5145-F0B7-DE823E138E74}"/>
          </ac:graphicFrameMkLst>
        </pc:graphicFrameChg>
        <pc:graphicFrameChg chg="add del">
          <ac:chgData name="Ross Phillips" userId="c604230b-847d-4cb1-9e23-f810d4c0fde1" providerId="ADAL" clId="{F52E2273-19B5-4DB5-8F34-AD39A01919E6}" dt="2024-02-28T14:49:57.424" v="94" actId="26606"/>
          <ac:graphicFrameMkLst>
            <pc:docMk/>
            <pc:sldMk cId="3176804845" sldId="387"/>
            <ac:graphicFrameMk id="17" creationId="{E986D7CF-188D-72FA-9143-556F3CA4E6F0}"/>
          </ac:graphicFrameMkLst>
        </pc:graphicFrameChg>
        <pc:picChg chg="add del">
          <ac:chgData name="Ross Phillips" userId="c604230b-847d-4cb1-9e23-f810d4c0fde1" providerId="ADAL" clId="{F52E2273-19B5-4DB5-8F34-AD39A01919E6}" dt="2024-02-28T14:50:00.816" v="96" actId="26606"/>
          <ac:picMkLst>
            <pc:docMk/>
            <pc:sldMk cId="3176804845" sldId="387"/>
            <ac:picMk id="21" creationId="{BD3C4358-FD6B-8152-2950-6E2D1C45F597}"/>
          </ac:picMkLst>
        </pc:picChg>
      </pc:sldChg>
      <pc:sldChg chg="add del">
        <pc:chgData name="Ross Phillips" userId="c604230b-847d-4cb1-9e23-f810d4c0fde1" providerId="ADAL" clId="{F52E2273-19B5-4DB5-8F34-AD39A01919E6}" dt="2024-02-29T12:54:23.336" v="98" actId="2696"/>
        <pc:sldMkLst>
          <pc:docMk/>
          <pc:sldMk cId="2834183168" sldId="388"/>
        </pc:sldMkLst>
      </pc:sldChg>
      <pc:sldChg chg="modSp add del mod">
        <pc:chgData name="Ross Phillips" userId="c604230b-847d-4cb1-9e23-f810d4c0fde1" providerId="ADAL" clId="{F52E2273-19B5-4DB5-8F34-AD39A01919E6}" dt="2024-02-29T12:54:23.336" v="98" actId="2696"/>
        <pc:sldMkLst>
          <pc:docMk/>
          <pc:sldMk cId="1473406349" sldId="389"/>
        </pc:sldMkLst>
        <pc:spChg chg="mod">
          <ac:chgData name="Ross Phillips" userId="c604230b-847d-4cb1-9e23-f810d4c0fde1" providerId="ADAL" clId="{F52E2273-19B5-4DB5-8F34-AD39A01919E6}" dt="2024-02-28T14:44:06.010" v="68"/>
          <ac:spMkLst>
            <pc:docMk/>
            <pc:sldMk cId="1473406349" sldId="389"/>
            <ac:spMk id="2" creationId="{00000000-0000-0000-0000-000000000000}"/>
          </ac:spMkLst>
        </pc:spChg>
        <pc:spChg chg="mod">
          <ac:chgData name="Ross Phillips" userId="c604230b-847d-4cb1-9e23-f810d4c0fde1" providerId="ADAL" clId="{F52E2273-19B5-4DB5-8F34-AD39A01919E6}" dt="2024-02-28T14:44:06.010" v="68"/>
          <ac:spMkLst>
            <pc:docMk/>
            <pc:sldMk cId="1473406349" sldId="389"/>
            <ac:spMk id="5" creationId="{00000000-0000-0000-0000-000000000000}"/>
          </ac:spMkLst>
        </pc:spChg>
      </pc:sldChg>
      <pc:sldChg chg="modSp add del mod">
        <pc:chgData name="Ross Phillips" userId="c604230b-847d-4cb1-9e23-f810d4c0fde1" providerId="ADAL" clId="{F52E2273-19B5-4DB5-8F34-AD39A01919E6}" dt="2024-02-29T12:54:23.336" v="98" actId="2696"/>
        <pc:sldMkLst>
          <pc:docMk/>
          <pc:sldMk cId="1552944838" sldId="390"/>
        </pc:sldMkLst>
        <pc:spChg chg="mod">
          <ac:chgData name="Ross Phillips" userId="c604230b-847d-4cb1-9e23-f810d4c0fde1" providerId="ADAL" clId="{F52E2273-19B5-4DB5-8F34-AD39A01919E6}" dt="2024-02-28T14:44:06.010" v="68"/>
          <ac:spMkLst>
            <pc:docMk/>
            <pc:sldMk cId="1552944838" sldId="390"/>
            <ac:spMk id="2" creationId="{00000000-0000-0000-0000-000000000000}"/>
          </ac:spMkLst>
        </pc:spChg>
        <pc:spChg chg="mod">
          <ac:chgData name="Ross Phillips" userId="c604230b-847d-4cb1-9e23-f810d4c0fde1" providerId="ADAL" clId="{F52E2273-19B5-4DB5-8F34-AD39A01919E6}" dt="2024-02-28T14:44:06.010" v="68"/>
          <ac:spMkLst>
            <pc:docMk/>
            <pc:sldMk cId="1552944838" sldId="390"/>
            <ac:spMk id="5" creationId="{00000000-0000-0000-0000-000000000000}"/>
          </ac:spMkLst>
        </pc:spChg>
      </pc:sldChg>
      <pc:sldChg chg="modSp add del mod">
        <pc:chgData name="Ross Phillips" userId="c604230b-847d-4cb1-9e23-f810d4c0fde1" providerId="ADAL" clId="{F52E2273-19B5-4DB5-8F34-AD39A01919E6}" dt="2024-02-29T12:54:23.336" v="98" actId="2696"/>
        <pc:sldMkLst>
          <pc:docMk/>
          <pc:sldMk cId="2123651466" sldId="391"/>
        </pc:sldMkLst>
        <pc:spChg chg="mod">
          <ac:chgData name="Ross Phillips" userId="c604230b-847d-4cb1-9e23-f810d4c0fde1" providerId="ADAL" clId="{F52E2273-19B5-4DB5-8F34-AD39A01919E6}" dt="2024-02-28T14:44:06.010" v="68"/>
          <ac:spMkLst>
            <pc:docMk/>
            <pc:sldMk cId="2123651466" sldId="391"/>
            <ac:spMk id="2" creationId="{00000000-0000-0000-0000-000000000000}"/>
          </ac:spMkLst>
        </pc:spChg>
        <pc:spChg chg="mod">
          <ac:chgData name="Ross Phillips" userId="c604230b-847d-4cb1-9e23-f810d4c0fde1" providerId="ADAL" clId="{F52E2273-19B5-4DB5-8F34-AD39A01919E6}" dt="2024-02-28T14:44:06.010" v="68"/>
          <ac:spMkLst>
            <pc:docMk/>
            <pc:sldMk cId="2123651466" sldId="391"/>
            <ac:spMk id="5" creationId="{00000000-0000-0000-0000-000000000000}"/>
          </ac:spMkLst>
        </pc:spChg>
      </pc:sldChg>
      <pc:sldChg chg="modSp add del mod">
        <pc:chgData name="Ross Phillips" userId="c604230b-847d-4cb1-9e23-f810d4c0fde1" providerId="ADAL" clId="{F52E2273-19B5-4DB5-8F34-AD39A01919E6}" dt="2024-02-29T12:54:23.336" v="98" actId="2696"/>
        <pc:sldMkLst>
          <pc:docMk/>
          <pc:sldMk cId="2378433398" sldId="392"/>
        </pc:sldMkLst>
        <pc:spChg chg="mod">
          <ac:chgData name="Ross Phillips" userId="c604230b-847d-4cb1-9e23-f810d4c0fde1" providerId="ADAL" clId="{F52E2273-19B5-4DB5-8F34-AD39A01919E6}" dt="2024-02-28T14:44:06.010" v="68"/>
          <ac:spMkLst>
            <pc:docMk/>
            <pc:sldMk cId="2378433398" sldId="392"/>
            <ac:spMk id="2" creationId="{00000000-0000-0000-0000-000000000000}"/>
          </ac:spMkLst>
        </pc:spChg>
        <pc:spChg chg="mod">
          <ac:chgData name="Ross Phillips" userId="c604230b-847d-4cb1-9e23-f810d4c0fde1" providerId="ADAL" clId="{F52E2273-19B5-4DB5-8F34-AD39A01919E6}" dt="2024-02-28T14:44:06.010" v="68"/>
          <ac:spMkLst>
            <pc:docMk/>
            <pc:sldMk cId="2378433398" sldId="392"/>
            <ac:spMk id="5" creationId="{00000000-0000-0000-0000-000000000000}"/>
          </ac:spMkLst>
        </pc:spChg>
      </pc:sldChg>
      <pc:sldChg chg="add del">
        <pc:chgData name="Ross Phillips" userId="c604230b-847d-4cb1-9e23-f810d4c0fde1" providerId="ADAL" clId="{F52E2273-19B5-4DB5-8F34-AD39A01919E6}" dt="2024-02-29T12:54:23.336" v="98" actId="2696"/>
        <pc:sldMkLst>
          <pc:docMk/>
          <pc:sldMk cId="3926792580" sldId="393"/>
        </pc:sldMkLst>
      </pc:sldChg>
      <pc:sldChg chg="modSp add del">
        <pc:chgData name="Ross Phillips" userId="c604230b-847d-4cb1-9e23-f810d4c0fde1" providerId="ADAL" clId="{F52E2273-19B5-4DB5-8F34-AD39A01919E6}" dt="2024-02-29T12:54:23.336" v="98" actId="2696"/>
        <pc:sldMkLst>
          <pc:docMk/>
          <pc:sldMk cId="1397756019" sldId="394"/>
        </pc:sldMkLst>
        <pc:spChg chg="mod">
          <ac:chgData name="Ross Phillips" userId="c604230b-847d-4cb1-9e23-f810d4c0fde1" providerId="ADAL" clId="{F52E2273-19B5-4DB5-8F34-AD39A01919E6}" dt="2024-02-28T14:44:06.010" v="68"/>
          <ac:spMkLst>
            <pc:docMk/>
            <pc:sldMk cId="1397756019" sldId="394"/>
            <ac:spMk id="2" creationId="{00000000-0000-0000-0000-000000000000}"/>
          </ac:spMkLst>
        </pc:spChg>
        <pc:spChg chg="mod">
          <ac:chgData name="Ross Phillips" userId="c604230b-847d-4cb1-9e23-f810d4c0fde1" providerId="ADAL" clId="{F52E2273-19B5-4DB5-8F34-AD39A01919E6}" dt="2024-02-28T14:44:06.010" v="68"/>
          <ac:spMkLst>
            <pc:docMk/>
            <pc:sldMk cId="1397756019" sldId="394"/>
            <ac:spMk id="5" creationId="{00000000-0000-0000-0000-000000000000}"/>
          </ac:spMkLst>
        </pc:spChg>
      </pc:sldChg>
      <pc:sldChg chg="modSp add del">
        <pc:chgData name="Ross Phillips" userId="c604230b-847d-4cb1-9e23-f810d4c0fde1" providerId="ADAL" clId="{F52E2273-19B5-4DB5-8F34-AD39A01919E6}" dt="2024-02-29T12:54:23.336" v="98" actId="2696"/>
        <pc:sldMkLst>
          <pc:docMk/>
          <pc:sldMk cId="263981620" sldId="395"/>
        </pc:sldMkLst>
        <pc:spChg chg="mod">
          <ac:chgData name="Ross Phillips" userId="c604230b-847d-4cb1-9e23-f810d4c0fde1" providerId="ADAL" clId="{F52E2273-19B5-4DB5-8F34-AD39A01919E6}" dt="2024-02-28T14:44:06.010" v="68"/>
          <ac:spMkLst>
            <pc:docMk/>
            <pc:sldMk cId="263981620" sldId="395"/>
            <ac:spMk id="2" creationId="{00000000-0000-0000-0000-000000000000}"/>
          </ac:spMkLst>
        </pc:spChg>
        <pc:spChg chg="mod">
          <ac:chgData name="Ross Phillips" userId="c604230b-847d-4cb1-9e23-f810d4c0fde1" providerId="ADAL" clId="{F52E2273-19B5-4DB5-8F34-AD39A01919E6}" dt="2024-02-28T14:44:06.010" v="68"/>
          <ac:spMkLst>
            <pc:docMk/>
            <pc:sldMk cId="263981620" sldId="395"/>
            <ac:spMk id="5" creationId="{00000000-0000-0000-0000-000000000000}"/>
          </ac:spMkLst>
        </pc:spChg>
      </pc:sldChg>
      <pc:sldChg chg="modSp add del mod">
        <pc:chgData name="Ross Phillips" userId="c604230b-847d-4cb1-9e23-f810d4c0fde1" providerId="ADAL" clId="{F52E2273-19B5-4DB5-8F34-AD39A01919E6}" dt="2024-02-29T12:54:23.336" v="98" actId="2696"/>
        <pc:sldMkLst>
          <pc:docMk/>
          <pc:sldMk cId="1299269081" sldId="396"/>
        </pc:sldMkLst>
        <pc:spChg chg="mod">
          <ac:chgData name="Ross Phillips" userId="c604230b-847d-4cb1-9e23-f810d4c0fde1" providerId="ADAL" clId="{F52E2273-19B5-4DB5-8F34-AD39A01919E6}" dt="2024-02-28T14:44:06.010" v="68"/>
          <ac:spMkLst>
            <pc:docMk/>
            <pc:sldMk cId="1299269081" sldId="396"/>
            <ac:spMk id="2" creationId="{00000000-0000-0000-0000-000000000000}"/>
          </ac:spMkLst>
        </pc:spChg>
        <pc:spChg chg="mod">
          <ac:chgData name="Ross Phillips" userId="c604230b-847d-4cb1-9e23-f810d4c0fde1" providerId="ADAL" clId="{F52E2273-19B5-4DB5-8F34-AD39A01919E6}" dt="2024-02-28T14:44:06.010" v="68"/>
          <ac:spMkLst>
            <pc:docMk/>
            <pc:sldMk cId="1299269081" sldId="396"/>
            <ac:spMk id="5" creationId="{00000000-0000-0000-0000-000000000000}"/>
          </ac:spMkLst>
        </pc:spChg>
      </pc:sldChg>
      <pc:sldChg chg="modSp add del">
        <pc:chgData name="Ross Phillips" userId="c604230b-847d-4cb1-9e23-f810d4c0fde1" providerId="ADAL" clId="{F52E2273-19B5-4DB5-8F34-AD39A01919E6}" dt="2024-02-29T12:54:23.336" v="98" actId="2696"/>
        <pc:sldMkLst>
          <pc:docMk/>
          <pc:sldMk cId="2965307204" sldId="397"/>
        </pc:sldMkLst>
        <pc:spChg chg="mod">
          <ac:chgData name="Ross Phillips" userId="c604230b-847d-4cb1-9e23-f810d4c0fde1" providerId="ADAL" clId="{F52E2273-19B5-4DB5-8F34-AD39A01919E6}" dt="2024-02-28T14:44:06.010" v="68"/>
          <ac:spMkLst>
            <pc:docMk/>
            <pc:sldMk cId="2965307204" sldId="397"/>
            <ac:spMk id="4" creationId="{00000000-0000-0000-0000-000000000000}"/>
          </ac:spMkLst>
        </pc:spChg>
        <pc:spChg chg="mod">
          <ac:chgData name="Ross Phillips" userId="c604230b-847d-4cb1-9e23-f810d4c0fde1" providerId="ADAL" clId="{F52E2273-19B5-4DB5-8F34-AD39A01919E6}" dt="2024-02-28T14:44:06.010" v="68"/>
          <ac:spMkLst>
            <pc:docMk/>
            <pc:sldMk cId="2965307204" sldId="397"/>
            <ac:spMk id="5" creationId="{00000000-0000-0000-0000-000000000000}"/>
          </ac:spMkLst>
        </pc:spChg>
      </pc:sldChg>
      <pc:sldChg chg="modSp add del">
        <pc:chgData name="Ross Phillips" userId="c604230b-847d-4cb1-9e23-f810d4c0fde1" providerId="ADAL" clId="{F52E2273-19B5-4DB5-8F34-AD39A01919E6}" dt="2024-02-29T12:54:23.336" v="98" actId="2696"/>
        <pc:sldMkLst>
          <pc:docMk/>
          <pc:sldMk cId="311189369" sldId="398"/>
        </pc:sldMkLst>
        <pc:spChg chg="mod">
          <ac:chgData name="Ross Phillips" userId="c604230b-847d-4cb1-9e23-f810d4c0fde1" providerId="ADAL" clId="{F52E2273-19B5-4DB5-8F34-AD39A01919E6}" dt="2024-02-28T14:44:06.010" v="68"/>
          <ac:spMkLst>
            <pc:docMk/>
            <pc:sldMk cId="311189369" sldId="398"/>
            <ac:spMk id="4" creationId="{00000000-0000-0000-0000-000000000000}"/>
          </ac:spMkLst>
        </pc:spChg>
      </pc:sldChg>
      <pc:sldChg chg="modSp add del">
        <pc:chgData name="Ross Phillips" userId="c604230b-847d-4cb1-9e23-f810d4c0fde1" providerId="ADAL" clId="{F52E2273-19B5-4DB5-8F34-AD39A01919E6}" dt="2024-02-29T12:54:23.336" v="98" actId="2696"/>
        <pc:sldMkLst>
          <pc:docMk/>
          <pc:sldMk cId="2025714174" sldId="399"/>
        </pc:sldMkLst>
        <pc:spChg chg="mod">
          <ac:chgData name="Ross Phillips" userId="c604230b-847d-4cb1-9e23-f810d4c0fde1" providerId="ADAL" clId="{F52E2273-19B5-4DB5-8F34-AD39A01919E6}" dt="2024-02-28T14:44:06.010" v="68"/>
          <ac:spMkLst>
            <pc:docMk/>
            <pc:sldMk cId="2025714174" sldId="399"/>
            <ac:spMk id="2" creationId="{00000000-0000-0000-0000-000000000000}"/>
          </ac:spMkLst>
        </pc:spChg>
      </pc:sldChg>
      <pc:sldChg chg="modSp add del">
        <pc:chgData name="Ross Phillips" userId="c604230b-847d-4cb1-9e23-f810d4c0fde1" providerId="ADAL" clId="{F52E2273-19B5-4DB5-8F34-AD39A01919E6}" dt="2024-02-29T12:54:23.336" v="98" actId="2696"/>
        <pc:sldMkLst>
          <pc:docMk/>
          <pc:sldMk cId="3170495569" sldId="400"/>
        </pc:sldMkLst>
        <pc:spChg chg="mod">
          <ac:chgData name="Ross Phillips" userId="c604230b-847d-4cb1-9e23-f810d4c0fde1" providerId="ADAL" clId="{F52E2273-19B5-4DB5-8F34-AD39A01919E6}" dt="2024-02-28T14:44:06.010" v="68"/>
          <ac:spMkLst>
            <pc:docMk/>
            <pc:sldMk cId="3170495569" sldId="400"/>
            <ac:spMk id="2" creationId="{00000000-0000-0000-0000-000000000000}"/>
          </ac:spMkLst>
        </pc:spChg>
        <pc:spChg chg="mod">
          <ac:chgData name="Ross Phillips" userId="c604230b-847d-4cb1-9e23-f810d4c0fde1" providerId="ADAL" clId="{F52E2273-19B5-4DB5-8F34-AD39A01919E6}" dt="2024-02-28T14:44:06.010" v="68"/>
          <ac:spMkLst>
            <pc:docMk/>
            <pc:sldMk cId="3170495569" sldId="400"/>
            <ac:spMk id="4" creationId="{00000000-0000-0000-0000-000000000000}"/>
          </ac:spMkLst>
        </pc:spChg>
      </pc:sldChg>
      <pc:sldChg chg="modSp add del">
        <pc:chgData name="Ross Phillips" userId="c604230b-847d-4cb1-9e23-f810d4c0fde1" providerId="ADAL" clId="{F52E2273-19B5-4DB5-8F34-AD39A01919E6}" dt="2024-02-29T12:54:23.336" v="98" actId="2696"/>
        <pc:sldMkLst>
          <pc:docMk/>
          <pc:sldMk cId="83063409" sldId="401"/>
        </pc:sldMkLst>
        <pc:spChg chg="mod">
          <ac:chgData name="Ross Phillips" userId="c604230b-847d-4cb1-9e23-f810d4c0fde1" providerId="ADAL" clId="{F52E2273-19B5-4DB5-8F34-AD39A01919E6}" dt="2024-02-28T14:44:06.010" v="68"/>
          <ac:spMkLst>
            <pc:docMk/>
            <pc:sldMk cId="83063409" sldId="401"/>
            <ac:spMk id="3" creationId="{00000000-0000-0000-0000-000000000000}"/>
          </ac:spMkLst>
        </pc:spChg>
        <pc:spChg chg="mod">
          <ac:chgData name="Ross Phillips" userId="c604230b-847d-4cb1-9e23-f810d4c0fde1" providerId="ADAL" clId="{F52E2273-19B5-4DB5-8F34-AD39A01919E6}" dt="2024-02-28T14:44:06.010" v="68"/>
          <ac:spMkLst>
            <pc:docMk/>
            <pc:sldMk cId="83063409" sldId="401"/>
            <ac:spMk id="4" creationId="{00000000-0000-0000-0000-000000000000}"/>
          </ac:spMkLst>
        </pc:spChg>
      </pc:sldChg>
      <pc:sldChg chg="modSp add del mod">
        <pc:chgData name="Ross Phillips" userId="c604230b-847d-4cb1-9e23-f810d4c0fde1" providerId="ADAL" clId="{F52E2273-19B5-4DB5-8F34-AD39A01919E6}" dt="2024-02-29T12:54:23.336" v="98" actId="2696"/>
        <pc:sldMkLst>
          <pc:docMk/>
          <pc:sldMk cId="2006709427" sldId="402"/>
        </pc:sldMkLst>
        <pc:spChg chg="mod">
          <ac:chgData name="Ross Phillips" userId="c604230b-847d-4cb1-9e23-f810d4c0fde1" providerId="ADAL" clId="{F52E2273-19B5-4DB5-8F34-AD39A01919E6}" dt="2024-02-28T14:42:07.631" v="9" actId="27636"/>
          <ac:spMkLst>
            <pc:docMk/>
            <pc:sldMk cId="2006709427" sldId="402"/>
            <ac:spMk id="4" creationId="{00000000-0000-0000-0000-000000000000}"/>
          </ac:spMkLst>
        </pc:spChg>
        <pc:spChg chg="mod">
          <ac:chgData name="Ross Phillips" userId="c604230b-847d-4cb1-9e23-f810d4c0fde1" providerId="ADAL" clId="{F52E2273-19B5-4DB5-8F34-AD39A01919E6}" dt="2024-02-28T14:42:07.661" v="10" actId="27636"/>
          <ac:spMkLst>
            <pc:docMk/>
            <pc:sldMk cId="2006709427" sldId="402"/>
            <ac:spMk id="6" creationId="{00000000-0000-0000-0000-000000000000}"/>
          </ac:spMkLst>
        </pc:spChg>
        <pc:picChg chg="mod">
          <ac:chgData name="Ross Phillips" userId="c604230b-847d-4cb1-9e23-f810d4c0fde1" providerId="ADAL" clId="{F52E2273-19B5-4DB5-8F34-AD39A01919E6}" dt="2024-02-28T14:44:06.010" v="68"/>
          <ac:picMkLst>
            <pc:docMk/>
            <pc:sldMk cId="2006709427" sldId="402"/>
            <ac:picMk id="7" creationId="{00000000-0000-0000-0000-000000000000}"/>
          </ac:picMkLst>
        </pc:picChg>
      </pc:sldChg>
      <pc:sldChg chg="add del">
        <pc:chgData name="Ross Phillips" userId="c604230b-847d-4cb1-9e23-f810d4c0fde1" providerId="ADAL" clId="{F52E2273-19B5-4DB5-8F34-AD39A01919E6}" dt="2024-02-29T12:54:23.336" v="98" actId="2696"/>
        <pc:sldMkLst>
          <pc:docMk/>
          <pc:sldMk cId="1221320931" sldId="403"/>
        </pc:sldMkLst>
      </pc:sldChg>
      <pc:sldChg chg="modSp add del mod">
        <pc:chgData name="Ross Phillips" userId="c604230b-847d-4cb1-9e23-f810d4c0fde1" providerId="ADAL" clId="{F52E2273-19B5-4DB5-8F34-AD39A01919E6}" dt="2024-02-29T13:21:28.070" v="101" actId="2696"/>
        <pc:sldMkLst>
          <pc:docMk/>
          <pc:sldMk cId="3029081857" sldId="404"/>
        </pc:sldMkLst>
        <pc:spChg chg="mod">
          <ac:chgData name="Ross Phillips" userId="c604230b-847d-4cb1-9e23-f810d4c0fde1" providerId="ADAL" clId="{F52E2273-19B5-4DB5-8F34-AD39A01919E6}" dt="2024-02-28T14:44:06.010" v="68"/>
          <ac:spMkLst>
            <pc:docMk/>
            <pc:sldMk cId="3029081857" sldId="404"/>
            <ac:spMk id="5" creationId="{00000000-0000-0000-0000-000000000000}"/>
          </ac:spMkLst>
        </pc:spChg>
        <pc:spChg chg="mod">
          <ac:chgData name="Ross Phillips" userId="c604230b-847d-4cb1-9e23-f810d4c0fde1" providerId="ADAL" clId="{F52E2273-19B5-4DB5-8F34-AD39A01919E6}" dt="2024-02-28T14:44:06.010" v="68"/>
          <ac:spMkLst>
            <pc:docMk/>
            <pc:sldMk cId="3029081857" sldId="404"/>
            <ac:spMk id="6" creationId="{00000000-0000-0000-0000-000000000000}"/>
          </ac:spMkLst>
        </pc:spChg>
      </pc:sldChg>
      <pc:sldChg chg="modSp add del">
        <pc:chgData name="Ross Phillips" userId="c604230b-847d-4cb1-9e23-f810d4c0fde1" providerId="ADAL" clId="{F52E2273-19B5-4DB5-8F34-AD39A01919E6}" dt="2024-02-29T13:21:04.132" v="100" actId="2696"/>
        <pc:sldMkLst>
          <pc:docMk/>
          <pc:sldMk cId="3474028177" sldId="406"/>
        </pc:sldMkLst>
        <pc:spChg chg="mod">
          <ac:chgData name="Ross Phillips" userId="c604230b-847d-4cb1-9e23-f810d4c0fde1" providerId="ADAL" clId="{F52E2273-19B5-4DB5-8F34-AD39A01919E6}" dt="2024-02-28T14:44:06.010" v="68"/>
          <ac:spMkLst>
            <pc:docMk/>
            <pc:sldMk cId="3474028177" sldId="406"/>
            <ac:spMk id="2" creationId="{00000000-0000-0000-0000-000000000000}"/>
          </ac:spMkLst>
        </pc:spChg>
        <pc:spChg chg="mod">
          <ac:chgData name="Ross Phillips" userId="c604230b-847d-4cb1-9e23-f810d4c0fde1" providerId="ADAL" clId="{F52E2273-19B5-4DB5-8F34-AD39A01919E6}" dt="2024-02-28T14:44:06.010" v="68"/>
          <ac:spMkLst>
            <pc:docMk/>
            <pc:sldMk cId="3474028177" sldId="406"/>
            <ac:spMk id="3" creationId="{00000000-0000-0000-0000-000000000000}"/>
          </ac:spMkLst>
        </pc:spChg>
      </pc:sldChg>
      <pc:sldChg chg="modSp add del">
        <pc:chgData name="Ross Phillips" userId="c604230b-847d-4cb1-9e23-f810d4c0fde1" providerId="ADAL" clId="{F52E2273-19B5-4DB5-8F34-AD39A01919E6}" dt="2024-02-29T13:21:37.642" v="102" actId="2696"/>
        <pc:sldMkLst>
          <pc:docMk/>
          <pc:sldMk cId="2255637454" sldId="409"/>
        </pc:sldMkLst>
        <pc:spChg chg="mod">
          <ac:chgData name="Ross Phillips" userId="c604230b-847d-4cb1-9e23-f810d4c0fde1" providerId="ADAL" clId="{F52E2273-19B5-4DB5-8F34-AD39A01919E6}" dt="2024-02-28T14:44:06.010" v="68"/>
          <ac:spMkLst>
            <pc:docMk/>
            <pc:sldMk cId="2255637454" sldId="409"/>
            <ac:spMk id="5" creationId="{00000000-0000-0000-0000-000000000000}"/>
          </ac:spMkLst>
        </pc:spChg>
        <pc:spChg chg="mod">
          <ac:chgData name="Ross Phillips" userId="c604230b-847d-4cb1-9e23-f810d4c0fde1" providerId="ADAL" clId="{F52E2273-19B5-4DB5-8F34-AD39A01919E6}" dt="2024-02-28T14:44:06.010" v="68"/>
          <ac:spMkLst>
            <pc:docMk/>
            <pc:sldMk cId="2255637454" sldId="409"/>
            <ac:spMk id="6" creationId="{00000000-0000-0000-0000-000000000000}"/>
          </ac:spMkLst>
        </pc:spChg>
      </pc:sldChg>
      <pc:sldChg chg="modSp add del">
        <pc:chgData name="Ross Phillips" userId="c604230b-847d-4cb1-9e23-f810d4c0fde1" providerId="ADAL" clId="{F52E2273-19B5-4DB5-8F34-AD39A01919E6}" dt="2024-02-29T12:54:23.336" v="98" actId="2696"/>
        <pc:sldMkLst>
          <pc:docMk/>
          <pc:sldMk cId="2642321935" sldId="410"/>
        </pc:sldMkLst>
        <pc:spChg chg="mod">
          <ac:chgData name="Ross Phillips" userId="c604230b-847d-4cb1-9e23-f810d4c0fde1" providerId="ADAL" clId="{F52E2273-19B5-4DB5-8F34-AD39A01919E6}" dt="2024-02-28T14:44:06.010" v="68"/>
          <ac:spMkLst>
            <pc:docMk/>
            <pc:sldMk cId="2642321935" sldId="410"/>
            <ac:spMk id="5" creationId="{00000000-0000-0000-0000-000000000000}"/>
          </ac:spMkLst>
        </pc:spChg>
        <pc:spChg chg="mod">
          <ac:chgData name="Ross Phillips" userId="c604230b-847d-4cb1-9e23-f810d4c0fde1" providerId="ADAL" clId="{F52E2273-19B5-4DB5-8F34-AD39A01919E6}" dt="2024-02-28T14:44:06.010" v="68"/>
          <ac:spMkLst>
            <pc:docMk/>
            <pc:sldMk cId="2642321935" sldId="410"/>
            <ac:spMk id="6"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1F6654-D887-47C0-A40F-4EEE3474A0E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3C812E-B3E5-4BF5-95E2-4E50876AFF52}">
      <dgm:prSet/>
      <dgm:spPr/>
      <dgm:t>
        <a:bodyPr/>
        <a:lstStyle/>
        <a:p>
          <a:r>
            <a:rPr lang="en-GB"/>
            <a:t>How did not knowing the rules to the game make you feel?</a:t>
          </a:r>
          <a:endParaRPr lang="en-US"/>
        </a:p>
      </dgm:t>
    </dgm:pt>
    <dgm:pt modelId="{865FAF9B-68C3-4720-8777-AD36239C7C7B}" type="parTrans" cxnId="{B157D647-196A-42DE-95F0-A39CDA56EDE0}">
      <dgm:prSet/>
      <dgm:spPr/>
      <dgm:t>
        <a:bodyPr/>
        <a:lstStyle/>
        <a:p>
          <a:endParaRPr lang="en-US"/>
        </a:p>
      </dgm:t>
    </dgm:pt>
    <dgm:pt modelId="{AF8493BF-5EE8-406A-829B-E852F77A2AF3}" type="sibTrans" cxnId="{B157D647-196A-42DE-95F0-A39CDA56EDE0}">
      <dgm:prSet/>
      <dgm:spPr/>
      <dgm:t>
        <a:bodyPr/>
        <a:lstStyle/>
        <a:p>
          <a:endParaRPr lang="en-US"/>
        </a:p>
      </dgm:t>
    </dgm:pt>
    <dgm:pt modelId="{BD0456A1-F8BF-488B-9931-886D120F93F8}">
      <dgm:prSet/>
      <dgm:spPr/>
      <dgm:t>
        <a:bodyPr/>
        <a:lstStyle/>
        <a:p>
          <a:r>
            <a:rPr lang="en-GB"/>
            <a:t>How does this relate to inclusion or exclusion in education?</a:t>
          </a:r>
          <a:endParaRPr lang="en-US"/>
        </a:p>
      </dgm:t>
    </dgm:pt>
    <dgm:pt modelId="{66E06EA2-44B1-4E77-B13A-905F42A8545A}" type="parTrans" cxnId="{5B959F1B-C082-4B60-A74D-739CD94C344F}">
      <dgm:prSet/>
      <dgm:spPr/>
      <dgm:t>
        <a:bodyPr/>
        <a:lstStyle/>
        <a:p>
          <a:endParaRPr lang="en-US"/>
        </a:p>
      </dgm:t>
    </dgm:pt>
    <dgm:pt modelId="{71DDD1F2-8658-4D6E-8C82-4E486FF9011E}" type="sibTrans" cxnId="{5B959F1B-C082-4B60-A74D-739CD94C344F}">
      <dgm:prSet/>
      <dgm:spPr/>
      <dgm:t>
        <a:bodyPr/>
        <a:lstStyle/>
        <a:p>
          <a:endParaRPr lang="en-US"/>
        </a:p>
      </dgm:t>
    </dgm:pt>
    <dgm:pt modelId="{D08F8914-7DF8-445F-9931-C9CA40132BCF}">
      <dgm:prSet/>
      <dgm:spPr/>
      <dgm:t>
        <a:bodyPr/>
        <a:lstStyle/>
        <a:p>
          <a:r>
            <a:rPr lang="en-GB" dirty="0"/>
            <a:t>How does this relate to inclusion or exclusion in wider society?</a:t>
          </a:r>
          <a:endParaRPr lang="en-US" dirty="0"/>
        </a:p>
      </dgm:t>
    </dgm:pt>
    <dgm:pt modelId="{183DB92D-C90F-457B-A8F1-2D07294355F7}" type="parTrans" cxnId="{615E8B40-6271-4F48-BED0-5098F849D84B}">
      <dgm:prSet/>
      <dgm:spPr/>
      <dgm:t>
        <a:bodyPr/>
        <a:lstStyle/>
        <a:p>
          <a:endParaRPr lang="en-US"/>
        </a:p>
      </dgm:t>
    </dgm:pt>
    <dgm:pt modelId="{C84D0AF4-03B6-47C2-A8C2-9594B3A9802A}" type="sibTrans" cxnId="{615E8B40-6271-4F48-BED0-5098F849D84B}">
      <dgm:prSet/>
      <dgm:spPr/>
      <dgm:t>
        <a:bodyPr/>
        <a:lstStyle/>
        <a:p>
          <a:endParaRPr lang="en-US"/>
        </a:p>
      </dgm:t>
    </dgm:pt>
    <dgm:pt modelId="{5A72E19B-5808-46FE-A1AD-41B0F7B309D6}">
      <dgm:prSet/>
      <dgm:spPr/>
      <dgm:t>
        <a:bodyPr/>
        <a:lstStyle/>
        <a:p>
          <a:r>
            <a:rPr lang="en-US" dirty="0"/>
            <a:t>How does the game relate to </a:t>
          </a:r>
          <a:r>
            <a:rPr lang="en-GB" b="0" i="0" dirty="0"/>
            <a:t>Bourdieu’s theory?</a:t>
          </a:r>
          <a:endParaRPr lang="en-US" dirty="0"/>
        </a:p>
      </dgm:t>
    </dgm:pt>
    <dgm:pt modelId="{3DF302A3-875B-4FD6-874E-6688EEEAF944}" type="parTrans" cxnId="{306078EB-8F3C-41BD-ACFA-337C3160D81A}">
      <dgm:prSet/>
      <dgm:spPr/>
      <dgm:t>
        <a:bodyPr/>
        <a:lstStyle/>
        <a:p>
          <a:endParaRPr lang="en-GB"/>
        </a:p>
      </dgm:t>
    </dgm:pt>
    <dgm:pt modelId="{D372DF4F-0642-41CF-9DB6-FB9E7DE73354}" type="sibTrans" cxnId="{306078EB-8F3C-41BD-ACFA-337C3160D81A}">
      <dgm:prSet/>
      <dgm:spPr/>
      <dgm:t>
        <a:bodyPr/>
        <a:lstStyle/>
        <a:p>
          <a:endParaRPr lang="en-GB"/>
        </a:p>
      </dgm:t>
    </dgm:pt>
    <dgm:pt modelId="{4132742F-ED72-4020-A0B7-9A8CA5746C16}" type="pres">
      <dgm:prSet presAssocID="{0B1F6654-D887-47C0-A40F-4EEE3474A0E6}" presName="linear" presStyleCnt="0">
        <dgm:presLayoutVars>
          <dgm:animLvl val="lvl"/>
          <dgm:resizeHandles val="exact"/>
        </dgm:presLayoutVars>
      </dgm:prSet>
      <dgm:spPr/>
    </dgm:pt>
    <dgm:pt modelId="{AA98F950-A0C6-4297-B87E-C297D40DB7A3}" type="pres">
      <dgm:prSet presAssocID="{813C812E-B3E5-4BF5-95E2-4E50876AFF52}" presName="parentText" presStyleLbl="node1" presStyleIdx="0" presStyleCnt="4">
        <dgm:presLayoutVars>
          <dgm:chMax val="0"/>
          <dgm:bulletEnabled val="1"/>
        </dgm:presLayoutVars>
      </dgm:prSet>
      <dgm:spPr/>
    </dgm:pt>
    <dgm:pt modelId="{97F8304B-51F6-414E-94AC-43C10C95DD48}" type="pres">
      <dgm:prSet presAssocID="{AF8493BF-5EE8-406A-829B-E852F77A2AF3}" presName="spacer" presStyleCnt="0"/>
      <dgm:spPr/>
    </dgm:pt>
    <dgm:pt modelId="{732A8D60-6849-49B9-9A81-DAD13709ADFB}" type="pres">
      <dgm:prSet presAssocID="{5A72E19B-5808-46FE-A1AD-41B0F7B309D6}" presName="parentText" presStyleLbl="node1" presStyleIdx="1" presStyleCnt="4">
        <dgm:presLayoutVars>
          <dgm:chMax val="0"/>
          <dgm:bulletEnabled val="1"/>
        </dgm:presLayoutVars>
      </dgm:prSet>
      <dgm:spPr/>
    </dgm:pt>
    <dgm:pt modelId="{3789A31D-BE15-4753-8A3B-412C3CE29281}" type="pres">
      <dgm:prSet presAssocID="{D372DF4F-0642-41CF-9DB6-FB9E7DE73354}" presName="spacer" presStyleCnt="0"/>
      <dgm:spPr/>
    </dgm:pt>
    <dgm:pt modelId="{6D544D59-F660-449C-A12B-A9C405486EEA}" type="pres">
      <dgm:prSet presAssocID="{BD0456A1-F8BF-488B-9931-886D120F93F8}" presName="parentText" presStyleLbl="node1" presStyleIdx="2" presStyleCnt="4">
        <dgm:presLayoutVars>
          <dgm:chMax val="0"/>
          <dgm:bulletEnabled val="1"/>
        </dgm:presLayoutVars>
      </dgm:prSet>
      <dgm:spPr/>
    </dgm:pt>
    <dgm:pt modelId="{6DBE3FF2-3A37-4EB6-A6B4-9BA615A3B1AA}" type="pres">
      <dgm:prSet presAssocID="{71DDD1F2-8658-4D6E-8C82-4E486FF9011E}" presName="spacer" presStyleCnt="0"/>
      <dgm:spPr/>
    </dgm:pt>
    <dgm:pt modelId="{782F0A9B-3AAB-4CAA-AD21-39AB1DF1C4B8}" type="pres">
      <dgm:prSet presAssocID="{D08F8914-7DF8-445F-9931-C9CA40132BCF}" presName="parentText" presStyleLbl="node1" presStyleIdx="3" presStyleCnt="4">
        <dgm:presLayoutVars>
          <dgm:chMax val="0"/>
          <dgm:bulletEnabled val="1"/>
        </dgm:presLayoutVars>
      </dgm:prSet>
      <dgm:spPr/>
    </dgm:pt>
  </dgm:ptLst>
  <dgm:cxnLst>
    <dgm:cxn modelId="{45ACD206-8EE3-45D8-9CE6-9677D79B764C}" type="presOf" srcId="{5A72E19B-5808-46FE-A1AD-41B0F7B309D6}" destId="{732A8D60-6849-49B9-9A81-DAD13709ADFB}" srcOrd="0" destOrd="0" presId="urn:microsoft.com/office/officeart/2005/8/layout/vList2"/>
    <dgm:cxn modelId="{5B959F1B-C082-4B60-A74D-739CD94C344F}" srcId="{0B1F6654-D887-47C0-A40F-4EEE3474A0E6}" destId="{BD0456A1-F8BF-488B-9931-886D120F93F8}" srcOrd="2" destOrd="0" parTransId="{66E06EA2-44B1-4E77-B13A-905F42A8545A}" sibTransId="{71DDD1F2-8658-4D6E-8C82-4E486FF9011E}"/>
    <dgm:cxn modelId="{80F4B332-CCD2-4822-AF6E-BC670D97D038}" type="presOf" srcId="{D08F8914-7DF8-445F-9931-C9CA40132BCF}" destId="{782F0A9B-3AAB-4CAA-AD21-39AB1DF1C4B8}" srcOrd="0" destOrd="0" presId="urn:microsoft.com/office/officeart/2005/8/layout/vList2"/>
    <dgm:cxn modelId="{615E8B40-6271-4F48-BED0-5098F849D84B}" srcId="{0B1F6654-D887-47C0-A40F-4EEE3474A0E6}" destId="{D08F8914-7DF8-445F-9931-C9CA40132BCF}" srcOrd="3" destOrd="0" parTransId="{183DB92D-C90F-457B-A8F1-2D07294355F7}" sibTransId="{C84D0AF4-03B6-47C2-A8C2-9594B3A9802A}"/>
    <dgm:cxn modelId="{B157D647-196A-42DE-95F0-A39CDA56EDE0}" srcId="{0B1F6654-D887-47C0-A40F-4EEE3474A0E6}" destId="{813C812E-B3E5-4BF5-95E2-4E50876AFF52}" srcOrd="0" destOrd="0" parTransId="{865FAF9B-68C3-4720-8777-AD36239C7C7B}" sibTransId="{AF8493BF-5EE8-406A-829B-E852F77A2AF3}"/>
    <dgm:cxn modelId="{09BA6970-0A54-4B5F-A69F-0018214616E1}" type="presOf" srcId="{813C812E-B3E5-4BF5-95E2-4E50876AFF52}" destId="{AA98F950-A0C6-4297-B87E-C297D40DB7A3}" srcOrd="0" destOrd="0" presId="urn:microsoft.com/office/officeart/2005/8/layout/vList2"/>
    <dgm:cxn modelId="{21DB93AE-8721-4ADB-8DD7-01F86A676D9D}" type="presOf" srcId="{BD0456A1-F8BF-488B-9931-886D120F93F8}" destId="{6D544D59-F660-449C-A12B-A9C405486EEA}" srcOrd="0" destOrd="0" presId="urn:microsoft.com/office/officeart/2005/8/layout/vList2"/>
    <dgm:cxn modelId="{306078EB-8F3C-41BD-ACFA-337C3160D81A}" srcId="{0B1F6654-D887-47C0-A40F-4EEE3474A0E6}" destId="{5A72E19B-5808-46FE-A1AD-41B0F7B309D6}" srcOrd="1" destOrd="0" parTransId="{3DF302A3-875B-4FD6-874E-6688EEEAF944}" sibTransId="{D372DF4F-0642-41CF-9DB6-FB9E7DE73354}"/>
    <dgm:cxn modelId="{16BB47F7-259C-400B-B6AA-F85DD6A2C771}" type="presOf" srcId="{0B1F6654-D887-47C0-A40F-4EEE3474A0E6}" destId="{4132742F-ED72-4020-A0B7-9A8CA5746C16}" srcOrd="0" destOrd="0" presId="urn:microsoft.com/office/officeart/2005/8/layout/vList2"/>
    <dgm:cxn modelId="{E3B42B1D-CCCC-4A76-8743-D9ABEE26305F}" type="presParOf" srcId="{4132742F-ED72-4020-A0B7-9A8CA5746C16}" destId="{AA98F950-A0C6-4297-B87E-C297D40DB7A3}" srcOrd="0" destOrd="0" presId="urn:microsoft.com/office/officeart/2005/8/layout/vList2"/>
    <dgm:cxn modelId="{00A648ED-94D6-45D9-8E0B-B03E27498B89}" type="presParOf" srcId="{4132742F-ED72-4020-A0B7-9A8CA5746C16}" destId="{97F8304B-51F6-414E-94AC-43C10C95DD48}" srcOrd="1" destOrd="0" presId="urn:microsoft.com/office/officeart/2005/8/layout/vList2"/>
    <dgm:cxn modelId="{213834B2-1689-41D6-82B6-B4BFD464318F}" type="presParOf" srcId="{4132742F-ED72-4020-A0B7-9A8CA5746C16}" destId="{732A8D60-6849-49B9-9A81-DAD13709ADFB}" srcOrd="2" destOrd="0" presId="urn:microsoft.com/office/officeart/2005/8/layout/vList2"/>
    <dgm:cxn modelId="{8C59A8BD-8F61-479F-AAC9-040151B4DF3A}" type="presParOf" srcId="{4132742F-ED72-4020-A0B7-9A8CA5746C16}" destId="{3789A31D-BE15-4753-8A3B-412C3CE29281}" srcOrd="3" destOrd="0" presId="urn:microsoft.com/office/officeart/2005/8/layout/vList2"/>
    <dgm:cxn modelId="{A0F350E8-FC18-49F9-8FE8-1107332CFE83}" type="presParOf" srcId="{4132742F-ED72-4020-A0B7-9A8CA5746C16}" destId="{6D544D59-F660-449C-A12B-A9C405486EEA}" srcOrd="4" destOrd="0" presId="urn:microsoft.com/office/officeart/2005/8/layout/vList2"/>
    <dgm:cxn modelId="{FB781443-0DB7-4D0B-BF81-9833F99C3991}" type="presParOf" srcId="{4132742F-ED72-4020-A0B7-9A8CA5746C16}" destId="{6DBE3FF2-3A37-4EB6-A6B4-9BA615A3B1AA}" srcOrd="5" destOrd="0" presId="urn:microsoft.com/office/officeart/2005/8/layout/vList2"/>
    <dgm:cxn modelId="{80BEA29E-74BF-4CC5-BAA9-8CE017B6C5BC}" type="presParOf" srcId="{4132742F-ED72-4020-A0B7-9A8CA5746C16}" destId="{782F0A9B-3AAB-4CAA-AD21-39AB1DF1C4B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8F950-A0C6-4297-B87E-C297D40DB7A3}">
      <dsp:nvSpPr>
        <dsp:cNvPr id="0" name=""/>
        <dsp:cNvSpPr/>
      </dsp:nvSpPr>
      <dsp:spPr>
        <a:xfrm>
          <a:off x="0" y="554679"/>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 did not knowing the rules to the game make you feel?</a:t>
          </a:r>
          <a:endParaRPr lang="en-US" sz="3100" kern="1200"/>
        </a:p>
      </dsp:txBody>
      <dsp:txXfrm>
        <a:off x="36296" y="590975"/>
        <a:ext cx="10443008" cy="670943"/>
      </dsp:txXfrm>
    </dsp:sp>
    <dsp:sp modelId="{732A8D60-6849-49B9-9A81-DAD13709ADFB}">
      <dsp:nvSpPr>
        <dsp:cNvPr id="0" name=""/>
        <dsp:cNvSpPr/>
      </dsp:nvSpPr>
      <dsp:spPr>
        <a:xfrm>
          <a:off x="0" y="1387494"/>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How does the game relate to </a:t>
          </a:r>
          <a:r>
            <a:rPr lang="en-GB" sz="3100" b="0" i="0" kern="1200" dirty="0"/>
            <a:t>Bourdieu’s theory?</a:t>
          </a:r>
          <a:endParaRPr lang="en-US" sz="3100" kern="1200" dirty="0"/>
        </a:p>
      </dsp:txBody>
      <dsp:txXfrm>
        <a:off x="36296" y="1423790"/>
        <a:ext cx="10443008" cy="670943"/>
      </dsp:txXfrm>
    </dsp:sp>
    <dsp:sp modelId="{6D544D59-F660-449C-A12B-A9C405486EEA}">
      <dsp:nvSpPr>
        <dsp:cNvPr id="0" name=""/>
        <dsp:cNvSpPr/>
      </dsp:nvSpPr>
      <dsp:spPr>
        <a:xfrm>
          <a:off x="0" y="2220309"/>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 does this relate to inclusion or exclusion in education?</a:t>
          </a:r>
          <a:endParaRPr lang="en-US" sz="3100" kern="1200"/>
        </a:p>
      </dsp:txBody>
      <dsp:txXfrm>
        <a:off x="36296" y="2256605"/>
        <a:ext cx="10443008" cy="670943"/>
      </dsp:txXfrm>
    </dsp:sp>
    <dsp:sp modelId="{782F0A9B-3AAB-4CAA-AD21-39AB1DF1C4B8}">
      <dsp:nvSpPr>
        <dsp:cNvPr id="0" name=""/>
        <dsp:cNvSpPr/>
      </dsp:nvSpPr>
      <dsp:spPr>
        <a:xfrm>
          <a:off x="0" y="3053124"/>
          <a:ext cx="10515600" cy="743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How does this relate to inclusion or exclusion in wider society?</a:t>
          </a:r>
          <a:endParaRPr lang="en-US" sz="3100" kern="1200" dirty="0"/>
        </a:p>
      </dsp:txBody>
      <dsp:txXfrm>
        <a:off x="36296" y="3089420"/>
        <a:ext cx="10443008" cy="6709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D8829-F069-4030-8D48-3995B7A08097}"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DFF9A-A557-4A72-BBE9-DB484C40AC64}" type="slidenum">
              <a:rPr lang="en-GB" smtClean="0"/>
              <a:t>‹#›</a:t>
            </a:fld>
            <a:endParaRPr lang="en-GB"/>
          </a:p>
        </p:txBody>
      </p:sp>
    </p:spTree>
    <p:extLst>
      <p:ext uri="{BB962C8B-B14F-4D97-AF65-F5344CB8AC3E}">
        <p14:creationId xmlns:p14="http://schemas.microsoft.com/office/powerpoint/2010/main" val="4206261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https://journals.sagepub.com/doi/pdf/10.1177/0038038513481128 </a:t>
            </a:r>
          </a:p>
        </p:txBody>
      </p:sp>
      <p:sp>
        <p:nvSpPr>
          <p:cNvPr id="4" name="Slide Number Placeholder 3"/>
          <p:cNvSpPr>
            <a:spLocks noGrp="1"/>
          </p:cNvSpPr>
          <p:nvPr>
            <p:ph type="sldNum" sz="quarter" idx="10"/>
          </p:nvPr>
        </p:nvSpPr>
        <p:spPr/>
        <p:txBody>
          <a:bodyPr/>
          <a:lstStyle/>
          <a:p>
            <a:fld id="{8BFD0ADE-C298-437E-A8E5-950E9442FE26}" type="slidenum">
              <a:rPr lang="en-GB" smtClean="0"/>
              <a:t>6</a:t>
            </a:fld>
            <a:endParaRPr lang="en-GB"/>
          </a:p>
        </p:txBody>
      </p:sp>
    </p:spTree>
    <p:extLst>
      <p:ext uri="{BB962C8B-B14F-4D97-AF65-F5344CB8AC3E}">
        <p14:creationId xmlns:p14="http://schemas.microsoft.com/office/powerpoint/2010/main" val="3588968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10</a:t>
            </a:fld>
            <a:endParaRPr lang="en-GB"/>
          </a:p>
        </p:txBody>
      </p:sp>
    </p:spTree>
    <p:extLst>
      <p:ext uri="{BB962C8B-B14F-4D97-AF65-F5344CB8AC3E}">
        <p14:creationId xmlns:p14="http://schemas.microsoft.com/office/powerpoint/2010/main" val="836288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to</a:t>
            </a:r>
            <a:r>
              <a:rPr lang="en-GB" baseline="0" dirty="0"/>
              <a:t> join the club they have to bring an item. </a:t>
            </a:r>
          </a:p>
          <a:p>
            <a:r>
              <a:rPr lang="en-GB" baseline="0" dirty="0"/>
              <a:t>Start the game by saying I have a club and I’m bringing … as tribute</a:t>
            </a:r>
          </a:p>
          <a:p>
            <a:r>
              <a:rPr lang="en-GB" baseline="0" dirty="0"/>
              <a:t>Continue for three rounds Ideally some will crack the code.</a:t>
            </a:r>
          </a:p>
          <a:p>
            <a:endParaRPr lang="en-GB" baseline="0" dirty="0"/>
          </a:p>
          <a:p>
            <a:r>
              <a:rPr lang="en-GB" baseline="0" dirty="0"/>
              <a:t>No other explanation should be given, any questions about the rules should be ignored. This demonstrates how unwritten and unspoken rules in society exclude people not in the know</a:t>
            </a:r>
          </a:p>
          <a:p>
            <a:endParaRPr lang="en-GB" baseline="0" dirty="0"/>
          </a:p>
          <a:p>
            <a:r>
              <a:rPr lang="en-GB" baseline="0" dirty="0"/>
              <a:t>Once three rounds completed ask those who have not cracked the code how they feel then relate to wider society.</a:t>
            </a:r>
          </a:p>
          <a:p>
            <a:endParaRPr lang="en-GB" baseline="0" dirty="0"/>
          </a:p>
          <a:p>
            <a:r>
              <a:rPr lang="en-GB" baseline="0" dirty="0"/>
              <a:t>The object has to have the same first letter as their name to be allowed to join the club. EG if the student is called John they could bring a Jug and be allowed to join</a:t>
            </a:r>
          </a:p>
          <a:p>
            <a:endParaRPr lang="en-GB" baseline="0" dirty="0"/>
          </a:p>
          <a:p>
            <a:r>
              <a:rPr lang="en-GB" baseline="0" dirty="0"/>
              <a:t>If you wish choose 2 students to bring in on the rules but explain that they must not disclose them to anyone else.</a:t>
            </a:r>
            <a:endParaRPr lang="en-GB" dirty="0"/>
          </a:p>
        </p:txBody>
      </p:sp>
      <p:sp>
        <p:nvSpPr>
          <p:cNvPr id="4" name="Slide Number Placeholder 3"/>
          <p:cNvSpPr>
            <a:spLocks noGrp="1"/>
          </p:cNvSpPr>
          <p:nvPr>
            <p:ph type="sldNum" sz="quarter" idx="10"/>
          </p:nvPr>
        </p:nvSpPr>
        <p:spPr/>
        <p:txBody>
          <a:bodyPr/>
          <a:lstStyle/>
          <a:p>
            <a:fld id="{8BFD0ADE-C298-437E-A8E5-950E9442FE26}" type="slidenum">
              <a:rPr lang="en-GB" smtClean="0"/>
              <a:t>12</a:t>
            </a:fld>
            <a:endParaRPr lang="en-GB"/>
          </a:p>
        </p:txBody>
      </p:sp>
    </p:spTree>
    <p:extLst>
      <p:ext uri="{BB962C8B-B14F-4D97-AF65-F5344CB8AC3E}">
        <p14:creationId xmlns:p14="http://schemas.microsoft.com/office/powerpoint/2010/main" val="3602284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23689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6508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16421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57185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06/03/2024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38445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06/03/2024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3996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08429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34286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74315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19693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962837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06/03/2024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60130980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5QWmi3WRT6o?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bbc.co.uk/news/special/2013/newsspec_5093/index.stm" TargetMode="External"/><Relationship Id="rId1" Type="http://schemas.openxmlformats.org/officeDocument/2006/relationships/slideLayout" Target="../slideLayouts/slideLayout4.xml"/><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WMfVvC32Kbk?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3468" y="643467"/>
            <a:ext cx="4620584" cy="4567137"/>
          </a:xfrm>
        </p:spPr>
        <p:txBody>
          <a:bodyPr>
            <a:normAutofit/>
          </a:bodyPr>
          <a:lstStyle/>
          <a:p>
            <a:pPr algn="l"/>
            <a:r>
              <a:rPr lang="en-GB" sz="4400"/>
              <a:t>All Things Being Equal!</a:t>
            </a:r>
            <a:br>
              <a:rPr lang="en-GB" sz="4400"/>
            </a:br>
            <a:r>
              <a:rPr lang="en-GB" sz="4400"/>
              <a:t>ECES4013</a:t>
            </a:r>
          </a:p>
        </p:txBody>
      </p:sp>
      <p:sp>
        <p:nvSpPr>
          <p:cNvPr id="3" name="Subtitle 2"/>
          <p:cNvSpPr>
            <a:spLocks noGrp="1"/>
          </p:cNvSpPr>
          <p:nvPr>
            <p:ph type="subTitle" idx="1"/>
          </p:nvPr>
        </p:nvSpPr>
        <p:spPr>
          <a:xfrm>
            <a:off x="643467" y="5277684"/>
            <a:ext cx="4620584" cy="775494"/>
          </a:xfrm>
        </p:spPr>
        <p:txBody>
          <a:bodyPr vert="horz" lIns="91440" tIns="45720" rIns="91440" bIns="45720" rtlCol="0" anchor="t">
            <a:normAutofit/>
          </a:bodyPr>
          <a:lstStyle/>
          <a:p>
            <a:pPr algn="l"/>
            <a:r>
              <a:rPr lang="en-GB" dirty="0"/>
              <a:t>Class, Assignment Recap, Tutorials.</a:t>
            </a:r>
          </a:p>
        </p:txBody>
      </p:sp>
      <p:pic>
        <p:nvPicPr>
          <p:cNvPr id="4" name="Picture 3" descr="A close-up of a network&#10;&#10;Description automatically generated">
            <a:extLst>
              <a:ext uri="{FF2B5EF4-FFF2-40B4-BE49-F238E27FC236}">
                <a16:creationId xmlns:a16="http://schemas.microsoft.com/office/drawing/2014/main" id="{F47B0B66-870C-AFB7-9E6C-718CF80B2C8C}"/>
              </a:ext>
            </a:extLst>
          </p:cNvPr>
          <p:cNvPicPr>
            <a:picLocks noChangeAspect="1"/>
          </p:cNvPicPr>
          <p:nvPr/>
        </p:nvPicPr>
        <p:blipFill rotWithShape="1">
          <a:blip r:embed="rId2"/>
          <a:srcRect l="1473" r="1158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254881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70905-2F27-BD0E-4255-E8EE2337FBAB}"/>
              </a:ext>
            </a:extLst>
          </p:cNvPr>
          <p:cNvSpPr>
            <a:spLocks noGrp="1"/>
          </p:cNvSpPr>
          <p:nvPr>
            <p:ph type="title"/>
          </p:nvPr>
        </p:nvSpPr>
        <p:spPr>
          <a:xfrm>
            <a:off x="686834" y="1153572"/>
            <a:ext cx="3200400" cy="4461163"/>
          </a:xfrm>
        </p:spPr>
        <p:txBody>
          <a:bodyPr>
            <a:normAutofit/>
          </a:bodyPr>
          <a:lstStyle/>
          <a:p>
            <a:r>
              <a:rPr lang="en-GB">
                <a:solidFill>
                  <a:srgbClr val="FFFFFF"/>
                </a:solidFill>
              </a:rPr>
              <a:t>Session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357AC3-6E25-29FE-6B7D-744CE93F551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By the end of this session you will be able to</a:t>
            </a:r>
          </a:p>
          <a:p>
            <a:r>
              <a:rPr lang="en-GB" dirty="0">
                <a:cs typeface="Calibri"/>
              </a:rPr>
              <a:t>Discuss the concept of class in relation to inclusion/exclusion</a:t>
            </a:r>
          </a:p>
          <a:p>
            <a:r>
              <a:rPr lang="en-GB" dirty="0">
                <a:cs typeface="Calibri"/>
              </a:rPr>
              <a:t>Describe Pierre Bourdieu's theories</a:t>
            </a:r>
          </a:p>
          <a:p>
            <a:endParaRPr lang="en-GB" dirty="0">
              <a:cs typeface="Calibri"/>
            </a:endParaRPr>
          </a:p>
        </p:txBody>
      </p:sp>
    </p:spTree>
    <p:extLst>
      <p:ext uri="{BB962C8B-B14F-4D97-AF65-F5344CB8AC3E}">
        <p14:creationId xmlns:p14="http://schemas.microsoft.com/office/powerpoint/2010/main" val="94989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GB" sz="5400"/>
              <a:t>Social Class</a:t>
            </a:r>
          </a:p>
        </p:txBody>
      </p:sp>
      <p:sp>
        <p:nvSpPr>
          <p:cNvPr id="512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a:normAutofit/>
          </a:bodyPr>
          <a:lstStyle/>
          <a:p>
            <a:r>
              <a:rPr lang="en-GB" sz="2200"/>
              <a:t>a group of people within a society who possess the same socioeconomic status</a:t>
            </a:r>
          </a:p>
          <a:p>
            <a:endParaRPr lang="en-GB" sz="2200"/>
          </a:p>
          <a:p>
            <a:r>
              <a:rPr lang="en-GB" sz="2200"/>
              <a:t>Is this enough?</a:t>
            </a:r>
          </a:p>
        </p:txBody>
      </p:sp>
      <p:pic>
        <p:nvPicPr>
          <p:cNvPr id="5122" name="Picture 2" descr="One does not simply Change social class - One Does Not Simply | Meme  Generator"/>
          <p:cNvPicPr>
            <a:picLocks noChangeAspect="1" noChangeArrowheads="1"/>
          </p:cNvPicPr>
          <p:nvPr/>
        </p:nvPicPr>
        <p:blipFill rotWithShape="1">
          <a:blip r:embed="rId2">
            <a:extLst>
              <a:ext uri="{28A0092B-C50C-407E-A947-70E740481C1C}">
                <a14:useLocalDpi xmlns:a14="http://schemas.microsoft.com/office/drawing/2010/main" val="0"/>
              </a:ext>
            </a:extLst>
          </a:blip>
          <a:srcRect r="2" b="304"/>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843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Social Class</a:t>
            </a:r>
          </a:p>
        </p:txBody>
      </p:sp>
      <p:pic>
        <p:nvPicPr>
          <p:cNvPr id="5" name="Picture 2" descr="One does not simply Change social class - One Does Not Simply | Meme  Generator"/>
          <p:cNvPicPr>
            <a:picLocks noChangeAspect="1" noChangeArrowheads="1"/>
          </p:cNvPicPr>
          <p:nvPr/>
        </p:nvPicPr>
        <p:blipFill rotWithShape="1">
          <a:blip r:embed="rId2">
            <a:extLst>
              <a:ext uri="{28A0092B-C50C-407E-A947-70E740481C1C}">
                <a14:useLocalDpi xmlns:a14="http://schemas.microsoft.com/office/drawing/2010/main" val="0"/>
              </a:ext>
            </a:extLst>
          </a:blip>
          <a:srcRect l="11417" r="20673" b="2"/>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p:cNvSpPr>
            <a:spLocks noGrp="1"/>
          </p:cNvSpPr>
          <p:nvPr>
            <p:ph idx="1"/>
          </p:nvPr>
        </p:nvSpPr>
        <p:spPr>
          <a:xfrm>
            <a:off x="5297762" y="2706624"/>
            <a:ext cx="6251110" cy="3483864"/>
          </a:xfrm>
        </p:spPr>
        <p:txBody>
          <a:bodyPr>
            <a:normAutofit/>
          </a:bodyPr>
          <a:lstStyle/>
          <a:p>
            <a:r>
              <a:rPr lang="en-GB" sz="2200"/>
              <a:t>Historically, Britain has had a strong sense of ‘class’ with the lowest payed workers often making up the ‘low’ or ‘working’ classes.</a:t>
            </a:r>
          </a:p>
          <a:p>
            <a:endParaRPr lang="en-GB" sz="2200"/>
          </a:p>
          <a:p>
            <a:r>
              <a:rPr lang="en-GB" sz="2200"/>
              <a:t>However, this is now believed to be changing. </a:t>
            </a:r>
          </a:p>
          <a:p>
            <a:r>
              <a:rPr lang="en-GB" sz="2200"/>
              <a:t>Watch the video. What impact might this have on the way we view the link between class and poverty? </a:t>
            </a:r>
          </a:p>
          <a:p>
            <a:endParaRPr lang="en-GB" sz="2200"/>
          </a:p>
        </p:txBody>
      </p:sp>
    </p:spTree>
    <p:extLst>
      <p:ext uri="{BB962C8B-B14F-4D97-AF65-F5344CB8AC3E}">
        <p14:creationId xmlns:p14="http://schemas.microsoft.com/office/powerpoint/2010/main" val="1067553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Online Media 2" title="UK now has seven social classes">
            <a:hlinkClick r:id="" action="ppaction://media"/>
            <a:extLst>
              <a:ext uri="{FF2B5EF4-FFF2-40B4-BE49-F238E27FC236}">
                <a16:creationId xmlns:a16="http://schemas.microsoft.com/office/drawing/2014/main" id="{8F52A7A4-A3A1-E262-6CEB-817F98B46BC0}"/>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Tree>
    <p:extLst>
      <p:ext uri="{BB962C8B-B14F-4D97-AF65-F5344CB8AC3E}">
        <p14:creationId xmlns:p14="http://schemas.microsoft.com/office/powerpoint/2010/main" val="1333527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Social Class</a:t>
            </a: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idx="1"/>
          </p:nvPr>
        </p:nvSpPr>
        <p:spPr>
          <a:xfrm>
            <a:off x="572493" y="2071316"/>
            <a:ext cx="6713552" cy="4119172"/>
          </a:xfrm>
        </p:spPr>
        <p:txBody>
          <a:bodyPr anchor="t">
            <a:normAutofit/>
          </a:bodyPr>
          <a:lstStyle/>
          <a:p>
            <a:r>
              <a:rPr lang="en-GB" sz="2200"/>
              <a:t>Traditionally defined people based on:</a:t>
            </a:r>
          </a:p>
          <a:p>
            <a:pPr lvl="1"/>
            <a:r>
              <a:rPr lang="en-GB" sz="2200"/>
              <a:t>Profession</a:t>
            </a:r>
          </a:p>
          <a:p>
            <a:pPr lvl="1"/>
            <a:r>
              <a:rPr lang="en-GB" sz="2200"/>
              <a:t>Income</a:t>
            </a:r>
          </a:p>
          <a:p>
            <a:r>
              <a:rPr lang="en-GB" sz="2200"/>
              <a:t>Lately defines people based on Cultural capital</a:t>
            </a:r>
          </a:p>
          <a:p>
            <a:r>
              <a:rPr lang="en-GB" sz="2200"/>
              <a:t>(Savage, et al., 2013)</a:t>
            </a:r>
          </a:p>
          <a:p>
            <a:endParaRPr lang="en-GB" sz="2200"/>
          </a:p>
        </p:txBody>
      </p:sp>
      <p:pic>
        <p:nvPicPr>
          <p:cNvPr id="7" name="Picture 2" descr="One does not simply Change social class - One Does Not Simply | Meme  Generator"/>
          <p:cNvPicPr>
            <a:picLocks noChangeAspect="1" noChangeArrowheads="1"/>
          </p:cNvPicPr>
          <p:nvPr/>
        </p:nvPicPr>
        <p:blipFill rotWithShape="1">
          <a:blip r:embed="rId3">
            <a:extLst>
              <a:ext uri="{28A0092B-C50C-407E-A947-70E740481C1C}">
                <a14:useLocalDpi xmlns:a14="http://schemas.microsoft.com/office/drawing/2010/main" val="0"/>
              </a:ext>
            </a:extLst>
          </a:blip>
          <a:srcRect r="3792"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846792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9184"/>
            <a:ext cx="6894576" cy="1783080"/>
          </a:xfrm>
        </p:spPr>
        <p:txBody>
          <a:bodyPr vert="horz" lIns="91440" tIns="45720" rIns="91440" bIns="45720" rtlCol="0" anchor="b">
            <a:normAutofit/>
          </a:bodyPr>
          <a:lstStyle/>
          <a:p>
            <a:r>
              <a:rPr lang="en-US" sz="5400"/>
              <a:t>What is Your Class?</a:t>
            </a: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p:cNvSpPr>
            <a:spLocks noGrp="1"/>
          </p:cNvSpPr>
          <p:nvPr>
            <p:ph sz="half" idx="2"/>
          </p:nvPr>
        </p:nvSpPr>
        <p:spPr>
          <a:xfrm>
            <a:off x="640080" y="2706624"/>
            <a:ext cx="6894576" cy="3483864"/>
          </a:xfrm>
        </p:spPr>
        <p:txBody>
          <a:bodyPr vert="horz" lIns="91440" tIns="45720" rIns="91440" bIns="45720" rtlCol="0">
            <a:normAutofit/>
          </a:bodyPr>
          <a:lstStyle/>
          <a:p>
            <a:r>
              <a:rPr lang="en-US" sz="2200"/>
              <a:t>Use the QR code or this link - </a:t>
            </a:r>
            <a:r>
              <a:rPr lang="en-US" sz="2200">
                <a:hlinkClick r:id="rId2"/>
              </a:rPr>
              <a:t>http://www.bbc.co.uk/news/special/2013/newsspec_5093/index.stm</a:t>
            </a:r>
            <a:r>
              <a:rPr lang="en-US" sz="2200"/>
              <a:t> to identify your class</a:t>
            </a:r>
          </a:p>
          <a:p>
            <a:r>
              <a:rPr lang="en-US" sz="2200"/>
              <a:t>Do you agree or disagree with its findings?</a:t>
            </a: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155963" y="329183"/>
            <a:ext cx="3429969" cy="3429969"/>
          </a:xfrm>
          <a:prstGeom prst="rect">
            <a:avLst/>
          </a:prstGeom>
        </p:spPr>
      </p:pic>
      <p:pic>
        <p:nvPicPr>
          <p:cNvPr id="7" name="Picture 2" descr="One does not simply Change social class - One Does Not Simply | Meme  Generato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73668" y="4079193"/>
            <a:ext cx="2176272" cy="217627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3"/>
          <p:cNvSpPr txBox="1">
            <a:spLocks/>
          </p:cNvSpPr>
          <p:nvPr/>
        </p:nvSpPr>
        <p:spPr>
          <a:xfrm>
            <a:off x="1295402" y="2560320"/>
            <a:ext cx="4718304" cy="3310128"/>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a:lstStyle>
          <a:p>
            <a:endParaRPr lang="en-GB" dirty="0"/>
          </a:p>
        </p:txBody>
      </p:sp>
    </p:spTree>
    <p:extLst>
      <p:ext uri="{BB962C8B-B14F-4D97-AF65-F5344CB8AC3E}">
        <p14:creationId xmlns:p14="http://schemas.microsoft.com/office/powerpoint/2010/main" val="1989172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Why is society unequal? </a:t>
            </a:r>
          </a:p>
        </p:txBody>
      </p:sp>
      <p:sp>
        <p:nvSpPr>
          <p:cNvPr id="3" name="Text Placeholder 2"/>
          <p:cNvSpPr>
            <a:spLocks noGrp="1"/>
          </p:cNvSpPr>
          <p:nvPr>
            <p:ph type="body" idx="1"/>
          </p:nvPr>
        </p:nvSpPr>
        <p:spPr>
          <a:xfrm>
            <a:off x="9267908" y="5086350"/>
            <a:ext cx="2446465" cy="1178298"/>
          </a:xfrm>
        </p:spPr>
        <p:txBody>
          <a:bodyPr vert="horz" lIns="91440" tIns="45720" rIns="91440" bIns="45720" rtlCol="0">
            <a:normAutofit/>
          </a:bodyPr>
          <a:lstStyle/>
          <a:p>
            <a:endParaRPr lang="en-US" sz="1600" kern="1200">
              <a:solidFill>
                <a:schemeClr val="tx1"/>
              </a:solidFill>
              <a:latin typeface="+mn-lt"/>
              <a:ea typeface="+mn-ea"/>
              <a:cs typeface="+mn-cs"/>
            </a:endParaRPr>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2"/>
          <a:stretch>
            <a:fillRect/>
          </a:stretch>
        </p:blipFill>
        <p:spPr>
          <a:xfrm>
            <a:off x="545238" y="1139718"/>
            <a:ext cx="7608304" cy="4649519"/>
          </a:xfrm>
          <a:prstGeom prst="rect">
            <a:avLst/>
          </a:prstGeom>
        </p:spPr>
      </p:pic>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2" descr="IT'S SO UNFAIR - kevin &amp; perry | Meme Generato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401295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89560" y="856180"/>
            <a:ext cx="4560584" cy="1128068"/>
          </a:xfrm>
        </p:spPr>
        <p:txBody>
          <a:bodyPr anchor="ctr">
            <a:normAutofit/>
          </a:bodyPr>
          <a:lstStyle/>
          <a:p>
            <a:r>
              <a:rPr lang="en-GB" sz="3700"/>
              <a:t>Why is society unequal?</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p:cNvSpPr>
            <a:spLocks noGrp="1"/>
          </p:cNvSpPr>
          <p:nvPr>
            <p:ph idx="1"/>
          </p:nvPr>
        </p:nvSpPr>
        <p:spPr>
          <a:xfrm>
            <a:off x="590719" y="2330505"/>
            <a:ext cx="4559425" cy="3979585"/>
          </a:xfrm>
        </p:spPr>
        <p:txBody>
          <a:bodyPr anchor="ctr">
            <a:normAutofit/>
          </a:bodyPr>
          <a:lstStyle/>
          <a:p>
            <a:r>
              <a:rPr lang="en-GB" sz="1700"/>
              <a:t>Two reasons social scientists sometimes use are:</a:t>
            </a:r>
          </a:p>
          <a:p>
            <a:r>
              <a:rPr lang="en-GB" sz="1700"/>
              <a:t>“</a:t>
            </a:r>
            <a:r>
              <a:rPr lang="en-GB" sz="1700" u="sng"/>
              <a:t>Functionalism</a:t>
            </a:r>
            <a:r>
              <a:rPr lang="en-GB" sz="1700"/>
              <a:t>: Theorists on the right of politics (functionalists) may explain inequality as part of the ‘natural order’ as society is hierarchical. People with skills, talents and abilities are better rewarded than those without.</a:t>
            </a:r>
          </a:p>
          <a:p>
            <a:r>
              <a:rPr lang="en-GB" sz="1700" u="sng"/>
              <a:t>Conflict Theory</a:t>
            </a:r>
            <a:r>
              <a:rPr lang="en-GB" sz="1700"/>
              <a:t>: People on the left of politics (conflict theorists) may argue that inequality is a consequence of those at the top of society dictating the economic and social system to maintain their privileged position.” </a:t>
            </a:r>
          </a:p>
          <a:p>
            <a:r>
              <a:rPr lang="en-GB" sz="1700"/>
              <a:t>(BBC Bitesize, 2017) </a:t>
            </a:r>
          </a:p>
          <a:p>
            <a:endParaRPr lang="en-GB" sz="1700"/>
          </a:p>
          <a:p>
            <a:endParaRPr lang="en-GB" sz="1700"/>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rotWithShape="1">
          <a:blip r:embed="rId2"/>
          <a:srcRect l="11761" r="30470" b="-1"/>
          <a:stretch/>
        </p:blipFill>
        <p:spPr>
          <a:xfrm>
            <a:off x="5977788" y="799352"/>
            <a:ext cx="5425410" cy="5259296"/>
          </a:xfrm>
          <a:prstGeom prst="rect">
            <a:avLst/>
          </a:prstGeom>
        </p:spPr>
      </p:pic>
    </p:spTree>
    <p:extLst>
      <p:ext uri="{BB962C8B-B14F-4D97-AF65-F5344CB8AC3E}">
        <p14:creationId xmlns:p14="http://schemas.microsoft.com/office/powerpoint/2010/main" val="343936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64783" y="349664"/>
            <a:ext cx="5845571" cy="1638377"/>
          </a:xfrm>
        </p:spPr>
        <p:txBody>
          <a:bodyPr anchor="b">
            <a:normAutofit/>
          </a:bodyPr>
          <a:lstStyle/>
          <a:p>
            <a:r>
              <a:rPr lang="en-GB" sz="4800"/>
              <a:t>Cultural, Economic and Social Capital</a:t>
            </a:r>
          </a:p>
        </p:txBody>
      </p:sp>
      <p:sp>
        <p:nvSpPr>
          <p:cNvPr id="15" name="Rectangle 1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rotWithShape="1">
          <a:blip r:embed="rId3"/>
          <a:srcRect l="6356" r="767" b="1"/>
          <a:stretch/>
        </p:blipFill>
        <p:spPr>
          <a:xfrm>
            <a:off x="535110" y="627954"/>
            <a:ext cx="4235516" cy="5353373"/>
          </a:xfrm>
          <a:prstGeom prst="rect">
            <a:avLst/>
          </a:prstGeom>
        </p:spPr>
      </p:pic>
      <p:sp>
        <p:nvSpPr>
          <p:cNvPr id="3" name="Content Placeholder 2"/>
          <p:cNvSpPr>
            <a:spLocks noGrp="1"/>
          </p:cNvSpPr>
          <p:nvPr>
            <p:ph idx="1"/>
          </p:nvPr>
        </p:nvSpPr>
        <p:spPr>
          <a:xfrm>
            <a:off x="5766262" y="2620641"/>
            <a:ext cx="5837750" cy="3023702"/>
          </a:xfrm>
        </p:spPr>
        <p:txBody>
          <a:bodyPr anchor="ctr">
            <a:normAutofit/>
          </a:bodyPr>
          <a:lstStyle/>
          <a:p>
            <a:r>
              <a:rPr lang="en-GB" sz="1900"/>
              <a:t>French sociologist Pierre Bourdieu (1930–2002) was interested in the ways in which society is reproduced, and how the dominant classes retain their position. </a:t>
            </a:r>
          </a:p>
          <a:p>
            <a:r>
              <a:rPr lang="en-GB" sz="1900"/>
              <a:t>Bourdieu argued that it wasn’t simply about economics.</a:t>
            </a:r>
          </a:p>
          <a:p>
            <a:r>
              <a:rPr lang="en-GB" sz="1900"/>
              <a:t>He is known for his discussion of cultural capital – the ways in which people would use cultural knowledge to reinforce their place in the hierarchy of society. </a:t>
            </a:r>
          </a:p>
          <a:p>
            <a:endParaRPr lang="en-GB" sz="1900"/>
          </a:p>
        </p:txBody>
      </p:sp>
    </p:spTree>
    <p:extLst>
      <p:ext uri="{BB962C8B-B14F-4D97-AF65-F5344CB8AC3E}">
        <p14:creationId xmlns:p14="http://schemas.microsoft.com/office/powerpoint/2010/main" val="4179443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Bourdieu for beginners">
            <a:hlinkClick r:id="" action="ppaction://media"/>
            <a:extLst>
              <a:ext uri="{FF2B5EF4-FFF2-40B4-BE49-F238E27FC236}">
                <a16:creationId xmlns:a16="http://schemas.microsoft.com/office/drawing/2014/main" id="{B1CCD704-BE2A-5EA6-651B-69A748DBA2B8}"/>
              </a:ext>
            </a:extLst>
          </p:cNvPr>
          <p:cNvPicPr>
            <a:picLocks noRot="1" noChangeAspect="1"/>
          </p:cNvPicPr>
          <p:nvPr>
            <a:videoFile r:link="rId1"/>
          </p:nvPr>
        </p:nvPicPr>
        <p:blipFill>
          <a:blip r:embed="rId3"/>
          <a:stretch>
            <a:fillRect/>
          </a:stretch>
        </p:blipFill>
        <p:spPr>
          <a:xfrm>
            <a:off x="1165854" y="643467"/>
            <a:ext cx="9860292"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2533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560" y="856180"/>
            <a:ext cx="4560584" cy="1128068"/>
          </a:xfrm>
        </p:spPr>
        <p:txBody>
          <a:bodyPr anchor="ctr">
            <a:normAutofit/>
          </a:bodyPr>
          <a:lstStyle/>
          <a:p>
            <a:r>
              <a:rPr lang="en-GB" sz="3700"/>
              <a:t>Cultural, Economic and Social Capital</a:t>
            </a: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0719" y="2330505"/>
            <a:ext cx="4559425" cy="3979585"/>
          </a:xfrm>
        </p:spPr>
        <p:txBody>
          <a:bodyPr anchor="ctr">
            <a:normAutofit/>
          </a:bodyPr>
          <a:lstStyle/>
          <a:p>
            <a:r>
              <a:rPr lang="en-GB" sz="2000" dirty="0"/>
              <a:t>I have a club, would you like to join?</a:t>
            </a:r>
          </a:p>
          <a:p>
            <a:endParaRPr lang="en-GB" sz="2000" dirty="0"/>
          </a:p>
          <a:p>
            <a:r>
              <a:rPr lang="en-GB" sz="2000" dirty="0"/>
              <a:t>To join you have to crack the code.</a:t>
            </a: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Doc Speaks: Let's Play the Let's Play Game | An Irradiated Archive of  the Cosmic and Weird"/>
          <p:cNvPicPr>
            <a:picLocks noChangeAspect="1" noChangeArrowheads="1"/>
          </p:cNvPicPr>
          <p:nvPr/>
        </p:nvPicPr>
        <p:blipFill rotWithShape="1">
          <a:blip r:embed="rId3">
            <a:extLst>
              <a:ext uri="{28A0092B-C50C-407E-A947-70E740481C1C}">
                <a14:useLocalDpi xmlns:a14="http://schemas.microsoft.com/office/drawing/2010/main" val="0"/>
              </a:ext>
            </a:extLst>
          </a:blip>
          <a:srcRect l="11315" r="30378"/>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926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4975E0-062F-F0FA-A299-320C8C0F8E36}"/>
              </a:ext>
            </a:extLst>
          </p:cNvPr>
          <p:cNvSpPr>
            <a:spLocks noGrp="1"/>
          </p:cNvSpPr>
          <p:nvPr>
            <p:ph type="title"/>
          </p:nvPr>
        </p:nvSpPr>
        <p:spPr/>
        <p:txBody>
          <a:bodyPr/>
          <a:lstStyle/>
          <a:p>
            <a:r>
              <a:rPr lang="en-GB" dirty="0"/>
              <a:t>Reflection</a:t>
            </a:r>
          </a:p>
        </p:txBody>
      </p:sp>
      <p:graphicFrame>
        <p:nvGraphicFramePr>
          <p:cNvPr id="7" name="Content Placeholder 4">
            <a:extLst>
              <a:ext uri="{FF2B5EF4-FFF2-40B4-BE49-F238E27FC236}">
                <a16:creationId xmlns:a16="http://schemas.microsoft.com/office/drawing/2014/main" id="{5DFBED1C-5A47-FEA8-49B6-977409DF4C01}"/>
              </a:ext>
            </a:extLst>
          </p:cNvPr>
          <p:cNvGraphicFramePr>
            <a:graphicFrameLocks noGrp="1"/>
          </p:cNvGraphicFramePr>
          <p:nvPr>
            <p:ph idx="1"/>
            <p:extLst>
              <p:ext uri="{D42A27DB-BD31-4B8C-83A1-F6EECF244321}">
                <p14:modId xmlns:p14="http://schemas.microsoft.com/office/powerpoint/2010/main" val="81285541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4864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970905-2F27-BD0E-4255-E8EE2337FBAB}"/>
              </a:ext>
            </a:extLst>
          </p:cNvPr>
          <p:cNvSpPr>
            <a:spLocks noGrp="1"/>
          </p:cNvSpPr>
          <p:nvPr>
            <p:ph type="title"/>
          </p:nvPr>
        </p:nvSpPr>
        <p:spPr>
          <a:xfrm>
            <a:off x="686834" y="1153572"/>
            <a:ext cx="3200400" cy="4461163"/>
          </a:xfrm>
        </p:spPr>
        <p:txBody>
          <a:bodyPr>
            <a:normAutofit/>
          </a:bodyPr>
          <a:lstStyle/>
          <a:p>
            <a:r>
              <a:rPr lang="en-GB">
                <a:solidFill>
                  <a:srgbClr val="FFFFFF"/>
                </a:solidFill>
              </a:rPr>
              <a:t>Session Objectives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357AC3-6E25-29FE-6B7D-744CE93F551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At the end of this session</a:t>
            </a:r>
            <a:r>
              <a:rPr lang="en-GB"/>
              <a:t> are you able to</a:t>
            </a:r>
          </a:p>
          <a:p>
            <a:r>
              <a:rPr lang="en-GB" dirty="0">
                <a:cs typeface="Calibri"/>
              </a:rPr>
              <a:t>Discuss the concept of class in relation to inclusion/exclusion</a:t>
            </a:r>
          </a:p>
          <a:p>
            <a:r>
              <a:rPr lang="en-GB" dirty="0">
                <a:cs typeface="Calibri"/>
              </a:rPr>
              <a:t>Describe Pierre Bourdieu's theories</a:t>
            </a:r>
          </a:p>
          <a:p>
            <a:endParaRPr lang="en-GB" dirty="0">
              <a:cs typeface="Calibri"/>
            </a:endParaRPr>
          </a:p>
        </p:txBody>
      </p:sp>
    </p:spTree>
    <p:extLst>
      <p:ext uri="{BB962C8B-B14F-4D97-AF65-F5344CB8AC3E}">
        <p14:creationId xmlns:p14="http://schemas.microsoft.com/office/powerpoint/2010/main" val="3516377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3"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Arc 16">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C6E382-AF88-E92F-CAE3-97D89853D0FB}"/>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kern="1200" dirty="0">
                <a:solidFill>
                  <a:schemeClr val="tx1"/>
                </a:solidFill>
                <a:latin typeface="+mj-lt"/>
                <a:ea typeface="+mj-ea"/>
                <a:cs typeface="+mj-cs"/>
              </a:rPr>
              <a:t>Assignment Recap</a:t>
            </a:r>
          </a:p>
        </p:txBody>
      </p:sp>
      <p:sp>
        <p:nvSpPr>
          <p:cNvPr id="4" name="Text Placeholder 3">
            <a:extLst>
              <a:ext uri="{FF2B5EF4-FFF2-40B4-BE49-F238E27FC236}">
                <a16:creationId xmlns:a16="http://schemas.microsoft.com/office/drawing/2014/main" id="{29FCCC12-B52A-3906-526C-1A310CDBCB6F}"/>
              </a:ext>
            </a:extLst>
          </p:cNvPr>
          <p:cNvSpPr>
            <a:spLocks noGrp="1"/>
          </p:cNvSpPr>
          <p:nvPr>
            <p:ph type="body" idx="1"/>
          </p:nvPr>
        </p:nvSpPr>
        <p:spPr>
          <a:xfrm>
            <a:off x="4038600" y="4782320"/>
            <a:ext cx="7644627" cy="1329443"/>
          </a:xfrm>
        </p:spPr>
        <p:txBody>
          <a:bodyPr vert="horz" lIns="91440" tIns="45720" rIns="91440" bIns="45720" rtlCol="0">
            <a:normAutofit/>
          </a:bodyPr>
          <a:lstStyle/>
          <a:p>
            <a:pPr algn="r"/>
            <a:r>
              <a:rPr lang="en-US" sz="2400" kern="1200" dirty="0">
                <a:solidFill>
                  <a:schemeClr val="tx1"/>
                </a:solidFill>
                <a:latin typeface="+mn-lt"/>
                <a:ea typeface="+mn-ea"/>
                <a:cs typeface="+mn-cs"/>
              </a:rPr>
              <a:t>Open the assignment spec on Moodle.</a:t>
            </a:r>
          </a:p>
          <a:p>
            <a:pPr algn="r"/>
            <a:r>
              <a:rPr lang="en-US" dirty="0">
                <a:solidFill>
                  <a:schemeClr val="tx1"/>
                </a:solidFill>
              </a:rPr>
              <a:t>Do you have any questions?</a:t>
            </a:r>
            <a:endParaRPr lang="en-US" sz="2400" kern="1200" dirty="0">
              <a:solidFill>
                <a:schemeClr val="tx1"/>
              </a:solidFill>
              <a:latin typeface="+mn-lt"/>
              <a:ea typeface="+mn-ea"/>
              <a:cs typeface="+mn-cs"/>
            </a:endParaRPr>
          </a:p>
        </p:txBody>
      </p:sp>
    </p:spTree>
    <p:extLst>
      <p:ext uri="{BB962C8B-B14F-4D97-AF65-F5344CB8AC3E}">
        <p14:creationId xmlns:p14="http://schemas.microsoft.com/office/powerpoint/2010/main" val="18889938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BCCB2E-EAD7-0DC6-B128-DAA6EC678C1F}"/>
              </a:ext>
            </a:extLst>
          </p:cNvPr>
          <p:cNvSpPr>
            <a:spLocks noGrp="1"/>
          </p:cNvSpPr>
          <p:nvPr>
            <p:ph type="title"/>
          </p:nvPr>
        </p:nvSpPr>
        <p:spPr>
          <a:xfrm>
            <a:off x="6590662" y="4267832"/>
            <a:ext cx="4805996" cy="1297115"/>
          </a:xfrm>
        </p:spPr>
        <p:txBody>
          <a:bodyPr vert="horz" lIns="91440" tIns="45720" rIns="91440" bIns="45720" rtlCol="0" anchor="t">
            <a:normAutofit/>
          </a:bodyPr>
          <a:lstStyle/>
          <a:p>
            <a:r>
              <a:rPr lang="en-US" sz="4000" kern="1200" dirty="0">
                <a:solidFill>
                  <a:schemeClr val="tx2"/>
                </a:solidFill>
                <a:latin typeface="+mj-lt"/>
                <a:ea typeface="+mj-ea"/>
                <a:cs typeface="+mj-cs"/>
              </a:rPr>
              <a:t>Individual Tutorials</a:t>
            </a:r>
          </a:p>
        </p:txBody>
      </p:sp>
      <p:sp>
        <p:nvSpPr>
          <p:cNvPr id="3" name="Text Placeholder 2">
            <a:extLst>
              <a:ext uri="{FF2B5EF4-FFF2-40B4-BE49-F238E27FC236}">
                <a16:creationId xmlns:a16="http://schemas.microsoft.com/office/drawing/2014/main" id="{398F4FAA-ED60-0DB4-4D40-FDCDA093FE43}"/>
              </a:ext>
            </a:extLst>
          </p:cNvPr>
          <p:cNvSpPr>
            <a:spLocks noGrp="1"/>
          </p:cNvSpPr>
          <p:nvPr>
            <p:ph type="body" idx="1"/>
          </p:nvPr>
        </p:nvSpPr>
        <p:spPr>
          <a:xfrm>
            <a:off x="6590966" y="3428999"/>
            <a:ext cx="4805691" cy="838831"/>
          </a:xfrm>
        </p:spPr>
        <p:txBody>
          <a:bodyPr vert="horz" lIns="91440" tIns="45720" rIns="91440" bIns="45720" rtlCol="0" anchor="b">
            <a:normAutofit/>
          </a:bodyPr>
          <a:lstStyle/>
          <a:p>
            <a:endParaRPr lang="en-US" sz="2000" kern="1200">
              <a:solidFill>
                <a:schemeClr val="tx2"/>
              </a:solidFill>
              <a:latin typeface="+mn-lt"/>
              <a:ea typeface="+mn-ea"/>
              <a:cs typeface="+mn-cs"/>
            </a:endParaRPr>
          </a:p>
        </p:txBody>
      </p:sp>
      <p:pic>
        <p:nvPicPr>
          <p:cNvPr id="7" name="Graphic 6" descr="Teacher">
            <a:extLst>
              <a:ext uri="{FF2B5EF4-FFF2-40B4-BE49-F238E27FC236}">
                <a16:creationId xmlns:a16="http://schemas.microsoft.com/office/drawing/2014/main" id="{E53F6612-54F4-0A27-E198-EB21AE66A1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4809207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63</TotalTime>
  <Words>620</Words>
  <Application>Microsoft Office PowerPoint</Application>
  <PresentationFormat>Widescreen</PresentationFormat>
  <Paragraphs>60</Paragraphs>
  <Slides>16</Slides>
  <Notes>3</Notes>
  <HiddenSlides>0</HiddenSlides>
  <MMClips>2</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All Things Being Equal! ECES4013</vt:lpstr>
      <vt:lpstr>Session Objectives</vt:lpstr>
      <vt:lpstr>Social Class</vt:lpstr>
      <vt:lpstr>Social Class</vt:lpstr>
      <vt:lpstr>PowerPoint Presentation</vt:lpstr>
      <vt:lpstr>Social Class</vt:lpstr>
      <vt:lpstr>What is Your Class?</vt:lpstr>
      <vt:lpstr>Why is society unequal? </vt:lpstr>
      <vt:lpstr>Why is society unequal?</vt:lpstr>
      <vt:lpstr>Cultural, Economic and Social Capital</vt:lpstr>
      <vt:lpstr>PowerPoint Presentation</vt:lpstr>
      <vt:lpstr>Cultural, Economic and Social Capital</vt:lpstr>
      <vt:lpstr>Reflection</vt:lpstr>
      <vt:lpstr>Session Objectives</vt:lpstr>
      <vt:lpstr>Assignment Recap</vt:lpstr>
      <vt:lpstr>Individual Tutorials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20</cp:revision>
  <dcterms:created xsi:type="dcterms:W3CDTF">2024-02-26T16:43:28Z</dcterms:created>
  <dcterms:modified xsi:type="dcterms:W3CDTF">2024-03-06T15:41:26Z</dcterms:modified>
</cp:coreProperties>
</file>