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9" r:id="rId3"/>
    <p:sldId id="269" r:id="rId4"/>
    <p:sldId id="281" r:id="rId5"/>
    <p:sldId id="264" r:id="rId6"/>
    <p:sldId id="263" r:id="rId7"/>
    <p:sldId id="262" r:id="rId8"/>
    <p:sldId id="273" r:id="rId9"/>
    <p:sldId id="288" r:id="rId10"/>
    <p:sldId id="282" r:id="rId11"/>
    <p:sldId id="258" r:id="rId12"/>
    <p:sldId id="284" r:id="rId13"/>
    <p:sldId id="278" r:id="rId14"/>
    <p:sldId id="276" r:id="rId15"/>
    <p:sldId id="265" r:id="rId16"/>
    <p:sldId id="275" r:id="rId17"/>
    <p:sldId id="289" r:id="rId18"/>
    <p:sldId id="261" r:id="rId19"/>
    <p:sldId id="274" r:id="rId20"/>
    <p:sldId id="260" r:id="rId21"/>
    <p:sldId id="272" r:id="rId22"/>
    <p:sldId id="287" r:id="rId23"/>
    <p:sldId id="266" r:id="rId24"/>
    <p:sldId id="285" r:id="rId25"/>
    <p:sldId id="256" r:id="rId26"/>
    <p:sldId id="28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D7A9A-5F2A-4C31-B738-9CD7E1E31F7D}" type="datetimeFigureOut">
              <a:rPr lang="en-GB" smtClean="0"/>
              <a:pPr/>
              <a:t>16/10/2013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E1E8B0-E463-4F14-A3E5-AD9A0D00A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/>
                </a:solidFill>
              </a:rPr>
              <a:t>Visual Media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Painting </a:t>
            </a:r>
            <a:r>
              <a:rPr lang="en-GB" dirty="0" smtClean="0"/>
              <a:t>(portrait and landscape)</a:t>
            </a:r>
          </a:p>
          <a:p>
            <a:r>
              <a:rPr lang="en-GB" dirty="0" smtClean="0"/>
              <a:t>Icon</a:t>
            </a:r>
          </a:p>
          <a:p>
            <a:r>
              <a:rPr lang="en-GB" dirty="0" smtClean="0"/>
              <a:t>Calligraphy</a:t>
            </a:r>
            <a:endParaRPr lang="en-GB" dirty="0" smtClean="0"/>
          </a:p>
          <a:p>
            <a:r>
              <a:rPr lang="en-GB" dirty="0" smtClean="0"/>
              <a:t>Sculpture, stained glass, illuminated manuscript</a:t>
            </a:r>
          </a:p>
          <a:p>
            <a:r>
              <a:rPr lang="en-GB" dirty="0" smtClean="0"/>
              <a:t>Patron</a:t>
            </a:r>
          </a:p>
          <a:p>
            <a:r>
              <a:rPr lang="en-GB" sz="3900" dirty="0" smtClean="0">
                <a:solidFill>
                  <a:srgbClr val="FF0000"/>
                </a:solidFill>
              </a:rPr>
              <a:t>Viewer</a:t>
            </a:r>
          </a:p>
          <a:p>
            <a:r>
              <a:rPr lang="en-GB" dirty="0" smtClean="0"/>
              <a:t>Location</a:t>
            </a:r>
          </a:p>
          <a:p>
            <a:r>
              <a:rPr lang="en-GB" dirty="0" smtClean="0"/>
              <a:t>Purpose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11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347693"/>
            <a:ext cx="5184576" cy="6173541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1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476672"/>
            <a:ext cx="7291841" cy="5899537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veronese500 visitati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0"/>
            <a:ext cx="3672408" cy="660505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barber bassan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53413" y="1600200"/>
            <a:ext cx="6237173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doration 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404664"/>
            <a:ext cx="6408712" cy="6068324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dorati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56232" y="548680"/>
            <a:ext cx="6835326" cy="5361459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3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332656"/>
            <a:ext cx="4418002" cy="602985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to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548680"/>
            <a:ext cx="7566183" cy="5636716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filler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4380" y="1634610"/>
            <a:ext cx="6095239" cy="445714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bber armng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83370" y="1600200"/>
            <a:ext cx="5777259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Picture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548680"/>
            <a:ext cx="4104455" cy="6005138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Bonaguid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0"/>
            <a:ext cx="4032447" cy="6358222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bham catefrda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476672"/>
            <a:ext cx="4246590" cy="5980584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filler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4380" y="1634610"/>
            <a:ext cx="6095239" cy="4457143"/>
          </a:xfrm>
        </p:spPr>
      </p:pic>
      <p:pic>
        <p:nvPicPr>
          <p:cNvPr id="5" name="Picture 4" descr="beatitudes3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24000" y="1400175"/>
            <a:ext cx="6096000" cy="405765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ntwer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40388" y="1600200"/>
            <a:ext cx="6663223" cy="4525963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764704"/>
            <a:ext cx="7295204" cy="5376888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CUS8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93990" y="1600200"/>
            <a:ext cx="2956020" cy="4525963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55555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01959" y="1628800"/>
            <a:ext cx="6428454" cy="4392488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14.t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32865" y="1600200"/>
            <a:ext cx="3678269" cy="4525963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547927"/>
            <a:ext cx="4617599" cy="5905409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kevin image[1]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3562" y="1124744"/>
            <a:ext cx="5001419" cy="5001419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Yahya mosqu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97000" y="1748631"/>
            <a:ext cx="6350000" cy="4229100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jerusale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412776"/>
            <a:ext cx="6348114" cy="4181475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041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90869" y="980728"/>
            <a:ext cx="6937515" cy="4844698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marc_chagall_solitude_7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937763"/>
            <a:ext cx="7560840" cy="4964952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21</Words>
  <Application>Microsoft Office PowerPoint</Application>
  <PresentationFormat>On-screen Show (4:3)</PresentationFormat>
  <Paragraphs>9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Visual Media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sa002</dc:creator>
  <cp:lastModifiedBy>sa002</cp:lastModifiedBy>
  <cp:revision>13</cp:revision>
  <dcterms:created xsi:type="dcterms:W3CDTF">2013-10-09T10:10:27Z</dcterms:created>
  <dcterms:modified xsi:type="dcterms:W3CDTF">2013-10-16T08:10:15Z</dcterms:modified>
</cp:coreProperties>
</file>