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sldIdLst>
    <p:sldId id="257" r:id="rId2"/>
    <p:sldId id="256" r:id="rId3"/>
  </p:sldIdLst>
  <p:sldSz cx="21374100" cy="15113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9FEA3B-6A03-4857-A7F8-09F90FE6D1AD}" v="12" dt="2026-02-25T10:42:51.0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9076" autoAdjust="0"/>
  </p:normalViewPr>
  <p:slideViewPr>
    <p:cSldViewPr>
      <p:cViewPr>
        <p:scale>
          <a:sx n="97" d="100"/>
          <a:sy n="97" d="100"/>
        </p:scale>
        <p:origin x="-6688" y="-6116"/>
      </p:cViewPr>
      <p:guideLst>
        <p:guide orient="horz" pos="2160"/>
        <p:guide pos="2880"/>
      </p:guideLst>
    </p:cSldViewPr>
  </p:slideViewPr>
  <p:outlineViewPr>
    <p:cViewPr>
      <p:scale>
        <a:sx n="33" d="100"/>
        <a:sy n="33" d="100"/>
      </p:scale>
      <p:origin x="0" y="0"/>
    </p:cViewPr>
  </p:outlineViewPr>
  <p:notesTextViewPr>
    <p:cViewPr>
      <p:scale>
        <a:sx n="150" d="100"/>
        <a:sy n="1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na Florea (2244840)" userId="a8d1bc29-3cb4-4a8a-b3a3-83ac24aba74c" providerId="ADAL" clId="{66CA22DD-165A-425C-949B-021A8B85C705}"/>
    <pc:docChg chg="undo custSel addSld modSld sldOrd">
      <pc:chgData name="Marianna Florea (2244840)" userId="a8d1bc29-3cb4-4a8a-b3a3-83ac24aba74c" providerId="ADAL" clId="{66CA22DD-165A-425C-949B-021A8B85C705}" dt="2026-02-25T10:49:14.130" v="795" actId="20577"/>
      <pc:docMkLst>
        <pc:docMk/>
      </pc:docMkLst>
      <pc:sldChg chg="modSp mod ord">
        <pc:chgData name="Marianna Florea (2244840)" userId="a8d1bc29-3cb4-4a8a-b3a3-83ac24aba74c" providerId="ADAL" clId="{66CA22DD-165A-425C-949B-021A8B85C705}" dt="2026-02-25T10:49:14.130" v="795" actId="20577"/>
        <pc:sldMkLst>
          <pc:docMk/>
          <pc:sldMk cId="0" sldId="256"/>
        </pc:sldMkLst>
        <pc:spChg chg="mod">
          <ac:chgData name="Marianna Florea (2244840)" userId="a8d1bc29-3cb4-4a8a-b3a3-83ac24aba74c" providerId="ADAL" clId="{66CA22DD-165A-425C-949B-021A8B85C705}" dt="2026-02-21T17:29:45.298" v="540"/>
          <ac:spMkLst>
            <pc:docMk/>
            <pc:sldMk cId="0" sldId="256"/>
            <ac:spMk id="44" creationId="{00000000-0000-0000-0000-000000000000}"/>
          </ac:spMkLst>
        </pc:spChg>
        <pc:spChg chg="mod">
          <ac:chgData name="Marianna Florea (2244840)" userId="a8d1bc29-3cb4-4a8a-b3a3-83ac24aba74c" providerId="ADAL" clId="{66CA22DD-165A-425C-949B-021A8B85C705}" dt="2026-02-25T10:42:51" v="791"/>
          <ac:spMkLst>
            <pc:docMk/>
            <pc:sldMk cId="0" sldId="256"/>
            <ac:spMk id="47" creationId="{00000000-0000-0000-0000-000000000000}"/>
          </ac:spMkLst>
        </pc:spChg>
        <pc:spChg chg="mod">
          <ac:chgData name="Marianna Florea (2244840)" userId="a8d1bc29-3cb4-4a8a-b3a3-83ac24aba74c" providerId="ADAL" clId="{66CA22DD-165A-425C-949B-021A8B85C705}" dt="2026-02-25T10:49:14.130" v="795" actId="20577"/>
          <ac:spMkLst>
            <pc:docMk/>
            <pc:sldMk cId="0" sldId="256"/>
            <ac:spMk id="48" creationId="{00000000-0000-0000-0000-000000000000}"/>
          </ac:spMkLst>
        </pc:spChg>
        <pc:grpChg chg="mod">
          <ac:chgData name="Marianna Florea (2244840)" userId="a8d1bc29-3cb4-4a8a-b3a3-83ac24aba74c" providerId="ADAL" clId="{66CA22DD-165A-425C-949B-021A8B85C705}" dt="2026-02-24T13:18:06.198" v="674" actId="1076"/>
          <ac:grpSpMkLst>
            <pc:docMk/>
            <pc:sldMk cId="0" sldId="256"/>
            <ac:grpSpMk id="5" creationId="{00000000-0000-0000-0000-000000000000}"/>
          </ac:grpSpMkLst>
        </pc:grpChg>
      </pc:sldChg>
      <pc:sldChg chg="addSp delSp modSp new mod">
        <pc:chgData name="Marianna Florea (2244840)" userId="a8d1bc29-3cb4-4a8a-b3a3-83ac24aba74c" providerId="ADAL" clId="{66CA22DD-165A-425C-949B-021A8B85C705}" dt="2026-02-21T12:06:36.855" v="532" actId="2710"/>
        <pc:sldMkLst>
          <pc:docMk/>
          <pc:sldMk cId="2600315634" sldId="257"/>
        </pc:sldMkLst>
        <pc:spChg chg="add mod">
          <ac:chgData name="Marianna Florea (2244840)" userId="a8d1bc29-3cb4-4a8a-b3a3-83ac24aba74c" providerId="ADAL" clId="{66CA22DD-165A-425C-949B-021A8B85C705}" dt="2026-02-21T12:06:36.855" v="532" actId="2710"/>
          <ac:spMkLst>
            <pc:docMk/>
            <pc:sldMk cId="2600315634" sldId="257"/>
            <ac:spMk id="3" creationId="{A3A53BFF-9AF2-CB93-94A5-5A81B76421D5}"/>
          </ac:spMkLst>
        </pc:spChg>
        <pc:spChg chg="add mod">
          <ac:chgData name="Marianna Florea (2244840)" userId="a8d1bc29-3cb4-4a8a-b3a3-83ac24aba74c" providerId="ADAL" clId="{66CA22DD-165A-425C-949B-021A8B85C705}" dt="2026-02-04T15:35:50.641" v="523" actId="255"/>
          <ac:spMkLst>
            <pc:docMk/>
            <pc:sldMk cId="2600315634" sldId="257"/>
            <ac:spMk id="4" creationId="{5301A1D6-5FB1-5432-8FE8-9F2924A793FD}"/>
          </ac:spMkLst>
        </pc:spChg>
        <pc:picChg chg="add mod">
          <ac:chgData name="Marianna Florea (2244840)" userId="a8d1bc29-3cb4-4a8a-b3a3-83ac24aba74c" providerId="ADAL" clId="{66CA22DD-165A-425C-949B-021A8B85C705}" dt="2026-02-04T13:59:14.057" v="366" actId="14100"/>
          <ac:picMkLst>
            <pc:docMk/>
            <pc:sldMk cId="2600315634" sldId="257"/>
            <ac:picMk id="2" creationId="{C6554AF7-F200-A3CF-61C8-2E19A2F0D24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53C48F-501D-4B2B-AEBA-3220172AF14C}" type="datetimeFigureOut">
              <a:rPr lang="en-GB" smtClean="0"/>
              <a:t>25/02/2026</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28A9C9-7678-4890-9D74-0EF8482E7554}" type="slidenum">
              <a:rPr lang="en-GB" smtClean="0"/>
              <a:t>‹#›</a:t>
            </a:fld>
            <a:endParaRPr lang="en-GB"/>
          </a:p>
        </p:txBody>
      </p:sp>
    </p:spTree>
    <p:extLst>
      <p:ext uri="{BB962C8B-B14F-4D97-AF65-F5344CB8AC3E}">
        <p14:creationId xmlns:p14="http://schemas.microsoft.com/office/powerpoint/2010/main" val="873821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28A9C9-7678-4890-9D74-0EF8482E7554}" type="slidenum">
              <a:rPr lang="en-GB" smtClean="0"/>
              <a:t>2</a:t>
            </a:fld>
            <a:endParaRPr lang="en-GB"/>
          </a:p>
        </p:txBody>
      </p:sp>
    </p:spTree>
    <p:extLst>
      <p:ext uri="{BB962C8B-B14F-4D97-AF65-F5344CB8AC3E}">
        <p14:creationId xmlns:p14="http://schemas.microsoft.com/office/powerpoint/2010/main" val="1100621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16/j.iswa.2022.200091" TargetMode="External"/><Relationship Id="rId3" Type="http://schemas.openxmlformats.org/officeDocument/2006/relationships/image" Target="../media/image2.png"/><Relationship Id="rId7" Type="http://schemas.openxmlformats.org/officeDocument/2006/relationships/hyperlink" Target="https://doi.org/10.1191/1478088706qp063oa"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doi.org/10.1016/j.jogn.2023.08.005" TargetMode="External"/><Relationship Id="rId5" Type="http://schemas.openxmlformats.org/officeDocument/2006/relationships/hyperlink" Target="https://doi.org/10.1016/j.glmedi.2025.100198" TargetMode="External"/><Relationship Id="rId10" Type="http://schemas.openxmlformats.org/officeDocument/2006/relationships/image" Target="../media/image5.png"/><Relationship Id="rId4" Type="http://schemas.openxmlformats.org/officeDocument/2006/relationships/image" Target="../media/image3.png"/><Relationship Id="rId9"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scover University of Wales Trinity Saint David">
            <a:extLst>
              <a:ext uri="{FF2B5EF4-FFF2-40B4-BE49-F238E27FC236}">
                <a16:creationId xmlns:a16="http://schemas.microsoft.com/office/drawing/2014/main" id="{C6554AF7-F200-A3CF-61C8-2E19A2F0D24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25" y="165100"/>
            <a:ext cx="6717507" cy="2362200"/>
          </a:xfrm>
          <a:prstGeom prst="rect">
            <a:avLst/>
          </a:prstGeom>
          <a:noFill/>
        </p:spPr>
      </p:pic>
      <p:sp>
        <p:nvSpPr>
          <p:cNvPr id="4" name="TextBox 3">
            <a:extLst>
              <a:ext uri="{FF2B5EF4-FFF2-40B4-BE49-F238E27FC236}">
                <a16:creationId xmlns:a16="http://schemas.microsoft.com/office/drawing/2014/main" id="{5301A1D6-5FB1-5432-8FE8-9F2924A793FD}"/>
              </a:ext>
            </a:extLst>
          </p:cNvPr>
          <p:cNvSpPr txBox="1"/>
          <p:nvPr/>
        </p:nvSpPr>
        <p:spPr>
          <a:xfrm>
            <a:off x="5505450" y="3289300"/>
            <a:ext cx="11277600" cy="4594912"/>
          </a:xfrm>
          <a:prstGeom prst="rect">
            <a:avLst/>
          </a:prstGeom>
          <a:noFill/>
        </p:spPr>
        <p:txBody>
          <a:bodyPr wrap="square" rtlCol="0">
            <a:spAutoFit/>
          </a:bodyPr>
          <a:lstStyle/>
          <a:p>
            <a:pPr algn="ctr">
              <a:lnSpc>
                <a:spcPct val="150000"/>
              </a:lnSpc>
            </a:pPr>
            <a:r>
              <a:rPr lang="en-GB" sz="4000" b="1" dirty="0">
                <a:latin typeface="Arial" panose="020B0604020202020204" pitchFamily="34" charset="0"/>
                <a:cs typeface="Arial" panose="020B0604020202020204" pitchFamily="34" charset="0"/>
              </a:rPr>
              <a:t>Student name: </a:t>
            </a:r>
            <a:r>
              <a:rPr lang="en-GB" sz="4000" dirty="0">
                <a:latin typeface="Arial" panose="020B0604020202020204" pitchFamily="34" charset="0"/>
                <a:cs typeface="Arial" panose="020B0604020202020204" pitchFamily="34" charset="0"/>
              </a:rPr>
              <a:t>Marianna Florea</a:t>
            </a:r>
          </a:p>
          <a:p>
            <a:pPr algn="ctr">
              <a:lnSpc>
                <a:spcPct val="150000"/>
              </a:lnSpc>
            </a:pPr>
            <a:r>
              <a:rPr lang="en-GB" sz="4000" b="1" dirty="0">
                <a:latin typeface="Arial" panose="020B0604020202020204" pitchFamily="34" charset="0"/>
                <a:cs typeface="Arial" panose="020B0604020202020204" pitchFamily="34" charset="0"/>
              </a:rPr>
              <a:t>Student ID: </a:t>
            </a:r>
            <a:r>
              <a:rPr lang="en-GB" sz="4000" dirty="0">
                <a:latin typeface="Arial" panose="020B0604020202020204" pitchFamily="34" charset="0"/>
                <a:cs typeface="Arial" panose="020B0604020202020204" pitchFamily="34" charset="0"/>
              </a:rPr>
              <a:t>2244840</a:t>
            </a:r>
          </a:p>
          <a:p>
            <a:pPr algn="ctr">
              <a:lnSpc>
                <a:spcPct val="150000"/>
              </a:lnSpc>
            </a:pPr>
            <a:r>
              <a:rPr lang="en-GB" sz="4000" b="1" dirty="0">
                <a:latin typeface="Arial" panose="020B0604020202020204" pitchFamily="34" charset="0"/>
                <a:cs typeface="Arial" panose="020B0604020202020204" pitchFamily="34" charset="0"/>
              </a:rPr>
              <a:t>Module name: </a:t>
            </a:r>
            <a:r>
              <a:rPr lang="en-GB" sz="4000" dirty="0">
                <a:latin typeface="Arial" panose="020B0604020202020204" pitchFamily="34" charset="0"/>
                <a:cs typeface="Arial" panose="020B0604020202020204" pitchFamily="34" charset="0"/>
              </a:rPr>
              <a:t>Independent Project</a:t>
            </a:r>
          </a:p>
          <a:p>
            <a:pPr algn="ctr">
              <a:lnSpc>
                <a:spcPct val="150000"/>
              </a:lnSpc>
            </a:pPr>
            <a:r>
              <a:rPr lang="en-GB" sz="4000" b="1" dirty="0">
                <a:latin typeface="Arial" panose="020B0604020202020204" pitchFamily="34" charset="0"/>
                <a:cs typeface="Arial" panose="020B0604020202020204" pitchFamily="34" charset="0"/>
              </a:rPr>
              <a:t>Module code: </a:t>
            </a:r>
            <a:r>
              <a:rPr lang="en-GB" sz="4000" dirty="0">
                <a:latin typeface="Arial" panose="020B0604020202020204" pitchFamily="34" charset="0"/>
                <a:cs typeface="Arial" panose="020B0604020202020204" pitchFamily="34" charset="0"/>
              </a:rPr>
              <a:t>BMH6020</a:t>
            </a:r>
          </a:p>
          <a:p>
            <a:pPr algn="ctr">
              <a:lnSpc>
                <a:spcPct val="150000"/>
              </a:lnSpc>
            </a:pPr>
            <a:r>
              <a:rPr lang="en-GB" sz="4000" b="1" dirty="0">
                <a:latin typeface="Arial" panose="020B0604020202020204" pitchFamily="34" charset="0"/>
                <a:cs typeface="Arial" panose="020B0604020202020204" pitchFamily="34" charset="0"/>
              </a:rPr>
              <a:t>Lecturer`s name: </a:t>
            </a:r>
            <a:r>
              <a:rPr lang="en-GB" sz="4000" dirty="0">
                <a:latin typeface="Arial" panose="020B0604020202020204" pitchFamily="34" charset="0"/>
                <a:cs typeface="Arial" panose="020B0604020202020204" pitchFamily="34" charset="0"/>
              </a:rPr>
              <a:t>Jolle Nwankwo</a:t>
            </a:r>
          </a:p>
        </p:txBody>
      </p:sp>
      <p:sp>
        <p:nvSpPr>
          <p:cNvPr id="3" name="TextBox 2">
            <a:extLst>
              <a:ext uri="{FF2B5EF4-FFF2-40B4-BE49-F238E27FC236}">
                <a16:creationId xmlns:a16="http://schemas.microsoft.com/office/drawing/2014/main" id="{A3A53BFF-9AF2-CB93-94A5-5A81B76421D5}"/>
              </a:ext>
            </a:extLst>
          </p:cNvPr>
          <p:cNvSpPr txBox="1"/>
          <p:nvPr/>
        </p:nvSpPr>
        <p:spPr>
          <a:xfrm>
            <a:off x="323850" y="9461500"/>
            <a:ext cx="20878800" cy="1287532"/>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work. I confirm I have copies of my drafts, notes, and other resources I used, which I may be asked to provide as evidence.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0315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3676928" y="2056017"/>
            <a:ext cx="7252549" cy="863414"/>
            <a:chOff x="0" y="0"/>
            <a:chExt cx="24316974" cy="2894930"/>
          </a:xfrm>
        </p:grpSpPr>
        <p:sp>
          <p:nvSpPr>
            <p:cNvPr id="3" name="Freeform 3"/>
            <p:cNvSpPr/>
            <p:nvPr/>
          </p:nvSpPr>
          <p:spPr>
            <a:xfrm>
              <a:off x="10160" y="16510"/>
              <a:ext cx="24294115" cy="2866990"/>
            </a:xfrm>
            <a:custGeom>
              <a:avLst/>
              <a:gdLst/>
              <a:ahLst/>
              <a:cxnLst/>
              <a:rect l="l" t="t" r="r" b="b"/>
              <a:pathLst>
                <a:path w="24294115" h="2866990">
                  <a:moveTo>
                    <a:pt x="24294115" y="2866990"/>
                  </a:moveTo>
                  <a:lnTo>
                    <a:pt x="0" y="2859370"/>
                  </a:lnTo>
                  <a:lnTo>
                    <a:pt x="0" y="1007574"/>
                  </a:lnTo>
                  <a:lnTo>
                    <a:pt x="17780" y="19050"/>
                  </a:lnTo>
                  <a:lnTo>
                    <a:pt x="12113545" y="0"/>
                  </a:lnTo>
                  <a:lnTo>
                    <a:pt x="24275065" y="5080"/>
                  </a:lnTo>
                  <a:close/>
                </a:path>
              </a:pathLst>
            </a:custGeom>
            <a:solidFill>
              <a:srgbClr val="E7E3CA"/>
            </a:solidFill>
          </p:spPr>
          <p:txBody>
            <a:bodyPr/>
            <a:lstStyle/>
            <a:p>
              <a:endParaRPr lang="en-GB"/>
            </a:p>
          </p:txBody>
        </p:sp>
        <p:sp>
          <p:nvSpPr>
            <p:cNvPr id="4" name="Freeform 4"/>
            <p:cNvSpPr/>
            <p:nvPr/>
          </p:nvSpPr>
          <p:spPr>
            <a:xfrm>
              <a:off x="-215" y="0"/>
              <a:ext cx="24318459" cy="2892954"/>
            </a:xfrm>
            <a:custGeom>
              <a:avLst/>
              <a:gdLst/>
              <a:ahLst/>
              <a:cxnLst/>
              <a:rect l="l" t="t" r="r" b="b"/>
              <a:pathLst>
                <a:path w="24318459" h="2892954">
                  <a:moveTo>
                    <a:pt x="24285440" y="21590"/>
                  </a:moveTo>
                  <a:cubicBezTo>
                    <a:pt x="24286709" y="34290"/>
                    <a:pt x="24286709" y="44450"/>
                    <a:pt x="24287979" y="54610"/>
                  </a:cubicBezTo>
                  <a:cubicBezTo>
                    <a:pt x="24290520" y="107165"/>
                    <a:pt x="24291790" y="169179"/>
                    <a:pt x="24294329" y="228978"/>
                  </a:cubicBezTo>
                  <a:cubicBezTo>
                    <a:pt x="24294329" y="315354"/>
                    <a:pt x="24307029" y="2018520"/>
                    <a:pt x="24313379" y="2104897"/>
                  </a:cubicBezTo>
                  <a:cubicBezTo>
                    <a:pt x="24319729" y="2235569"/>
                    <a:pt x="24315920" y="2368456"/>
                    <a:pt x="24315920" y="2499127"/>
                  </a:cubicBezTo>
                  <a:cubicBezTo>
                    <a:pt x="24315920" y="2614296"/>
                    <a:pt x="24317190" y="2720605"/>
                    <a:pt x="24318459" y="2832700"/>
                  </a:cubicBezTo>
                  <a:cubicBezTo>
                    <a:pt x="24318459" y="2854290"/>
                    <a:pt x="24318459" y="2868260"/>
                    <a:pt x="24318459" y="2892390"/>
                  </a:cubicBezTo>
                  <a:cubicBezTo>
                    <a:pt x="24295599" y="2892390"/>
                    <a:pt x="24275279" y="2893660"/>
                    <a:pt x="24181627" y="2892390"/>
                  </a:cubicBezTo>
                  <a:cubicBezTo>
                    <a:pt x="22933615" y="2887310"/>
                    <a:pt x="21666404" y="2893660"/>
                    <a:pt x="20418394" y="2888580"/>
                  </a:cubicBezTo>
                  <a:cubicBezTo>
                    <a:pt x="19669586" y="2884770"/>
                    <a:pt x="18939981" y="2887310"/>
                    <a:pt x="18191174" y="2884770"/>
                  </a:cubicBezTo>
                  <a:cubicBezTo>
                    <a:pt x="17845571" y="2883500"/>
                    <a:pt x="17499969" y="2882230"/>
                    <a:pt x="17154365" y="2880960"/>
                  </a:cubicBezTo>
                  <a:cubicBezTo>
                    <a:pt x="16943162" y="2880960"/>
                    <a:pt x="16751162" y="2882230"/>
                    <a:pt x="16539957" y="2882230"/>
                  </a:cubicBezTo>
                  <a:cubicBezTo>
                    <a:pt x="16002355" y="2880960"/>
                    <a:pt x="14523941" y="2882230"/>
                    <a:pt x="13986336" y="2880960"/>
                  </a:cubicBezTo>
                  <a:cubicBezTo>
                    <a:pt x="13602334" y="2879690"/>
                    <a:pt x="5922265" y="2888580"/>
                    <a:pt x="5538261" y="2887310"/>
                  </a:cubicBezTo>
                  <a:cubicBezTo>
                    <a:pt x="5442260" y="2887310"/>
                    <a:pt x="5327059" y="2888580"/>
                    <a:pt x="5231059" y="2888580"/>
                  </a:cubicBezTo>
                  <a:cubicBezTo>
                    <a:pt x="5000656" y="2888580"/>
                    <a:pt x="4789454" y="2889850"/>
                    <a:pt x="4559053" y="2889850"/>
                  </a:cubicBezTo>
                  <a:cubicBezTo>
                    <a:pt x="3983047" y="2889850"/>
                    <a:pt x="3426242" y="2888580"/>
                    <a:pt x="2850237" y="2887310"/>
                  </a:cubicBezTo>
                  <a:cubicBezTo>
                    <a:pt x="2504634" y="2886040"/>
                    <a:pt x="2159031" y="2884770"/>
                    <a:pt x="1832628" y="2883500"/>
                  </a:cubicBezTo>
                  <a:cubicBezTo>
                    <a:pt x="1218223" y="2882230"/>
                    <a:pt x="603817"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23813" y="30480"/>
                    <a:pt x="431016" y="29210"/>
                  </a:cubicBezTo>
                  <a:cubicBezTo>
                    <a:pt x="949421" y="25400"/>
                    <a:pt x="1467825" y="22860"/>
                    <a:pt x="2005430" y="20320"/>
                  </a:cubicBezTo>
                  <a:cubicBezTo>
                    <a:pt x="2370233" y="17780"/>
                    <a:pt x="2735036" y="16510"/>
                    <a:pt x="3080640" y="13970"/>
                  </a:cubicBezTo>
                  <a:cubicBezTo>
                    <a:pt x="3426242" y="11430"/>
                    <a:pt x="3791046" y="8890"/>
                    <a:pt x="4136649" y="8890"/>
                  </a:cubicBezTo>
                  <a:cubicBezTo>
                    <a:pt x="4520652" y="7620"/>
                    <a:pt x="4904656" y="10160"/>
                    <a:pt x="5288659" y="8890"/>
                  </a:cubicBezTo>
                  <a:cubicBezTo>
                    <a:pt x="5768663" y="8890"/>
                    <a:pt x="14466340" y="6350"/>
                    <a:pt x="14946345" y="5080"/>
                  </a:cubicBezTo>
                  <a:cubicBezTo>
                    <a:pt x="15407149" y="3810"/>
                    <a:pt x="15867953" y="2540"/>
                    <a:pt x="16347958" y="2540"/>
                  </a:cubicBezTo>
                  <a:cubicBezTo>
                    <a:pt x="17135164" y="1270"/>
                    <a:pt x="17903172" y="0"/>
                    <a:pt x="18690378" y="0"/>
                  </a:cubicBezTo>
                  <a:cubicBezTo>
                    <a:pt x="19016781" y="0"/>
                    <a:pt x="19362384" y="2540"/>
                    <a:pt x="19688787" y="2540"/>
                  </a:cubicBezTo>
                  <a:cubicBezTo>
                    <a:pt x="20591195" y="3810"/>
                    <a:pt x="21512803" y="5080"/>
                    <a:pt x="22415211" y="7620"/>
                  </a:cubicBezTo>
                  <a:cubicBezTo>
                    <a:pt x="22895216" y="8890"/>
                    <a:pt x="23375219" y="12700"/>
                    <a:pt x="23855224" y="16510"/>
                  </a:cubicBezTo>
                  <a:cubicBezTo>
                    <a:pt x="23970425" y="16510"/>
                    <a:pt x="24085627" y="16510"/>
                    <a:pt x="24181627" y="16510"/>
                  </a:cubicBezTo>
                  <a:cubicBezTo>
                    <a:pt x="24266390" y="17780"/>
                    <a:pt x="24275279" y="20320"/>
                    <a:pt x="24285440" y="21590"/>
                  </a:cubicBezTo>
                  <a:close/>
                  <a:moveTo>
                    <a:pt x="24295599" y="2875880"/>
                  </a:moveTo>
                  <a:cubicBezTo>
                    <a:pt x="24296870" y="2859370"/>
                    <a:pt x="24298140" y="2846670"/>
                    <a:pt x="24298140" y="2833970"/>
                  </a:cubicBezTo>
                  <a:cubicBezTo>
                    <a:pt x="24296870" y="2709532"/>
                    <a:pt x="24295599" y="2592149"/>
                    <a:pt x="24295599" y="2465906"/>
                  </a:cubicBezTo>
                  <a:cubicBezTo>
                    <a:pt x="24295599" y="2408322"/>
                    <a:pt x="24298140" y="2350737"/>
                    <a:pt x="24296870" y="2293153"/>
                  </a:cubicBezTo>
                  <a:cubicBezTo>
                    <a:pt x="24296870" y="2239998"/>
                    <a:pt x="24295599" y="2184629"/>
                    <a:pt x="24294329" y="2131474"/>
                  </a:cubicBezTo>
                  <a:cubicBezTo>
                    <a:pt x="24289249" y="2049527"/>
                    <a:pt x="24277820" y="353005"/>
                    <a:pt x="24277820" y="271058"/>
                  </a:cubicBezTo>
                  <a:cubicBezTo>
                    <a:pt x="24275279" y="202400"/>
                    <a:pt x="24272740" y="131527"/>
                    <a:pt x="24270199" y="63500"/>
                  </a:cubicBezTo>
                  <a:cubicBezTo>
                    <a:pt x="24268929" y="44450"/>
                    <a:pt x="24267659" y="43180"/>
                    <a:pt x="24124026" y="41910"/>
                  </a:cubicBezTo>
                  <a:cubicBezTo>
                    <a:pt x="24066425" y="41910"/>
                    <a:pt x="24028026" y="41910"/>
                    <a:pt x="23970425" y="40640"/>
                  </a:cubicBezTo>
                  <a:cubicBezTo>
                    <a:pt x="23490421" y="36830"/>
                    <a:pt x="22991216" y="31750"/>
                    <a:pt x="22511211" y="30480"/>
                  </a:cubicBezTo>
                  <a:cubicBezTo>
                    <a:pt x="21340002" y="26670"/>
                    <a:pt x="20149593" y="25400"/>
                    <a:pt x="18978382" y="22860"/>
                  </a:cubicBezTo>
                  <a:cubicBezTo>
                    <a:pt x="18805580" y="22860"/>
                    <a:pt x="18613578" y="22860"/>
                    <a:pt x="18440776" y="22860"/>
                  </a:cubicBezTo>
                  <a:cubicBezTo>
                    <a:pt x="18152774" y="22860"/>
                    <a:pt x="17864771" y="22860"/>
                    <a:pt x="17595969" y="22860"/>
                  </a:cubicBezTo>
                  <a:cubicBezTo>
                    <a:pt x="16981565" y="22860"/>
                    <a:pt x="16367157" y="22860"/>
                    <a:pt x="15771953" y="24130"/>
                  </a:cubicBezTo>
                  <a:cubicBezTo>
                    <a:pt x="15253548" y="25400"/>
                    <a:pt x="6517470" y="29210"/>
                    <a:pt x="5999066" y="29210"/>
                  </a:cubicBezTo>
                  <a:cubicBezTo>
                    <a:pt x="5154258" y="29210"/>
                    <a:pt x="4309451" y="26670"/>
                    <a:pt x="3464643" y="33020"/>
                  </a:cubicBezTo>
                  <a:cubicBezTo>
                    <a:pt x="3023039" y="36830"/>
                    <a:pt x="2600635" y="36830"/>
                    <a:pt x="2178231" y="38100"/>
                  </a:cubicBezTo>
                  <a:cubicBezTo>
                    <a:pt x="1448625" y="41910"/>
                    <a:pt x="719018"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62214" y="2858100"/>
                    <a:pt x="431016" y="2859370"/>
                    <a:pt x="680618" y="2859370"/>
                  </a:cubicBezTo>
                  <a:cubicBezTo>
                    <a:pt x="1045421" y="2859370"/>
                    <a:pt x="1429425" y="2856830"/>
                    <a:pt x="1794228" y="2859370"/>
                  </a:cubicBezTo>
                  <a:cubicBezTo>
                    <a:pt x="2389433" y="2863180"/>
                    <a:pt x="2984639" y="2865720"/>
                    <a:pt x="3579844" y="2864450"/>
                  </a:cubicBezTo>
                  <a:cubicBezTo>
                    <a:pt x="3963847" y="2863180"/>
                    <a:pt x="4328651" y="2865720"/>
                    <a:pt x="4712654" y="2865720"/>
                  </a:cubicBezTo>
                  <a:cubicBezTo>
                    <a:pt x="5269459" y="2865720"/>
                    <a:pt x="5826264" y="2864450"/>
                    <a:pt x="6383069" y="2865720"/>
                  </a:cubicBezTo>
                  <a:cubicBezTo>
                    <a:pt x="7208677" y="2866990"/>
                    <a:pt x="16271157" y="2856830"/>
                    <a:pt x="17115964" y="2859370"/>
                  </a:cubicBezTo>
                  <a:cubicBezTo>
                    <a:pt x="17480768" y="2860640"/>
                    <a:pt x="17845571" y="2861910"/>
                    <a:pt x="18191174" y="2861910"/>
                  </a:cubicBezTo>
                  <a:cubicBezTo>
                    <a:pt x="18824781" y="2864450"/>
                    <a:pt x="19439185" y="2860640"/>
                    <a:pt x="20072791" y="2864450"/>
                  </a:cubicBezTo>
                  <a:cubicBezTo>
                    <a:pt x="20591195" y="2866990"/>
                    <a:pt x="21109599" y="2866990"/>
                    <a:pt x="21628005" y="2869530"/>
                  </a:cubicBezTo>
                  <a:cubicBezTo>
                    <a:pt x="22396011" y="2873340"/>
                    <a:pt x="23164018" y="2875880"/>
                    <a:pt x="23932026" y="2877150"/>
                  </a:cubicBezTo>
                  <a:cubicBezTo>
                    <a:pt x="24220028" y="2877150"/>
                    <a:pt x="24275279" y="2875880"/>
                    <a:pt x="24295599" y="2875880"/>
                  </a:cubicBezTo>
                  <a:close/>
                </a:path>
              </a:pathLst>
            </a:custGeom>
            <a:solidFill>
              <a:srgbClr val="E7E3CA"/>
            </a:solidFill>
          </p:spPr>
          <p:txBody>
            <a:bodyPr/>
            <a:lstStyle/>
            <a:p>
              <a:endParaRPr lang="en-GB"/>
            </a:p>
          </p:txBody>
        </p:sp>
      </p:grpSp>
      <p:grpSp>
        <p:nvGrpSpPr>
          <p:cNvPr id="5" name="Group 5"/>
          <p:cNvGrpSpPr/>
          <p:nvPr/>
        </p:nvGrpSpPr>
        <p:grpSpPr>
          <a:xfrm>
            <a:off x="16725904" y="12365231"/>
            <a:ext cx="4179886" cy="2383862"/>
            <a:chOff x="0" y="0"/>
            <a:chExt cx="14014685" cy="7992817"/>
          </a:xfrm>
        </p:grpSpPr>
        <p:sp>
          <p:nvSpPr>
            <p:cNvPr id="6" name="Freeform 6"/>
            <p:cNvSpPr/>
            <p:nvPr/>
          </p:nvSpPr>
          <p:spPr>
            <a:xfrm>
              <a:off x="10160" y="16510"/>
              <a:ext cx="13991824" cy="7964877"/>
            </a:xfrm>
            <a:custGeom>
              <a:avLst/>
              <a:gdLst/>
              <a:ahLst/>
              <a:cxnLst/>
              <a:rect l="l" t="t" r="r" b="b"/>
              <a:pathLst>
                <a:path w="13991824" h="7964877">
                  <a:moveTo>
                    <a:pt x="13991824" y="7964877"/>
                  </a:moveTo>
                  <a:lnTo>
                    <a:pt x="0" y="7957258"/>
                  </a:lnTo>
                  <a:lnTo>
                    <a:pt x="0" y="2775654"/>
                  </a:lnTo>
                  <a:lnTo>
                    <a:pt x="17780" y="19050"/>
                  </a:lnTo>
                  <a:lnTo>
                    <a:pt x="6975645" y="0"/>
                  </a:lnTo>
                  <a:lnTo>
                    <a:pt x="13972774" y="5080"/>
                  </a:lnTo>
                  <a:close/>
                </a:path>
              </a:pathLst>
            </a:custGeom>
            <a:solidFill>
              <a:srgbClr val="EAE9FF"/>
            </a:solidFill>
          </p:spPr>
          <p:txBody>
            <a:bodyPr/>
            <a:lstStyle/>
            <a:p>
              <a:endParaRPr lang="en-GB"/>
            </a:p>
          </p:txBody>
        </p:sp>
        <p:sp>
          <p:nvSpPr>
            <p:cNvPr id="7" name="Freeform 7"/>
            <p:cNvSpPr/>
            <p:nvPr/>
          </p:nvSpPr>
          <p:spPr>
            <a:xfrm>
              <a:off x="-215" y="0"/>
              <a:ext cx="14016170" cy="7990842"/>
            </a:xfrm>
            <a:custGeom>
              <a:avLst/>
              <a:gdLst/>
              <a:ahLst/>
              <a:cxnLst/>
              <a:rect l="l" t="t" r="r" b="b"/>
              <a:pathLst>
                <a:path w="14016170" h="7990842">
                  <a:moveTo>
                    <a:pt x="13983149" y="21590"/>
                  </a:moveTo>
                  <a:cubicBezTo>
                    <a:pt x="13984420" y="34290"/>
                    <a:pt x="13984420" y="44450"/>
                    <a:pt x="13985690" y="54610"/>
                  </a:cubicBezTo>
                  <a:cubicBezTo>
                    <a:pt x="13988229" y="186044"/>
                    <a:pt x="13989499" y="362303"/>
                    <a:pt x="13992040" y="532268"/>
                  </a:cubicBezTo>
                  <a:cubicBezTo>
                    <a:pt x="13992040" y="777772"/>
                    <a:pt x="14004740" y="5618609"/>
                    <a:pt x="14011090" y="5864113"/>
                  </a:cubicBezTo>
                  <a:cubicBezTo>
                    <a:pt x="14017440" y="6235517"/>
                    <a:pt x="14013629" y="6613216"/>
                    <a:pt x="14013629" y="6984619"/>
                  </a:cubicBezTo>
                  <a:cubicBezTo>
                    <a:pt x="14013629" y="7311958"/>
                    <a:pt x="14014899" y="7614117"/>
                    <a:pt x="14016170" y="7930587"/>
                  </a:cubicBezTo>
                  <a:cubicBezTo>
                    <a:pt x="14016170" y="7952177"/>
                    <a:pt x="14016170" y="7966147"/>
                    <a:pt x="14016170" y="7990277"/>
                  </a:cubicBezTo>
                  <a:cubicBezTo>
                    <a:pt x="13993310" y="7990277"/>
                    <a:pt x="13972990" y="7991547"/>
                    <a:pt x="13912753" y="7990277"/>
                  </a:cubicBezTo>
                  <a:cubicBezTo>
                    <a:pt x="13195814" y="7985197"/>
                    <a:pt x="12467845" y="7991547"/>
                    <a:pt x="11750906" y="7986468"/>
                  </a:cubicBezTo>
                  <a:cubicBezTo>
                    <a:pt x="11320743" y="7982658"/>
                    <a:pt x="10901610" y="7985197"/>
                    <a:pt x="10471446" y="7982658"/>
                  </a:cubicBezTo>
                  <a:cubicBezTo>
                    <a:pt x="10272909" y="7981387"/>
                    <a:pt x="10074373" y="7980118"/>
                    <a:pt x="9875835" y="7978847"/>
                  </a:cubicBezTo>
                  <a:cubicBezTo>
                    <a:pt x="9754507" y="7978847"/>
                    <a:pt x="9644209" y="7980118"/>
                    <a:pt x="9522880" y="7980118"/>
                  </a:cubicBezTo>
                  <a:cubicBezTo>
                    <a:pt x="9214046" y="7978847"/>
                    <a:pt x="8364749" y="7980118"/>
                    <a:pt x="8055914" y="7978847"/>
                  </a:cubicBezTo>
                  <a:cubicBezTo>
                    <a:pt x="7835317" y="7977577"/>
                    <a:pt x="3423386" y="7986468"/>
                    <a:pt x="3202789" y="7985197"/>
                  </a:cubicBezTo>
                  <a:cubicBezTo>
                    <a:pt x="3147639" y="7985197"/>
                    <a:pt x="3081461" y="7986468"/>
                    <a:pt x="3026311" y="7986468"/>
                  </a:cubicBezTo>
                  <a:cubicBezTo>
                    <a:pt x="2893953" y="7986468"/>
                    <a:pt x="2772625" y="7987737"/>
                    <a:pt x="2640267" y="7987737"/>
                  </a:cubicBezTo>
                  <a:cubicBezTo>
                    <a:pt x="2309373" y="7987737"/>
                    <a:pt x="1989507" y="7986468"/>
                    <a:pt x="1658613" y="7985197"/>
                  </a:cubicBezTo>
                  <a:cubicBezTo>
                    <a:pt x="1460076" y="7983927"/>
                    <a:pt x="1261539" y="7982658"/>
                    <a:pt x="1074032" y="7981387"/>
                  </a:cubicBezTo>
                  <a:cubicBezTo>
                    <a:pt x="721077" y="7980118"/>
                    <a:pt x="368123" y="7978847"/>
                    <a:pt x="44665" y="7978847"/>
                  </a:cubicBezTo>
                  <a:cubicBezTo>
                    <a:pt x="34505" y="7978847"/>
                    <a:pt x="25615" y="7978847"/>
                    <a:pt x="15455" y="7977577"/>
                  </a:cubicBezTo>
                  <a:cubicBezTo>
                    <a:pt x="6565" y="7976308"/>
                    <a:pt x="1485" y="7969958"/>
                    <a:pt x="4025" y="7961068"/>
                  </a:cubicBezTo>
                  <a:cubicBezTo>
                    <a:pt x="12915" y="7928866"/>
                    <a:pt x="9105" y="7771492"/>
                    <a:pt x="7835" y="7607822"/>
                  </a:cubicBezTo>
                  <a:cubicBezTo>
                    <a:pt x="6565" y="7274188"/>
                    <a:pt x="2755" y="6946849"/>
                    <a:pt x="4025" y="6613216"/>
                  </a:cubicBezTo>
                  <a:cubicBezTo>
                    <a:pt x="1485" y="6197747"/>
                    <a:pt x="-3595" y="1054750"/>
                    <a:pt x="4025" y="632987"/>
                  </a:cubicBezTo>
                  <a:cubicBezTo>
                    <a:pt x="5295" y="551152"/>
                    <a:pt x="4025" y="463023"/>
                    <a:pt x="5295" y="381188"/>
                  </a:cubicBezTo>
                  <a:cubicBezTo>
                    <a:pt x="6565" y="248994"/>
                    <a:pt x="9105" y="104209"/>
                    <a:pt x="10375" y="44450"/>
                  </a:cubicBezTo>
                  <a:cubicBezTo>
                    <a:pt x="10375" y="41910"/>
                    <a:pt x="11645" y="39370"/>
                    <a:pt x="12915" y="38100"/>
                  </a:cubicBezTo>
                  <a:cubicBezTo>
                    <a:pt x="34505" y="35560"/>
                    <a:pt x="92377" y="30480"/>
                    <a:pt x="268854" y="29210"/>
                  </a:cubicBezTo>
                  <a:cubicBezTo>
                    <a:pt x="566660" y="25400"/>
                    <a:pt x="864465" y="22860"/>
                    <a:pt x="1173300" y="20320"/>
                  </a:cubicBezTo>
                  <a:cubicBezTo>
                    <a:pt x="1382867" y="17780"/>
                    <a:pt x="1592434" y="16510"/>
                    <a:pt x="1790971" y="13970"/>
                  </a:cubicBezTo>
                  <a:cubicBezTo>
                    <a:pt x="1989508" y="11430"/>
                    <a:pt x="2199074" y="8890"/>
                    <a:pt x="2397611" y="8890"/>
                  </a:cubicBezTo>
                  <a:cubicBezTo>
                    <a:pt x="2618208" y="7620"/>
                    <a:pt x="2838805" y="10160"/>
                    <a:pt x="3059401" y="8890"/>
                  </a:cubicBezTo>
                  <a:cubicBezTo>
                    <a:pt x="3335147" y="8890"/>
                    <a:pt x="8331659" y="6350"/>
                    <a:pt x="8607405" y="5080"/>
                  </a:cubicBezTo>
                  <a:cubicBezTo>
                    <a:pt x="8872122" y="3810"/>
                    <a:pt x="9136837" y="2540"/>
                    <a:pt x="9412583" y="2540"/>
                  </a:cubicBezTo>
                  <a:cubicBezTo>
                    <a:pt x="9864806" y="1270"/>
                    <a:pt x="10305999" y="0"/>
                    <a:pt x="10758222" y="0"/>
                  </a:cubicBezTo>
                  <a:cubicBezTo>
                    <a:pt x="10945729" y="0"/>
                    <a:pt x="11144266" y="2540"/>
                    <a:pt x="11331773" y="2540"/>
                  </a:cubicBezTo>
                  <a:cubicBezTo>
                    <a:pt x="11850175" y="3810"/>
                    <a:pt x="12379607" y="5080"/>
                    <a:pt x="12898009" y="7620"/>
                  </a:cubicBezTo>
                  <a:cubicBezTo>
                    <a:pt x="13173755" y="8890"/>
                    <a:pt x="13449501" y="12700"/>
                    <a:pt x="13725245" y="16510"/>
                  </a:cubicBezTo>
                  <a:cubicBezTo>
                    <a:pt x="13791424" y="16510"/>
                    <a:pt x="13857605" y="16510"/>
                    <a:pt x="13912753" y="16510"/>
                  </a:cubicBezTo>
                  <a:cubicBezTo>
                    <a:pt x="13964099" y="17780"/>
                    <a:pt x="13972990" y="20320"/>
                    <a:pt x="13983149" y="21590"/>
                  </a:cubicBezTo>
                  <a:close/>
                  <a:moveTo>
                    <a:pt x="13993310" y="7973768"/>
                  </a:moveTo>
                  <a:cubicBezTo>
                    <a:pt x="13994579" y="7957258"/>
                    <a:pt x="13995849" y="7944558"/>
                    <a:pt x="13995849" y="7931858"/>
                  </a:cubicBezTo>
                  <a:cubicBezTo>
                    <a:pt x="13994579" y="7582642"/>
                    <a:pt x="13993310" y="7249009"/>
                    <a:pt x="13993310" y="6890194"/>
                  </a:cubicBezTo>
                  <a:cubicBezTo>
                    <a:pt x="13993310" y="6726525"/>
                    <a:pt x="13995849" y="6562856"/>
                    <a:pt x="13994579" y="6399186"/>
                  </a:cubicBezTo>
                  <a:cubicBezTo>
                    <a:pt x="13994579" y="6248107"/>
                    <a:pt x="13993310" y="6090732"/>
                    <a:pt x="13992040" y="5939653"/>
                  </a:cubicBezTo>
                  <a:cubicBezTo>
                    <a:pt x="13986960" y="5706738"/>
                    <a:pt x="13975529" y="884786"/>
                    <a:pt x="13975529" y="651872"/>
                  </a:cubicBezTo>
                  <a:cubicBezTo>
                    <a:pt x="13972990" y="456728"/>
                    <a:pt x="13970449" y="255288"/>
                    <a:pt x="13967910" y="63500"/>
                  </a:cubicBezTo>
                  <a:cubicBezTo>
                    <a:pt x="13966640" y="44450"/>
                    <a:pt x="13965370" y="43180"/>
                    <a:pt x="13879664" y="41910"/>
                  </a:cubicBezTo>
                  <a:cubicBezTo>
                    <a:pt x="13846574" y="41910"/>
                    <a:pt x="13824515" y="41910"/>
                    <a:pt x="13791424" y="40640"/>
                  </a:cubicBezTo>
                  <a:cubicBezTo>
                    <a:pt x="13515680" y="36830"/>
                    <a:pt x="13228904" y="31750"/>
                    <a:pt x="12953158" y="30480"/>
                  </a:cubicBezTo>
                  <a:cubicBezTo>
                    <a:pt x="12280338" y="26670"/>
                    <a:pt x="11596489" y="25400"/>
                    <a:pt x="10923670" y="22860"/>
                  </a:cubicBezTo>
                  <a:cubicBezTo>
                    <a:pt x="10824402" y="22860"/>
                    <a:pt x="10714103" y="22860"/>
                    <a:pt x="10614835" y="22860"/>
                  </a:cubicBezTo>
                  <a:cubicBezTo>
                    <a:pt x="10449387" y="22860"/>
                    <a:pt x="10283940" y="22860"/>
                    <a:pt x="10129522" y="22860"/>
                  </a:cubicBezTo>
                  <a:cubicBezTo>
                    <a:pt x="9776568" y="22860"/>
                    <a:pt x="9423613" y="22860"/>
                    <a:pt x="9081688" y="24130"/>
                  </a:cubicBezTo>
                  <a:cubicBezTo>
                    <a:pt x="8783882" y="25400"/>
                    <a:pt x="3765310" y="29210"/>
                    <a:pt x="3467505" y="29210"/>
                  </a:cubicBezTo>
                  <a:cubicBezTo>
                    <a:pt x="2982192" y="29210"/>
                    <a:pt x="2496880" y="26670"/>
                    <a:pt x="2011568" y="33020"/>
                  </a:cubicBezTo>
                  <a:cubicBezTo>
                    <a:pt x="1757881" y="36830"/>
                    <a:pt x="1515225" y="36830"/>
                    <a:pt x="1272569" y="38100"/>
                  </a:cubicBezTo>
                  <a:cubicBezTo>
                    <a:pt x="853435" y="41910"/>
                    <a:pt x="434302" y="45720"/>
                    <a:pt x="45935" y="50800"/>
                  </a:cubicBezTo>
                  <a:cubicBezTo>
                    <a:pt x="33235" y="50800"/>
                    <a:pt x="30695" y="53340"/>
                    <a:pt x="29425" y="85324"/>
                  </a:cubicBezTo>
                  <a:cubicBezTo>
                    <a:pt x="28155" y="198634"/>
                    <a:pt x="28155" y="311943"/>
                    <a:pt x="26885" y="425253"/>
                  </a:cubicBezTo>
                  <a:cubicBezTo>
                    <a:pt x="25615" y="614102"/>
                    <a:pt x="23075" y="796657"/>
                    <a:pt x="21805" y="985506"/>
                  </a:cubicBezTo>
                  <a:cubicBezTo>
                    <a:pt x="16725" y="1186945"/>
                    <a:pt x="23075" y="6109617"/>
                    <a:pt x="25615" y="6311056"/>
                  </a:cubicBezTo>
                  <a:cubicBezTo>
                    <a:pt x="25615" y="6525085"/>
                    <a:pt x="25615" y="6745410"/>
                    <a:pt x="26885" y="6959439"/>
                  </a:cubicBezTo>
                  <a:cubicBezTo>
                    <a:pt x="26885" y="7116814"/>
                    <a:pt x="29425" y="7274188"/>
                    <a:pt x="29425" y="7431563"/>
                  </a:cubicBezTo>
                  <a:cubicBezTo>
                    <a:pt x="29425" y="7601527"/>
                    <a:pt x="29425" y="7771492"/>
                    <a:pt x="28155" y="7931858"/>
                  </a:cubicBezTo>
                  <a:cubicBezTo>
                    <a:pt x="28155" y="7935668"/>
                    <a:pt x="28155" y="7938208"/>
                    <a:pt x="28155" y="7942018"/>
                  </a:cubicBezTo>
                  <a:cubicBezTo>
                    <a:pt x="28155" y="7952177"/>
                    <a:pt x="31965" y="7955987"/>
                    <a:pt x="40855" y="7955987"/>
                  </a:cubicBezTo>
                  <a:cubicBezTo>
                    <a:pt x="114437" y="7955987"/>
                    <a:pt x="268854" y="7957258"/>
                    <a:pt x="412242" y="7957258"/>
                  </a:cubicBezTo>
                  <a:cubicBezTo>
                    <a:pt x="621809" y="7957258"/>
                    <a:pt x="842405" y="7954718"/>
                    <a:pt x="1051972" y="7957258"/>
                  </a:cubicBezTo>
                  <a:cubicBezTo>
                    <a:pt x="1393897" y="7961068"/>
                    <a:pt x="1735822" y="7963608"/>
                    <a:pt x="2077746" y="7962337"/>
                  </a:cubicBezTo>
                  <a:cubicBezTo>
                    <a:pt x="2298343" y="7961068"/>
                    <a:pt x="2507910" y="7963608"/>
                    <a:pt x="2728506" y="7963608"/>
                  </a:cubicBezTo>
                  <a:cubicBezTo>
                    <a:pt x="3048371" y="7963608"/>
                    <a:pt x="3368236" y="7962337"/>
                    <a:pt x="3688102" y="7963608"/>
                  </a:cubicBezTo>
                  <a:cubicBezTo>
                    <a:pt x="4162384" y="7964877"/>
                    <a:pt x="9368463" y="7954718"/>
                    <a:pt x="9853776" y="7957258"/>
                  </a:cubicBezTo>
                  <a:cubicBezTo>
                    <a:pt x="10063343" y="7958527"/>
                    <a:pt x="10272909" y="7959797"/>
                    <a:pt x="10471446" y="7959797"/>
                  </a:cubicBezTo>
                  <a:cubicBezTo>
                    <a:pt x="10835431" y="7962337"/>
                    <a:pt x="11188386" y="7958527"/>
                    <a:pt x="11552370" y="7962337"/>
                  </a:cubicBezTo>
                  <a:cubicBezTo>
                    <a:pt x="11850175" y="7964877"/>
                    <a:pt x="12147980" y="7964877"/>
                    <a:pt x="12445786" y="7967418"/>
                  </a:cubicBezTo>
                  <a:cubicBezTo>
                    <a:pt x="12886980" y="7971227"/>
                    <a:pt x="13328172" y="7973768"/>
                    <a:pt x="13769365" y="7975037"/>
                  </a:cubicBezTo>
                  <a:cubicBezTo>
                    <a:pt x="13934813" y="7975037"/>
                    <a:pt x="13972990" y="7973768"/>
                    <a:pt x="13993310" y="7973768"/>
                  </a:cubicBezTo>
                  <a:close/>
                </a:path>
              </a:pathLst>
            </a:custGeom>
            <a:solidFill>
              <a:srgbClr val="E7E3CA"/>
            </a:solidFill>
          </p:spPr>
          <p:txBody>
            <a:bodyPr/>
            <a:lstStyle/>
            <a:p>
              <a:endParaRPr lang="en-GB"/>
            </a:p>
          </p:txBody>
        </p:sp>
      </p:grpSp>
      <p:grpSp>
        <p:nvGrpSpPr>
          <p:cNvPr id="8" name="Group 8"/>
          <p:cNvGrpSpPr/>
          <p:nvPr/>
        </p:nvGrpSpPr>
        <p:grpSpPr>
          <a:xfrm>
            <a:off x="6953059" y="11802947"/>
            <a:ext cx="6444799" cy="863414"/>
            <a:chOff x="0" y="0"/>
            <a:chExt cx="21608679" cy="2894930"/>
          </a:xfrm>
        </p:grpSpPr>
        <p:sp>
          <p:nvSpPr>
            <p:cNvPr id="9" name="Freeform 9"/>
            <p:cNvSpPr/>
            <p:nvPr/>
          </p:nvSpPr>
          <p:spPr>
            <a:xfrm>
              <a:off x="10160" y="16510"/>
              <a:ext cx="21585819" cy="2866990"/>
            </a:xfrm>
            <a:custGeom>
              <a:avLst/>
              <a:gdLst/>
              <a:ahLst/>
              <a:cxnLst/>
              <a:rect l="l" t="t" r="r" b="b"/>
              <a:pathLst>
                <a:path w="21585819" h="2866990">
                  <a:moveTo>
                    <a:pt x="21585819" y="2866990"/>
                  </a:moveTo>
                  <a:lnTo>
                    <a:pt x="0" y="2859370"/>
                  </a:lnTo>
                  <a:lnTo>
                    <a:pt x="0" y="1007574"/>
                  </a:lnTo>
                  <a:lnTo>
                    <a:pt x="17780" y="19050"/>
                  </a:lnTo>
                  <a:lnTo>
                    <a:pt x="10762879" y="0"/>
                  </a:lnTo>
                  <a:lnTo>
                    <a:pt x="21566769" y="5080"/>
                  </a:lnTo>
                  <a:close/>
                </a:path>
              </a:pathLst>
            </a:custGeom>
            <a:solidFill>
              <a:srgbClr val="9B99CB"/>
            </a:solidFill>
          </p:spPr>
          <p:txBody>
            <a:bodyPr/>
            <a:lstStyle/>
            <a:p>
              <a:endParaRPr lang="en-GB"/>
            </a:p>
          </p:txBody>
        </p:sp>
        <p:sp>
          <p:nvSpPr>
            <p:cNvPr id="10" name="Freeform 10"/>
            <p:cNvSpPr/>
            <p:nvPr/>
          </p:nvSpPr>
          <p:spPr>
            <a:xfrm>
              <a:off x="-215" y="0"/>
              <a:ext cx="21610164" cy="2892954"/>
            </a:xfrm>
            <a:custGeom>
              <a:avLst/>
              <a:gdLst/>
              <a:ahLst/>
              <a:cxnLst/>
              <a:rect l="l" t="t" r="r" b="b"/>
              <a:pathLst>
                <a:path w="21610164" h="2892954">
                  <a:moveTo>
                    <a:pt x="21577144" y="21590"/>
                  </a:moveTo>
                  <a:cubicBezTo>
                    <a:pt x="21578414" y="34290"/>
                    <a:pt x="21578414" y="44450"/>
                    <a:pt x="21579684" y="54610"/>
                  </a:cubicBezTo>
                  <a:cubicBezTo>
                    <a:pt x="21582223" y="107165"/>
                    <a:pt x="21583494" y="169179"/>
                    <a:pt x="21586034" y="228978"/>
                  </a:cubicBezTo>
                  <a:cubicBezTo>
                    <a:pt x="21586034" y="315354"/>
                    <a:pt x="21598734" y="2018520"/>
                    <a:pt x="21605084" y="2104897"/>
                  </a:cubicBezTo>
                  <a:cubicBezTo>
                    <a:pt x="21611434" y="2235569"/>
                    <a:pt x="21607623" y="2368456"/>
                    <a:pt x="21607623" y="2499127"/>
                  </a:cubicBezTo>
                  <a:cubicBezTo>
                    <a:pt x="21607623" y="2614296"/>
                    <a:pt x="21608894" y="2720605"/>
                    <a:pt x="21610164" y="2832700"/>
                  </a:cubicBezTo>
                  <a:cubicBezTo>
                    <a:pt x="21610164" y="2854290"/>
                    <a:pt x="21610164" y="2868260"/>
                    <a:pt x="21610164" y="2892390"/>
                  </a:cubicBezTo>
                  <a:cubicBezTo>
                    <a:pt x="21587304" y="2892390"/>
                    <a:pt x="21566984" y="2893660"/>
                    <a:pt x="21482118" y="2892390"/>
                  </a:cubicBezTo>
                  <a:cubicBezTo>
                    <a:pt x="20373714" y="2887310"/>
                    <a:pt x="19248260" y="2893660"/>
                    <a:pt x="18139860" y="2888580"/>
                  </a:cubicBezTo>
                  <a:cubicBezTo>
                    <a:pt x="17474818" y="2884770"/>
                    <a:pt x="16826831" y="2887310"/>
                    <a:pt x="16161790" y="2884770"/>
                  </a:cubicBezTo>
                  <a:cubicBezTo>
                    <a:pt x="15854847" y="2883500"/>
                    <a:pt x="15547906" y="2882230"/>
                    <a:pt x="15240964" y="2880960"/>
                  </a:cubicBezTo>
                  <a:cubicBezTo>
                    <a:pt x="15053389" y="2880960"/>
                    <a:pt x="14882865" y="2882230"/>
                    <a:pt x="14695289" y="2882230"/>
                  </a:cubicBezTo>
                  <a:cubicBezTo>
                    <a:pt x="14217825" y="2880960"/>
                    <a:pt x="12904794" y="2882230"/>
                    <a:pt x="12427330" y="2880960"/>
                  </a:cubicBezTo>
                  <a:cubicBezTo>
                    <a:pt x="12086283" y="2879690"/>
                    <a:pt x="5265352" y="2888580"/>
                    <a:pt x="4924306" y="2887310"/>
                  </a:cubicBezTo>
                  <a:cubicBezTo>
                    <a:pt x="4839044" y="2887310"/>
                    <a:pt x="4736730" y="2888580"/>
                    <a:pt x="4651468" y="2888580"/>
                  </a:cubicBezTo>
                  <a:cubicBezTo>
                    <a:pt x="4446840" y="2888580"/>
                    <a:pt x="4259265" y="2889850"/>
                    <a:pt x="4054637" y="2889850"/>
                  </a:cubicBezTo>
                  <a:cubicBezTo>
                    <a:pt x="3543067" y="2889850"/>
                    <a:pt x="3048549" y="2888580"/>
                    <a:pt x="2536980" y="2887310"/>
                  </a:cubicBezTo>
                  <a:cubicBezTo>
                    <a:pt x="2230038" y="2886040"/>
                    <a:pt x="1923096" y="2884770"/>
                    <a:pt x="1633206" y="2883500"/>
                  </a:cubicBezTo>
                  <a:cubicBezTo>
                    <a:pt x="1087532" y="2882230"/>
                    <a:pt x="541857"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15549" y="30480"/>
                    <a:pt x="388386" y="29210"/>
                  </a:cubicBezTo>
                  <a:cubicBezTo>
                    <a:pt x="848799" y="25400"/>
                    <a:pt x="1309212" y="22860"/>
                    <a:pt x="1786677" y="20320"/>
                  </a:cubicBezTo>
                  <a:cubicBezTo>
                    <a:pt x="2110671" y="17780"/>
                    <a:pt x="2434666" y="16510"/>
                    <a:pt x="2741608" y="13970"/>
                  </a:cubicBezTo>
                  <a:cubicBezTo>
                    <a:pt x="3048549" y="11430"/>
                    <a:pt x="3372544" y="8890"/>
                    <a:pt x="3679486" y="8890"/>
                  </a:cubicBezTo>
                  <a:cubicBezTo>
                    <a:pt x="4020532" y="7620"/>
                    <a:pt x="4361579" y="10160"/>
                    <a:pt x="4702625" y="8890"/>
                  </a:cubicBezTo>
                  <a:cubicBezTo>
                    <a:pt x="5128934" y="8890"/>
                    <a:pt x="12853638" y="6350"/>
                    <a:pt x="13279946" y="5080"/>
                  </a:cubicBezTo>
                  <a:cubicBezTo>
                    <a:pt x="13689203" y="3810"/>
                    <a:pt x="14098458" y="2540"/>
                    <a:pt x="14524767" y="2540"/>
                  </a:cubicBezTo>
                  <a:cubicBezTo>
                    <a:pt x="15223912" y="1270"/>
                    <a:pt x="15906005" y="0"/>
                    <a:pt x="16605150" y="0"/>
                  </a:cubicBezTo>
                  <a:cubicBezTo>
                    <a:pt x="16895041" y="0"/>
                    <a:pt x="17201982" y="2540"/>
                    <a:pt x="17491871" y="2540"/>
                  </a:cubicBezTo>
                  <a:cubicBezTo>
                    <a:pt x="18293331" y="3810"/>
                    <a:pt x="19111842" y="5080"/>
                    <a:pt x="19913302" y="7620"/>
                  </a:cubicBezTo>
                  <a:cubicBezTo>
                    <a:pt x="20339611" y="8890"/>
                    <a:pt x="20765918" y="12700"/>
                    <a:pt x="21192227" y="16510"/>
                  </a:cubicBezTo>
                  <a:cubicBezTo>
                    <a:pt x="21294540" y="16510"/>
                    <a:pt x="21396855" y="16510"/>
                    <a:pt x="21482118" y="16510"/>
                  </a:cubicBezTo>
                  <a:cubicBezTo>
                    <a:pt x="21558094" y="17780"/>
                    <a:pt x="21566984" y="20320"/>
                    <a:pt x="21577144" y="21590"/>
                  </a:cubicBezTo>
                  <a:close/>
                  <a:moveTo>
                    <a:pt x="21587304" y="2875880"/>
                  </a:moveTo>
                  <a:cubicBezTo>
                    <a:pt x="21588575" y="2859370"/>
                    <a:pt x="21589844" y="2846670"/>
                    <a:pt x="21589844" y="2833970"/>
                  </a:cubicBezTo>
                  <a:cubicBezTo>
                    <a:pt x="21588575" y="2709532"/>
                    <a:pt x="21587304" y="2592149"/>
                    <a:pt x="21587304" y="2465906"/>
                  </a:cubicBezTo>
                  <a:cubicBezTo>
                    <a:pt x="21587304" y="2408322"/>
                    <a:pt x="21589844" y="2350737"/>
                    <a:pt x="21588575" y="2293153"/>
                  </a:cubicBezTo>
                  <a:cubicBezTo>
                    <a:pt x="21588575" y="2239998"/>
                    <a:pt x="21587304" y="2184629"/>
                    <a:pt x="21586034" y="2131474"/>
                  </a:cubicBezTo>
                  <a:cubicBezTo>
                    <a:pt x="21580954" y="2049527"/>
                    <a:pt x="21569525" y="353005"/>
                    <a:pt x="21569525" y="271058"/>
                  </a:cubicBezTo>
                  <a:cubicBezTo>
                    <a:pt x="21566984" y="202400"/>
                    <a:pt x="21564444" y="131527"/>
                    <a:pt x="21561904" y="63500"/>
                  </a:cubicBezTo>
                  <a:cubicBezTo>
                    <a:pt x="21560634" y="44450"/>
                    <a:pt x="21559364" y="43180"/>
                    <a:pt x="21430960" y="41910"/>
                  </a:cubicBezTo>
                  <a:cubicBezTo>
                    <a:pt x="21379801" y="41910"/>
                    <a:pt x="21345698" y="41910"/>
                    <a:pt x="21294540" y="40640"/>
                  </a:cubicBezTo>
                  <a:cubicBezTo>
                    <a:pt x="20868233" y="36830"/>
                    <a:pt x="20424872" y="31750"/>
                    <a:pt x="19998563" y="30480"/>
                  </a:cubicBezTo>
                  <a:cubicBezTo>
                    <a:pt x="18958373" y="26670"/>
                    <a:pt x="17901129" y="25400"/>
                    <a:pt x="16860936" y="22860"/>
                  </a:cubicBezTo>
                  <a:cubicBezTo>
                    <a:pt x="16707465" y="22860"/>
                    <a:pt x="16536942" y="22860"/>
                    <a:pt x="16383471" y="22860"/>
                  </a:cubicBezTo>
                  <a:cubicBezTo>
                    <a:pt x="16127686" y="22860"/>
                    <a:pt x="15871900" y="22860"/>
                    <a:pt x="15633168" y="22860"/>
                  </a:cubicBezTo>
                  <a:cubicBezTo>
                    <a:pt x="15087494" y="22860"/>
                    <a:pt x="14541819" y="22860"/>
                    <a:pt x="14013197" y="24130"/>
                  </a:cubicBezTo>
                  <a:cubicBezTo>
                    <a:pt x="13552783" y="25400"/>
                    <a:pt x="5793974" y="29210"/>
                    <a:pt x="5333562" y="29210"/>
                  </a:cubicBezTo>
                  <a:cubicBezTo>
                    <a:pt x="4583259" y="29210"/>
                    <a:pt x="3832957" y="26670"/>
                    <a:pt x="3082655" y="33020"/>
                  </a:cubicBezTo>
                  <a:cubicBezTo>
                    <a:pt x="2690451" y="36830"/>
                    <a:pt x="2315299" y="36830"/>
                    <a:pt x="1940148" y="38100"/>
                  </a:cubicBezTo>
                  <a:cubicBezTo>
                    <a:pt x="1292160" y="41910"/>
                    <a:pt x="644171"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49654" y="2858100"/>
                    <a:pt x="388386" y="2859370"/>
                    <a:pt x="610067" y="2859370"/>
                  </a:cubicBezTo>
                  <a:cubicBezTo>
                    <a:pt x="934061" y="2859370"/>
                    <a:pt x="1275108" y="2856830"/>
                    <a:pt x="1599102" y="2859370"/>
                  </a:cubicBezTo>
                  <a:cubicBezTo>
                    <a:pt x="2127724" y="2863180"/>
                    <a:pt x="2656346" y="2865720"/>
                    <a:pt x="3184968" y="2864450"/>
                  </a:cubicBezTo>
                  <a:cubicBezTo>
                    <a:pt x="3526015" y="2863180"/>
                    <a:pt x="3850009" y="2865720"/>
                    <a:pt x="4191056" y="2865720"/>
                  </a:cubicBezTo>
                  <a:cubicBezTo>
                    <a:pt x="4685573" y="2865720"/>
                    <a:pt x="5180090" y="2864450"/>
                    <a:pt x="5674608" y="2865720"/>
                  </a:cubicBezTo>
                  <a:cubicBezTo>
                    <a:pt x="6407858" y="2866990"/>
                    <a:pt x="14456557" y="2856830"/>
                    <a:pt x="15206860" y="2859370"/>
                  </a:cubicBezTo>
                  <a:cubicBezTo>
                    <a:pt x="15530855" y="2860640"/>
                    <a:pt x="15854847" y="2861910"/>
                    <a:pt x="16161790" y="2861910"/>
                  </a:cubicBezTo>
                  <a:cubicBezTo>
                    <a:pt x="16724517" y="2864450"/>
                    <a:pt x="17270192" y="2860640"/>
                    <a:pt x="17832919" y="2864450"/>
                  </a:cubicBezTo>
                  <a:cubicBezTo>
                    <a:pt x="18293331" y="2866990"/>
                    <a:pt x="18753743" y="2866990"/>
                    <a:pt x="19214157" y="2869530"/>
                  </a:cubicBezTo>
                  <a:cubicBezTo>
                    <a:pt x="19896250" y="2873340"/>
                    <a:pt x="20578343" y="2875880"/>
                    <a:pt x="21260437" y="2877150"/>
                  </a:cubicBezTo>
                  <a:cubicBezTo>
                    <a:pt x="21516221" y="2877150"/>
                    <a:pt x="21566984" y="2875880"/>
                    <a:pt x="21587304" y="2875880"/>
                  </a:cubicBezTo>
                  <a:close/>
                </a:path>
              </a:pathLst>
            </a:custGeom>
            <a:solidFill>
              <a:srgbClr val="9B99CB"/>
            </a:solidFill>
          </p:spPr>
          <p:txBody>
            <a:bodyPr/>
            <a:lstStyle/>
            <a:p>
              <a:endParaRPr lang="en-GB"/>
            </a:p>
          </p:txBody>
        </p:sp>
      </p:grpSp>
      <p:grpSp>
        <p:nvGrpSpPr>
          <p:cNvPr id="11" name="Group 11"/>
          <p:cNvGrpSpPr/>
          <p:nvPr/>
        </p:nvGrpSpPr>
        <p:grpSpPr>
          <a:xfrm>
            <a:off x="319662" y="1992123"/>
            <a:ext cx="6227450" cy="11050777"/>
            <a:chOff x="0" y="0"/>
            <a:chExt cx="8248849" cy="15910385"/>
          </a:xfrm>
        </p:grpSpPr>
        <p:grpSp>
          <p:nvGrpSpPr>
            <p:cNvPr id="12" name="Group 12"/>
            <p:cNvGrpSpPr/>
            <p:nvPr/>
          </p:nvGrpSpPr>
          <p:grpSpPr>
            <a:xfrm>
              <a:off x="0" y="908745"/>
              <a:ext cx="8248849" cy="15001640"/>
              <a:chOff x="0" y="0"/>
              <a:chExt cx="20743092" cy="37724097"/>
            </a:xfrm>
          </p:grpSpPr>
          <p:sp>
            <p:nvSpPr>
              <p:cNvPr id="13" name="Freeform 13"/>
              <p:cNvSpPr/>
              <p:nvPr/>
            </p:nvSpPr>
            <p:spPr>
              <a:xfrm>
                <a:off x="10160" y="16510"/>
                <a:ext cx="20720232" cy="37696156"/>
              </a:xfrm>
              <a:custGeom>
                <a:avLst/>
                <a:gdLst/>
                <a:ahLst/>
                <a:cxnLst/>
                <a:rect l="l" t="t" r="r" b="b"/>
                <a:pathLst>
                  <a:path w="20720232" h="37696156">
                    <a:moveTo>
                      <a:pt x="20720232" y="37696156"/>
                    </a:moveTo>
                    <a:lnTo>
                      <a:pt x="0" y="37688537"/>
                    </a:lnTo>
                    <a:lnTo>
                      <a:pt x="0" y="13087239"/>
                    </a:lnTo>
                    <a:lnTo>
                      <a:pt x="17780" y="19050"/>
                    </a:lnTo>
                    <a:lnTo>
                      <a:pt x="10331199" y="0"/>
                    </a:lnTo>
                    <a:lnTo>
                      <a:pt x="20701182" y="5080"/>
                    </a:lnTo>
                    <a:close/>
                  </a:path>
                </a:pathLst>
              </a:custGeom>
              <a:solidFill>
                <a:srgbClr val="EAE9FF"/>
              </a:solidFill>
            </p:spPr>
            <p:txBody>
              <a:bodyPr/>
              <a:lstStyle/>
              <a:p>
                <a:endParaRPr lang="en-GB"/>
              </a:p>
            </p:txBody>
          </p:sp>
          <p:sp>
            <p:nvSpPr>
              <p:cNvPr id="14" name="Freeform 14"/>
              <p:cNvSpPr/>
              <p:nvPr/>
            </p:nvSpPr>
            <p:spPr>
              <a:xfrm>
                <a:off x="-215" y="0"/>
                <a:ext cx="20744576" cy="37722122"/>
              </a:xfrm>
              <a:custGeom>
                <a:avLst/>
                <a:gdLst/>
                <a:ahLst/>
                <a:cxnLst/>
                <a:rect l="l" t="t" r="r" b="b"/>
                <a:pathLst>
                  <a:path w="20744576" h="37722122">
                    <a:moveTo>
                      <a:pt x="20711557" y="21590"/>
                    </a:moveTo>
                    <a:cubicBezTo>
                      <a:pt x="20712827" y="34290"/>
                      <a:pt x="20712827" y="44450"/>
                      <a:pt x="20714096" y="54610"/>
                    </a:cubicBezTo>
                    <a:cubicBezTo>
                      <a:pt x="20716637" y="646073"/>
                      <a:pt x="20717907" y="1488621"/>
                      <a:pt x="20720446" y="2301078"/>
                    </a:cubicBezTo>
                    <a:cubicBezTo>
                      <a:pt x="20720446" y="3474627"/>
                      <a:pt x="20733146" y="26614608"/>
                      <a:pt x="20739496" y="27788155"/>
                    </a:cubicBezTo>
                    <a:cubicBezTo>
                      <a:pt x="20745846" y="29563526"/>
                      <a:pt x="20742037" y="31368984"/>
                      <a:pt x="20742037" y="33144352"/>
                    </a:cubicBezTo>
                    <a:cubicBezTo>
                      <a:pt x="20742037" y="34709088"/>
                      <a:pt x="20743307" y="36153452"/>
                      <a:pt x="20744577" y="37661866"/>
                    </a:cubicBezTo>
                    <a:cubicBezTo>
                      <a:pt x="20744577" y="37683458"/>
                      <a:pt x="20744577" y="37697426"/>
                      <a:pt x="20744577" y="37721558"/>
                    </a:cubicBezTo>
                    <a:cubicBezTo>
                      <a:pt x="20721718" y="37721558"/>
                      <a:pt x="20701396" y="37722826"/>
                      <a:pt x="20619338" y="37721558"/>
                    </a:cubicBezTo>
                    <a:cubicBezTo>
                      <a:pt x="19555555" y="37716476"/>
                      <a:pt x="18475408" y="37722826"/>
                      <a:pt x="17411627" y="37717747"/>
                    </a:cubicBezTo>
                    <a:cubicBezTo>
                      <a:pt x="16773359" y="37713937"/>
                      <a:pt x="16151456" y="37716476"/>
                      <a:pt x="15513187" y="37713937"/>
                    </a:cubicBezTo>
                    <a:cubicBezTo>
                      <a:pt x="15218601" y="37712666"/>
                      <a:pt x="14924016" y="37711397"/>
                      <a:pt x="14629431" y="37710126"/>
                    </a:cubicBezTo>
                    <a:cubicBezTo>
                      <a:pt x="14449406" y="37710126"/>
                      <a:pt x="14285746" y="37711397"/>
                      <a:pt x="14105721" y="37711397"/>
                    </a:cubicBezTo>
                    <a:cubicBezTo>
                      <a:pt x="13647478" y="37710126"/>
                      <a:pt x="12387305" y="37711397"/>
                      <a:pt x="11929062" y="37710126"/>
                    </a:cubicBezTo>
                    <a:cubicBezTo>
                      <a:pt x="11601745" y="37708858"/>
                      <a:pt x="5055399" y="37717747"/>
                      <a:pt x="4728082" y="37716476"/>
                    </a:cubicBezTo>
                    <a:cubicBezTo>
                      <a:pt x="4646252" y="37716476"/>
                      <a:pt x="4548057" y="37717747"/>
                      <a:pt x="4466228" y="37717747"/>
                    </a:cubicBezTo>
                    <a:cubicBezTo>
                      <a:pt x="4269837" y="37717747"/>
                      <a:pt x="4089813" y="37719016"/>
                      <a:pt x="3893423" y="37719016"/>
                    </a:cubicBezTo>
                    <a:cubicBezTo>
                      <a:pt x="3402446" y="37719016"/>
                      <a:pt x="2927836" y="37717747"/>
                      <a:pt x="2436861" y="37716476"/>
                    </a:cubicBezTo>
                    <a:cubicBezTo>
                      <a:pt x="2142275" y="37715208"/>
                      <a:pt x="1847689" y="37713937"/>
                      <a:pt x="1569470" y="37712666"/>
                    </a:cubicBezTo>
                    <a:cubicBezTo>
                      <a:pt x="1045762" y="37711397"/>
                      <a:pt x="522054" y="37710126"/>
                      <a:pt x="44665" y="37710126"/>
                    </a:cubicBezTo>
                    <a:cubicBezTo>
                      <a:pt x="34505" y="37710126"/>
                      <a:pt x="25615" y="37710126"/>
                      <a:pt x="15455" y="37708858"/>
                    </a:cubicBezTo>
                    <a:cubicBezTo>
                      <a:pt x="6565" y="37707587"/>
                      <a:pt x="1485" y="37701237"/>
                      <a:pt x="4025" y="37692347"/>
                    </a:cubicBezTo>
                    <a:cubicBezTo>
                      <a:pt x="12915" y="37658005"/>
                      <a:pt x="9105" y="36905732"/>
                      <a:pt x="7835" y="36123364"/>
                    </a:cubicBezTo>
                    <a:cubicBezTo>
                      <a:pt x="6565" y="34528540"/>
                      <a:pt x="2755" y="32963808"/>
                      <a:pt x="4025" y="31368984"/>
                    </a:cubicBezTo>
                    <a:cubicBezTo>
                      <a:pt x="1485" y="29382982"/>
                      <a:pt x="-3595" y="4798630"/>
                      <a:pt x="4025" y="2782533"/>
                    </a:cubicBezTo>
                    <a:cubicBezTo>
                      <a:pt x="5295" y="2391350"/>
                      <a:pt x="4025" y="1970076"/>
                      <a:pt x="5295" y="1578893"/>
                    </a:cubicBezTo>
                    <a:cubicBezTo>
                      <a:pt x="6565" y="946983"/>
                      <a:pt x="9105" y="254890"/>
                      <a:pt x="10375" y="44450"/>
                    </a:cubicBezTo>
                    <a:cubicBezTo>
                      <a:pt x="10375" y="41910"/>
                      <a:pt x="11645" y="39370"/>
                      <a:pt x="12915" y="38100"/>
                    </a:cubicBezTo>
                    <a:cubicBezTo>
                      <a:pt x="34505" y="35560"/>
                      <a:pt x="112908" y="30480"/>
                      <a:pt x="374762" y="29210"/>
                    </a:cubicBezTo>
                    <a:cubicBezTo>
                      <a:pt x="816640" y="25400"/>
                      <a:pt x="1258518" y="22860"/>
                      <a:pt x="1716763" y="20320"/>
                    </a:cubicBezTo>
                    <a:cubicBezTo>
                      <a:pt x="2027714" y="17780"/>
                      <a:pt x="2338665" y="16510"/>
                      <a:pt x="2633251" y="13970"/>
                    </a:cubicBezTo>
                    <a:cubicBezTo>
                      <a:pt x="2927837" y="11430"/>
                      <a:pt x="3238788" y="8890"/>
                      <a:pt x="3533374" y="8890"/>
                    </a:cubicBezTo>
                    <a:cubicBezTo>
                      <a:pt x="3860691" y="7620"/>
                      <a:pt x="4188008" y="10160"/>
                      <a:pt x="4515325" y="8890"/>
                    </a:cubicBezTo>
                    <a:cubicBezTo>
                      <a:pt x="4924472" y="8890"/>
                      <a:pt x="12338208" y="6350"/>
                      <a:pt x="12747356" y="5080"/>
                    </a:cubicBezTo>
                    <a:cubicBezTo>
                      <a:pt x="13140137" y="3810"/>
                      <a:pt x="13532918" y="2540"/>
                      <a:pt x="13942065" y="2540"/>
                    </a:cubicBezTo>
                    <a:cubicBezTo>
                      <a:pt x="14613064" y="1270"/>
                      <a:pt x="15267699" y="0"/>
                      <a:pt x="15938699" y="0"/>
                    </a:cubicBezTo>
                    <a:cubicBezTo>
                      <a:pt x="16216920" y="0"/>
                      <a:pt x="16511505" y="2540"/>
                      <a:pt x="16789724" y="2540"/>
                    </a:cubicBezTo>
                    <a:cubicBezTo>
                      <a:pt x="17558920" y="3810"/>
                      <a:pt x="18344481" y="5080"/>
                      <a:pt x="19113678" y="7620"/>
                    </a:cubicBezTo>
                    <a:cubicBezTo>
                      <a:pt x="19522823" y="8890"/>
                      <a:pt x="19931970" y="12700"/>
                      <a:pt x="20341116" y="16510"/>
                    </a:cubicBezTo>
                    <a:cubicBezTo>
                      <a:pt x="20439312" y="16510"/>
                      <a:pt x="20537507" y="16510"/>
                      <a:pt x="20619338" y="16510"/>
                    </a:cubicBezTo>
                    <a:cubicBezTo>
                      <a:pt x="20692507" y="17780"/>
                      <a:pt x="20701396" y="20320"/>
                      <a:pt x="20711557" y="21590"/>
                    </a:cubicBezTo>
                    <a:close/>
                    <a:moveTo>
                      <a:pt x="20721718" y="37705047"/>
                    </a:moveTo>
                    <a:cubicBezTo>
                      <a:pt x="20722987" y="37688537"/>
                      <a:pt x="20724257" y="37675837"/>
                      <a:pt x="20724257" y="37663137"/>
                    </a:cubicBezTo>
                    <a:cubicBezTo>
                      <a:pt x="20722987" y="36003002"/>
                      <a:pt x="20721718" y="34408179"/>
                      <a:pt x="20721718" y="32692991"/>
                    </a:cubicBezTo>
                    <a:cubicBezTo>
                      <a:pt x="20721718" y="31910626"/>
                      <a:pt x="20724257" y="31128258"/>
                      <a:pt x="20722987" y="30345890"/>
                    </a:cubicBezTo>
                    <a:cubicBezTo>
                      <a:pt x="20722987" y="29623708"/>
                      <a:pt x="20721718" y="28871432"/>
                      <a:pt x="20720446" y="28149249"/>
                    </a:cubicBezTo>
                    <a:cubicBezTo>
                      <a:pt x="20715368" y="27035882"/>
                      <a:pt x="20703937" y="3986173"/>
                      <a:pt x="20703937" y="2872807"/>
                    </a:cubicBezTo>
                    <a:cubicBezTo>
                      <a:pt x="20701396" y="1939986"/>
                      <a:pt x="20698857" y="977074"/>
                      <a:pt x="20696318" y="63500"/>
                    </a:cubicBezTo>
                    <a:cubicBezTo>
                      <a:pt x="20695046" y="44450"/>
                      <a:pt x="20693777" y="43180"/>
                      <a:pt x="20570238" y="41910"/>
                    </a:cubicBezTo>
                    <a:cubicBezTo>
                      <a:pt x="20521141" y="41910"/>
                      <a:pt x="20488409" y="41910"/>
                      <a:pt x="20439312" y="40640"/>
                    </a:cubicBezTo>
                    <a:cubicBezTo>
                      <a:pt x="20030166" y="36830"/>
                      <a:pt x="19604652" y="31750"/>
                      <a:pt x="19195507" y="30480"/>
                    </a:cubicBezTo>
                    <a:cubicBezTo>
                      <a:pt x="18197190" y="26670"/>
                      <a:pt x="17182506" y="25400"/>
                      <a:pt x="16184188" y="22860"/>
                    </a:cubicBezTo>
                    <a:cubicBezTo>
                      <a:pt x="16036895" y="22860"/>
                      <a:pt x="15873237" y="22860"/>
                      <a:pt x="15725943" y="22860"/>
                    </a:cubicBezTo>
                    <a:cubicBezTo>
                      <a:pt x="15480456" y="22860"/>
                      <a:pt x="15234967" y="22860"/>
                      <a:pt x="15005845" y="22860"/>
                    </a:cubicBezTo>
                    <a:cubicBezTo>
                      <a:pt x="14482139" y="22860"/>
                      <a:pt x="13958430" y="22860"/>
                      <a:pt x="13451089" y="24130"/>
                    </a:cubicBezTo>
                    <a:cubicBezTo>
                      <a:pt x="13009209" y="25400"/>
                      <a:pt x="5562741" y="29210"/>
                      <a:pt x="5120863" y="29210"/>
                    </a:cubicBezTo>
                    <a:cubicBezTo>
                      <a:pt x="4400765" y="29210"/>
                      <a:pt x="3680667" y="26670"/>
                      <a:pt x="2960569" y="33020"/>
                    </a:cubicBezTo>
                    <a:cubicBezTo>
                      <a:pt x="2584153" y="36830"/>
                      <a:pt x="2224105" y="36830"/>
                      <a:pt x="1864055" y="38100"/>
                    </a:cubicBezTo>
                    <a:cubicBezTo>
                      <a:pt x="1242152" y="41910"/>
                      <a:pt x="620250" y="45720"/>
                      <a:pt x="45935" y="50800"/>
                    </a:cubicBezTo>
                    <a:cubicBezTo>
                      <a:pt x="33235" y="50800"/>
                      <a:pt x="30695" y="53340"/>
                      <a:pt x="29425" y="164617"/>
                    </a:cubicBezTo>
                    <a:cubicBezTo>
                      <a:pt x="28155" y="706255"/>
                      <a:pt x="28155" y="1247893"/>
                      <a:pt x="26885" y="1789531"/>
                    </a:cubicBezTo>
                    <a:cubicBezTo>
                      <a:pt x="25615" y="2692261"/>
                      <a:pt x="23075" y="3564901"/>
                      <a:pt x="21805" y="4467631"/>
                    </a:cubicBezTo>
                    <a:cubicBezTo>
                      <a:pt x="16725" y="5430543"/>
                      <a:pt x="23075" y="28961705"/>
                      <a:pt x="25615" y="29924617"/>
                    </a:cubicBezTo>
                    <a:cubicBezTo>
                      <a:pt x="25615" y="30947711"/>
                      <a:pt x="25615" y="32000896"/>
                      <a:pt x="26885" y="33023990"/>
                    </a:cubicBezTo>
                    <a:cubicBezTo>
                      <a:pt x="26885" y="33776267"/>
                      <a:pt x="29425" y="34528540"/>
                      <a:pt x="29425" y="35280817"/>
                    </a:cubicBezTo>
                    <a:cubicBezTo>
                      <a:pt x="29425" y="36093273"/>
                      <a:pt x="29425" y="36905732"/>
                      <a:pt x="28155" y="37663137"/>
                    </a:cubicBezTo>
                    <a:cubicBezTo>
                      <a:pt x="28155" y="37666947"/>
                      <a:pt x="28155" y="37669487"/>
                      <a:pt x="28155" y="37673297"/>
                    </a:cubicBezTo>
                    <a:cubicBezTo>
                      <a:pt x="28155" y="37683458"/>
                      <a:pt x="31965" y="37687266"/>
                      <a:pt x="40855" y="37687266"/>
                    </a:cubicBezTo>
                    <a:cubicBezTo>
                      <a:pt x="145640" y="37687266"/>
                      <a:pt x="374762" y="37688537"/>
                      <a:pt x="587518" y="37688537"/>
                    </a:cubicBezTo>
                    <a:cubicBezTo>
                      <a:pt x="898469" y="37688537"/>
                      <a:pt x="1225787" y="37685997"/>
                      <a:pt x="1536738" y="37688537"/>
                    </a:cubicBezTo>
                    <a:cubicBezTo>
                      <a:pt x="2044080" y="37692347"/>
                      <a:pt x="2551422" y="37694887"/>
                      <a:pt x="3058764" y="37693616"/>
                    </a:cubicBezTo>
                    <a:cubicBezTo>
                      <a:pt x="3386081" y="37692347"/>
                      <a:pt x="3697032" y="37694887"/>
                      <a:pt x="4024350" y="37694887"/>
                    </a:cubicBezTo>
                    <a:cubicBezTo>
                      <a:pt x="4498960" y="37694887"/>
                      <a:pt x="4973570" y="37693616"/>
                      <a:pt x="5448180" y="37694887"/>
                    </a:cubicBezTo>
                    <a:cubicBezTo>
                      <a:pt x="6151912" y="37696158"/>
                      <a:pt x="13876601" y="37685997"/>
                      <a:pt x="14596699" y="37688537"/>
                    </a:cubicBezTo>
                    <a:cubicBezTo>
                      <a:pt x="14907651" y="37689808"/>
                      <a:pt x="15218601" y="37691076"/>
                      <a:pt x="15513187" y="37691076"/>
                    </a:cubicBezTo>
                    <a:cubicBezTo>
                      <a:pt x="16053261" y="37693616"/>
                      <a:pt x="16576968" y="37689808"/>
                      <a:pt x="17117042" y="37693616"/>
                    </a:cubicBezTo>
                    <a:cubicBezTo>
                      <a:pt x="17558920" y="37696158"/>
                      <a:pt x="18000798" y="37696158"/>
                      <a:pt x="18442677" y="37698697"/>
                    </a:cubicBezTo>
                    <a:cubicBezTo>
                      <a:pt x="19097311" y="37702508"/>
                      <a:pt x="19751946" y="37705047"/>
                      <a:pt x="20406580" y="37706316"/>
                    </a:cubicBezTo>
                    <a:cubicBezTo>
                      <a:pt x="20652069" y="37706316"/>
                      <a:pt x="20701396" y="37705047"/>
                      <a:pt x="20721718" y="37705047"/>
                    </a:cubicBezTo>
                    <a:close/>
                  </a:path>
                </a:pathLst>
              </a:custGeom>
              <a:solidFill>
                <a:srgbClr val="E7E3CA"/>
              </a:solidFill>
            </p:spPr>
            <p:txBody>
              <a:bodyPr/>
              <a:lstStyle/>
              <a:p>
                <a:endParaRPr lang="en-GB"/>
              </a:p>
            </p:txBody>
          </p:sp>
        </p:grpSp>
        <p:grpSp>
          <p:nvGrpSpPr>
            <p:cNvPr id="15" name="Group 15"/>
            <p:cNvGrpSpPr/>
            <p:nvPr/>
          </p:nvGrpSpPr>
          <p:grpSpPr>
            <a:xfrm>
              <a:off x="0" y="0"/>
              <a:ext cx="8248849" cy="1151219"/>
              <a:chOff x="0" y="0"/>
              <a:chExt cx="20743092" cy="2894930"/>
            </a:xfrm>
          </p:grpSpPr>
          <p:sp>
            <p:nvSpPr>
              <p:cNvPr id="16" name="Freeform 16"/>
              <p:cNvSpPr/>
              <p:nvPr/>
            </p:nvSpPr>
            <p:spPr>
              <a:xfrm>
                <a:off x="10160" y="16510"/>
                <a:ext cx="20720232" cy="2866990"/>
              </a:xfrm>
              <a:custGeom>
                <a:avLst/>
                <a:gdLst/>
                <a:ahLst/>
                <a:cxnLst/>
                <a:rect l="l" t="t" r="r" b="b"/>
                <a:pathLst>
                  <a:path w="20720232" h="2866990">
                    <a:moveTo>
                      <a:pt x="20720232" y="2866990"/>
                    </a:moveTo>
                    <a:lnTo>
                      <a:pt x="0" y="2859370"/>
                    </a:lnTo>
                    <a:lnTo>
                      <a:pt x="0" y="1007574"/>
                    </a:lnTo>
                    <a:lnTo>
                      <a:pt x="17780" y="19050"/>
                    </a:lnTo>
                    <a:lnTo>
                      <a:pt x="10331199" y="0"/>
                    </a:lnTo>
                    <a:lnTo>
                      <a:pt x="20701182" y="5080"/>
                    </a:lnTo>
                    <a:close/>
                  </a:path>
                </a:pathLst>
              </a:custGeom>
              <a:solidFill>
                <a:srgbClr val="9B99CB"/>
              </a:solidFill>
            </p:spPr>
            <p:txBody>
              <a:bodyPr/>
              <a:lstStyle/>
              <a:p>
                <a:endParaRPr lang="en-GB"/>
              </a:p>
            </p:txBody>
          </p:sp>
          <p:sp>
            <p:nvSpPr>
              <p:cNvPr id="17" name="Freeform 17"/>
              <p:cNvSpPr/>
              <p:nvPr/>
            </p:nvSpPr>
            <p:spPr>
              <a:xfrm>
                <a:off x="-215" y="0"/>
                <a:ext cx="20744576" cy="2892954"/>
              </a:xfrm>
              <a:custGeom>
                <a:avLst/>
                <a:gdLst/>
                <a:ahLst/>
                <a:cxnLst/>
                <a:rect l="l" t="t" r="r" b="b"/>
                <a:pathLst>
                  <a:path w="20744576" h="2892954">
                    <a:moveTo>
                      <a:pt x="20711557" y="21590"/>
                    </a:moveTo>
                    <a:cubicBezTo>
                      <a:pt x="20712827" y="34290"/>
                      <a:pt x="20712827" y="44450"/>
                      <a:pt x="20714096" y="54610"/>
                    </a:cubicBezTo>
                    <a:cubicBezTo>
                      <a:pt x="20716637" y="107165"/>
                      <a:pt x="20717907" y="169179"/>
                      <a:pt x="20720446" y="228978"/>
                    </a:cubicBezTo>
                    <a:cubicBezTo>
                      <a:pt x="20720446" y="315354"/>
                      <a:pt x="20733146" y="2018520"/>
                      <a:pt x="20739496" y="2104897"/>
                    </a:cubicBezTo>
                    <a:cubicBezTo>
                      <a:pt x="20745846" y="2235569"/>
                      <a:pt x="20742037" y="2368456"/>
                      <a:pt x="20742037" y="2499127"/>
                    </a:cubicBezTo>
                    <a:cubicBezTo>
                      <a:pt x="20742037" y="2614296"/>
                      <a:pt x="20743307" y="2720605"/>
                      <a:pt x="20744577" y="2832700"/>
                    </a:cubicBezTo>
                    <a:cubicBezTo>
                      <a:pt x="20744577" y="2854290"/>
                      <a:pt x="20744577" y="2868260"/>
                      <a:pt x="20744577" y="2892390"/>
                    </a:cubicBezTo>
                    <a:cubicBezTo>
                      <a:pt x="20721718" y="2892390"/>
                      <a:pt x="20701396" y="2893660"/>
                      <a:pt x="20619338" y="2892390"/>
                    </a:cubicBezTo>
                    <a:cubicBezTo>
                      <a:pt x="19555555" y="2887310"/>
                      <a:pt x="18475408" y="2893660"/>
                      <a:pt x="17411627" y="2888580"/>
                    </a:cubicBezTo>
                    <a:cubicBezTo>
                      <a:pt x="16773359" y="2884770"/>
                      <a:pt x="16151456" y="2887310"/>
                      <a:pt x="15513187" y="2884770"/>
                    </a:cubicBezTo>
                    <a:cubicBezTo>
                      <a:pt x="15218601" y="2883500"/>
                      <a:pt x="14924016" y="2882230"/>
                      <a:pt x="14629431" y="2880960"/>
                    </a:cubicBezTo>
                    <a:cubicBezTo>
                      <a:pt x="14449406" y="2880960"/>
                      <a:pt x="14285746" y="2882230"/>
                      <a:pt x="14105721" y="2882230"/>
                    </a:cubicBezTo>
                    <a:cubicBezTo>
                      <a:pt x="13647478" y="2880960"/>
                      <a:pt x="12387305" y="2882230"/>
                      <a:pt x="11929062" y="2880960"/>
                    </a:cubicBezTo>
                    <a:cubicBezTo>
                      <a:pt x="11601745" y="2879690"/>
                      <a:pt x="5055399" y="2888580"/>
                      <a:pt x="4728082" y="2887310"/>
                    </a:cubicBezTo>
                    <a:cubicBezTo>
                      <a:pt x="4646252" y="2887310"/>
                      <a:pt x="4548057" y="2888580"/>
                      <a:pt x="4466228" y="2888580"/>
                    </a:cubicBezTo>
                    <a:cubicBezTo>
                      <a:pt x="4269837" y="2888580"/>
                      <a:pt x="4089813" y="2889850"/>
                      <a:pt x="3893423" y="2889850"/>
                    </a:cubicBezTo>
                    <a:cubicBezTo>
                      <a:pt x="3402446" y="2889850"/>
                      <a:pt x="2927836" y="2888580"/>
                      <a:pt x="2436861" y="2887310"/>
                    </a:cubicBezTo>
                    <a:cubicBezTo>
                      <a:pt x="2142275" y="2886040"/>
                      <a:pt x="1847689" y="2884770"/>
                      <a:pt x="1569470" y="2883500"/>
                    </a:cubicBezTo>
                    <a:cubicBezTo>
                      <a:pt x="1045762" y="2882230"/>
                      <a:pt x="522054"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12908" y="30480"/>
                      <a:pt x="374762" y="29210"/>
                    </a:cubicBezTo>
                    <a:cubicBezTo>
                      <a:pt x="816640" y="25400"/>
                      <a:pt x="1258518" y="22860"/>
                      <a:pt x="1716763" y="20320"/>
                    </a:cubicBezTo>
                    <a:cubicBezTo>
                      <a:pt x="2027714" y="17780"/>
                      <a:pt x="2338665" y="16510"/>
                      <a:pt x="2633251" y="13970"/>
                    </a:cubicBezTo>
                    <a:cubicBezTo>
                      <a:pt x="2927837" y="11430"/>
                      <a:pt x="3238788" y="8890"/>
                      <a:pt x="3533374" y="8890"/>
                    </a:cubicBezTo>
                    <a:cubicBezTo>
                      <a:pt x="3860691" y="7620"/>
                      <a:pt x="4188008" y="10160"/>
                      <a:pt x="4515325" y="8890"/>
                    </a:cubicBezTo>
                    <a:cubicBezTo>
                      <a:pt x="4924472" y="8890"/>
                      <a:pt x="12338208" y="6350"/>
                      <a:pt x="12747356" y="5080"/>
                    </a:cubicBezTo>
                    <a:cubicBezTo>
                      <a:pt x="13140137" y="3810"/>
                      <a:pt x="13532918" y="2540"/>
                      <a:pt x="13942065" y="2540"/>
                    </a:cubicBezTo>
                    <a:cubicBezTo>
                      <a:pt x="14613064" y="1270"/>
                      <a:pt x="15267699" y="0"/>
                      <a:pt x="15938699" y="0"/>
                    </a:cubicBezTo>
                    <a:cubicBezTo>
                      <a:pt x="16216920" y="0"/>
                      <a:pt x="16511505" y="2540"/>
                      <a:pt x="16789724" y="2540"/>
                    </a:cubicBezTo>
                    <a:cubicBezTo>
                      <a:pt x="17558920" y="3810"/>
                      <a:pt x="18344481" y="5080"/>
                      <a:pt x="19113678" y="7620"/>
                    </a:cubicBezTo>
                    <a:cubicBezTo>
                      <a:pt x="19522823" y="8890"/>
                      <a:pt x="19931970" y="12700"/>
                      <a:pt x="20341116" y="16510"/>
                    </a:cubicBezTo>
                    <a:cubicBezTo>
                      <a:pt x="20439312" y="16510"/>
                      <a:pt x="20537507" y="16510"/>
                      <a:pt x="20619338" y="16510"/>
                    </a:cubicBezTo>
                    <a:cubicBezTo>
                      <a:pt x="20692507" y="17780"/>
                      <a:pt x="20701396" y="20320"/>
                      <a:pt x="20711557" y="21590"/>
                    </a:cubicBezTo>
                    <a:close/>
                    <a:moveTo>
                      <a:pt x="20721718" y="2875880"/>
                    </a:moveTo>
                    <a:cubicBezTo>
                      <a:pt x="20722987" y="2859370"/>
                      <a:pt x="20724257" y="2846670"/>
                      <a:pt x="20724257" y="2833970"/>
                    </a:cubicBezTo>
                    <a:cubicBezTo>
                      <a:pt x="20722987" y="2709532"/>
                      <a:pt x="20721718" y="2592149"/>
                      <a:pt x="20721718" y="2465906"/>
                    </a:cubicBezTo>
                    <a:cubicBezTo>
                      <a:pt x="20721718" y="2408322"/>
                      <a:pt x="20724257" y="2350737"/>
                      <a:pt x="20722987" y="2293153"/>
                    </a:cubicBezTo>
                    <a:cubicBezTo>
                      <a:pt x="20722987" y="2239998"/>
                      <a:pt x="20721718" y="2184629"/>
                      <a:pt x="20720446" y="2131474"/>
                    </a:cubicBezTo>
                    <a:cubicBezTo>
                      <a:pt x="20715368" y="2049527"/>
                      <a:pt x="20703937" y="353005"/>
                      <a:pt x="20703937" y="271058"/>
                    </a:cubicBezTo>
                    <a:cubicBezTo>
                      <a:pt x="20701396" y="202400"/>
                      <a:pt x="20698857" y="131527"/>
                      <a:pt x="20696318" y="63500"/>
                    </a:cubicBezTo>
                    <a:cubicBezTo>
                      <a:pt x="20695046" y="44450"/>
                      <a:pt x="20693777" y="43180"/>
                      <a:pt x="20570238" y="41910"/>
                    </a:cubicBezTo>
                    <a:cubicBezTo>
                      <a:pt x="20521141" y="41910"/>
                      <a:pt x="20488409" y="41910"/>
                      <a:pt x="20439312" y="40640"/>
                    </a:cubicBezTo>
                    <a:cubicBezTo>
                      <a:pt x="20030166" y="36830"/>
                      <a:pt x="19604652" y="31750"/>
                      <a:pt x="19195507" y="30480"/>
                    </a:cubicBezTo>
                    <a:cubicBezTo>
                      <a:pt x="18197190" y="26670"/>
                      <a:pt x="17182506" y="25400"/>
                      <a:pt x="16184188" y="22860"/>
                    </a:cubicBezTo>
                    <a:cubicBezTo>
                      <a:pt x="16036895" y="22860"/>
                      <a:pt x="15873237" y="22860"/>
                      <a:pt x="15725943" y="22860"/>
                    </a:cubicBezTo>
                    <a:cubicBezTo>
                      <a:pt x="15480456" y="22860"/>
                      <a:pt x="15234967" y="22860"/>
                      <a:pt x="15005845" y="22860"/>
                    </a:cubicBezTo>
                    <a:cubicBezTo>
                      <a:pt x="14482139" y="22860"/>
                      <a:pt x="13958430" y="22860"/>
                      <a:pt x="13451089" y="24130"/>
                    </a:cubicBezTo>
                    <a:cubicBezTo>
                      <a:pt x="13009209" y="25400"/>
                      <a:pt x="5562741" y="29210"/>
                      <a:pt x="5120863" y="29210"/>
                    </a:cubicBezTo>
                    <a:cubicBezTo>
                      <a:pt x="4400765" y="29210"/>
                      <a:pt x="3680667" y="26670"/>
                      <a:pt x="2960569" y="33020"/>
                    </a:cubicBezTo>
                    <a:cubicBezTo>
                      <a:pt x="2584153" y="36830"/>
                      <a:pt x="2224105" y="36830"/>
                      <a:pt x="1864055" y="38100"/>
                    </a:cubicBezTo>
                    <a:cubicBezTo>
                      <a:pt x="1242152" y="41910"/>
                      <a:pt x="620250"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45640" y="2858100"/>
                      <a:pt x="374762" y="2859370"/>
                      <a:pt x="587518" y="2859370"/>
                    </a:cubicBezTo>
                    <a:cubicBezTo>
                      <a:pt x="898469" y="2859370"/>
                      <a:pt x="1225787" y="2856830"/>
                      <a:pt x="1536738" y="2859370"/>
                    </a:cubicBezTo>
                    <a:cubicBezTo>
                      <a:pt x="2044080" y="2863180"/>
                      <a:pt x="2551422" y="2865720"/>
                      <a:pt x="3058764" y="2864450"/>
                    </a:cubicBezTo>
                    <a:cubicBezTo>
                      <a:pt x="3386081" y="2863180"/>
                      <a:pt x="3697032" y="2865720"/>
                      <a:pt x="4024350" y="2865720"/>
                    </a:cubicBezTo>
                    <a:cubicBezTo>
                      <a:pt x="4498960" y="2865720"/>
                      <a:pt x="4973570" y="2864450"/>
                      <a:pt x="5448180" y="2865720"/>
                    </a:cubicBezTo>
                    <a:cubicBezTo>
                      <a:pt x="6151912" y="2866990"/>
                      <a:pt x="13876601" y="2856830"/>
                      <a:pt x="14596699" y="2859370"/>
                    </a:cubicBezTo>
                    <a:cubicBezTo>
                      <a:pt x="14907651" y="2860640"/>
                      <a:pt x="15218601" y="2861910"/>
                      <a:pt x="15513187" y="2861910"/>
                    </a:cubicBezTo>
                    <a:cubicBezTo>
                      <a:pt x="16053261" y="2864450"/>
                      <a:pt x="16576968" y="2860640"/>
                      <a:pt x="17117042" y="2864450"/>
                    </a:cubicBezTo>
                    <a:cubicBezTo>
                      <a:pt x="17558920" y="2866990"/>
                      <a:pt x="18000798" y="2866990"/>
                      <a:pt x="18442677" y="2869530"/>
                    </a:cubicBezTo>
                    <a:cubicBezTo>
                      <a:pt x="19097311" y="2873340"/>
                      <a:pt x="19751946" y="2875880"/>
                      <a:pt x="20406580" y="2877150"/>
                    </a:cubicBezTo>
                    <a:cubicBezTo>
                      <a:pt x="20652069" y="2877150"/>
                      <a:pt x="20701396" y="2875880"/>
                      <a:pt x="20721718" y="2875880"/>
                    </a:cubicBezTo>
                    <a:close/>
                  </a:path>
                </a:pathLst>
              </a:custGeom>
              <a:solidFill>
                <a:srgbClr val="9B99CB"/>
              </a:solidFill>
            </p:spPr>
            <p:txBody>
              <a:bodyPr/>
              <a:lstStyle/>
              <a:p>
                <a:endParaRPr lang="en-GB"/>
              </a:p>
            </p:txBody>
          </p:sp>
        </p:grpSp>
        <p:sp>
          <p:nvSpPr>
            <p:cNvPr id="18" name="TextBox 18"/>
            <p:cNvSpPr txBox="1"/>
            <p:nvPr/>
          </p:nvSpPr>
          <p:spPr>
            <a:xfrm>
              <a:off x="1428555" y="186155"/>
              <a:ext cx="5728784" cy="661180"/>
            </a:xfrm>
            <a:prstGeom prst="rect">
              <a:avLst/>
            </a:prstGeom>
          </p:spPr>
          <p:txBody>
            <a:bodyPr lIns="0" tIns="0" rIns="0" bIns="0" rtlCol="0" anchor="t">
              <a:spAutoFit/>
            </a:bodyPr>
            <a:lstStyle/>
            <a:p>
              <a:pPr algn="ctr">
                <a:lnSpc>
                  <a:spcPts val="4409"/>
                </a:lnSpc>
              </a:pPr>
              <a:r>
                <a:rPr lang="en-US" sz="3200" b="1" dirty="0">
                  <a:latin typeface="Arial" panose="020B0604020202020204" pitchFamily="34" charset="0"/>
                  <a:ea typeface="Londrina Solid Heavy"/>
                  <a:cs typeface="Arial" panose="020B0604020202020204" pitchFamily="34" charset="0"/>
                  <a:sym typeface="Londrina Solid Heavy"/>
                </a:rPr>
                <a:t>Data collection</a:t>
              </a:r>
            </a:p>
          </p:txBody>
        </p:sp>
        <p:sp>
          <p:nvSpPr>
            <p:cNvPr id="19" name="TextBox 19"/>
            <p:cNvSpPr txBox="1"/>
            <p:nvPr/>
          </p:nvSpPr>
          <p:spPr>
            <a:xfrm>
              <a:off x="355904" y="1300422"/>
              <a:ext cx="7536027" cy="14116579"/>
            </a:xfrm>
            <a:prstGeom prst="rect">
              <a:avLst/>
            </a:prstGeom>
          </p:spPr>
          <p:txBody>
            <a:bodyPr lIns="0" tIns="0" rIns="0" bIns="0" rtlCol="0" anchor="t">
              <a:spAutoFit/>
            </a:bodyPr>
            <a:lstStyle/>
            <a:p>
              <a:pPr algn="just">
                <a:lnSpc>
                  <a:spcPts val="2309"/>
                </a:lnSpc>
              </a:pPr>
              <a:r>
                <a:rPr lang="en-US" sz="1776" b="1" i="1" u="sng" dirty="0">
                  <a:latin typeface="Arial" panose="020B0604020202020204" pitchFamily="34" charset="0"/>
                  <a:ea typeface="Barlow 1 Bold Italics"/>
                  <a:cs typeface="Arial" panose="020B0604020202020204" pitchFamily="34" charset="0"/>
                  <a:sym typeface="Barlow 1 Bold Italics"/>
                </a:rPr>
                <a:t>Data collection method</a:t>
              </a:r>
            </a:p>
            <a:p>
              <a:pPr marL="338532" lvl="1" indent="-169266" algn="just">
                <a:lnSpc>
                  <a:spcPts val="2038"/>
                </a:lnSpc>
                <a:buFont typeface="Arial"/>
                <a:buChar char="•"/>
              </a:pPr>
              <a:r>
                <a:rPr lang="en-US" sz="1568" dirty="0">
                  <a:latin typeface="Arial" panose="020B0604020202020204" pitchFamily="34" charset="0"/>
                  <a:ea typeface="Barlow 1 Medium"/>
                  <a:cs typeface="Arial" panose="020B0604020202020204" pitchFamily="34" charset="0"/>
                  <a:sym typeface="Barlow 1 Medium"/>
                </a:rPr>
                <a:t>The present research has applied the </a:t>
              </a:r>
              <a:r>
                <a:rPr lang="en-US" sz="1568" b="1" i="1" dirty="0">
                  <a:latin typeface="Arial" panose="020B0604020202020204" pitchFamily="34" charset="0"/>
                  <a:ea typeface="Barlow 1 Medium"/>
                  <a:cs typeface="Arial" panose="020B0604020202020204" pitchFamily="34" charset="0"/>
                  <a:sym typeface="Barlow 1 Medium"/>
                </a:rPr>
                <a:t>secondary qualitative data </a:t>
              </a:r>
              <a:r>
                <a:rPr lang="en-US" sz="1568" dirty="0">
                  <a:latin typeface="Arial" panose="020B0604020202020204" pitchFamily="34" charset="0"/>
                  <a:ea typeface="Barlow 1 Medium"/>
                  <a:cs typeface="Arial" panose="020B0604020202020204" pitchFamily="34" charset="0"/>
                  <a:sym typeface="Barlow 1 Medium"/>
                </a:rPr>
                <a:t>collection approach by reviewing recent literature on the context of Anorexia Nervosa Disorder in the UK. According to Cheong </a:t>
              </a:r>
              <a:r>
                <a:rPr lang="en-US" sz="1568" i="1" dirty="0">
                  <a:latin typeface="Arial" panose="020B0604020202020204" pitchFamily="34" charset="0"/>
                  <a:ea typeface="Barlow 1 Medium"/>
                  <a:cs typeface="Arial" panose="020B0604020202020204" pitchFamily="34" charset="0"/>
                  <a:sym typeface="Barlow 1 Medium"/>
                </a:rPr>
                <a:t>et al</a:t>
              </a:r>
              <a:r>
                <a:rPr lang="en-US" sz="1568" dirty="0">
                  <a:latin typeface="Arial" panose="020B0604020202020204" pitchFamily="34" charset="0"/>
                  <a:ea typeface="Barlow 1 Medium"/>
                  <a:cs typeface="Arial" panose="020B0604020202020204" pitchFamily="34" charset="0"/>
                  <a:sym typeface="Barlow 1 Medium"/>
                </a:rPr>
                <a:t>. (2023) and Beck (2023), the secondary qualitative data collection is effective because it saves time and money by eliminating the complexities of fieldwork. </a:t>
              </a:r>
            </a:p>
            <a:p>
              <a:pPr marL="338532" lvl="1" indent="-169266" algn="just">
                <a:lnSpc>
                  <a:spcPts val="2038"/>
                </a:lnSpc>
                <a:buFont typeface="Arial"/>
                <a:buChar char="•"/>
              </a:pPr>
              <a:r>
                <a:rPr lang="en-US" sz="1568" dirty="0">
                  <a:latin typeface="Arial" panose="020B0604020202020204" pitchFamily="34" charset="0"/>
                  <a:ea typeface="Barlow 1 Medium"/>
                  <a:cs typeface="Arial" panose="020B0604020202020204" pitchFamily="34" charset="0"/>
                  <a:sym typeface="Barlow 1 Medium"/>
                </a:rPr>
                <a:t>Secondary data increases the scope of research by allowing for comparative evaluation among different contexts such as the historical landscape of Anorexia Nervosa disorder, genomics and the biopsychosocial context, eating disorder, pharmacological intervention and others. </a:t>
              </a:r>
            </a:p>
            <a:p>
              <a:pPr marL="338532" lvl="1" indent="-169266" algn="just">
                <a:lnSpc>
                  <a:spcPts val="2038"/>
                </a:lnSpc>
                <a:buFont typeface="Arial"/>
                <a:buChar char="•"/>
              </a:pPr>
              <a:r>
                <a:rPr lang="en-US" sz="1568" dirty="0">
                  <a:latin typeface="Arial" panose="020B0604020202020204" pitchFamily="34" charset="0"/>
                  <a:ea typeface="Barlow 1 Medium"/>
                  <a:cs typeface="Arial" panose="020B0604020202020204" pitchFamily="34" charset="0"/>
                  <a:sym typeface="Barlow 1 Medium"/>
                </a:rPr>
                <a:t>Similarly, the present research has used Google Scholar, UWTSD Library, and ProQuest for collecting academic journal articles on the research focus. Apart from that, NHS Digital datasets and the UK Government policy document were used to include qualitative evidence on incidence, prevalence, comorbidities, treatment and service </a:t>
              </a:r>
              <a:r>
                <a:rPr lang="en-US" sz="1568" dirty="0" err="1">
                  <a:latin typeface="Arial" panose="020B0604020202020204" pitchFamily="34" charset="0"/>
                  <a:ea typeface="Barlow 1 Medium"/>
                  <a:cs typeface="Arial" panose="020B0604020202020204" pitchFamily="34" charset="0"/>
                  <a:sym typeface="Barlow 1 Medium"/>
                </a:rPr>
                <a:t>utilisation</a:t>
              </a:r>
              <a:r>
                <a:rPr lang="en-US" sz="1568" dirty="0">
                  <a:latin typeface="Arial" panose="020B0604020202020204" pitchFamily="34" charset="0"/>
                  <a:ea typeface="Barlow 1 Medium"/>
                  <a:cs typeface="Arial" panose="020B0604020202020204" pitchFamily="34" charset="0"/>
                  <a:sym typeface="Barlow 1 Medium"/>
                </a:rPr>
                <a:t> related to Anorexia Nervosa Disorder in the UK.</a:t>
              </a:r>
            </a:p>
            <a:p>
              <a:pPr algn="just">
                <a:lnSpc>
                  <a:spcPts val="2309"/>
                </a:lnSpc>
              </a:pPr>
              <a:r>
                <a:rPr lang="en-US" sz="1776" b="1" i="1" u="sng" dirty="0">
                  <a:latin typeface="Arial" panose="020B0604020202020204" pitchFamily="34" charset="0"/>
                  <a:ea typeface="Barlow 1 Bold Italics"/>
                  <a:cs typeface="Arial" panose="020B0604020202020204" pitchFamily="34" charset="0"/>
                  <a:sym typeface="Barlow 1 Bold Italics"/>
                </a:rPr>
                <a:t>Search strategy and Inclusion and exclusion criteria</a:t>
              </a:r>
            </a:p>
            <a:p>
              <a:pPr marL="338532" lvl="1" indent="-169266" algn="just">
                <a:lnSpc>
                  <a:spcPts val="2038"/>
                </a:lnSpc>
                <a:buFont typeface="Arial"/>
                <a:buChar char="•"/>
              </a:pPr>
              <a:r>
                <a:rPr lang="en-US" sz="1568" dirty="0">
                  <a:latin typeface="Arial" panose="020B0604020202020204" pitchFamily="34" charset="0"/>
                  <a:ea typeface="Barlow 1 Medium"/>
                  <a:cs typeface="Arial" panose="020B0604020202020204" pitchFamily="34" charset="0"/>
                  <a:sym typeface="Barlow 1 Medium"/>
                </a:rPr>
                <a:t>The search strategy is the systematic and planned approach for finding the most relevant data by combining keywords and using relevant tools like Boolean operators (MacFarlane, Russell-Rose and </a:t>
              </a:r>
              <a:r>
                <a:rPr lang="en-US" sz="1568" dirty="0" err="1">
                  <a:latin typeface="Arial" panose="020B0604020202020204" pitchFamily="34" charset="0"/>
                  <a:ea typeface="Barlow 1 Medium"/>
                  <a:cs typeface="Arial" panose="020B0604020202020204" pitchFamily="34" charset="0"/>
                  <a:sym typeface="Barlow 1 Medium"/>
                </a:rPr>
                <a:t>Shokraneh</a:t>
              </a:r>
              <a:r>
                <a:rPr lang="en-US" sz="1568" dirty="0">
                  <a:latin typeface="Arial" panose="020B0604020202020204" pitchFamily="34" charset="0"/>
                  <a:ea typeface="Barlow 1 Medium"/>
                  <a:cs typeface="Arial" panose="020B0604020202020204" pitchFamily="34" charset="0"/>
                  <a:sym typeface="Barlow 1 Medium"/>
                </a:rPr>
                <a:t>, 2022). </a:t>
              </a:r>
            </a:p>
            <a:p>
              <a:pPr marL="338532" lvl="1" indent="-169266" algn="just">
                <a:lnSpc>
                  <a:spcPts val="2038"/>
                </a:lnSpc>
                <a:buFont typeface="Arial"/>
                <a:buChar char="•"/>
              </a:pPr>
              <a:r>
                <a:rPr lang="en-US" sz="1568" dirty="0">
                  <a:latin typeface="Arial" panose="020B0604020202020204" pitchFamily="34" charset="0"/>
                  <a:ea typeface="Barlow 1 Medium"/>
                  <a:cs typeface="Arial" panose="020B0604020202020204" pitchFamily="34" charset="0"/>
                  <a:sym typeface="Barlow 1 Medium"/>
                </a:rPr>
                <a:t> A combination of keywords was used to ensure that the search captures relevant studies on Anorexia Nervosa and its related factors. For example, key search terms such as “Anorexia Nervosa”, “eating difficulties and disorders", “effect of anorexia”, “main cause of anorexia”, “intervention process”, “treatment methods" and others have been used for searching relevant articles. </a:t>
              </a:r>
            </a:p>
            <a:p>
              <a:pPr marL="338532" lvl="1" indent="-169266" algn="just">
                <a:lnSpc>
                  <a:spcPts val="2038"/>
                </a:lnSpc>
                <a:buFont typeface="Arial"/>
                <a:buChar char="•"/>
              </a:pPr>
              <a:r>
                <a:rPr lang="en-US" sz="1568" dirty="0">
                  <a:latin typeface="Arial" panose="020B0604020202020204" pitchFamily="34" charset="0"/>
                  <a:ea typeface="Barlow 1 Medium"/>
                  <a:cs typeface="Arial" panose="020B0604020202020204" pitchFamily="34" charset="0"/>
                  <a:sym typeface="Barlow 1 Medium"/>
                </a:rPr>
                <a:t>Different search strings have been used in the present research, such as - </a:t>
              </a:r>
              <a:r>
                <a:rPr lang="en-US" sz="1568" i="1" dirty="0">
                  <a:latin typeface="Arial" panose="020B0604020202020204" pitchFamily="34" charset="0"/>
                  <a:ea typeface="Barlow 1 Medium Italics"/>
                  <a:cs typeface="Arial" panose="020B0604020202020204" pitchFamily="34" charset="0"/>
                  <a:sym typeface="Barlow 1 Medium Italics"/>
                </a:rPr>
                <a:t>"anorexia nervosa" AND "United Kingdom"; "anorexia nervosa" AND “impact AND UK”; "eating disorder" AND "anorexia nervosa" AND UK”; ("anorexia nervosa" OR "restrictive eating disorder")</a:t>
              </a:r>
              <a:r>
                <a:rPr lang="en-US" sz="1568" dirty="0">
                  <a:latin typeface="Arial" panose="020B0604020202020204" pitchFamily="34" charset="0"/>
                  <a:ea typeface="Barlow 1 Medium"/>
                  <a:cs typeface="Arial" panose="020B0604020202020204" pitchFamily="34" charset="0"/>
                  <a:sym typeface="Barlow 1 Medium"/>
                </a:rPr>
                <a:t>.</a:t>
              </a:r>
            </a:p>
          </p:txBody>
        </p:sp>
      </p:grpSp>
      <p:grpSp>
        <p:nvGrpSpPr>
          <p:cNvPr id="20" name="Group 20"/>
          <p:cNvGrpSpPr/>
          <p:nvPr/>
        </p:nvGrpSpPr>
        <p:grpSpPr>
          <a:xfrm>
            <a:off x="319598" y="595778"/>
            <a:ext cx="20614126" cy="1119618"/>
            <a:chOff x="0" y="0"/>
            <a:chExt cx="68266878" cy="3753953"/>
          </a:xfrm>
        </p:grpSpPr>
        <p:sp>
          <p:nvSpPr>
            <p:cNvPr id="21" name="Freeform 21"/>
            <p:cNvSpPr/>
            <p:nvPr/>
          </p:nvSpPr>
          <p:spPr>
            <a:xfrm>
              <a:off x="10160" y="16510"/>
              <a:ext cx="68244018" cy="3726013"/>
            </a:xfrm>
            <a:custGeom>
              <a:avLst/>
              <a:gdLst/>
              <a:ahLst/>
              <a:cxnLst/>
              <a:rect l="l" t="t" r="r" b="b"/>
              <a:pathLst>
                <a:path w="68244018" h="3726013">
                  <a:moveTo>
                    <a:pt x="68244018" y="3726013"/>
                  </a:moveTo>
                  <a:lnTo>
                    <a:pt x="0" y="3718393"/>
                  </a:lnTo>
                  <a:lnTo>
                    <a:pt x="0" y="1305506"/>
                  </a:lnTo>
                  <a:lnTo>
                    <a:pt x="17780" y="19050"/>
                  </a:lnTo>
                  <a:lnTo>
                    <a:pt x="34031995" y="0"/>
                  </a:lnTo>
                  <a:lnTo>
                    <a:pt x="68224968" y="5080"/>
                  </a:lnTo>
                  <a:close/>
                </a:path>
              </a:pathLst>
            </a:custGeom>
            <a:solidFill>
              <a:srgbClr val="FFFFFF"/>
            </a:solidFill>
          </p:spPr>
          <p:txBody>
            <a:bodyPr/>
            <a:lstStyle/>
            <a:p>
              <a:endParaRPr lang="en-GB"/>
            </a:p>
          </p:txBody>
        </p:sp>
        <p:sp>
          <p:nvSpPr>
            <p:cNvPr id="22" name="Freeform 22"/>
            <p:cNvSpPr/>
            <p:nvPr/>
          </p:nvSpPr>
          <p:spPr>
            <a:xfrm>
              <a:off x="-215" y="0"/>
              <a:ext cx="68268364" cy="3751977"/>
            </a:xfrm>
            <a:custGeom>
              <a:avLst/>
              <a:gdLst/>
              <a:ahLst/>
              <a:cxnLst/>
              <a:rect l="l" t="t" r="r" b="b"/>
              <a:pathLst>
                <a:path w="68268364" h="3751977">
                  <a:moveTo>
                    <a:pt x="68235343" y="21590"/>
                  </a:moveTo>
                  <a:cubicBezTo>
                    <a:pt x="68236614" y="34290"/>
                    <a:pt x="68236614" y="44450"/>
                    <a:pt x="68237886" y="54610"/>
                  </a:cubicBezTo>
                  <a:cubicBezTo>
                    <a:pt x="68240422" y="120456"/>
                    <a:pt x="68241693" y="201721"/>
                    <a:pt x="68244236" y="280084"/>
                  </a:cubicBezTo>
                  <a:cubicBezTo>
                    <a:pt x="68244236" y="393274"/>
                    <a:pt x="68256936" y="2625156"/>
                    <a:pt x="68263286" y="2738346"/>
                  </a:cubicBezTo>
                  <a:cubicBezTo>
                    <a:pt x="68269636" y="2909583"/>
                    <a:pt x="68265822" y="3083722"/>
                    <a:pt x="68265822" y="3254958"/>
                  </a:cubicBezTo>
                  <a:cubicBezTo>
                    <a:pt x="68265822" y="3405879"/>
                    <a:pt x="68267093" y="3545190"/>
                    <a:pt x="68268364" y="3691723"/>
                  </a:cubicBezTo>
                  <a:cubicBezTo>
                    <a:pt x="68268364" y="3713313"/>
                    <a:pt x="68268364" y="3727283"/>
                    <a:pt x="68268364" y="3751413"/>
                  </a:cubicBezTo>
                  <a:cubicBezTo>
                    <a:pt x="68245501" y="3751413"/>
                    <a:pt x="68225186" y="3752683"/>
                    <a:pt x="67988983" y="3751413"/>
                  </a:cubicBezTo>
                  <a:cubicBezTo>
                    <a:pt x="64475393" y="3746333"/>
                    <a:pt x="60907759" y="3752683"/>
                    <a:pt x="57394175" y="3747603"/>
                  </a:cubicBezTo>
                  <a:cubicBezTo>
                    <a:pt x="55286025" y="3743793"/>
                    <a:pt x="53231936" y="3746333"/>
                    <a:pt x="51123783" y="3743793"/>
                  </a:cubicBezTo>
                  <a:cubicBezTo>
                    <a:pt x="50150791" y="3742523"/>
                    <a:pt x="49177799" y="3741253"/>
                    <a:pt x="48204808" y="3739983"/>
                  </a:cubicBezTo>
                  <a:cubicBezTo>
                    <a:pt x="47610202" y="3739983"/>
                    <a:pt x="47069649" y="3741253"/>
                    <a:pt x="46475040" y="3741253"/>
                  </a:cubicBezTo>
                  <a:cubicBezTo>
                    <a:pt x="44961499" y="3739983"/>
                    <a:pt x="40799253" y="3741253"/>
                    <a:pt x="39285712" y="3739983"/>
                  </a:cubicBezTo>
                  <a:cubicBezTo>
                    <a:pt x="38204612" y="3738713"/>
                    <a:pt x="16582566" y="3747603"/>
                    <a:pt x="15501463" y="3746333"/>
                  </a:cubicBezTo>
                  <a:cubicBezTo>
                    <a:pt x="15231186" y="3746333"/>
                    <a:pt x="14906857" y="3747603"/>
                    <a:pt x="14636581" y="3747603"/>
                  </a:cubicBezTo>
                  <a:cubicBezTo>
                    <a:pt x="13987919" y="3747603"/>
                    <a:pt x="13393312" y="3748873"/>
                    <a:pt x="12744652" y="3748873"/>
                  </a:cubicBezTo>
                  <a:cubicBezTo>
                    <a:pt x="11122999" y="3748873"/>
                    <a:pt x="9555399" y="3747603"/>
                    <a:pt x="7933747" y="3746333"/>
                  </a:cubicBezTo>
                  <a:cubicBezTo>
                    <a:pt x="6960754" y="3745063"/>
                    <a:pt x="5987763" y="3743793"/>
                    <a:pt x="5068826" y="3742523"/>
                  </a:cubicBezTo>
                  <a:cubicBezTo>
                    <a:pt x="3339062" y="3741253"/>
                    <a:pt x="1609298" y="3739983"/>
                    <a:pt x="44665" y="3739983"/>
                  </a:cubicBezTo>
                  <a:cubicBezTo>
                    <a:pt x="34505" y="3739983"/>
                    <a:pt x="25615" y="3739983"/>
                    <a:pt x="15455" y="3738713"/>
                  </a:cubicBezTo>
                  <a:cubicBezTo>
                    <a:pt x="6565" y="3737443"/>
                    <a:pt x="1485" y="3731093"/>
                    <a:pt x="4025" y="3722203"/>
                  </a:cubicBezTo>
                  <a:cubicBezTo>
                    <a:pt x="12915" y="3690306"/>
                    <a:pt x="9105" y="3617748"/>
                    <a:pt x="7835" y="3542288"/>
                  </a:cubicBezTo>
                  <a:cubicBezTo>
                    <a:pt x="6565" y="3388465"/>
                    <a:pt x="2755" y="3237544"/>
                    <a:pt x="4025" y="3083722"/>
                  </a:cubicBezTo>
                  <a:cubicBezTo>
                    <a:pt x="1485" y="2892169"/>
                    <a:pt x="-3595" y="520976"/>
                    <a:pt x="4025" y="326521"/>
                  </a:cubicBezTo>
                  <a:cubicBezTo>
                    <a:pt x="5295" y="288791"/>
                    <a:pt x="4025" y="248158"/>
                    <a:pt x="5295" y="210428"/>
                  </a:cubicBezTo>
                  <a:cubicBezTo>
                    <a:pt x="6565" y="149479"/>
                    <a:pt x="9105" y="82726"/>
                    <a:pt x="10375" y="44450"/>
                  </a:cubicBezTo>
                  <a:cubicBezTo>
                    <a:pt x="10375" y="41910"/>
                    <a:pt x="11645" y="39370"/>
                    <a:pt x="12915" y="38100"/>
                  </a:cubicBezTo>
                  <a:cubicBezTo>
                    <a:pt x="34505" y="35560"/>
                    <a:pt x="257921" y="30480"/>
                    <a:pt x="1122803" y="29210"/>
                  </a:cubicBezTo>
                  <a:cubicBezTo>
                    <a:pt x="2582291" y="25400"/>
                    <a:pt x="4041779" y="22860"/>
                    <a:pt x="5555322" y="20320"/>
                  </a:cubicBezTo>
                  <a:cubicBezTo>
                    <a:pt x="6582369" y="17780"/>
                    <a:pt x="7609416" y="16510"/>
                    <a:pt x="8582409" y="13970"/>
                  </a:cubicBezTo>
                  <a:cubicBezTo>
                    <a:pt x="9555401" y="11430"/>
                    <a:pt x="10582447" y="8890"/>
                    <a:pt x="11555440" y="8890"/>
                  </a:cubicBezTo>
                  <a:cubicBezTo>
                    <a:pt x="12636542" y="7620"/>
                    <a:pt x="13717644" y="10160"/>
                    <a:pt x="14798747" y="8890"/>
                  </a:cubicBezTo>
                  <a:cubicBezTo>
                    <a:pt x="16150125" y="8890"/>
                    <a:pt x="40637090" y="6350"/>
                    <a:pt x="41988468" y="5080"/>
                  </a:cubicBezTo>
                  <a:cubicBezTo>
                    <a:pt x="43285793" y="3810"/>
                    <a:pt x="44583115" y="2540"/>
                    <a:pt x="45934493" y="2540"/>
                  </a:cubicBezTo>
                  <a:cubicBezTo>
                    <a:pt x="48150752" y="1270"/>
                    <a:pt x="50312958" y="0"/>
                    <a:pt x="52529213" y="0"/>
                  </a:cubicBezTo>
                  <a:cubicBezTo>
                    <a:pt x="53448153" y="0"/>
                    <a:pt x="54421147" y="2540"/>
                    <a:pt x="55340081" y="2540"/>
                  </a:cubicBezTo>
                  <a:cubicBezTo>
                    <a:pt x="57880670" y="3810"/>
                    <a:pt x="60475314" y="5080"/>
                    <a:pt x="63015910" y="7620"/>
                  </a:cubicBezTo>
                  <a:cubicBezTo>
                    <a:pt x="64367288" y="8890"/>
                    <a:pt x="65718666" y="12700"/>
                    <a:pt x="67070044" y="16510"/>
                  </a:cubicBezTo>
                  <a:cubicBezTo>
                    <a:pt x="67394371" y="16510"/>
                    <a:pt x="67718705" y="16510"/>
                    <a:pt x="67988983" y="16510"/>
                  </a:cubicBezTo>
                  <a:cubicBezTo>
                    <a:pt x="68216293" y="17780"/>
                    <a:pt x="68225186" y="20320"/>
                    <a:pt x="68235343" y="21590"/>
                  </a:cubicBezTo>
                  <a:close/>
                  <a:moveTo>
                    <a:pt x="68245501" y="3734903"/>
                  </a:moveTo>
                  <a:cubicBezTo>
                    <a:pt x="68246772" y="3718393"/>
                    <a:pt x="68248043" y="3705693"/>
                    <a:pt x="68248043" y="3692993"/>
                  </a:cubicBezTo>
                  <a:cubicBezTo>
                    <a:pt x="68246772" y="3530679"/>
                    <a:pt x="68245501" y="3376856"/>
                    <a:pt x="68245501" y="3211424"/>
                  </a:cubicBezTo>
                  <a:cubicBezTo>
                    <a:pt x="68245501" y="3135964"/>
                    <a:pt x="68248043" y="3060503"/>
                    <a:pt x="68246772" y="2985043"/>
                  </a:cubicBezTo>
                  <a:cubicBezTo>
                    <a:pt x="68246772" y="2915387"/>
                    <a:pt x="68245501" y="2842829"/>
                    <a:pt x="68244236" y="2773174"/>
                  </a:cubicBezTo>
                  <a:cubicBezTo>
                    <a:pt x="68239151" y="2665788"/>
                    <a:pt x="68227722" y="442613"/>
                    <a:pt x="68227722" y="335228"/>
                  </a:cubicBezTo>
                  <a:cubicBezTo>
                    <a:pt x="68225186" y="245256"/>
                    <a:pt x="68222643" y="152382"/>
                    <a:pt x="68220101" y="63500"/>
                  </a:cubicBezTo>
                  <a:cubicBezTo>
                    <a:pt x="68218836" y="44450"/>
                    <a:pt x="68217564" y="43180"/>
                    <a:pt x="67826816" y="41910"/>
                  </a:cubicBezTo>
                  <a:cubicBezTo>
                    <a:pt x="67664649" y="41910"/>
                    <a:pt x="67556538" y="41910"/>
                    <a:pt x="67394371" y="40640"/>
                  </a:cubicBezTo>
                  <a:cubicBezTo>
                    <a:pt x="66042999" y="36830"/>
                    <a:pt x="64637560" y="31750"/>
                    <a:pt x="63286182" y="30480"/>
                  </a:cubicBezTo>
                  <a:cubicBezTo>
                    <a:pt x="59988820" y="26670"/>
                    <a:pt x="56637409" y="25400"/>
                    <a:pt x="53340048" y="22860"/>
                  </a:cubicBezTo>
                  <a:cubicBezTo>
                    <a:pt x="52853547" y="22860"/>
                    <a:pt x="52312997" y="22860"/>
                    <a:pt x="51826503" y="22860"/>
                  </a:cubicBezTo>
                  <a:cubicBezTo>
                    <a:pt x="51015675" y="22860"/>
                    <a:pt x="50204847" y="22860"/>
                    <a:pt x="49448074" y="22860"/>
                  </a:cubicBezTo>
                  <a:cubicBezTo>
                    <a:pt x="47718313" y="22860"/>
                    <a:pt x="45988549" y="22860"/>
                    <a:pt x="44312840" y="24130"/>
                  </a:cubicBezTo>
                  <a:cubicBezTo>
                    <a:pt x="42853348" y="25400"/>
                    <a:pt x="18258273" y="29210"/>
                    <a:pt x="16798787" y="29210"/>
                  </a:cubicBezTo>
                  <a:cubicBezTo>
                    <a:pt x="14420361" y="29210"/>
                    <a:pt x="12041937" y="26670"/>
                    <a:pt x="9663512" y="33020"/>
                  </a:cubicBezTo>
                  <a:cubicBezTo>
                    <a:pt x="8420243" y="36830"/>
                    <a:pt x="7231031" y="36830"/>
                    <a:pt x="6041818" y="38100"/>
                  </a:cubicBezTo>
                  <a:cubicBezTo>
                    <a:pt x="3987724" y="41910"/>
                    <a:pt x="1933630" y="45720"/>
                    <a:pt x="45935" y="50800"/>
                  </a:cubicBezTo>
                  <a:cubicBezTo>
                    <a:pt x="33235" y="50800"/>
                    <a:pt x="30695" y="53340"/>
                    <a:pt x="29425" y="74019"/>
                  </a:cubicBezTo>
                  <a:cubicBezTo>
                    <a:pt x="28155" y="126261"/>
                    <a:pt x="28155" y="178503"/>
                    <a:pt x="26885" y="230744"/>
                  </a:cubicBezTo>
                  <a:cubicBezTo>
                    <a:pt x="25615" y="317814"/>
                    <a:pt x="23075" y="401981"/>
                    <a:pt x="21805" y="489051"/>
                  </a:cubicBezTo>
                  <a:cubicBezTo>
                    <a:pt x="16725" y="581925"/>
                    <a:pt x="23075" y="2851536"/>
                    <a:pt x="25615" y="2944410"/>
                  </a:cubicBezTo>
                  <a:cubicBezTo>
                    <a:pt x="25615" y="3043089"/>
                    <a:pt x="25615" y="3144670"/>
                    <a:pt x="26885" y="3243349"/>
                  </a:cubicBezTo>
                  <a:cubicBezTo>
                    <a:pt x="26885" y="3315907"/>
                    <a:pt x="29425" y="3388465"/>
                    <a:pt x="29425" y="3461023"/>
                  </a:cubicBezTo>
                  <a:cubicBezTo>
                    <a:pt x="29425" y="3539386"/>
                    <a:pt x="29425" y="3617748"/>
                    <a:pt x="28155" y="3692993"/>
                  </a:cubicBezTo>
                  <a:cubicBezTo>
                    <a:pt x="28155" y="3696803"/>
                    <a:pt x="28155" y="3699343"/>
                    <a:pt x="28155" y="3703153"/>
                  </a:cubicBezTo>
                  <a:cubicBezTo>
                    <a:pt x="28155" y="3713313"/>
                    <a:pt x="31965" y="3717123"/>
                    <a:pt x="40855" y="3717123"/>
                  </a:cubicBezTo>
                  <a:cubicBezTo>
                    <a:pt x="366031" y="3717123"/>
                    <a:pt x="1122803" y="3718393"/>
                    <a:pt x="1825519" y="3718393"/>
                  </a:cubicBezTo>
                  <a:cubicBezTo>
                    <a:pt x="2852566" y="3718393"/>
                    <a:pt x="3933669" y="3715853"/>
                    <a:pt x="4960716" y="3718393"/>
                  </a:cubicBezTo>
                  <a:cubicBezTo>
                    <a:pt x="6636425" y="3722203"/>
                    <a:pt x="8312133" y="3724743"/>
                    <a:pt x="9987842" y="3723473"/>
                  </a:cubicBezTo>
                  <a:cubicBezTo>
                    <a:pt x="11068944" y="3722203"/>
                    <a:pt x="12095991" y="3724743"/>
                    <a:pt x="13177094" y="3724743"/>
                  </a:cubicBezTo>
                  <a:cubicBezTo>
                    <a:pt x="14744692" y="3724743"/>
                    <a:pt x="16312289" y="3723473"/>
                    <a:pt x="17879890" y="3724743"/>
                  </a:cubicBezTo>
                  <a:cubicBezTo>
                    <a:pt x="20204258" y="3726013"/>
                    <a:pt x="45718271" y="3715853"/>
                    <a:pt x="48096696" y="3718393"/>
                  </a:cubicBezTo>
                  <a:cubicBezTo>
                    <a:pt x="49123747" y="3719663"/>
                    <a:pt x="50150791" y="3720933"/>
                    <a:pt x="51123783" y="3720933"/>
                  </a:cubicBezTo>
                  <a:cubicBezTo>
                    <a:pt x="52907603" y="3723473"/>
                    <a:pt x="54637364" y="3719663"/>
                    <a:pt x="56421187" y="3723473"/>
                  </a:cubicBezTo>
                  <a:cubicBezTo>
                    <a:pt x="57880670" y="3726013"/>
                    <a:pt x="59340159" y="3726013"/>
                    <a:pt x="60799648" y="3728553"/>
                  </a:cubicBezTo>
                  <a:cubicBezTo>
                    <a:pt x="62961854" y="3732363"/>
                    <a:pt x="65124060" y="3734903"/>
                    <a:pt x="67286260" y="3736173"/>
                  </a:cubicBezTo>
                  <a:cubicBezTo>
                    <a:pt x="68097088" y="3736173"/>
                    <a:pt x="68225186" y="3734903"/>
                    <a:pt x="68245501" y="3734903"/>
                  </a:cubicBezTo>
                  <a:close/>
                </a:path>
              </a:pathLst>
            </a:custGeom>
            <a:solidFill>
              <a:srgbClr val="9B99CB"/>
            </a:solidFill>
          </p:spPr>
          <p:txBody>
            <a:bodyPr/>
            <a:lstStyle/>
            <a:p>
              <a:endParaRPr lang="en-GB"/>
            </a:p>
          </p:txBody>
        </p:sp>
      </p:grpSp>
      <p:sp>
        <p:nvSpPr>
          <p:cNvPr id="23" name="Freeform 23"/>
          <p:cNvSpPr/>
          <p:nvPr/>
        </p:nvSpPr>
        <p:spPr>
          <a:xfrm>
            <a:off x="6958438" y="2820010"/>
            <a:ext cx="6444799" cy="3710363"/>
          </a:xfrm>
          <a:custGeom>
            <a:avLst/>
            <a:gdLst/>
            <a:ahLst/>
            <a:cxnLst/>
            <a:rect l="l" t="t" r="r" b="b"/>
            <a:pathLst>
              <a:path w="6444799" h="4394716">
                <a:moveTo>
                  <a:pt x="0" y="0"/>
                </a:moveTo>
                <a:lnTo>
                  <a:pt x="6444799" y="0"/>
                </a:lnTo>
                <a:lnTo>
                  <a:pt x="6444799" y="4394716"/>
                </a:lnTo>
                <a:lnTo>
                  <a:pt x="0" y="4394716"/>
                </a:lnTo>
                <a:lnTo>
                  <a:pt x="0" y="0"/>
                </a:lnTo>
                <a:close/>
              </a:path>
            </a:pathLst>
          </a:custGeom>
          <a:blipFill>
            <a:blip r:embed="rId3"/>
            <a:stretch>
              <a:fillRect/>
            </a:stretch>
          </a:blipFill>
        </p:spPr>
        <p:txBody>
          <a:bodyPr/>
          <a:lstStyle/>
          <a:p>
            <a:endParaRPr lang="en-GB"/>
          </a:p>
        </p:txBody>
      </p:sp>
      <p:grpSp>
        <p:nvGrpSpPr>
          <p:cNvPr id="24" name="Group 24"/>
          <p:cNvGrpSpPr/>
          <p:nvPr/>
        </p:nvGrpSpPr>
        <p:grpSpPr>
          <a:xfrm>
            <a:off x="6969930" y="1992123"/>
            <a:ext cx="6473498" cy="862825"/>
            <a:chOff x="-94954" y="0"/>
            <a:chExt cx="21704903" cy="2892955"/>
          </a:xfrm>
        </p:grpSpPr>
        <p:sp>
          <p:nvSpPr>
            <p:cNvPr id="25" name="Freeform 25"/>
            <p:cNvSpPr/>
            <p:nvPr/>
          </p:nvSpPr>
          <p:spPr>
            <a:xfrm>
              <a:off x="-94954" y="25965"/>
              <a:ext cx="21585819" cy="2866990"/>
            </a:xfrm>
            <a:custGeom>
              <a:avLst/>
              <a:gdLst/>
              <a:ahLst/>
              <a:cxnLst/>
              <a:rect l="l" t="t" r="r" b="b"/>
              <a:pathLst>
                <a:path w="21585819" h="2866990">
                  <a:moveTo>
                    <a:pt x="21585819" y="2866990"/>
                  </a:moveTo>
                  <a:lnTo>
                    <a:pt x="0" y="2859370"/>
                  </a:lnTo>
                  <a:lnTo>
                    <a:pt x="0" y="1007574"/>
                  </a:lnTo>
                  <a:lnTo>
                    <a:pt x="17780" y="19050"/>
                  </a:lnTo>
                  <a:lnTo>
                    <a:pt x="10762879" y="0"/>
                  </a:lnTo>
                  <a:lnTo>
                    <a:pt x="21566769" y="5080"/>
                  </a:lnTo>
                  <a:close/>
                </a:path>
              </a:pathLst>
            </a:custGeom>
            <a:solidFill>
              <a:srgbClr val="5CE1E6"/>
            </a:solidFill>
          </p:spPr>
          <p:txBody>
            <a:bodyPr/>
            <a:lstStyle/>
            <a:p>
              <a:endParaRPr lang="en-GB"/>
            </a:p>
          </p:txBody>
        </p:sp>
        <p:sp>
          <p:nvSpPr>
            <p:cNvPr id="26" name="Freeform 26"/>
            <p:cNvSpPr/>
            <p:nvPr/>
          </p:nvSpPr>
          <p:spPr>
            <a:xfrm>
              <a:off x="-215" y="0"/>
              <a:ext cx="21610164" cy="2892954"/>
            </a:xfrm>
            <a:custGeom>
              <a:avLst/>
              <a:gdLst/>
              <a:ahLst/>
              <a:cxnLst/>
              <a:rect l="l" t="t" r="r" b="b"/>
              <a:pathLst>
                <a:path w="21610164" h="2892954">
                  <a:moveTo>
                    <a:pt x="21577144" y="21590"/>
                  </a:moveTo>
                  <a:cubicBezTo>
                    <a:pt x="21578414" y="34290"/>
                    <a:pt x="21578414" y="44450"/>
                    <a:pt x="21579684" y="54610"/>
                  </a:cubicBezTo>
                  <a:cubicBezTo>
                    <a:pt x="21582223" y="107165"/>
                    <a:pt x="21583494" y="169179"/>
                    <a:pt x="21586034" y="228978"/>
                  </a:cubicBezTo>
                  <a:cubicBezTo>
                    <a:pt x="21586034" y="315354"/>
                    <a:pt x="21598734" y="2018520"/>
                    <a:pt x="21605084" y="2104897"/>
                  </a:cubicBezTo>
                  <a:cubicBezTo>
                    <a:pt x="21611434" y="2235569"/>
                    <a:pt x="21607623" y="2368456"/>
                    <a:pt x="21607623" y="2499127"/>
                  </a:cubicBezTo>
                  <a:cubicBezTo>
                    <a:pt x="21607623" y="2614296"/>
                    <a:pt x="21608894" y="2720605"/>
                    <a:pt x="21610164" y="2832700"/>
                  </a:cubicBezTo>
                  <a:cubicBezTo>
                    <a:pt x="21610164" y="2854290"/>
                    <a:pt x="21610164" y="2868260"/>
                    <a:pt x="21610164" y="2892390"/>
                  </a:cubicBezTo>
                  <a:cubicBezTo>
                    <a:pt x="21587304" y="2892390"/>
                    <a:pt x="21566984" y="2893660"/>
                    <a:pt x="21482118" y="2892390"/>
                  </a:cubicBezTo>
                  <a:cubicBezTo>
                    <a:pt x="20373714" y="2887310"/>
                    <a:pt x="19248260" y="2893660"/>
                    <a:pt x="18139860" y="2888580"/>
                  </a:cubicBezTo>
                  <a:cubicBezTo>
                    <a:pt x="17474818" y="2884770"/>
                    <a:pt x="16826831" y="2887310"/>
                    <a:pt x="16161790" y="2884770"/>
                  </a:cubicBezTo>
                  <a:cubicBezTo>
                    <a:pt x="15854847" y="2883500"/>
                    <a:pt x="15547906" y="2882230"/>
                    <a:pt x="15240964" y="2880960"/>
                  </a:cubicBezTo>
                  <a:cubicBezTo>
                    <a:pt x="15053389" y="2880960"/>
                    <a:pt x="14882865" y="2882230"/>
                    <a:pt x="14695289" y="2882230"/>
                  </a:cubicBezTo>
                  <a:cubicBezTo>
                    <a:pt x="14217825" y="2880960"/>
                    <a:pt x="12904794" y="2882230"/>
                    <a:pt x="12427330" y="2880960"/>
                  </a:cubicBezTo>
                  <a:cubicBezTo>
                    <a:pt x="12086283" y="2879690"/>
                    <a:pt x="5265352" y="2888580"/>
                    <a:pt x="4924306" y="2887310"/>
                  </a:cubicBezTo>
                  <a:cubicBezTo>
                    <a:pt x="4839044" y="2887310"/>
                    <a:pt x="4736730" y="2888580"/>
                    <a:pt x="4651468" y="2888580"/>
                  </a:cubicBezTo>
                  <a:cubicBezTo>
                    <a:pt x="4446840" y="2888580"/>
                    <a:pt x="4259265" y="2889850"/>
                    <a:pt x="4054637" y="2889850"/>
                  </a:cubicBezTo>
                  <a:cubicBezTo>
                    <a:pt x="3543067" y="2889850"/>
                    <a:pt x="3048549" y="2888580"/>
                    <a:pt x="2536980" y="2887310"/>
                  </a:cubicBezTo>
                  <a:cubicBezTo>
                    <a:pt x="2230038" y="2886040"/>
                    <a:pt x="1923096" y="2884770"/>
                    <a:pt x="1633206" y="2883500"/>
                  </a:cubicBezTo>
                  <a:cubicBezTo>
                    <a:pt x="1087532" y="2882230"/>
                    <a:pt x="541857" y="2880960"/>
                    <a:pt x="44665" y="2880960"/>
                  </a:cubicBezTo>
                  <a:cubicBezTo>
                    <a:pt x="34505" y="2880960"/>
                    <a:pt x="25615" y="2880960"/>
                    <a:pt x="15455" y="2879690"/>
                  </a:cubicBezTo>
                  <a:cubicBezTo>
                    <a:pt x="6565" y="2878420"/>
                    <a:pt x="1485" y="2872070"/>
                    <a:pt x="4025" y="2863180"/>
                  </a:cubicBezTo>
                  <a:cubicBezTo>
                    <a:pt x="12915" y="2831345"/>
                    <a:pt x="9105" y="2775975"/>
                    <a:pt x="7835" y="2718391"/>
                  </a:cubicBezTo>
                  <a:cubicBezTo>
                    <a:pt x="6565" y="2601008"/>
                    <a:pt x="2755" y="2485839"/>
                    <a:pt x="4025" y="2368456"/>
                  </a:cubicBezTo>
                  <a:cubicBezTo>
                    <a:pt x="1485" y="2222280"/>
                    <a:pt x="-3595" y="412804"/>
                    <a:pt x="4025" y="264414"/>
                  </a:cubicBezTo>
                  <a:cubicBezTo>
                    <a:pt x="5295" y="235622"/>
                    <a:pt x="4025" y="204615"/>
                    <a:pt x="5295" y="175823"/>
                  </a:cubicBezTo>
                  <a:cubicBezTo>
                    <a:pt x="6565" y="129312"/>
                    <a:pt x="9105" y="78373"/>
                    <a:pt x="10375" y="44450"/>
                  </a:cubicBezTo>
                  <a:cubicBezTo>
                    <a:pt x="10375" y="41910"/>
                    <a:pt x="11645" y="39370"/>
                    <a:pt x="12915" y="38100"/>
                  </a:cubicBezTo>
                  <a:cubicBezTo>
                    <a:pt x="34505" y="35560"/>
                    <a:pt x="115549" y="30480"/>
                    <a:pt x="388386" y="29210"/>
                  </a:cubicBezTo>
                  <a:cubicBezTo>
                    <a:pt x="848799" y="25400"/>
                    <a:pt x="1309212" y="22860"/>
                    <a:pt x="1786677" y="20320"/>
                  </a:cubicBezTo>
                  <a:cubicBezTo>
                    <a:pt x="2110671" y="17780"/>
                    <a:pt x="2434666" y="16510"/>
                    <a:pt x="2741608" y="13970"/>
                  </a:cubicBezTo>
                  <a:cubicBezTo>
                    <a:pt x="3048549" y="11430"/>
                    <a:pt x="3372544" y="8890"/>
                    <a:pt x="3679486" y="8890"/>
                  </a:cubicBezTo>
                  <a:cubicBezTo>
                    <a:pt x="4020532" y="7620"/>
                    <a:pt x="4361579" y="10160"/>
                    <a:pt x="4702625" y="8890"/>
                  </a:cubicBezTo>
                  <a:cubicBezTo>
                    <a:pt x="5128934" y="8890"/>
                    <a:pt x="12853638" y="6350"/>
                    <a:pt x="13279946" y="5080"/>
                  </a:cubicBezTo>
                  <a:cubicBezTo>
                    <a:pt x="13689203" y="3810"/>
                    <a:pt x="14098458" y="2540"/>
                    <a:pt x="14524767" y="2540"/>
                  </a:cubicBezTo>
                  <a:cubicBezTo>
                    <a:pt x="15223912" y="1270"/>
                    <a:pt x="15906005" y="0"/>
                    <a:pt x="16605150" y="0"/>
                  </a:cubicBezTo>
                  <a:cubicBezTo>
                    <a:pt x="16895041" y="0"/>
                    <a:pt x="17201982" y="2540"/>
                    <a:pt x="17491871" y="2540"/>
                  </a:cubicBezTo>
                  <a:cubicBezTo>
                    <a:pt x="18293331" y="3810"/>
                    <a:pt x="19111842" y="5080"/>
                    <a:pt x="19913302" y="7620"/>
                  </a:cubicBezTo>
                  <a:cubicBezTo>
                    <a:pt x="20339611" y="8890"/>
                    <a:pt x="20765918" y="12700"/>
                    <a:pt x="21192227" y="16510"/>
                  </a:cubicBezTo>
                  <a:cubicBezTo>
                    <a:pt x="21294540" y="16510"/>
                    <a:pt x="21396855" y="16510"/>
                    <a:pt x="21482118" y="16510"/>
                  </a:cubicBezTo>
                  <a:cubicBezTo>
                    <a:pt x="21558094" y="17780"/>
                    <a:pt x="21566984" y="20320"/>
                    <a:pt x="21577144" y="21590"/>
                  </a:cubicBezTo>
                  <a:close/>
                  <a:moveTo>
                    <a:pt x="21587304" y="2875880"/>
                  </a:moveTo>
                  <a:cubicBezTo>
                    <a:pt x="21588575" y="2859370"/>
                    <a:pt x="21589844" y="2846670"/>
                    <a:pt x="21589844" y="2833970"/>
                  </a:cubicBezTo>
                  <a:cubicBezTo>
                    <a:pt x="21588575" y="2709532"/>
                    <a:pt x="21587304" y="2592149"/>
                    <a:pt x="21587304" y="2465906"/>
                  </a:cubicBezTo>
                  <a:cubicBezTo>
                    <a:pt x="21587304" y="2408322"/>
                    <a:pt x="21589844" y="2350737"/>
                    <a:pt x="21588575" y="2293153"/>
                  </a:cubicBezTo>
                  <a:cubicBezTo>
                    <a:pt x="21588575" y="2239998"/>
                    <a:pt x="21587304" y="2184629"/>
                    <a:pt x="21586034" y="2131474"/>
                  </a:cubicBezTo>
                  <a:cubicBezTo>
                    <a:pt x="21580954" y="2049527"/>
                    <a:pt x="21569525" y="353005"/>
                    <a:pt x="21569525" y="271058"/>
                  </a:cubicBezTo>
                  <a:cubicBezTo>
                    <a:pt x="21566984" y="202400"/>
                    <a:pt x="21564444" y="131527"/>
                    <a:pt x="21561904" y="63500"/>
                  </a:cubicBezTo>
                  <a:cubicBezTo>
                    <a:pt x="21560634" y="44450"/>
                    <a:pt x="21559364" y="43180"/>
                    <a:pt x="21430960" y="41910"/>
                  </a:cubicBezTo>
                  <a:cubicBezTo>
                    <a:pt x="21379801" y="41910"/>
                    <a:pt x="21345698" y="41910"/>
                    <a:pt x="21294540" y="40640"/>
                  </a:cubicBezTo>
                  <a:cubicBezTo>
                    <a:pt x="20868233" y="36830"/>
                    <a:pt x="20424872" y="31750"/>
                    <a:pt x="19998563" y="30480"/>
                  </a:cubicBezTo>
                  <a:cubicBezTo>
                    <a:pt x="18958373" y="26670"/>
                    <a:pt x="17901129" y="25400"/>
                    <a:pt x="16860936" y="22860"/>
                  </a:cubicBezTo>
                  <a:cubicBezTo>
                    <a:pt x="16707465" y="22860"/>
                    <a:pt x="16536942" y="22860"/>
                    <a:pt x="16383471" y="22860"/>
                  </a:cubicBezTo>
                  <a:cubicBezTo>
                    <a:pt x="16127686" y="22860"/>
                    <a:pt x="15871900" y="22860"/>
                    <a:pt x="15633168" y="22860"/>
                  </a:cubicBezTo>
                  <a:cubicBezTo>
                    <a:pt x="15087494" y="22860"/>
                    <a:pt x="14541819" y="22860"/>
                    <a:pt x="14013197" y="24130"/>
                  </a:cubicBezTo>
                  <a:cubicBezTo>
                    <a:pt x="13552783" y="25400"/>
                    <a:pt x="5793974" y="29210"/>
                    <a:pt x="5333562" y="29210"/>
                  </a:cubicBezTo>
                  <a:cubicBezTo>
                    <a:pt x="4583259" y="29210"/>
                    <a:pt x="3832957" y="26670"/>
                    <a:pt x="3082655" y="33020"/>
                  </a:cubicBezTo>
                  <a:cubicBezTo>
                    <a:pt x="2690451" y="36830"/>
                    <a:pt x="2315299" y="36830"/>
                    <a:pt x="1940148" y="38100"/>
                  </a:cubicBezTo>
                  <a:cubicBezTo>
                    <a:pt x="1292160" y="41910"/>
                    <a:pt x="644171" y="45720"/>
                    <a:pt x="45935" y="50800"/>
                  </a:cubicBezTo>
                  <a:cubicBezTo>
                    <a:pt x="33235" y="50800"/>
                    <a:pt x="30695" y="53340"/>
                    <a:pt x="29425" y="71728"/>
                  </a:cubicBezTo>
                  <a:cubicBezTo>
                    <a:pt x="28155" y="111594"/>
                    <a:pt x="28155" y="151460"/>
                    <a:pt x="26885" y="191326"/>
                  </a:cubicBezTo>
                  <a:cubicBezTo>
                    <a:pt x="25615" y="257770"/>
                    <a:pt x="23075" y="321998"/>
                    <a:pt x="21805" y="388442"/>
                  </a:cubicBezTo>
                  <a:cubicBezTo>
                    <a:pt x="16725" y="459315"/>
                    <a:pt x="23075" y="2191273"/>
                    <a:pt x="25615" y="2262146"/>
                  </a:cubicBezTo>
                  <a:cubicBezTo>
                    <a:pt x="25615" y="2337449"/>
                    <a:pt x="25615" y="2414966"/>
                    <a:pt x="26885" y="2490269"/>
                  </a:cubicBezTo>
                  <a:cubicBezTo>
                    <a:pt x="26885" y="2545638"/>
                    <a:pt x="29425" y="2601008"/>
                    <a:pt x="29425" y="2656377"/>
                  </a:cubicBezTo>
                  <a:cubicBezTo>
                    <a:pt x="29425" y="2716176"/>
                    <a:pt x="29425" y="2775975"/>
                    <a:pt x="28155" y="2833970"/>
                  </a:cubicBezTo>
                  <a:cubicBezTo>
                    <a:pt x="28155" y="2837780"/>
                    <a:pt x="28155" y="2840320"/>
                    <a:pt x="28155" y="2844130"/>
                  </a:cubicBezTo>
                  <a:cubicBezTo>
                    <a:pt x="28155" y="2854290"/>
                    <a:pt x="31965" y="2858100"/>
                    <a:pt x="40855" y="2858100"/>
                  </a:cubicBezTo>
                  <a:cubicBezTo>
                    <a:pt x="149654" y="2858100"/>
                    <a:pt x="388386" y="2859370"/>
                    <a:pt x="610067" y="2859370"/>
                  </a:cubicBezTo>
                  <a:cubicBezTo>
                    <a:pt x="934061" y="2859370"/>
                    <a:pt x="1275108" y="2856830"/>
                    <a:pt x="1599102" y="2859370"/>
                  </a:cubicBezTo>
                  <a:cubicBezTo>
                    <a:pt x="2127724" y="2863180"/>
                    <a:pt x="2656346" y="2865720"/>
                    <a:pt x="3184968" y="2864450"/>
                  </a:cubicBezTo>
                  <a:cubicBezTo>
                    <a:pt x="3526015" y="2863180"/>
                    <a:pt x="3850009" y="2865720"/>
                    <a:pt x="4191056" y="2865720"/>
                  </a:cubicBezTo>
                  <a:cubicBezTo>
                    <a:pt x="4685573" y="2865720"/>
                    <a:pt x="5180090" y="2864450"/>
                    <a:pt x="5674608" y="2865720"/>
                  </a:cubicBezTo>
                  <a:cubicBezTo>
                    <a:pt x="6407858" y="2866990"/>
                    <a:pt x="14456557" y="2856830"/>
                    <a:pt x="15206860" y="2859370"/>
                  </a:cubicBezTo>
                  <a:cubicBezTo>
                    <a:pt x="15530855" y="2860640"/>
                    <a:pt x="15854847" y="2861910"/>
                    <a:pt x="16161790" y="2861910"/>
                  </a:cubicBezTo>
                  <a:cubicBezTo>
                    <a:pt x="16724517" y="2864450"/>
                    <a:pt x="17270192" y="2860640"/>
                    <a:pt x="17832919" y="2864450"/>
                  </a:cubicBezTo>
                  <a:cubicBezTo>
                    <a:pt x="18293331" y="2866990"/>
                    <a:pt x="18753743" y="2866990"/>
                    <a:pt x="19214157" y="2869530"/>
                  </a:cubicBezTo>
                  <a:cubicBezTo>
                    <a:pt x="19896250" y="2873340"/>
                    <a:pt x="20578343" y="2875880"/>
                    <a:pt x="21260437" y="2877150"/>
                  </a:cubicBezTo>
                  <a:cubicBezTo>
                    <a:pt x="21516221" y="2877150"/>
                    <a:pt x="21566984" y="2875880"/>
                    <a:pt x="21587304" y="2875880"/>
                  </a:cubicBezTo>
                  <a:close/>
                </a:path>
              </a:pathLst>
            </a:custGeom>
            <a:solidFill>
              <a:srgbClr val="5CE1E6"/>
            </a:solidFill>
          </p:spPr>
          <p:txBody>
            <a:bodyPr/>
            <a:lstStyle/>
            <a:p>
              <a:endParaRPr lang="en-GB"/>
            </a:p>
          </p:txBody>
        </p:sp>
      </p:grpSp>
      <p:grpSp>
        <p:nvGrpSpPr>
          <p:cNvPr id="27" name="Group 27"/>
          <p:cNvGrpSpPr/>
          <p:nvPr/>
        </p:nvGrpSpPr>
        <p:grpSpPr>
          <a:xfrm>
            <a:off x="7025388" y="6661316"/>
            <a:ext cx="6444799" cy="2266784"/>
            <a:chOff x="0" y="0"/>
            <a:chExt cx="21608679" cy="13328267"/>
          </a:xfrm>
        </p:grpSpPr>
        <p:sp>
          <p:nvSpPr>
            <p:cNvPr id="28" name="Freeform 28"/>
            <p:cNvSpPr/>
            <p:nvPr/>
          </p:nvSpPr>
          <p:spPr>
            <a:xfrm>
              <a:off x="10160" y="16510"/>
              <a:ext cx="21585819" cy="13300327"/>
            </a:xfrm>
            <a:custGeom>
              <a:avLst/>
              <a:gdLst/>
              <a:ahLst/>
              <a:cxnLst/>
              <a:rect l="l" t="t" r="r" b="b"/>
              <a:pathLst>
                <a:path w="21585819" h="13300327">
                  <a:moveTo>
                    <a:pt x="21585819" y="13300327"/>
                  </a:moveTo>
                  <a:lnTo>
                    <a:pt x="0" y="13292707"/>
                  </a:lnTo>
                  <a:lnTo>
                    <a:pt x="0" y="4626128"/>
                  </a:lnTo>
                  <a:lnTo>
                    <a:pt x="17780" y="19050"/>
                  </a:lnTo>
                  <a:lnTo>
                    <a:pt x="10762879" y="0"/>
                  </a:lnTo>
                  <a:lnTo>
                    <a:pt x="21566769" y="5080"/>
                  </a:lnTo>
                  <a:close/>
                </a:path>
              </a:pathLst>
            </a:custGeom>
            <a:solidFill>
              <a:srgbClr val="EAE9FF"/>
            </a:solidFill>
          </p:spPr>
          <p:txBody>
            <a:bodyPr/>
            <a:lstStyle/>
            <a:p>
              <a:endParaRPr lang="en-GB"/>
            </a:p>
          </p:txBody>
        </p:sp>
        <p:sp>
          <p:nvSpPr>
            <p:cNvPr id="29" name="Freeform 29"/>
            <p:cNvSpPr/>
            <p:nvPr/>
          </p:nvSpPr>
          <p:spPr>
            <a:xfrm>
              <a:off x="-215" y="0"/>
              <a:ext cx="21610164" cy="13326292"/>
            </a:xfrm>
            <a:custGeom>
              <a:avLst/>
              <a:gdLst/>
              <a:ahLst/>
              <a:cxnLst/>
              <a:rect l="l" t="t" r="r" b="b"/>
              <a:pathLst>
                <a:path w="21610164" h="13326292">
                  <a:moveTo>
                    <a:pt x="21577144" y="21590"/>
                  </a:moveTo>
                  <a:cubicBezTo>
                    <a:pt x="21578414" y="34290"/>
                    <a:pt x="21578414" y="44450"/>
                    <a:pt x="21579684" y="54610"/>
                  </a:cubicBezTo>
                  <a:cubicBezTo>
                    <a:pt x="21582223" y="268599"/>
                    <a:pt x="21583494" y="564427"/>
                    <a:pt x="21586034" y="849691"/>
                  </a:cubicBezTo>
                  <a:cubicBezTo>
                    <a:pt x="21586034" y="1261738"/>
                    <a:pt x="21598734" y="9386463"/>
                    <a:pt x="21605084" y="9798509"/>
                  </a:cubicBezTo>
                  <a:cubicBezTo>
                    <a:pt x="21611434" y="10421862"/>
                    <a:pt x="21607623" y="11055781"/>
                    <a:pt x="21607623" y="11679134"/>
                  </a:cubicBezTo>
                  <a:cubicBezTo>
                    <a:pt x="21607623" y="12228530"/>
                    <a:pt x="21608894" y="12735665"/>
                    <a:pt x="21610164" y="13266037"/>
                  </a:cubicBezTo>
                  <a:cubicBezTo>
                    <a:pt x="21610164" y="13287628"/>
                    <a:pt x="21610164" y="13301597"/>
                    <a:pt x="21610164" y="13325728"/>
                  </a:cubicBezTo>
                  <a:cubicBezTo>
                    <a:pt x="21587304" y="13325728"/>
                    <a:pt x="21566984" y="13326997"/>
                    <a:pt x="21482118" y="13325728"/>
                  </a:cubicBezTo>
                  <a:cubicBezTo>
                    <a:pt x="20373714" y="13320647"/>
                    <a:pt x="19248260" y="13326997"/>
                    <a:pt x="18139860" y="13321917"/>
                  </a:cubicBezTo>
                  <a:cubicBezTo>
                    <a:pt x="17474818" y="13318106"/>
                    <a:pt x="16826831" y="13320647"/>
                    <a:pt x="16161790" y="13318106"/>
                  </a:cubicBezTo>
                  <a:cubicBezTo>
                    <a:pt x="15854847" y="13316837"/>
                    <a:pt x="15547906" y="13315567"/>
                    <a:pt x="15240964" y="13314297"/>
                  </a:cubicBezTo>
                  <a:cubicBezTo>
                    <a:pt x="15053389" y="13314297"/>
                    <a:pt x="14882865" y="13315567"/>
                    <a:pt x="14695289" y="13315567"/>
                  </a:cubicBezTo>
                  <a:cubicBezTo>
                    <a:pt x="14217825" y="13314297"/>
                    <a:pt x="12904794" y="13315567"/>
                    <a:pt x="12427330" y="13314297"/>
                  </a:cubicBezTo>
                  <a:cubicBezTo>
                    <a:pt x="12086283" y="13313028"/>
                    <a:pt x="5265352" y="13321917"/>
                    <a:pt x="4924306" y="13320647"/>
                  </a:cubicBezTo>
                  <a:cubicBezTo>
                    <a:pt x="4839044" y="13320647"/>
                    <a:pt x="4736730" y="13321917"/>
                    <a:pt x="4651468" y="13321917"/>
                  </a:cubicBezTo>
                  <a:cubicBezTo>
                    <a:pt x="4446840" y="13321917"/>
                    <a:pt x="4259265" y="13323187"/>
                    <a:pt x="4054637" y="13323187"/>
                  </a:cubicBezTo>
                  <a:cubicBezTo>
                    <a:pt x="3543067" y="13323187"/>
                    <a:pt x="3048549" y="13321917"/>
                    <a:pt x="2536980" y="13320647"/>
                  </a:cubicBezTo>
                  <a:cubicBezTo>
                    <a:pt x="2230038" y="13319378"/>
                    <a:pt x="1923096" y="13318106"/>
                    <a:pt x="1633206" y="13316837"/>
                  </a:cubicBezTo>
                  <a:cubicBezTo>
                    <a:pt x="1087532" y="13315567"/>
                    <a:pt x="541857" y="13314297"/>
                    <a:pt x="44665" y="13314297"/>
                  </a:cubicBezTo>
                  <a:cubicBezTo>
                    <a:pt x="34505" y="13314297"/>
                    <a:pt x="25615" y="13314297"/>
                    <a:pt x="15455" y="13313028"/>
                  </a:cubicBezTo>
                  <a:cubicBezTo>
                    <a:pt x="6565" y="13311756"/>
                    <a:pt x="1485" y="13305406"/>
                    <a:pt x="4025" y="13296517"/>
                  </a:cubicBezTo>
                  <a:cubicBezTo>
                    <a:pt x="12915" y="13263931"/>
                    <a:pt x="9105" y="12999799"/>
                    <a:pt x="7835" y="12725100"/>
                  </a:cubicBezTo>
                  <a:cubicBezTo>
                    <a:pt x="6565" y="12165139"/>
                    <a:pt x="2755" y="11615742"/>
                    <a:pt x="4025" y="11055781"/>
                  </a:cubicBezTo>
                  <a:cubicBezTo>
                    <a:pt x="1485" y="10358471"/>
                    <a:pt x="-3595" y="1726611"/>
                    <a:pt x="4025" y="1018735"/>
                  </a:cubicBezTo>
                  <a:cubicBezTo>
                    <a:pt x="5295" y="881386"/>
                    <a:pt x="4025" y="733472"/>
                    <a:pt x="5295" y="596123"/>
                  </a:cubicBezTo>
                  <a:cubicBezTo>
                    <a:pt x="6565" y="374252"/>
                    <a:pt x="9105" y="131250"/>
                    <a:pt x="10375" y="44450"/>
                  </a:cubicBezTo>
                  <a:cubicBezTo>
                    <a:pt x="10375" y="41910"/>
                    <a:pt x="11645" y="39370"/>
                    <a:pt x="12915" y="38100"/>
                  </a:cubicBezTo>
                  <a:cubicBezTo>
                    <a:pt x="34505" y="35560"/>
                    <a:pt x="115549" y="30480"/>
                    <a:pt x="388386" y="29210"/>
                  </a:cubicBezTo>
                  <a:cubicBezTo>
                    <a:pt x="848799" y="25400"/>
                    <a:pt x="1309212" y="22860"/>
                    <a:pt x="1786677" y="20320"/>
                  </a:cubicBezTo>
                  <a:cubicBezTo>
                    <a:pt x="2110671" y="17780"/>
                    <a:pt x="2434666" y="16510"/>
                    <a:pt x="2741608" y="13970"/>
                  </a:cubicBezTo>
                  <a:cubicBezTo>
                    <a:pt x="3048549" y="11430"/>
                    <a:pt x="3372544" y="8890"/>
                    <a:pt x="3679486" y="8890"/>
                  </a:cubicBezTo>
                  <a:cubicBezTo>
                    <a:pt x="4020532" y="7620"/>
                    <a:pt x="4361579" y="10160"/>
                    <a:pt x="4702625" y="8890"/>
                  </a:cubicBezTo>
                  <a:cubicBezTo>
                    <a:pt x="5128934" y="8890"/>
                    <a:pt x="12853638" y="6350"/>
                    <a:pt x="13279946" y="5080"/>
                  </a:cubicBezTo>
                  <a:cubicBezTo>
                    <a:pt x="13689203" y="3810"/>
                    <a:pt x="14098458" y="2540"/>
                    <a:pt x="14524767" y="2540"/>
                  </a:cubicBezTo>
                  <a:cubicBezTo>
                    <a:pt x="15223912" y="1270"/>
                    <a:pt x="15906005" y="0"/>
                    <a:pt x="16605150" y="0"/>
                  </a:cubicBezTo>
                  <a:cubicBezTo>
                    <a:pt x="16895041" y="0"/>
                    <a:pt x="17201982" y="2540"/>
                    <a:pt x="17491871" y="2540"/>
                  </a:cubicBezTo>
                  <a:cubicBezTo>
                    <a:pt x="18293331" y="3810"/>
                    <a:pt x="19111842" y="5080"/>
                    <a:pt x="19913302" y="7620"/>
                  </a:cubicBezTo>
                  <a:cubicBezTo>
                    <a:pt x="20339611" y="8890"/>
                    <a:pt x="20765918" y="12700"/>
                    <a:pt x="21192227" y="16510"/>
                  </a:cubicBezTo>
                  <a:cubicBezTo>
                    <a:pt x="21294540" y="16510"/>
                    <a:pt x="21396855" y="16510"/>
                    <a:pt x="21482118" y="16510"/>
                  </a:cubicBezTo>
                  <a:cubicBezTo>
                    <a:pt x="21558094" y="17780"/>
                    <a:pt x="21566984" y="20320"/>
                    <a:pt x="21577144" y="21590"/>
                  </a:cubicBezTo>
                  <a:close/>
                  <a:moveTo>
                    <a:pt x="21587304" y="13309217"/>
                  </a:moveTo>
                  <a:cubicBezTo>
                    <a:pt x="21588575" y="13292706"/>
                    <a:pt x="21589844" y="13280006"/>
                    <a:pt x="21589844" y="13267306"/>
                  </a:cubicBezTo>
                  <a:cubicBezTo>
                    <a:pt x="21588575" y="12682839"/>
                    <a:pt x="21587304" y="12122878"/>
                    <a:pt x="21587304" y="11520655"/>
                  </a:cubicBezTo>
                  <a:cubicBezTo>
                    <a:pt x="21587304" y="11245957"/>
                    <a:pt x="21589844" y="10971259"/>
                    <a:pt x="21588575" y="10696560"/>
                  </a:cubicBezTo>
                  <a:cubicBezTo>
                    <a:pt x="21588575" y="10442993"/>
                    <a:pt x="21587304" y="10178860"/>
                    <a:pt x="21586034" y="9925293"/>
                  </a:cubicBezTo>
                  <a:cubicBezTo>
                    <a:pt x="21580954" y="9534376"/>
                    <a:pt x="21569525" y="1441348"/>
                    <a:pt x="21569525" y="1050432"/>
                  </a:cubicBezTo>
                  <a:cubicBezTo>
                    <a:pt x="21566984" y="722907"/>
                    <a:pt x="21564444" y="384817"/>
                    <a:pt x="21561904" y="63500"/>
                  </a:cubicBezTo>
                  <a:cubicBezTo>
                    <a:pt x="21560634" y="44450"/>
                    <a:pt x="21559364" y="43180"/>
                    <a:pt x="21430960" y="41910"/>
                  </a:cubicBezTo>
                  <a:cubicBezTo>
                    <a:pt x="21379801" y="41910"/>
                    <a:pt x="21345698" y="41910"/>
                    <a:pt x="21294540" y="40640"/>
                  </a:cubicBezTo>
                  <a:cubicBezTo>
                    <a:pt x="20868233" y="36830"/>
                    <a:pt x="20424872" y="31750"/>
                    <a:pt x="19998563" y="30480"/>
                  </a:cubicBezTo>
                  <a:cubicBezTo>
                    <a:pt x="18958373" y="26670"/>
                    <a:pt x="17901129" y="25400"/>
                    <a:pt x="16860936" y="22860"/>
                  </a:cubicBezTo>
                  <a:cubicBezTo>
                    <a:pt x="16707465" y="22860"/>
                    <a:pt x="16536942" y="22860"/>
                    <a:pt x="16383471" y="22860"/>
                  </a:cubicBezTo>
                  <a:cubicBezTo>
                    <a:pt x="16127686" y="22860"/>
                    <a:pt x="15871900" y="22860"/>
                    <a:pt x="15633168" y="22860"/>
                  </a:cubicBezTo>
                  <a:cubicBezTo>
                    <a:pt x="15087494" y="22860"/>
                    <a:pt x="14541819" y="22860"/>
                    <a:pt x="14013197" y="24130"/>
                  </a:cubicBezTo>
                  <a:cubicBezTo>
                    <a:pt x="13552783" y="25400"/>
                    <a:pt x="5793974" y="29210"/>
                    <a:pt x="5333562" y="29210"/>
                  </a:cubicBezTo>
                  <a:cubicBezTo>
                    <a:pt x="4583259" y="29210"/>
                    <a:pt x="3832957" y="26670"/>
                    <a:pt x="3082655" y="33020"/>
                  </a:cubicBezTo>
                  <a:cubicBezTo>
                    <a:pt x="2690451" y="36830"/>
                    <a:pt x="2315299" y="36830"/>
                    <a:pt x="1940148" y="38100"/>
                  </a:cubicBezTo>
                  <a:cubicBezTo>
                    <a:pt x="1292160" y="41910"/>
                    <a:pt x="644171" y="45720"/>
                    <a:pt x="45935" y="50800"/>
                  </a:cubicBezTo>
                  <a:cubicBezTo>
                    <a:pt x="33235" y="50800"/>
                    <a:pt x="30695" y="53340"/>
                    <a:pt x="29425" y="99554"/>
                  </a:cubicBezTo>
                  <a:cubicBezTo>
                    <a:pt x="28155" y="289729"/>
                    <a:pt x="28155" y="479905"/>
                    <a:pt x="26885" y="670081"/>
                  </a:cubicBezTo>
                  <a:cubicBezTo>
                    <a:pt x="25615" y="987040"/>
                    <a:pt x="23075" y="1293434"/>
                    <a:pt x="21805" y="1610393"/>
                  </a:cubicBezTo>
                  <a:cubicBezTo>
                    <a:pt x="16725" y="1948483"/>
                    <a:pt x="23075" y="10210557"/>
                    <a:pt x="25615" y="10548646"/>
                  </a:cubicBezTo>
                  <a:cubicBezTo>
                    <a:pt x="25615" y="10907867"/>
                    <a:pt x="25615" y="11277653"/>
                    <a:pt x="26885" y="11636873"/>
                  </a:cubicBezTo>
                  <a:cubicBezTo>
                    <a:pt x="26885" y="11901006"/>
                    <a:pt x="29425" y="12165139"/>
                    <a:pt x="29425" y="12429272"/>
                  </a:cubicBezTo>
                  <a:cubicBezTo>
                    <a:pt x="29425" y="12714535"/>
                    <a:pt x="29425" y="12999799"/>
                    <a:pt x="28155" y="13267306"/>
                  </a:cubicBezTo>
                  <a:cubicBezTo>
                    <a:pt x="28155" y="13271117"/>
                    <a:pt x="28155" y="13273656"/>
                    <a:pt x="28155" y="13277467"/>
                  </a:cubicBezTo>
                  <a:cubicBezTo>
                    <a:pt x="28155" y="13287628"/>
                    <a:pt x="31965" y="13291437"/>
                    <a:pt x="40855" y="13291437"/>
                  </a:cubicBezTo>
                  <a:cubicBezTo>
                    <a:pt x="149654" y="13291437"/>
                    <a:pt x="388386" y="13292706"/>
                    <a:pt x="610067" y="13292706"/>
                  </a:cubicBezTo>
                  <a:cubicBezTo>
                    <a:pt x="934061" y="13292706"/>
                    <a:pt x="1275108" y="13290167"/>
                    <a:pt x="1599102" y="13292706"/>
                  </a:cubicBezTo>
                  <a:cubicBezTo>
                    <a:pt x="2127724" y="13296517"/>
                    <a:pt x="2656346" y="13299056"/>
                    <a:pt x="3184968" y="13297787"/>
                  </a:cubicBezTo>
                  <a:cubicBezTo>
                    <a:pt x="3526015" y="13296517"/>
                    <a:pt x="3850009" y="13299056"/>
                    <a:pt x="4191056" y="13299056"/>
                  </a:cubicBezTo>
                  <a:cubicBezTo>
                    <a:pt x="4685573" y="13299056"/>
                    <a:pt x="5180090" y="13297787"/>
                    <a:pt x="5674608" y="13299056"/>
                  </a:cubicBezTo>
                  <a:cubicBezTo>
                    <a:pt x="6407858" y="13300328"/>
                    <a:pt x="14456557" y="13290167"/>
                    <a:pt x="15206860" y="13292706"/>
                  </a:cubicBezTo>
                  <a:cubicBezTo>
                    <a:pt x="15530855" y="13293978"/>
                    <a:pt x="15854847" y="13295247"/>
                    <a:pt x="16161790" y="13295247"/>
                  </a:cubicBezTo>
                  <a:cubicBezTo>
                    <a:pt x="16724517" y="13297787"/>
                    <a:pt x="17270192" y="13293978"/>
                    <a:pt x="17832919" y="13297787"/>
                  </a:cubicBezTo>
                  <a:cubicBezTo>
                    <a:pt x="18293331" y="13300328"/>
                    <a:pt x="18753743" y="13300328"/>
                    <a:pt x="19214157" y="13302867"/>
                  </a:cubicBezTo>
                  <a:cubicBezTo>
                    <a:pt x="19896250" y="13306678"/>
                    <a:pt x="20578343" y="13309217"/>
                    <a:pt x="21260437" y="13310487"/>
                  </a:cubicBezTo>
                  <a:cubicBezTo>
                    <a:pt x="21516221" y="13310487"/>
                    <a:pt x="21566984" y="13309217"/>
                    <a:pt x="21587304" y="13309217"/>
                  </a:cubicBezTo>
                  <a:close/>
                </a:path>
              </a:pathLst>
            </a:custGeom>
            <a:solidFill>
              <a:srgbClr val="E7E3CA"/>
            </a:solidFill>
          </p:spPr>
          <p:txBody>
            <a:bodyPr/>
            <a:lstStyle/>
            <a:p>
              <a:endParaRPr lang="en-GB"/>
            </a:p>
          </p:txBody>
        </p:sp>
      </p:grpSp>
      <p:grpSp>
        <p:nvGrpSpPr>
          <p:cNvPr id="30" name="Group 30"/>
          <p:cNvGrpSpPr/>
          <p:nvPr/>
        </p:nvGrpSpPr>
        <p:grpSpPr>
          <a:xfrm>
            <a:off x="13681174" y="2919431"/>
            <a:ext cx="7252549" cy="8358584"/>
            <a:chOff x="0" y="0"/>
            <a:chExt cx="40093432" cy="46207796"/>
          </a:xfrm>
        </p:grpSpPr>
        <p:sp>
          <p:nvSpPr>
            <p:cNvPr id="31" name="Freeform 31"/>
            <p:cNvSpPr/>
            <p:nvPr/>
          </p:nvSpPr>
          <p:spPr>
            <a:xfrm>
              <a:off x="10160" y="16510"/>
              <a:ext cx="40070572" cy="46179855"/>
            </a:xfrm>
            <a:custGeom>
              <a:avLst/>
              <a:gdLst/>
              <a:ahLst/>
              <a:cxnLst/>
              <a:rect l="l" t="t" r="r" b="b"/>
              <a:pathLst>
                <a:path w="40070572" h="46179855">
                  <a:moveTo>
                    <a:pt x="40070572" y="46179855"/>
                  </a:moveTo>
                  <a:lnTo>
                    <a:pt x="0" y="46172237"/>
                  </a:lnTo>
                  <a:lnTo>
                    <a:pt x="0" y="16029607"/>
                  </a:lnTo>
                  <a:lnTo>
                    <a:pt x="17780" y="19050"/>
                  </a:lnTo>
                  <a:lnTo>
                    <a:pt x="19981491" y="0"/>
                  </a:lnTo>
                  <a:lnTo>
                    <a:pt x="40051522" y="5080"/>
                  </a:lnTo>
                  <a:close/>
                </a:path>
              </a:pathLst>
            </a:custGeom>
            <a:solidFill>
              <a:srgbClr val="FFFFFF"/>
            </a:solidFill>
          </p:spPr>
          <p:txBody>
            <a:bodyPr/>
            <a:lstStyle/>
            <a:p>
              <a:endParaRPr lang="en-GB"/>
            </a:p>
          </p:txBody>
        </p:sp>
        <p:sp>
          <p:nvSpPr>
            <p:cNvPr id="32" name="Freeform 32"/>
            <p:cNvSpPr/>
            <p:nvPr/>
          </p:nvSpPr>
          <p:spPr>
            <a:xfrm>
              <a:off x="-215" y="0"/>
              <a:ext cx="40094918" cy="46205821"/>
            </a:xfrm>
            <a:custGeom>
              <a:avLst/>
              <a:gdLst/>
              <a:ahLst/>
              <a:cxnLst/>
              <a:rect l="l" t="t" r="r" b="b"/>
              <a:pathLst>
                <a:path w="40094918" h="46205821">
                  <a:moveTo>
                    <a:pt x="40061897" y="21590"/>
                  </a:moveTo>
                  <a:cubicBezTo>
                    <a:pt x="40063168" y="34290"/>
                    <a:pt x="40063168" y="44450"/>
                    <a:pt x="40064436" y="54610"/>
                  </a:cubicBezTo>
                  <a:cubicBezTo>
                    <a:pt x="40066976" y="777341"/>
                    <a:pt x="40068247" y="1810012"/>
                    <a:pt x="40070786" y="2805801"/>
                  </a:cubicBezTo>
                  <a:cubicBezTo>
                    <a:pt x="40070786" y="4244164"/>
                    <a:pt x="40083486" y="32605731"/>
                    <a:pt x="40089836" y="34044093"/>
                  </a:cubicBezTo>
                  <a:cubicBezTo>
                    <a:pt x="40096186" y="36220078"/>
                    <a:pt x="40092376" y="38432944"/>
                    <a:pt x="40092376" y="40608926"/>
                  </a:cubicBezTo>
                  <a:cubicBezTo>
                    <a:pt x="40092376" y="42526747"/>
                    <a:pt x="40093647" y="44297036"/>
                    <a:pt x="40094918" y="46145565"/>
                  </a:cubicBezTo>
                  <a:cubicBezTo>
                    <a:pt x="40094918" y="46167157"/>
                    <a:pt x="40094918" y="46181125"/>
                    <a:pt x="40094918" y="46205257"/>
                  </a:cubicBezTo>
                  <a:cubicBezTo>
                    <a:pt x="40072057" y="46205257"/>
                    <a:pt x="40051736" y="46206525"/>
                    <a:pt x="39906914" y="46205257"/>
                  </a:cubicBezTo>
                  <a:cubicBezTo>
                    <a:pt x="37845641" y="46200175"/>
                    <a:pt x="35752659" y="46206525"/>
                    <a:pt x="33691390" y="46201447"/>
                  </a:cubicBezTo>
                  <a:cubicBezTo>
                    <a:pt x="32454625" y="46197636"/>
                    <a:pt x="31249576" y="46200175"/>
                    <a:pt x="30012814" y="46197636"/>
                  </a:cubicBezTo>
                  <a:cubicBezTo>
                    <a:pt x="29441999" y="46196365"/>
                    <a:pt x="28871188" y="46195097"/>
                    <a:pt x="28300373" y="46193825"/>
                  </a:cubicBezTo>
                  <a:cubicBezTo>
                    <a:pt x="27951541" y="46193825"/>
                    <a:pt x="27634423" y="46195097"/>
                    <a:pt x="27285591" y="46195097"/>
                  </a:cubicBezTo>
                  <a:cubicBezTo>
                    <a:pt x="26397661" y="46193825"/>
                    <a:pt x="23955846" y="46195097"/>
                    <a:pt x="23067916" y="46193825"/>
                  </a:cubicBezTo>
                  <a:cubicBezTo>
                    <a:pt x="22433678" y="46192557"/>
                    <a:pt x="9748935" y="46201447"/>
                    <a:pt x="9114697" y="46200175"/>
                  </a:cubicBezTo>
                  <a:cubicBezTo>
                    <a:pt x="8956137" y="46200175"/>
                    <a:pt x="8765867" y="46201447"/>
                    <a:pt x="8607307" y="46201447"/>
                  </a:cubicBezTo>
                  <a:cubicBezTo>
                    <a:pt x="8226765" y="46201447"/>
                    <a:pt x="7877934" y="46202715"/>
                    <a:pt x="7497392" y="46202715"/>
                  </a:cubicBezTo>
                  <a:cubicBezTo>
                    <a:pt x="6546037" y="46202715"/>
                    <a:pt x="5626393" y="46201447"/>
                    <a:pt x="4675037" y="46200175"/>
                  </a:cubicBezTo>
                  <a:cubicBezTo>
                    <a:pt x="4104223" y="46198907"/>
                    <a:pt x="3533410" y="46197636"/>
                    <a:pt x="2994308" y="46196365"/>
                  </a:cubicBezTo>
                  <a:cubicBezTo>
                    <a:pt x="1979529" y="46195097"/>
                    <a:pt x="964749" y="46193825"/>
                    <a:pt x="44665" y="46193825"/>
                  </a:cubicBezTo>
                  <a:cubicBezTo>
                    <a:pt x="34505" y="46193825"/>
                    <a:pt x="25615" y="46193825"/>
                    <a:pt x="15455" y="46192557"/>
                  </a:cubicBezTo>
                  <a:cubicBezTo>
                    <a:pt x="6565" y="46191286"/>
                    <a:pt x="1485" y="46184936"/>
                    <a:pt x="4025" y="46176047"/>
                  </a:cubicBezTo>
                  <a:cubicBezTo>
                    <a:pt x="12915" y="46141094"/>
                    <a:pt x="9105" y="45219066"/>
                    <a:pt x="7835" y="44260157"/>
                  </a:cubicBezTo>
                  <a:cubicBezTo>
                    <a:pt x="6565" y="42305458"/>
                    <a:pt x="2755" y="40387640"/>
                    <a:pt x="4025" y="38432944"/>
                  </a:cubicBezTo>
                  <a:cubicBezTo>
                    <a:pt x="1485" y="35998792"/>
                    <a:pt x="-3595" y="5866930"/>
                    <a:pt x="4025" y="3395897"/>
                  </a:cubicBezTo>
                  <a:cubicBezTo>
                    <a:pt x="5295" y="2916443"/>
                    <a:pt x="4025" y="2400108"/>
                    <a:pt x="5295" y="1920654"/>
                  </a:cubicBezTo>
                  <a:cubicBezTo>
                    <a:pt x="6565" y="1146152"/>
                    <a:pt x="9105" y="297886"/>
                    <a:pt x="10375" y="44450"/>
                  </a:cubicBezTo>
                  <a:cubicBezTo>
                    <a:pt x="10375" y="41910"/>
                    <a:pt x="11645" y="39370"/>
                    <a:pt x="12915" y="38100"/>
                  </a:cubicBezTo>
                  <a:cubicBezTo>
                    <a:pt x="34505" y="35560"/>
                    <a:pt x="171953" y="30480"/>
                    <a:pt x="679343" y="29210"/>
                  </a:cubicBezTo>
                  <a:cubicBezTo>
                    <a:pt x="1535563" y="25400"/>
                    <a:pt x="2391783" y="22860"/>
                    <a:pt x="3279716" y="20320"/>
                  </a:cubicBezTo>
                  <a:cubicBezTo>
                    <a:pt x="3882241" y="17780"/>
                    <a:pt x="4484766" y="16510"/>
                    <a:pt x="5055580" y="13970"/>
                  </a:cubicBezTo>
                  <a:cubicBezTo>
                    <a:pt x="5626393" y="11430"/>
                    <a:pt x="6228918" y="8890"/>
                    <a:pt x="6799732" y="8890"/>
                  </a:cubicBezTo>
                  <a:cubicBezTo>
                    <a:pt x="7433969" y="7620"/>
                    <a:pt x="8068206" y="10160"/>
                    <a:pt x="8702444" y="8890"/>
                  </a:cubicBezTo>
                  <a:cubicBezTo>
                    <a:pt x="9495240" y="8890"/>
                    <a:pt x="23860712" y="6350"/>
                    <a:pt x="24653509" y="5080"/>
                  </a:cubicBezTo>
                  <a:cubicBezTo>
                    <a:pt x="25414594" y="3810"/>
                    <a:pt x="26175678" y="2540"/>
                    <a:pt x="26968476" y="2540"/>
                  </a:cubicBezTo>
                  <a:cubicBezTo>
                    <a:pt x="28268660" y="1270"/>
                    <a:pt x="29537135" y="0"/>
                    <a:pt x="30837322" y="0"/>
                  </a:cubicBezTo>
                  <a:cubicBezTo>
                    <a:pt x="31376424" y="0"/>
                    <a:pt x="31947236" y="2540"/>
                    <a:pt x="32486338" y="2540"/>
                  </a:cubicBezTo>
                  <a:cubicBezTo>
                    <a:pt x="33976795" y="3810"/>
                    <a:pt x="35498963" y="5080"/>
                    <a:pt x="36989421" y="7620"/>
                  </a:cubicBezTo>
                  <a:cubicBezTo>
                    <a:pt x="37782219" y="8890"/>
                    <a:pt x="38575014" y="12700"/>
                    <a:pt x="39367812" y="16510"/>
                  </a:cubicBezTo>
                  <a:cubicBezTo>
                    <a:pt x="39558083" y="16510"/>
                    <a:pt x="39748356" y="16510"/>
                    <a:pt x="39906914" y="16510"/>
                  </a:cubicBezTo>
                  <a:cubicBezTo>
                    <a:pt x="40042847" y="17780"/>
                    <a:pt x="40051736" y="20320"/>
                    <a:pt x="40061897" y="21590"/>
                  </a:cubicBezTo>
                  <a:close/>
                  <a:moveTo>
                    <a:pt x="40072057" y="46188747"/>
                  </a:moveTo>
                  <a:cubicBezTo>
                    <a:pt x="40073329" y="46172236"/>
                    <a:pt x="40074597" y="46159536"/>
                    <a:pt x="40074597" y="46146836"/>
                  </a:cubicBezTo>
                  <a:cubicBezTo>
                    <a:pt x="40073329" y="44112635"/>
                    <a:pt x="40072057" y="42157938"/>
                    <a:pt x="40072057" y="40055713"/>
                  </a:cubicBezTo>
                  <a:cubicBezTo>
                    <a:pt x="40072057" y="39096804"/>
                    <a:pt x="40074597" y="38137895"/>
                    <a:pt x="40073329" y="37178986"/>
                  </a:cubicBezTo>
                  <a:cubicBezTo>
                    <a:pt x="40073329" y="36293837"/>
                    <a:pt x="40072057" y="35371810"/>
                    <a:pt x="40070786" y="34486667"/>
                  </a:cubicBezTo>
                  <a:cubicBezTo>
                    <a:pt x="40065707" y="33122065"/>
                    <a:pt x="40054279" y="4871141"/>
                    <a:pt x="40054279" y="3506541"/>
                  </a:cubicBezTo>
                  <a:cubicBezTo>
                    <a:pt x="40051736" y="2363228"/>
                    <a:pt x="40049197" y="1183032"/>
                    <a:pt x="40046657" y="63500"/>
                  </a:cubicBezTo>
                  <a:cubicBezTo>
                    <a:pt x="40045386" y="44450"/>
                    <a:pt x="40044118" y="43180"/>
                    <a:pt x="39811779" y="41910"/>
                  </a:cubicBezTo>
                  <a:cubicBezTo>
                    <a:pt x="39716640" y="41910"/>
                    <a:pt x="39653218" y="41910"/>
                    <a:pt x="39558083" y="40640"/>
                  </a:cubicBezTo>
                  <a:cubicBezTo>
                    <a:pt x="38765288" y="36830"/>
                    <a:pt x="37940777" y="31750"/>
                    <a:pt x="37147982" y="30480"/>
                  </a:cubicBezTo>
                  <a:cubicBezTo>
                    <a:pt x="35213560" y="26670"/>
                    <a:pt x="33247423" y="25400"/>
                    <a:pt x="31313001" y="22860"/>
                  </a:cubicBezTo>
                  <a:cubicBezTo>
                    <a:pt x="31027596" y="22860"/>
                    <a:pt x="30710477" y="22860"/>
                    <a:pt x="30425068" y="22860"/>
                  </a:cubicBezTo>
                  <a:cubicBezTo>
                    <a:pt x="29949392" y="22860"/>
                    <a:pt x="29473712" y="22860"/>
                    <a:pt x="29029745" y="22860"/>
                  </a:cubicBezTo>
                  <a:cubicBezTo>
                    <a:pt x="28014967" y="22860"/>
                    <a:pt x="27000186" y="22860"/>
                    <a:pt x="26017120" y="24130"/>
                  </a:cubicBezTo>
                  <a:cubicBezTo>
                    <a:pt x="25160898" y="25400"/>
                    <a:pt x="10732002" y="29210"/>
                    <a:pt x="9875783" y="29210"/>
                  </a:cubicBezTo>
                  <a:cubicBezTo>
                    <a:pt x="8480461" y="29210"/>
                    <a:pt x="7085139" y="26670"/>
                    <a:pt x="5689818" y="33020"/>
                  </a:cubicBezTo>
                  <a:cubicBezTo>
                    <a:pt x="4960444" y="36830"/>
                    <a:pt x="4262783" y="36830"/>
                    <a:pt x="3565122" y="38100"/>
                  </a:cubicBezTo>
                  <a:cubicBezTo>
                    <a:pt x="2360071" y="41910"/>
                    <a:pt x="1155021" y="45720"/>
                    <a:pt x="45935" y="50800"/>
                  </a:cubicBezTo>
                  <a:cubicBezTo>
                    <a:pt x="33235" y="50800"/>
                    <a:pt x="30695" y="53340"/>
                    <a:pt x="29425" y="187243"/>
                  </a:cubicBezTo>
                  <a:cubicBezTo>
                    <a:pt x="28155" y="851103"/>
                    <a:pt x="28155" y="1514963"/>
                    <a:pt x="26885" y="2178822"/>
                  </a:cubicBezTo>
                  <a:cubicBezTo>
                    <a:pt x="25615" y="3285256"/>
                    <a:pt x="23075" y="4354808"/>
                    <a:pt x="21805" y="5461241"/>
                  </a:cubicBezTo>
                  <a:cubicBezTo>
                    <a:pt x="16725" y="6641436"/>
                    <a:pt x="23075" y="35482454"/>
                    <a:pt x="25615" y="36662649"/>
                  </a:cubicBezTo>
                  <a:cubicBezTo>
                    <a:pt x="25615" y="37916607"/>
                    <a:pt x="25615" y="39207446"/>
                    <a:pt x="26885" y="40461403"/>
                  </a:cubicBezTo>
                  <a:cubicBezTo>
                    <a:pt x="26885" y="41383431"/>
                    <a:pt x="29425" y="42305458"/>
                    <a:pt x="29425" y="43227485"/>
                  </a:cubicBezTo>
                  <a:cubicBezTo>
                    <a:pt x="29425" y="44223276"/>
                    <a:pt x="29425" y="45219066"/>
                    <a:pt x="28155" y="46146836"/>
                  </a:cubicBezTo>
                  <a:cubicBezTo>
                    <a:pt x="28155" y="46150647"/>
                    <a:pt x="28155" y="46153186"/>
                    <a:pt x="28155" y="46156997"/>
                  </a:cubicBezTo>
                  <a:cubicBezTo>
                    <a:pt x="28155" y="46167157"/>
                    <a:pt x="31965" y="46170965"/>
                    <a:pt x="40855" y="46170965"/>
                  </a:cubicBezTo>
                  <a:cubicBezTo>
                    <a:pt x="235377" y="46170965"/>
                    <a:pt x="679343" y="46172236"/>
                    <a:pt x="1091597" y="46172236"/>
                  </a:cubicBezTo>
                  <a:cubicBezTo>
                    <a:pt x="1694122" y="46172236"/>
                    <a:pt x="2328360" y="46169697"/>
                    <a:pt x="2930885" y="46172236"/>
                  </a:cubicBezTo>
                  <a:cubicBezTo>
                    <a:pt x="3913953" y="46176047"/>
                    <a:pt x="4897020" y="46178586"/>
                    <a:pt x="5880088" y="46177315"/>
                  </a:cubicBezTo>
                  <a:cubicBezTo>
                    <a:pt x="6514325" y="46176047"/>
                    <a:pt x="7116850" y="46178586"/>
                    <a:pt x="7751088" y="46178586"/>
                  </a:cubicBezTo>
                  <a:cubicBezTo>
                    <a:pt x="8670731" y="46178586"/>
                    <a:pt x="9590375" y="46177315"/>
                    <a:pt x="10510020" y="46178586"/>
                  </a:cubicBezTo>
                  <a:cubicBezTo>
                    <a:pt x="11873630" y="46179857"/>
                    <a:pt x="26841628" y="46169697"/>
                    <a:pt x="28236950" y="46172236"/>
                  </a:cubicBezTo>
                  <a:cubicBezTo>
                    <a:pt x="28839475" y="46173507"/>
                    <a:pt x="29441999" y="46174775"/>
                    <a:pt x="30012814" y="46174775"/>
                  </a:cubicBezTo>
                  <a:cubicBezTo>
                    <a:pt x="31059305" y="46177315"/>
                    <a:pt x="32074084" y="46173507"/>
                    <a:pt x="33120578" y="46177315"/>
                  </a:cubicBezTo>
                  <a:cubicBezTo>
                    <a:pt x="33976795" y="46179857"/>
                    <a:pt x="34833016" y="46179857"/>
                    <a:pt x="35689237" y="46182397"/>
                  </a:cubicBezTo>
                  <a:cubicBezTo>
                    <a:pt x="36957711" y="46186207"/>
                    <a:pt x="38226186" y="46188747"/>
                    <a:pt x="39494660" y="46190015"/>
                  </a:cubicBezTo>
                  <a:cubicBezTo>
                    <a:pt x="39970337" y="46190015"/>
                    <a:pt x="40051736" y="46188747"/>
                    <a:pt x="40072057" y="46188747"/>
                  </a:cubicBezTo>
                  <a:close/>
                </a:path>
              </a:pathLst>
            </a:custGeom>
            <a:solidFill>
              <a:srgbClr val="9B99CB"/>
            </a:solidFill>
          </p:spPr>
          <p:txBody>
            <a:bodyPr/>
            <a:lstStyle/>
            <a:p>
              <a:endParaRPr lang="en-GB"/>
            </a:p>
          </p:txBody>
        </p:sp>
      </p:grpSp>
      <p:grpSp>
        <p:nvGrpSpPr>
          <p:cNvPr id="33" name="Group 33"/>
          <p:cNvGrpSpPr/>
          <p:nvPr/>
        </p:nvGrpSpPr>
        <p:grpSpPr>
          <a:xfrm>
            <a:off x="6929778" y="12387629"/>
            <a:ext cx="6444799" cy="2603579"/>
            <a:chOff x="0" y="0"/>
            <a:chExt cx="21608679" cy="7992817"/>
          </a:xfrm>
        </p:grpSpPr>
        <p:sp>
          <p:nvSpPr>
            <p:cNvPr id="34" name="Freeform 34"/>
            <p:cNvSpPr/>
            <p:nvPr/>
          </p:nvSpPr>
          <p:spPr>
            <a:xfrm>
              <a:off x="10160" y="16510"/>
              <a:ext cx="21585819" cy="7964877"/>
            </a:xfrm>
            <a:custGeom>
              <a:avLst/>
              <a:gdLst/>
              <a:ahLst/>
              <a:cxnLst/>
              <a:rect l="l" t="t" r="r" b="b"/>
              <a:pathLst>
                <a:path w="21585819" h="7964877">
                  <a:moveTo>
                    <a:pt x="21585819" y="7964877"/>
                  </a:moveTo>
                  <a:lnTo>
                    <a:pt x="0" y="7957258"/>
                  </a:lnTo>
                  <a:lnTo>
                    <a:pt x="0" y="2775654"/>
                  </a:lnTo>
                  <a:lnTo>
                    <a:pt x="17780" y="19050"/>
                  </a:lnTo>
                  <a:lnTo>
                    <a:pt x="10762879" y="0"/>
                  </a:lnTo>
                  <a:lnTo>
                    <a:pt x="21566769" y="5080"/>
                  </a:lnTo>
                  <a:close/>
                </a:path>
              </a:pathLst>
            </a:custGeom>
            <a:solidFill>
              <a:srgbClr val="EAE9FF"/>
            </a:solidFill>
          </p:spPr>
          <p:txBody>
            <a:bodyPr/>
            <a:lstStyle/>
            <a:p>
              <a:endParaRPr lang="en-GB"/>
            </a:p>
          </p:txBody>
        </p:sp>
        <p:sp>
          <p:nvSpPr>
            <p:cNvPr id="35" name="Freeform 35"/>
            <p:cNvSpPr/>
            <p:nvPr/>
          </p:nvSpPr>
          <p:spPr>
            <a:xfrm>
              <a:off x="-215" y="0"/>
              <a:ext cx="21610164" cy="7990842"/>
            </a:xfrm>
            <a:custGeom>
              <a:avLst/>
              <a:gdLst/>
              <a:ahLst/>
              <a:cxnLst/>
              <a:rect l="l" t="t" r="r" b="b"/>
              <a:pathLst>
                <a:path w="21610164" h="7990842">
                  <a:moveTo>
                    <a:pt x="21577144" y="21590"/>
                  </a:moveTo>
                  <a:cubicBezTo>
                    <a:pt x="21578414" y="34290"/>
                    <a:pt x="21578414" y="44450"/>
                    <a:pt x="21579684" y="54610"/>
                  </a:cubicBezTo>
                  <a:cubicBezTo>
                    <a:pt x="21582223" y="186044"/>
                    <a:pt x="21583494" y="362303"/>
                    <a:pt x="21586034" y="532268"/>
                  </a:cubicBezTo>
                  <a:cubicBezTo>
                    <a:pt x="21586034" y="777772"/>
                    <a:pt x="21598734" y="5618609"/>
                    <a:pt x="21605084" y="5864113"/>
                  </a:cubicBezTo>
                  <a:cubicBezTo>
                    <a:pt x="21611434" y="6235517"/>
                    <a:pt x="21607623" y="6613216"/>
                    <a:pt x="21607623" y="6984619"/>
                  </a:cubicBezTo>
                  <a:cubicBezTo>
                    <a:pt x="21607623" y="7311958"/>
                    <a:pt x="21608894" y="7614117"/>
                    <a:pt x="21610164" y="7930587"/>
                  </a:cubicBezTo>
                  <a:cubicBezTo>
                    <a:pt x="21610164" y="7952177"/>
                    <a:pt x="21610164" y="7966147"/>
                    <a:pt x="21610164" y="7990277"/>
                  </a:cubicBezTo>
                  <a:cubicBezTo>
                    <a:pt x="21587304" y="7990277"/>
                    <a:pt x="21566984" y="7991547"/>
                    <a:pt x="21482118" y="7990277"/>
                  </a:cubicBezTo>
                  <a:cubicBezTo>
                    <a:pt x="20373714" y="7985197"/>
                    <a:pt x="19248260" y="7991547"/>
                    <a:pt x="18139860" y="7986468"/>
                  </a:cubicBezTo>
                  <a:cubicBezTo>
                    <a:pt x="17474818" y="7982658"/>
                    <a:pt x="16826831" y="7985197"/>
                    <a:pt x="16161790" y="7982658"/>
                  </a:cubicBezTo>
                  <a:cubicBezTo>
                    <a:pt x="15854847" y="7981387"/>
                    <a:pt x="15547906" y="7980118"/>
                    <a:pt x="15240964" y="7978847"/>
                  </a:cubicBezTo>
                  <a:cubicBezTo>
                    <a:pt x="15053389" y="7978847"/>
                    <a:pt x="14882865" y="7980118"/>
                    <a:pt x="14695289" y="7980118"/>
                  </a:cubicBezTo>
                  <a:cubicBezTo>
                    <a:pt x="14217825" y="7978847"/>
                    <a:pt x="12904794" y="7980118"/>
                    <a:pt x="12427330" y="7978847"/>
                  </a:cubicBezTo>
                  <a:cubicBezTo>
                    <a:pt x="12086283" y="7977577"/>
                    <a:pt x="5265352" y="7986468"/>
                    <a:pt x="4924306" y="7985197"/>
                  </a:cubicBezTo>
                  <a:cubicBezTo>
                    <a:pt x="4839044" y="7985197"/>
                    <a:pt x="4736730" y="7986468"/>
                    <a:pt x="4651468" y="7986468"/>
                  </a:cubicBezTo>
                  <a:cubicBezTo>
                    <a:pt x="4446840" y="7986468"/>
                    <a:pt x="4259265" y="7987737"/>
                    <a:pt x="4054637" y="7987737"/>
                  </a:cubicBezTo>
                  <a:cubicBezTo>
                    <a:pt x="3543067" y="7987737"/>
                    <a:pt x="3048549" y="7986468"/>
                    <a:pt x="2536980" y="7985197"/>
                  </a:cubicBezTo>
                  <a:cubicBezTo>
                    <a:pt x="2230038" y="7983927"/>
                    <a:pt x="1923096" y="7982658"/>
                    <a:pt x="1633206" y="7981387"/>
                  </a:cubicBezTo>
                  <a:cubicBezTo>
                    <a:pt x="1087532" y="7980118"/>
                    <a:pt x="541857" y="7978847"/>
                    <a:pt x="44665" y="7978847"/>
                  </a:cubicBezTo>
                  <a:cubicBezTo>
                    <a:pt x="34505" y="7978847"/>
                    <a:pt x="25615" y="7978847"/>
                    <a:pt x="15455" y="7977577"/>
                  </a:cubicBezTo>
                  <a:cubicBezTo>
                    <a:pt x="6565" y="7976308"/>
                    <a:pt x="1485" y="7969958"/>
                    <a:pt x="4025" y="7961068"/>
                  </a:cubicBezTo>
                  <a:cubicBezTo>
                    <a:pt x="12915" y="7928866"/>
                    <a:pt x="9105" y="7771492"/>
                    <a:pt x="7835" y="7607822"/>
                  </a:cubicBezTo>
                  <a:cubicBezTo>
                    <a:pt x="6565" y="7274188"/>
                    <a:pt x="2755" y="6946849"/>
                    <a:pt x="4025" y="6613216"/>
                  </a:cubicBezTo>
                  <a:cubicBezTo>
                    <a:pt x="1485" y="6197747"/>
                    <a:pt x="-3595" y="1054750"/>
                    <a:pt x="4025" y="632987"/>
                  </a:cubicBezTo>
                  <a:cubicBezTo>
                    <a:pt x="5295" y="551152"/>
                    <a:pt x="4025" y="463023"/>
                    <a:pt x="5295" y="381188"/>
                  </a:cubicBezTo>
                  <a:cubicBezTo>
                    <a:pt x="6565" y="248994"/>
                    <a:pt x="9105" y="104209"/>
                    <a:pt x="10375" y="44450"/>
                  </a:cubicBezTo>
                  <a:cubicBezTo>
                    <a:pt x="10375" y="41910"/>
                    <a:pt x="11645" y="39370"/>
                    <a:pt x="12915" y="38100"/>
                  </a:cubicBezTo>
                  <a:cubicBezTo>
                    <a:pt x="34505" y="35560"/>
                    <a:pt x="115549" y="30480"/>
                    <a:pt x="388386" y="29210"/>
                  </a:cubicBezTo>
                  <a:cubicBezTo>
                    <a:pt x="848799" y="25400"/>
                    <a:pt x="1309212" y="22860"/>
                    <a:pt x="1786677" y="20320"/>
                  </a:cubicBezTo>
                  <a:cubicBezTo>
                    <a:pt x="2110671" y="17780"/>
                    <a:pt x="2434666" y="16510"/>
                    <a:pt x="2741608" y="13970"/>
                  </a:cubicBezTo>
                  <a:cubicBezTo>
                    <a:pt x="3048549" y="11430"/>
                    <a:pt x="3372544" y="8890"/>
                    <a:pt x="3679486" y="8890"/>
                  </a:cubicBezTo>
                  <a:cubicBezTo>
                    <a:pt x="4020532" y="7620"/>
                    <a:pt x="4361579" y="10160"/>
                    <a:pt x="4702625" y="8890"/>
                  </a:cubicBezTo>
                  <a:cubicBezTo>
                    <a:pt x="5128934" y="8890"/>
                    <a:pt x="12853638" y="6350"/>
                    <a:pt x="13279946" y="5080"/>
                  </a:cubicBezTo>
                  <a:cubicBezTo>
                    <a:pt x="13689203" y="3810"/>
                    <a:pt x="14098458" y="2540"/>
                    <a:pt x="14524767" y="2540"/>
                  </a:cubicBezTo>
                  <a:cubicBezTo>
                    <a:pt x="15223912" y="1270"/>
                    <a:pt x="15906005" y="0"/>
                    <a:pt x="16605150" y="0"/>
                  </a:cubicBezTo>
                  <a:cubicBezTo>
                    <a:pt x="16895041" y="0"/>
                    <a:pt x="17201982" y="2540"/>
                    <a:pt x="17491871" y="2540"/>
                  </a:cubicBezTo>
                  <a:cubicBezTo>
                    <a:pt x="18293331" y="3810"/>
                    <a:pt x="19111842" y="5080"/>
                    <a:pt x="19913302" y="7620"/>
                  </a:cubicBezTo>
                  <a:cubicBezTo>
                    <a:pt x="20339611" y="8890"/>
                    <a:pt x="20765918" y="12700"/>
                    <a:pt x="21192227" y="16510"/>
                  </a:cubicBezTo>
                  <a:cubicBezTo>
                    <a:pt x="21294540" y="16510"/>
                    <a:pt x="21396855" y="16510"/>
                    <a:pt x="21482118" y="16510"/>
                  </a:cubicBezTo>
                  <a:cubicBezTo>
                    <a:pt x="21558094" y="17780"/>
                    <a:pt x="21566984" y="20320"/>
                    <a:pt x="21577144" y="21590"/>
                  </a:cubicBezTo>
                  <a:close/>
                  <a:moveTo>
                    <a:pt x="21587304" y="7973768"/>
                  </a:moveTo>
                  <a:cubicBezTo>
                    <a:pt x="21588575" y="7957258"/>
                    <a:pt x="21589844" y="7944558"/>
                    <a:pt x="21589844" y="7931858"/>
                  </a:cubicBezTo>
                  <a:cubicBezTo>
                    <a:pt x="21588575" y="7582642"/>
                    <a:pt x="21587304" y="7249009"/>
                    <a:pt x="21587304" y="6890194"/>
                  </a:cubicBezTo>
                  <a:cubicBezTo>
                    <a:pt x="21587304" y="6726525"/>
                    <a:pt x="21589844" y="6562856"/>
                    <a:pt x="21588575" y="6399186"/>
                  </a:cubicBezTo>
                  <a:cubicBezTo>
                    <a:pt x="21588575" y="6248107"/>
                    <a:pt x="21587304" y="6090732"/>
                    <a:pt x="21586034" y="5939653"/>
                  </a:cubicBezTo>
                  <a:cubicBezTo>
                    <a:pt x="21580954" y="5706738"/>
                    <a:pt x="21569525" y="884786"/>
                    <a:pt x="21569525" y="651872"/>
                  </a:cubicBezTo>
                  <a:cubicBezTo>
                    <a:pt x="21566984" y="456728"/>
                    <a:pt x="21564444" y="255288"/>
                    <a:pt x="21561904" y="63500"/>
                  </a:cubicBezTo>
                  <a:cubicBezTo>
                    <a:pt x="21560634" y="44450"/>
                    <a:pt x="21559364" y="43180"/>
                    <a:pt x="21430960" y="41910"/>
                  </a:cubicBezTo>
                  <a:cubicBezTo>
                    <a:pt x="21379801" y="41910"/>
                    <a:pt x="21345698" y="41910"/>
                    <a:pt x="21294540" y="40640"/>
                  </a:cubicBezTo>
                  <a:cubicBezTo>
                    <a:pt x="20868233" y="36830"/>
                    <a:pt x="20424872" y="31750"/>
                    <a:pt x="19998563" y="30480"/>
                  </a:cubicBezTo>
                  <a:cubicBezTo>
                    <a:pt x="18958373" y="26670"/>
                    <a:pt x="17901129" y="25400"/>
                    <a:pt x="16860936" y="22860"/>
                  </a:cubicBezTo>
                  <a:cubicBezTo>
                    <a:pt x="16707465" y="22860"/>
                    <a:pt x="16536942" y="22860"/>
                    <a:pt x="16383471" y="22860"/>
                  </a:cubicBezTo>
                  <a:cubicBezTo>
                    <a:pt x="16127686" y="22860"/>
                    <a:pt x="15871900" y="22860"/>
                    <a:pt x="15633168" y="22860"/>
                  </a:cubicBezTo>
                  <a:cubicBezTo>
                    <a:pt x="15087494" y="22860"/>
                    <a:pt x="14541819" y="22860"/>
                    <a:pt x="14013197" y="24130"/>
                  </a:cubicBezTo>
                  <a:cubicBezTo>
                    <a:pt x="13552783" y="25400"/>
                    <a:pt x="5793974" y="29210"/>
                    <a:pt x="5333562" y="29210"/>
                  </a:cubicBezTo>
                  <a:cubicBezTo>
                    <a:pt x="4583259" y="29210"/>
                    <a:pt x="3832957" y="26670"/>
                    <a:pt x="3082655" y="33020"/>
                  </a:cubicBezTo>
                  <a:cubicBezTo>
                    <a:pt x="2690451" y="36830"/>
                    <a:pt x="2315299" y="36830"/>
                    <a:pt x="1940148" y="38100"/>
                  </a:cubicBezTo>
                  <a:cubicBezTo>
                    <a:pt x="1292160" y="41910"/>
                    <a:pt x="644171" y="45720"/>
                    <a:pt x="45935" y="50800"/>
                  </a:cubicBezTo>
                  <a:cubicBezTo>
                    <a:pt x="33235" y="50800"/>
                    <a:pt x="30695" y="53340"/>
                    <a:pt x="29425" y="85324"/>
                  </a:cubicBezTo>
                  <a:cubicBezTo>
                    <a:pt x="28155" y="198634"/>
                    <a:pt x="28155" y="311943"/>
                    <a:pt x="26885" y="425253"/>
                  </a:cubicBezTo>
                  <a:cubicBezTo>
                    <a:pt x="25615" y="614102"/>
                    <a:pt x="23075" y="796657"/>
                    <a:pt x="21805" y="985506"/>
                  </a:cubicBezTo>
                  <a:cubicBezTo>
                    <a:pt x="16725" y="1186945"/>
                    <a:pt x="23075" y="6109617"/>
                    <a:pt x="25615" y="6311056"/>
                  </a:cubicBezTo>
                  <a:cubicBezTo>
                    <a:pt x="25615" y="6525085"/>
                    <a:pt x="25615" y="6745410"/>
                    <a:pt x="26885" y="6959439"/>
                  </a:cubicBezTo>
                  <a:cubicBezTo>
                    <a:pt x="26885" y="7116814"/>
                    <a:pt x="29425" y="7274188"/>
                    <a:pt x="29425" y="7431563"/>
                  </a:cubicBezTo>
                  <a:cubicBezTo>
                    <a:pt x="29425" y="7601527"/>
                    <a:pt x="29425" y="7771492"/>
                    <a:pt x="28155" y="7931858"/>
                  </a:cubicBezTo>
                  <a:cubicBezTo>
                    <a:pt x="28155" y="7935668"/>
                    <a:pt x="28155" y="7938208"/>
                    <a:pt x="28155" y="7942018"/>
                  </a:cubicBezTo>
                  <a:cubicBezTo>
                    <a:pt x="28155" y="7952177"/>
                    <a:pt x="31965" y="7955987"/>
                    <a:pt x="40855" y="7955987"/>
                  </a:cubicBezTo>
                  <a:cubicBezTo>
                    <a:pt x="149654" y="7955987"/>
                    <a:pt x="388386" y="7957258"/>
                    <a:pt x="610067" y="7957258"/>
                  </a:cubicBezTo>
                  <a:cubicBezTo>
                    <a:pt x="934061" y="7957258"/>
                    <a:pt x="1275108" y="7954718"/>
                    <a:pt x="1599102" y="7957258"/>
                  </a:cubicBezTo>
                  <a:cubicBezTo>
                    <a:pt x="2127724" y="7961068"/>
                    <a:pt x="2656346" y="7963608"/>
                    <a:pt x="3184968" y="7962337"/>
                  </a:cubicBezTo>
                  <a:cubicBezTo>
                    <a:pt x="3526015" y="7961068"/>
                    <a:pt x="3850009" y="7963608"/>
                    <a:pt x="4191056" y="7963608"/>
                  </a:cubicBezTo>
                  <a:cubicBezTo>
                    <a:pt x="4685573" y="7963608"/>
                    <a:pt x="5180090" y="7962337"/>
                    <a:pt x="5674608" y="7963608"/>
                  </a:cubicBezTo>
                  <a:cubicBezTo>
                    <a:pt x="6407858" y="7964877"/>
                    <a:pt x="14456557" y="7954718"/>
                    <a:pt x="15206860" y="7957258"/>
                  </a:cubicBezTo>
                  <a:cubicBezTo>
                    <a:pt x="15530855" y="7958527"/>
                    <a:pt x="15854847" y="7959797"/>
                    <a:pt x="16161790" y="7959797"/>
                  </a:cubicBezTo>
                  <a:cubicBezTo>
                    <a:pt x="16724517" y="7962337"/>
                    <a:pt x="17270192" y="7958527"/>
                    <a:pt x="17832919" y="7962337"/>
                  </a:cubicBezTo>
                  <a:cubicBezTo>
                    <a:pt x="18293331" y="7964877"/>
                    <a:pt x="18753743" y="7964877"/>
                    <a:pt x="19214157" y="7967418"/>
                  </a:cubicBezTo>
                  <a:cubicBezTo>
                    <a:pt x="19896250" y="7971227"/>
                    <a:pt x="20578343" y="7973768"/>
                    <a:pt x="21260437" y="7975037"/>
                  </a:cubicBezTo>
                  <a:cubicBezTo>
                    <a:pt x="21516221" y="7975037"/>
                    <a:pt x="21566984" y="7973768"/>
                    <a:pt x="21587304" y="7973768"/>
                  </a:cubicBezTo>
                  <a:close/>
                </a:path>
              </a:pathLst>
            </a:custGeom>
            <a:solidFill>
              <a:srgbClr val="E7E3CA"/>
            </a:solidFill>
          </p:spPr>
          <p:txBody>
            <a:bodyPr/>
            <a:lstStyle/>
            <a:p>
              <a:endParaRPr lang="en-GB"/>
            </a:p>
          </p:txBody>
        </p:sp>
      </p:grpSp>
      <p:grpSp>
        <p:nvGrpSpPr>
          <p:cNvPr id="36" name="Group 36"/>
          <p:cNvGrpSpPr/>
          <p:nvPr/>
        </p:nvGrpSpPr>
        <p:grpSpPr>
          <a:xfrm>
            <a:off x="16749590" y="11491361"/>
            <a:ext cx="4207640" cy="632075"/>
            <a:chOff x="0" y="0"/>
            <a:chExt cx="14107739" cy="2119276"/>
          </a:xfrm>
        </p:grpSpPr>
        <p:sp>
          <p:nvSpPr>
            <p:cNvPr id="37" name="Freeform 37"/>
            <p:cNvSpPr/>
            <p:nvPr/>
          </p:nvSpPr>
          <p:spPr>
            <a:xfrm>
              <a:off x="10160" y="16510"/>
              <a:ext cx="14084879" cy="2091336"/>
            </a:xfrm>
            <a:custGeom>
              <a:avLst/>
              <a:gdLst/>
              <a:ahLst/>
              <a:cxnLst/>
              <a:rect l="l" t="t" r="r" b="b"/>
              <a:pathLst>
                <a:path w="14084879" h="2091336">
                  <a:moveTo>
                    <a:pt x="14084879" y="2091336"/>
                  </a:moveTo>
                  <a:lnTo>
                    <a:pt x="0" y="2083716"/>
                  </a:lnTo>
                  <a:lnTo>
                    <a:pt x="0" y="738557"/>
                  </a:lnTo>
                  <a:lnTo>
                    <a:pt x="17780" y="19050"/>
                  </a:lnTo>
                  <a:lnTo>
                    <a:pt x="7022053" y="0"/>
                  </a:lnTo>
                  <a:lnTo>
                    <a:pt x="14065829" y="5080"/>
                  </a:lnTo>
                  <a:close/>
                </a:path>
              </a:pathLst>
            </a:custGeom>
            <a:solidFill>
              <a:srgbClr val="9B99CB"/>
            </a:solidFill>
          </p:spPr>
          <p:txBody>
            <a:bodyPr/>
            <a:lstStyle/>
            <a:p>
              <a:endParaRPr lang="en-GB"/>
            </a:p>
          </p:txBody>
        </p:sp>
        <p:sp>
          <p:nvSpPr>
            <p:cNvPr id="38" name="Freeform 38"/>
            <p:cNvSpPr/>
            <p:nvPr/>
          </p:nvSpPr>
          <p:spPr>
            <a:xfrm>
              <a:off x="-215" y="0"/>
              <a:ext cx="14109223" cy="2117300"/>
            </a:xfrm>
            <a:custGeom>
              <a:avLst/>
              <a:gdLst/>
              <a:ahLst/>
              <a:cxnLst/>
              <a:rect l="l" t="t" r="r" b="b"/>
              <a:pathLst>
                <a:path w="14109223" h="2117300">
                  <a:moveTo>
                    <a:pt x="14076204" y="21590"/>
                  </a:moveTo>
                  <a:cubicBezTo>
                    <a:pt x="14077474" y="34290"/>
                    <a:pt x="14077474" y="44450"/>
                    <a:pt x="14078743" y="54610"/>
                  </a:cubicBezTo>
                  <a:cubicBezTo>
                    <a:pt x="14081284" y="95163"/>
                    <a:pt x="14082554" y="139794"/>
                    <a:pt x="14085093" y="182831"/>
                  </a:cubicBezTo>
                  <a:cubicBezTo>
                    <a:pt x="14085093" y="244996"/>
                    <a:pt x="14097793" y="1470760"/>
                    <a:pt x="14104143" y="1532925"/>
                  </a:cubicBezTo>
                  <a:cubicBezTo>
                    <a:pt x="14110493" y="1626969"/>
                    <a:pt x="14106684" y="1722607"/>
                    <a:pt x="14106684" y="1816651"/>
                  </a:cubicBezTo>
                  <a:cubicBezTo>
                    <a:pt x="14106684" y="1899538"/>
                    <a:pt x="14107954" y="1976048"/>
                    <a:pt x="14109224" y="2057046"/>
                  </a:cubicBezTo>
                  <a:cubicBezTo>
                    <a:pt x="14109224" y="2078636"/>
                    <a:pt x="14109224" y="2092606"/>
                    <a:pt x="14109224" y="2116736"/>
                  </a:cubicBezTo>
                  <a:cubicBezTo>
                    <a:pt x="14086364" y="2116736"/>
                    <a:pt x="14066043" y="2118006"/>
                    <a:pt x="14005506" y="2116736"/>
                  </a:cubicBezTo>
                  <a:cubicBezTo>
                    <a:pt x="13283769" y="2111656"/>
                    <a:pt x="12550930" y="2118006"/>
                    <a:pt x="11829195" y="2112926"/>
                  </a:cubicBezTo>
                  <a:cubicBezTo>
                    <a:pt x="11396153" y="2109116"/>
                    <a:pt x="10974216" y="2111656"/>
                    <a:pt x="10541174" y="2109116"/>
                  </a:cubicBezTo>
                  <a:cubicBezTo>
                    <a:pt x="10341308" y="2107846"/>
                    <a:pt x="10141443" y="2106576"/>
                    <a:pt x="9941578" y="2105306"/>
                  </a:cubicBezTo>
                  <a:cubicBezTo>
                    <a:pt x="9819438" y="2105306"/>
                    <a:pt x="9708401" y="2106576"/>
                    <a:pt x="9586261" y="2106576"/>
                  </a:cubicBezTo>
                  <a:cubicBezTo>
                    <a:pt x="9275360" y="2105306"/>
                    <a:pt x="8420380" y="2106576"/>
                    <a:pt x="8109480" y="2105306"/>
                  </a:cubicBezTo>
                  <a:cubicBezTo>
                    <a:pt x="7887406" y="2104036"/>
                    <a:pt x="3445956" y="2112926"/>
                    <a:pt x="3223884" y="2111656"/>
                  </a:cubicBezTo>
                  <a:cubicBezTo>
                    <a:pt x="3168365" y="2111656"/>
                    <a:pt x="3101744" y="2112926"/>
                    <a:pt x="3046226" y="2112926"/>
                  </a:cubicBezTo>
                  <a:cubicBezTo>
                    <a:pt x="2912982" y="2112926"/>
                    <a:pt x="2790842" y="2114196"/>
                    <a:pt x="2657599" y="2114196"/>
                  </a:cubicBezTo>
                  <a:cubicBezTo>
                    <a:pt x="2324490" y="2114196"/>
                    <a:pt x="2002484" y="2112926"/>
                    <a:pt x="1669376" y="2111656"/>
                  </a:cubicBezTo>
                  <a:cubicBezTo>
                    <a:pt x="1469510" y="2110386"/>
                    <a:pt x="1269645" y="2109116"/>
                    <a:pt x="1080884" y="2107846"/>
                  </a:cubicBezTo>
                  <a:cubicBezTo>
                    <a:pt x="725567" y="2106576"/>
                    <a:pt x="370251" y="2105306"/>
                    <a:pt x="44665" y="2105306"/>
                  </a:cubicBezTo>
                  <a:cubicBezTo>
                    <a:pt x="34505" y="2105306"/>
                    <a:pt x="25615" y="2105306"/>
                    <a:pt x="15455" y="2104036"/>
                  </a:cubicBezTo>
                  <a:cubicBezTo>
                    <a:pt x="6565" y="2102766"/>
                    <a:pt x="1485" y="2096416"/>
                    <a:pt x="4025" y="2087526"/>
                  </a:cubicBezTo>
                  <a:cubicBezTo>
                    <a:pt x="12915" y="2055747"/>
                    <a:pt x="9105" y="2015898"/>
                    <a:pt x="7835" y="1974454"/>
                  </a:cubicBezTo>
                  <a:cubicBezTo>
                    <a:pt x="6565" y="1889974"/>
                    <a:pt x="2755" y="1807087"/>
                    <a:pt x="4025" y="1722607"/>
                  </a:cubicBezTo>
                  <a:cubicBezTo>
                    <a:pt x="1485" y="1617405"/>
                    <a:pt x="-3595" y="315131"/>
                    <a:pt x="4025" y="208335"/>
                  </a:cubicBezTo>
                  <a:cubicBezTo>
                    <a:pt x="5295" y="187613"/>
                    <a:pt x="4025" y="165298"/>
                    <a:pt x="5295" y="144576"/>
                  </a:cubicBezTo>
                  <a:cubicBezTo>
                    <a:pt x="6565" y="111103"/>
                    <a:pt x="9105" y="74441"/>
                    <a:pt x="10375" y="44450"/>
                  </a:cubicBezTo>
                  <a:cubicBezTo>
                    <a:pt x="10375" y="41910"/>
                    <a:pt x="11645" y="39370"/>
                    <a:pt x="12915" y="38100"/>
                  </a:cubicBezTo>
                  <a:cubicBezTo>
                    <a:pt x="34505" y="35560"/>
                    <a:pt x="92661" y="30480"/>
                    <a:pt x="270319" y="29210"/>
                  </a:cubicBezTo>
                  <a:cubicBezTo>
                    <a:pt x="570117" y="25400"/>
                    <a:pt x="869915" y="22860"/>
                    <a:pt x="1180816" y="20320"/>
                  </a:cubicBezTo>
                  <a:cubicBezTo>
                    <a:pt x="1391785" y="17780"/>
                    <a:pt x="1602754" y="16510"/>
                    <a:pt x="1802620" y="13970"/>
                  </a:cubicBezTo>
                  <a:cubicBezTo>
                    <a:pt x="2002485" y="11430"/>
                    <a:pt x="2213454" y="8890"/>
                    <a:pt x="2413319" y="8890"/>
                  </a:cubicBezTo>
                  <a:cubicBezTo>
                    <a:pt x="2635392" y="7620"/>
                    <a:pt x="2857464" y="10160"/>
                    <a:pt x="3079537" y="8890"/>
                  </a:cubicBezTo>
                  <a:cubicBezTo>
                    <a:pt x="3357127" y="8890"/>
                    <a:pt x="8387070" y="6350"/>
                    <a:pt x="8664661" y="5080"/>
                  </a:cubicBezTo>
                  <a:cubicBezTo>
                    <a:pt x="8931148" y="3810"/>
                    <a:pt x="9197635" y="2540"/>
                    <a:pt x="9475226" y="2540"/>
                  </a:cubicBezTo>
                  <a:cubicBezTo>
                    <a:pt x="9930474" y="1270"/>
                    <a:pt x="10374619" y="0"/>
                    <a:pt x="10829868" y="0"/>
                  </a:cubicBezTo>
                  <a:cubicBezTo>
                    <a:pt x="11018630" y="0"/>
                    <a:pt x="11218495" y="2540"/>
                    <a:pt x="11407256" y="2540"/>
                  </a:cubicBezTo>
                  <a:cubicBezTo>
                    <a:pt x="11929127" y="3810"/>
                    <a:pt x="12462101" y="5080"/>
                    <a:pt x="12983971" y="7620"/>
                  </a:cubicBezTo>
                  <a:cubicBezTo>
                    <a:pt x="13261562" y="8890"/>
                    <a:pt x="13539153" y="12700"/>
                    <a:pt x="13816744" y="16510"/>
                  </a:cubicBezTo>
                  <a:cubicBezTo>
                    <a:pt x="13883364" y="16510"/>
                    <a:pt x="13949988" y="16510"/>
                    <a:pt x="14005506" y="16510"/>
                  </a:cubicBezTo>
                  <a:cubicBezTo>
                    <a:pt x="14057154" y="17780"/>
                    <a:pt x="14066043" y="20320"/>
                    <a:pt x="14076204" y="21590"/>
                  </a:cubicBezTo>
                  <a:close/>
                  <a:moveTo>
                    <a:pt x="14086364" y="2100226"/>
                  </a:moveTo>
                  <a:cubicBezTo>
                    <a:pt x="14087634" y="2083716"/>
                    <a:pt x="14088904" y="2071016"/>
                    <a:pt x="14088904" y="2058316"/>
                  </a:cubicBezTo>
                  <a:cubicBezTo>
                    <a:pt x="14087634" y="1968079"/>
                    <a:pt x="14086364" y="1883598"/>
                    <a:pt x="14086364" y="1792742"/>
                  </a:cubicBezTo>
                  <a:cubicBezTo>
                    <a:pt x="14086364" y="1751299"/>
                    <a:pt x="14088904" y="1709855"/>
                    <a:pt x="14087634" y="1668412"/>
                  </a:cubicBezTo>
                  <a:cubicBezTo>
                    <a:pt x="14087634" y="1630157"/>
                    <a:pt x="14086364" y="1590307"/>
                    <a:pt x="14085093" y="1552052"/>
                  </a:cubicBezTo>
                  <a:cubicBezTo>
                    <a:pt x="14080014" y="1493075"/>
                    <a:pt x="14068584" y="272094"/>
                    <a:pt x="14068584" y="213117"/>
                  </a:cubicBezTo>
                  <a:cubicBezTo>
                    <a:pt x="14066043" y="163704"/>
                    <a:pt x="14063504" y="112697"/>
                    <a:pt x="14060964" y="63500"/>
                  </a:cubicBezTo>
                  <a:cubicBezTo>
                    <a:pt x="14059693" y="44450"/>
                    <a:pt x="14058424" y="43180"/>
                    <a:pt x="13972195" y="41910"/>
                  </a:cubicBezTo>
                  <a:cubicBezTo>
                    <a:pt x="13938884" y="41910"/>
                    <a:pt x="13916677" y="41910"/>
                    <a:pt x="13883364" y="40640"/>
                  </a:cubicBezTo>
                  <a:cubicBezTo>
                    <a:pt x="13605775" y="36830"/>
                    <a:pt x="13317080" y="31750"/>
                    <a:pt x="13039490" y="30480"/>
                  </a:cubicBezTo>
                  <a:cubicBezTo>
                    <a:pt x="12362169" y="26670"/>
                    <a:pt x="11673744" y="25400"/>
                    <a:pt x="10996423" y="22860"/>
                  </a:cubicBezTo>
                  <a:cubicBezTo>
                    <a:pt x="10896490" y="22860"/>
                    <a:pt x="10785454" y="22860"/>
                    <a:pt x="10685521" y="22860"/>
                  </a:cubicBezTo>
                  <a:cubicBezTo>
                    <a:pt x="10518967" y="22860"/>
                    <a:pt x="10352413" y="22860"/>
                    <a:pt x="10196962" y="22860"/>
                  </a:cubicBezTo>
                  <a:cubicBezTo>
                    <a:pt x="9841646" y="22860"/>
                    <a:pt x="9486329" y="22860"/>
                    <a:pt x="9142117" y="24130"/>
                  </a:cubicBezTo>
                  <a:cubicBezTo>
                    <a:pt x="8842319" y="25400"/>
                    <a:pt x="3790169" y="29210"/>
                    <a:pt x="3490371" y="29210"/>
                  </a:cubicBezTo>
                  <a:cubicBezTo>
                    <a:pt x="3001811" y="29210"/>
                    <a:pt x="2513252" y="26670"/>
                    <a:pt x="2024692" y="33020"/>
                  </a:cubicBezTo>
                  <a:cubicBezTo>
                    <a:pt x="1769309" y="36830"/>
                    <a:pt x="1525029" y="36830"/>
                    <a:pt x="1280749" y="38100"/>
                  </a:cubicBezTo>
                  <a:cubicBezTo>
                    <a:pt x="858811" y="41910"/>
                    <a:pt x="436873" y="45720"/>
                    <a:pt x="45935" y="50800"/>
                  </a:cubicBezTo>
                  <a:cubicBezTo>
                    <a:pt x="33235" y="50800"/>
                    <a:pt x="30695" y="53340"/>
                    <a:pt x="29425" y="69660"/>
                  </a:cubicBezTo>
                  <a:cubicBezTo>
                    <a:pt x="28155" y="98351"/>
                    <a:pt x="28155" y="127042"/>
                    <a:pt x="26885" y="155734"/>
                  </a:cubicBezTo>
                  <a:cubicBezTo>
                    <a:pt x="25615" y="203553"/>
                    <a:pt x="23075" y="249778"/>
                    <a:pt x="21805" y="297597"/>
                  </a:cubicBezTo>
                  <a:cubicBezTo>
                    <a:pt x="16725" y="348604"/>
                    <a:pt x="23075" y="1595089"/>
                    <a:pt x="25615" y="1646096"/>
                  </a:cubicBezTo>
                  <a:cubicBezTo>
                    <a:pt x="25615" y="1700292"/>
                    <a:pt x="25615" y="1756080"/>
                    <a:pt x="26885" y="1810276"/>
                  </a:cubicBezTo>
                  <a:cubicBezTo>
                    <a:pt x="26885" y="1850125"/>
                    <a:pt x="29425" y="1889974"/>
                    <a:pt x="29425" y="1929823"/>
                  </a:cubicBezTo>
                  <a:cubicBezTo>
                    <a:pt x="29425" y="1972860"/>
                    <a:pt x="29425" y="2015898"/>
                    <a:pt x="28155" y="2058316"/>
                  </a:cubicBezTo>
                  <a:cubicBezTo>
                    <a:pt x="28155" y="2062126"/>
                    <a:pt x="28155" y="2064666"/>
                    <a:pt x="28155" y="2068476"/>
                  </a:cubicBezTo>
                  <a:cubicBezTo>
                    <a:pt x="28155" y="2078636"/>
                    <a:pt x="31965" y="2082446"/>
                    <a:pt x="40855" y="2082446"/>
                  </a:cubicBezTo>
                  <a:cubicBezTo>
                    <a:pt x="114868" y="2082446"/>
                    <a:pt x="270319" y="2083716"/>
                    <a:pt x="414666" y="2083716"/>
                  </a:cubicBezTo>
                  <a:cubicBezTo>
                    <a:pt x="625635" y="2083716"/>
                    <a:pt x="847708" y="2081176"/>
                    <a:pt x="1058676" y="2083716"/>
                  </a:cubicBezTo>
                  <a:cubicBezTo>
                    <a:pt x="1402889" y="2087526"/>
                    <a:pt x="1747101" y="2090066"/>
                    <a:pt x="2091314" y="2088796"/>
                  </a:cubicBezTo>
                  <a:cubicBezTo>
                    <a:pt x="2313386" y="2087526"/>
                    <a:pt x="2524355" y="2090066"/>
                    <a:pt x="2746428" y="2090066"/>
                  </a:cubicBezTo>
                  <a:cubicBezTo>
                    <a:pt x="3068433" y="2090066"/>
                    <a:pt x="3390438" y="2088796"/>
                    <a:pt x="3712443" y="2090066"/>
                  </a:cubicBezTo>
                  <a:cubicBezTo>
                    <a:pt x="4189899" y="2091336"/>
                    <a:pt x="9430811" y="2081176"/>
                    <a:pt x="9919371" y="2083716"/>
                  </a:cubicBezTo>
                  <a:cubicBezTo>
                    <a:pt x="10130340" y="2084986"/>
                    <a:pt x="10341308" y="2086256"/>
                    <a:pt x="10541174" y="2086256"/>
                  </a:cubicBezTo>
                  <a:cubicBezTo>
                    <a:pt x="10907593" y="2088796"/>
                    <a:pt x="11262910" y="2084986"/>
                    <a:pt x="11629329" y="2088796"/>
                  </a:cubicBezTo>
                  <a:cubicBezTo>
                    <a:pt x="11929127" y="2091336"/>
                    <a:pt x="12228924" y="2091336"/>
                    <a:pt x="12528723" y="2093876"/>
                  </a:cubicBezTo>
                  <a:cubicBezTo>
                    <a:pt x="12972868" y="2097686"/>
                    <a:pt x="13417013" y="2100226"/>
                    <a:pt x="13861158" y="2101496"/>
                  </a:cubicBezTo>
                  <a:cubicBezTo>
                    <a:pt x="14027712" y="2101496"/>
                    <a:pt x="14066043" y="2100226"/>
                    <a:pt x="14086364" y="2100226"/>
                  </a:cubicBezTo>
                  <a:close/>
                </a:path>
              </a:pathLst>
            </a:custGeom>
            <a:solidFill>
              <a:srgbClr val="9B99CB"/>
            </a:solidFill>
          </p:spPr>
          <p:txBody>
            <a:bodyPr/>
            <a:lstStyle/>
            <a:p>
              <a:endParaRPr lang="en-GB"/>
            </a:p>
          </p:txBody>
        </p:sp>
      </p:grpSp>
      <p:sp>
        <p:nvSpPr>
          <p:cNvPr id="39" name="Freeform 39"/>
          <p:cNvSpPr/>
          <p:nvPr/>
        </p:nvSpPr>
        <p:spPr>
          <a:xfrm>
            <a:off x="13446522" y="11537834"/>
            <a:ext cx="3447965" cy="3312601"/>
          </a:xfrm>
          <a:custGeom>
            <a:avLst/>
            <a:gdLst/>
            <a:ahLst/>
            <a:cxnLst/>
            <a:rect l="l" t="t" r="r" b="b"/>
            <a:pathLst>
              <a:path w="5455189" h="3312601">
                <a:moveTo>
                  <a:pt x="0" y="0"/>
                </a:moveTo>
                <a:lnTo>
                  <a:pt x="5455189" y="0"/>
                </a:lnTo>
                <a:lnTo>
                  <a:pt x="5455189" y="3312602"/>
                </a:lnTo>
                <a:lnTo>
                  <a:pt x="0" y="3312602"/>
                </a:lnTo>
                <a:lnTo>
                  <a:pt x="0" y="0"/>
                </a:lnTo>
                <a:close/>
              </a:path>
            </a:pathLst>
          </a:custGeom>
          <a:blipFill>
            <a:blip r:embed="rId4"/>
            <a:stretch>
              <a:fillRect/>
            </a:stretch>
          </a:blipFill>
        </p:spPr>
        <p:txBody>
          <a:bodyPr/>
          <a:lstStyle/>
          <a:p>
            <a:endParaRPr lang="en-GB"/>
          </a:p>
        </p:txBody>
      </p:sp>
      <p:sp>
        <p:nvSpPr>
          <p:cNvPr id="40" name="TextBox 40"/>
          <p:cNvSpPr txBox="1"/>
          <p:nvPr/>
        </p:nvSpPr>
        <p:spPr>
          <a:xfrm>
            <a:off x="15363172" y="2241450"/>
            <a:ext cx="3716851" cy="516616"/>
          </a:xfrm>
          <a:prstGeom prst="rect">
            <a:avLst/>
          </a:prstGeom>
        </p:spPr>
        <p:txBody>
          <a:bodyPr lIns="0" tIns="0" rIns="0" bIns="0" rtlCol="0" anchor="t">
            <a:spAutoFit/>
          </a:bodyPr>
          <a:lstStyle/>
          <a:p>
            <a:pPr algn="ctr">
              <a:lnSpc>
                <a:spcPts val="4409"/>
              </a:lnSpc>
            </a:pPr>
            <a:r>
              <a:rPr lang="en-US" sz="3200" b="1" dirty="0">
                <a:latin typeface="Arial" panose="020B0604020202020204" pitchFamily="34" charset="0"/>
                <a:ea typeface="Londrina Solid Heavy"/>
                <a:cs typeface="Arial" panose="020B0604020202020204" pitchFamily="34" charset="0"/>
                <a:sym typeface="Londrina Solid Heavy"/>
              </a:rPr>
              <a:t>Data analysis</a:t>
            </a:r>
          </a:p>
        </p:txBody>
      </p:sp>
      <p:sp>
        <p:nvSpPr>
          <p:cNvPr id="41" name="TextBox 41"/>
          <p:cNvSpPr txBox="1"/>
          <p:nvPr/>
        </p:nvSpPr>
        <p:spPr>
          <a:xfrm>
            <a:off x="1238250" y="859654"/>
            <a:ext cx="19687437" cy="588046"/>
          </a:xfrm>
          <a:prstGeom prst="rect">
            <a:avLst/>
          </a:prstGeom>
        </p:spPr>
        <p:txBody>
          <a:bodyPr wrap="square" lIns="0" tIns="0" rIns="0" bIns="0" rtlCol="0" anchor="t">
            <a:spAutoFit/>
          </a:bodyPr>
          <a:lstStyle/>
          <a:p>
            <a:pPr algn="ctr">
              <a:lnSpc>
                <a:spcPts val="4873"/>
              </a:lnSpc>
            </a:pPr>
            <a:r>
              <a:rPr lang="en-US" sz="4000" b="1" dirty="0">
                <a:latin typeface="Arial" panose="020B0604020202020204" pitchFamily="34" charset="0"/>
                <a:ea typeface="Londrina Solid"/>
                <a:cs typeface="Arial" panose="020B0604020202020204" pitchFamily="34" charset="0"/>
                <a:sym typeface="Londrina Solid"/>
              </a:rPr>
              <a:t>EXPLORING THE IMPACT OF ANOREXIA NERVOSA DISORDER IN THE UK</a:t>
            </a:r>
          </a:p>
        </p:txBody>
      </p:sp>
      <p:sp>
        <p:nvSpPr>
          <p:cNvPr id="42" name="TextBox 42"/>
          <p:cNvSpPr txBox="1"/>
          <p:nvPr/>
        </p:nvSpPr>
        <p:spPr>
          <a:xfrm>
            <a:off x="7569588" y="2126968"/>
            <a:ext cx="5403462" cy="504946"/>
          </a:xfrm>
          <a:prstGeom prst="rect">
            <a:avLst/>
          </a:prstGeom>
        </p:spPr>
        <p:txBody>
          <a:bodyPr wrap="square" lIns="0" tIns="0" rIns="0" bIns="0" rtlCol="0" anchor="t">
            <a:spAutoFit/>
          </a:bodyPr>
          <a:lstStyle/>
          <a:p>
            <a:pPr algn="ctr">
              <a:lnSpc>
                <a:spcPts val="4409"/>
              </a:lnSpc>
            </a:pPr>
            <a:r>
              <a:rPr lang="en-US" sz="2800" b="1" dirty="0">
                <a:latin typeface="Arial" panose="020B0604020202020204" pitchFamily="34" charset="0"/>
                <a:ea typeface="Londrina Solid Heavy"/>
                <a:cs typeface="Arial" panose="020B0604020202020204" pitchFamily="34" charset="0"/>
                <a:sym typeface="Londrina Solid Heavy"/>
              </a:rPr>
              <a:t>Inclusion and Exclusion </a:t>
            </a:r>
          </a:p>
        </p:txBody>
      </p:sp>
      <p:sp>
        <p:nvSpPr>
          <p:cNvPr id="43" name="TextBox 43"/>
          <p:cNvSpPr txBox="1"/>
          <p:nvPr/>
        </p:nvSpPr>
        <p:spPr>
          <a:xfrm>
            <a:off x="6952995" y="6714782"/>
            <a:ext cx="6279287" cy="2077492"/>
          </a:xfrm>
          <a:prstGeom prst="rect">
            <a:avLst/>
          </a:prstGeom>
        </p:spPr>
        <p:txBody>
          <a:bodyPr wrap="square" lIns="0" tIns="0" rIns="0" bIns="0" rtlCol="0" anchor="t">
            <a:spAutoFit/>
          </a:bodyPr>
          <a:lstStyle/>
          <a:p>
            <a:pPr marL="323847" lvl="1" indent="-161923" algn="just">
              <a:lnSpc>
                <a:spcPts val="1799"/>
              </a:lnSpc>
              <a:buFont typeface="Arial"/>
              <a:buChar char="•"/>
            </a:pPr>
            <a:r>
              <a:rPr lang="en-US" sz="1499" dirty="0">
                <a:latin typeface="Arial" panose="020B0604020202020204" pitchFamily="34" charset="0"/>
                <a:ea typeface="Barlow 2"/>
                <a:cs typeface="Arial" panose="020B0604020202020204" pitchFamily="34" charset="0"/>
                <a:sym typeface="Barlow 2"/>
              </a:rPr>
              <a:t>The inclusion of updated sources like peer-reviewed sources helps the research in reflecting recent treatment approaches, contemporary trends and the present-day impact of Anorexia nervosa disorder in the UK.  </a:t>
            </a:r>
          </a:p>
          <a:p>
            <a:pPr marL="323847" lvl="1" indent="-161923" algn="just">
              <a:lnSpc>
                <a:spcPts val="1799"/>
              </a:lnSpc>
              <a:buFont typeface="Arial"/>
              <a:buChar char="•"/>
            </a:pPr>
            <a:r>
              <a:rPr lang="en-US" sz="1499" dirty="0">
                <a:latin typeface="Arial" panose="020B0604020202020204" pitchFamily="34" charset="0"/>
                <a:ea typeface="Barlow 2"/>
                <a:cs typeface="Arial" panose="020B0604020202020204" pitchFamily="34" charset="0"/>
                <a:sym typeface="Barlow 2"/>
              </a:rPr>
              <a:t>The article screening process is the next step, where the researcher strictly reviewed titles and abstracts of all sources for identifying whether each article aligns with Anorexia nervosa or not. Finally, the present research has selected 10 articles for data collection and analysis. </a:t>
            </a:r>
          </a:p>
        </p:txBody>
      </p:sp>
      <p:sp>
        <p:nvSpPr>
          <p:cNvPr id="44" name="TextBox 44"/>
          <p:cNvSpPr txBox="1"/>
          <p:nvPr/>
        </p:nvSpPr>
        <p:spPr>
          <a:xfrm>
            <a:off x="13875794" y="3060318"/>
            <a:ext cx="6691607" cy="7886774"/>
          </a:xfrm>
          <a:prstGeom prst="rect">
            <a:avLst/>
          </a:prstGeom>
        </p:spPr>
        <p:txBody>
          <a:bodyPr lIns="0" tIns="0" rIns="0" bIns="0" rtlCol="0" anchor="t">
            <a:spAutoFit/>
          </a:bodyPr>
          <a:lstStyle/>
          <a:p>
            <a:pPr algn="just">
              <a:lnSpc>
                <a:spcPts val="1548"/>
              </a:lnSpc>
              <a:spcBef>
                <a:spcPct val="0"/>
              </a:spcBef>
            </a:pPr>
            <a:r>
              <a:rPr lang="en-US" sz="1503" b="1" dirty="0">
                <a:latin typeface="Arial" panose="020B0604020202020204" pitchFamily="34" charset="0"/>
                <a:ea typeface="Barlow 2 Bold"/>
                <a:cs typeface="Arial" panose="020B0604020202020204" pitchFamily="34" charset="0"/>
                <a:sym typeface="Barlow 2 Bold"/>
              </a:rPr>
              <a:t>1. Data </a:t>
            </a:r>
            <a:r>
              <a:rPr lang="en-US" sz="1503" b="1" dirty="0" err="1">
                <a:latin typeface="Arial" panose="020B0604020202020204" pitchFamily="34" charset="0"/>
                <a:ea typeface="Barlow 2 Bold"/>
                <a:cs typeface="Arial" panose="020B0604020202020204" pitchFamily="34" charset="0"/>
                <a:sym typeface="Barlow 2 Bold"/>
              </a:rPr>
              <a:t>familiarisation</a:t>
            </a:r>
            <a:endParaRPr lang="en-US" sz="1503" b="1" dirty="0">
              <a:latin typeface="Arial" panose="020B0604020202020204" pitchFamily="34" charset="0"/>
              <a:ea typeface="Barlow 2 Bold"/>
              <a:cs typeface="Arial" panose="020B0604020202020204" pitchFamily="34" charset="0"/>
              <a:sym typeface="Barlow 2 Bold"/>
            </a:endParaRPr>
          </a:p>
          <a:p>
            <a:pPr algn="just">
              <a:lnSpc>
                <a:spcPts val="1548"/>
              </a:lnSpc>
              <a:spcBef>
                <a:spcPct val="0"/>
              </a:spcBef>
            </a:pPr>
            <a:r>
              <a:rPr lang="en-US" sz="1503" dirty="0">
                <a:latin typeface="Arial" panose="020B0604020202020204" pitchFamily="34" charset="0"/>
                <a:ea typeface="Barlow 2"/>
                <a:cs typeface="Arial" panose="020B0604020202020204" pitchFamily="34" charset="0"/>
                <a:sym typeface="Barlow 2"/>
              </a:rPr>
              <a:t>The initial stage suggests developing a thorough understanding of all selected articles regarding their methods, findings and arguments (Braun and Clarke, 2006). This includes </a:t>
            </a:r>
            <a:r>
              <a:rPr lang="en-US" sz="1503" dirty="0" err="1">
                <a:latin typeface="Arial" panose="020B0604020202020204" pitchFamily="34" charset="0"/>
                <a:ea typeface="Barlow 2"/>
                <a:cs typeface="Arial" panose="020B0604020202020204" pitchFamily="34" charset="0"/>
                <a:sym typeface="Barlow 2"/>
              </a:rPr>
              <a:t>familiarisation</a:t>
            </a:r>
            <a:r>
              <a:rPr lang="en-US" sz="1503" dirty="0">
                <a:latin typeface="Arial" panose="020B0604020202020204" pitchFamily="34" charset="0"/>
                <a:ea typeface="Barlow 2"/>
                <a:cs typeface="Arial" panose="020B0604020202020204" pitchFamily="34" charset="0"/>
                <a:sym typeface="Barlow 2"/>
              </a:rPr>
              <a:t> of different concepts such as Pharmacological and Non-Pharmacological interventions, long term effect of Anorexia nervosa, strategic interventions and others.</a:t>
            </a:r>
          </a:p>
          <a:p>
            <a:pPr algn="just">
              <a:lnSpc>
                <a:spcPts val="1548"/>
              </a:lnSpc>
              <a:spcBef>
                <a:spcPct val="0"/>
              </a:spcBef>
            </a:pPr>
            <a:r>
              <a:rPr lang="en-US" sz="1503" b="1" dirty="0">
                <a:latin typeface="Arial" panose="020B0604020202020204" pitchFamily="34" charset="0"/>
                <a:ea typeface="Barlow 2 Bold"/>
                <a:cs typeface="Arial" panose="020B0604020202020204" pitchFamily="34" charset="0"/>
                <a:sym typeface="Barlow 2 Bold"/>
              </a:rPr>
              <a:t>2. Initial code generation</a:t>
            </a:r>
          </a:p>
          <a:p>
            <a:pPr algn="just">
              <a:lnSpc>
                <a:spcPts val="1548"/>
              </a:lnSpc>
              <a:spcBef>
                <a:spcPct val="0"/>
              </a:spcBef>
            </a:pPr>
            <a:r>
              <a:rPr lang="en-US" sz="1503" dirty="0">
                <a:latin typeface="Arial" panose="020B0604020202020204" pitchFamily="34" charset="0"/>
                <a:ea typeface="Barlow 2"/>
                <a:cs typeface="Arial" panose="020B0604020202020204" pitchFamily="34" charset="0"/>
                <a:sym typeface="Barlow 2"/>
              </a:rPr>
              <a:t>This stage explores the labelling process of information related to articles by using descriptive codes. Examples of some code </a:t>
            </a:r>
            <a:r>
              <a:rPr lang="en-US" sz="1503" dirty="0" err="1">
                <a:latin typeface="Arial" panose="020B0604020202020204" pitchFamily="34" charset="0"/>
                <a:ea typeface="Barlow 2"/>
                <a:cs typeface="Arial" panose="020B0604020202020204" pitchFamily="34" charset="0"/>
                <a:sym typeface="Barlow 2"/>
              </a:rPr>
              <a:t>labellings</a:t>
            </a:r>
            <a:r>
              <a:rPr lang="en-US" sz="1503" dirty="0">
                <a:latin typeface="Arial" panose="020B0604020202020204" pitchFamily="34" charset="0"/>
                <a:ea typeface="Barlow 2"/>
                <a:cs typeface="Arial" panose="020B0604020202020204" pitchFamily="34" charset="0"/>
                <a:sym typeface="Barlow 2"/>
              </a:rPr>
              <a:t> are ‘patterns of Anorexia Nervosa’, social and psychological risk factors, which help the present research in developing specific themes in later stages. This coding stage ensures that all relevant evidence from the literature is systematically </a:t>
            </a:r>
            <a:r>
              <a:rPr lang="en-US" sz="1503" dirty="0" err="1">
                <a:latin typeface="Arial" panose="020B0604020202020204" pitchFamily="34" charset="0"/>
                <a:ea typeface="Barlow 2"/>
                <a:cs typeface="Arial" panose="020B0604020202020204" pitchFamily="34" charset="0"/>
                <a:sym typeface="Barlow 2"/>
              </a:rPr>
              <a:t>organised</a:t>
            </a:r>
            <a:r>
              <a:rPr lang="en-US" sz="1503" dirty="0">
                <a:latin typeface="Arial" panose="020B0604020202020204" pitchFamily="34" charset="0"/>
                <a:ea typeface="Barlow 2"/>
                <a:cs typeface="Arial" panose="020B0604020202020204" pitchFamily="34" charset="0"/>
                <a:sym typeface="Barlow 2"/>
              </a:rPr>
              <a:t> into manageable categories.</a:t>
            </a:r>
          </a:p>
          <a:p>
            <a:pPr algn="just">
              <a:lnSpc>
                <a:spcPts val="1548"/>
              </a:lnSpc>
              <a:spcBef>
                <a:spcPct val="0"/>
              </a:spcBef>
            </a:pPr>
            <a:r>
              <a:rPr lang="en-US" sz="1503" b="1" dirty="0">
                <a:latin typeface="Arial" panose="020B0604020202020204" pitchFamily="34" charset="0"/>
                <a:ea typeface="Barlow 2 Bold"/>
                <a:cs typeface="Arial" panose="020B0604020202020204" pitchFamily="34" charset="0"/>
                <a:sym typeface="Barlow 2 Bold"/>
              </a:rPr>
              <a:t>3. Searching for themes</a:t>
            </a:r>
          </a:p>
          <a:p>
            <a:pPr algn="just">
              <a:lnSpc>
                <a:spcPts val="1548"/>
              </a:lnSpc>
              <a:spcBef>
                <a:spcPct val="0"/>
              </a:spcBef>
            </a:pPr>
            <a:r>
              <a:rPr lang="en-US" sz="1503" dirty="0">
                <a:latin typeface="Arial" panose="020B0604020202020204" pitchFamily="34" charset="0"/>
                <a:ea typeface="Barlow 2"/>
                <a:cs typeface="Arial" panose="020B0604020202020204" pitchFamily="34" charset="0"/>
                <a:sym typeface="Barlow 2"/>
              </a:rPr>
              <a:t>The searching-for-themes stage underscores the grouping of codes to form broader themes related to the context. The following section discusses differing potential themes:</a:t>
            </a:r>
          </a:p>
          <a:p>
            <a:pPr marL="324566" lvl="1" indent="-162283" algn="just">
              <a:lnSpc>
                <a:spcPts val="1548"/>
              </a:lnSpc>
              <a:spcBef>
                <a:spcPct val="0"/>
              </a:spcBef>
              <a:buFont typeface="Arial"/>
              <a:buChar char="•"/>
            </a:pPr>
            <a:r>
              <a:rPr lang="en-US" sz="1503" dirty="0">
                <a:latin typeface="Arial" panose="020B0604020202020204" pitchFamily="34" charset="0"/>
                <a:ea typeface="Barlow 2"/>
                <a:cs typeface="Arial" panose="020B0604020202020204" pitchFamily="34" charset="0"/>
                <a:sym typeface="Barlow 2"/>
              </a:rPr>
              <a:t>Psychological and physical effects of Anorexia Nervosa in the UK</a:t>
            </a:r>
          </a:p>
          <a:p>
            <a:pPr marL="324566" lvl="1" indent="-162283" algn="just">
              <a:lnSpc>
                <a:spcPts val="1548"/>
              </a:lnSpc>
              <a:spcBef>
                <a:spcPct val="0"/>
              </a:spcBef>
              <a:buFont typeface="Arial"/>
              <a:buChar char="•"/>
            </a:pPr>
            <a:r>
              <a:rPr lang="en-US" sz="1503" dirty="0">
                <a:latin typeface="Arial" panose="020B0604020202020204" pitchFamily="34" charset="0"/>
                <a:ea typeface="Barlow 2"/>
                <a:cs typeface="Arial" panose="020B0604020202020204" pitchFamily="34" charset="0"/>
                <a:sym typeface="Barlow 2"/>
              </a:rPr>
              <a:t>Investigation of social and cultural pressure of the emergence of Anorexia Nervosa</a:t>
            </a:r>
          </a:p>
          <a:p>
            <a:pPr marL="324566" lvl="1" indent="-162283" algn="just">
              <a:lnSpc>
                <a:spcPts val="1548"/>
              </a:lnSpc>
              <a:spcBef>
                <a:spcPct val="0"/>
              </a:spcBef>
              <a:buFont typeface="Arial"/>
              <a:buChar char="•"/>
            </a:pPr>
            <a:r>
              <a:rPr lang="en-US" sz="1503" dirty="0">
                <a:latin typeface="Arial" panose="020B0604020202020204" pitchFamily="34" charset="0"/>
                <a:ea typeface="Barlow 2"/>
                <a:cs typeface="Arial" panose="020B0604020202020204" pitchFamily="34" charset="0"/>
                <a:sym typeface="Barlow 2"/>
              </a:rPr>
              <a:t>Existing healthcare strategies and interventions used in the UK</a:t>
            </a:r>
          </a:p>
          <a:p>
            <a:pPr marL="324566" lvl="1" indent="-162283" algn="just">
              <a:lnSpc>
                <a:spcPts val="1548"/>
              </a:lnSpc>
              <a:spcBef>
                <a:spcPct val="0"/>
              </a:spcBef>
              <a:buFont typeface="Arial"/>
              <a:buChar char="•"/>
            </a:pPr>
            <a:r>
              <a:rPr lang="en-US" sz="1503" dirty="0">
                <a:latin typeface="Arial" panose="020B0604020202020204" pitchFamily="34" charset="0"/>
                <a:ea typeface="Barlow 2"/>
                <a:cs typeface="Arial" panose="020B0604020202020204" pitchFamily="34" charset="0"/>
                <a:sym typeface="Barlow 2"/>
              </a:rPr>
              <a:t>Development of evidence-based recommendations for prevention and treatment </a:t>
            </a:r>
          </a:p>
          <a:p>
            <a:pPr algn="just">
              <a:lnSpc>
                <a:spcPts val="1548"/>
              </a:lnSpc>
              <a:spcBef>
                <a:spcPct val="0"/>
              </a:spcBef>
            </a:pPr>
            <a:r>
              <a:rPr lang="en-US" sz="1503" b="1" dirty="0">
                <a:latin typeface="Arial" panose="020B0604020202020204" pitchFamily="34" charset="0"/>
                <a:ea typeface="Barlow 2 Bold"/>
                <a:cs typeface="Arial" panose="020B0604020202020204" pitchFamily="34" charset="0"/>
                <a:sym typeface="Barlow 2 Bold"/>
              </a:rPr>
              <a:t>4. Reviewing themes</a:t>
            </a:r>
          </a:p>
          <a:p>
            <a:pPr algn="just">
              <a:lnSpc>
                <a:spcPts val="1548"/>
              </a:lnSpc>
              <a:spcBef>
                <a:spcPct val="0"/>
              </a:spcBef>
            </a:pPr>
            <a:r>
              <a:rPr lang="en-US" sz="1503" dirty="0">
                <a:latin typeface="Arial" panose="020B0604020202020204" pitchFamily="34" charset="0"/>
                <a:ea typeface="Barlow 2"/>
                <a:cs typeface="Arial" panose="020B0604020202020204" pitchFamily="34" charset="0"/>
                <a:sym typeface="Barlow 2"/>
              </a:rPr>
              <a:t>The theme review stage explores the method of checking coherence and accuracy. In this stage, all of the above themes have been cross-verified with the research aim and objectives for identifying the psychological and physical effects of Anorexia Nervosa in the UK.</a:t>
            </a:r>
          </a:p>
          <a:p>
            <a:pPr algn="just">
              <a:lnSpc>
                <a:spcPts val="1548"/>
              </a:lnSpc>
              <a:spcBef>
                <a:spcPct val="0"/>
              </a:spcBef>
            </a:pPr>
            <a:r>
              <a:rPr lang="en-US" sz="1503" b="1" dirty="0">
                <a:latin typeface="Arial" panose="020B0604020202020204" pitchFamily="34" charset="0"/>
                <a:ea typeface="Barlow 2 Bold"/>
                <a:cs typeface="Arial" panose="020B0604020202020204" pitchFamily="34" charset="0"/>
                <a:sym typeface="Barlow 2 Bold"/>
              </a:rPr>
              <a:t>5. Defining and naming themes</a:t>
            </a:r>
          </a:p>
          <a:p>
            <a:pPr algn="just">
              <a:lnSpc>
                <a:spcPts val="1548"/>
              </a:lnSpc>
              <a:spcBef>
                <a:spcPct val="0"/>
              </a:spcBef>
            </a:pPr>
            <a:r>
              <a:rPr lang="en-US" sz="1503" dirty="0">
                <a:latin typeface="Arial" panose="020B0604020202020204" pitchFamily="34" charset="0"/>
                <a:ea typeface="Barlow 2"/>
                <a:cs typeface="Arial" panose="020B0604020202020204" pitchFamily="34" charset="0"/>
                <a:sym typeface="Barlow 2"/>
              </a:rPr>
              <a:t>This stage mainly ensures that all of the generated themes systematically represent the patterns identified in literature sources and align with broader study questions. In this stage, all of those themes have been cross-verified with the research question and literature review so that they can explore psychological, social, economic and healthcare aspects of Anorexia nervosa in the UK context. </a:t>
            </a:r>
          </a:p>
          <a:p>
            <a:pPr algn="just">
              <a:lnSpc>
                <a:spcPts val="1548"/>
              </a:lnSpc>
              <a:spcBef>
                <a:spcPct val="0"/>
              </a:spcBef>
            </a:pPr>
            <a:r>
              <a:rPr lang="en-US" sz="1503" b="1" dirty="0">
                <a:latin typeface="Arial" panose="020B0604020202020204" pitchFamily="34" charset="0"/>
                <a:ea typeface="Barlow 2 Bold"/>
                <a:cs typeface="Arial" panose="020B0604020202020204" pitchFamily="34" charset="0"/>
                <a:sym typeface="Barlow 2 Bold"/>
              </a:rPr>
              <a:t>6. Producing the report</a:t>
            </a:r>
          </a:p>
          <a:p>
            <a:pPr algn="just">
              <a:lnSpc>
                <a:spcPts val="1548"/>
              </a:lnSpc>
              <a:spcBef>
                <a:spcPct val="0"/>
              </a:spcBef>
            </a:pPr>
            <a:r>
              <a:rPr lang="en-US" sz="1503" dirty="0">
                <a:latin typeface="Arial" panose="020B0604020202020204" pitchFamily="34" charset="0"/>
                <a:ea typeface="Barlow 2"/>
                <a:cs typeface="Arial" panose="020B0604020202020204" pitchFamily="34" charset="0"/>
                <a:sym typeface="Barlow 2"/>
              </a:rPr>
              <a:t>This final stage mainly deals with producing a coherent and evidence-based narrative that addresses the research objectives. It also includes comparing findings across studies, linking themes together and creating conclusions based on collected information from peer-reviewed journals and reports. </a:t>
            </a:r>
          </a:p>
          <a:p>
            <a:pPr algn="just">
              <a:lnSpc>
                <a:spcPts val="1548"/>
              </a:lnSpc>
              <a:spcBef>
                <a:spcPct val="0"/>
              </a:spcBef>
            </a:pPr>
            <a:endParaRPr lang="en-US" sz="1503" dirty="0">
              <a:latin typeface="Arial" panose="020B0604020202020204" pitchFamily="34" charset="0"/>
              <a:ea typeface="Barlow 2"/>
              <a:cs typeface="Arial" panose="020B0604020202020204" pitchFamily="34" charset="0"/>
              <a:sym typeface="Barlow 2"/>
            </a:endParaRPr>
          </a:p>
        </p:txBody>
      </p:sp>
      <p:sp>
        <p:nvSpPr>
          <p:cNvPr id="45" name="TextBox 45"/>
          <p:cNvSpPr txBox="1"/>
          <p:nvPr/>
        </p:nvSpPr>
        <p:spPr>
          <a:xfrm>
            <a:off x="17731226" y="11548761"/>
            <a:ext cx="2244369" cy="516616"/>
          </a:xfrm>
          <a:prstGeom prst="rect">
            <a:avLst/>
          </a:prstGeom>
        </p:spPr>
        <p:txBody>
          <a:bodyPr lIns="0" tIns="0" rIns="0" bIns="0" rtlCol="0" anchor="t">
            <a:spAutoFit/>
          </a:bodyPr>
          <a:lstStyle/>
          <a:p>
            <a:pPr algn="ctr">
              <a:lnSpc>
                <a:spcPts val="4409"/>
              </a:lnSpc>
            </a:pPr>
            <a:r>
              <a:rPr lang="en-US" sz="3200" b="1" dirty="0">
                <a:latin typeface="Arial" panose="020B0604020202020204" pitchFamily="34" charset="0"/>
                <a:ea typeface="Londrina Solid Heavy"/>
                <a:cs typeface="Arial" panose="020B0604020202020204" pitchFamily="34" charset="0"/>
                <a:sym typeface="Londrina Solid Heavy"/>
              </a:rPr>
              <a:t>References</a:t>
            </a:r>
            <a:endParaRPr lang="en-US" sz="3674" b="1" dirty="0">
              <a:latin typeface="Arial" panose="020B0604020202020204" pitchFamily="34" charset="0"/>
              <a:ea typeface="Londrina Solid Heavy"/>
              <a:cs typeface="Arial" panose="020B0604020202020204" pitchFamily="34" charset="0"/>
              <a:sym typeface="Londrina Solid Heavy"/>
            </a:endParaRPr>
          </a:p>
        </p:txBody>
      </p:sp>
      <p:sp>
        <p:nvSpPr>
          <p:cNvPr id="46" name="TextBox 46"/>
          <p:cNvSpPr txBox="1"/>
          <p:nvPr/>
        </p:nvSpPr>
        <p:spPr>
          <a:xfrm>
            <a:off x="7512709" y="11916952"/>
            <a:ext cx="5178155" cy="516616"/>
          </a:xfrm>
          <a:prstGeom prst="rect">
            <a:avLst/>
          </a:prstGeom>
        </p:spPr>
        <p:txBody>
          <a:bodyPr lIns="0" tIns="0" rIns="0" bIns="0" rtlCol="0" anchor="t">
            <a:spAutoFit/>
          </a:bodyPr>
          <a:lstStyle/>
          <a:p>
            <a:pPr algn="ctr">
              <a:lnSpc>
                <a:spcPts val="4409"/>
              </a:lnSpc>
            </a:pPr>
            <a:r>
              <a:rPr lang="en-US" sz="3200" b="1" dirty="0">
                <a:latin typeface="Arial" panose="020B0604020202020204" pitchFamily="34" charset="0"/>
                <a:ea typeface="Londrina Solid Heavy"/>
                <a:cs typeface="Arial" panose="020B0604020202020204" pitchFamily="34" charset="0"/>
                <a:sym typeface="Londrina Solid Heavy"/>
              </a:rPr>
              <a:t>Ethical considerations</a:t>
            </a:r>
          </a:p>
        </p:txBody>
      </p:sp>
      <p:sp>
        <p:nvSpPr>
          <p:cNvPr id="47" name="TextBox 47"/>
          <p:cNvSpPr txBox="1"/>
          <p:nvPr/>
        </p:nvSpPr>
        <p:spPr>
          <a:xfrm>
            <a:off x="7051560" y="12649249"/>
            <a:ext cx="6144578" cy="2308324"/>
          </a:xfrm>
          <a:prstGeom prst="rect">
            <a:avLst/>
          </a:prstGeom>
        </p:spPr>
        <p:txBody>
          <a:bodyPr lIns="0" tIns="0" rIns="0" bIns="0" rtlCol="0" anchor="t">
            <a:spAutoFit/>
          </a:bodyPr>
          <a:lstStyle/>
          <a:p>
            <a:pPr algn="just">
              <a:lnSpc>
                <a:spcPts val="1800"/>
              </a:lnSpc>
              <a:spcBef>
                <a:spcPct val="0"/>
              </a:spcBef>
            </a:pPr>
            <a:r>
              <a:rPr lang="en-US" sz="1500" dirty="0">
                <a:latin typeface="Arial" panose="020B0604020202020204" pitchFamily="34" charset="0"/>
                <a:ea typeface="Barlow 2"/>
                <a:cs typeface="Arial" panose="020B0604020202020204" pitchFamily="34" charset="0"/>
                <a:sym typeface="Barlow 2"/>
              </a:rPr>
              <a:t>Since the present research mainly relies on secondary literature and reports, formal ethical approval has not been applied. The present research still adheres to the university’s referencing and plagiarism guidelines for ensuring academic integrity. The use of authentic Harvard referencing and appropriate signposting of all information can help readers verify information and track it back to the sources. Besides, the researcher has presented data on Anorexia nervosa accurately and responsibly and has not misinterpreted any information in the context. I submitted an ethics application, and it has been approved by UWTSD.</a:t>
            </a:r>
          </a:p>
          <a:p>
            <a:pPr algn="just">
              <a:lnSpc>
                <a:spcPts val="1800"/>
              </a:lnSpc>
              <a:spcBef>
                <a:spcPct val="0"/>
              </a:spcBef>
            </a:pPr>
            <a:endParaRPr lang="en-US" sz="1500" dirty="0">
              <a:latin typeface="Arial" panose="020B0604020202020204" pitchFamily="34" charset="0"/>
              <a:ea typeface="Barlow 2"/>
              <a:cs typeface="Arial" panose="020B0604020202020204" pitchFamily="34" charset="0"/>
              <a:sym typeface="Barlow 2"/>
            </a:endParaRPr>
          </a:p>
        </p:txBody>
      </p:sp>
      <p:sp>
        <p:nvSpPr>
          <p:cNvPr id="48" name="TextBox 48"/>
          <p:cNvSpPr txBox="1"/>
          <p:nvPr/>
        </p:nvSpPr>
        <p:spPr>
          <a:xfrm>
            <a:off x="16894488" y="12387629"/>
            <a:ext cx="3927162" cy="2171620"/>
          </a:xfrm>
          <a:prstGeom prst="rect">
            <a:avLst/>
          </a:prstGeom>
        </p:spPr>
        <p:txBody>
          <a:bodyPr wrap="square" lIns="0" tIns="0" rIns="0" bIns="0" rtlCol="0" anchor="t">
            <a:spAutoFit/>
          </a:bodyPr>
          <a:lstStyle/>
          <a:p>
            <a:pPr marL="87353" lvl="1">
              <a:lnSpc>
                <a:spcPts val="971"/>
              </a:lnSpc>
            </a:pPr>
            <a:r>
              <a:rPr lang="en-US" sz="809" dirty="0">
                <a:latin typeface="Arial" panose="020B0604020202020204" pitchFamily="34" charset="0"/>
                <a:ea typeface="Barlow 2"/>
                <a:cs typeface="Arial" panose="020B0604020202020204" pitchFamily="34" charset="0"/>
                <a:sym typeface="Barlow 2"/>
              </a:rPr>
              <a:t>Ahmed, S.K., Mohammed, R.A., Nashwan, A.J., Ibrahim, R.H., Abdalla, A.Q., Ameen, B.M.M. and </a:t>
            </a:r>
            <a:r>
              <a:rPr lang="en-US" sz="809" dirty="0" err="1">
                <a:latin typeface="Arial" panose="020B0604020202020204" pitchFamily="34" charset="0"/>
                <a:ea typeface="Barlow 2"/>
                <a:cs typeface="Arial" panose="020B0604020202020204" pitchFamily="34" charset="0"/>
                <a:sym typeface="Barlow 2"/>
              </a:rPr>
              <a:t>Khidhir</a:t>
            </a:r>
            <a:r>
              <a:rPr lang="en-US" sz="809" dirty="0">
                <a:latin typeface="Arial" panose="020B0604020202020204" pitchFamily="34" charset="0"/>
                <a:ea typeface="Barlow 2"/>
                <a:cs typeface="Arial" panose="020B0604020202020204" pitchFamily="34" charset="0"/>
                <a:sym typeface="Barlow 2"/>
              </a:rPr>
              <a:t>, R.M. (2025). ‘Using Thematic Analysis in Qualitative Research’. </a:t>
            </a:r>
            <a:r>
              <a:rPr lang="en-US" sz="809" i="1" dirty="0">
                <a:latin typeface="Arial" panose="020B0604020202020204" pitchFamily="34" charset="0"/>
                <a:ea typeface="Barlow 2"/>
                <a:cs typeface="Arial" panose="020B0604020202020204" pitchFamily="34" charset="0"/>
                <a:sym typeface="Barlow 2"/>
              </a:rPr>
              <a:t>Journal of Medicine, Surgery, and Public Health, </a:t>
            </a:r>
            <a:r>
              <a:rPr lang="en-US" sz="809" dirty="0">
                <a:latin typeface="Arial" panose="020B0604020202020204" pitchFamily="34" charset="0"/>
                <a:ea typeface="Barlow 2"/>
                <a:cs typeface="Arial" panose="020B0604020202020204" pitchFamily="34" charset="0"/>
                <a:sym typeface="Barlow 2"/>
              </a:rPr>
              <a:t>6(6), p.100198. Available at: </a:t>
            </a:r>
            <a:r>
              <a:rPr lang="en-US" sz="809" dirty="0">
                <a:latin typeface="Arial" panose="020B0604020202020204" pitchFamily="34" charset="0"/>
                <a:ea typeface="Barlow 2"/>
                <a:cs typeface="Arial" panose="020B0604020202020204" pitchFamily="34" charset="0"/>
                <a:sym typeface="Barlow 2"/>
                <a:hlinkClick r:id="rId5"/>
              </a:rPr>
              <a:t>https://doi.org/10.1016/j.glmedi.2025.100198</a:t>
            </a:r>
            <a:r>
              <a:rPr lang="en-US" sz="809" dirty="0">
                <a:latin typeface="Arial" panose="020B0604020202020204" pitchFamily="34" charset="0"/>
                <a:ea typeface="Barlow 2"/>
                <a:cs typeface="Arial" panose="020B0604020202020204" pitchFamily="34" charset="0"/>
                <a:sym typeface="Barlow 2"/>
              </a:rPr>
              <a:t>. </a:t>
            </a:r>
          </a:p>
          <a:p>
            <a:pPr marL="87353" lvl="1">
              <a:lnSpc>
                <a:spcPts val="971"/>
              </a:lnSpc>
            </a:pPr>
            <a:r>
              <a:rPr lang="en-US" sz="809" dirty="0">
                <a:latin typeface="Arial" panose="020B0604020202020204" pitchFamily="34" charset="0"/>
                <a:ea typeface="Barlow 2"/>
                <a:cs typeface="Arial" panose="020B0604020202020204" pitchFamily="34" charset="0"/>
                <a:sym typeface="Barlow 2"/>
              </a:rPr>
              <a:t>Beck, C.T. (2023). ‘The Value of Secondary Analysis for Qualitative Inquiry’. </a:t>
            </a:r>
            <a:r>
              <a:rPr lang="en-US" sz="809" i="1" dirty="0">
                <a:latin typeface="Arial" panose="020B0604020202020204" pitchFamily="34" charset="0"/>
                <a:ea typeface="Barlow 2"/>
                <a:cs typeface="Arial" panose="020B0604020202020204" pitchFamily="34" charset="0"/>
                <a:sym typeface="Barlow 2"/>
              </a:rPr>
              <a:t>Journal of Obstetric, Gynecologic &amp; Neonatal Nursing, </a:t>
            </a:r>
            <a:r>
              <a:rPr lang="en-US" sz="809" dirty="0">
                <a:latin typeface="Arial" panose="020B0604020202020204" pitchFamily="34" charset="0"/>
                <a:ea typeface="Barlow 2"/>
                <a:cs typeface="Arial" panose="020B0604020202020204" pitchFamily="34" charset="0"/>
                <a:sym typeface="Barlow 2"/>
              </a:rPr>
              <a:t>52(6), pp.421–424. Available at: </a:t>
            </a:r>
            <a:r>
              <a:rPr lang="en-US" sz="809" dirty="0">
                <a:latin typeface="Arial" panose="020B0604020202020204" pitchFamily="34" charset="0"/>
                <a:ea typeface="Barlow 2"/>
                <a:cs typeface="Arial" panose="020B0604020202020204" pitchFamily="34" charset="0"/>
                <a:sym typeface="Barlow 2"/>
                <a:hlinkClick r:id="rId6"/>
              </a:rPr>
              <a:t>https://doi.org/10.1016/j.jogn.2023.08.005</a:t>
            </a:r>
            <a:r>
              <a:rPr lang="en-US" sz="809" dirty="0">
                <a:latin typeface="Arial" panose="020B0604020202020204" pitchFamily="34" charset="0"/>
                <a:ea typeface="Barlow 2"/>
                <a:cs typeface="Arial" panose="020B0604020202020204" pitchFamily="34" charset="0"/>
                <a:sym typeface="Barlow 2"/>
              </a:rPr>
              <a:t>. </a:t>
            </a:r>
          </a:p>
          <a:p>
            <a:pPr marL="87353" lvl="1">
              <a:lnSpc>
                <a:spcPts val="971"/>
              </a:lnSpc>
            </a:pPr>
            <a:r>
              <a:rPr lang="en-US" sz="809" dirty="0">
                <a:latin typeface="Arial" panose="020B0604020202020204" pitchFamily="34" charset="0"/>
                <a:ea typeface="Barlow 2"/>
                <a:cs typeface="Arial" panose="020B0604020202020204" pitchFamily="34" charset="0"/>
                <a:sym typeface="Barlow 2"/>
              </a:rPr>
              <a:t>Braun, V. and Clarke, V. (2006). `Using Thematic Analysis in Psychology.` </a:t>
            </a:r>
            <a:r>
              <a:rPr lang="en-US" sz="809" i="1" dirty="0">
                <a:latin typeface="Arial" panose="020B0604020202020204" pitchFamily="34" charset="0"/>
                <a:ea typeface="Barlow 2"/>
                <a:cs typeface="Arial" panose="020B0604020202020204" pitchFamily="34" charset="0"/>
                <a:sym typeface="Barlow 2"/>
              </a:rPr>
              <a:t>Qualitative Research in Psychology</a:t>
            </a:r>
            <a:r>
              <a:rPr lang="en-US" sz="809" dirty="0">
                <a:latin typeface="Arial" panose="020B0604020202020204" pitchFamily="34" charset="0"/>
                <a:ea typeface="Barlow 2"/>
                <a:cs typeface="Arial" panose="020B0604020202020204" pitchFamily="34" charset="0"/>
                <a:sym typeface="Barlow 2"/>
              </a:rPr>
              <a:t>, 3(2), pp.77–101. Available at: </a:t>
            </a:r>
            <a:r>
              <a:rPr lang="en-US" sz="809" dirty="0">
                <a:latin typeface="Arial" panose="020B0604020202020204" pitchFamily="34" charset="0"/>
                <a:ea typeface="Barlow 2"/>
                <a:cs typeface="Arial" panose="020B0604020202020204" pitchFamily="34" charset="0"/>
                <a:sym typeface="Barlow 2"/>
                <a:hlinkClick r:id="rId7"/>
              </a:rPr>
              <a:t>https://doi.org/10.1191/1478088706qp063oa</a:t>
            </a:r>
            <a:r>
              <a:rPr lang="en-US" sz="809" dirty="0">
                <a:latin typeface="Arial" panose="020B0604020202020204" pitchFamily="34" charset="0"/>
                <a:ea typeface="Barlow 2"/>
                <a:cs typeface="Arial" panose="020B0604020202020204" pitchFamily="34" charset="0"/>
                <a:sym typeface="Barlow 2"/>
              </a:rPr>
              <a:t>. </a:t>
            </a:r>
          </a:p>
          <a:p>
            <a:pPr marL="87353" lvl="1">
              <a:lnSpc>
                <a:spcPts val="971"/>
              </a:lnSpc>
            </a:pPr>
            <a:r>
              <a:rPr lang="en-US" sz="809" dirty="0">
                <a:latin typeface="Arial" panose="020B0604020202020204" pitchFamily="34" charset="0"/>
                <a:ea typeface="Barlow 2"/>
                <a:cs typeface="Arial" panose="020B0604020202020204" pitchFamily="34" charset="0"/>
                <a:sym typeface="Barlow 2"/>
              </a:rPr>
              <a:t>Cheong, H., Lyons, A., Houghton, R. and Majumdar, A. (2023). `Secondary Qualitative Research Methodology Using Online Data within the Context of Social Sciences`. </a:t>
            </a:r>
            <a:r>
              <a:rPr lang="en-US" sz="809" i="1" dirty="0">
                <a:latin typeface="Arial" panose="020B0604020202020204" pitchFamily="34" charset="0"/>
                <a:ea typeface="Barlow 2"/>
                <a:cs typeface="Arial" panose="020B0604020202020204" pitchFamily="34" charset="0"/>
                <a:sym typeface="Barlow 2"/>
              </a:rPr>
              <a:t>International Journal of Qualitative Methods</a:t>
            </a:r>
            <a:r>
              <a:rPr lang="en-US" sz="809" dirty="0">
                <a:latin typeface="Arial" panose="020B0604020202020204" pitchFamily="34" charset="0"/>
                <a:ea typeface="Barlow 2"/>
                <a:cs typeface="Arial" panose="020B0604020202020204" pitchFamily="34" charset="0"/>
                <a:sym typeface="Barlow 2"/>
              </a:rPr>
              <a:t>, 22(1), pp.1–19.</a:t>
            </a:r>
          </a:p>
          <a:p>
            <a:pPr marL="87353" lvl="1">
              <a:lnSpc>
                <a:spcPts val="971"/>
              </a:lnSpc>
            </a:pPr>
            <a:r>
              <a:rPr lang="en-US" sz="809" dirty="0">
                <a:latin typeface="Arial" panose="020B0604020202020204" pitchFamily="34" charset="0"/>
                <a:ea typeface="Barlow 2"/>
                <a:cs typeface="Arial" panose="020B0604020202020204" pitchFamily="34" charset="0"/>
                <a:sym typeface="Barlow 2"/>
              </a:rPr>
              <a:t>MacFarlane, A., Russell-Rose, T. and </a:t>
            </a:r>
            <a:r>
              <a:rPr lang="en-US" sz="809" dirty="0" err="1">
                <a:latin typeface="Arial" panose="020B0604020202020204" pitchFamily="34" charset="0"/>
                <a:ea typeface="Barlow 2"/>
                <a:cs typeface="Arial" panose="020B0604020202020204" pitchFamily="34" charset="0"/>
                <a:sym typeface="Barlow 2"/>
              </a:rPr>
              <a:t>Shokraneh</a:t>
            </a:r>
            <a:r>
              <a:rPr lang="en-US" sz="809" dirty="0">
                <a:latin typeface="Arial" panose="020B0604020202020204" pitchFamily="34" charset="0"/>
                <a:ea typeface="Barlow 2"/>
                <a:cs typeface="Arial" panose="020B0604020202020204" pitchFamily="34" charset="0"/>
                <a:sym typeface="Barlow 2"/>
              </a:rPr>
              <a:t>, F. (2022). `Search Strategy Formulation for </a:t>
            </a:r>
            <a:r>
              <a:rPr lang="en-US" sz="809">
                <a:latin typeface="Arial" panose="020B0604020202020204" pitchFamily="34" charset="0"/>
                <a:ea typeface="Barlow 2"/>
                <a:cs typeface="Arial" panose="020B0604020202020204" pitchFamily="34" charset="0"/>
                <a:sym typeface="Barlow 2"/>
              </a:rPr>
              <a:t>Systematic Reviews: </a:t>
            </a:r>
            <a:r>
              <a:rPr lang="en-US" sz="809" dirty="0">
                <a:latin typeface="Arial" panose="020B0604020202020204" pitchFamily="34" charset="0"/>
                <a:ea typeface="Barlow 2"/>
                <a:cs typeface="Arial" panose="020B0604020202020204" pitchFamily="34" charset="0"/>
                <a:sym typeface="Barlow 2"/>
              </a:rPr>
              <a:t>Issues, Challenges and </a:t>
            </a:r>
            <a:r>
              <a:rPr lang="en-US" sz="809">
                <a:latin typeface="Arial" panose="020B0604020202020204" pitchFamily="34" charset="0"/>
                <a:ea typeface="Barlow 2"/>
                <a:cs typeface="Arial" panose="020B0604020202020204" pitchFamily="34" charset="0"/>
                <a:sym typeface="Barlow 2"/>
              </a:rPr>
              <a:t>Opportunities.` </a:t>
            </a:r>
            <a:r>
              <a:rPr lang="en-US" sz="809" i="1" dirty="0">
                <a:latin typeface="Arial" panose="020B0604020202020204" pitchFamily="34" charset="0"/>
                <a:ea typeface="Barlow 2"/>
                <a:cs typeface="Arial" panose="020B0604020202020204" pitchFamily="34" charset="0"/>
                <a:sym typeface="Barlow 2"/>
              </a:rPr>
              <a:t>Intelligent Systems with Applications</a:t>
            </a:r>
            <a:r>
              <a:rPr lang="en-US" sz="809" dirty="0">
                <a:latin typeface="Arial" panose="020B0604020202020204" pitchFamily="34" charset="0"/>
                <a:ea typeface="Barlow 2"/>
                <a:cs typeface="Arial" panose="020B0604020202020204" pitchFamily="34" charset="0"/>
                <a:sym typeface="Barlow 2"/>
              </a:rPr>
              <a:t>, 15(1).Available at: </a:t>
            </a:r>
            <a:r>
              <a:rPr lang="en-US" sz="809" dirty="0">
                <a:latin typeface="Arial" panose="020B0604020202020204" pitchFamily="34" charset="0"/>
                <a:ea typeface="Barlow 2"/>
                <a:cs typeface="Arial" panose="020B0604020202020204" pitchFamily="34" charset="0"/>
                <a:sym typeface="Barlow 2"/>
                <a:hlinkClick r:id="rId8"/>
              </a:rPr>
              <a:t>https://doi.org/10.1016/j.iswa.2022.200091</a:t>
            </a:r>
            <a:r>
              <a:rPr lang="en-US" sz="809" dirty="0">
                <a:latin typeface="Arial" panose="020B0604020202020204" pitchFamily="34" charset="0"/>
                <a:ea typeface="Barlow 2"/>
                <a:cs typeface="Arial" panose="020B0604020202020204" pitchFamily="34" charset="0"/>
                <a:sym typeface="Barlow 2"/>
              </a:rPr>
              <a:t>. </a:t>
            </a:r>
          </a:p>
        </p:txBody>
      </p:sp>
      <p:pic>
        <p:nvPicPr>
          <p:cNvPr id="1026" name="Picture 2" descr="Anorexia Nervosa: What It Is, Signs &amp; Symptoms, &amp; Treatment"/>
          <p:cNvPicPr>
            <a:picLocks noChangeAspect="1" noChangeArrowheads="1"/>
          </p:cNvPicPr>
          <p:nvPr/>
        </p:nvPicPr>
        <p:blipFill rotWithShape="1">
          <a:blip r:embed="rId9">
            <a:extLst>
              <a:ext uri="{28A0092B-C50C-407E-A947-70E740481C1C}">
                <a14:useLocalDpi xmlns:a14="http://schemas.microsoft.com/office/drawing/2010/main" val="0"/>
              </a:ext>
            </a:extLst>
          </a:blip>
          <a:srcRect b="55530"/>
          <a:stretch/>
        </p:blipFill>
        <p:spPr bwMode="auto">
          <a:xfrm>
            <a:off x="7025324" y="8850013"/>
            <a:ext cx="6394887" cy="290751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condary Research: Definition, Methods &amp; Examples"/>
          <p:cNvPicPr>
            <a:picLocks noChangeAspect="1" noChangeArrowheads="1"/>
          </p:cNvPicPr>
          <p:nvPr/>
        </p:nvPicPr>
        <p:blipFill rotWithShape="1">
          <a:blip r:embed="rId10">
            <a:extLst>
              <a:ext uri="{28A0092B-C50C-407E-A947-70E740481C1C}">
                <a14:useLocalDpi xmlns:a14="http://schemas.microsoft.com/office/drawing/2010/main" val="0"/>
              </a:ext>
            </a:extLst>
          </a:blip>
          <a:srcRect b="9285"/>
          <a:stretch/>
        </p:blipFill>
        <p:spPr bwMode="auto">
          <a:xfrm>
            <a:off x="322712" y="12785989"/>
            <a:ext cx="6227875" cy="21842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1656</TotalTime>
  <Words>1258</Words>
  <Application>Microsoft Office PowerPoint</Application>
  <PresentationFormat>Custom</PresentationFormat>
  <Paragraphs>46</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Aptos</vt:lpstr>
      <vt:lpstr>Calibri</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Marianna Florea (2244840)</cp:lastModifiedBy>
  <cp:revision>1</cp:revision>
  <dcterms:created xsi:type="dcterms:W3CDTF">2006-08-16T00:00:00Z</dcterms:created>
  <dcterms:modified xsi:type="dcterms:W3CDTF">2026-02-25T10:49:20Z</dcterms:modified>
  <dc:identifier>DAG5zG5QNxQ</dc:identifier>
</cp:coreProperties>
</file>