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73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BBAEB5-4C09-4BA7-883E-C2BC8F0E5D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FF8012-35FA-4C3F-A627-DF3E21CC3F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1704A7-8035-4E63-ADEC-2B380888B1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4D80E-612E-4D55-930B-CEAA002607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A585BE-5B57-4FE1-A2B5-B22E6C91CC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51EBB6-8A60-4807-BB86-7A11DD5FF5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3F54A4-F89F-4D5A-8AD5-35D43E2921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36DEE2-574C-4BF7-A0C9-41B69A06AF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D6711E-FC97-4713-9861-02AE5FF745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D8651C-4EDB-4675-9477-17355D4DD8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EC9F32-85E4-4689-AA77-6F93D9A3FE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F57B138-1E96-4F20-9734-4137E6DA28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2447C0-38E6-4293-8F65-26B22E66131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Ffracsiwn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Ganran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ffracsiwn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fel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canran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68" name="Line 4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50%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493713" y="1433513"/>
            <a:ext cx="320833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14%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30%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80%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25%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40%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493713" y="1433513"/>
            <a:ext cx="320833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36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36%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40%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2212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09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50%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35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70%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70%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26%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29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10%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3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60%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2212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75%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996950" y="1433513"/>
            <a:ext cx="2200275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45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1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90%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303213" y="1189038"/>
            <a:ext cx="3584575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500188" y="1433513"/>
            <a:ext cx="1193800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13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847725" y="3463925"/>
            <a:ext cx="2493963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106863" y="2651125"/>
            <a:ext cx="928687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5043488" y="2292350"/>
            <a:ext cx="3795712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124450" y="2697163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80%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116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43</cp:revision>
  <dcterms:created xsi:type="dcterms:W3CDTF">2006-03-03T16:34:11Z</dcterms:created>
  <dcterms:modified xsi:type="dcterms:W3CDTF">2014-09-03T09:56:25Z</dcterms:modified>
</cp:coreProperties>
</file>