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0" r:id="rId10"/>
    <p:sldId id="271" r:id="rId11"/>
    <p:sldId id="272" r:id="rId12"/>
    <p:sldId id="264" r:id="rId13"/>
    <p:sldId id="265" r:id="rId14"/>
    <p:sldId id="266" r:id="rId15"/>
    <p:sldId id="267" r:id="rId16"/>
    <p:sldId id="273" r:id="rId17"/>
    <p:sldId id="274" r:id="rId18"/>
    <p:sldId id="268" r:id="rId19"/>
    <p:sldId id="269" r:id="rId20"/>
    <p:sldId id="275" r:id="rId21"/>
    <p:sldId id="276" r:id="rId22"/>
    <p:sldId id="277" r:id="rId23"/>
    <p:sldId id="278" r:id="rId24"/>
    <p:sldId id="280" r:id="rId25"/>
    <p:sldId id="281" r:id="rId26"/>
    <p:sldId id="282" r:id="rId27"/>
    <p:sldId id="283" r:id="rId28"/>
    <p:sldId id="285" r:id="rId29"/>
    <p:sldId id="286" r:id="rId30"/>
    <p:sldId id="287" r:id="rId31"/>
    <p:sldId id="294" r:id="rId32"/>
    <p:sldId id="295" r:id="rId33"/>
    <p:sldId id="296" r:id="rId34"/>
    <p:sldId id="297" r:id="rId35"/>
    <p:sldId id="284" r:id="rId36"/>
    <p:sldId id="279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7748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925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935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148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278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874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217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5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403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250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454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20E0F7-7F9C-4DD1-AABA-B42A002F36EA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668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theforkliftcompany.net/forklifts/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25+tonne+forklift+truck&amp;biw=1301&amp;bih=560&amp;tbm=isch&amp;imgil=p-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mmercialmotor.com/used-vehicles/browse/body-type/crane-mounted?gclid=COuQwp-I4s8CFQgz0wodk9EMzA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lloby.com/product/overhead-cranes/?gclid=CKXIpb2J4s8CFcsp0wodCD0A3g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Level 4 – Introduction to Logistics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Materials Handling Equipment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67857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24745"/>
            <a:ext cx="9144000" cy="2324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86515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" y="1052736"/>
            <a:ext cx="8172450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4623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8568952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8912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38" y="1124744"/>
            <a:ext cx="8467725" cy="3600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7385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6672"/>
            <a:ext cx="6264696" cy="5328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3967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6408712" cy="6048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228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908720"/>
            <a:ext cx="8353425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19897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99692" y="-63388"/>
            <a:ext cx="5256584" cy="648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5321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27684" y="296652"/>
            <a:ext cx="5688632" cy="619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4722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655676" y="152636"/>
            <a:ext cx="5760640" cy="6264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669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9" y="260648"/>
            <a:ext cx="6408712" cy="5544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25106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813" y="908720"/>
            <a:ext cx="8334375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36360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1340768"/>
            <a:ext cx="8286750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91498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25" y="908720"/>
            <a:ext cx="8362950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33232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620688"/>
            <a:ext cx="5832648" cy="5256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15895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868" y="979998"/>
            <a:ext cx="6488264" cy="489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8495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857250"/>
            <a:ext cx="828092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9604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620688"/>
            <a:ext cx="7560840" cy="561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3381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868" y="979998"/>
            <a:ext cx="6488264" cy="489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4734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08720"/>
            <a:ext cx="6984776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21253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92696"/>
            <a:ext cx="7992888" cy="37888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1560" y="5229200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http://theforkliftcompany.net/forklifts/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45001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340768"/>
            <a:ext cx="5760640" cy="4032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59646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764704"/>
            <a:ext cx="6480720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50285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908720"/>
            <a:ext cx="5400600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25102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7992888" cy="4248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03616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980728"/>
            <a:ext cx="5544616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79502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04664"/>
            <a:ext cx="6048671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79512" y="4437112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https://www.google.co.uk/search?q=25+tonne+forklift+truck&amp;biw=1301&amp;bih=560&amp;tbm=isch&amp;imgil=p-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2307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052736"/>
            <a:ext cx="6048672" cy="4896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79752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17679"/>
            <a:ext cx="5976664" cy="483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95536" y="5949280"/>
            <a:ext cx="8748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http://www.commercialmotor.com/used-vehicles/browse/body-type/crane-mounted?gclid=COuQwp-I4s8CFQgz0wodk9EMzA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587795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908720"/>
            <a:ext cx="5472608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62653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764704"/>
            <a:ext cx="6480720" cy="5616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95609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5"/>
            <a:ext cx="7128792" cy="4981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1560" y="5805264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http://www.pelloby.com/product/overhead-cranes/?gclid=CKXIpb2J4s8CFcsp0wodCD0A3g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9232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20689"/>
            <a:ext cx="7992887" cy="5544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298135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88640"/>
            <a:ext cx="8784977" cy="64087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901225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8856984" cy="6480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87613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24</Words>
  <Application>Microsoft Office PowerPoint</Application>
  <PresentationFormat>On-screen Show (4:3)</PresentationFormat>
  <Paragraphs>6</Paragraphs>
  <Slides>36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7" baseType="lpstr">
      <vt:lpstr>Office Theme</vt:lpstr>
      <vt:lpstr>Level 4 – Introduction to Logistics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4 – Introduction to Logistics</dc:title>
  <dc:creator>Windows</dc:creator>
  <cp:lastModifiedBy>Windows</cp:lastModifiedBy>
  <cp:revision>18</cp:revision>
  <dcterms:created xsi:type="dcterms:W3CDTF">2016-10-17T13:39:49Z</dcterms:created>
  <dcterms:modified xsi:type="dcterms:W3CDTF">2016-10-17T14:46:11Z</dcterms:modified>
</cp:coreProperties>
</file>