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>
      <p:cViewPr varScale="1">
        <p:scale>
          <a:sx n="63" d="100"/>
          <a:sy n="63" d="100"/>
        </p:scale>
        <p:origin x="78" y="4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anie Thomas" userId="f18c586a-207e-4287-b6e1-b54fd5aca44d" providerId="ADAL" clId="{DC663DC0-FD40-4E75-9D9A-10349CDBE414}"/>
    <pc:docChg chg="custSel addSld modSld">
      <pc:chgData name="Melanie Thomas" userId="f18c586a-207e-4287-b6e1-b54fd5aca44d" providerId="ADAL" clId="{DC663DC0-FD40-4E75-9D9A-10349CDBE414}" dt="2025-07-30T15:58:37.292" v="416" actId="20577"/>
      <pc:docMkLst>
        <pc:docMk/>
      </pc:docMkLst>
      <pc:sldChg chg="modSp mod">
        <pc:chgData name="Melanie Thomas" userId="f18c586a-207e-4287-b6e1-b54fd5aca44d" providerId="ADAL" clId="{DC663DC0-FD40-4E75-9D9A-10349CDBE414}" dt="2025-07-30T15:55:37.879" v="3" actId="255"/>
        <pc:sldMkLst>
          <pc:docMk/>
          <pc:sldMk cId="3905469245" sldId="257"/>
        </pc:sldMkLst>
        <pc:spChg chg="mod">
          <ac:chgData name="Melanie Thomas" userId="f18c586a-207e-4287-b6e1-b54fd5aca44d" providerId="ADAL" clId="{DC663DC0-FD40-4E75-9D9A-10349CDBE414}" dt="2025-07-30T15:55:37.879" v="3" actId="255"/>
          <ac:spMkLst>
            <pc:docMk/>
            <pc:sldMk cId="3905469245" sldId="257"/>
            <ac:spMk id="3" creationId="{2A576920-CB79-E9C6-5FA8-1E6461D95E4E}"/>
          </ac:spMkLst>
        </pc:spChg>
        <pc:picChg chg="mod">
          <ac:chgData name="Melanie Thomas" userId="f18c586a-207e-4287-b6e1-b54fd5aca44d" providerId="ADAL" clId="{DC663DC0-FD40-4E75-9D9A-10349CDBE414}" dt="2025-07-30T15:55:24.806" v="1" actId="14100"/>
          <ac:picMkLst>
            <pc:docMk/>
            <pc:sldMk cId="3905469245" sldId="257"/>
            <ac:picMk id="5" creationId="{BC2EF898-8CEC-8BCC-5A7E-67B24AB63900}"/>
          </ac:picMkLst>
        </pc:picChg>
      </pc:sldChg>
      <pc:sldChg chg="modSp mod">
        <pc:chgData name="Melanie Thomas" userId="f18c586a-207e-4287-b6e1-b54fd5aca44d" providerId="ADAL" clId="{DC663DC0-FD40-4E75-9D9A-10349CDBE414}" dt="2025-07-30T15:55:50.825" v="6" actId="6549"/>
        <pc:sldMkLst>
          <pc:docMk/>
          <pc:sldMk cId="3658415164" sldId="258"/>
        </pc:sldMkLst>
        <pc:spChg chg="mod">
          <ac:chgData name="Melanie Thomas" userId="f18c586a-207e-4287-b6e1-b54fd5aca44d" providerId="ADAL" clId="{DC663DC0-FD40-4E75-9D9A-10349CDBE414}" dt="2025-07-30T15:55:50.825" v="6" actId="6549"/>
          <ac:spMkLst>
            <pc:docMk/>
            <pc:sldMk cId="3658415164" sldId="258"/>
            <ac:spMk id="2" creationId="{C5358CF0-F94C-89EB-0973-C7195C0720FF}"/>
          </ac:spMkLst>
        </pc:spChg>
      </pc:sldChg>
      <pc:sldChg chg="modSp new mod">
        <pc:chgData name="Melanie Thomas" userId="f18c586a-207e-4287-b6e1-b54fd5aca44d" providerId="ADAL" clId="{DC663DC0-FD40-4E75-9D9A-10349CDBE414}" dt="2025-07-30T15:58:37.292" v="416" actId="20577"/>
        <pc:sldMkLst>
          <pc:docMk/>
          <pc:sldMk cId="2023087232" sldId="260"/>
        </pc:sldMkLst>
        <pc:spChg chg="mod">
          <ac:chgData name="Melanie Thomas" userId="f18c586a-207e-4287-b6e1-b54fd5aca44d" providerId="ADAL" clId="{DC663DC0-FD40-4E75-9D9A-10349CDBE414}" dt="2025-07-30T15:56:24.085" v="77" actId="20577"/>
          <ac:spMkLst>
            <pc:docMk/>
            <pc:sldMk cId="2023087232" sldId="260"/>
            <ac:spMk id="2" creationId="{D393E972-47A0-EFFA-A44A-1EC3D0022C9E}"/>
          </ac:spMkLst>
        </pc:spChg>
        <pc:spChg chg="mod">
          <ac:chgData name="Melanie Thomas" userId="f18c586a-207e-4287-b6e1-b54fd5aca44d" providerId="ADAL" clId="{DC663DC0-FD40-4E75-9D9A-10349CDBE414}" dt="2025-07-30T15:58:37.292" v="416" actId="20577"/>
          <ac:spMkLst>
            <pc:docMk/>
            <pc:sldMk cId="2023087232" sldId="260"/>
            <ac:spMk id="3" creationId="{9B8AED12-AE16-801F-76A6-3A1752522BB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7/30/2025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240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7/30/2025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10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7/30/2025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337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7/30/2025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805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7/30/2025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83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7/30/2025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04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7/30/2025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1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7/30/2025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570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7/30/2025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320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7/30/2025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5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7/30/2025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128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7/30/2025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965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BF520E-A6B2-B799-75D0-8F8A417610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4416"/>
            <a:ext cx="12191999" cy="1243584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F7609B-0291-33AD-9681-E4302016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68969"/>
            <a:ext cx="8183880" cy="960120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BMPL5020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7BE1D1-66D4-F0A6-47D1-723F169008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1" y="762000"/>
            <a:ext cx="5900926" cy="5962963"/>
          </a:xfrm>
        </p:spPr>
        <p:txBody>
          <a:bodyPr anchor="ctr">
            <a:normAutofit/>
          </a:bodyPr>
          <a:lstStyle/>
          <a:p>
            <a:pPr algn="r"/>
            <a:r>
              <a:rPr lang="en-GB" sz="4000" dirty="0"/>
              <a:t>Preparing for Employment</a:t>
            </a:r>
          </a:p>
          <a:p>
            <a:pPr algn="r"/>
            <a:r>
              <a:rPr lang="en-GB" sz="4000" dirty="0"/>
              <a:t>Assessment 1</a:t>
            </a:r>
          </a:p>
        </p:txBody>
      </p:sp>
    </p:spTree>
    <p:extLst>
      <p:ext uri="{BB962C8B-B14F-4D97-AF65-F5344CB8AC3E}">
        <p14:creationId xmlns:p14="http://schemas.microsoft.com/office/powerpoint/2010/main" val="16804988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FA866B-2FDE-3C8B-60DC-48642C649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 sz="2800" dirty="0"/>
              <a:t>You are required to provide a ten- minute individual presentation on the following question….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76920-CB79-E9C6-5FA8-1E6461D95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7754113" cy="452323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600" dirty="0"/>
              <a:t>Why did I choose this volunteering opportunity to support my future study and work choices?</a:t>
            </a:r>
          </a:p>
          <a:p>
            <a:pPr>
              <a:lnSpc>
                <a:spcPct val="110000"/>
              </a:lnSpc>
            </a:pPr>
            <a:endParaRPr lang="en-GB" sz="1600" dirty="0"/>
          </a:p>
          <a:p>
            <a:pPr>
              <a:lnSpc>
                <a:spcPct val="110000"/>
              </a:lnSpc>
            </a:pPr>
            <a:r>
              <a:rPr lang="en-GB" sz="1600" dirty="0"/>
              <a:t>Within your answer please consider: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The skills and abilities required to undertake your chosen study in professional policing and future career opportunities and progression. 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How you intend to develop your existing skills and abilities 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What experiences are you seeking to further develop you as an individual and candidate.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How will you contribute towards the aims and objectives of your chosen organisation during your placement.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Describe how volunteering opportunities enable a candidate to become more knowledgeable and grow in aptitude and suitability for placements.</a:t>
            </a:r>
          </a:p>
        </p:txBody>
      </p:sp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BC2EF898-8CEC-8BCC-5A7E-67B24AB639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32" r="31818"/>
          <a:stretch>
            <a:fillRect/>
          </a:stretch>
        </p:blipFill>
        <p:spPr>
          <a:xfrm>
            <a:off x="9128760" y="10"/>
            <a:ext cx="306324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469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58CF0-F94C-89EB-0973-C7195C0720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F457C-AC9B-A511-C4A6-277953A57B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an academic assignment.</a:t>
            </a:r>
          </a:p>
          <a:p>
            <a:r>
              <a:rPr lang="en-GB" dirty="0"/>
              <a:t>Therefore, you must support your presentation with evidence, such as models, statistics, academic opinion and studies.</a:t>
            </a:r>
          </a:p>
          <a:p>
            <a:r>
              <a:rPr lang="en-GB" dirty="0"/>
              <a:t>Provide both intext citations and bibliography</a:t>
            </a:r>
          </a:p>
          <a:p>
            <a:r>
              <a:rPr lang="en-GB" dirty="0"/>
              <a:t>Demonstrate transferrable skills for employment</a:t>
            </a:r>
          </a:p>
        </p:txBody>
      </p:sp>
    </p:spTree>
    <p:extLst>
      <p:ext uri="{BB962C8B-B14F-4D97-AF65-F5344CB8AC3E}">
        <p14:creationId xmlns:p14="http://schemas.microsoft.com/office/powerpoint/2010/main" val="36584151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4917AC-21CC-5FC3-404B-0C3CF9A43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Familiarise yourself with the GA36b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3DB84E50-1760-9CF5-2CFF-1723AAE408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051" r="1156" b="-1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38816-FC8B-E71F-72D8-45BC3EC9D5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r>
              <a:rPr lang="en-GB" sz="1800"/>
              <a:t>This document not only includes the assessment brief but also the marking criteria!</a:t>
            </a:r>
          </a:p>
        </p:txBody>
      </p:sp>
    </p:spTree>
    <p:extLst>
      <p:ext uri="{BB962C8B-B14F-4D97-AF65-F5344CB8AC3E}">
        <p14:creationId xmlns:p14="http://schemas.microsoft.com/office/powerpoint/2010/main" val="2281791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3E972-47A0-EFFA-A44A-1EC3D0022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Brush up on basic presentation skills and use of PowerPoint and….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AED12-AE16-801F-76A6-3A1752522B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Utilise draft submission for feedback</a:t>
            </a:r>
          </a:p>
          <a:p>
            <a:r>
              <a:rPr lang="en-GB" dirty="0"/>
              <a:t>Practise, Practise, and Practise</a:t>
            </a:r>
          </a:p>
          <a:p>
            <a:r>
              <a:rPr lang="en-GB" dirty="0"/>
              <a:t>Remain calm </a:t>
            </a:r>
          </a:p>
          <a:p>
            <a:r>
              <a:rPr lang="en-GB" dirty="0"/>
              <a:t>Pace yourself – there is no need to rush the presentation</a:t>
            </a:r>
          </a:p>
          <a:p>
            <a:r>
              <a:rPr lang="en-GB" dirty="0"/>
              <a:t>Face front and if you dry up or finish early….</a:t>
            </a:r>
          </a:p>
          <a:p>
            <a:r>
              <a:rPr lang="en-GB" dirty="0"/>
              <a:t>Invite questions but ensure you have </a:t>
            </a:r>
            <a:r>
              <a:rPr lang="en-GB"/>
              <a:t>the answers.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308723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240</Words>
  <Application>Microsoft Office PowerPoint</Application>
  <PresentationFormat>Widescreen</PresentationFormat>
  <Paragraphs>26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Neue Haas Grotesk Text Pro</vt:lpstr>
      <vt:lpstr>VanillaVTI</vt:lpstr>
      <vt:lpstr>BMPL5020</vt:lpstr>
      <vt:lpstr>You are required to provide a ten- minute individual presentation on the following question….</vt:lpstr>
      <vt:lpstr>Remember !</vt:lpstr>
      <vt:lpstr>Familiarise yourself with the GA36b</vt:lpstr>
      <vt:lpstr>Brush up on basic presentation skills and use of PowerPoint and….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1</cp:revision>
  <dcterms:created xsi:type="dcterms:W3CDTF">2025-07-30T15:40:11Z</dcterms:created>
  <dcterms:modified xsi:type="dcterms:W3CDTF">2025-07-30T15:58:39Z</dcterms:modified>
</cp:coreProperties>
</file>