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4"/>
    <p:sldMasterId id="2147483659" r:id="rId5"/>
    <p:sldMasterId id="2147483657" r:id="rId6"/>
    <p:sldMasterId id="2147483653" r:id="rId7"/>
    <p:sldMasterId id="2147483661" r:id="rId8"/>
  </p:sldMasterIdLst>
  <p:notesMasterIdLst>
    <p:notesMasterId r:id="rId12"/>
  </p:notesMasterIdLst>
  <p:handoutMasterIdLst>
    <p:handoutMasterId r:id="rId13"/>
  </p:handoutMasterIdLst>
  <p:sldIdLst>
    <p:sldId id="262" r:id="rId9"/>
    <p:sldId id="261" r:id="rId10"/>
    <p:sldId id="263" r:id="rId11"/>
  </p:sldIdLst>
  <p:sldSz cx="43891200" cy="32918400"/>
  <p:notesSz cx="6858000" cy="9144000"/>
  <p:defaultText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defaultTextStyle>
  <p:extLst>
    <p:ext uri="{EFAFB233-063F-42B5-8137-9DF3F51BA10A}">
      <p15:sldGuideLst xmlns:p15="http://schemas.microsoft.com/office/powerpoint/2012/main">
        <p15:guide id="9" orient="horz" pos="2898">
          <p15:clr>
            <a:srgbClr val="A4A3A4"/>
          </p15:clr>
        </p15:guide>
        <p15:guide id="10" pos="288" userDrawn="1">
          <p15:clr>
            <a:srgbClr val="A4A3A4"/>
          </p15:clr>
        </p15:guide>
        <p15:guide id="11" pos="27369">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A.KOTOULAS" initials="AK" lastIdx="2" clrIdx="0"/>
  <p:cmAuthor id="1" name="A.KOTOULAS" initials="HELP" lastIdx="1" clrIdx="1"/>
  <p:cmAuthor id="2" name="A.KOTOULAS" initials="HELP - " lastIdx="1" clrIdx="2"/>
  <p:cmAuthor id="3" name="PosterPresentations.com - 510.649.3001" initials="HELP - " lastIdx="1" clrIdx="3"/>
</p:cmAuthorLst>
</file>

<file path=ppt/presProps.xml><?xml version="1.0" encoding="utf-8"?>
<p:presentationPr xmlns:a="http://schemas.openxmlformats.org/drawingml/2006/main" xmlns:r="http://schemas.openxmlformats.org/officeDocument/2006/relationships" xmlns:p="http://schemas.openxmlformats.org/presentationml/2006/main">
  <p:prnPr/>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3F5FA"/>
    <a:srgbClr val="F1D906"/>
    <a:srgbClr val="107A74"/>
    <a:srgbClr val="143161"/>
    <a:srgbClr val="A18616"/>
    <a:srgbClr val="FCE400"/>
    <a:srgbClr val="147B5F"/>
    <a:srgbClr val="0575AC"/>
    <a:srgbClr val="0C7693"/>
    <a:srgbClr val="14305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33AB86F-AF80-4AF3-AADA-43B74B36F3BC}" v="18" dt="2025-11-20T12:46:41.52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7849" autoAdjust="0"/>
    <p:restoredTop sz="94689" autoAdjust="0"/>
  </p:normalViewPr>
  <p:slideViewPr>
    <p:cSldViewPr snapToGrid="0" snapToObjects="1" showGuides="1">
      <p:cViewPr>
        <p:scale>
          <a:sx n="33" d="100"/>
          <a:sy n="33" d="100"/>
        </p:scale>
        <p:origin x="-908" y="-2776"/>
      </p:cViewPr>
      <p:guideLst>
        <p:guide orient="horz" pos="2898"/>
        <p:guide pos="288"/>
        <p:guide pos="27369"/>
      </p:guideLst>
    </p:cSldViewPr>
  </p:slideViewPr>
  <p:outlineViewPr>
    <p:cViewPr>
      <p:scale>
        <a:sx n="33" d="100"/>
        <a:sy n="33" d="100"/>
      </p:scale>
      <p:origin x="0" y="0"/>
    </p:cViewPr>
  </p:outlineViewPr>
  <p:notesTextViewPr>
    <p:cViewPr>
      <p:scale>
        <a:sx n="3" d="2"/>
        <a:sy n="3" d="2"/>
      </p:scale>
      <p:origin x="0" y="0"/>
    </p:cViewPr>
  </p:notesTextViewPr>
  <p:sorterViewPr>
    <p:cViewPr>
      <p:scale>
        <a:sx n="66" d="100"/>
        <a:sy n="66" d="100"/>
      </p:scale>
      <p:origin x="0" y="0"/>
    </p:cViewPr>
  </p:sorterViewPr>
  <p:notesViewPr>
    <p:cSldViewPr snapToGrid="0" snapToObjects="1" showGuides="1">
      <p:cViewPr varScale="1">
        <p:scale>
          <a:sx n="79" d="100"/>
          <a:sy n="79" d="100"/>
        </p:scale>
        <p:origin x="-3768" y="-102"/>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5.xml"/><Relationship Id="rId13" Type="http://schemas.openxmlformats.org/officeDocument/2006/relationships/handoutMaster" Target="handoutMasters/handoutMaster1.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Master" Target="slideMasters/slideMaster4.xml"/><Relationship Id="rId12" Type="http://schemas.openxmlformats.org/officeDocument/2006/relationships/notesMaster" Target="notesMasters/notesMaster1.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3.xml"/><Relationship Id="rId5" Type="http://schemas.openxmlformats.org/officeDocument/2006/relationships/slideMaster" Target="slideMasters/slideMaster2.xml"/><Relationship Id="rId15" Type="http://schemas.openxmlformats.org/officeDocument/2006/relationships/presProps" Target="presProps.xml"/><Relationship Id="rId10" Type="http://schemas.openxmlformats.org/officeDocument/2006/relationships/slide" Target="slides/slide2.xml"/><Relationship Id="rId19"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commentAuthors" Target="commentAuthor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Wahida Nagi (2245076)" userId="912c3c89-7218-496e-97c5-2aa838003dd6" providerId="ADAL" clId="{2CC1BD70-D638-48EF-B14B-414E8A739B1E}"/>
    <pc:docChg chg="undo custSel modSld">
      <pc:chgData name="Wahida Nagi (2245076)" userId="912c3c89-7218-496e-97c5-2aa838003dd6" providerId="ADAL" clId="{2CC1BD70-D638-48EF-B14B-414E8A739B1E}" dt="2025-11-20T12:46:41.528" v="295"/>
      <pc:docMkLst>
        <pc:docMk/>
      </pc:docMkLst>
      <pc:sldChg chg="modSp mod">
        <pc:chgData name="Wahida Nagi (2245076)" userId="912c3c89-7218-496e-97c5-2aa838003dd6" providerId="ADAL" clId="{2CC1BD70-D638-48EF-B14B-414E8A739B1E}" dt="2025-11-20T12:44:58.702" v="278" actId="14100"/>
        <pc:sldMkLst>
          <pc:docMk/>
          <pc:sldMk cId="531086080" sldId="261"/>
        </pc:sldMkLst>
        <pc:spChg chg="mod">
          <ac:chgData name="Wahida Nagi (2245076)" userId="912c3c89-7218-496e-97c5-2aa838003dd6" providerId="ADAL" clId="{2CC1BD70-D638-48EF-B14B-414E8A739B1E}" dt="2025-11-20T12:20:17.186" v="4" actId="20577"/>
          <ac:spMkLst>
            <pc:docMk/>
            <pc:sldMk cId="531086080" sldId="261"/>
            <ac:spMk id="2" creationId="{E6EDE4D7-E5DB-5854-2C54-58DE17CBAE7C}"/>
          </ac:spMkLst>
        </pc:spChg>
        <pc:spChg chg="mod">
          <ac:chgData name="Wahida Nagi (2245076)" userId="912c3c89-7218-496e-97c5-2aa838003dd6" providerId="ADAL" clId="{2CC1BD70-D638-48EF-B14B-414E8A739B1E}" dt="2025-11-20T12:44:42.375" v="276" actId="20577"/>
          <ac:spMkLst>
            <pc:docMk/>
            <pc:sldMk cId="531086080" sldId="261"/>
            <ac:spMk id="6" creationId="{17D374F2-DF33-39C4-AE9E-EC19FF534CA6}"/>
          </ac:spMkLst>
        </pc:spChg>
        <pc:spChg chg="mod">
          <ac:chgData name="Wahida Nagi (2245076)" userId="912c3c89-7218-496e-97c5-2aa838003dd6" providerId="ADAL" clId="{2CC1BD70-D638-48EF-B14B-414E8A739B1E}" dt="2025-11-20T12:19:32.218" v="2" actId="20577"/>
          <ac:spMkLst>
            <pc:docMk/>
            <pc:sldMk cId="531086080" sldId="261"/>
            <ac:spMk id="10" creationId="{5BB92EB9-4C7E-3A15-04B6-67A9C82BD3DD}"/>
          </ac:spMkLst>
        </pc:spChg>
        <pc:picChg chg="mod">
          <ac:chgData name="Wahida Nagi (2245076)" userId="912c3c89-7218-496e-97c5-2aa838003dd6" providerId="ADAL" clId="{2CC1BD70-D638-48EF-B14B-414E8A739B1E}" dt="2025-11-20T12:44:58.702" v="278" actId="14100"/>
          <ac:picMkLst>
            <pc:docMk/>
            <pc:sldMk cId="531086080" sldId="261"/>
            <ac:picMk id="1035" creationId="{5A3F0440-62BA-F840-68E2-23D1D02BD1A6}"/>
          </ac:picMkLst>
        </pc:picChg>
      </pc:sldChg>
      <pc:sldChg chg="modSp mod">
        <pc:chgData name="Wahida Nagi (2245076)" userId="912c3c89-7218-496e-97c5-2aa838003dd6" providerId="ADAL" clId="{2CC1BD70-D638-48EF-B14B-414E8A739B1E}" dt="2025-11-20T12:46:41.528" v="295"/>
        <pc:sldMkLst>
          <pc:docMk/>
          <pc:sldMk cId="671249959" sldId="262"/>
        </pc:sldMkLst>
        <pc:spChg chg="mod">
          <ac:chgData name="Wahida Nagi (2245076)" userId="912c3c89-7218-496e-97c5-2aa838003dd6" providerId="ADAL" clId="{2CC1BD70-D638-48EF-B14B-414E8A739B1E}" dt="2025-11-20T12:46:41.528" v="295"/>
          <ac:spMkLst>
            <pc:docMk/>
            <pc:sldMk cId="671249959" sldId="262"/>
            <ac:spMk id="3" creationId="{45E17B86-1AF6-8C57-4B14-0F4C5868F5C0}"/>
          </ac:spMkLst>
        </pc:spChg>
      </pc:sldChg>
      <pc:sldChg chg="modSp mod">
        <pc:chgData name="Wahida Nagi (2245076)" userId="912c3c89-7218-496e-97c5-2aa838003dd6" providerId="ADAL" clId="{2CC1BD70-D638-48EF-B14B-414E8A739B1E}" dt="2025-11-20T12:42:28.248" v="272" actId="313"/>
        <pc:sldMkLst>
          <pc:docMk/>
          <pc:sldMk cId="579817262" sldId="263"/>
        </pc:sldMkLst>
        <pc:spChg chg="mod">
          <ac:chgData name="Wahida Nagi (2245076)" userId="912c3c89-7218-496e-97c5-2aa838003dd6" providerId="ADAL" clId="{2CC1BD70-D638-48EF-B14B-414E8A739B1E}" dt="2025-11-20T12:42:28.248" v="272" actId="313"/>
          <ac:spMkLst>
            <pc:docMk/>
            <pc:sldMk cId="579817262" sldId="263"/>
            <ac:spMk id="4" creationId="{A1DFEB22-8BE6-C577-F36A-D44DBB28BBD7}"/>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158C5BC-9A70-462C-B28D-9600239EAC64}" type="datetimeFigureOut">
              <a:rPr lang="en-US" smtClean="0"/>
              <a:pPr/>
              <a:t>11/18/2025</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9C131B7-05CA-4AEE-9267-6D0ED4DC84F3}" type="slidenum">
              <a:rPr lang="en-US" smtClean="0"/>
              <a:pPr/>
              <a:t>‹#›</a:t>
            </a:fld>
            <a:endParaRPr lang="en-US"/>
          </a:p>
        </p:txBody>
      </p:sp>
    </p:spTree>
    <p:extLst>
      <p:ext uri="{BB962C8B-B14F-4D97-AF65-F5344CB8AC3E}">
        <p14:creationId xmlns:p14="http://schemas.microsoft.com/office/powerpoint/2010/main" val="397406821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6CC2317-6751-4CD4-9995-8782DD78E936}" type="datetimeFigureOut">
              <a:rPr lang="en-US" smtClean="0"/>
              <a:pPr/>
              <a:t>11/18/2025</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6A1A87D-CAF7-4BDC-A0D3-C0DBEDE81619}" type="slidenum">
              <a:rPr lang="en-US" smtClean="0"/>
              <a:pPr/>
              <a:t>‹#›</a:t>
            </a:fld>
            <a:endParaRPr lang="en-US" dirty="0"/>
          </a:p>
        </p:txBody>
      </p:sp>
    </p:spTree>
    <p:extLst>
      <p:ext uri="{BB962C8B-B14F-4D97-AF65-F5344CB8AC3E}">
        <p14:creationId xmlns:p14="http://schemas.microsoft.com/office/powerpoint/2010/main" val="2414637987"/>
      </p:ext>
    </p:extLst>
  </p:cSld>
  <p:clrMap bg1="lt1" tx1="dk1" bg2="lt2" tx2="dk2" accent1="accent1" accent2="accent2" accent3="accent3" accent4="accent4" accent5="accent5" accent6="accent6" hlink="hlink" folHlink="folHlink"/>
  <p:notesStyle>
    <a:lvl1pPr marL="0" algn="l" defTabSz="4388900" rtl="0" eaLnBrk="1" latinLnBrk="0" hangingPunct="1">
      <a:defRPr sz="5800" kern="1200">
        <a:solidFill>
          <a:schemeClr val="tx1"/>
        </a:solidFill>
        <a:latin typeface="+mn-lt"/>
        <a:ea typeface="+mn-ea"/>
        <a:cs typeface="+mn-cs"/>
      </a:defRPr>
    </a:lvl1pPr>
    <a:lvl2pPr marL="2194451" algn="l" defTabSz="4388900" rtl="0" eaLnBrk="1" latinLnBrk="0" hangingPunct="1">
      <a:defRPr sz="5800" kern="1200">
        <a:solidFill>
          <a:schemeClr val="tx1"/>
        </a:solidFill>
        <a:latin typeface="+mn-lt"/>
        <a:ea typeface="+mn-ea"/>
        <a:cs typeface="+mn-cs"/>
      </a:defRPr>
    </a:lvl2pPr>
    <a:lvl3pPr marL="4388900" algn="l" defTabSz="4388900" rtl="0" eaLnBrk="1" latinLnBrk="0" hangingPunct="1">
      <a:defRPr sz="5800" kern="1200">
        <a:solidFill>
          <a:schemeClr val="tx1"/>
        </a:solidFill>
        <a:latin typeface="+mn-lt"/>
        <a:ea typeface="+mn-ea"/>
        <a:cs typeface="+mn-cs"/>
      </a:defRPr>
    </a:lvl3pPr>
    <a:lvl4pPr marL="6583351" algn="l" defTabSz="4388900" rtl="0" eaLnBrk="1" latinLnBrk="0" hangingPunct="1">
      <a:defRPr sz="5800" kern="1200">
        <a:solidFill>
          <a:schemeClr val="tx1"/>
        </a:solidFill>
        <a:latin typeface="+mn-lt"/>
        <a:ea typeface="+mn-ea"/>
        <a:cs typeface="+mn-cs"/>
      </a:defRPr>
    </a:lvl4pPr>
    <a:lvl5pPr marL="8777801" algn="l" defTabSz="4388900" rtl="0" eaLnBrk="1" latinLnBrk="0" hangingPunct="1">
      <a:defRPr sz="5800" kern="1200">
        <a:solidFill>
          <a:schemeClr val="tx1"/>
        </a:solidFill>
        <a:latin typeface="+mn-lt"/>
        <a:ea typeface="+mn-ea"/>
        <a:cs typeface="+mn-cs"/>
      </a:defRPr>
    </a:lvl5pPr>
    <a:lvl6pPr marL="10972252" algn="l" defTabSz="4388900" rtl="0" eaLnBrk="1" latinLnBrk="0" hangingPunct="1">
      <a:defRPr sz="5800" kern="1200">
        <a:solidFill>
          <a:schemeClr val="tx1"/>
        </a:solidFill>
        <a:latin typeface="+mn-lt"/>
        <a:ea typeface="+mn-ea"/>
        <a:cs typeface="+mn-cs"/>
      </a:defRPr>
    </a:lvl6pPr>
    <a:lvl7pPr marL="13166703" algn="l" defTabSz="4388900" rtl="0" eaLnBrk="1" latinLnBrk="0" hangingPunct="1">
      <a:defRPr sz="5800" kern="1200">
        <a:solidFill>
          <a:schemeClr val="tx1"/>
        </a:solidFill>
        <a:latin typeface="+mn-lt"/>
        <a:ea typeface="+mn-ea"/>
        <a:cs typeface="+mn-cs"/>
      </a:defRPr>
    </a:lvl7pPr>
    <a:lvl8pPr marL="15361152" algn="l" defTabSz="4388900" rtl="0" eaLnBrk="1" latinLnBrk="0" hangingPunct="1">
      <a:defRPr sz="5800" kern="1200">
        <a:solidFill>
          <a:schemeClr val="tx1"/>
        </a:solidFill>
        <a:latin typeface="+mn-lt"/>
        <a:ea typeface="+mn-ea"/>
        <a:cs typeface="+mn-cs"/>
      </a:defRPr>
    </a:lvl8pPr>
    <a:lvl9pPr marL="17555603" algn="l" defTabSz="4388900" rtl="0" eaLnBrk="1" latinLnBrk="0" hangingPunct="1">
      <a:defRPr sz="58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A1A87D-CAF7-4BDC-A0D3-C0DBEDE81619}" type="slidenum">
              <a:rPr lang="en-US" smtClean="0"/>
              <a:pPr/>
              <a:t>2</a:t>
            </a:fld>
            <a:endParaRPr lang="en-US" dirty="0"/>
          </a:p>
        </p:txBody>
      </p:sp>
    </p:spTree>
    <p:extLst>
      <p:ext uri="{BB962C8B-B14F-4D97-AF65-F5344CB8AC3E}">
        <p14:creationId xmlns:p14="http://schemas.microsoft.com/office/powerpoint/2010/main" val="36687512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tandard 4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77" name="Text Placeholder 76"/>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78" name="Text Placeholder 76"/>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79" name="Text Placeholder 76"/>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Without Quick Guide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19" name="Text Placeholder 76">
            <a:extLst>
              <a:ext uri="{FF2B5EF4-FFF2-40B4-BE49-F238E27FC236}">
                <a16:creationId xmlns:a16="http://schemas.microsoft.com/office/drawing/2014/main" id="{76E875DB-924A-7E40-BC3B-C78A241B794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1" name="Text Placeholder 76">
            <a:extLst>
              <a:ext uri="{FF2B5EF4-FFF2-40B4-BE49-F238E27FC236}">
                <a16:creationId xmlns:a16="http://schemas.microsoft.com/office/drawing/2014/main" id="{83D8C485-82D1-A04A-AA78-C554A9ECB43D}"/>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2" name="Text Placeholder 76">
            <a:extLst>
              <a:ext uri="{FF2B5EF4-FFF2-40B4-BE49-F238E27FC236}">
                <a16:creationId xmlns:a16="http://schemas.microsoft.com/office/drawing/2014/main" id="{CBC470FB-9A4D-1549-9DD0-8846678DDA54}"/>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extLst>
      <p:ext uri="{BB962C8B-B14F-4D97-AF65-F5344CB8AC3E}">
        <p14:creationId xmlns:p14="http://schemas.microsoft.com/office/powerpoint/2010/main" val="6984196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tandard 3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904186" y="5717837"/>
            <a:ext cx="13591277"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922338" y="4854479"/>
            <a:ext cx="13573126"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922338" y="17662962"/>
            <a:ext cx="1359286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0" name="Text Placeholder 5"/>
          <p:cNvSpPr>
            <a:spLocks noGrp="1"/>
          </p:cNvSpPr>
          <p:nvPr>
            <p:ph type="body" sz="quarter" idx="20" hasCustomPrompt="1"/>
          </p:nvPr>
        </p:nvSpPr>
        <p:spPr>
          <a:xfrm>
            <a:off x="942080" y="16831713"/>
            <a:ext cx="1357312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5154276" y="2101756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5154276" y="20162147"/>
            <a:ext cx="13571534"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5162215" y="571783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15154277" y="4854479"/>
            <a:ext cx="1357947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29395741" y="4854479"/>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29395741" y="5717837"/>
            <a:ext cx="13576029"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29395741" y="16799606"/>
            <a:ext cx="13576029" cy="754045"/>
          </a:xfrm>
          <a:prstGeom prst="rect">
            <a:avLst/>
          </a:prstGeom>
          <a:noFill/>
        </p:spPr>
        <p:txBody>
          <a:bodyPr wrap="square" lIns="91436" tIns="91436" rIns="91436" bIns="91436" anchor="t" anchorCtr="0">
            <a:spAutoFit/>
          </a:bodyPr>
          <a:lstStyle>
            <a:lvl1pPr marL="0" indent="0" algn="ctr">
              <a:buNone/>
              <a:tabLst/>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29390710" y="17579834"/>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29395741" y="25268141"/>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29395742" y="26048371"/>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37" name="Text Placeholder 76">
            <a:extLst>
              <a:ext uri="{FF2B5EF4-FFF2-40B4-BE49-F238E27FC236}">
                <a16:creationId xmlns:a16="http://schemas.microsoft.com/office/drawing/2014/main" id="{4CE62234-A8B9-5C42-BEE6-9B7A1625423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8" name="Text Placeholder 76">
            <a:extLst>
              <a:ext uri="{FF2B5EF4-FFF2-40B4-BE49-F238E27FC236}">
                <a16:creationId xmlns:a16="http://schemas.microsoft.com/office/drawing/2014/main" id="{06F7B857-2D87-4040-9ECD-A0EA5C772BFA}"/>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9" name="Text Placeholder 76">
            <a:extLst>
              <a:ext uri="{FF2B5EF4-FFF2-40B4-BE49-F238E27FC236}">
                <a16:creationId xmlns:a16="http://schemas.microsoft.com/office/drawing/2014/main" id="{DEF6F92D-C8EB-CA42-94FA-569F2966890A}"/>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rifold - Wide Center">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65276" y="5627417"/>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6" name="Text Placeholder 5"/>
          <p:cNvSpPr>
            <a:spLocks noGrp="1"/>
          </p:cNvSpPr>
          <p:nvPr>
            <p:ph type="body" sz="quarter" idx="11" hasCustomPrompt="1"/>
          </p:nvPr>
        </p:nvSpPr>
        <p:spPr>
          <a:xfrm>
            <a:off x="483429" y="476405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463686" y="14458954"/>
            <a:ext cx="1005840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0" name="Text Placeholder 5"/>
          <p:cNvSpPr>
            <a:spLocks noGrp="1"/>
          </p:cNvSpPr>
          <p:nvPr>
            <p:ph type="body" sz="quarter" idx="20" hasCustomPrompt="1"/>
          </p:nvPr>
        </p:nvSpPr>
        <p:spPr>
          <a:xfrm>
            <a:off x="483427" y="13627705"/>
            <a:ext cx="100504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1587163" y="5574635"/>
            <a:ext cx="2072004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2" name="Text Placeholder 5"/>
          <p:cNvSpPr>
            <a:spLocks noGrp="1"/>
          </p:cNvSpPr>
          <p:nvPr>
            <p:ph type="body" sz="quarter" idx="22" hasCustomPrompt="1"/>
          </p:nvPr>
        </p:nvSpPr>
        <p:spPr>
          <a:xfrm>
            <a:off x="11587164" y="4719215"/>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1587164" y="21266886"/>
            <a:ext cx="20720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4" name="Text Placeholder 5"/>
          <p:cNvSpPr>
            <a:spLocks noGrp="1"/>
          </p:cNvSpPr>
          <p:nvPr>
            <p:ph type="body" sz="quarter" idx="24" hasCustomPrompt="1"/>
          </p:nvPr>
        </p:nvSpPr>
        <p:spPr>
          <a:xfrm>
            <a:off x="11587162" y="20445094"/>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33355721" y="4719215"/>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33355721" y="5582573"/>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7" name="Text Placeholder 5"/>
          <p:cNvSpPr>
            <a:spLocks noGrp="1"/>
          </p:cNvSpPr>
          <p:nvPr>
            <p:ph type="body" sz="quarter" idx="27" hasCustomPrompt="1"/>
          </p:nvPr>
        </p:nvSpPr>
        <p:spPr>
          <a:xfrm>
            <a:off x="33355721" y="13643086"/>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33355721" y="14381750"/>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9" name="Text Placeholder 5"/>
          <p:cNvSpPr>
            <a:spLocks noGrp="1"/>
          </p:cNvSpPr>
          <p:nvPr>
            <p:ph type="body" sz="quarter" idx="29" hasCustomPrompt="1"/>
          </p:nvPr>
        </p:nvSpPr>
        <p:spPr>
          <a:xfrm>
            <a:off x="33355721" y="25040224"/>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33355721" y="2580712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31" name="Text Placeholder 76">
            <a:extLst>
              <a:ext uri="{FF2B5EF4-FFF2-40B4-BE49-F238E27FC236}">
                <a16:creationId xmlns:a16="http://schemas.microsoft.com/office/drawing/2014/main" id="{B6DE2136-7A06-9640-AC63-608DDA9A8053}"/>
              </a:ext>
            </a:extLst>
          </p:cNvPr>
          <p:cNvSpPr>
            <a:spLocks noGrp="1"/>
          </p:cNvSpPr>
          <p:nvPr>
            <p:ph type="body" sz="quarter" idx="150" hasCustomPrompt="1"/>
          </p:nvPr>
        </p:nvSpPr>
        <p:spPr>
          <a:xfrm>
            <a:off x="10972800" y="2998183"/>
            <a:ext cx="21945602"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2" name="Text Placeholder 76">
            <a:extLst>
              <a:ext uri="{FF2B5EF4-FFF2-40B4-BE49-F238E27FC236}">
                <a16:creationId xmlns:a16="http://schemas.microsoft.com/office/drawing/2014/main" id="{A84C77E4-7E5C-1143-834F-F3FC329197F1}"/>
              </a:ext>
            </a:extLst>
          </p:cNvPr>
          <p:cNvSpPr>
            <a:spLocks noGrp="1"/>
          </p:cNvSpPr>
          <p:nvPr>
            <p:ph type="body" sz="quarter" idx="151" hasCustomPrompt="1"/>
          </p:nvPr>
        </p:nvSpPr>
        <p:spPr>
          <a:xfrm>
            <a:off x="10972799" y="1864506"/>
            <a:ext cx="21907501"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3" name="Text Placeholder 76">
            <a:extLst>
              <a:ext uri="{FF2B5EF4-FFF2-40B4-BE49-F238E27FC236}">
                <a16:creationId xmlns:a16="http://schemas.microsoft.com/office/drawing/2014/main" id="{2FB55FAA-40D2-C542-AD36-F712E24983F2}"/>
              </a:ext>
            </a:extLst>
          </p:cNvPr>
          <p:cNvSpPr>
            <a:spLocks noGrp="1"/>
          </p:cNvSpPr>
          <p:nvPr>
            <p:ph type="body" sz="quarter" idx="153" hasCustomPrompt="1"/>
          </p:nvPr>
        </p:nvSpPr>
        <p:spPr>
          <a:xfrm>
            <a:off x="10972799" y="389601"/>
            <a:ext cx="21907501"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93176-03E2-B770-3714-233392757420}"/>
              </a:ext>
            </a:extLst>
          </p:cNvPr>
          <p:cNvSpPr>
            <a:spLocks noGrp="1"/>
          </p:cNvSpPr>
          <p:nvPr>
            <p:ph type="ctrTitle"/>
          </p:nvPr>
        </p:nvSpPr>
        <p:spPr>
          <a:xfrm>
            <a:off x="5486400" y="5387342"/>
            <a:ext cx="32918400" cy="11460480"/>
          </a:xfrm>
        </p:spPr>
        <p:txBody>
          <a:bodyPr anchor="b"/>
          <a:lstStyle>
            <a:lvl1pPr algn="ctr">
              <a:defRPr sz="21600"/>
            </a:lvl1pPr>
          </a:lstStyle>
          <a:p>
            <a:r>
              <a:rPr lang="en-US"/>
              <a:t>Click to edit Master title style</a:t>
            </a:r>
            <a:endParaRPr lang="en-GB"/>
          </a:p>
        </p:txBody>
      </p:sp>
      <p:sp>
        <p:nvSpPr>
          <p:cNvPr id="3" name="Subtitle 2">
            <a:extLst>
              <a:ext uri="{FF2B5EF4-FFF2-40B4-BE49-F238E27FC236}">
                <a16:creationId xmlns:a16="http://schemas.microsoft.com/office/drawing/2014/main" id="{07C878D1-316B-6688-5E07-D5735EA7ED52}"/>
              </a:ext>
            </a:extLst>
          </p:cNvPr>
          <p:cNvSpPr>
            <a:spLocks noGrp="1"/>
          </p:cNvSpPr>
          <p:nvPr>
            <p:ph type="subTitle" idx="1"/>
          </p:nvPr>
        </p:nvSpPr>
        <p:spPr>
          <a:xfrm>
            <a:off x="5486400" y="17289782"/>
            <a:ext cx="32918400" cy="7947658"/>
          </a:xfrm>
        </p:spPr>
        <p:txBody>
          <a:bodyPr/>
          <a:lstStyle>
            <a:lvl1pPr marL="0" indent="0" algn="ctr">
              <a:buNone/>
              <a:defRPr sz="8640"/>
            </a:lvl1pPr>
            <a:lvl2pPr marL="1645920" indent="0" algn="ctr">
              <a:buNone/>
              <a:defRPr sz="7200"/>
            </a:lvl2pPr>
            <a:lvl3pPr marL="3291840" indent="0" algn="ctr">
              <a:buNone/>
              <a:defRPr sz="6480"/>
            </a:lvl3pPr>
            <a:lvl4pPr marL="4937760" indent="0" algn="ctr">
              <a:buNone/>
              <a:defRPr sz="5760"/>
            </a:lvl4pPr>
            <a:lvl5pPr marL="6583680" indent="0" algn="ctr">
              <a:buNone/>
              <a:defRPr sz="5760"/>
            </a:lvl5pPr>
            <a:lvl6pPr marL="8229600" indent="0" algn="ctr">
              <a:buNone/>
              <a:defRPr sz="5760"/>
            </a:lvl6pPr>
            <a:lvl7pPr marL="9875520" indent="0" algn="ctr">
              <a:buNone/>
              <a:defRPr sz="5760"/>
            </a:lvl7pPr>
            <a:lvl8pPr marL="11521440" indent="0" algn="ctr">
              <a:buNone/>
              <a:defRPr sz="5760"/>
            </a:lvl8pPr>
            <a:lvl9pPr marL="13167360" indent="0" algn="ctr">
              <a:buNone/>
              <a:defRPr sz="576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ECB02C6-1A77-771A-95CA-7B8ABC0A5272}"/>
              </a:ext>
            </a:extLst>
          </p:cNvPr>
          <p:cNvSpPr>
            <a:spLocks noGrp="1"/>
          </p:cNvSpPr>
          <p:nvPr>
            <p:ph type="dt" sz="half" idx="10"/>
          </p:nvPr>
        </p:nvSpPr>
        <p:spPr/>
        <p:txBody>
          <a:bodyPr/>
          <a:lstStyle/>
          <a:p>
            <a:fld id="{5ADA74B3-1746-4D15-AA37-F1CD22847FB4}" type="datetimeFigureOut">
              <a:rPr lang="en-GB" smtClean="0"/>
              <a:t>18/11/2025</a:t>
            </a:fld>
            <a:endParaRPr lang="en-GB"/>
          </a:p>
        </p:txBody>
      </p:sp>
      <p:sp>
        <p:nvSpPr>
          <p:cNvPr id="5" name="Footer Placeholder 4">
            <a:extLst>
              <a:ext uri="{FF2B5EF4-FFF2-40B4-BE49-F238E27FC236}">
                <a16:creationId xmlns:a16="http://schemas.microsoft.com/office/drawing/2014/main" id="{6D6888C6-FE3D-EFF1-BBDE-ED89B3DB5F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FA662F-0C23-189D-321F-918BC5740E17}"/>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33499865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B1C3A-5CF1-7C5C-6418-04F8BC81E4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0CB9F7-6A09-98DB-1FFF-61F112635F4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C3EE80-A25B-09E7-AA7D-5D0FFCC5DCB0}"/>
              </a:ext>
            </a:extLst>
          </p:cNvPr>
          <p:cNvSpPr>
            <a:spLocks noGrp="1"/>
          </p:cNvSpPr>
          <p:nvPr>
            <p:ph type="dt" sz="half" idx="10"/>
          </p:nvPr>
        </p:nvSpPr>
        <p:spPr/>
        <p:txBody>
          <a:bodyPr/>
          <a:lstStyle/>
          <a:p>
            <a:fld id="{5ADA74B3-1746-4D15-AA37-F1CD22847FB4}" type="datetimeFigureOut">
              <a:rPr lang="en-GB" smtClean="0"/>
              <a:t>18/11/2025</a:t>
            </a:fld>
            <a:endParaRPr lang="en-GB"/>
          </a:p>
        </p:txBody>
      </p:sp>
      <p:sp>
        <p:nvSpPr>
          <p:cNvPr id="5" name="Footer Placeholder 4">
            <a:extLst>
              <a:ext uri="{FF2B5EF4-FFF2-40B4-BE49-F238E27FC236}">
                <a16:creationId xmlns:a16="http://schemas.microsoft.com/office/drawing/2014/main" id="{2316516F-EEAD-C9BF-B5CC-84DAFC47E2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894DE8-B77A-DD3E-EAF2-2DEF7F65FC3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565984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C2CAA-FB91-55AE-10FE-BC2548BB3CA5}"/>
              </a:ext>
            </a:extLst>
          </p:cNvPr>
          <p:cNvSpPr>
            <a:spLocks noGrp="1"/>
          </p:cNvSpPr>
          <p:nvPr>
            <p:ph type="title"/>
          </p:nvPr>
        </p:nvSpPr>
        <p:spPr>
          <a:xfrm>
            <a:off x="2994660" y="8206745"/>
            <a:ext cx="37856160" cy="13693138"/>
          </a:xfrm>
        </p:spPr>
        <p:txBody>
          <a:bodyPr anchor="b"/>
          <a:lstStyle>
            <a:lvl1pPr>
              <a:defRPr sz="216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25A2647-0CC9-CF18-B507-4D199349D3EF}"/>
              </a:ext>
            </a:extLst>
          </p:cNvPr>
          <p:cNvSpPr>
            <a:spLocks noGrp="1"/>
          </p:cNvSpPr>
          <p:nvPr>
            <p:ph type="body" idx="1"/>
          </p:nvPr>
        </p:nvSpPr>
        <p:spPr>
          <a:xfrm>
            <a:off x="2994660" y="22029425"/>
            <a:ext cx="37856160" cy="7200898"/>
          </a:xfrm>
        </p:spPr>
        <p:txBody>
          <a:bodyPr/>
          <a:lstStyle>
            <a:lvl1pPr marL="0" indent="0">
              <a:buNone/>
              <a:defRPr sz="8640">
                <a:solidFill>
                  <a:schemeClr val="tx1">
                    <a:tint val="82000"/>
                  </a:schemeClr>
                </a:solidFill>
              </a:defRPr>
            </a:lvl1pPr>
            <a:lvl2pPr marL="1645920" indent="0">
              <a:buNone/>
              <a:defRPr sz="7200">
                <a:solidFill>
                  <a:schemeClr val="tx1">
                    <a:tint val="82000"/>
                  </a:schemeClr>
                </a:solidFill>
              </a:defRPr>
            </a:lvl2pPr>
            <a:lvl3pPr marL="3291840" indent="0">
              <a:buNone/>
              <a:defRPr sz="6480">
                <a:solidFill>
                  <a:schemeClr val="tx1">
                    <a:tint val="82000"/>
                  </a:schemeClr>
                </a:solidFill>
              </a:defRPr>
            </a:lvl3pPr>
            <a:lvl4pPr marL="4937760" indent="0">
              <a:buNone/>
              <a:defRPr sz="5760">
                <a:solidFill>
                  <a:schemeClr val="tx1">
                    <a:tint val="82000"/>
                  </a:schemeClr>
                </a:solidFill>
              </a:defRPr>
            </a:lvl4pPr>
            <a:lvl5pPr marL="6583680" indent="0">
              <a:buNone/>
              <a:defRPr sz="5760">
                <a:solidFill>
                  <a:schemeClr val="tx1">
                    <a:tint val="82000"/>
                  </a:schemeClr>
                </a:solidFill>
              </a:defRPr>
            </a:lvl5pPr>
            <a:lvl6pPr marL="8229600" indent="0">
              <a:buNone/>
              <a:defRPr sz="5760">
                <a:solidFill>
                  <a:schemeClr val="tx1">
                    <a:tint val="82000"/>
                  </a:schemeClr>
                </a:solidFill>
              </a:defRPr>
            </a:lvl6pPr>
            <a:lvl7pPr marL="9875520" indent="0">
              <a:buNone/>
              <a:defRPr sz="5760">
                <a:solidFill>
                  <a:schemeClr val="tx1">
                    <a:tint val="82000"/>
                  </a:schemeClr>
                </a:solidFill>
              </a:defRPr>
            </a:lvl7pPr>
            <a:lvl8pPr marL="11521440" indent="0">
              <a:buNone/>
              <a:defRPr sz="5760">
                <a:solidFill>
                  <a:schemeClr val="tx1">
                    <a:tint val="82000"/>
                  </a:schemeClr>
                </a:solidFill>
              </a:defRPr>
            </a:lvl8pPr>
            <a:lvl9pPr marL="13167360" indent="0">
              <a:buNone/>
              <a:defRPr sz="576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4A97194-B66E-6432-BF96-1A40CA257662}"/>
              </a:ext>
            </a:extLst>
          </p:cNvPr>
          <p:cNvSpPr>
            <a:spLocks noGrp="1"/>
          </p:cNvSpPr>
          <p:nvPr>
            <p:ph type="dt" sz="half" idx="10"/>
          </p:nvPr>
        </p:nvSpPr>
        <p:spPr/>
        <p:txBody>
          <a:bodyPr/>
          <a:lstStyle/>
          <a:p>
            <a:fld id="{5ADA74B3-1746-4D15-AA37-F1CD22847FB4}" type="datetimeFigureOut">
              <a:rPr lang="en-GB" smtClean="0"/>
              <a:t>18/11/2025</a:t>
            </a:fld>
            <a:endParaRPr lang="en-GB"/>
          </a:p>
        </p:txBody>
      </p:sp>
      <p:sp>
        <p:nvSpPr>
          <p:cNvPr id="5" name="Footer Placeholder 4">
            <a:extLst>
              <a:ext uri="{FF2B5EF4-FFF2-40B4-BE49-F238E27FC236}">
                <a16:creationId xmlns:a16="http://schemas.microsoft.com/office/drawing/2014/main" id="{67262601-56D8-C081-ACA5-0D42E2C83A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E79A68-1226-14BE-BE72-CF898B8EE16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6439009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9BCEF-F038-C657-E6C7-7A6B72B0558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F182B09-A033-F141-8DEE-65641256B126}"/>
              </a:ext>
            </a:extLst>
          </p:cNvPr>
          <p:cNvSpPr>
            <a:spLocks noGrp="1"/>
          </p:cNvSpPr>
          <p:nvPr>
            <p:ph sz="half" idx="1"/>
          </p:nvPr>
        </p:nvSpPr>
        <p:spPr>
          <a:xfrm>
            <a:off x="30175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5C1850A-05E2-92E2-F539-CB4496F69A2E}"/>
              </a:ext>
            </a:extLst>
          </p:cNvPr>
          <p:cNvSpPr>
            <a:spLocks noGrp="1"/>
          </p:cNvSpPr>
          <p:nvPr>
            <p:ph sz="half" idx="2"/>
          </p:nvPr>
        </p:nvSpPr>
        <p:spPr>
          <a:xfrm>
            <a:off x="222199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358F21D-1232-6F69-5BED-B19EDADBA877}"/>
              </a:ext>
            </a:extLst>
          </p:cNvPr>
          <p:cNvSpPr>
            <a:spLocks noGrp="1"/>
          </p:cNvSpPr>
          <p:nvPr>
            <p:ph type="dt" sz="half" idx="10"/>
          </p:nvPr>
        </p:nvSpPr>
        <p:spPr/>
        <p:txBody>
          <a:bodyPr/>
          <a:lstStyle/>
          <a:p>
            <a:fld id="{5ADA74B3-1746-4D15-AA37-F1CD22847FB4}" type="datetimeFigureOut">
              <a:rPr lang="en-GB" smtClean="0"/>
              <a:t>18/11/2025</a:t>
            </a:fld>
            <a:endParaRPr lang="en-GB"/>
          </a:p>
        </p:txBody>
      </p:sp>
      <p:sp>
        <p:nvSpPr>
          <p:cNvPr id="6" name="Footer Placeholder 5">
            <a:extLst>
              <a:ext uri="{FF2B5EF4-FFF2-40B4-BE49-F238E27FC236}">
                <a16:creationId xmlns:a16="http://schemas.microsoft.com/office/drawing/2014/main" id="{C6FB2998-9356-E760-DC39-ECC725AECB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06A341-887C-3339-574D-37BD2226211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6496687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95425-2A8C-66C3-52EF-5277F76B5D17}"/>
              </a:ext>
            </a:extLst>
          </p:cNvPr>
          <p:cNvSpPr>
            <a:spLocks noGrp="1"/>
          </p:cNvSpPr>
          <p:nvPr>
            <p:ph type="title"/>
          </p:nvPr>
        </p:nvSpPr>
        <p:spPr>
          <a:xfrm>
            <a:off x="3023237" y="1752603"/>
            <a:ext cx="37856160" cy="6362702"/>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9F6477F-476D-EB9B-5108-7B9A35CBD2CD}"/>
              </a:ext>
            </a:extLst>
          </p:cNvPr>
          <p:cNvSpPr>
            <a:spLocks noGrp="1"/>
          </p:cNvSpPr>
          <p:nvPr>
            <p:ph type="body" idx="1"/>
          </p:nvPr>
        </p:nvSpPr>
        <p:spPr>
          <a:xfrm>
            <a:off x="3023239" y="8069582"/>
            <a:ext cx="18568033"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4" name="Content Placeholder 3">
            <a:extLst>
              <a:ext uri="{FF2B5EF4-FFF2-40B4-BE49-F238E27FC236}">
                <a16:creationId xmlns:a16="http://schemas.microsoft.com/office/drawing/2014/main" id="{FA8CA822-4144-DE16-0457-E11E839EE5F8}"/>
              </a:ext>
            </a:extLst>
          </p:cNvPr>
          <p:cNvSpPr>
            <a:spLocks noGrp="1"/>
          </p:cNvSpPr>
          <p:nvPr>
            <p:ph sz="half" idx="2"/>
          </p:nvPr>
        </p:nvSpPr>
        <p:spPr>
          <a:xfrm>
            <a:off x="3023239" y="12024360"/>
            <a:ext cx="18568033"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04BA648-176E-30E3-54D2-CA9FB461A299}"/>
              </a:ext>
            </a:extLst>
          </p:cNvPr>
          <p:cNvSpPr>
            <a:spLocks noGrp="1"/>
          </p:cNvSpPr>
          <p:nvPr>
            <p:ph type="body" sz="quarter" idx="3"/>
          </p:nvPr>
        </p:nvSpPr>
        <p:spPr>
          <a:xfrm>
            <a:off x="22219920" y="8069582"/>
            <a:ext cx="18659477"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6" name="Content Placeholder 5">
            <a:extLst>
              <a:ext uri="{FF2B5EF4-FFF2-40B4-BE49-F238E27FC236}">
                <a16:creationId xmlns:a16="http://schemas.microsoft.com/office/drawing/2014/main" id="{467961D2-4707-B2F3-105C-01B337B8EC7A}"/>
              </a:ext>
            </a:extLst>
          </p:cNvPr>
          <p:cNvSpPr>
            <a:spLocks noGrp="1"/>
          </p:cNvSpPr>
          <p:nvPr>
            <p:ph sz="quarter" idx="4"/>
          </p:nvPr>
        </p:nvSpPr>
        <p:spPr>
          <a:xfrm>
            <a:off x="22219920" y="12024360"/>
            <a:ext cx="18659477"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477D33A-6D84-397A-BFDE-D8E85D3EF0AF}"/>
              </a:ext>
            </a:extLst>
          </p:cNvPr>
          <p:cNvSpPr>
            <a:spLocks noGrp="1"/>
          </p:cNvSpPr>
          <p:nvPr>
            <p:ph type="dt" sz="half" idx="10"/>
          </p:nvPr>
        </p:nvSpPr>
        <p:spPr/>
        <p:txBody>
          <a:bodyPr/>
          <a:lstStyle/>
          <a:p>
            <a:fld id="{5ADA74B3-1746-4D15-AA37-F1CD22847FB4}" type="datetimeFigureOut">
              <a:rPr lang="en-GB" smtClean="0"/>
              <a:t>18/11/2025</a:t>
            </a:fld>
            <a:endParaRPr lang="en-GB"/>
          </a:p>
        </p:txBody>
      </p:sp>
      <p:sp>
        <p:nvSpPr>
          <p:cNvPr id="8" name="Footer Placeholder 7">
            <a:extLst>
              <a:ext uri="{FF2B5EF4-FFF2-40B4-BE49-F238E27FC236}">
                <a16:creationId xmlns:a16="http://schemas.microsoft.com/office/drawing/2014/main" id="{F8375136-8DA0-4064-A785-687D5FCF1CE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FE8FF35-661F-5295-2260-CDDA5E0BCE60}"/>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936902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EE66E-5C02-F841-795B-3FF9ED93CFA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DD6781C-E8E5-EF75-40F1-5AB15CCD6D85}"/>
              </a:ext>
            </a:extLst>
          </p:cNvPr>
          <p:cNvSpPr>
            <a:spLocks noGrp="1"/>
          </p:cNvSpPr>
          <p:nvPr>
            <p:ph type="dt" sz="half" idx="10"/>
          </p:nvPr>
        </p:nvSpPr>
        <p:spPr/>
        <p:txBody>
          <a:bodyPr/>
          <a:lstStyle/>
          <a:p>
            <a:fld id="{5ADA74B3-1746-4D15-AA37-F1CD22847FB4}" type="datetimeFigureOut">
              <a:rPr lang="en-GB" smtClean="0"/>
              <a:t>18/11/2025</a:t>
            </a:fld>
            <a:endParaRPr lang="en-GB"/>
          </a:p>
        </p:txBody>
      </p:sp>
      <p:sp>
        <p:nvSpPr>
          <p:cNvPr id="4" name="Footer Placeholder 3">
            <a:extLst>
              <a:ext uri="{FF2B5EF4-FFF2-40B4-BE49-F238E27FC236}">
                <a16:creationId xmlns:a16="http://schemas.microsoft.com/office/drawing/2014/main" id="{BB113CB6-1FD7-0B8D-A543-3CC5423C3B6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FAB3725-0F12-EE67-23BA-313B943714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775191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8E87812-E8C5-95FF-4660-4D2BC2ECAA7C}"/>
              </a:ext>
            </a:extLst>
          </p:cNvPr>
          <p:cNvSpPr>
            <a:spLocks noGrp="1"/>
          </p:cNvSpPr>
          <p:nvPr>
            <p:ph type="dt" sz="half" idx="10"/>
          </p:nvPr>
        </p:nvSpPr>
        <p:spPr/>
        <p:txBody>
          <a:bodyPr/>
          <a:lstStyle/>
          <a:p>
            <a:fld id="{5ADA74B3-1746-4D15-AA37-F1CD22847FB4}" type="datetimeFigureOut">
              <a:rPr lang="en-GB" smtClean="0"/>
              <a:t>18/11/2025</a:t>
            </a:fld>
            <a:endParaRPr lang="en-GB"/>
          </a:p>
        </p:txBody>
      </p:sp>
      <p:sp>
        <p:nvSpPr>
          <p:cNvPr id="3" name="Footer Placeholder 2">
            <a:extLst>
              <a:ext uri="{FF2B5EF4-FFF2-40B4-BE49-F238E27FC236}">
                <a16:creationId xmlns:a16="http://schemas.microsoft.com/office/drawing/2014/main" id="{09173A97-DA90-CF72-C577-BA42A05714C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39A484F-3AE4-C8D5-D9A3-D90486C31B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4162614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3612C-60D5-19F3-7408-2798691E28AB}"/>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E02C906-D89E-F527-3C5F-7B8834E11F77}"/>
              </a:ext>
            </a:extLst>
          </p:cNvPr>
          <p:cNvSpPr>
            <a:spLocks noGrp="1"/>
          </p:cNvSpPr>
          <p:nvPr>
            <p:ph idx="1"/>
          </p:nvPr>
        </p:nvSpPr>
        <p:spPr>
          <a:xfrm>
            <a:off x="18659477" y="4739642"/>
            <a:ext cx="22219920" cy="23393400"/>
          </a:xfrm>
        </p:spPr>
        <p:txBody>
          <a:bodyPr/>
          <a:lstStyle>
            <a:lvl1pPr>
              <a:defRPr sz="11520"/>
            </a:lvl1pPr>
            <a:lvl2pPr>
              <a:defRPr sz="10080"/>
            </a:lvl2pPr>
            <a:lvl3pPr>
              <a:defRPr sz="8640"/>
            </a:lvl3pPr>
            <a:lvl4pPr>
              <a:defRPr sz="7200"/>
            </a:lvl4pPr>
            <a:lvl5pPr>
              <a:defRPr sz="7200"/>
            </a:lvl5pPr>
            <a:lvl6pPr>
              <a:defRPr sz="7200"/>
            </a:lvl6pPr>
            <a:lvl7pPr>
              <a:defRPr sz="7200"/>
            </a:lvl7pPr>
            <a:lvl8pPr>
              <a:defRPr sz="7200"/>
            </a:lvl8pPr>
            <a:lvl9pPr>
              <a:defRPr sz="7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C09FD0C-ED62-C80E-9ABE-650E13DA03FD}"/>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337373E1-EAA4-A597-DA8E-DAED36876134}"/>
              </a:ext>
            </a:extLst>
          </p:cNvPr>
          <p:cNvSpPr>
            <a:spLocks noGrp="1"/>
          </p:cNvSpPr>
          <p:nvPr>
            <p:ph type="dt" sz="half" idx="10"/>
          </p:nvPr>
        </p:nvSpPr>
        <p:spPr/>
        <p:txBody>
          <a:bodyPr/>
          <a:lstStyle/>
          <a:p>
            <a:fld id="{5ADA74B3-1746-4D15-AA37-F1CD22847FB4}" type="datetimeFigureOut">
              <a:rPr lang="en-GB" smtClean="0"/>
              <a:t>18/11/2025</a:t>
            </a:fld>
            <a:endParaRPr lang="en-GB"/>
          </a:p>
        </p:txBody>
      </p:sp>
      <p:sp>
        <p:nvSpPr>
          <p:cNvPr id="6" name="Footer Placeholder 5">
            <a:extLst>
              <a:ext uri="{FF2B5EF4-FFF2-40B4-BE49-F238E27FC236}">
                <a16:creationId xmlns:a16="http://schemas.microsoft.com/office/drawing/2014/main" id="{F7BC9D18-75DA-194E-93A6-35923DC5A3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985301E-B312-DA39-5B55-0BFA7D164A2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460869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F0412-3DE3-7901-1E38-0481C59EE729}"/>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AAB531B-FEA7-E7ED-7764-7319FADEA936}"/>
              </a:ext>
            </a:extLst>
          </p:cNvPr>
          <p:cNvSpPr>
            <a:spLocks noGrp="1"/>
          </p:cNvSpPr>
          <p:nvPr>
            <p:ph type="pic" idx="1"/>
          </p:nvPr>
        </p:nvSpPr>
        <p:spPr>
          <a:xfrm>
            <a:off x="18659477" y="4739642"/>
            <a:ext cx="22219920" cy="23393400"/>
          </a:xfrm>
        </p:spPr>
        <p:txBody>
          <a:bodyPr/>
          <a:lstStyle>
            <a:lvl1pPr marL="0" indent="0">
              <a:buNone/>
              <a:defRPr sz="11520"/>
            </a:lvl1pPr>
            <a:lvl2pPr marL="1645920" indent="0">
              <a:buNone/>
              <a:defRPr sz="10080"/>
            </a:lvl2pPr>
            <a:lvl3pPr marL="3291840" indent="0">
              <a:buNone/>
              <a:defRPr sz="8640"/>
            </a:lvl3pPr>
            <a:lvl4pPr marL="4937760" indent="0">
              <a:buNone/>
              <a:defRPr sz="7200"/>
            </a:lvl4pPr>
            <a:lvl5pPr marL="6583680" indent="0">
              <a:buNone/>
              <a:defRPr sz="7200"/>
            </a:lvl5pPr>
            <a:lvl6pPr marL="8229600" indent="0">
              <a:buNone/>
              <a:defRPr sz="7200"/>
            </a:lvl6pPr>
            <a:lvl7pPr marL="9875520" indent="0">
              <a:buNone/>
              <a:defRPr sz="7200"/>
            </a:lvl7pPr>
            <a:lvl8pPr marL="11521440" indent="0">
              <a:buNone/>
              <a:defRPr sz="7200"/>
            </a:lvl8pPr>
            <a:lvl9pPr marL="13167360" indent="0">
              <a:buNone/>
              <a:defRPr sz="7200"/>
            </a:lvl9pPr>
          </a:lstStyle>
          <a:p>
            <a:endParaRPr lang="en-GB"/>
          </a:p>
        </p:txBody>
      </p:sp>
      <p:sp>
        <p:nvSpPr>
          <p:cNvPr id="4" name="Text Placeholder 3">
            <a:extLst>
              <a:ext uri="{FF2B5EF4-FFF2-40B4-BE49-F238E27FC236}">
                <a16:creationId xmlns:a16="http://schemas.microsoft.com/office/drawing/2014/main" id="{A6F8B57E-20A6-524A-901F-BE42AB3EAE0F}"/>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DF7704EB-C231-5372-F00B-09EBB0C19498}"/>
              </a:ext>
            </a:extLst>
          </p:cNvPr>
          <p:cNvSpPr>
            <a:spLocks noGrp="1"/>
          </p:cNvSpPr>
          <p:nvPr>
            <p:ph type="dt" sz="half" idx="10"/>
          </p:nvPr>
        </p:nvSpPr>
        <p:spPr/>
        <p:txBody>
          <a:bodyPr/>
          <a:lstStyle/>
          <a:p>
            <a:fld id="{5ADA74B3-1746-4D15-AA37-F1CD22847FB4}" type="datetimeFigureOut">
              <a:rPr lang="en-GB" smtClean="0"/>
              <a:t>18/11/2025</a:t>
            </a:fld>
            <a:endParaRPr lang="en-GB"/>
          </a:p>
        </p:txBody>
      </p:sp>
      <p:sp>
        <p:nvSpPr>
          <p:cNvPr id="6" name="Footer Placeholder 5">
            <a:extLst>
              <a:ext uri="{FF2B5EF4-FFF2-40B4-BE49-F238E27FC236}">
                <a16:creationId xmlns:a16="http://schemas.microsoft.com/office/drawing/2014/main" id="{4BF9A247-8A48-D54B-4D7C-C214A715341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13C71D2-0938-C0FA-8C07-A9C219E121A2}"/>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89590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81C34-DA69-485B-05D9-D6F9F58FC9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2E5A304-E315-FACA-1597-41BB3820A2B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95C6D3-C10D-918F-EE45-2668595E9CEF}"/>
              </a:ext>
            </a:extLst>
          </p:cNvPr>
          <p:cNvSpPr>
            <a:spLocks noGrp="1"/>
          </p:cNvSpPr>
          <p:nvPr>
            <p:ph type="dt" sz="half" idx="10"/>
          </p:nvPr>
        </p:nvSpPr>
        <p:spPr/>
        <p:txBody>
          <a:bodyPr/>
          <a:lstStyle/>
          <a:p>
            <a:fld id="{5ADA74B3-1746-4D15-AA37-F1CD22847FB4}" type="datetimeFigureOut">
              <a:rPr lang="en-GB" smtClean="0"/>
              <a:t>18/11/2025</a:t>
            </a:fld>
            <a:endParaRPr lang="en-GB"/>
          </a:p>
        </p:txBody>
      </p:sp>
      <p:sp>
        <p:nvSpPr>
          <p:cNvPr id="5" name="Footer Placeholder 4">
            <a:extLst>
              <a:ext uri="{FF2B5EF4-FFF2-40B4-BE49-F238E27FC236}">
                <a16:creationId xmlns:a16="http://schemas.microsoft.com/office/drawing/2014/main" id="{06C0B5B4-2328-332A-89DA-6EABB791FF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E285B4-177F-C1B4-BDEF-C5F2AB85918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0157999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57336F5-96F0-C4CA-6F53-A18916FA6D40}"/>
              </a:ext>
            </a:extLst>
          </p:cNvPr>
          <p:cNvSpPr>
            <a:spLocks noGrp="1"/>
          </p:cNvSpPr>
          <p:nvPr>
            <p:ph type="title" orient="vert"/>
          </p:nvPr>
        </p:nvSpPr>
        <p:spPr>
          <a:xfrm>
            <a:off x="31409640" y="1752600"/>
            <a:ext cx="9464040" cy="27896822"/>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92F9E27-2A0A-87DA-4FBD-05C642DE97A0}"/>
              </a:ext>
            </a:extLst>
          </p:cNvPr>
          <p:cNvSpPr>
            <a:spLocks noGrp="1"/>
          </p:cNvSpPr>
          <p:nvPr>
            <p:ph type="body" orient="vert" idx="1"/>
          </p:nvPr>
        </p:nvSpPr>
        <p:spPr>
          <a:xfrm>
            <a:off x="3017520" y="1752600"/>
            <a:ext cx="27843480" cy="2789682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F66D68-6435-7749-8DFC-5C88D29BD4D6}"/>
              </a:ext>
            </a:extLst>
          </p:cNvPr>
          <p:cNvSpPr>
            <a:spLocks noGrp="1"/>
          </p:cNvSpPr>
          <p:nvPr>
            <p:ph type="dt" sz="half" idx="10"/>
          </p:nvPr>
        </p:nvSpPr>
        <p:spPr/>
        <p:txBody>
          <a:bodyPr/>
          <a:lstStyle/>
          <a:p>
            <a:fld id="{5ADA74B3-1746-4D15-AA37-F1CD22847FB4}" type="datetimeFigureOut">
              <a:rPr lang="en-GB" smtClean="0"/>
              <a:t>18/11/2025</a:t>
            </a:fld>
            <a:endParaRPr lang="en-GB"/>
          </a:p>
        </p:txBody>
      </p:sp>
      <p:sp>
        <p:nvSpPr>
          <p:cNvPr id="5" name="Footer Placeholder 4">
            <a:extLst>
              <a:ext uri="{FF2B5EF4-FFF2-40B4-BE49-F238E27FC236}">
                <a16:creationId xmlns:a16="http://schemas.microsoft.com/office/drawing/2014/main" id="{9692D8DA-ACFD-AFB2-658A-580912FE10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DC18FF-1D5C-1FC0-7AD4-17B725143271}"/>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384431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3.xml"/><Relationship Id="rId1" Type="http://schemas.openxmlformats.org/officeDocument/2006/relationships/slideLayout" Target="../slideLayouts/slideLayout3.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4.xml"/><Relationship Id="rId1" Type="http://schemas.openxmlformats.org/officeDocument/2006/relationships/slideLayout" Target="../slideLayouts/slideLayout4.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12.xml"/><Relationship Id="rId3" Type="http://schemas.openxmlformats.org/officeDocument/2006/relationships/slideLayout" Target="../slideLayouts/slideLayout7.xml"/><Relationship Id="rId7" Type="http://schemas.openxmlformats.org/officeDocument/2006/relationships/slideLayout" Target="../slideLayouts/slideLayout11.xml"/><Relationship Id="rId12" Type="http://schemas.openxmlformats.org/officeDocument/2006/relationships/theme" Target="../theme/theme5.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slideLayout" Target="../slideLayouts/slideLayout15.xml"/><Relationship Id="rId5" Type="http://schemas.openxmlformats.org/officeDocument/2006/relationships/slideLayout" Target="../slideLayouts/slideLayout9.xml"/><Relationship Id="rId10" Type="http://schemas.openxmlformats.org/officeDocument/2006/relationships/slideLayout" Target="../slideLayouts/slideLayout14.xml"/><Relationship Id="rId4" Type="http://schemas.openxmlformats.org/officeDocument/2006/relationships/slideLayout" Target="../slideLayouts/slideLayout8.xml"/><Relationship Id="rId9"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6" name="Group 5">
            <a:extLst>
              <a:ext uri="{FF2B5EF4-FFF2-40B4-BE49-F238E27FC236}">
                <a16:creationId xmlns:a16="http://schemas.microsoft.com/office/drawing/2014/main" id="{D94EDD1F-4B42-4F45-B0C1-C160AF13FA7C}"/>
              </a:ext>
            </a:extLst>
          </p:cNvPr>
          <p:cNvGrpSpPr/>
          <p:nvPr userDrawn="1"/>
        </p:nvGrpSpPr>
        <p:grpSpPr>
          <a:xfrm>
            <a:off x="-43304" y="11286"/>
            <a:ext cx="43905392" cy="4120075"/>
            <a:chOff x="-43304" y="11286"/>
            <a:chExt cx="43905392" cy="4120075"/>
          </a:xfrm>
        </p:grpSpPr>
        <p:sp>
          <p:nvSpPr>
            <p:cNvPr id="5" name="Rectangle 4">
              <a:extLst>
                <a:ext uri="{FF2B5EF4-FFF2-40B4-BE49-F238E27FC236}">
                  <a16:creationId xmlns:a16="http://schemas.microsoft.com/office/drawing/2014/main" id="{97302FB6-4FEE-7344-8AB3-832C3327102F}"/>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5" name="Group 64"/>
            <p:cNvGrpSpPr/>
            <p:nvPr userDrawn="1"/>
          </p:nvGrpSpPr>
          <p:grpSpPr>
            <a:xfrm>
              <a:off x="-43304" y="11286"/>
              <a:ext cx="43905392" cy="4036528"/>
              <a:chOff x="-14192" y="1382"/>
              <a:chExt cx="27451941" cy="4572641"/>
            </a:xfrm>
          </p:grpSpPr>
          <p:sp>
            <p:nvSpPr>
              <p:cNvPr id="71" name="Rectangle 16"/>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2"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3" name="Rectangle 15"/>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graphicFrame>
        <p:nvGraphicFramePr>
          <p:cNvPr id="74" name="Table 73">
            <a:extLst>
              <a:ext uri="{FF2B5EF4-FFF2-40B4-BE49-F238E27FC236}">
                <a16:creationId xmlns:a16="http://schemas.microsoft.com/office/drawing/2014/main" id="{5F218D9D-7B98-FE45-89BA-6D5959DC2A34}"/>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73A943FF-505A-4C07-86EE-86D3E7A89CCA}"/>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spTree>
  </p:cSld>
  <p:clrMap bg1="lt1" tx1="dk1" bg2="lt2" tx2="dk2" accent1="accent1" accent2="accent2" accent3="accent3" accent4="accent4" accent5="accent5" accent6="accent6" hlink="hlink" folHlink="folHlink"/>
  <p:sldLayoutIdLst>
    <p:sldLayoutId id="2147483652"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21" name="Group 20">
            <a:extLst>
              <a:ext uri="{FF2B5EF4-FFF2-40B4-BE49-F238E27FC236}">
                <a16:creationId xmlns:a16="http://schemas.microsoft.com/office/drawing/2014/main" id="{57415EED-75C2-AE43-A5EF-4E2ABB3FB76B}"/>
              </a:ext>
            </a:extLst>
          </p:cNvPr>
          <p:cNvGrpSpPr/>
          <p:nvPr userDrawn="1"/>
        </p:nvGrpSpPr>
        <p:grpSpPr>
          <a:xfrm>
            <a:off x="-43304" y="11286"/>
            <a:ext cx="43905392" cy="4120075"/>
            <a:chOff x="-43304" y="11286"/>
            <a:chExt cx="43905392" cy="4120075"/>
          </a:xfrm>
        </p:grpSpPr>
        <p:sp>
          <p:nvSpPr>
            <p:cNvPr id="22" name="Rectangle 21">
              <a:extLst>
                <a:ext uri="{FF2B5EF4-FFF2-40B4-BE49-F238E27FC236}">
                  <a16:creationId xmlns:a16="http://schemas.microsoft.com/office/drawing/2014/main" id="{406D62EB-FE0C-0140-83E4-ED5A9E10203A}"/>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8F4220B3-A831-9C4F-9226-C23361689523}"/>
                </a:ext>
              </a:extLst>
            </p:cNvPr>
            <p:cNvGrpSpPr/>
            <p:nvPr userDrawn="1"/>
          </p:nvGrpSpPr>
          <p:grpSpPr>
            <a:xfrm>
              <a:off x="-43304" y="11286"/>
              <a:ext cx="43905392" cy="4036528"/>
              <a:chOff x="-14192" y="1382"/>
              <a:chExt cx="27451941" cy="4572641"/>
            </a:xfrm>
          </p:grpSpPr>
          <p:sp>
            <p:nvSpPr>
              <p:cNvPr id="24" name="Rectangle 16">
                <a:extLst>
                  <a:ext uri="{FF2B5EF4-FFF2-40B4-BE49-F238E27FC236}">
                    <a16:creationId xmlns:a16="http://schemas.microsoft.com/office/drawing/2014/main" id="{4376B7FE-11A5-384D-A302-91A839CAE7D7}"/>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5" name="Rectangle 16">
                <a:extLst>
                  <a:ext uri="{FF2B5EF4-FFF2-40B4-BE49-F238E27FC236}">
                    <a16:creationId xmlns:a16="http://schemas.microsoft.com/office/drawing/2014/main" id="{730BC0D8-BF0E-1E48-A5BA-DBE5EFF446CB}"/>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6" name="Rectangle 15">
                <a:extLst>
                  <a:ext uri="{FF2B5EF4-FFF2-40B4-BE49-F238E27FC236}">
                    <a16:creationId xmlns:a16="http://schemas.microsoft.com/office/drawing/2014/main" id="{7CF719AE-E434-D547-8086-492C8B3F521B}"/>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extLst>
      <p:ext uri="{BB962C8B-B14F-4D97-AF65-F5344CB8AC3E}">
        <p14:creationId xmlns:p14="http://schemas.microsoft.com/office/powerpoint/2010/main" val="910171083"/>
      </p:ext>
    </p:extLst>
  </p:cSld>
  <p:clrMap bg1="lt1" tx1="dk1" bg2="lt2" tx2="dk2" accent1="accent1" accent2="accent2" accent3="accent3" accent4="accent4" accent5="accent5" accent6="accent6" hlink="hlink" folHlink="folHlink"/>
  <p:sldLayoutIdLst>
    <p:sldLayoutId id="2147483660"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cxnSp>
        <p:nvCxnSpPr>
          <p:cNvPr id="38" name="Straight Connector 37"/>
          <p:cNvCxnSpPr/>
          <p:nvPr/>
        </p:nvCxnSpPr>
        <p:spPr>
          <a:xfrm flipV="1">
            <a:off x="-13946601" y="11526118"/>
            <a:ext cx="13577436" cy="81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41" name="Rounded Rectangle 40"/>
          <p:cNvSpPr/>
          <p:nvPr userDrawn="1"/>
        </p:nvSpPr>
        <p:spPr>
          <a:xfrm>
            <a:off x="29342871" y="4770782"/>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15117125" y="4749583"/>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ounded Rectangle 42"/>
          <p:cNvSpPr/>
          <p:nvPr userDrawn="1"/>
        </p:nvSpPr>
        <p:spPr>
          <a:xfrm>
            <a:off x="891379" y="4791981"/>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6"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7"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3"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8" name="Table 77">
            <a:extLst>
              <a:ext uri="{FF2B5EF4-FFF2-40B4-BE49-F238E27FC236}">
                <a16:creationId xmlns:a16="http://schemas.microsoft.com/office/drawing/2014/main" id="{5373C3A2-708A-CA45-9DA9-BCEAB1E0E126}"/>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A4D0F77F-6F82-47F2-B14E-3B9B3E495843}"/>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4" name="Group 23">
            <a:extLst>
              <a:ext uri="{FF2B5EF4-FFF2-40B4-BE49-F238E27FC236}">
                <a16:creationId xmlns:a16="http://schemas.microsoft.com/office/drawing/2014/main" id="{B1E7C499-DC71-C947-A6B6-EB19BA774C6A}"/>
              </a:ext>
            </a:extLst>
          </p:cNvPr>
          <p:cNvGrpSpPr/>
          <p:nvPr userDrawn="1"/>
        </p:nvGrpSpPr>
        <p:grpSpPr>
          <a:xfrm>
            <a:off x="-43304" y="11286"/>
            <a:ext cx="43905392" cy="4120075"/>
            <a:chOff x="-43304" y="11286"/>
            <a:chExt cx="43905392" cy="4120075"/>
          </a:xfrm>
        </p:grpSpPr>
        <p:sp>
          <p:nvSpPr>
            <p:cNvPr id="25" name="Rectangle 24">
              <a:extLst>
                <a:ext uri="{FF2B5EF4-FFF2-40B4-BE49-F238E27FC236}">
                  <a16:creationId xmlns:a16="http://schemas.microsoft.com/office/drawing/2014/main" id="{6943A4C9-462C-4248-AA91-7B6B4581B716}"/>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765D9DA6-06BB-E34C-908B-960C1E52E1C3}"/>
                </a:ext>
              </a:extLst>
            </p:cNvPr>
            <p:cNvGrpSpPr/>
            <p:nvPr userDrawn="1"/>
          </p:nvGrpSpPr>
          <p:grpSpPr>
            <a:xfrm>
              <a:off x="-43304" y="11286"/>
              <a:ext cx="43905392" cy="4036528"/>
              <a:chOff x="-14192" y="1382"/>
              <a:chExt cx="27451941" cy="4572641"/>
            </a:xfrm>
          </p:grpSpPr>
          <p:sp>
            <p:nvSpPr>
              <p:cNvPr id="27" name="Rectangle 16">
                <a:extLst>
                  <a:ext uri="{FF2B5EF4-FFF2-40B4-BE49-F238E27FC236}">
                    <a16:creationId xmlns:a16="http://schemas.microsoft.com/office/drawing/2014/main" id="{EC8A9FF7-CCDD-0F43-A972-ADC3A60A8878}"/>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6">
                <a:extLst>
                  <a:ext uri="{FF2B5EF4-FFF2-40B4-BE49-F238E27FC236}">
                    <a16:creationId xmlns:a16="http://schemas.microsoft.com/office/drawing/2014/main" id="{2B58685C-5C24-BB42-BBEC-9D0F1A445A14}"/>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9" name="Rectangle 15">
                <a:extLst>
                  <a:ext uri="{FF2B5EF4-FFF2-40B4-BE49-F238E27FC236}">
                    <a16:creationId xmlns:a16="http://schemas.microsoft.com/office/drawing/2014/main" id="{DDBC536C-5EEE-AF48-B458-69E40A47597E}"/>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8"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904" userDrawn="1">
          <p15:clr>
            <a:srgbClr val="F26B43"/>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7" name="Rounded Rectangle 36"/>
          <p:cNvSpPr/>
          <p:nvPr userDrawn="1"/>
        </p:nvSpPr>
        <p:spPr>
          <a:xfrm>
            <a:off x="483426"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ounded Rectangle 37"/>
          <p:cNvSpPr/>
          <p:nvPr userDrawn="1"/>
        </p:nvSpPr>
        <p:spPr>
          <a:xfrm>
            <a:off x="33320262"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ounded Rectangle 38"/>
          <p:cNvSpPr/>
          <p:nvPr userDrawn="1"/>
        </p:nvSpPr>
        <p:spPr>
          <a:xfrm>
            <a:off x="11442847" y="4691266"/>
            <a:ext cx="20978625" cy="26518273"/>
          </a:xfrm>
          <a:prstGeom prst="roundRect">
            <a:avLst>
              <a:gd name="adj" fmla="val 957"/>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0"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1"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8"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9" name="Table 78">
            <a:extLst>
              <a:ext uri="{FF2B5EF4-FFF2-40B4-BE49-F238E27FC236}">
                <a16:creationId xmlns:a16="http://schemas.microsoft.com/office/drawing/2014/main" id="{95944D7C-C179-0F4A-B420-E9093CD11D4C}"/>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6" name="Table 15">
            <a:extLst>
              <a:ext uri="{FF2B5EF4-FFF2-40B4-BE49-F238E27FC236}">
                <a16:creationId xmlns:a16="http://schemas.microsoft.com/office/drawing/2014/main" id="{38AC10A7-F1A6-46DA-969C-3A6C399D99F4}"/>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3" name="Group 22">
            <a:extLst>
              <a:ext uri="{FF2B5EF4-FFF2-40B4-BE49-F238E27FC236}">
                <a16:creationId xmlns:a16="http://schemas.microsoft.com/office/drawing/2014/main" id="{88AEE462-59D9-BC48-B1CD-C78EEF40212C}"/>
              </a:ext>
            </a:extLst>
          </p:cNvPr>
          <p:cNvGrpSpPr/>
          <p:nvPr userDrawn="1"/>
        </p:nvGrpSpPr>
        <p:grpSpPr>
          <a:xfrm>
            <a:off x="-43304" y="11286"/>
            <a:ext cx="43905392" cy="4120075"/>
            <a:chOff x="-43304" y="11286"/>
            <a:chExt cx="43905392" cy="4120075"/>
          </a:xfrm>
        </p:grpSpPr>
        <p:sp>
          <p:nvSpPr>
            <p:cNvPr id="24" name="Rectangle 23">
              <a:extLst>
                <a:ext uri="{FF2B5EF4-FFF2-40B4-BE49-F238E27FC236}">
                  <a16:creationId xmlns:a16="http://schemas.microsoft.com/office/drawing/2014/main" id="{31DAC20A-9B7F-7A4C-88ED-929E01D223C9}"/>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B8F40EC8-624E-234C-A5E5-CC7794589EA0}"/>
                </a:ext>
              </a:extLst>
            </p:cNvPr>
            <p:cNvGrpSpPr/>
            <p:nvPr userDrawn="1"/>
          </p:nvGrpSpPr>
          <p:grpSpPr>
            <a:xfrm>
              <a:off x="-43304" y="11286"/>
              <a:ext cx="43905392" cy="4036528"/>
              <a:chOff x="-14192" y="1382"/>
              <a:chExt cx="27451941" cy="4572641"/>
            </a:xfrm>
          </p:grpSpPr>
          <p:sp>
            <p:nvSpPr>
              <p:cNvPr id="26" name="Rectangle 16">
                <a:extLst>
                  <a:ext uri="{FF2B5EF4-FFF2-40B4-BE49-F238E27FC236}">
                    <a16:creationId xmlns:a16="http://schemas.microsoft.com/office/drawing/2014/main" id="{B0D06FD9-1BB8-8649-9A78-C78934370C9B}"/>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7" name="Rectangle 16">
                <a:extLst>
                  <a:ext uri="{FF2B5EF4-FFF2-40B4-BE49-F238E27FC236}">
                    <a16:creationId xmlns:a16="http://schemas.microsoft.com/office/drawing/2014/main" id="{2F081DFA-F21A-9E41-911A-1B69711D97EE}"/>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5">
                <a:extLst>
                  <a:ext uri="{FF2B5EF4-FFF2-40B4-BE49-F238E27FC236}">
                    <a16:creationId xmlns:a16="http://schemas.microsoft.com/office/drawing/2014/main" id="{5425DB9E-358C-EE4C-8D75-8947C8800C66}"/>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4"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368" userDrawn="1">
          <p15:clr>
            <a:srgbClr val="F26B43"/>
          </p15:clr>
        </p15:guide>
        <p15:guide id="2" pos="6912" userDrawn="1">
          <p15:clr>
            <a:srgbClr val="F26B43"/>
          </p15:clr>
        </p15:guide>
        <p15:guide id="3" pos="20712" userDrawn="1">
          <p15:clr>
            <a:srgbClr val="F26B43"/>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7FAF590-F5FF-C7A7-7909-3EEC087C6F8C}"/>
              </a:ext>
            </a:extLst>
          </p:cNvPr>
          <p:cNvSpPr>
            <a:spLocks noGrp="1"/>
          </p:cNvSpPr>
          <p:nvPr>
            <p:ph type="title"/>
          </p:nvPr>
        </p:nvSpPr>
        <p:spPr>
          <a:xfrm>
            <a:off x="3017520" y="1752603"/>
            <a:ext cx="37856160" cy="6362702"/>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0E217F5-BFA2-41B6-C399-1E81F3DB48DA}"/>
              </a:ext>
            </a:extLst>
          </p:cNvPr>
          <p:cNvSpPr>
            <a:spLocks noGrp="1"/>
          </p:cNvSpPr>
          <p:nvPr>
            <p:ph type="body" idx="1"/>
          </p:nvPr>
        </p:nvSpPr>
        <p:spPr>
          <a:xfrm>
            <a:off x="3017520" y="8763000"/>
            <a:ext cx="37856160" cy="2088642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445688-6363-1D65-99E6-13B4F70DA4AD}"/>
              </a:ext>
            </a:extLst>
          </p:cNvPr>
          <p:cNvSpPr>
            <a:spLocks noGrp="1"/>
          </p:cNvSpPr>
          <p:nvPr>
            <p:ph type="dt" sz="half" idx="2"/>
          </p:nvPr>
        </p:nvSpPr>
        <p:spPr>
          <a:xfrm>
            <a:off x="3017520" y="30510482"/>
            <a:ext cx="9875520" cy="1752600"/>
          </a:xfrm>
          <a:prstGeom prst="rect">
            <a:avLst/>
          </a:prstGeom>
        </p:spPr>
        <p:txBody>
          <a:bodyPr vert="horz" lIns="91440" tIns="45720" rIns="91440" bIns="45720" rtlCol="0" anchor="ctr"/>
          <a:lstStyle>
            <a:lvl1pPr algn="l">
              <a:defRPr sz="4320">
                <a:solidFill>
                  <a:schemeClr val="tx1">
                    <a:tint val="82000"/>
                  </a:schemeClr>
                </a:solidFill>
              </a:defRPr>
            </a:lvl1pPr>
          </a:lstStyle>
          <a:p>
            <a:fld id="{5ADA74B3-1746-4D15-AA37-F1CD22847FB4}" type="datetimeFigureOut">
              <a:rPr lang="en-GB" smtClean="0"/>
              <a:t>18/11/2025</a:t>
            </a:fld>
            <a:endParaRPr lang="en-GB"/>
          </a:p>
        </p:txBody>
      </p:sp>
      <p:sp>
        <p:nvSpPr>
          <p:cNvPr id="5" name="Footer Placeholder 4">
            <a:extLst>
              <a:ext uri="{FF2B5EF4-FFF2-40B4-BE49-F238E27FC236}">
                <a16:creationId xmlns:a16="http://schemas.microsoft.com/office/drawing/2014/main" id="{8481EA19-086A-0B28-73D8-E827376058A7}"/>
              </a:ext>
            </a:extLst>
          </p:cNvPr>
          <p:cNvSpPr>
            <a:spLocks noGrp="1"/>
          </p:cNvSpPr>
          <p:nvPr>
            <p:ph type="ftr" sz="quarter" idx="3"/>
          </p:nvPr>
        </p:nvSpPr>
        <p:spPr>
          <a:xfrm>
            <a:off x="14538960" y="30510482"/>
            <a:ext cx="14813280" cy="1752600"/>
          </a:xfrm>
          <a:prstGeom prst="rect">
            <a:avLst/>
          </a:prstGeom>
        </p:spPr>
        <p:txBody>
          <a:bodyPr vert="horz" lIns="91440" tIns="45720" rIns="91440" bIns="45720" rtlCol="0" anchor="ctr"/>
          <a:lstStyle>
            <a:lvl1pPr algn="ctr">
              <a:defRPr sz="432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9E1366B-5DB0-8F1F-900F-943D990E29CA}"/>
              </a:ext>
            </a:extLst>
          </p:cNvPr>
          <p:cNvSpPr>
            <a:spLocks noGrp="1"/>
          </p:cNvSpPr>
          <p:nvPr>
            <p:ph type="sldNum" sz="quarter" idx="4"/>
          </p:nvPr>
        </p:nvSpPr>
        <p:spPr>
          <a:xfrm>
            <a:off x="30998160" y="30510482"/>
            <a:ext cx="9875520" cy="1752600"/>
          </a:xfrm>
          <a:prstGeom prst="rect">
            <a:avLst/>
          </a:prstGeom>
        </p:spPr>
        <p:txBody>
          <a:bodyPr vert="horz" lIns="91440" tIns="45720" rIns="91440" bIns="45720" rtlCol="0" anchor="ctr"/>
          <a:lstStyle>
            <a:lvl1pPr algn="r">
              <a:defRPr sz="4320">
                <a:solidFill>
                  <a:schemeClr val="tx1">
                    <a:tint val="82000"/>
                  </a:schemeClr>
                </a:solidFill>
              </a:defRPr>
            </a:lvl1pPr>
          </a:lstStyle>
          <a:p>
            <a:fld id="{D2A36292-54F4-420C-A2F8-22794BCFB13D}" type="slidenum">
              <a:rPr lang="en-GB" smtClean="0"/>
              <a:t>‹#›</a:t>
            </a:fld>
            <a:endParaRPr lang="en-GB"/>
          </a:p>
        </p:txBody>
      </p:sp>
    </p:spTree>
    <p:extLst>
      <p:ext uri="{BB962C8B-B14F-4D97-AF65-F5344CB8AC3E}">
        <p14:creationId xmlns:p14="http://schemas.microsoft.com/office/powerpoint/2010/main" val="2818679034"/>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3291840" rtl="0" eaLnBrk="1" latinLnBrk="0" hangingPunct="1">
        <a:lnSpc>
          <a:spcPct val="90000"/>
        </a:lnSpc>
        <a:spcBef>
          <a:spcPct val="0"/>
        </a:spcBef>
        <a:buNone/>
        <a:defRPr sz="15840" kern="1200">
          <a:solidFill>
            <a:schemeClr val="tx1"/>
          </a:solidFill>
          <a:latin typeface="+mj-lt"/>
          <a:ea typeface="+mj-ea"/>
          <a:cs typeface="+mj-cs"/>
        </a:defRPr>
      </a:lvl1pPr>
    </p:titleStyle>
    <p:bodyStyle>
      <a:lvl1pPr marL="822960" indent="-822960" algn="l" defTabSz="3291840" rtl="0" eaLnBrk="1" latinLnBrk="0" hangingPunct="1">
        <a:lnSpc>
          <a:spcPct val="90000"/>
        </a:lnSpc>
        <a:spcBef>
          <a:spcPts val="3600"/>
        </a:spcBef>
        <a:buFont typeface="Arial" panose="020B0604020202020204" pitchFamily="34" charset="0"/>
        <a:buChar char="•"/>
        <a:defRPr sz="10080" kern="1200">
          <a:solidFill>
            <a:schemeClr val="tx1"/>
          </a:solidFill>
          <a:latin typeface="+mn-lt"/>
          <a:ea typeface="+mn-ea"/>
          <a:cs typeface="+mn-cs"/>
        </a:defRPr>
      </a:lvl1pPr>
      <a:lvl2pPr marL="2468880" indent="-822960" algn="l" defTabSz="3291840" rtl="0" eaLnBrk="1" latinLnBrk="0" hangingPunct="1">
        <a:lnSpc>
          <a:spcPct val="90000"/>
        </a:lnSpc>
        <a:spcBef>
          <a:spcPts val="1800"/>
        </a:spcBef>
        <a:buFont typeface="Arial" panose="020B0604020202020204" pitchFamily="34" charset="0"/>
        <a:buChar char="•"/>
        <a:defRPr sz="8640" kern="1200">
          <a:solidFill>
            <a:schemeClr val="tx1"/>
          </a:solidFill>
          <a:latin typeface="+mn-lt"/>
          <a:ea typeface="+mn-ea"/>
          <a:cs typeface="+mn-cs"/>
        </a:defRPr>
      </a:lvl2pPr>
      <a:lvl3pPr marL="4114800" indent="-822960" algn="l" defTabSz="3291840" rtl="0" eaLnBrk="1" latinLnBrk="0" hangingPunct="1">
        <a:lnSpc>
          <a:spcPct val="90000"/>
        </a:lnSpc>
        <a:spcBef>
          <a:spcPts val="1800"/>
        </a:spcBef>
        <a:buFont typeface="Arial" panose="020B0604020202020204" pitchFamily="34" charset="0"/>
        <a:buChar char="•"/>
        <a:defRPr sz="7200" kern="1200">
          <a:solidFill>
            <a:schemeClr val="tx1"/>
          </a:solidFill>
          <a:latin typeface="+mn-lt"/>
          <a:ea typeface="+mn-ea"/>
          <a:cs typeface="+mn-cs"/>
        </a:defRPr>
      </a:lvl3pPr>
      <a:lvl4pPr marL="57607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4pPr>
      <a:lvl5pPr marL="740664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5pPr>
      <a:lvl6pPr marL="905256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6pPr>
      <a:lvl7pPr marL="1069848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7pPr>
      <a:lvl8pPr marL="1234440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8pPr>
      <a:lvl9pPr marL="139903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9pPr>
    </p:bodyStyle>
    <p:otherStyle>
      <a:defPPr>
        <a:defRPr lang="en-US"/>
      </a:defPPr>
      <a:lvl1pPr marL="0" algn="l" defTabSz="3291840" rtl="0" eaLnBrk="1" latinLnBrk="0" hangingPunct="1">
        <a:defRPr sz="6480" kern="1200">
          <a:solidFill>
            <a:schemeClr val="tx1"/>
          </a:solidFill>
          <a:latin typeface="+mn-lt"/>
          <a:ea typeface="+mn-ea"/>
          <a:cs typeface="+mn-cs"/>
        </a:defRPr>
      </a:lvl1pPr>
      <a:lvl2pPr marL="1645920" algn="l" defTabSz="3291840" rtl="0" eaLnBrk="1" latinLnBrk="0" hangingPunct="1">
        <a:defRPr sz="6480" kern="1200">
          <a:solidFill>
            <a:schemeClr val="tx1"/>
          </a:solidFill>
          <a:latin typeface="+mn-lt"/>
          <a:ea typeface="+mn-ea"/>
          <a:cs typeface="+mn-cs"/>
        </a:defRPr>
      </a:lvl2pPr>
      <a:lvl3pPr marL="3291840" algn="l" defTabSz="3291840" rtl="0" eaLnBrk="1" latinLnBrk="0" hangingPunct="1">
        <a:defRPr sz="6480" kern="1200">
          <a:solidFill>
            <a:schemeClr val="tx1"/>
          </a:solidFill>
          <a:latin typeface="+mn-lt"/>
          <a:ea typeface="+mn-ea"/>
          <a:cs typeface="+mn-cs"/>
        </a:defRPr>
      </a:lvl3pPr>
      <a:lvl4pPr marL="4937760" algn="l" defTabSz="3291840" rtl="0" eaLnBrk="1" latinLnBrk="0" hangingPunct="1">
        <a:defRPr sz="6480" kern="1200">
          <a:solidFill>
            <a:schemeClr val="tx1"/>
          </a:solidFill>
          <a:latin typeface="+mn-lt"/>
          <a:ea typeface="+mn-ea"/>
          <a:cs typeface="+mn-cs"/>
        </a:defRPr>
      </a:lvl4pPr>
      <a:lvl5pPr marL="6583680" algn="l" defTabSz="3291840" rtl="0" eaLnBrk="1" latinLnBrk="0" hangingPunct="1">
        <a:defRPr sz="6480" kern="1200">
          <a:solidFill>
            <a:schemeClr val="tx1"/>
          </a:solidFill>
          <a:latin typeface="+mn-lt"/>
          <a:ea typeface="+mn-ea"/>
          <a:cs typeface="+mn-cs"/>
        </a:defRPr>
      </a:lvl5pPr>
      <a:lvl6pPr marL="8229600" algn="l" defTabSz="3291840" rtl="0" eaLnBrk="1" latinLnBrk="0" hangingPunct="1">
        <a:defRPr sz="6480" kern="1200">
          <a:solidFill>
            <a:schemeClr val="tx1"/>
          </a:solidFill>
          <a:latin typeface="+mn-lt"/>
          <a:ea typeface="+mn-ea"/>
          <a:cs typeface="+mn-cs"/>
        </a:defRPr>
      </a:lvl6pPr>
      <a:lvl7pPr marL="9875520" algn="l" defTabSz="3291840" rtl="0" eaLnBrk="1" latinLnBrk="0" hangingPunct="1">
        <a:defRPr sz="6480" kern="1200">
          <a:solidFill>
            <a:schemeClr val="tx1"/>
          </a:solidFill>
          <a:latin typeface="+mn-lt"/>
          <a:ea typeface="+mn-ea"/>
          <a:cs typeface="+mn-cs"/>
        </a:defRPr>
      </a:lvl7pPr>
      <a:lvl8pPr marL="11521440" algn="l" defTabSz="3291840" rtl="0" eaLnBrk="1" latinLnBrk="0" hangingPunct="1">
        <a:defRPr sz="6480" kern="1200">
          <a:solidFill>
            <a:schemeClr val="tx1"/>
          </a:solidFill>
          <a:latin typeface="+mn-lt"/>
          <a:ea typeface="+mn-ea"/>
          <a:cs typeface="+mn-cs"/>
        </a:defRPr>
      </a:lvl8pPr>
      <a:lvl9pPr marL="13167360" algn="l" defTabSz="3291840" rtl="0" eaLnBrk="1" latinLnBrk="0" hangingPunct="1">
        <a:defRPr sz="648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13.jpeg"/><Relationship Id="rId5" Type="http://schemas.openxmlformats.org/officeDocument/2006/relationships/image" Target="../media/image12.jpeg"/><Relationship Id="rId4" Type="http://schemas.openxmlformats.org/officeDocument/2006/relationships/image" Target="../media/image11.png"/></Relationships>
</file>

<file path=ppt/slides/_rels/slide3.xml.rels><?xml version="1.0" encoding="UTF-8" standalone="yes"?>
<Relationships xmlns="http://schemas.openxmlformats.org/package/2006/relationships"><Relationship Id="rId8" Type="http://schemas.openxmlformats.org/officeDocument/2006/relationships/hyperlink" Target="https://www.nhs.uk/mental-health/conditions/depression-in-adults/symptoms/" TargetMode="External"/><Relationship Id="rId13" Type="http://schemas.openxmlformats.org/officeDocument/2006/relationships/hyperlink" Target="https://www.who.int/news-room/fact-sheets/detail/depression" TargetMode="External"/><Relationship Id="rId3" Type="http://schemas.openxmlformats.org/officeDocument/2006/relationships/hyperlink" Target="https://carelearning.org.uk/qualifications/level-2-mental-health/unit-05-depression/5-1-describe-local-resources-and-treatments-available-to-an-individual-experiencing-depression/" TargetMode="External"/><Relationship Id="rId7" Type="http://schemas.openxmlformats.org/officeDocument/2006/relationships/hyperlink" Target="https://www.nhs.uk/mental-health/self-help/guides-tools-and-activities/five-steps-to-mental-wellbeing/" TargetMode="External"/><Relationship Id="rId12" Type="http://schemas.openxmlformats.org/officeDocument/2006/relationships/hyperlink" Target="https://doi.org/10.1017/mdh.2015.48" TargetMode="External"/><Relationship Id="rId2" Type="http://schemas.openxmlformats.org/officeDocument/2006/relationships/hyperlink" Target="https://carelearning.org.uk/qualifications/level-2-mental-health/unit-05-depression/2-1-describe-possible-causes-of-depression/" TargetMode="External"/><Relationship Id="rId1" Type="http://schemas.openxmlformats.org/officeDocument/2006/relationships/slideLayout" Target="../slideLayouts/slideLayout11.xml"/><Relationship Id="rId6" Type="http://schemas.openxmlformats.org/officeDocument/2006/relationships/hyperlink" Target="https://www.nhs.uk/mental-health/conditions/depression-in-adults/diagnosis/" TargetMode="External"/><Relationship Id="rId11" Type="http://schemas.openxmlformats.org/officeDocument/2006/relationships/hyperlink" Target="https://www.verywellmind.com/who-discovered-depression-1066770" TargetMode="External"/><Relationship Id="rId5" Type="http://schemas.openxmlformats.org/officeDocument/2006/relationships/hyperlink" Target="https://doi.org/10.1177/0957154x211062539" TargetMode="External"/><Relationship Id="rId15" Type="http://schemas.openxmlformats.org/officeDocument/2006/relationships/image" Target="../media/image14.jpeg"/><Relationship Id="rId10" Type="http://schemas.openxmlformats.org/officeDocument/2006/relationships/hyperlink" Target="https://www.nice.org.uk/guidance/ng222/chapter/recommendations#depression" TargetMode="External"/><Relationship Id="rId4" Type="http://schemas.openxmlformats.org/officeDocument/2006/relationships/hyperlink" Target="https://researchbriefings.files.parliament.uk/documents/CBP-7547/CBP-7547.pdf" TargetMode="External"/><Relationship Id="rId9" Type="http://schemas.openxmlformats.org/officeDocument/2006/relationships/hyperlink" Target="https://www.nhs.uk/tests-and-treatments/cognitive-behavioural-therapy-cbt/" TargetMode="External"/><Relationship Id="rId14" Type="http://schemas.openxmlformats.org/officeDocument/2006/relationships/hyperlink" Target="https://icd.who.int/browse/2025-01/mms/en#405565289"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22F631-4028-DBAF-26B0-13D753BC2148}"/>
              </a:ext>
            </a:extLst>
          </p:cNvPr>
          <p:cNvSpPr>
            <a:spLocks noGrp="1"/>
          </p:cNvSpPr>
          <p:nvPr>
            <p:ph type="ctrTitle"/>
          </p:nvPr>
        </p:nvSpPr>
        <p:spPr>
          <a:xfrm>
            <a:off x="413467" y="22518096"/>
            <a:ext cx="43477738" cy="7410614"/>
          </a:xfrm>
        </p:spPr>
        <p:txBody>
          <a:bodyPr anchor="b">
            <a:normAutofit/>
          </a:bodyPr>
          <a:lstStyle/>
          <a:p>
            <a:pPr algn="l"/>
            <a:br>
              <a:rPr lang="en-US" sz="11040" b="1" spc="-38" dirty="0">
                <a:latin typeface="Arial" panose="020B0604020202020204" pitchFamily="34" charset="0"/>
                <a:ea typeface="Arial" panose="020B0604020202020204" pitchFamily="34" charset="0"/>
                <a:cs typeface="Arial" panose="020B0604020202020204" pitchFamily="34" charset="0"/>
              </a:rPr>
            </a:br>
            <a:br>
              <a:rPr lang="en-US" sz="11040" b="1" spc="-38" dirty="0">
                <a:latin typeface="Arial" panose="020B0604020202020204" pitchFamily="34" charset="0"/>
                <a:ea typeface="Arial" panose="020B0604020202020204" pitchFamily="34" charset="0"/>
                <a:cs typeface="Arial" panose="020B0604020202020204" pitchFamily="34" charset="0"/>
              </a:rPr>
            </a:br>
            <a:endParaRPr lang="en-GB" sz="1104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45E17B86-1AF6-8C57-4B14-0F4C5868F5C0}"/>
              </a:ext>
            </a:extLst>
          </p:cNvPr>
          <p:cNvSpPr>
            <a:spLocks noGrp="1"/>
          </p:cNvSpPr>
          <p:nvPr>
            <p:ph type="subTitle" idx="1"/>
          </p:nvPr>
        </p:nvSpPr>
        <p:spPr>
          <a:xfrm>
            <a:off x="-3" y="11322655"/>
            <a:ext cx="42618994" cy="19083134"/>
          </a:xfrm>
        </p:spPr>
        <p:txBody>
          <a:bodyPr>
            <a:normAutofit/>
          </a:bodyPr>
          <a:lstStyle/>
          <a:p>
            <a:r>
              <a:rPr lang="en-GB" sz="13440" b="1" dirty="0">
                <a:solidFill>
                  <a:schemeClr val="tx2"/>
                </a:solidFill>
                <a:latin typeface="Arial" panose="020B0604020202020204" pitchFamily="34" charset="0"/>
                <a:cs typeface="Arial" panose="020B0604020202020204" pitchFamily="34" charset="0"/>
              </a:rPr>
              <a:t>Psychological Classifications and Provisions</a:t>
            </a:r>
            <a:br>
              <a:rPr lang="en-GB" sz="13440" b="1" dirty="0">
                <a:solidFill>
                  <a:schemeClr val="tx2"/>
                </a:solidFill>
                <a:latin typeface="Arial" panose="020B0604020202020204" pitchFamily="34" charset="0"/>
                <a:cs typeface="Arial" panose="020B0604020202020204" pitchFamily="34" charset="0"/>
              </a:rPr>
            </a:br>
            <a:r>
              <a:rPr lang="en-GB" sz="13440" b="1" dirty="0">
                <a:solidFill>
                  <a:schemeClr val="tx2"/>
                </a:solidFill>
                <a:latin typeface="Arial" panose="020B0604020202020204" pitchFamily="34" charset="0"/>
                <a:cs typeface="Arial" panose="020B0604020202020204" pitchFamily="34" charset="0"/>
              </a:rPr>
              <a:t>BMHP6029</a:t>
            </a:r>
          </a:p>
          <a:p>
            <a:pPr algn="l"/>
            <a:endParaRPr lang="en-GB" sz="9600" b="1" dirty="0">
              <a:solidFill>
                <a:schemeClr val="tx2"/>
              </a:solidFill>
              <a:latin typeface="Arial" panose="020B0604020202020204" pitchFamily="34" charset="0"/>
              <a:cs typeface="Arial" panose="020B0604020202020204" pitchFamily="34" charset="0"/>
            </a:endParaRPr>
          </a:p>
          <a:p>
            <a:pPr algn="l"/>
            <a:endParaRPr lang="en-GB" sz="9600" b="1" dirty="0">
              <a:solidFill>
                <a:schemeClr val="tx2"/>
              </a:solidFill>
              <a:latin typeface="Arial" panose="020B0604020202020204" pitchFamily="34" charset="0"/>
              <a:cs typeface="Arial" panose="020B0604020202020204" pitchFamily="34" charset="0"/>
            </a:endParaRPr>
          </a:p>
          <a:p>
            <a:r>
              <a:rPr lang="en-GB" sz="9600" b="1" dirty="0">
                <a:solidFill>
                  <a:schemeClr val="tx2"/>
                </a:solidFill>
                <a:latin typeface="Arial" panose="020B0604020202020204" pitchFamily="34" charset="0"/>
                <a:cs typeface="Arial" panose="020B0604020202020204" pitchFamily="34" charset="0"/>
              </a:rPr>
              <a:t>Programme: </a:t>
            </a:r>
            <a:r>
              <a:rPr lang="en-GB" sz="9600" b="1" dirty="0">
                <a:latin typeface="Arial" panose="020B0604020202020204" pitchFamily="34" charset="0"/>
                <a:cs typeface="Arial" panose="020B0604020202020204" pitchFamily="34" charset="0"/>
              </a:rPr>
              <a:t>BSc (Hons) Health and Social Care</a:t>
            </a:r>
          </a:p>
          <a:p>
            <a:r>
              <a:rPr lang="en-GB" sz="9600" b="1" dirty="0">
                <a:solidFill>
                  <a:schemeClr val="tx2"/>
                </a:solidFill>
                <a:latin typeface="Arial" panose="020B0604020202020204" pitchFamily="34" charset="0"/>
                <a:cs typeface="Arial" panose="020B0604020202020204" pitchFamily="34" charset="0"/>
              </a:rPr>
              <a:t>Student name: </a:t>
            </a:r>
            <a:r>
              <a:rPr lang="en-GB" sz="9600" b="1" dirty="0">
                <a:latin typeface="Arial" panose="020B0604020202020204" pitchFamily="34" charset="0"/>
                <a:cs typeface="Arial" panose="020B0604020202020204" pitchFamily="34" charset="0"/>
              </a:rPr>
              <a:t>Wahida Nagi</a:t>
            </a:r>
          </a:p>
          <a:p>
            <a:r>
              <a:rPr lang="en-GB" sz="9600" b="1" dirty="0">
                <a:solidFill>
                  <a:schemeClr val="tx2"/>
                </a:solidFill>
                <a:latin typeface="Arial" panose="020B0604020202020204" pitchFamily="34" charset="0"/>
                <a:cs typeface="Arial" panose="020B0604020202020204" pitchFamily="34" charset="0"/>
              </a:rPr>
              <a:t>Student ID</a:t>
            </a:r>
            <a:r>
              <a:rPr lang="en-GB" sz="9600" b="1" dirty="0">
                <a:latin typeface="Arial" panose="020B0604020202020204" pitchFamily="34" charset="0"/>
                <a:cs typeface="Arial" panose="020B0604020202020204" pitchFamily="34" charset="0"/>
              </a:rPr>
              <a:t>: 2245076</a:t>
            </a:r>
          </a:p>
          <a:p>
            <a:r>
              <a:rPr lang="en-GB" sz="9600" b="1" dirty="0">
                <a:solidFill>
                  <a:schemeClr val="tx2"/>
                </a:solidFill>
                <a:latin typeface="Arial" panose="020B0604020202020204" pitchFamily="34" charset="0"/>
                <a:cs typeface="Arial" panose="020B0604020202020204" pitchFamily="34" charset="0"/>
              </a:rPr>
              <a:t>Lecturer</a:t>
            </a:r>
            <a:r>
              <a:rPr lang="en-GB" sz="9600" b="1">
                <a:solidFill>
                  <a:schemeClr val="tx2"/>
                </a:solidFill>
                <a:latin typeface="Arial" panose="020B0604020202020204" pitchFamily="34" charset="0"/>
                <a:cs typeface="Arial" panose="020B0604020202020204" pitchFamily="34" charset="0"/>
              </a:rPr>
              <a:t>: </a:t>
            </a:r>
            <a:r>
              <a:rPr lang="en-GB" b="1"/>
              <a:t>Farah Wiita</a:t>
            </a:r>
            <a:endParaRPr lang="en-GB" sz="9600" b="1" dirty="0">
              <a:latin typeface="Arial" panose="020B0604020202020204" pitchFamily="34" charset="0"/>
              <a:cs typeface="Arial" panose="020B0604020202020204" pitchFamily="34" charset="0"/>
            </a:endParaRPr>
          </a:p>
          <a:p>
            <a:pPr algn="l"/>
            <a:endParaRPr lang="en-GB" sz="4320" dirty="0"/>
          </a:p>
        </p:txBody>
      </p:sp>
      <p:pic>
        <p:nvPicPr>
          <p:cNvPr id="3074" name="Picture 2" descr="University of wales Logos">
            <a:extLst>
              <a:ext uri="{FF2B5EF4-FFF2-40B4-BE49-F238E27FC236}">
                <a16:creationId xmlns:a16="http://schemas.microsoft.com/office/drawing/2014/main" id="{EB2DB8C7-FBDE-53E9-BABD-14CE3F53CB2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917436" y="679591"/>
            <a:ext cx="23071810" cy="98844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712499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E6EDE4D7-E5DB-5854-2C54-58DE17CBAE7C}"/>
              </a:ext>
            </a:extLst>
          </p:cNvPr>
          <p:cNvSpPr>
            <a:spLocks noGrp="1"/>
          </p:cNvSpPr>
          <p:nvPr>
            <p:ph type="body" sz="quarter" idx="10"/>
          </p:nvPr>
        </p:nvSpPr>
        <p:spPr>
          <a:xfrm>
            <a:off x="459675" y="8997696"/>
            <a:ext cx="9976932" cy="14582431"/>
          </a:xfrm>
        </p:spPr>
        <p:txBody>
          <a:bodyPr/>
          <a:lstStyle/>
          <a:p>
            <a:pPr algn="just">
              <a:lnSpc>
                <a:spcPct val="150000"/>
              </a:lnSpc>
            </a:pPr>
            <a:endParaRPr lang="en-GB" sz="4000" b="1" dirty="0">
              <a:solidFill>
                <a:srgbClr val="FF0000"/>
              </a:solidFill>
              <a:latin typeface="Arial" panose="020B0604020202020204" pitchFamily="34" charset="0"/>
              <a:cs typeface="Arial" panose="020B0604020202020204" pitchFamily="34" charset="0"/>
            </a:endParaRPr>
          </a:p>
          <a:p>
            <a:pPr algn="just"/>
            <a:r>
              <a:rPr lang="en-GB" sz="4000" b="1" dirty="0">
                <a:solidFill>
                  <a:srgbClr val="FF0000"/>
                </a:solidFill>
                <a:latin typeface="Arial" panose="020B0604020202020204" pitchFamily="34" charset="0"/>
                <a:cs typeface="Arial" panose="020B0604020202020204" pitchFamily="34" charset="0"/>
              </a:rPr>
              <a:t>Definition:</a:t>
            </a:r>
          </a:p>
          <a:p>
            <a:pPr marL="571500" indent="-571500" algn="just">
              <a:buFont typeface="Arial" panose="020B0604020202020204" pitchFamily="34" charset="0"/>
              <a:buChar char="•"/>
            </a:pPr>
            <a:r>
              <a:rPr lang="en-GB" sz="2800" dirty="0">
                <a:latin typeface="Arial" panose="020B0604020202020204" pitchFamily="34" charset="0"/>
                <a:cs typeface="Arial" panose="020B0604020202020204" pitchFamily="34" charset="0"/>
              </a:rPr>
              <a:t>Depression is very common, affecting over 280 million people worldwide and around 1 in 6 adults in the UK each week.</a:t>
            </a:r>
            <a:endParaRPr lang="en-GB" sz="2800" b="1" dirty="0">
              <a:solidFill>
                <a:schemeClr val="accent2">
                  <a:lumMod val="75000"/>
                </a:schemeClr>
              </a:solidFill>
              <a:latin typeface="Arial" panose="020B0604020202020204" pitchFamily="34" charset="0"/>
              <a:cs typeface="Arial" panose="020B0604020202020204" pitchFamily="34" charset="0"/>
            </a:endParaRPr>
          </a:p>
          <a:p>
            <a:pPr marL="571500" indent="-571500" algn="just">
              <a:buFont typeface="Arial" panose="020B0604020202020204" pitchFamily="34" charset="0"/>
              <a:buChar char="•"/>
            </a:pPr>
            <a:r>
              <a:rPr lang="en-GB" sz="2800" dirty="0">
                <a:latin typeface="Arial" panose="020B0604020202020204" pitchFamily="34" charset="0"/>
                <a:cs typeface="Arial" panose="020B0604020202020204" pitchFamily="34" charset="0"/>
              </a:rPr>
              <a:t>Depression is a mood disorder characterised by a persistent disturbance in emotional well-being, affecting how a person thinks, feels, and functions in daily life. It influences cognitive processes, behaviour and physical health, often leading to significant challenges in personal, social and occupational areas. Depression can vary in intensity, duration and impact, and is shaped by biological, psychological and social factors (WHO,2025a).</a:t>
            </a:r>
          </a:p>
          <a:p>
            <a:r>
              <a:rPr lang="en-GB" sz="4000" b="1" dirty="0">
                <a:solidFill>
                  <a:schemeClr val="accent2">
                    <a:lumMod val="75000"/>
                  </a:schemeClr>
                </a:solidFill>
                <a:latin typeface="Arial" panose="020B0604020202020204" pitchFamily="34" charset="0"/>
                <a:cs typeface="Arial" panose="020B0604020202020204" pitchFamily="34" charset="0"/>
              </a:rPr>
              <a:t>  </a:t>
            </a:r>
            <a:r>
              <a:rPr lang="en-GB" sz="4000" b="1" dirty="0">
                <a:solidFill>
                  <a:srgbClr val="FF0000"/>
                </a:solidFill>
                <a:latin typeface="Arial" panose="020B0604020202020204" pitchFamily="34" charset="0"/>
                <a:cs typeface="Arial" panose="020B0604020202020204" pitchFamily="34" charset="0"/>
              </a:rPr>
              <a:t>ICD-11 Classification:</a:t>
            </a:r>
          </a:p>
          <a:p>
            <a:pPr marL="571500" indent="-571500" algn="just">
              <a:buFont typeface="Arial" panose="020B0604020202020204" pitchFamily="34" charset="0"/>
              <a:buChar char="•"/>
            </a:pPr>
            <a:r>
              <a:rPr lang="en-GB" sz="2800" dirty="0">
                <a:latin typeface="Arial" panose="020B0604020202020204" pitchFamily="34" charset="0"/>
                <a:cs typeface="Arial" panose="020B0604020202020204" pitchFamily="34" charset="0"/>
              </a:rPr>
              <a:t>In the ICD-11, depression is classified under Mood Disorders and coded as 6A70 – Depressive Episode (WHO, 2025b).</a:t>
            </a:r>
          </a:p>
          <a:p>
            <a:pPr marL="571500" indent="-571500" algn="just">
              <a:buFont typeface="Arial" panose="020B0604020202020204" pitchFamily="34" charset="0"/>
              <a:buChar char="•"/>
            </a:pPr>
            <a:r>
              <a:rPr lang="en-GB" sz="2800" dirty="0">
                <a:latin typeface="Arial" panose="020B0604020202020204" pitchFamily="34" charset="0"/>
                <a:cs typeface="Arial" panose="020B0604020202020204" pitchFamily="34" charset="0"/>
              </a:rPr>
              <a:t> The ICD-11 framework provides a structured clinical description, detailing how depression should be identified, its impact on functioning, and how clinicians distinguish it from other mental or medical conditions. </a:t>
            </a:r>
          </a:p>
          <a:p>
            <a:pPr marL="571500" indent="-571500" algn="just">
              <a:buFont typeface="Arial" panose="020B0604020202020204" pitchFamily="34" charset="0"/>
              <a:buChar char="•"/>
            </a:pPr>
            <a:r>
              <a:rPr lang="en-GB" sz="2800" dirty="0">
                <a:latin typeface="Arial" panose="020B0604020202020204" pitchFamily="34" charset="0"/>
                <a:cs typeface="Arial" panose="020B0604020202020204" pitchFamily="34" charset="0"/>
              </a:rPr>
              <a:t>The classification focuses on duration, severity and functional impairment, guiding mental health professionals in making consistent and evidence-based diagnoses.</a:t>
            </a:r>
          </a:p>
          <a:p>
            <a:pPr marL="571500" indent="-571500" algn="just">
              <a:buFont typeface="Arial" panose="020B0604020202020204" pitchFamily="34" charset="0"/>
              <a:buChar char="•"/>
            </a:pPr>
            <a:r>
              <a:rPr lang="en-GB" sz="2800" dirty="0">
                <a:latin typeface="Arial" panose="020B0604020202020204" pitchFamily="34" charset="0"/>
                <a:cs typeface="Arial" panose="020B0604020202020204" pitchFamily="34" charset="0"/>
              </a:rPr>
              <a:t> It also supports global standardisation in assessment and treatment planning across health systems, including the UK (Nice,2022).</a:t>
            </a:r>
          </a:p>
        </p:txBody>
      </p:sp>
      <p:sp>
        <p:nvSpPr>
          <p:cNvPr id="3" name="Text Placeholder 2">
            <a:extLst>
              <a:ext uri="{FF2B5EF4-FFF2-40B4-BE49-F238E27FC236}">
                <a16:creationId xmlns:a16="http://schemas.microsoft.com/office/drawing/2014/main" id="{C8B703ED-7BE7-AD1D-5C76-349AC66245A2}"/>
              </a:ext>
            </a:extLst>
          </p:cNvPr>
          <p:cNvSpPr>
            <a:spLocks noGrp="1"/>
          </p:cNvSpPr>
          <p:nvPr>
            <p:ph type="body" sz="quarter" idx="11"/>
          </p:nvPr>
        </p:nvSpPr>
        <p:spPr>
          <a:xfrm>
            <a:off x="477827" y="9076311"/>
            <a:ext cx="10048875" cy="1323439"/>
          </a:xfrm>
        </p:spPr>
        <p:txBody>
          <a:bodyPr/>
          <a:lstStyle/>
          <a:p>
            <a:r>
              <a:rPr lang="en-GB" sz="4800" dirty="0">
                <a:latin typeface="Arial" panose="020B0604020202020204" pitchFamily="34" charset="0"/>
                <a:cs typeface="Arial" panose="020B0604020202020204" pitchFamily="34" charset="0"/>
              </a:rPr>
              <a:t>Introduction</a:t>
            </a:r>
            <a:r>
              <a:rPr lang="en-GB" sz="4800" dirty="0">
                <a:latin typeface="Aptos" panose="020B0004020202020204" pitchFamily="34" charset="0"/>
              </a:rPr>
              <a:t> </a:t>
            </a:r>
          </a:p>
        </p:txBody>
      </p:sp>
      <p:sp>
        <p:nvSpPr>
          <p:cNvPr id="4" name="Text Placeholder 3">
            <a:extLst>
              <a:ext uri="{FF2B5EF4-FFF2-40B4-BE49-F238E27FC236}">
                <a16:creationId xmlns:a16="http://schemas.microsoft.com/office/drawing/2014/main" id="{445A24BA-23D0-389B-9C96-39883BA95D24}"/>
              </a:ext>
            </a:extLst>
          </p:cNvPr>
          <p:cNvSpPr>
            <a:spLocks noGrp="1"/>
          </p:cNvSpPr>
          <p:nvPr>
            <p:ph type="body" sz="quarter" idx="20"/>
          </p:nvPr>
        </p:nvSpPr>
        <p:spPr>
          <a:xfrm>
            <a:off x="488043" y="22920960"/>
            <a:ext cx="10038660" cy="1840991"/>
          </a:xfrm>
        </p:spPr>
        <p:txBody>
          <a:bodyPr/>
          <a:lstStyle/>
          <a:p>
            <a:endParaRPr lang="en-GB" sz="4800" dirty="0">
              <a:latin typeface="Arial" panose="020B0604020202020204" pitchFamily="34" charset="0"/>
              <a:cs typeface="Arial" panose="020B0604020202020204" pitchFamily="34" charset="0"/>
            </a:endParaRPr>
          </a:p>
          <a:p>
            <a:r>
              <a:rPr lang="en-GB" sz="4800" dirty="0">
                <a:latin typeface="Arial" panose="020B0604020202020204" pitchFamily="34" charset="0"/>
                <a:cs typeface="Arial" panose="020B0604020202020204" pitchFamily="34" charset="0"/>
              </a:rPr>
              <a:t>Causes, Symptoms, Diagnosis</a:t>
            </a:r>
          </a:p>
          <a:p>
            <a:endParaRPr lang="en-GB" dirty="0"/>
          </a:p>
        </p:txBody>
      </p:sp>
      <p:sp>
        <p:nvSpPr>
          <p:cNvPr id="5" name="Text Placeholder 4">
            <a:extLst>
              <a:ext uri="{FF2B5EF4-FFF2-40B4-BE49-F238E27FC236}">
                <a16:creationId xmlns:a16="http://schemas.microsoft.com/office/drawing/2014/main" id="{925EA422-02CF-EC85-AE1E-9F501EE4E390}"/>
              </a:ext>
            </a:extLst>
          </p:cNvPr>
          <p:cNvSpPr>
            <a:spLocks noGrp="1"/>
          </p:cNvSpPr>
          <p:nvPr>
            <p:ph type="body" sz="quarter" idx="21"/>
          </p:nvPr>
        </p:nvSpPr>
        <p:spPr>
          <a:xfrm>
            <a:off x="11488046" y="6105808"/>
            <a:ext cx="10048874" cy="13185126"/>
          </a:xfrm>
        </p:spPr>
        <p:txBody>
          <a:bodyPr/>
          <a:lstStyle/>
          <a:p>
            <a:endParaRPr lang="en-GB" sz="4800" kern="100" dirty="0">
              <a:solidFill>
                <a:srgbClr val="FF0000"/>
              </a:solidFill>
              <a:effectLst/>
              <a:latin typeface="Aptos" panose="020B0004020202020204" pitchFamily="34" charset="0"/>
              <a:ea typeface="Aptos" panose="020B0004020202020204" pitchFamily="34" charset="0"/>
              <a:cs typeface="Times New Roman" panose="02020603050405020304" pitchFamily="18" charset="0"/>
            </a:endParaRPr>
          </a:p>
          <a:p>
            <a:endParaRPr lang="en-GB" sz="4800" kern="100" dirty="0">
              <a:solidFill>
                <a:srgbClr val="FF0000"/>
              </a:solidFill>
              <a:latin typeface="Aptos" panose="020B0004020202020204" pitchFamily="34" charset="0"/>
              <a:ea typeface="Aptos" panose="020B0004020202020204" pitchFamily="34" charset="0"/>
            </a:endParaRPr>
          </a:p>
          <a:p>
            <a:endParaRPr lang="en-GB" sz="4800" kern="100" dirty="0">
              <a:solidFill>
                <a:srgbClr val="FF0000"/>
              </a:solidFill>
              <a:effectLst/>
              <a:latin typeface="Aptos" panose="020B0004020202020204" pitchFamily="34" charset="0"/>
              <a:ea typeface="Aptos" panose="020B0004020202020204" pitchFamily="34" charset="0"/>
              <a:cs typeface="Times New Roman" panose="02020603050405020304" pitchFamily="18" charset="0"/>
            </a:endParaRPr>
          </a:p>
          <a:p>
            <a:endParaRPr lang="en-GB" sz="4800" kern="100" dirty="0">
              <a:solidFill>
                <a:srgbClr val="FF0000"/>
              </a:solidFill>
              <a:latin typeface="Aptos" panose="020B0004020202020204" pitchFamily="34" charset="0"/>
              <a:ea typeface="Aptos" panose="020B0004020202020204" pitchFamily="34" charset="0"/>
            </a:endParaRPr>
          </a:p>
          <a:p>
            <a:endParaRPr lang="en-GB" sz="4800" kern="100" dirty="0">
              <a:solidFill>
                <a:srgbClr val="FF0000"/>
              </a:solidFill>
              <a:effectLst/>
              <a:latin typeface="Aptos" panose="020B0004020202020204" pitchFamily="34" charset="0"/>
              <a:ea typeface="Aptos" panose="020B0004020202020204" pitchFamily="34" charset="0"/>
              <a:cs typeface="Times New Roman" panose="02020603050405020304" pitchFamily="18" charset="0"/>
            </a:endParaRPr>
          </a:p>
          <a:p>
            <a:endParaRPr lang="en-GB" sz="4800" kern="100" dirty="0">
              <a:solidFill>
                <a:srgbClr val="FF0000"/>
              </a:solidFill>
              <a:latin typeface="Aptos" panose="020B0004020202020204" pitchFamily="34" charset="0"/>
              <a:ea typeface="Aptos" panose="020B0004020202020204" pitchFamily="34" charset="0"/>
            </a:endParaRPr>
          </a:p>
          <a:p>
            <a:endParaRPr lang="en-GB" sz="4800" kern="100" dirty="0">
              <a:solidFill>
                <a:srgbClr val="FF0000"/>
              </a:solidFill>
              <a:effectLst/>
              <a:latin typeface="Aptos" panose="020B0004020202020204" pitchFamily="34" charset="0"/>
              <a:ea typeface="Aptos" panose="020B0004020202020204" pitchFamily="34" charset="0"/>
              <a:cs typeface="Times New Roman" panose="02020603050405020304" pitchFamily="18" charset="0"/>
            </a:endParaRPr>
          </a:p>
          <a:p>
            <a:endParaRPr lang="en-GB" sz="4800" kern="100" dirty="0">
              <a:solidFill>
                <a:srgbClr val="FF0000"/>
              </a:solidFill>
              <a:latin typeface="Aptos" panose="020B0004020202020204" pitchFamily="34" charset="0"/>
              <a:ea typeface="Aptos" panose="020B0004020202020204" pitchFamily="34" charset="0"/>
            </a:endParaRPr>
          </a:p>
          <a:p>
            <a:endParaRPr lang="en-GB" sz="4800" kern="100" dirty="0">
              <a:solidFill>
                <a:srgbClr val="FF0000"/>
              </a:solidFill>
              <a:effectLst/>
              <a:latin typeface="Aptos" panose="020B0004020202020204" pitchFamily="34" charset="0"/>
              <a:ea typeface="Aptos" panose="020B0004020202020204" pitchFamily="34" charset="0"/>
              <a:cs typeface="Times New Roman" panose="02020603050405020304" pitchFamily="18" charset="0"/>
            </a:endParaRPr>
          </a:p>
          <a:p>
            <a:endParaRPr lang="en-GB" sz="4800" kern="100" dirty="0">
              <a:solidFill>
                <a:srgbClr val="FF0000"/>
              </a:solidFill>
              <a:latin typeface="Aptos" panose="020B0004020202020204" pitchFamily="34" charset="0"/>
              <a:ea typeface="Aptos" panose="020B0004020202020204" pitchFamily="34" charset="0"/>
            </a:endParaRPr>
          </a:p>
          <a:p>
            <a:endParaRPr lang="en-GB" sz="4800" kern="100" dirty="0">
              <a:solidFill>
                <a:srgbClr val="FF0000"/>
              </a:solidFill>
              <a:effectLst/>
              <a:latin typeface="Aptos" panose="020B0004020202020204" pitchFamily="34" charset="0"/>
              <a:ea typeface="Aptos" panose="020B0004020202020204" pitchFamily="34" charset="0"/>
              <a:cs typeface="Times New Roman" panose="02020603050405020304" pitchFamily="18" charset="0"/>
            </a:endParaRPr>
          </a:p>
          <a:p>
            <a:endParaRPr lang="en-GB" sz="4800" kern="100" dirty="0">
              <a:solidFill>
                <a:srgbClr val="FF0000"/>
              </a:solidFill>
              <a:latin typeface="Aptos" panose="020B0004020202020204" pitchFamily="34" charset="0"/>
              <a:ea typeface="Aptos" panose="020B0004020202020204" pitchFamily="34" charset="0"/>
            </a:endParaRPr>
          </a:p>
          <a:p>
            <a:endParaRPr lang="en-GB" sz="4800" kern="100" dirty="0">
              <a:solidFill>
                <a:srgbClr val="FF0000"/>
              </a:solidFill>
              <a:effectLst/>
              <a:latin typeface="Aptos" panose="020B0004020202020204" pitchFamily="34" charset="0"/>
              <a:ea typeface="Aptos" panose="020B0004020202020204" pitchFamily="34" charset="0"/>
              <a:cs typeface="Times New Roman" panose="02020603050405020304" pitchFamily="18" charset="0"/>
            </a:endParaRPr>
          </a:p>
          <a:p>
            <a:endParaRPr lang="en-GB" sz="4800" kern="100" dirty="0">
              <a:solidFill>
                <a:srgbClr val="FF0000"/>
              </a:solidFill>
              <a:latin typeface="Aptos" panose="020B0004020202020204" pitchFamily="34" charset="0"/>
              <a:ea typeface="Aptos" panose="020B0004020202020204" pitchFamily="34" charset="0"/>
            </a:endParaRPr>
          </a:p>
          <a:p>
            <a:endParaRPr lang="en-GB" dirty="0"/>
          </a:p>
        </p:txBody>
      </p:sp>
      <p:sp>
        <p:nvSpPr>
          <p:cNvPr id="6" name="Text Placeholder 5">
            <a:extLst>
              <a:ext uri="{FF2B5EF4-FFF2-40B4-BE49-F238E27FC236}">
                <a16:creationId xmlns:a16="http://schemas.microsoft.com/office/drawing/2014/main" id="{17D374F2-DF33-39C4-AE9E-EC19FF534CA6}"/>
              </a:ext>
            </a:extLst>
          </p:cNvPr>
          <p:cNvSpPr>
            <a:spLocks noGrp="1"/>
          </p:cNvSpPr>
          <p:nvPr>
            <p:ph type="body" sz="quarter" idx="22"/>
          </p:nvPr>
        </p:nvSpPr>
        <p:spPr>
          <a:xfrm>
            <a:off x="11407146" y="4674100"/>
            <a:ext cx="10096330" cy="20559466"/>
          </a:xfrm>
        </p:spPr>
        <p:txBody>
          <a:bodyPr/>
          <a:lstStyle/>
          <a:p>
            <a:pPr algn="l"/>
            <a:r>
              <a:rPr lang="en-GB" sz="4800" u="none" dirty="0">
                <a:solidFill>
                  <a:srgbClr val="FF0000"/>
                </a:solidFill>
                <a:latin typeface="Arial" panose="020B0604020202020204" pitchFamily="34" charset="0"/>
                <a:cs typeface="Arial" panose="020B0604020202020204" pitchFamily="34" charset="0"/>
              </a:rPr>
              <a:t>Symptoms:</a:t>
            </a:r>
          </a:p>
          <a:p>
            <a:pPr marL="457200" lvl="0" indent="-457200" algn="just" defTabSz="914400" eaLnBrk="0" fontAlgn="base" hangingPunct="0">
              <a:lnSpc>
                <a:spcPct val="150000"/>
              </a:lnSpc>
              <a:spcBef>
                <a:spcPct val="0"/>
              </a:spcBef>
              <a:spcAft>
                <a:spcPct val="0"/>
              </a:spcAft>
              <a:buFont typeface="Wingdings" panose="05000000000000000000" pitchFamily="2" charset="2"/>
              <a:buChar char="§"/>
            </a:pPr>
            <a:r>
              <a:rPr lang="en-US" altLang="en-US" sz="2800" b="0" u="none" dirty="0">
                <a:latin typeface="Arial" panose="020B0604020202020204" pitchFamily="34" charset="0"/>
              </a:rPr>
              <a:t>Persistent low mood or sadness</a:t>
            </a:r>
          </a:p>
          <a:p>
            <a:pPr marL="457200" lvl="0" indent="-457200" algn="just" defTabSz="914400" eaLnBrk="0" fontAlgn="base" hangingPunct="0">
              <a:lnSpc>
                <a:spcPct val="150000"/>
              </a:lnSpc>
              <a:spcBef>
                <a:spcPct val="0"/>
              </a:spcBef>
              <a:spcAft>
                <a:spcPct val="0"/>
              </a:spcAft>
              <a:buFont typeface="Wingdings" panose="05000000000000000000" pitchFamily="2" charset="2"/>
              <a:buChar char="§"/>
            </a:pPr>
            <a:r>
              <a:rPr lang="en-US" altLang="en-US" sz="2800" b="0" u="none" dirty="0">
                <a:latin typeface="Arial" panose="020B0604020202020204" pitchFamily="34" charset="0"/>
              </a:rPr>
              <a:t>Loss of interest or pleasure in usual activities</a:t>
            </a:r>
          </a:p>
          <a:p>
            <a:pPr marL="457200" lvl="0" indent="-457200" algn="just" defTabSz="914400" eaLnBrk="0" fontAlgn="base" hangingPunct="0">
              <a:lnSpc>
                <a:spcPct val="150000"/>
              </a:lnSpc>
              <a:spcBef>
                <a:spcPct val="0"/>
              </a:spcBef>
              <a:spcAft>
                <a:spcPct val="0"/>
              </a:spcAft>
              <a:buFont typeface="Wingdings" panose="05000000000000000000" pitchFamily="2" charset="2"/>
              <a:buChar char="§"/>
            </a:pPr>
            <a:r>
              <a:rPr lang="en-US" altLang="en-US" sz="2800" b="0" u="none" dirty="0">
                <a:latin typeface="Arial" panose="020B0604020202020204" pitchFamily="34" charset="0"/>
              </a:rPr>
              <a:t>Low energy or increased fatigue</a:t>
            </a:r>
          </a:p>
          <a:p>
            <a:pPr marL="457200" lvl="0" indent="-457200" algn="just" defTabSz="914400" eaLnBrk="0" fontAlgn="base" hangingPunct="0">
              <a:lnSpc>
                <a:spcPct val="150000"/>
              </a:lnSpc>
              <a:spcBef>
                <a:spcPct val="0"/>
              </a:spcBef>
              <a:spcAft>
                <a:spcPct val="0"/>
              </a:spcAft>
              <a:buFont typeface="Wingdings" panose="05000000000000000000" pitchFamily="2" charset="2"/>
              <a:buChar char="§"/>
            </a:pPr>
            <a:r>
              <a:rPr lang="en-US" altLang="en-US" sz="2800" b="0" u="none" dirty="0">
                <a:latin typeface="Arial" panose="020B0604020202020204" pitchFamily="34" charset="0"/>
              </a:rPr>
              <a:t>Difficulty concentrating or making decisions</a:t>
            </a:r>
          </a:p>
          <a:p>
            <a:pPr marL="457200" lvl="0" indent="-457200" algn="just" defTabSz="914400" eaLnBrk="0" fontAlgn="base" hangingPunct="0">
              <a:lnSpc>
                <a:spcPct val="150000"/>
              </a:lnSpc>
              <a:spcBef>
                <a:spcPct val="0"/>
              </a:spcBef>
              <a:spcAft>
                <a:spcPct val="0"/>
              </a:spcAft>
              <a:buFont typeface="Wingdings" panose="05000000000000000000" pitchFamily="2" charset="2"/>
              <a:buChar char="§"/>
            </a:pPr>
            <a:r>
              <a:rPr lang="en-US" altLang="en-US" sz="2800" b="0" u="none" dirty="0">
                <a:latin typeface="Arial" panose="020B0604020202020204" pitchFamily="34" charset="0"/>
              </a:rPr>
              <a:t>Feelings of guilt, hopelessness or worthlessness</a:t>
            </a:r>
          </a:p>
          <a:p>
            <a:pPr marL="457200" lvl="0" indent="-457200" algn="just" defTabSz="914400" eaLnBrk="0" fontAlgn="base" hangingPunct="0">
              <a:lnSpc>
                <a:spcPct val="150000"/>
              </a:lnSpc>
              <a:spcBef>
                <a:spcPct val="0"/>
              </a:spcBef>
              <a:spcAft>
                <a:spcPct val="0"/>
              </a:spcAft>
              <a:buFont typeface="Wingdings" panose="05000000000000000000" pitchFamily="2" charset="2"/>
              <a:buChar char="§"/>
            </a:pPr>
            <a:r>
              <a:rPr lang="en-US" altLang="en-US" sz="2800" b="0" u="none" dirty="0">
                <a:latin typeface="Arial" panose="020B0604020202020204" pitchFamily="34" charset="0"/>
              </a:rPr>
              <a:t>Sleep changes (insomnia or sleeping too much)</a:t>
            </a:r>
          </a:p>
          <a:p>
            <a:pPr marL="457200" lvl="0" indent="-457200" algn="just" defTabSz="914400" eaLnBrk="0" fontAlgn="base" hangingPunct="0">
              <a:lnSpc>
                <a:spcPct val="150000"/>
              </a:lnSpc>
              <a:spcBef>
                <a:spcPct val="0"/>
              </a:spcBef>
              <a:spcAft>
                <a:spcPct val="0"/>
              </a:spcAft>
              <a:buFont typeface="Wingdings" panose="05000000000000000000" pitchFamily="2" charset="2"/>
              <a:buChar char="§"/>
            </a:pPr>
            <a:r>
              <a:rPr lang="en-US" altLang="en-US" sz="2800" b="0" u="none" dirty="0">
                <a:latin typeface="Arial" panose="020B0604020202020204" pitchFamily="34" charset="0"/>
              </a:rPr>
              <a:t>Appetite or weight changes</a:t>
            </a:r>
          </a:p>
          <a:p>
            <a:pPr marL="457200" lvl="0" indent="-457200" algn="just" defTabSz="914400" eaLnBrk="0" fontAlgn="base" hangingPunct="0">
              <a:lnSpc>
                <a:spcPct val="150000"/>
              </a:lnSpc>
              <a:spcBef>
                <a:spcPct val="0"/>
              </a:spcBef>
              <a:spcAft>
                <a:spcPct val="0"/>
              </a:spcAft>
              <a:buFont typeface="Wingdings" panose="05000000000000000000" pitchFamily="2" charset="2"/>
              <a:buChar char="§"/>
            </a:pPr>
            <a:r>
              <a:rPr lang="en-US" altLang="en-US" sz="2800" b="0" u="none" dirty="0">
                <a:latin typeface="Arial" panose="020B0604020202020204" pitchFamily="34" charset="0"/>
              </a:rPr>
              <a:t>Slowed movement or increased agitation</a:t>
            </a:r>
          </a:p>
          <a:p>
            <a:pPr marL="457200" lvl="0" indent="-457200" algn="just" defTabSz="914400" eaLnBrk="0" fontAlgn="base" hangingPunct="0">
              <a:lnSpc>
                <a:spcPct val="150000"/>
              </a:lnSpc>
              <a:spcBef>
                <a:spcPct val="0"/>
              </a:spcBef>
              <a:spcAft>
                <a:spcPct val="0"/>
              </a:spcAft>
              <a:buFont typeface="Wingdings" panose="05000000000000000000" pitchFamily="2" charset="2"/>
              <a:buChar char="§"/>
            </a:pPr>
            <a:r>
              <a:rPr lang="en-US" altLang="en-US" sz="2800" b="0" u="none" dirty="0">
                <a:latin typeface="Arial" panose="020B0604020202020204" pitchFamily="34" charset="0"/>
              </a:rPr>
              <a:t>Reduced motivation</a:t>
            </a:r>
          </a:p>
          <a:p>
            <a:pPr marL="457200" lvl="0" indent="-457200" algn="just" defTabSz="914400" eaLnBrk="0" fontAlgn="base" hangingPunct="0">
              <a:lnSpc>
                <a:spcPct val="150000"/>
              </a:lnSpc>
              <a:spcBef>
                <a:spcPct val="0"/>
              </a:spcBef>
              <a:spcAft>
                <a:spcPct val="0"/>
              </a:spcAft>
              <a:buFont typeface="Wingdings" panose="05000000000000000000" pitchFamily="2" charset="2"/>
              <a:buChar char="§"/>
            </a:pPr>
            <a:r>
              <a:rPr lang="en-US" altLang="en-US" sz="2800" b="0" u="none" dirty="0">
                <a:latin typeface="Arial" panose="020B0604020202020204" pitchFamily="34" charset="0"/>
              </a:rPr>
              <a:t>Thoughts of self-harm or suicide (NHS, 2023).</a:t>
            </a:r>
          </a:p>
          <a:p>
            <a:pPr algn="l"/>
            <a:r>
              <a:rPr lang="en-GB" sz="4000" u="none" dirty="0">
                <a:solidFill>
                  <a:srgbClr val="FF0000"/>
                </a:solidFill>
                <a:latin typeface="Arial" panose="020B0604020202020204" pitchFamily="34" charset="0"/>
                <a:cs typeface="Arial" panose="020B0604020202020204" pitchFamily="34" charset="0"/>
              </a:rPr>
              <a:t>Diagnosis: </a:t>
            </a:r>
          </a:p>
          <a:p>
            <a:pPr marL="457200" indent="-457200" algn="just">
              <a:buFont typeface="Arial" panose="020B0604020202020204" pitchFamily="34" charset="0"/>
              <a:buChar char="•"/>
            </a:pPr>
            <a:r>
              <a:rPr lang="en-GB" sz="2800" b="0" u="none" dirty="0">
                <a:latin typeface="Arial" panose="020B0604020202020204" pitchFamily="34" charset="0"/>
                <a:cs typeface="Arial" panose="020B0604020202020204" pitchFamily="34" charset="0"/>
              </a:rPr>
              <a:t>Diagnosed through a clinical assessment by a mental health professional.</a:t>
            </a:r>
          </a:p>
          <a:p>
            <a:pPr marL="457200" indent="-457200" algn="just">
              <a:buFont typeface="Arial" panose="020B0604020202020204" pitchFamily="34" charset="0"/>
              <a:buChar char="•"/>
            </a:pPr>
            <a:r>
              <a:rPr lang="en-GB" sz="2800" b="0" u="none" dirty="0">
                <a:latin typeface="Arial" panose="020B0604020202020204" pitchFamily="34" charset="0"/>
                <a:cs typeface="Arial" panose="020B0604020202020204" pitchFamily="34" charset="0"/>
              </a:rPr>
              <a:t>Requires key features such as low mood and reduced interest.</a:t>
            </a:r>
          </a:p>
          <a:p>
            <a:pPr marL="457200" indent="-457200" algn="just">
              <a:buFont typeface="Arial" panose="020B0604020202020204" pitchFamily="34" charset="0"/>
              <a:buChar char="•"/>
            </a:pPr>
            <a:r>
              <a:rPr lang="en-GB" sz="2800" b="0" u="none" dirty="0">
                <a:latin typeface="Arial" panose="020B0604020202020204" pitchFamily="34" charset="0"/>
                <a:cs typeface="Arial" panose="020B0604020202020204" pitchFamily="34" charset="0"/>
              </a:rPr>
              <a:t>Symptoms must be present for at least 2 weeks.</a:t>
            </a:r>
          </a:p>
          <a:p>
            <a:pPr marL="457200" indent="-457200" algn="just">
              <a:buFont typeface="Arial" panose="020B0604020202020204" pitchFamily="34" charset="0"/>
              <a:buChar char="•"/>
            </a:pPr>
            <a:r>
              <a:rPr lang="en-GB" sz="2800" b="0" u="none" dirty="0">
                <a:latin typeface="Arial" panose="020B0604020202020204" pitchFamily="34" charset="0"/>
                <a:cs typeface="Arial" panose="020B0604020202020204" pitchFamily="34" charset="0"/>
              </a:rPr>
              <a:t>Must cause significant distress or impairment in daily functioning.</a:t>
            </a:r>
          </a:p>
          <a:p>
            <a:pPr marL="457200" indent="-457200" algn="just">
              <a:buFont typeface="Arial" panose="020B0604020202020204" pitchFamily="34" charset="0"/>
              <a:buChar char="•"/>
            </a:pPr>
            <a:r>
              <a:rPr lang="en-GB" sz="2800" b="0" u="none" dirty="0">
                <a:latin typeface="Arial" panose="020B0604020202020204" pitchFamily="34" charset="0"/>
                <a:cs typeface="Arial" panose="020B0604020202020204" pitchFamily="34" charset="0"/>
              </a:rPr>
              <a:t>Clinician rules out other causes (e.g., bereavement, medical conditions, substance use) (NHS,2021).</a:t>
            </a:r>
          </a:p>
          <a:p>
            <a:r>
              <a:rPr lang="en-GB" sz="4800" dirty="0">
                <a:latin typeface="Arial" panose="020B0604020202020204" pitchFamily="34" charset="0"/>
                <a:cs typeface="Arial" panose="020B0604020202020204" pitchFamily="34" charset="0"/>
              </a:rPr>
              <a:t>Historical perspectives and treatments </a:t>
            </a:r>
          </a:p>
          <a:p>
            <a:pPr algn="l"/>
            <a:r>
              <a:rPr lang="en-GB" sz="4000" u="none" dirty="0">
                <a:solidFill>
                  <a:srgbClr val="FF0000"/>
                </a:solidFill>
                <a:latin typeface="Arial" panose="020B0604020202020204" pitchFamily="34" charset="0"/>
                <a:cs typeface="Arial" panose="020B0604020202020204" pitchFamily="34" charset="0"/>
              </a:rPr>
              <a:t>Historical:</a:t>
            </a:r>
          </a:p>
          <a:p>
            <a:pPr marL="457200" indent="-457200" algn="l">
              <a:buFont typeface="Wingdings" panose="05000000000000000000" pitchFamily="2" charset="2"/>
              <a:buChar char="Ø"/>
            </a:pPr>
            <a:r>
              <a:rPr lang="en-GB" sz="3200" u="none" dirty="0">
                <a:latin typeface="Arial" panose="020B0604020202020204" pitchFamily="34" charset="0"/>
                <a:cs typeface="Arial" panose="020B0604020202020204" pitchFamily="34" charset="0"/>
              </a:rPr>
              <a:t>Pre-modern Era – Supernatural Explanations &amp; Treatments </a:t>
            </a:r>
          </a:p>
          <a:p>
            <a:pPr marL="457200" indent="-457200" algn="just">
              <a:buFont typeface="Wingdings" panose="05000000000000000000" pitchFamily="2" charset="2"/>
              <a:buChar char="v"/>
            </a:pPr>
            <a:r>
              <a:rPr lang="en-GB" sz="2800" b="0" u="none" dirty="0">
                <a:latin typeface="Arial" panose="020B0604020202020204" pitchFamily="34" charset="0"/>
                <a:cs typeface="Arial" panose="020B0604020202020204" pitchFamily="34" charset="0"/>
              </a:rPr>
              <a:t>Depression, described as melancholia, was often attributed to supernatural or spiritual causes such as possession or divine punishment.</a:t>
            </a:r>
          </a:p>
          <a:p>
            <a:pPr marL="457200" indent="-457200" algn="just">
              <a:buFont typeface="Wingdings" panose="05000000000000000000" pitchFamily="2" charset="2"/>
              <a:buChar char="v"/>
            </a:pPr>
            <a:r>
              <a:rPr lang="en-GB" sz="2800" b="0" u="none" dirty="0">
                <a:latin typeface="Arial" panose="020B0604020202020204" pitchFamily="34" charset="0"/>
                <a:cs typeface="Arial" panose="020B0604020202020204" pitchFamily="34" charset="0"/>
              </a:rPr>
              <a:t>Emotional distress was seen as a moral failing, not a medical condition.</a:t>
            </a:r>
          </a:p>
          <a:p>
            <a:pPr marL="457200" indent="-457200" algn="just">
              <a:buFont typeface="Wingdings" panose="05000000000000000000" pitchFamily="2" charset="2"/>
              <a:buChar char="v"/>
            </a:pPr>
            <a:r>
              <a:rPr lang="en-GB" sz="2800" b="0" u="none" dirty="0">
                <a:latin typeface="Arial" panose="020B0604020202020204" pitchFamily="34" charset="0"/>
                <a:cs typeface="Arial" panose="020B0604020202020204" pitchFamily="34" charset="0"/>
              </a:rPr>
              <a:t>Treatments commonly involved prayer, exorcism, religious</a:t>
            </a:r>
            <a:endParaRPr lang="en-GB" sz="2800" dirty="0">
              <a:latin typeface="Arial" panose="020B0604020202020204" pitchFamily="34" charset="0"/>
              <a:cs typeface="Arial" panose="020B0604020202020204" pitchFamily="34" charset="0"/>
            </a:endParaRPr>
          </a:p>
          <a:p>
            <a:pPr marL="457200" indent="-457200" algn="just">
              <a:buFont typeface="Wingdings" panose="05000000000000000000" pitchFamily="2" charset="2"/>
              <a:buChar char="v"/>
            </a:pPr>
            <a:r>
              <a:rPr lang="en-GB" sz="2800" b="0" u="none" dirty="0">
                <a:latin typeface="Arial" panose="020B0604020202020204" pitchFamily="34" charset="0"/>
                <a:cs typeface="Arial" panose="020B0604020202020204" pitchFamily="34" charset="0"/>
              </a:rPr>
              <a:t>rituals, and isolation, reflecting spiritual interpretations rather than clinical care (</a:t>
            </a:r>
            <a:r>
              <a:rPr lang="en-GB" sz="2800" b="0" u="none" dirty="0" err="1">
                <a:latin typeface="Arial" panose="020B0604020202020204" pitchFamily="34" charset="0"/>
                <a:cs typeface="Arial" panose="020B0604020202020204" pitchFamily="34" charset="0"/>
              </a:rPr>
              <a:t>Schimelpfening</a:t>
            </a:r>
            <a:r>
              <a:rPr lang="en-GB" sz="2800" b="0" u="none" dirty="0">
                <a:latin typeface="Arial" panose="020B0604020202020204" pitchFamily="34" charset="0"/>
                <a:cs typeface="Arial" panose="020B0604020202020204" pitchFamily="34" charset="0"/>
              </a:rPr>
              <a:t>, 2025).</a:t>
            </a:r>
          </a:p>
          <a:p>
            <a:endParaRPr lang="en-GB" sz="4800" dirty="0">
              <a:latin typeface="Arial" panose="020B0604020202020204" pitchFamily="34" charset="0"/>
              <a:cs typeface="Arial" panose="020B0604020202020204" pitchFamily="34" charset="0"/>
            </a:endParaRPr>
          </a:p>
        </p:txBody>
      </p:sp>
      <p:sp>
        <p:nvSpPr>
          <p:cNvPr id="8" name="Text Placeholder 7">
            <a:extLst>
              <a:ext uri="{FF2B5EF4-FFF2-40B4-BE49-F238E27FC236}">
                <a16:creationId xmlns:a16="http://schemas.microsoft.com/office/drawing/2014/main" id="{F39F00D5-5C38-D6F2-6606-6A41E051B19F}"/>
              </a:ext>
            </a:extLst>
          </p:cNvPr>
          <p:cNvSpPr>
            <a:spLocks noGrp="1"/>
          </p:cNvSpPr>
          <p:nvPr>
            <p:ph type="body" sz="quarter" idx="24"/>
          </p:nvPr>
        </p:nvSpPr>
        <p:spPr>
          <a:xfrm>
            <a:off x="22367130" y="4640987"/>
            <a:ext cx="10058400" cy="32224198"/>
          </a:xfrm>
        </p:spPr>
        <p:txBody>
          <a:bodyPr/>
          <a:lstStyle/>
          <a:p>
            <a:pPr marL="457200" lvl="0" indent="-457200" algn="l" defTabSz="914400" eaLnBrk="0" fontAlgn="base" hangingPunct="0">
              <a:spcBef>
                <a:spcPct val="0"/>
              </a:spcBef>
              <a:spcAft>
                <a:spcPct val="0"/>
              </a:spcAft>
              <a:buFont typeface="Wingdings" panose="05000000000000000000" pitchFamily="2" charset="2"/>
              <a:buChar char="Ø"/>
            </a:pPr>
            <a:r>
              <a:rPr lang="en-GB" sz="3200" u="none" dirty="0">
                <a:latin typeface="Arial" panose="020B0604020202020204" pitchFamily="34" charset="0"/>
                <a:cs typeface="Arial" panose="020B0604020202020204" pitchFamily="34" charset="0"/>
              </a:rPr>
              <a:t>19th Century – Clinical Understanding </a:t>
            </a:r>
          </a:p>
          <a:p>
            <a:pPr marL="457200" lvl="0" indent="-457200" algn="just" defTabSz="914400" eaLnBrk="0" fontAlgn="base" hangingPunct="0">
              <a:spcBef>
                <a:spcPct val="0"/>
              </a:spcBef>
              <a:spcAft>
                <a:spcPct val="0"/>
              </a:spcAft>
              <a:buFont typeface="Wingdings" panose="05000000000000000000" pitchFamily="2" charset="2"/>
              <a:buChar char="v"/>
            </a:pPr>
            <a:r>
              <a:rPr lang="en-US" altLang="en-US" sz="3200" b="0" u="none" dirty="0">
                <a:latin typeface="Arial" panose="020B0604020202020204" pitchFamily="34" charset="0"/>
              </a:rPr>
              <a:t> </a:t>
            </a:r>
            <a:r>
              <a:rPr lang="en-US" altLang="en-US" sz="2800" b="0" u="none" dirty="0">
                <a:latin typeface="Arial" panose="020B0604020202020204" pitchFamily="34" charset="0"/>
              </a:rPr>
              <a:t>Depression was known as </a:t>
            </a:r>
            <a:r>
              <a:rPr lang="en-US" altLang="en-US" sz="2800" b="0" i="1" u="none" dirty="0">
                <a:latin typeface="Arial" panose="020B0604020202020204" pitchFamily="34" charset="0"/>
              </a:rPr>
              <a:t>melancholia</a:t>
            </a:r>
            <a:r>
              <a:rPr lang="en-US" altLang="en-US" sz="2800" b="0" u="none" dirty="0">
                <a:latin typeface="Arial" panose="020B0604020202020204" pitchFamily="34" charset="0"/>
              </a:rPr>
              <a:t>, understood mainly as a moral or emotional weakness rather than a medical illness.</a:t>
            </a:r>
          </a:p>
          <a:p>
            <a:pPr marL="457200" lvl="0" indent="-457200" algn="just" defTabSz="914400" eaLnBrk="0" fontAlgn="base" hangingPunct="0">
              <a:spcBef>
                <a:spcPct val="0"/>
              </a:spcBef>
              <a:spcAft>
                <a:spcPct val="0"/>
              </a:spcAft>
              <a:buFont typeface="Wingdings" panose="05000000000000000000" pitchFamily="2" charset="2"/>
              <a:buChar char="v"/>
            </a:pPr>
            <a:r>
              <a:rPr lang="en-US" altLang="en-US" sz="2800" b="0" u="none" dirty="0">
                <a:latin typeface="Arial" panose="020B0604020202020204" pitchFamily="34" charset="0"/>
              </a:rPr>
              <a:t> Rapid growth of asylums led doctors to systematically observe and classify melancholia as a distinct psychiatric disorder.</a:t>
            </a:r>
          </a:p>
          <a:p>
            <a:pPr marL="457200" lvl="0" indent="-457200" algn="just" defTabSz="914400" eaLnBrk="0" fontAlgn="base" hangingPunct="0">
              <a:spcBef>
                <a:spcPct val="0"/>
              </a:spcBef>
              <a:spcAft>
                <a:spcPct val="0"/>
              </a:spcAft>
              <a:buFont typeface="Wingdings" panose="05000000000000000000" pitchFamily="2" charset="2"/>
              <a:buChar char="v"/>
            </a:pPr>
            <a:r>
              <a:rPr lang="en-US" altLang="en-US" sz="2800" b="0" u="none" dirty="0">
                <a:latin typeface="Arial" panose="020B0604020202020204" pitchFamily="34" charset="0"/>
              </a:rPr>
              <a:t>Physiology and brain science began influencing psychiatry, shifting melancholia toward a biological explanation.</a:t>
            </a:r>
          </a:p>
          <a:p>
            <a:pPr marL="457200" lvl="0" indent="-457200" algn="just" defTabSz="914400" eaLnBrk="0" fontAlgn="base" hangingPunct="0">
              <a:spcBef>
                <a:spcPct val="0"/>
              </a:spcBef>
              <a:spcAft>
                <a:spcPct val="0"/>
              </a:spcAft>
              <a:buFont typeface="Wingdings" panose="05000000000000000000" pitchFamily="2" charset="2"/>
              <a:buChar char="v"/>
            </a:pPr>
            <a:r>
              <a:rPr lang="en-US" altLang="en-US" sz="2800" b="0" u="none" dirty="0">
                <a:latin typeface="Arial" panose="020B0604020202020204" pitchFamily="34" charset="0"/>
              </a:rPr>
              <a:t>Diagnostic categories and statistical record-keeping standardized symptoms of melancholia across institutions.</a:t>
            </a:r>
          </a:p>
          <a:p>
            <a:pPr marL="457200" lvl="0" indent="-457200" algn="just" defTabSz="914400" eaLnBrk="0" fontAlgn="base" hangingPunct="0">
              <a:spcBef>
                <a:spcPct val="0"/>
              </a:spcBef>
              <a:spcAft>
                <a:spcPct val="0"/>
              </a:spcAft>
              <a:buFont typeface="Wingdings" panose="05000000000000000000" pitchFamily="2" charset="2"/>
              <a:buChar char="v"/>
            </a:pPr>
            <a:r>
              <a:rPr lang="en-US" altLang="en-US" sz="2800" b="0" u="none" dirty="0">
                <a:latin typeface="Arial" panose="020B0604020202020204" pitchFamily="34" charset="0"/>
              </a:rPr>
              <a:t>End of century. Melancholia’s meaning evolved, setting the stage for the 20th-century concept of clinical depression (Jansson, 2022).</a:t>
            </a:r>
          </a:p>
          <a:p>
            <a:pPr marL="457200" indent="-457200" algn="just">
              <a:buFont typeface="Wingdings" panose="05000000000000000000" pitchFamily="2" charset="2"/>
              <a:buChar char="Ø"/>
            </a:pPr>
            <a:endParaRPr lang="en-GB" sz="3200" u="none" dirty="0">
              <a:latin typeface="Arial" panose="020B0604020202020204" pitchFamily="34" charset="0"/>
              <a:cs typeface="Arial" panose="020B0604020202020204" pitchFamily="34" charset="0"/>
            </a:endParaRPr>
          </a:p>
          <a:p>
            <a:pPr marL="457200" indent="-457200" algn="just">
              <a:buFont typeface="Wingdings" panose="05000000000000000000" pitchFamily="2" charset="2"/>
              <a:buChar char="Ø"/>
            </a:pPr>
            <a:r>
              <a:rPr lang="en-GB" sz="3200" u="none" dirty="0">
                <a:latin typeface="Arial" panose="020B0604020202020204" pitchFamily="34" charset="0"/>
                <a:cs typeface="Arial" panose="020B0604020202020204" pitchFamily="34" charset="0"/>
              </a:rPr>
              <a:t>20th Century – Modern Treatments</a:t>
            </a:r>
          </a:p>
          <a:p>
            <a:pPr marL="457200" lvl="0" indent="-457200" algn="just" defTabSz="914400" eaLnBrk="0" fontAlgn="base" hangingPunct="0">
              <a:spcBef>
                <a:spcPct val="0"/>
              </a:spcBef>
              <a:spcAft>
                <a:spcPct val="0"/>
              </a:spcAft>
              <a:buFont typeface="Wingdings" panose="05000000000000000000" pitchFamily="2" charset="2"/>
              <a:buChar char="v"/>
            </a:pPr>
            <a:r>
              <a:rPr lang="en-US" altLang="en-US" sz="2800" b="0" u="none" dirty="0">
                <a:latin typeface="Arial" panose="020B0604020202020204" pitchFamily="34" charset="0"/>
              </a:rPr>
              <a:t> Shift from long-stay asylums to hospital and community care.</a:t>
            </a:r>
          </a:p>
          <a:p>
            <a:pPr marL="457200" lvl="0" indent="-457200" algn="just" defTabSz="914400" eaLnBrk="0" fontAlgn="base" hangingPunct="0">
              <a:spcBef>
                <a:spcPct val="0"/>
              </a:spcBef>
              <a:spcAft>
                <a:spcPct val="0"/>
              </a:spcAft>
              <a:buFont typeface="Wingdings" panose="05000000000000000000" pitchFamily="2" charset="2"/>
              <a:buChar char="v"/>
            </a:pPr>
            <a:r>
              <a:rPr lang="en-US" altLang="en-US" sz="2800" b="0" u="none" dirty="0">
                <a:latin typeface="Arial" panose="020B0604020202020204" pitchFamily="34" charset="0"/>
              </a:rPr>
              <a:t> Psychiatrists gain professional identity and formal training.</a:t>
            </a:r>
          </a:p>
          <a:p>
            <a:pPr marL="457200" lvl="0" indent="-457200" algn="just" defTabSz="914400" eaLnBrk="0" fontAlgn="base" hangingPunct="0">
              <a:spcBef>
                <a:spcPct val="0"/>
              </a:spcBef>
              <a:spcAft>
                <a:spcPct val="0"/>
              </a:spcAft>
              <a:buFont typeface="Wingdings" panose="05000000000000000000" pitchFamily="2" charset="2"/>
              <a:buChar char="v"/>
            </a:pPr>
            <a:r>
              <a:rPr lang="en-US" altLang="en-US" sz="2800" b="0" u="none" dirty="0">
                <a:latin typeface="Arial" panose="020B0604020202020204" pitchFamily="34" charset="0"/>
              </a:rPr>
              <a:t>Focus moves to community services.</a:t>
            </a:r>
          </a:p>
          <a:p>
            <a:pPr marL="457200" lvl="0" indent="-457200" algn="just" defTabSz="914400" eaLnBrk="0" fontAlgn="base" hangingPunct="0">
              <a:spcBef>
                <a:spcPct val="0"/>
              </a:spcBef>
              <a:spcAft>
                <a:spcPct val="0"/>
              </a:spcAft>
              <a:buFont typeface="Wingdings" panose="05000000000000000000" pitchFamily="2" charset="2"/>
              <a:buChar char="v"/>
            </a:pPr>
            <a:r>
              <a:rPr lang="en-US" altLang="en-US" sz="2800" b="0" u="none" dirty="0">
                <a:latin typeface="Arial" panose="020B0604020202020204" pitchFamily="34" charset="0"/>
              </a:rPr>
              <a:t>Rise of service user advocacy, demanding rights and influence.</a:t>
            </a:r>
          </a:p>
          <a:p>
            <a:pPr marL="457200" lvl="0" indent="-457200" algn="just" defTabSz="914400" eaLnBrk="0" fontAlgn="base" hangingPunct="0">
              <a:spcBef>
                <a:spcPct val="0"/>
              </a:spcBef>
              <a:spcAft>
                <a:spcPct val="0"/>
              </a:spcAft>
              <a:buFont typeface="Wingdings" panose="05000000000000000000" pitchFamily="2" charset="2"/>
              <a:buChar char="v"/>
            </a:pPr>
            <a:r>
              <a:rPr lang="en-US" altLang="en-US" sz="2800" b="0" u="none" dirty="0">
                <a:latin typeface="Arial" panose="020B0604020202020204" pitchFamily="34" charset="0"/>
              </a:rPr>
              <a:t>Risk assessment and resource allocation shape mental health policy.</a:t>
            </a:r>
          </a:p>
          <a:p>
            <a:pPr marL="457200" lvl="0" indent="-457200" algn="just" defTabSz="914400" eaLnBrk="0" fontAlgn="base" hangingPunct="0">
              <a:spcBef>
                <a:spcPct val="0"/>
              </a:spcBef>
              <a:spcAft>
                <a:spcPct val="0"/>
              </a:spcAft>
              <a:buFont typeface="Wingdings" panose="05000000000000000000" pitchFamily="2" charset="2"/>
              <a:buChar char="v"/>
            </a:pPr>
            <a:r>
              <a:rPr lang="en-US" altLang="en-US" sz="2800" b="0" u="none" dirty="0">
                <a:latin typeface="Arial" panose="020B0604020202020204" pitchFamily="34" charset="0"/>
              </a:rPr>
              <a:t>Late 20th century: Multi-disciplinary teams, coordinated care, and community-based services.</a:t>
            </a:r>
          </a:p>
          <a:p>
            <a:pPr marL="457200" lvl="0" indent="-457200" algn="just" defTabSz="914400" eaLnBrk="0" fontAlgn="base" hangingPunct="0">
              <a:spcBef>
                <a:spcPct val="0"/>
              </a:spcBef>
              <a:spcAft>
                <a:spcPct val="0"/>
              </a:spcAft>
              <a:buFont typeface="Wingdings" panose="05000000000000000000" pitchFamily="2" charset="2"/>
              <a:buChar char="v"/>
            </a:pPr>
            <a:r>
              <a:rPr lang="en-US" altLang="en-US" sz="2800" b="0" u="none" dirty="0">
                <a:latin typeface="Arial" panose="020B0604020202020204" pitchFamily="34" charset="0"/>
              </a:rPr>
              <a:t>Introduced </a:t>
            </a:r>
            <a:r>
              <a:rPr lang="en-GB" sz="2800" b="0" u="none" dirty="0">
                <a:latin typeface="Arial" panose="020B0604020202020204" pitchFamily="34" charset="0"/>
                <a:cs typeface="Arial" panose="020B0604020202020204" pitchFamily="34" charset="0"/>
              </a:rPr>
              <a:t>type of antidepressant medication (SSRIs) that work by increasing the level of serotonin, a chemical in the brain that helps regulate mood (Turner et al., 2015).</a:t>
            </a:r>
            <a:endParaRPr lang="en-US" altLang="en-US" sz="2800" b="0" u="none" dirty="0">
              <a:latin typeface="Arial" panose="020B0604020202020204" pitchFamily="34" charset="0"/>
              <a:cs typeface="Arial" panose="020B0604020202020204" pitchFamily="34" charset="0"/>
            </a:endParaRPr>
          </a:p>
          <a:p>
            <a:pPr algn="l" defTabSz="914400" eaLnBrk="0" fontAlgn="base" hangingPunct="0">
              <a:spcBef>
                <a:spcPct val="0"/>
              </a:spcBef>
              <a:spcAft>
                <a:spcPct val="0"/>
              </a:spcAft>
            </a:pPr>
            <a:r>
              <a:rPr lang="en-GB" sz="4400" dirty="0">
                <a:latin typeface="Arial" panose="020B0604020202020204" pitchFamily="34" charset="0"/>
                <a:cs typeface="Arial" panose="020B0604020202020204" pitchFamily="34" charset="0"/>
              </a:rPr>
              <a:t>Current services and treatments</a:t>
            </a:r>
            <a:endParaRPr lang="en-US" sz="4400" u="none" dirty="0">
              <a:latin typeface="Arial" panose="020B0604020202020204" pitchFamily="34" charset="0"/>
              <a:cs typeface="Arial" panose="020B0604020202020204" pitchFamily="34" charset="0"/>
            </a:endParaRPr>
          </a:p>
          <a:p>
            <a:pPr algn="l"/>
            <a:r>
              <a:rPr lang="en-GB" sz="4000" u="none" dirty="0">
                <a:solidFill>
                  <a:srgbClr val="FF0000"/>
                </a:solidFill>
                <a:latin typeface="Arial" panose="020B0604020202020204" pitchFamily="34" charset="0"/>
                <a:cs typeface="Arial" panose="020B0604020202020204" pitchFamily="34" charset="0"/>
              </a:rPr>
              <a:t>Current Services:</a:t>
            </a:r>
          </a:p>
          <a:p>
            <a:pPr marL="457200" indent="-457200" algn="just">
              <a:buFont typeface="Arial" panose="020B0604020202020204" pitchFamily="34" charset="0"/>
              <a:buChar char="•"/>
            </a:pPr>
            <a:r>
              <a:rPr lang="en-GB" sz="2800" b="0" u="none" dirty="0">
                <a:latin typeface="Arial" panose="020B0604020202020204" pitchFamily="34" charset="0"/>
                <a:cs typeface="Arial" panose="020B0604020202020204" pitchFamily="34" charset="0"/>
              </a:rPr>
              <a:t>NHS Talking Therapies. At local clinic health centres or online. (NHS England, 2023).</a:t>
            </a:r>
          </a:p>
          <a:p>
            <a:pPr marL="457200" indent="-457200" algn="just">
              <a:buFont typeface="Arial" panose="020B0604020202020204" pitchFamily="34" charset="0"/>
              <a:buChar char="•"/>
            </a:pPr>
            <a:r>
              <a:rPr lang="en-GB" sz="2800" b="0" u="none" dirty="0">
                <a:latin typeface="Arial" panose="020B0604020202020204" pitchFamily="34" charset="0"/>
                <a:cs typeface="Arial" panose="020B0604020202020204" pitchFamily="34" charset="0"/>
              </a:rPr>
              <a:t>GP assessment and referral</a:t>
            </a:r>
          </a:p>
          <a:p>
            <a:pPr marL="457200" indent="-457200" algn="just">
              <a:buFont typeface="Arial" panose="020B0604020202020204" pitchFamily="34" charset="0"/>
              <a:buChar char="•"/>
            </a:pPr>
            <a:r>
              <a:rPr lang="en-GB" sz="2800" b="0" u="none" dirty="0">
                <a:latin typeface="Arial" panose="020B0604020202020204" pitchFamily="34" charset="0"/>
                <a:cs typeface="Arial" panose="020B0604020202020204" pitchFamily="34" charset="0"/>
              </a:rPr>
              <a:t>Community Mental Health Teams (CMHTs)</a:t>
            </a:r>
          </a:p>
          <a:p>
            <a:pPr marL="457200" indent="-457200" algn="just">
              <a:buFont typeface="Arial" panose="020B0604020202020204" pitchFamily="34" charset="0"/>
              <a:buChar char="•"/>
            </a:pPr>
            <a:r>
              <a:rPr lang="en-GB" sz="2800" b="0" u="none" dirty="0">
                <a:latin typeface="Arial" panose="020B0604020202020204" pitchFamily="34" charset="0"/>
                <a:cs typeface="Arial" panose="020B0604020202020204" pitchFamily="34" charset="0"/>
              </a:rPr>
              <a:t>Crisis Resolution Teams</a:t>
            </a:r>
          </a:p>
          <a:p>
            <a:pPr marL="457200" indent="-457200" algn="just">
              <a:buFont typeface="Arial" panose="020B0604020202020204" pitchFamily="34" charset="0"/>
              <a:buChar char="•"/>
            </a:pPr>
            <a:r>
              <a:rPr lang="en-GB" sz="2800" b="0" u="none" dirty="0">
                <a:latin typeface="Arial" panose="020B0604020202020204" pitchFamily="34" charset="0"/>
                <a:cs typeface="Arial" panose="020B0604020202020204" pitchFamily="34" charset="0"/>
              </a:rPr>
              <a:t>Psychiatry services</a:t>
            </a:r>
          </a:p>
          <a:p>
            <a:pPr marL="457200" indent="-457200" algn="just">
              <a:buFont typeface="Arial" panose="020B0604020202020204" pitchFamily="34" charset="0"/>
              <a:buChar char="•"/>
            </a:pPr>
            <a:r>
              <a:rPr lang="en-GB" sz="2800" b="0" u="none" dirty="0">
                <a:latin typeface="Arial" panose="020B0604020202020204" pitchFamily="34" charset="0"/>
                <a:cs typeface="Arial" panose="020B0604020202020204" pitchFamily="34" charset="0"/>
              </a:rPr>
              <a:t>Inpatient mental health care</a:t>
            </a:r>
          </a:p>
          <a:p>
            <a:pPr marL="457200" indent="-457200" algn="just">
              <a:buFont typeface="Arial" panose="020B0604020202020204" pitchFamily="34" charset="0"/>
              <a:buChar char="•"/>
            </a:pPr>
            <a:r>
              <a:rPr lang="en-GB" sz="2800" b="0" u="none" dirty="0">
                <a:latin typeface="Arial" panose="020B0604020202020204" pitchFamily="34" charset="0"/>
                <a:cs typeface="Arial" panose="020B0604020202020204" pitchFamily="34" charset="0"/>
              </a:rPr>
              <a:t>NHS-approved digital mental health services (Everyday Mental Health (EMH) app (Care Learning, 2024b).</a:t>
            </a:r>
          </a:p>
          <a:p>
            <a:pPr algn="l" defTabSz="914400" eaLnBrk="0" fontAlgn="base" hangingPunct="0">
              <a:lnSpc>
                <a:spcPct val="150000"/>
              </a:lnSpc>
              <a:spcBef>
                <a:spcPct val="0"/>
              </a:spcBef>
              <a:spcAft>
                <a:spcPct val="0"/>
              </a:spcAft>
            </a:pPr>
            <a:endParaRPr lang="en-GB" sz="4400" dirty="0">
              <a:latin typeface="Arial" panose="020B0604020202020204" pitchFamily="34" charset="0"/>
              <a:cs typeface="Arial" panose="020B0604020202020204" pitchFamily="34" charset="0"/>
            </a:endParaRPr>
          </a:p>
          <a:p>
            <a:pPr algn="l" defTabSz="914400" eaLnBrk="0" fontAlgn="base" hangingPunct="0">
              <a:lnSpc>
                <a:spcPct val="150000"/>
              </a:lnSpc>
              <a:spcBef>
                <a:spcPct val="0"/>
              </a:spcBef>
              <a:spcAft>
                <a:spcPct val="0"/>
              </a:spcAft>
            </a:pPr>
            <a:endParaRPr lang="en-GB" sz="4400" dirty="0">
              <a:latin typeface="Arial" panose="020B0604020202020204" pitchFamily="34" charset="0"/>
              <a:cs typeface="Arial" panose="020B0604020202020204" pitchFamily="34" charset="0"/>
            </a:endParaRPr>
          </a:p>
          <a:p>
            <a:pPr marL="457200" indent="-457200" algn="just">
              <a:lnSpc>
                <a:spcPct val="150000"/>
              </a:lnSpc>
              <a:buFont typeface="Arial" panose="020B0604020202020204" pitchFamily="34" charset="0"/>
              <a:buChar char="•"/>
            </a:pPr>
            <a:endParaRPr lang="en-GB" sz="2800" dirty="0">
              <a:latin typeface="Arial" panose="020B0604020202020204" pitchFamily="34" charset="0"/>
              <a:cs typeface="Arial" panose="020B0604020202020204" pitchFamily="34" charset="0"/>
            </a:endParaRPr>
          </a:p>
          <a:p>
            <a:pPr algn="l" defTabSz="914400" eaLnBrk="0" fontAlgn="base" hangingPunct="0">
              <a:lnSpc>
                <a:spcPct val="150000"/>
              </a:lnSpc>
              <a:spcBef>
                <a:spcPct val="0"/>
              </a:spcBef>
              <a:spcAft>
                <a:spcPct val="0"/>
              </a:spcAft>
            </a:pPr>
            <a:endParaRPr lang="en-GB" sz="2800" dirty="0">
              <a:latin typeface="Arial" panose="020B0604020202020204" pitchFamily="34" charset="0"/>
              <a:cs typeface="Arial" panose="020B0604020202020204" pitchFamily="34" charset="0"/>
            </a:endParaRPr>
          </a:p>
          <a:p>
            <a:pPr algn="l" defTabSz="914400" eaLnBrk="0" fontAlgn="base" hangingPunct="0">
              <a:lnSpc>
                <a:spcPct val="150000"/>
              </a:lnSpc>
              <a:spcBef>
                <a:spcPct val="0"/>
              </a:spcBef>
              <a:spcAft>
                <a:spcPct val="0"/>
              </a:spcAft>
            </a:pPr>
            <a:endParaRPr lang="en-GB" sz="2800" dirty="0">
              <a:latin typeface="Arial" panose="020B0604020202020204" pitchFamily="34" charset="0"/>
              <a:cs typeface="Arial" panose="020B0604020202020204" pitchFamily="34" charset="0"/>
            </a:endParaRPr>
          </a:p>
          <a:p>
            <a:pPr algn="l" defTabSz="914400" eaLnBrk="0" fontAlgn="base" hangingPunct="0">
              <a:lnSpc>
                <a:spcPct val="150000"/>
              </a:lnSpc>
              <a:spcBef>
                <a:spcPct val="0"/>
              </a:spcBef>
              <a:spcAft>
                <a:spcPct val="0"/>
              </a:spcAft>
            </a:pPr>
            <a:endParaRPr lang="en-GB" sz="2800" dirty="0">
              <a:latin typeface="Arial" panose="020B0604020202020204" pitchFamily="34" charset="0"/>
              <a:cs typeface="Arial" panose="020B0604020202020204" pitchFamily="34" charset="0"/>
            </a:endParaRPr>
          </a:p>
          <a:p>
            <a:pPr algn="l" defTabSz="914400" eaLnBrk="0" fontAlgn="base" hangingPunct="0">
              <a:lnSpc>
                <a:spcPct val="150000"/>
              </a:lnSpc>
              <a:spcBef>
                <a:spcPct val="0"/>
              </a:spcBef>
              <a:spcAft>
                <a:spcPct val="0"/>
              </a:spcAft>
            </a:pPr>
            <a:endParaRPr lang="en-GB" sz="2800" dirty="0">
              <a:latin typeface="Arial" panose="020B0604020202020204" pitchFamily="34" charset="0"/>
              <a:cs typeface="Arial" panose="020B0604020202020204" pitchFamily="34" charset="0"/>
            </a:endParaRPr>
          </a:p>
          <a:p>
            <a:pPr algn="l" defTabSz="914400" eaLnBrk="0" fontAlgn="base" hangingPunct="0">
              <a:lnSpc>
                <a:spcPct val="150000"/>
              </a:lnSpc>
              <a:spcBef>
                <a:spcPct val="0"/>
              </a:spcBef>
              <a:spcAft>
                <a:spcPct val="0"/>
              </a:spcAft>
            </a:pPr>
            <a:endParaRPr lang="en-GB" sz="2800" dirty="0">
              <a:latin typeface="Arial" panose="020B0604020202020204" pitchFamily="34" charset="0"/>
              <a:cs typeface="Arial" panose="020B0604020202020204" pitchFamily="34" charset="0"/>
            </a:endParaRPr>
          </a:p>
          <a:p>
            <a:pPr marL="457200" indent="-457200" algn="just">
              <a:lnSpc>
                <a:spcPct val="150000"/>
              </a:lnSpc>
              <a:buFont typeface="Arial" panose="020B0604020202020204" pitchFamily="34" charset="0"/>
              <a:buChar char="•"/>
            </a:pPr>
            <a:endParaRPr lang="en-GB" sz="2800" b="0" u="none" dirty="0">
              <a:latin typeface="Arial" panose="020B0604020202020204" pitchFamily="34" charset="0"/>
              <a:cs typeface="Arial" panose="020B0604020202020204" pitchFamily="34" charset="0"/>
            </a:endParaRPr>
          </a:p>
          <a:p>
            <a:pPr algn="l"/>
            <a:endParaRPr lang="en-GB" sz="4000" u="none" dirty="0">
              <a:solidFill>
                <a:srgbClr val="FF0000"/>
              </a:solidFill>
              <a:latin typeface="Arial" panose="020B0604020202020204" pitchFamily="34" charset="0"/>
              <a:cs typeface="Arial" panose="020B0604020202020204" pitchFamily="34" charset="0"/>
            </a:endParaRPr>
          </a:p>
          <a:p>
            <a:pPr algn="l"/>
            <a:endParaRPr lang="en-GB" sz="4000" u="none" dirty="0">
              <a:solidFill>
                <a:srgbClr val="FF0000"/>
              </a:solidFill>
              <a:latin typeface="Arial" panose="020B0604020202020204" pitchFamily="34" charset="0"/>
              <a:cs typeface="Arial" panose="020B0604020202020204" pitchFamily="34" charset="0"/>
            </a:endParaRPr>
          </a:p>
          <a:p>
            <a:pPr algn="l"/>
            <a:endParaRPr lang="en-GB" sz="4000" u="none" dirty="0">
              <a:solidFill>
                <a:srgbClr val="FF0000"/>
              </a:solidFill>
              <a:latin typeface="Arial" panose="020B0604020202020204" pitchFamily="34" charset="0"/>
              <a:cs typeface="Arial" panose="020B0604020202020204" pitchFamily="34" charset="0"/>
            </a:endParaRPr>
          </a:p>
          <a:p>
            <a:pPr algn="l"/>
            <a:endParaRPr lang="en-GB" sz="4000" u="none" dirty="0">
              <a:solidFill>
                <a:srgbClr val="FF0000"/>
              </a:solidFill>
              <a:latin typeface="Arial" panose="020B0604020202020204" pitchFamily="34" charset="0"/>
              <a:cs typeface="Arial" panose="020B0604020202020204" pitchFamily="34" charset="0"/>
            </a:endParaRPr>
          </a:p>
          <a:p>
            <a:pPr algn="l" defTabSz="914400" eaLnBrk="0" fontAlgn="base" hangingPunct="0">
              <a:spcBef>
                <a:spcPct val="0"/>
              </a:spcBef>
              <a:spcAft>
                <a:spcPct val="0"/>
              </a:spcAft>
            </a:pPr>
            <a:endParaRPr lang="en-US" altLang="en-US" sz="4800" u="none" dirty="0">
              <a:latin typeface="Arial" panose="020B0604020202020204" pitchFamily="34" charset="0"/>
            </a:endParaRPr>
          </a:p>
          <a:p>
            <a:pPr algn="l" defTabSz="914400" eaLnBrk="0" fontAlgn="base" hangingPunct="0">
              <a:spcBef>
                <a:spcPct val="0"/>
              </a:spcBef>
              <a:spcAft>
                <a:spcPct val="0"/>
              </a:spcAft>
            </a:pPr>
            <a:endParaRPr lang="en-GB" sz="2800" b="0" u="none" dirty="0">
              <a:latin typeface="Arial" panose="020B0604020202020204" pitchFamily="34" charset="0"/>
              <a:cs typeface="Arial" panose="020B0604020202020204" pitchFamily="34" charset="0"/>
            </a:endParaRPr>
          </a:p>
          <a:p>
            <a:pPr algn="l" defTabSz="914400" eaLnBrk="0" fontAlgn="base" hangingPunct="0">
              <a:spcBef>
                <a:spcPct val="0"/>
              </a:spcBef>
              <a:spcAft>
                <a:spcPct val="0"/>
              </a:spcAft>
            </a:pPr>
            <a:endParaRPr lang="en-GB" sz="2800" b="0" u="none" dirty="0">
              <a:latin typeface="Arial" panose="020B0604020202020204" pitchFamily="34" charset="0"/>
              <a:cs typeface="Arial" panose="020B0604020202020204" pitchFamily="34" charset="0"/>
            </a:endParaRPr>
          </a:p>
          <a:p>
            <a:r>
              <a:rPr lang="en-GB" sz="4800" dirty="0">
                <a:latin typeface="Arial" panose="020B0604020202020204" pitchFamily="34" charset="0"/>
                <a:cs typeface="Arial" panose="020B0604020202020204" pitchFamily="34" charset="0"/>
              </a:rPr>
              <a:t> </a:t>
            </a:r>
          </a:p>
          <a:p>
            <a:pPr algn="just"/>
            <a:endParaRPr lang="en-GB" sz="2800" b="0" u="none" dirty="0">
              <a:latin typeface="Arial" panose="020B0604020202020204" pitchFamily="34" charset="0"/>
              <a:cs typeface="Arial" panose="020B0604020202020204" pitchFamily="34" charset="0"/>
            </a:endParaRPr>
          </a:p>
          <a:p>
            <a:pPr algn="just"/>
            <a:endParaRPr lang="en-GB" sz="2800" b="0" u="none" dirty="0">
              <a:latin typeface="Arial" panose="020B0604020202020204" pitchFamily="34" charset="0"/>
              <a:cs typeface="Arial" panose="020B0604020202020204" pitchFamily="34" charset="0"/>
            </a:endParaRPr>
          </a:p>
        </p:txBody>
      </p:sp>
      <p:sp>
        <p:nvSpPr>
          <p:cNvPr id="9" name="Text Placeholder 8">
            <a:extLst>
              <a:ext uri="{FF2B5EF4-FFF2-40B4-BE49-F238E27FC236}">
                <a16:creationId xmlns:a16="http://schemas.microsoft.com/office/drawing/2014/main" id="{527F632F-F998-135E-0524-86D375FC5D18}"/>
              </a:ext>
            </a:extLst>
          </p:cNvPr>
          <p:cNvSpPr>
            <a:spLocks noGrp="1"/>
          </p:cNvSpPr>
          <p:nvPr>
            <p:ph type="body" sz="quarter" idx="25"/>
          </p:nvPr>
        </p:nvSpPr>
        <p:spPr>
          <a:xfrm>
            <a:off x="33844182" y="17908660"/>
            <a:ext cx="10047018" cy="1296090"/>
          </a:xfrm>
        </p:spPr>
        <p:txBody>
          <a:bodyPr/>
          <a:lstStyle/>
          <a:p>
            <a:r>
              <a:rPr lang="en-GB" sz="4800" dirty="0">
                <a:latin typeface="Arial" panose="020B0604020202020204" pitchFamily="34" charset="0"/>
                <a:cs typeface="Arial" panose="020B0604020202020204" pitchFamily="34" charset="0"/>
              </a:rPr>
              <a:t>Recommendations</a:t>
            </a:r>
          </a:p>
          <a:p>
            <a:endParaRPr lang="en-GB" dirty="0"/>
          </a:p>
        </p:txBody>
      </p:sp>
      <p:sp>
        <p:nvSpPr>
          <p:cNvPr id="10" name="Text Placeholder 9">
            <a:extLst>
              <a:ext uri="{FF2B5EF4-FFF2-40B4-BE49-F238E27FC236}">
                <a16:creationId xmlns:a16="http://schemas.microsoft.com/office/drawing/2014/main" id="{5BB92EB9-4C7E-3A15-04B6-67A9C82BD3DD}"/>
              </a:ext>
            </a:extLst>
          </p:cNvPr>
          <p:cNvSpPr>
            <a:spLocks noGrp="1"/>
          </p:cNvSpPr>
          <p:nvPr>
            <p:ph type="body" sz="quarter" idx="26"/>
          </p:nvPr>
        </p:nvSpPr>
        <p:spPr>
          <a:xfrm>
            <a:off x="33422043" y="4640987"/>
            <a:ext cx="10047018" cy="5564578"/>
          </a:xfrm>
        </p:spPr>
        <p:txBody>
          <a:bodyPr/>
          <a:lstStyle/>
          <a:p>
            <a:r>
              <a:rPr lang="en-GB" sz="4000" b="1" dirty="0">
                <a:solidFill>
                  <a:srgbClr val="FF0000"/>
                </a:solidFill>
                <a:latin typeface="Arial" panose="020B0604020202020204" pitchFamily="34" charset="0"/>
                <a:cs typeface="Arial" panose="020B0604020202020204" pitchFamily="34" charset="0"/>
              </a:rPr>
              <a:t>Current Treatments:</a:t>
            </a:r>
          </a:p>
          <a:p>
            <a:endParaRPr lang="en-GB" sz="3600" dirty="0">
              <a:solidFill>
                <a:srgbClr val="FF0000"/>
              </a:solidFill>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Cognitive behavioural therapy (CBT). NHS-approved online programs and apps (NHS, 2025).</a:t>
            </a:r>
          </a:p>
          <a:p>
            <a:pPr marL="685800" indent="-685800" algn="just">
              <a:buFont typeface="Arial" panose="020B0604020202020204" pitchFamily="34" charset="0"/>
              <a:buChar char="•"/>
            </a:pPr>
            <a:r>
              <a:rPr lang="en-GB" sz="2800" dirty="0">
                <a:latin typeface="Arial" panose="020B0604020202020204" pitchFamily="34" charset="0"/>
                <a:cs typeface="Arial" panose="020B0604020202020204" pitchFamily="34" charset="0"/>
              </a:rPr>
              <a:t>Medication: Antidepressants (SSRIs/SNRIs)</a:t>
            </a:r>
          </a:p>
          <a:p>
            <a:pPr marL="685800" indent="-685800" algn="just">
              <a:buFont typeface="Arial" panose="020B0604020202020204" pitchFamily="34" charset="0"/>
              <a:buChar char="•"/>
            </a:pPr>
            <a:r>
              <a:rPr lang="en-GB" sz="2800" dirty="0">
                <a:latin typeface="Arial" panose="020B0604020202020204" pitchFamily="34" charset="0"/>
                <a:cs typeface="Arial" panose="020B0604020202020204" pitchFamily="34" charset="0"/>
              </a:rPr>
              <a:t>Lifestyle changes: Exercise, sleep routine, healthy diet (NHS, 2022).</a:t>
            </a:r>
          </a:p>
          <a:p>
            <a:pPr marL="685800" indent="-685800" algn="just">
              <a:buFont typeface="Arial" panose="020B0604020202020204" pitchFamily="34" charset="0"/>
              <a:buChar char="•"/>
            </a:pPr>
            <a:r>
              <a:rPr lang="en-GB" sz="2800" dirty="0">
                <a:latin typeface="Arial" panose="020B0604020202020204" pitchFamily="34" charset="0"/>
                <a:cs typeface="Arial" panose="020B0604020202020204" pitchFamily="34" charset="0"/>
              </a:rPr>
              <a:t>Combination therapy: Medication + psychological therapy</a:t>
            </a:r>
          </a:p>
          <a:p>
            <a:endParaRPr lang="en-GB" dirty="0"/>
          </a:p>
        </p:txBody>
      </p:sp>
      <p:sp>
        <p:nvSpPr>
          <p:cNvPr id="11" name="Text Placeholder 10">
            <a:extLst>
              <a:ext uri="{FF2B5EF4-FFF2-40B4-BE49-F238E27FC236}">
                <a16:creationId xmlns:a16="http://schemas.microsoft.com/office/drawing/2014/main" id="{E623E73B-A818-ECAD-449D-B4BA29C89431}"/>
              </a:ext>
            </a:extLst>
          </p:cNvPr>
          <p:cNvSpPr>
            <a:spLocks noGrp="1"/>
          </p:cNvSpPr>
          <p:nvPr>
            <p:ph type="body" sz="quarter" idx="27"/>
          </p:nvPr>
        </p:nvSpPr>
        <p:spPr>
          <a:xfrm>
            <a:off x="33366355" y="23372062"/>
            <a:ext cx="10047018" cy="841249"/>
          </a:xfrm>
        </p:spPr>
        <p:txBody>
          <a:bodyPr/>
          <a:lstStyle/>
          <a:p>
            <a:r>
              <a:rPr lang="en-GB" sz="4800" dirty="0">
                <a:latin typeface="Arial" panose="020B0604020202020204" pitchFamily="34" charset="0"/>
                <a:cs typeface="Arial" panose="020B0604020202020204" pitchFamily="34" charset="0"/>
              </a:rPr>
              <a:t>Conclusions</a:t>
            </a:r>
            <a:r>
              <a:rPr lang="en-GB" sz="4800" dirty="0">
                <a:latin typeface="Aptos" panose="020B0004020202020204" pitchFamily="34" charset="0"/>
              </a:rPr>
              <a:t> </a:t>
            </a:r>
          </a:p>
        </p:txBody>
      </p:sp>
      <p:sp>
        <p:nvSpPr>
          <p:cNvPr id="12" name="Text Placeholder 11">
            <a:extLst>
              <a:ext uri="{FF2B5EF4-FFF2-40B4-BE49-F238E27FC236}">
                <a16:creationId xmlns:a16="http://schemas.microsoft.com/office/drawing/2014/main" id="{0FD3AFCE-81A9-6CA3-7186-12D9C355F948}"/>
              </a:ext>
            </a:extLst>
          </p:cNvPr>
          <p:cNvSpPr>
            <a:spLocks noGrp="1"/>
          </p:cNvSpPr>
          <p:nvPr>
            <p:ph type="body" sz="quarter" idx="28"/>
          </p:nvPr>
        </p:nvSpPr>
        <p:spPr>
          <a:xfrm>
            <a:off x="33422043" y="24469344"/>
            <a:ext cx="10052050" cy="6291071"/>
          </a:xfrm>
        </p:spPr>
        <p:txBody>
          <a:bodyPr/>
          <a:lstStyle/>
          <a:p>
            <a:pPr marL="457200" indent="-457200">
              <a:buFont typeface="Wingdings" panose="05000000000000000000" pitchFamily="2" charset="2"/>
              <a:buChar char="ü"/>
            </a:pPr>
            <a:r>
              <a:rPr lang="en-GB" sz="2800" dirty="0">
                <a:latin typeface="Arial" panose="020B0604020202020204" pitchFamily="34" charset="0"/>
                <a:cs typeface="Arial" panose="020B0604020202020204" pitchFamily="34" charset="0"/>
              </a:rPr>
              <a:t>Depression is a multifaceted condition influenced by biological, psychological and social determinants.</a:t>
            </a:r>
          </a:p>
          <a:p>
            <a:pPr marL="457200" indent="-457200">
              <a:buFont typeface="Wingdings" panose="05000000000000000000" pitchFamily="2" charset="2"/>
              <a:buChar char="ü"/>
            </a:pPr>
            <a:r>
              <a:rPr lang="en-GB" sz="2800" dirty="0">
                <a:latin typeface="Arial" panose="020B0604020202020204" pitchFamily="34" charset="0"/>
                <a:cs typeface="Arial" panose="020B0604020202020204" pitchFamily="34" charset="0"/>
              </a:rPr>
              <a:t>Historical perspectives have shifted from supernatural and moral interpretations to clinically grounded, evidence-based approaches.</a:t>
            </a:r>
          </a:p>
          <a:p>
            <a:pPr marL="457200" indent="-457200">
              <a:buFont typeface="Wingdings" panose="05000000000000000000" pitchFamily="2" charset="2"/>
              <a:buChar char="ü"/>
            </a:pPr>
            <a:r>
              <a:rPr lang="en-GB" sz="2800" dirty="0">
                <a:latin typeface="Arial" panose="020B0604020202020204" pitchFamily="34" charset="0"/>
                <a:cs typeface="Arial" panose="020B0604020202020204" pitchFamily="34" charset="0"/>
              </a:rPr>
              <a:t>Modern services and treatments are effective, but access and health inequalities remain ongoing challenges.</a:t>
            </a:r>
          </a:p>
          <a:p>
            <a:pPr marL="457200" indent="-457200">
              <a:buFont typeface="Wingdings" panose="05000000000000000000" pitchFamily="2" charset="2"/>
              <a:buChar char="ü"/>
            </a:pPr>
            <a:r>
              <a:rPr lang="en-GB" sz="2800" dirty="0">
                <a:latin typeface="Arial" panose="020B0604020202020204" pitchFamily="34" charset="0"/>
                <a:cs typeface="Arial" panose="020B0604020202020204" pitchFamily="34" charset="0"/>
              </a:rPr>
              <a:t>Continued focus on early intervention, culturally competent care and integrated mental health pathways is essential for improving outcomes.</a:t>
            </a:r>
          </a:p>
          <a:p>
            <a:pPr>
              <a:spcAft>
                <a:spcPts val="1100"/>
              </a:spcAft>
            </a:pPr>
            <a:endParaRPr lang="en-GB" sz="4800" dirty="0">
              <a:effectLst/>
              <a:latin typeface="Aptos" panose="020B0004020202020204" pitchFamily="34" charset="0"/>
              <a:ea typeface="Century Schoolbook" panose="02040604050505020304" pitchFamily="18" charset="0"/>
            </a:endParaRPr>
          </a:p>
        </p:txBody>
      </p:sp>
      <p:sp>
        <p:nvSpPr>
          <p:cNvPr id="15" name="Text Placeholder 14">
            <a:extLst>
              <a:ext uri="{FF2B5EF4-FFF2-40B4-BE49-F238E27FC236}">
                <a16:creationId xmlns:a16="http://schemas.microsoft.com/office/drawing/2014/main" id="{A70C907E-7905-7BDC-E66E-90047768310D}"/>
              </a:ext>
            </a:extLst>
          </p:cNvPr>
          <p:cNvSpPr>
            <a:spLocks noGrp="1"/>
          </p:cNvSpPr>
          <p:nvPr>
            <p:ph type="body" sz="quarter" idx="96"/>
          </p:nvPr>
        </p:nvSpPr>
        <p:spPr>
          <a:xfrm>
            <a:off x="488043" y="24761951"/>
            <a:ext cx="10038659" cy="6291943"/>
          </a:xfrm>
        </p:spPr>
        <p:txBody>
          <a:bodyPr/>
          <a:lstStyle/>
          <a:p>
            <a:r>
              <a:rPr lang="en-GB" sz="4000" b="1" kern="100" dirty="0">
                <a:solidFill>
                  <a:srgbClr val="FF0000"/>
                </a:solidFill>
                <a:effectLst/>
                <a:latin typeface="Arial" panose="020B0604020202020204" pitchFamily="34" charset="0"/>
                <a:ea typeface="Aptos" panose="020B0004020202020204" pitchFamily="34" charset="0"/>
                <a:cs typeface="Arial" panose="020B0604020202020204" pitchFamily="34" charset="0"/>
              </a:rPr>
              <a:t>Causes: </a:t>
            </a:r>
            <a:endParaRPr lang="en-GB" sz="4000" kern="100" dirty="0">
              <a:solidFill>
                <a:srgbClr val="FF0000"/>
              </a:solidFill>
              <a:latin typeface="Arial" panose="020B0604020202020204" pitchFamily="34" charset="0"/>
              <a:ea typeface="Aptos" panose="020B0004020202020204" pitchFamily="34" charset="0"/>
              <a:cs typeface="Arial" panose="020B0604020202020204" pitchFamily="34" charset="0"/>
            </a:endParaRPr>
          </a:p>
          <a:p>
            <a:pPr marL="457200" lvl="0" indent="-457200" algn="just" defTabSz="914400" eaLnBrk="0" fontAlgn="base" hangingPunct="0">
              <a:spcBef>
                <a:spcPct val="0"/>
              </a:spcBef>
              <a:spcAft>
                <a:spcPct val="0"/>
              </a:spcAft>
              <a:buFont typeface="Wingdings" panose="05000000000000000000" pitchFamily="2" charset="2"/>
              <a:buChar char="§"/>
            </a:pPr>
            <a:r>
              <a:rPr lang="en-US" altLang="en-US" sz="2800" b="1" dirty="0">
                <a:latin typeface="Arial" panose="020B0604020202020204" pitchFamily="34" charset="0"/>
              </a:rPr>
              <a:t> Biological factors:</a:t>
            </a:r>
            <a:r>
              <a:rPr lang="en-US" altLang="en-US" sz="2800" dirty="0">
                <a:latin typeface="Arial" panose="020B0604020202020204" pitchFamily="34" charset="0"/>
              </a:rPr>
              <a:t> genetics, neurotransmitter imbalance, hormonal changes.</a:t>
            </a:r>
          </a:p>
          <a:p>
            <a:pPr marL="457200" lvl="0" indent="-457200" algn="just" defTabSz="914400" eaLnBrk="0" fontAlgn="base" hangingPunct="0">
              <a:spcBef>
                <a:spcPct val="0"/>
              </a:spcBef>
              <a:spcAft>
                <a:spcPct val="0"/>
              </a:spcAft>
              <a:buFont typeface="Wingdings" panose="05000000000000000000" pitchFamily="2" charset="2"/>
              <a:buChar char="§"/>
            </a:pPr>
            <a:r>
              <a:rPr lang="en-US" altLang="en-US" sz="2800" b="1" dirty="0">
                <a:latin typeface="Arial" panose="020B0604020202020204" pitchFamily="34" charset="0"/>
              </a:rPr>
              <a:t> Psychological factors:</a:t>
            </a:r>
            <a:r>
              <a:rPr lang="en-US" altLang="en-US" sz="2800" dirty="0">
                <a:latin typeface="Arial" panose="020B0604020202020204" pitchFamily="34" charset="0"/>
              </a:rPr>
              <a:t> negative thinking patterns, trauma, low self-esteem.</a:t>
            </a:r>
          </a:p>
          <a:p>
            <a:pPr marL="457200" lvl="0" indent="-457200" algn="just" defTabSz="914400" eaLnBrk="0" fontAlgn="base" hangingPunct="0">
              <a:spcBef>
                <a:spcPct val="0"/>
              </a:spcBef>
              <a:spcAft>
                <a:spcPct val="0"/>
              </a:spcAft>
              <a:buFont typeface="Wingdings" panose="05000000000000000000" pitchFamily="2" charset="2"/>
              <a:buChar char="§"/>
            </a:pPr>
            <a:r>
              <a:rPr lang="en-US" altLang="en-US" sz="2800" b="1" dirty="0">
                <a:latin typeface="Arial" panose="020B0604020202020204" pitchFamily="34" charset="0"/>
              </a:rPr>
              <a:t> Social factors:</a:t>
            </a:r>
            <a:r>
              <a:rPr lang="en-US" altLang="en-US" sz="2800" dirty="0">
                <a:latin typeface="Arial" panose="020B0604020202020204" pitchFamily="34" charset="0"/>
              </a:rPr>
              <a:t> stress, poverty, discrimination, relationship breakdown.</a:t>
            </a:r>
          </a:p>
          <a:p>
            <a:pPr marL="457200" lvl="0" indent="-457200" algn="just" defTabSz="914400" eaLnBrk="0" fontAlgn="base" hangingPunct="0">
              <a:spcBef>
                <a:spcPct val="0"/>
              </a:spcBef>
              <a:spcAft>
                <a:spcPct val="0"/>
              </a:spcAft>
              <a:buFont typeface="Wingdings" panose="05000000000000000000" pitchFamily="2" charset="2"/>
              <a:buChar char="§"/>
            </a:pPr>
            <a:r>
              <a:rPr lang="en-US" altLang="en-US" sz="2800" b="1" dirty="0">
                <a:latin typeface="Arial" panose="020B0604020202020204" pitchFamily="34" charset="0"/>
              </a:rPr>
              <a:t> Environmental factors:</a:t>
            </a:r>
            <a:r>
              <a:rPr lang="en-US" altLang="en-US" sz="2800" dirty="0">
                <a:latin typeface="Arial" panose="020B0604020202020204" pitchFamily="34" charset="0"/>
              </a:rPr>
              <a:t> adverse childhood experiences, chronic stressors.</a:t>
            </a:r>
          </a:p>
          <a:p>
            <a:pPr marL="457200" lvl="0" indent="-457200" algn="just" defTabSz="914400" eaLnBrk="0" fontAlgn="base" hangingPunct="0">
              <a:spcBef>
                <a:spcPct val="0"/>
              </a:spcBef>
              <a:spcAft>
                <a:spcPct val="0"/>
              </a:spcAft>
              <a:buFont typeface="Wingdings" panose="05000000000000000000" pitchFamily="2" charset="2"/>
              <a:buChar char="§"/>
            </a:pPr>
            <a:r>
              <a:rPr lang="en-US" altLang="en-US" sz="2800" b="1" dirty="0">
                <a:latin typeface="Arial" panose="020B0604020202020204" pitchFamily="34" charset="0"/>
              </a:rPr>
              <a:t> Medical factors:</a:t>
            </a:r>
            <a:r>
              <a:rPr lang="en-US" altLang="en-US" sz="2800" dirty="0">
                <a:latin typeface="Arial" panose="020B0604020202020204" pitchFamily="34" charset="0"/>
              </a:rPr>
              <a:t> certain illnesses, chronic pain, and some medications</a:t>
            </a:r>
            <a:endParaRPr lang="en-GB" altLang="en-US" sz="2800" b="1" kern="100" dirty="0">
              <a:solidFill>
                <a:srgbClr val="FF0000"/>
              </a:solidFill>
              <a:latin typeface="Aptos" panose="020B0004020202020204" pitchFamily="34" charset="0"/>
            </a:endParaRPr>
          </a:p>
          <a:p>
            <a:pPr marL="457200" lvl="0" indent="-457200" algn="just" defTabSz="914400" eaLnBrk="0" fontAlgn="base" hangingPunct="0">
              <a:spcBef>
                <a:spcPct val="0"/>
              </a:spcBef>
              <a:spcAft>
                <a:spcPct val="0"/>
              </a:spcAft>
              <a:buFont typeface="Wingdings" panose="05000000000000000000" pitchFamily="2" charset="2"/>
              <a:buChar char="§"/>
            </a:pPr>
            <a:r>
              <a:rPr lang="en-US" altLang="en-US" sz="2800" b="1" dirty="0">
                <a:latin typeface="Arial" panose="020B0604020202020204" pitchFamily="34" charset="0"/>
              </a:rPr>
              <a:t> Substance use:</a:t>
            </a:r>
            <a:r>
              <a:rPr lang="en-US" altLang="en-US" sz="2800" dirty="0">
                <a:latin typeface="Arial" panose="020B0604020202020204" pitchFamily="34" charset="0"/>
              </a:rPr>
              <a:t> alcohol or drug misuse can trigger or worsen depression(Care Learning,2024a).</a:t>
            </a:r>
            <a:endParaRPr lang="en-GB" sz="2800" b="1" kern="100" dirty="0">
              <a:solidFill>
                <a:srgbClr val="FF0000"/>
              </a:solidFill>
              <a:latin typeface="Aptos" panose="020B0004020202020204" pitchFamily="34" charset="0"/>
              <a:ea typeface="Aptos" panose="020B0004020202020204" pitchFamily="34" charset="0"/>
            </a:endParaRPr>
          </a:p>
          <a:p>
            <a:endParaRPr lang="en-GB" sz="4800" b="1" kern="100" dirty="0">
              <a:solidFill>
                <a:srgbClr val="FF0000"/>
              </a:solidFill>
              <a:effectLst/>
              <a:latin typeface="Aptos" panose="020B0004020202020204" pitchFamily="34" charset="0"/>
              <a:ea typeface="Aptos" panose="020B0004020202020204" pitchFamily="34" charset="0"/>
              <a:cs typeface="Times New Roman" panose="02020603050405020304" pitchFamily="18" charset="0"/>
            </a:endParaRPr>
          </a:p>
          <a:p>
            <a:endParaRPr lang="en-GB" sz="4800" b="1" kern="100" dirty="0">
              <a:solidFill>
                <a:srgbClr val="FF0000"/>
              </a:solidFill>
              <a:effectLst/>
              <a:latin typeface="Aptos" panose="020B0004020202020204" pitchFamily="34" charset="0"/>
              <a:ea typeface="Aptos" panose="020B0004020202020204" pitchFamily="34" charset="0"/>
              <a:cs typeface="Times New Roman" panose="02020603050405020304" pitchFamily="18" charset="0"/>
            </a:endParaRPr>
          </a:p>
          <a:p>
            <a:endParaRPr lang="en-GB" sz="4800" b="1" kern="100" dirty="0">
              <a:solidFill>
                <a:srgbClr val="FF0000"/>
              </a:solidFill>
              <a:latin typeface="Aptos" panose="020B0004020202020204" pitchFamily="34" charset="0"/>
              <a:ea typeface="Aptos" panose="020B0004020202020204" pitchFamily="34" charset="0"/>
            </a:endParaRPr>
          </a:p>
          <a:p>
            <a:endParaRPr lang="en-GB" sz="4800" kern="100" dirty="0">
              <a:solidFill>
                <a:srgbClr val="FF0000"/>
              </a:solidFill>
              <a:latin typeface="Aptos" panose="020B0004020202020204" pitchFamily="34" charset="0"/>
              <a:ea typeface="Aptos" panose="020B0004020202020204" pitchFamily="34" charset="0"/>
            </a:endParaRPr>
          </a:p>
          <a:p>
            <a:endParaRPr lang="en-GB" sz="4400" kern="100" dirty="0">
              <a:solidFill>
                <a:srgbClr val="FF0000"/>
              </a:solidFill>
              <a:effectLst/>
              <a:latin typeface="Aptos" panose="020B0004020202020204" pitchFamily="34" charset="0"/>
              <a:ea typeface="Aptos" panose="020B0004020202020204" pitchFamily="34" charset="0"/>
              <a:cs typeface="Times New Roman" panose="02020603050405020304" pitchFamily="18" charset="0"/>
            </a:endParaRPr>
          </a:p>
          <a:p>
            <a:endParaRPr lang="en-GB" sz="40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18" name="Text Placeholder 17">
            <a:extLst>
              <a:ext uri="{FF2B5EF4-FFF2-40B4-BE49-F238E27FC236}">
                <a16:creationId xmlns:a16="http://schemas.microsoft.com/office/drawing/2014/main" id="{9D21321E-1878-CD40-4AA6-3764E797EE11}"/>
              </a:ext>
            </a:extLst>
          </p:cNvPr>
          <p:cNvSpPr>
            <a:spLocks noGrp="1"/>
          </p:cNvSpPr>
          <p:nvPr>
            <p:ph type="body" sz="quarter" idx="153"/>
          </p:nvPr>
        </p:nvSpPr>
        <p:spPr>
          <a:xfrm>
            <a:off x="5932593" y="389601"/>
            <a:ext cx="31998968" cy="2948499"/>
          </a:xfrm>
        </p:spPr>
        <p:txBody>
          <a:bodyPr/>
          <a:lstStyle/>
          <a:p>
            <a:endParaRPr lang="en-GB" sz="8000" dirty="0">
              <a:solidFill>
                <a:srgbClr val="FFFFFF"/>
              </a:solidFill>
              <a:latin typeface="Arial" panose="020B0604020202020204" pitchFamily="34" charset="0"/>
              <a:cs typeface="Arial" panose="020B0604020202020204" pitchFamily="34" charset="0"/>
            </a:endParaRPr>
          </a:p>
          <a:p>
            <a:r>
              <a:rPr lang="en-GB" dirty="0">
                <a:solidFill>
                  <a:schemeClr val="tx1"/>
                </a:solidFill>
                <a:latin typeface="Arial" panose="020B0604020202020204" pitchFamily="34" charset="0"/>
                <a:cs typeface="Arial" panose="020B0604020202020204" pitchFamily="34" charset="0"/>
              </a:rPr>
              <a:t>Understanding Depression (ICD-11 6A70)</a:t>
            </a:r>
            <a:endParaRPr lang="en-GB" dirty="0">
              <a:solidFill>
                <a:schemeClr val="tx1"/>
              </a:solidFill>
            </a:endParaRPr>
          </a:p>
        </p:txBody>
      </p:sp>
      <p:sp>
        <p:nvSpPr>
          <p:cNvPr id="19" name="TextBox 18">
            <a:extLst>
              <a:ext uri="{FF2B5EF4-FFF2-40B4-BE49-F238E27FC236}">
                <a16:creationId xmlns:a16="http://schemas.microsoft.com/office/drawing/2014/main" id="{5875ED09-4E4A-9E07-67CF-B667B77E48B3}"/>
              </a:ext>
            </a:extLst>
          </p:cNvPr>
          <p:cNvSpPr txBox="1"/>
          <p:nvPr/>
        </p:nvSpPr>
        <p:spPr>
          <a:xfrm>
            <a:off x="34209318" y="7315200"/>
            <a:ext cx="184731" cy="1415772"/>
          </a:xfrm>
          <a:prstGeom prst="rect">
            <a:avLst/>
          </a:prstGeom>
          <a:noFill/>
        </p:spPr>
        <p:txBody>
          <a:bodyPr wrap="square" rtlCol="0">
            <a:spAutoFit/>
          </a:bodyPr>
          <a:lstStyle/>
          <a:p>
            <a:endParaRPr lang="en-GB" dirty="0"/>
          </a:p>
        </p:txBody>
      </p:sp>
      <p:sp>
        <p:nvSpPr>
          <p:cNvPr id="20" name="Rectangle 2">
            <a:extLst>
              <a:ext uri="{FF2B5EF4-FFF2-40B4-BE49-F238E27FC236}">
                <a16:creationId xmlns:a16="http://schemas.microsoft.com/office/drawing/2014/main" id="{FCFF0C85-76DD-C417-8C6A-038E357A8546}"/>
              </a:ext>
            </a:extLst>
          </p:cNvPr>
          <p:cNvSpPr>
            <a:spLocks noChangeArrowheads="1"/>
          </p:cNvSpPr>
          <p:nvPr/>
        </p:nvSpPr>
        <p:spPr bwMode="auto">
          <a:xfrm>
            <a:off x="0" y="-184666"/>
            <a:ext cx="264816"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27" name="Rectangle 7">
            <a:extLst>
              <a:ext uri="{FF2B5EF4-FFF2-40B4-BE49-F238E27FC236}">
                <a16:creationId xmlns:a16="http://schemas.microsoft.com/office/drawing/2014/main" id="{E637A0CA-D44A-F8C0-46A2-D91AC326D35A}"/>
              </a:ext>
            </a:extLst>
          </p:cNvPr>
          <p:cNvSpPr>
            <a:spLocks noChangeArrowheads="1"/>
          </p:cNvSpPr>
          <p:nvPr/>
        </p:nvSpPr>
        <p:spPr bwMode="auto">
          <a:xfrm>
            <a:off x="0" y="-184666"/>
            <a:ext cx="264816"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30" name="Rectangle 10">
            <a:extLst>
              <a:ext uri="{FF2B5EF4-FFF2-40B4-BE49-F238E27FC236}">
                <a16:creationId xmlns:a16="http://schemas.microsoft.com/office/drawing/2014/main" id="{41B7BC32-A124-78EC-B571-D5B0AF0406DD}"/>
              </a:ext>
            </a:extLst>
          </p:cNvPr>
          <p:cNvSpPr>
            <a:spLocks noChangeArrowheads="1"/>
          </p:cNvSpPr>
          <p:nvPr/>
        </p:nvSpPr>
        <p:spPr bwMode="auto">
          <a:xfrm>
            <a:off x="0" y="-184666"/>
            <a:ext cx="264816"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13" name="Picture 12">
            <a:extLst>
              <a:ext uri="{FF2B5EF4-FFF2-40B4-BE49-F238E27FC236}">
                <a16:creationId xmlns:a16="http://schemas.microsoft.com/office/drawing/2014/main" id="{59222A23-292F-75C9-AA41-CD00E04A6AFA}"/>
              </a:ext>
            </a:extLst>
          </p:cNvPr>
          <p:cNvPicPr>
            <a:picLocks noChangeAspect="1"/>
          </p:cNvPicPr>
          <p:nvPr/>
        </p:nvPicPr>
        <p:blipFill>
          <a:blip r:embed="rId3"/>
          <a:stretch>
            <a:fillRect/>
          </a:stretch>
        </p:blipFill>
        <p:spPr>
          <a:xfrm>
            <a:off x="420157" y="4674099"/>
            <a:ext cx="10096330" cy="4056873"/>
          </a:xfrm>
          <a:prstGeom prst="rect">
            <a:avLst/>
          </a:prstGeom>
        </p:spPr>
      </p:pic>
      <p:pic>
        <p:nvPicPr>
          <p:cNvPr id="14" name="Picture 13">
            <a:extLst>
              <a:ext uri="{FF2B5EF4-FFF2-40B4-BE49-F238E27FC236}">
                <a16:creationId xmlns:a16="http://schemas.microsoft.com/office/drawing/2014/main" id="{3FB9A5BE-1F42-BEB8-29A0-31B6BEF4F3C0}"/>
              </a:ext>
            </a:extLst>
          </p:cNvPr>
          <p:cNvPicPr>
            <a:picLocks noChangeAspect="1"/>
          </p:cNvPicPr>
          <p:nvPr/>
        </p:nvPicPr>
        <p:blipFill>
          <a:blip r:embed="rId4"/>
          <a:stretch>
            <a:fillRect/>
          </a:stretch>
        </p:blipFill>
        <p:spPr>
          <a:xfrm>
            <a:off x="33476970" y="12099146"/>
            <a:ext cx="10058400" cy="5209183"/>
          </a:xfrm>
          <a:prstGeom prst="rect">
            <a:avLst/>
          </a:prstGeom>
        </p:spPr>
      </p:pic>
      <p:sp>
        <p:nvSpPr>
          <p:cNvPr id="21" name="TextBox 20">
            <a:extLst>
              <a:ext uri="{FF2B5EF4-FFF2-40B4-BE49-F238E27FC236}">
                <a16:creationId xmlns:a16="http://schemas.microsoft.com/office/drawing/2014/main" id="{DF0654F3-CA5D-ABA6-7D20-7FD6157D0932}"/>
              </a:ext>
            </a:extLst>
          </p:cNvPr>
          <p:cNvSpPr txBox="1"/>
          <p:nvPr/>
        </p:nvSpPr>
        <p:spPr>
          <a:xfrm>
            <a:off x="33792945" y="19332766"/>
            <a:ext cx="9193838" cy="3970318"/>
          </a:xfrm>
          <a:prstGeom prst="rect">
            <a:avLst/>
          </a:prstGeom>
          <a:noFill/>
        </p:spPr>
        <p:txBody>
          <a:bodyPr wrap="square">
            <a:spAutoFit/>
          </a:bodyPr>
          <a:lstStyle/>
          <a:p>
            <a:pPr marL="457200" indent="-457200" algn="just">
              <a:buFont typeface="Wingdings" panose="05000000000000000000" pitchFamily="2" charset="2"/>
              <a:buChar char="§"/>
            </a:pPr>
            <a:r>
              <a:rPr lang="en-GB" sz="2800" dirty="0">
                <a:latin typeface="Arial" panose="020B0604020202020204" pitchFamily="34" charset="0"/>
                <a:cs typeface="Arial" panose="020B0604020202020204" pitchFamily="34" charset="0"/>
              </a:rPr>
              <a:t>Improve access and reduce waiting times for mental health services.</a:t>
            </a:r>
          </a:p>
          <a:p>
            <a:pPr marL="457200" indent="-457200" algn="just">
              <a:buFont typeface="Wingdings" panose="05000000000000000000" pitchFamily="2" charset="2"/>
              <a:buChar char="§"/>
            </a:pPr>
            <a:r>
              <a:rPr lang="en-GB" sz="2800" dirty="0">
                <a:latin typeface="Arial" panose="020B0604020202020204" pitchFamily="34" charset="0"/>
                <a:cs typeface="Arial" panose="020B0604020202020204" pitchFamily="34" charset="0"/>
              </a:rPr>
              <a:t>Expand culturally appropriate and inclusive support.</a:t>
            </a:r>
          </a:p>
          <a:p>
            <a:pPr marL="457200" indent="-457200" algn="just">
              <a:buFont typeface="Wingdings" panose="05000000000000000000" pitchFamily="2" charset="2"/>
              <a:buChar char="§"/>
            </a:pPr>
            <a:r>
              <a:rPr lang="en-GB" sz="2800" dirty="0">
                <a:latin typeface="Arial" panose="020B0604020202020204" pitchFamily="34" charset="0"/>
                <a:cs typeface="Arial" panose="020B0604020202020204" pitchFamily="34" charset="0"/>
              </a:rPr>
              <a:t>Strengthen early intervention and prevention strategies.</a:t>
            </a:r>
          </a:p>
          <a:p>
            <a:pPr marL="457200" indent="-457200" algn="just">
              <a:buFont typeface="Wingdings" panose="05000000000000000000" pitchFamily="2" charset="2"/>
              <a:buChar char="§"/>
            </a:pPr>
            <a:r>
              <a:rPr lang="en-GB" sz="2800" dirty="0">
                <a:latin typeface="Arial" panose="020B0604020202020204" pitchFamily="34" charset="0"/>
                <a:cs typeface="Arial" panose="020B0604020202020204" pitchFamily="34" charset="0"/>
              </a:rPr>
              <a:t>Enhance evidence-based digital mental health provision.</a:t>
            </a:r>
          </a:p>
          <a:p>
            <a:pPr marL="457200" indent="-457200" algn="just">
              <a:buFont typeface="Wingdings" panose="05000000000000000000" pitchFamily="2" charset="2"/>
              <a:buChar char="§"/>
            </a:pPr>
            <a:r>
              <a:rPr lang="en-GB" sz="2800" dirty="0">
                <a:latin typeface="Arial" panose="020B0604020202020204" pitchFamily="34" charset="0"/>
                <a:cs typeface="Arial" panose="020B0604020202020204" pitchFamily="34" charset="0"/>
              </a:rPr>
              <a:t>Promote integrated care across primary and specialist services (Garratt, 2024).</a:t>
            </a:r>
          </a:p>
        </p:txBody>
      </p:sp>
      <p:pic>
        <p:nvPicPr>
          <p:cNvPr id="1028" name="Picture 4" descr="Mental health chatbot and app offers helping hand to patients - The ...">
            <a:extLst>
              <a:ext uri="{FF2B5EF4-FFF2-40B4-BE49-F238E27FC236}">
                <a16:creationId xmlns:a16="http://schemas.microsoft.com/office/drawing/2014/main" id="{E2F50C62-8423-4917-1761-DF88A0BAD23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2508479" y="23749686"/>
            <a:ext cx="10058400" cy="7304208"/>
          </a:xfrm>
          <a:prstGeom prst="rect">
            <a:avLst/>
          </a:prstGeom>
          <a:noFill/>
          <a:extLst>
            <a:ext uri="{909E8E84-426E-40DD-AFC4-6F175D3DCCD1}">
              <a14:hiddenFill xmlns:a14="http://schemas.microsoft.com/office/drawing/2010/main">
                <a:solidFill>
                  <a:srgbClr val="FFFFFF"/>
                </a:solidFill>
              </a14:hiddenFill>
            </a:ext>
          </a:extLst>
        </p:spPr>
      </p:pic>
      <p:sp>
        <p:nvSpPr>
          <p:cNvPr id="23" name="Rectangle 6">
            <a:extLst>
              <a:ext uri="{FF2B5EF4-FFF2-40B4-BE49-F238E27FC236}">
                <a16:creationId xmlns:a16="http://schemas.microsoft.com/office/drawing/2014/main" id="{CFAEB04A-A992-7B09-EC27-7CE6CF66535D}"/>
              </a:ext>
            </a:extLst>
          </p:cNvPr>
          <p:cNvSpPr>
            <a:spLocks noChangeArrowheads="1"/>
          </p:cNvSpPr>
          <p:nvPr/>
        </p:nvSpPr>
        <p:spPr bwMode="auto">
          <a:xfrm>
            <a:off x="0" y="-184666"/>
            <a:ext cx="264816"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26" name="Rectangle 9">
            <a:extLst>
              <a:ext uri="{FF2B5EF4-FFF2-40B4-BE49-F238E27FC236}">
                <a16:creationId xmlns:a16="http://schemas.microsoft.com/office/drawing/2014/main" id="{9D91E221-818D-9D26-C015-7B7D8B3144C5}"/>
              </a:ext>
            </a:extLst>
          </p:cNvPr>
          <p:cNvSpPr>
            <a:spLocks noChangeArrowheads="1"/>
          </p:cNvSpPr>
          <p:nvPr/>
        </p:nvSpPr>
        <p:spPr bwMode="auto">
          <a:xfrm>
            <a:off x="0" y="-184666"/>
            <a:ext cx="328936"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a:t>
            </a:r>
          </a:p>
        </p:txBody>
      </p:sp>
      <p:pic>
        <p:nvPicPr>
          <p:cNvPr id="1035" name="Picture 11" descr="Introduction to Psych - History">
            <a:extLst>
              <a:ext uri="{FF2B5EF4-FFF2-40B4-BE49-F238E27FC236}">
                <a16:creationId xmlns:a16="http://schemas.microsoft.com/office/drawing/2014/main" id="{5A3F0440-62BA-F840-68E2-23D1D02BD1A6}"/>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1889291" y="24469344"/>
            <a:ext cx="9110423" cy="65845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310860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A1DFEB22-8BE6-C577-F36A-D44DBB28BBD7}"/>
              </a:ext>
            </a:extLst>
          </p:cNvPr>
          <p:cNvSpPr>
            <a:spLocks noGrp="1" noChangeArrowheads="1"/>
          </p:cNvSpPr>
          <p:nvPr>
            <p:ph idx="4294967295"/>
          </p:nvPr>
        </p:nvSpPr>
        <p:spPr bwMode="auto">
          <a:xfrm>
            <a:off x="157162" y="411480"/>
            <a:ext cx="24160776" cy="3191256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0" rIns="91440" bIns="0" numCol="1" anchorCtr="0" compatLnSpc="1">
            <a:prstTxWarp prst="textNoShape">
              <a:avLst/>
            </a:prstTxWarp>
            <a:normAutofit/>
          </a:bodyPr>
          <a:lstStyle/>
          <a:p>
            <a:pPr marL="742950" marR="0" lvl="0" indent="-742950" defTabSz="914400" rtl="0" eaLnBrk="0" fontAlgn="base" latinLnBrk="0" hangingPunct="0">
              <a:lnSpc>
                <a:spcPct val="150000"/>
              </a:lnSpc>
              <a:spcBef>
                <a:spcPct val="0"/>
              </a:spcBef>
              <a:spcAft>
                <a:spcPts val="600"/>
              </a:spcAft>
              <a:buClrTx/>
              <a:buSzTx/>
              <a:buFont typeface="+mj-lt"/>
              <a:buAutoNum type="arabicParenR"/>
              <a:tabLst/>
            </a:pPr>
            <a:r>
              <a:rPr kumimoji="0" lang="en-US" altLang="en-US" sz="3600" b="0" i="0" u="none" strike="noStrike" cap="none" normalizeH="0" baseline="0" dirty="0">
                <a:ln>
                  <a:noFill/>
                </a:ln>
                <a:effectLst/>
                <a:latin typeface="Arial" panose="020B0604020202020204" pitchFamily="34" charset="0"/>
                <a:cs typeface="Arial" panose="020B0604020202020204" pitchFamily="34" charset="0"/>
              </a:rPr>
              <a:t>Care Learning (2024a). </a:t>
            </a:r>
            <a:r>
              <a:rPr kumimoji="0" lang="en-US" altLang="en-US" sz="3600" b="0" i="1" u="none" strike="noStrike" cap="none" normalizeH="0" baseline="0" dirty="0">
                <a:ln>
                  <a:noFill/>
                </a:ln>
                <a:effectLst/>
                <a:latin typeface="Arial" panose="020B0604020202020204" pitchFamily="34" charset="0"/>
                <a:cs typeface="Arial" panose="020B0604020202020204" pitchFamily="34" charset="0"/>
              </a:rPr>
              <a:t>2.1 Describe Possible Causes of Depression – Care Learning</a:t>
            </a:r>
            <a:r>
              <a:rPr kumimoji="0" lang="en-US" altLang="en-US" sz="3600" b="0" i="0" u="none" strike="noStrike" cap="none" normalizeH="0" baseline="0" dirty="0">
                <a:ln>
                  <a:noFill/>
                </a:ln>
                <a:effectLst/>
                <a:latin typeface="Arial" panose="020B0604020202020204" pitchFamily="34" charset="0"/>
                <a:cs typeface="Arial" panose="020B0604020202020204" pitchFamily="34" charset="0"/>
              </a:rPr>
              <a:t>. Care Learning. Available at: </a:t>
            </a:r>
            <a:r>
              <a:rPr kumimoji="0" lang="en-US" altLang="en-US" sz="3600" b="0" i="0" u="none" strike="noStrike" cap="none" normalizeH="0" baseline="0" dirty="0">
                <a:ln>
                  <a:noFill/>
                </a:ln>
                <a:effectLst/>
                <a:latin typeface="Arial" panose="020B0604020202020204" pitchFamily="34" charset="0"/>
                <a:cs typeface="Arial" panose="020B0604020202020204" pitchFamily="34" charset="0"/>
                <a:hlinkClick r:id="rId2"/>
              </a:rPr>
              <a:t>https://carelearning.org.uk/qualifications/level-2-mental-health/unit-05-depression/2-1-describe-possible-causes-of-depression/</a:t>
            </a:r>
            <a:r>
              <a:rPr kumimoji="0" lang="en-US" altLang="en-US" sz="3600" b="0" i="0" u="none" strike="noStrike" cap="none" normalizeH="0" baseline="0" dirty="0">
                <a:ln>
                  <a:noFill/>
                </a:ln>
                <a:effectLst/>
                <a:latin typeface="Arial" panose="020B0604020202020204" pitchFamily="34" charset="0"/>
                <a:cs typeface="Arial" panose="020B0604020202020204" pitchFamily="34" charset="0"/>
              </a:rPr>
              <a:t> (Accessed 18 Nov. 2025).</a:t>
            </a:r>
          </a:p>
          <a:p>
            <a:pPr marL="742950" marR="0" lvl="0" indent="-742950" defTabSz="914400" rtl="0" eaLnBrk="0" fontAlgn="base" latinLnBrk="0" hangingPunct="0">
              <a:lnSpc>
                <a:spcPct val="150000"/>
              </a:lnSpc>
              <a:spcBef>
                <a:spcPct val="0"/>
              </a:spcBef>
              <a:spcAft>
                <a:spcPts val="600"/>
              </a:spcAft>
              <a:buClrTx/>
              <a:buSzTx/>
              <a:buFont typeface="+mj-lt"/>
              <a:buAutoNum type="arabicParenR"/>
              <a:tabLst/>
            </a:pPr>
            <a:r>
              <a:rPr kumimoji="0" lang="en-US" altLang="en-US" sz="3600" b="0" i="0" u="none" strike="noStrike" cap="none" normalizeH="0" baseline="0" dirty="0">
                <a:ln>
                  <a:noFill/>
                </a:ln>
                <a:effectLst/>
                <a:latin typeface="Arial" panose="020B0604020202020204" pitchFamily="34" charset="0"/>
                <a:cs typeface="Arial" panose="020B0604020202020204" pitchFamily="34" charset="0"/>
              </a:rPr>
              <a:t>Care Learning (2024b). </a:t>
            </a:r>
            <a:r>
              <a:rPr kumimoji="0" lang="en-US" altLang="en-US" sz="3600" b="0" i="1" u="none" strike="noStrike" cap="none" normalizeH="0" baseline="0" dirty="0">
                <a:ln>
                  <a:noFill/>
                </a:ln>
                <a:effectLst/>
                <a:latin typeface="Arial" panose="020B0604020202020204" pitchFamily="34" charset="0"/>
                <a:cs typeface="Arial" panose="020B0604020202020204" pitchFamily="34" charset="0"/>
              </a:rPr>
              <a:t>5.1 Describe Local Resources and Treatments Available to an Individual Experiencing Depression – Care Learning</a:t>
            </a:r>
            <a:r>
              <a:rPr kumimoji="0" lang="en-US" altLang="en-US" sz="3600" b="0" i="0" u="none" strike="noStrike" cap="none" normalizeH="0" baseline="0" dirty="0">
                <a:ln>
                  <a:noFill/>
                </a:ln>
                <a:effectLst/>
                <a:latin typeface="Arial" panose="020B0604020202020204" pitchFamily="34" charset="0"/>
                <a:cs typeface="Arial" panose="020B0604020202020204" pitchFamily="34" charset="0"/>
              </a:rPr>
              <a:t>. Care Learning. Available at: </a:t>
            </a:r>
            <a:r>
              <a:rPr kumimoji="0" lang="en-US" altLang="en-US" sz="3600" b="0" i="0" u="none" strike="noStrike" cap="none" normalizeH="0" baseline="0" dirty="0">
                <a:ln>
                  <a:noFill/>
                </a:ln>
                <a:effectLst/>
                <a:latin typeface="Arial" panose="020B0604020202020204" pitchFamily="34" charset="0"/>
                <a:cs typeface="Arial" panose="020B0604020202020204" pitchFamily="34" charset="0"/>
                <a:hlinkClick r:id="rId3"/>
              </a:rPr>
              <a:t>https://carelearning.org.uk/qualifications/level-2-mental-health/unit-05-depression/5-1-describe-local-resources-and-treatments-available-to-an-individual-experiencing-depression/</a:t>
            </a:r>
            <a:r>
              <a:rPr kumimoji="0" lang="en-US" altLang="en-US" sz="3600" b="0" i="0" u="none" strike="noStrike" cap="none" normalizeH="0" baseline="0" dirty="0">
                <a:ln>
                  <a:noFill/>
                </a:ln>
                <a:effectLst/>
                <a:latin typeface="Arial" panose="020B0604020202020204" pitchFamily="34" charset="0"/>
                <a:cs typeface="Arial" panose="020B0604020202020204" pitchFamily="34" charset="0"/>
              </a:rPr>
              <a:t> (Accessed 18 Nov. 2025).</a:t>
            </a:r>
          </a:p>
          <a:p>
            <a:pPr marL="742950" marR="0" lvl="0" indent="-742950" defTabSz="914400" rtl="0" eaLnBrk="0" fontAlgn="base" latinLnBrk="0" hangingPunct="0">
              <a:lnSpc>
                <a:spcPct val="150000"/>
              </a:lnSpc>
              <a:spcBef>
                <a:spcPct val="0"/>
              </a:spcBef>
              <a:spcAft>
                <a:spcPts val="600"/>
              </a:spcAft>
              <a:buClrTx/>
              <a:buSzTx/>
              <a:buFont typeface="+mj-lt"/>
              <a:buAutoNum type="arabicParenR"/>
              <a:tabLst/>
            </a:pPr>
            <a:r>
              <a:rPr kumimoji="0" lang="en-US" altLang="en-US" sz="3600" b="0" i="0" u="none" strike="noStrike" cap="none" normalizeH="0" baseline="0" dirty="0">
                <a:ln>
                  <a:noFill/>
                </a:ln>
                <a:effectLst/>
                <a:latin typeface="Arial" panose="020B0604020202020204" pitchFamily="34" charset="0"/>
                <a:cs typeface="Arial" panose="020B0604020202020204" pitchFamily="34" charset="0"/>
              </a:rPr>
              <a:t>Garratt, K. (2024). </a:t>
            </a:r>
            <a:r>
              <a:rPr kumimoji="0" lang="en-US" altLang="en-US" sz="3600" b="0" i="1" u="none" strike="noStrike" cap="none" normalizeH="0" baseline="0" dirty="0">
                <a:ln>
                  <a:noFill/>
                </a:ln>
                <a:effectLst/>
                <a:latin typeface="Arial" panose="020B0604020202020204" pitchFamily="34" charset="0"/>
                <a:cs typeface="Arial" panose="020B0604020202020204" pitchFamily="34" charset="0"/>
              </a:rPr>
              <a:t>Mental Health Policy in England</a:t>
            </a:r>
            <a:r>
              <a:rPr kumimoji="0" lang="en-US" altLang="en-US" sz="3600" b="0" i="0" u="none" strike="noStrike" cap="none" normalizeH="0" baseline="0" dirty="0">
                <a:ln>
                  <a:noFill/>
                </a:ln>
                <a:effectLst/>
                <a:latin typeface="Arial" panose="020B0604020202020204" pitchFamily="34" charset="0"/>
                <a:cs typeface="Arial" panose="020B0604020202020204" pitchFamily="34" charset="0"/>
              </a:rPr>
              <a:t>. Parliament.uk. Available at: </a:t>
            </a:r>
            <a:r>
              <a:rPr kumimoji="0" lang="en-US" altLang="en-US" sz="3600" b="0" i="0" u="none" strike="noStrike" cap="none" normalizeH="0" baseline="0" dirty="0">
                <a:ln>
                  <a:noFill/>
                </a:ln>
                <a:effectLst/>
                <a:latin typeface="Arial" panose="020B0604020202020204" pitchFamily="34" charset="0"/>
                <a:cs typeface="Arial" panose="020B0604020202020204" pitchFamily="34" charset="0"/>
                <a:hlinkClick r:id="rId4"/>
              </a:rPr>
              <a:t>https://researchbriefings.files.parliament.uk/documents/CBP-7547/CBP-7547.pdf</a:t>
            </a:r>
            <a:r>
              <a:rPr kumimoji="0" lang="en-US" altLang="en-US" sz="3600" b="0" i="0" u="none" strike="noStrike" cap="none" normalizeH="0" baseline="0" dirty="0">
                <a:ln>
                  <a:noFill/>
                </a:ln>
                <a:effectLst/>
                <a:latin typeface="Arial" panose="020B0604020202020204" pitchFamily="34" charset="0"/>
                <a:cs typeface="Arial" panose="020B0604020202020204" pitchFamily="34" charset="0"/>
              </a:rPr>
              <a:t> (Accessed 18 Nov. 2025).</a:t>
            </a:r>
          </a:p>
          <a:p>
            <a:pPr marL="742950" marR="0" lvl="0" indent="-742950" defTabSz="914400" rtl="0" eaLnBrk="0" fontAlgn="base" latinLnBrk="0" hangingPunct="0">
              <a:lnSpc>
                <a:spcPct val="150000"/>
              </a:lnSpc>
              <a:spcBef>
                <a:spcPct val="0"/>
              </a:spcBef>
              <a:spcAft>
                <a:spcPts val="600"/>
              </a:spcAft>
              <a:buClrTx/>
              <a:buSzTx/>
              <a:buFont typeface="+mj-lt"/>
              <a:buAutoNum type="arabicParenR"/>
              <a:tabLst/>
            </a:pPr>
            <a:r>
              <a:rPr kumimoji="0" lang="en-US" altLang="en-US" sz="3600" b="0" i="0" u="none" strike="noStrike" cap="none" normalizeH="0" baseline="0" dirty="0">
                <a:ln>
                  <a:noFill/>
                </a:ln>
                <a:effectLst/>
                <a:latin typeface="Arial" panose="020B0604020202020204" pitchFamily="34" charset="0"/>
                <a:cs typeface="Arial" panose="020B0604020202020204" pitchFamily="34" charset="0"/>
              </a:rPr>
              <a:t>Jansson, Å. (2022). From Melancholia to Depression: Disordered Mood in Nineteenth-Century Psychiatry. </a:t>
            </a:r>
            <a:r>
              <a:rPr kumimoji="0" lang="en-US" altLang="en-US" sz="3600" b="0" i="1" u="none" strike="noStrike" cap="none" normalizeH="0" baseline="0" dirty="0">
                <a:ln>
                  <a:noFill/>
                </a:ln>
                <a:effectLst/>
                <a:latin typeface="Arial" panose="020B0604020202020204" pitchFamily="34" charset="0"/>
                <a:cs typeface="Arial" panose="020B0604020202020204" pitchFamily="34" charset="0"/>
              </a:rPr>
              <a:t>History of Psychiatry</a:t>
            </a:r>
            <a:r>
              <a:rPr kumimoji="0" lang="en-US" altLang="en-US" sz="3600" b="0" i="0" u="none" strike="noStrike" cap="none" normalizeH="0" baseline="0" dirty="0">
                <a:ln>
                  <a:noFill/>
                </a:ln>
                <a:effectLst/>
                <a:latin typeface="Arial" panose="020B0604020202020204" pitchFamily="34" charset="0"/>
                <a:cs typeface="Arial" panose="020B0604020202020204" pitchFamily="34" charset="0"/>
              </a:rPr>
              <a:t>, 33(1), pp.47–64. </a:t>
            </a:r>
            <a:r>
              <a:rPr kumimoji="0" lang="en-US" altLang="en-US" sz="3600" b="0" i="0" u="none" strike="noStrike" cap="none" normalizeH="0" baseline="0" dirty="0">
                <a:ln>
                  <a:noFill/>
                </a:ln>
                <a:effectLst/>
                <a:latin typeface="Arial" panose="020B0604020202020204" pitchFamily="34" charset="0"/>
                <a:cs typeface="Arial" panose="020B0604020202020204" pitchFamily="34" charset="0"/>
                <a:hlinkClick r:id="rId5"/>
              </a:rPr>
              <a:t>https://doi.org/10.1177/0957154x211062539</a:t>
            </a:r>
            <a:r>
              <a:rPr kumimoji="0" lang="en-US" altLang="en-US" sz="3600" b="0" i="0" u="none" strike="noStrike" cap="none" normalizeH="0" baseline="0" dirty="0">
                <a:ln>
                  <a:noFill/>
                </a:ln>
                <a:effectLst/>
                <a:latin typeface="Arial" panose="020B0604020202020204" pitchFamily="34" charset="0"/>
                <a:cs typeface="Arial" panose="020B0604020202020204" pitchFamily="34" charset="0"/>
              </a:rPr>
              <a:t>. </a:t>
            </a:r>
          </a:p>
          <a:p>
            <a:pPr marL="742950" marR="0" lvl="0" indent="-742950" defTabSz="914400" rtl="0" eaLnBrk="0" fontAlgn="base" latinLnBrk="0" hangingPunct="0">
              <a:lnSpc>
                <a:spcPct val="150000"/>
              </a:lnSpc>
              <a:spcBef>
                <a:spcPct val="0"/>
              </a:spcBef>
              <a:spcAft>
                <a:spcPts val="600"/>
              </a:spcAft>
              <a:buClrTx/>
              <a:buSzTx/>
              <a:buFont typeface="+mj-lt"/>
              <a:buAutoNum type="arabicParenR"/>
              <a:tabLst/>
            </a:pPr>
            <a:r>
              <a:rPr kumimoji="0" lang="en-US" altLang="en-US" sz="3600" b="0" i="0" u="none" strike="noStrike" cap="none" normalizeH="0" baseline="0" dirty="0">
                <a:ln>
                  <a:noFill/>
                </a:ln>
                <a:effectLst/>
                <a:latin typeface="Arial" panose="020B0604020202020204" pitchFamily="34" charset="0"/>
                <a:cs typeface="Arial" panose="020B0604020202020204" pitchFamily="34" charset="0"/>
              </a:rPr>
              <a:t>NHS (2021). </a:t>
            </a:r>
            <a:r>
              <a:rPr kumimoji="0" lang="en-US" altLang="en-US" sz="3600" b="0" i="1" u="none" strike="noStrike" cap="none" normalizeH="0" baseline="0" dirty="0">
                <a:ln>
                  <a:noFill/>
                </a:ln>
                <a:effectLst/>
                <a:latin typeface="Arial" panose="020B0604020202020204" pitchFamily="34" charset="0"/>
                <a:cs typeface="Arial" panose="020B0604020202020204" pitchFamily="34" charset="0"/>
              </a:rPr>
              <a:t>Diagnosis - Depression in Adults</a:t>
            </a:r>
            <a:r>
              <a:rPr kumimoji="0" lang="en-US" altLang="en-US" sz="3600" b="0" i="0" u="none" strike="noStrike" cap="none" normalizeH="0" baseline="0" dirty="0">
                <a:ln>
                  <a:noFill/>
                </a:ln>
                <a:effectLst/>
                <a:latin typeface="Arial" panose="020B0604020202020204" pitchFamily="34" charset="0"/>
                <a:cs typeface="Arial" panose="020B0604020202020204" pitchFamily="34" charset="0"/>
              </a:rPr>
              <a:t>. [online] nhs.uk. Available at: </a:t>
            </a:r>
            <a:r>
              <a:rPr kumimoji="0" lang="en-US" altLang="en-US" sz="3600" b="0" i="0" u="none" strike="noStrike" cap="none" normalizeH="0" baseline="0" dirty="0">
                <a:ln>
                  <a:noFill/>
                </a:ln>
                <a:effectLst/>
                <a:latin typeface="Arial" panose="020B0604020202020204" pitchFamily="34" charset="0"/>
                <a:cs typeface="Arial" panose="020B0604020202020204" pitchFamily="34" charset="0"/>
                <a:hlinkClick r:id="rId6"/>
              </a:rPr>
              <a:t>https://www.nhs.uk/mental-health/conditions/depression-in-adults/diagnosis/</a:t>
            </a:r>
            <a:r>
              <a:rPr kumimoji="0" lang="en-US" altLang="en-US" sz="3600" b="0" i="0" u="none" strike="noStrike" cap="none" normalizeH="0" baseline="0" dirty="0">
                <a:ln>
                  <a:noFill/>
                </a:ln>
                <a:effectLst/>
                <a:latin typeface="Arial" panose="020B0604020202020204" pitchFamily="34" charset="0"/>
                <a:cs typeface="Arial" panose="020B0604020202020204" pitchFamily="34" charset="0"/>
              </a:rPr>
              <a:t> (Accessed 18 Nov. 2025).</a:t>
            </a:r>
          </a:p>
          <a:p>
            <a:pPr marL="742950" marR="0" lvl="0" indent="-742950" defTabSz="914400" rtl="0" eaLnBrk="0" fontAlgn="base" latinLnBrk="0" hangingPunct="0">
              <a:lnSpc>
                <a:spcPct val="150000"/>
              </a:lnSpc>
              <a:spcBef>
                <a:spcPct val="0"/>
              </a:spcBef>
              <a:spcAft>
                <a:spcPts val="600"/>
              </a:spcAft>
              <a:buClrTx/>
              <a:buSzTx/>
              <a:buFont typeface="+mj-lt"/>
              <a:buAutoNum type="arabicParenR"/>
              <a:tabLst/>
            </a:pPr>
            <a:r>
              <a:rPr kumimoji="0" lang="en-US" altLang="en-US" sz="3600" b="0" i="0" u="none" strike="noStrike" cap="none" normalizeH="0" baseline="0" dirty="0">
                <a:ln>
                  <a:noFill/>
                </a:ln>
                <a:effectLst/>
                <a:latin typeface="Arial" panose="020B0604020202020204" pitchFamily="34" charset="0"/>
                <a:cs typeface="Arial" panose="020B0604020202020204" pitchFamily="34" charset="0"/>
              </a:rPr>
              <a:t>NHS (2022). </a:t>
            </a:r>
            <a:r>
              <a:rPr kumimoji="0" lang="en-US" altLang="en-US" sz="3600" b="0" i="1" u="none" strike="noStrike" cap="none" normalizeH="0" baseline="0" dirty="0">
                <a:ln>
                  <a:noFill/>
                </a:ln>
                <a:effectLst/>
                <a:latin typeface="Arial" panose="020B0604020202020204" pitchFamily="34" charset="0"/>
                <a:cs typeface="Arial" panose="020B0604020202020204" pitchFamily="34" charset="0"/>
              </a:rPr>
              <a:t>5 Steps to Mental Wellbeing</a:t>
            </a:r>
            <a:r>
              <a:rPr kumimoji="0" lang="en-US" altLang="en-US" sz="3600" b="0" i="0" u="none" strike="noStrike" cap="none" normalizeH="0" baseline="0" dirty="0">
                <a:ln>
                  <a:noFill/>
                </a:ln>
                <a:effectLst/>
                <a:latin typeface="Arial" panose="020B0604020202020204" pitchFamily="34" charset="0"/>
                <a:cs typeface="Arial" panose="020B0604020202020204" pitchFamily="34" charset="0"/>
              </a:rPr>
              <a:t>. NHS. Available at: </a:t>
            </a:r>
            <a:r>
              <a:rPr kumimoji="0" lang="en-US" altLang="en-US" sz="3600" b="0" i="0" u="none" strike="noStrike" cap="none" normalizeH="0" baseline="0" dirty="0">
                <a:ln>
                  <a:noFill/>
                </a:ln>
                <a:effectLst/>
                <a:latin typeface="Arial" panose="020B0604020202020204" pitchFamily="34" charset="0"/>
                <a:cs typeface="Arial" panose="020B0604020202020204" pitchFamily="34" charset="0"/>
                <a:hlinkClick r:id="rId7"/>
              </a:rPr>
              <a:t>https://www.nhs.uk/mental-health/self-help/guides-tools-and-activities/five-steps-to-mental-wellbeing/</a:t>
            </a:r>
            <a:r>
              <a:rPr kumimoji="0" lang="en-US" altLang="en-US" sz="3600" b="0" i="0" u="none" strike="noStrike" cap="none" normalizeH="0" baseline="0" dirty="0">
                <a:ln>
                  <a:noFill/>
                </a:ln>
                <a:effectLst/>
                <a:latin typeface="Arial" panose="020B0604020202020204" pitchFamily="34" charset="0"/>
                <a:cs typeface="Arial" panose="020B0604020202020204" pitchFamily="34" charset="0"/>
              </a:rPr>
              <a:t> (Accessed 18 Nov. 2025).</a:t>
            </a:r>
          </a:p>
          <a:p>
            <a:pPr marL="742950" marR="0" lvl="0" indent="-742950" defTabSz="914400" rtl="0" eaLnBrk="0" fontAlgn="base" latinLnBrk="0" hangingPunct="0">
              <a:lnSpc>
                <a:spcPct val="150000"/>
              </a:lnSpc>
              <a:spcBef>
                <a:spcPct val="0"/>
              </a:spcBef>
              <a:spcAft>
                <a:spcPts val="600"/>
              </a:spcAft>
              <a:buClrTx/>
              <a:buSzTx/>
              <a:buFont typeface="+mj-lt"/>
              <a:buAutoNum type="arabicParenR"/>
              <a:tabLst/>
            </a:pPr>
            <a:r>
              <a:rPr kumimoji="0" lang="en-US" altLang="en-US" sz="3600" b="0" i="0" u="none" strike="noStrike" cap="none" normalizeH="0" baseline="0" dirty="0">
                <a:ln>
                  <a:noFill/>
                </a:ln>
                <a:effectLst/>
                <a:latin typeface="Arial" panose="020B0604020202020204" pitchFamily="34" charset="0"/>
                <a:cs typeface="Arial" panose="020B0604020202020204" pitchFamily="34" charset="0"/>
              </a:rPr>
              <a:t>NHS (2023). </a:t>
            </a:r>
            <a:r>
              <a:rPr kumimoji="0" lang="en-US" altLang="en-US" sz="3600" b="0" i="1" u="none" strike="noStrike" cap="none" normalizeH="0" baseline="0" dirty="0">
                <a:ln>
                  <a:noFill/>
                </a:ln>
                <a:effectLst/>
                <a:latin typeface="Arial" panose="020B0604020202020204" pitchFamily="34" charset="0"/>
                <a:cs typeface="Arial" panose="020B0604020202020204" pitchFamily="34" charset="0"/>
              </a:rPr>
              <a:t>Symptoms - Depression in Adults</a:t>
            </a:r>
            <a:r>
              <a:rPr kumimoji="0" lang="en-US" altLang="en-US" sz="3600" b="0" i="0" u="none" strike="noStrike" cap="none" normalizeH="0" baseline="0" dirty="0">
                <a:ln>
                  <a:noFill/>
                </a:ln>
                <a:effectLst/>
                <a:latin typeface="Arial" panose="020B0604020202020204" pitchFamily="34" charset="0"/>
                <a:cs typeface="Arial" panose="020B0604020202020204" pitchFamily="34" charset="0"/>
              </a:rPr>
              <a:t>. NHS. Available at: </a:t>
            </a:r>
            <a:r>
              <a:rPr kumimoji="0" lang="en-US" altLang="en-US" sz="3600" b="0" i="0" u="none" strike="noStrike" cap="none" normalizeH="0" baseline="0" dirty="0">
                <a:ln>
                  <a:noFill/>
                </a:ln>
                <a:effectLst/>
                <a:latin typeface="Arial" panose="020B0604020202020204" pitchFamily="34" charset="0"/>
                <a:cs typeface="Arial" panose="020B0604020202020204" pitchFamily="34" charset="0"/>
                <a:hlinkClick r:id="rId8"/>
              </a:rPr>
              <a:t>https://www.nhs.uk/mental-health/conditions/depression-in-adults/symptoms/</a:t>
            </a:r>
            <a:r>
              <a:rPr kumimoji="0" lang="en-US" altLang="en-US" sz="3600" b="0" i="0" u="none" strike="noStrike" cap="none" normalizeH="0" baseline="0" dirty="0">
                <a:ln>
                  <a:noFill/>
                </a:ln>
                <a:effectLst/>
                <a:latin typeface="Arial" panose="020B0604020202020204" pitchFamily="34" charset="0"/>
                <a:cs typeface="Arial" panose="020B0604020202020204" pitchFamily="34" charset="0"/>
              </a:rPr>
              <a:t> (Accessed 18 Nov. 2025).</a:t>
            </a:r>
          </a:p>
          <a:p>
            <a:pPr marL="742950" marR="0" lvl="0" indent="-742950" defTabSz="914400" rtl="0" eaLnBrk="0" fontAlgn="base" latinLnBrk="0" hangingPunct="0">
              <a:lnSpc>
                <a:spcPct val="150000"/>
              </a:lnSpc>
              <a:spcBef>
                <a:spcPct val="0"/>
              </a:spcBef>
              <a:spcAft>
                <a:spcPts val="600"/>
              </a:spcAft>
              <a:buClrTx/>
              <a:buSzTx/>
              <a:buFont typeface="+mj-lt"/>
              <a:buAutoNum type="arabicParenR"/>
              <a:tabLst/>
            </a:pPr>
            <a:r>
              <a:rPr kumimoji="0" lang="en-US" altLang="en-US" sz="3600" b="0" i="0" u="none" strike="noStrike" cap="none" normalizeH="0" baseline="0" dirty="0">
                <a:ln>
                  <a:noFill/>
                </a:ln>
                <a:effectLst/>
                <a:latin typeface="Arial" panose="020B0604020202020204" pitchFamily="34" charset="0"/>
                <a:cs typeface="Arial" panose="020B0604020202020204" pitchFamily="34" charset="0"/>
              </a:rPr>
              <a:t>NHS (2025). </a:t>
            </a:r>
            <a:r>
              <a:rPr kumimoji="0" lang="en-US" altLang="en-US" sz="3600" b="0" i="1" u="none" strike="noStrike" cap="none" normalizeH="0" baseline="0" dirty="0">
                <a:ln>
                  <a:noFill/>
                </a:ln>
                <a:effectLst/>
                <a:latin typeface="Arial" panose="020B0604020202020204" pitchFamily="34" charset="0"/>
                <a:cs typeface="Arial" panose="020B0604020202020204" pitchFamily="34" charset="0"/>
              </a:rPr>
              <a:t>Cognitive Behavioral Therapy (CBT)</a:t>
            </a:r>
            <a:r>
              <a:rPr kumimoji="0" lang="en-US" altLang="en-US" sz="3600" b="0" i="0" u="none" strike="noStrike" cap="none" normalizeH="0" baseline="0" dirty="0">
                <a:ln>
                  <a:noFill/>
                </a:ln>
                <a:effectLst/>
                <a:latin typeface="Arial" panose="020B0604020202020204" pitchFamily="34" charset="0"/>
                <a:cs typeface="Arial" panose="020B0604020202020204" pitchFamily="34" charset="0"/>
              </a:rPr>
              <a:t>. nhs.uk. Available at: </a:t>
            </a:r>
            <a:r>
              <a:rPr kumimoji="0" lang="en-US" altLang="en-US" sz="3600" b="0" i="0" u="none" strike="noStrike" cap="none" normalizeH="0" baseline="0" dirty="0">
                <a:ln>
                  <a:noFill/>
                </a:ln>
                <a:effectLst/>
                <a:latin typeface="Arial" panose="020B0604020202020204" pitchFamily="34" charset="0"/>
                <a:cs typeface="Arial" panose="020B0604020202020204" pitchFamily="34" charset="0"/>
                <a:hlinkClick r:id="rId9"/>
              </a:rPr>
              <a:t>https://www.nhs.uk/tests-and-treatments/cognitive-behavioural-therapy-cbt/</a:t>
            </a:r>
            <a:r>
              <a:rPr kumimoji="0" lang="en-US" altLang="en-US" sz="3600" b="0" i="0" u="none" strike="noStrike" cap="none" normalizeH="0" baseline="0" dirty="0">
                <a:ln>
                  <a:noFill/>
                </a:ln>
                <a:effectLst/>
                <a:latin typeface="Arial" panose="020B0604020202020204" pitchFamily="34" charset="0"/>
                <a:cs typeface="Arial" panose="020B0604020202020204" pitchFamily="34" charset="0"/>
              </a:rPr>
              <a:t> (Accessed 17 Nov. 2025).</a:t>
            </a:r>
          </a:p>
          <a:p>
            <a:pPr marL="742950" marR="0" lvl="0" indent="-742950" defTabSz="914400" rtl="0" eaLnBrk="0" fontAlgn="base" latinLnBrk="0" hangingPunct="0">
              <a:lnSpc>
                <a:spcPct val="150000"/>
              </a:lnSpc>
              <a:spcBef>
                <a:spcPct val="0"/>
              </a:spcBef>
              <a:spcAft>
                <a:spcPts val="600"/>
              </a:spcAft>
              <a:buClrTx/>
              <a:buSzTx/>
              <a:buFont typeface="+mj-lt"/>
              <a:buAutoNum type="arabicParenR"/>
              <a:tabLst/>
            </a:pPr>
            <a:r>
              <a:rPr kumimoji="0" lang="en-US" altLang="en-US" sz="3600" b="0" i="0" u="none" strike="noStrike" cap="none" normalizeH="0" baseline="0" dirty="0">
                <a:ln>
                  <a:noFill/>
                </a:ln>
                <a:effectLst/>
                <a:latin typeface="Arial" panose="020B0604020202020204" pitchFamily="34" charset="0"/>
                <a:cs typeface="Arial" panose="020B0604020202020204" pitchFamily="34" charset="0"/>
              </a:rPr>
              <a:t>NICE (2022). </a:t>
            </a:r>
            <a:r>
              <a:rPr kumimoji="0" lang="en-US" altLang="en-US" sz="3600" b="0" i="1" u="none" strike="noStrike" cap="none" normalizeH="0" baseline="0" dirty="0">
                <a:ln>
                  <a:noFill/>
                </a:ln>
                <a:effectLst/>
                <a:latin typeface="Arial" panose="020B0604020202020204" pitchFamily="34" charset="0"/>
                <a:cs typeface="Arial" panose="020B0604020202020204" pitchFamily="34" charset="0"/>
              </a:rPr>
              <a:t>Recommendations | Depression in adults: Treatment and Management | Guidance | NICE</a:t>
            </a:r>
            <a:r>
              <a:rPr kumimoji="0" lang="en-US" altLang="en-US" sz="3600" b="0" i="0" u="none" strike="noStrike" cap="none" normalizeH="0" baseline="0" dirty="0">
                <a:ln>
                  <a:noFill/>
                </a:ln>
                <a:effectLst/>
                <a:latin typeface="Arial" panose="020B0604020202020204" pitchFamily="34" charset="0"/>
                <a:cs typeface="Arial" panose="020B0604020202020204" pitchFamily="34" charset="0"/>
              </a:rPr>
              <a:t>.  www.nice.org.uk. Available at: </a:t>
            </a:r>
            <a:r>
              <a:rPr kumimoji="0" lang="en-US" altLang="en-US" sz="3600" b="0" i="0" u="none" strike="noStrike" cap="none" normalizeH="0" baseline="0" dirty="0">
                <a:ln>
                  <a:noFill/>
                </a:ln>
                <a:effectLst/>
                <a:latin typeface="Arial" panose="020B0604020202020204" pitchFamily="34" charset="0"/>
                <a:cs typeface="Arial" panose="020B0604020202020204" pitchFamily="34" charset="0"/>
                <a:hlinkClick r:id="rId10"/>
              </a:rPr>
              <a:t>https://www.nice.org.uk/guidance/ng222/chapter/recommendations#depression</a:t>
            </a:r>
            <a:r>
              <a:rPr kumimoji="0" lang="en-US" altLang="en-US" sz="3600" b="0" i="0" u="none" strike="noStrike" cap="none" normalizeH="0" baseline="0" dirty="0">
                <a:ln>
                  <a:noFill/>
                </a:ln>
                <a:effectLst/>
                <a:latin typeface="Arial" panose="020B0604020202020204" pitchFamily="34" charset="0"/>
                <a:cs typeface="Arial" panose="020B0604020202020204" pitchFamily="34" charset="0"/>
              </a:rPr>
              <a:t> (Accessed 18 Nov. 2025).</a:t>
            </a:r>
          </a:p>
          <a:p>
            <a:pPr marL="742950" marR="0" lvl="0" indent="-742950" defTabSz="914400" rtl="0" eaLnBrk="0" fontAlgn="base" latinLnBrk="0" hangingPunct="0">
              <a:lnSpc>
                <a:spcPct val="150000"/>
              </a:lnSpc>
              <a:spcBef>
                <a:spcPct val="0"/>
              </a:spcBef>
              <a:spcAft>
                <a:spcPts val="600"/>
              </a:spcAft>
              <a:buClrTx/>
              <a:buSzTx/>
              <a:buFont typeface="+mj-lt"/>
              <a:buAutoNum type="arabicParenR"/>
              <a:tabLst/>
            </a:pPr>
            <a:r>
              <a:rPr kumimoji="0" lang="en-US" altLang="en-US" sz="3600" b="0" i="0" u="none" strike="noStrike" cap="none" normalizeH="0" baseline="0" dirty="0" err="1">
                <a:ln>
                  <a:noFill/>
                </a:ln>
                <a:effectLst/>
                <a:latin typeface="Arial" panose="020B0604020202020204" pitchFamily="34" charset="0"/>
                <a:cs typeface="Arial" panose="020B0604020202020204" pitchFamily="34" charset="0"/>
              </a:rPr>
              <a:t>Schimelpfening</a:t>
            </a:r>
            <a:r>
              <a:rPr kumimoji="0" lang="en-US" altLang="en-US" sz="3600" b="0" i="0" u="none" strike="noStrike" cap="none" normalizeH="0" baseline="0" dirty="0">
                <a:ln>
                  <a:noFill/>
                </a:ln>
                <a:effectLst/>
                <a:latin typeface="Arial" panose="020B0604020202020204" pitchFamily="34" charset="0"/>
                <a:cs typeface="Arial" panose="020B0604020202020204" pitchFamily="34" charset="0"/>
              </a:rPr>
              <a:t>, N. (2025). </a:t>
            </a:r>
            <a:r>
              <a:rPr kumimoji="0" lang="en-US" altLang="en-US" sz="3600" b="0" i="1" u="none" strike="noStrike" cap="none" normalizeH="0" baseline="0" dirty="0">
                <a:ln>
                  <a:noFill/>
                </a:ln>
                <a:effectLst/>
                <a:latin typeface="Arial" panose="020B0604020202020204" pitchFamily="34" charset="0"/>
                <a:cs typeface="Arial" panose="020B0604020202020204" pitchFamily="34" charset="0"/>
              </a:rPr>
              <a:t>The History of Depression</a:t>
            </a:r>
            <a:r>
              <a:rPr kumimoji="0" lang="en-US" altLang="en-US" sz="3600" b="0" i="0" u="none" strike="noStrike" cap="none" normalizeH="0" baseline="0" dirty="0">
                <a:ln>
                  <a:noFill/>
                </a:ln>
                <a:effectLst/>
                <a:latin typeface="Arial" panose="020B0604020202020204" pitchFamily="34" charset="0"/>
                <a:cs typeface="Arial" panose="020B0604020202020204" pitchFamily="34" charset="0"/>
              </a:rPr>
              <a:t>. Very well Mind. Available at: </a:t>
            </a:r>
            <a:r>
              <a:rPr kumimoji="0" lang="en-US" altLang="en-US" sz="3600" b="0" i="0" u="none" strike="noStrike" cap="none" normalizeH="0" baseline="0" dirty="0">
                <a:ln>
                  <a:noFill/>
                </a:ln>
                <a:effectLst/>
                <a:latin typeface="Arial" panose="020B0604020202020204" pitchFamily="34" charset="0"/>
                <a:cs typeface="Arial" panose="020B0604020202020204" pitchFamily="34" charset="0"/>
                <a:hlinkClick r:id="rId11"/>
              </a:rPr>
              <a:t>https://www.verywellmind.com/who-discovered-depression-1066770</a:t>
            </a:r>
            <a:r>
              <a:rPr kumimoji="0" lang="en-US" altLang="en-US" sz="3600" b="0" i="0" u="none" strike="noStrike" cap="none" normalizeH="0" baseline="0" dirty="0">
                <a:ln>
                  <a:noFill/>
                </a:ln>
                <a:effectLst/>
                <a:latin typeface="Arial" panose="020B0604020202020204" pitchFamily="34" charset="0"/>
                <a:cs typeface="Arial" panose="020B0604020202020204" pitchFamily="34" charset="0"/>
              </a:rPr>
              <a:t> (Accessed 18 Nov. 2025).</a:t>
            </a:r>
          </a:p>
          <a:p>
            <a:pPr marL="742950" marR="0" lvl="0" indent="-742950" defTabSz="914400" rtl="0" eaLnBrk="0" fontAlgn="base" latinLnBrk="0" hangingPunct="0">
              <a:lnSpc>
                <a:spcPct val="150000"/>
              </a:lnSpc>
              <a:spcBef>
                <a:spcPct val="0"/>
              </a:spcBef>
              <a:spcAft>
                <a:spcPts val="600"/>
              </a:spcAft>
              <a:buClrTx/>
              <a:buSzTx/>
              <a:buFont typeface="+mj-lt"/>
              <a:buAutoNum type="arabicParenR"/>
              <a:tabLst/>
            </a:pPr>
            <a:r>
              <a:rPr kumimoji="0" lang="en-US" altLang="en-US" sz="3600" b="0" i="0" u="none" strike="noStrike" cap="none" normalizeH="0" baseline="0" dirty="0">
                <a:ln>
                  <a:noFill/>
                </a:ln>
                <a:effectLst/>
                <a:latin typeface="Arial" panose="020B0604020202020204" pitchFamily="34" charset="0"/>
                <a:cs typeface="Arial" panose="020B0604020202020204" pitchFamily="34" charset="0"/>
              </a:rPr>
              <a:t>Turner, J. et al. (2015). The History of Mental Health Services in Modern England: Practitioner Memories and the Direction of Future Research. </a:t>
            </a:r>
            <a:r>
              <a:rPr kumimoji="0" lang="en-US" altLang="en-US" sz="3600" b="0" i="1" u="none" strike="noStrike" cap="none" normalizeH="0" baseline="0" dirty="0">
                <a:ln>
                  <a:noFill/>
                </a:ln>
                <a:effectLst/>
                <a:latin typeface="Arial" panose="020B0604020202020204" pitchFamily="34" charset="0"/>
                <a:cs typeface="Arial" panose="020B0604020202020204" pitchFamily="34" charset="0"/>
              </a:rPr>
              <a:t>Medical History</a:t>
            </a:r>
            <a:r>
              <a:rPr kumimoji="0" lang="en-US" altLang="en-US" sz="3600" b="0" i="0" u="none" strike="noStrike" cap="none" normalizeH="0" baseline="0" dirty="0">
                <a:ln>
                  <a:noFill/>
                </a:ln>
                <a:effectLst/>
                <a:latin typeface="Arial" panose="020B0604020202020204" pitchFamily="34" charset="0"/>
                <a:cs typeface="Arial" panose="020B0604020202020204" pitchFamily="34" charset="0"/>
              </a:rPr>
              <a:t>,  59(4), pp.599–624. </a:t>
            </a:r>
            <a:r>
              <a:rPr kumimoji="0" lang="en-US" altLang="en-US" sz="3600" b="0" i="0" u="none" strike="noStrike" cap="none" normalizeH="0" baseline="0" dirty="0">
                <a:ln>
                  <a:noFill/>
                </a:ln>
                <a:effectLst/>
                <a:latin typeface="Arial" panose="020B0604020202020204" pitchFamily="34" charset="0"/>
                <a:cs typeface="Arial" panose="020B0604020202020204" pitchFamily="34" charset="0"/>
                <a:hlinkClick r:id="rId12"/>
              </a:rPr>
              <a:t>https://doi.org/10.1017/mdh.2015.48</a:t>
            </a:r>
            <a:r>
              <a:rPr kumimoji="0" lang="en-US" altLang="en-US" sz="3600" b="0" i="0" u="none" strike="noStrike" cap="none" normalizeH="0" baseline="0" dirty="0">
                <a:ln>
                  <a:noFill/>
                </a:ln>
                <a:effectLst/>
                <a:latin typeface="Arial" panose="020B0604020202020204" pitchFamily="34" charset="0"/>
                <a:cs typeface="Arial" panose="020B0604020202020204" pitchFamily="34" charset="0"/>
              </a:rPr>
              <a:t>. </a:t>
            </a:r>
          </a:p>
          <a:p>
            <a:pPr marL="742950" marR="0" lvl="0" indent="-742950" defTabSz="914400" rtl="0" eaLnBrk="0" fontAlgn="base" latinLnBrk="0" hangingPunct="0">
              <a:lnSpc>
                <a:spcPct val="150000"/>
              </a:lnSpc>
              <a:spcBef>
                <a:spcPct val="0"/>
              </a:spcBef>
              <a:spcAft>
                <a:spcPts val="600"/>
              </a:spcAft>
              <a:buClrTx/>
              <a:buSzTx/>
              <a:buFont typeface="+mj-lt"/>
              <a:buAutoNum type="arabicParenR"/>
              <a:tabLst/>
            </a:pPr>
            <a:r>
              <a:rPr kumimoji="0" lang="en-US" altLang="en-US" sz="3600" b="0" i="0" u="none" strike="noStrike" cap="none" normalizeH="0" baseline="0" dirty="0">
                <a:ln>
                  <a:noFill/>
                </a:ln>
                <a:effectLst/>
                <a:latin typeface="Arial" panose="020B0604020202020204" pitchFamily="34" charset="0"/>
                <a:cs typeface="Arial" panose="020B0604020202020204" pitchFamily="34" charset="0"/>
              </a:rPr>
              <a:t>WHO (2025a). </a:t>
            </a:r>
            <a:r>
              <a:rPr kumimoji="0" lang="en-US" altLang="en-US" sz="3600" b="0" i="1" u="none" strike="noStrike" cap="none" normalizeH="0" baseline="0" dirty="0">
                <a:ln>
                  <a:noFill/>
                </a:ln>
                <a:effectLst/>
                <a:latin typeface="Arial" panose="020B0604020202020204" pitchFamily="34" charset="0"/>
                <a:cs typeface="Arial" panose="020B0604020202020204" pitchFamily="34" charset="0"/>
              </a:rPr>
              <a:t>Depressive Disorder (depression)</a:t>
            </a:r>
            <a:r>
              <a:rPr kumimoji="0" lang="en-US" altLang="en-US" sz="3600" b="0" i="0" u="none" strike="noStrike" cap="none" normalizeH="0" baseline="0" dirty="0">
                <a:ln>
                  <a:noFill/>
                </a:ln>
                <a:effectLst/>
                <a:latin typeface="Arial" panose="020B0604020202020204" pitchFamily="34" charset="0"/>
                <a:cs typeface="Arial" panose="020B0604020202020204" pitchFamily="34" charset="0"/>
              </a:rPr>
              <a:t>. who.int. Available at: </a:t>
            </a:r>
            <a:r>
              <a:rPr kumimoji="0" lang="en-US" altLang="en-US" sz="3600" b="0" i="0" u="none" strike="noStrike" cap="none" normalizeH="0" baseline="0" dirty="0">
                <a:ln>
                  <a:noFill/>
                </a:ln>
                <a:effectLst/>
                <a:latin typeface="Arial" panose="020B0604020202020204" pitchFamily="34" charset="0"/>
                <a:cs typeface="Arial" panose="020B0604020202020204" pitchFamily="34" charset="0"/>
                <a:hlinkClick r:id="rId13"/>
              </a:rPr>
              <a:t>https://www.who.int/news-room/fact-sheets/detail/depression</a:t>
            </a:r>
            <a:r>
              <a:rPr kumimoji="0" lang="en-US" altLang="en-US" sz="3600" b="0" i="0" u="none" strike="noStrike" cap="none" normalizeH="0" baseline="0" dirty="0">
                <a:ln>
                  <a:noFill/>
                </a:ln>
                <a:effectLst/>
                <a:latin typeface="Arial" panose="020B0604020202020204" pitchFamily="34" charset="0"/>
                <a:cs typeface="Arial" panose="020B0604020202020204" pitchFamily="34" charset="0"/>
              </a:rPr>
              <a:t>? (Accessed 11 Nov. 2025).</a:t>
            </a:r>
          </a:p>
          <a:p>
            <a:pPr marL="742950" marR="0" lvl="0" indent="-742950" defTabSz="914400" rtl="0" eaLnBrk="0" fontAlgn="base" latinLnBrk="0" hangingPunct="0">
              <a:lnSpc>
                <a:spcPct val="150000"/>
              </a:lnSpc>
              <a:spcBef>
                <a:spcPct val="0"/>
              </a:spcBef>
              <a:spcAft>
                <a:spcPts val="600"/>
              </a:spcAft>
              <a:buClrTx/>
              <a:buSzTx/>
              <a:buFont typeface="+mj-lt"/>
              <a:buAutoNum type="arabicParenR"/>
              <a:tabLst/>
            </a:pPr>
            <a:r>
              <a:rPr kumimoji="0" lang="en-US" altLang="en-US" sz="3600" b="0" i="0" u="none" strike="noStrike" cap="none" normalizeH="0" baseline="0" dirty="0">
                <a:ln>
                  <a:noFill/>
                </a:ln>
                <a:effectLst/>
                <a:latin typeface="Arial" panose="020B0604020202020204" pitchFamily="34" charset="0"/>
                <a:cs typeface="Arial" panose="020B0604020202020204" pitchFamily="34" charset="0"/>
              </a:rPr>
              <a:t>WHO (2025b). </a:t>
            </a:r>
            <a:r>
              <a:rPr kumimoji="0" lang="en-US" altLang="en-US" sz="3600" b="0" i="1" u="none" strike="noStrike" cap="none" normalizeH="0" baseline="0" dirty="0">
                <a:ln>
                  <a:noFill/>
                </a:ln>
                <a:effectLst/>
                <a:latin typeface="Arial" panose="020B0604020202020204" pitchFamily="34" charset="0"/>
                <a:cs typeface="Arial" panose="020B0604020202020204" pitchFamily="34" charset="0"/>
              </a:rPr>
              <a:t>ICD-11 for Mortality and Morbidity Statistics</a:t>
            </a:r>
            <a:r>
              <a:rPr kumimoji="0" lang="en-US" altLang="en-US" sz="3600" b="0" i="0" u="none" strike="noStrike" cap="none" normalizeH="0" baseline="0" dirty="0">
                <a:ln>
                  <a:noFill/>
                </a:ln>
                <a:effectLst/>
                <a:latin typeface="Arial" panose="020B0604020202020204" pitchFamily="34" charset="0"/>
                <a:cs typeface="Arial" panose="020B0604020202020204" pitchFamily="34" charset="0"/>
              </a:rPr>
              <a:t>. Who.int. Available at: </a:t>
            </a:r>
            <a:r>
              <a:rPr kumimoji="0" lang="en-US" altLang="en-US" sz="3600" b="0" i="0" u="none" strike="noStrike" cap="none" normalizeH="0" baseline="0" dirty="0">
                <a:ln>
                  <a:noFill/>
                </a:ln>
                <a:effectLst/>
                <a:latin typeface="Arial" panose="020B0604020202020204" pitchFamily="34" charset="0"/>
                <a:cs typeface="Arial" panose="020B0604020202020204" pitchFamily="34" charset="0"/>
                <a:hlinkClick r:id="rId14"/>
              </a:rPr>
              <a:t>https://icd.who.int/browse/2025-01/mms/en#405565289</a:t>
            </a:r>
            <a:r>
              <a:rPr kumimoji="0" lang="en-US" altLang="en-US" sz="3600" b="0" i="0" u="none" strike="noStrike" cap="none" normalizeH="0" baseline="0" dirty="0">
                <a:ln>
                  <a:noFill/>
                </a:ln>
                <a:effectLst/>
                <a:latin typeface="Arial" panose="020B0604020202020204" pitchFamily="34" charset="0"/>
                <a:cs typeface="Arial" panose="020B0604020202020204" pitchFamily="34" charset="0"/>
              </a:rPr>
              <a:t> (Accessed 17 Nov. 2025).</a:t>
            </a:r>
          </a:p>
        </p:txBody>
      </p:sp>
      <p:pic>
        <p:nvPicPr>
          <p:cNvPr id="3074" name="Picture 2" descr="20+ Free Reference Letter Template – Format, Sample &amp; Example">
            <a:extLst>
              <a:ext uri="{FF2B5EF4-FFF2-40B4-BE49-F238E27FC236}">
                <a16:creationId xmlns:a16="http://schemas.microsoft.com/office/drawing/2014/main" id="{9A87CA21-9E94-2718-7803-B3DDB877EB93}"/>
              </a:ext>
            </a:extLst>
          </p:cNvPr>
          <p:cNvPicPr>
            <a:picLocks noChangeAspect="1" noChangeArrowheads="1"/>
          </p:cNvPicPr>
          <p:nvPr/>
        </p:nvPicPr>
        <p:blipFill>
          <a:blip r:embed="rId15">
            <a:extLst>
              <a:ext uri="{28A0092B-C50C-407E-A947-70E740481C1C}">
                <a14:useLocalDpi xmlns:a14="http://schemas.microsoft.com/office/drawing/2010/main" val="0"/>
              </a:ext>
            </a:extLst>
          </a:blip>
          <a:srcRect l="33086" r="24914"/>
          <a:stretch>
            <a:fillRect/>
          </a:stretch>
        </p:blipFill>
        <p:spPr bwMode="auto">
          <a:xfrm>
            <a:off x="24317938" y="3640867"/>
            <a:ext cx="19416100" cy="24586742"/>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79817262"/>
      </p:ext>
    </p:extLst>
  </p:cSld>
  <p:clrMapOvr>
    <a:masterClrMapping/>
  </p:clrMapOvr>
</p:sld>
</file>

<file path=ppt/theme/theme1.xml><?xml version="1.0" encoding="utf-8"?>
<a:theme xmlns:a="http://schemas.openxmlformats.org/drawingml/2006/main" name="36x48-Template-V2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Without Quick Guide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lassic 3 Column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Trifold - Wide Center">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DA2B97165742847ABC519A905693DF8" ma:contentTypeVersion="9" ma:contentTypeDescription="Create a new document." ma:contentTypeScope="" ma:versionID="04ef5df98a6328c250d245e3e128eb1f">
  <xsd:schema xmlns:xsd="http://www.w3.org/2001/XMLSchema" xmlns:xs="http://www.w3.org/2001/XMLSchema" xmlns:p="http://schemas.microsoft.com/office/2006/metadata/properties" xmlns:ns3="0ebdf10f-b5a3-45b6-acdb-7dc1eb398785" xmlns:ns4="550816ce-8156-4f45-b1c4-24236a73d01f" targetNamespace="http://schemas.microsoft.com/office/2006/metadata/properties" ma:root="true" ma:fieldsID="a5436311100173d2024525befa6179e4" ns3:_="" ns4:_="">
    <xsd:import namespace="0ebdf10f-b5a3-45b6-acdb-7dc1eb398785"/>
    <xsd:import namespace="550816ce-8156-4f45-b1c4-24236a73d01f"/>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bdf10f-b5a3-45b6-acdb-7dc1eb39878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DateTaken" ma:index="16" nillable="true" ma:displayName="MediaServiceDateTaken" ma:hidden="true" ma:indexed="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550816ce-8156-4f45-b1c4-24236a73d01f"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0ebdf10f-b5a3-45b6-acdb-7dc1eb398785" xsi:nil="true"/>
  </documentManagement>
</p:properties>
</file>

<file path=customXml/itemProps1.xml><?xml version="1.0" encoding="utf-8"?>
<ds:datastoreItem xmlns:ds="http://schemas.openxmlformats.org/officeDocument/2006/customXml" ds:itemID="{0BC69CFD-A223-4D42-A7E1-E003BAABE66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ebdf10f-b5a3-45b6-acdb-7dc1eb398785"/>
    <ds:schemaRef ds:uri="550816ce-8156-4f45-b1c4-24236a73d01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E22F66E-9BB8-4010-8F8F-D0BC5DA388CA}">
  <ds:schemaRefs>
    <ds:schemaRef ds:uri="http://schemas.microsoft.com/sharepoint/v3/contenttype/forms"/>
  </ds:schemaRefs>
</ds:datastoreItem>
</file>

<file path=customXml/itemProps3.xml><?xml version="1.0" encoding="utf-8"?>
<ds:datastoreItem xmlns:ds="http://schemas.openxmlformats.org/officeDocument/2006/customXml" ds:itemID="{E8273349-EFFC-4B8D-9C1A-689693C8B668}">
  <ds:schemaRefs>
    <ds:schemaRef ds:uri="http://schemas.openxmlformats.org/package/2006/metadata/core-properties"/>
    <ds:schemaRef ds:uri="0ebdf10f-b5a3-45b6-acdb-7dc1eb398785"/>
    <ds:schemaRef ds:uri="http://www.w3.org/XML/1998/namespace"/>
    <ds:schemaRef ds:uri="550816ce-8156-4f45-b1c4-24236a73d01f"/>
    <ds:schemaRef ds:uri="http://schemas.microsoft.com/office/2006/metadata/properties"/>
    <ds:schemaRef ds:uri="http://purl.org/dc/terms/"/>
    <ds:schemaRef ds:uri="http://schemas.microsoft.com/office/2006/documentManagement/types"/>
    <ds:schemaRef ds:uri="http://purl.org/dc/dcmitype/"/>
    <ds:schemaRef ds:uri="http://schemas.microsoft.com/office/infopath/2007/PartnerControls"/>
    <ds:schemaRef ds:uri="http://purl.org/dc/elements/1.1/"/>
  </ds:schemaRefs>
</ds:datastoreItem>
</file>

<file path=docProps/app.xml><?xml version="1.0" encoding="utf-8"?>
<Properties xmlns="http://schemas.openxmlformats.org/officeDocument/2006/extended-properties" xmlns:vt="http://schemas.openxmlformats.org/officeDocument/2006/docPropsVTypes">
  <Template>36x48-Template-V2b</Template>
  <TotalTime>6903</TotalTime>
  <Words>1507</Words>
  <Application>Microsoft Office PowerPoint</Application>
  <PresentationFormat>Custom</PresentationFormat>
  <Paragraphs>143</Paragraphs>
  <Slides>3</Slides>
  <Notes>1</Notes>
  <HiddenSlides>0</HiddenSlides>
  <MMClips>0</MMClips>
  <ScaleCrop>false</ScaleCrop>
  <HeadingPairs>
    <vt:vector size="6" baseType="variant">
      <vt:variant>
        <vt:lpstr>Fonts Used</vt:lpstr>
      </vt:variant>
      <vt:variant>
        <vt:i4>8</vt:i4>
      </vt:variant>
      <vt:variant>
        <vt:lpstr>Theme</vt:lpstr>
      </vt:variant>
      <vt:variant>
        <vt:i4>5</vt:i4>
      </vt:variant>
      <vt:variant>
        <vt:lpstr>Slide Titles</vt:lpstr>
      </vt:variant>
      <vt:variant>
        <vt:i4>3</vt:i4>
      </vt:variant>
    </vt:vector>
  </HeadingPairs>
  <TitlesOfParts>
    <vt:vector size="16" baseType="lpstr">
      <vt:lpstr>Aptos</vt:lpstr>
      <vt:lpstr>Aptos Display</vt:lpstr>
      <vt:lpstr>Arial</vt:lpstr>
      <vt:lpstr>Arial Black</vt:lpstr>
      <vt:lpstr>Calibri</vt:lpstr>
      <vt:lpstr>Times New Roman</vt:lpstr>
      <vt:lpstr>Trebuchet MS</vt:lpstr>
      <vt:lpstr>Wingdings</vt:lpstr>
      <vt:lpstr>36x48-Template-V2b</vt:lpstr>
      <vt:lpstr>Without Quick Guides</vt:lpstr>
      <vt:lpstr>Classic 3 Columns</vt:lpstr>
      <vt:lpstr>Trifold - Wide Center</vt:lpstr>
      <vt:lpstr>Office Theme</vt:lpstr>
      <vt:lpstr>  </vt:lpstr>
      <vt:lpstr>PowerPoint Presentation</vt:lpstr>
      <vt:lpstr>PowerPoint Presentation</vt:lpstr>
    </vt:vector>
  </TitlesOfParts>
  <Company>Hewlett-Packard Company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CanterburyMedia</dc:creator>
  <dc:description>This template is the property of PosterPresentations.com. Call us if you need help with this poster template._x000d_
1-866-649-3004           _x000d_
 (c)PosterPresentations.com</dc:description>
  <cp:lastModifiedBy>Wahida Nagi (2245076)</cp:lastModifiedBy>
  <cp:revision>90</cp:revision>
  <cp:lastPrinted>2015-06-29T17:31:11Z</cp:lastPrinted>
  <dcterms:created xsi:type="dcterms:W3CDTF">2012-02-03T19:11:35Z</dcterms:created>
  <dcterms:modified xsi:type="dcterms:W3CDTF">2025-11-20T12:46:50Z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0x0101009DA2B97165742847ABC519A905693DF8</vt:lpwstr>
  </property>
</Properties>
</file>