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32" r:id="rId4"/>
  </p:sldMasterIdLst>
  <p:notesMasterIdLst>
    <p:notesMasterId r:id="rId15"/>
  </p:notesMasterIdLst>
  <p:handoutMasterIdLst>
    <p:handoutMasterId r:id="rId16"/>
  </p:handoutMasterIdLst>
  <p:sldIdLst>
    <p:sldId id="298" r:id="rId5"/>
    <p:sldId id="283" r:id="rId6"/>
    <p:sldId id="300" r:id="rId7"/>
    <p:sldId id="301" r:id="rId8"/>
    <p:sldId id="302" r:id="rId9"/>
    <p:sldId id="305" r:id="rId10"/>
    <p:sldId id="284" r:id="rId11"/>
    <p:sldId id="306" r:id="rId12"/>
    <p:sldId id="307" r:id="rId13"/>
    <p:sldId id="308" r:id="rId1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073A0DAA-6AF3-43AB-8588-CEC1D06C72B9}"/>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7015" autoAdjust="0"/>
    <p:restoredTop sz="94712" autoAdjust="0"/>
  </p:normalViewPr>
  <p:slideViewPr>
    <p:cSldViewPr snapToGrid="0">
      <p:cViewPr varScale="1">
        <p:scale>
          <a:sx n="89" d="100"/>
          <a:sy n="89" d="100"/>
        </p:scale>
        <p:origin x="66" y="114"/>
      </p:cViewPr>
      <p:guideLst/>
    </p:cSldViewPr>
  </p:slideViewPr>
  <p:outlineViewPr>
    <p:cViewPr>
      <p:scale>
        <a:sx n="33" d="100"/>
        <a:sy n="33" d="100"/>
      </p:scale>
      <p:origin x="0" y="-942"/>
    </p:cViewPr>
  </p:outlineViewPr>
  <p:notesTextViewPr>
    <p:cViewPr>
      <p:scale>
        <a:sx n="3" d="2"/>
        <a:sy n="3" d="2"/>
      </p:scale>
      <p:origin x="0" y="0"/>
    </p:cViewPr>
  </p:notesTextViewPr>
  <p:sorterViewPr>
    <p:cViewPr>
      <p:scale>
        <a:sx n="75" d="100"/>
        <a:sy n="75" d="100"/>
      </p:scale>
      <p:origin x="0" y="0"/>
    </p:cViewPr>
  </p:sorterViewPr>
  <p:notesViewPr>
    <p:cSldViewPr snapToGrid="0">
      <p:cViewPr varScale="1">
        <p:scale>
          <a:sx n="60" d="100"/>
          <a:sy n="60" d="100"/>
        </p:scale>
        <p:origin x="3187" y="48"/>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viewProps" Target="viewProps.xml"/><Relationship Id="rId3" Type="http://schemas.openxmlformats.org/officeDocument/2006/relationships/customXml" Target="../customXml/item3.xml"/><Relationship Id="rId21" Type="http://schemas.microsoft.com/office/2016/11/relationships/changesInfo" Target="changesInfos/changesInfo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handoutMaster" Target="handoutMasters/handoutMaster1.xml"/><Relationship Id="rId20"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notesMaster" Target="notesMasters/notesMaster1.xml"/><Relationship Id="rId10" Type="http://schemas.openxmlformats.org/officeDocument/2006/relationships/slide" Target="slides/slide6.xml"/><Relationship Id="rId19"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hmuda Mitu" userId="42d832f2a7251fb2" providerId="LiveId" clId="{BD28951F-B0A1-4887-B060-43DE70476F01}"/>
    <pc:docChg chg="undo custSel addSld delSld modSld sldOrd">
      <pc:chgData name="Mahmuda Mitu" userId="42d832f2a7251fb2" providerId="LiveId" clId="{BD28951F-B0A1-4887-B060-43DE70476F01}" dt="2021-04-12T10:59:21.433" v="2199" actId="1076"/>
      <pc:docMkLst>
        <pc:docMk/>
      </pc:docMkLst>
      <pc:sldChg chg="del">
        <pc:chgData name="Mahmuda Mitu" userId="42d832f2a7251fb2" providerId="LiveId" clId="{BD28951F-B0A1-4887-B060-43DE70476F01}" dt="2021-04-12T10:55:29.986" v="2138" actId="2696"/>
        <pc:sldMkLst>
          <pc:docMk/>
          <pc:sldMk cId="59582380" sldId="256"/>
        </pc:sldMkLst>
      </pc:sldChg>
      <pc:sldChg chg="addSp delSp modSp mod">
        <pc:chgData name="Mahmuda Mitu" userId="42d832f2a7251fb2" providerId="LiveId" clId="{BD28951F-B0A1-4887-B060-43DE70476F01}" dt="2021-04-12T09:46:41.285" v="18" actId="21"/>
        <pc:sldMkLst>
          <pc:docMk/>
          <pc:sldMk cId="1329746698" sldId="283"/>
        </pc:sldMkLst>
        <pc:spChg chg="add del mod">
          <ac:chgData name="Mahmuda Mitu" userId="42d832f2a7251fb2" providerId="LiveId" clId="{BD28951F-B0A1-4887-B060-43DE70476F01}" dt="2021-04-12T09:46:14.344" v="9"/>
          <ac:spMkLst>
            <pc:docMk/>
            <pc:sldMk cId="1329746698" sldId="283"/>
            <ac:spMk id="5" creationId="{778426A4-876E-451D-8DE2-5CC4ECF7385F}"/>
          </ac:spMkLst>
        </pc:spChg>
        <pc:spChg chg="add del mod">
          <ac:chgData name="Mahmuda Mitu" userId="42d832f2a7251fb2" providerId="LiveId" clId="{BD28951F-B0A1-4887-B060-43DE70476F01}" dt="2021-04-12T09:46:41.285" v="18" actId="21"/>
          <ac:spMkLst>
            <pc:docMk/>
            <pc:sldMk cId="1329746698" sldId="283"/>
            <ac:spMk id="7" creationId="{AC1CF560-2BA0-40F1-9E7A-5A486DDFB8E0}"/>
          </ac:spMkLst>
        </pc:spChg>
        <pc:picChg chg="del mod">
          <ac:chgData name="Mahmuda Mitu" userId="42d832f2a7251fb2" providerId="LiveId" clId="{BD28951F-B0A1-4887-B060-43DE70476F01}" dt="2021-04-12T09:45:55.131" v="5" actId="21"/>
          <ac:picMkLst>
            <pc:docMk/>
            <pc:sldMk cId="1329746698" sldId="283"/>
            <ac:picMk id="9" creationId="{A9A75888-22E3-1D43-9112-DA02186070B5}"/>
          </ac:picMkLst>
        </pc:picChg>
        <pc:picChg chg="add del mod">
          <ac:chgData name="Mahmuda Mitu" userId="42d832f2a7251fb2" providerId="LiveId" clId="{BD28951F-B0A1-4887-B060-43DE70476F01}" dt="2021-04-12T09:45:55.131" v="5" actId="21"/>
          <ac:picMkLst>
            <pc:docMk/>
            <pc:sldMk cId="1329746698" sldId="283"/>
            <ac:picMk id="1026" creationId="{537AF399-830F-4EAB-A233-74FE9558E51D}"/>
          </ac:picMkLst>
        </pc:picChg>
        <pc:picChg chg="add del mod">
          <ac:chgData name="Mahmuda Mitu" userId="42d832f2a7251fb2" providerId="LiveId" clId="{BD28951F-B0A1-4887-B060-43DE70476F01}" dt="2021-04-12T09:46:31.749" v="14" actId="21"/>
          <ac:picMkLst>
            <pc:docMk/>
            <pc:sldMk cId="1329746698" sldId="283"/>
            <ac:picMk id="1028" creationId="{FEC1CAE4-B0CD-4211-8A2B-4EE83ECBC586}"/>
          </ac:picMkLst>
        </pc:picChg>
      </pc:sldChg>
      <pc:sldChg chg="addSp delSp modSp mod ord">
        <pc:chgData name="Mahmuda Mitu" userId="42d832f2a7251fb2" providerId="LiveId" clId="{BD28951F-B0A1-4887-B060-43DE70476F01}" dt="2021-04-12T10:47:41.237" v="1636" actId="123"/>
        <pc:sldMkLst>
          <pc:docMk/>
          <pc:sldMk cId="3188837873" sldId="284"/>
        </pc:sldMkLst>
        <pc:spChg chg="del">
          <ac:chgData name="Mahmuda Mitu" userId="42d832f2a7251fb2" providerId="LiveId" clId="{BD28951F-B0A1-4887-B060-43DE70476F01}" dt="2021-04-12T10:34:37.826" v="800" actId="21"/>
          <ac:spMkLst>
            <pc:docMk/>
            <pc:sldMk cId="3188837873" sldId="284"/>
            <ac:spMk id="2" creationId="{19304E83-A4F0-49C5-BB01-F5773509A2B3}"/>
          </ac:spMkLst>
        </pc:spChg>
        <pc:spChg chg="mod">
          <ac:chgData name="Mahmuda Mitu" userId="42d832f2a7251fb2" providerId="LiveId" clId="{BD28951F-B0A1-4887-B060-43DE70476F01}" dt="2021-04-12T10:36:19.133" v="881" actId="14100"/>
          <ac:spMkLst>
            <pc:docMk/>
            <pc:sldMk cId="3188837873" sldId="284"/>
            <ac:spMk id="3" creationId="{7CA42D59-EAD6-4F95-84F1-32A30F057856}"/>
          </ac:spMkLst>
        </pc:spChg>
        <pc:spChg chg="mod">
          <ac:chgData name="Mahmuda Mitu" userId="42d832f2a7251fb2" providerId="LiveId" clId="{BD28951F-B0A1-4887-B060-43DE70476F01}" dt="2021-04-12T10:37:04.754" v="909" actId="20577"/>
          <ac:spMkLst>
            <pc:docMk/>
            <pc:sldMk cId="3188837873" sldId="284"/>
            <ac:spMk id="4" creationId="{6AB259A0-0017-492F-A0DC-4B70C7052AE0}"/>
          </ac:spMkLst>
        </pc:spChg>
        <pc:spChg chg="mod">
          <ac:chgData name="Mahmuda Mitu" userId="42d832f2a7251fb2" providerId="LiveId" clId="{BD28951F-B0A1-4887-B060-43DE70476F01}" dt="2021-04-12T10:47:37.779" v="1635" actId="123"/>
          <ac:spMkLst>
            <pc:docMk/>
            <pc:sldMk cId="3188837873" sldId="284"/>
            <ac:spMk id="5" creationId="{CEEB3BAE-C0B2-447C-B8BE-96C6BD84D658}"/>
          </ac:spMkLst>
        </pc:spChg>
        <pc:spChg chg="mod">
          <ac:chgData name="Mahmuda Mitu" userId="42d832f2a7251fb2" providerId="LiveId" clId="{BD28951F-B0A1-4887-B060-43DE70476F01}" dt="2021-04-12T10:37:30.977" v="946" actId="27636"/>
          <ac:spMkLst>
            <pc:docMk/>
            <pc:sldMk cId="3188837873" sldId="284"/>
            <ac:spMk id="6" creationId="{B237D1CA-B91A-410E-A968-D017BBE99F99}"/>
          </ac:spMkLst>
        </pc:spChg>
        <pc:spChg chg="mod">
          <ac:chgData name="Mahmuda Mitu" userId="42d832f2a7251fb2" providerId="LiveId" clId="{BD28951F-B0A1-4887-B060-43DE70476F01}" dt="2021-04-12T10:47:41.237" v="1636" actId="123"/>
          <ac:spMkLst>
            <pc:docMk/>
            <pc:sldMk cId="3188837873" sldId="284"/>
            <ac:spMk id="7" creationId="{26A87885-D672-4CF9-A78D-CFE98385B03A}"/>
          </ac:spMkLst>
        </pc:spChg>
        <pc:spChg chg="add del mod">
          <ac:chgData name="Mahmuda Mitu" userId="42d832f2a7251fb2" providerId="LiveId" clId="{BD28951F-B0A1-4887-B060-43DE70476F01}" dt="2021-04-12T10:34:43.350" v="802" actId="21"/>
          <ac:spMkLst>
            <pc:docMk/>
            <pc:sldMk cId="3188837873" sldId="284"/>
            <ac:spMk id="10" creationId="{4649B69C-9488-4171-B69E-1F2CB6EDBB9C}"/>
          </ac:spMkLst>
        </pc:spChg>
      </pc:sldChg>
      <pc:sldChg chg="del">
        <pc:chgData name="Mahmuda Mitu" userId="42d832f2a7251fb2" providerId="LiveId" clId="{BD28951F-B0A1-4887-B060-43DE70476F01}" dt="2021-04-12T10:55:22.863" v="2136" actId="2696"/>
        <pc:sldMkLst>
          <pc:docMk/>
          <pc:sldMk cId="665219316" sldId="285"/>
        </pc:sldMkLst>
      </pc:sldChg>
      <pc:sldChg chg="del ord">
        <pc:chgData name="Mahmuda Mitu" userId="42d832f2a7251fb2" providerId="LiveId" clId="{BD28951F-B0A1-4887-B060-43DE70476F01}" dt="2021-04-12T10:54:55.177" v="2128" actId="2696"/>
        <pc:sldMkLst>
          <pc:docMk/>
          <pc:sldMk cId="4091674644" sldId="292"/>
        </pc:sldMkLst>
      </pc:sldChg>
      <pc:sldChg chg="del">
        <pc:chgData name="Mahmuda Mitu" userId="42d832f2a7251fb2" providerId="LiveId" clId="{BD28951F-B0A1-4887-B060-43DE70476F01}" dt="2021-04-12T10:55:14.815" v="2132" actId="2696"/>
        <pc:sldMkLst>
          <pc:docMk/>
          <pc:sldMk cId="2117695413" sldId="293"/>
        </pc:sldMkLst>
      </pc:sldChg>
      <pc:sldChg chg="del">
        <pc:chgData name="Mahmuda Mitu" userId="42d832f2a7251fb2" providerId="LiveId" clId="{BD28951F-B0A1-4887-B060-43DE70476F01}" dt="2021-04-12T10:55:19.148" v="2134" actId="2696"/>
        <pc:sldMkLst>
          <pc:docMk/>
          <pc:sldMk cId="25800700" sldId="294"/>
        </pc:sldMkLst>
      </pc:sldChg>
      <pc:sldChg chg="del">
        <pc:chgData name="Mahmuda Mitu" userId="42d832f2a7251fb2" providerId="LiveId" clId="{BD28951F-B0A1-4887-B060-43DE70476F01}" dt="2021-04-12T10:55:20.948" v="2135" actId="2696"/>
        <pc:sldMkLst>
          <pc:docMk/>
          <pc:sldMk cId="2575421478" sldId="295"/>
        </pc:sldMkLst>
      </pc:sldChg>
      <pc:sldChg chg="del">
        <pc:chgData name="Mahmuda Mitu" userId="42d832f2a7251fb2" providerId="LiveId" clId="{BD28951F-B0A1-4887-B060-43DE70476F01}" dt="2021-04-12T10:55:25.046" v="2137" actId="2696"/>
        <pc:sldMkLst>
          <pc:docMk/>
          <pc:sldMk cId="4153678306" sldId="296"/>
        </pc:sldMkLst>
      </pc:sldChg>
      <pc:sldChg chg="del">
        <pc:chgData name="Mahmuda Mitu" userId="42d832f2a7251fb2" providerId="LiveId" clId="{BD28951F-B0A1-4887-B060-43DE70476F01}" dt="2021-04-12T10:55:10.246" v="2131" actId="2696"/>
        <pc:sldMkLst>
          <pc:docMk/>
          <pc:sldMk cId="722098795" sldId="297"/>
        </pc:sldMkLst>
      </pc:sldChg>
      <pc:sldChg chg="modSp del mod ord">
        <pc:chgData name="Mahmuda Mitu" userId="42d832f2a7251fb2" providerId="LiveId" clId="{BD28951F-B0A1-4887-B060-43DE70476F01}" dt="2021-04-12T10:55:07.866" v="2130" actId="2696"/>
        <pc:sldMkLst>
          <pc:docMk/>
          <pc:sldMk cId="1555020765" sldId="299"/>
        </pc:sldMkLst>
        <pc:spChg chg="mod">
          <ac:chgData name="Mahmuda Mitu" userId="42d832f2a7251fb2" providerId="LiveId" clId="{BD28951F-B0A1-4887-B060-43DE70476F01}" dt="2021-04-12T09:42:48.475" v="2"/>
          <ac:spMkLst>
            <pc:docMk/>
            <pc:sldMk cId="1555020765" sldId="299"/>
            <ac:spMk id="2" creationId="{7A9AC789-E007-420C-A7F7-A4A6D2E0B1B1}"/>
          </ac:spMkLst>
        </pc:spChg>
      </pc:sldChg>
      <pc:sldChg chg="addSp delSp modSp new mod">
        <pc:chgData name="Mahmuda Mitu" userId="42d832f2a7251fb2" providerId="LiveId" clId="{BD28951F-B0A1-4887-B060-43DE70476F01}" dt="2021-04-12T10:08:26.009" v="205" actId="14100"/>
        <pc:sldMkLst>
          <pc:docMk/>
          <pc:sldMk cId="2947652034" sldId="300"/>
        </pc:sldMkLst>
        <pc:spChg chg="del">
          <ac:chgData name="Mahmuda Mitu" userId="42d832f2a7251fb2" providerId="LiveId" clId="{BD28951F-B0A1-4887-B060-43DE70476F01}" dt="2021-04-12T09:47:39.356" v="20"/>
          <ac:spMkLst>
            <pc:docMk/>
            <pc:sldMk cId="2947652034" sldId="300"/>
            <ac:spMk id="2" creationId="{805F9B4B-A516-4152-AE06-99A112922883}"/>
          </ac:spMkLst>
        </pc:spChg>
        <pc:spChg chg="mod">
          <ac:chgData name="Mahmuda Mitu" userId="42d832f2a7251fb2" providerId="LiveId" clId="{BD28951F-B0A1-4887-B060-43DE70476F01}" dt="2021-04-12T09:56:06.073" v="120" actId="1076"/>
          <ac:spMkLst>
            <pc:docMk/>
            <pc:sldMk cId="2947652034" sldId="300"/>
            <ac:spMk id="3" creationId="{097F5A4E-6276-4B15-8AA5-CC65097135B7}"/>
          </ac:spMkLst>
        </pc:spChg>
        <pc:spChg chg="del mod">
          <ac:chgData name="Mahmuda Mitu" userId="42d832f2a7251fb2" providerId="LiveId" clId="{BD28951F-B0A1-4887-B060-43DE70476F01}" dt="2021-04-12T09:48:55.070" v="33" actId="21"/>
          <ac:spMkLst>
            <pc:docMk/>
            <pc:sldMk cId="2947652034" sldId="300"/>
            <ac:spMk id="4" creationId="{9CF58ACF-76D7-4024-B441-99D3D984D367}"/>
          </ac:spMkLst>
        </pc:spChg>
        <pc:spChg chg="mod">
          <ac:chgData name="Mahmuda Mitu" userId="42d832f2a7251fb2" providerId="LiveId" clId="{BD28951F-B0A1-4887-B060-43DE70476F01}" dt="2021-04-12T10:08:22.537" v="204" actId="14100"/>
          <ac:spMkLst>
            <pc:docMk/>
            <pc:sldMk cId="2947652034" sldId="300"/>
            <ac:spMk id="5" creationId="{A07FED58-0FFD-4911-AE86-1A9D576448AE}"/>
          </ac:spMkLst>
        </pc:spChg>
        <pc:spChg chg="mod">
          <ac:chgData name="Mahmuda Mitu" userId="42d832f2a7251fb2" providerId="LiveId" clId="{BD28951F-B0A1-4887-B060-43DE70476F01}" dt="2021-04-12T09:50:03.416" v="58" actId="1076"/>
          <ac:spMkLst>
            <pc:docMk/>
            <pc:sldMk cId="2947652034" sldId="300"/>
            <ac:spMk id="7" creationId="{7A740310-27C0-424A-8D54-201193F95617}"/>
          </ac:spMkLst>
        </pc:spChg>
        <pc:spChg chg="add del mod">
          <ac:chgData name="Mahmuda Mitu" userId="42d832f2a7251fb2" providerId="LiveId" clId="{BD28951F-B0A1-4887-B060-43DE70476F01}" dt="2021-04-12T09:47:48.526" v="21"/>
          <ac:spMkLst>
            <pc:docMk/>
            <pc:sldMk cId="2947652034" sldId="300"/>
            <ac:spMk id="8" creationId="{474437DF-907B-4BD6-9B31-76B0F011BFDF}"/>
          </ac:spMkLst>
        </pc:spChg>
        <pc:picChg chg="add mod">
          <ac:chgData name="Mahmuda Mitu" userId="42d832f2a7251fb2" providerId="LiveId" clId="{BD28951F-B0A1-4887-B060-43DE70476F01}" dt="2021-04-12T10:08:26.009" v="205" actId="14100"/>
          <ac:picMkLst>
            <pc:docMk/>
            <pc:sldMk cId="2947652034" sldId="300"/>
            <ac:picMk id="2052" creationId="{049971B2-2ECC-4ECE-98D2-F25DCD5105B4}"/>
          </ac:picMkLst>
        </pc:picChg>
      </pc:sldChg>
      <pc:sldChg chg="addSp delSp modSp new mod">
        <pc:chgData name="Mahmuda Mitu" userId="42d832f2a7251fb2" providerId="LiveId" clId="{BD28951F-B0A1-4887-B060-43DE70476F01}" dt="2021-04-12T10:11:03.273" v="232" actId="14100"/>
        <pc:sldMkLst>
          <pc:docMk/>
          <pc:sldMk cId="1656457670" sldId="301"/>
        </pc:sldMkLst>
        <pc:spChg chg="del">
          <ac:chgData name="Mahmuda Mitu" userId="42d832f2a7251fb2" providerId="LiveId" clId="{BD28951F-B0A1-4887-B060-43DE70476F01}" dt="2021-04-12T09:57:37.733" v="126"/>
          <ac:spMkLst>
            <pc:docMk/>
            <pc:sldMk cId="1656457670" sldId="301"/>
            <ac:spMk id="2" creationId="{11304F79-DA60-4E85-B5E3-D5BAE1E6DCA4}"/>
          </ac:spMkLst>
        </pc:spChg>
        <pc:spChg chg="mod">
          <ac:chgData name="Mahmuda Mitu" userId="42d832f2a7251fb2" providerId="LiveId" clId="{BD28951F-B0A1-4887-B060-43DE70476F01}" dt="2021-04-12T10:08:35.337" v="206" actId="1076"/>
          <ac:spMkLst>
            <pc:docMk/>
            <pc:sldMk cId="1656457670" sldId="301"/>
            <ac:spMk id="3" creationId="{F52962F8-DD66-4277-B4AB-2E67C2FED868}"/>
          </ac:spMkLst>
        </pc:spChg>
        <pc:spChg chg="del">
          <ac:chgData name="Mahmuda Mitu" userId="42d832f2a7251fb2" providerId="LiveId" clId="{BD28951F-B0A1-4887-B060-43DE70476F01}" dt="2021-04-12T09:58:06.424" v="131" actId="21"/>
          <ac:spMkLst>
            <pc:docMk/>
            <pc:sldMk cId="1656457670" sldId="301"/>
            <ac:spMk id="4" creationId="{74E273D7-2A64-432E-9EBE-364843FD7525}"/>
          </ac:spMkLst>
        </pc:spChg>
        <pc:spChg chg="add del mod">
          <ac:chgData name="Mahmuda Mitu" userId="42d832f2a7251fb2" providerId="LiveId" clId="{BD28951F-B0A1-4887-B060-43DE70476F01}" dt="2021-04-12T10:09:53.545" v="210" actId="14100"/>
          <ac:spMkLst>
            <pc:docMk/>
            <pc:sldMk cId="1656457670" sldId="301"/>
            <ac:spMk id="5" creationId="{4DE6B3B6-DE82-4FE0-B7A4-26D726E78696}"/>
          </ac:spMkLst>
        </pc:spChg>
        <pc:spChg chg="add del mod">
          <ac:chgData name="Mahmuda Mitu" userId="42d832f2a7251fb2" providerId="LiveId" clId="{BD28951F-B0A1-4887-B060-43DE70476F01}" dt="2021-04-12T09:59:43.610" v="162"/>
          <ac:spMkLst>
            <pc:docMk/>
            <pc:sldMk cId="1656457670" sldId="301"/>
            <ac:spMk id="8" creationId="{B005649D-EEBB-4D19-A376-ADEEF579EE9D}"/>
          </ac:spMkLst>
        </pc:spChg>
        <pc:spChg chg="add del mod">
          <ac:chgData name="Mahmuda Mitu" userId="42d832f2a7251fb2" providerId="LiveId" clId="{BD28951F-B0A1-4887-B060-43DE70476F01}" dt="2021-04-12T10:02:31.365" v="177"/>
          <ac:spMkLst>
            <pc:docMk/>
            <pc:sldMk cId="1656457670" sldId="301"/>
            <ac:spMk id="9" creationId="{082A1F8B-CDBA-4A1C-B477-DFA4422B69E3}"/>
          </ac:spMkLst>
        </pc:spChg>
        <pc:spChg chg="add del mod">
          <ac:chgData name="Mahmuda Mitu" userId="42d832f2a7251fb2" providerId="LiveId" clId="{BD28951F-B0A1-4887-B060-43DE70476F01}" dt="2021-04-12T10:04:27.470" v="199"/>
          <ac:spMkLst>
            <pc:docMk/>
            <pc:sldMk cId="1656457670" sldId="301"/>
            <ac:spMk id="11" creationId="{35B5BE81-C7C5-4D75-A064-8FEE3C101FB7}"/>
          </ac:spMkLst>
        </pc:spChg>
        <pc:spChg chg="add del mod">
          <ac:chgData name="Mahmuda Mitu" userId="42d832f2a7251fb2" providerId="LiveId" clId="{BD28951F-B0A1-4887-B060-43DE70476F01}" dt="2021-04-12T10:05:21.185" v="202" actId="931"/>
          <ac:spMkLst>
            <pc:docMk/>
            <pc:sldMk cId="1656457670" sldId="301"/>
            <ac:spMk id="12" creationId="{DA701F15-8E01-4361-87A9-F39BCDBB904F}"/>
          </ac:spMkLst>
        </pc:spChg>
        <pc:spChg chg="add del mod">
          <ac:chgData name="Mahmuda Mitu" userId="42d832f2a7251fb2" providerId="LiveId" clId="{BD28951F-B0A1-4887-B060-43DE70476F01}" dt="2021-04-12T10:10:15.166" v="215"/>
          <ac:spMkLst>
            <pc:docMk/>
            <pc:sldMk cId="1656457670" sldId="301"/>
            <ac:spMk id="16" creationId="{F3E23A00-F71D-4E40-930E-EAE38E210DF2}"/>
          </ac:spMkLst>
        </pc:spChg>
        <pc:picChg chg="add del mod">
          <ac:chgData name="Mahmuda Mitu" userId="42d832f2a7251fb2" providerId="LiveId" clId="{BD28951F-B0A1-4887-B060-43DE70476F01}" dt="2021-04-12T10:02:31.356" v="176"/>
          <ac:picMkLst>
            <pc:docMk/>
            <pc:sldMk cId="1656457670" sldId="301"/>
            <ac:picMk id="10" creationId="{50AD3A7A-6E13-4E0C-8C4F-FC98774C08D8}"/>
          </ac:picMkLst>
        </pc:picChg>
        <pc:picChg chg="add del mod">
          <ac:chgData name="Mahmuda Mitu" userId="42d832f2a7251fb2" providerId="LiveId" clId="{BD28951F-B0A1-4887-B060-43DE70476F01}" dt="2021-04-12T10:09:59.795" v="212" actId="21"/>
          <ac:picMkLst>
            <pc:docMk/>
            <pc:sldMk cId="1656457670" sldId="301"/>
            <ac:picMk id="14" creationId="{325C9FEA-D1F5-4F48-8612-1FBC973F081D}"/>
          </ac:picMkLst>
        </pc:picChg>
        <pc:picChg chg="add mod">
          <ac:chgData name="Mahmuda Mitu" userId="42d832f2a7251fb2" providerId="LiveId" clId="{BD28951F-B0A1-4887-B060-43DE70476F01}" dt="2021-04-12T10:11:03.273" v="232" actId="14100"/>
          <ac:picMkLst>
            <pc:docMk/>
            <pc:sldMk cId="1656457670" sldId="301"/>
            <ac:picMk id="25" creationId="{D21D0451-E62B-4735-BACC-E26AA022C3D4}"/>
          </ac:picMkLst>
        </pc:picChg>
        <pc:picChg chg="add del mod">
          <ac:chgData name="Mahmuda Mitu" userId="42d832f2a7251fb2" providerId="LiveId" clId="{BD28951F-B0A1-4887-B060-43DE70476F01}" dt="2021-04-12T09:57:53.089" v="128" actId="21"/>
          <ac:picMkLst>
            <pc:docMk/>
            <pc:sldMk cId="1656457670" sldId="301"/>
            <ac:picMk id="3074" creationId="{EDF6A82F-F745-4E33-BC2F-E6E15D79ACCB}"/>
          </ac:picMkLst>
        </pc:picChg>
        <pc:picChg chg="add del mod">
          <ac:chgData name="Mahmuda Mitu" userId="42d832f2a7251fb2" providerId="LiveId" clId="{BD28951F-B0A1-4887-B060-43DE70476F01}" dt="2021-04-12T10:00:16.271" v="166" actId="21"/>
          <ac:picMkLst>
            <pc:docMk/>
            <pc:sldMk cId="1656457670" sldId="301"/>
            <ac:picMk id="3076" creationId="{4AFB5893-5A7D-4FE6-AA0C-6A0E3F81136B}"/>
          </ac:picMkLst>
        </pc:picChg>
        <pc:picChg chg="add del mod">
          <ac:chgData name="Mahmuda Mitu" userId="42d832f2a7251fb2" providerId="LiveId" clId="{BD28951F-B0A1-4887-B060-43DE70476F01}" dt="2021-04-12T10:02:27.404" v="172"/>
          <ac:picMkLst>
            <pc:docMk/>
            <pc:sldMk cId="1656457670" sldId="301"/>
            <ac:picMk id="3078" creationId="{B2F72E5F-3B22-413E-8970-04549DCF418D}"/>
          </ac:picMkLst>
        </pc:picChg>
        <pc:picChg chg="add del mod">
          <ac:chgData name="Mahmuda Mitu" userId="42d832f2a7251fb2" providerId="LiveId" clId="{BD28951F-B0A1-4887-B060-43DE70476F01}" dt="2021-04-12T10:02:29.580" v="174"/>
          <ac:picMkLst>
            <pc:docMk/>
            <pc:sldMk cId="1656457670" sldId="301"/>
            <ac:picMk id="3080" creationId="{BDA606FE-D1D7-4484-AB1D-CEA4132BE58F}"/>
          </ac:picMkLst>
        </pc:picChg>
        <pc:picChg chg="add del mod">
          <ac:chgData name="Mahmuda Mitu" userId="42d832f2a7251fb2" providerId="LiveId" clId="{BD28951F-B0A1-4887-B060-43DE70476F01}" dt="2021-04-12T10:02:34.895" v="178" actId="21"/>
          <ac:picMkLst>
            <pc:docMk/>
            <pc:sldMk cId="1656457670" sldId="301"/>
            <ac:picMk id="3082" creationId="{83F416F5-CFAB-405B-B46F-A70E36F963E0}"/>
          </ac:picMkLst>
        </pc:picChg>
        <pc:picChg chg="add del mod">
          <ac:chgData name="Mahmuda Mitu" userId="42d832f2a7251fb2" providerId="LiveId" clId="{BD28951F-B0A1-4887-B060-43DE70476F01}" dt="2021-04-12T10:04:13.357" v="192"/>
          <ac:picMkLst>
            <pc:docMk/>
            <pc:sldMk cId="1656457670" sldId="301"/>
            <ac:picMk id="3084" creationId="{1A8CCE04-D8B7-479E-BA05-CBF9CE21A4FF}"/>
          </ac:picMkLst>
        </pc:picChg>
        <pc:picChg chg="add del mod">
          <ac:chgData name="Mahmuda Mitu" userId="42d832f2a7251fb2" providerId="LiveId" clId="{BD28951F-B0A1-4887-B060-43DE70476F01}" dt="2021-04-12T10:04:27.451" v="198"/>
          <ac:picMkLst>
            <pc:docMk/>
            <pc:sldMk cId="1656457670" sldId="301"/>
            <ac:picMk id="3086" creationId="{CF08E36D-4E9D-4984-BB69-329FAFF82237}"/>
          </ac:picMkLst>
        </pc:picChg>
        <pc:picChg chg="add del mod">
          <ac:chgData name="Mahmuda Mitu" userId="42d832f2a7251fb2" providerId="LiveId" clId="{BD28951F-B0A1-4887-B060-43DE70476F01}" dt="2021-04-12T10:04:44.164" v="201" actId="21"/>
          <ac:picMkLst>
            <pc:docMk/>
            <pc:sldMk cId="1656457670" sldId="301"/>
            <ac:picMk id="3088" creationId="{19E77C3A-DB4C-4E86-B20F-BADE3769CB15}"/>
          </ac:picMkLst>
        </pc:picChg>
      </pc:sldChg>
      <pc:sldChg chg="addSp delSp modSp new mod">
        <pc:chgData name="Mahmuda Mitu" userId="42d832f2a7251fb2" providerId="LiveId" clId="{BD28951F-B0A1-4887-B060-43DE70476F01}" dt="2021-04-12T10:50:55.570" v="1875" actId="20577"/>
        <pc:sldMkLst>
          <pc:docMk/>
          <pc:sldMk cId="3112517934" sldId="302"/>
        </pc:sldMkLst>
        <pc:spChg chg="del mod">
          <ac:chgData name="Mahmuda Mitu" userId="42d832f2a7251fb2" providerId="LiveId" clId="{BD28951F-B0A1-4887-B060-43DE70476F01}" dt="2021-04-12T10:15:11.063" v="444"/>
          <ac:spMkLst>
            <pc:docMk/>
            <pc:sldMk cId="3112517934" sldId="302"/>
            <ac:spMk id="2" creationId="{61902E80-3DEF-4B5E-A67F-E3577F9EC055}"/>
          </ac:spMkLst>
        </pc:spChg>
        <pc:spChg chg="mod">
          <ac:chgData name="Mahmuda Mitu" userId="42d832f2a7251fb2" providerId="LiveId" clId="{BD28951F-B0A1-4887-B060-43DE70476F01}" dt="2021-04-12T10:16:24.849" v="475" actId="14100"/>
          <ac:spMkLst>
            <pc:docMk/>
            <pc:sldMk cId="3112517934" sldId="302"/>
            <ac:spMk id="3" creationId="{FAD6AE95-2A93-4815-B67E-48AB5F3D5DE9}"/>
          </ac:spMkLst>
        </pc:spChg>
        <pc:spChg chg="del">
          <ac:chgData name="Mahmuda Mitu" userId="42d832f2a7251fb2" providerId="LiveId" clId="{BD28951F-B0A1-4887-B060-43DE70476F01}" dt="2021-04-12T10:11:49.527" v="235" actId="21"/>
          <ac:spMkLst>
            <pc:docMk/>
            <pc:sldMk cId="3112517934" sldId="302"/>
            <ac:spMk id="4" creationId="{6B49CED8-96E5-425B-8055-EB2865522825}"/>
          </ac:spMkLst>
        </pc:spChg>
        <pc:spChg chg="mod">
          <ac:chgData name="Mahmuda Mitu" userId="42d832f2a7251fb2" providerId="LiveId" clId="{BD28951F-B0A1-4887-B060-43DE70476F01}" dt="2021-04-12T10:50:55.570" v="1875" actId="20577"/>
          <ac:spMkLst>
            <pc:docMk/>
            <pc:sldMk cId="3112517934" sldId="302"/>
            <ac:spMk id="5" creationId="{ABD2C26B-9A77-4577-8C90-F930AC3ECFFA}"/>
          </ac:spMkLst>
        </pc:spChg>
        <pc:picChg chg="add mod">
          <ac:chgData name="Mahmuda Mitu" userId="42d832f2a7251fb2" providerId="LiveId" clId="{BD28951F-B0A1-4887-B060-43DE70476F01}" dt="2021-04-12T10:15:50.352" v="456" actId="14100"/>
          <ac:picMkLst>
            <pc:docMk/>
            <pc:sldMk cId="3112517934" sldId="302"/>
            <ac:picMk id="4098" creationId="{A264BE00-E849-4976-BBCF-280E10C631BF}"/>
          </ac:picMkLst>
        </pc:picChg>
      </pc:sldChg>
      <pc:sldChg chg="delSp modSp new del mod ord">
        <pc:chgData name="Mahmuda Mitu" userId="42d832f2a7251fb2" providerId="LiveId" clId="{BD28951F-B0A1-4887-B060-43DE70476F01}" dt="2021-04-12T10:55:01.765" v="2129" actId="2696"/>
        <pc:sldMkLst>
          <pc:docMk/>
          <pc:sldMk cId="1362948419" sldId="303"/>
        </pc:sldMkLst>
        <pc:spChg chg="del">
          <ac:chgData name="Mahmuda Mitu" userId="42d832f2a7251fb2" providerId="LiveId" clId="{BD28951F-B0A1-4887-B060-43DE70476F01}" dt="2021-04-12T10:17:14.502" v="480" actId="21"/>
          <ac:spMkLst>
            <pc:docMk/>
            <pc:sldMk cId="1362948419" sldId="303"/>
            <ac:spMk id="4" creationId="{055411BF-7298-4E3A-A292-987D9A85E301}"/>
          </ac:spMkLst>
        </pc:spChg>
        <pc:spChg chg="mod">
          <ac:chgData name="Mahmuda Mitu" userId="42d832f2a7251fb2" providerId="LiveId" clId="{BD28951F-B0A1-4887-B060-43DE70476F01}" dt="2021-04-12T10:22:02.309" v="737"/>
          <ac:spMkLst>
            <pc:docMk/>
            <pc:sldMk cId="1362948419" sldId="303"/>
            <ac:spMk id="5" creationId="{A544E1F5-2C7F-400E-8396-6C2AE833A2BF}"/>
          </ac:spMkLst>
        </pc:spChg>
      </pc:sldChg>
      <pc:sldChg chg="modSp new del mod ord">
        <pc:chgData name="Mahmuda Mitu" userId="42d832f2a7251fb2" providerId="LiveId" clId="{BD28951F-B0A1-4887-B060-43DE70476F01}" dt="2021-04-12T10:55:17.161" v="2133" actId="2696"/>
        <pc:sldMkLst>
          <pc:docMk/>
          <pc:sldMk cId="2251735360" sldId="304"/>
        </pc:sldMkLst>
        <pc:spChg chg="mod">
          <ac:chgData name="Mahmuda Mitu" userId="42d832f2a7251fb2" providerId="LiveId" clId="{BD28951F-B0A1-4887-B060-43DE70476F01}" dt="2021-04-12T10:17:32.449" v="514" actId="20577"/>
          <ac:spMkLst>
            <pc:docMk/>
            <pc:sldMk cId="2251735360" sldId="304"/>
            <ac:spMk id="2" creationId="{65F9BFC6-20C2-4AAA-AF02-41FF21963413}"/>
          </ac:spMkLst>
        </pc:spChg>
        <pc:spChg chg="mod">
          <ac:chgData name="Mahmuda Mitu" userId="42d832f2a7251fb2" providerId="LiveId" clId="{BD28951F-B0A1-4887-B060-43DE70476F01}" dt="2021-04-12T10:21:51.709" v="736" actId="1076"/>
          <ac:spMkLst>
            <pc:docMk/>
            <pc:sldMk cId="2251735360" sldId="304"/>
            <ac:spMk id="3" creationId="{2C3B1CDF-94E7-416A-A189-37706E4526D9}"/>
          </ac:spMkLst>
        </pc:spChg>
      </pc:sldChg>
      <pc:sldChg chg="modSp new mod">
        <pc:chgData name="Mahmuda Mitu" userId="42d832f2a7251fb2" providerId="LiveId" clId="{BD28951F-B0A1-4887-B060-43DE70476F01}" dt="2021-04-12T10:25:53.310" v="789" actId="5793"/>
        <pc:sldMkLst>
          <pc:docMk/>
          <pc:sldMk cId="1938982080" sldId="305"/>
        </pc:sldMkLst>
        <pc:spChg chg="mod">
          <ac:chgData name="Mahmuda Mitu" userId="42d832f2a7251fb2" providerId="LiveId" clId="{BD28951F-B0A1-4887-B060-43DE70476F01}" dt="2021-04-12T10:24:24.728" v="772"/>
          <ac:spMkLst>
            <pc:docMk/>
            <pc:sldMk cId="1938982080" sldId="305"/>
            <ac:spMk id="2" creationId="{7E7FAE71-F864-4FE7-AEDC-7EF79BA25923}"/>
          </ac:spMkLst>
        </pc:spChg>
        <pc:spChg chg="mod">
          <ac:chgData name="Mahmuda Mitu" userId="42d832f2a7251fb2" providerId="LiveId" clId="{BD28951F-B0A1-4887-B060-43DE70476F01}" dt="2021-04-12T10:24:40.244" v="776" actId="1076"/>
          <ac:spMkLst>
            <pc:docMk/>
            <pc:sldMk cId="1938982080" sldId="305"/>
            <ac:spMk id="3" creationId="{0E5FA183-7372-41D6-BA54-4CE981DC5661}"/>
          </ac:spMkLst>
        </pc:spChg>
        <pc:spChg chg="mod">
          <ac:chgData name="Mahmuda Mitu" userId="42d832f2a7251fb2" providerId="LiveId" clId="{BD28951F-B0A1-4887-B060-43DE70476F01}" dt="2021-04-12T10:25:53.310" v="789" actId="5793"/>
          <ac:spMkLst>
            <pc:docMk/>
            <pc:sldMk cId="1938982080" sldId="305"/>
            <ac:spMk id="4" creationId="{9243099C-9D15-4558-B205-7FC624C4573A}"/>
          </ac:spMkLst>
        </pc:spChg>
      </pc:sldChg>
      <pc:sldChg chg="new del">
        <pc:chgData name="Mahmuda Mitu" userId="42d832f2a7251fb2" providerId="LiveId" clId="{BD28951F-B0A1-4887-B060-43DE70476F01}" dt="2021-04-12T10:34:07.615" v="793" actId="2696"/>
        <pc:sldMkLst>
          <pc:docMk/>
          <pc:sldMk cId="2213526681" sldId="306"/>
        </pc:sldMkLst>
      </pc:sldChg>
      <pc:sldChg chg="modSp add mod">
        <pc:chgData name="Mahmuda Mitu" userId="42d832f2a7251fb2" providerId="LiveId" clId="{BD28951F-B0A1-4887-B060-43DE70476F01}" dt="2021-04-12T10:53:55.825" v="2116" actId="20577"/>
        <pc:sldMkLst>
          <pc:docMk/>
          <pc:sldMk cId="3444089666" sldId="306"/>
        </pc:sldMkLst>
        <pc:spChg chg="mod">
          <ac:chgData name="Mahmuda Mitu" userId="42d832f2a7251fb2" providerId="LiveId" clId="{BD28951F-B0A1-4887-B060-43DE70476F01}" dt="2021-04-12T10:48:24.289" v="1651" actId="20577"/>
          <ac:spMkLst>
            <pc:docMk/>
            <pc:sldMk cId="3444089666" sldId="306"/>
            <ac:spMk id="4" creationId="{6AB259A0-0017-492F-A0DC-4B70C7052AE0}"/>
          </ac:spMkLst>
        </pc:spChg>
        <pc:spChg chg="mod">
          <ac:chgData name="Mahmuda Mitu" userId="42d832f2a7251fb2" providerId="LiveId" clId="{BD28951F-B0A1-4887-B060-43DE70476F01}" dt="2021-04-12T10:51:41.970" v="1954" actId="20577"/>
          <ac:spMkLst>
            <pc:docMk/>
            <pc:sldMk cId="3444089666" sldId="306"/>
            <ac:spMk id="5" creationId="{CEEB3BAE-C0B2-447C-B8BE-96C6BD84D658}"/>
          </ac:spMkLst>
        </pc:spChg>
        <pc:spChg chg="mod">
          <ac:chgData name="Mahmuda Mitu" userId="42d832f2a7251fb2" providerId="LiveId" clId="{BD28951F-B0A1-4887-B060-43DE70476F01}" dt="2021-04-12T10:48:34.910" v="1658" actId="20577"/>
          <ac:spMkLst>
            <pc:docMk/>
            <pc:sldMk cId="3444089666" sldId="306"/>
            <ac:spMk id="6" creationId="{B237D1CA-B91A-410E-A968-D017BBE99F99}"/>
          </ac:spMkLst>
        </pc:spChg>
        <pc:spChg chg="mod">
          <ac:chgData name="Mahmuda Mitu" userId="42d832f2a7251fb2" providerId="LiveId" clId="{BD28951F-B0A1-4887-B060-43DE70476F01}" dt="2021-04-12T10:53:55.825" v="2116" actId="20577"/>
          <ac:spMkLst>
            <pc:docMk/>
            <pc:sldMk cId="3444089666" sldId="306"/>
            <ac:spMk id="7" creationId="{26A87885-D672-4CF9-A78D-CFE98385B03A}"/>
          </ac:spMkLst>
        </pc:spChg>
      </pc:sldChg>
      <pc:sldChg chg="modSp new mod">
        <pc:chgData name="Mahmuda Mitu" userId="42d832f2a7251fb2" providerId="LiveId" clId="{BD28951F-B0A1-4887-B060-43DE70476F01}" dt="2021-04-12T10:59:21.433" v="2199" actId="1076"/>
        <pc:sldMkLst>
          <pc:docMk/>
          <pc:sldMk cId="1424485023" sldId="307"/>
        </pc:sldMkLst>
        <pc:spChg chg="mod">
          <ac:chgData name="Mahmuda Mitu" userId="42d832f2a7251fb2" providerId="LiveId" clId="{BD28951F-B0A1-4887-B060-43DE70476F01}" dt="2021-04-12T10:54:50.358" v="2127" actId="20577"/>
          <ac:spMkLst>
            <pc:docMk/>
            <pc:sldMk cId="1424485023" sldId="307"/>
            <ac:spMk id="2" creationId="{3F5E9FBE-E5C7-41AC-B536-0FEBD8D02C88}"/>
          </ac:spMkLst>
        </pc:spChg>
        <pc:spChg chg="mod">
          <ac:chgData name="Mahmuda Mitu" userId="42d832f2a7251fb2" providerId="LiveId" clId="{BD28951F-B0A1-4887-B060-43DE70476F01}" dt="2021-04-12T10:59:21.433" v="2199" actId="1076"/>
          <ac:spMkLst>
            <pc:docMk/>
            <pc:sldMk cId="1424485023" sldId="307"/>
            <ac:spMk id="3" creationId="{958AED37-D0CC-4868-AACD-120B4C75BBB2}"/>
          </ac:spMkLst>
        </pc:spChg>
      </pc:sldChg>
      <pc:sldChg chg="modSp new mod">
        <pc:chgData name="Mahmuda Mitu" userId="42d832f2a7251fb2" providerId="LiveId" clId="{BD28951F-B0A1-4887-B060-43DE70476F01}" dt="2021-04-12T10:59:11.601" v="2196" actId="1076"/>
        <pc:sldMkLst>
          <pc:docMk/>
          <pc:sldMk cId="478953275" sldId="308"/>
        </pc:sldMkLst>
        <pc:spChg chg="mod">
          <ac:chgData name="Mahmuda Mitu" userId="42d832f2a7251fb2" providerId="LiveId" clId="{BD28951F-B0A1-4887-B060-43DE70476F01}" dt="2021-04-12T10:55:40.320" v="2150" actId="20577"/>
          <ac:spMkLst>
            <pc:docMk/>
            <pc:sldMk cId="478953275" sldId="308"/>
            <ac:spMk id="2" creationId="{41C9299C-832E-4ABE-B857-52D515470F5B}"/>
          </ac:spMkLst>
        </pc:spChg>
        <pc:spChg chg="mod">
          <ac:chgData name="Mahmuda Mitu" userId="42d832f2a7251fb2" providerId="LiveId" clId="{BD28951F-B0A1-4887-B060-43DE70476F01}" dt="2021-04-12T10:59:11.601" v="2196" actId="1076"/>
          <ac:spMkLst>
            <pc:docMk/>
            <pc:sldMk cId="478953275" sldId="308"/>
            <ac:spMk id="3" creationId="{0E13E646-9502-425F-8DE5-71318EFBE2F7}"/>
          </ac:spMkLst>
        </pc:spChg>
      </pc:sldChg>
      <pc:sldMasterChg chg="delSldLayout">
        <pc:chgData name="Mahmuda Mitu" userId="42d832f2a7251fb2" providerId="LiveId" clId="{BD28951F-B0A1-4887-B060-43DE70476F01}" dt="2021-04-12T10:55:29.986" v="2138" actId="2696"/>
        <pc:sldMasterMkLst>
          <pc:docMk/>
          <pc:sldMasterMk cId="3158552543" sldId="2147483732"/>
        </pc:sldMasterMkLst>
        <pc:sldLayoutChg chg="del">
          <pc:chgData name="Mahmuda Mitu" userId="42d832f2a7251fb2" providerId="LiveId" clId="{BD28951F-B0A1-4887-B060-43DE70476F01}" dt="2021-04-12T10:55:10.246" v="2131" actId="2696"/>
          <pc:sldLayoutMkLst>
            <pc:docMk/>
            <pc:sldMasterMk cId="3158552543" sldId="2147483732"/>
            <pc:sldLayoutMk cId="2483514346" sldId="2147483752"/>
          </pc:sldLayoutMkLst>
        </pc:sldLayoutChg>
        <pc:sldLayoutChg chg="del">
          <pc:chgData name="Mahmuda Mitu" userId="42d832f2a7251fb2" providerId="LiveId" clId="{BD28951F-B0A1-4887-B060-43DE70476F01}" dt="2021-04-12T10:54:55.177" v="2128" actId="2696"/>
          <pc:sldLayoutMkLst>
            <pc:docMk/>
            <pc:sldMasterMk cId="3158552543" sldId="2147483732"/>
            <pc:sldLayoutMk cId="515735660" sldId="2147483753"/>
          </pc:sldLayoutMkLst>
        </pc:sldLayoutChg>
        <pc:sldLayoutChg chg="del">
          <pc:chgData name="Mahmuda Mitu" userId="42d832f2a7251fb2" providerId="LiveId" clId="{BD28951F-B0A1-4887-B060-43DE70476F01}" dt="2021-04-12T10:55:14.815" v="2132" actId="2696"/>
          <pc:sldLayoutMkLst>
            <pc:docMk/>
            <pc:sldMasterMk cId="3158552543" sldId="2147483732"/>
            <pc:sldLayoutMk cId="2320402271" sldId="2147483755"/>
          </pc:sldLayoutMkLst>
        </pc:sldLayoutChg>
        <pc:sldLayoutChg chg="del">
          <pc:chgData name="Mahmuda Mitu" userId="42d832f2a7251fb2" providerId="LiveId" clId="{BD28951F-B0A1-4887-B060-43DE70476F01}" dt="2021-04-12T10:55:20.948" v="2135" actId="2696"/>
          <pc:sldLayoutMkLst>
            <pc:docMk/>
            <pc:sldMasterMk cId="3158552543" sldId="2147483732"/>
            <pc:sldLayoutMk cId="1728856242" sldId="2147483756"/>
          </pc:sldLayoutMkLst>
        </pc:sldLayoutChg>
        <pc:sldLayoutChg chg="del">
          <pc:chgData name="Mahmuda Mitu" userId="42d832f2a7251fb2" providerId="LiveId" clId="{BD28951F-B0A1-4887-B060-43DE70476F01}" dt="2021-04-12T10:55:22.863" v="2136" actId="2696"/>
          <pc:sldLayoutMkLst>
            <pc:docMk/>
            <pc:sldMasterMk cId="3158552543" sldId="2147483732"/>
            <pc:sldLayoutMk cId="3563059111" sldId="2147483757"/>
          </pc:sldLayoutMkLst>
        </pc:sldLayoutChg>
        <pc:sldLayoutChg chg="del">
          <pc:chgData name="Mahmuda Mitu" userId="42d832f2a7251fb2" providerId="LiveId" clId="{BD28951F-B0A1-4887-B060-43DE70476F01}" dt="2021-04-12T10:55:25.046" v="2137" actId="2696"/>
          <pc:sldLayoutMkLst>
            <pc:docMk/>
            <pc:sldMasterMk cId="3158552543" sldId="2147483732"/>
            <pc:sldLayoutMk cId="418839326" sldId="2147483758"/>
          </pc:sldLayoutMkLst>
        </pc:sldLayoutChg>
        <pc:sldLayoutChg chg="del">
          <pc:chgData name="Mahmuda Mitu" userId="42d832f2a7251fb2" providerId="LiveId" clId="{BD28951F-B0A1-4887-B060-43DE70476F01}" dt="2021-04-12T10:55:29.986" v="2138" actId="2696"/>
          <pc:sldLayoutMkLst>
            <pc:docMk/>
            <pc:sldMasterMk cId="3158552543" sldId="2147483732"/>
            <pc:sldLayoutMk cId="570894357" sldId="2147483759"/>
          </pc:sldLayoutMkLst>
        </pc:sldLayoutChg>
      </pc:sldMaster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B76F666D-E0C2-435B-BAA8-9287F9E5D38A}"/>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a:extLst>
              <a:ext uri="{FF2B5EF4-FFF2-40B4-BE49-F238E27FC236}">
                <a16:creationId xmlns:a16="http://schemas.microsoft.com/office/drawing/2014/main" id="{19FEBCAF-CB3F-4928-91AA-D61472F880C0}"/>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EF1077DB-935E-4A0A-947A-D283B9F9F452}" type="datetimeFigureOut">
              <a:rPr lang="en-US" smtClean="0"/>
              <a:t>12-Apr-21</a:t>
            </a:fld>
            <a:endParaRPr lang="en-US"/>
          </a:p>
        </p:txBody>
      </p:sp>
      <p:sp>
        <p:nvSpPr>
          <p:cNvPr id="4" name="Footer Placeholder 3">
            <a:extLst>
              <a:ext uri="{FF2B5EF4-FFF2-40B4-BE49-F238E27FC236}">
                <a16:creationId xmlns:a16="http://schemas.microsoft.com/office/drawing/2014/main" id="{69256698-63C6-4CCC-81CB-EA5604C30F1E}"/>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a:extLst>
              <a:ext uri="{FF2B5EF4-FFF2-40B4-BE49-F238E27FC236}">
                <a16:creationId xmlns:a16="http://schemas.microsoft.com/office/drawing/2014/main" id="{B2467FDA-05D7-4760-A373-5D6AEAAF4278}"/>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682C0B10-7CAE-41E4-AB02-7E8B1FF2B898}" type="slidenum">
              <a:rPr lang="en-US" smtClean="0"/>
              <a:t>‹#›</a:t>
            </a:fld>
            <a:endParaRPr lang="en-US"/>
          </a:p>
        </p:txBody>
      </p:sp>
    </p:spTree>
    <p:extLst>
      <p:ext uri="{BB962C8B-B14F-4D97-AF65-F5344CB8AC3E}">
        <p14:creationId xmlns:p14="http://schemas.microsoft.com/office/powerpoint/2010/main" val="368753759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noProof="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D9EC30E-1A71-4188-9BE7-E2A64929A436}" type="datetimeFigureOut">
              <a:rPr lang="en-US" noProof="0" smtClean="0"/>
              <a:t>12-Apr-21</a:t>
            </a:fld>
            <a:endParaRPr lang="en-US" noProof="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noProof="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noProof="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530193B-564F-4854-8A52-728F3FB19C85}" type="slidenum">
              <a:rPr lang="en-US" noProof="0" smtClean="0"/>
              <a:t>‹#›</a:t>
            </a:fld>
            <a:endParaRPr lang="en-US" noProof="0"/>
          </a:p>
        </p:txBody>
      </p:sp>
    </p:spTree>
    <p:extLst>
      <p:ext uri="{BB962C8B-B14F-4D97-AF65-F5344CB8AC3E}">
        <p14:creationId xmlns:p14="http://schemas.microsoft.com/office/powerpoint/2010/main" val="360381651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9" name="Rectangle 8"/>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ctrTitle"/>
          </p:nvPr>
        </p:nvSpPr>
        <p:spPr>
          <a:xfrm>
            <a:off x="1154955" y="2099733"/>
            <a:ext cx="8825658" cy="2677648"/>
          </a:xfrm>
        </p:spPr>
        <p:txBody>
          <a:bodyPr anchor="b"/>
          <a:lstStyle>
            <a:lvl1pPr>
              <a:defRPr sz="5400"/>
            </a:lvl1pPr>
          </a:lstStyle>
          <a:p>
            <a:r>
              <a:rPr lang="en-US"/>
              <a:t>Click to edit Master title style</a:t>
            </a:r>
            <a:endParaRPr lang="en-US" dirty="0"/>
          </a:p>
        </p:txBody>
      </p:sp>
      <p:sp>
        <p:nvSpPr>
          <p:cNvPr id="3" name="Subtitle 2"/>
          <p:cNvSpPr>
            <a:spLocks noGrp="1"/>
          </p:cNvSpPr>
          <p:nvPr>
            <p:ph type="subTitle" idx="1"/>
          </p:nvPr>
        </p:nvSpPr>
        <p:spPr bwMode="gray">
          <a:xfrm>
            <a:off x="1154955" y="4777380"/>
            <a:ext cx="8825658" cy="861420"/>
          </a:xfrm>
        </p:spPr>
        <p:txBody>
          <a:bodyPr anchor="t"/>
          <a:lstStyle>
            <a:lvl1pPr marL="0" indent="0" algn="l">
              <a:buNone/>
              <a:defRPr cap="all">
                <a:solidFill>
                  <a:schemeClr val="accent1">
                    <a:lumMod val="60000"/>
                    <a:lumOff val="4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bwMode="gray">
          <a:xfrm rot="5400000">
            <a:off x="10158984" y="1792224"/>
            <a:ext cx="990599" cy="304799"/>
          </a:xfrm>
        </p:spPr>
        <p:txBody>
          <a:bodyPr anchor="t"/>
          <a:lstStyle>
            <a:lvl1pPr algn="l">
              <a:defRPr b="0" i="0">
                <a:solidFill>
                  <a:schemeClr val="bg1">
                    <a:alpha val="60000"/>
                  </a:schemeClr>
                </a:solidFill>
              </a:defRPr>
            </a:lvl1pPr>
          </a:lstStyle>
          <a:p>
            <a:fld id="{5923F103-BC34-4FE4-A40E-EDDEECFDA5D0}" type="datetimeFigureOut">
              <a:rPr lang="en-US" smtClean="0"/>
              <a:pPr/>
              <a:t>12-Apr-21</a:t>
            </a:fld>
            <a:endParaRPr lang="en-US" dirty="0"/>
          </a:p>
        </p:txBody>
      </p:sp>
      <p:sp>
        <p:nvSpPr>
          <p:cNvPr id="5" name="Footer Placeholder 4"/>
          <p:cNvSpPr>
            <a:spLocks noGrp="1"/>
          </p:cNvSpPr>
          <p:nvPr>
            <p:ph type="ftr" sz="quarter" idx="11"/>
          </p:nvPr>
        </p:nvSpPr>
        <p:spPr bwMode="gray">
          <a:xfrm rot="5400000">
            <a:off x="8951976" y="3227832"/>
            <a:ext cx="3859795" cy="304801"/>
          </a:xfrm>
        </p:spPr>
        <p:txBody>
          <a:bodyPr/>
          <a:lstStyle>
            <a:lvl1pPr>
              <a:defRPr b="0" i="0">
                <a:solidFill>
                  <a:schemeClr val="bg1">
                    <a:alpha val="60000"/>
                  </a:schemeClr>
                </a:solidFill>
              </a:defRPr>
            </a:lvl1pPr>
          </a:lstStyle>
          <a:p>
            <a:r>
              <a:rPr lang="en-US"/>
              <a:t>
              </a:t>
            </a:r>
            <a:endParaRPr lang="en-US" dirty="0"/>
          </a:p>
        </p:txBody>
      </p:sp>
      <p:sp>
        <p:nvSpPr>
          <p:cNvPr id="11" name="Rectangle 1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2" name="Slide Number Placeholder 5"/>
          <p:cNvSpPr>
            <a:spLocks noGrp="1"/>
          </p:cNvSpPr>
          <p:nvPr>
            <p:ph type="sldNum" sz="quarter" idx="12"/>
          </p:nvPr>
        </p:nvSpPr>
        <p:spPr>
          <a:xfrm>
            <a:off x="10352540" y="295729"/>
            <a:ext cx="838199" cy="767687"/>
          </a:xfrm>
        </p:spPr>
        <p:txBody>
          <a:bodyPr/>
          <a:lstStyle/>
          <a:p>
            <a:fld id="{D57F1E4F-1CFF-5643-939E-217C01CDF565}" type="slidenum">
              <a:rPr lang="en-US" smtClean="0"/>
              <a:pPr/>
              <a:t>‹#›</a:t>
            </a:fld>
            <a:endParaRPr lang="en-US" dirty="0"/>
          </a:p>
        </p:txBody>
      </p:sp>
      <p:sp>
        <p:nvSpPr>
          <p:cNvPr id="13" name="Rectangle 12">
            <a:extLst>
              <a:ext uri="{FF2B5EF4-FFF2-40B4-BE49-F238E27FC236}">
                <a16:creationId xmlns:a16="http://schemas.microsoft.com/office/drawing/2014/main" id="{FE033353-0A95-4BBF-9244-48AA0291BD7A}"/>
              </a:ext>
            </a:extLst>
          </p:cNvPr>
          <p:cNvSpPr/>
          <p:nvPr userDrawn="1"/>
        </p:nvSpPr>
        <p:spPr>
          <a:xfrm>
            <a:off x="9780103" y="6803351"/>
            <a:ext cx="1979897" cy="54650"/>
          </a:xfrm>
          <a:prstGeom prst="rect">
            <a:avLst/>
          </a:pr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4" name="Rectangle 13">
            <a:extLst>
              <a:ext uri="{FF2B5EF4-FFF2-40B4-BE49-F238E27FC236}">
                <a16:creationId xmlns:a16="http://schemas.microsoft.com/office/drawing/2014/main" id="{3F52F851-FDEA-45BF-9C50-A598BC79B1ED}"/>
              </a:ext>
            </a:extLst>
          </p:cNvPr>
          <p:cNvSpPr/>
          <p:nvPr userDrawn="1"/>
        </p:nvSpPr>
        <p:spPr>
          <a:xfrm>
            <a:off x="0" y="6803351"/>
            <a:ext cx="9780104" cy="5465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5" name="Rectangle 14">
            <a:extLst>
              <a:ext uri="{FF2B5EF4-FFF2-40B4-BE49-F238E27FC236}">
                <a16:creationId xmlns:a16="http://schemas.microsoft.com/office/drawing/2014/main" id="{3CEF3D90-7870-4642-ADF9-9DBBF0CEEE5C}"/>
              </a:ext>
            </a:extLst>
          </p:cNvPr>
          <p:cNvSpPr/>
          <p:nvPr userDrawn="1"/>
        </p:nvSpPr>
        <p:spPr>
          <a:xfrm>
            <a:off x="11760000" y="6803351"/>
            <a:ext cx="432000" cy="5465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6" name="Rectangle 15">
            <a:extLst>
              <a:ext uri="{FF2B5EF4-FFF2-40B4-BE49-F238E27FC236}">
                <a16:creationId xmlns:a16="http://schemas.microsoft.com/office/drawing/2014/main" id="{231A562D-8866-460A-A95A-5E90ED2C785E}"/>
              </a:ext>
            </a:extLst>
          </p:cNvPr>
          <p:cNvSpPr/>
          <p:nvPr userDrawn="1"/>
        </p:nvSpPr>
        <p:spPr>
          <a:xfrm>
            <a:off x="9780588" y="2698612"/>
            <a:ext cx="2411412" cy="11482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Tree>
    <p:extLst>
      <p:ext uri="{BB962C8B-B14F-4D97-AF65-F5344CB8AC3E}">
        <p14:creationId xmlns:p14="http://schemas.microsoft.com/office/powerpoint/2010/main" val="202296618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a:xfrm>
            <a:off x="1154954" y="2603500"/>
            <a:ext cx="8825659" cy="34163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9C9CA7B-DFD4-44B5-8C60-D14B8CD1FB59}" type="datetimeFigureOut">
              <a:rPr lang="en-US" smtClean="0"/>
              <a:t>12-Apr-21</a:t>
            </a:fld>
            <a:endParaRPr lang="en-US" dirty="0"/>
          </a:p>
        </p:txBody>
      </p:sp>
      <p:sp>
        <p:nvSpPr>
          <p:cNvPr id="5" name="Footer Placeholder 4"/>
          <p:cNvSpPr>
            <a:spLocks noGrp="1"/>
          </p:cNvSpPr>
          <p:nvPr>
            <p:ph type="ftr" sz="quarter" idx="11"/>
          </p:nvPr>
        </p:nvSpPr>
        <p:spPr/>
        <p:txBody>
          <a:bodyPr/>
          <a:lstStyle/>
          <a:p>
            <a:r>
              <a:rPr lang="en-US" noProof="0"/>
              <a:t>Add a footer</a:t>
            </a:r>
            <a:endParaRPr lang="en-US" noProof="0" dirty="0"/>
          </a:p>
        </p:txBody>
      </p:sp>
      <p:sp>
        <p:nvSpPr>
          <p:cNvPr id="6" name="Slide Number Placeholder 5"/>
          <p:cNvSpPr>
            <a:spLocks noGrp="1"/>
          </p:cNvSpPr>
          <p:nvPr>
            <p:ph type="sldNum" sz="quarter" idx="12"/>
          </p:nvPr>
        </p:nvSpPr>
        <p:spPr/>
        <p:txBody>
          <a:bodyPr/>
          <a:lstStyle/>
          <a:p>
            <a:fld id="{19B51A1E-902D-48AF-9020-955120F399B6}" type="slidenum">
              <a:rPr lang="en-US" noProof="0" smtClean="0"/>
              <a:pPr/>
              <a:t>‹#›</a:t>
            </a:fld>
            <a:endParaRPr lang="en-US" noProof="0" dirty="0"/>
          </a:p>
        </p:txBody>
      </p:sp>
    </p:spTree>
    <p:extLst>
      <p:ext uri="{BB962C8B-B14F-4D97-AF65-F5344CB8AC3E}">
        <p14:creationId xmlns:p14="http://schemas.microsoft.com/office/powerpoint/2010/main" val="372344980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bwMode="gray">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5"/>
            <p:cNvSpPr/>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677645"/>
            <a:ext cx="4351025" cy="2283824"/>
          </a:xfrm>
        </p:spPr>
        <p:txBody>
          <a:bodyPr anchor="ctr"/>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895559" y="2677644"/>
            <a:ext cx="3757545" cy="2283824"/>
          </a:xfrm>
        </p:spPr>
        <p:txBody>
          <a:bodyPr anchor="ctr"/>
          <a:lstStyle>
            <a:lvl1pPr marL="0" indent="0" algn="l">
              <a:buNone/>
              <a:defRPr sz="2000" cap="all">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34E6425-0181-43F2-84FC-787E803FD2F8}" type="datetimeFigureOut">
              <a:rPr lang="en-US" smtClean="0"/>
              <a:t>12-Apr-21</a:t>
            </a:fld>
            <a:endParaRPr lang="en-US" dirty="0"/>
          </a:p>
        </p:txBody>
      </p:sp>
      <p:sp>
        <p:nvSpPr>
          <p:cNvPr id="5" name="Footer Placeholder 4"/>
          <p:cNvSpPr>
            <a:spLocks noGrp="1"/>
          </p:cNvSpPr>
          <p:nvPr>
            <p:ph type="ftr" sz="quarter" idx="11"/>
          </p:nvPr>
        </p:nvSpPr>
        <p:spPr/>
        <p:txBody>
          <a:bodyPr/>
          <a:lstStyle/>
          <a:p>
            <a:r>
              <a:rPr lang="en-US" noProof="0"/>
              <a:t>Add a footer</a:t>
            </a:r>
            <a:endParaRPr lang="en-US" noProof="0" dirty="0"/>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19B51A1E-902D-48AF-9020-955120F399B6}" type="slidenum">
              <a:rPr lang="en-US" noProof="0" smtClean="0"/>
              <a:pPr/>
              <a:t>‹#›</a:t>
            </a:fld>
            <a:endParaRPr lang="en-US" noProof="0" dirty="0"/>
          </a:p>
        </p:txBody>
      </p:sp>
      <p:sp>
        <p:nvSpPr>
          <p:cNvPr id="22" name="Rectangle 21">
            <a:extLst>
              <a:ext uri="{FF2B5EF4-FFF2-40B4-BE49-F238E27FC236}">
                <a16:creationId xmlns:a16="http://schemas.microsoft.com/office/drawing/2014/main" id="{3EC90B84-3A42-4DA3-9714-38E612A0585F}"/>
              </a:ext>
            </a:extLst>
          </p:cNvPr>
          <p:cNvSpPr/>
          <p:nvPr userDrawn="1"/>
        </p:nvSpPr>
        <p:spPr>
          <a:xfrm>
            <a:off x="0" y="5209682"/>
            <a:ext cx="2411412" cy="1148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endParaRPr lang="en-US" noProof="0" dirty="0"/>
          </a:p>
        </p:txBody>
      </p:sp>
      <p:sp>
        <p:nvSpPr>
          <p:cNvPr id="23" name="Rectangle 22">
            <a:extLst>
              <a:ext uri="{FF2B5EF4-FFF2-40B4-BE49-F238E27FC236}">
                <a16:creationId xmlns:a16="http://schemas.microsoft.com/office/drawing/2014/main" id="{784CE611-8E87-4104-BCB4-92B292DDAD80}"/>
              </a:ext>
            </a:extLst>
          </p:cNvPr>
          <p:cNvSpPr/>
          <p:nvPr userDrawn="1"/>
        </p:nvSpPr>
        <p:spPr>
          <a:xfrm>
            <a:off x="9780103" y="6803351"/>
            <a:ext cx="1979897" cy="54650"/>
          </a:xfrm>
          <a:prstGeom prst="rect">
            <a:avLst/>
          </a:pr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4" name="Rectangle 23">
            <a:extLst>
              <a:ext uri="{FF2B5EF4-FFF2-40B4-BE49-F238E27FC236}">
                <a16:creationId xmlns:a16="http://schemas.microsoft.com/office/drawing/2014/main" id="{99F02D82-700D-41C9-AA37-F6FBD6E57F44}"/>
              </a:ext>
            </a:extLst>
          </p:cNvPr>
          <p:cNvSpPr/>
          <p:nvPr userDrawn="1"/>
        </p:nvSpPr>
        <p:spPr>
          <a:xfrm>
            <a:off x="0" y="6803351"/>
            <a:ext cx="9780104" cy="5465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5" name="Rectangle 24">
            <a:extLst>
              <a:ext uri="{FF2B5EF4-FFF2-40B4-BE49-F238E27FC236}">
                <a16:creationId xmlns:a16="http://schemas.microsoft.com/office/drawing/2014/main" id="{6275D641-8C2D-47CB-94F6-C1C44E06ED4D}"/>
              </a:ext>
            </a:extLst>
          </p:cNvPr>
          <p:cNvSpPr/>
          <p:nvPr userDrawn="1"/>
        </p:nvSpPr>
        <p:spPr>
          <a:xfrm>
            <a:off x="11760000" y="6803351"/>
            <a:ext cx="432000" cy="5465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Tree>
    <p:extLst>
      <p:ext uri="{BB962C8B-B14F-4D97-AF65-F5344CB8AC3E}">
        <p14:creationId xmlns:p14="http://schemas.microsoft.com/office/powerpoint/2010/main" val="292894509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54954" y="2603500"/>
            <a:ext cx="4825158" cy="3416301"/>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08712" y="2603500"/>
            <a:ext cx="4825159" cy="341630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3BDB8791-F1B0-41E7-B7FD-A781E65C4266}" type="datetimeFigureOut">
              <a:rPr lang="en-US" smtClean="0"/>
              <a:t>12-Apr-21</a:t>
            </a:fld>
            <a:endParaRPr lang="en-US" dirty="0"/>
          </a:p>
        </p:txBody>
      </p:sp>
      <p:sp>
        <p:nvSpPr>
          <p:cNvPr id="6" name="Footer Placeholder 5"/>
          <p:cNvSpPr>
            <a:spLocks noGrp="1"/>
          </p:cNvSpPr>
          <p:nvPr>
            <p:ph type="ftr" sz="quarter" idx="11"/>
          </p:nvPr>
        </p:nvSpPr>
        <p:spPr/>
        <p:txBody>
          <a:bodyPr/>
          <a:lstStyle/>
          <a:p>
            <a:r>
              <a:rPr lang="en-US" noProof="0"/>
              <a:t>Add a footer</a:t>
            </a:r>
            <a:endParaRPr lang="en-US" noProof="0" dirty="0"/>
          </a:p>
        </p:txBody>
      </p:sp>
      <p:sp>
        <p:nvSpPr>
          <p:cNvPr id="7" name="Slide Number Placeholder 6"/>
          <p:cNvSpPr>
            <a:spLocks noGrp="1"/>
          </p:cNvSpPr>
          <p:nvPr>
            <p:ph type="sldNum" sz="quarter" idx="12"/>
          </p:nvPr>
        </p:nvSpPr>
        <p:spPr/>
        <p:txBody>
          <a:bodyPr/>
          <a:lstStyle/>
          <a:p>
            <a:fld id="{19B51A1E-902D-48AF-9020-955120F399B6}" type="slidenum">
              <a:rPr lang="en-US" noProof="0" smtClean="0"/>
              <a:pPr/>
              <a:t>‹#›</a:t>
            </a:fld>
            <a:endParaRPr lang="en-US" noProof="0" dirty="0"/>
          </a:p>
        </p:txBody>
      </p:sp>
    </p:spTree>
    <p:extLst>
      <p:ext uri="{BB962C8B-B14F-4D97-AF65-F5344CB8AC3E}">
        <p14:creationId xmlns:p14="http://schemas.microsoft.com/office/powerpoint/2010/main" val="180727297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54954" y="2603500"/>
            <a:ext cx="4825157"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54954" y="3179762"/>
            <a:ext cx="4825158" cy="2840039"/>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08712" y="2603500"/>
            <a:ext cx="482515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08712" y="3179762"/>
            <a:ext cx="4825159" cy="2840039"/>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FDD63B2-E120-4ED8-B27B-C685F510A5FE}" type="datetimeFigureOut">
              <a:rPr lang="en-US" smtClean="0"/>
              <a:t>12-Apr-21</a:t>
            </a:fld>
            <a:endParaRPr lang="en-US" dirty="0"/>
          </a:p>
        </p:txBody>
      </p:sp>
      <p:sp>
        <p:nvSpPr>
          <p:cNvPr id="8" name="Footer Placeholder 7"/>
          <p:cNvSpPr>
            <a:spLocks noGrp="1"/>
          </p:cNvSpPr>
          <p:nvPr>
            <p:ph type="ftr" sz="quarter" idx="11"/>
          </p:nvPr>
        </p:nvSpPr>
        <p:spPr/>
        <p:txBody>
          <a:bodyPr/>
          <a:lstStyle/>
          <a:p>
            <a:r>
              <a:rPr lang="en-US" noProof="0"/>
              <a:t>Add a footer</a:t>
            </a:r>
            <a:endParaRPr lang="en-US" noProof="0" dirty="0"/>
          </a:p>
        </p:txBody>
      </p:sp>
      <p:sp>
        <p:nvSpPr>
          <p:cNvPr id="9" name="Slide Number Placeholder 8"/>
          <p:cNvSpPr>
            <a:spLocks noGrp="1"/>
          </p:cNvSpPr>
          <p:nvPr>
            <p:ph type="sldNum" sz="quarter" idx="12"/>
          </p:nvPr>
        </p:nvSpPr>
        <p:spPr/>
        <p:txBody>
          <a:bodyPr/>
          <a:lstStyle/>
          <a:p>
            <a:fld id="{19B51A1E-902D-48AF-9020-955120F399B6}" type="slidenum">
              <a:rPr lang="en-US" noProof="0" smtClean="0"/>
              <a:pPr/>
              <a:t>‹#›</a:t>
            </a:fld>
            <a:endParaRPr lang="en-US" noProof="0" dirty="0"/>
          </a:p>
        </p:txBody>
      </p:sp>
      <p:sp>
        <p:nvSpPr>
          <p:cNvPr id="10" name="Rectangle 9" descr="Accent block left">
            <a:extLst>
              <a:ext uri="{FF2B5EF4-FFF2-40B4-BE49-F238E27FC236}">
                <a16:creationId xmlns:a16="http://schemas.microsoft.com/office/drawing/2014/main" id="{395B5423-8AA8-4EE6-919A-478C5537ACA9}"/>
              </a:ext>
              <a:ext uri="{C183D7F6-B498-43B3-948B-1728B52AA6E4}">
                <adec:decorative xmlns:adec="http://schemas.microsoft.com/office/drawing/2017/decorative" val="1"/>
              </a:ext>
            </a:extLst>
          </p:cNvPr>
          <p:cNvSpPr/>
          <p:nvPr userDrawn="1"/>
        </p:nvSpPr>
        <p:spPr>
          <a:xfrm>
            <a:off x="431800" y="1016231"/>
            <a:ext cx="1984175" cy="1148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endParaRPr lang="en-US" noProof="0" dirty="0"/>
          </a:p>
        </p:txBody>
      </p:sp>
      <p:sp>
        <p:nvSpPr>
          <p:cNvPr id="11" name="Rectangle 10" descr="Accent bar right&#10;">
            <a:extLst>
              <a:ext uri="{FF2B5EF4-FFF2-40B4-BE49-F238E27FC236}">
                <a16:creationId xmlns:a16="http://schemas.microsoft.com/office/drawing/2014/main" id="{88774547-FA38-43B9-9F16-B114D1CA3690}"/>
              </a:ext>
              <a:ext uri="{C183D7F6-B498-43B3-948B-1728B52AA6E4}">
                <adec:decorative xmlns:adec="http://schemas.microsoft.com/office/drawing/2017/decorative" val="1"/>
              </a:ext>
            </a:extLst>
          </p:cNvPr>
          <p:cNvSpPr/>
          <p:nvPr userDrawn="1"/>
        </p:nvSpPr>
        <p:spPr>
          <a:xfrm>
            <a:off x="6299887" y="1016231"/>
            <a:ext cx="1984175" cy="114824"/>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endParaRPr lang="en-US" noProof="0" dirty="0"/>
          </a:p>
        </p:txBody>
      </p:sp>
    </p:spTree>
    <p:extLst>
      <p:ext uri="{BB962C8B-B14F-4D97-AF65-F5344CB8AC3E}">
        <p14:creationId xmlns:p14="http://schemas.microsoft.com/office/powerpoint/2010/main" val="367499089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9" name="Title 1"/>
          <p:cNvSpPr>
            <a:spLocks noGrp="1"/>
          </p:cNvSpPr>
          <p:nvPr>
            <p:ph type="title"/>
          </p:nvPr>
        </p:nvSpPr>
        <p:spPr>
          <a:xfrm>
            <a:off x="1154954" y="973668"/>
            <a:ext cx="8761413" cy="706964"/>
          </a:xfrm>
        </p:spPr>
        <p:txBody>
          <a:bodyPr/>
          <a:lstStyle>
            <a:lvl1pPr>
              <a:defRPr/>
            </a:lvl1p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7AA18ACC-A947-437B-A130-35BD54FDF1E9}" type="datetimeFigureOut">
              <a:rPr lang="en-US" smtClean="0"/>
              <a:t>12-Apr-21</a:t>
            </a:fld>
            <a:endParaRPr lang="en-US" dirty="0"/>
          </a:p>
        </p:txBody>
      </p:sp>
      <p:sp>
        <p:nvSpPr>
          <p:cNvPr id="4" name="Footer Placeholder 3"/>
          <p:cNvSpPr>
            <a:spLocks noGrp="1"/>
          </p:cNvSpPr>
          <p:nvPr>
            <p:ph type="ftr" sz="quarter" idx="11"/>
          </p:nvPr>
        </p:nvSpPr>
        <p:spPr/>
        <p:txBody>
          <a:bodyPr/>
          <a:lstStyle/>
          <a:p>
            <a:r>
              <a:rPr lang="en-US" noProof="0"/>
              <a:t>Add a footer</a:t>
            </a:r>
            <a:endParaRPr lang="en-US" noProof="0" dirty="0"/>
          </a:p>
        </p:txBody>
      </p:sp>
      <p:sp>
        <p:nvSpPr>
          <p:cNvPr id="5" name="Slide Number Placeholder 4"/>
          <p:cNvSpPr>
            <a:spLocks noGrp="1"/>
          </p:cNvSpPr>
          <p:nvPr>
            <p:ph type="sldNum" sz="quarter" idx="12"/>
          </p:nvPr>
        </p:nvSpPr>
        <p:spPr/>
        <p:txBody>
          <a:bodyPr/>
          <a:lstStyle/>
          <a:p>
            <a:fld id="{19B51A1E-902D-48AF-9020-955120F399B6}" type="slidenum">
              <a:rPr lang="en-US" noProof="0" smtClean="0"/>
              <a:pPr/>
              <a:t>‹#›</a:t>
            </a:fld>
            <a:endParaRPr lang="en-US" noProof="0" dirty="0"/>
          </a:p>
        </p:txBody>
      </p:sp>
    </p:spTree>
    <p:extLst>
      <p:ext uri="{BB962C8B-B14F-4D97-AF65-F5344CB8AC3E}">
        <p14:creationId xmlns:p14="http://schemas.microsoft.com/office/powerpoint/2010/main" val="345255779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C8D7E02-BCB8-4D50-A234-369438C08659}" type="datetimeFigureOut">
              <a:rPr lang="en-US" smtClean="0"/>
              <a:t>12-Apr-21</a:t>
            </a:fld>
            <a:endParaRPr lang="en-US" dirty="0"/>
          </a:p>
        </p:txBody>
      </p:sp>
      <p:sp>
        <p:nvSpPr>
          <p:cNvPr id="3" name="Footer Placeholder 2"/>
          <p:cNvSpPr>
            <a:spLocks noGrp="1"/>
          </p:cNvSpPr>
          <p:nvPr>
            <p:ph type="ftr" sz="quarter" idx="11"/>
          </p:nvPr>
        </p:nvSpPr>
        <p:spPr/>
        <p:txBody>
          <a:bodyPr/>
          <a:lstStyle/>
          <a:p>
            <a:r>
              <a:rPr lang="en-US" noProof="0"/>
              <a:t>Add a footer</a:t>
            </a:r>
            <a:endParaRPr lang="en-US" noProof="0" dirty="0"/>
          </a:p>
        </p:txBody>
      </p:sp>
      <p:sp>
        <p:nvSpPr>
          <p:cNvPr id="7" name="Rectangle 6"/>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Slide Number Placeholder 3"/>
          <p:cNvSpPr>
            <a:spLocks noGrp="1"/>
          </p:cNvSpPr>
          <p:nvPr>
            <p:ph type="sldNum" sz="quarter" idx="12"/>
          </p:nvPr>
        </p:nvSpPr>
        <p:spPr/>
        <p:txBody>
          <a:bodyPr/>
          <a:lstStyle/>
          <a:p>
            <a:fld id="{19B51A1E-902D-48AF-9020-955120F399B6}" type="slidenum">
              <a:rPr lang="en-US" noProof="0" smtClean="0"/>
              <a:pPr/>
              <a:t>‹#›</a:t>
            </a:fld>
            <a:endParaRPr lang="en-US" noProof="0" dirty="0"/>
          </a:p>
        </p:txBody>
      </p:sp>
    </p:spTree>
    <p:extLst>
      <p:ext uri="{BB962C8B-B14F-4D97-AF65-F5344CB8AC3E}">
        <p14:creationId xmlns:p14="http://schemas.microsoft.com/office/powerpoint/2010/main" val="183313590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8" name="Freeform 5"/>
            <p:cNvSpPr/>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295400"/>
            <a:ext cx="2793158" cy="16002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5781146" y="1447800"/>
            <a:ext cx="5190066" cy="45720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bwMode="gray">
          <a:xfrm>
            <a:off x="1154954" y="3129280"/>
            <a:ext cx="2793158" cy="2895599"/>
          </a:xfrm>
        </p:spPr>
        <p:txBody>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6E86A4C-8E40-4F87-A4F0-01A0687C5742}" type="datetimeFigureOut">
              <a:rPr lang="en-US" smtClean="0"/>
              <a:t>12-Apr-21</a:t>
            </a:fld>
            <a:endParaRPr lang="en-US" dirty="0"/>
          </a:p>
        </p:txBody>
      </p:sp>
      <p:sp>
        <p:nvSpPr>
          <p:cNvPr id="6" name="Footer Placeholder 5"/>
          <p:cNvSpPr>
            <a:spLocks noGrp="1"/>
          </p:cNvSpPr>
          <p:nvPr>
            <p:ph type="ftr" sz="quarter" idx="11"/>
          </p:nvPr>
        </p:nvSpPr>
        <p:spPr/>
        <p:txBody>
          <a:bodyPr/>
          <a:lstStyle/>
          <a:p>
            <a:r>
              <a:rPr lang="en-US" noProof="0"/>
              <a:t>Add a footer</a:t>
            </a:r>
            <a:endParaRPr lang="en-US" noProof="0" dirty="0"/>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19B51A1E-902D-48AF-9020-955120F399B6}" type="slidenum">
              <a:rPr lang="en-US" noProof="0" smtClean="0"/>
              <a:pPr/>
              <a:t>‹#›</a:t>
            </a:fld>
            <a:endParaRPr lang="en-US" noProof="0" dirty="0"/>
          </a:p>
        </p:txBody>
      </p:sp>
      <p:sp>
        <p:nvSpPr>
          <p:cNvPr id="23" name="Rectangle 22" descr="Accent block left">
            <a:extLst>
              <a:ext uri="{FF2B5EF4-FFF2-40B4-BE49-F238E27FC236}">
                <a16:creationId xmlns:a16="http://schemas.microsoft.com/office/drawing/2014/main" id="{F857311A-D2C5-4E32-A43B-66BEFDFE5602}"/>
              </a:ext>
              <a:ext uri="{C183D7F6-B498-43B3-948B-1728B52AA6E4}">
                <adec:decorative xmlns:adec="http://schemas.microsoft.com/office/drawing/2017/decorative" val="1"/>
              </a:ext>
            </a:extLst>
          </p:cNvPr>
          <p:cNvSpPr/>
          <p:nvPr userDrawn="1"/>
        </p:nvSpPr>
        <p:spPr>
          <a:xfrm>
            <a:off x="431800" y="1892926"/>
            <a:ext cx="1984175" cy="1148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endParaRPr lang="en-US" noProof="0" dirty="0"/>
          </a:p>
        </p:txBody>
      </p:sp>
    </p:spTree>
    <p:extLst>
      <p:ext uri="{BB962C8B-B14F-4D97-AF65-F5344CB8AC3E}">
        <p14:creationId xmlns:p14="http://schemas.microsoft.com/office/powerpoint/2010/main" val="375188070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6172200" y="402165"/>
              <a:ext cx="55964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22" name="Freeform 5"/>
            <p:cNvSpPr/>
            <p:nvPr/>
          </p:nvSpPr>
          <p:spPr bwMode="gray">
            <a:xfrm rot="15922489">
              <a:off x="4203594"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32954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693333"/>
            <a:ext cx="3865134" cy="1735667"/>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547870" y="1143000"/>
            <a:ext cx="3227193"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marL="0" lvl="0" indent="0" algn="ctr">
              <a:buNone/>
            </a:pPr>
            <a:r>
              <a:rPr lang="en-US"/>
              <a:t>Click icon to add picture</a:t>
            </a:r>
            <a:endParaRPr lang="en-US" dirty="0"/>
          </a:p>
        </p:txBody>
      </p:sp>
      <p:sp>
        <p:nvSpPr>
          <p:cNvPr id="4" name="Text Placeholder 3"/>
          <p:cNvSpPr>
            <a:spLocks noGrp="1"/>
          </p:cNvSpPr>
          <p:nvPr>
            <p:ph type="body" sz="half" idx="2"/>
          </p:nvPr>
        </p:nvSpPr>
        <p:spPr bwMode="gray">
          <a:xfrm>
            <a:off x="1154954" y="3657600"/>
            <a:ext cx="3859212" cy="1371600"/>
          </a:xfrm>
        </p:spPr>
        <p:txBody>
          <a:bodyPr>
            <a:normAutofit/>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5E72C73-2D91-4E12-BA25-F0AA0C03599B}" type="datetimeFigureOut">
              <a:rPr lang="en-US" smtClean="0"/>
              <a:t>12-Apr-21</a:t>
            </a:fld>
            <a:endParaRPr lang="en-US" dirty="0"/>
          </a:p>
        </p:txBody>
      </p:sp>
      <p:sp>
        <p:nvSpPr>
          <p:cNvPr id="6" name="Footer Placeholder 5"/>
          <p:cNvSpPr>
            <a:spLocks noGrp="1"/>
          </p:cNvSpPr>
          <p:nvPr>
            <p:ph type="ftr" sz="quarter" idx="11"/>
          </p:nvPr>
        </p:nvSpPr>
        <p:spPr/>
        <p:txBody>
          <a:bodyPr/>
          <a:lstStyle/>
          <a:p>
            <a:r>
              <a:rPr lang="en-US" noProof="0"/>
              <a:t>Add a footer</a:t>
            </a:r>
            <a:endParaRPr lang="en-US" noProof="0" dirty="0"/>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19B51A1E-902D-48AF-9020-955120F399B6}" type="slidenum">
              <a:rPr lang="en-US" noProof="0" smtClean="0"/>
              <a:pPr/>
              <a:t>‹#›</a:t>
            </a:fld>
            <a:endParaRPr lang="en-US" noProof="0" dirty="0"/>
          </a:p>
        </p:txBody>
      </p:sp>
      <p:sp>
        <p:nvSpPr>
          <p:cNvPr id="23" name="Rectangle 22" descr="Accent block left">
            <a:extLst>
              <a:ext uri="{FF2B5EF4-FFF2-40B4-BE49-F238E27FC236}">
                <a16:creationId xmlns:a16="http://schemas.microsoft.com/office/drawing/2014/main" id="{84D930B8-30B0-4DB8-A5BB-52ED0049E6B1}"/>
              </a:ext>
              <a:ext uri="{C183D7F6-B498-43B3-948B-1728B52AA6E4}">
                <adec:decorative xmlns:adec="http://schemas.microsoft.com/office/drawing/2017/decorative" val="1"/>
              </a:ext>
            </a:extLst>
          </p:cNvPr>
          <p:cNvSpPr/>
          <p:nvPr userDrawn="1"/>
        </p:nvSpPr>
        <p:spPr>
          <a:xfrm>
            <a:off x="431800" y="1892926"/>
            <a:ext cx="1984175" cy="114824"/>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endParaRPr lang="en-US" noProof="0" dirty="0"/>
          </a:p>
        </p:txBody>
      </p:sp>
    </p:spTree>
    <p:extLst>
      <p:ext uri="{BB962C8B-B14F-4D97-AF65-F5344CB8AC3E}">
        <p14:creationId xmlns:p14="http://schemas.microsoft.com/office/powerpoint/2010/main" val="423592438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3" name="Rectangle 12"/>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Freeform 5"/>
            <p:cNvSpPr/>
            <p:nvPr/>
          </p:nvSpPr>
          <p:spPr bwMode="gray">
            <a:xfrm rot="10371525">
              <a:off x="263767" y="443825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1" name="Freeform 5"/>
            <p:cNvSpPr/>
            <p:nvPr/>
          </p:nvSpPr>
          <p:spPr bwMode="gray">
            <a:xfrm rot="10800000">
              <a:off x="459506" y="321130"/>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4969927"/>
            <a:ext cx="8825659"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4" y="685800"/>
            <a:ext cx="8825659"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5536665"/>
            <a:ext cx="8825658" cy="493712"/>
          </a:xfrm>
        </p:spPr>
        <p:txBody>
          <a:bodyPr>
            <a:normAutofit/>
          </a:bodyPr>
          <a:lstStyle>
            <a:lvl1pPr marL="0" indent="0">
              <a:buNone/>
              <a:defRPr sz="12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23A1CC3-2375-41D4-9E03-427CAF2A4C1A}" type="datetimeFigureOut">
              <a:rPr lang="en-US" smtClean="0"/>
              <a:t>12-Apr-21</a:t>
            </a:fld>
            <a:endParaRPr lang="en-US" dirty="0"/>
          </a:p>
        </p:txBody>
      </p:sp>
      <p:sp>
        <p:nvSpPr>
          <p:cNvPr id="6" name="Footer Placeholder 5"/>
          <p:cNvSpPr>
            <a:spLocks noGrp="1"/>
          </p:cNvSpPr>
          <p:nvPr>
            <p:ph type="ftr" sz="quarter" idx="11"/>
          </p:nvPr>
        </p:nvSpPr>
        <p:spPr/>
        <p:txBody>
          <a:bodyPr/>
          <a:lstStyle/>
          <a:p>
            <a:r>
              <a:rPr lang="en-US" noProof="0"/>
              <a:t>Add a footer</a:t>
            </a:r>
            <a:endParaRPr lang="en-US" noProof="0" dirty="0"/>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19B51A1E-902D-48AF-9020-955120F399B6}" type="slidenum">
              <a:rPr lang="en-US" noProof="0" smtClean="0"/>
              <a:pPr/>
              <a:t>‹#›</a:t>
            </a:fld>
            <a:endParaRPr lang="en-US" noProof="0" dirty="0"/>
          </a:p>
        </p:txBody>
      </p:sp>
    </p:spTree>
    <p:extLst>
      <p:ext uri="{BB962C8B-B14F-4D97-AF65-F5344CB8AC3E}">
        <p14:creationId xmlns:p14="http://schemas.microsoft.com/office/powerpoint/2010/main" val="2098111473"/>
      </p:ext>
    </p:extLst>
  </p:cSld>
  <p:clrMapOvr>
    <a:masterClrMapping/>
  </p:clrMapOvr>
  <p:hf hdr="0" dt="0"/>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Freeform 5"/>
            <p:cNvSpPr/>
            <p:nvPr/>
          </p:nvSpPr>
          <p:spPr bwMode="gray">
            <a:xfrm rot="21010068">
              <a:off x="8490951" y="271487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7" name="Freeform 5"/>
            <p:cNvSpPr/>
            <p:nvPr/>
          </p:nvSpPr>
          <p:spPr bwMode="gray">
            <a:xfrm>
              <a:off x="455612" y="2801319"/>
              <a:ext cx="11277600" cy="3602637"/>
            </a:xfrm>
            <a:custGeom>
              <a:avLst/>
              <a:gdLst/>
              <a:ahLst/>
              <a:cxnLst/>
              <a:rect l="l" t="t" r="r" b="b"/>
              <a:pathLst>
                <a:path w="10000" h="7946">
                  <a:moveTo>
                    <a:pt x="0" y="0"/>
                  </a:moveTo>
                  <a:lnTo>
                    <a:pt x="0" y="7945"/>
                  </a:lnTo>
                  <a:lnTo>
                    <a:pt x="10000" y="7946"/>
                  </a:lnTo>
                  <a:lnTo>
                    <a:pt x="10000" y="4"/>
                  </a:lnTo>
                  <a:lnTo>
                    <a:pt x="10000" y="4"/>
                  </a:lnTo>
                  <a:lnTo>
                    <a:pt x="9773" y="91"/>
                  </a:lnTo>
                  <a:lnTo>
                    <a:pt x="9547" y="175"/>
                  </a:lnTo>
                  <a:lnTo>
                    <a:pt x="9320" y="256"/>
                  </a:lnTo>
                  <a:lnTo>
                    <a:pt x="9092" y="326"/>
                  </a:lnTo>
                  <a:lnTo>
                    <a:pt x="8865" y="396"/>
                  </a:lnTo>
                  <a:lnTo>
                    <a:pt x="8637" y="462"/>
                  </a:lnTo>
                  <a:lnTo>
                    <a:pt x="8412" y="518"/>
                  </a:lnTo>
                  <a:lnTo>
                    <a:pt x="8184" y="571"/>
                  </a:lnTo>
                  <a:lnTo>
                    <a:pt x="7957" y="620"/>
                  </a:lnTo>
                  <a:lnTo>
                    <a:pt x="7734" y="662"/>
                  </a:lnTo>
                  <a:lnTo>
                    <a:pt x="7508" y="704"/>
                  </a:lnTo>
                  <a:lnTo>
                    <a:pt x="7285" y="739"/>
                  </a:lnTo>
                  <a:lnTo>
                    <a:pt x="7062" y="767"/>
                  </a:lnTo>
                  <a:lnTo>
                    <a:pt x="6840" y="795"/>
                  </a:lnTo>
                  <a:lnTo>
                    <a:pt x="6620" y="819"/>
                  </a:lnTo>
                  <a:lnTo>
                    <a:pt x="6402" y="837"/>
                  </a:lnTo>
                  <a:lnTo>
                    <a:pt x="6184" y="851"/>
                  </a:lnTo>
                  <a:lnTo>
                    <a:pt x="5968" y="865"/>
                  </a:lnTo>
                  <a:lnTo>
                    <a:pt x="5755" y="872"/>
                  </a:lnTo>
                  <a:lnTo>
                    <a:pt x="5542" y="879"/>
                  </a:lnTo>
                  <a:lnTo>
                    <a:pt x="5332" y="882"/>
                  </a:lnTo>
                  <a:lnTo>
                    <a:pt x="5124" y="879"/>
                  </a:lnTo>
                  <a:lnTo>
                    <a:pt x="4918" y="879"/>
                  </a:lnTo>
                  <a:lnTo>
                    <a:pt x="4714" y="872"/>
                  </a:lnTo>
                  <a:lnTo>
                    <a:pt x="4514" y="861"/>
                  </a:lnTo>
                  <a:lnTo>
                    <a:pt x="4316" y="851"/>
                  </a:lnTo>
                  <a:lnTo>
                    <a:pt x="4122" y="840"/>
                  </a:lnTo>
                  <a:lnTo>
                    <a:pt x="3929" y="823"/>
                  </a:lnTo>
                  <a:lnTo>
                    <a:pt x="3739" y="805"/>
                  </a:lnTo>
                  <a:lnTo>
                    <a:pt x="3553" y="788"/>
                  </a:lnTo>
                  <a:lnTo>
                    <a:pt x="3190" y="742"/>
                  </a:lnTo>
                  <a:lnTo>
                    <a:pt x="2842" y="693"/>
                  </a:lnTo>
                  <a:lnTo>
                    <a:pt x="2508" y="641"/>
                  </a:lnTo>
                  <a:lnTo>
                    <a:pt x="2192" y="585"/>
                  </a:lnTo>
                  <a:lnTo>
                    <a:pt x="1890" y="525"/>
                  </a:lnTo>
                  <a:lnTo>
                    <a:pt x="1610" y="462"/>
                  </a:lnTo>
                  <a:lnTo>
                    <a:pt x="1347" y="399"/>
                  </a:lnTo>
                  <a:lnTo>
                    <a:pt x="1105" y="336"/>
                  </a:lnTo>
                  <a:lnTo>
                    <a:pt x="883" y="277"/>
                  </a:lnTo>
                  <a:lnTo>
                    <a:pt x="686" y="221"/>
                  </a:lnTo>
                  <a:lnTo>
                    <a:pt x="508" y="168"/>
                  </a:lnTo>
                  <a:lnTo>
                    <a:pt x="358" y="123"/>
                  </a:lnTo>
                  <a:lnTo>
                    <a:pt x="232" y="81"/>
                  </a:lnTo>
                  <a:lnTo>
                    <a:pt x="59" y="21"/>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48798" y="1063417"/>
            <a:ext cx="8831816" cy="1372986"/>
          </a:xfrm>
        </p:spPr>
        <p:txBody>
          <a:bodyPr/>
          <a:lstStyle>
            <a:lvl1pPr>
              <a:defRPr sz="4000"/>
            </a:lvl1pPr>
          </a:lstStyle>
          <a:p>
            <a:r>
              <a:rPr lang="en-US"/>
              <a:t>Click to edit Master title style</a:t>
            </a:r>
            <a:endParaRPr lang="en-US" dirty="0"/>
          </a:p>
        </p:txBody>
      </p:sp>
      <p:sp>
        <p:nvSpPr>
          <p:cNvPr id="8" name="Text Placeholder 3"/>
          <p:cNvSpPr>
            <a:spLocks noGrp="1"/>
          </p:cNvSpPr>
          <p:nvPr>
            <p:ph type="body" sz="half" idx="2"/>
          </p:nvPr>
        </p:nvSpPr>
        <p:spPr>
          <a:xfrm>
            <a:off x="1154954" y="3543300"/>
            <a:ext cx="8825659" cy="24765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AFF16868-8199-4C2C-A5B1-63AEE139F88E}" type="datetimeFigureOut">
              <a:rPr lang="en-US" smtClean="0"/>
              <a:t>12-Apr-21</a:t>
            </a:fld>
            <a:endParaRPr lang="en-US" dirty="0"/>
          </a:p>
        </p:txBody>
      </p:sp>
      <p:sp>
        <p:nvSpPr>
          <p:cNvPr id="5" name="Footer Placeholder 4"/>
          <p:cNvSpPr>
            <a:spLocks noGrp="1"/>
          </p:cNvSpPr>
          <p:nvPr>
            <p:ph type="ftr" sz="quarter" idx="11"/>
          </p:nvPr>
        </p:nvSpPr>
        <p:spPr/>
        <p:txBody>
          <a:bodyPr/>
          <a:lstStyle/>
          <a:p>
            <a:r>
              <a:rPr lang="en-US" noProof="0"/>
              <a:t>Add a footer</a:t>
            </a:r>
            <a:endParaRPr lang="en-US" noProof="0" dirty="0"/>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19B51A1E-902D-48AF-9020-955120F399B6}" type="slidenum">
              <a:rPr lang="en-US" noProof="0" smtClean="0"/>
              <a:pPr/>
              <a:t>‹#›</a:t>
            </a:fld>
            <a:endParaRPr lang="en-US" noProof="0" dirty="0"/>
          </a:p>
        </p:txBody>
      </p:sp>
    </p:spTree>
    <p:extLst>
      <p:ext uri="{BB962C8B-B14F-4D97-AF65-F5344CB8AC3E}">
        <p14:creationId xmlns:p14="http://schemas.microsoft.com/office/powerpoint/2010/main" val="2659953257"/>
      </p:ext>
    </p:extLst>
  </p:cSld>
  <p:clrMapOvr>
    <a:masterClrMapping/>
  </p:clrMapOvr>
  <p:hf hdr="0" dt="0"/>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3" name="Group 2"/>
          <p:cNvGrpSpPr/>
          <p:nvPr/>
        </p:nvGrpSpPr>
        <p:grpSpPr>
          <a:xfrm>
            <a:off x="0" y="0"/>
            <a:ext cx="12192000" cy="6858000"/>
            <a:chOff x="0" y="0"/>
            <a:chExt cx="12192000" cy="6858000"/>
          </a:xfrm>
        </p:grpSpPr>
        <p:sp>
          <p:nvSpPr>
            <p:cNvPr id="17" name="Rectangle 16"/>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Oval 19"/>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Oval 23"/>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Oval 24"/>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Freeform 5"/>
            <p:cNvSpPr/>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8"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6" name="TextBox 15"/>
          <p:cNvSpPr txBox="1"/>
          <p:nvPr/>
        </p:nvSpPr>
        <p:spPr bwMode="gray">
          <a:xfrm>
            <a:off x="881566" y="607336"/>
            <a:ext cx="801912"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13" name="TextBox 12"/>
          <p:cNvSpPr txBox="1"/>
          <p:nvPr/>
        </p:nvSpPr>
        <p:spPr bwMode="gray">
          <a:xfrm>
            <a:off x="9884458" y="2613787"/>
            <a:ext cx="652763"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2" name="Title 1"/>
          <p:cNvSpPr>
            <a:spLocks noGrp="1"/>
          </p:cNvSpPr>
          <p:nvPr>
            <p:ph type="title"/>
          </p:nvPr>
        </p:nvSpPr>
        <p:spPr>
          <a:xfrm>
            <a:off x="1581878" y="982134"/>
            <a:ext cx="8453906" cy="2696632"/>
          </a:xfrm>
        </p:spPr>
        <p:txBody>
          <a:bodyPr/>
          <a:lstStyle>
            <a:lvl1pPr>
              <a:defRPr sz="4000"/>
            </a:lvl1pPr>
          </a:lstStyle>
          <a:p>
            <a:r>
              <a:rPr lang="en-US"/>
              <a:t>Click to edit Master title style</a:t>
            </a:r>
            <a:endParaRPr lang="en-US" dirty="0"/>
          </a:p>
        </p:txBody>
      </p:sp>
      <p:sp>
        <p:nvSpPr>
          <p:cNvPr id="14" name="Text Placeholder 3"/>
          <p:cNvSpPr>
            <a:spLocks noGrp="1"/>
          </p:cNvSpPr>
          <p:nvPr>
            <p:ph type="body" sz="half" idx="13"/>
          </p:nvPr>
        </p:nvSpPr>
        <p:spPr bwMode="gray">
          <a:xfrm>
            <a:off x="1945945" y="3678766"/>
            <a:ext cx="7731219" cy="342174"/>
          </a:xfrm>
        </p:spPr>
        <p:txBody>
          <a:bodyPr anchor="t">
            <a:normAutofit/>
          </a:bodyPr>
          <a:lstStyle>
            <a:lvl1pPr marL="0" indent="0">
              <a:buNone/>
              <a:defRPr lang="en-US" sz="1400" b="0" i="0" kern="1200" cap="small" dirty="0">
                <a:solidFill>
                  <a:schemeClr val="accent1">
                    <a:lumMod val="60000"/>
                    <a:lumOff val="40000"/>
                  </a:schemeClr>
                </a:solidFill>
                <a:latin typeface="+mn-lt"/>
                <a:ea typeface="+mn-ea"/>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0" name="Text Placeholder 3"/>
          <p:cNvSpPr>
            <a:spLocks noGrp="1"/>
          </p:cNvSpPr>
          <p:nvPr>
            <p:ph type="body" sz="half" idx="2"/>
          </p:nvPr>
        </p:nvSpPr>
        <p:spPr>
          <a:xfrm>
            <a:off x="1154954" y="5029199"/>
            <a:ext cx="9244897" cy="997857"/>
          </a:xfrm>
        </p:spPr>
        <p:txBody>
          <a:bodyPr anchor="ct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2BE451C3-0FF4-47C4-B829-773ADF60F88C}" type="datetimeFigureOut">
              <a:rPr lang="en-US" smtClean="0"/>
              <a:t>12-Apr-21</a:t>
            </a:fld>
            <a:endParaRPr lang="en-US" dirty="0"/>
          </a:p>
        </p:txBody>
      </p:sp>
      <p:sp>
        <p:nvSpPr>
          <p:cNvPr id="5" name="Footer Placeholder 4"/>
          <p:cNvSpPr>
            <a:spLocks noGrp="1"/>
          </p:cNvSpPr>
          <p:nvPr>
            <p:ph type="ftr" sz="quarter" idx="11"/>
          </p:nvPr>
        </p:nvSpPr>
        <p:spPr/>
        <p:txBody>
          <a:bodyPr/>
          <a:lstStyle/>
          <a:p>
            <a:r>
              <a:rPr lang="en-US" noProof="0"/>
              <a:t>Add a footer</a:t>
            </a:r>
            <a:endParaRPr lang="en-US" noProof="0" dirty="0"/>
          </a:p>
        </p:txBody>
      </p:sp>
      <p:sp>
        <p:nvSpPr>
          <p:cNvPr id="19" name="Rectangle 18"/>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19B51A1E-902D-48AF-9020-955120F399B6}" type="slidenum">
              <a:rPr lang="en-US" noProof="0" smtClean="0"/>
              <a:pPr/>
              <a:t>‹#›</a:t>
            </a:fld>
            <a:endParaRPr lang="en-US" noProof="0" dirty="0"/>
          </a:p>
        </p:txBody>
      </p:sp>
    </p:spTree>
    <p:extLst>
      <p:ext uri="{BB962C8B-B14F-4D97-AF65-F5344CB8AC3E}">
        <p14:creationId xmlns:p14="http://schemas.microsoft.com/office/powerpoint/2010/main" val="3253598537"/>
      </p:ext>
    </p:extLst>
  </p:cSld>
  <p:clrMapOvr>
    <a:masterClrMapping/>
  </p:clrMapOvr>
  <p:hf hdr="0" dt="0"/>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Freeform 5"/>
            <p:cNvSpPr/>
            <p:nvPr/>
          </p:nvSpPr>
          <p:spPr bwMode="gray">
            <a:xfrm rot="21010068">
              <a:off x="8490951" y="4193583"/>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370667"/>
            <a:ext cx="8825660" cy="1822514"/>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5024967"/>
            <a:ext cx="8825659" cy="860400"/>
          </a:xfrm>
        </p:spPr>
        <p:txBody>
          <a:bodyPr anchor="t"/>
          <a:lstStyle>
            <a:lvl1pPr marL="0" indent="0" algn="l">
              <a:buNone/>
              <a:defRPr sz="2000" cap="none">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C12C299-16B2-4475-990D-751901EACC14}" type="datetimeFigureOut">
              <a:rPr lang="en-US" smtClean="0"/>
              <a:t>12-Apr-21</a:t>
            </a:fld>
            <a:endParaRPr lang="en-US" dirty="0"/>
          </a:p>
        </p:txBody>
      </p:sp>
      <p:sp>
        <p:nvSpPr>
          <p:cNvPr id="5" name="Footer Placeholder 4"/>
          <p:cNvSpPr>
            <a:spLocks noGrp="1"/>
          </p:cNvSpPr>
          <p:nvPr>
            <p:ph type="ftr" sz="quarter" idx="11"/>
          </p:nvPr>
        </p:nvSpPr>
        <p:spPr/>
        <p:txBody>
          <a:bodyPr/>
          <a:lstStyle/>
          <a:p>
            <a:r>
              <a:rPr lang="en-US" noProof="0"/>
              <a:t>Add a footer</a:t>
            </a:r>
            <a:endParaRPr lang="en-US" noProof="0" dirty="0"/>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19B51A1E-902D-48AF-9020-955120F399B6}" type="slidenum">
              <a:rPr lang="en-US" noProof="0" smtClean="0"/>
              <a:pPr/>
              <a:t>‹#›</a:t>
            </a:fld>
            <a:endParaRPr lang="en-US" noProof="0" dirty="0"/>
          </a:p>
        </p:txBody>
      </p:sp>
    </p:spTree>
    <p:extLst>
      <p:ext uri="{BB962C8B-B14F-4D97-AF65-F5344CB8AC3E}">
        <p14:creationId xmlns:p14="http://schemas.microsoft.com/office/powerpoint/2010/main" val="3695309769"/>
      </p:ext>
    </p:extLst>
  </p:cSld>
  <p:clrMapOvr>
    <a:masterClrMapping/>
  </p:clrMapOvr>
  <p:hf hd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2603502"/>
            <a:ext cx="314187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1154953" y="3179764"/>
            <a:ext cx="314187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12721" y="2603500"/>
            <a:ext cx="3147009"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4512721" y="3179763"/>
            <a:ext cx="314700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888135" y="2603501"/>
            <a:ext cx="3145730"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888329" y="3179762"/>
            <a:ext cx="3145536"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440397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77240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9FE86839-B9D8-4651-8783-F325ECE74E65}" type="datetimeFigureOut">
              <a:rPr lang="en-US" smtClean="0"/>
              <a:t>12-Apr-21</a:t>
            </a:fld>
            <a:endParaRPr lang="en-US" dirty="0"/>
          </a:p>
        </p:txBody>
      </p:sp>
      <p:sp>
        <p:nvSpPr>
          <p:cNvPr id="8" name="Footer Placeholder 7"/>
          <p:cNvSpPr>
            <a:spLocks noGrp="1"/>
          </p:cNvSpPr>
          <p:nvPr>
            <p:ph type="ftr" sz="quarter" idx="11"/>
          </p:nvPr>
        </p:nvSpPr>
        <p:spPr/>
        <p:txBody>
          <a:bodyPr/>
          <a:lstStyle/>
          <a:p>
            <a:r>
              <a:rPr lang="en-US" noProof="0"/>
              <a:t>Add a footer</a:t>
            </a:r>
            <a:endParaRPr lang="en-US" noProof="0" dirty="0"/>
          </a:p>
        </p:txBody>
      </p:sp>
      <p:sp>
        <p:nvSpPr>
          <p:cNvPr id="9" name="Slide Number Placeholder 8"/>
          <p:cNvSpPr>
            <a:spLocks noGrp="1"/>
          </p:cNvSpPr>
          <p:nvPr>
            <p:ph type="sldNum" sz="quarter" idx="12"/>
          </p:nvPr>
        </p:nvSpPr>
        <p:spPr/>
        <p:txBody>
          <a:bodyPr/>
          <a:lstStyle/>
          <a:p>
            <a:fld id="{19B51A1E-902D-48AF-9020-955120F399B6}" type="slidenum">
              <a:rPr lang="en-US" noProof="0" smtClean="0"/>
              <a:pPr/>
              <a:t>‹#›</a:t>
            </a:fld>
            <a:endParaRPr lang="en-US" noProof="0" dirty="0"/>
          </a:p>
        </p:txBody>
      </p:sp>
    </p:spTree>
    <p:extLst>
      <p:ext uri="{BB962C8B-B14F-4D97-AF65-F5344CB8AC3E}">
        <p14:creationId xmlns:p14="http://schemas.microsoft.com/office/powerpoint/2010/main" val="4051642055"/>
      </p:ext>
    </p:extLst>
  </p:cSld>
  <p:clrMapOvr>
    <a:masterClrMapping/>
  </p:clrMapOvr>
  <p:hf hdr="0" dt="0"/>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4532844"/>
            <a:ext cx="305043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Picture Placeholder 2"/>
          <p:cNvSpPr>
            <a:spLocks noGrp="1" noChangeAspect="1"/>
          </p:cNvSpPr>
          <p:nvPr>
            <p:ph type="pic" idx="15"/>
          </p:nvPr>
        </p:nvSpPr>
        <p:spPr>
          <a:xfrm>
            <a:off x="1334553"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1154954" y="5109106"/>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68865" y="4532844"/>
            <a:ext cx="3050438" cy="576263"/>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1" name="Picture Placeholder 2"/>
          <p:cNvSpPr>
            <a:spLocks noGrp="1" noChangeAspect="1"/>
          </p:cNvSpPr>
          <p:nvPr>
            <p:ph type="pic" idx="21"/>
          </p:nvPr>
        </p:nvSpPr>
        <p:spPr>
          <a:xfrm>
            <a:off x="4748462" y="2603500"/>
            <a:ext cx="2691243"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4570172" y="5109105"/>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982775" y="4532845"/>
            <a:ext cx="3051095"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2" name="Picture Placeholder 2"/>
          <p:cNvSpPr>
            <a:spLocks noGrp="1" noChangeAspect="1"/>
          </p:cNvSpPr>
          <p:nvPr>
            <p:ph type="pic" idx="22"/>
          </p:nvPr>
        </p:nvSpPr>
        <p:spPr>
          <a:xfrm>
            <a:off x="8163031"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982775" y="5109104"/>
            <a:ext cx="3051096"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43" name="Straight Connector 42"/>
          <p:cNvCxnSpPr/>
          <p:nvPr/>
        </p:nvCxnSpPr>
        <p:spPr>
          <a:xfrm>
            <a:off x="440583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44" name="Straight Connector 43"/>
          <p:cNvCxnSpPr/>
          <p:nvPr/>
        </p:nvCxnSpPr>
        <p:spPr>
          <a:xfrm>
            <a:off x="7797802"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FD484F64-32F6-45C5-931F-ADC1662401D0}" type="datetimeFigureOut">
              <a:rPr lang="en-US" smtClean="0"/>
              <a:t>12-Apr-21</a:t>
            </a:fld>
            <a:endParaRPr lang="en-US" dirty="0"/>
          </a:p>
        </p:txBody>
      </p:sp>
      <p:sp>
        <p:nvSpPr>
          <p:cNvPr id="8" name="Footer Placeholder 7"/>
          <p:cNvSpPr>
            <a:spLocks noGrp="1"/>
          </p:cNvSpPr>
          <p:nvPr>
            <p:ph type="ftr" sz="quarter" idx="11"/>
          </p:nvPr>
        </p:nvSpPr>
        <p:spPr>
          <a:xfrm>
            <a:off x="561111" y="6391838"/>
            <a:ext cx="3644282" cy="304801"/>
          </a:xfrm>
        </p:spPr>
        <p:txBody>
          <a:bodyPr/>
          <a:lstStyle/>
          <a:p>
            <a:r>
              <a:rPr lang="en-US" noProof="0"/>
              <a:t>Add a footer</a:t>
            </a:r>
            <a:endParaRPr lang="en-US" noProof="0" dirty="0"/>
          </a:p>
        </p:txBody>
      </p:sp>
      <p:sp>
        <p:nvSpPr>
          <p:cNvPr id="9" name="Slide Number Placeholder 8"/>
          <p:cNvSpPr>
            <a:spLocks noGrp="1"/>
          </p:cNvSpPr>
          <p:nvPr>
            <p:ph type="sldNum" sz="quarter" idx="12"/>
          </p:nvPr>
        </p:nvSpPr>
        <p:spPr/>
        <p:txBody>
          <a:bodyPr/>
          <a:lstStyle/>
          <a:p>
            <a:fld id="{19B51A1E-902D-48AF-9020-955120F399B6}" type="slidenum">
              <a:rPr lang="en-US" noProof="0" smtClean="0"/>
              <a:pPr/>
              <a:t>‹#›</a:t>
            </a:fld>
            <a:endParaRPr lang="en-US" noProof="0" dirty="0"/>
          </a:p>
        </p:txBody>
      </p:sp>
    </p:spTree>
    <p:extLst>
      <p:ext uri="{BB962C8B-B14F-4D97-AF65-F5344CB8AC3E}">
        <p14:creationId xmlns:p14="http://schemas.microsoft.com/office/powerpoint/2010/main" val="1002480436"/>
      </p:ext>
    </p:extLst>
  </p:cSld>
  <p:clrMapOvr>
    <a:masterClrMapping/>
  </p:clrMapOvr>
  <p:hf hdr="0" dt="0"/>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1154954" y="2603500"/>
            <a:ext cx="8825659" cy="3416300"/>
          </a:xfrm>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10695439" y="6391838"/>
            <a:ext cx="990599" cy="304799"/>
          </a:xfrm>
        </p:spPr>
        <p:txBody>
          <a:bodyPr/>
          <a:lstStyle/>
          <a:p>
            <a:fld id="{53086D93-FCAC-47E0-A2EE-787E62CA814C}" type="datetimeFigureOut">
              <a:rPr lang="en-US" smtClean="0"/>
              <a:t>12-Apr-21</a:t>
            </a:fld>
            <a:endParaRPr lang="en-US" dirty="0"/>
          </a:p>
        </p:txBody>
      </p:sp>
      <p:sp>
        <p:nvSpPr>
          <p:cNvPr id="5" name="Footer Placeholder 4"/>
          <p:cNvSpPr>
            <a:spLocks noGrp="1"/>
          </p:cNvSpPr>
          <p:nvPr>
            <p:ph type="ftr" sz="quarter" idx="11"/>
          </p:nvPr>
        </p:nvSpPr>
        <p:spPr/>
        <p:txBody>
          <a:bodyPr/>
          <a:lstStyle/>
          <a:p>
            <a:r>
              <a:rPr lang="en-US" noProof="0"/>
              <a:t>Add a footer</a:t>
            </a:r>
            <a:endParaRPr lang="en-US" noProof="0" dirty="0"/>
          </a:p>
        </p:txBody>
      </p:sp>
      <p:sp>
        <p:nvSpPr>
          <p:cNvPr id="6" name="Slide Number Placeholder 5"/>
          <p:cNvSpPr>
            <a:spLocks noGrp="1"/>
          </p:cNvSpPr>
          <p:nvPr>
            <p:ph type="sldNum" sz="quarter" idx="12"/>
          </p:nvPr>
        </p:nvSpPr>
        <p:spPr/>
        <p:txBody>
          <a:bodyPr/>
          <a:lstStyle/>
          <a:p>
            <a:fld id="{19B51A1E-902D-48AF-9020-955120F399B6}" type="slidenum">
              <a:rPr lang="en-US" noProof="0" smtClean="0"/>
              <a:pPr/>
              <a:t>‹#›</a:t>
            </a:fld>
            <a:endParaRPr lang="en-US" noProof="0" dirty="0"/>
          </a:p>
        </p:txBody>
      </p:sp>
    </p:spTree>
    <p:extLst>
      <p:ext uri="{BB962C8B-B14F-4D97-AF65-F5344CB8AC3E}">
        <p14:creationId xmlns:p14="http://schemas.microsoft.com/office/powerpoint/2010/main" val="1609946458"/>
      </p:ext>
    </p:extLst>
  </p:cSld>
  <p:clrMapOvr>
    <a:masterClrMapping/>
  </p:clrMapOvr>
  <p:hf hdr="0" dt="0"/>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2" name="Rectangle 11"/>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Rectangle 6"/>
            <p:cNvSpPr/>
            <p:nvPr/>
          </p:nvSpPr>
          <p:spPr bwMode="gray">
            <a:xfrm>
              <a:off x="414867" y="402165"/>
              <a:ext cx="6510866"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7" name="Freeform 5"/>
            <p:cNvSpPr/>
            <p:nvPr/>
          </p:nvSpPr>
          <p:spPr bwMode="gray">
            <a:xfrm rot="5101749">
              <a:off x="6294738" y="457773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0" name="Freeform 5"/>
            <p:cNvSpPr/>
            <p:nvPr/>
          </p:nvSpPr>
          <p:spPr bwMode="gray">
            <a:xfrm rot="5400000">
              <a:off x="44492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Vertical Title 1"/>
          <p:cNvSpPr>
            <a:spLocks noGrp="1"/>
          </p:cNvSpPr>
          <p:nvPr>
            <p:ph type="title" orient="vert"/>
          </p:nvPr>
        </p:nvSpPr>
        <p:spPr>
          <a:xfrm>
            <a:off x="8585235" y="1278467"/>
            <a:ext cx="1409965" cy="4748590"/>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1154954" y="1278467"/>
            <a:ext cx="6256025" cy="474859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10653104" y="6391838"/>
            <a:ext cx="992135" cy="304799"/>
          </a:xfrm>
        </p:spPr>
        <p:txBody>
          <a:bodyPr/>
          <a:lstStyle/>
          <a:p>
            <a:fld id="{CDA879A6-0FD0-4734-A311-86BFCA472E6E}" type="datetimeFigureOut">
              <a:rPr lang="en-US" smtClean="0"/>
              <a:t>12-Apr-21</a:t>
            </a:fld>
            <a:endParaRPr lang="en-US" dirty="0"/>
          </a:p>
        </p:txBody>
      </p:sp>
      <p:sp>
        <p:nvSpPr>
          <p:cNvPr id="5" name="Footer Placeholder 4"/>
          <p:cNvSpPr>
            <a:spLocks noGrp="1"/>
          </p:cNvSpPr>
          <p:nvPr>
            <p:ph type="ftr" sz="quarter" idx="11"/>
          </p:nvPr>
        </p:nvSpPr>
        <p:spPr/>
        <p:txBody>
          <a:bodyPr/>
          <a:lstStyle/>
          <a:p>
            <a:r>
              <a:rPr lang="en-US" noProof="0"/>
              <a:t>Add a footer</a:t>
            </a:r>
            <a:endParaRPr lang="en-US" noProof="0" dirty="0"/>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19B51A1E-902D-48AF-9020-955120F399B6}" type="slidenum">
              <a:rPr lang="en-US" noProof="0" smtClean="0"/>
              <a:pPr/>
              <a:t>‹#›</a:t>
            </a:fld>
            <a:endParaRPr lang="en-US" noProof="0" dirty="0"/>
          </a:p>
        </p:txBody>
      </p:sp>
    </p:spTree>
    <p:extLst>
      <p:ext uri="{BB962C8B-B14F-4D97-AF65-F5344CB8AC3E}">
        <p14:creationId xmlns:p14="http://schemas.microsoft.com/office/powerpoint/2010/main" val="1536844767"/>
      </p:ext>
    </p:extLst>
  </p:cSld>
  <p:clrMapOvr>
    <a:masterClrMapping/>
  </p:clrMapOvr>
  <p:hf hdr="0" dt="0"/>
</p:sldLayout>
</file>

<file path=ppt/slideLayouts/slideLayout18.xml><?xml version="1.0" encoding="utf-8"?>
<p:sldLayout xmlns:a="http://schemas.openxmlformats.org/drawingml/2006/main" xmlns:r="http://schemas.openxmlformats.org/officeDocument/2006/relationships" xmlns:p="http://schemas.openxmlformats.org/presentationml/2006/main" showMasterSp="0" userDrawn="1">
  <p:cSld name="Title Slide with Image">
    <p:bg>
      <p:bgPr>
        <a:solidFill>
          <a:schemeClr val="bg1">
            <a:lumMod val="95000"/>
          </a:schemeClr>
        </a:solidFill>
        <a:effectLst/>
      </p:bgPr>
    </p:bg>
    <p:spTree>
      <p:nvGrpSpPr>
        <p:cNvPr id="1" name=""/>
        <p:cNvGrpSpPr/>
        <p:nvPr/>
      </p:nvGrpSpPr>
      <p:grpSpPr>
        <a:xfrm>
          <a:off x="0" y="0"/>
          <a:ext cx="0" cy="0"/>
          <a:chOff x="0" y="0"/>
          <a:chExt cx="0" cy="0"/>
        </a:xfrm>
      </p:grpSpPr>
      <p:sp>
        <p:nvSpPr>
          <p:cNvPr id="41" name="Picture Placeholder 40">
            <a:extLst>
              <a:ext uri="{FF2B5EF4-FFF2-40B4-BE49-F238E27FC236}">
                <a16:creationId xmlns:a16="http://schemas.microsoft.com/office/drawing/2014/main" id="{EB7F0EE8-BE52-4A79-8FC8-4A2487FA01FC}"/>
              </a:ext>
            </a:extLst>
          </p:cNvPr>
          <p:cNvSpPr>
            <a:spLocks noGrp="1"/>
          </p:cNvSpPr>
          <p:nvPr>
            <p:ph type="pic" sz="quarter" idx="10" hasCustomPrompt="1"/>
          </p:nvPr>
        </p:nvSpPr>
        <p:spPr>
          <a:xfrm>
            <a:off x="0" y="0"/>
            <a:ext cx="9780588" cy="6804025"/>
          </a:xfrm>
          <a:solidFill>
            <a:schemeClr val="bg1">
              <a:lumMod val="85000"/>
            </a:schemeClr>
          </a:solidFill>
        </p:spPr>
        <p:txBody>
          <a:bodyPr tIns="1728000" anchor="t"/>
          <a:lstStyle>
            <a:lvl1pPr marL="0" indent="0" algn="ctr">
              <a:buNone/>
              <a:defRPr sz="1200" i="1">
                <a:latin typeface="Times New Roman" panose="02020603050405020304" pitchFamily="18" charset="0"/>
                <a:cs typeface="Times New Roman" panose="02020603050405020304" pitchFamily="18" charset="0"/>
              </a:defRPr>
            </a:lvl1pPr>
          </a:lstStyle>
          <a:p>
            <a:r>
              <a:rPr lang="en-US" noProof="0" dirty="0"/>
              <a:t>Insert or Drag and Drop your Photo Here</a:t>
            </a:r>
          </a:p>
        </p:txBody>
      </p:sp>
      <p:sp>
        <p:nvSpPr>
          <p:cNvPr id="2" name="Title 1">
            <a:extLst>
              <a:ext uri="{FF2B5EF4-FFF2-40B4-BE49-F238E27FC236}">
                <a16:creationId xmlns:a16="http://schemas.microsoft.com/office/drawing/2014/main" id="{00F23EB7-E336-46EB-A4A0-3DB7A6BF4CE1}"/>
              </a:ext>
            </a:extLst>
          </p:cNvPr>
          <p:cNvSpPr>
            <a:spLocks noGrp="1"/>
          </p:cNvSpPr>
          <p:nvPr>
            <p:ph type="ctrTitle" hasCustomPrompt="1"/>
          </p:nvPr>
        </p:nvSpPr>
        <p:spPr>
          <a:xfrm>
            <a:off x="3200400" y="2811053"/>
            <a:ext cx="8991600" cy="1261295"/>
          </a:xfrm>
          <a:solidFill>
            <a:schemeClr val="bg1"/>
          </a:solidFill>
        </p:spPr>
        <p:txBody>
          <a:bodyPr vert="horz" lIns="180000" tIns="180000" rIns="252000" bIns="180000" rtlCol="0" anchor="t">
            <a:noAutofit/>
          </a:bodyPr>
          <a:lstStyle>
            <a:lvl1pPr algn="r">
              <a:defRPr lang="en-ZA" sz="6000" b="1" spc="-300" dirty="0"/>
            </a:lvl1pPr>
          </a:lstStyle>
          <a:p>
            <a:pPr lvl="0" algn="r"/>
            <a:r>
              <a:rPr lang="en-US" noProof="0"/>
              <a:t>Click to edit presentation title</a:t>
            </a:r>
          </a:p>
        </p:txBody>
      </p:sp>
      <p:sp>
        <p:nvSpPr>
          <p:cNvPr id="3" name="Subtitle 2">
            <a:extLst>
              <a:ext uri="{FF2B5EF4-FFF2-40B4-BE49-F238E27FC236}">
                <a16:creationId xmlns:a16="http://schemas.microsoft.com/office/drawing/2014/main" id="{C9980B88-3F4A-4688-9ED0-17EF37E62D93}"/>
              </a:ext>
            </a:extLst>
          </p:cNvPr>
          <p:cNvSpPr>
            <a:spLocks noGrp="1"/>
          </p:cNvSpPr>
          <p:nvPr>
            <p:ph type="subTitle" idx="1"/>
          </p:nvPr>
        </p:nvSpPr>
        <p:spPr>
          <a:xfrm>
            <a:off x="3200400" y="4061039"/>
            <a:ext cx="6580188" cy="580921"/>
          </a:xfrm>
          <a:solidFill>
            <a:schemeClr val="tx1">
              <a:alpha val="80000"/>
            </a:schemeClr>
          </a:solidFill>
        </p:spPr>
        <p:txBody>
          <a:bodyPr vert="horz" lIns="180000" tIns="180000" rIns="180000" bIns="180000" rtlCol="0">
            <a:noAutofit/>
          </a:bodyPr>
          <a:lstStyle>
            <a:lvl1pPr marL="0" indent="0" algn="r">
              <a:buNone/>
              <a:defRPr lang="en-ZA" dirty="0">
                <a:solidFill>
                  <a:schemeClr val="bg1"/>
                </a:solidFill>
              </a:defRPr>
            </a:lvl1pPr>
          </a:lstStyle>
          <a:p>
            <a:pPr marL="266700" lvl="0" indent="-266700" algn="ctr"/>
            <a:r>
              <a:rPr lang="en-US" noProof="0"/>
              <a:t>Click to edit Master subtitle style</a:t>
            </a:r>
          </a:p>
        </p:txBody>
      </p:sp>
      <p:sp>
        <p:nvSpPr>
          <p:cNvPr id="13" name="Rectangle 12">
            <a:extLst>
              <a:ext uri="{FF2B5EF4-FFF2-40B4-BE49-F238E27FC236}">
                <a16:creationId xmlns:a16="http://schemas.microsoft.com/office/drawing/2014/main" id="{EC0FBB1B-4F0E-4365-BF27-3150FC6C3B90}"/>
              </a:ext>
            </a:extLst>
          </p:cNvPr>
          <p:cNvSpPr/>
          <p:nvPr userDrawn="1"/>
        </p:nvSpPr>
        <p:spPr>
          <a:xfrm>
            <a:off x="9780103" y="6803351"/>
            <a:ext cx="1979897" cy="54650"/>
          </a:xfrm>
          <a:prstGeom prst="rect">
            <a:avLst/>
          </a:pr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4" name="Rectangle 13">
            <a:extLst>
              <a:ext uri="{FF2B5EF4-FFF2-40B4-BE49-F238E27FC236}">
                <a16:creationId xmlns:a16="http://schemas.microsoft.com/office/drawing/2014/main" id="{7A13D8A8-6C3D-4527-959D-41C3213F7F02}"/>
              </a:ext>
            </a:extLst>
          </p:cNvPr>
          <p:cNvSpPr/>
          <p:nvPr userDrawn="1"/>
        </p:nvSpPr>
        <p:spPr>
          <a:xfrm>
            <a:off x="0" y="6803351"/>
            <a:ext cx="9780104" cy="5465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5" name="Rectangle 14">
            <a:extLst>
              <a:ext uri="{FF2B5EF4-FFF2-40B4-BE49-F238E27FC236}">
                <a16:creationId xmlns:a16="http://schemas.microsoft.com/office/drawing/2014/main" id="{9504A767-1C0B-484E-BF7D-CD42D30A52EE}"/>
              </a:ext>
            </a:extLst>
          </p:cNvPr>
          <p:cNvSpPr/>
          <p:nvPr userDrawn="1"/>
        </p:nvSpPr>
        <p:spPr>
          <a:xfrm>
            <a:off x="11760000" y="6803351"/>
            <a:ext cx="432000" cy="5465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8" name="Rectangle 7">
            <a:extLst>
              <a:ext uri="{FF2B5EF4-FFF2-40B4-BE49-F238E27FC236}">
                <a16:creationId xmlns:a16="http://schemas.microsoft.com/office/drawing/2014/main" id="{51DD44D8-4A8F-4693-B90A-166855B29D25}"/>
              </a:ext>
            </a:extLst>
          </p:cNvPr>
          <p:cNvSpPr/>
          <p:nvPr userDrawn="1"/>
        </p:nvSpPr>
        <p:spPr>
          <a:xfrm>
            <a:off x="9780588" y="2698612"/>
            <a:ext cx="2411412" cy="11482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Tree>
    <p:extLst>
      <p:ext uri="{BB962C8B-B14F-4D97-AF65-F5344CB8AC3E}">
        <p14:creationId xmlns:p14="http://schemas.microsoft.com/office/powerpoint/2010/main" val="192456946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userDrawn="1">
  <p:cSld name="Text Image Layout 1">
    <p:spTree>
      <p:nvGrpSpPr>
        <p:cNvPr id="1" name=""/>
        <p:cNvGrpSpPr/>
        <p:nvPr/>
      </p:nvGrpSpPr>
      <p:grpSpPr>
        <a:xfrm>
          <a:off x="0" y="0"/>
          <a:ext cx="0" cy="0"/>
          <a:chOff x="0" y="0"/>
          <a:chExt cx="0" cy="0"/>
        </a:xfrm>
      </p:grpSpPr>
      <p:sp>
        <p:nvSpPr>
          <p:cNvPr id="7" name="Picture Placeholder 6">
            <a:extLst>
              <a:ext uri="{FF2B5EF4-FFF2-40B4-BE49-F238E27FC236}">
                <a16:creationId xmlns:a16="http://schemas.microsoft.com/office/drawing/2014/main" id="{890ED7CE-A9D2-4D19-B978-56BFB74E657C}"/>
              </a:ext>
            </a:extLst>
          </p:cNvPr>
          <p:cNvSpPr>
            <a:spLocks noGrp="1"/>
          </p:cNvSpPr>
          <p:nvPr>
            <p:ph type="pic" sz="quarter" idx="14" hasCustomPrompt="1"/>
          </p:nvPr>
        </p:nvSpPr>
        <p:spPr>
          <a:xfrm>
            <a:off x="6096000" y="-1"/>
            <a:ext cx="6096000" cy="6371351"/>
          </a:xfrm>
          <a:solidFill>
            <a:schemeClr val="bg1">
              <a:lumMod val="95000"/>
            </a:schemeClr>
          </a:solidFill>
        </p:spPr>
        <p:txBody>
          <a:bodyPr tIns="1584000" anchor="t"/>
          <a:lstStyle>
            <a:lvl1pPr marL="0" indent="0" algn="ctr">
              <a:buNone/>
              <a:defRPr sz="1200" i="1">
                <a:latin typeface="Times New Roman" panose="02020603050405020304" pitchFamily="18" charset="0"/>
                <a:cs typeface="Times New Roman" panose="02020603050405020304" pitchFamily="18" charset="0"/>
              </a:defRPr>
            </a:lvl1pPr>
          </a:lstStyle>
          <a:p>
            <a:r>
              <a:rPr lang="en-US" noProof="0" dirty="0"/>
              <a:t>Insert or Drag &amp; Drop your photo</a:t>
            </a:r>
          </a:p>
        </p:txBody>
      </p:sp>
      <p:sp>
        <p:nvSpPr>
          <p:cNvPr id="2" name="Title 1">
            <a:extLst>
              <a:ext uri="{FF2B5EF4-FFF2-40B4-BE49-F238E27FC236}">
                <a16:creationId xmlns:a16="http://schemas.microsoft.com/office/drawing/2014/main" id="{40EE479C-D1F6-4BAC-80D2-90EF74E3261A}"/>
              </a:ext>
            </a:extLst>
          </p:cNvPr>
          <p:cNvSpPr>
            <a:spLocks noGrp="1"/>
          </p:cNvSpPr>
          <p:nvPr>
            <p:ph type="title" hasCustomPrompt="1"/>
          </p:nvPr>
        </p:nvSpPr>
        <p:spPr>
          <a:xfrm>
            <a:off x="7111800" y="3802899"/>
            <a:ext cx="4648200" cy="985000"/>
          </a:xfrm>
          <a:solidFill>
            <a:schemeClr val="bg1"/>
          </a:solidFill>
        </p:spPr>
        <p:txBody>
          <a:bodyPr lIns="180000" tIns="180000" rIns="180000" bIns="180000"/>
          <a:lstStyle>
            <a:lvl1pPr algn="r">
              <a:defRPr sz="6000" b="1" spc="-300">
                <a:solidFill>
                  <a:schemeClr val="tx1">
                    <a:lumMod val="75000"/>
                    <a:lumOff val="25000"/>
                  </a:schemeClr>
                </a:solidFill>
              </a:defRPr>
            </a:lvl1pPr>
          </a:lstStyle>
          <a:p>
            <a:r>
              <a:rPr lang="en-US" noProof="0"/>
              <a:t>Edit page title</a:t>
            </a:r>
          </a:p>
        </p:txBody>
      </p:sp>
      <p:sp>
        <p:nvSpPr>
          <p:cNvPr id="10" name="Subtitle 2">
            <a:extLst>
              <a:ext uri="{FF2B5EF4-FFF2-40B4-BE49-F238E27FC236}">
                <a16:creationId xmlns:a16="http://schemas.microsoft.com/office/drawing/2014/main" id="{3FAEED1D-0E66-4F74-9455-675F5CB7EAD4}"/>
              </a:ext>
            </a:extLst>
          </p:cNvPr>
          <p:cNvSpPr>
            <a:spLocks noGrp="1"/>
          </p:cNvSpPr>
          <p:nvPr>
            <p:ph type="body" sz="quarter" idx="32" hasCustomPrompt="1"/>
          </p:nvPr>
        </p:nvSpPr>
        <p:spPr>
          <a:xfrm>
            <a:off x="7111800" y="4787900"/>
            <a:ext cx="4648200" cy="1162800"/>
          </a:xfrm>
          <a:solidFill>
            <a:schemeClr val="tx1">
              <a:alpha val="80000"/>
            </a:schemeClr>
          </a:solidFill>
        </p:spPr>
        <p:txBody>
          <a:bodyPr lIns="180000" tIns="180000" rIns="180000" bIns="180000"/>
          <a:lstStyle>
            <a:lvl1pPr marL="0" indent="0" algn="r">
              <a:buNone/>
              <a:defRPr>
                <a:solidFill>
                  <a:schemeClr val="bg1"/>
                </a:solidFill>
              </a:defRPr>
            </a:lvl1pPr>
            <a:lvl2pPr marL="266700" indent="0">
              <a:buNone/>
              <a:defRPr/>
            </a:lvl2pPr>
            <a:lvl3pPr marL="542925" indent="0">
              <a:buNone/>
              <a:defRPr/>
            </a:lvl3pPr>
            <a:lvl4pPr marL="809625" indent="0">
              <a:buNone/>
              <a:defRPr/>
            </a:lvl4pPr>
            <a:lvl5pPr marL="1076325" indent="0">
              <a:buNone/>
              <a:defRPr/>
            </a:lvl5pPr>
          </a:lstStyle>
          <a:p>
            <a:pPr lvl="0"/>
            <a:r>
              <a:rPr lang="en-US" noProof="0"/>
              <a:t>Subtitle</a:t>
            </a:r>
          </a:p>
        </p:txBody>
      </p:sp>
      <p:sp>
        <p:nvSpPr>
          <p:cNvPr id="3" name="Content Placeholder 2">
            <a:extLst>
              <a:ext uri="{FF2B5EF4-FFF2-40B4-BE49-F238E27FC236}">
                <a16:creationId xmlns:a16="http://schemas.microsoft.com/office/drawing/2014/main" id="{A22238F2-C6EC-476F-8371-119AECBA5622}"/>
              </a:ext>
            </a:extLst>
          </p:cNvPr>
          <p:cNvSpPr>
            <a:spLocks noGrp="1"/>
          </p:cNvSpPr>
          <p:nvPr>
            <p:ph sz="half" idx="1"/>
          </p:nvPr>
        </p:nvSpPr>
        <p:spPr>
          <a:xfrm>
            <a:off x="432000" y="2668686"/>
            <a:ext cx="5472000" cy="2999426"/>
          </a:xfrm>
        </p:spPr>
        <p:txBody>
          <a:bodyPr anchor="b"/>
          <a:lstStyle>
            <a:lvl1pPr>
              <a:defRPr>
                <a:solidFill>
                  <a:schemeClr val="tx1">
                    <a:lumMod val="75000"/>
                    <a:lumOff val="25000"/>
                  </a:schemeClr>
                </a:solidFill>
              </a:defRPr>
            </a:lvl1pPr>
            <a:lvl2pPr>
              <a:defRPr>
                <a:solidFill>
                  <a:schemeClr val="tx1">
                    <a:lumMod val="75000"/>
                    <a:lumOff val="25000"/>
                  </a:schemeClr>
                </a:solidFill>
              </a:defRPr>
            </a:lvl2pPr>
            <a:lvl3pPr>
              <a:defRPr>
                <a:solidFill>
                  <a:schemeClr val="tx1">
                    <a:lumMod val="75000"/>
                    <a:lumOff val="25000"/>
                  </a:schemeClr>
                </a:solidFill>
              </a:defRPr>
            </a:lvl3pPr>
            <a:lvl4pPr>
              <a:defRPr>
                <a:solidFill>
                  <a:schemeClr val="tx1">
                    <a:lumMod val="75000"/>
                    <a:lumOff val="25000"/>
                  </a:schemeClr>
                </a:solidFill>
              </a:defRPr>
            </a:lvl4pPr>
            <a:lvl5pPr>
              <a:defRPr>
                <a:solidFill>
                  <a:schemeClr val="tx1">
                    <a:lumMod val="75000"/>
                    <a:lumOff val="25000"/>
                  </a:schemeClr>
                </a:solidFill>
              </a:defRPr>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4" name="Footer Placeholder 3">
            <a:extLst>
              <a:ext uri="{FF2B5EF4-FFF2-40B4-BE49-F238E27FC236}">
                <a16:creationId xmlns:a16="http://schemas.microsoft.com/office/drawing/2014/main" id="{57847F90-9DB6-4832-9EB7-393AADAE8B70}"/>
              </a:ext>
            </a:extLst>
          </p:cNvPr>
          <p:cNvSpPr>
            <a:spLocks noGrp="1"/>
          </p:cNvSpPr>
          <p:nvPr>
            <p:ph type="ftr" sz="quarter" idx="13"/>
          </p:nvPr>
        </p:nvSpPr>
        <p:spPr/>
        <p:txBody>
          <a:bodyPr/>
          <a:lstStyle/>
          <a:p>
            <a:r>
              <a:rPr lang="en-US" noProof="0" dirty="0"/>
              <a:t>Add a footer</a:t>
            </a:r>
          </a:p>
        </p:txBody>
      </p:sp>
      <p:sp>
        <p:nvSpPr>
          <p:cNvPr id="5" name="Slide Number Placeholder 4">
            <a:extLst>
              <a:ext uri="{FF2B5EF4-FFF2-40B4-BE49-F238E27FC236}">
                <a16:creationId xmlns:a16="http://schemas.microsoft.com/office/drawing/2014/main" id="{0505ED12-A431-4761-87A4-F05164BE0221}"/>
              </a:ext>
            </a:extLst>
          </p:cNvPr>
          <p:cNvSpPr>
            <a:spLocks noGrp="1"/>
          </p:cNvSpPr>
          <p:nvPr>
            <p:ph type="sldNum" sz="quarter" idx="33"/>
          </p:nvPr>
        </p:nvSpPr>
        <p:spPr/>
        <p:txBody>
          <a:bodyPr/>
          <a:lstStyle/>
          <a:p>
            <a:fld id="{19B51A1E-902D-48AF-9020-955120F399B6}" type="slidenum">
              <a:rPr lang="en-US" noProof="0" smtClean="0"/>
              <a:pPr/>
              <a:t>‹#›</a:t>
            </a:fld>
            <a:endParaRPr lang="en-US" noProof="0" dirty="0"/>
          </a:p>
        </p:txBody>
      </p:sp>
      <p:sp>
        <p:nvSpPr>
          <p:cNvPr id="8" name="Rectangle 7">
            <a:extLst>
              <a:ext uri="{FF2B5EF4-FFF2-40B4-BE49-F238E27FC236}">
                <a16:creationId xmlns:a16="http://schemas.microsoft.com/office/drawing/2014/main" id="{1508F53F-6AA2-4060-904A-BC90211DC043}"/>
              </a:ext>
            </a:extLst>
          </p:cNvPr>
          <p:cNvSpPr/>
          <p:nvPr userDrawn="1"/>
        </p:nvSpPr>
        <p:spPr>
          <a:xfrm>
            <a:off x="9348588" y="3700775"/>
            <a:ext cx="2411412" cy="11482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endParaRPr lang="en-US" noProof="0" dirty="0"/>
          </a:p>
        </p:txBody>
      </p:sp>
    </p:spTree>
    <p:extLst>
      <p:ext uri="{BB962C8B-B14F-4D97-AF65-F5344CB8AC3E}">
        <p14:creationId xmlns:p14="http://schemas.microsoft.com/office/powerpoint/2010/main" val="264788446"/>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userDrawn="1">
  <p:cSld name="Comparison with Subtitl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288DD7-6DAF-436D-B04A-EBCCAA36917C}"/>
              </a:ext>
            </a:extLst>
          </p:cNvPr>
          <p:cNvSpPr>
            <a:spLocks noGrp="1"/>
          </p:cNvSpPr>
          <p:nvPr>
            <p:ph type="title" hasCustomPrompt="1"/>
          </p:nvPr>
        </p:nvSpPr>
        <p:spPr>
          <a:xfrm>
            <a:off x="432000" y="432000"/>
            <a:ext cx="11340000" cy="432000"/>
          </a:xfrm>
        </p:spPr>
        <p:txBody>
          <a:bodyPr/>
          <a:lstStyle>
            <a:lvl1pPr>
              <a:defRPr>
                <a:solidFill>
                  <a:schemeClr val="tx1">
                    <a:lumMod val="75000"/>
                    <a:lumOff val="25000"/>
                  </a:schemeClr>
                </a:solidFill>
              </a:defRPr>
            </a:lvl1pPr>
          </a:lstStyle>
          <a:p>
            <a:r>
              <a:rPr lang="en-US" noProof="0"/>
              <a:t>Click to edit page title</a:t>
            </a:r>
          </a:p>
        </p:txBody>
      </p:sp>
      <p:sp>
        <p:nvSpPr>
          <p:cNvPr id="9" name="Subtitle 2">
            <a:extLst>
              <a:ext uri="{FF2B5EF4-FFF2-40B4-BE49-F238E27FC236}">
                <a16:creationId xmlns:a16="http://schemas.microsoft.com/office/drawing/2014/main" id="{E4633398-8EC3-417B-BEA6-101D8F224678}"/>
              </a:ext>
            </a:extLst>
          </p:cNvPr>
          <p:cNvSpPr>
            <a:spLocks noGrp="1"/>
          </p:cNvSpPr>
          <p:nvPr>
            <p:ph type="body" sz="quarter" idx="32" hasCustomPrompt="1"/>
          </p:nvPr>
        </p:nvSpPr>
        <p:spPr>
          <a:xfrm>
            <a:off x="431800" y="1008000"/>
            <a:ext cx="11339513" cy="360000"/>
          </a:xfrm>
        </p:spPr>
        <p:txBody>
          <a:bodyPr/>
          <a:lstStyle>
            <a:lvl1pPr marL="0" indent="0">
              <a:buNone/>
              <a:defRPr/>
            </a:lvl1pPr>
            <a:lvl2pPr marL="266700" indent="0">
              <a:buNone/>
              <a:defRPr/>
            </a:lvl2pPr>
            <a:lvl3pPr marL="542925" indent="0">
              <a:buNone/>
              <a:defRPr/>
            </a:lvl3pPr>
            <a:lvl4pPr marL="809625" indent="0">
              <a:buNone/>
              <a:defRPr/>
            </a:lvl4pPr>
            <a:lvl5pPr marL="1076325" indent="0">
              <a:buNone/>
              <a:defRPr/>
            </a:lvl5pPr>
          </a:lstStyle>
          <a:p>
            <a:pPr lvl="0"/>
            <a:r>
              <a:rPr lang="en-US" noProof="0"/>
              <a:t>Subtitle</a:t>
            </a:r>
          </a:p>
        </p:txBody>
      </p:sp>
      <p:sp>
        <p:nvSpPr>
          <p:cNvPr id="3" name="Comparison Left Placeholder 1">
            <a:extLst>
              <a:ext uri="{FF2B5EF4-FFF2-40B4-BE49-F238E27FC236}">
                <a16:creationId xmlns:a16="http://schemas.microsoft.com/office/drawing/2014/main" id="{9322B50D-6A7D-41C6-BA57-613BC231DF36}"/>
              </a:ext>
            </a:extLst>
          </p:cNvPr>
          <p:cNvSpPr>
            <a:spLocks noGrp="1"/>
          </p:cNvSpPr>
          <p:nvPr>
            <p:ph type="body" idx="1"/>
          </p:nvPr>
        </p:nvSpPr>
        <p:spPr>
          <a:xfrm>
            <a:off x="432000" y="2307689"/>
            <a:ext cx="5472000" cy="360000"/>
          </a:xfrm>
        </p:spPr>
        <p:txBody>
          <a:bodyPr anchor="t"/>
          <a:lstStyle>
            <a:lvl1pPr marL="0" indent="0">
              <a:buNone/>
              <a:defRPr sz="2400" b="1">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Click to edit Master text styles</a:t>
            </a:r>
          </a:p>
        </p:txBody>
      </p:sp>
      <p:sp>
        <p:nvSpPr>
          <p:cNvPr id="4" name="Content Placeholder 2">
            <a:extLst>
              <a:ext uri="{FF2B5EF4-FFF2-40B4-BE49-F238E27FC236}">
                <a16:creationId xmlns:a16="http://schemas.microsoft.com/office/drawing/2014/main" id="{9FD584DA-F775-47B8-A1D7-6556AD5FCBD2}"/>
              </a:ext>
            </a:extLst>
          </p:cNvPr>
          <p:cNvSpPr>
            <a:spLocks noGrp="1"/>
          </p:cNvSpPr>
          <p:nvPr>
            <p:ph sz="half" idx="2"/>
          </p:nvPr>
        </p:nvSpPr>
        <p:spPr>
          <a:xfrm>
            <a:off x="432000" y="2815037"/>
            <a:ext cx="5472000" cy="3376963"/>
          </a:xfrm>
        </p:spPr>
        <p:txBody>
          <a:bodyPr/>
          <a:lstStyle>
            <a:lvl1pPr>
              <a:defRPr>
                <a:solidFill>
                  <a:schemeClr val="tx1">
                    <a:lumMod val="75000"/>
                    <a:lumOff val="25000"/>
                  </a:schemeClr>
                </a:solidFill>
              </a:defRPr>
            </a:lvl1pPr>
            <a:lvl2pPr>
              <a:defRPr>
                <a:solidFill>
                  <a:schemeClr val="tx1">
                    <a:lumMod val="75000"/>
                    <a:lumOff val="25000"/>
                  </a:schemeClr>
                </a:solidFill>
              </a:defRPr>
            </a:lvl2pPr>
            <a:lvl3pPr>
              <a:defRPr>
                <a:solidFill>
                  <a:schemeClr val="tx1">
                    <a:lumMod val="75000"/>
                    <a:lumOff val="25000"/>
                  </a:schemeClr>
                </a:solidFill>
              </a:defRPr>
            </a:lvl3pPr>
            <a:lvl4pPr>
              <a:defRPr>
                <a:solidFill>
                  <a:schemeClr val="tx1">
                    <a:lumMod val="75000"/>
                    <a:lumOff val="25000"/>
                  </a:schemeClr>
                </a:solidFill>
              </a:defRPr>
            </a:lvl4pPr>
            <a:lvl5pPr>
              <a:defRPr>
                <a:solidFill>
                  <a:schemeClr val="tx1">
                    <a:lumMod val="75000"/>
                    <a:lumOff val="25000"/>
                  </a:schemeClr>
                </a:solidFill>
              </a:defRPr>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12" name="Comparison Left Placeholder 2">
            <a:extLst>
              <a:ext uri="{FF2B5EF4-FFF2-40B4-BE49-F238E27FC236}">
                <a16:creationId xmlns:a16="http://schemas.microsoft.com/office/drawing/2014/main" id="{78A963F8-6F6E-440E-B3B3-DDE13C083A36}"/>
              </a:ext>
            </a:extLst>
          </p:cNvPr>
          <p:cNvSpPr>
            <a:spLocks noGrp="1"/>
          </p:cNvSpPr>
          <p:nvPr>
            <p:ph type="body" sz="quarter" idx="13"/>
          </p:nvPr>
        </p:nvSpPr>
        <p:spPr>
          <a:xfrm>
            <a:off x="6300000" y="2308214"/>
            <a:ext cx="5472000" cy="358775"/>
          </a:xfrm>
        </p:spPr>
        <p:txBody>
          <a:bodyPr/>
          <a:lstStyle>
            <a:lvl1pPr marL="0" indent="0">
              <a:buNone/>
              <a:defRPr sz="2400" b="1"/>
            </a:lvl1pPr>
          </a:lstStyle>
          <a:p>
            <a:pPr lvl="0"/>
            <a:r>
              <a:rPr lang="en-US" noProof="0"/>
              <a:t>Click to edit Master text styles</a:t>
            </a:r>
          </a:p>
        </p:txBody>
      </p:sp>
      <p:sp>
        <p:nvSpPr>
          <p:cNvPr id="8" name="Text Placeholder 4">
            <a:extLst>
              <a:ext uri="{FF2B5EF4-FFF2-40B4-BE49-F238E27FC236}">
                <a16:creationId xmlns:a16="http://schemas.microsoft.com/office/drawing/2014/main" id="{DF0A5256-B267-47DA-858A-0F3867CB6139}"/>
              </a:ext>
            </a:extLst>
          </p:cNvPr>
          <p:cNvSpPr>
            <a:spLocks noGrp="1"/>
          </p:cNvSpPr>
          <p:nvPr>
            <p:ph type="body" sz="quarter" idx="12"/>
          </p:nvPr>
        </p:nvSpPr>
        <p:spPr>
          <a:xfrm>
            <a:off x="6299887" y="2812214"/>
            <a:ext cx="5472113" cy="3379036"/>
          </a:xfrm>
        </p:spPr>
        <p:txBody>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5" name="Footer Placeholder 4">
            <a:extLst>
              <a:ext uri="{FF2B5EF4-FFF2-40B4-BE49-F238E27FC236}">
                <a16:creationId xmlns:a16="http://schemas.microsoft.com/office/drawing/2014/main" id="{646B8F99-FAB0-4B33-87ED-9FF46D11A907}"/>
              </a:ext>
            </a:extLst>
          </p:cNvPr>
          <p:cNvSpPr>
            <a:spLocks noGrp="1"/>
          </p:cNvSpPr>
          <p:nvPr>
            <p:ph type="ftr" sz="quarter" idx="14"/>
          </p:nvPr>
        </p:nvSpPr>
        <p:spPr/>
        <p:txBody>
          <a:bodyPr/>
          <a:lstStyle/>
          <a:p>
            <a:r>
              <a:rPr lang="en-US" noProof="0" dirty="0"/>
              <a:t>Add a footer</a:t>
            </a:r>
          </a:p>
        </p:txBody>
      </p:sp>
      <p:sp>
        <p:nvSpPr>
          <p:cNvPr id="6" name="Slide Number Placeholder 5">
            <a:extLst>
              <a:ext uri="{FF2B5EF4-FFF2-40B4-BE49-F238E27FC236}">
                <a16:creationId xmlns:a16="http://schemas.microsoft.com/office/drawing/2014/main" id="{18733E7E-50D2-4F6C-9DF2-CF4C98C4B847}"/>
              </a:ext>
            </a:extLst>
          </p:cNvPr>
          <p:cNvSpPr>
            <a:spLocks noGrp="1"/>
          </p:cNvSpPr>
          <p:nvPr>
            <p:ph type="sldNum" sz="quarter" idx="33"/>
          </p:nvPr>
        </p:nvSpPr>
        <p:spPr/>
        <p:txBody>
          <a:bodyPr/>
          <a:lstStyle/>
          <a:p>
            <a:fld id="{19B51A1E-902D-48AF-9020-955120F399B6}" type="slidenum">
              <a:rPr lang="en-US" noProof="0" smtClean="0"/>
              <a:pPr/>
              <a:t>‹#›</a:t>
            </a:fld>
            <a:endParaRPr lang="en-US" noProof="0" dirty="0"/>
          </a:p>
        </p:txBody>
      </p:sp>
      <p:sp>
        <p:nvSpPr>
          <p:cNvPr id="10" name="Rectangle 9" descr="Accent block left">
            <a:extLst>
              <a:ext uri="{FF2B5EF4-FFF2-40B4-BE49-F238E27FC236}">
                <a16:creationId xmlns:a16="http://schemas.microsoft.com/office/drawing/2014/main" id="{BBC0CAF5-0DE6-4BEA-824E-124A54A76AC6}"/>
              </a:ext>
              <a:ext uri="{C183D7F6-B498-43B3-948B-1728B52AA6E4}">
                <adec:decorative xmlns:adec="http://schemas.microsoft.com/office/drawing/2017/decorative" val="1"/>
              </a:ext>
            </a:extLst>
          </p:cNvPr>
          <p:cNvSpPr/>
          <p:nvPr userDrawn="1"/>
        </p:nvSpPr>
        <p:spPr>
          <a:xfrm>
            <a:off x="431800" y="2100317"/>
            <a:ext cx="1984175" cy="1148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endParaRPr lang="en-US" noProof="0" dirty="0"/>
          </a:p>
        </p:txBody>
      </p:sp>
      <p:sp>
        <p:nvSpPr>
          <p:cNvPr id="11" name="Rectangle 10" descr="Accent bar right&#10;">
            <a:extLst>
              <a:ext uri="{FF2B5EF4-FFF2-40B4-BE49-F238E27FC236}">
                <a16:creationId xmlns:a16="http://schemas.microsoft.com/office/drawing/2014/main" id="{ED008080-B2F5-441A-8B15-30AE86BBF943}"/>
              </a:ext>
              <a:ext uri="{C183D7F6-B498-43B3-948B-1728B52AA6E4}">
                <adec:decorative xmlns:adec="http://schemas.microsoft.com/office/drawing/2017/decorative" val="1"/>
              </a:ext>
            </a:extLst>
          </p:cNvPr>
          <p:cNvSpPr/>
          <p:nvPr userDrawn="1"/>
        </p:nvSpPr>
        <p:spPr>
          <a:xfrm>
            <a:off x="6299887" y="2100317"/>
            <a:ext cx="1984175" cy="114824"/>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endParaRPr lang="en-US" noProof="0" dirty="0"/>
          </a:p>
        </p:txBody>
      </p:sp>
    </p:spTree>
    <p:extLst>
      <p:ext uri="{BB962C8B-B14F-4D97-AF65-F5344CB8AC3E}">
        <p14:creationId xmlns:p14="http://schemas.microsoft.com/office/powerpoint/2010/main" val="4286968073"/>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Title, Sub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FF4C50-933F-41F9-AD11-BD02410AA7D5}"/>
              </a:ext>
            </a:extLst>
          </p:cNvPr>
          <p:cNvSpPr>
            <a:spLocks noGrp="1"/>
          </p:cNvSpPr>
          <p:nvPr>
            <p:ph type="title" hasCustomPrompt="1"/>
          </p:nvPr>
        </p:nvSpPr>
        <p:spPr/>
        <p:txBody>
          <a:bodyPr/>
          <a:lstStyle>
            <a:lvl1pPr>
              <a:defRPr>
                <a:solidFill>
                  <a:schemeClr val="tx1">
                    <a:lumMod val="75000"/>
                    <a:lumOff val="25000"/>
                  </a:schemeClr>
                </a:solidFill>
              </a:defRPr>
            </a:lvl1pPr>
          </a:lstStyle>
          <a:p>
            <a:r>
              <a:rPr lang="en-US" noProof="0"/>
              <a:t>Click to edit page title</a:t>
            </a:r>
          </a:p>
        </p:txBody>
      </p:sp>
      <p:sp>
        <p:nvSpPr>
          <p:cNvPr id="7" name="Subtitle 2">
            <a:extLst>
              <a:ext uri="{FF2B5EF4-FFF2-40B4-BE49-F238E27FC236}">
                <a16:creationId xmlns:a16="http://schemas.microsoft.com/office/drawing/2014/main" id="{E97A9A62-1AA6-47A9-A1A0-54196823744C}"/>
              </a:ext>
            </a:extLst>
          </p:cNvPr>
          <p:cNvSpPr>
            <a:spLocks noGrp="1"/>
          </p:cNvSpPr>
          <p:nvPr>
            <p:ph type="body" sz="quarter" idx="32" hasCustomPrompt="1"/>
          </p:nvPr>
        </p:nvSpPr>
        <p:spPr>
          <a:xfrm>
            <a:off x="431800" y="1008000"/>
            <a:ext cx="11339513" cy="360000"/>
          </a:xfrm>
        </p:spPr>
        <p:txBody>
          <a:bodyPr/>
          <a:lstStyle>
            <a:lvl1pPr marL="0" indent="0">
              <a:buNone/>
              <a:defRPr/>
            </a:lvl1pPr>
            <a:lvl2pPr marL="266700" indent="0">
              <a:buNone/>
              <a:defRPr/>
            </a:lvl2pPr>
            <a:lvl3pPr marL="542925" indent="0">
              <a:buNone/>
              <a:defRPr/>
            </a:lvl3pPr>
            <a:lvl4pPr marL="809625" indent="0">
              <a:buNone/>
              <a:defRPr/>
            </a:lvl4pPr>
            <a:lvl5pPr marL="1076325" indent="0">
              <a:buNone/>
              <a:defRPr/>
            </a:lvl5pPr>
          </a:lstStyle>
          <a:p>
            <a:pPr lvl="0"/>
            <a:r>
              <a:rPr lang="en-US" noProof="0"/>
              <a:t>Subtitle</a:t>
            </a:r>
          </a:p>
        </p:txBody>
      </p:sp>
      <p:sp>
        <p:nvSpPr>
          <p:cNvPr id="3" name="Content Placeholder 2">
            <a:extLst>
              <a:ext uri="{FF2B5EF4-FFF2-40B4-BE49-F238E27FC236}">
                <a16:creationId xmlns:a16="http://schemas.microsoft.com/office/drawing/2014/main" id="{B1948E38-8FB0-4E51-A01C-C88794372E50}"/>
              </a:ext>
            </a:extLst>
          </p:cNvPr>
          <p:cNvSpPr>
            <a:spLocks noGrp="1"/>
          </p:cNvSpPr>
          <p:nvPr>
            <p:ph idx="1"/>
          </p:nvPr>
        </p:nvSpPr>
        <p:spPr/>
        <p:txBody>
          <a:bodyPr/>
          <a:lstStyle>
            <a:lvl1pPr>
              <a:defRPr>
                <a:solidFill>
                  <a:schemeClr val="tx1">
                    <a:lumMod val="75000"/>
                    <a:lumOff val="25000"/>
                  </a:schemeClr>
                </a:solidFill>
              </a:defRPr>
            </a:lvl1pPr>
            <a:lvl2pPr>
              <a:defRPr>
                <a:solidFill>
                  <a:schemeClr val="tx1">
                    <a:lumMod val="75000"/>
                    <a:lumOff val="25000"/>
                  </a:schemeClr>
                </a:solidFill>
              </a:defRPr>
            </a:lvl2pPr>
            <a:lvl3pPr>
              <a:defRPr>
                <a:solidFill>
                  <a:schemeClr val="tx1">
                    <a:lumMod val="75000"/>
                    <a:lumOff val="25000"/>
                  </a:schemeClr>
                </a:solidFill>
              </a:defRPr>
            </a:lvl3pPr>
            <a:lvl4pPr>
              <a:defRPr>
                <a:solidFill>
                  <a:schemeClr val="tx1">
                    <a:lumMod val="75000"/>
                    <a:lumOff val="25000"/>
                  </a:schemeClr>
                </a:solidFill>
              </a:defRPr>
            </a:lvl4pPr>
            <a:lvl5pPr>
              <a:defRPr>
                <a:solidFill>
                  <a:schemeClr val="tx1">
                    <a:lumMod val="75000"/>
                    <a:lumOff val="25000"/>
                  </a:schemeClr>
                </a:solidFill>
              </a:defRPr>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4" name="Footer Placeholder 3">
            <a:extLst>
              <a:ext uri="{FF2B5EF4-FFF2-40B4-BE49-F238E27FC236}">
                <a16:creationId xmlns:a16="http://schemas.microsoft.com/office/drawing/2014/main" id="{E8FE0EB3-0FF4-4285-B9D3-90A5751B7BBF}"/>
              </a:ext>
            </a:extLst>
          </p:cNvPr>
          <p:cNvSpPr>
            <a:spLocks noGrp="1"/>
          </p:cNvSpPr>
          <p:nvPr>
            <p:ph type="ftr" sz="quarter" idx="12"/>
          </p:nvPr>
        </p:nvSpPr>
        <p:spPr/>
        <p:txBody>
          <a:bodyPr/>
          <a:lstStyle/>
          <a:p>
            <a:r>
              <a:rPr lang="en-US" noProof="0" dirty="0"/>
              <a:t>Add a footer</a:t>
            </a:r>
          </a:p>
        </p:txBody>
      </p:sp>
      <p:sp>
        <p:nvSpPr>
          <p:cNvPr id="5" name="Slide Number Placeholder 4">
            <a:extLst>
              <a:ext uri="{FF2B5EF4-FFF2-40B4-BE49-F238E27FC236}">
                <a16:creationId xmlns:a16="http://schemas.microsoft.com/office/drawing/2014/main" id="{C8DE0AAD-6FBD-416B-A91A-21F2B737919E}"/>
              </a:ext>
            </a:extLst>
          </p:cNvPr>
          <p:cNvSpPr>
            <a:spLocks noGrp="1"/>
          </p:cNvSpPr>
          <p:nvPr>
            <p:ph type="sldNum" sz="quarter" idx="33"/>
          </p:nvPr>
        </p:nvSpPr>
        <p:spPr/>
        <p:txBody>
          <a:bodyPr/>
          <a:lstStyle/>
          <a:p>
            <a:fld id="{19B51A1E-902D-48AF-9020-955120F399B6}" type="slidenum">
              <a:rPr lang="en-US" noProof="0" smtClean="0"/>
              <a:pPr/>
              <a:t>‹#›</a:t>
            </a:fld>
            <a:endParaRPr lang="en-US" noProof="0" dirty="0"/>
          </a:p>
        </p:txBody>
      </p:sp>
    </p:spTree>
    <p:extLst>
      <p:ext uri="{BB962C8B-B14F-4D97-AF65-F5344CB8AC3E}">
        <p14:creationId xmlns:p14="http://schemas.microsoft.com/office/powerpoint/2010/main" val="1734501631"/>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Two Content with Subtitl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EE479C-D1F6-4BAC-80D2-90EF74E3261A}"/>
              </a:ext>
            </a:extLst>
          </p:cNvPr>
          <p:cNvSpPr>
            <a:spLocks noGrp="1"/>
          </p:cNvSpPr>
          <p:nvPr>
            <p:ph type="title" hasCustomPrompt="1"/>
          </p:nvPr>
        </p:nvSpPr>
        <p:spPr>
          <a:xfrm>
            <a:off x="432000" y="432000"/>
            <a:ext cx="11340000" cy="432000"/>
          </a:xfrm>
        </p:spPr>
        <p:txBody>
          <a:bodyPr/>
          <a:lstStyle>
            <a:lvl1pPr>
              <a:defRPr>
                <a:solidFill>
                  <a:schemeClr val="tx1">
                    <a:lumMod val="75000"/>
                    <a:lumOff val="25000"/>
                  </a:schemeClr>
                </a:solidFill>
              </a:defRPr>
            </a:lvl1pPr>
          </a:lstStyle>
          <a:p>
            <a:r>
              <a:rPr lang="en-US" noProof="0"/>
              <a:t>Click to edit page title</a:t>
            </a:r>
          </a:p>
        </p:txBody>
      </p:sp>
      <p:sp>
        <p:nvSpPr>
          <p:cNvPr id="7" name="Subtitle 2">
            <a:extLst>
              <a:ext uri="{FF2B5EF4-FFF2-40B4-BE49-F238E27FC236}">
                <a16:creationId xmlns:a16="http://schemas.microsoft.com/office/drawing/2014/main" id="{7DEBF36F-ADC5-48FF-BFAF-3BED06924FD3}"/>
              </a:ext>
            </a:extLst>
          </p:cNvPr>
          <p:cNvSpPr>
            <a:spLocks noGrp="1"/>
          </p:cNvSpPr>
          <p:nvPr>
            <p:ph type="body" sz="quarter" idx="32" hasCustomPrompt="1"/>
          </p:nvPr>
        </p:nvSpPr>
        <p:spPr>
          <a:xfrm>
            <a:off x="431800" y="1008000"/>
            <a:ext cx="11339513" cy="360000"/>
          </a:xfrm>
        </p:spPr>
        <p:txBody>
          <a:bodyPr/>
          <a:lstStyle>
            <a:lvl1pPr marL="0" indent="0">
              <a:buNone/>
              <a:defRPr/>
            </a:lvl1pPr>
            <a:lvl2pPr marL="266700" indent="0">
              <a:buNone/>
              <a:defRPr/>
            </a:lvl2pPr>
            <a:lvl3pPr marL="542925" indent="0">
              <a:buNone/>
              <a:defRPr/>
            </a:lvl3pPr>
            <a:lvl4pPr marL="809625" indent="0">
              <a:buNone/>
              <a:defRPr/>
            </a:lvl4pPr>
            <a:lvl5pPr marL="1076325" indent="0">
              <a:buNone/>
              <a:defRPr/>
            </a:lvl5pPr>
          </a:lstStyle>
          <a:p>
            <a:pPr lvl="0"/>
            <a:r>
              <a:rPr lang="en-US" noProof="0"/>
              <a:t>Subtitle</a:t>
            </a:r>
          </a:p>
        </p:txBody>
      </p:sp>
      <p:sp>
        <p:nvSpPr>
          <p:cNvPr id="3" name="Content Placeholder 2">
            <a:extLst>
              <a:ext uri="{FF2B5EF4-FFF2-40B4-BE49-F238E27FC236}">
                <a16:creationId xmlns:a16="http://schemas.microsoft.com/office/drawing/2014/main" id="{A22238F2-C6EC-476F-8371-119AECBA5622}"/>
              </a:ext>
            </a:extLst>
          </p:cNvPr>
          <p:cNvSpPr>
            <a:spLocks noGrp="1"/>
          </p:cNvSpPr>
          <p:nvPr>
            <p:ph sz="half" idx="1"/>
          </p:nvPr>
        </p:nvSpPr>
        <p:spPr>
          <a:xfrm>
            <a:off x="432000" y="1512000"/>
            <a:ext cx="5472000" cy="4680000"/>
          </a:xfrm>
        </p:spPr>
        <p:txBody>
          <a:bodyPr/>
          <a:lstStyle>
            <a:lvl1pPr>
              <a:defRPr>
                <a:solidFill>
                  <a:schemeClr val="tx1">
                    <a:lumMod val="75000"/>
                    <a:lumOff val="25000"/>
                  </a:schemeClr>
                </a:solidFill>
              </a:defRPr>
            </a:lvl1pPr>
            <a:lvl2pPr>
              <a:defRPr>
                <a:solidFill>
                  <a:schemeClr val="tx1">
                    <a:lumMod val="75000"/>
                    <a:lumOff val="25000"/>
                  </a:schemeClr>
                </a:solidFill>
              </a:defRPr>
            </a:lvl2pPr>
            <a:lvl3pPr>
              <a:defRPr>
                <a:solidFill>
                  <a:schemeClr val="tx1">
                    <a:lumMod val="75000"/>
                    <a:lumOff val="25000"/>
                  </a:schemeClr>
                </a:solidFill>
              </a:defRPr>
            </a:lvl3pPr>
            <a:lvl4pPr>
              <a:defRPr>
                <a:solidFill>
                  <a:schemeClr val="tx1">
                    <a:lumMod val="75000"/>
                    <a:lumOff val="25000"/>
                  </a:schemeClr>
                </a:solidFill>
              </a:defRPr>
            </a:lvl4pPr>
            <a:lvl5pPr>
              <a:defRPr>
                <a:solidFill>
                  <a:schemeClr val="tx1">
                    <a:lumMod val="75000"/>
                    <a:lumOff val="25000"/>
                  </a:schemeClr>
                </a:solidFill>
              </a:defRPr>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6" name="Text Placeholder 4">
            <a:extLst>
              <a:ext uri="{FF2B5EF4-FFF2-40B4-BE49-F238E27FC236}">
                <a16:creationId xmlns:a16="http://schemas.microsoft.com/office/drawing/2014/main" id="{7867C73D-EE16-41D1-B7CE-A35C765E3B8D}"/>
              </a:ext>
            </a:extLst>
          </p:cNvPr>
          <p:cNvSpPr>
            <a:spLocks noGrp="1"/>
          </p:cNvSpPr>
          <p:nvPr>
            <p:ph type="body" sz="quarter" idx="12"/>
          </p:nvPr>
        </p:nvSpPr>
        <p:spPr>
          <a:xfrm>
            <a:off x="6299887" y="1511250"/>
            <a:ext cx="5472113" cy="4680000"/>
          </a:xfrm>
        </p:spPr>
        <p:txBody>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4" name="Footer Placeholder 3">
            <a:extLst>
              <a:ext uri="{FF2B5EF4-FFF2-40B4-BE49-F238E27FC236}">
                <a16:creationId xmlns:a16="http://schemas.microsoft.com/office/drawing/2014/main" id="{57847F90-9DB6-4832-9EB7-393AADAE8B70}"/>
              </a:ext>
            </a:extLst>
          </p:cNvPr>
          <p:cNvSpPr>
            <a:spLocks noGrp="1"/>
          </p:cNvSpPr>
          <p:nvPr>
            <p:ph type="ftr" sz="quarter" idx="13"/>
          </p:nvPr>
        </p:nvSpPr>
        <p:spPr/>
        <p:txBody>
          <a:bodyPr/>
          <a:lstStyle/>
          <a:p>
            <a:r>
              <a:rPr lang="en-US" noProof="0" dirty="0"/>
              <a:t>Add a footer</a:t>
            </a:r>
          </a:p>
        </p:txBody>
      </p:sp>
      <p:sp>
        <p:nvSpPr>
          <p:cNvPr id="5" name="Slide Number Placeholder 4">
            <a:extLst>
              <a:ext uri="{FF2B5EF4-FFF2-40B4-BE49-F238E27FC236}">
                <a16:creationId xmlns:a16="http://schemas.microsoft.com/office/drawing/2014/main" id="{F64CFC6C-1D8B-46C9-B0F7-A8BD88D8AB46}"/>
              </a:ext>
            </a:extLst>
          </p:cNvPr>
          <p:cNvSpPr>
            <a:spLocks noGrp="1"/>
          </p:cNvSpPr>
          <p:nvPr>
            <p:ph type="sldNum" sz="quarter" idx="33"/>
          </p:nvPr>
        </p:nvSpPr>
        <p:spPr/>
        <p:txBody>
          <a:bodyPr/>
          <a:lstStyle/>
          <a:p>
            <a:fld id="{19B51A1E-902D-48AF-9020-955120F399B6}" type="slidenum">
              <a:rPr lang="en-US" noProof="0" smtClean="0"/>
              <a:pPr/>
              <a:t>‹#›</a:t>
            </a:fld>
            <a:endParaRPr lang="en-US" noProof="0" dirty="0"/>
          </a:p>
        </p:txBody>
      </p:sp>
    </p:spTree>
    <p:extLst>
      <p:ext uri="{BB962C8B-B14F-4D97-AF65-F5344CB8AC3E}">
        <p14:creationId xmlns:p14="http://schemas.microsoft.com/office/powerpoint/2010/main" val="891552186"/>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1_3 Colum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FF4C50-933F-41F9-AD11-BD02410AA7D5}"/>
              </a:ext>
            </a:extLst>
          </p:cNvPr>
          <p:cNvSpPr>
            <a:spLocks noGrp="1"/>
          </p:cNvSpPr>
          <p:nvPr>
            <p:ph type="title" hasCustomPrompt="1"/>
          </p:nvPr>
        </p:nvSpPr>
        <p:spPr>
          <a:xfrm>
            <a:off x="432000" y="432000"/>
            <a:ext cx="11340000" cy="432000"/>
          </a:xfrm>
        </p:spPr>
        <p:txBody>
          <a:bodyPr/>
          <a:lstStyle>
            <a:lvl1pPr>
              <a:defRPr>
                <a:solidFill>
                  <a:schemeClr val="tx1">
                    <a:lumMod val="75000"/>
                    <a:lumOff val="25000"/>
                  </a:schemeClr>
                </a:solidFill>
              </a:defRPr>
            </a:lvl1pPr>
          </a:lstStyle>
          <a:p>
            <a:r>
              <a:rPr lang="en-US" noProof="0"/>
              <a:t>Click to edit page title</a:t>
            </a:r>
          </a:p>
        </p:txBody>
      </p:sp>
      <p:sp>
        <p:nvSpPr>
          <p:cNvPr id="9" name="Subtitle 2">
            <a:extLst>
              <a:ext uri="{FF2B5EF4-FFF2-40B4-BE49-F238E27FC236}">
                <a16:creationId xmlns:a16="http://schemas.microsoft.com/office/drawing/2014/main" id="{F94EB5D3-F8CB-4E76-8D7E-FF441818EECB}"/>
              </a:ext>
            </a:extLst>
          </p:cNvPr>
          <p:cNvSpPr>
            <a:spLocks noGrp="1"/>
          </p:cNvSpPr>
          <p:nvPr>
            <p:ph type="body" sz="quarter" idx="32" hasCustomPrompt="1"/>
          </p:nvPr>
        </p:nvSpPr>
        <p:spPr>
          <a:xfrm>
            <a:off x="431800" y="1008000"/>
            <a:ext cx="11339513" cy="360000"/>
          </a:xfrm>
        </p:spPr>
        <p:txBody>
          <a:bodyPr/>
          <a:lstStyle>
            <a:lvl1pPr marL="0" indent="0">
              <a:buNone/>
              <a:defRPr/>
            </a:lvl1pPr>
            <a:lvl2pPr marL="266700" indent="0">
              <a:buNone/>
              <a:defRPr/>
            </a:lvl2pPr>
            <a:lvl3pPr marL="542925" indent="0">
              <a:buNone/>
              <a:defRPr/>
            </a:lvl3pPr>
            <a:lvl4pPr marL="809625" indent="0">
              <a:buNone/>
              <a:defRPr/>
            </a:lvl4pPr>
            <a:lvl5pPr marL="1076325" indent="0">
              <a:buNone/>
              <a:defRPr/>
            </a:lvl5pPr>
          </a:lstStyle>
          <a:p>
            <a:pPr lvl="0"/>
            <a:r>
              <a:rPr lang="en-US" noProof="0"/>
              <a:t>Subtitle</a:t>
            </a:r>
          </a:p>
        </p:txBody>
      </p:sp>
      <p:sp>
        <p:nvSpPr>
          <p:cNvPr id="3" name="Content Placeholder 2">
            <a:extLst>
              <a:ext uri="{FF2B5EF4-FFF2-40B4-BE49-F238E27FC236}">
                <a16:creationId xmlns:a16="http://schemas.microsoft.com/office/drawing/2014/main" id="{B1948E38-8FB0-4E51-A01C-C88794372E50}"/>
              </a:ext>
            </a:extLst>
          </p:cNvPr>
          <p:cNvSpPr>
            <a:spLocks noGrp="1"/>
          </p:cNvSpPr>
          <p:nvPr>
            <p:ph idx="1"/>
          </p:nvPr>
        </p:nvSpPr>
        <p:spPr>
          <a:xfrm>
            <a:off x="432000" y="1512000"/>
            <a:ext cx="3600000" cy="4679250"/>
          </a:xfrm>
        </p:spPr>
        <p:txBody>
          <a:bodyPr/>
          <a:lstStyle>
            <a:lvl1pPr>
              <a:defRPr>
                <a:solidFill>
                  <a:schemeClr val="tx1">
                    <a:lumMod val="75000"/>
                    <a:lumOff val="25000"/>
                  </a:schemeClr>
                </a:solidFill>
              </a:defRPr>
            </a:lvl1pPr>
            <a:lvl2pPr>
              <a:defRPr>
                <a:solidFill>
                  <a:schemeClr val="tx1">
                    <a:lumMod val="75000"/>
                    <a:lumOff val="25000"/>
                  </a:schemeClr>
                </a:solidFill>
              </a:defRPr>
            </a:lvl2pPr>
            <a:lvl3pPr>
              <a:defRPr>
                <a:solidFill>
                  <a:schemeClr val="tx1">
                    <a:lumMod val="75000"/>
                    <a:lumOff val="25000"/>
                  </a:schemeClr>
                </a:solidFill>
              </a:defRPr>
            </a:lvl3pPr>
            <a:lvl4pPr>
              <a:defRPr>
                <a:solidFill>
                  <a:schemeClr val="tx1">
                    <a:lumMod val="75000"/>
                    <a:lumOff val="25000"/>
                  </a:schemeClr>
                </a:solidFill>
              </a:defRPr>
            </a:lvl4pPr>
            <a:lvl5pPr>
              <a:defRPr>
                <a:solidFill>
                  <a:schemeClr val="tx1">
                    <a:lumMod val="75000"/>
                    <a:lumOff val="25000"/>
                  </a:schemeClr>
                </a:solidFill>
              </a:defRPr>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5" name="Text Placeholder 4">
            <a:extLst>
              <a:ext uri="{FF2B5EF4-FFF2-40B4-BE49-F238E27FC236}">
                <a16:creationId xmlns:a16="http://schemas.microsoft.com/office/drawing/2014/main" id="{16A38E24-EB1C-472F-B631-5DF32F9C4CF5}"/>
              </a:ext>
            </a:extLst>
          </p:cNvPr>
          <p:cNvSpPr>
            <a:spLocks noGrp="1"/>
          </p:cNvSpPr>
          <p:nvPr>
            <p:ph type="body" sz="quarter" idx="12"/>
          </p:nvPr>
        </p:nvSpPr>
        <p:spPr>
          <a:xfrm>
            <a:off x="4301550" y="1511476"/>
            <a:ext cx="3600450" cy="4679249"/>
          </a:xfrm>
        </p:spPr>
        <p:txBody>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11" name="Text Placeholder 5">
            <a:extLst>
              <a:ext uri="{FF2B5EF4-FFF2-40B4-BE49-F238E27FC236}">
                <a16:creationId xmlns:a16="http://schemas.microsoft.com/office/drawing/2014/main" id="{5B4A252E-78C9-4F76-98A4-A4B580AD072A}"/>
              </a:ext>
            </a:extLst>
          </p:cNvPr>
          <p:cNvSpPr>
            <a:spLocks noGrp="1"/>
          </p:cNvSpPr>
          <p:nvPr>
            <p:ph type="body" sz="quarter" idx="13"/>
          </p:nvPr>
        </p:nvSpPr>
        <p:spPr>
          <a:xfrm>
            <a:off x="8171550" y="1511475"/>
            <a:ext cx="3600450" cy="4679250"/>
          </a:xfrm>
        </p:spPr>
        <p:txBody>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4" name="Footer Placeholder 3">
            <a:extLst>
              <a:ext uri="{FF2B5EF4-FFF2-40B4-BE49-F238E27FC236}">
                <a16:creationId xmlns:a16="http://schemas.microsoft.com/office/drawing/2014/main" id="{6D4BCA97-F31B-451D-82F8-6E000DF2118A}"/>
              </a:ext>
            </a:extLst>
          </p:cNvPr>
          <p:cNvSpPr>
            <a:spLocks noGrp="1"/>
          </p:cNvSpPr>
          <p:nvPr>
            <p:ph type="ftr" sz="quarter" idx="14"/>
          </p:nvPr>
        </p:nvSpPr>
        <p:spPr/>
        <p:txBody>
          <a:bodyPr/>
          <a:lstStyle/>
          <a:p>
            <a:r>
              <a:rPr lang="en-US" noProof="0" dirty="0"/>
              <a:t>Add a footer</a:t>
            </a:r>
          </a:p>
        </p:txBody>
      </p:sp>
      <p:sp>
        <p:nvSpPr>
          <p:cNvPr id="6" name="Slide Number Placeholder 5">
            <a:extLst>
              <a:ext uri="{FF2B5EF4-FFF2-40B4-BE49-F238E27FC236}">
                <a16:creationId xmlns:a16="http://schemas.microsoft.com/office/drawing/2014/main" id="{0817AAC4-A657-4D75-A527-0307AFF2B17B}"/>
              </a:ext>
            </a:extLst>
          </p:cNvPr>
          <p:cNvSpPr>
            <a:spLocks noGrp="1"/>
          </p:cNvSpPr>
          <p:nvPr>
            <p:ph type="sldNum" sz="quarter" idx="15"/>
          </p:nvPr>
        </p:nvSpPr>
        <p:spPr/>
        <p:txBody>
          <a:bodyPr/>
          <a:lstStyle/>
          <a:p>
            <a:fld id="{19B51A1E-902D-48AF-9020-955120F399B6}" type="slidenum">
              <a:rPr lang="en-US" noProof="0" smtClean="0"/>
              <a:pPr/>
              <a:t>‹#›</a:t>
            </a:fld>
            <a:endParaRPr lang="en-US" noProof="0" dirty="0"/>
          </a:p>
        </p:txBody>
      </p:sp>
    </p:spTree>
    <p:extLst>
      <p:ext uri="{BB962C8B-B14F-4D97-AF65-F5344CB8AC3E}">
        <p14:creationId xmlns:p14="http://schemas.microsoft.com/office/powerpoint/2010/main" val="2654388017"/>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5 Colum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FF4C50-933F-41F9-AD11-BD02410AA7D5}"/>
              </a:ext>
            </a:extLst>
          </p:cNvPr>
          <p:cNvSpPr>
            <a:spLocks noGrp="1"/>
          </p:cNvSpPr>
          <p:nvPr>
            <p:ph type="title" hasCustomPrompt="1"/>
          </p:nvPr>
        </p:nvSpPr>
        <p:spPr>
          <a:xfrm>
            <a:off x="432000" y="432000"/>
            <a:ext cx="11340000" cy="432000"/>
          </a:xfrm>
        </p:spPr>
        <p:txBody>
          <a:bodyPr/>
          <a:lstStyle>
            <a:lvl1pPr>
              <a:defRPr>
                <a:solidFill>
                  <a:schemeClr val="tx1">
                    <a:lumMod val="75000"/>
                    <a:lumOff val="25000"/>
                  </a:schemeClr>
                </a:solidFill>
              </a:defRPr>
            </a:lvl1pPr>
          </a:lstStyle>
          <a:p>
            <a:r>
              <a:rPr lang="en-US" noProof="0"/>
              <a:t>Click to edit page title</a:t>
            </a:r>
          </a:p>
        </p:txBody>
      </p:sp>
      <p:sp>
        <p:nvSpPr>
          <p:cNvPr id="10" name="Subtitle 2">
            <a:extLst>
              <a:ext uri="{FF2B5EF4-FFF2-40B4-BE49-F238E27FC236}">
                <a16:creationId xmlns:a16="http://schemas.microsoft.com/office/drawing/2014/main" id="{9D7ACCB5-9A86-4F46-89E2-B79F48C9EC1D}"/>
              </a:ext>
            </a:extLst>
          </p:cNvPr>
          <p:cNvSpPr>
            <a:spLocks noGrp="1"/>
          </p:cNvSpPr>
          <p:nvPr>
            <p:ph type="body" sz="quarter" idx="32" hasCustomPrompt="1"/>
          </p:nvPr>
        </p:nvSpPr>
        <p:spPr>
          <a:xfrm>
            <a:off x="431800" y="1008000"/>
            <a:ext cx="11339513" cy="360000"/>
          </a:xfrm>
        </p:spPr>
        <p:txBody>
          <a:bodyPr/>
          <a:lstStyle>
            <a:lvl1pPr marL="0" indent="0">
              <a:buNone/>
              <a:defRPr/>
            </a:lvl1pPr>
            <a:lvl2pPr marL="266700" indent="0">
              <a:buNone/>
              <a:defRPr/>
            </a:lvl2pPr>
            <a:lvl3pPr marL="542925" indent="0">
              <a:buNone/>
              <a:defRPr/>
            </a:lvl3pPr>
            <a:lvl4pPr marL="809625" indent="0">
              <a:buNone/>
              <a:defRPr/>
            </a:lvl4pPr>
            <a:lvl5pPr marL="1076325" indent="0">
              <a:buNone/>
              <a:defRPr/>
            </a:lvl5pPr>
          </a:lstStyle>
          <a:p>
            <a:pPr lvl="0"/>
            <a:r>
              <a:rPr lang="en-US" noProof="0"/>
              <a:t>Subtitle</a:t>
            </a:r>
          </a:p>
        </p:txBody>
      </p:sp>
      <p:sp>
        <p:nvSpPr>
          <p:cNvPr id="3" name="Content Placeholder 2">
            <a:extLst>
              <a:ext uri="{FF2B5EF4-FFF2-40B4-BE49-F238E27FC236}">
                <a16:creationId xmlns:a16="http://schemas.microsoft.com/office/drawing/2014/main" id="{B1948E38-8FB0-4E51-A01C-C88794372E50}"/>
              </a:ext>
            </a:extLst>
          </p:cNvPr>
          <p:cNvSpPr>
            <a:spLocks noGrp="1"/>
          </p:cNvSpPr>
          <p:nvPr>
            <p:ph idx="1"/>
          </p:nvPr>
        </p:nvSpPr>
        <p:spPr>
          <a:xfrm>
            <a:off x="432000" y="1512000"/>
            <a:ext cx="2160000" cy="4679250"/>
          </a:xfrm>
        </p:spPr>
        <p:txBody>
          <a:bodyPr/>
          <a:lstStyle>
            <a:lvl1pPr>
              <a:defRPr>
                <a:solidFill>
                  <a:schemeClr val="tx1">
                    <a:lumMod val="75000"/>
                    <a:lumOff val="25000"/>
                  </a:schemeClr>
                </a:solidFill>
              </a:defRPr>
            </a:lvl1pPr>
            <a:lvl2pPr>
              <a:defRPr>
                <a:solidFill>
                  <a:schemeClr val="tx1">
                    <a:lumMod val="75000"/>
                    <a:lumOff val="25000"/>
                  </a:schemeClr>
                </a:solidFill>
              </a:defRPr>
            </a:lvl2pPr>
            <a:lvl3pPr>
              <a:defRPr>
                <a:solidFill>
                  <a:schemeClr val="tx1">
                    <a:lumMod val="75000"/>
                    <a:lumOff val="25000"/>
                  </a:schemeClr>
                </a:solidFill>
              </a:defRPr>
            </a:lvl3pPr>
            <a:lvl4pPr>
              <a:defRPr>
                <a:solidFill>
                  <a:schemeClr val="tx1">
                    <a:lumMod val="75000"/>
                    <a:lumOff val="25000"/>
                  </a:schemeClr>
                </a:solidFill>
              </a:defRPr>
            </a:lvl4pPr>
            <a:lvl5pPr>
              <a:defRPr>
                <a:solidFill>
                  <a:schemeClr val="tx1">
                    <a:lumMod val="75000"/>
                    <a:lumOff val="25000"/>
                  </a:schemeClr>
                </a:solidFill>
              </a:defRPr>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5" name="Text Placeholder 4">
            <a:extLst>
              <a:ext uri="{FF2B5EF4-FFF2-40B4-BE49-F238E27FC236}">
                <a16:creationId xmlns:a16="http://schemas.microsoft.com/office/drawing/2014/main" id="{1F5B3657-F2AE-455A-BF81-1A0C2ACECD20}"/>
              </a:ext>
            </a:extLst>
          </p:cNvPr>
          <p:cNvSpPr>
            <a:spLocks noGrp="1"/>
          </p:cNvSpPr>
          <p:nvPr>
            <p:ph type="body" sz="quarter" idx="12"/>
          </p:nvPr>
        </p:nvSpPr>
        <p:spPr>
          <a:xfrm>
            <a:off x="2726412" y="1512000"/>
            <a:ext cx="2160588" cy="4679250"/>
          </a:xfrm>
        </p:spPr>
        <p:txBody>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13" name="Text Placeholder 5">
            <a:extLst>
              <a:ext uri="{FF2B5EF4-FFF2-40B4-BE49-F238E27FC236}">
                <a16:creationId xmlns:a16="http://schemas.microsoft.com/office/drawing/2014/main" id="{6A983D98-E0AB-429A-9EC2-B50D4216D691}"/>
              </a:ext>
            </a:extLst>
          </p:cNvPr>
          <p:cNvSpPr>
            <a:spLocks noGrp="1"/>
          </p:cNvSpPr>
          <p:nvPr>
            <p:ph type="body" sz="quarter" idx="13"/>
          </p:nvPr>
        </p:nvSpPr>
        <p:spPr>
          <a:xfrm>
            <a:off x="5021412" y="1512000"/>
            <a:ext cx="2160588" cy="4679250"/>
          </a:xfrm>
        </p:spPr>
        <p:txBody>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15" name="Text Placeholder 6">
            <a:extLst>
              <a:ext uri="{FF2B5EF4-FFF2-40B4-BE49-F238E27FC236}">
                <a16:creationId xmlns:a16="http://schemas.microsoft.com/office/drawing/2014/main" id="{755213BF-EF6D-45DC-A01B-DE6C2F23A6D2}"/>
              </a:ext>
            </a:extLst>
          </p:cNvPr>
          <p:cNvSpPr>
            <a:spLocks noGrp="1"/>
          </p:cNvSpPr>
          <p:nvPr>
            <p:ph type="body" sz="quarter" idx="14"/>
          </p:nvPr>
        </p:nvSpPr>
        <p:spPr>
          <a:xfrm>
            <a:off x="7316412" y="1507535"/>
            <a:ext cx="2160588" cy="4679250"/>
          </a:xfrm>
        </p:spPr>
        <p:txBody>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17" name="Text Placeholder 7">
            <a:extLst>
              <a:ext uri="{FF2B5EF4-FFF2-40B4-BE49-F238E27FC236}">
                <a16:creationId xmlns:a16="http://schemas.microsoft.com/office/drawing/2014/main" id="{77D6BBBA-F4A3-45D4-91BC-A405FFDC7C3D}"/>
              </a:ext>
            </a:extLst>
          </p:cNvPr>
          <p:cNvSpPr>
            <a:spLocks noGrp="1"/>
          </p:cNvSpPr>
          <p:nvPr>
            <p:ph type="body" sz="quarter" idx="15"/>
          </p:nvPr>
        </p:nvSpPr>
        <p:spPr>
          <a:xfrm>
            <a:off x="9611412" y="1507535"/>
            <a:ext cx="2160588" cy="4683715"/>
          </a:xfrm>
        </p:spPr>
        <p:txBody>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4" name="Footer Placeholder 3">
            <a:extLst>
              <a:ext uri="{FF2B5EF4-FFF2-40B4-BE49-F238E27FC236}">
                <a16:creationId xmlns:a16="http://schemas.microsoft.com/office/drawing/2014/main" id="{2D09234E-176D-4BBF-9391-7B6F018C51AB}"/>
              </a:ext>
            </a:extLst>
          </p:cNvPr>
          <p:cNvSpPr>
            <a:spLocks noGrp="1"/>
          </p:cNvSpPr>
          <p:nvPr>
            <p:ph type="ftr" sz="quarter" idx="16"/>
          </p:nvPr>
        </p:nvSpPr>
        <p:spPr/>
        <p:txBody>
          <a:bodyPr/>
          <a:lstStyle/>
          <a:p>
            <a:r>
              <a:rPr lang="en-US" noProof="0" dirty="0"/>
              <a:t>Add a footer</a:t>
            </a:r>
          </a:p>
        </p:txBody>
      </p:sp>
      <p:sp>
        <p:nvSpPr>
          <p:cNvPr id="6" name="Slide Number Placeholder 5">
            <a:extLst>
              <a:ext uri="{FF2B5EF4-FFF2-40B4-BE49-F238E27FC236}">
                <a16:creationId xmlns:a16="http://schemas.microsoft.com/office/drawing/2014/main" id="{009ABD5E-B8F1-4246-B167-09138760AD7D}"/>
              </a:ext>
            </a:extLst>
          </p:cNvPr>
          <p:cNvSpPr>
            <a:spLocks noGrp="1"/>
          </p:cNvSpPr>
          <p:nvPr>
            <p:ph type="sldNum" sz="quarter" idx="33"/>
          </p:nvPr>
        </p:nvSpPr>
        <p:spPr/>
        <p:txBody>
          <a:bodyPr/>
          <a:lstStyle/>
          <a:p>
            <a:fld id="{19B51A1E-902D-48AF-9020-955120F399B6}" type="slidenum">
              <a:rPr lang="en-US" noProof="0" smtClean="0"/>
              <a:pPr/>
              <a:t>‹#›</a:t>
            </a:fld>
            <a:endParaRPr lang="en-US" noProof="0" dirty="0"/>
          </a:p>
        </p:txBody>
      </p:sp>
    </p:spTree>
    <p:extLst>
      <p:ext uri="{BB962C8B-B14F-4D97-AF65-F5344CB8AC3E}">
        <p14:creationId xmlns:p14="http://schemas.microsoft.com/office/powerpoint/2010/main" val="974837237"/>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showMasterSp="0" preserve="1" userDrawn="1">
  <p:cSld name="1_Title Slide">
    <p:bg>
      <p:bgPr>
        <a:solidFill>
          <a:schemeClr val="bg1">
            <a:lumMod val="9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F23EB7-E336-46EB-A4A0-3DB7A6BF4CE1}"/>
              </a:ext>
            </a:extLst>
          </p:cNvPr>
          <p:cNvSpPr>
            <a:spLocks noGrp="1"/>
          </p:cNvSpPr>
          <p:nvPr>
            <p:ph type="ctrTitle" hasCustomPrompt="1"/>
          </p:nvPr>
        </p:nvSpPr>
        <p:spPr>
          <a:xfrm>
            <a:off x="3200400" y="2811053"/>
            <a:ext cx="8991600" cy="1261295"/>
          </a:xfrm>
          <a:solidFill>
            <a:schemeClr val="bg1"/>
          </a:solidFill>
        </p:spPr>
        <p:txBody>
          <a:bodyPr vert="horz" lIns="180000" tIns="180000" rIns="252000" bIns="180000" rtlCol="0" anchor="t">
            <a:noAutofit/>
          </a:bodyPr>
          <a:lstStyle>
            <a:lvl1pPr algn="r">
              <a:defRPr lang="en-ZA" sz="6000" b="1" spc="-300" dirty="0"/>
            </a:lvl1pPr>
          </a:lstStyle>
          <a:p>
            <a:pPr lvl="0" algn="r"/>
            <a:r>
              <a:rPr lang="en-US" noProof="0"/>
              <a:t>Click to edit presentation title</a:t>
            </a:r>
          </a:p>
        </p:txBody>
      </p:sp>
      <p:sp>
        <p:nvSpPr>
          <p:cNvPr id="3" name="Subtitle 2">
            <a:extLst>
              <a:ext uri="{FF2B5EF4-FFF2-40B4-BE49-F238E27FC236}">
                <a16:creationId xmlns:a16="http://schemas.microsoft.com/office/drawing/2014/main" id="{C9980B88-3F4A-4688-9ED0-17EF37E62D93}"/>
              </a:ext>
            </a:extLst>
          </p:cNvPr>
          <p:cNvSpPr>
            <a:spLocks noGrp="1"/>
          </p:cNvSpPr>
          <p:nvPr>
            <p:ph type="subTitle" idx="1"/>
          </p:nvPr>
        </p:nvSpPr>
        <p:spPr>
          <a:xfrm>
            <a:off x="3200400" y="4061039"/>
            <a:ext cx="6580188" cy="580921"/>
          </a:xfrm>
          <a:solidFill>
            <a:schemeClr val="tx1">
              <a:alpha val="80000"/>
            </a:schemeClr>
          </a:solidFill>
        </p:spPr>
        <p:txBody>
          <a:bodyPr vert="horz" lIns="180000" tIns="180000" rIns="180000" bIns="180000" rtlCol="0">
            <a:noAutofit/>
          </a:bodyPr>
          <a:lstStyle>
            <a:lvl1pPr marL="0" indent="0" algn="r">
              <a:buNone/>
              <a:defRPr lang="en-ZA" dirty="0">
                <a:solidFill>
                  <a:schemeClr val="bg1"/>
                </a:solidFill>
              </a:defRPr>
            </a:lvl1pPr>
          </a:lstStyle>
          <a:p>
            <a:pPr marL="266700" lvl="0" indent="-266700" algn="ctr"/>
            <a:r>
              <a:rPr lang="en-US" noProof="0"/>
              <a:t>Click to edit Master subtitle style</a:t>
            </a:r>
          </a:p>
        </p:txBody>
      </p:sp>
      <p:sp>
        <p:nvSpPr>
          <p:cNvPr id="13" name="Rectangle 12">
            <a:extLst>
              <a:ext uri="{FF2B5EF4-FFF2-40B4-BE49-F238E27FC236}">
                <a16:creationId xmlns:a16="http://schemas.microsoft.com/office/drawing/2014/main" id="{EC0FBB1B-4F0E-4365-BF27-3150FC6C3B90}"/>
              </a:ext>
            </a:extLst>
          </p:cNvPr>
          <p:cNvSpPr/>
          <p:nvPr userDrawn="1"/>
        </p:nvSpPr>
        <p:spPr>
          <a:xfrm>
            <a:off x="9780103" y="6803351"/>
            <a:ext cx="1979897" cy="54650"/>
          </a:xfrm>
          <a:prstGeom prst="rect">
            <a:avLst/>
          </a:pr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4" name="Rectangle 13">
            <a:extLst>
              <a:ext uri="{FF2B5EF4-FFF2-40B4-BE49-F238E27FC236}">
                <a16:creationId xmlns:a16="http://schemas.microsoft.com/office/drawing/2014/main" id="{7A13D8A8-6C3D-4527-959D-41C3213F7F02}"/>
              </a:ext>
            </a:extLst>
          </p:cNvPr>
          <p:cNvSpPr/>
          <p:nvPr userDrawn="1"/>
        </p:nvSpPr>
        <p:spPr>
          <a:xfrm>
            <a:off x="0" y="6803351"/>
            <a:ext cx="9780104" cy="5465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5" name="Rectangle 14">
            <a:extLst>
              <a:ext uri="{FF2B5EF4-FFF2-40B4-BE49-F238E27FC236}">
                <a16:creationId xmlns:a16="http://schemas.microsoft.com/office/drawing/2014/main" id="{9504A767-1C0B-484E-BF7D-CD42D30A52EE}"/>
              </a:ext>
            </a:extLst>
          </p:cNvPr>
          <p:cNvSpPr/>
          <p:nvPr userDrawn="1"/>
        </p:nvSpPr>
        <p:spPr>
          <a:xfrm>
            <a:off x="11760000" y="6803351"/>
            <a:ext cx="432000" cy="5465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8" name="Rectangle 7">
            <a:extLst>
              <a:ext uri="{FF2B5EF4-FFF2-40B4-BE49-F238E27FC236}">
                <a16:creationId xmlns:a16="http://schemas.microsoft.com/office/drawing/2014/main" id="{51DD44D8-4A8F-4693-B90A-166855B29D25}"/>
              </a:ext>
            </a:extLst>
          </p:cNvPr>
          <p:cNvSpPr/>
          <p:nvPr userDrawn="1"/>
        </p:nvSpPr>
        <p:spPr>
          <a:xfrm>
            <a:off x="9780588" y="2698612"/>
            <a:ext cx="2411412" cy="11482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Tree>
    <p:extLst>
      <p:ext uri="{BB962C8B-B14F-4D97-AF65-F5344CB8AC3E}">
        <p14:creationId xmlns:p14="http://schemas.microsoft.com/office/powerpoint/2010/main" val="857760109"/>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1_Section Header">
    <p:bg>
      <p:bgPr>
        <a:solidFill>
          <a:schemeClr val="tx1">
            <a:lumMod val="75000"/>
            <a:lumOff val="25000"/>
          </a:schemeClr>
        </a:solidFill>
        <a:effectLst/>
      </p:bgPr>
    </p:bg>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E473AB13-DFF9-4538-9907-E261659E0E01}"/>
              </a:ext>
            </a:extLst>
          </p:cNvPr>
          <p:cNvSpPr>
            <a:spLocks noGrp="1"/>
          </p:cNvSpPr>
          <p:nvPr>
            <p:ph type="title" hasCustomPrompt="1"/>
          </p:nvPr>
        </p:nvSpPr>
        <p:spPr>
          <a:xfrm>
            <a:off x="-1700" y="2156226"/>
            <a:ext cx="5958000" cy="1958400"/>
          </a:xfrm>
          <a:solidFill>
            <a:schemeClr val="bg1"/>
          </a:solidFill>
        </p:spPr>
        <p:txBody>
          <a:bodyPr lIns="252000" tIns="180000" rIns="180000" bIns="180000"/>
          <a:lstStyle>
            <a:lvl1pPr>
              <a:defRPr sz="6000" b="1" spc="-300">
                <a:solidFill>
                  <a:schemeClr val="tx1">
                    <a:lumMod val="75000"/>
                    <a:lumOff val="25000"/>
                  </a:schemeClr>
                </a:solidFill>
                <a:latin typeface="+mj-lt"/>
              </a:defRPr>
            </a:lvl1pPr>
          </a:lstStyle>
          <a:p>
            <a:r>
              <a:rPr lang="en-US" noProof="0"/>
              <a:t>Click to edit section divider</a:t>
            </a:r>
          </a:p>
        </p:txBody>
      </p:sp>
      <p:sp>
        <p:nvSpPr>
          <p:cNvPr id="4" name="Footer Placeholder 3">
            <a:extLst>
              <a:ext uri="{FF2B5EF4-FFF2-40B4-BE49-F238E27FC236}">
                <a16:creationId xmlns:a16="http://schemas.microsoft.com/office/drawing/2014/main" id="{6816FE98-6A12-44EC-8485-8B5EFABDF9B2}"/>
              </a:ext>
            </a:extLst>
          </p:cNvPr>
          <p:cNvSpPr>
            <a:spLocks noGrp="1"/>
          </p:cNvSpPr>
          <p:nvPr>
            <p:ph type="ftr" sz="quarter" idx="11"/>
          </p:nvPr>
        </p:nvSpPr>
        <p:spPr/>
        <p:txBody>
          <a:bodyPr/>
          <a:lstStyle/>
          <a:p>
            <a:r>
              <a:rPr lang="en-US" noProof="0" dirty="0"/>
              <a:t>Add a footer</a:t>
            </a:r>
          </a:p>
        </p:txBody>
      </p:sp>
      <p:sp>
        <p:nvSpPr>
          <p:cNvPr id="8" name="Rectangle 7">
            <a:extLst>
              <a:ext uri="{FF2B5EF4-FFF2-40B4-BE49-F238E27FC236}">
                <a16:creationId xmlns:a16="http://schemas.microsoft.com/office/drawing/2014/main" id="{51DD44D8-4A8F-4693-B90A-166855B29D25}"/>
              </a:ext>
            </a:extLst>
          </p:cNvPr>
          <p:cNvSpPr/>
          <p:nvPr userDrawn="1"/>
        </p:nvSpPr>
        <p:spPr>
          <a:xfrm>
            <a:off x="0" y="5209682"/>
            <a:ext cx="2411412" cy="1148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endParaRPr lang="en-US" noProof="0" dirty="0"/>
          </a:p>
        </p:txBody>
      </p:sp>
      <p:sp>
        <p:nvSpPr>
          <p:cNvPr id="13" name="Rectangle 12">
            <a:extLst>
              <a:ext uri="{FF2B5EF4-FFF2-40B4-BE49-F238E27FC236}">
                <a16:creationId xmlns:a16="http://schemas.microsoft.com/office/drawing/2014/main" id="{EC0FBB1B-4F0E-4365-BF27-3150FC6C3B90}"/>
              </a:ext>
            </a:extLst>
          </p:cNvPr>
          <p:cNvSpPr/>
          <p:nvPr userDrawn="1"/>
        </p:nvSpPr>
        <p:spPr>
          <a:xfrm>
            <a:off x="9780103" y="6803351"/>
            <a:ext cx="1979897" cy="54650"/>
          </a:xfrm>
          <a:prstGeom prst="rect">
            <a:avLst/>
          </a:pr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4" name="Rectangle 13">
            <a:extLst>
              <a:ext uri="{FF2B5EF4-FFF2-40B4-BE49-F238E27FC236}">
                <a16:creationId xmlns:a16="http://schemas.microsoft.com/office/drawing/2014/main" id="{7A13D8A8-6C3D-4527-959D-41C3213F7F02}"/>
              </a:ext>
            </a:extLst>
          </p:cNvPr>
          <p:cNvSpPr/>
          <p:nvPr userDrawn="1"/>
        </p:nvSpPr>
        <p:spPr>
          <a:xfrm>
            <a:off x="0" y="6803351"/>
            <a:ext cx="9780104" cy="5465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5" name="Rectangle 14">
            <a:extLst>
              <a:ext uri="{FF2B5EF4-FFF2-40B4-BE49-F238E27FC236}">
                <a16:creationId xmlns:a16="http://schemas.microsoft.com/office/drawing/2014/main" id="{9504A767-1C0B-484E-BF7D-CD42D30A52EE}"/>
              </a:ext>
            </a:extLst>
          </p:cNvPr>
          <p:cNvSpPr/>
          <p:nvPr userDrawn="1"/>
        </p:nvSpPr>
        <p:spPr>
          <a:xfrm>
            <a:off x="11760000" y="6803351"/>
            <a:ext cx="432000" cy="5465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5" name="Slide Number Placeholder 4">
            <a:extLst>
              <a:ext uri="{FF2B5EF4-FFF2-40B4-BE49-F238E27FC236}">
                <a16:creationId xmlns:a16="http://schemas.microsoft.com/office/drawing/2014/main" id="{F50EF489-F21B-4E7C-9A44-D3CC8DC34F5F}"/>
              </a:ext>
            </a:extLst>
          </p:cNvPr>
          <p:cNvSpPr>
            <a:spLocks noGrp="1"/>
          </p:cNvSpPr>
          <p:nvPr>
            <p:ph type="sldNum" sz="quarter" idx="12"/>
          </p:nvPr>
        </p:nvSpPr>
        <p:spPr/>
        <p:txBody>
          <a:bodyPr/>
          <a:lstStyle/>
          <a:p>
            <a:fld id="{19B51A1E-902D-48AF-9020-955120F399B6}" type="slidenum">
              <a:rPr lang="en-US" noProof="0" smtClean="0"/>
              <a:pPr/>
              <a:t>‹#›</a:t>
            </a:fld>
            <a:endParaRPr lang="en-US" noProof="0" dirty="0"/>
          </a:p>
        </p:txBody>
      </p:sp>
      <p:sp>
        <p:nvSpPr>
          <p:cNvPr id="11" name="Text Placeholder 2">
            <a:extLst>
              <a:ext uri="{FF2B5EF4-FFF2-40B4-BE49-F238E27FC236}">
                <a16:creationId xmlns:a16="http://schemas.microsoft.com/office/drawing/2014/main" id="{14B95064-E6BF-43CD-ACBD-6363E8D9BF6A}"/>
              </a:ext>
            </a:extLst>
          </p:cNvPr>
          <p:cNvSpPr>
            <a:spLocks noGrp="1"/>
          </p:cNvSpPr>
          <p:nvPr>
            <p:ph type="body" idx="1"/>
          </p:nvPr>
        </p:nvSpPr>
        <p:spPr>
          <a:xfrm>
            <a:off x="0" y="4114627"/>
            <a:ext cx="5956300" cy="1095056"/>
          </a:xfrm>
          <a:solidFill>
            <a:schemeClr val="tx1">
              <a:alpha val="80000"/>
            </a:schemeClr>
          </a:solidFill>
        </p:spPr>
        <p:txBody>
          <a:bodyPr vert="horz" lIns="252000" tIns="180000" rIns="180000" bIns="180000" rtlCol="0">
            <a:noAutofit/>
          </a:bodyPr>
          <a:lstStyle>
            <a:lvl1pPr marL="0" indent="0" algn="l">
              <a:buNone/>
              <a:defRPr lang="en-US">
                <a:solidFill>
                  <a:schemeClr val="bg1"/>
                </a:solidFill>
              </a:defRPr>
            </a:lvl1pPr>
          </a:lstStyle>
          <a:p>
            <a:pPr marL="266700" lvl="0" indent="-266700"/>
            <a:r>
              <a:rPr lang="en-US" noProof="0"/>
              <a:t>Click to edit Master text styles</a:t>
            </a:r>
          </a:p>
        </p:txBody>
      </p:sp>
    </p:spTree>
    <p:extLst>
      <p:ext uri="{BB962C8B-B14F-4D97-AF65-F5344CB8AC3E}">
        <p14:creationId xmlns:p14="http://schemas.microsoft.com/office/powerpoint/2010/main" val="3982563737"/>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1_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FF4C50-933F-41F9-AD11-BD02410AA7D5}"/>
              </a:ext>
            </a:extLst>
          </p:cNvPr>
          <p:cNvSpPr>
            <a:spLocks noGrp="1"/>
          </p:cNvSpPr>
          <p:nvPr>
            <p:ph type="title" hasCustomPrompt="1"/>
          </p:nvPr>
        </p:nvSpPr>
        <p:spPr/>
        <p:txBody>
          <a:bodyPr/>
          <a:lstStyle>
            <a:lvl1pPr>
              <a:defRPr>
                <a:solidFill>
                  <a:schemeClr val="tx1">
                    <a:lumMod val="75000"/>
                    <a:lumOff val="25000"/>
                  </a:schemeClr>
                </a:solidFill>
              </a:defRPr>
            </a:lvl1pPr>
          </a:lstStyle>
          <a:p>
            <a:r>
              <a:rPr lang="en-US" noProof="0"/>
              <a:t>Click to edit page title</a:t>
            </a:r>
          </a:p>
        </p:txBody>
      </p:sp>
      <p:sp>
        <p:nvSpPr>
          <p:cNvPr id="3" name="Content Placeholder 2">
            <a:extLst>
              <a:ext uri="{FF2B5EF4-FFF2-40B4-BE49-F238E27FC236}">
                <a16:creationId xmlns:a16="http://schemas.microsoft.com/office/drawing/2014/main" id="{B1948E38-8FB0-4E51-A01C-C88794372E50}"/>
              </a:ext>
            </a:extLst>
          </p:cNvPr>
          <p:cNvSpPr>
            <a:spLocks noGrp="1"/>
          </p:cNvSpPr>
          <p:nvPr>
            <p:ph idx="1"/>
          </p:nvPr>
        </p:nvSpPr>
        <p:spPr>
          <a:xfrm>
            <a:off x="432000" y="1008000"/>
            <a:ext cx="11328000" cy="5183250"/>
          </a:xfrm>
        </p:spPr>
        <p:txBody>
          <a:bodyPr/>
          <a:lstStyle>
            <a:lvl1pPr>
              <a:defRPr>
                <a:solidFill>
                  <a:schemeClr val="tx1">
                    <a:lumMod val="75000"/>
                    <a:lumOff val="25000"/>
                  </a:schemeClr>
                </a:solidFill>
              </a:defRPr>
            </a:lvl1pPr>
            <a:lvl2pPr>
              <a:defRPr>
                <a:solidFill>
                  <a:schemeClr val="tx1">
                    <a:lumMod val="75000"/>
                    <a:lumOff val="25000"/>
                  </a:schemeClr>
                </a:solidFill>
              </a:defRPr>
            </a:lvl2pPr>
            <a:lvl3pPr>
              <a:defRPr>
                <a:solidFill>
                  <a:schemeClr val="tx1">
                    <a:lumMod val="75000"/>
                    <a:lumOff val="25000"/>
                  </a:schemeClr>
                </a:solidFill>
              </a:defRPr>
            </a:lvl3pPr>
            <a:lvl4pPr>
              <a:defRPr>
                <a:solidFill>
                  <a:schemeClr val="tx1">
                    <a:lumMod val="75000"/>
                    <a:lumOff val="25000"/>
                  </a:schemeClr>
                </a:solidFill>
              </a:defRPr>
            </a:lvl4pPr>
            <a:lvl5pPr>
              <a:defRPr>
                <a:solidFill>
                  <a:schemeClr val="tx1">
                    <a:lumMod val="75000"/>
                    <a:lumOff val="25000"/>
                  </a:schemeClr>
                </a:solidFill>
              </a:defRPr>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4" name="Footer Placeholder 3">
            <a:extLst>
              <a:ext uri="{FF2B5EF4-FFF2-40B4-BE49-F238E27FC236}">
                <a16:creationId xmlns:a16="http://schemas.microsoft.com/office/drawing/2014/main" id="{E8FE0EB3-0FF4-4285-B9D3-90A5751B7BBF}"/>
              </a:ext>
            </a:extLst>
          </p:cNvPr>
          <p:cNvSpPr>
            <a:spLocks noGrp="1"/>
          </p:cNvSpPr>
          <p:nvPr>
            <p:ph type="ftr" sz="quarter" idx="12"/>
          </p:nvPr>
        </p:nvSpPr>
        <p:spPr/>
        <p:txBody>
          <a:bodyPr/>
          <a:lstStyle/>
          <a:p>
            <a:r>
              <a:rPr lang="en-US" noProof="0" dirty="0"/>
              <a:t>Add a footer</a:t>
            </a:r>
          </a:p>
        </p:txBody>
      </p:sp>
      <p:sp>
        <p:nvSpPr>
          <p:cNvPr id="5" name="Slide Number Placeholder 4">
            <a:extLst>
              <a:ext uri="{FF2B5EF4-FFF2-40B4-BE49-F238E27FC236}">
                <a16:creationId xmlns:a16="http://schemas.microsoft.com/office/drawing/2014/main" id="{C8DE0AAD-6FBD-416B-A91A-21F2B737919E}"/>
              </a:ext>
            </a:extLst>
          </p:cNvPr>
          <p:cNvSpPr>
            <a:spLocks noGrp="1"/>
          </p:cNvSpPr>
          <p:nvPr>
            <p:ph type="sldNum" sz="quarter" idx="33"/>
          </p:nvPr>
        </p:nvSpPr>
        <p:spPr/>
        <p:txBody>
          <a:bodyPr/>
          <a:lstStyle/>
          <a:p>
            <a:fld id="{19B51A1E-902D-48AF-9020-955120F399B6}" type="slidenum">
              <a:rPr lang="en-US" noProof="0" smtClean="0"/>
              <a:pPr/>
              <a:t>‹#›</a:t>
            </a:fld>
            <a:endParaRPr lang="en-US" noProof="0" dirty="0"/>
          </a:p>
        </p:txBody>
      </p:sp>
    </p:spTree>
    <p:extLst>
      <p:ext uri="{BB962C8B-B14F-4D97-AF65-F5344CB8AC3E}">
        <p14:creationId xmlns:p14="http://schemas.microsoft.com/office/powerpoint/2010/main" val="976207530"/>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1_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EE479C-D1F6-4BAC-80D2-90EF74E3261A}"/>
              </a:ext>
            </a:extLst>
          </p:cNvPr>
          <p:cNvSpPr>
            <a:spLocks noGrp="1"/>
          </p:cNvSpPr>
          <p:nvPr>
            <p:ph type="title" hasCustomPrompt="1"/>
          </p:nvPr>
        </p:nvSpPr>
        <p:spPr>
          <a:xfrm>
            <a:off x="432000" y="432000"/>
            <a:ext cx="11340000" cy="432000"/>
          </a:xfrm>
        </p:spPr>
        <p:txBody>
          <a:bodyPr/>
          <a:lstStyle>
            <a:lvl1pPr>
              <a:defRPr>
                <a:solidFill>
                  <a:schemeClr val="tx1">
                    <a:lumMod val="75000"/>
                    <a:lumOff val="25000"/>
                  </a:schemeClr>
                </a:solidFill>
              </a:defRPr>
            </a:lvl1pPr>
          </a:lstStyle>
          <a:p>
            <a:r>
              <a:rPr lang="en-US" noProof="0"/>
              <a:t>Click to edit page title</a:t>
            </a:r>
          </a:p>
        </p:txBody>
      </p:sp>
      <p:sp>
        <p:nvSpPr>
          <p:cNvPr id="4" name="Footer Placeholder 3">
            <a:extLst>
              <a:ext uri="{FF2B5EF4-FFF2-40B4-BE49-F238E27FC236}">
                <a16:creationId xmlns:a16="http://schemas.microsoft.com/office/drawing/2014/main" id="{57847F90-9DB6-4832-9EB7-393AADAE8B70}"/>
              </a:ext>
            </a:extLst>
          </p:cNvPr>
          <p:cNvSpPr>
            <a:spLocks noGrp="1"/>
          </p:cNvSpPr>
          <p:nvPr>
            <p:ph type="ftr" sz="quarter" idx="13"/>
          </p:nvPr>
        </p:nvSpPr>
        <p:spPr/>
        <p:txBody>
          <a:bodyPr/>
          <a:lstStyle/>
          <a:p>
            <a:r>
              <a:rPr lang="en-US" noProof="0" dirty="0"/>
              <a:t>Add a footer</a:t>
            </a:r>
          </a:p>
        </p:txBody>
      </p:sp>
      <p:sp>
        <p:nvSpPr>
          <p:cNvPr id="5" name="Slide Number Placeholder 4">
            <a:extLst>
              <a:ext uri="{FF2B5EF4-FFF2-40B4-BE49-F238E27FC236}">
                <a16:creationId xmlns:a16="http://schemas.microsoft.com/office/drawing/2014/main" id="{F64CFC6C-1D8B-46C9-B0F7-A8BD88D8AB46}"/>
              </a:ext>
            </a:extLst>
          </p:cNvPr>
          <p:cNvSpPr>
            <a:spLocks noGrp="1"/>
          </p:cNvSpPr>
          <p:nvPr>
            <p:ph type="sldNum" sz="quarter" idx="33"/>
          </p:nvPr>
        </p:nvSpPr>
        <p:spPr/>
        <p:txBody>
          <a:bodyPr/>
          <a:lstStyle/>
          <a:p>
            <a:fld id="{19B51A1E-902D-48AF-9020-955120F399B6}" type="slidenum">
              <a:rPr lang="en-US" noProof="0" smtClean="0"/>
              <a:pPr/>
              <a:t>‹#›</a:t>
            </a:fld>
            <a:endParaRPr lang="en-US" noProof="0" dirty="0"/>
          </a:p>
        </p:txBody>
      </p:sp>
      <p:sp>
        <p:nvSpPr>
          <p:cNvPr id="9" name="Content Placeholder 3">
            <a:extLst>
              <a:ext uri="{FF2B5EF4-FFF2-40B4-BE49-F238E27FC236}">
                <a16:creationId xmlns:a16="http://schemas.microsoft.com/office/drawing/2014/main" id="{EE1E0B79-3CC8-4DCF-8AEC-AC43BC9A3048}"/>
              </a:ext>
            </a:extLst>
          </p:cNvPr>
          <p:cNvSpPr>
            <a:spLocks noGrp="1"/>
          </p:cNvSpPr>
          <p:nvPr>
            <p:ph sz="half" idx="2"/>
          </p:nvPr>
        </p:nvSpPr>
        <p:spPr>
          <a:xfrm>
            <a:off x="6311886" y="1007250"/>
            <a:ext cx="5460114" cy="5169713"/>
          </a:xfrm>
        </p:spPr>
        <p:txBody>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10" name="Content Placeholder 2">
            <a:extLst>
              <a:ext uri="{FF2B5EF4-FFF2-40B4-BE49-F238E27FC236}">
                <a16:creationId xmlns:a16="http://schemas.microsoft.com/office/drawing/2014/main" id="{15546508-E26C-46CD-8939-D20E71BF4ED7}"/>
              </a:ext>
            </a:extLst>
          </p:cNvPr>
          <p:cNvSpPr>
            <a:spLocks noGrp="1"/>
          </p:cNvSpPr>
          <p:nvPr>
            <p:ph sz="half" idx="1"/>
          </p:nvPr>
        </p:nvSpPr>
        <p:spPr>
          <a:xfrm>
            <a:off x="431999" y="1007250"/>
            <a:ext cx="5448115" cy="5169713"/>
          </a:xfrm>
        </p:spPr>
        <p:txBody>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Tree>
    <p:extLst>
      <p:ext uri="{BB962C8B-B14F-4D97-AF65-F5344CB8AC3E}">
        <p14:creationId xmlns:p14="http://schemas.microsoft.com/office/powerpoint/2010/main" val="615553311"/>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1_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EE479C-D1F6-4BAC-80D2-90EF74E3261A}"/>
              </a:ext>
            </a:extLst>
          </p:cNvPr>
          <p:cNvSpPr>
            <a:spLocks noGrp="1"/>
          </p:cNvSpPr>
          <p:nvPr>
            <p:ph type="title" hasCustomPrompt="1"/>
          </p:nvPr>
        </p:nvSpPr>
        <p:spPr>
          <a:xfrm>
            <a:off x="432000" y="432000"/>
            <a:ext cx="11340000" cy="432000"/>
          </a:xfrm>
        </p:spPr>
        <p:txBody>
          <a:bodyPr/>
          <a:lstStyle>
            <a:lvl1pPr>
              <a:defRPr>
                <a:solidFill>
                  <a:schemeClr val="tx1">
                    <a:lumMod val="75000"/>
                    <a:lumOff val="25000"/>
                  </a:schemeClr>
                </a:solidFill>
              </a:defRPr>
            </a:lvl1pPr>
          </a:lstStyle>
          <a:p>
            <a:r>
              <a:rPr lang="en-US" noProof="0"/>
              <a:t>Click to edit page title</a:t>
            </a:r>
          </a:p>
        </p:txBody>
      </p:sp>
      <p:sp>
        <p:nvSpPr>
          <p:cNvPr id="4" name="Footer Placeholder 3">
            <a:extLst>
              <a:ext uri="{FF2B5EF4-FFF2-40B4-BE49-F238E27FC236}">
                <a16:creationId xmlns:a16="http://schemas.microsoft.com/office/drawing/2014/main" id="{57847F90-9DB6-4832-9EB7-393AADAE8B70}"/>
              </a:ext>
            </a:extLst>
          </p:cNvPr>
          <p:cNvSpPr>
            <a:spLocks noGrp="1"/>
          </p:cNvSpPr>
          <p:nvPr>
            <p:ph type="ftr" sz="quarter" idx="13"/>
          </p:nvPr>
        </p:nvSpPr>
        <p:spPr/>
        <p:txBody>
          <a:bodyPr/>
          <a:lstStyle/>
          <a:p>
            <a:r>
              <a:rPr lang="en-US" noProof="0" dirty="0"/>
              <a:t>Add a footer</a:t>
            </a:r>
          </a:p>
        </p:txBody>
      </p:sp>
      <p:sp>
        <p:nvSpPr>
          <p:cNvPr id="5" name="Slide Number Placeholder 4">
            <a:extLst>
              <a:ext uri="{FF2B5EF4-FFF2-40B4-BE49-F238E27FC236}">
                <a16:creationId xmlns:a16="http://schemas.microsoft.com/office/drawing/2014/main" id="{F64CFC6C-1D8B-46C9-B0F7-A8BD88D8AB46}"/>
              </a:ext>
            </a:extLst>
          </p:cNvPr>
          <p:cNvSpPr>
            <a:spLocks noGrp="1"/>
          </p:cNvSpPr>
          <p:nvPr>
            <p:ph type="sldNum" sz="quarter" idx="33"/>
          </p:nvPr>
        </p:nvSpPr>
        <p:spPr/>
        <p:txBody>
          <a:bodyPr/>
          <a:lstStyle/>
          <a:p>
            <a:fld id="{19B51A1E-902D-48AF-9020-955120F399B6}" type="slidenum">
              <a:rPr lang="en-US" noProof="0" smtClean="0"/>
              <a:pPr/>
              <a:t>‹#›</a:t>
            </a:fld>
            <a:endParaRPr lang="en-US" noProof="0" dirty="0"/>
          </a:p>
        </p:txBody>
      </p:sp>
      <p:sp>
        <p:nvSpPr>
          <p:cNvPr id="11" name="Rectangle 10" descr="Accent block left">
            <a:extLst>
              <a:ext uri="{FF2B5EF4-FFF2-40B4-BE49-F238E27FC236}">
                <a16:creationId xmlns:a16="http://schemas.microsoft.com/office/drawing/2014/main" id="{48A1A904-FE62-4BE3-BAE9-0EEAE7B1E38C}"/>
              </a:ext>
              <a:ext uri="{C183D7F6-B498-43B3-948B-1728B52AA6E4}">
                <adec:decorative xmlns:adec="http://schemas.microsoft.com/office/drawing/2017/decorative" val="1"/>
              </a:ext>
            </a:extLst>
          </p:cNvPr>
          <p:cNvSpPr/>
          <p:nvPr userDrawn="1"/>
        </p:nvSpPr>
        <p:spPr>
          <a:xfrm>
            <a:off x="431800" y="1016231"/>
            <a:ext cx="1984175" cy="1148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endParaRPr lang="en-US" noProof="0" dirty="0"/>
          </a:p>
        </p:txBody>
      </p:sp>
      <p:sp>
        <p:nvSpPr>
          <p:cNvPr id="12" name="Rectangle 11" descr="Accent bar right&#10;">
            <a:extLst>
              <a:ext uri="{FF2B5EF4-FFF2-40B4-BE49-F238E27FC236}">
                <a16:creationId xmlns:a16="http://schemas.microsoft.com/office/drawing/2014/main" id="{3E8A46E0-47C2-4441-B7DD-F621A80F1FC8}"/>
              </a:ext>
              <a:ext uri="{C183D7F6-B498-43B3-948B-1728B52AA6E4}">
                <adec:decorative xmlns:adec="http://schemas.microsoft.com/office/drawing/2017/decorative" val="1"/>
              </a:ext>
            </a:extLst>
          </p:cNvPr>
          <p:cNvSpPr/>
          <p:nvPr userDrawn="1"/>
        </p:nvSpPr>
        <p:spPr>
          <a:xfrm>
            <a:off x="6299887" y="1016231"/>
            <a:ext cx="1984175" cy="114824"/>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endParaRPr lang="en-US" noProof="0" dirty="0"/>
          </a:p>
        </p:txBody>
      </p:sp>
      <p:sp>
        <p:nvSpPr>
          <p:cNvPr id="14" name="Text Placeholder 2">
            <a:extLst>
              <a:ext uri="{FF2B5EF4-FFF2-40B4-BE49-F238E27FC236}">
                <a16:creationId xmlns:a16="http://schemas.microsoft.com/office/drawing/2014/main" id="{D902C307-6561-4E11-9899-1F34830AE8AB}"/>
              </a:ext>
            </a:extLst>
          </p:cNvPr>
          <p:cNvSpPr>
            <a:spLocks noGrp="1"/>
          </p:cNvSpPr>
          <p:nvPr>
            <p:ph type="body" idx="1"/>
          </p:nvPr>
        </p:nvSpPr>
        <p:spPr>
          <a:xfrm>
            <a:off x="431800" y="1224128"/>
            <a:ext cx="5448115" cy="358775"/>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Click to edit Master text styles</a:t>
            </a:r>
          </a:p>
        </p:txBody>
      </p:sp>
      <p:sp>
        <p:nvSpPr>
          <p:cNvPr id="16" name="Text Placeholder 4">
            <a:extLst>
              <a:ext uri="{FF2B5EF4-FFF2-40B4-BE49-F238E27FC236}">
                <a16:creationId xmlns:a16="http://schemas.microsoft.com/office/drawing/2014/main" id="{CD73439B-6B1B-47C5-B2B0-409015FB3398}"/>
              </a:ext>
            </a:extLst>
          </p:cNvPr>
          <p:cNvSpPr>
            <a:spLocks noGrp="1"/>
          </p:cNvSpPr>
          <p:nvPr>
            <p:ph type="body" sz="quarter" idx="3"/>
          </p:nvPr>
        </p:nvSpPr>
        <p:spPr>
          <a:xfrm>
            <a:off x="6312086" y="1224128"/>
            <a:ext cx="5447914" cy="358775"/>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Click to edit Master text styles</a:t>
            </a:r>
          </a:p>
        </p:txBody>
      </p:sp>
      <p:sp>
        <p:nvSpPr>
          <p:cNvPr id="17" name="Content Placeholder 5">
            <a:extLst>
              <a:ext uri="{FF2B5EF4-FFF2-40B4-BE49-F238E27FC236}">
                <a16:creationId xmlns:a16="http://schemas.microsoft.com/office/drawing/2014/main" id="{12AC6878-44C6-4445-A225-70C0DC482EDF}"/>
              </a:ext>
            </a:extLst>
          </p:cNvPr>
          <p:cNvSpPr>
            <a:spLocks noGrp="1"/>
          </p:cNvSpPr>
          <p:nvPr>
            <p:ph sz="quarter" idx="4"/>
          </p:nvPr>
        </p:nvSpPr>
        <p:spPr>
          <a:xfrm>
            <a:off x="6299886" y="1955731"/>
            <a:ext cx="5447914" cy="4233932"/>
          </a:xfrm>
        </p:spPr>
        <p:txBody>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18" name="Content Placeholder 3">
            <a:extLst>
              <a:ext uri="{FF2B5EF4-FFF2-40B4-BE49-F238E27FC236}">
                <a16:creationId xmlns:a16="http://schemas.microsoft.com/office/drawing/2014/main" id="{6D675DA8-374F-4915-973A-53612A41FFC1}"/>
              </a:ext>
            </a:extLst>
          </p:cNvPr>
          <p:cNvSpPr>
            <a:spLocks noGrp="1"/>
          </p:cNvSpPr>
          <p:nvPr>
            <p:ph sz="half" idx="2"/>
          </p:nvPr>
        </p:nvSpPr>
        <p:spPr>
          <a:xfrm>
            <a:off x="431800" y="1943031"/>
            <a:ext cx="5447914" cy="4246632"/>
          </a:xfrm>
        </p:spPr>
        <p:txBody>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Tree>
    <p:extLst>
      <p:ext uri="{BB962C8B-B14F-4D97-AF65-F5344CB8AC3E}">
        <p14:creationId xmlns:p14="http://schemas.microsoft.com/office/powerpoint/2010/main" val="3625315097"/>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1_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EE479C-D1F6-4BAC-80D2-90EF74E3261A}"/>
              </a:ext>
            </a:extLst>
          </p:cNvPr>
          <p:cNvSpPr>
            <a:spLocks noGrp="1"/>
          </p:cNvSpPr>
          <p:nvPr>
            <p:ph type="title" hasCustomPrompt="1"/>
          </p:nvPr>
        </p:nvSpPr>
        <p:spPr>
          <a:xfrm>
            <a:off x="432000" y="432000"/>
            <a:ext cx="3932037" cy="1411276"/>
          </a:xfrm>
        </p:spPr>
        <p:txBody>
          <a:bodyPr anchor="b"/>
          <a:lstStyle>
            <a:lvl1pPr>
              <a:defRPr>
                <a:solidFill>
                  <a:schemeClr val="tx1">
                    <a:lumMod val="75000"/>
                    <a:lumOff val="25000"/>
                  </a:schemeClr>
                </a:solidFill>
              </a:defRPr>
            </a:lvl1pPr>
          </a:lstStyle>
          <a:p>
            <a:r>
              <a:rPr lang="en-US" noProof="0"/>
              <a:t>Click to edit page title</a:t>
            </a:r>
          </a:p>
        </p:txBody>
      </p:sp>
      <p:sp>
        <p:nvSpPr>
          <p:cNvPr id="4" name="Footer Placeholder 3">
            <a:extLst>
              <a:ext uri="{FF2B5EF4-FFF2-40B4-BE49-F238E27FC236}">
                <a16:creationId xmlns:a16="http://schemas.microsoft.com/office/drawing/2014/main" id="{57847F90-9DB6-4832-9EB7-393AADAE8B70}"/>
              </a:ext>
            </a:extLst>
          </p:cNvPr>
          <p:cNvSpPr>
            <a:spLocks noGrp="1"/>
          </p:cNvSpPr>
          <p:nvPr>
            <p:ph type="ftr" sz="quarter" idx="13"/>
          </p:nvPr>
        </p:nvSpPr>
        <p:spPr/>
        <p:txBody>
          <a:bodyPr/>
          <a:lstStyle/>
          <a:p>
            <a:r>
              <a:rPr lang="en-US" noProof="0" dirty="0"/>
              <a:t>Add a footer</a:t>
            </a:r>
          </a:p>
        </p:txBody>
      </p:sp>
      <p:sp>
        <p:nvSpPr>
          <p:cNvPr id="5" name="Slide Number Placeholder 4">
            <a:extLst>
              <a:ext uri="{FF2B5EF4-FFF2-40B4-BE49-F238E27FC236}">
                <a16:creationId xmlns:a16="http://schemas.microsoft.com/office/drawing/2014/main" id="{F64CFC6C-1D8B-46C9-B0F7-A8BD88D8AB46}"/>
              </a:ext>
            </a:extLst>
          </p:cNvPr>
          <p:cNvSpPr>
            <a:spLocks noGrp="1"/>
          </p:cNvSpPr>
          <p:nvPr>
            <p:ph type="sldNum" sz="quarter" idx="33"/>
          </p:nvPr>
        </p:nvSpPr>
        <p:spPr/>
        <p:txBody>
          <a:bodyPr/>
          <a:lstStyle/>
          <a:p>
            <a:fld id="{19B51A1E-902D-48AF-9020-955120F399B6}" type="slidenum">
              <a:rPr lang="en-US" noProof="0" smtClean="0"/>
              <a:pPr/>
              <a:t>‹#›</a:t>
            </a:fld>
            <a:endParaRPr lang="en-US" noProof="0" dirty="0"/>
          </a:p>
        </p:txBody>
      </p:sp>
      <p:sp>
        <p:nvSpPr>
          <p:cNvPr id="11" name="Rectangle 10" descr="Accent block left">
            <a:extLst>
              <a:ext uri="{FF2B5EF4-FFF2-40B4-BE49-F238E27FC236}">
                <a16:creationId xmlns:a16="http://schemas.microsoft.com/office/drawing/2014/main" id="{48A1A904-FE62-4BE3-BAE9-0EEAE7B1E38C}"/>
              </a:ext>
              <a:ext uri="{C183D7F6-B498-43B3-948B-1728B52AA6E4}">
                <adec:decorative xmlns:adec="http://schemas.microsoft.com/office/drawing/2017/decorative" val="1"/>
              </a:ext>
            </a:extLst>
          </p:cNvPr>
          <p:cNvSpPr/>
          <p:nvPr userDrawn="1"/>
        </p:nvSpPr>
        <p:spPr>
          <a:xfrm>
            <a:off x="431800" y="1892926"/>
            <a:ext cx="1984175" cy="1148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endParaRPr lang="en-US" noProof="0" dirty="0"/>
          </a:p>
        </p:txBody>
      </p:sp>
      <p:sp>
        <p:nvSpPr>
          <p:cNvPr id="14" name="Content Placeholder 2">
            <a:extLst>
              <a:ext uri="{FF2B5EF4-FFF2-40B4-BE49-F238E27FC236}">
                <a16:creationId xmlns:a16="http://schemas.microsoft.com/office/drawing/2014/main" id="{85B68CA9-AC4C-4D15-9BA1-A9F1AC5606DA}"/>
              </a:ext>
            </a:extLst>
          </p:cNvPr>
          <p:cNvSpPr>
            <a:spLocks noGrp="1"/>
          </p:cNvSpPr>
          <p:nvPr>
            <p:ph idx="1"/>
          </p:nvPr>
        </p:nvSpPr>
        <p:spPr>
          <a:xfrm>
            <a:off x="4788816" y="432001"/>
            <a:ext cx="6971184" cy="5429050"/>
          </a:xfrm>
        </p:spPr>
        <p:txBody>
          <a:bodyPr/>
          <a:lstStyle>
            <a:lvl1pPr>
              <a:defRPr sz="2000"/>
            </a:lvl1pPr>
            <a:lvl2pPr>
              <a:defRPr sz="1800"/>
            </a:lvl2pPr>
            <a:lvl3pPr>
              <a:defRPr sz="1600"/>
            </a:lvl3pPr>
            <a:lvl4pPr>
              <a:defRPr sz="1400"/>
            </a:lvl4pPr>
            <a:lvl5pPr>
              <a:defRPr sz="1400"/>
            </a:lvl5pPr>
            <a:lvl6pPr>
              <a:defRPr sz="2000"/>
            </a:lvl6pPr>
            <a:lvl7pPr>
              <a:defRPr sz="2000"/>
            </a:lvl7pPr>
            <a:lvl8pPr>
              <a:defRPr sz="2000"/>
            </a:lvl8pPr>
            <a:lvl9pPr>
              <a:defRPr sz="2000"/>
            </a:lvl9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15" name="Text Placeholder 3">
            <a:extLst>
              <a:ext uri="{FF2B5EF4-FFF2-40B4-BE49-F238E27FC236}">
                <a16:creationId xmlns:a16="http://schemas.microsoft.com/office/drawing/2014/main" id="{29B24D8A-D8A5-4F57-A260-A4CF75FCB3BD}"/>
              </a:ext>
            </a:extLst>
          </p:cNvPr>
          <p:cNvSpPr>
            <a:spLocks noGrp="1"/>
          </p:cNvSpPr>
          <p:nvPr>
            <p:ph type="body" sz="half" idx="2"/>
          </p:nvPr>
        </p:nvSpPr>
        <p:spPr>
          <a:xfrm>
            <a:off x="432000"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Click to edit Master text styles</a:t>
            </a:r>
          </a:p>
        </p:txBody>
      </p:sp>
    </p:spTree>
    <p:extLst>
      <p:ext uri="{BB962C8B-B14F-4D97-AF65-F5344CB8AC3E}">
        <p14:creationId xmlns:p14="http://schemas.microsoft.com/office/powerpoint/2010/main" val="801432743"/>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1_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EE479C-D1F6-4BAC-80D2-90EF74E3261A}"/>
              </a:ext>
            </a:extLst>
          </p:cNvPr>
          <p:cNvSpPr>
            <a:spLocks noGrp="1"/>
          </p:cNvSpPr>
          <p:nvPr>
            <p:ph type="title" hasCustomPrompt="1"/>
          </p:nvPr>
        </p:nvSpPr>
        <p:spPr>
          <a:xfrm>
            <a:off x="432000" y="432000"/>
            <a:ext cx="3932037" cy="1411276"/>
          </a:xfrm>
        </p:spPr>
        <p:txBody>
          <a:bodyPr anchor="b"/>
          <a:lstStyle>
            <a:lvl1pPr>
              <a:defRPr>
                <a:solidFill>
                  <a:schemeClr val="tx1">
                    <a:lumMod val="75000"/>
                    <a:lumOff val="25000"/>
                  </a:schemeClr>
                </a:solidFill>
              </a:defRPr>
            </a:lvl1pPr>
          </a:lstStyle>
          <a:p>
            <a:r>
              <a:rPr lang="en-US" noProof="0"/>
              <a:t>Click to edit page title</a:t>
            </a:r>
          </a:p>
        </p:txBody>
      </p:sp>
      <p:sp>
        <p:nvSpPr>
          <p:cNvPr id="4" name="Footer Placeholder 3">
            <a:extLst>
              <a:ext uri="{FF2B5EF4-FFF2-40B4-BE49-F238E27FC236}">
                <a16:creationId xmlns:a16="http://schemas.microsoft.com/office/drawing/2014/main" id="{57847F90-9DB6-4832-9EB7-393AADAE8B70}"/>
              </a:ext>
            </a:extLst>
          </p:cNvPr>
          <p:cNvSpPr>
            <a:spLocks noGrp="1"/>
          </p:cNvSpPr>
          <p:nvPr>
            <p:ph type="ftr" sz="quarter" idx="13"/>
          </p:nvPr>
        </p:nvSpPr>
        <p:spPr/>
        <p:txBody>
          <a:bodyPr/>
          <a:lstStyle/>
          <a:p>
            <a:r>
              <a:rPr lang="en-US" noProof="0" dirty="0"/>
              <a:t>Add a footer</a:t>
            </a:r>
          </a:p>
        </p:txBody>
      </p:sp>
      <p:sp>
        <p:nvSpPr>
          <p:cNvPr id="5" name="Slide Number Placeholder 4">
            <a:extLst>
              <a:ext uri="{FF2B5EF4-FFF2-40B4-BE49-F238E27FC236}">
                <a16:creationId xmlns:a16="http://schemas.microsoft.com/office/drawing/2014/main" id="{F64CFC6C-1D8B-46C9-B0F7-A8BD88D8AB46}"/>
              </a:ext>
            </a:extLst>
          </p:cNvPr>
          <p:cNvSpPr>
            <a:spLocks noGrp="1"/>
          </p:cNvSpPr>
          <p:nvPr>
            <p:ph type="sldNum" sz="quarter" idx="33"/>
          </p:nvPr>
        </p:nvSpPr>
        <p:spPr/>
        <p:txBody>
          <a:bodyPr/>
          <a:lstStyle/>
          <a:p>
            <a:fld id="{19B51A1E-902D-48AF-9020-955120F399B6}" type="slidenum">
              <a:rPr lang="en-US" noProof="0" smtClean="0"/>
              <a:pPr/>
              <a:t>‹#›</a:t>
            </a:fld>
            <a:endParaRPr lang="en-US" noProof="0" dirty="0"/>
          </a:p>
        </p:txBody>
      </p:sp>
      <p:sp>
        <p:nvSpPr>
          <p:cNvPr id="11" name="Rectangle 10" descr="Accent block left">
            <a:extLst>
              <a:ext uri="{FF2B5EF4-FFF2-40B4-BE49-F238E27FC236}">
                <a16:creationId xmlns:a16="http://schemas.microsoft.com/office/drawing/2014/main" id="{48A1A904-FE62-4BE3-BAE9-0EEAE7B1E38C}"/>
              </a:ext>
              <a:ext uri="{C183D7F6-B498-43B3-948B-1728B52AA6E4}">
                <adec:decorative xmlns:adec="http://schemas.microsoft.com/office/drawing/2017/decorative" val="1"/>
              </a:ext>
            </a:extLst>
          </p:cNvPr>
          <p:cNvSpPr/>
          <p:nvPr userDrawn="1"/>
        </p:nvSpPr>
        <p:spPr>
          <a:xfrm>
            <a:off x="431800" y="1892926"/>
            <a:ext cx="1984175" cy="114824"/>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endParaRPr lang="en-US" noProof="0" dirty="0"/>
          </a:p>
        </p:txBody>
      </p:sp>
      <p:sp>
        <p:nvSpPr>
          <p:cNvPr id="9" name="Text Placeholder 3">
            <a:extLst>
              <a:ext uri="{FF2B5EF4-FFF2-40B4-BE49-F238E27FC236}">
                <a16:creationId xmlns:a16="http://schemas.microsoft.com/office/drawing/2014/main" id="{3E50A411-2E68-4F4D-B4BC-62E87C633658}"/>
              </a:ext>
            </a:extLst>
          </p:cNvPr>
          <p:cNvSpPr>
            <a:spLocks noGrp="1"/>
          </p:cNvSpPr>
          <p:nvPr>
            <p:ph type="body" sz="half" idx="2"/>
          </p:nvPr>
        </p:nvSpPr>
        <p:spPr>
          <a:xfrm>
            <a:off x="432000"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Click to edit Master text styles</a:t>
            </a:r>
          </a:p>
        </p:txBody>
      </p:sp>
      <p:sp>
        <p:nvSpPr>
          <p:cNvPr id="10" name="Picture Placeholder 2">
            <a:extLst>
              <a:ext uri="{FF2B5EF4-FFF2-40B4-BE49-F238E27FC236}">
                <a16:creationId xmlns:a16="http://schemas.microsoft.com/office/drawing/2014/main" id="{2FBF39A8-0BD5-48FD-9993-F595D4F727C1}"/>
              </a:ext>
            </a:extLst>
          </p:cNvPr>
          <p:cNvSpPr>
            <a:spLocks noGrp="1"/>
          </p:cNvSpPr>
          <p:nvPr>
            <p:ph type="pic" idx="1"/>
          </p:nvPr>
        </p:nvSpPr>
        <p:spPr>
          <a:xfrm>
            <a:off x="4788816" y="432001"/>
            <a:ext cx="6971184" cy="542905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noProof="0"/>
              <a:t>Click icon to add picture</a:t>
            </a:r>
            <a:endParaRPr lang="en-US" noProof="0" dirty="0"/>
          </a:p>
        </p:txBody>
      </p:sp>
    </p:spTree>
    <p:extLst>
      <p:ext uri="{BB962C8B-B14F-4D97-AF65-F5344CB8AC3E}">
        <p14:creationId xmlns:p14="http://schemas.microsoft.com/office/powerpoint/2010/main" val="2040633376"/>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2_Title Only">
    <p:spTree>
      <p:nvGrpSpPr>
        <p:cNvPr id="1" name=""/>
        <p:cNvGrpSpPr/>
        <p:nvPr/>
      </p:nvGrpSpPr>
      <p:grpSpPr>
        <a:xfrm>
          <a:off x="0" y="0"/>
          <a:ext cx="0" cy="0"/>
          <a:chOff x="0" y="0"/>
          <a:chExt cx="0" cy="0"/>
        </a:xfrm>
      </p:grpSpPr>
      <p:sp>
        <p:nvSpPr>
          <p:cNvPr id="2" name="Footer Placeholder 1">
            <a:extLst>
              <a:ext uri="{FF2B5EF4-FFF2-40B4-BE49-F238E27FC236}">
                <a16:creationId xmlns:a16="http://schemas.microsoft.com/office/drawing/2014/main" id="{16D0504D-4610-4E9E-A2DB-8B701F044BBC}"/>
              </a:ext>
            </a:extLst>
          </p:cNvPr>
          <p:cNvSpPr>
            <a:spLocks noGrp="1"/>
          </p:cNvSpPr>
          <p:nvPr>
            <p:ph type="ftr" sz="quarter" idx="12"/>
          </p:nvPr>
        </p:nvSpPr>
        <p:spPr/>
        <p:txBody>
          <a:bodyPr/>
          <a:lstStyle/>
          <a:p>
            <a:r>
              <a:rPr lang="en-US" noProof="0" dirty="0"/>
              <a:t>Add a footer</a:t>
            </a:r>
          </a:p>
        </p:txBody>
      </p:sp>
      <p:sp>
        <p:nvSpPr>
          <p:cNvPr id="3" name="Slide Number Placeholder 2">
            <a:extLst>
              <a:ext uri="{FF2B5EF4-FFF2-40B4-BE49-F238E27FC236}">
                <a16:creationId xmlns:a16="http://schemas.microsoft.com/office/drawing/2014/main" id="{A95CDFA7-DEA3-4BBE-8D70-0AF654A1E6FF}"/>
              </a:ext>
            </a:extLst>
          </p:cNvPr>
          <p:cNvSpPr>
            <a:spLocks noGrp="1"/>
          </p:cNvSpPr>
          <p:nvPr>
            <p:ph type="sldNum" sz="quarter" idx="13"/>
          </p:nvPr>
        </p:nvSpPr>
        <p:spPr/>
        <p:txBody>
          <a:bodyPr/>
          <a:lstStyle/>
          <a:p>
            <a:fld id="{19B51A1E-902D-48AF-9020-955120F399B6}" type="slidenum">
              <a:rPr lang="en-US" noProof="0" smtClean="0"/>
              <a:pPr/>
              <a:t>‹#›</a:t>
            </a:fld>
            <a:endParaRPr lang="en-US" noProof="0" dirty="0"/>
          </a:p>
        </p:txBody>
      </p:sp>
      <p:sp>
        <p:nvSpPr>
          <p:cNvPr id="4" name="Title 3">
            <a:extLst>
              <a:ext uri="{FF2B5EF4-FFF2-40B4-BE49-F238E27FC236}">
                <a16:creationId xmlns:a16="http://schemas.microsoft.com/office/drawing/2014/main" id="{90694D9D-C633-4D52-965E-E5BBD9883037}"/>
              </a:ext>
            </a:extLst>
          </p:cNvPr>
          <p:cNvSpPr>
            <a:spLocks noGrp="1"/>
          </p:cNvSpPr>
          <p:nvPr>
            <p:ph type="title"/>
          </p:nvPr>
        </p:nvSpPr>
        <p:spPr/>
        <p:txBody>
          <a:bodyPr/>
          <a:lstStyle/>
          <a:p>
            <a:r>
              <a:rPr lang="en-US" noProof="0"/>
              <a:t>Click to edit Master title style</a:t>
            </a:r>
          </a:p>
        </p:txBody>
      </p:sp>
    </p:spTree>
    <p:extLst>
      <p:ext uri="{BB962C8B-B14F-4D97-AF65-F5344CB8AC3E}">
        <p14:creationId xmlns:p14="http://schemas.microsoft.com/office/powerpoint/2010/main" val="1139767039"/>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1_Blank">
    <p:spTree>
      <p:nvGrpSpPr>
        <p:cNvPr id="1" name=""/>
        <p:cNvGrpSpPr/>
        <p:nvPr/>
      </p:nvGrpSpPr>
      <p:grpSpPr>
        <a:xfrm>
          <a:off x="0" y="0"/>
          <a:ext cx="0" cy="0"/>
          <a:chOff x="0" y="0"/>
          <a:chExt cx="0" cy="0"/>
        </a:xfrm>
      </p:grpSpPr>
      <p:sp>
        <p:nvSpPr>
          <p:cNvPr id="2" name="Footer Placeholder 1">
            <a:extLst>
              <a:ext uri="{FF2B5EF4-FFF2-40B4-BE49-F238E27FC236}">
                <a16:creationId xmlns:a16="http://schemas.microsoft.com/office/drawing/2014/main" id="{16D0504D-4610-4E9E-A2DB-8B701F044BBC}"/>
              </a:ext>
            </a:extLst>
          </p:cNvPr>
          <p:cNvSpPr>
            <a:spLocks noGrp="1"/>
          </p:cNvSpPr>
          <p:nvPr>
            <p:ph type="ftr" sz="quarter" idx="12"/>
          </p:nvPr>
        </p:nvSpPr>
        <p:spPr/>
        <p:txBody>
          <a:bodyPr/>
          <a:lstStyle/>
          <a:p>
            <a:r>
              <a:rPr lang="en-US" noProof="0" dirty="0"/>
              <a:t>Add a footer</a:t>
            </a:r>
          </a:p>
        </p:txBody>
      </p:sp>
      <p:sp>
        <p:nvSpPr>
          <p:cNvPr id="3" name="Slide Number Placeholder 2">
            <a:extLst>
              <a:ext uri="{FF2B5EF4-FFF2-40B4-BE49-F238E27FC236}">
                <a16:creationId xmlns:a16="http://schemas.microsoft.com/office/drawing/2014/main" id="{A95CDFA7-DEA3-4BBE-8D70-0AF654A1E6FF}"/>
              </a:ext>
            </a:extLst>
          </p:cNvPr>
          <p:cNvSpPr>
            <a:spLocks noGrp="1"/>
          </p:cNvSpPr>
          <p:nvPr>
            <p:ph type="sldNum" sz="quarter" idx="13"/>
          </p:nvPr>
        </p:nvSpPr>
        <p:spPr/>
        <p:txBody>
          <a:bodyPr/>
          <a:lstStyle/>
          <a:p>
            <a:fld id="{19B51A1E-902D-48AF-9020-955120F399B6}" type="slidenum">
              <a:rPr lang="en-US" noProof="0" smtClean="0"/>
              <a:pPr/>
              <a:t>‹#›</a:t>
            </a:fld>
            <a:endParaRPr lang="en-US" noProof="0" dirty="0"/>
          </a:p>
        </p:txBody>
      </p:sp>
    </p:spTree>
    <p:extLst>
      <p:ext uri="{BB962C8B-B14F-4D97-AF65-F5344CB8AC3E}">
        <p14:creationId xmlns:p14="http://schemas.microsoft.com/office/powerpoint/2010/main" val="3900433511"/>
      </p:ext>
    </p:extLst>
  </p:cSld>
  <p:clrMapOvr>
    <a:masterClrMapping/>
  </p:clrMapOvr>
</p:sldLayout>
</file>

<file path=ppt/slideMasters/_rels/slideMaster1.xml.rels><?xml version="1.0" encoding="UTF-8" standalone="yes"?>
<Relationships xmlns="http://schemas.openxmlformats.org/package/2006/relationships"><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 Type="http://schemas.openxmlformats.org/officeDocument/2006/relationships/slideLayout" Target="../slideLayouts/slideLayout3.xml"/><Relationship Id="rId21" Type="http://schemas.openxmlformats.org/officeDocument/2006/relationships/slideLayout" Target="../slideLayouts/slideLayout21.xml"/><Relationship Id="rId34" Type="http://schemas.openxmlformats.org/officeDocument/2006/relationships/theme" Target="../theme/theme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29" Type="http://schemas.openxmlformats.org/officeDocument/2006/relationships/slideLayout" Target="../slideLayouts/slideLayout29.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31" Type="http://schemas.openxmlformats.org/officeDocument/2006/relationships/slideLayout" Target="../slideLayouts/slideLayout3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35" Type="http://schemas.openxmlformats.org/officeDocument/2006/relationships/image" Target="../media/image1.jpeg"/><Relationship Id="rId8" Type="http://schemas.openxmlformats.org/officeDocument/2006/relationships/slideLayout" Target="../slideLayouts/slideLayout8.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7" name="Rectangle 6"/>
            <p:cNvSpPr/>
            <p:nvPr/>
          </p:nvSpPr>
          <p:spPr>
            <a:xfrm>
              <a:off x="0" y="0"/>
              <a:ext cx="12192000" cy="6858000"/>
            </a:xfrm>
            <a:prstGeom prst="rect">
              <a:avLst/>
            </a:prstGeom>
            <a:blipFill>
              <a:blip r:embed="rId35">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4"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Placeholder 1"/>
          <p:cNvSpPr>
            <a:spLocks noGrp="1"/>
          </p:cNvSpPr>
          <p:nvPr>
            <p:ph type="title"/>
          </p:nvPr>
        </p:nvSpPr>
        <p:spPr bwMode="gray">
          <a:xfrm>
            <a:off x="1154954" y="973668"/>
            <a:ext cx="8761413" cy="706964"/>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3" name="Text Placeholder 2"/>
          <p:cNvSpPr>
            <a:spLocks noGrp="1"/>
          </p:cNvSpPr>
          <p:nvPr>
            <p:ph type="body" idx="1"/>
          </p:nvPr>
        </p:nvSpPr>
        <p:spPr>
          <a:xfrm>
            <a:off x="1154954" y="2603500"/>
            <a:ext cx="8761413" cy="34163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653104" y="6391838"/>
            <a:ext cx="990599" cy="304799"/>
          </a:xfrm>
          <a:prstGeom prst="rect">
            <a:avLst/>
          </a:prstGeom>
        </p:spPr>
        <p:txBody>
          <a:bodyPr vert="horz" lIns="91440" tIns="45720" rIns="91440" bIns="45720" rtlCol="0" anchor="ctr"/>
          <a:lstStyle>
            <a:lvl1pPr algn="r">
              <a:defRPr sz="1000" b="1" i="0">
                <a:solidFill>
                  <a:schemeClr val="accent1"/>
                </a:solidFill>
              </a:defRPr>
            </a:lvl1pPr>
          </a:lstStyle>
          <a:p>
            <a:fld id="{2BE451C3-0FF4-47C4-B829-773ADF60F88C}" type="datetimeFigureOut">
              <a:rPr lang="en-US" smtClean="0"/>
              <a:t>12-Apr-21</a:t>
            </a:fld>
            <a:endParaRPr lang="en-US" dirty="0"/>
          </a:p>
        </p:txBody>
      </p:sp>
      <p:sp>
        <p:nvSpPr>
          <p:cNvPr id="5" name="Footer Placeholder 4"/>
          <p:cNvSpPr>
            <a:spLocks noGrp="1"/>
          </p:cNvSpPr>
          <p:nvPr>
            <p:ph type="ftr" sz="quarter" idx="3"/>
          </p:nvPr>
        </p:nvSpPr>
        <p:spPr>
          <a:xfrm>
            <a:off x="561110" y="6391838"/>
            <a:ext cx="3859795" cy="304801"/>
          </a:xfrm>
          <a:prstGeom prst="rect">
            <a:avLst/>
          </a:prstGeom>
        </p:spPr>
        <p:txBody>
          <a:bodyPr vert="horz" lIns="91440" tIns="45720" rIns="91440" bIns="45720" rtlCol="0" anchor="ctr"/>
          <a:lstStyle>
            <a:lvl1pPr algn="l">
              <a:defRPr sz="1000" b="1" i="0">
                <a:solidFill>
                  <a:schemeClr val="accent1"/>
                </a:solidFill>
              </a:defRPr>
            </a:lvl1pPr>
          </a:lstStyle>
          <a:p>
            <a:r>
              <a:rPr lang="en-US" noProof="0"/>
              <a:t>Add a footer</a:t>
            </a:r>
            <a:endParaRPr lang="en-US" noProof="0" dirty="0"/>
          </a:p>
        </p:txBody>
      </p:sp>
      <p:sp>
        <p:nvSpPr>
          <p:cNvPr id="21" name="Rectangle 2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bg1"/>
                </a:solidFill>
              </a:defRPr>
            </a:lvl1pPr>
          </a:lstStyle>
          <a:p>
            <a:fld id="{19B51A1E-902D-48AF-9020-955120F399B6}" type="slidenum">
              <a:rPr lang="en-US" noProof="0" smtClean="0"/>
              <a:pPr/>
              <a:t>‹#›</a:t>
            </a:fld>
            <a:endParaRPr lang="en-US" noProof="0" dirty="0"/>
          </a:p>
        </p:txBody>
      </p:sp>
      <p:sp>
        <p:nvSpPr>
          <p:cNvPr id="22" name="Rectangle 21">
            <a:extLst>
              <a:ext uri="{FF2B5EF4-FFF2-40B4-BE49-F238E27FC236}">
                <a16:creationId xmlns:a16="http://schemas.microsoft.com/office/drawing/2014/main" id="{6C9FC8AA-C591-48F6-AF36-F5F3E4FF96D4}"/>
              </a:ext>
            </a:extLst>
          </p:cNvPr>
          <p:cNvSpPr/>
          <p:nvPr userDrawn="1"/>
        </p:nvSpPr>
        <p:spPr>
          <a:xfrm>
            <a:off x="9780101" y="6371351"/>
            <a:ext cx="1979897" cy="431994"/>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3" name="Rectangle 22">
            <a:extLst>
              <a:ext uri="{FF2B5EF4-FFF2-40B4-BE49-F238E27FC236}">
                <a16:creationId xmlns:a16="http://schemas.microsoft.com/office/drawing/2014/main" id="{8EA0A964-E3C4-45BE-99E6-63885B63A68E}"/>
              </a:ext>
            </a:extLst>
          </p:cNvPr>
          <p:cNvSpPr/>
          <p:nvPr userDrawn="1"/>
        </p:nvSpPr>
        <p:spPr>
          <a:xfrm>
            <a:off x="9780103" y="6803351"/>
            <a:ext cx="1979897" cy="54650"/>
          </a:xfrm>
          <a:prstGeom prst="rect">
            <a:avLst/>
          </a:pr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4" name="Freeform: Shape 23">
            <a:extLst>
              <a:ext uri="{FF2B5EF4-FFF2-40B4-BE49-F238E27FC236}">
                <a16:creationId xmlns:a16="http://schemas.microsoft.com/office/drawing/2014/main" id="{3C32496E-8CA4-459A-9E04-D34132D72FF7}"/>
              </a:ext>
            </a:extLst>
          </p:cNvPr>
          <p:cNvSpPr/>
          <p:nvPr userDrawn="1"/>
        </p:nvSpPr>
        <p:spPr>
          <a:xfrm>
            <a:off x="0" y="6371351"/>
            <a:ext cx="9780102" cy="432000"/>
          </a:xfrm>
          <a:custGeom>
            <a:avLst/>
            <a:gdLst>
              <a:gd name="connsiteX0" fmla="*/ 0 w 9780102"/>
              <a:gd name="connsiteY0" fmla="*/ 0 h 432000"/>
              <a:gd name="connsiteX1" fmla="*/ 9780102 w 9780102"/>
              <a:gd name="connsiteY1" fmla="*/ 0 h 432000"/>
              <a:gd name="connsiteX2" fmla="*/ 9780102 w 9780102"/>
              <a:gd name="connsiteY2" fmla="*/ 432000 h 432000"/>
              <a:gd name="connsiteX3" fmla="*/ 0 w 9780102"/>
              <a:gd name="connsiteY3" fmla="*/ 432000 h 432000"/>
            </a:gdLst>
            <a:ahLst/>
            <a:cxnLst>
              <a:cxn ang="0">
                <a:pos x="connsiteX0" y="connsiteY0"/>
              </a:cxn>
              <a:cxn ang="0">
                <a:pos x="connsiteX1" y="connsiteY1"/>
              </a:cxn>
              <a:cxn ang="0">
                <a:pos x="connsiteX2" y="connsiteY2"/>
              </a:cxn>
              <a:cxn ang="0">
                <a:pos x="connsiteX3" y="connsiteY3"/>
              </a:cxn>
            </a:cxnLst>
            <a:rect l="l" t="t" r="r" b="b"/>
            <a:pathLst>
              <a:path w="9780102" h="432000">
                <a:moveTo>
                  <a:pt x="0" y="0"/>
                </a:moveTo>
                <a:lnTo>
                  <a:pt x="9780102" y="0"/>
                </a:lnTo>
                <a:lnTo>
                  <a:pt x="9780102" y="432000"/>
                </a:lnTo>
                <a:lnTo>
                  <a:pt x="0" y="432000"/>
                </a:lnTo>
                <a:close/>
              </a:path>
            </a:pathLst>
          </a:cu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5" name="TextBox 24">
            <a:extLst>
              <a:ext uri="{FF2B5EF4-FFF2-40B4-BE49-F238E27FC236}">
                <a16:creationId xmlns:a16="http://schemas.microsoft.com/office/drawing/2014/main" id="{21AEA2CF-96B0-452D-A737-AB56AB111579}"/>
              </a:ext>
            </a:extLst>
          </p:cNvPr>
          <p:cNvSpPr txBox="1"/>
          <p:nvPr userDrawn="1"/>
        </p:nvSpPr>
        <p:spPr>
          <a:xfrm>
            <a:off x="10243100" y="6422491"/>
            <a:ext cx="1053900" cy="380860"/>
          </a:xfrm>
          <a:prstGeom prst="rect">
            <a:avLst/>
          </a:prstGeom>
          <a:noFill/>
        </p:spPr>
        <p:txBody>
          <a:bodyPr wrap="square" tIns="108000" bIns="0" rtlCol="0" anchor="ctr">
            <a:spAutoFit/>
          </a:bodyPr>
          <a:lstStyle/>
          <a:p>
            <a:pPr algn="r">
              <a:lnSpc>
                <a:spcPts val="1000"/>
              </a:lnSpc>
            </a:pPr>
            <a:r>
              <a:rPr lang="en-US" sz="2500" b="1" i="0" spc="-100" baseline="0" noProof="0" dirty="0">
                <a:solidFill>
                  <a:schemeClr val="accent1"/>
                </a:solidFill>
                <a:latin typeface="+mj-lt"/>
              </a:rPr>
              <a:t>TREY</a:t>
            </a:r>
            <a:r>
              <a:rPr lang="en-US" sz="1600" b="1" i="0" spc="-100" baseline="0" noProof="0" dirty="0">
                <a:solidFill>
                  <a:schemeClr val="accent1"/>
                </a:solidFill>
                <a:latin typeface="+mj-lt"/>
              </a:rPr>
              <a:t> </a:t>
            </a:r>
            <a:br>
              <a:rPr lang="en-US" sz="1600" b="1" i="0" spc="-100" baseline="0" noProof="0" dirty="0">
                <a:solidFill>
                  <a:schemeClr val="accent1"/>
                </a:solidFill>
                <a:latin typeface="+mj-lt"/>
              </a:rPr>
            </a:br>
            <a:r>
              <a:rPr lang="en-US" sz="1200" b="0" i="0" spc="140" baseline="0" noProof="0" dirty="0">
                <a:solidFill>
                  <a:schemeClr val="tx1">
                    <a:lumMod val="75000"/>
                    <a:lumOff val="25000"/>
                  </a:schemeClr>
                </a:solidFill>
                <a:latin typeface="+mj-lt"/>
              </a:rPr>
              <a:t>research</a:t>
            </a:r>
          </a:p>
        </p:txBody>
      </p:sp>
      <p:sp>
        <p:nvSpPr>
          <p:cNvPr id="26" name="Rectangle 25">
            <a:extLst>
              <a:ext uri="{FF2B5EF4-FFF2-40B4-BE49-F238E27FC236}">
                <a16:creationId xmlns:a16="http://schemas.microsoft.com/office/drawing/2014/main" id="{A4D5A1E2-0D10-4251-9ABC-7FBD43090D25}"/>
              </a:ext>
            </a:extLst>
          </p:cNvPr>
          <p:cNvSpPr/>
          <p:nvPr userDrawn="1"/>
        </p:nvSpPr>
        <p:spPr>
          <a:xfrm>
            <a:off x="0" y="6803351"/>
            <a:ext cx="9780104" cy="5465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7" name="Rectangle 26">
            <a:extLst>
              <a:ext uri="{FF2B5EF4-FFF2-40B4-BE49-F238E27FC236}">
                <a16:creationId xmlns:a16="http://schemas.microsoft.com/office/drawing/2014/main" id="{48DA71E8-651E-40C8-93A5-EDCFEC2DE4B5}"/>
              </a:ext>
            </a:extLst>
          </p:cNvPr>
          <p:cNvSpPr/>
          <p:nvPr userDrawn="1"/>
        </p:nvSpPr>
        <p:spPr>
          <a:xfrm>
            <a:off x="11760000" y="6803351"/>
            <a:ext cx="432000" cy="5465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cxnSp>
        <p:nvCxnSpPr>
          <p:cNvPr id="28" name="Straight Connector 27">
            <a:extLst>
              <a:ext uri="{FF2B5EF4-FFF2-40B4-BE49-F238E27FC236}">
                <a16:creationId xmlns:a16="http://schemas.microsoft.com/office/drawing/2014/main" id="{B923F533-B381-4CE2-895B-6E1A8209BA42}"/>
              </a:ext>
            </a:extLst>
          </p:cNvPr>
          <p:cNvCxnSpPr>
            <a:cxnSpLocks/>
          </p:cNvCxnSpPr>
          <p:nvPr userDrawn="1"/>
        </p:nvCxnSpPr>
        <p:spPr>
          <a:xfrm flipH="1">
            <a:off x="1" y="6371351"/>
            <a:ext cx="12191999" cy="0"/>
          </a:xfrm>
          <a:prstGeom prst="line">
            <a:avLst/>
          </a:prstGeom>
          <a:ln>
            <a:solidFill>
              <a:schemeClr val="bg1">
                <a:lumMod val="9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158552543"/>
      </p:ext>
    </p:extLst>
  </p:cSld>
  <p:clrMap bg1="lt1" tx1="dk1" bg2="lt2" tx2="dk2" accent1="accent1" accent2="accent2" accent3="accent3" accent4="accent4" accent5="accent5" accent6="accent6" hlink="hlink" folHlink="folHlink"/>
  <p:sldLayoutIdLst>
    <p:sldLayoutId id="2147483733" r:id="rId1"/>
    <p:sldLayoutId id="2147483734" r:id="rId2"/>
    <p:sldLayoutId id="2147483735" r:id="rId3"/>
    <p:sldLayoutId id="2147483736" r:id="rId4"/>
    <p:sldLayoutId id="2147483737" r:id="rId5"/>
    <p:sldLayoutId id="2147483738" r:id="rId6"/>
    <p:sldLayoutId id="2147483739" r:id="rId7"/>
    <p:sldLayoutId id="2147483740" r:id="rId8"/>
    <p:sldLayoutId id="2147483741" r:id="rId9"/>
    <p:sldLayoutId id="2147483742" r:id="rId10"/>
    <p:sldLayoutId id="2147483743" r:id="rId11"/>
    <p:sldLayoutId id="2147483744" r:id="rId12"/>
    <p:sldLayoutId id="2147483745" r:id="rId13"/>
    <p:sldLayoutId id="2147483746" r:id="rId14"/>
    <p:sldLayoutId id="2147483747" r:id="rId15"/>
    <p:sldLayoutId id="2147483748" r:id="rId16"/>
    <p:sldLayoutId id="2147483749" r:id="rId17"/>
    <p:sldLayoutId id="2147483750" r:id="rId18"/>
    <p:sldLayoutId id="2147483751" r:id="rId19"/>
    <p:sldLayoutId id="2147483754" r:id="rId20"/>
    <p:sldLayoutId id="2147483650" r:id="rId21"/>
    <p:sldLayoutId id="2147483652" r:id="rId22"/>
    <p:sldLayoutId id="2147483656" r:id="rId23"/>
    <p:sldLayoutId id="2147483657" r:id="rId24"/>
    <p:sldLayoutId id="2147483667" r:id="rId25"/>
    <p:sldLayoutId id="2147483668" r:id="rId26"/>
    <p:sldLayoutId id="2147483669" r:id="rId27"/>
    <p:sldLayoutId id="2147483670" r:id="rId28"/>
    <p:sldLayoutId id="2147483671" r:id="rId29"/>
    <p:sldLayoutId id="2147483673" r:id="rId30"/>
    <p:sldLayoutId id="2147483674" r:id="rId31"/>
    <p:sldLayoutId id="2147483655" r:id="rId32"/>
    <p:sldLayoutId id="2147483672" r:id="rId33"/>
  </p:sldLayoutIdLst>
  <p:hf hdr="0" dt="0"/>
  <p:txStyles>
    <p:title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8.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19.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9.xml"/></Relationships>
</file>

<file path=ppt/slides/_rels/slide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19.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Picture Placeholder 11" descr="Hands coming together in circle">
            <a:extLst>
              <a:ext uri="{FF2B5EF4-FFF2-40B4-BE49-F238E27FC236}">
                <a16:creationId xmlns:a16="http://schemas.microsoft.com/office/drawing/2014/main" id="{AA8A1CBA-9BB5-2246-9F4B-98EAD7C90158}"/>
              </a:ext>
            </a:extLst>
          </p:cNvPr>
          <p:cNvPicPr>
            <a:picLocks noGrp="1" noChangeAspect="1"/>
          </p:cNvPicPr>
          <p:nvPr>
            <p:ph type="pic" sz="quarter" idx="10"/>
          </p:nvPr>
        </p:nvPicPr>
        <p:blipFill>
          <a:blip r:embed="rId2" cstate="screen">
            <a:extLst>
              <a:ext uri="{28A0092B-C50C-407E-A947-70E740481C1C}">
                <a14:useLocalDpi xmlns:a14="http://schemas.microsoft.com/office/drawing/2010/main"/>
              </a:ext>
            </a:extLst>
          </a:blip>
          <a:srcRect t="7" b="7"/>
          <a:stretch>
            <a:fillRect/>
          </a:stretch>
        </p:blipFill>
        <p:spPr/>
      </p:pic>
      <p:sp>
        <p:nvSpPr>
          <p:cNvPr id="3" name="Title 2">
            <a:extLst>
              <a:ext uri="{FF2B5EF4-FFF2-40B4-BE49-F238E27FC236}">
                <a16:creationId xmlns:a16="http://schemas.microsoft.com/office/drawing/2014/main" id="{200B3D2B-613A-41BE-987D-E6A1324B456D}"/>
              </a:ext>
            </a:extLst>
          </p:cNvPr>
          <p:cNvSpPr>
            <a:spLocks noGrp="1"/>
          </p:cNvSpPr>
          <p:nvPr>
            <p:ph type="ctrTitle"/>
          </p:nvPr>
        </p:nvSpPr>
        <p:spPr>
          <a:xfrm>
            <a:off x="1165860" y="2777019"/>
            <a:ext cx="11026140" cy="1249986"/>
          </a:xfrm>
        </p:spPr>
        <p:txBody>
          <a:bodyPr/>
          <a:lstStyle/>
          <a:p>
            <a:r>
              <a:rPr lang="en-US" dirty="0"/>
              <a:t>Welcome to the Presentation</a:t>
            </a:r>
          </a:p>
        </p:txBody>
      </p:sp>
      <p:sp>
        <p:nvSpPr>
          <p:cNvPr id="4" name="Subtitle 3">
            <a:extLst>
              <a:ext uri="{FF2B5EF4-FFF2-40B4-BE49-F238E27FC236}">
                <a16:creationId xmlns:a16="http://schemas.microsoft.com/office/drawing/2014/main" id="{4772945D-CA91-4CFE-8EB7-941C7618C994}"/>
              </a:ext>
            </a:extLst>
          </p:cNvPr>
          <p:cNvSpPr>
            <a:spLocks noGrp="1"/>
          </p:cNvSpPr>
          <p:nvPr>
            <p:ph type="subTitle" idx="1"/>
          </p:nvPr>
        </p:nvSpPr>
        <p:spPr>
          <a:xfrm>
            <a:off x="3337560" y="4061039"/>
            <a:ext cx="8854440" cy="968161"/>
          </a:xfrm>
        </p:spPr>
        <p:txBody>
          <a:bodyPr/>
          <a:lstStyle/>
          <a:p>
            <a:r>
              <a:rPr lang="en-US" sz="2800" b="1" dirty="0"/>
              <a:t>BMSW4001:  Academic and Employability Skills (ACE)</a:t>
            </a:r>
          </a:p>
          <a:p>
            <a:endParaRPr lang="en-US" dirty="0"/>
          </a:p>
        </p:txBody>
      </p:sp>
    </p:spTree>
    <p:extLst>
      <p:ext uri="{BB962C8B-B14F-4D97-AF65-F5344CB8AC3E}">
        <p14:creationId xmlns:p14="http://schemas.microsoft.com/office/powerpoint/2010/main" val="398992327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60F281-4FF6-4617-A809-AC9C15ECF18A}"/>
              </a:ext>
            </a:extLst>
          </p:cNvPr>
          <p:cNvSpPr>
            <a:spLocks noGrp="1"/>
          </p:cNvSpPr>
          <p:nvPr>
            <p:ph type="title"/>
          </p:nvPr>
        </p:nvSpPr>
        <p:spPr/>
        <p:txBody>
          <a:bodyPr/>
          <a:lstStyle/>
          <a:p>
            <a:r>
              <a:rPr lang="en-US" dirty="0"/>
              <a:t>Introduction </a:t>
            </a:r>
          </a:p>
        </p:txBody>
      </p:sp>
      <p:sp>
        <p:nvSpPr>
          <p:cNvPr id="3" name="Text Placeholder 2">
            <a:extLst>
              <a:ext uri="{FF2B5EF4-FFF2-40B4-BE49-F238E27FC236}">
                <a16:creationId xmlns:a16="http://schemas.microsoft.com/office/drawing/2014/main" id="{611DC577-0A95-47D0-95D9-5F8DA763D46B}"/>
              </a:ext>
            </a:extLst>
          </p:cNvPr>
          <p:cNvSpPr>
            <a:spLocks noGrp="1"/>
          </p:cNvSpPr>
          <p:nvPr>
            <p:ph type="body" sz="quarter" idx="32"/>
          </p:nvPr>
        </p:nvSpPr>
        <p:spPr>
          <a:xfrm>
            <a:off x="7111800" y="4787900"/>
            <a:ext cx="4648200" cy="78416"/>
          </a:xfrm>
        </p:spPr>
        <p:txBody>
          <a:bodyPr>
            <a:normAutofit fontScale="25000" lnSpcReduction="20000"/>
          </a:bodyPr>
          <a:lstStyle/>
          <a:p>
            <a:endParaRPr lang="en-US" dirty="0"/>
          </a:p>
        </p:txBody>
      </p:sp>
      <p:sp>
        <p:nvSpPr>
          <p:cNvPr id="4" name="Content Placeholder 3">
            <a:extLst>
              <a:ext uri="{FF2B5EF4-FFF2-40B4-BE49-F238E27FC236}">
                <a16:creationId xmlns:a16="http://schemas.microsoft.com/office/drawing/2014/main" id="{D355C61F-C8F1-4977-8E1F-F16C0D9EA88C}"/>
              </a:ext>
            </a:extLst>
          </p:cNvPr>
          <p:cNvSpPr>
            <a:spLocks noGrp="1"/>
          </p:cNvSpPr>
          <p:nvPr>
            <p:ph sz="half" idx="1"/>
          </p:nvPr>
        </p:nvSpPr>
        <p:spPr>
          <a:xfrm>
            <a:off x="205740" y="2514600"/>
            <a:ext cx="6437302" cy="3291840"/>
          </a:xfrm>
        </p:spPr>
        <p:txBody>
          <a:bodyPr>
            <a:normAutofit/>
          </a:bodyPr>
          <a:lstStyle/>
          <a:p>
            <a:pPr marL="0" indent="0" algn="just">
              <a:buNone/>
            </a:pPr>
            <a:r>
              <a:rPr lang="en-US" dirty="0"/>
              <a:t>When employing new hires, employees generally assess the technical and employability abilities of career applicants. Employability skills of career seekers are given special attention for job requirements, and employers seem to want to hire candidates who can combine employability skills with work-related training. Employability skills, also recognized as soft skills, are interesting individual characteristics that enable people to travel. Employers are particularly interested in them since people who emphasize them are good.</a:t>
            </a:r>
          </a:p>
        </p:txBody>
      </p:sp>
      <p:sp>
        <p:nvSpPr>
          <p:cNvPr id="6" name="Slide Number Placeholder 5">
            <a:extLst>
              <a:ext uri="{FF2B5EF4-FFF2-40B4-BE49-F238E27FC236}">
                <a16:creationId xmlns:a16="http://schemas.microsoft.com/office/drawing/2014/main" id="{1C554D9F-1895-486E-BFBA-905BB2D29E08}"/>
              </a:ext>
            </a:extLst>
          </p:cNvPr>
          <p:cNvSpPr>
            <a:spLocks noGrp="1"/>
          </p:cNvSpPr>
          <p:nvPr>
            <p:ph type="sldNum" sz="quarter" idx="33"/>
          </p:nvPr>
        </p:nvSpPr>
        <p:spPr>
          <a:solidFill>
            <a:schemeClr val="tx1">
              <a:lumMod val="95000"/>
              <a:lumOff val="5000"/>
            </a:schemeClr>
          </a:solidFill>
        </p:spPr>
        <p:txBody>
          <a:bodyPr/>
          <a:lstStyle/>
          <a:p>
            <a:fld id="{19B51A1E-902D-48AF-9020-955120F399B6}" type="slidenum">
              <a:rPr lang="en-US" smtClean="0"/>
              <a:pPr/>
              <a:t>2</a:t>
            </a:fld>
            <a:endParaRPr lang="en-US" dirty="0"/>
          </a:p>
        </p:txBody>
      </p:sp>
      <p:sp>
        <p:nvSpPr>
          <p:cNvPr id="20" name="Rectangle 19">
            <a:extLst>
              <a:ext uri="{FF2B5EF4-FFF2-40B4-BE49-F238E27FC236}">
                <a16:creationId xmlns:a16="http://schemas.microsoft.com/office/drawing/2014/main" id="{EFA08948-2B6F-46B1-9D2D-8D7B2B3FBD56}"/>
              </a:ext>
              <a:ext uri="{C183D7F6-B498-43B3-948B-1728B52AA6E4}">
                <adec:decorative xmlns:adec="http://schemas.microsoft.com/office/drawing/2017/decorative" val="1"/>
              </a:ext>
            </a:extLst>
          </p:cNvPr>
          <p:cNvSpPr/>
          <p:nvPr/>
        </p:nvSpPr>
        <p:spPr>
          <a:xfrm>
            <a:off x="9348588" y="3688075"/>
            <a:ext cx="2411412" cy="1148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endParaRPr lang="en-US" dirty="0"/>
          </a:p>
        </p:txBody>
      </p:sp>
    </p:spTree>
    <p:extLst>
      <p:ext uri="{BB962C8B-B14F-4D97-AF65-F5344CB8AC3E}">
        <p14:creationId xmlns:p14="http://schemas.microsoft.com/office/powerpoint/2010/main" val="132974669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2" name="Picture 4" descr="Academic skills and personal support - International Students on Campus -  LibGuides at University of Greenwich">
            <a:extLst>
              <a:ext uri="{FF2B5EF4-FFF2-40B4-BE49-F238E27FC236}">
                <a16:creationId xmlns:a16="http://schemas.microsoft.com/office/drawing/2014/main" id="{049971B2-2ECC-4ECE-98D2-F25DCD5105B4}"/>
              </a:ext>
            </a:extLst>
          </p:cNvPr>
          <p:cNvPicPr>
            <a:picLocks noGrp="1" noChangeAspect="1" noChangeArrowheads="1"/>
          </p:cNvPicPr>
          <p:nvPr>
            <p:ph type="pic" sz="quarter" idx="14"/>
          </p:nvPr>
        </p:nvPicPr>
        <p:blipFill>
          <a:blip r:embed="rId2">
            <a:extLst>
              <a:ext uri="{28A0092B-C50C-407E-A947-70E740481C1C}">
                <a14:useLocalDpi xmlns:a14="http://schemas.microsoft.com/office/drawing/2010/main" val="0"/>
              </a:ext>
            </a:extLst>
          </a:blip>
          <a:srcRect l="2713" r="2713"/>
          <a:stretch>
            <a:fillRect/>
          </a:stretch>
        </p:blipFill>
        <p:spPr bwMode="auto">
          <a:xfrm>
            <a:off x="7086601" y="439502"/>
            <a:ext cx="4544290" cy="6349232"/>
          </a:xfrm>
          <a:prstGeom prst="rect">
            <a:avLst/>
          </a:prstGeom>
          <a:noFill/>
          <a:extLst>
            <a:ext uri="{909E8E84-426E-40DD-AFC4-6F175D3DCCD1}">
              <a14:hiddenFill xmlns:a14="http://schemas.microsoft.com/office/drawing/2010/main">
                <a:solidFill>
                  <a:srgbClr val="FFFFFF"/>
                </a:solidFill>
              </a14:hiddenFill>
            </a:ext>
          </a:extLst>
        </p:spPr>
      </p:pic>
      <p:sp>
        <p:nvSpPr>
          <p:cNvPr id="3" name="Title 2">
            <a:extLst>
              <a:ext uri="{FF2B5EF4-FFF2-40B4-BE49-F238E27FC236}">
                <a16:creationId xmlns:a16="http://schemas.microsoft.com/office/drawing/2014/main" id="{097F5A4E-6276-4B15-8AA5-CC65097135B7}"/>
              </a:ext>
            </a:extLst>
          </p:cNvPr>
          <p:cNvSpPr>
            <a:spLocks noGrp="1"/>
          </p:cNvSpPr>
          <p:nvPr>
            <p:ph type="title"/>
          </p:nvPr>
        </p:nvSpPr>
        <p:spPr>
          <a:xfrm>
            <a:off x="1922442" y="696686"/>
            <a:ext cx="4098663" cy="1054439"/>
          </a:xfrm>
        </p:spPr>
        <p:txBody>
          <a:bodyPr/>
          <a:lstStyle/>
          <a:p>
            <a:r>
              <a:rPr lang="en-US" sz="4400" dirty="0"/>
              <a:t>Academic Skills</a:t>
            </a:r>
          </a:p>
        </p:txBody>
      </p:sp>
      <p:sp>
        <p:nvSpPr>
          <p:cNvPr id="5" name="Content Placeholder 4">
            <a:extLst>
              <a:ext uri="{FF2B5EF4-FFF2-40B4-BE49-F238E27FC236}">
                <a16:creationId xmlns:a16="http://schemas.microsoft.com/office/drawing/2014/main" id="{A07FED58-0FFD-4911-AE86-1A9D576448AE}"/>
              </a:ext>
            </a:extLst>
          </p:cNvPr>
          <p:cNvSpPr>
            <a:spLocks noGrp="1"/>
          </p:cNvSpPr>
          <p:nvPr>
            <p:ph sz="half" idx="1"/>
          </p:nvPr>
        </p:nvSpPr>
        <p:spPr>
          <a:xfrm>
            <a:off x="431999" y="2304153"/>
            <a:ext cx="6471721" cy="3639447"/>
          </a:xfrm>
        </p:spPr>
        <p:txBody>
          <a:bodyPr>
            <a:normAutofit fontScale="92500" lnSpcReduction="20000"/>
          </a:bodyPr>
          <a:lstStyle/>
          <a:p>
            <a:pPr marL="0" indent="0" algn="just">
              <a:buNone/>
            </a:pPr>
            <a:r>
              <a:rPr lang="en-US" dirty="0"/>
              <a:t>Academic skills support learners in being more successful learners. They give consumers the courage to completely engage in English-speaking lessons and are invaluable whether in and out of the classroom.</a:t>
            </a:r>
          </a:p>
          <a:p>
            <a:pPr algn="just"/>
            <a:r>
              <a:rPr lang="en-US" b="1" dirty="0"/>
              <a:t>Academic Discourse </a:t>
            </a:r>
            <a:r>
              <a:rPr lang="en-US" dirty="0"/>
              <a:t>–the ability to actively collaborate in arguments, interviews, and lectures.</a:t>
            </a:r>
          </a:p>
          <a:p>
            <a:pPr algn="just"/>
            <a:r>
              <a:rPr lang="en-US" b="1" dirty="0"/>
              <a:t>Academic Text Strategies </a:t>
            </a:r>
            <a:r>
              <a:rPr lang="en-US" dirty="0"/>
              <a:t>– the ability to study academic texts in greater depth.</a:t>
            </a:r>
          </a:p>
          <a:p>
            <a:pPr algn="just"/>
            <a:r>
              <a:rPr lang="en-US" b="1" dirty="0"/>
              <a:t>Academic Strategies </a:t>
            </a:r>
            <a:r>
              <a:rPr lang="en-US" dirty="0"/>
              <a:t>– capacities to comprehend and react independently to lectures.</a:t>
            </a:r>
          </a:p>
          <a:p>
            <a:pPr algn="just"/>
            <a:r>
              <a:rPr lang="en-US" b="1" dirty="0"/>
              <a:t>Composition</a:t>
            </a:r>
            <a:r>
              <a:rPr lang="en-US" dirty="0"/>
              <a:t> – abilities necessary for organizational academic writing.</a:t>
            </a:r>
          </a:p>
          <a:p>
            <a:pPr algn="just"/>
            <a:r>
              <a:rPr lang="en-US" b="1" dirty="0"/>
              <a:t>Comprehension </a:t>
            </a:r>
            <a:r>
              <a:rPr lang="en-US" dirty="0"/>
              <a:t>- relates to the capability to recognize abstract texts and lectures.</a:t>
            </a:r>
          </a:p>
        </p:txBody>
      </p:sp>
      <p:sp>
        <p:nvSpPr>
          <p:cNvPr id="6" name="Footer Placeholder 5">
            <a:extLst>
              <a:ext uri="{FF2B5EF4-FFF2-40B4-BE49-F238E27FC236}">
                <a16:creationId xmlns:a16="http://schemas.microsoft.com/office/drawing/2014/main" id="{B987F63D-CC10-4D62-8BC4-2C28871A5C23}"/>
              </a:ext>
            </a:extLst>
          </p:cNvPr>
          <p:cNvSpPr>
            <a:spLocks noGrp="1"/>
          </p:cNvSpPr>
          <p:nvPr>
            <p:ph type="ftr" sz="quarter" idx="13"/>
          </p:nvPr>
        </p:nvSpPr>
        <p:spPr/>
        <p:txBody>
          <a:bodyPr/>
          <a:lstStyle/>
          <a:p>
            <a:r>
              <a:rPr lang="en-US" noProof="0"/>
              <a:t>Add a footer</a:t>
            </a:r>
            <a:endParaRPr lang="en-US" noProof="0" dirty="0"/>
          </a:p>
        </p:txBody>
      </p:sp>
      <p:sp>
        <p:nvSpPr>
          <p:cNvPr id="7" name="Slide Number Placeholder 6">
            <a:extLst>
              <a:ext uri="{FF2B5EF4-FFF2-40B4-BE49-F238E27FC236}">
                <a16:creationId xmlns:a16="http://schemas.microsoft.com/office/drawing/2014/main" id="{7A740310-27C0-424A-8D54-201193F95617}"/>
              </a:ext>
            </a:extLst>
          </p:cNvPr>
          <p:cNvSpPr>
            <a:spLocks noGrp="1"/>
          </p:cNvSpPr>
          <p:nvPr>
            <p:ph type="sldNum" sz="quarter" idx="33"/>
          </p:nvPr>
        </p:nvSpPr>
        <p:spPr>
          <a:xfrm>
            <a:off x="9294607" y="1900999"/>
            <a:ext cx="838199" cy="767687"/>
          </a:xfrm>
        </p:spPr>
        <p:txBody>
          <a:bodyPr/>
          <a:lstStyle/>
          <a:p>
            <a:fld id="{19B51A1E-902D-48AF-9020-955120F399B6}" type="slidenum">
              <a:rPr lang="en-US" noProof="0" smtClean="0"/>
              <a:pPr/>
              <a:t>3</a:t>
            </a:fld>
            <a:endParaRPr lang="en-US" noProof="0" dirty="0"/>
          </a:p>
        </p:txBody>
      </p:sp>
    </p:spTree>
    <p:extLst>
      <p:ext uri="{BB962C8B-B14F-4D97-AF65-F5344CB8AC3E}">
        <p14:creationId xmlns:p14="http://schemas.microsoft.com/office/powerpoint/2010/main" val="294765203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F52962F8-DD66-4277-B4AB-2E67C2FED868}"/>
              </a:ext>
            </a:extLst>
          </p:cNvPr>
          <p:cNvSpPr>
            <a:spLocks noGrp="1"/>
          </p:cNvSpPr>
          <p:nvPr>
            <p:ph type="title"/>
          </p:nvPr>
        </p:nvSpPr>
        <p:spPr>
          <a:xfrm>
            <a:off x="1001261" y="679572"/>
            <a:ext cx="4648200" cy="985000"/>
          </a:xfrm>
        </p:spPr>
        <p:txBody>
          <a:bodyPr/>
          <a:lstStyle/>
          <a:p>
            <a:r>
              <a:rPr lang="en-US" sz="4000" dirty="0"/>
              <a:t>Employability Skills</a:t>
            </a:r>
          </a:p>
        </p:txBody>
      </p:sp>
      <p:sp>
        <p:nvSpPr>
          <p:cNvPr id="5" name="Content Placeholder 4">
            <a:extLst>
              <a:ext uri="{FF2B5EF4-FFF2-40B4-BE49-F238E27FC236}">
                <a16:creationId xmlns:a16="http://schemas.microsoft.com/office/drawing/2014/main" id="{4DE6B3B6-DE82-4FE0-B7A4-26D726E78696}"/>
              </a:ext>
            </a:extLst>
          </p:cNvPr>
          <p:cNvSpPr>
            <a:spLocks noGrp="1"/>
          </p:cNvSpPr>
          <p:nvPr>
            <p:ph sz="half" idx="1"/>
          </p:nvPr>
        </p:nvSpPr>
        <p:spPr>
          <a:xfrm>
            <a:off x="432000" y="2668686"/>
            <a:ext cx="4648200" cy="2999426"/>
          </a:xfrm>
        </p:spPr>
        <p:txBody>
          <a:bodyPr/>
          <a:lstStyle/>
          <a:p>
            <a:pPr algn="just"/>
            <a:r>
              <a:rPr lang="en-US" dirty="0"/>
              <a:t>Those will be work-specific, but the vast majority will be called special skills,' which can be applicable to any job or employment industry. Employability skills are transferable skills which can be used in any career. An experience and knowledge base perspective has been used to cultivate employability skills.</a:t>
            </a:r>
          </a:p>
        </p:txBody>
      </p:sp>
      <p:sp>
        <p:nvSpPr>
          <p:cNvPr id="6" name="Footer Placeholder 5">
            <a:extLst>
              <a:ext uri="{FF2B5EF4-FFF2-40B4-BE49-F238E27FC236}">
                <a16:creationId xmlns:a16="http://schemas.microsoft.com/office/drawing/2014/main" id="{D24D9156-486A-40BE-AC13-01B92DF425ED}"/>
              </a:ext>
            </a:extLst>
          </p:cNvPr>
          <p:cNvSpPr>
            <a:spLocks noGrp="1"/>
          </p:cNvSpPr>
          <p:nvPr>
            <p:ph type="ftr" sz="quarter" idx="13"/>
          </p:nvPr>
        </p:nvSpPr>
        <p:spPr/>
        <p:txBody>
          <a:bodyPr/>
          <a:lstStyle/>
          <a:p>
            <a:r>
              <a:rPr lang="en-US" noProof="0"/>
              <a:t>Add a footer</a:t>
            </a:r>
            <a:endParaRPr lang="en-US" noProof="0" dirty="0"/>
          </a:p>
        </p:txBody>
      </p:sp>
      <p:sp>
        <p:nvSpPr>
          <p:cNvPr id="7" name="Slide Number Placeholder 6">
            <a:extLst>
              <a:ext uri="{FF2B5EF4-FFF2-40B4-BE49-F238E27FC236}">
                <a16:creationId xmlns:a16="http://schemas.microsoft.com/office/drawing/2014/main" id="{2F8DBD0F-900F-4A87-B8DC-02A80E00D118}"/>
              </a:ext>
            </a:extLst>
          </p:cNvPr>
          <p:cNvSpPr>
            <a:spLocks noGrp="1"/>
          </p:cNvSpPr>
          <p:nvPr>
            <p:ph type="sldNum" sz="quarter" idx="33"/>
          </p:nvPr>
        </p:nvSpPr>
        <p:spPr/>
        <p:txBody>
          <a:bodyPr/>
          <a:lstStyle/>
          <a:p>
            <a:fld id="{19B51A1E-902D-48AF-9020-955120F399B6}" type="slidenum">
              <a:rPr lang="en-US" noProof="0" smtClean="0"/>
              <a:pPr/>
              <a:t>4</a:t>
            </a:fld>
            <a:endParaRPr lang="en-US" noProof="0" dirty="0"/>
          </a:p>
        </p:txBody>
      </p:sp>
      <p:pic>
        <p:nvPicPr>
          <p:cNvPr id="25" name="Picture Placeholder 13">
            <a:extLst>
              <a:ext uri="{FF2B5EF4-FFF2-40B4-BE49-F238E27FC236}">
                <a16:creationId xmlns:a16="http://schemas.microsoft.com/office/drawing/2014/main" id="{D21D0451-E62B-4735-BACC-E26AA022C3D4}"/>
              </a:ext>
            </a:extLst>
          </p:cNvPr>
          <p:cNvPicPr>
            <a:picLocks noGrp="1" noChangeAspect="1"/>
          </p:cNvPicPr>
          <p:nvPr>
            <p:ph type="pic" sz="quarter" idx="14"/>
          </p:nvPr>
        </p:nvPicPr>
        <p:blipFill>
          <a:blip r:embed="rId2"/>
          <a:srcRect t="11476" b="11476"/>
          <a:stretch>
            <a:fillRect/>
          </a:stretch>
        </p:blipFill>
        <p:spPr>
          <a:xfrm>
            <a:off x="6096001" y="516367"/>
            <a:ext cx="5664000" cy="6180272"/>
          </a:xfrm>
        </p:spPr>
      </p:pic>
    </p:spTree>
    <p:extLst>
      <p:ext uri="{BB962C8B-B14F-4D97-AF65-F5344CB8AC3E}">
        <p14:creationId xmlns:p14="http://schemas.microsoft.com/office/powerpoint/2010/main" val="165645767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FAD6AE95-2A93-4815-B67E-48AB5F3D5DE9}"/>
              </a:ext>
            </a:extLst>
          </p:cNvPr>
          <p:cNvSpPr>
            <a:spLocks noGrp="1"/>
          </p:cNvSpPr>
          <p:nvPr>
            <p:ph type="title"/>
          </p:nvPr>
        </p:nvSpPr>
        <p:spPr>
          <a:xfrm>
            <a:off x="843900" y="570916"/>
            <a:ext cx="4007799" cy="763032"/>
          </a:xfrm>
        </p:spPr>
        <p:txBody>
          <a:bodyPr/>
          <a:lstStyle/>
          <a:p>
            <a:pPr algn="just"/>
            <a:r>
              <a:rPr lang="en-US" sz="4000" dirty="0"/>
              <a:t>Desire Career</a:t>
            </a:r>
          </a:p>
        </p:txBody>
      </p:sp>
      <p:sp>
        <p:nvSpPr>
          <p:cNvPr id="5" name="Content Placeholder 4">
            <a:extLst>
              <a:ext uri="{FF2B5EF4-FFF2-40B4-BE49-F238E27FC236}">
                <a16:creationId xmlns:a16="http://schemas.microsoft.com/office/drawing/2014/main" id="{ABD2C26B-9A77-4577-8C90-F930AC3ECFFA}"/>
              </a:ext>
            </a:extLst>
          </p:cNvPr>
          <p:cNvSpPr>
            <a:spLocks noGrp="1"/>
          </p:cNvSpPr>
          <p:nvPr>
            <p:ph sz="half" idx="1"/>
          </p:nvPr>
        </p:nvSpPr>
        <p:spPr>
          <a:xfrm>
            <a:off x="431998" y="3148093"/>
            <a:ext cx="5549253" cy="1768152"/>
          </a:xfrm>
        </p:spPr>
        <p:txBody>
          <a:bodyPr/>
          <a:lstStyle/>
          <a:p>
            <a:r>
              <a:rPr lang="en-US" dirty="0"/>
              <a:t>In future I want to be a “ HR manager” in a multinational company. And my ultimate career goal is to be in the highest position of a company by getting gradual promotion. </a:t>
            </a:r>
          </a:p>
        </p:txBody>
      </p:sp>
      <p:sp>
        <p:nvSpPr>
          <p:cNvPr id="6" name="Footer Placeholder 5">
            <a:extLst>
              <a:ext uri="{FF2B5EF4-FFF2-40B4-BE49-F238E27FC236}">
                <a16:creationId xmlns:a16="http://schemas.microsoft.com/office/drawing/2014/main" id="{D3479D1D-1305-4B77-BA11-D8FBA07EA9C4}"/>
              </a:ext>
            </a:extLst>
          </p:cNvPr>
          <p:cNvSpPr>
            <a:spLocks noGrp="1"/>
          </p:cNvSpPr>
          <p:nvPr>
            <p:ph type="ftr" sz="quarter" idx="13"/>
          </p:nvPr>
        </p:nvSpPr>
        <p:spPr/>
        <p:txBody>
          <a:bodyPr/>
          <a:lstStyle/>
          <a:p>
            <a:r>
              <a:rPr lang="en-US" noProof="0"/>
              <a:t>Add a footer</a:t>
            </a:r>
            <a:endParaRPr lang="en-US" noProof="0" dirty="0"/>
          </a:p>
        </p:txBody>
      </p:sp>
      <p:sp>
        <p:nvSpPr>
          <p:cNvPr id="7" name="Slide Number Placeholder 6">
            <a:extLst>
              <a:ext uri="{FF2B5EF4-FFF2-40B4-BE49-F238E27FC236}">
                <a16:creationId xmlns:a16="http://schemas.microsoft.com/office/drawing/2014/main" id="{5907B4B7-FB13-4486-A03B-EFB747D64F28}"/>
              </a:ext>
            </a:extLst>
          </p:cNvPr>
          <p:cNvSpPr>
            <a:spLocks noGrp="1"/>
          </p:cNvSpPr>
          <p:nvPr>
            <p:ph type="sldNum" sz="quarter" idx="33"/>
          </p:nvPr>
        </p:nvSpPr>
        <p:spPr/>
        <p:txBody>
          <a:bodyPr/>
          <a:lstStyle/>
          <a:p>
            <a:fld id="{19B51A1E-902D-48AF-9020-955120F399B6}" type="slidenum">
              <a:rPr lang="en-US" noProof="0" smtClean="0"/>
              <a:pPr/>
              <a:t>5</a:t>
            </a:fld>
            <a:endParaRPr lang="en-US" noProof="0" dirty="0"/>
          </a:p>
        </p:txBody>
      </p:sp>
      <p:pic>
        <p:nvPicPr>
          <p:cNvPr id="4098" name="Picture 2" descr="Choosing A Business Advisor">
            <a:extLst>
              <a:ext uri="{FF2B5EF4-FFF2-40B4-BE49-F238E27FC236}">
                <a16:creationId xmlns:a16="http://schemas.microsoft.com/office/drawing/2014/main" id="{A264BE00-E849-4976-BBCF-280E10C631BF}"/>
              </a:ext>
            </a:extLst>
          </p:cNvPr>
          <p:cNvPicPr>
            <a:picLocks noGrp="1" noChangeAspect="1" noChangeArrowheads="1"/>
          </p:cNvPicPr>
          <p:nvPr>
            <p:ph type="pic" sz="quarter" idx="14"/>
          </p:nvPr>
        </p:nvPicPr>
        <p:blipFill>
          <a:blip r:embed="rId2">
            <a:extLst>
              <a:ext uri="{28A0092B-C50C-407E-A947-70E740481C1C}">
                <a14:useLocalDpi xmlns:a14="http://schemas.microsoft.com/office/drawing/2010/main" val="0"/>
              </a:ext>
            </a:extLst>
          </a:blip>
          <a:srcRect t="2593" b="2593"/>
          <a:stretch>
            <a:fillRect/>
          </a:stretch>
        </p:blipFill>
        <p:spPr bwMode="auto">
          <a:xfrm>
            <a:off x="6288002" y="473336"/>
            <a:ext cx="5891634" cy="632744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1251793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7FAE71-F864-4FE7-AEDC-7EF79BA25923}"/>
              </a:ext>
            </a:extLst>
          </p:cNvPr>
          <p:cNvSpPr>
            <a:spLocks noGrp="1"/>
          </p:cNvSpPr>
          <p:nvPr>
            <p:ph type="title"/>
          </p:nvPr>
        </p:nvSpPr>
        <p:spPr/>
        <p:txBody>
          <a:bodyPr/>
          <a:lstStyle/>
          <a:p>
            <a:r>
              <a:rPr lang="en-US" dirty="0"/>
              <a:t>Required skills for desire career</a:t>
            </a:r>
          </a:p>
        </p:txBody>
      </p:sp>
      <p:sp>
        <p:nvSpPr>
          <p:cNvPr id="3" name="Content Placeholder 2">
            <a:extLst>
              <a:ext uri="{FF2B5EF4-FFF2-40B4-BE49-F238E27FC236}">
                <a16:creationId xmlns:a16="http://schemas.microsoft.com/office/drawing/2014/main" id="{0E5FA183-7372-41D6-BA54-4CE981DC5661}"/>
              </a:ext>
            </a:extLst>
          </p:cNvPr>
          <p:cNvSpPr>
            <a:spLocks noGrp="1"/>
          </p:cNvSpPr>
          <p:nvPr>
            <p:ph sz="half" idx="1"/>
          </p:nvPr>
        </p:nvSpPr>
        <p:spPr>
          <a:xfrm>
            <a:off x="1541136" y="2425207"/>
            <a:ext cx="7989047" cy="706964"/>
          </a:xfrm>
        </p:spPr>
        <p:txBody>
          <a:bodyPr>
            <a:normAutofit fontScale="70000" lnSpcReduction="20000"/>
          </a:bodyPr>
          <a:lstStyle/>
          <a:p>
            <a:pPr marL="0" indent="0">
              <a:lnSpc>
                <a:spcPct val="170000"/>
              </a:lnSpc>
              <a:buNone/>
            </a:pPr>
            <a:r>
              <a:rPr lang="en-US" dirty="0"/>
              <a:t>In order to become a successful ‘Business advisor” I need to develop different types of academic and employability skills, those skills are given below:</a:t>
            </a:r>
          </a:p>
          <a:p>
            <a:pPr marL="0" indent="0">
              <a:buNone/>
            </a:pPr>
            <a:endParaRPr lang="en-US" dirty="0"/>
          </a:p>
        </p:txBody>
      </p:sp>
      <p:sp>
        <p:nvSpPr>
          <p:cNvPr id="4" name="Content Placeholder 3">
            <a:extLst>
              <a:ext uri="{FF2B5EF4-FFF2-40B4-BE49-F238E27FC236}">
                <a16:creationId xmlns:a16="http://schemas.microsoft.com/office/drawing/2014/main" id="{9243099C-9D15-4558-B205-7FC624C4573A}"/>
              </a:ext>
            </a:extLst>
          </p:cNvPr>
          <p:cNvSpPr>
            <a:spLocks noGrp="1"/>
          </p:cNvSpPr>
          <p:nvPr>
            <p:ph sz="half" idx="2"/>
          </p:nvPr>
        </p:nvSpPr>
        <p:spPr>
          <a:xfrm>
            <a:off x="2261048" y="3324515"/>
            <a:ext cx="6269766" cy="2097340"/>
          </a:xfrm>
        </p:spPr>
        <p:txBody>
          <a:bodyPr numCol="2">
            <a:normAutofit fontScale="70000" lnSpcReduction="20000"/>
          </a:bodyPr>
          <a:lstStyle/>
          <a:p>
            <a:pPr algn="just">
              <a:lnSpc>
                <a:spcPct val="170000"/>
              </a:lnSpc>
            </a:pPr>
            <a:r>
              <a:rPr lang="en-US" dirty="0"/>
              <a:t>Problem-solving skills,</a:t>
            </a:r>
          </a:p>
          <a:p>
            <a:pPr algn="just">
              <a:lnSpc>
                <a:spcPct val="170000"/>
              </a:lnSpc>
            </a:pPr>
            <a:r>
              <a:rPr lang="en-US" dirty="0"/>
              <a:t>Communication Skills,</a:t>
            </a:r>
          </a:p>
          <a:p>
            <a:pPr algn="just">
              <a:lnSpc>
                <a:spcPct val="170000"/>
              </a:lnSpc>
            </a:pPr>
            <a:r>
              <a:rPr lang="en-US" dirty="0"/>
              <a:t>Presentation Skills,</a:t>
            </a:r>
          </a:p>
          <a:p>
            <a:pPr algn="just">
              <a:lnSpc>
                <a:spcPct val="170000"/>
              </a:lnSpc>
            </a:pPr>
            <a:r>
              <a:rPr lang="en-US" dirty="0"/>
              <a:t>Negotiation Skills,</a:t>
            </a:r>
          </a:p>
          <a:p>
            <a:pPr algn="just">
              <a:lnSpc>
                <a:spcPct val="170000"/>
              </a:lnSpc>
            </a:pPr>
            <a:r>
              <a:rPr lang="en-US" dirty="0"/>
              <a:t>Leadership Skills,</a:t>
            </a:r>
          </a:p>
          <a:p>
            <a:pPr algn="just">
              <a:lnSpc>
                <a:spcPct val="170000"/>
              </a:lnSpc>
            </a:pPr>
            <a:r>
              <a:rPr lang="en-US" dirty="0"/>
              <a:t>Decision-making Skills,</a:t>
            </a:r>
          </a:p>
          <a:p>
            <a:pPr algn="just">
              <a:lnSpc>
                <a:spcPct val="170000"/>
              </a:lnSpc>
            </a:pPr>
            <a:r>
              <a:rPr lang="en-US" sz="1800" dirty="0">
                <a:cs typeface="Arial" panose="020B0604020202020204" pitchFamily="34" charset="0"/>
              </a:rPr>
              <a:t>Time Management Skills,</a:t>
            </a:r>
          </a:p>
          <a:p>
            <a:pPr algn="just">
              <a:lnSpc>
                <a:spcPct val="170000"/>
              </a:lnSpc>
            </a:pPr>
            <a:r>
              <a:rPr lang="en-US" sz="1800" dirty="0">
                <a:cs typeface="Arial" panose="020B0604020202020204" pitchFamily="34" charset="0"/>
              </a:rPr>
              <a:t>Stress Management Skills,</a:t>
            </a:r>
          </a:p>
          <a:p>
            <a:pPr algn="just">
              <a:lnSpc>
                <a:spcPct val="170000"/>
              </a:lnSpc>
            </a:pPr>
            <a:r>
              <a:rPr lang="en-US" sz="1800" dirty="0">
                <a:cs typeface="Arial" panose="020B0604020202020204" pitchFamily="34" charset="0"/>
              </a:rPr>
              <a:t>Critical Thinking Ability,</a:t>
            </a:r>
          </a:p>
          <a:p>
            <a:pPr marL="0" indent="0" algn="just">
              <a:lnSpc>
                <a:spcPct val="170000"/>
              </a:lnSpc>
              <a:buNone/>
            </a:pPr>
            <a:endParaRPr lang="en-US" dirty="0"/>
          </a:p>
        </p:txBody>
      </p:sp>
      <p:sp>
        <p:nvSpPr>
          <p:cNvPr id="5" name="Footer Placeholder 4">
            <a:extLst>
              <a:ext uri="{FF2B5EF4-FFF2-40B4-BE49-F238E27FC236}">
                <a16:creationId xmlns:a16="http://schemas.microsoft.com/office/drawing/2014/main" id="{2731CA90-4553-4041-B3CF-B8FC5DA8C74C}"/>
              </a:ext>
            </a:extLst>
          </p:cNvPr>
          <p:cNvSpPr>
            <a:spLocks noGrp="1"/>
          </p:cNvSpPr>
          <p:nvPr>
            <p:ph type="ftr" sz="quarter" idx="11"/>
          </p:nvPr>
        </p:nvSpPr>
        <p:spPr/>
        <p:txBody>
          <a:bodyPr/>
          <a:lstStyle/>
          <a:p>
            <a:r>
              <a:rPr lang="en-US" noProof="0"/>
              <a:t>Add a footer</a:t>
            </a:r>
            <a:endParaRPr lang="en-US" noProof="0" dirty="0"/>
          </a:p>
        </p:txBody>
      </p:sp>
      <p:sp>
        <p:nvSpPr>
          <p:cNvPr id="6" name="Slide Number Placeholder 5">
            <a:extLst>
              <a:ext uri="{FF2B5EF4-FFF2-40B4-BE49-F238E27FC236}">
                <a16:creationId xmlns:a16="http://schemas.microsoft.com/office/drawing/2014/main" id="{F1E424B2-6044-45E1-8F25-F857B971FDB2}"/>
              </a:ext>
            </a:extLst>
          </p:cNvPr>
          <p:cNvSpPr>
            <a:spLocks noGrp="1"/>
          </p:cNvSpPr>
          <p:nvPr>
            <p:ph type="sldNum" sz="quarter" idx="12"/>
          </p:nvPr>
        </p:nvSpPr>
        <p:spPr/>
        <p:txBody>
          <a:bodyPr/>
          <a:lstStyle/>
          <a:p>
            <a:fld id="{19B51A1E-902D-48AF-9020-955120F399B6}" type="slidenum">
              <a:rPr lang="en-US" noProof="0" smtClean="0"/>
              <a:pPr/>
              <a:t>6</a:t>
            </a:fld>
            <a:endParaRPr lang="en-US" noProof="0" dirty="0"/>
          </a:p>
        </p:txBody>
      </p:sp>
    </p:spTree>
    <p:extLst>
      <p:ext uri="{BB962C8B-B14F-4D97-AF65-F5344CB8AC3E}">
        <p14:creationId xmlns:p14="http://schemas.microsoft.com/office/powerpoint/2010/main" val="193898208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7CA42D59-EAD6-4F95-84F1-32A30F057856}"/>
              </a:ext>
            </a:extLst>
          </p:cNvPr>
          <p:cNvSpPr>
            <a:spLocks noGrp="1"/>
          </p:cNvSpPr>
          <p:nvPr>
            <p:ph type="body" sz="quarter" idx="32"/>
          </p:nvPr>
        </p:nvSpPr>
        <p:spPr>
          <a:xfrm>
            <a:off x="2334413" y="916114"/>
            <a:ext cx="6347008" cy="358775"/>
          </a:xfrm>
        </p:spPr>
        <p:txBody>
          <a:bodyPr>
            <a:normAutofit fontScale="77500" lnSpcReduction="20000"/>
          </a:bodyPr>
          <a:lstStyle/>
          <a:p>
            <a:r>
              <a:rPr lang="en-US" sz="2400" b="1" dirty="0">
                <a:solidFill>
                  <a:schemeClr val="bg1"/>
                </a:solidFill>
              </a:rPr>
              <a:t>SWOT Analysis of Academic and Employability Skills </a:t>
            </a:r>
          </a:p>
        </p:txBody>
      </p:sp>
      <p:sp>
        <p:nvSpPr>
          <p:cNvPr id="4" name="Text Placeholder 3">
            <a:extLst>
              <a:ext uri="{FF2B5EF4-FFF2-40B4-BE49-F238E27FC236}">
                <a16:creationId xmlns:a16="http://schemas.microsoft.com/office/drawing/2014/main" id="{6AB259A0-0017-492F-A0DC-4B70C7052AE0}"/>
              </a:ext>
            </a:extLst>
          </p:cNvPr>
          <p:cNvSpPr>
            <a:spLocks noGrp="1"/>
          </p:cNvSpPr>
          <p:nvPr>
            <p:ph type="body" idx="1"/>
          </p:nvPr>
        </p:nvSpPr>
        <p:spPr>
          <a:xfrm>
            <a:off x="522001" y="2443459"/>
            <a:ext cx="5472000" cy="360000"/>
          </a:xfrm>
        </p:spPr>
        <p:txBody>
          <a:bodyPr>
            <a:normAutofit fontScale="92500" lnSpcReduction="20000"/>
          </a:bodyPr>
          <a:lstStyle/>
          <a:p>
            <a:r>
              <a:rPr lang="en-US" dirty="0"/>
              <a:t>Strengths</a:t>
            </a:r>
          </a:p>
        </p:txBody>
      </p:sp>
      <p:sp>
        <p:nvSpPr>
          <p:cNvPr id="5" name="Content Placeholder 4">
            <a:extLst>
              <a:ext uri="{FF2B5EF4-FFF2-40B4-BE49-F238E27FC236}">
                <a16:creationId xmlns:a16="http://schemas.microsoft.com/office/drawing/2014/main" id="{CEEB3BAE-C0B2-447C-B8BE-96C6BD84D658}"/>
              </a:ext>
            </a:extLst>
          </p:cNvPr>
          <p:cNvSpPr>
            <a:spLocks noGrp="1"/>
          </p:cNvSpPr>
          <p:nvPr>
            <p:ph sz="half" idx="2"/>
          </p:nvPr>
        </p:nvSpPr>
        <p:spPr>
          <a:xfrm>
            <a:off x="431999" y="2950768"/>
            <a:ext cx="5765999" cy="2991118"/>
          </a:xfrm>
        </p:spPr>
        <p:txBody>
          <a:bodyPr>
            <a:normAutofit/>
          </a:bodyPr>
          <a:lstStyle/>
          <a:p>
            <a:pPr algn="just">
              <a:buFont typeface="Wingdings" panose="05000000000000000000" pitchFamily="2" charset="2"/>
              <a:buChar char="q"/>
            </a:pPr>
            <a:r>
              <a:rPr lang="en-US" dirty="0"/>
              <a:t>I have good leadership skills  in order to influence people in different situation.</a:t>
            </a:r>
          </a:p>
          <a:p>
            <a:pPr algn="just">
              <a:buFont typeface="Wingdings" panose="05000000000000000000" pitchFamily="2" charset="2"/>
              <a:buChar char="q"/>
            </a:pPr>
            <a:r>
              <a:rPr lang="en-US" dirty="0"/>
              <a:t>I have great time management sense to complete task with in due date also I am very punctual in general, </a:t>
            </a:r>
          </a:p>
          <a:p>
            <a:pPr algn="just">
              <a:buFont typeface="Wingdings" panose="05000000000000000000" pitchFamily="2" charset="2"/>
              <a:buChar char="q"/>
            </a:pPr>
            <a:r>
              <a:rPr lang="en-US" dirty="0"/>
              <a:t>I ha excellent communication skills to communicate with other people easily.</a:t>
            </a:r>
          </a:p>
          <a:p>
            <a:pPr algn="just">
              <a:buFont typeface="Wingdings" panose="05000000000000000000" pitchFamily="2" charset="2"/>
              <a:buChar char="q"/>
            </a:pPr>
            <a:r>
              <a:rPr lang="en-US" dirty="0"/>
              <a:t>Also I have good professional academic writing skills.</a:t>
            </a:r>
          </a:p>
        </p:txBody>
      </p:sp>
      <p:sp>
        <p:nvSpPr>
          <p:cNvPr id="6" name="Text Placeholder 5">
            <a:extLst>
              <a:ext uri="{FF2B5EF4-FFF2-40B4-BE49-F238E27FC236}">
                <a16:creationId xmlns:a16="http://schemas.microsoft.com/office/drawing/2014/main" id="{B237D1CA-B91A-410E-A968-D017BBE99F99}"/>
              </a:ext>
            </a:extLst>
          </p:cNvPr>
          <p:cNvSpPr>
            <a:spLocks noGrp="1"/>
          </p:cNvSpPr>
          <p:nvPr>
            <p:ph type="body" sz="quarter" idx="13"/>
          </p:nvPr>
        </p:nvSpPr>
        <p:spPr>
          <a:xfrm>
            <a:off x="6299888" y="2363035"/>
            <a:ext cx="5370106" cy="358775"/>
          </a:xfrm>
        </p:spPr>
        <p:txBody>
          <a:bodyPr>
            <a:normAutofit fontScale="85000" lnSpcReduction="20000"/>
          </a:bodyPr>
          <a:lstStyle/>
          <a:p>
            <a:r>
              <a:rPr lang="en-US" dirty="0"/>
              <a:t>Weaknesses</a:t>
            </a:r>
          </a:p>
        </p:txBody>
      </p:sp>
      <p:sp>
        <p:nvSpPr>
          <p:cNvPr id="7" name="Text Placeholder 6">
            <a:extLst>
              <a:ext uri="{FF2B5EF4-FFF2-40B4-BE49-F238E27FC236}">
                <a16:creationId xmlns:a16="http://schemas.microsoft.com/office/drawing/2014/main" id="{26A87885-D672-4CF9-A78D-CFE98385B03A}"/>
              </a:ext>
            </a:extLst>
          </p:cNvPr>
          <p:cNvSpPr>
            <a:spLocks noGrp="1"/>
          </p:cNvSpPr>
          <p:nvPr>
            <p:ph type="body" sz="quarter" idx="12"/>
          </p:nvPr>
        </p:nvSpPr>
        <p:spPr>
          <a:xfrm>
            <a:off x="6299888" y="2947459"/>
            <a:ext cx="5370106" cy="2915459"/>
          </a:xfrm>
        </p:spPr>
        <p:txBody>
          <a:bodyPr>
            <a:normAutofit/>
          </a:bodyPr>
          <a:lstStyle/>
          <a:p>
            <a:pPr algn="just">
              <a:buFont typeface="Wingdings" panose="05000000000000000000" pitchFamily="2" charset="2"/>
              <a:buChar char="q"/>
            </a:pPr>
            <a:r>
              <a:rPr lang="en-US" dirty="0"/>
              <a:t>I am  poor at stress management I got nervous in complex situation.</a:t>
            </a:r>
          </a:p>
          <a:p>
            <a:pPr algn="just">
              <a:buFont typeface="Wingdings" panose="05000000000000000000" pitchFamily="2" charset="2"/>
              <a:buChar char="q"/>
            </a:pPr>
            <a:r>
              <a:rPr lang="en-US" dirty="0"/>
              <a:t>I am not good at critically thinking as I can not handle complex situation.</a:t>
            </a:r>
          </a:p>
          <a:p>
            <a:pPr algn="just">
              <a:buFont typeface="Wingdings" panose="05000000000000000000" pitchFamily="2" charset="2"/>
              <a:buChar char="q"/>
            </a:pPr>
            <a:r>
              <a:rPr lang="en-US" dirty="0"/>
              <a:t>Sometimes I stuck in problem solving skills.</a:t>
            </a:r>
          </a:p>
          <a:p>
            <a:pPr algn="just">
              <a:buFont typeface="Wingdings" panose="05000000000000000000" pitchFamily="2" charset="2"/>
              <a:buChar char="q"/>
            </a:pPr>
            <a:r>
              <a:rPr lang="en-US" dirty="0"/>
              <a:t>I also struggle with professional and personal academic problems. </a:t>
            </a:r>
          </a:p>
        </p:txBody>
      </p:sp>
      <p:sp>
        <p:nvSpPr>
          <p:cNvPr id="8" name="Slide Number Placeholder 7">
            <a:extLst>
              <a:ext uri="{FF2B5EF4-FFF2-40B4-BE49-F238E27FC236}">
                <a16:creationId xmlns:a16="http://schemas.microsoft.com/office/drawing/2014/main" id="{E6AC9832-FB01-464A-9824-61887B77997E}"/>
              </a:ext>
            </a:extLst>
          </p:cNvPr>
          <p:cNvSpPr>
            <a:spLocks noGrp="1"/>
          </p:cNvSpPr>
          <p:nvPr>
            <p:ph type="sldNum" sz="quarter" idx="33"/>
          </p:nvPr>
        </p:nvSpPr>
        <p:spPr>
          <a:solidFill>
            <a:schemeClr val="tx1">
              <a:lumMod val="95000"/>
              <a:lumOff val="5000"/>
            </a:schemeClr>
          </a:solidFill>
        </p:spPr>
        <p:txBody>
          <a:bodyPr/>
          <a:lstStyle/>
          <a:p>
            <a:fld id="{19B51A1E-902D-48AF-9020-955120F399B6}" type="slidenum">
              <a:rPr lang="en-US" smtClean="0"/>
              <a:pPr/>
              <a:t>7</a:t>
            </a:fld>
            <a:endParaRPr lang="en-US" dirty="0"/>
          </a:p>
        </p:txBody>
      </p:sp>
      <p:sp>
        <p:nvSpPr>
          <p:cNvPr id="12" name="Rectangle 11">
            <a:extLst>
              <a:ext uri="{FF2B5EF4-FFF2-40B4-BE49-F238E27FC236}">
                <a16:creationId xmlns:a16="http://schemas.microsoft.com/office/drawing/2014/main" id="{7F65E93D-09FF-42EE-B9DD-750638966686}"/>
              </a:ext>
              <a:ext uri="{C183D7F6-B498-43B3-948B-1728B52AA6E4}">
                <adec:decorative xmlns:adec="http://schemas.microsoft.com/office/drawing/2017/decorative" val="1"/>
              </a:ext>
            </a:extLst>
          </p:cNvPr>
          <p:cNvSpPr/>
          <p:nvPr/>
        </p:nvSpPr>
        <p:spPr>
          <a:xfrm>
            <a:off x="431800" y="2100317"/>
            <a:ext cx="1984175" cy="1148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endParaRPr lang="en-US" dirty="0"/>
          </a:p>
        </p:txBody>
      </p:sp>
      <p:cxnSp>
        <p:nvCxnSpPr>
          <p:cNvPr id="11" name="Straight Connector 10">
            <a:extLst>
              <a:ext uri="{FF2B5EF4-FFF2-40B4-BE49-F238E27FC236}">
                <a16:creationId xmlns:a16="http://schemas.microsoft.com/office/drawing/2014/main" id="{5A563457-1EC8-4978-BCCB-AFD88C9ED04C}"/>
              </a:ext>
              <a:ext uri="{C183D7F6-B498-43B3-948B-1728B52AA6E4}">
                <adec:decorative xmlns:adec="http://schemas.microsoft.com/office/drawing/2017/decorative" val="1"/>
              </a:ext>
            </a:extLst>
          </p:cNvPr>
          <p:cNvCxnSpPr/>
          <p:nvPr/>
        </p:nvCxnSpPr>
        <p:spPr>
          <a:xfrm>
            <a:off x="6096000" y="2363035"/>
            <a:ext cx="0" cy="2411330"/>
          </a:xfrm>
          <a:prstGeom prst="line">
            <a:avLst/>
          </a:prstGeom>
          <a:ln>
            <a:solidFill>
              <a:schemeClr val="bg1">
                <a:lumMod val="95000"/>
              </a:schemeClr>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A7CD04AE-9A8B-4DED-855D-F51B510D0B69}"/>
              </a:ext>
              <a:ext uri="{C183D7F6-B498-43B3-948B-1728B52AA6E4}">
                <adec:decorative xmlns:adec="http://schemas.microsoft.com/office/drawing/2017/decorative" val="1"/>
              </a:ext>
            </a:extLst>
          </p:cNvPr>
          <p:cNvSpPr/>
          <p:nvPr/>
        </p:nvSpPr>
        <p:spPr>
          <a:xfrm>
            <a:off x="6299887" y="2100317"/>
            <a:ext cx="1984175" cy="114824"/>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endParaRPr lang="en-US" dirty="0"/>
          </a:p>
        </p:txBody>
      </p:sp>
    </p:spTree>
    <p:extLst>
      <p:ext uri="{BB962C8B-B14F-4D97-AF65-F5344CB8AC3E}">
        <p14:creationId xmlns:p14="http://schemas.microsoft.com/office/powerpoint/2010/main" val="318883787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7CA42D59-EAD6-4F95-84F1-32A30F057856}"/>
              </a:ext>
            </a:extLst>
          </p:cNvPr>
          <p:cNvSpPr>
            <a:spLocks noGrp="1"/>
          </p:cNvSpPr>
          <p:nvPr>
            <p:ph type="body" sz="quarter" idx="32"/>
          </p:nvPr>
        </p:nvSpPr>
        <p:spPr>
          <a:xfrm>
            <a:off x="2334413" y="916114"/>
            <a:ext cx="6347008" cy="358775"/>
          </a:xfrm>
        </p:spPr>
        <p:txBody>
          <a:bodyPr>
            <a:normAutofit fontScale="77500" lnSpcReduction="20000"/>
          </a:bodyPr>
          <a:lstStyle/>
          <a:p>
            <a:r>
              <a:rPr lang="en-US" sz="2400" b="1" dirty="0">
                <a:solidFill>
                  <a:schemeClr val="bg1"/>
                </a:solidFill>
              </a:rPr>
              <a:t>SWOT Analysis of Academic and Employability Skills </a:t>
            </a:r>
          </a:p>
        </p:txBody>
      </p:sp>
      <p:sp>
        <p:nvSpPr>
          <p:cNvPr id="4" name="Text Placeholder 3">
            <a:extLst>
              <a:ext uri="{FF2B5EF4-FFF2-40B4-BE49-F238E27FC236}">
                <a16:creationId xmlns:a16="http://schemas.microsoft.com/office/drawing/2014/main" id="{6AB259A0-0017-492F-A0DC-4B70C7052AE0}"/>
              </a:ext>
            </a:extLst>
          </p:cNvPr>
          <p:cNvSpPr>
            <a:spLocks noGrp="1"/>
          </p:cNvSpPr>
          <p:nvPr>
            <p:ph type="body" idx="1"/>
          </p:nvPr>
        </p:nvSpPr>
        <p:spPr>
          <a:xfrm>
            <a:off x="522001" y="2443459"/>
            <a:ext cx="5472000" cy="360000"/>
          </a:xfrm>
        </p:spPr>
        <p:txBody>
          <a:bodyPr>
            <a:normAutofit fontScale="92500" lnSpcReduction="20000"/>
          </a:bodyPr>
          <a:lstStyle/>
          <a:p>
            <a:r>
              <a:rPr lang="en-US" dirty="0"/>
              <a:t>Opportunities</a:t>
            </a:r>
          </a:p>
        </p:txBody>
      </p:sp>
      <p:sp>
        <p:nvSpPr>
          <p:cNvPr id="5" name="Content Placeholder 4">
            <a:extLst>
              <a:ext uri="{FF2B5EF4-FFF2-40B4-BE49-F238E27FC236}">
                <a16:creationId xmlns:a16="http://schemas.microsoft.com/office/drawing/2014/main" id="{CEEB3BAE-C0B2-447C-B8BE-96C6BD84D658}"/>
              </a:ext>
            </a:extLst>
          </p:cNvPr>
          <p:cNvSpPr>
            <a:spLocks noGrp="1"/>
          </p:cNvSpPr>
          <p:nvPr>
            <p:ph sz="half" idx="2"/>
          </p:nvPr>
        </p:nvSpPr>
        <p:spPr>
          <a:xfrm>
            <a:off x="431999" y="2950768"/>
            <a:ext cx="5765999" cy="2991118"/>
          </a:xfrm>
        </p:spPr>
        <p:txBody>
          <a:bodyPr>
            <a:normAutofit/>
          </a:bodyPr>
          <a:lstStyle/>
          <a:p>
            <a:pPr algn="just">
              <a:buFont typeface="Wingdings" panose="05000000000000000000" pitchFamily="2" charset="2"/>
              <a:buChar char="q"/>
            </a:pPr>
            <a:r>
              <a:rPr lang="en-US" dirty="0"/>
              <a:t>My communication skills can improve in the information system of my workplace.</a:t>
            </a:r>
          </a:p>
          <a:p>
            <a:pPr algn="just">
              <a:buFont typeface="Wingdings" panose="05000000000000000000" pitchFamily="2" charset="2"/>
              <a:buChar char="q"/>
            </a:pPr>
            <a:r>
              <a:rPr lang="en-US" dirty="0"/>
              <a:t>I can use my leadership skills for managing organizational culture and employee relationship.</a:t>
            </a:r>
          </a:p>
          <a:p>
            <a:pPr algn="just">
              <a:buFont typeface="Wingdings" panose="05000000000000000000" pitchFamily="2" charset="2"/>
              <a:buChar char="q"/>
            </a:pPr>
            <a:r>
              <a:rPr lang="en-US" dirty="0"/>
              <a:t>Time management skill of mine will ensure the consistency of productivity.</a:t>
            </a:r>
          </a:p>
        </p:txBody>
      </p:sp>
      <p:sp>
        <p:nvSpPr>
          <p:cNvPr id="6" name="Text Placeholder 5">
            <a:extLst>
              <a:ext uri="{FF2B5EF4-FFF2-40B4-BE49-F238E27FC236}">
                <a16:creationId xmlns:a16="http://schemas.microsoft.com/office/drawing/2014/main" id="{B237D1CA-B91A-410E-A968-D017BBE99F99}"/>
              </a:ext>
            </a:extLst>
          </p:cNvPr>
          <p:cNvSpPr>
            <a:spLocks noGrp="1"/>
          </p:cNvSpPr>
          <p:nvPr>
            <p:ph type="body" sz="quarter" idx="13"/>
          </p:nvPr>
        </p:nvSpPr>
        <p:spPr>
          <a:xfrm>
            <a:off x="6299888" y="2363035"/>
            <a:ext cx="5370106" cy="358775"/>
          </a:xfrm>
        </p:spPr>
        <p:txBody>
          <a:bodyPr>
            <a:normAutofit fontScale="85000" lnSpcReduction="20000"/>
          </a:bodyPr>
          <a:lstStyle/>
          <a:p>
            <a:r>
              <a:rPr lang="en-US" dirty="0"/>
              <a:t>Threats</a:t>
            </a:r>
          </a:p>
        </p:txBody>
      </p:sp>
      <p:sp>
        <p:nvSpPr>
          <p:cNvPr id="7" name="Text Placeholder 6">
            <a:extLst>
              <a:ext uri="{FF2B5EF4-FFF2-40B4-BE49-F238E27FC236}">
                <a16:creationId xmlns:a16="http://schemas.microsoft.com/office/drawing/2014/main" id="{26A87885-D672-4CF9-A78D-CFE98385B03A}"/>
              </a:ext>
            </a:extLst>
          </p:cNvPr>
          <p:cNvSpPr>
            <a:spLocks noGrp="1"/>
          </p:cNvSpPr>
          <p:nvPr>
            <p:ph type="body" sz="quarter" idx="12"/>
          </p:nvPr>
        </p:nvSpPr>
        <p:spPr>
          <a:xfrm>
            <a:off x="6299888" y="2947459"/>
            <a:ext cx="5370106" cy="2915459"/>
          </a:xfrm>
        </p:spPr>
        <p:txBody>
          <a:bodyPr>
            <a:normAutofit/>
          </a:bodyPr>
          <a:lstStyle/>
          <a:p>
            <a:pPr algn="just">
              <a:buFont typeface="Wingdings" panose="05000000000000000000" pitchFamily="2" charset="2"/>
              <a:buChar char="q"/>
            </a:pPr>
            <a:r>
              <a:rPr lang="en-US" dirty="0"/>
              <a:t>I can get stuck in complex situation because of my poor decision making skill.</a:t>
            </a:r>
          </a:p>
          <a:p>
            <a:pPr algn="just">
              <a:buFont typeface="Wingdings" panose="05000000000000000000" pitchFamily="2" charset="2"/>
              <a:buChar char="q"/>
            </a:pPr>
            <a:r>
              <a:rPr lang="en-US" dirty="0"/>
              <a:t>Poor critical thinking ability can affect my workplace’s competitive position.</a:t>
            </a:r>
          </a:p>
        </p:txBody>
      </p:sp>
      <p:sp>
        <p:nvSpPr>
          <p:cNvPr id="8" name="Slide Number Placeholder 7">
            <a:extLst>
              <a:ext uri="{FF2B5EF4-FFF2-40B4-BE49-F238E27FC236}">
                <a16:creationId xmlns:a16="http://schemas.microsoft.com/office/drawing/2014/main" id="{E6AC9832-FB01-464A-9824-61887B77997E}"/>
              </a:ext>
            </a:extLst>
          </p:cNvPr>
          <p:cNvSpPr>
            <a:spLocks noGrp="1"/>
          </p:cNvSpPr>
          <p:nvPr>
            <p:ph type="sldNum" sz="quarter" idx="33"/>
          </p:nvPr>
        </p:nvSpPr>
        <p:spPr>
          <a:solidFill>
            <a:schemeClr val="tx1">
              <a:lumMod val="95000"/>
              <a:lumOff val="5000"/>
            </a:schemeClr>
          </a:solidFill>
        </p:spPr>
        <p:txBody>
          <a:bodyPr/>
          <a:lstStyle/>
          <a:p>
            <a:fld id="{19B51A1E-902D-48AF-9020-955120F399B6}" type="slidenum">
              <a:rPr lang="en-US" smtClean="0"/>
              <a:pPr/>
              <a:t>8</a:t>
            </a:fld>
            <a:endParaRPr lang="en-US" dirty="0"/>
          </a:p>
        </p:txBody>
      </p:sp>
      <p:sp>
        <p:nvSpPr>
          <p:cNvPr id="12" name="Rectangle 11">
            <a:extLst>
              <a:ext uri="{FF2B5EF4-FFF2-40B4-BE49-F238E27FC236}">
                <a16:creationId xmlns:a16="http://schemas.microsoft.com/office/drawing/2014/main" id="{7F65E93D-09FF-42EE-B9DD-750638966686}"/>
              </a:ext>
              <a:ext uri="{C183D7F6-B498-43B3-948B-1728B52AA6E4}">
                <adec:decorative xmlns:adec="http://schemas.microsoft.com/office/drawing/2017/decorative" val="1"/>
              </a:ext>
            </a:extLst>
          </p:cNvPr>
          <p:cNvSpPr/>
          <p:nvPr/>
        </p:nvSpPr>
        <p:spPr>
          <a:xfrm>
            <a:off x="431800" y="2100317"/>
            <a:ext cx="1984175" cy="1148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endParaRPr lang="en-US" dirty="0"/>
          </a:p>
        </p:txBody>
      </p:sp>
      <p:cxnSp>
        <p:nvCxnSpPr>
          <p:cNvPr id="11" name="Straight Connector 10">
            <a:extLst>
              <a:ext uri="{FF2B5EF4-FFF2-40B4-BE49-F238E27FC236}">
                <a16:creationId xmlns:a16="http://schemas.microsoft.com/office/drawing/2014/main" id="{5A563457-1EC8-4978-BCCB-AFD88C9ED04C}"/>
              </a:ext>
              <a:ext uri="{C183D7F6-B498-43B3-948B-1728B52AA6E4}">
                <adec:decorative xmlns:adec="http://schemas.microsoft.com/office/drawing/2017/decorative" val="1"/>
              </a:ext>
            </a:extLst>
          </p:cNvPr>
          <p:cNvCxnSpPr/>
          <p:nvPr/>
        </p:nvCxnSpPr>
        <p:spPr>
          <a:xfrm>
            <a:off x="6096000" y="2363035"/>
            <a:ext cx="0" cy="2411330"/>
          </a:xfrm>
          <a:prstGeom prst="line">
            <a:avLst/>
          </a:prstGeom>
          <a:ln>
            <a:solidFill>
              <a:schemeClr val="bg1">
                <a:lumMod val="95000"/>
              </a:schemeClr>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A7CD04AE-9A8B-4DED-855D-F51B510D0B69}"/>
              </a:ext>
              <a:ext uri="{C183D7F6-B498-43B3-948B-1728B52AA6E4}">
                <adec:decorative xmlns:adec="http://schemas.microsoft.com/office/drawing/2017/decorative" val="1"/>
              </a:ext>
            </a:extLst>
          </p:cNvPr>
          <p:cNvSpPr/>
          <p:nvPr/>
        </p:nvSpPr>
        <p:spPr>
          <a:xfrm>
            <a:off x="6299887" y="2100317"/>
            <a:ext cx="1984175" cy="114824"/>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endParaRPr lang="en-US" dirty="0"/>
          </a:p>
        </p:txBody>
      </p:sp>
    </p:spTree>
    <p:extLst>
      <p:ext uri="{BB962C8B-B14F-4D97-AF65-F5344CB8AC3E}">
        <p14:creationId xmlns:p14="http://schemas.microsoft.com/office/powerpoint/2010/main" val="344408966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5E9FBE-E5C7-41AC-B536-0FEBD8D02C88}"/>
              </a:ext>
            </a:extLst>
          </p:cNvPr>
          <p:cNvSpPr>
            <a:spLocks noGrp="1"/>
          </p:cNvSpPr>
          <p:nvPr>
            <p:ph type="title"/>
          </p:nvPr>
        </p:nvSpPr>
        <p:spPr/>
        <p:txBody>
          <a:bodyPr/>
          <a:lstStyle/>
          <a:p>
            <a:r>
              <a:rPr lang="en-US" dirty="0"/>
              <a:t>Conclusion</a:t>
            </a:r>
          </a:p>
        </p:txBody>
      </p:sp>
      <p:sp>
        <p:nvSpPr>
          <p:cNvPr id="3" name="Content Placeholder 2">
            <a:extLst>
              <a:ext uri="{FF2B5EF4-FFF2-40B4-BE49-F238E27FC236}">
                <a16:creationId xmlns:a16="http://schemas.microsoft.com/office/drawing/2014/main" id="{958AED37-D0CC-4868-AACD-120B4C75BBB2}"/>
              </a:ext>
            </a:extLst>
          </p:cNvPr>
          <p:cNvSpPr>
            <a:spLocks noGrp="1"/>
          </p:cNvSpPr>
          <p:nvPr>
            <p:ph idx="1"/>
          </p:nvPr>
        </p:nvSpPr>
        <p:spPr>
          <a:xfrm>
            <a:off x="1154954" y="2908301"/>
            <a:ext cx="9097084" cy="1936227"/>
          </a:xfrm>
        </p:spPr>
        <p:txBody>
          <a:bodyPr/>
          <a:lstStyle/>
          <a:p>
            <a:pPr marL="0" indent="0" algn="just">
              <a:buNone/>
            </a:pPr>
            <a:r>
              <a:rPr lang="en-US" dirty="0"/>
              <a:t>Academic and employability qualities can be maintained in order for a person to be successful at work; these tasks necessarily entail working at a higher level. Academic skills are often used in the events industry; for example, in higher education, practical skills such as planning, hitting deadlines, management processes, oral communication, problem solving, and writing skills may all be useful for being and successful HR manager. </a:t>
            </a:r>
          </a:p>
        </p:txBody>
      </p:sp>
      <p:sp>
        <p:nvSpPr>
          <p:cNvPr id="4" name="Footer Placeholder 3">
            <a:extLst>
              <a:ext uri="{FF2B5EF4-FFF2-40B4-BE49-F238E27FC236}">
                <a16:creationId xmlns:a16="http://schemas.microsoft.com/office/drawing/2014/main" id="{3A598C41-EFD5-4EFF-A626-FCD31816F9C2}"/>
              </a:ext>
            </a:extLst>
          </p:cNvPr>
          <p:cNvSpPr>
            <a:spLocks noGrp="1"/>
          </p:cNvSpPr>
          <p:nvPr>
            <p:ph type="ftr" sz="quarter" idx="11"/>
          </p:nvPr>
        </p:nvSpPr>
        <p:spPr/>
        <p:txBody>
          <a:bodyPr/>
          <a:lstStyle/>
          <a:p>
            <a:r>
              <a:rPr lang="en-US" noProof="0"/>
              <a:t>Add a footer</a:t>
            </a:r>
            <a:endParaRPr lang="en-US" noProof="0" dirty="0"/>
          </a:p>
        </p:txBody>
      </p:sp>
      <p:sp>
        <p:nvSpPr>
          <p:cNvPr id="5" name="Slide Number Placeholder 4">
            <a:extLst>
              <a:ext uri="{FF2B5EF4-FFF2-40B4-BE49-F238E27FC236}">
                <a16:creationId xmlns:a16="http://schemas.microsoft.com/office/drawing/2014/main" id="{EFB508B3-7ACA-4C3D-A6CB-1AF37908F021}"/>
              </a:ext>
            </a:extLst>
          </p:cNvPr>
          <p:cNvSpPr>
            <a:spLocks noGrp="1"/>
          </p:cNvSpPr>
          <p:nvPr>
            <p:ph type="sldNum" sz="quarter" idx="12"/>
          </p:nvPr>
        </p:nvSpPr>
        <p:spPr/>
        <p:txBody>
          <a:bodyPr/>
          <a:lstStyle/>
          <a:p>
            <a:fld id="{19B51A1E-902D-48AF-9020-955120F399B6}" type="slidenum">
              <a:rPr lang="en-US" noProof="0" smtClean="0"/>
              <a:pPr/>
              <a:t>9</a:t>
            </a:fld>
            <a:endParaRPr lang="en-US" noProof="0" dirty="0"/>
          </a:p>
        </p:txBody>
      </p:sp>
    </p:spTree>
    <p:extLst>
      <p:ext uri="{BB962C8B-B14F-4D97-AF65-F5344CB8AC3E}">
        <p14:creationId xmlns:p14="http://schemas.microsoft.com/office/powerpoint/2010/main" val="142448502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C9299C-832E-4ABE-B857-52D515470F5B}"/>
              </a:ext>
            </a:extLst>
          </p:cNvPr>
          <p:cNvSpPr>
            <a:spLocks noGrp="1"/>
          </p:cNvSpPr>
          <p:nvPr>
            <p:ph type="title"/>
          </p:nvPr>
        </p:nvSpPr>
        <p:spPr/>
        <p:txBody>
          <a:bodyPr/>
          <a:lstStyle/>
          <a:p>
            <a:r>
              <a:rPr lang="en-US" dirty="0"/>
              <a:t>References </a:t>
            </a:r>
          </a:p>
        </p:txBody>
      </p:sp>
      <p:sp>
        <p:nvSpPr>
          <p:cNvPr id="3" name="Content Placeholder 2">
            <a:extLst>
              <a:ext uri="{FF2B5EF4-FFF2-40B4-BE49-F238E27FC236}">
                <a16:creationId xmlns:a16="http://schemas.microsoft.com/office/drawing/2014/main" id="{0E13E646-9502-425F-8DE5-71318EFBE2F7}"/>
              </a:ext>
            </a:extLst>
          </p:cNvPr>
          <p:cNvSpPr>
            <a:spLocks noGrp="1"/>
          </p:cNvSpPr>
          <p:nvPr>
            <p:ph idx="1"/>
          </p:nvPr>
        </p:nvSpPr>
        <p:spPr>
          <a:xfrm>
            <a:off x="1321547" y="2908301"/>
            <a:ext cx="9548905" cy="2603201"/>
          </a:xfrm>
        </p:spPr>
        <p:txBody>
          <a:bodyPr>
            <a:normAutofit fontScale="85000" lnSpcReduction="10000"/>
          </a:bodyPr>
          <a:lstStyle/>
          <a:p>
            <a:pPr marL="0" marR="0" algn="just">
              <a:lnSpc>
                <a:spcPct val="150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Bailey, S. (2011). Academic Writing: A Handbook for International Students. 3rd edition. London: Routledge.</a:t>
            </a:r>
          </a:p>
          <a:p>
            <a:pPr marL="0" marR="0" algn="just">
              <a:lnSpc>
                <a:spcPct val="150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Gillett, A., Hammond, A. &amp; M.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Martala</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(2009). Successful Academic Writing. Harlow: Pearson Longman.</a:t>
            </a:r>
          </a:p>
          <a:p>
            <a:pPr marL="0" marR="0" algn="just">
              <a:lnSpc>
                <a:spcPct val="150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Hogue, A. and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Oshima</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A. (2006). Writing Academic English. 4th edition. New York: Pearson Longman.</a:t>
            </a:r>
          </a:p>
          <a:p>
            <a:pPr marL="0" marR="0" algn="just">
              <a:lnSpc>
                <a:spcPct val="150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Lowes, R., Peters, H. and Turner, M. (2004). The International Student's Guide. London: Sage.</a:t>
            </a:r>
          </a:p>
          <a:p>
            <a:pPr marL="0" marR="0" algn="just">
              <a:lnSpc>
                <a:spcPct val="150000"/>
              </a:lnSpc>
              <a:spcBef>
                <a:spcPts val="0"/>
              </a:spcBef>
              <a:spcAft>
                <a:spcPts val="800"/>
              </a:spcAft>
            </a:pP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Bernstrøm</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V. H., et al. (2019). Employability as an alternative to job security. Personnel Review, 48(1), 234–248.</a:t>
            </a:r>
          </a:p>
          <a:p>
            <a:pPr marL="0" indent="0">
              <a:buNone/>
            </a:pPr>
            <a:endParaRPr lang="en-US" dirty="0"/>
          </a:p>
        </p:txBody>
      </p:sp>
      <p:sp>
        <p:nvSpPr>
          <p:cNvPr id="4" name="Footer Placeholder 3">
            <a:extLst>
              <a:ext uri="{FF2B5EF4-FFF2-40B4-BE49-F238E27FC236}">
                <a16:creationId xmlns:a16="http://schemas.microsoft.com/office/drawing/2014/main" id="{442EDFC9-0AC6-430C-B84A-DB5FC700947E}"/>
              </a:ext>
            </a:extLst>
          </p:cNvPr>
          <p:cNvSpPr>
            <a:spLocks noGrp="1"/>
          </p:cNvSpPr>
          <p:nvPr>
            <p:ph type="ftr" sz="quarter" idx="11"/>
          </p:nvPr>
        </p:nvSpPr>
        <p:spPr/>
        <p:txBody>
          <a:bodyPr/>
          <a:lstStyle/>
          <a:p>
            <a:r>
              <a:rPr lang="en-US" noProof="0"/>
              <a:t>Add a footer</a:t>
            </a:r>
            <a:endParaRPr lang="en-US" noProof="0" dirty="0"/>
          </a:p>
        </p:txBody>
      </p:sp>
      <p:sp>
        <p:nvSpPr>
          <p:cNvPr id="5" name="Slide Number Placeholder 4">
            <a:extLst>
              <a:ext uri="{FF2B5EF4-FFF2-40B4-BE49-F238E27FC236}">
                <a16:creationId xmlns:a16="http://schemas.microsoft.com/office/drawing/2014/main" id="{0ADA8397-D5D9-4A39-8677-9B279E6DFC46}"/>
              </a:ext>
            </a:extLst>
          </p:cNvPr>
          <p:cNvSpPr>
            <a:spLocks noGrp="1"/>
          </p:cNvSpPr>
          <p:nvPr>
            <p:ph type="sldNum" sz="quarter" idx="12"/>
          </p:nvPr>
        </p:nvSpPr>
        <p:spPr/>
        <p:txBody>
          <a:bodyPr/>
          <a:lstStyle/>
          <a:p>
            <a:fld id="{19B51A1E-902D-48AF-9020-955120F399B6}" type="slidenum">
              <a:rPr lang="en-US" noProof="0" smtClean="0"/>
              <a:pPr/>
              <a:t>10</a:t>
            </a:fld>
            <a:endParaRPr lang="en-US" noProof="0" dirty="0"/>
          </a:p>
        </p:txBody>
      </p:sp>
    </p:spTree>
    <p:extLst>
      <p:ext uri="{BB962C8B-B14F-4D97-AF65-F5344CB8AC3E}">
        <p14:creationId xmlns:p14="http://schemas.microsoft.com/office/powerpoint/2010/main" val="478953275"/>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Boardroom">
  <a:themeElements>
    <a:clrScheme name="Ion Boardroom">
      <a:dk1>
        <a:sysClr val="windowText" lastClr="000000"/>
      </a:dk1>
      <a:lt1>
        <a:sysClr val="window" lastClr="FFFFFF"/>
      </a:lt1>
      <a:dk2>
        <a:srgbClr val="3B3059"/>
      </a:dk2>
      <a:lt2>
        <a:srgbClr val="EBEBEB"/>
      </a:lt2>
      <a:accent1>
        <a:srgbClr val="B31166"/>
      </a:accent1>
      <a:accent2>
        <a:srgbClr val="E33D6F"/>
      </a:accent2>
      <a:accent3>
        <a:srgbClr val="E45F3C"/>
      </a:accent3>
      <a:accent4>
        <a:srgbClr val="E9943A"/>
      </a:accent4>
      <a:accent5>
        <a:srgbClr val="9B6BF2"/>
      </a:accent5>
      <a:accent6>
        <a:srgbClr val="D53DD0"/>
      </a:accent6>
      <a:hlink>
        <a:srgbClr val="8F8F8F"/>
      </a:hlink>
      <a:folHlink>
        <a:srgbClr val="A5A5A5"/>
      </a:folHlink>
    </a:clrScheme>
    <a:fontScheme name="Ion Boardroom">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24000"/>
                <a:satMod val="148000"/>
                <a:lumMod val="124000"/>
              </a:schemeClr>
            </a:gs>
            <a:gs pos="100000">
              <a:schemeClr val="phClr">
                <a:shade val="76000"/>
                <a:hueMod val="89000"/>
                <a:satMod val="164000"/>
                <a:lumMod val="56000"/>
              </a:schemeClr>
            </a:gs>
          </a:gsLst>
          <a:path path="circle">
            <a:fillToRect l="45000" t="65000" r="125000" b="100000"/>
          </a:path>
        </a:gradFill>
        <a:blipFill rotWithShape="1">
          <a:blip xmlns:r="http://schemas.openxmlformats.org/officeDocument/2006/relationships" r:embed="rId1">
            <a:duotone>
              <a:schemeClr val="phClr">
                <a:shade val="69000"/>
                <a:hueMod val="91000"/>
                <a:satMod val="164000"/>
                <a:lumMod val="74000"/>
              </a:schemeClr>
              <a:schemeClr val="phClr">
                <a:hueMod val="124000"/>
                <a:satMod val="140000"/>
                <a:lumMod val="142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B8502691-933B-45FE-8764-BA278511EF2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1" ma:contentTypeDescription="Create a new document." ma:contentTypeScope="" ma:versionID="96291512c1ee715ab617f4c07df79fc1">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8256c27c40ca5c40ce1cf6c44f0205df"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MediaServiceKeyPoints xmlns="71af3243-3dd4-4a8d-8c0d-dd76da1f02a5"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2EDB5DD7-8DCC-4069-9EB3-5D098186652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BF90D0D0-7C1D-47FF-A2F0-9937AA567A3D}">
  <ds:schemaRefs>
    <ds:schemaRef ds:uri="http://schemas.microsoft.com/office/2006/metadata/properties"/>
    <ds:schemaRef ds:uri="http://schemas.microsoft.com/office/infopath/2007/PartnerControls"/>
    <ds:schemaRef ds:uri="71af3243-3dd4-4a8d-8c0d-dd76da1f02a5"/>
  </ds:schemaRefs>
</ds:datastoreItem>
</file>

<file path=customXml/itemProps3.xml><?xml version="1.0" encoding="utf-8"?>
<ds:datastoreItem xmlns:ds="http://schemas.openxmlformats.org/officeDocument/2006/customXml" ds:itemID="{B8E15EA0-2F38-456B-B156-038699A5D17F}">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Ion Boardroom</Template>
  <TotalTime>99</TotalTime>
  <Words>764</Words>
  <Application>Microsoft Office PowerPoint</Application>
  <PresentationFormat>Widescreen</PresentationFormat>
  <Paragraphs>68</Paragraphs>
  <Slides>10</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10</vt:i4>
      </vt:variant>
    </vt:vector>
  </HeadingPairs>
  <TitlesOfParts>
    <vt:vector size="17" baseType="lpstr">
      <vt:lpstr>Arial</vt:lpstr>
      <vt:lpstr>Calibri</vt:lpstr>
      <vt:lpstr>Century Gothic</vt:lpstr>
      <vt:lpstr>Times New Roman</vt:lpstr>
      <vt:lpstr>Wingdings</vt:lpstr>
      <vt:lpstr>Wingdings 3</vt:lpstr>
      <vt:lpstr>Ion Boardroom</vt:lpstr>
      <vt:lpstr>Welcome to the Presentation</vt:lpstr>
      <vt:lpstr>Introduction </vt:lpstr>
      <vt:lpstr>Academic Skills</vt:lpstr>
      <vt:lpstr>Employability Skills</vt:lpstr>
      <vt:lpstr>Desire Career</vt:lpstr>
      <vt:lpstr>Required skills for desire career</vt:lpstr>
      <vt:lpstr>PowerPoint Presentation</vt:lpstr>
      <vt:lpstr>PowerPoint Presentation</vt:lpstr>
      <vt:lpstr>Conclusion</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Welcome to the Presentation</dc:title>
  <cp:lastModifiedBy>Mahmuda Mitu</cp:lastModifiedBy>
  <cp:revision>9</cp:revision>
  <dcterms:created xsi:type="dcterms:W3CDTF">2021-04-12T09:19:42Z</dcterms:created>
  <dcterms:modified xsi:type="dcterms:W3CDTF">2021-04-12T10:59:41Z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