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40" r:id="rId1"/>
  </p:sldMasterIdLst>
  <p:sldIdLst>
    <p:sldId id="256" r:id="rId2"/>
    <p:sldId id="257" r:id="rId3"/>
    <p:sldId id="258" r:id="rId4"/>
    <p:sldId id="259" r:id="rId5"/>
    <p:sldId id="260" r:id="rId6"/>
    <p:sldId id="266" r:id="rId7"/>
    <p:sldId id="261" r:id="rId8"/>
    <p:sldId id="262" r:id="rId9"/>
    <p:sldId id="268" r:id="rId10"/>
    <p:sldId id="264" r:id="rId11"/>
    <p:sldId id="265" r:id="rId12"/>
    <p:sldId id="269" r:id="rId13"/>
    <p:sldId id="263" r:id="rId14"/>
    <p:sldId id="270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45" d="100"/>
          <a:sy n="45" d="100"/>
        </p:scale>
        <p:origin x="28" y="2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876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image" Target="../media/image6.png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image" Target="../media/image6.png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32A01E0-E9CE-D94A-A1B1-FC3B9153F8BE}" type="doc">
      <dgm:prSet loTypeId="urn:microsoft.com/office/officeart/2005/8/layout/cycle8" loCatId="cycle" qsTypeId="urn:microsoft.com/office/officeart/2005/8/quickstyle/simple4" qsCatId="simple" csTypeId="urn:microsoft.com/office/officeart/2005/8/colors/accent1_2" csCatId="accent1" phldr="1"/>
      <dgm:spPr/>
    </dgm:pt>
    <dgm:pt modelId="{BB5A8016-CDF0-AA46-9AFD-DAF56F840FE6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US" dirty="0" smtClean="0"/>
            <a:t>Physical</a:t>
          </a:r>
          <a:endParaRPr lang="en-US" dirty="0"/>
        </a:p>
      </dgm:t>
    </dgm:pt>
    <dgm:pt modelId="{F0524FD2-3CDC-C248-9570-F94A17D70818}" type="parTrans" cxnId="{08E0D899-8613-3E40-933E-66C1E948E7BF}">
      <dgm:prSet/>
      <dgm:spPr/>
      <dgm:t>
        <a:bodyPr/>
        <a:lstStyle/>
        <a:p>
          <a:endParaRPr lang="en-US"/>
        </a:p>
      </dgm:t>
    </dgm:pt>
    <dgm:pt modelId="{E6DBE621-0823-F941-8E8D-98E11318AE95}" type="sibTrans" cxnId="{08E0D899-8613-3E40-933E-66C1E948E7BF}">
      <dgm:prSet/>
      <dgm:spPr/>
      <dgm:t>
        <a:bodyPr/>
        <a:lstStyle/>
        <a:p>
          <a:endParaRPr lang="en-US"/>
        </a:p>
      </dgm:t>
    </dgm:pt>
    <dgm:pt modelId="{3C9CDDD2-E4F2-A047-95CB-955F3E18AC9A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US" dirty="0" smtClean="0"/>
            <a:t>Social</a:t>
          </a:r>
          <a:endParaRPr lang="en-US" dirty="0"/>
        </a:p>
      </dgm:t>
    </dgm:pt>
    <dgm:pt modelId="{994283FE-DDCA-B246-9394-A87A26F20C68}" type="parTrans" cxnId="{FAF2B376-98CD-0C4C-8BD1-9145EBDF76CE}">
      <dgm:prSet/>
      <dgm:spPr/>
      <dgm:t>
        <a:bodyPr/>
        <a:lstStyle/>
        <a:p>
          <a:endParaRPr lang="en-US"/>
        </a:p>
      </dgm:t>
    </dgm:pt>
    <dgm:pt modelId="{2A878017-9C46-CA4D-9B4A-5FEF55A7368E}" type="sibTrans" cxnId="{FAF2B376-98CD-0C4C-8BD1-9145EBDF76CE}">
      <dgm:prSet/>
      <dgm:spPr/>
      <dgm:t>
        <a:bodyPr/>
        <a:lstStyle/>
        <a:p>
          <a:endParaRPr lang="en-US"/>
        </a:p>
      </dgm:t>
    </dgm:pt>
    <dgm:pt modelId="{F6F606D5-AA30-F44F-AFC4-819177ABE3B6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US" dirty="0" smtClean="0"/>
            <a:t>Emotional</a:t>
          </a:r>
          <a:endParaRPr lang="en-US" dirty="0"/>
        </a:p>
      </dgm:t>
    </dgm:pt>
    <dgm:pt modelId="{4F3DCD45-B9C4-F84A-85B0-7E0B071682CD}" type="parTrans" cxnId="{29D9F5F7-A135-214F-BF20-764B37C8F7A8}">
      <dgm:prSet/>
      <dgm:spPr/>
      <dgm:t>
        <a:bodyPr/>
        <a:lstStyle/>
        <a:p>
          <a:endParaRPr lang="en-US"/>
        </a:p>
      </dgm:t>
    </dgm:pt>
    <dgm:pt modelId="{57DD72CC-A680-434E-9683-D037CC6C6A97}" type="sibTrans" cxnId="{29D9F5F7-A135-214F-BF20-764B37C8F7A8}">
      <dgm:prSet/>
      <dgm:spPr/>
      <dgm:t>
        <a:bodyPr/>
        <a:lstStyle/>
        <a:p>
          <a:endParaRPr lang="en-US"/>
        </a:p>
      </dgm:t>
    </dgm:pt>
    <dgm:pt modelId="{9D22B7EB-3134-9E4E-A01E-4B81A4A93193}" type="pres">
      <dgm:prSet presAssocID="{E32A01E0-E9CE-D94A-A1B1-FC3B9153F8BE}" presName="compositeShape" presStyleCnt="0">
        <dgm:presLayoutVars>
          <dgm:chMax val="7"/>
          <dgm:dir/>
          <dgm:resizeHandles val="exact"/>
        </dgm:presLayoutVars>
      </dgm:prSet>
      <dgm:spPr/>
    </dgm:pt>
    <dgm:pt modelId="{C6E70204-5D1B-AC48-AC8A-CFF936809E05}" type="pres">
      <dgm:prSet presAssocID="{E32A01E0-E9CE-D94A-A1B1-FC3B9153F8BE}" presName="wedge1" presStyleLbl="node1" presStyleIdx="0" presStyleCnt="3"/>
      <dgm:spPr/>
      <dgm:t>
        <a:bodyPr/>
        <a:lstStyle/>
        <a:p>
          <a:endParaRPr lang="en-US"/>
        </a:p>
      </dgm:t>
    </dgm:pt>
    <dgm:pt modelId="{10D373F9-4DE2-DA4E-B485-5B441E102E6B}" type="pres">
      <dgm:prSet presAssocID="{E32A01E0-E9CE-D94A-A1B1-FC3B9153F8BE}" presName="dummy1a" presStyleCnt="0"/>
      <dgm:spPr/>
    </dgm:pt>
    <dgm:pt modelId="{53776F3F-B815-9649-9FBF-1E1960146263}" type="pres">
      <dgm:prSet presAssocID="{E32A01E0-E9CE-D94A-A1B1-FC3B9153F8BE}" presName="dummy1b" presStyleCnt="0"/>
      <dgm:spPr/>
    </dgm:pt>
    <dgm:pt modelId="{5E20F90C-8DE9-9145-87F2-93181AF49DC4}" type="pres">
      <dgm:prSet presAssocID="{E32A01E0-E9CE-D94A-A1B1-FC3B9153F8BE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5889453-3387-DE41-8021-EF27101B49A3}" type="pres">
      <dgm:prSet presAssocID="{E32A01E0-E9CE-D94A-A1B1-FC3B9153F8BE}" presName="wedge2" presStyleLbl="node1" presStyleIdx="1" presStyleCnt="3"/>
      <dgm:spPr/>
      <dgm:t>
        <a:bodyPr/>
        <a:lstStyle/>
        <a:p>
          <a:endParaRPr lang="en-US"/>
        </a:p>
      </dgm:t>
    </dgm:pt>
    <dgm:pt modelId="{3A8E38D1-DBD2-7549-B224-B5F46CFB51A8}" type="pres">
      <dgm:prSet presAssocID="{E32A01E0-E9CE-D94A-A1B1-FC3B9153F8BE}" presName="dummy2a" presStyleCnt="0"/>
      <dgm:spPr/>
    </dgm:pt>
    <dgm:pt modelId="{75C29527-BADE-A746-A684-631128E7B00C}" type="pres">
      <dgm:prSet presAssocID="{E32A01E0-E9CE-D94A-A1B1-FC3B9153F8BE}" presName="dummy2b" presStyleCnt="0"/>
      <dgm:spPr/>
    </dgm:pt>
    <dgm:pt modelId="{B3EA75DB-DB1A-F04E-9ED8-5B1C12C94B67}" type="pres">
      <dgm:prSet presAssocID="{E32A01E0-E9CE-D94A-A1B1-FC3B9153F8BE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DBD7AD-3B90-3846-8AF1-3E4821314A52}" type="pres">
      <dgm:prSet presAssocID="{E32A01E0-E9CE-D94A-A1B1-FC3B9153F8BE}" presName="wedge3" presStyleLbl="node1" presStyleIdx="2" presStyleCnt="3"/>
      <dgm:spPr/>
      <dgm:t>
        <a:bodyPr/>
        <a:lstStyle/>
        <a:p>
          <a:endParaRPr lang="en-US"/>
        </a:p>
      </dgm:t>
    </dgm:pt>
    <dgm:pt modelId="{9E9A24F8-224F-B04B-990E-B1538552371A}" type="pres">
      <dgm:prSet presAssocID="{E32A01E0-E9CE-D94A-A1B1-FC3B9153F8BE}" presName="dummy3a" presStyleCnt="0"/>
      <dgm:spPr/>
    </dgm:pt>
    <dgm:pt modelId="{AA55BDE7-8FF1-7146-9402-0686549EE4B5}" type="pres">
      <dgm:prSet presAssocID="{E32A01E0-E9CE-D94A-A1B1-FC3B9153F8BE}" presName="dummy3b" presStyleCnt="0"/>
      <dgm:spPr/>
    </dgm:pt>
    <dgm:pt modelId="{7789B64E-A880-B742-893B-ECEB9D82E468}" type="pres">
      <dgm:prSet presAssocID="{E32A01E0-E9CE-D94A-A1B1-FC3B9153F8BE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2281ED-7A6D-984F-9C40-1D7844CF6684}" type="pres">
      <dgm:prSet presAssocID="{E6DBE621-0823-F941-8E8D-98E11318AE95}" presName="arrowWedge1" presStyleLbl="fgSibTrans2D1" presStyleIdx="0" presStyleCnt="3"/>
      <dgm:spPr/>
    </dgm:pt>
    <dgm:pt modelId="{FDE3CF99-077B-BC4F-840A-D08AD8877BF1}" type="pres">
      <dgm:prSet presAssocID="{2A878017-9C46-CA4D-9B4A-5FEF55A7368E}" presName="arrowWedge2" presStyleLbl="fgSibTrans2D1" presStyleIdx="1" presStyleCnt="3"/>
      <dgm:spPr/>
    </dgm:pt>
    <dgm:pt modelId="{731E036F-2305-4544-B06C-01157AE1CCC6}" type="pres">
      <dgm:prSet presAssocID="{57DD72CC-A680-434E-9683-D037CC6C6A97}" presName="arrowWedge3" presStyleLbl="fgSibTrans2D1" presStyleIdx="2" presStyleCnt="3"/>
      <dgm:spPr/>
    </dgm:pt>
  </dgm:ptLst>
  <dgm:cxnLst>
    <dgm:cxn modelId="{A4EB73D8-9402-6A45-91D7-80D2F8A2B1F9}" type="presOf" srcId="{BB5A8016-CDF0-AA46-9AFD-DAF56F840FE6}" destId="{5E20F90C-8DE9-9145-87F2-93181AF49DC4}" srcOrd="1" destOrd="0" presId="urn:microsoft.com/office/officeart/2005/8/layout/cycle8"/>
    <dgm:cxn modelId="{B4B48C18-F92C-0D45-8C8E-CC5E2A3DB881}" type="presOf" srcId="{BB5A8016-CDF0-AA46-9AFD-DAF56F840FE6}" destId="{C6E70204-5D1B-AC48-AC8A-CFF936809E05}" srcOrd="0" destOrd="0" presId="urn:microsoft.com/office/officeart/2005/8/layout/cycle8"/>
    <dgm:cxn modelId="{16C4EC87-8106-AC4A-A7BF-5F0867BAB5E5}" type="presOf" srcId="{3C9CDDD2-E4F2-A047-95CB-955F3E18AC9A}" destId="{B3EA75DB-DB1A-F04E-9ED8-5B1C12C94B67}" srcOrd="1" destOrd="0" presId="urn:microsoft.com/office/officeart/2005/8/layout/cycle8"/>
    <dgm:cxn modelId="{8C74FDE6-7143-854F-AA7B-DDDBE4CCF45F}" type="presOf" srcId="{F6F606D5-AA30-F44F-AFC4-819177ABE3B6}" destId="{7789B64E-A880-B742-893B-ECEB9D82E468}" srcOrd="1" destOrd="0" presId="urn:microsoft.com/office/officeart/2005/8/layout/cycle8"/>
    <dgm:cxn modelId="{FAF2B376-98CD-0C4C-8BD1-9145EBDF76CE}" srcId="{E32A01E0-E9CE-D94A-A1B1-FC3B9153F8BE}" destId="{3C9CDDD2-E4F2-A047-95CB-955F3E18AC9A}" srcOrd="1" destOrd="0" parTransId="{994283FE-DDCA-B246-9394-A87A26F20C68}" sibTransId="{2A878017-9C46-CA4D-9B4A-5FEF55A7368E}"/>
    <dgm:cxn modelId="{7BF64F0E-4638-2243-AD9A-37140F7FBFF2}" type="presOf" srcId="{3C9CDDD2-E4F2-A047-95CB-955F3E18AC9A}" destId="{D5889453-3387-DE41-8021-EF27101B49A3}" srcOrd="0" destOrd="0" presId="urn:microsoft.com/office/officeart/2005/8/layout/cycle8"/>
    <dgm:cxn modelId="{F1D1DE42-02C4-624F-8844-3FB8B520D31C}" type="presOf" srcId="{F6F606D5-AA30-F44F-AFC4-819177ABE3B6}" destId="{43DBD7AD-3B90-3846-8AF1-3E4821314A52}" srcOrd="0" destOrd="0" presId="urn:microsoft.com/office/officeart/2005/8/layout/cycle8"/>
    <dgm:cxn modelId="{08E0D899-8613-3E40-933E-66C1E948E7BF}" srcId="{E32A01E0-E9CE-D94A-A1B1-FC3B9153F8BE}" destId="{BB5A8016-CDF0-AA46-9AFD-DAF56F840FE6}" srcOrd="0" destOrd="0" parTransId="{F0524FD2-3CDC-C248-9570-F94A17D70818}" sibTransId="{E6DBE621-0823-F941-8E8D-98E11318AE95}"/>
    <dgm:cxn modelId="{29D9F5F7-A135-214F-BF20-764B37C8F7A8}" srcId="{E32A01E0-E9CE-D94A-A1B1-FC3B9153F8BE}" destId="{F6F606D5-AA30-F44F-AFC4-819177ABE3B6}" srcOrd="2" destOrd="0" parTransId="{4F3DCD45-B9C4-F84A-85B0-7E0B071682CD}" sibTransId="{57DD72CC-A680-434E-9683-D037CC6C6A97}"/>
    <dgm:cxn modelId="{4440E639-C66A-0848-BC6A-1DD742981422}" type="presOf" srcId="{E32A01E0-E9CE-D94A-A1B1-FC3B9153F8BE}" destId="{9D22B7EB-3134-9E4E-A01E-4B81A4A93193}" srcOrd="0" destOrd="0" presId="urn:microsoft.com/office/officeart/2005/8/layout/cycle8"/>
    <dgm:cxn modelId="{B3E5E86A-A22E-7647-8D61-F363A086B0A2}" type="presParOf" srcId="{9D22B7EB-3134-9E4E-A01E-4B81A4A93193}" destId="{C6E70204-5D1B-AC48-AC8A-CFF936809E05}" srcOrd="0" destOrd="0" presId="urn:microsoft.com/office/officeart/2005/8/layout/cycle8"/>
    <dgm:cxn modelId="{5A87029F-9439-A64E-8056-A2E0B86D3B4B}" type="presParOf" srcId="{9D22B7EB-3134-9E4E-A01E-4B81A4A93193}" destId="{10D373F9-4DE2-DA4E-B485-5B441E102E6B}" srcOrd="1" destOrd="0" presId="urn:microsoft.com/office/officeart/2005/8/layout/cycle8"/>
    <dgm:cxn modelId="{82A0B5E9-EC6D-4240-8982-7669E36E3049}" type="presParOf" srcId="{9D22B7EB-3134-9E4E-A01E-4B81A4A93193}" destId="{53776F3F-B815-9649-9FBF-1E1960146263}" srcOrd="2" destOrd="0" presId="urn:microsoft.com/office/officeart/2005/8/layout/cycle8"/>
    <dgm:cxn modelId="{5AB787EA-A957-E044-8483-2246B4F053CE}" type="presParOf" srcId="{9D22B7EB-3134-9E4E-A01E-4B81A4A93193}" destId="{5E20F90C-8DE9-9145-87F2-93181AF49DC4}" srcOrd="3" destOrd="0" presId="urn:microsoft.com/office/officeart/2005/8/layout/cycle8"/>
    <dgm:cxn modelId="{DD2C3A45-1848-C04D-B21F-43C694FAE353}" type="presParOf" srcId="{9D22B7EB-3134-9E4E-A01E-4B81A4A93193}" destId="{D5889453-3387-DE41-8021-EF27101B49A3}" srcOrd="4" destOrd="0" presId="urn:microsoft.com/office/officeart/2005/8/layout/cycle8"/>
    <dgm:cxn modelId="{E6237F0A-C256-2A44-B099-8C0455D478A4}" type="presParOf" srcId="{9D22B7EB-3134-9E4E-A01E-4B81A4A93193}" destId="{3A8E38D1-DBD2-7549-B224-B5F46CFB51A8}" srcOrd="5" destOrd="0" presId="urn:microsoft.com/office/officeart/2005/8/layout/cycle8"/>
    <dgm:cxn modelId="{9B417814-39FF-1346-919A-E2EA1A26F1D6}" type="presParOf" srcId="{9D22B7EB-3134-9E4E-A01E-4B81A4A93193}" destId="{75C29527-BADE-A746-A684-631128E7B00C}" srcOrd="6" destOrd="0" presId="urn:microsoft.com/office/officeart/2005/8/layout/cycle8"/>
    <dgm:cxn modelId="{78542530-E392-D941-9700-281834270D3F}" type="presParOf" srcId="{9D22B7EB-3134-9E4E-A01E-4B81A4A93193}" destId="{B3EA75DB-DB1A-F04E-9ED8-5B1C12C94B67}" srcOrd="7" destOrd="0" presId="urn:microsoft.com/office/officeart/2005/8/layout/cycle8"/>
    <dgm:cxn modelId="{FCD2829D-69FA-2942-974A-F9BA485E60D3}" type="presParOf" srcId="{9D22B7EB-3134-9E4E-A01E-4B81A4A93193}" destId="{43DBD7AD-3B90-3846-8AF1-3E4821314A52}" srcOrd="8" destOrd="0" presId="urn:microsoft.com/office/officeart/2005/8/layout/cycle8"/>
    <dgm:cxn modelId="{E6B43712-F46B-2640-8C54-527937641078}" type="presParOf" srcId="{9D22B7EB-3134-9E4E-A01E-4B81A4A93193}" destId="{9E9A24F8-224F-B04B-990E-B1538552371A}" srcOrd="9" destOrd="0" presId="urn:microsoft.com/office/officeart/2005/8/layout/cycle8"/>
    <dgm:cxn modelId="{67D6F8D7-CF7E-8449-AD9F-84C851E691B3}" type="presParOf" srcId="{9D22B7EB-3134-9E4E-A01E-4B81A4A93193}" destId="{AA55BDE7-8FF1-7146-9402-0686549EE4B5}" srcOrd="10" destOrd="0" presId="urn:microsoft.com/office/officeart/2005/8/layout/cycle8"/>
    <dgm:cxn modelId="{60884138-92C6-CB40-8DE8-FFC33B7A7C51}" type="presParOf" srcId="{9D22B7EB-3134-9E4E-A01E-4B81A4A93193}" destId="{7789B64E-A880-B742-893B-ECEB9D82E468}" srcOrd="11" destOrd="0" presId="urn:microsoft.com/office/officeart/2005/8/layout/cycle8"/>
    <dgm:cxn modelId="{9F2E15B0-2048-6A4F-9B6C-908F21D5558E}" type="presParOf" srcId="{9D22B7EB-3134-9E4E-A01E-4B81A4A93193}" destId="{9E2281ED-7A6D-984F-9C40-1D7844CF6684}" srcOrd="12" destOrd="0" presId="urn:microsoft.com/office/officeart/2005/8/layout/cycle8"/>
    <dgm:cxn modelId="{35B19BDC-8287-B94D-BC32-598BF9899336}" type="presParOf" srcId="{9D22B7EB-3134-9E4E-A01E-4B81A4A93193}" destId="{FDE3CF99-077B-BC4F-840A-D08AD8877BF1}" srcOrd="13" destOrd="0" presId="urn:microsoft.com/office/officeart/2005/8/layout/cycle8"/>
    <dgm:cxn modelId="{11B83E17-3BA8-9342-9CB2-F68047941923}" type="presParOf" srcId="{9D22B7EB-3134-9E4E-A01E-4B81A4A93193}" destId="{731E036F-2305-4544-B06C-01157AE1CCC6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F358B4-E4B8-194F-A3BC-8A17070A8FC5}" type="doc">
      <dgm:prSet loTypeId="urn:microsoft.com/office/officeart/2005/8/layout/vList3#1" loCatId="list" qsTypeId="urn:microsoft.com/office/officeart/2005/8/quickstyle/simple4" qsCatId="simple" csTypeId="urn:microsoft.com/office/officeart/2005/8/colors/accent1_2" csCatId="accent1" phldr="1"/>
      <dgm:spPr/>
    </dgm:pt>
    <dgm:pt modelId="{DB864FB8-0287-2048-B4E6-B6091D17EB9B}">
      <dgm:prSet phldrT="[Text]"/>
      <dgm:spPr/>
      <dgm:t>
        <a:bodyPr/>
        <a:lstStyle/>
        <a:p>
          <a:r>
            <a:rPr lang="en-US" dirty="0" smtClean="0"/>
            <a:t>Participation</a:t>
          </a:r>
          <a:endParaRPr lang="en-US" dirty="0"/>
        </a:p>
      </dgm:t>
    </dgm:pt>
    <dgm:pt modelId="{CA170016-2ABA-4049-A422-D7BBCBE8A746}" type="parTrans" cxnId="{E4F0437C-BF7D-2848-8DD7-D808C084B788}">
      <dgm:prSet/>
      <dgm:spPr/>
      <dgm:t>
        <a:bodyPr/>
        <a:lstStyle/>
        <a:p>
          <a:endParaRPr lang="en-US"/>
        </a:p>
      </dgm:t>
    </dgm:pt>
    <dgm:pt modelId="{BB0C48C7-FD86-5349-B12B-E71673359DC0}" type="sibTrans" cxnId="{E4F0437C-BF7D-2848-8DD7-D808C084B788}">
      <dgm:prSet/>
      <dgm:spPr/>
      <dgm:t>
        <a:bodyPr/>
        <a:lstStyle/>
        <a:p>
          <a:endParaRPr lang="en-US"/>
        </a:p>
      </dgm:t>
    </dgm:pt>
    <dgm:pt modelId="{34C882B2-B292-9C4F-98A2-773697057145}">
      <dgm:prSet phldrT="[Text]"/>
      <dgm:spPr/>
      <dgm:t>
        <a:bodyPr/>
        <a:lstStyle/>
        <a:p>
          <a:r>
            <a:rPr lang="en-US" dirty="0" smtClean="0"/>
            <a:t>Co-operation</a:t>
          </a:r>
          <a:endParaRPr lang="en-US" dirty="0"/>
        </a:p>
      </dgm:t>
    </dgm:pt>
    <dgm:pt modelId="{89242067-4C62-F84C-ABA6-6B751BD4C0A4}" type="parTrans" cxnId="{27D3DDC1-957B-B348-95E2-38FC69485EF6}">
      <dgm:prSet/>
      <dgm:spPr/>
      <dgm:t>
        <a:bodyPr/>
        <a:lstStyle/>
        <a:p>
          <a:endParaRPr lang="en-US"/>
        </a:p>
      </dgm:t>
    </dgm:pt>
    <dgm:pt modelId="{F3CEAE5B-3B54-2447-AB84-A45A2AA2C41B}" type="sibTrans" cxnId="{27D3DDC1-957B-B348-95E2-38FC69485EF6}">
      <dgm:prSet/>
      <dgm:spPr/>
      <dgm:t>
        <a:bodyPr/>
        <a:lstStyle/>
        <a:p>
          <a:endParaRPr lang="en-US"/>
        </a:p>
      </dgm:t>
    </dgm:pt>
    <dgm:pt modelId="{41B55348-3A62-3543-BE0D-B068772FF1EE}">
      <dgm:prSet phldrT="[Text]"/>
      <dgm:spPr/>
      <dgm:t>
        <a:bodyPr/>
        <a:lstStyle/>
        <a:p>
          <a:r>
            <a:rPr lang="en-US" dirty="0" smtClean="0"/>
            <a:t>Collaboration</a:t>
          </a:r>
          <a:endParaRPr lang="en-US" dirty="0"/>
        </a:p>
      </dgm:t>
    </dgm:pt>
    <dgm:pt modelId="{D4554DD9-BBCD-9048-9A69-9101A1D99B52}" type="parTrans" cxnId="{787991A2-5ECA-B043-AFAA-D3295A178D4C}">
      <dgm:prSet/>
      <dgm:spPr/>
      <dgm:t>
        <a:bodyPr/>
        <a:lstStyle/>
        <a:p>
          <a:endParaRPr lang="en-US"/>
        </a:p>
      </dgm:t>
    </dgm:pt>
    <dgm:pt modelId="{82E26BC3-5A76-2540-B33E-5FAF485DB001}" type="sibTrans" cxnId="{787991A2-5ECA-B043-AFAA-D3295A178D4C}">
      <dgm:prSet/>
      <dgm:spPr/>
      <dgm:t>
        <a:bodyPr/>
        <a:lstStyle/>
        <a:p>
          <a:endParaRPr lang="en-US"/>
        </a:p>
      </dgm:t>
    </dgm:pt>
    <dgm:pt modelId="{14981F7A-F528-EC46-A8B8-DD15F3404A5B}">
      <dgm:prSet phldrT="[Text]"/>
      <dgm:spPr/>
      <dgm:t>
        <a:bodyPr/>
        <a:lstStyle/>
        <a:p>
          <a:r>
            <a:rPr lang="en-US" dirty="0" smtClean="0"/>
            <a:t>Independence</a:t>
          </a:r>
          <a:endParaRPr lang="en-US" dirty="0"/>
        </a:p>
      </dgm:t>
    </dgm:pt>
    <dgm:pt modelId="{06FDDEF3-D50E-1C43-B32B-2AC6D8B38D83}" type="parTrans" cxnId="{F244589A-CAB2-4747-BA21-542B749ADE6D}">
      <dgm:prSet/>
      <dgm:spPr/>
      <dgm:t>
        <a:bodyPr/>
        <a:lstStyle/>
        <a:p>
          <a:endParaRPr lang="en-US"/>
        </a:p>
      </dgm:t>
    </dgm:pt>
    <dgm:pt modelId="{C9BBD9F0-7CD4-F14A-B386-94FE055D15EF}" type="sibTrans" cxnId="{F244589A-CAB2-4747-BA21-542B749ADE6D}">
      <dgm:prSet/>
      <dgm:spPr/>
      <dgm:t>
        <a:bodyPr/>
        <a:lstStyle/>
        <a:p>
          <a:endParaRPr lang="en-US"/>
        </a:p>
      </dgm:t>
    </dgm:pt>
    <dgm:pt modelId="{EE5E0668-6A27-5549-B0CB-40BEC18DD2F2}">
      <dgm:prSet phldrT="[Text]"/>
      <dgm:spPr/>
      <dgm:t>
        <a:bodyPr/>
        <a:lstStyle/>
        <a:p>
          <a:r>
            <a:rPr lang="en-US" dirty="0" smtClean="0"/>
            <a:t>Empowerment</a:t>
          </a:r>
          <a:endParaRPr lang="en-US" dirty="0"/>
        </a:p>
      </dgm:t>
    </dgm:pt>
    <dgm:pt modelId="{7AAC069B-86E6-6244-87C8-390D1D4FF601}" type="parTrans" cxnId="{EE1D535E-F782-EF45-9E28-96D3F81D215B}">
      <dgm:prSet/>
      <dgm:spPr/>
      <dgm:t>
        <a:bodyPr/>
        <a:lstStyle/>
        <a:p>
          <a:endParaRPr lang="en-US"/>
        </a:p>
      </dgm:t>
    </dgm:pt>
    <dgm:pt modelId="{919D4EAD-7B2D-4649-BCAF-158057448429}" type="sibTrans" cxnId="{EE1D535E-F782-EF45-9E28-96D3F81D215B}">
      <dgm:prSet/>
      <dgm:spPr/>
      <dgm:t>
        <a:bodyPr/>
        <a:lstStyle/>
        <a:p>
          <a:endParaRPr lang="en-US"/>
        </a:p>
      </dgm:t>
    </dgm:pt>
    <dgm:pt modelId="{3F3237A5-315F-4344-A857-3D63A4E8969D}">
      <dgm:prSet phldrT="[Text]"/>
      <dgm:spPr/>
      <dgm:t>
        <a:bodyPr/>
        <a:lstStyle/>
        <a:p>
          <a:r>
            <a:rPr lang="en-US" dirty="0" smtClean="0"/>
            <a:t>Autonomy</a:t>
          </a:r>
          <a:endParaRPr lang="en-US" dirty="0"/>
        </a:p>
      </dgm:t>
    </dgm:pt>
    <dgm:pt modelId="{14E497DC-5B7A-F44B-95DB-52365FBA4833}" type="parTrans" cxnId="{C857618A-5E44-8A41-862C-A2CFDC0800F1}">
      <dgm:prSet/>
      <dgm:spPr/>
      <dgm:t>
        <a:bodyPr/>
        <a:lstStyle/>
        <a:p>
          <a:endParaRPr lang="en-US"/>
        </a:p>
      </dgm:t>
    </dgm:pt>
    <dgm:pt modelId="{3072D2DC-C913-7F4D-BEEC-BB575DEEE738}" type="sibTrans" cxnId="{C857618A-5E44-8A41-862C-A2CFDC0800F1}">
      <dgm:prSet/>
      <dgm:spPr/>
      <dgm:t>
        <a:bodyPr/>
        <a:lstStyle/>
        <a:p>
          <a:endParaRPr lang="en-US"/>
        </a:p>
      </dgm:t>
    </dgm:pt>
    <dgm:pt modelId="{6D7D1577-FA1E-2A4E-9E54-1AE630C61A0F}">
      <dgm:prSet phldrT="[Text]"/>
      <dgm:spPr/>
      <dgm:t>
        <a:bodyPr/>
        <a:lstStyle/>
        <a:p>
          <a:r>
            <a:rPr lang="en-US" dirty="0" smtClean="0"/>
            <a:t>… and more</a:t>
          </a:r>
          <a:endParaRPr lang="en-US" dirty="0"/>
        </a:p>
      </dgm:t>
    </dgm:pt>
    <dgm:pt modelId="{15074005-84E2-5E4D-94A9-1EDF0FFA9E68}" type="parTrans" cxnId="{1C0E1D20-69B1-BC4C-BB8A-FE6E6FB9D816}">
      <dgm:prSet/>
      <dgm:spPr/>
      <dgm:t>
        <a:bodyPr/>
        <a:lstStyle/>
        <a:p>
          <a:endParaRPr lang="en-US"/>
        </a:p>
      </dgm:t>
    </dgm:pt>
    <dgm:pt modelId="{1F88351A-C704-6F42-839D-78B2E6F5CDD7}" type="sibTrans" cxnId="{1C0E1D20-69B1-BC4C-BB8A-FE6E6FB9D816}">
      <dgm:prSet/>
      <dgm:spPr/>
      <dgm:t>
        <a:bodyPr/>
        <a:lstStyle/>
        <a:p>
          <a:endParaRPr lang="en-US"/>
        </a:p>
      </dgm:t>
    </dgm:pt>
    <dgm:pt modelId="{A39C9A6A-8FC2-3D4B-9B15-579F1C149C42}" type="pres">
      <dgm:prSet presAssocID="{04F358B4-E4B8-194F-A3BC-8A17070A8FC5}" presName="linearFlow" presStyleCnt="0">
        <dgm:presLayoutVars>
          <dgm:dir/>
          <dgm:resizeHandles val="exact"/>
        </dgm:presLayoutVars>
      </dgm:prSet>
      <dgm:spPr/>
    </dgm:pt>
    <dgm:pt modelId="{445FDF27-77D3-7640-AA83-E870B8DEF373}" type="pres">
      <dgm:prSet presAssocID="{DB864FB8-0287-2048-B4E6-B6091D17EB9B}" presName="composite" presStyleCnt="0"/>
      <dgm:spPr/>
    </dgm:pt>
    <dgm:pt modelId="{A125C2A1-8260-C749-9F57-8A23844F3C68}" type="pres">
      <dgm:prSet presAssocID="{DB864FB8-0287-2048-B4E6-B6091D17EB9B}" presName="imgShp" presStyleLbl="fgImgPlace1" presStyleIdx="0" presStyleCnt="7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D6C8A822-5913-D643-AD66-6AD42C31203F}" type="pres">
      <dgm:prSet presAssocID="{DB864FB8-0287-2048-B4E6-B6091D17EB9B}" presName="txShp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F45B567-2672-024A-A62D-65133AF285EF}" type="pres">
      <dgm:prSet presAssocID="{BB0C48C7-FD86-5349-B12B-E71673359DC0}" presName="spacing" presStyleCnt="0"/>
      <dgm:spPr/>
    </dgm:pt>
    <dgm:pt modelId="{222062EF-6643-5E46-AF7E-8A609D978B2B}" type="pres">
      <dgm:prSet presAssocID="{34C882B2-B292-9C4F-98A2-773697057145}" presName="composite" presStyleCnt="0"/>
      <dgm:spPr/>
    </dgm:pt>
    <dgm:pt modelId="{DC9E8571-4191-7D47-AD82-DD4C78E9F946}" type="pres">
      <dgm:prSet presAssocID="{34C882B2-B292-9C4F-98A2-773697057145}" presName="imgShp" presStyleLbl="fgImgPlace1" presStyleIdx="1" presStyleCnt="7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01FF1C71-1302-D14B-94A3-80531395CC34}" type="pres">
      <dgm:prSet presAssocID="{34C882B2-B292-9C4F-98A2-773697057145}" presName="txShp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4ED4CB1-88AA-2040-8446-DC61180E1141}" type="pres">
      <dgm:prSet presAssocID="{F3CEAE5B-3B54-2447-AB84-A45A2AA2C41B}" presName="spacing" presStyleCnt="0"/>
      <dgm:spPr/>
    </dgm:pt>
    <dgm:pt modelId="{715714B2-6BB6-5348-8F59-20143A22C61C}" type="pres">
      <dgm:prSet presAssocID="{41B55348-3A62-3543-BE0D-B068772FF1EE}" presName="composite" presStyleCnt="0"/>
      <dgm:spPr/>
    </dgm:pt>
    <dgm:pt modelId="{F7AAEC8F-4D1A-6A4F-A5DD-70B0086826C8}" type="pres">
      <dgm:prSet presAssocID="{41B55348-3A62-3543-BE0D-B068772FF1EE}" presName="imgShp" presStyleLbl="fgImgPlace1" presStyleIdx="2" presStyleCnt="7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801A86E8-FB49-FF46-A79B-ADDFD73A79A2}" type="pres">
      <dgm:prSet presAssocID="{41B55348-3A62-3543-BE0D-B068772FF1EE}" presName="txShp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6E0F327-7F93-3645-A53A-2763DA7E8DA5}" type="pres">
      <dgm:prSet presAssocID="{82E26BC3-5A76-2540-B33E-5FAF485DB001}" presName="spacing" presStyleCnt="0"/>
      <dgm:spPr/>
    </dgm:pt>
    <dgm:pt modelId="{51C2D30F-40B4-2141-B537-8F582AF32FF7}" type="pres">
      <dgm:prSet presAssocID="{14981F7A-F528-EC46-A8B8-DD15F3404A5B}" presName="composite" presStyleCnt="0"/>
      <dgm:spPr/>
    </dgm:pt>
    <dgm:pt modelId="{B12B980A-7080-F34D-AC73-FB6367916E96}" type="pres">
      <dgm:prSet presAssocID="{14981F7A-F528-EC46-A8B8-DD15F3404A5B}" presName="imgShp" presStyleLbl="fgImgPlace1" presStyleIdx="3" presStyleCnt="7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057FB96F-7E17-1245-8B12-CE8D48FABFA4}" type="pres">
      <dgm:prSet presAssocID="{14981F7A-F528-EC46-A8B8-DD15F3404A5B}" presName="txShp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C09134F-BA72-2647-886C-FAC7AF9FE928}" type="pres">
      <dgm:prSet presAssocID="{C9BBD9F0-7CD4-F14A-B386-94FE055D15EF}" presName="spacing" presStyleCnt="0"/>
      <dgm:spPr/>
    </dgm:pt>
    <dgm:pt modelId="{D774D5AA-C98C-7744-B676-D61A536FC5F2}" type="pres">
      <dgm:prSet presAssocID="{EE5E0668-6A27-5549-B0CB-40BEC18DD2F2}" presName="composite" presStyleCnt="0"/>
      <dgm:spPr/>
    </dgm:pt>
    <dgm:pt modelId="{8E077C88-B71C-D848-9285-92F6FEEC6C36}" type="pres">
      <dgm:prSet presAssocID="{EE5E0668-6A27-5549-B0CB-40BEC18DD2F2}" presName="imgShp" presStyleLbl="fgImgPlace1" presStyleIdx="4" presStyleCnt="7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</dgm:pt>
    <dgm:pt modelId="{94AE766E-7206-9349-A63A-27990D307ABE}" type="pres">
      <dgm:prSet presAssocID="{EE5E0668-6A27-5549-B0CB-40BEC18DD2F2}" presName="txShp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37F24BF-07D7-BF4C-9FA3-EECB14460131}" type="pres">
      <dgm:prSet presAssocID="{919D4EAD-7B2D-4649-BCAF-158057448429}" presName="spacing" presStyleCnt="0"/>
      <dgm:spPr/>
    </dgm:pt>
    <dgm:pt modelId="{7AE1649E-9D21-544B-81B7-470C48E00E10}" type="pres">
      <dgm:prSet presAssocID="{3F3237A5-315F-4344-A857-3D63A4E8969D}" presName="composite" presStyleCnt="0"/>
      <dgm:spPr/>
    </dgm:pt>
    <dgm:pt modelId="{A1984072-C606-1B4A-B05C-6E0324C8C2BB}" type="pres">
      <dgm:prSet presAssocID="{3F3237A5-315F-4344-A857-3D63A4E8969D}" presName="imgShp" presStyleLbl="fgImgPlace1" presStyleIdx="5" presStyleCnt="7"/>
      <dgm:spPr>
        <a:blipFill rotWithShape="0">
          <a:blip xmlns:r="http://schemas.openxmlformats.org/officeDocument/2006/relationships" r:embed="rId6"/>
          <a:stretch>
            <a:fillRect/>
          </a:stretch>
        </a:blipFill>
      </dgm:spPr>
    </dgm:pt>
    <dgm:pt modelId="{D9376AE4-2A8E-3747-B8D0-DF4D747D0CA3}" type="pres">
      <dgm:prSet presAssocID="{3F3237A5-315F-4344-A857-3D63A4E8969D}" presName="txShp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8C80C20-2E71-D84E-8146-50235EF23D4A}" type="pres">
      <dgm:prSet presAssocID="{3072D2DC-C913-7F4D-BEEC-BB575DEEE738}" presName="spacing" presStyleCnt="0"/>
      <dgm:spPr/>
    </dgm:pt>
    <dgm:pt modelId="{100B3649-2309-2742-B76D-1777F627890E}" type="pres">
      <dgm:prSet presAssocID="{6D7D1577-FA1E-2A4E-9E54-1AE630C61A0F}" presName="composite" presStyleCnt="0"/>
      <dgm:spPr/>
    </dgm:pt>
    <dgm:pt modelId="{63327D1F-5B27-6F44-94C7-63E6337E8E8C}" type="pres">
      <dgm:prSet presAssocID="{6D7D1577-FA1E-2A4E-9E54-1AE630C61A0F}" presName="imgShp" presStyleLbl="fgImgPlace1" presStyleIdx="6" presStyleCnt="7"/>
      <dgm:spPr>
        <a:blipFill rotWithShape="0">
          <a:blip xmlns:r="http://schemas.openxmlformats.org/officeDocument/2006/relationships" r:embed="rId7"/>
          <a:stretch>
            <a:fillRect/>
          </a:stretch>
        </a:blipFill>
      </dgm:spPr>
    </dgm:pt>
    <dgm:pt modelId="{E760C008-76DF-2645-80F4-98A3A064B89C}" type="pres">
      <dgm:prSet presAssocID="{6D7D1577-FA1E-2A4E-9E54-1AE630C61A0F}" presName="txShp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EE6EFD5-958B-7F43-B3D0-BCFBE9E0CA6B}" type="presOf" srcId="{EE5E0668-6A27-5549-B0CB-40BEC18DD2F2}" destId="{94AE766E-7206-9349-A63A-27990D307ABE}" srcOrd="0" destOrd="0" presId="urn:microsoft.com/office/officeart/2005/8/layout/vList3#1"/>
    <dgm:cxn modelId="{C857618A-5E44-8A41-862C-A2CFDC0800F1}" srcId="{04F358B4-E4B8-194F-A3BC-8A17070A8FC5}" destId="{3F3237A5-315F-4344-A857-3D63A4E8969D}" srcOrd="5" destOrd="0" parTransId="{14E497DC-5B7A-F44B-95DB-52365FBA4833}" sibTransId="{3072D2DC-C913-7F4D-BEEC-BB575DEEE738}"/>
    <dgm:cxn modelId="{27D3DDC1-957B-B348-95E2-38FC69485EF6}" srcId="{04F358B4-E4B8-194F-A3BC-8A17070A8FC5}" destId="{34C882B2-B292-9C4F-98A2-773697057145}" srcOrd="1" destOrd="0" parTransId="{89242067-4C62-F84C-ABA6-6B751BD4C0A4}" sibTransId="{F3CEAE5B-3B54-2447-AB84-A45A2AA2C41B}"/>
    <dgm:cxn modelId="{F244589A-CAB2-4747-BA21-542B749ADE6D}" srcId="{04F358B4-E4B8-194F-A3BC-8A17070A8FC5}" destId="{14981F7A-F528-EC46-A8B8-DD15F3404A5B}" srcOrd="3" destOrd="0" parTransId="{06FDDEF3-D50E-1C43-B32B-2AC6D8B38D83}" sibTransId="{C9BBD9F0-7CD4-F14A-B386-94FE055D15EF}"/>
    <dgm:cxn modelId="{46D8E70B-37C5-F746-BC08-308B151F95A0}" type="presOf" srcId="{34C882B2-B292-9C4F-98A2-773697057145}" destId="{01FF1C71-1302-D14B-94A3-80531395CC34}" srcOrd="0" destOrd="0" presId="urn:microsoft.com/office/officeart/2005/8/layout/vList3#1"/>
    <dgm:cxn modelId="{756FABA1-5519-B748-8D97-1B5F8319D9CB}" type="presOf" srcId="{41B55348-3A62-3543-BE0D-B068772FF1EE}" destId="{801A86E8-FB49-FF46-A79B-ADDFD73A79A2}" srcOrd="0" destOrd="0" presId="urn:microsoft.com/office/officeart/2005/8/layout/vList3#1"/>
    <dgm:cxn modelId="{EE1D535E-F782-EF45-9E28-96D3F81D215B}" srcId="{04F358B4-E4B8-194F-A3BC-8A17070A8FC5}" destId="{EE5E0668-6A27-5549-B0CB-40BEC18DD2F2}" srcOrd="4" destOrd="0" parTransId="{7AAC069B-86E6-6244-87C8-390D1D4FF601}" sibTransId="{919D4EAD-7B2D-4649-BCAF-158057448429}"/>
    <dgm:cxn modelId="{6E08569E-E460-B64D-BA06-BFECF8E84CEE}" type="presOf" srcId="{6D7D1577-FA1E-2A4E-9E54-1AE630C61A0F}" destId="{E760C008-76DF-2645-80F4-98A3A064B89C}" srcOrd="0" destOrd="0" presId="urn:microsoft.com/office/officeart/2005/8/layout/vList3#1"/>
    <dgm:cxn modelId="{BDE4AF4F-D094-7248-81B2-B74F0AB3C29A}" type="presOf" srcId="{14981F7A-F528-EC46-A8B8-DD15F3404A5B}" destId="{057FB96F-7E17-1245-8B12-CE8D48FABFA4}" srcOrd="0" destOrd="0" presId="urn:microsoft.com/office/officeart/2005/8/layout/vList3#1"/>
    <dgm:cxn modelId="{E4F0437C-BF7D-2848-8DD7-D808C084B788}" srcId="{04F358B4-E4B8-194F-A3BC-8A17070A8FC5}" destId="{DB864FB8-0287-2048-B4E6-B6091D17EB9B}" srcOrd="0" destOrd="0" parTransId="{CA170016-2ABA-4049-A422-D7BBCBE8A746}" sibTransId="{BB0C48C7-FD86-5349-B12B-E71673359DC0}"/>
    <dgm:cxn modelId="{787991A2-5ECA-B043-AFAA-D3295A178D4C}" srcId="{04F358B4-E4B8-194F-A3BC-8A17070A8FC5}" destId="{41B55348-3A62-3543-BE0D-B068772FF1EE}" srcOrd="2" destOrd="0" parTransId="{D4554DD9-BBCD-9048-9A69-9101A1D99B52}" sibTransId="{82E26BC3-5A76-2540-B33E-5FAF485DB001}"/>
    <dgm:cxn modelId="{BF1F4C1C-9844-3045-B2C6-6CAA1106C671}" type="presOf" srcId="{04F358B4-E4B8-194F-A3BC-8A17070A8FC5}" destId="{A39C9A6A-8FC2-3D4B-9B15-579F1C149C42}" srcOrd="0" destOrd="0" presId="urn:microsoft.com/office/officeart/2005/8/layout/vList3#1"/>
    <dgm:cxn modelId="{1C0E1D20-69B1-BC4C-BB8A-FE6E6FB9D816}" srcId="{04F358B4-E4B8-194F-A3BC-8A17070A8FC5}" destId="{6D7D1577-FA1E-2A4E-9E54-1AE630C61A0F}" srcOrd="6" destOrd="0" parTransId="{15074005-84E2-5E4D-94A9-1EDF0FFA9E68}" sibTransId="{1F88351A-C704-6F42-839D-78B2E6F5CDD7}"/>
    <dgm:cxn modelId="{9DA0D9FC-3BD5-9446-BC03-08AF944D3F26}" type="presOf" srcId="{3F3237A5-315F-4344-A857-3D63A4E8969D}" destId="{D9376AE4-2A8E-3747-B8D0-DF4D747D0CA3}" srcOrd="0" destOrd="0" presId="urn:microsoft.com/office/officeart/2005/8/layout/vList3#1"/>
    <dgm:cxn modelId="{4D9586A6-233B-EB44-889C-BBC02A2DD9FC}" type="presOf" srcId="{DB864FB8-0287-2048-B4E6-B6091D17EB9B}" destId="{D6C8A822-5913-D643-AD66-6AD42C31203F}" srcOrd="0" destOrd="0" presId="urn:microsoft.com/office/officeart/2005/8/layout/vList3#1"/>
    <dgm:cxn modelId="{4886755C-CC86-3846-A401-57B1097CBAB7}" type="presParOf" srcId="{A39C9A6A-8FC2-3D4B-9B15-579F1C149C42}" destId="{445FDF27-77D3-7640-AA83-E870B8DEF373}" srcOrd="0" destOrd="0" presId="urn:microsoft.com/office/officeart/2005/8/layout/vList3#1"/>
    <dgm:cxn modelId="{B5B3E2A2-D93B-0E4C-8DD0-ABF2D901FB46}" type="presParOf" srcId="{445FDF27-77D3-7640-AA83-E870B8DEF373}" destId="{A125C2A1-8260-C749-9F57-8A23844F3C68}" srcOrd="0" destOrd="0" presId="urn:microsoft.com/office/officeart/2005/8/layout/vList3#1"/>
    <dgm:cxn modelId="{E9E6F767-31C1-1E4E-9030-428EE193E06D}" type="presParOf" srcId="{445FDF27-77D3-7640-AA83-E870B8DEF373}" destId="{D6C8A822-5913-D643-AD66-6AD42C31203F}" srcOrd="1" destOrd="0" presId="urn:microsoft.com/office/officeart/2005/8/layout/vList3#1"/>
    <dgm:cxn modelId="{B0D83325-F9FE-354C-BDC7-3FB2AD61EE44}" type="presParOf" srcId="{A39C9A6A-8FC2-3D4B-9B15-579F1C149C42}" destId="{5F45B567-2672-024A-A62D-65133AF285EF}" srcOrd="1" destOrd="0" presId="urn:microsoft.com/office/officeart/2005/8/layout/vList3#1"/>
    <dgm:cxn modelId="{E3E7CC22-5F99-AD4B-B317-F70D3818E125}" type="presParOf" srcId="{A39C9A6A-8FC2-3D4B-9B15-579F1C149C42}" destId="{222062EF-6643-5E46-AF7E-8A609D978B2B}" srcOrd="2" destOrd="0" presId="urn:microsoft.com/office/officeart/2005/8/layout/vList3#1"/>
    <dgm:cxn modelId="{8FFC6962-71B2-3F44-9150-1B262AD4169E}" type="presParOf" srcId="{222062EF-6643-5E46-AF7E-8A609D978B2B}" destId="{DC9E8571-4191-7D47-AD82-DD4C78E9F946}" srcOrd="0" destOrd="0" presId="urn:microsoft.com/office/officeart/2005/8/layout/vList3#1"/>
    <dgm:cxn modelId="{D9F84449-70BA-8B4E-8AF9-7BE951F4DD23}" type="presParOf" srcId="{222062EF-6643-5E46-AF7E-8A609D978B2B}" destId="{01FF1C71-1302-D14B-94A3-80531395CC34}" srcOrd="1" destOrd="0" presId="urn:microsoft.com/office/officeart/2005/8/layout/vList3#1"/>
    <dgm:cxn modelId="{F6FF4D1E-84BD-7441-90FE-9FF7C23A2D26}" type="presParOf" srcId="{A39C9A6A-8FC2-3D4B-9B15-579F1C149C42}" destId="{34ED4CB1-88AA-2040-8446-DC61180E1141}" srcOrd="3" destOrd="0" presId="urn:microsoft.com/office/officeart/2005/8/layout/vList3#1"/>
    <dgm:cxn modelId="{A351EF76-1A44-E640-9408-6758364B1F11}" type="presParOf" srcId="{A39C9A6A-8FC2-3D4B-9B15-579F1C149C42}" destId="{715714B2-6BB6-5348-8F59-20143A22C61C}" srcOrd="4" destOrd="0" presId="urn:microsoft.com/office/officeart/2005/8/layout/vList3#1"/>
    <dgm:cxn modelId="{A3318B04-043F-0345-874F-F3A0194E6F27}" type="presParOf" srcId="{715714B2-6BB6-5348-8F59-20143A22C61C}" destId="{F7AAEC8F-4D1A-6A4F-A5DD-70B0086826C8}" srcOrd="0" destOrd="0" presId="urn:microsoft.com/office/officeart/2005/8/layout/vList3#1"/>
    <dgm:cxn modelId="{41031146-4295-5D4C-AF5A-02C5DDC6628C}" type="presParOf" srcId="{715714B2-6BB6-5348-8F59-20143A22C61C}" destId="{801A86E8-FB49-FF46-A79B-ADDFD73A79A2}" srcOrd="1" destOrd="0" presId="urn:microsoft.com/office/officeart/2005/8/layout/vList3#1"/>
    <dgm:cxn modelId="{E880E255-2858-3945-BC3E-6FA59FD8BB69}" type="presParOf" srcId="{A39C9A6A-8FC2-3D4B-9B15-579F1C149C42}" destId="{B6E0F327-7F93-3645-A53A-2763DA7E8DA5}" srcOrd="5" destOrd="0" presId="urn:microsoft.com/office/officeart/2005/8/layout/vList3#1"/>
    <dgm:cxn modelId="{89671B4E-7176-1146-8F5E-D767B2F5E774}" type="presParOf" srcId="{A39C9A6A-8FC2-3D4B-9B15-579F1C149C42}" destId="{51C2D30F-40B4-2141-B537-8F582AF32FF7}" srcOrd="6" destOrd="0" presId="urn:microsoft.com/office/officeart/2005/8/layout/vList3#1"/>
    <dgm:cxn modelId="{B8FCB44E-E543-FC45-A9C5-22C3593CF226}" type="presParOf" srcId="{51C2D30F-40B4-2141-B537-8F582AF32FF7}" destId="{B12B980A-7080-F34D-AC73-FB6367916E96}" srcOrd="0" destOrd="0" presId="urn:microsoft.com/office/officeart/2005/8/layout/vList3#1"/>
    <dgm:cxn modelId="{8FAF4843-2928-B346-9E5C-AC1E4AE4CE20}" type="presParOf" srcId="{51C2D30F-40B4-2141-B537-8F582AF32FF7}" destId="{057FB96F-7E17-1245-8B12-CE8D48FABFA4}" srcOrd="1" destOrd="0" presId="urn:microsoft.com/office/officeart/2005/8/layout/vList3#1"/>
    <dgm:cxn modelId="{943F4E2D-37A6-A143-9A60-52422D90C546}" type="presParOf" srcId="{A39C9A6A-8FC2-3D4B-9B15-579F1C149C42}" destId="{4C09134F-BA72-2647-886C-FAC7AF9FE928}" srcOrd="7" destOrd="0" presId="urn:microsoft.com/office/officeart/2005/8/layout/vList3#1"/>
    <dgm:cxn modelId="{C3BBBB12-FCED-1044-B622-1D67587314FE}" type="presParOf" srcId="{A39C9A6A-8FC2-3D4B-9B15-579F1C149C42}" destId="{D774D5AA-C98C-7744-B676-D61A536FC5F2}" srcOrd="8" destOrd="0" presId="urn:microsoft.com/office/officeart/2005/8/layout/vList3#1"/>
    <dgm:cxn modelId="{70BB9672-2C00-334F-A65C-96161729C51E}" type="presParOf" srcId="{D774D5AA-C98C-7744-B676-D61A536FC5F2}" destId="{8E077C88-B71C-D848-9285-92F6FEEC6C36}" srcOrd="0" destOrd="0" presId="urn:microsoft.com/office/officeart/2005/8/layout/vList3#1"/>
    <dgm:cxn modelId="{2146DC65-7F8E-5445-963D-E02672C5B3D0}" type="presParOf" srcId="{D774D5AA-C98C-7744-B676-D61A536FC5F2}" destId="{94AE766E-7206-9349-A63A-27990D307ABE}" srcOrd="1" destOrd="0" presId="urn:microsoft.com/office/officeart/2005/8/layout/vList3#1"/>
    <dgm:cxn modelId="{A9A6B29E-A595-B648-8D09-BFA101712EAD}" type="presParOf" srcId="{A39C9A6A-8FC2-3D4B-9B15-579F1C149C42}" destId="{E37F24BF-07D7-BF4C-9FA3-EECB14460131}" srcOrd="9" destOrd="0" presId="urn:microsoft.com/office/officeart/2005/8/layout/vList3#1"/>
    <dgm:cxn modelId="{C23D0C3E-6448-0C43-82B2-ADDE54827996}" type="presParOf" srcId="{A39C9A6A-8FC2-3D4B-9B15-579F1C149C42}" destId="{7AE1649E-9D21-544B-81B7-470C48E00E10}" srcOrd="10" destOrd="0" presId="urn:microsoft.com/office/officeart/2005/8/layout/vList3#1"/>
    <dgm:cxn modelId="{167B04E9-8583-2E46-AAC1-F4884AA8EB9D}" type="presParOf" srcId="{7AE1649E-9D21-544B-81B7-470C48E00E10}" destId="{A1984072-C606-1B4A-B05C-6E0324C8C2BB}" srcOrd="0" destOrd="0" presId="urn:microsoft.com/office/officeart/2005/8/layout/vList3#1"/>
    <dgm:cxn modelId="{D38CAE55-579B-4543-8CF2-E1E3F8E22AED}" type="presParOf" srcId="{7AE1649E-9D21-544B-81B7-470C48E00E10}" destId="{D9376AE4-2A8E-3747-B8D0-DF4D747D0CA3}" srcOrd="1" destOrd="0" presId="urn:microsoft.com/office/officeart/2005/8/layout/vList3#1"/>
    <dgm:cxn modelId="{D204929A-BB5C-4344-97B0-D9B6F1EC4C31}" type="presParOf" srcId="{A39C9A6A-8FC2-3D4B-9B15-579F1C149C42}" destId="{88C80C20-2E71-D84E-8146-50235EF23D4A}" srcOrd="11" destOrd="0" presId="urn:microsoft.com/office/officeart/2005/8/layout/vList3#1"/>
    <dgm:cxn modelId="{4B743FD0-ABB2-DC43-B15C-D5C7C1FB0BDB}" type="presParOf" srcId="{A39C9A6A-8FC2-3D4B-9B15-579F1C149C42}" destId="{100B3649-2309-2742-B76D-1777F627890E}" srcOrd="12" destOrd="0" presId="urn:microsoft.com/office/officeart/2005/8/layout/vList3#1"/>
    <dgm:cxn modelId="{30A49F16-B1DA-8B49-AB4A-B93C9A709BB6}" type="presParOf" srcId="{100B3649-2309-2742-B76D-1777F627890E}" destId="{63327D1F-5B27-6F44-94C7-63E6337E8E8C}" srcOrd="0" destOrd="0" presId="urn:microsoft.com/office/officeart/2005/8/layout/vList3#1"/>
    <dgm:cxn modelId="{F90BC367-7644-C949-99D3-81A5AA340EEE}" type="presParOf" srcId="{100B3649-2309-2742-B76D-1777F627890E}" destId="{E760C008-76DF-2645-80F4-98A3A064B89C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E70204-5D1B-AC48-AC8A-CFF936809E05}">
      <dsp:nvSpPr>
        <dsp:cNvPr id="0" name=""/>
        <dsp:cNvSpPr/>
      </dsp:nvSpPr>
      <dsp:spPr>
        <a:xfrm>
          <a:off x="1341604" y="373123"/>
          <a:ext cx="4821909" cy="4821909"/>
        </a:xfrm>
        <a:prstGeom prst="pie">
          <a:avLst>
            <a:gd name="adj1" fmla="val 16200000"/>
            <a:gd name="adj2" fmla="val 1800000"/>
          </a:avLst>
        </a:prstGeom>
        <a:solidFill>
          <a:schemeClr val="accent2">
            <a:lumMod val="50000"/>
          </a:schemeClr>
        </a:soli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Physical</a:t>
          </a:r>
          <a:endParaRPr lang="en-US" sz="2800" kern="1200" dirty="0"/>
        </a:p>
      </dsp:txBody>
      <dsp:txXfrm>
        <a:off x="3882865" y="1394909"/>
        <a:ext cx="1722110" cy="1435092"/>
      </dsp:txXfrm>
    </dsp:sp>
    <dsp:sp modelId="{D5889453-3387-DE41-8021-EF27101B49A3}">
      <dsp:nvSpPr>
        <dsp:cNvPr id="0" name=""/>
        <dsp:cNvSpPr/>
      </dsp:nvSpPr>
      <dsp:spPr>
        <a:xfrm>
          <a:off x="1242296" y="545334"/>
          <a:ext cx="4821909" cy="4821909"/>
        </a:xfrm>
        <a:prstGeom prst="pie">
          <a:avLst>
            <a:gd name="adj1" fmla="val 1800000"/>
            <a:gd name="adj2" fmla="val 9000000"/>
          </a:avLst>
        </a:prstGeom>
        <a:solidFill>
          <a:schemeClr val="accent2">
            <a:lumMod val="50000"/>
          </a:schemeClr>
        </a:soli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Social</a:t>
          </a:r>
          <a:endParaRPr lang="en-US" sz="2800" kern="1200" dirty="0"/>
        </a:p>
      </dsp:txBody>
      <dsp:txXfrm>
        <a:off x="2390370" y="3673835"/>
        <a:ext cx="2583165" cy="1262880"/>
      </dsp:txXfrm>
    </dsp:sp>
    <dsp:sp modelId="{43DBD7AD-3B90-3846-8AF1-3E4821314A52}">
      <dsp:nvSpPr>
        <dsp:cNvPr id="0" name=""/>
        <dsp:cNvSpPr/>
      </dsp:nvSpPr>
      <dsp:spPr>
        <a:xfrm>
          <a:off x="1142988" y="373123"/>
          <a:ext cx="4821909" cy="4821909"/>
        </a:xfrm>
        <a:prstGeom prst="pie">
          <a:avLst>
            <a:gd name="adj1" fmla="val 9000000"/>
            <a:gd name="adj2" fmla="val 16200000"/>
          </a:avLst>
        </a:prstGeom>
        <a:solidFill>
          <a:schemeClr val="accent2">
            <a:lumMod val="50000"/>
          </a:schemeClr>
        </a:soli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Emotional</a:t>
          </a:r>
          <a:endParaRPr lang="en-US" sz="2800" kern="1200" dirty="0"/>
        </a:p>
      </dsp:txBody>
      <dsp:txXfrm>
        <a:off x="1701525" y="1394909"/>
        <a:ext cx="1722110" cy="1435092"/>
      </dsp:txXfrm>
    </dsp:sp>
    <dsp:sp modelId="{9E2281ED-7A6D-984F-9C40-1D7844CF6684}">
      <dsp:nvSpPr>
        <dsp:cNvPr id="0" name=""/>
        <dsp:cNvSpPr/>
      </dsp:nvSpPr>
      <dsp:spPr>
        <a:xfrm>
          <a:off x="1043503" y="74624"/>
          <a:ext cx="5418907" cy="5418907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tint val="60000"/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tint val="6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DE3CF99-077B-BC4F-840A-D08AD8877BF1}">
      <dsp:nvSpPr>
        <dsp:cNvPr id="0" name=""/>
        <dsp:cNvSpPr/>
      </dsp:nvSpPr>
      <dsp:spPr>
        <a:xfrm>
          <a:off x="943797" y="246530"/>
          <a:ext cx="5418907" cy="5418907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tint val="60000"/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tint val="6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31E036F-2305-4544-B06C-01157AE1CCC6}">
      <dsp:nvSpPr>
        <dsp:cNvPr id="0" name=""/>
        <dsp:cNvSpPr/>
      </dsp:nvSpPr>
      <dsp:spPr>
        <a:xfrm>
          <a:off x="844090" y="74624"/>
          <a:ext cx="5418907" cy="5418907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tint val="60000"/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tint val="6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C8A822-5913-D643-AD66-6AD42C31203F}">
      <dsp:nvSpPr>
        <dsp:cNvPr id="0" name=""/>
        <dsp:cNvSpPr/>
      </dsp:nvSpPr>
      <dsp:spPr>
        <a:xfrm rot="10800000">
          <a:off x="1255187" y="731"/>
          <a:ext cx="4462998" cy="524195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1156" tIns="95250" rIns="17780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smtClean="0"/>
            <a:t>Participation</a:t>
          </a:r>
          <a:endParaRPr lang="en-US" sz="2500" kern="1200" dirty="0"/>
        </a:p>
      </dsp:txBody>
      <dsp:txXfrm rot="10800000">
        <a:off x="1386236" y="731"/>
        <a:ext cx="4331949" cy="524195"/>
      </dsp:txXfrm>
    </dsp:sp>
    <dsp:sp modelId="{A125C2A1-8260-C749-9F57-8A23844F3C68}">
      <dsp:nvSpPr>
        <dsp:cNvPr id="0" name=""/>
        <dsp:cNvSpPr/>
      </dsp:nvSpPr>
      <dsp:spPr>
        <a:xfrm>
          <a:off x="993089" y="731"/>
          <a:ext cx="524195" cy="524195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39000" dist="25400" dir="5400000" rotWithShape="0">
            <a:schemeClr val="accent1">
              <a:tint val="5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1FF1C71-1302-D14B-94A3-80531395CC34}">
      <dsp:nvSpPr>
        <dsp:cNvPr id="0" name=""/>
        <dsp:cNvSpPr/>
      </dsp:nvSpPr>
      <dsp:spPr>
        <a:xfrm rot="10800000">
          <a:off x="1255187" y="681403"/>
          <a:ext cx="4462998" cy="524195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1156" tIns="95250" rIns="17780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smtClean="0"/>
            <a:t>Co-operation</a:t>
          </a:r>
          <a:endParaRPr lang="en-US" sz="2500" kern="1200" dirty="0"/>
        </a:p>
      </dsp:txBody>
      <dsp:txXfrm rot="10800000">
        <a:off x="1386236" y="681403"/>
        <a:ext cx="4331949" cy="524195"/>
      </dsp:txXfrm>
    </dsp:sp>
    <dsp:sp modelId="{DC9E8571-4191-7D47-AD82-DD4C78E9F946}">
      <dsp:nvSpPr>
        <dsp:cNvPr id="0" name=""/>
        <dsp:cNvSpPr/>
      </dsp:nvSpPr>
      <dsp:spPr>
        <a:xfrm>
          <a:off x="993089" y="681403"/>
          <a:ext cx="524195" cy="524195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39000" dist="25400" dir="5400000" rotWithShape="0">
            <a:schemeClr val="accent1">
              <a:tint val="5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01A86E8-FB49-FF46-A79B-ADDFD73A79A2}">
      <dsp:nvSpPr>
        <dsp:cNvPr id="0" name=""/>
        <dsp:cNvSpPr/>
      </dsp:nvSpPr>
      <dsp:spPr>
        <a:xfrm rot="10800000">
          <a:off x="1255187" y="1362074"/>
          <a:ext cx="4462998" cy="524195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1156" tIns="95250" rIns="17780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smtClean="0"/>
            <a:t>Collaboration</a:t>
          </a:r>
          <a:endParaRPr lang="en-US" sz="2500" kern="1200" dirty="0"/>
        </a:p>
      </dsp:txBody>
      <dsp:txXfrm rot="10800000">
        <a:off x="1386236" y="1362074"/>
        <a:ext cx="4331949" cy="524195"/>
      </dsp:txXfrm>
    </dsp:sp>
    <dsp:sp modelId="{F7AAEC8F-4D1A-6A4F-A5DD-70B0086826C8}">
      <dsp:nvSpPr>
        <dsp:cNvPr id="0" name=""/>
        <dsp:cNvSpPr/>
      </dsp:nvSpPr>
      <dsp:spPr>
        <a:xfrm>
          <a:off x="993089" y="1362074"/>
          <a:ext cx="524195" cy="524195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>
          <a:outerShdw blurRad="39000" dist="25400" dir="5400000" rotWithShape="0">
            <a:schemeClr val="accent1">
              <a:tint val="5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57FB96F-7E17-1245-8B12-CE8D48FABFA4}">
      <dsp:nvSpPr>
        <dsp:cNvPr id="0" name=""/>
        <dsp:cNvSpPr/>
      </dsp:nvSpPr>
      <dsp:spPr>
        <a:xfrm rot="10800000">
          <a:off x="1255187" y="2042746"/>
          <a:ext cx="4462998" cy="524195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1156" tIns="95250" rIns="17780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smtClean="0"/>
            <a:t>Independence</a:t>
          </a:r>
          <a:endParaRPr lang="en-US" sz="2500" kern="1200" dirty="0"/>
        </a:p>
      </dsp:txBody>
      <dsp:txXfrm rot="10800000">
        <a:off x="1386236" y="2042746"/>
        <a:ext cx="4331949" cy="524195"/>
      </dsp:txXfrm>
    </dsp:sp>
    <dsp:sp modelId="{B12B980A-7080-F34D-AC73-FB6367916E96}">
      <dsp:nvSpPr>
        <dsp:cNvPr id="0" name=""/>
        <dsp:cNvSpPr/>
      </dsp:nvSpPr>
      <dsp:spPr>
        <a:xfrm>
          <a:off x="993089" y="2042746"/>
          <a:ext cx="524195" cy="524195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>
          <a:noFill/>
        </a:ln>
        <a:effectLst>
          <a:outerShdw blurRad="39000" dist="25400" dir="5400000" rotWithShape="0">
            <a:schemeClr val="accent1">
              <a:tint val="5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4AE766E-7206-9349-A63A-27990D307ABE}">
      <dsp:nvSpPr>
        <dsp:cNvPr id="0" name=""/>
        <dsp:cNvSpPr/>
      </dsp:nvSpPr>
      <dsp:spPr>
        <a:xfrm rot="10800000">
          <a:off x="1255187" y="2723418"/>
          <a:ext cx="4462998" cy="524195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1156" tIns="95250" rIns="17780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smtClean="0"/>
            <a:t>Empowerment</a:t>
          </a:r>
          <a:endParaRPr lang="en-US" sz="2500" kern="1200" dirty="0"/>
        </a:p>
      </dsp:txBody>
      <dsp:txXfrm rot="10800000">
        <a:off x="1386236" y="2723418"/>
        <a:ext cx="4331949" cy="524195"/>
      </dsp:txXfrm>
    </dsp:sp>
    <dsp:sp modelId="{8E077C88-B71C-D848-9285-92F6FEEC6C36}">
      <dsp:nvSpPr>
        <dsp:cNvPr id="0" name=""/>
        <dsp:cNvSpPr/>
      </dsp:nvSpPr>
      <dsp:spPr>
        <a:xfrm>
          <a:off x="993089" y="2723418"/>
          <a:ext cx="524195" cy="524195"/>
        </a:xfrm>
        <a:prstGeom prst="ellipse">
          <a:avLst/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>
          <a:noFill/>
        </a:ln>
        <a:effectLst>
          <a:outerShdw blurRad="39000" dist="25400" dir="5400000" rotWithShape="0">
            <a:schemeClr val="accent1">
              <a:tint val="5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9376AE4-2A8E-3747-B8D0-DF4D747D0CA3}">
      <dsp:nvSpPr>
        <dsp:cNvPr id="0" name=""/>
        <dsp:cNvSpPr/>
      </dsp:nvSpPr>
      <dsp:spPr>
        <a:xfrm rot="10800000">
          <a:off x="1255187" y="3404090"/>
          <a:ext cx="4462998" cy="524195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1156" tIns="95250" rIns="17780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smtClean="0"/>
            <a:t>Autonomy</a:t>
          </a:r>
          <a:endParaRPr lang="en-US" sz="2500" kern="1200" dirty="0"/>
        </a:p>
      </dsp:txBody>
      <dsp:txXfrm rot="10800000">
        <a:off x="1386236" y="3404090"/>
        <a:ext cx="4331949" cy="524195"/>
      </dsp:txXfrm>
    </dsp:sp>
    <dsp:sp modelId="{A1984072-C606-1B4A-B05C-6E0324C8C2BB}">
      <dsp:nvSpPr>
        <dsp:cNvPr id="0" name=""/>
        <dsp:cNvSpPr/>
      </dsp:nvSpPr>
      <dsp:spPr>
        <a:xfrm>
          <a:off x="993089" y="3404090"/>
          <a:ext cx="524195" cy="524195"/>
        </a:xfrm>
        <a:prstGeom prst="ellipse">
          <a:avLst/>
        </a:prstGeom>
        <a:blipFill rotWithShape="0">
          <a:blip xmlns:r="http://schemas.openxmlformats.org/officeDocument/2006/relationships" r:embed="rId6"/>
          <a:stretch>
            <a:fillRect/>
          </a:stretch>
        </a:blipFill>
        <a:ln>
          <a:noFill/>
        </a:ln>
        <a:effectLst>
          <a:outerShdw blurRad="39000" dist="25400" dir="5400000" rotWithShape="0">
            <a:schemeClr val="accent1">
              <a:tint val="5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760C008-76DF-2645-80F4-98A3A064B89C}">
      <dsp:nvSpPr>
        <dsp:cNvPr id="0" name=""/>
        <dsp:cNvSpPr/>
      </dsp:nvSpPr>
      <dsp:spPr>
        <a:xfrm rot="10800000">
          <a:off x="1255187" y="4084762"/>
          <a:ext cx="4462998" cy="524195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1156" tIns="95250" rIns="17780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smtClean="0"/>
            <a:t>… and more</a:t>
          </a:r>
          <a:endParaRPr lang="en-US" sz="2500" kern="1200" dirty="0"/>
        </a:p>
      </dsp:txBody>
      <dsp:txXfrm rot="10800000">
        <a:off x="1386236" y="4084762"/>
        <a:ext cx="4331949" cy="524195"/>
      </dsp:txXfrm>
    </dsp:sp>
    <dsp:sp modelId="{63327D1F-5B27-6F44-94C7-63E6337E8E8C}">
      <dsp:nvSpPr>
        <dsp:cNvPr id="0" name=""/>
        <dsp:cNvSpPr/>
      </dsp:nvSpPr>
      <dsp:spPr>
        <a:xfrm>
          <a:off x="993089" y="4084762"/>
          <a:ext cx="524195" cy="524195"/>
        </a:xfrm>
        <a:prstGeom prst="ellipse">
          <a:avLst/>
        </a:prstGeom>
        <a:blipFill rotWithShape="0">
          <a:blip xmlns:r="http://schemas.openxmlformats.org/officeDocument/2006/relationships" r:embed="rId7"/>
          <a:stretch>
            <a:fillRect/>
          </a:stretch>
        </a:blipFill>
        <a:ln>
          <a:noFill/>
        </a:ln>
        <a:effectLst>
          <a:outerShdw blurRad="39000" dist="25400" dir="5400000" rotWithShape="0">
            <a:schemeClr val="accent1">
              <a:tint val="5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25" name="Subtitle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y-GB" smtClean="0"/>
              <a:t>Click to edit Master subtitle style</a:t>
            </a:r>
            <a:endParaRPr kumimoji="0" lang="en-US"/>
          </a:p>
        </p:txBody>
      </p:sp>
      <p:sp>
        <p:nvSpPr>
          <p:cNvPr id="31" name="Date Placeholder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</a:lstStyle>
          <a:p>
            <a:fld id="{213769B9-5B90-2440-AAC6-98BC7D8E3575}" type="datetimeFigureOut">
              <a:rPr lang="en-US" smtClean="0"/>
              <a:pPr/>
              <a:t>4/28/2019</a:t>
            </a:fld>
            <a:endParaRPr lang="en-US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</a:lstStyle>
          <a:p>
            <a:fld id="{742284EF-D59C-334B-A10B-C20F4664EE1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769B9-5B90-2440-AAC6-98BC7D8E3575}" type="datetimeFigureOut">
              <a:rPr lang="en-US" smtClean="0"/>
              <a:pPr/>
              <a:t>4/28/2019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E5029-83B4-A444-B160-35F6D722C7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13769B9-5B90-2440-AAC6-98BC7D8E3575}" type="datetimeFigureOut">
              <a:rPr lang="en-US" smtClean="0"/>
              <a:pPr/>
              <a:t>4/28/2019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/>
          <a:p>
            <a:fld id="{2361A3BC-1721-41A9-A28E-3ABDE20B2BF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769B9-5B90-2440-AAC6-98BC7D8E3575}" type="datetimeFigureOut">
              <a:rPr lang="en-US" smtClean="0"/>
              <a:pPr/>
              <a:t>4/28/2019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E5029-83B4-A444-B160-35F6D722C7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769B9-5B90-2440-AAC6-98BC7D8E3575}" type="datetimeFigureOut">
              <a:rPr lang="en-US" smtClean="0"/>
              <a:pPr/>
              <a:t>4/28/2019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E5029-83B4-A444-B160-35F6D722C7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769B9-5B90-2440-AAC6-98BC7D8E3575}" type="datetimeFigureOut">
              <a:rPr lang="en-US" smtClean="0"/>
              <a:pPr/>
              <a:t>4/28/2019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E5029-83B4-A444-B160-35F6D722C7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13769B9-5B90-2440-AAC6-98BC7D8E3575}" type="datetimeFigureOut">
              <a:rPr lang="en-US" smtClean="0"/>
              <a:pPr/>
              <a:t>4/28/2019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E5029-83B4-A444-B160-35F6D722C7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769B9-5B90-2440-AAC6-98BC7D8E3575}" type="datetimeFigureOut">
              <a:rPr lang="en-US" smtClean="0"/>
              <a:pPr/>
              <a:t>4/28/2019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284EF-D59C-334B-A10B-C20F4664EE1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</a:lstStyle>
          <a:p>
            <a:r>
              <a:rPr kumimoji="0" lang="cy-GB" smtClean="0"/>
              <a:t>Click to edit Master title style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769B9-5B90-2440-AAC6-98BC7D8E3575}" type="datetimeFigureOut">
              <a:rPr lang="en-US" smtClean="0"/>
              <a:pPr/>
              <a:t>4/28/2019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E5029-83B4-A444-B160-35F6D722C7E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Picture Placehold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y-GB" smtClean="0"/>
              <a:t>Click icon to add picture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769B9-5B90-2440-AAC6-98BC7D8E3575}" type="datetimeFigureOut">
              <a:rPr lang="en-US" smtClean="0"/>
              <a:pPr/>
              <a:t>4/28/2019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E5029-83B4-A444-B160-35F6D722C7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/>
          <a:p>
            <a:fld id="{213769B9-5B90-2440-AAC6-98BC7D8E3575}" type="datetimeFigureOut">
              <a:rPr lang="en-US" smtClean="0"/>
              <a:pPr/>
              <a:t>4/28/2019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27E5029-83B4-A444-B160-35F6D722C7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Title Placeholder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1" name="Text Placeholder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y-GB" smtClean="0"/>
              <a:t>Click to edit Master text styles</a:t>
            </a:r>
          </a:p>
          <a:p>
            <a:pPr lvl="1" eaLnBrk="1" latinLnBrk="0" hangingPunct="1"/>
            <a:r>
              <a:rPr kumimoji="0" lang="cy-GB" smtClean="0"/>
              <a:t>Second level</a:t>
            </a:r>
          </a:p>
          <a:p>
            <a:pPr lvl="2" eaLnBrk="1" latinLnBrk="0" hangingPunct="1"/>
            <a:r>
              <a:rPr kumimoji="0" lang="cy-GB" smtClean="0"/>
              <a:t>Third level</a:t>
            </a:r>
          </a:p>
          <a:p>
            <a:pPr lvl="3" eaLnBrk="1" latinLnBrk="0" hangingPunct="1"/>
            <a:r>
              <a:rPr kumimoji="0" lang="cy-GB" smtClean="0"/>
              <a:t>Fourth level</a:t>
            </a:r>
          </a:p>
          <a:p>
            <a:pPr lvl="4" eaLnBrk="1" latinLnBrk="0" hangingPunct="1"/>
            <a:r>
              <a:rPr kumimoji="0" lang="cy-GB" smtClean="0"/>
              <a:t>Fifth level</a:t>
            </a:r>
            <a:endParaRPr kumimoji="0" lang="en-US"/>
          </a:p>
        </p:txBody>
      </p:sp>
      <p:sp>
        <p:nvSpPr>
          <p:cNvPr id="27" name="Date Placeholder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</a:lstStyle>
          <a:p>
            <a:fld id="{213769B9-5B90-2440-AAC6-98BC7D8E3575}" type="datetimeFigureOut">
              <a:rPr lang="en-US" smtClean="0"/>
              <a:pPr/>
              <a:t>4/28/2019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</a:lstStyle>
          <a:p>
            <a:fld id="{C27E5029-83B4-A444-B160-35F6D722C7EA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41" r:id="rId1"/>
    <p:sldLayoutId id="2147484142" r:id="rId2"/>
    <p:sldLayoutId id="2147484143" r:id="rId3"/>
    <p:sldLayoutId id="2147484144" r:id="rId4"/>
    <p:sldLayoutId id="2147484145" r:id="rId5"/>
    <p:sldLayoutId id="2147484146" r:id="rId6"/>
    <p:sldLayoutId id="2147484147" r:id="rId7"/>
    <p:sldLayoutId id="2147484148" r:id="rId8"/>
    <p:sldLayoutId id="2147484149" r:id="rId9"/>
    <p:sldLayoutId id="2147484150" r:id="rId10"/>
    <p:sldLayoutId id="214748415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n.ryder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n_ryder/ECAD4005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gov.wales/docs/dcells/publications/160318-inclusion-and-pupil-support-en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5960" y="533400"/>
            <a:ext cx="6279748" cy="2868168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 smtClean="0"/>
              <a:t>Enabling and Empowering – creating Positive Learning Environments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4442" y="4641112"/>
            <a:ext cx="5114778" cy="1101248"/>
          </a:xfrm>
        </p:spPr>
        <p:txBody>
          <a:bodyPr>
            <a:noAutofit/>
          </a:bodyPr>
          <a:lstStyle/>
          <a:p>
            <a:r>
              <a:rPr lang="en-US" sz="2000" dirty="0" smtClean="0"/>
              <a:t>ECAD4005</a:t>
            </a:r>
          </a:p>
          <a:p>
            <a:r>
              <a:rPr lang="en-US" sz="2000" dirty="0" smtClean="0"/>
              <a:t>30</a:t>
            </a:r>
            <a:r>
              <a:rPr lang="en-US" sz="2000" dirty="0" smtClean="0"/>
              <a:t>.04.19</a:t>
            </a:r>
            <a:endParaRPr lang="en-US" sz="2000" dirty="0" smtClean="0"/>
          </a:p>
          <a:p>
            <a:r>
              <a:rPr lang="en-US" sz="2000" dirty="0" err="1" smtClean="0"/>
              <a:t>Nanna</a:t>
            </a:r>
            <a:r>
              <a:rPr lang="en-US" sz="2000" dirty="0" smtClean="0"/>
              <a:t> Ryder</a:t>
            </a:r>
          </a:p>
          <a:p>
            <a:r>
              <a:rPr lang="en-US" sz="2000" dirty="0" smtClean="0">
                <a:hlinkClick r:id="rId2"/>
              </a:rPr>
              <a:t>n.ryder@uwtsd.ac.uk</a:t>
            </a:r>
            <a:r>
              <a:rPr lang="en-US" sz="2000" dirty="0" smtClean="0"/>
              <a:t> </a:t>
            </a:r>
            <a:endParaRPr lang="en-US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954123">
            <a:off x="457198" y="1752059"/>
            <a:ext cx="3301857" cy="219723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429224">
            <a:off x="3759057" y="3957320"/>
            <a:ext cx="3940191" cy="2622018"/>
          </a:xfrm>
          <a:prstGeom prst="rect">
            <a:avLst/>
          </a:prstGeom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Enabling and empowering</a:t>
            </a: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AIMS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609725"/>
            <a:ext cx="7239000" cy="4846638"/>
          </a:xfrm>
        </p:spPr>
        <p:txBody>
          <a:bodyPr/>
          <a:lstStyle/>
          <a:p>
            <a:r>
              <a:rPr lang="en-US" dirty="0" smtClean="0"/>
              <a:t>To understand the key features of an inclusive learning environment that meets the needs of all learners. </a:t>
            </a:r>
          </a:p>
          <a:p>
            <a:endParaRPr lang="en-US" dirty="0" smtClean="0"/>
          </a:p>
          <a:p>
            <a:r>
              <a:rPr lang="en-US" dirty="0" smtClean="0"/>
              <a:t>To consider the importance of enabling and empowering all learners to fulfill their full potential within the learning environment</a:t>
            </a:r>
          </a:p>
          <a:p>
            <a:endParaRPr lang="en-US" dirty="0" smtClean="0"/>
          </a:p>
          <a:p>
            <a:pPr>
              <a:buNone/>
            </a:pPr>
            <a:r>
              <a:rPr lang="en-US" dirty="0" smtClean="0"/>
              <a:t>Meets QTS standards: S1.1, S2.4, S3.3.4 &amp; S3.3.8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3786"/>
            <a:ext cx="7242048" cy="1143000"/>
          </a:xfrm>
        </p:spPr>
        <p:txBody>
          <a:bodyPr>
            <a:normAutofit/>
          </a:bodyPr>
          <a:lstStyle/>
          <a:p>
            <a:r>
              <a:rPr lang="en-US" sz="2400" dirty="0" smtClean="0"/>
              <a:t>“The kind of environment that might help these learners feel happy and able to achieve is one  where …”</a:t>
            </a:r>
            <a:endParaRPr lang="en-US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2897" y="1959430"/>
            <a:ext cx="3685434" cy="276407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654629" y="5294811"/>
            <a:ext cx="45545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padlet.com/n_ryder/ECAD4005</a:t>
            </a:r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457200" y="1117632"/>
          <a:ext cx="7306502" cy="5740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0"/>
            <a:ext cx="7242048" cy="1143000"/>
          </a:xfrm>
        </p:spPr>
        <p:txBody>
          <a:bodyPr/>
          <a:lstStyle/>
          <a:p>
            <a:r>
              <a:rPr lang="en-US" dirty="0" smtClean="0"/>
              <a:t>Making the links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Why are these issues so important?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Draft Additional Learning Needs </a:t>
            </a:r>
            <a:r>
              <a:rPr lang="en-US" dirty="0" smtClean="0"/>
              <a:t>Code of Practice </a:t>
            </a:r>
            <a:r>
              <a:rPr lang="en-US" dirty="0" smtClean="0"/>
              <a:t>(</a:t>
            </a:r>
            <a:r>
              <a:rPr lang="en-US" dirty="0" smtClean="0"/>
              <a:t>2018)</a:t>
            </a:r>
            <a:endParaRPr lang="en-US" dirty="0" smtClean="0"/>
          </a:p>
          <a:p>
            <a:r>
              <a:rPr lang="en-US" dirty="0" smtClean="0"/>
              <a:t>Inclusion and Pupil Support Guidance (2016)</a:t>
            </a:r>
          </a:p>
          <a:p>
            <a:r>
              <a:rPr lang="en-US" dirty="0" smtClean="0"/>
              <a:t>Well-being of Future Generations (Wales) Act (2015)</a:t>
            </a:r>
          </a:p>
          <a:p>
            <a:r>
              <a:rPr lang="en-US" dirty="0"/>
              <a:t>Successful Futures (Donaldson, 2015) </a:t>
            </a:r>
            <a:endParaRPr lang="en-US" dirty="0" smtClean="0"/>
          </a:p>
          <a:p>
            <a:r>
              <a:rPr lang="en-US" dirty="0" smtClean="0"/>
              <a:t>Equality Act (2010)</a:t>
            </a:r>
          </a:p>
          <a:p>
            <a:r>
              <a:rPr lang="en-US" dirty="0" smtClean="0"/>
              <a:t>United Nations Convention on the Rights of the Child (1989)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Maslow’s hierarchy of needs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254" y="1664469"/>
            <a:ext cx="6262716" cy="431565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72000" y="6262219"/>
            <a:ext cx="304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</a:t>
            </a:r>
            <a:r>
              <a:rPr lang="en-US" dirty="0" err="1" smtClean="0"/>
              <a:t>www.bbc.co.uk</a:t>
            </a:r>
            <a:r>
              <a:rPr lang="en-US" dirty="0" smtClean="0"/>
              <a:t>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Physiological needs – time for reflection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457199" y="1609416"/>
            <a:ext cx="7527763" cy="5248584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US" dirty="0" smtClean="0"/>
              <a:t>Write down some brief notes in response to these questions.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1. Would all pupils be able to learn in this particular classroom? 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What about learners on the Autistic Spectrum or those with ADHD?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What about those with sensory impairments?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What about those with physical disabilities?</a:t>
            </a:r>
          </a:p>
          <a:p>
            <a:endParaRPr lang="en-US" dirty="0" smtClean="0"/>
          </a:p>
          <a:p>
            <a:pPr>
              <a:buNone/>
            </a:pPr>
            <a:r>
              <a:rPr lang="en-US" dirty="0" smtClean="0"/>
              <a:t>2. Consider a different learning environment and the same barriers mentioned above?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3. Are your responses the same or different?</a:t>
            </a:r>
          </a:p>
          <a:p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   </a:t>
            </a:r>
            <a:endParaRPr lang="en-US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Learning beyond the classroom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</p:txBody>
      </p:sp>
      <p:sp>
        <p:nvSpPr>
          <p:cNvPr id="4" name="Oval Callout 3"/>
          <p:cNvSpPr/>
          <p:nvPr/>
        </p:nvSpPr>
        <p:spPr>
          <a:xfrm>
            <a:off x="457200" y="1861271"/>
            <a:ext cx="7239000" cy="3774726"/>
          </a:xfrm>
          <a:prstGeom prst="wedgeEllipseCallout">
            <a:avLst>
              <a:gd name="adj1" fmla="val -34291"/>
              <a:gd name="adj2" fmla="val 61337"/>
            </a:avLst>
          </a:prstGeom>
          <a:solidFill>
            <a:schemeClr val="accent1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US" sz="2800" dirty="0" smtClean="0"/>
              <a:t>“ Our idea of ‘learning includes, but goes well beyond, the kinds of </a:t>
            </a:r>
            <a:r>
              <a:rPr lang="en-US" sz="2800" dirty="0" err="1" smtClean="0"/>
              <a:t>organised</a:t>
            </a:r>
            <a:r>
              <a:rPr lang="en-US" sz="2800" dirty="0" smtClean="0"/>
              <a:t> instruction that takes place in classrooms” (Claxton &amp; Lucas, 2009:5).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Social needs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Interpersonal skills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Positive relationships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Pupil groupings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Use of language e.g. feedback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Scaffolding learning – Bruner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 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Raising Self-esteem</a:t>
            </a:r>
            <a:endParaRPr lang="en-US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57200" y="1747838"/>
            <a:ext cx="7734300" cy="4303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Children with low self-esteem</a:t>
            </a:r>
            <a:r>
              <a:rPr kumimoji="0" lang="en-US" sz="9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will often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9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arenR"/>
              <a:tabLst/>
              <a:defRPr/>
            </a:pP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Express negative comments about themselves or their work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arenR"/>
              <a:tabLst/>
              <a:defRPr/>
            </a:pP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Appear reluctant to accept praise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arenR"/>
              <a:tabLst/>
              <a:defRPr/>
            </a:pP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Appear unable to identify a strength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arenR"/>
              <a:tabLst/>
              <a:defRPr/>
            </a:pP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Say “I can’t”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arenR"/>
              <a:tabLst/>
              <a:defRPr/>
            </a:pP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‘Put themselves down’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arenR"/>
              <a:tabLst/>
              <a:defRPr/>
            </a:pP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Have difficulties with friendships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arenR"/>
              <a:tabLst/>
              <a:defRPr/>
            </a:pP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Seek reassurance    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arenR"/>
              <a:tabLst/>
              <a:defRPr/>
            </a:pPr>
            <a:endParaRPr lang="en-US" sz="9600" dirty="0" smtClean="0"/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HOW CAN WE</a:t>
            </a:r>
            <a:r>
              <a:rPr kumimoji="0" lang="en-US" sz="9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HELP?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       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lang="en-US" sz="3200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                                           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Self-</a:t>
            </a:r>
            <a:r>
              <a:rPr lang="en-US" dirty="0" err="1" smtClean="0"/>
              <a:t>actualisation</a:t>
            </a:r>
            <a:endParaRPr lang="en-US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987972" y="1704715"/>
          <a:ext cx="6711276" cy="46096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7242048" cy="1143000"/>
          </a:xfrm>
        </p:spPr>
        <p:txBody>
          <a:bodyPr>
            <a:normAutofit/>
          </a:bodyPr>
          <a:lstStyle/>
          <a:p>
            <a:r>
              <a:rPr lang="en-US" dirty="0" smtClean="0"/>
              <a:t>Safety needs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4714" y="1463040"/>
            <a:ext cx="6845258" cy="51122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GROUP TASK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Choose an area of the university </a:t>
            </a:r>
            <a:r>
              <a:rPr lang="en-US" dirty="0" smtClean="0"/>
              <a:t>campus.</a:t>
            </a:r>
            <a:endParaRPr lang="en-US" dirty="0" smtClean="0"/>
          </a:p>
          <a:p>
            <a:r>
              <a:rPr lang="en-US" dirty="0" smtClean="0"/>
              <a:t>Consider how you would plan an activity in this environment if you had a learner with:</a:t>
            </a:r>
          </a:p>
          <a:p>
            <a:pPr>
              <a:buNone/>
            </a:pPr>
            <a:r>
              <a:rPr lang="en-US" dirty="0" smtClean="0"/>
              <a:t>Group 1 – a visual impairment</a:t>
            </a:r>
          </a:p>
          <a:p>
            <a:pPr>
              <a:buNone/>
            </a:pPr>
            <a:r>
              <a:rPr lang="en-US" dirty="0" smtClean="0"/>
              <a:t>Group 2 -  a broken leg</a:t>
            </a:r>
          </a:p>
          <a:p>
            <a:pPr>
              <a:buNone/>
            </a:pPr>
            <a:r>
              <a:rPr lang="en-US" dirty="0" smtClean="0"/>
              <a:t>Group 3 – Autistic Spectrum </a:t>
            </a:r>
            <a:r>
              <a:rPr lang="en-US" dirty="0" smtClean="0"/>
              <a:t>condition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Group </a:t>
            </a:r>
            <a:r>
              <a:rPr lang="en-US" dirty="0"/>
              <a:t>4</a:t>
            </a:r>
            <a:r>
              <a:rPr lang="en-US" dirty="0" smtClean="0"/>
              <a:t> – ADHD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US" dirty="0" smtClean="0"/>
              <a:t>	Claxton, G. &amp; Lucas, B. (2009) </a:t>
            </a:r>
            <a:r>
              <a:rPr lang="en-US" i="1" dirty="0" smtClean="0"/>
              <a:t>School as a Foundation for Lifelong Learning. </a:t>
            </a:r>
            <a:r>
              <a:rPr lang="en-US" dirty="0" err="1" smtClean="0"/>
              <a:t>Leicester:National</a:t>
            </a:r>
            <a:r>
              <a:rPr lang="en-US" dirty="0" smtClean="0"/>
              <a:t> Institute of Adult Continuing Education.</a:t>
            </a:r>
          </a:p>
          <a:p>
            <a:pPr>
              <a:buNone/>
            </a:pPr>
            <a:r>
              <a:rPr lang="en-US" dirty="0" smtClean="0"/>
              <a:t>	Department for Education, Lifelong Learning and Skills. (2016) </a:t>
            </a:r>
            <a:r>
              <a:rPr lang="en-US" i="1" dirty="0" smtClean="0"/>
              <a:t>Inclusion and Pupil Support, </a:t>
            </a:r>
            <a:r>
              <a:rPr lang="en-US" dirty="0" smtClean="0"/>
              <a:t>Cardiff: Welsh Assembly Government. Available at: </a:t>
            </a:r>
            <a:r>
              <a:rPr lang="en-US" u="sng" dirty="0" smtClean="0">
                <a:hlinkClick r:id="rId2"/>
              </a:rPr>
              <a:t>http://gov.wales/docs/dcells/publications/160318-inclusion-and-pupil-support-en.pdf</a:t>
            </a:r>
            <a:endParaRPr lang="en-US" u="sng" dirty="0" smtClean="0"/>
          </a:p>
          <a:p>
            <a:pPr>
              <a:buNone/>
            </a:pPr>
            <a:r>
              <a:rPr lang="en-US" dirty="0" smtClean="0"/>
              <a:t>	National Assembly for Wales. (2002) </a:t>
            </a:r>
            <a:r>
              <a:rPr lang="en-US" i="1" dirty="0" smtClean="0"/>
              <a:t>Special Educational Needs Code of Practice for Wales</a:t>
            </a:r>
            <a:r>
              <a:rPr lang="en-US" dirty="0" smtClean="0"/>
              <a:t>, Cardiff: National Assembly for Wales.</a:t>
            </a:r>
          </a:p>
          <a:p>
            <a:pPr>
              <a:buNone/>
            </a:pPr>
            <a:r>
              <a:rPr lang="en-US" dirty="0" smtClean="0"/>
              <a:t>	Richards, G. &amp; Armstrong, F. (eds.) (2011) </a:t>
            </a:r>
            <a:r>
              <a:rPr lang="en-US" i="1" dirty="0" smtClean="0"/>
              <a:t>Teaching and Learning in Diverse and Inclusive Classrooms. </a:t>
            </a:r>
            <a:r>
              <a:rPr lang="en-US" dirty="0" err="1" smtClean="0"/>
              <a:t>London:Routledge</a:t>
            </a:r>
            <a:r>
              <a:rPr lang="en-US" dirty="0" smtClean="0"/>
              <a:t>.</a:t>
            </a:r>
          </a:p>
          <a:p>
            <a:pPr>
              <a:buNone/>
            </a:pPr>
            <a:r>
              <a:rPr lang="en-US" dirty="0" smtClean="0"/>
              <a:t>	Welsh Government (2015) </a:t>
            </a:r>
            <a:r>
              <a:rPr lang="en-US" i="1" dirty="0" smtClean="0"/>
              <a:t>Well-being of Future Generation (Wales) Act. </a:t>
            </a:r>
            <a:r>
              <a:rPr lang="en-US" dirty="0" smtClean="0"/>
              <a:t>Cardiff: Welsh Government.</a:t>
            </a:r>
          </a:p>
          <a:p>
            <a:pPr>
              <a:buNone/>
            </a:pPr>
            <a:r>
              <a:rPr lang="en-US" dirty="0" smtClean="0"/>
              <a:t>	Willis, C. (2009) </a:t>
            </a:r>
            <a:r>
              <a:rPr lang="en-US" i="1" dirty="0" smtClean="0"/>
              <a:t>Creating Inclusive Learning Environments for Young Children. </a:t>
            </a:r>
            <a:r>
              <a:rPr lang="en-US" dirty="0" smtClean="0"/>
              <a:t>London: Sage.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pulent">
  <a:themeElements>
    <a:clrScheme name="Custom 88">
      <a:dk1>
        <a:sysClr val="windowText" lastClr="000000"/>
      </a:dk1>
      <a:lt1>
        <a:srgbClr val="CCFF66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0000FF"/>
      </a:hlink>
      <a:folHlink>
        <a:srgbClr val="D490C5"/>
      </a:folHlink>
    </a:clrScheme>
    <a:fontScheme name="Opulent">
      <a:majorFont>
        <a:latin typeface="Trebuchet MS"/>
        <a:ea typeface=""/>
        <a:cs typeface=""/>
        <a:font script="Jpan" typeface="ヒラギノ丸ゴ Pro W4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ヒラギノ丸ゴ Pro W4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pulent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Opulent.thmx</Template>
  <TotalTime>250</TotalTime>
  <Words>407</Words>
  <Application>Microsoft Office PowerPoint</Application>
  <PresentationFormat>On-screen Show (4:3)</PresentationFormat>
  <Paragraphs>102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Trebuchet MS</vt:lpstr>
      <vt:lpstr>Wingdings</vt:lpstr>
      <vt:lpstr>Wingdings 2</vt:lpstr>
      <vt:lpstr>Opulent</vt:lpstr>
      <vt:lpstr>Enabling and Empowering – creating Positive Learning Environments</vt:lpstr>
      <vt:lpstr>Enabling and empowering</vt:lpstr>
      <vt:lpstr>AIMS</vt:lpstr>
      <vt:lpstr>“The kind of environment that might help these learners feel happy and able to achieve is one  where …”</vt:lpstr>
      <vt:lpstr>Making the links</vt:lpstr>
      <vt:lpstr>Why are these issues so important?</vt:lpstr>
      <vt:lpstr>Maslow’s hierarchy of needs</vt:lpstr>
      <vt:lpstr>Physiological needs – time for reflection</vt:lpstr>
      <vt:lpstr>Learning beyond the classroom</vt:lpstr>
      <vt:lpstr>Social needs</vt:lpstr>
      <vt:lpstr>Raising Self-esteem</vt:lpstr>
      <vt:lpstr>Self-actualisation</vt:lpstr>
      <vt:lpstr>Safety needs</vt:lpstr>
      <vt:lpstr>GROUP TASK</vt:lpstr>
      <vt:lpstr>References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Enabling and Empowering – creating Positive Learning Environments</dc:title>
  <dc:creator>swwcte27</dc:creator>
  <cp:lastModifiedBy>Nanna Ryder</cp:lastModifiedBy>
  <cp:revision>15</cp:revision>
  <dcterms:created xsi:type="dcterms:W3CDTF">2017-04-24T09:29:26Z</dcterms:created>
  <dcterms:modified xsi:type="dcterms:W3CDTF">2019-04-28T21:07:20Z</dcterms:modified>
</cp:coreProperties>
</file>