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rels/.rels" ContentType="application/vnd.openxmlformats-package.relationships+xml"/>
  <Override PartName="/ppt/presentation.xml" ContentType="application/vnd.openxmlformats-officedocument.presentationml.presentation.main+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10.xml" ContentType="application/vnd.openxmlformats-officedocument.theme+xml"/>
  <Override PartName="/ppt/theme/theme8.xml" ContentType="application/vnd.openxmlformats-officedocument.theme+xml"/>
  <Override PartName="/ppt/theme/theme11.xml" ContentType="application/vnd.openxmlformats-officedocument.theme+xml"/>
  <Override PartName="/ppt/theme/theme9.xml" ContentType="application/vnd.openxmlformats-officedocument.theme+xml"/>
  <Override PartName="/ppt/slideMasters/_rels/slideMaster9.xml.rels" ContentType="application/vnd.openxmlformats-package.relationships+xml"/>
  <Override PartName="/ppt/slideMasters/_rels/slideMaster10.xml.rels" ContentType="application/vnd.openxmlformats-package.relationships+xml"/>
  <Override PartName="/ppt/slideMasters/_rels/slideMaster11.xml.rels" ContentType="application/vnd.openxmlformats-package.relationships+xml"/>
  <Override PartName="/ppt/slideMasters/_rels/slideMaster8.xml.rels" ContentType="application/vnd.openxmlformats-package.relationships+xml"/>
  <Override PartName="/ppt/slideMasters/_rels/slideMaster7.xml.rels" ContentType="application/vnd.openxmlformats-package.relationships+xml"/>
  <Override PartName="/ppt/slideMasters/_rels/slideMaster6.xml.rels" ContentType="application/vnd.openxmlformats-package.relationships+xml"/>
  <Override PartName="/ppt/slideMasters/_rels/slideMaster5.xml.rels" ContentType="application/vnd.openxmlformats-package.relationships+xml"/>
  <Override PartName="/ppt/slideMasters/_rels/slideMaster4.xml.rels" ContentType="application/vnd.openxmlformats-package.relationships+xml"/>
  <Override PartName="/ppt/slideMasters/_rels/slideMaster3.xml.rels" ContentType="application/vnd.openxmlformats-package.relationships+xml"/>
  <Override PartName="/ppt/slideMasters/_rels/slideMaster2.xml.rels" ContentType="application/vnd.openxmlformats-package.relationships+xml"/>
  <Override PartName="/ppt/slideMasters/_rels/slideMaster1.xml.rels" ContentType="application/vnd.openxmlformats-package.relationships+xml"/>
  <Override PartName="/ppt/slideMasters/slideMaster11.xml" ContentType="application/vnd.openxmlformats-officedocument.presentationml.slideMaster+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10.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_rels/presentation.xml.rels" ContentType="application/vnd.openxmlformats-package.relationships+xml"/>
  <Override PartName="/ppt/slideLayouts/_rels/slideLayout9.xml.rels" ContentType="application/vnd.openxmlformats-package.relationships+xml"/>
  <Override PartName="/ppt/slideLayouts/_rels/slideLayout12.xml.rels" ContentType="application/vnd.openxmlformats-package.relationships+xml"/>
  <Override PartName="/ppt/slideLayouts/_rels/slideLayout7.xml.rels" ContentType="application/vnd.openxmlformats-package.relationships+xml"/>
  <Override PartName="/ppt/slideLayouts/_rels/slideLayout6.xml.rels" ContentType="application/vnd.openxmlformats-package.relationships+xml"/>
  <Override PartName="/ppt/slideLayouts/_rels/slideLayout11.xml.rels" ContentType="application/vnd.openxmlformats-package.relationships+xml"/>
  <Override PartName="/ppt/slideLayouts/_rels/slideLayout10.xml.rels" ContentType="application/vnd.openxmlformats-package.relationships+xml"/>
  <Override PartName="/ppt/slideLayouts/_rels/slideLayout5.xml.rels" ContentType="application/vnd.openxmlformats-package.relationships+xml"/>
  <Override PartName="/ppt/slideLayouts/_rels/slideLayout4.xml.rels" ContentType="application/vnd.openxmlformats-package.relationships+xml"/>
  <Override PartName="/ppt/slideLayouts/_rels/slideLayout8.xml.rels" ContentType="application/vnd.openxmlformats-package.relationships+xml"/>
  <Override PartName="/ppt/slideLayouts/_rels/slideLayout3.xml.rels" ContentType="application/vnd.openxmlformats-package.relationships+xml"/>
  <Override PartName="/ppt/slideLayouts/_rels/slideLayout2.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2.xml" ContentType="application/vnd.openxmlformats-officedocument.presentationml.slideLayout+xml"/>
  <Override PartName="/ppt/slideLayouts/slideLayout11.xml" ContentType="application/vnd.openxmlformats-officedocument.presentationml.slideLayout+xml"/>
  <Override PartName="/ppt/slideLayouts/slideLayout6.xml" ContentType="application/vnd.openxmlformats-officedocument.presentationml.slideLayout+xml"/>
  <Override PartName="/ppt/slideLayouts/slideLayout3.xml" ContentType="application/vnd.openxmlformats-officedocument.presentationml.slideLayout+xml"/>
  <Override PartName="/ppt/slideLayouts/slideLayout12.xml" ContentType="application/vnd.openxmlformats-officedocument.presentationml.slideLayout+xml"/>
  <Override PartName="/ppt/slideLayouts/slideLayout7.xml" ContentType="application/vnd.openxmlformats-officedocument.presentationml.slideLayout+xml"/>
  <Override PartName="/ppt/slideLayouts/slideLayout4.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media/image1.png" ContentType="image/png"/>
  <Override PartName="/ppt/media/image2.png" ContentType="image/png"/>
  <Override PartName="/ppt/media/image4.png" ContentType="image/png"/>
  <Override PartName="/ppt/media/image12.png" ContentType="image/png"/>
  <Override PartName="/ppt/media/image17.png" ContentType="image/png"/>
  <Override PartName="/ppt/media/image25.jpeg" ContentType="image/jpeg"/>
  <Override PartName="/ppt/media/image8.jpeg" ContentType="image/jpeg"/>
  <Override PartName="/ppt/media/image21.jpeg" ContentType="image/jpeg"/>
  <Override PartName="/ppt/media/image7.png" ContentType="image/png"/>
  <Override PartName="/ppt/media/image15.png" ContentType="image/png"/>
  <Override PartName="/ppt/media/image6.png" ContentType="image/png"/>
  <Override PartName="/ppt/media/image14.png" ContentType="image/png"/>
  <Override PartName="/ppt/media/image10.jpeg" ContentType="image/jpeg"/>
  <Override PartName="/ppt/media/image27.png" ContentType="image/png"/>
  <Override PartName="/ppt/media/image26.jpeg" ContentType="image/jpeg"/>
  <Override PartName="/ppt/media/image18.png" ContentType="image/png"/>
  <Override PartName="/ppt/media/image22.png" ContentType="image/png"/>
  <Override PartName="/ppt/media/image20.jpeg" ContentType="image/jpeg"/>
  <Override PartName="/ppt/media/image23.jpeg" ContentType="image/jpeg"/>
  <Override PartName="/ppt/media/image19.png" ContentType="image/png"/>
  <Override PartName="/ppt/media/image5.png" ContentType="image/png"/>
  <Override PartName="/ppt/media/image13.png" ContentType="image/png"/>
  <Override PartName="/ppt/media/image24.jpeg" ContentType="image/jpeg"/>
  <Override PartName="/ppt/media/image11.png" ContentType="image/png"/>
  <Override PartName="/ppt/media/image9.jpeg" ContentType="image/jpeg"/>
  <Override PartName="/ppt/media/image3.png" ContentType="image/png"/>
  <Override PartName="/ppt/media/image16.png" ContentType="image/png"/>
  <Override PartName="/ppt/slides/_rels/slide28.xml.rels" ContentType="application/vnd.openxmlformats-package.relationships+xml"/>
  <Override PartName="/ppt/slides/_rels/slide27.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34.xml.rels" ContentType="application/vnd.openxmlformats-package.relationships+xml"/>
  <Override PartName="/ppt/slides/_rels/slide31.xml.rels" ContentType="application/vnd.openxmlformats-package.relationships+xml"/>
  <Override PartName="/ppt/slides/_rels/slide6.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33.xml.rels" ContentType="application/vnd.openxmlformats-package.relationships+xml"/>
  <Override PartName="/ppt/slides/_rels/slide15.xml.rels" ContentType="application/vnd.openxmlformats-package.relationships+xml"/>
  <Override PartName="/ppt/slides/_rels/slide24.xml.rels" ContentType="application/vnd.openxmlformats-package.relationships+xml"/>
  <Override PartName="/ppt/slides/_rels/slide32.xml.rels" ContentType="application/vnd.openxmlformats-package.relationships+xml"/>
  <Override PartName="/ppt/slides/_rels/slide7.xml.rels" ContentType="application/vnd.openxmlformats-package.relationships+xml"/>
  <Override PartName="/ppt/slides/_rels/slide23.xml.rels" ContentType="application/vnd.openxmlformats-package.relationships+xml"/>
  <Override PartName="/ppt/slides/_rels/slide30.xml.rels" ContentType="application/vnd.openxmlformats-package.relationships+xml"/>
  <Override PartName="/ppt/slides/_rels/slide5.xml.rels" ContentType="application/vnd.openxmlformats-package.relationships+xml"/>
  <Override PartName="/ppt/slides/_rels/slide22.xml.rels" ContentType="application/vnd.openxmlformats-package.relationships+xml"/>
  <Override PartName="/ppt/slides/_rels/slide1.xml.rels" ContentType="application/vnd.openxmlformats-package.relationships+xml"/>
  <Override PartName="/ppt/slides/_rels/slide14.xml.rels" ContentType="application/vnd.openxmlformats-package.relationships+xml"/>
  <Override PartName="/ppt/slides/_rels/slide13.xml.rels" ContentType="application/vnd.openxmlformats-package.relationships+xml"/>
  <Override PartName="/ppt/slides/_rels/slide12.xml.rels" ContentType="application/vnd.openxmlformats-package.relationships+xml"/>
  <Override PartName="/ppt/slides/_rels/slide3.xml.rels" ContentType="application/vnd.openxmlformats-package.relationships+xml"/>
  <Override PartName="/ppt/slides/_rels/slide20.xml.rels" ContentType="application/vnd.openxmlformats-package.relationships+xml"/>
  <Override PartName="/ppt/slides/_rels/slide19.xml.rels" ContentType="application/vnd.openxmlformats-package.relationships+xml"/>
  <Override PartName="/ppt/slides/_rels/slide18.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11.xml.rels" ContentType="application/vnd.openxmlformats-package.relationships+xml"/>
  <Override PartName="/ppt/slides/_rels/slide17.xml.rels" ContentType="application/vnd.openxmlformats-package.relationships+xml"/>
  <Override PartName="/ppt/slides/_rels/slide29.xml.rels" ContentType="application/vnd.openxmlformats-package.relationships+xml"/>
  <Override PartName="/ppt/slides/_rels/slide10.xml.rels" ContentType="application/vnd.openxmlformats-package.relationships+xml"/>
  <Override PartName="/ppt/slides/_rels/slide2.xml.rels" ContentType="application/vnd.openxmlformats-package.relationships+xml"/>
  <Override PartName="/ppt/slides/_rels/slide16.xml.rels" ContentType="application/vnd.openxmlformats-package.relationships+xml"/>
  <Override PartName="/ppt/slides/slide16.xml" ContentType="application/vnd.openxmlformats-officedocument.presentationml.slide+xml"/>
  <Override PartName="/ppt/slides/slide2.xml" ContentType="application/vnd.openxmlformats-officedocument.presentationml.slide+xml"/>
  <Override PartName="/ppt/slides/slide10.xml" ContentType="application/vnd.openxmlformats-officedocument.presentationml.slide+xml"/>
  <Override PartName="/ppt/slides/slide3.xml" ContentType="application/vnd.openxmlformats-officedocument.presentationml.slide+xml"/>
  <Override PartName="/ppt/slides/slide17.xml" ContentType="application/vnd.openxmlformats-officedocument.presentationml.slide+xml"/>
  <Override PartName="/ppt/slides/slide11.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20.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9.xml" ContentType="application/vnd.openxmlformats-officedocument.presentationml.slide+xml"/>
  <Override PartName="/ppt/slides/slide24.xml" ContentType="application/vnd.openxmlformats-officedocument.presentationml.slide+xml"/>
  <Override PartName="/ppt/slides/slide1.xml" ContentType="application/vnd.openxmlformats-officedocument.presentationml.slide+xml"/>
  <Override PartName="/ppt/slides/slide15.xml" ContentType="application/vnd.openxmlformats-officedocument.presentationml.slide+xml"/>
  <Override PartName="/ppt/slides/slide30.xml" ContentType="application/vnd.openxmlformats-officedocument.presentationml.slide+xml"/>
  <Override PartName="/ppt/slides/slide25.xml" ContentType="application/vnd.openxmlformats-officedocument.presentationml.slide+xml"/>
  <Override PartName="/ppt/slides/slide31.xml" ContentType="application/vnd.openxmlformats-officedocument.presentationml.slide+xml"/>
  <Override PartName="/ppt/slides/slide26.xml" ContentType="application/vnd.openxmlformats-officedocument.presentationml.slide+xml"/>
  <Override PartName="/ppt/slides/slide32.xml" ContentType="application/vnd.openxmlformats-officedocument.presentationml.slide+xml"/>
  <Override PartName="/ppt/slides/slide27.xml" ContentType="application/vnd.openxmlformats-officedocument.presentationml.slide+xml"/>
  <Override PartName="/ppt/slides/slide33.xml" ContentType="application/vnd.openxmlformats-officedocument.presentationml.slide+xml"/>
  <Override PartName="/ppt/slides/slide28.xml" ContentType="application/vnd.openxmlformats-officedocument.presentationml.slide+xml"/>
  <Override PartName="/ppt/slides/slide34.xml" ContentType="application/vnd.openxmlformats-officedocument.presentationml.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52" r:id="rId3"/>
    <p:sldMasterId id="2147483654" r:id="rId4"/>
    <p:sldMasterId id="2147483656" r:id="rId5"/>
    <p:sldMasterId id="2147483661" r:id="rId6"/>
    <p:sldMasterId id="2147483663" r:id="rId7"/>
    <p:sldMasterId id="2147483665" r:id="rId8"/>
    <p:sldMasterId id="2147483667" r:id="rId9"/>
    <p:sldMasterId id="2147483668" r:id="rId10"/>
    <p:sldMasterId id="2147483669" r:id="rId11"/>
    <p:sldMasterId id="2147483670" r:id="rId12"/>
  </p:sldMasterIdLst>
  <p:sldIdLst>
    <p:sldId id="256" r:id="rId13"/>
    <p:sldId id="257" r:id="rId14"/>
    <p:sldId id="258" r:id="rId15"/>
    <p:sldId id="259" r:id="rId16"/>
    <p:sldId id="260" r:id="rId17"/>
    <p:sldId id="261" r:id="rId18"/>
    <p:sldId id="262" r:id="rId19"/>
    <p:sldId id="263" r:id="rId20"/>
    <p:sldId id="264" r:id="rId21"/>
    <p:sldId id="265" r:id="rId22"/>
    <p:sldId id="266" r:id="rId23"/>
    <p:sldId id="267" r:id="rId24"/>
    <p:sldId id="268" r:id="rId25"/>
    <p:sldId id="269" r:id="rId26"/>
    <p:sldId id="270" r:id="rId27"/>
    <p:sldId id="271" r:id="rId28"/>
    <p:sldId id="272" r:id="rId29"/>
    <p:sldId id="273" r:id="rId30"/>
    <p:sldId id="274" r:id="rId31"/>
    <p:sldId id="275" r:id="rId32"/>
    <p:sldId id="276" r:id="rId33"/>
    <p:sldId id="277" r:id="rId34"/>
    <p:sldId id="278" r:id="rId35"/>
    <p:sldId id="279" r:id="rId36"/>
    <p:sldId id="280" r:id="rId37"/>
    <p:sldId id="281" r:id="rId38"/>
    <p:sldId id="282" r:id="rId39"/>
    <p:sldId id="283" r:id="rId40"/>
    <p:sldId id="284" r:id="rId41"/>
    <p:sldId id="285" r:id="rId42"/>
    <p:sldId id="286" r:id="rId43"/>
    <p:sldId id="287" r:id="rId44"/>
    <p:sldId id="288" r:id="rId45"/>
    <p:sldId id="289" r:id="rId46"/>
  </p:sldIdLst>
  <p:sldSz cx="9144000" cy="685800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slideMaster" Target="slideMasters/slideMaster9.xml"/><Relationship Id="rId11" Type="http://schemas.openxmlformats.org/officeDocument/2006/relationships/slideMaster" Target="slideMasters/slideMaster10.xml"/><Relationship Id="rId12" Type="http://schemas.openxmlformats.org/officeDocument/2006/relationships/slideMaster" Target="slideMasters/slideMaster11.xml"/><Relationship Id="rId13" Type="http://schemas.openxmlformats.org/officeDocument/2006/relationships/slide" Target="slides/slide1.xml"/><Relationship Id="rId14" Type="http://schemas.openxmlformats.org/officeDocument/2006/relationships/slide" Target="slides/slide2.xml"/><Relationship Id="rId15" Type="http://schemas.openxmlformats.org/officeDocument/2006/relationships/slide" Target="slides/slide3.xml"/><Relationship Id="rId16" Type="http://schemas.openxmlformats.org/officeDocument/2006/relationships/slide" Target="slides/slide4.xml"/><Relationship Id="rId17" Type="http://schemas.openxmlformats.org/officeDocument/2006/relationships/slide" Target="slides/slide5.xml"/><Relationship Id="rId18" Type="http://schemas.openxmlformats.org/officeDocument/2006/relationships/slide" Target="slides/slide6.xml"/><Relationship Id="rId19" Type="http://schemas.openxmlformats.org/officeDocument/2006/relationships/slide" Target="slides/slide7.xml"/><Relationship Id="rId20" Type="http://schemas.openxmlformats.org/officeDocument/2006/relationships/slide" Target="slides/slide8.xml"/><Relationship Id="rId21" Type="http://schemas.openxmlformats.org/officeDocument/2006/relationships/slide" Target="slides/slide9.xml"/><Relationship Id="rId22" Type="http://schemas.openxmlformats.org/officeDocument/2006/relationships/slide" Target="slides/slide10.xml"/><Relationship Id="rId23" Type="http://schemas.openxmlformats.org/officeDocument/2006/relationships/slide" Target="slides/slide11.xml"/><Relationship Id="rId24" Type="http://schemas.openxmlformats.org/officeDocument/2006/relationships/slide" Target="slides/slide12.xml"/><Relationship Id="rId25" Type="http://schemas.openxmlformats.org/officeDocument/2006/relationships/slide" Target="slides/slide13.xml"/><Relationship Id="rId26" Type="http://schemas.openxmlformats.org/officeDocument/2006/relationships/slide" Target="slides/slide14.xml"/><Relationship Id="rId27" Type="http://schemas.openxmlformats.org/officeDocument/2006/relationships/slide" Target="slides/slide15.xml"/><Relationship Id="rId28" Type="http://schemas.openxmlformats.org/officeDocument/2006/relationships/slide" Target="slides/slide16.xml"/><Relationship Id="rId29" Type="http://schemas.openxmlformats.org/officeDocument/2006/relationships/slide" Target="slides/slide17.xml"/><Relationship Id="rId30" Type="http://schemas.openxmlformats.org/officeDocument/2006/relationships/slide" Target="slides/slide18.xml"/><Relationship Id="rId31" Type="http://schemas.openxmlformats.org/officeDocument/2006/relationships/slide" Target="slides/slide19.xml"/><Relationship Id="rId32" Type="http://schemas.openxmlformats.org/officeDocument/2006/relationships/slide" Target="slides/slide20.xml"/><Relationship Id="rId33" Type="http://schemas.openxmlformats.org/officeDocument/2006/relationships/slide" Target="slides/slide21.xml"/><Relationship Id="rId34" Type="http://schemas.openxmlformats.org/officeDocument/2006/relationships/slide" Target="slides/slide22.xml"/><Relationship Id="rId35" Type="http://schemas.openxmlformats.org/officeDocument/2006/relationships/slide" Target="slides/slide23.xml"/><Relationship Id="rId36" Type="http://schemas.openxmlformats.org/officeDocument/2006/relationships/slide" Target="slides/slide24.xml"/><Relationship Id="rId37" Type="http://schemas.openxmlformats.org/officeDocument/2006/relationships/slide" Target="slides/slide25.xml"/><Relationship Id="rId38" Type="http://schemas.openxmlformats.org/officeDocument/2006/relationships/slide" Target="slides/slide26.xml"/><Relationship Id="rId39" Type="http://schemas.openxmlformats.org/officeDocument/2006/relationships/slide" Target="slides/slide27.xml"/><Relationship Id="rId40" Type="http://schemas.openxmlformats.org/officeDocument/2006/relationships/slide" Target="slides/slide28.xml"/><Relationship Id="rId41" Type="http://schemas.openxmlformats.org/officeDocument/2006/relationships/slide" Target="slides/slide29.xml"/><Relationship Id="rId42" Type="http://schemas.openxmlformats.org/officeDocument/2006/relationships/slide" Target="slides/slide30.xml"/><Relationship Id="rId43" Type="http://schemas.openxmlformats.org/officeDocument/2006/relationships/slide" Target="slides/slide31.xml"/><Relationship Id="rId44" Type="http://schemas.openxmlformats.org/officeDocument/2006/relationships/slide" Target="slides/slide32.xml"/><Relationship Id="rId45" Type="http://schemas.openxmlformats.org/officeDocument/2006/relationships/slide" Target="slides/slide33.xml"/><Relationship Id="rId46" Type="http://schemas.openxmlformats.org/officeDocument/2006/relationships/slide" Target="slides/slide34.xml"/><Relationship Id="rId47"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7.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trike="noStrike" u="none">
              <a:solidFill>
                <a:schemeClr val="dk1"/>
              </a:solidFill>
              <a:uFillTx/>
              <a:latin typeface="Calibri"/>
            </a:endParaRPr>
          </a:p>
        </p:txBody>
      </p:sp>
      <p:sp>
        <p:nvSpPr>
          <p:cNvPr id="6" name="PlaceHolder 2"/>
          <p:cNvSpPr>
            <a:spLocks noGrp="1"/>
          </p:cNvSpPr>
          <p:nvPr>
            <p:ph/>
          </p:nvPr>
        </p:nvSpPr>
        <p:spPr>
          <a:xfrm>
            <a:off x="457200" y="1600200"/>
            <a:ext cx="8229240" cy="4525560"/>
          </a:xfrm>
          <a:prstGeom prst="rect">
            <a:avLst/>
          </a:prstGeom>
          <a:noFill/>
          <a:ln w="0">
            <a:noFill/>
          </a:ln>
        </p:spPr>
        <p:txBody>
          <a:bodyPr lIns="0" rIns="0" tIns="0" bIns="0" anchor="t">
            <a:normAutofit/>
          </a:bodyPr>
          <a:p>
            <a:pPr indent="0">
              <a:spcBef>
                <a:spcPts val="1417"/>
              </a:spcBef>
              <a:buNone/>
            </a:pPr>
            <a:endParaRPr b="0" lang="en-US" sz="3200" strike="noStrike" u="none">
              <a:solidFill>
                <a:schemeClr val="dk1"/>
              </a:solidFill>
              <a:uFillTx/>
              <a:latin typeface="Calibri"/>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CD865866-2D47-4951-BFEC-1372DF9B3A0D}"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85306534-BBE1-4189-9062-D94B07A7CABF}"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trike="noStrike" u="none">
              <a:solidFill>
                <a:schemeClr val="dk1"/>
              </a:solidFill>
              <a:uFillTx/>
              <a:latin typeface="Calibri"/>
            </a:endParaRPr>
          </a:p>
        </p:txBody>
      </p:sp>
      <p:sp>
        <p:nvSpPr>
          <p:cNvPr id="8" name="PlaceHolder 2"/>
          <p:cNvSpPr>
            <a:spLocks noGrp="1"/>
          </p:cNvSpPr>
          <p:nvPr>
            <p:ph type="subTitle"/>
          </p:nvPr>
        </p:nvSpPr>
        <p:spPr>
          <a:xfrm>
            <a:off x="457200" y="1600200"/>
            <a:ext cx="8229240" cy="4525560"/>
          </a:xfrm>
          <a:prstGeom prst="rect">
            <a:avLst/>
          </a:prstGeom>
          <a:noFill/>
          <a:ln w="0">
            <a:noFill/>
          </a:ln>
        </p:spPr>
        <p:txBody>
          <a:bodyPr lIns="0" rIns="0" tIns="0" bIns="0" anchor="ctr">
            <a:noAutofit/>
          </a:bodyPr>
          <a:p>
            <a:pPr indent="0" algn="ctr">
              <a:buNone/>
            </a:pPr>
            <a:endParaRPr b="0" lang="en-GB" sz="3200" strike="noStrike" u="none">
              <a:solidFill>
                <a:srgbClr val="000000"/>
              </a:solidFill>
              <a:uFillTx/>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93FFDE51-835E-45A4-BE1F-84B4BEB3BCEE}"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and Vertical Tex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trike="noStrike" u="none">
              <a:solidFill>
                <a:schemeClr val="dk1"/>
              </a:solidFill>
              <a:uFillTx/>
              <a:latin typeface="Calibri"/>
            </a:endParaRPr>
          </a:p>
        </p:txBody>
      </p:sp>
      <p:sp>
        <p:nvSpPr>
          <p:cNvPr id="15" name="PlaceHolder 2"/>
          <p:cNvSpPr>
            <a:spLocks noGrp="1"/>
          </p:cNvSpPr>
          <p:nvPr>
            <p:ph/>
          </p:nvPr>
        </p:nvSpPr>
        <p:spPr>
          <a:xfrm>
            <a:off x="457200" y="1600200"/>
            <a:ext cx="8229240" cy="4525560"/>
          </a:xfrm>
          <a:prstGeom prst="rect">
            <a:avLst/>
          </a:prstGeom>
          <a:noFill/>
          <a:ln w="0">
            <a:noFill/>
          </a:ln>
        </p:spPr>
        <p:txBody>
          <a:bodyPr lIns="0" rIns="0" tIns="0" bIns="0" anchor="t">
            <a:normAutofit/>
          </a:bodyPr>
          <a:p>
            <a:pPr indent="0">
              <a:spcBef>
                <a:spcPts val="1417"/>
              </a:spcBef>
              <a:buNone/>
            </a:pPr>
            <a:endParaRPr b="0" lang="en-US" sz="3200" strike="noStrike" u="none">
              <a:solidFill>
                <a:schemeClr val="dk1"/>
              </a:solidFill>
              <a:uFillTx/>
              <a:latin typeface="Calibri"/>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AB9EF586-3342-4129-9052-0580CA1C5DE1}"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Vertical Title and Tex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trike="noStrike" u="none">
              <a:solidFill>
                <a:schemeClr val="dk1"/>
              </a:solidFill>
              <a:uFillTx/>
              <a:latin typeface="Calibri"/>
            </a:endParaRPr>
          </a:p>
        </p:txBody>
      </p:sp>
      <p:sp>
        <p:nvSpPr>
          <p:cNvPr id="22" name="PlaceHolder 2"/>
          <p:cNvSpPr>
            <a:spLocks noGrp="1"/>
          </p:cNvSpPr>
          <p:nvPr>
            <p:ph/>
          </p:nvPr>
        </p:nvSpPr>
        <p:spPr>
          <a:xfrm>
            <a:off x="457200" y="1600200"/>
            <a:ext cx="8229240" cy="4525560"/>
          </a:xfrm>
          <a:prstGeom prst="rect">
            <a:avLst/>
          </a:prstGeom>
          <a:noFill/>
          <a:ln w="0">
            <a:noFill/>
          </a:ln>
        </p:spPr>
        <p:txBody>
          <a:bodyPr lIns="0" rIns="0" tIns="0" bIns="0" anchor="t">
            <a:normAutofit/>
          </a:bodyPr>
          <a:p>
            <a:pPr indent="0">
              <a:spcBef>
                <a:spcPts val="1417"/>
              </a:spcBef>
              <a:buNone/>
            </a:pPr>
            <a:endParaRPr b="0" lang="en-US" sz="3200" strike="noStrike" u="none">
              <a:solidFill>
                <a:schemeClr val="dk1"/>
              </a:solidFill>
              <a:uFillTx/>
              <a:latin typeface="Calibri"/>
            </a:endParaRPr>
          </a:p>
        </p:txBody>
      </p:sp>
      <p:sp>
        <p:nvSpPr>
          <p:cNvPr id="4" name="PlaceHolder 3"/>
          <p:cNvSpPr>
            <a:spLocks noGrp="1"/>
          </p:cNvSpPr>
          <p:nvPr>
            <p:ph type="ftr" idx="8"/>
          </p:nvPr>
        </p:nvSpPr>
        <p:spPr/>
        <p:txBody>
          <a:bodyPr/>
          <a:p>
            <a:r>
              <a:t>Footer</a:t>
            </a:r>
          </a:p>
        </p:txBody>
      </p:sp>
      <p:sp>
        <p:nvSpPr>
          <p:cNvPr id="5" name="PlaceHolder 4"/>
          <p:cNvSpPr>
            <a:spLocks noGrp="1"/>
          </p:cNvSpPr>
          <p:nvPr>
            <p:ph type="sldNum" idx="9"/>
          </p:nvPr>
        </p:nvSpPr>
        <p:spPr/>
        <p:txBody>
          <a:bodyPr/>
          <a:p>
            <a:fld id="{F72B67F3-6293-4FF0-94E0-73B30ADE7A20}" type="slidenum">
              <a:t>&lt;#&gt;</a:t>
            </a:fld>
          </a:p>
        </p:txBody>
      </p:sp>
      <p:sp>
        <p:nvSpPr>
          <p:cNvPr id="6" name="PlaceHolder 5"/>
          <p:cNvSpPr>
            <a:spLocks noGrp="1"/>
          </p:cNvSpPr>
          <p:nvPr>
            <p:ph type="dt" idx="7"/>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and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trike="noStrike" u="none">
              <a:solidFill>
                <a:schemeClr val="dk1"/>
              </a:solidFill>
              <a:uFillTx/>
              <a:latin typeface="Calibri"/>
            </a:endParaRPr>
          </a:p>
        </p:txBody>
      </p:sp>
      <p:sp>
        <p:nvSpPr>
          <p:cNvPr id="3" name="PlaceHolder 2"/>
          <p:cNvSpPr>
            <a:spLocks noGrp="1"/>
          </p:cNvSpPr>
          <p:nvPr>
            <p:ph type="ftr" idx="11"/>
          </p:nvPr>
        </p:nvSpPr>
        <p:spPr/>
        <p:txBody>
          <a:bodyPr/>
          <a:p>
            <a:r>
              <a:t>Footer</a:t>
            </a:r>
          </a:p>
        </p:txBody>
      </p:sp>
      <p:sp>
        <p:nvSpPr>
          <p:cNvPr id="4" name="PlaceHolder 3"/>
          <p:cNvSpPr>
            <a:spLocks noGrp="1"/>
          </p:cNvSpPr>
          <p:nvPr>
            <p:ph type="sldNum" idx="12"/>
          </p:nvPr>
        </p:nvSpPr>
        <p:spPr/>
        <p:txBody>
          <a:bodyPr/>
          <a:p>
            <a:fld id="{F5AB2007-1A61-4AAA-9ACB-FCB5DEAAA58B}" type="slidenum">
              <a:t>&lt;#&gt;</a:t>
            </a:fld>
          </a:p>
        </p:txBody>
      </p:sp>
      <p:sp>
        <p:nvSpPr>
          <p:cNvPr id="5" name="PlaceHolder 4"/>
          <p:cNvSpPr>
            <a:spLocks noGrp="1"/>
          </p:cNvSpPr>
          <p:nvPr>
            <p:ph type="dt" idx="10"/>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and Content">
    <p:spTree>
      <p:nvGrpSpPr>
        <p:cNvPr id="1" name=""/>
        <p:cNvGrpSpPr/>
        <p:nvPr/>
      </p:nvGrpSpPr>
      <p:grpSpPr>
        <a:xfrm>
          <a:off x="0" y="0"/>
          <a:ext cx="0" cy="0"/>
          <a:chOff x="0" y="0"/>
          <a:chExt cx="0" cy="0"/>
        </a:xfrm>
      </p:grpSpPr>
      <p:sp>
        <p:nvSpPr>
          <p:cNvPr id="2" name="PlaceHolder 1"/>
          <p:cNvSpPr>
            <a:spLocks noGrp="1"/>
          </p:cNvSpPr>
          <p:nvPr>
            <p:ph type="ftr" idx="11"/>
          </p:nvPr>
        </p:nvSpPr>
        <p:spPr/>
        <p:txBody>
          <a:bodyPr/>
          <a:p>
            <a:r>
              <a:t>Footer</a:t>
            </a:r>
          </a:p>
        </p:txBody>
      </p:sp>
      <p:sp>
        <p:nvSpPr>
          <p:cNvPr id="3" name="PlaceHolder 2"/>
          <p:cNvSpPr>
            <a:spLocks noGrp="1"/>
          </p:cNvSpPr>
          <p:nvPr>
            <p:ph type="sldNum" idx="12"/>
          </p:nvPr>
        </p:nvSpPr>
        <p:spPr/>
        <p:txBody>
          <a:bodyPr/>
          <a:p>
            <a:fld id="{2BDF0705-B4C1-43E3-BD21-750941FA2A8F}" type="slidenum">
              <a:t>&lt;#&gt;</a:t>
            </a:fld>
          </a:p>
        </p:txBody>
      </p:sp>
      <p:sp>
        <p:nvSpPr>
          <p:cNvPr id="4" name="PlaceHolder 3"/>
          <p:cNvSpPr>
            <a:spLocks noGrp="1"/>
          </p:cNvSpPr>
          <p:nvPr>
            <p:ph type="dt" idx="10"/>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and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trike="noStrike" u="none">
              <a:solidFill>
                <a:schemeClr val="dk1"/>
              </a:solidFill>
              <a:uFillTx/>
              <a:latin typeface="Calibri"/>
            </a:endParaRPr>
          </a:p>
        </p:txBody>
      </p:sp>
      <p:sp>
        <p:nvSpPr>
          <p:cNvPr id="30" name="PlaceHolder 2"/>
          <p:cNvSpPr>
            <a:spLocks noGrp="1"/>
          </p:cNvSpPr>
          <p:nvPr>
            <p:ph/>
          </p:nvPr>
        </p:nvSpPr>
        <p:spPr>
          <a:xfrm>
            <a:off x="457200" y="1600200"/>
            <a:ext cx="8229240" cy="4525560"/>
          </a:xfrm>
          <a:prstGeom prst="rect">
            <a:avLst/>
          </a:prstGeom>
          <a:noFill/>
          <a:ln w="0">
            <a:noFill/>
          </a:ln>
        </p:spPr>
        <p:txBody>
          <a:bodyPr lIns="0" rIns="0" tIns="0" bIns="0" anchor="t">
            <a:normAutofit/>
          </a:bodyPr>
          <a:p>
            <a:pPr indent="0">
              <a:spcBef>
                <a:spcPts val="1417"/>
              </a:spcBef>
              <a:buNone/>
            </a:pPr>
            <a:endParaRPr b="0" lang="en-US" sz="3200" strike="noStrike" u="none">
              <a:solidFill>
                <a:schemeClr val="dk1"/>
              </a:solidFill>
              <a:uFillTx/>
              <a:latin typeface="Calibri"/>
            </a:endParaRPr>
          </a:p>
        </p:txBody>
      </p:sp>
      <p:sp>
        <p:nvSpPr>
          <p:cNvPr id="4" name="PlaceHolder 3"/>
          <p:cNvSpPr>
            <a:spLocks noGrp="1"/>
          </p:cNvSpPr>
          <p:nvPr>
            <p:ph type="ftr" idx="11"/>
          </p:nvPr>
        </p:nvSpPr>
        <p:spPr/>
        <p:txBody>
          <a:bodyPr/>
          <a:p>
            <a:r>
              <a:t>Footer</a:t>
            </a:r>
          </a:p>
        </p:txBody>
      </p:sp>
      <p:sp>
        <p:nvSpPr>
          <p:cNvPr id="5" name="PlaceHolder 4"/>
          <p:cNvSpPr>
            <a:spLocks noGrp="1"/>
          </p:cNvSpPr>
          <p:nvPr>
            <p:ph type="sldNum" idx="12"/>
          </p:nvPr>
        </p:nvSpPr>
        <p:spPr/>
        <p:txBody>
          <a:bodyPr/>
          <a:p>
            <a:fld id="{A9DD373D-0807-4035-845B-A021AA047ECD}" type="slidenum">
              <a:t>&lt;#&gt;</a:t>
            </a:fld>
          </a:p>
        </p:txBody>
      </p:sp>
      <p:sp>
        <p:nvSpPr>
          <p:cNvPr id="6" name="PlaceHolder 5"/>
          <p:cNvSpPr>
            <a:spLocks noGrp="1"/>
          </p:cNvSpPr>
          <p:nvPr>
            <p:ph type="dt" idx="10"/>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and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trike="noStrike" u="none">
              <a:solidFill>
                <a:schemeClr val="dk1"/>
              </a:solidFill>
              <a:uFillTx/>
              <a:latin typeface="Calibri"/>
            </a:endParaRPr>
          </a:p>
        </p:txBody>
      </p:sp>
      <p:sp>
        <p:nvSpPr>
          <p:cNvPr id="32" name="PlaceHolder 2"/>
          <p:cNvSpPr>
            <a:spLocks noGrp="1"/>
          </p:cNvSpPr>
          <p:nvPr>
            <p:ph/>
          </p:nvPr>
        </p:nvSpPr>
        <p:spPr>
          <a:xfrm>
            <a:off x="457200" y="1600200"/>
            <a:ext cx="8229240" cy="4525560"/>
          </a:xfrm>
          <a:prstGeom prst="rect">
            <a:avLst/>
          </a:prstGeom>
          <a:noFill/>
          <a:ln w="0">
            <a:noFill/>
          </a:ln>
        </p:spPr>
        <p:txBody>
          <a:bodyPr lIns="0" rIns="0" tIns="0" bIns="0" anchor="t">
            <a:normAutofit/>
          </a:bodyPr>
          <a:p>
            <a:pPr indent="0">
              <a:spcBef>
                <a:spcPts val="1417"/>
              </a:spcBef>
              <a:buNone/>
            </a:pPr>
            <a:endParaRPr b="0" lang="en-US" sz="3200" strike="noStrike" u="none">
              <a:solidFill>
                <a:schemeClr val="dk1"/>
              </a:solidFill>
              <a:uFillTx/>
              <a:latin typeface="Calibri"/>
            </a:endParaRPr>
          </a:p>
        </p:txBody>
      </p:sp>
      <p:sp>
        <p:nvSpPr>
          <p:cNvPr id="4" name="PlaceHolder 3"/>
          <p:cNvSpPr>
            <a:spLocks noGrp="1"/>
          </p:cNvSpPr>
          <p:nvPr>
            <p:ph type="ftr" idx="11"/>
          </p:nvPr>
        </p:nvSpPr>
        <p:spPr/>
        <p:txBody>
          <a:bodyPr/>
          <a:p>
            <a:r>
              <a:t>Footer</a:t>
            </a:r>
          </a:p>
        </p:txBody>
      </p:sp>
      <p:sp>
        <p:nvSpPr>
          <p:cNvPr id="5" name="PlaceHolder 4"/>
          <p:cNvSpPr>
            <a:spLocks noGrp="1"/>
          </p:cNvSpPr>
          <p:nvPr>
            <p:ph type="sldNum" idx="12"/>
          </p:nvPr>
        </p:nvSpPr>
        <p:spPr/>
        <p:txBody>
          <a:bodyPr/>
          <a:p>
            <a:fld id="{F89079F2-3428-4998-8646-683B9056C1DE}" type="slidenum">
              <a:t>&lt;#&gt;</a:t>
            </a:fld>
          </a:p>
        </p:txBody>
      </p:sp>
      <p:sp>
        <p:nvSpPr>
          <p:cNvPr id="6" name="PlaceHolder 5"/>
          <p:cNvSpPr>
            <a:spLocks noGrp="1"/>
          </p:cNvSpPr>
          <p:nvPr>
            <p:ph type="dt" idx="10"/>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Section Header">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trike="noStrike" u="none">
              <a:solidFill>
                <a:schemeClr val="dk1"/>
              </a:solidFill>
              <a:uFillTx/>
              <a:latin typeface="Calibri"/>
            </a:endParaRPr>
          </a:p>
        </p:txBody>
      </p:sp>
      <p:sp>
        <p:nvSpPr>
          <p:cNvPr id="39" name="PlaceHolder 2"/>
          <p:cNvSpPr>
            <a:spLocks noGrp="1"/>
          </p:cNvSpPr>
          <p:nvPr>
            <p:ph/>
          </p:nvPr>
        </p:nvSpPr>
        <p:spPr>
          <a:xfrm>
            <a:off x="457200" y="1600200"/>
            <a:ext cx="4015800" cy="4525560"/>
          </a:xfrm>
          <a:prstGeom prst="rect">
            <a:avLst/>
          </a:prstGeom>
          <a:noFill/>
          <a:ln w="0">
            <a:noFill/>
          </a:ln>
        </p:spPr>
        <p:txBody>
          <a:bodyPr lIns="0" rIns="0" tIns="0" bIns="0" anchor="t">
            <a:normAutofit/>
          </a:bodyPr>
          <a:p>
            <a:pPr indent="0">
              <a:spcBef>
                <a:spcPts val="1417"/>
              </a:spcBef>
              <a:buNone/>
            </a:pPr>
            <a:endParaRPr b="0" lang="en-US" sz="3200" strike="noStrike" u="none">
              <a:solidFill>
                <a:schemeClr val="dk1"/>
              </a:solidFill>
              <a:uFillTx/>
              <a:latin typeface="Calibri"/>
            </a:endParaRPr>
          </a:p>
        </p:txBody>
      </p:sp>
      <p:sp>
        <p:nvSpPr>
          <p:cNvPr id="40" name="PlaceHolder 3"/>
          <p:cNvSpPr>
            <a:spLocks noGrp="1"/>
          </p:cNvSpPr>
          <p:nvPr>
            <p:ph/>
          </p:nvPr>
        </p:nvSpPr>
        <p:spPr>
          <a:xfrm>
            <a:off x="4674240" y="1600200"/>
            <a:ext cx="4015800" cy="4525560"/>
          </a:xfrm>
          <a:prstGeom prst="rect">
            <a:avLst/>
          </a:prstGeom>
          <a:noFill/>
          <a:ln w="0">
            <a:noFill/>
          </a:ln>
        </p:spPr>
        <p:txBody>
          <a:bodyPr lIns="0" rIns="0" tIns="0" bIns="0" anchor="t">
            <a:normAutofit/>
          </a:bodyPr>
          <a:p>
            <a:pPr indent="0">
              <a:spcBef>
                <a:spcPts val="1417"/>
              </a:spcBef>
              <a:buNone/>
            </a:pPr>
            <a:endParaRPr b="0" lang="en-US" sz="3200" strike="noStrike" u="none">
              <a:solidFill>
                <a:schemeClr val="dk1"/>
              </a:solidFill>
              <a:uFillTx/>
              <a:latin typeface="Calibri"/>
            </a:endParaRPr>
          </a:p>
        </p:txBody>
      </p:sp>
      <p:sp>
        <p:nvSpPr>
          <p:cNvPr id="5" name="PlaceHolder 4"/>
          <p:cNvSpPr>
            <a:spLocks noGrp="1"/>
          </p:cNvSpPr>
          <p:nvPr>
            <p:ph type="ftr" idx="14"/>
          </p:nvPr>
        </p:nvSpPr>
        <p:spPr/>
        <p:txBody>
          <a:bodyPr/>
          <a:p>
            <a:r>
              <a:t>Footer</a:t>
            </a:r>
          </a:p>
        </p:txBody>
      </p:sp>
      <p:sp>
        <p:nvSpPr>
          <p:cNvPr id="6" name="PlaceHolder 5"/>
          <p:cNvSpPr>
            <a:spLocks noGrp="1"/>
          </p:cNvSpPr>
          <p:nvPr>
            <p:ph type="sldNum" idx="15"/>
          </p:nvPr>
        </p:nvSpPr>
        <p:spPr/>
        <p:txBody>
          <a:bodyPr/>
          <a:p>
            <a:fld id="{814F4552-DB13-4AD8-A267-4A506730E511}" type="slidenum">
              <a:t>&lt;#&gt;</a:t>
            </a:fld>
          </a:p>
        </p:txBody>
      </p:sp>
      <p:sp>
        <p:nvSpPr>
          <p:cNvPr id="7" name="PlaceHolder 6"/>
          <p:cNvSpPr>
            <a:spLocks noGrp="1"/>
          </p:cNvSpPr>
          <p:nvPr>
            <p:ph type="dt" idx="13"/>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wo Content">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US" sz="1800" strike="noStrike" u="none">
              <a:solidFill>
                <a:schemeClr val="dk1"/>
              </a:solidFill>
              <a:uFillTx/>
              <a:latin typeface="Calibri"/>
            </a:endParaRPr>
          </a:p>
        </p:txBody>
      </p:sp>
      <p:sp>
        <p:nvSpPr>
          <p:cNvPr id="48" name="PlaceHolder 2"/>
          <p:cNvSpPr>
            <a:spLocks noGrp="1"/>
          </p:cNvSpPr>
          <p:nvPr>
            <p:ph/>
          </p:nvPr>
        </p:nvSpPr>
        <p:spPr>
          <a:xfrm>
            <a:off x="457200" y="1600200"/>
            <a:ext cx="4015800" cy="4525560"/>
          </a:xfrm>
          <a:prstGeom prst="rect">
            <a:avLst/>
          </a:prstGeom>
          <a:noFill/>
          <a:ln w="0">
            <a:noFill/>
          </a:ln>
        </p:spPr>
        <p:txBody>
          <a:bodyPr lIns="0" rIns="0" tIns="0" bIns="0" anchor="t">
            <a:normAutofit/>
          </a:bodyPr>
          <a:p>
            <a:pPr indent="0">
              <a:spcBef>
                <a:spcPts val="1417"/>
              </a:spcBef>
              <a:buNone/>
            </a:pPr>
            <a:endParaRPr b="0" lang="en-US" sz="3200" strike="noStrike" u="none">
              <a:solidFill>
                <a:schemeClr val="dk1"/>
              </a:solidFill>
              <a:uFillTx/>
              <a:latin typeface="Calibri"/>
            </a:endParaRPr>
          </a:p>
        </p:txBody>
      </p:sp>
      <p:sp>
        <p:nvSpPr>
          <p:cNvPr id="49" name="PlaceHolder 3"/>
          <p:cNvSpPr>
            <a:spLocks noGrp="1"/>
          </p:cNvSpPr>
          <p:nvPr>
            <p:ph/>
          </p:nvPr>
        </p:nvSpPr>
        <p:spPr>
          <a:xfrm>
            <a:off x="4674240" y="1600200"/>
            <a:ext cx="4015800" cy="4525560"/>
          </a:xfrm>
          <a:prstGeom prst="rect">
            <a:avLst/>
          </a:prstGeom>
          <a:noFill/>
          <a:ln w="0">
            <a:noFill/>
          </a:ln>
        </p:spPr>
        <p:txBody>
          <a:bodyPr lIns="0" rIns="0" tIns="0" bIns="0" anchor="t">
            <a:normAutofit/>
          </a:bodyPr>
          <a:p>
            <a:pPr indent="0">
              <a:spcBef>
                <a:spcPts val="1417"/>
              </a:spcBef>
              <a:buNone/>
            </a:pPr>
            <a:endParaRPr b="0" lang="en-US" sz="3200" strike="noStrike" u="none">
              <a:solidFill>
                <a:schemeClr val="dk1"/>
              </a:solidFill>
              <a:uFillTx/>
              <a:latin typeface="Calibri"/>
            </a:endParaRPr>
          </a:p>
        </p:txBody>
      </p:sp>
      <p:sp>
        <p:nvSpPr>
          <p:cNvPr id="5" name="PlaceHolder 4"/>
          <p:cNvSpPr>
            <a:spLocks noGrp="1"/>
          </p:cNvSpPr>
          <p:nvPr>
            <p:ph type="ftr" idx="17"/>
          </p:nvPr>
        </p:nvSpPr>
        <p:spPr/>
        <p:txBody>
          <a:bodyPr/>
          <a:p>
            <a:r>
              <a:t>Footer</a:t>
            </a:r>
          </a:p>
        </p:txBody>
      </p:sp>
      <p:sp>
        <p:nvSpPr>
          <p:cNvPr id="6" name="PlaceHolder 5"/>
          <p:cNvSpPr>
            <a:spLocks noGrp="1"/>
          </p:cNvSpPr>
          <p:nvPr>
            <p:ph type="sldNum" idx="18"/>
          </p:nvPr>
        </p:nvSpPr>
        <p:spPr/>
        <p:txBody>
          <a:bodyPr/>
          <a:p>
            <a:fld id="{18AF4564-3910-4F33-B009-DB3A6FBEB7C1}" type="slidenum">
              <a:t>&lt;#&gt;</a:t>
            </a:fld>
          </a:p>
        </p:txBody>
      </p:sp>
      <p:sp>
        <p:nvSpPr>
          <p:cNvPr id="7" name="PlaceHolder 6"/>
          <p:cNvSpPr>
            <a:spLocks noGrp="1"/>
          </p:cNvSpPr>
          <p:nvPr>
            <p:ph type="dt" idx="16"/>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mparison">
    <p:spTree>
      <p:nvGrpSpPr>
        <p:cNvPr id="1" name=""/>
        <p:cNvGrpSpPr/>
        <p:nvPr/>
      </p:nvGrpSpPr>
      <p:grpSpPr>
        <a:xfrm>
          <a:off x="0" y="0"/>
          <a:ext cx="0" cy="0"/>
          <a:chOff x="0" y="0"/>
          <a:chExt cx="0" cy="0"/>
        </a:xfrm>
      </p:grpSpPr>
      <p:sp>
        <p:nvSpPr>
          <p:cNvPr id="2" name="PlaceHolder 1"/>
          <p:cNvSpPr>
            <a:spLocks noGrp="1"/>
          </p:cNvSpPr>
          <p:nvPr>
            <p:ph type="ftr" idx="20"/>
          </p:nvPr>
        </p:nvSpPr>
        <p:spPr/>
        <p:txBody>
          <a:bodyPr/>
          <a:p>
            <a:r>
              <a:t>Footer</a:t>
            </a:r>
          </a:p>
        </p:txBody>
      </p:sp>
      <p:sp>
        <p:nvSpPr>
          <p:cNvPr id="3" name="PlaceHolder 2"/>
          <p:cNvSpPr>
            <a:spLocks noGrp="1"/>
          </p:cNvSpPr>
          <p:nvPr>
            <p:ph type="sldNum" idx="21"/>
          </p:nvPr>
        </p:nvSpPr>
        <p:spPr/>
        <p:txBody>
          <a:bodyPr/>
          <a:p>
            <a:fld id="{59F60E30-7986-4F8D-830C-946B4DEA87D4}" type="slidenum">
              <a:t>&lt;#&gt;</a:t>
            </a:fld>
          </a:p>
        </p:txBody>
      </p:sp>
      <p:sp>
        <p:nvSpPr>
          <p:cNvPr id="4" name="PlaceHolder 3"/>
          <p:cNvSpPr>
            <a:spLocks noGrp="1"/>
          </p:cNvSpPr>
          <p:nvPr>
            <p:ph type="dt" idx="19"/>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5.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6.xml"/><Relationship Id="rId3" Type="http://schemas.openxmlformats.org/officeDocument/2006/relationships/slideLayout" Target="../slideLayouts/slideLayout7.xml"/><Relationship Id="rId4" Type="http://schemas.openxmlformats.org/officeDocument/2006/relationships/slideLayout" Target="../slideLayouts/slideLayout8.xml"/><Relationship Id="rId5" Type="http://schemas.openxmlformats.org/officeDocument/2006/relationships/slideLayout" Target="../slideLayouts/slideLayout9.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slideLayout" Target="../slideLayouts/slideLayout10.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slideLayout" Target="../slideLayouts/slideLayout11.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slideLayout" Target="../slideLayouts/slideLayout12.xml"/>
</Relationships>
</file>

<file path=ppt/slideMasters/_rels/slideMaster8.xml.rels><?xml version="1.0" encoding="UTF-8"?>
<Relationships xmlns="http://schemas.openxmlformats.org/package/2006/relationships"><Relationship Id="rId1" Type="http://schemas.openxmlformats.org/officeDocument/2006/relationships/theme" Target="../theme/theme8.xml"/>
</Relationships>
</file>

<file path=ppt/slideMasters/_rels/slideMaster9.xml.rels><?xml version="1.0" encoding="UTF-8"?>
<Relationships xmlns="http://schemas.openxmlformats.org/package/2006/relationships"><Relationship Id="rId1" Type="http://schemas.openxmlformats.org/officeDocument/2006/relationships/theme" Target="../theme/theme9.xml"/>
</Relationships>
</file>

<file path=ppt/slideMasters/_rels/slideMaster10.xml.rels><?xml version="1.0" encoding="UTF-8"?>
<Relationships xmlns="http://schemas.openxmlformats.org/package/2006/relationships"><Relationship Id="rId1" Type="http://schemas.openxmlformats.org/officeDocument/2006/relationships/theme" Target="../theme/theme10.xml"/>
</Relationships>
</file>

<file path=ppt/slideMasters/_rels/slideMaster11.xml.rels><?xml version="1.0" encoding="UTF-8"?>
<Relationships xmlns="http://schemas.openxmlformats.org/package/2006/relationships"><Relationship Id="rId1" Type="http://schemas.openxmlformats.org/officeDocument/2006/relationships/theme" Target="../theme/theme11.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685800" y="2130480"/>
            <a:ext cx="7772040" cy="1469520"/>
          </a:xfrm>
          <a:prstGeom prst="rect">
            <a:avLst/>
          </a:prstGeom>
          <a:noFill/>
          <a:ln w="0">
            <a:noFill/>
          </a:ln>
        </p:spPr>
        <p:txBody>
          <a:bodyPr lIns="91440" rIns="91440" tIns="45720" bIns="45720" anchor="ctr">
            <a:noAutofit/>
          </a:bodyPr>
          <a:p>
            <a:pPr indent="0" algn="ctr" defTabSz="914400">
              <a:lnSpc>
                <a:spcPct val="100000"/>
              </a:lnSpc>
              <a:buNone/>
            </a:pPr>
            <a:r>
              <a:rPr b="0" lang="en-US" sz="4400" strike="noStrike" u="none">
                <a:solidFill>
                  <a:schemeClr val="dk1"/>
                </a:solidFill>
                <a:uFillTx/>
                <a:latin typeface="Calibri"/>
              </a:rPr>
              <a:t>Click to edit Master title style</a:t>
            </a:r>
            <a:endParaRPr b="0" lang="en-US" sz="4400" strike="noStrike" u="none">
              <a:solidFill>
                <a:schemeClr val="dk1"/>
              </a:solidFill>
              <a:uFillTx/>
              <a:latin typeface="Calibri"/>
            </a:endParaRPr>
          </a:p>
        </p:txBody>
      </p:sp>
      <p:sp>
        <p:nvSpPr>
          <p:cNvPr id="1" name="PlaceHolder 2"/>
          <p:cNvSpPr>
            <a:spLocks noGrp="1"/>
          </p:cNvSpPr>
          <p:nvPr>
            <p:ph type="dt" idx="1"/>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2" name="PlaceHolder 3"/>
          <p:cNvSpPr>
            <a:spLocks noGrp="1"/>
          </p:cNvSpPr>
          <p:nvPr>
            <p:ph type="ftr" idx="2"/>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3" name="PlaceHolder 4"/>
          <p:cNvSpPr>
            <a:spLocks noGrp="1"/>
          </p:cNvSpPr>
          <p:nvPr>
            <p:ph type="sldNum" idx="3"/>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CE56C2F7-4140-427E-BE8E-B0126927EDEE}"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
        <p:nvSpPr>
          <p:cNvPr id="4" name="PlaceHolder 5"/>
          <p:cNvSpPr>
            <a:spLocks noGrp="1"/>
          </p:cNvSpPr>
          <p:nvPr>
            <p:ph type="body"/>
          </p:nvPr>
        </p:nvSpPr>
        <p:spPr>
          <a:xfrm>
            <a:off x="457200" y="1604520"/>
            <a:ext cx="82292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US" sz="3200" strike="noStrike" u="none">
                <a:solidFill>
                  <a:schemeClr val="dk1"/>
                </a:solidFill>
                <a:uFillTx/>
                <a:latin typeface="Calibri"/>
              </a:rPr>
              <a:t>Click to edit the outline text format</a:t>
            </a:r>
            <a:endParaRPr b="0" lang="en-US" sz="3200" strike="noStrike" u="none">
              <a:solidFill>
                <a:schemeClr val="dk1"/>
              </a:solidFill>
              <a:uFillTx/>
              <a:latin typeface="Calibri"/>
            </a:endParaRPr>
          </a:p>
          <a:p>
            <a:pPr lvl="1" marL="864000" indent="-324000">
              <a:spcBef>
                <a:spcPts val="1134"/>
              </a:spcBef>
              <a:buClr>
                <a:srgbClr val="000000"/>
              </a:buClr>
              <a:buSzPct val="75000"/>
              <a:buFont typeface="Symbol" charset="2"/>
              <a:buChar char=""/>
            </a:pPr>
            <a:r>
              <a:rPr b="0" lang="en-US" sz="2400" strike="noStrike" u="none">
                <a:solidFill>
                  <a:schemeClr val="dk1"/>
                </a:solidFill>
                <a:uFillTx/>
                <a:latin typeface="Calibri"/>
              </a:rPr>
              <a:t>Second Outline Level</a:t>
            </a:r>
            <a:endParaRPr b="0" lang="en-US" sz="2400" strike="noStrike" u="none">
              <a:solidFill>
                <a:schemeClr val="dk1"/>
              </a:solidFill>
              <a:uFillTx/>
              <a:latin typeface="Calibri"/>
            </a:endParaRPr>
          </a:p>
          <a:p>
            <a:pPr lvl="2" marL="1296000" indent="-288000">
              <a:spcBef>
                <a:spcPts val="850"/>
              </a:spcBef>
              <a:buClr>
                <a:srgbClr val="000000"/>
              </a:buClr>
              <a:buSzPct val="45000"/>
              <a:buFont typeface="Wingdings" charset="2"/>
              <a:buChar char=""/>
            </a:pPr>
            <a:r>
              <a:rPr b="0" lang="en-US" sz="2000" strike="noStrike" u="none">
                <a:solidFill>
                  <a:schemeClr val="dk1"/>
                </a:solidFill>
                <a:uFillTx/>
                <a:latin typeface="Calibri"/>
              </a:rPr>
              <a:t>Third Outline Level</a:t>
            </a:r>
            <a:endParaRPr b="0" lang="en-US" sz="2000" strike="noStrike" u="none">
              <a:solidFill>
                <a:schemeClr val="dk1"/>
              </a:solidFill>
              <a:uFillTx/>
              <a:latin typeface="Calibri"/>
            </a:endParaRPr>
          </a:p>
          <a:p>
            <a:pPr lvl="3" marL="1728000" indent="-216000">
              <a:spcBef>
                <a:spcPts val="567"/>
              </a:spcBef>
              <a:buClr>
                <a:srgbClr val="000000"/>
              </a:buClr>
              <a:buSzPct val="75000"/>
              <a:buFont typeface="Symbol" charset="2"/>
              <a:buChar char=""/>
            </a:pPr>
            <a:r>
              <a:rPr b="0" lang="en-US" sz="2000" strike="noStrike" u="none">
                <a:solidFill>
                  <a:schemeClr val="dk1"/>
                </a:solidFill>
                <a:uFillTx/>
                <a:latin typeface="Calibri"/>
              </a:rPr>
              <a:t>Fourth Outline Level</a:t>
            </a:r>
            <a:endParaRPr b="0" lang="en-US" sz="2000" strike="noStrike" u="none">
              <a:solidFill>
                <a:schemeClr val="dk1"/>
              </a:solidFill>
              <a:uFillTx/>
              <a:latin typeface="Calibri"/>
            </a:endParaRPr>
          </a:p>
          <a:p>
            <a:pPr lvl="4" marL="2160000" indent="-216000">
              <a:spcBef>
                <a:spcPts val="283"/>
              </a:spcBef>
              <a:buClr>
                <a:srgbClr val="000000"/>
              </a:buClr>
              <a:buSzPct val="45000"/>
              <a:buFont typeface="Wingdings" charset="2"/>
              <a:buChar char=""/>
            </a:pPr>
            <a:r>
              <a:rPr b="0" lang="en-US" sz="2000" strike="noStrike" u="none">
                <a:solidFill>
                  <a:schemeClr val="dk1"/>
                </a:solidFill>
                <a:uFillTx/>
                <a:latin typeface="Calibri"/>
              </a:rPr>
              <a:t>Fifth Outline Level</a:t>
            </a:r>
            <a:endParaRPr b="0" lang="en-US" sz="2000" strike="noStrike" u="none">
              <a:solidFill>
                <a:schemeClr val="dk1"/>
              </a:solidFill>
              <a:uFillTx/>
              <a:latin typeface="Calibri"/>
            </a:endParaRPr>
          </a:p>
          <a:p>
            <a:pPr lvl="5" marL="2592000" indent="-216000">
              <a:spcBef>
                <a:spcPts val="283"/>
              </a:spcBef>
              <a:buClr>
                <a:srgbClr val="000000"/>
              </a:buClr>
              <a:buSzPct val="45000"/>
              <a:buFont typeface="Wingdings" charset="2"/>
              <a:buChar char=""/>
            </a:pPr>
            <a:r>
              <a:rPr b="0" lang="en-US" sz="2000" strike="noStrike" u="none">
                <a:solidFill>
                  <a:schemeClr val="dk1"/>
                </a:solidFill>
                <a:uFillTx/>
                <a:latin typeface="Calibri"/>
              </a:rPr>
              <a:t>Sixth Outline Level</a:t>
            </a:r>
            <a:endParaRPr b="0" lang="en-US" sz="2000" strike="noStrike" u="none">
              <a:solidFill>
                <a:schemeClr val="dk1"/>
              </a:solidFill>
              <a:uFillTx/>
              <a:latin typeface="Calibri"/>
            </a:endParaRPr>
          </a:p>
          <a:p>
            <a:pPr lvl="6" marL="3024000" indent="-216000">
              <a:spcBef>
                <a:spcPts val="283"/>
              </a:spcBef>
              <a:buClr>
                <a:srgbClr val="000000"/>
              </a:buClr>
              <a:buSzPct val="45000"/>
              <a:buFont typeface="Wingdings" charset="2"/>
              <a:buChar char=""/>
            </a:pPr>
            <a:r>
              <a:rPr b="0" lang="en-US" sz="2000" strike="noStrike" u="none">
                <a:solidFill>
                  <a:schemeClr val="dk1"/>
                </a:solidFill>
                <a:uFillTx/>
                <a:latin typeface="Calibri"/>
              </a:rPr>
              <a:t>Seventh Outline Level</a:t>
            </a:r>
            <a:endParaRPr b="0" lang="en-US" sz="2000" strike="noStrike" u="none">
              <a:solidFill>
                <a:schemeClr val="dk1"/>
              </a:solidFill>
              <a:uFillTx/>
              <a:latin typeface="Calibri"/>
            </a:endParaRPr>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4680"/>
            <a:ext cx="8229240" cy="1142640"/>
          </a:xfrm>
          <a:prstGeom prst="rect">
            <a:avLst/>
          </a:prstGeom>
          <a:noFill/>
          <a:ln w="0">
            <a:noFill/>
          </a:ln>
        </p:spPr>
        <p:txBody>
          <a:bodyPr lIns="91440" rIns="91440" tIns="45720" bIns="45720" anchor="ctr">
            <a:noAutofit/>
          </a:bodyPr>
          <a:p>
            <a:pPr indent="0" algn="ctr" defTabSz="914400">
              <a:lnSpc>
                <a:spcPct val="100000"/>
              </a:lnSpc>
              <a:buNone/>
            </a:pPr>
            <a:r>
              <a:rPr b="0" lang="en-US" sz="4400" strike="noStrike" u="none">
                <a:solidFill>
                  <a:schemeClr val="dk1"/>
                </a:solidFill>
                <a:uFillTx/>
                <a:latin typeface="Calibri"/>
              </a:rPr>
              <a:t>Click to edit Master title style</a:t>
            </a:r>
            <a:endParaRPr b="0" lang="en-US" sz="4400" strike="noStrike" u="none">
              <a:solidFill>
                <a:schemeClr val="dk1"/>
              </a:solidFill>
              <a:uFillTx/>
              <a:latin typeface="Calibri"/>
            </a:endParaRPr>
          </a:p>
        </p:txBody>
      </p:sp>
      <p:sp>
        <p:nvSpPr>
          <p:cNvPr id="10" name="PlaceHolder 2"/>
          <p:cNvSpPr>
            <a:spLocks noGrp="1"/>
          </p:cNvSpPr>
          <p:nvPr>
            <p:ph type="body"/>
          </p:nvPr>
        </p:nvSpPr>
        <p:spPr>
          <a:xfrm>
            <a:off x="457200" y="1600200"/>
            <a:ext cx="8229240" cy="4525560"/>
          </a:xfrm>
          <a:prstGeom prst="rect">
            <a:avLst/>
          </a:prstGeom>
          <a:noFill/>
          <a:ln w="0">
            <a:noFill/>
          </a:ln>
        </p:spPr>
        <p:txBody>
          <a:bodyPr lIns="91440" rIns="91440" tIns="45720" bIns="45720" anchor="t" vert="eaVert">
            <a:noAutofit/>
          </a:bodyPr>
          <a:p>
            <a:pPr marL="432000" indent="-324000" defTabSz="914400">
              <a:lnSpc>
                <a:spcPct val="100000"/>
              </a:lnSpc>
              <a:spcBef>
                <a:spcPts val="641"/>
              </a:spcBef>
              <a:buClr>
                <a:srgbClr val="000000"/>
              </a:buClr>
              <a:buSzPct val="45000"/>
              <a:buFont typeface="Wingdings" charset="2"/>
              <a:buChar char=""/>
            </a:pPr>
            <a:r>
              <a:rPr b="0" lang="en-US" sz="3200" strike="noStrike" u="none">
                <a:solidFill>
                  <a:schemeClr val="dk1"/>
                </a:solidFill>
                <a:uFillTx/>
                <a:latin typeface="Calibri"/>
              </a:rPr>
              <a:t>Click to edit Master text styles</a:t>
            </a:r>
            <a:endParaRPr b="0" lang="en-US" sz="3200" strike="noStrike" u="none">
              <a:solidFill>
                <a:schemeClr val="dk1"/>
              </a:solidFill>
              <a:uFillTx/>
              <a:latin typeface="Calibri"/>
            </a:endParaRPr>
          </a:p>
          <a:p>
            <a:pPr lvl="1" marL="864000" indent="-324000" defTabSz="914400">
              <a:lnSpc>
                <a:spcPct val="100000"/>
              </a:lnSpc>
              <a:spcBef>
                <a:spcPts val="561"/>
              </a:spcBef>
              <a:buClr>
                <a:srgbClr val="000000"/>
              </a:buClr>
              <a:buSzPct val="75000"/>
              <a:buFont typeface="Symbol" charset="2"/>
              <a:buChar char=""/>
            </a:pPr>
            <a:r>
              <a:rPr b="0" lang="en-US" sz="2800" strike="noStrike" u="none">
                <a:solidFill>
                  <a:schemeClr val="dk1"/>
                </a:solidFill>
                <a:uFillTx/>
                <a:latin typeface="Calibri"/>
              </a:rPr>
              <a:t>Second level</a:t>
            </a:r>
            <a:endParaRPr b="0" lang="en-US" sz="2800" strike="noStrike" u="none">
              <a:solidFill>
                <a:schemeClr val="dk1"/>
              </a:solidFill>
              <a:uFillTx/>
              <a:latin typeface="Calibri"/>
            </a:endParaRPr>
          </a:p>
          <a:p>
            <a:pPr lvl="2" marL="1296000" indent="-288000" defTabSz="914400">
              <a:lnSpc>
                <a:spcPct val="100000"/>
              </a:lnSpc>
              <a:spcBef>
                <a:spcPts val="479"/>
              </a:spcBef>
              <a:buClr>
                <a:srgbClr val="000000"/>
              </a:buClr>
              <a:buSzPct val="45000"/>
              <a:buFont typeface="Wingdings" charset="2"/>
              <a:buChar char=""/>
            </a:pPr>
            <a:r>
              <a:rPr b="0" lang="en-US" sz="2400" strike="noStrike" u="none">
                <a:solidFill>
                  <a:schemeClr val="dk1"/>
                </a:solidFill>
                <a:uFillTx/>
                <a:latin typeface="Calibri"/>
              </a:rPr>
              <a:t>Third level</a:t>
            </a:r>
            <a:endParaRPr b="0" lang="en-US" sz="2400" strike="noStrike" u="none">
              <a:solidFill>
                <a:schemeClr val="dk1"/>
              </a:solidFill>
              <a:uFillTx/>
              <a:latin typeface="Calibri"/>
            </a:endParaRPr>
          </a:p>
          <a:p>
            <a:pPr lvl="3" marL="1728000" indent="-216000" defTabSz="914400">
              <a:lnSpc>
                <a:spcPct val="100000"/>
              </a:lnSpc>
              <a:spcBef>
                <a:spcPts val="400"/>
              </a:spcBef>
              <a:buClr>
                <a:srgbClr val="000000"/>
              </a:buClr>
              <a:buSzPct val="75000"/>
              <a:buFont typeface="Symbol" charset="2"/>
              <a:buChar char=""/>
            </a:pPr>
            <a:r>
              <a:rPr b="0" lang="en-US" sz="2000" strike="noStrike" u="none">
                <a:solidFill>
                  <a:schemeClr val="dk1"/>
                </a:solidFill>
                <a:uFillTx/>
                <a:latin typeface="Calibri"/>
              </a:rPr>
              <a:t>Fourth level</a:t>
            </a:r>
            <a:endParaRPr b="0" lang="en-US" sz="2000" strike="noStrike" u="none">
              <a:solidFill>
                <a:schemeClr val="dk1"/>
              </a:solidFill>
              <a:uFillTx/>
              <a:latin typeface="Calibri"/>
            </a:endParaRPr>
          </a:p>
          <a:p>
            <a:pPr lvl="4" marL="2160000" indent="-216000" defTabSz="914400">
              <a:lnSpc>
                <a:spcPct val="100000"/>
              </a:lnSpc>
              <a:spcBef>
                <a:spcPts val="400"/>
              </a:spcBef>
              <a:buClr>
                <a:srgbClr val="000000"/>
              </a:buClr>
              <a:buSzPct val="45000"/>
              <a:buFont typeface="Wingdings" charset="2"/>
              <a:buChar char=""/>
            </a:pPr>
            <a:r>
              <a:rPr b="0" lang="en-US" sz="2000" strike="noStrike" u="none">
                <a:solidFill>
                  <a:schemeClr val="dk1"/>
                </a:solidFill>
                <a:uFillTx/>
                <a:latin typeface="Calibri"/>
              </a:rPr>
              <a:t>Fifth level</a:t>
            </a:r>
            <a:endParaRPr b="0" lang="en-US" sz="2000" strike="noStrike" u="none">
              <a:solidFill>
                <a:schemeClr val="dk1"/>
              </a:solidFill>
              <a:uFillTx/>
              <a:latin typeface="Calibri"/>
            </a:endParaRPr>
          </a:p>
        </p:txBody>
      </p:sp>
      <p:sp>
        <p:nvSpPr>
          <p:cNvPr id="11" name="PlaceHolder 3"/>
          <p:cNvSpPr>
            <a:spLocks noGrp="1"/>
          </p:cNvSpPr>
          <p:nvPr>
            <p:ph type="dt" idx="4"/>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12" name="PlaceHolder 4"/>
          <p:cNvSpPr>
            <a:spLocks noGrp="1"/>
          </p:cNvSpPr>
          <p:nvPr>
            <p:ph type="ftr" idx="5"/>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3" name="PlaceHolder 5"/>
          <p:cNvSpPr>
            <a:spLocks noGrp="1"/>
          </p:cNvSpPr>
          <p:nvPr>
            <p:ph type="sldNum" idx="6"/>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C16D747B-27F3-4373-8A63-E43F9DD6B806}"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3" r:id="rId2"/>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6" name="PlaceHolder 1"/>
          <p:cNvSpPr>
            <a:spLocks noGrp="1"/>
          </p:cNvSpPr>
          <p:nvPr>
            <p:ph type="title"/>
          </p:nvPr>
        </p:nvSpPr>
        <p:spPr>
          <a:xfrm>
            <a:off x="6629400" y="274680"/>
            <a:ext cx="2057040" cy="5851080"/>
          </a:xfrm>
          <a:prstGeom prst="rect">
            <a:avLst/>
          </a:prstGeom>
          <a:noFill/>
          <a:ln w="0">
            <a:noFill/>
          </a:ln>
        </p:spPr>
        <p:txBody>
          <a:bodyPr lIns="91440" rIns="91440" tIns="45720" bIns="45720" anchor="t" anchorCtr="1" vert="eaVert">
            <a:noAutofit/>
          </a:bodyPr>
          <a:p>
            <a:pPr indent="0" algn="ctr" defTabSz="914400">
              <a:lnSpc>
                <a:spcPct val="100000"/>
              </a:lnSpc>
              <a:buNone/>
            </a:pPr>
            <a:r>
              <a:rPr b="0" lang="en-US" sz="4400" strike="noStrike" u="none">
                <a:solidFill>
                  <a:schemeClr val="dk1"/>
                </a:solidFill>
                <a:uFillTx/>
                <a:latin typeface="Calibri"/>
              </a:rPr>
              <a:t>Click to edit Master title style</a:t>
            </a:r>
            <a:endParaRPr b="0" lang="en-US" sz="4400" strike="noStrike" u="none">
              <a:solidFill>
                <a:schemeClr val="dk1"/>
              </a:solidFill>
              <a:uFillTx/>
              <a:latin typeface="Calibri"/>
            </a:endParaRPr>
          </a:p>
        </p:txBody>
      </p:sp>
      <p:sp>
        <p:nvSpPr>
          <p:cNvPr id="17" name="PlaceHolder 2"/>
          <p:cNvSpPr>
            <a:spLocks noGrp="1"/>
          </p:cNvSpPr>
          <p:nvPr>
            <p:ph type="body"/>
          </p:nvPr>
        </p:nvSpPr>
        <p:spPr>
          <a:xfrm>
            <a:off x="457200" y="274680"/>
            <a:ext cx="6019560" cy="5851080"/>
          </a:xfrm>
          <a:prstGeom prst="rect">
            <a:avLst/>
          </a:prstGeom>
          <a:noFill/>
          <a:ln w="0">
            <a:noFill/>
          </a:ln>
        </p:spPr>
        <p:txBody>
          <a:bodyPr lIns="91440" rIns="91440" tIns="45720" bIns="45720" anchor="t" vert="eaVert">
            <a:noAutofit/>
          </a:bodyPr>
          <a:p>
            <a:pPr marL="432000" indent="-324000" defTabSz="914400">
              <a:lnSpc>
                <a:spcPct val="100000"/>
              </a:lnSpc>
              <a:spcBef>
                <a:spcPts val="641"/>
              </a:spcBef>
              <a:buClr>
                <a:srgbClr val="000000"/>
              </a:buClr>
              <a:buSzPct val="45000"/>
              <a:buFont typeface="Wingdings" charset="2"/>
              <a:buChar char=""/>
            </a:pPr>
            <a:r>
              <a:rPr b="0" lang="en-US" sz="3200" strike="noStrike" u="none">
                <a:solidFill>
                  <a:schemeClr val="dk1"/>
                </a:solidFill>
                <a:uFillTx/>
                <a:latin typeface="Calibri"/>
              </a:rPr>
              <a:t>Click to edit Master text styles</a:t>
            </a:r>
            <a:endParaRPr b="0" lang="en-US" sz="3200" strike="noStrike" u="none">
              <a:solidFill>
                <a:schemeClr val="dk1"/>
              </a:solidFill>
              <a:uFillTx/>
              <a:latin typeface="Calibri"/>
            </a:endParaRPr>
          </a:p>
          <a:p>
            <a:pPr lvl="1" marL="864000" indent="-324000" defTabSz="914400">
              <a:lnSpc>
                <a:spcPct val="100000"/>
              </a:lnSpc>
              <a:spcBef>
                <a:spcPts val="561"/>
              </a:spcBef>
              <a:buClr>
                <a:srgbClr val="000000"/>
              </a:buClr>
              <a:buSzPct val="75000"/>
              <a:buFont typeface="Symbol" charset="2"/>
              <a:buChar char=""/>
            </a:pPr>
            <a:r>
              <a:rPr b="0" lang="en-US" sz="2800" strike="noStrike" u="none">
                <a:solidFill>
                  <a:schemeClr val="dk1"/>
                </a:solidFill>
                <a:uFillTx/>
                <a:latin typeface="Calibri"/>
              </a:rPr>
              <a:t>Second level</a:t>
            </a:r>
            <a:endParaRPr b="0" lang="en-US" sz="2800" strike="noStrike" u="none">
              <a:solidFill>
                <a:schemeClr val="dk1"/>
              </a:solidFill>
              <a:uFillTx/>
              <a:latin typeface="Calibri"/>
            </a:endParaRPr>
          </a:p>
          <a:p>
            <a:pPr lvl="2" marL="1296000" indent="-288000" defTabSz="914400">
              <a:lnSpc>
                <a:spcPct val="100000"/>
              </a:lnSpc>
              <a:spcBef>
                <a:spcPts val="479"/>
              </a:spcBef>
              <a:buClr>
                <a:srgbClr val="000000"/>
              </a:buClr>
              <a:buSzPct val="45000"/>
              <a:buFont typeface="Wingdings" charset="2"/>
              <a:buChar char=""/>
            </a:pPr>
            <a:r>
              <a:rPr b="0" lang="en-US" sz="2400" strike="noStrike" u="none">
                <a:solidFill>
                  <a:schemeClr val="dk1"/>
                </a:solidFill>
                <a:uFillTx/>
                <a:latin typeface="Calibri"/>
              </a:rPr>
              <a:t>Third level</a:t>
            </a:r>
            <a:endParaRPr b="0" lang="en-US" sz="2400" strike="noStrike" u="none">
              <a:solidFill>
                <a:schemeClr val="dk1"/>
              </a:solidFill>
              <a:uFillTx/>
              <a:latin typeface="Calibri"/>
            </a:endParaRPr>
          </a:p>
          <a:p>
            <a:pPr lvl="3" marL="1728000" indent="-216000" defTabSz="914400">
              <a:lnSpc>
                <a:spcPct val="100000"/>
              </a:lnSpc>
              <a:spcBef>
                <a:spcPts val="400"/>
              </a:spcBef>
              <a:buClr>
                <a:srgbClr val="000000"/>
              </a:buClr>
              <a:buSzPct val="75000"/>
              <a:buFont typeface="Symbol" charset="2"/>
              <a:buChar char=""/>
            </a:pPr>
            <a:r>
              <a:rPr b="0" lang="en-US" sz="2000" strike="noStrike" u="none">
                <a:solidFill>
                  <a:schemeClr val="dk1"/>
                </a:solidFill>
                <a:uFillTx/>
                <a:latin typeface="Calibri"/>
              </a:rPr>
              <a:t>Fourth level</a:t>
            </a:r>
            <a:endParaRPr b="0" lang="en-US" sz="2000" strike="noStrike" u="none">
              <a:solidFill>
                <a:schemeClr val="dk1"/>
              </a:solidFill>
              <a:uFillTx/>
              <a:latin typeface="Calibri"/>
            </a:endParaRPr>
          </a:p>
          <a:p>
            <a:pPr lvl="4" marL="2160000" indent="-216000" defTabSz="914400">
              <a:lnSpc>
                <a:spcPct val="100000"/>
              </a:lnSpc>
              <a:spcBef>
                <a:spcPts val="400"/>
              </a:spcBef>
              <a:buClr>
                <a:srgbClr val="000000"/>
              </a:buClr>
              <a:buSzPct val="45000"/>
              <a:buFont typeface="Wingdings" charset="2"/>
              <a:buChar char=""/>
            </a:pPr>
            <a:r>
              <a:rPr b="0" lang="en-US" sz="2000" strike="noStrike" u="none">
                <a:solidFill>
                  <a:schemeClr val="dk1"/>
                </a:solidFill>
                <a:uFillTx/>
                <a:latin typeface="Calibri"/>
              </a:rPr>
              <a:t>Fifth level</a:t>
            </a:r>
            <a:endParaRPr b="0" lang="en-US" sz="2000" strike="noStrike" u="none">
              <a:solidFill>
                <a:schemeClr val="dk1"/>
              </a:solidFill>
              <a:uFillTx/>
              <a:latin typeface="Calibri"/>
            </a:endParaRPr>
          </a:p>
        </p:txBody>
      </p:sp>
      <p:sp>
        <p:nvSpPr>
          <p:cNvPr id="18" name="PlaceHolder 3"/>
          <p:cNvSpPr>
            <a:spLocks noGrp="1"/>
          </p:cNvSpPr>
          <p:nvPr>
            <p:ph type="dt" idx="7"/>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19" name="PlaceHolder 4"/>
          <p:cNvSpPr>
            <a:spLocks noGrp="1"/>
          </p:cNvSpPr>
          <p:nvPr>
            <p:ph type="ftr" idx="8"/>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20" name="PlaceHolder 5"/>
          <p:cNvSpPr>
            <a:spLocks noGrp="1"/>
          </p:cNvSpPr>
          <p:nvPr>
            <p:ph type="sldNum" idx="9"/>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42144F83-9C1C-48BA-93D7-92E9D841E398}"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5" r:id="rId2"/>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4680"/>
            <a:ext cx="8229240" cy="1142640"/>
          </a:xfrm>
          <a:prstGeom prst="rect">
            <a:avLst/>
          </a:prstGeom>
          <a:noFill/>
          <a:ln w="0">
            <a:noFill/>
          </a:ln>
        </p:spPr>
        <p:txBody>
          <a:bodyPr lIns="91440" rIns="91440" tIns="45720" bIns="45720" anchor="ctr">
            <a:noAutofit/>
          </a:bodyPr>
          <a:p>
            <a:pPr indent="0" algn="ctr" defTabSz="914400">
              <a:lnSpc>
                <a:spcPct val="100000"/>
              </a:lnSpc>
              <a:buNone/>
            </a:pPr>
            <a:r>
              <a:rPr b="0" lang="en-US" sz="4400" strike="noStrike" u="none">
                <a:solidFill>
                  <a:schemeClr val="dk1"/>
                </a:solidFill>
                <a:uFillTx/>
                <a:latin typeface="Calibri"/>
              </a:rPr>
              <a:t>Click to edit Master title style</a:t>
            </a:r>
            <a:endParaRPr b="0" lang="en-US" sz="4400" strike="noStrike" u="none">
              <a:solidFill>
                <a:schemeClr val="dk1"/>
              </a:solidFill>
              <a:uFillTx/>
              <a:latin typeface="Calibri"/>
            </a:endParaRPr>
          </a:p>
        </p:txBody>
      </p:sp>
      <p:sp>
        <p:nvSpPr>
          <p:cNvPr id="24" name="PlaceHolder 2"/>
          <p:cNvSpPr>
            <a:spLocks noGrp="1"/>
          </p:cNvSpPr>
          <p:nvPr>
            <p:ph type="body"/>
          </p:nvPr>
        </p:nvSpPr>
        <p:spPr>
          <a:xfrm>
            <a:off x="457200" y="1600200"/>
            <a:ext cx="8229240" cy="4525560"/>
          </a:xfrm>
          <a:prstGeom prst="rect">
            <a:avLst/>
          </a:prstGeom>
          <a:noFill/>
          <a:ln w="0">
            <a:noFill/>
          </a:ln>
        </p:spPr>
        <p:txBody>
          <a:bodyPr lIns="91440" rIns="91440" tIns="45720" bIns="45720" anchor="t">
            <a:noAutofit/>
          </a:bodyPr>
          <a:p>
            <a:pPr marL="432000" indent="-324000" defTabSz="914400">
              <a:lnSpc>
                <a:spcPct val="100000"/>
              </a:lnSpc>
              <a:spcBef>
                <a:spcPts val="641"/>
              </a:spcBef>
              <a:buClr>
                <a:srgbClr val="000000"/>
              </a:buClr>
              <a:buSzPct val="45000"/>
              <a:buFont typeface="Wingdings" charset="2"/>
              <a:buChar char=""/>
            </a:pPr>
            <a:r>
              <a:rPr b="0" lang="en-US" sz="3200" strike="noStrike" u="none">
                <a:solidFill>
                  <a:schemeClr val="dk1"/>
                </a:solidFill>
                <a:uFillTx/>
                <a:latin typeface="Calibri"/>
              </a:rPr>
              <a:t>Click to edit Master text styles</a:t>
            </a:r>
            <a:endParaRPr b="0" lang="en-US" sz="3200" strike="noStrike" u="none">
              <a:solidFill>
                <a:schemeClr val="dk1"/>
              </a:solidFill>
              <a:uFillTx/>
              <a:latin typeface="Calibri"/>
            </a:endParaRPr>
          </a:p>
          <a:p>
            <a:pPr lvl="1" marL="864000" indent="-324000" defTabSz="914400">
              <a:lnSpc>
                <a:spcPct val="100000"/>
              </a:lnSpc>
              <a:spcBef>
                <a:spcPts val="561"/>
              </a:spcBef>
              <a:buClr>
                <a:srgbClr val="000000"/>
              </a:buClr>
              <a:buSzPct val="75000"/>
              <a:buFont typeface="Symbol" charset="2"/>
              <a:buChar char=""/>
            </a:pPr>
            <a:r>
              <a:rPr b="0" lang="en-US" sz="2800" strike="noStrike" u="none">
                <a:solidFill>
                  <a:schemeClr val="dk1"/>
                </a:solidFill>
                <a:uFillTx/>
                <a:latin typeface="Calibri"/>
              </a:rPr>
              <a:t>Second level</a:t>
            </a:r>
            <a:endParaRPr b="0" lang="en-US" sz="2800" strike="noStrike" u="none">
              <a:solidFill>
                <a:schemeClr val="dk1"/>
              </a:solidFill>
              <a:uFillTx/>
              <a:latin typeface="Calibri"/>
            </a:endParaRPr>
          </a:p>
          <a:p>
            <a:pPr lvl="2" marL="1296000" indent="-288000" defTabSz="914400">
              <a:lnSpc>
                <a:spcPct val="100000"/>
              </a:lnSpc>
              <a:spcBef>
                <a:spcPts val="479"/>
              </a:spcBef>
              <a:buClr>
                <a:srgbClr val="000000"/>
              </a:buClr>
              <a:buSzPct val="45000"/>
              <a:buFont typeface="Wingdings" charset="2"/>
              <a:buChar char=""/>
            </a:pPr>
            <a:r>
              <a:rPr b="0" lang="en-US" sz="2400" strike="noStrike" u="none">
                <a:solidFill>
                  <a:schemeClr val="dk1"/>
                </a:solidFill>
                <a:uFillTx/>
                <a:latin typeface="Calibri"/>
              </a:rPr>
              <a:t>Third level</a:t>
            </a:r>
            <a:endParaRPr b="0" lang="en-US" sz="2400" strike="noStrike" u="none">
              <a:solidFill>
                <a:schemeClr val="dk1"/>
              </a:solidFill>
              <a:uFillTx/>
              <a:latin typeface="Calibri"/>
            </a:endParaRPr>
          </a:p>
          <a:p>
            <a:pPr lvl="3" marL="1728000" indent="-216000" defTabSz="914400">
              <a:lnSpc>
                <a:spcPct val="100000"/>
              </a:lnSpc>
              <a:spcBef>
                <a:spcPts val="400"/>
              </a:spcBef>
              <a:buClr>
                <a:srgbClr val="000000"/>
              </a:buClr>
              <a:buSzPct val="75000"/>
              <a:buFont typeface="Symbol" charset="2"/>
              <a:buChar char=""/>
            </a:pPr>
            <a:r>
              <a:rPr b="0" lang="en-US" sz="2000" strike="noStrike" u="none">
                <a:solidFill>
                  <a:schemeClr val="dk1"/>
                </a:solidFill>
                <a:uFillTx/>
                <a:latin typeface="Calibri"/>
              </a:rPr>
              <a:t>Fourth level</a:t>
            </a:r>
            <a:endParaRPr b="0" lang="en-US" sz="2000" strike="noStrike" u="none">
              <a:solidFill>
                <a:schemeClr val="dk1"/>
              </a:solidFill>
              <a:uFillTx/>
              <a:latin typeface="Calibri"/>
            </a:endParaRPr>
          </a:p>
          <a:p>
            <a:pPr lvl="4" marL="2160000" indent="-216000" defTabSz="914400">
              <a:lnSpc>
                <a:spcPct val="100000"/>
              </a:lnSpc>
              <a:spcBef>
                <a:spcPts val="400"/>
              </a:spcBef>
              <a:buClr>
                <a:srgbClr val="000000"/>
              </a:buClr>
              <a:buSzPct val="45000"/>
              <a:buFont typeface="Wingdings" charset="2"/>
              <a:buChar char=""/>
            </a:pPr>
            <a:r>
              <a:rPr b="0" lang="en-US" sz="2000" strike="noStrike" u="none">
                <a:solidFill>
                  <a:schemeClr val="dk1"/>
                </a:solidFill>
                <a:uFillTx/>
                <a:latin typeface="Calibri"/>
              </a:rPr>
              <a:t>Fifth level</a:t>
            </a:r>
            <a:endParaRPr b="0" lang="en-US" sz="2000" strike="noStrike" u="none">
              <a:solidFill>
                <a:schemeClr val="dk1"/>
              </a:solidFill>
              <a:uFillTx/>
              <a:latin typeface="Calibri"/>
            </a:endParaRPr>
          </a:p>
        </p:txBody>
      </p:sp>
      <p:sp>
        <p:nvSpPr>
          <p:cNvPr id="25" name="PlaceHolder 3"/>
          <p:cNvSpPr>
            <a:spLocks noGrp="1"/>
          </p:cNvSpPr>
          <p:nvPr>
            <p:ph type="dt" idx="10"/>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26" name="PlaceHolder 4"/>
          <p:cNvSpPr>
            <a:spLocks noGrp="1"/>
          </p:cNvSpPr>
          <p:nvPr>
            <p:ph type="ftr" idx="11"/>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27" name="PlaceHolder 5"/>
          <p:cNvSpPr>
            <a:spLocks noGrp="1"/>
          </p:cNvSpPr>
          <p:nvPr>
            <p:ph type="sldNum" idx="12"/>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FAE62C8A-1606-4E95-AB49-5B5E05DD7EC9}"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7" r:id="rId2"/>
    <p:sldLayoutId id="2147483658" r:id="rId3"/>
    <p:sldLayoutId id="2147483659" r:id="rId4"/>
    <p:sldLayoutId id="2147483660" r:id="rId5"/>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33" name="PlaceHolder 1"/>
          <p:cNvSpPr>
            <a:spLocks noGrp="1"/>
          </p:cNvSpPr>
          <p:nvPr>
            <p:ph type="title"/>
          </p:nvPr>
        </p:nvSpPr>
        <p:spPr>
          <a:xfrm>
            <a:off x="722160" y="4406760"/>
            <a:ext cx="7772040" cy="1361880"/>
          </a:xfrm>
          <a:prstGeom prst="rect">
            <a:avLst/>
          </a:prstGeom>
          <a:noFill/>
          <a:ln w="0">
            <a:noFill/>
          </a:ln>
        </p:spPr>
        <p:txBody>
          <a:bodyPr lIns="91440" rIns="91440" tIns="45720" bIns="45720" anchor="t">
            <a:noAutofit/>
          </a:bodyPr>
          <a:p>
            <a:pPr indent="0" defTabSz="914400">
              <a:lnSpc>
                <a:spcPct val="100000"/>
              </a:lnSpc>
              <a:buNone/>
            </a:pPr>
            <a:r>
              <a:rPr b="1" lang="en-US" sz="4000" strike="noStrike" u="none" cap="all">
                <a:solidFill>
                  <a:schemeClr val="dk1"/>
                </a:solidFill>
                <a:uFillTx/>
                <a:latin typeface="Calibri"/>
              </a:rPr>
              <a:t>Click to edit Master title style</a:t>
            </a:r>
            <a:endParaRPr b="0" lang="en-US" sz="4000" strike="noStrike" u="none">
              <a:solidFill>
                <a:schemeClr val="dk1"/>
              </a:solidFill>
              <a:uFillTx/>
              <a:latin typeface="Calibri"/>
            </a:endParaRPr>
          </a:p>
        </p:txBody>
      </p:sp>
      <p:sp>
        <p:nvSpPr>
          <p:cNvPr id="34" name="PlaceHolder 2"/>
          <p:cNvSpPr>
            <a:spLocks noGrp="1"/>
          </p:cNvSpPr>
          <p:nvPr>
            <p:ph type="body"/>
          </p:nvPr>
        </p:nvSpPr>
        <p:spPr>
          <a:xfrm>
            <a:off x="722160" y="2906640"/>
            <a:ext cx="7772040" cy="1499760"/>
          </a:xfrm>
          <a:prstGeom prst="rect">
            <a:avLst/>
          </a:prstGeom>
          <a:noFill/>
          <a:ln w="0">
            <a:noFill/>
          </a:ln>
        </p:spPr>
        <p:txBody>
          <a:bodyPr lIns="91440" rIns="91440" tIns="45720" bIns="45720" anchor="b">
            <a:noAutofit/>
          </a:bodyPr>
          <a:p>
            <a:pPr marL="432000" indent="-324000" defTabSz="914400">
              <a:lnSpc>
                <a:spcPct val="100000"/>
              </a:lnSpc>
              <a:spcBef>
                <a:spcPts val="400"/>
              </a:spcBef>
              <a:buClr>
                <a:srgbClr val="000000"/>
              </a:buClr>
              <a:buSzPct val="45000"/>
              <a:buFont typeface="Wingdings" charset="2"/>
              <a:buChar char=""/>
              <a:tabLst>
                <a:tab algn="l" pos="0"/>
              </a:tabLst>
            </a:pPr>
            <a:r>
              <a:rPr b="0" lang="en-US" sz="2000" strike="noStrike" u="none">
                <a:solidFill>
                  <a:schemeClr val="dk1">
                    <a:tint val="75000"/>
                  </a:schemeClr>
                </a:solidFill>
                <a:uFillTx/>
                <a:latin typeface="Calibri"/>
              </a:rPr>
              <a:t>Click to edit Master text styles</a:t>
            </a:r>
            <a:endParaRPr b="0" lang="en-US" sz="2000" strike="noStrike" u="none">
              <a:solidFill>
                <a:schemeClr val="dk1"/>
              </a:solidFill>
              <a:uFillTx/>
              <a:latin typeface="Calibri"/>
            </a:endParaRPr>
          </a:p>
        </p:txBody>
      </p:sp>
      <p:sp>
        <p:nvSpPr>
          <p:cNvPr id="35" name="PlaceHolder 3"/>
          <p:cNvSpPr>
            <a:spLocks noGrp="1"/>
          </p:cNvSpPr>
          <p:nvPr>
            <p:ph type="dt" idx="13"/>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36" name="PlaceHolder 4"/>
          <p:cNvSpPr>
            <a:spLocks noGrp="1"/>
          </p:cNvSpPr>
          <p:nvPr>
            <p:ph type="ftr" idx="14"/>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37" name="PlaceHolder 5"/>
          <p:cNvSpPr>
            <a:spLocks noGrp="1"/>
          </p:cNvSpPr>
          <p:nvPr>
            <p:ph type="sldNum" idx="15"/>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23D53FBA-2DAA-45E0-8014-0BF25B150CBC}"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2" r:id="rId2"/>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4680"/>
            <a:ext cx="8229240" cy="1142640"/>
          </a:xfrm>
          <a:prstGeom prst="rect">
            <a:avLst/>
          </a:prstGeom>
          <a:noFill/>
          <a:ln w="0">
            <a:noFill/>
          </a:ln>
        </p:spPr>
        <p:txBody>
          <a:bodyPr lIns="91440" rIns="91440" tIns="45720" bIns="45720" anchor="ctr">
            <a:noAutofit/>
          </a:bodyPr>
          <a:p>
            <a:pPr indent="0" algn="ctr" defTabSz="914400">
              <a:lnSpc>
                <a:spcPct val="100000"/>
              </a:lnSpc>
              <a:buNone/>
            </a:pPr>
            <a:r>
              <a:rPr b="0" lang="en-US" sz="4400" strike="noStrike" u="none">
                <a:solidFill>
                  <a:schemeClr val="dk1"/>
                </a:solidFill>
                <a:uFillTx/>
                <a:latin typeface="Calibri"/>
              </a:rPr>
              <a:t>Click to edit Master title style</a:t>
            </a:r>
            <a:endParaRPr b="0" lang="en-US" sz="4400" strike="noStrike" u="none">
              <a:solidFill>
                <a:schemeClr val="dk1"/>
              </a:solidFill>
              <a:uFillTx/>
              <a:latin typeface="Calibri"/>
            </a:endParaRPr>
          </a:p>
        </p:txBody>
      </p:sp>
      <p:sp>
        <p:nvSpPr>
          <p:cNvPr id="42" name="PlaceHolder 2"/>
          <p:cNvSpPr>
            <a:spLocks noGrp="1"/>
          </p:cNvSpPr>
          <p:nvPr>
            <p:ph type="body"/>
          </p:nvPr>
        </p:nvSpPr>
        <p:spPr>
          <a:xfrm>
            <a:off x="457200" y="1600200"/>
            <a:ext cx="4038120" cy="4525560"/>
          </a:xfrm>
          <a:prstGeom prst="rect">
            <a:avLst/>
          </a:prstGeom>
          <a:noFill/>
          <a:ln w="0">
            <a:noFill/>
          </a:ln>
        </p:spPr>
        <p:txBody>
          <a:bodyPr lIns="91440" rIns="91440" tIns="45720" bIns="45720" anchor="t">
            <a:noAutofit/>
          </a:bodyPr>
          <a:p>
            <a:pPr marL="432000" indent="-324000" defTabSz="914400">
              <a:lnSpc>
                <a:spcPct val="100000"/>
              </a:lnSpc>
              <a:spcBef>
                <a:spcPts val="561"/>
              </a:spcBef>
              <a:buClr>
                <a:srgbClr val="000000"/>
              </a:buClr>
              <a:buSzPct val="45000"/>
              <a:buFont typeface="Wingdings" charset="2"/>
              <a:buChar char=""/>
            </a:pPr>
            <a:r>
              <a:rPr b="0" lang="en-US" sz="2800" strike="noStrike" u="none">
                <a:solidFill>
                  <a:schemeClr val="dk1"/>
                </a:solidFill>
                <a:uFillTx/>
                <a:latin typeface="Calibri"/>
              </a:rPr>
              <a:t>Click to edit Master text styles</a:t>
            </a:r>
            <a:endParaRPr b="0" lang="en-US" sz="2800" strike="noStrike" u="none">
              <a:solidFill>
                <a:schemeClr val="dk1"/>
              </a:solidFill>
              <a:uFillTx/>
              <a:latin typeface="Calibri"/>
            </a:endParaRPr>
          </a:p>
          <a:p>
            <a:pPr lvl="1" marL="864000" indent="-324000" defTabSz="914400">
              <a:lnSpc>
                <a:spcPct val="100000"/>
              </a:lnSpc>
              <a:spcBef>
                <a:spcPts val="479"/>
              </a:spcBef>
              <a:buClr>
                <a:srgbClr val="000000"/>
              </a:buClr>
              <a:buSzPct val="75000"/>
              <a:buFont typeface="Symbol" charset="2"/>
              <a:buChar char=""/>
            </a:pPr>
            <a:r>
              <a:rPr b="0" lang="en-US" sz="2400" strike="noStrike" u="none">
                <a:solidFill>
                  <a:schemeClr val="dk1"/>
                </a:solidFill>
                <a:uFillTx/>
                <a:latin typeface="Calibri"/>
              </a:rPr>
              <a:t>Second level</a:t>
            </a:r>
            <a:endParaRPr b="0" lang="en-US" sz="2400" strike="noStrike" u="none">
              <a:solidFill>
                <a:schemeClr val="dk1"/>
              </a:solidFill>
              <a:uFillTx/>
              <a:latin typeface="Calibri"/>
            </a:endParaRPr>
          </a:p>
          <a:p>
            <a:pPr lvl="2" marL="1296000" indent="-288000" defTabSz="914400">
              <a:lnSpc>
                <a:spcPct val="100000"/>
              </a:lnSpc>
              <a:spcBef>
                <a:spcPts val="400"/>
              </a:spcBef>
              <a:buClr>
                <a:srgbClr val="000000"/>
              </a:buClr>
              <a:buSzPct val="45000"/>
              <a:buFont typeface="Wingdings" charset="2"/>
              <a:buChar char=""/>
            </a:pPr>
            <a:r>
              <a:rPr b="0" lang="en-US" sz="2000" strike="noStrike" u="none">
                <a:solidFill>
                  <a:schemeClr val="dk1"/>
                </a:solidFill>
                <a:uFillTx/>
                <a:latin typeface="Calibri"/>
              </a:rPr>
              <a:t>Third level</a:t>
            </a:r>
            <a:endParaRPr b="0" lang="en-US" sz="2000" strike="noStrike" u="none">
              <a:solidFill>
                <a:schemeClr val="dk1"/>
              </a:solidFill>
              <a:uFillTx/>
              <a:latin typeface="Calibri"/>
            </a:endParaRPr>
          </a:p>
          <a:p>
            <a:pPr lvl="3" marL="1728000" indent="-216000" defTabSz="914400">
              <a:lnSpc>
                <a:spcPct val="100000"/>
              </a:lnSpc>
              <a:spcBef>
                <a:spcPts val="360"/>
              </a:spcBef>
              <a:buClr>
                <a:srgbClr val="000000"/>
              </a:buClr>
              <a:buSzPct val="75000"/>
              <a:buFont typeface="Symbol" charset="2"/>
              <a:buChar char=""/>
            </a:pPr>
            <a:r>
              <a:rPr b="0" lang="en-US" sz="1800" strike="noStrike" u="none">
                <a:solidFill>
                  <a:schemeClr val="dk1"/>
                </a:solidFill>
                <a:uFillTx/>
                <a:latin typeface="Calibri"/>
              </a:rPr>
              <a:t>Fourth level</a:t>
            </a:r>
            <a:endParaRPr b="0" lang="en-US" sz="1800" strike="noStrike" u="none">
              <a:solidFill>
                <a:schemeClr val="dk1"/>
              </a:solidFill>
              <a:uFillTx/>
              <a:latin typeface="Calibri"/>
            </a:endParaRPr>
          </a:p>
          <a:p>
            <a:pPr lvl="4" marL="2160000" indent="-216000" defTabSz="914400">
              <a:lnSpc>
                <a:spcPct val="100000"/>
              </a:lnSpc>
              <a:spcBef>
                <a:spcPts val="360"/>
              </a:spcBef>
              <a:buClr>
                <a:srgbClr val="000000"/>
              </a:buClr>
              <a:buSzPct val="45000"/>
              <a:buFont typeface="Wingdings" charset="2"/>
              <a:buChar char=""/>
            </a:pPr>
            <a:r>
              <a:rPr b="0" lang="en-US" sz="1800" strike="noStrike" u="none">
                <a:solidFill>
                  <a:schemeClr val="dk1"/>
                </a:solidFill>
                <a:uFillTx/>
                <a:latin typeface="Calibri"/>
              </a:rPr>
              <a:t>Fifth level</a:t>
            </a:r>
            <a:endParaRPr b="0" lang="en-US" sz="1800" strike="noStrike" u="none">
              <a:solidFill>
                <a:schemeClr val="dk1"/>
              </a:solidFill>
              <a:uFillTx/>
              <a:latin typeface="Calibri"/>
            </a:endParaRPr>
          </a:p>
        </p:txBody>
      </p:sp>
      <p:sp>
        <p:nvSpPr>
          <p:cNvPr id="43" name="PlaceHolder 3"/>
          <p:cNvSpPr>
            <a:spLocks noGrp="1"/>
          </p:cNvSpPr>
          <p:nvPr>
            <p:ph type="body"/>
          </p:nvPr>
        </p:nvSpPr>
        <p:spPr>
          <a:xfrm>
            <a:off x="4648320" y="1600200"/>
            <a:ext cx="4038120" cy="4525560"/>
          </a:xfrm>
          <a:prstGeom prst="rect">
            <a:avLst/>
          </a:prstGeom>
          <a:noFill/>
          <a:ln w="0">
            <a:noFill/>
          </a:ln>
        </p:spPr>
        <p:txBody>
          <a:bodyPr lIns="91440" rIns="91440" tIns="45720" bIns="45720" anchor="t">
            <a:noAutofit/>
          </a:bodyPr>
          <a:p>
            <a:pPr marL="343080" indent="-343080" defTabSz="914400">
              <a:lnSpc>
                <a:spcPct val="100000"/>
              </a:lnSpc>
              <a:spcBef>
                <a:spcPts val="561"/>
              </a:spcBef>
              <a:buClr>
                <a:srgbClr val="000000"/>
              </a:buClr>
              <a:buFont typeface="Arial"/>
              <a:buChar char="•"/>
            </a:pPr>
            <a:r>
              <a:rPr b="0" lang="en-US" sz="2800" strike="noStrike" u="none">
                <a:solidFill>
                  <a:schemeClr val="dk1"/>
                </a:solidFill>
                <a:uFillTx/>
                <a:latin typeface="Calibri"/>
              </a:rPr>
              <a:t>Click to edit Master text styles</a:t>
            </a:r>
            <a:endParaRPr b="0" lang="en-US" sz="2800" strike="noStrike" u="none">
              <a:solidFill>
                <a:schemeClr val="dk1"/>
              </a:solidFill>
              <a:uFillTx/>
              <a:latin typeface="Calibri"/>
            </a:endParaRPr>
          </a:p>
          <a:p>
            <a:pPr lvl="1" marL="743040" indent="-285840" defTabSz="914400">
              <a:lnSpc>
                <a:spcPct val="100000"/>
              </a:lnSpc>
              <a:spcBef>
                <a:spcPts val="479"/>
              </a:spcBef>
              <a:buClr>
                <a:srgbClr val="000000"/>
              </a:buClr>
              <a:buFont typeface="Arial"/>
              <a:buChar char="–"/>
            </a:pPr>
            <a:r>
              <a:rPr b="0" lang="en-US" sz="2400" strike="noStrike" u="none">
                <a:solidFill>
                  <a:schemeClr val="dk1"/>
                </a:solidFill>
                <a:uFillTx/>
                <a:latin typeface="Calibri"/>
              </a:rPr>
              <a:t>Second level</a:t>
            </a:r>
            <a:endParaRPr b="0" lang="en-US" sz="2400" strike="noStrike" u="none">
              <a:solidFill>
                <a:schemeClr val="dk1"/>
              </a:solidFill>
              <a:uFillTx/>
              <a:latin typeface="Calibri"/>
            </a:endParaRPr>
          </a:p>
          <a:p>
            <a:pPr lvl="2" marL="1143000" indent="-228600" defTabSz="914400">
              <a:lnSpc>
                <a:spcPct val="100000"/>
              </a:lnSpc>
              <a:spcBef>
                <a:spcPts val="400"/>
              </a:spcBef>
              <a:buClr>
                <a:srgbClr val="000000"/>
              </a:buClr>
              <a:buFont typeface="Arial"/>
              <a:buChar char="•"/>
            </a:pPr>
            <a:r>
              <a:rPr b="0" lang="en-US" sz="2000" strike="noStrike" u="none">
                <a:solidFill>
                  <a:schemeClr val="dk1"/>
                </a:solidFill>
                <a:uFillTx/>
                <a:latin typeface="Calibri"/>
              </a:rPr>
              <a:t>Third level</a:t>
            </a:r>
            <a:endParaRPr b="0" lang="en-US" sz="2000" strike="noStrike" u="none">
              <a:solidFill>
                <a:schemeClr val="dk1"/>
              </a:solidFill>
              <a:uFillTx/>
              <a:latin typeface="Calibri"/>
            </a:endParaRPr>
          </a:p>
          <a:p>
            <a:pPr lvl="3" marL="1600200" indent="-228600" defTabSz="914400">
              <a:lnSpc>
                <a:spcPct val="100000"/>
              </a:lnSpc>
              <a:spcBef>
                <a:spcPts val="360"/>
              </a:spcBef>
              <a:buClr>
                <a:srgbClr val="000000"/>
              </a:buClr>
              <a:buFont typeface="Arial"/>
              <a:buChar char="–"/>
            </a:pPr>
            <a:r>
              <a:rPr b="0" lang="en-US" sz="1800" strike="noStrike" u="none">
                <a:solidFill>
                  <a:schemeClr val="dk1"/>
                </a:solidFill>
                <a:uFillTx/>
                <a:latin typeface="Calibri"/>
              </a:rPr>
              <a:t>Fourth level</a:t>
            </a:r>
            <a:endParaRPr b="0" lang="en-US" sz="1800" strike="noStrike" u="none">
              <a:solidFill>
                <a:schemeClr val="dk1"/>
              </a:solidFill>
              <a:uFillTx/>
              <a:latin typeface="Calibri"/>
            </a:endParaRPr>
          </a:p>
          <a:p>
            <a:pPr lvl="4" marL="2057400" indent="-228600" defTabSz="914400">
              <a:lnSpc>
                <a:spcPct val="100000"/>
              </a:lnSpc>
              <a:spcBef>
                <a:spcPts val="360"/>
              </a:spcBef>
              <a:buClr>
                <a:srgbClr val="000000"/>
              </a:buClr>
              <a:buFont typeface="Arial"/>
              <a:buChar char="»"/>
            </a:pPr>
            <a:r>
              <a:rPr b="0" lang="en-US" sz="1800" strike="noStrike" u="none">
                <a:solidFill>
                  <a:schemeClr val="dk1"/>
                </a:solidFill>
                <a:uFillTx/>
                <a:latin typeface="Calibri"/>
              </a:rPr>
              <a:t>Fifth level</a:t>
            </a:r>
            <a:endParaRPr b="0" lang="en-US" sz="1800" strike="noStrike" u="none">
              <a:solidFill>
                <a:schemeClr val="dk1"/>
              </a:solidFill>
              <a:uFillTx/>
              <a:latin typeface="Calibri"/>
            </a:endParaRPr>
          </a:p>
        </p:txBody>
      </p:sp>
      <p:sp>
        <p:nvSpPr>
          <p:cNvPr id="44" name="PlaceHolder 4"/>
          <p:cNvSpPr>
            <a:spLocks noGrp="1"/>
          </p:cNvSpPr>
          <p:nvPr>
            <p:ph type="dt" idx="16"/>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45" name="PlaceHolder 5"/>
          <p:cNvSpPr>
            <a:spLocks noGrp="1"/>
          </p:cNvSpPr>
          <p:nvPr>
            <p:ph type="ftr" idx="17"/>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46" name="PlaceHolder 6"/>
          <p:cNvSpPr>
            <a:spLocks noGrp="1"/>
          </p:cNvSpPr>
          <p:nvPr>
            <p:ph type="sldNum" idx="18"/>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E3E4A3AD-6907-4EC3-8F05-A614EC96606A}"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4" r:id="rId2"/>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4680"/>
            <a:ext cx="8229240" cy="1142640"/>
          </a:xfrm>
          <a:prstGeom prst="rect">
            <a:avLst/>
          </a:prstGeom>
          <a:noFill/>
          <a:ln w="0">
            <a:noFill/>
          </a:ln>
        </p:spPr>
        <p:txBody>
          <a:bodyPr lIns="91440" rIns="91440" tIns="45720" bIns="45720" anchor="ctr">
            <a:noAutofit/>
          </a:bodyPr>
          <a:p>
            <a:pPr indent="0" algn="ctr" defTabSz="914400">
              <a:lnSpc>
                <a:spcPct val="100000"/>
              </a:lnSpc>
              <a:buNone/>
            </a:pPr>
            <a:r>
              <a:rPr b="0" lang="en-US" sz="4400" strike="noStrike" u="none">
                <a:solidFill>
                  <a:schemeClr val="dk1"/>
                </a:solidFill>
                <a:uFillTx/>
                <a:latin typeface="Calibri"/>
              </a:rPr>
              <a:t>Click to edit Master title style</a:t>
            </a:r>
            <a:endParaRPr b="0" lang="en-US" sz="4400" strike="noStrike" u="none">
              <a:solidFill>
                <a:schemeClr val="dk1"/>
              </a:solidFill>
              <a:uFillTx/>
              <a:latin typeface="Calibri"/>
            </a:endParaRPr>
          </a:p>
        </p:txBody>
      </p:sp>
      <p:sp>
        <p:nvSpPr>
          <p:cNvPr id="51" name="PlaceHolder 2"/>
          <p:cNvSpPr>
            <a:spLocks noGrp="1"/>
          </p:cNvSpPr>
          <p:nvPr>
            <p:ph type="body"/>
          </p:nvPr>
        </p:nvSpPr>
        <p:spPr>
          <a:xfrm>
            <a:off x="457200" y="1535040"/>
            <a:ext cx="4039920" cy="639360"/>
          </a:xfrm>
          <a:prstGeom prst="rect">
            <a:avLst/>
          </a:prstGeom>
          <a:noFill/>
          <a:ln w="0">
            <a:noFill/>
          </a:ln>
        </p:spPr>
        <p:txBody>
          <a:bodyPr lIns="91440" rIns="91440" tIns="45720" bIns="45720" anchor="b">
            <a:noAutofit/>
          </a:bodyPr>
          <a:p>
            <a:pPr marL="432000" indent="-324000" defTabSz="914400">
              <a:lnSpc>
                <a:spcPct val="100000"/>
              </a:lnSpc>
              <a:spcBef>
                <a:spcPts val="479"/>
              </a:spcBef>
              <a:buClr>
                <a:srgbClr val="000000"/>
              </a:buClr>
              <a:buSzPct val="45000"/>
              <a:buFont typeface="Wingdings" charset="2"/>
              <a:buChar char=""/>
              <a:tabLst>
                <a:tab algn="l" pos="0"/>
              </a:tabLst>
            </a:pPr>
            <a:r>
              <a:rPr b="1" lang="en-US" sz="2400" strike="noStrike" u="none">
                <a:solidFill>
                  <a:schemeClr val="dk1"/>
                </a:solidFill>
                <a:uFillTx/>
                <a:latin typeface="Calibri"/>
              </a:rPr>
              <a:t>Click to edit Master text styles</a:t>
            </a:r>
            <a:endParaRPr b="0" lang="en-US" sz="2400" strike="noStrike" u="none">
              <a:solidFill>
                <a:schemeClr val="dk1"/>
              </a:solidFill>
              <a:uFillTx/>
              <a:latin typeface="Calibri"/>
            </a:endParaRPr>
          </a:p>
        </p:txBody>
      </p:sp>
      <p:sp>
        <p:nvSpPr>
          <p:cNvPr id="52" name="PlaceHolder 3"/>
          <p:cNvSpPr>
            <a:spLocks noGrp="1"/>
          </p:cNvSpPr>
          <p:nvPr>
            <p:ph type="body"/>
          </p:nvPr>
        </p:nvSpPr>
        <p:spPr>
          <a:xfrm>
            <a:off x="457200" y="2174760"/>
            <a:ext cx="4039920" cy="3951000"/>
          </a:xfrm>
          <a:prstGeom prst="rect">
            <a:avLst/>
          </a:prstGeom>
          <a:noFill/>
          <a:ln w="0">
            <a:noFill/>
          </a:ln>
        </p:spPr>
        <p:txBody>
          <a:bodyPr lIns="91440" rIns="91440" tIns="45720" bIns="45720" anchor="t">
            <a:noAutofit/>
          </a:bodyPr>
          <a:p>
            <a:pPr marL="343080" indent="-343080" defTabSz="914400">
              <a:lnSpc>
                <a:spcPct val="100000"/>
              </a:lnSpc>
              <a:spcBef>
                <a:spcPts val="479"/>
              </a:spcBef>
              <a:buClr>
                <a:srgbClr val="000000"/>
              </a:buClr>
              <a:buFont typeface="Arial"/>
              <a:buChar char="•"/>
            </a:pPr>
            <a:r>
              <a:rPr b="0" lang="en-US" sz="2400" strike="noStrike" u="none">
                <a:solidFill>
                  <a:schemeClr val="dk1"/>
                </a:solidFill>
                <a:uFillTx/>
                <a:latin typeface="Calibri"/>
              </a:rPr>
              <a:t>Click to edit Master text styles</a:t>
            </a:r>
            <a:endParaRPr b="0" lang="en-US" sz="2400" strike="noStrike" u="none">
              <a:solidFill>
                <a:schemeClr val="dk1"/>
              </a:solidFill>
              <a:uFillTx/>
              <a:latin typeface="Calibri"/>
            </a:endParaRPr>
          </a:p>
          <a:p>
            <a:pPr lvl="1" marL="743040" indent="-285840" defTabSz="914400">
              <a:lnSpc>
                <a:spcPct val="100000"/>
              </a:lnSpc>
              <a:spcBef>
                <a:spcPts val="400"/>
              </a:spcBef>
              <a:buClr>
                <a:srgbClr val="000000"/>
              </a:buClr>
              <a:buFont typeface="Arial"/>
              <a:buChar char="–"/>
            </a:pPr>
            <a:r>
              <a:rPr b="0" lang="en-US" sz="2000" strike="noStrike" u="none">
                <a:solidFill>
                  <a:schemeClr val="dk1"/>
                </a:solidFill>
                <a:uFillTx/>
                <a:latin typeface="Calibri"/>
              </a:rPr>
              <a:t>Second level</a:t>
            </a:r>
            <a:endParaRPr b="0" lang="en-US" sz="2000" strike="noStrike" u="none">
              <a:solidFill>
                <a:schemeClr val="dk1"/>
              </a:solidFill>
              <a:uFillTx/>
              <a:latin typeface="Calibri"/>
            </a:endParaRPr>
          </a:p>
          <a:p>
            <a:pPr lvl="2" marL="1143000" indent="-228600" defTabSz="914400">
              <a:lnSpc>
                <a:spcPct val="100000"/>
              </a:lnSpc>
              <a:spcBef>
                <a:spcPts val="360"/>
              </a:spcBef>
              <a:buClr>
                <a:srgbClr val="000000"/>
              </a:buClr>
              <a:buFont typeface="Arial"/>
              <a:buChar char="•"/>
            </a:pPr>
            <a:r>
              <a:rPr b="0" lang="en-US" sz="1800" strike="noStrike" u="none">
                <a:solidFill>
                  <a:schemeClr val="dk1"/>
                </a:solidFill>
                <a:uFillTx/>
                <a:latin typeface="Calibri"/>
              </a:rPr>
              <a:t>Third level</a:t>
            </a:r>
            <a:endParaRPr b="0" lang="en-US" sz="1800" strike="noStrike" u="none">
              <a:solidFill>
                <a:schemeClr val="dk1"/>
              </a:solidFill>
              <a:uFillTx/>
              <a:latin typeface="Calibri"/>
            </a:endParaRPr>
          </a:p>
          <a:p>
            <a:pPr lvl="3" marL="1600200" indent="-228600" defTabSz="914400">
              <a:lnSpc>
                <a:spcPct val="100000"/>
              </a:lnSpc>
              <a:spcBef>
                <a:spcPts val="320"/>
              </a:spcBef>
              <a:buClr>
                <a:srgbClr val="000000"/>
              </a:buClr>
              <a:buFont typeface="Arial"/>
              <a:buChar char="–"/>
            </a:pPr>
            <a:r>
              <a:rPr b="0" lang="en-US" sz="1600" strike="noStrike" u="none">
                <a:solidFill>
                  <a:schemeClr val="dk1"/>
                </a:solidFill>
                <a:uFillTx/>
                <a:latin typeface="Calibri"/>
              </a:rPr>
              <a:t>Fourth level</a:t>
            </a:r>
            <a:endParaRPr b="0" lang="en-US" sz="1600" strike="noStrike" u="none">
              <a:solidFill>
                <a:schemeClr val="dk1"/>
              </a:solidFill>
              <a:uFillTx/>
              <a:latin typeface="Calibri"/>
            </a:endParaRPr>
          </a:p>
          <a:p>
            <a:pPr lvl="4" marL="2057400" indent="-228600" defTabSz="914400">
              <a:lnSpc>
                <a:spcPct val="100000"/>
              </a:lnSpc>
              <a:spcBef>
                <a:spcPts val="320"/>
              </a:spcBef>
              <a:buClr>
                <a:srgbClr val="000000"/>
              </a:buClr>
              <a:buFont typeface="Arial"/>
              <a:buChar char="»"/>
            </a:pPr>
            <a:r>
              <a:rPr b="0" lang="en-US" sz="1600" strike="noStrike" u="none">
                <a:solidFill>
                  <a:schemeClr val="dk1"/>
                </a:solidFill>
                <a:uFillTx/>
                <a:latin typeface="Calibri"/>
              </a:rPr>
              <a:t>Fifth level</a:t>
            </a:r>
            <a:endParaRPr b="0" lang="en-US" sz="1600" strike="noStrike" u="none">
              <a:solidFill>
                <a:schemeClr val="dk1"/>
              </a:solidFill>
              <a:uFillTx/>
              <a:latin typeface="Calibri"/>
            </a:endParaRPr>
          </a:p>
        </p:txBody>
      </p:sp>
      <p:sp>
        <p:nvSpPr>
          <p:cNvPr id="53" name="PlaceHolder 4"/>
          <p:cNvSpPr>
            <a:spLocks noGrp="1"/>
          </p:cNvSpPr>
          <p:nvPr>
            <p:ph type="body"/>
          </p:nvPr>
        </p:nvSpPr>
        <p:spPr>
          <a:xfrm>
            <a:off x="4645080" y="1535040"/>
            <a:ext cx="4041360" cy="639360"/>
          </a:xfrm>
          <a:prstGeom prst="rect">
            <a:avLst/>
          </a:prstGeom>
          <a:noFill/>
          <a:ln w="0">
            <a:noFill/>
          </a:ln>
        </p:spPr>
        <p:txBody>
          <a:bodyPr lIns="91440" rIns="91440" tIns="45720" bIns="45720" anchor="b">
            <a:noAutofit/>
          </a:bodyPr>
          <a:p>
            <a:pPr indent="0" defTabSz="914400">
              <a:lnSpc>
                <a:spcPct val="100000"/>
              </a:lnSpc>
              <a:spcBef>
                <a:spcPts val="479"/>
              </a:spcBef>
              <a:buNone/>
              <a:tabLst>
                <a:tab algn="l" pos="0"/>
              </a:tabLst>
            </a:pPr>
            <a:r>
              <a:rPr b="1" lang="en-US" sz="2400" strike="noStrike" u="none">
                <a:solidFill>
                  <a:schemeClr val="dk1"/>
                </a:solidFill>
                <a:uFillTx/>
                <a:latin typeface="Calibri"/>
              </a:rPr>
              <a:t>Click to edit Master text styles</a:t>
            </a:r>
            <a:endParaRPr b="0" lang="en-US" sz="2400" strike="noStrike" u="none">
              <a:solidFill>
                <a:schemeClr val="dk1"/>
              </a:solidFill>
              <a:uFillTx/>
              <a:latin typeface="Calibri"/>
            </a:endParaRPr>
          </a:p>
        </p:txBody>
      </p:sp>
      <p:sp>
        <p:nvSpPr>
          <p:cNvPr id="54" name="PlaceHolder 5"/>
          <p:cNvSpPr>
            <a:spLocks noGrp="1"/>
          </p:cNvSpPr>
          <p:nvPr>
            <p:ph type="body"/>
          </p:nvPr>
        </p:nvSpPr>
        <p:spPr>
          <a:xfrm>
            <a:off x="4645080" y="2174760"/>
            <a:ext cx="4041360" cy="3951000"/>
          </a:xfrm>
          <a:prstGeom prst="rect">
            <a:avLst/>
          </a:prstGeom>
          <a:noFill/>
          <a:ln w="0">
            <a:noFill/>
          </a:ln>
        </p:spPr>
        <p:txBody>
          <a:bodyPr lIns="91440" rIns="91440" tIns="45720" bIns="45720" anchor="t">
            <a:noAutofit/>
          </a:bodyPr>
          <a:p>
            <a:pPr marL="343080" indent="-343080" defTabSz="914400">
              <a:lnSpc>
                <a:spcPct val="100000"/>
              </a:lnSpc>
              <a:spcBef>
                <a:spcPts val="479"/>
              </a:spcBef>
              <a:buClr>
                <a:srgbClr val="000000"/>
              </a:buClr>
              <a:buFont typeface="Arial"/>
              <a:buChar char="•"/>
            </a:pPr>
            <a:r>
              <a:rPr b="0" lang="en-US" sz="2400" strike="noStrike" u="none">
                <a:solidFill>
                  <a:schemeClr val="dk1"/>
                </a:solidFill>
                <a:uFillTx/>
                <a:latin typeface="Calibri"/>
              </a:rPr>
              <a:t>Click to edit Master text styles</a:t>
            </a:r>
            <a:endParaRPr b="0" lang="en-US" sz="2400" strike="noStrike" u="none">
              <a:solidFill>
                <a:schemeClr val="dk1"/>
              </a:solidFill>
              <a:uFillTx/>
              <a:latin typeface="Calibri"/>
            </a:endParaRPr>
          </a:p>
          <a:p>
            <a:pPr lvl="1" marL="743040" indent="-285840" defTabSz="914400">
              <a:lnSpc>
                <a:spcPct val="100000"/>
              </a:lnSpc>
              <a:spcBef>
                <a:spcPts val="400"/>
              </a:spcBef>
              <a:buClr>
                <a:srgbClr val="000000"/>
              </a:buClr>
              <a:buFont typeface="Arial"/>
              <a:buChar char="–"/>
            </a:pPr>
            <a:r>
              <a:rPr b="0" lang="en-US" sz="2000" strike="noStrike" u="none">
                <a:solidFill>
                  <a:schemeClr val="dk1"/>
                </a:solidFill>
                <a:uFillTx/>
                <a:latin typeface="Calibri"/>
              </a:rPr>
              <a:t>Second level</a:t>
            </a:r>
            <a:endParaRPr b="0" lang="en-US" sz="2000" strike="noStrike" u="none">
              <a:solidFill>
                <a:schemeClr val="dk1"/>
              </a:solidFill>
              <a:uFillTx/>
              <a:latin typeface="Calibri"/>
            </a:endParaRPr>
          </a:p>
          <a:p>
            <a:pPr lvl="2" marL="1143000" indent="-228600" defTabSz="914400">
              <a:lnSpc>
                <a:spcPct val="100000"/>
              </a:lnSpc>
              <a:spcBef>
                <a:spcPts val="360"/>
              </a:spcBef>
              <a:buClr>
                <a:srgbClr val="000000"/>
              </a:buClr>
              <a:buFont typeface="Arial"/>
              <a:buChar char="•"/>
            </a:pPr>
            <a:r>
              <a:rPr b="0" lang="en-US" sz="1800" strike="noStrike" u="none">
                <a:solidFill>
                  <a:schemeClr val="dk1"/>
                </a:solidFill>
                <a:uFillTx/>
                <a:latin typeface="Calibri"/>
              </a:rPr>
              <a:t>Third level</a:t>
            </a:r>
            <a:endParaRPr b="0" lang="en-US" sz="1800" strike="noStrike" u="none">
              <a:solidFill>
                <a:schemeClr val="dk1"/>
              </a:solidFill>
              <a:uFillTx/>
              <a:latin typeface="Calibri"/>
            </a:endParaRPr>
          </a:p>
          <a:p>
            <a:pPr lvl="3" marL="1600200" indent="-228600" defTabSz="914400">
              <a:lnSpc>
                <a:spcPct val="100000"/>
              </a:lnSpc>
              <a:spcBef>
                <a:spcPts val="320"/>
              </a:spcBef>
              <a:buClr>
                <a:srgbClr val="000000"/>
              </a:buClr>
              <a:buFont typeface="Arial"/>
              <a:buChar char="–"/>
            </a:pPr>
            <a:r>
              <a:rPr b="0" lang="en-US" sz="1600" strike="noStrike" u="none">
                <a:solidFill>
                  <a:schemeClr val="dk1"/>
                </a:solidFill>
                <a:uFillTx/>
                <a:latin typeface="Calibri"/>
              </a:rPr>
              <a:t>Fourth level</a:t>
            </a:r>
            <a:endParaRPr b="0" lang="en-US" sz="1600" strike="noStrike" u="none">
              <a:solidFill>
                <a:schemeClr val="dk1"/>
              </a:solidFill>
              <a:uFillTx/>
              <a:latin typeface="Calibri"/>
            </a:endParaRPr>
          </a:p>
          <a:p>
            <a:pPr lvl="4" marL="2057400" indent="-228600" defTabSz="914400">
              <a:lnSpc>
                <a:spcPct val="100000"/>
              </a:lnSpc>
              <a:spcBef>
                <a:spcPts val="320"/>
              </a:spcBef>
              <a:buClr>
                <a:srgbClr val="000000"/>
              </a:buClr>
              <a:buFont typeface="Arial"/>
              <a:buChar char="»"/>
            </a:pPr>
            <a:r>
              <a:rPr b="0" lang="en-US" sz="1600" strike="noStrike" u="none">
                <a:solidFill>
                  <a:schemeClr val="dk1"/>
                </a:solidFill>
                <a:uFillTx/>
                <a:latin typeface="Calibri"/>
              </a:rPr>
              <a:t>Fifth level</a:t>
            </a:r>
            <a:endParaRPr b="0" lang="en-US" sz="1600" strike="noStrike" u="none">
              <a:solidFill>
                <a:schemeClr val="dk1"/>
              </a:solidFill>
              <a:uFillTx/>
              <a:latin typeface="Calibri"/>
            </a:endParaRPr>
          </a:p>
        </p:txBody>
      </p:sp>
      <p:sp>
        <p:nvSpPr>
          <p:cNvPr id="55" name="PlaceHolder 6"/>
          <p:cNvSpPr>
            <a:spLocks noGrp="1"/>
          </p:cNvSpPr>
          <p:nvPr>
            <p:ph type="dt" idx="19"/>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56" name="PlaceHolder 7"/>
          <p:cNvSpPr>
            <a:spLocks noGrp="1"/>
          </p:cNvSpPr>
          <p:nvPr>
            <p:ph type="ftr" idx="20"/>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57" name="PlaceHolder 8"/>
          <p:cNvSpPr>
            <a:spLocks noGrp="1"/>
          </p:cNvSpPr>
          <p:nvPr>
            <p:ph type="sldNum" idx="21"/>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AA6039C2-4490-41D0-A16A-1A54F502FCD9}"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6" r:id="rId2"/>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58" name="PlaceHolder 1"/>
          <p:cNvSpPr>
            <a:spLocks noGrp="1"/>
          </p:cNvSpPr>
          <p:nvPr>
            <p:ph type="title"/>
          </p:nvPr>
        </p:nvSpPr>
        <p:spPr>
          <a:xfrm>
            <a:off x="457200" y="274680"/>
            <a:ext cx="8229240" cy="1142640"/>
          </a:xfrm>
          <a:prstGeom prst="rect">
            <a:avLst/>
          </a:prstGeom>
          <a:noFill/>
          <a:ln w="0">
            <a:noFill/>
          </a:ln>
        </p:spPr>
        <p:txBody>
          <a:bodyPr lIns="91440" rIns="91440" tIns="45720" bIns="45720" anchor="ctr">
            <a:noAutofit/>
          </a:bodyPr>
          <a:p>
            <a:pPr indent="0" algn="ctr" defTabSz="914400">
              <a:lnSpc>
                <a:spcPct val="100000"/>
              </a:lnSpc>
              <a:buNone/>
            </a:pPr>
            <a:r>
              <a:rPr b="0" lang="en-US" sz="4400" strike="noStrike" u="none">
                <a:solidFill>
                  <a:schemeClr val="dk1"/>
                </a:solidFill>
                <a:uFillTx/>
                <a:latin typeface="Calibri"/>
              </a:rPr>
              <a:t>Click to edit Master title style</a:t>
            </a:r>
            <a:endParaRPr b="0" lang="en-US" sz="4400" strike="noStrike" u="none">
              <a:solidFill>
                <a:schemeClr val="dk1"/>
              </a:solidFill>
              <a:uFillTx/>
              <a:latin typeface="Calibri"/>
            </a:endParaRPr>
          </a:p>
        </p:txBody>
      </p:sp>
      <p:sp>
        <p:nvSpPr>
          <p:cNvPr id="59" name="PlaceHolder 2"/>
          <p:cNvSpPr>
            <a:spLocks noGrp="1"/>
          </p:cNvSpPr>
          <p:nvPr>
            <p:ph type="dt" idx="22"/>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60" name="PlaceHolder 3"/>
          <p:cNvSpPr>
            <a:spLocks noGrp="1"/>
          </p:cNvSpPr>
          <p:nvPr>
            <p:ph type="ftr" idx="23"/>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61" name="PlaceHolder 4"/>
          <p:cNvSpPr>
            <a:spLocks noGrp="1"/>
          </p:cNvSpPr>
          <p:nvPr>
            <p:ph type="sldNum" idx="24"/>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77CA8730-FB60-4C01-B221-94F2393D7849}"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Master>
</file>

<file path=ppt/slideMasters/slideMaster9.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2" name="PlaceHolder 1"/>
          <p:cNvSpPr>
            <a:spLocks noGrp="1"/>
          </p:cNvSpPr>
          <p:nvPr>
            <p:ph type="dt" idx="25"/>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63" name="PlaceHolder 2"/>
          <p:cNvSpPr>
            <a:spLocks noGrp="1"/>
          </p:cNvSpPr>
          <p:nvPr>
            <p:ph type="ftr" idx="26"/>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64" name="PlaceHolder 3"/>
          <p:cNvSpPr>
            <a:spLocks noGrp="1"/>
          </p:cNvSpPr>
          <p:nvPr>
            <p:ph type="sldNum" idx="27"/>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787DEBC4-5C11-4603-8FD6-B77383A24127}"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Master>
</file>

<file path=ppt/slideMasters/slideMaster10.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5" name="PlaceHolder 1"/>
          <p:cNvSpPr>
            <a:spLocks noGrp="1"/>
          </p:cNvSpPr>
          <p:nvPr>
            <p:ph type="title"/>
          </p:nvPr>
        </p:nvSpPr>
        <p:spPr>
          <a:xfrm>
            <a:off x="457200" y="272880"/>
            <a:ext cx="3007800" cy="1161720"/>
          </a:xfrm>
          <a:prstGeom prst="rect">
            <a:avLst/>
          </a:prstGeom>
          <a:noFill/>
          <a:ln w="0">
            <a:noFill/>
          </a:ln>
        </p:spPr>
        <p:txBody>
          <a:bodyPr lIns="91440" rIns="91440" tIns="45720" bIns="45720" anchor="b">
            <a:noAutofit/>
          </a:bodyPr>
          <a:p>
            <a:pPr indent="0" defTabSz="914400">
              <a:lnSpc>
                <a:spcPct val="100000"/>
              </a:lnSpc>
              <a:buNone/>
            </a:pPr>
            <a:r>
              <a:rPr b="1" lang="en-US" sz="2000" strike="noStrike" u="none">
                <a:solidFill>
                  <a:schemeClr val="dk1"/>
                </a:solidFill>
                <a:uFillTx/>
                <a:latin typeface="Calibri"/>
              </a:rPr>
              <a:t>Click to edit Master title style</a:t>
            </a:r>
            <a:endParaRPr b="0" lang="en-US" sz="2000" strike="noStrike" u="none">
              <a:solidFill>
                <a:schemeClr val="dk1"/>
              </a:solidFill>
              <a:uFillTx/>
              <a:latin typeface="Calibri"/>
            </a:endParaRPr>
          </a:p>
        </p:txBody>
      </p:sp>
      <p:sp>
        <p:nvSpPr>
          <p:cNvPr id="66" name="PlaceHolder 2"/>
          <p:cNvSpPr>
            <a:spLocks noGrp="1"/>
          </p:cNvSpPr>
          <p:nvPr>
            <p:ph type="body"/>
          </p:nvPr>
        </p:nvSpPr>
        <p:spPr>
          <a:xfrm>
            <a:off x="3575160" y="272880"/>
            <a:ext cx="5111280" cy="5852880"/>
          </a:xfrm>
          <a:prstGeom prst="rect">
            <a:avLst/>
          </a:prstGeom>
          <a:noFill/>
          <a:ln w="0">
            <a:noFill/>
          </a:ln>
        </p:spPr>
        <p:txBody>
          <a:bodyPr lIns="91440" rIns="91440" tIns="45720" bIns="45720" anchor="t">
            <a:noAutofit/>
          </a:bodyPr>
          <a:p>
            <a:pPr marL="432000" indent="-324000" defTabSz="914400">
              <a:lnSpc>
                <a:spcPct val="100000"/>
              </a:lnSpc>
              <a:spcBef>
                <a:spcPts val="641"/>
              </a:spcBef>
              <a:buClr>
                <a:srgbClr val="000000"/>
              </a:buClr>
              <a:buSzPct val="45000"/>
              <a:buFont typeface="Wingdings" charset="2"/>
              <a:buChar char=""/>
            </a:pPr>
            <a:r>
              <a:rPr b="0" lang="en-US" sz="3200" strike="noStrike" u="none">
                <a:solidFill>
                  <a:schemeClr val="dk1"/>
                </a:solidFill>
                <a:uFillTx/>
                <a:latin typeface="Calibri"/>
              </a:rPr>
              <a:t>Click to edit Master text styles</a:t>
            </a:r>
            <a:endParaRPr b="0" lang="en-US" sz="3200" strike="noStrike" u="none">
              <a:solidFill>
                <a:schemeClr val="dk1"/>
              </a:solidFill>
              <a:uFillTx/>
              <a:latin typeface="Calibri"/>
            </a:endParaRPr>
          </a:p>
          <a:p>
            <a:pPr lvl="1" marL="864000" indent="-324000" defTabSz="914400">
              <a:lnSpc>
                <a:spcPct val="100000"/>
              </a:lnSpc>
              <a:spcBef>
                <a:spcPts val="561"/>
              </a:spcBef>
              <a:buClr>
                <a:srgbClr val="000000"/>
              </a:buClr>
              <a:buSzPct val="75000"/>
              <a:buFont typeface="Symbol" charset="2"/>
              <a:buChar char=""/>
            </a:pPr>
            <a:r>
              <a:rPr b="0" lang="en-US" sz="2800" strike="noStrike" u="none">
                <a:solidFill>
                  <a:schemeClr val="dk1"/>
                </a:solidFill>
                <a:uFillTx/>
                <a:latin typeface="Calibri"/>
              </a:rPr>
              <a:t>Second level</a:t>
            </a:r>
            <a:endParaRPr b="0" lang="en-US" sz="2800" strike="noStrike" u="none">
              <a:solidFill>
                <a:schemeClr val="dk1"/>
              </a:solidFill>
              <a:uFillTx/>
              <a:latin typeface="Calibri"/>
            </a:endParaRPr>
          </a:p>
          <a:p>
            <a:pPr lvl="2" marL="1296000" indent="-288000" defTabSz="914400">
              <a:lnSpc>
                <a:spcPct val="100000"/>
              </a:lnSpc>
              <a:spcBef>
                <a:spcPts val="479"/>
              </a:spcBef>
              <a:buClr>
                <a:srgbClr val="000000"/>
              </a:buClr>
              <a:buSzPct val="45000"/>
              <a:buFont typeface="Wingdings" charset="2"/>
              <a:buChar char=""/>
            </a:pPr>
            <a:r>
              <a:rPr b="0" lang="en-US" sz="2400" strike="noStrike" u="none">
                <a:solidFill>
                  <a:schemeClr val="dk1"/>
                </a:solidFill>
                <a:uFillTx/>
                <a:latin typeface="Calibri"/>
              </a:rPr>
              <a:t>Third level</a:t>
            </a:r>
            <a:endParaRPr b="0" lang="en-US" sz="2400" strike="noStrike" u="none">
              <a:solidFill>
                <a:schemeClr val="dk1"/>
              </a:solidFill>
              <a:uFillTx/>
              <a:latin typeface="Calibri"/>
            </a:endParaRPr>
          </a:p>
          <a:p>
            <a:pPr lvl="3" marL="1728000" indent="-216000" defTabSz="914400">
              <a:lnSpc>
                <a:spcPct val="100000"/>
              </a:lnSpc>
              <a:spcBef>
                <a:spcPts val="400"/>
              </a:spcBef>
              <a:buClr>
                <a:srgbClr val="000000"/>
              </a:buClr>
              <a:buSzPct val="75000"/>
              <a:buFont typeface="Symbol" charset="2"/>
              <a:buChar char=""/>
            </a:pPr>
            <a:r>
              <a:rPr b="0" lang="en-US" sz="2000" strike="noStrike" u="none">
                <a:solidFill>
                  <a:schemeClr val="dk1"/>
                </a:solidFill>
                <a:uFillTx/>
                <a:latin typeface="Calibri"/>
              </a:rPr>
              <a:t>Fourth level</a:t>
            </a:r>
            <a:endParaRPr b="0" lang="en-US" sz="2000" strike="noStrike" u="none">
              <a:solidFill>
                <a:schemeClr val="dk1"/>
              </a:solidFill>
              <a:uFillTx/>
              <a:latin typeface="Calibri"/>
            </a:endParaRPr>
          </a:p>
          <a:p>
            <a:pPr lvl="4" marL="2160000" indent="-216000" defTabSz="914400">
              <a:lnSpc>
                <a:spcPct val="100000"/>
              </a:lnSpc>
              <a:spcBef>
                <a:spcPts val="400"/>
              </a:spcBef>
              <a:buClr>
                <a:srgbClr val="000000"/>
              </a:buClr>
              <a:buSzPct val="45000"/>
              <a:buFont typeface="Wingdings" charset="2"/>
              <a:buChar char=""/>
            </a:pPr>
            <a:r>
              <a:rPr b="0" lang="en-US" sz="2000" strike="noStrike" u="none">
                <a:solidFill>
                  <a:schemeClr val="dk1"/>
                </a:solidFill>
                <a:uFillTx/>
                <a:latin typeface="Calibri"/>
              </a:rPr>
              <a:t>Fifth level</a:t>
            </a:r>
            <a:endParaRPr b="0" lang="en-US" sz="2000" strike="noStrike" u="none">
              <a:solidFill>
                <a:schemeClr val="dk1"/>
              </a:solidFill>
              <a:uFillTx/>
              <a:latin typeface="Calibri"/>
            </a:endParaRPr>
          </a:p>
        </p:txBody>
      </p:sp>
      <p:sp>
        <p:nvSpPr>
          <p:cNvPr id="67" name="PlaceHolder 3"/>
          <p:cNvSpPr>
            <a:spLocks noGrp="1"/>
          </p:cNvSpPr>
          <p:nvPr>
            <p:ph type="body"/>
          </p:nvPr>
        </p:nvSpPr>
        <p:spPr>
          <a:xfrm>
            <a:off x="457200" y="1434960"/>
            <a:ext cx="3007800" cy="4690800"/>
          </a:xfrm>
          <a:prstGeom prst="rect">
            <a:avLst/>
          </a:prstGeom>
          <a:noFill/>
          <a:ln w="0">
            <a:noFill/>
          </a:ln>
        </p:spPr>
        <p:txBody>
          <a:bodyPr lIns="91440" rIns="91440" tIns="45720" bIns="45720" anchor="t">
            <a:noAutofit/>
          </a:bodyPr>
          <a:p>
            <a:pPr indent="0" defTabSz="914400">
              <a:lnSpc>
                <a:spcPct val="100000"/>
              </a:lnSpc>
              <a:spcBef>
                <a:spcPts val="281"/>
              </a:spcBef>
              <a:buNone/>
              <a:tabLst>
                <a:tab algn="l" pos="0"/>
              </a:tabLst>
            </a:pPr>
            <a:r>
              <a:rPr b="0" lang="en-US" sz="1400" strike="noStrike" u="none">
                <a:solidFill>
                  <a:schemeClr val="dk1"/>
                </a:solidFill>
                <a:uFillTx/>
                <a:latin typeface="Calibri"/>
              </a:rPr>
              <a:t>Click to edit Master text styles</a:t>
            </a:r>
            <a:endParaRPr b="0" lang="en-US" sz="1400" strike="noStrike" u="none">
              <a:solidFill>
                <a:schemeClr val="dk1"/>
              </a:solidFill>
              <a:uFillTx/>
              <a:latin typeface="Calibri"/>
            </a:endParaRPr>
          </a:p>
        </p:txBody>
      </p:sp>
      <p:sp>
        <p:nvSpPr>
          <p:cNvPr id="68" name="PlaceHolder 4"/>
          <p:cNvSpPr>
            <a:spLocks noGrp="1"/>
          </p:cNvSpPr>
          <p:nvPr>
            <p:ph type="dt" idx="28"/>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69" name="PlaceHolder 5"/>
          <p:cNvSpPr>
            <a:spLocks noGrp="1"/>
          </p:cNvSpPr>
          <p:nvPr>
            <p:ph type="ftr" idx="29"/>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70" name="PlaceHolder 6"/>
          <p:cNvSpPr>
            <a:spLocks noGrp="1"/>
          </p:cNvSpPr>
          <p:nvPr>
            <p:ph type="sldNum" idx="30"/>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0B4BA11E-B929-4615-B132-C07F46124FCD}"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Master>
</file>

<file path=ppt/slideMasters/slideMaster1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1" name="PlaceHolder 1"/>
          <p:cNvSpPr>
            <a:spLocks noGrp="1"/>
          </p:cNvSpPr>
          <p:nvPr>
            <p:ph type="title"/>
          </p:nvPr>
        </p:nvSpPr>
        <p:spPr>
          <a:xfrm>
            <a:off x="1792440" y="4800600"/>
            <a:ext cx="5486040" cy="566280"/>
          </a:xfrm>
          <a:prstGeom prst="rect">
            <a:avLst/>
          </a:prstGeom>
          <a:noFill/>
          <a:ln w="0">
            <a:noFill/>
          </a:ln>
        </p:spPr>
        <p:txBody>
          <a:bodyPr lIns="91440" rIns="91440" tIns="45720" bIns="45720" anchor="b">
            <a:noAutofit/>
          </a:bodyPr>
          <a:p>
            <a:pPr indent="0" defTabSz="914400">
              <a:lnSpc>
                <a:spcPct val="100000"/>
              </a:lnSpc>
              <a:buNone/>
            </a:pPr>
            <a:r>
              <a:rPr b="1" lang="en-US" sz="2000" strike="noStrike" u="none">
                <a:solidFill>
                  <a:schemeClr val="dk1"/>
                </a:solidFill>
                <a:uFillTx/>
                <a:latin typeface="Calibri"/>
              </a:rPr>
              <a:t>Click to edit Master title style</a:t>
            </a:r>
            <a:endParaRPr b="0" lang="en-US" sz="2000" strike="noStrike" u="none">
              <a:solidFill>
                <a:schemeClr val="dk1"/>
              </a:solidFill>
              <a:uFillTx/>
              <a:latin typeface="Calibri"/>
            </a:endParaRPr>
          </a:p>
        </p:txBody>
      </p:sp>
      <p:sp>
        <p:nvSpPr>
          <p:cNvPr id="72" name="PlaceHolder 2"/>
          <p:cNvSpPr>
            <a:spLocks noGrp="1"/>
          </p:cNvSpPr>
          <p:nvPr>
            <p:ph type="body"/>
          </p:nvPr>
        </p:nvSpPr>
        <p:spPr>
          <a:xfrm>
            <a:off x="1792440" y="612720"/>
            <a:ext cx="5486040" cy="411444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US" sz="3200" strike="noStrike" u="none">
                <a:solidFill>
                  <a:schemeClr val="dk1"/>
                </a:solidFill>
                <a:uFillTx/>
                <a:latin typeface="Calibri"/>
              </a:rPr>
              <a:t>Click to edit the outline text format</a:t>
            </a:r>
            <a:endParaRPr b="0" lang="en-US" sz="3200" strike="noStrike" u="none">
              <a:solidFill>
                <a:schemeClr val="dk1"/>
              </a:solidFill>
              <a:uFillTx/>
              <a:latin typeface="Calibri"/>
            </a:endParaRPr>
          </a:p>
          <a:p>
            <a:pPr lvl="1" marL="864000" indent="-324000">
              <a:spcBef>
                <a:spcPts val="1134"/>
              </a:spcBef>
              <a:buClr>
                <a:srgbClr val="000000"/>
              </a:buClr>
              <a:buSzPct val="75000"/>
              <a:buFont typeface="Symbol" charset="2"/>
              <a:buChar char=""/>
            </a:pPr>
            <a:r>
              <a:rPr b="0" lang="en-US" sz="2400" strike="noStrike" u="none">
                <a:solidFill>
                  <a:schemeClr val="dk1"/>
                </a:solidFill>
                <a:uFillTx/>
                <a:latin typeface="Calibri"/>
              </a:rPr>
              <a:t>Second Outline Level</a:t>
            </a:r>
            <a:endParaRPr b="0" lang="en-US" sz="2400" strike="noStrike" u="none">
              <a:solidFill>
                <a:schemeClr val="dk1"/>
              </a:solidFill>
              <a:uFillTx/>
              <a:latin typeface="Calibri"/>
            </a:endParaRPr>
          </a:p>
          <a:p>
            <a:pPr lvl="2" marL="1296000" indent="-288000">
              <a:spcBef>
                <a:spcPts val="850"/>
              </a:spcBef>
              <a:buClr>
                <a:srgbClr val="000000"/>
              </a:buClr>
              <a:buSzPct val="45000"/>
              <a:buFont typeface="Wingdings" charset="2"/>
              <a:buChar char=""/>
            </a:pPr>
            <a:r>
              <a:rPr b="0" lang="en-US" sz="2000" strike="noStrike" u="none">
                <a:solidFill>
                  <a:schemeClr val="dk1"/>
                </a:solidFill>
                <a:uFillTx/>
                <a:latin typeface="Calibri"/>
              </a:rPr>
              <a:t>Third Outline Level</a:t>
            </a:r>
            <a:endParaRPr b="0" lang="en-US" sz="2000" strike="noStrike" u="none">
              <a:solidFill>
                <a:schemeClr val="dk1"/>
              </a:solidFill>
              <a:uFillTx/>
              <a:latin typeface="Calibri"/>
            </a:endParaRPr>
          </a:p>
          <a:p>
            <a:pPr lvl="3" marL="1728000" indent="-216000">
              <a:spcBef>
                <a:spcPts val="567"/>
              </a:spcBef>
              <a:buClr>
                <a:srgbClr val="000000"/>
              </a:buClr>
              <a:buSzPct val="75000"/>
              <a:buFont typeface="Symbol" charset="2"/>
              <a:buChar char=""/>
            </a:pPr>
            <a:r>
              <a:rPr b="0" lang="en-US" sz="2000" strike="noStrike" u="none">
                <a:solidFill>
                  <a:schemeClr val="dk1"/>
                </a:solidFill>
                <a:uFillTx/>
                <a:latin typeface="Calibri"/>
              </a:rPr>
              <a:t>Fourth Outline Level</a:t>
            </a:r>
            <a:endParaRPr b="0" lang="en-US" sz="2000" strike="noStrike" u="none">
              <a:solidFill>
                <a:schemeClr val="dk1"/>
              </a:solidFill>
              <a:uFillTx/>
              <a:latin typeface="Calibri"/>
            </a:endParaRPr>
          </a:p>
          <a:p>
            <a:pPr lvl="4" marL="2160000" indent="-216000">
              <a:spcBef>
                <a:spcPts val="283"/>
              </a:spcBef>
              <a:buClr>
                <a:srgbClr val="000000"/>
              </a:buClr>
              <a:buSzPct val="45000"/>
              <a:buFont typeface="Wingdings" charset="2"/>
              <a:buChar char=""/>
            </a:pPr>
            <a:r>
              <a:rPr b="0" lang="en-US" sz="2000" strike="noStrike" u="none">
                <a:solidFill>
                  <a:schemeClr val="dk1"/>
                </a:solidFill>
                <a:uFillTx/>
                <a:latin typeface="Calibri"/>
              </a:rPr>
              <a:t>Fifth Outline Level</a:t>
            </a:r>
            <a:endParaRPr b="0" lang="en-US" sz="2000" strike="noStrike" u="none">
              <a:solidFill>
                <a:schemeClr val="dk1"/>
              </a:solidFill>
              <a:uFillTx/>
              <a:latin typeface="Calibri"/>
            </a:endParaRPr>
          </a:p>
          <a:p>
            <a:pPr lvl="5" marL="2592000" indent="-216000">
              <a:spcBef>
                <a:spcPts val="283"/>
              </a:spcBef>
              <a:buClr>
                <a:srgbClr val="000000"/>
              </a:buClr>
              <a:buSzPct val="45000"/>
              <a:buFont typeface="Wingdings" charset="2"/>
              <a:buChar char=""/>
            </a:pPr>
            <a:r>
              <a:rPr b="0" lang="en-US" sz="2000" strike="noStrike" u="none">
                <a:solidFill>
                  <a:schemeClr val="dk1"/>
                </a:solidFill>
                <a:uFillTx/>
                <a:latin typeface="Calibri"/>
              </a:rPr>
              <a:t>Sixth Outline Level</a:t>
            </a:r>
            <a:endParaRPr b="0" lang="en-US" sz="2000" strike="noStrike" u="none">
              <a:solidFill>
                <a:schemeClr val="dk1"/>
              </a:solidFill>
              <a:uFillTx/>
              <a:latin typeface="Calibri"/>
            </a:endParaRPr>
          </a:p>
          <a:p>
            <a:pPr lvl="6" marL="3024000" indent="-216000">
              <a:spcBef>
                <a:spcPts val="283"/>
              </a:spcBef>
              <a:buClr>
                <a:srgbClr val="000000"/>
              </a:buClr>
              <a:buSzPct val="45000"/>
              <a:buFont typeface="Wingdings" charset="2"/>
              <a:buChar char=""/>
            </a:pPr>
            <a:r>
              <a:rPr b="0" lang="en-US" sz="2000" strike="noStrike" u="none">
                <a:solidFill>
                  <a:schemeClr val="dk1"/>
                </a:solidFill>
                <a:uFillTx/>
                <a:latin typeface="Calibri"/>
              </a:rPr>
              <a:t>Seventh Outline Level</a:t>
            </a:r>
            <a:endParaRPr b="0" lang="en-US" sz="2000" strike="noStrike" u="none">
              <a:solidFill>
                <a:schemeClr val="dk1"/>
              </a:solidFill>
              <a:uFillTx/>
              <a:latin typeface="Calibri"/>
            </a:endParaRPr>
          </a:p>
        </p:txBody>
      </p:sp>
      <p:sp>
        <p:nvSpPr>
          <p:cNvPr id="73" name="PlaceHolder 3"/>
          <p:cNvSpPr>
            <a:spLocks noGrp="1"/>
          </p:cNvSpPr>
          <p:nvPr>
            <p:ph type="body"/>
          </p:nvPr>
        </p:nvSpPr>
        <p:spPr>
          <a:xfrm>
            <a:off x="1792440" y="5367240"/>
            <a:ext cx="5486040" cy="804600"/>
          </a:xfrm>
          <a:prstGeom prst="rect">
            <a:avLst/>
          </a:prstGeom>
          <a:noFill/>
          <a:ln w="0">
            <a:noFill/>
          </a:ln>
        </p:spPr>
        <p:txBody>
          <a:bodyPr lIns="91440" rIns="91440" tIns="45720" bIns="45720" anchor="t">
            <a:noAutofit/>
          </a:bodyPr>
          <a:p>
            <a:pPr indent="0" defTabSz="914400">
              <a:lnSpc>
                <a:spcPct val="100000"/>
              </a:lnSpc>
              <a:spcBef>
                <a:spcPts val="281"/>
              </a:spcBef>
              <a:buNone/>
              <a:tabLst>
                <a:tab algn="l" pos="0"/>
              </a:tabLst>
            </a:pPr>
            <a:r>
              <a:rPr b="0" lang="en-US" sz="1400" strike="noStrike" u="none">
                <a:solidFill>
                  <a:schemeClr val="dk1"/>
                </a:solidFill>
                <a:uFillTx/>
                <a:latin typeface="Calibri"/>
              </a:rPr>
              <a:t>Click to edit Master text styles</a:t>
            </a:r>
            <a:endParaRPr b="0" lang="en-US" sz="1400" strike="noStrike" u="none">
              <a:solidFill>
                <a:schemeClr val="dk1"/>
              </a:solidFill>
              <a:uFillTx/>
              <a:latin typeface="Calibri"/>
            </a:endParaRPr>
          </a:p>
        </p:txBody>
      </p:sp>
      <p:sp>
        <p:nvSpPr>
          <p:cNvPr id="74" name="PlaceHolder 4"/>
          <p:cNvSpPr>
            <a:spLocks noGrp="1"/>
          </p:cNvSpPr>
          <p:nvPr>
            <p:ph type="dt" idx="31"/>
          </p:nvPr>
        </p:nvSpPr>
        <p:spPr>
          <a:xfrm>
            <a:off x="457200" y="6356520"/>
            <a:ext cx="2133360" cy="364680"/>
          </a:xfrm>
          <a:prstGeom prst="rect">
            <a:avLst/>
          </a:prstGeom>
          <a:noFill/>
          <a:ln w="0">
            <a:noFill/>
          </a:ln>
        </p:spPr>
        <p:txBody>
          <a:bodyPr lIns="91440" rIns="91440" tIns="45720" bIns="45720" anchor="ctr">
            <a:noAutofit/>
          </a:bodyPr>
          <a:lstStyle>
            <a:lvl1pPr indent="0" defTabSz="914400">
              <a:lnSpc>
                <a:spcPct val="100000"/>
              </a:lnSpc>
              <a:buNone/>
              <a:defRPr b="0" lang="en-GB" sz="1200" strike="noStrike" u="none">
                <a:solidFill>
                  <a:schemeClr val="dk1">
                    <a:tint val="75000"/>
                  </a:schemeClr>
                </a:solidFill>
                <a:uFillTx/>
                <a:latin typeface="Calibri"/>
              </a:defRPr>
            </a:lvl1pPr>
          </a:lstStyle>
          <a:p>
            <a:pPr indent="0" defTabSz="914400">
              <a:lnSpc>
                <a:spcPct val="100000"/>
              </a:lnSpc>
              <a:buNone/>
            </a:pPr>
            <a:r>
              <a:rPr b="0" lang="en-GB" sz="1200" strike="noStrike" u="none">
                <a:solidFill>
                  <a:schemeClr val="dk1">
                    <a:tint val="75000"/>
                  </a:schemeClr>
                </a:solidFill>
                <a:uFillTx/>
                <a:latin typeface="Calibri"/>
              </a:rPr>
              <a:t>&lt;date/time&gt;</a:t>
            </a:r>
            <a:endParaRPr b="0" lang="en-GB" sz="1200" strike="noStrike" u="none">
              <a:solidFill>
                <a:srgbClr val="000000"/>
              </a:solidFill>
              <a:uFillTx/>
              <a:latin typeface="Times New Roman"/>
            </a:endParaRPr>
          </a:p>
        </p:txBody>
      </p:sp>
      <p:sp>
        <p:nvSpPr>
          <p:cNvPr id="75" name="PlaceHolder 5"/>
          <p:cNvSpPr>
            <a:spLocks noGrp="1"/>
          </p:cNvSpPr>
          <p:nvPr>
            <p:ph type="ftr" idx="32"/>
          </p:nvPr>
        </p:nvSpPr>
        <p:spPr>
          <a:xfrm>
            <a:off x="3124080" y="6356520"/>
            <a:ext cx="2895120" cy="364680"/>
          </a:xfrm>
          <a:prstGeom prst="rect">
            <a:avLst/>
          </a:prstGeom>
          <a:noFill/>
          <a:ln w="0">
            <a:noFill/>
          </a:ln>
        </p:spPr>
        <p:txBody>
          <a:bodyPr lIns="91440" rIns="91440" tIns="45720" bIns="45720" anchor="ctr">
            <a:noAutofit/>
          </a:bodyPr>
          <a:lstStyle>
            <a:lvl1pPr indent="0" algn="ctr">
              <a:buNone/>
              <a:defRPr b="0" lang="en-GB" sz="1400" strike="noStrike" u="none">
                <a:solidFill>
                  <a:srgbClr val="000000"/>
                </a:solidFill>
                <a:uFillTx/>
                <a:latin typeface="Times New Roman"/>
              </a:defRPr>
            </a:lvl1pPr>
          </a:lstStyle>
          <a:p>
            <a:pPr indent="0" algn="ctr">
              <a:buNone/>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76" name="PlaceHolder 6"/>
          <p:cNvSpPr>
            <a:spLocks noGrp="1"/>
          </p:cNvSpPr>
          <p:nvPr>
            <p:ph type="sldNum" idx="33"/>
          </p:nvPr>
        </p:nvSpPr>
        <p:spPr>
          <a:xfrm>
            <a:off x="6553080" y="6356520"/>
            <a:ext cx="2133360" cy="364680"/>
          </a:xfrm>
          <a:prstGeom prst="rect">
            <a:avLst/>
          </a:prstGeom>
          <a:noFill/>
          <a:ln w="0">
            <a:noFill/>
          </a:ln>
        </p:spPr>
        <p:txBody>
          <a:bodyPr lIns="91440" rIns="91440" tIns="45720" bIns="45720" anchor="ctr">
            <a:noAutofit/>
          </a:bodyPr>
          <a:lstStyle>
            <a:lvl1pPr indent="0" algn="r" defTabSz="914400">
              <a:lnSpc>
                <a:spcPct val="100000"/>
              </a:lnSpc>
              <a:buNone/>
              <a:defRPr b="0" lang="en-GB" sz="1200" strike="noStrike" u="none">
                <a:solidFill>
                  <a:schemeClr val="dk1">
                    <a:tint val="75000"/>
                  </a:schemeClr>
                </a:solidFill>
                <a:uFillTx/>
                <a:latin typeface="Calibri"/>
              </a:defRPr>
            </a:lvl1pPr>
          </a:lstStyle>
          <a:p>
            <a:pPr indent="0" algn="r" defTabSz="914400">
              <a:lnSpc>
                <a:spcPct val="100000"/>
              </a:lnSpc>
              <a:buNone/>
            </a:pPr>
            <a:fld id="{B1CA9D5F-B0A0-4122-AE33-EADBF3732CDF}" type="slidenum">
              <a:rPr b="0" lang="en-GB" sz="1200" strike="noStrike" u="none">
                <a:solidFill>
                  <a:schemeClr val="dk1">
                    <a:tint val="75000"/>
                  </a:schemeClr>
                </a:solidFill>
                <a:uFillTx/>
                <a:latin typeface="Calibri"/>
              </a:rPr>
              <a:t>&lt;number&gt;</a:t>
            </a:fld>
            <a:endParaRPr b="0" lang="en-GB" sz="12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Master>
</file>

<file path=ppt/slides/_rels/slide1.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3.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8.xml"/>
</Relationships>
</file>

<file path=ppt/slides/_rels/slide7.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9.xml"/>
</Relationships>
</file>

<file path=ppt/slides/_rels/slide8.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7.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2.xml"/>
</Relationships>
</file>

<file path=ppt/slides/_rels/slide11.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slideLayout" Target="../slideLayouts/slideLayout9.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15.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1.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17.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image" Target="../media/image10.jpeg"/><Relationship Id="rId3" Type="http://schemas.openxmlformats.org/officeDocument/2006/relationships/slideLayout" Target="../slideLayouts/slideLayout9.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19.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9.xml"/>
</Relationships>
</file>

<file path=ppt/slides/_rels/slide20.xml.rels><?xml version="1.0" encoding="UTF-8"?>
<Relationships xmlns="http://schemas.openxmlformats.org/package/2006/relationships"><Relationship Id="rId1" Type="http://schemas.openxmlformats.org/officeDocument/2006/relationships/hyperlink" Target="http://www.monasticwales.org/" TargetMode="External"/><Relationship Id="rId2" Type="http://schemas.openxmlformats.org/officeDocument/2006/relationships/slideLayout" Target="../slideLayouts/slideLayout9.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22.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image" Target="../media/image16.png"/><Relationship Id="rId3" Type="http://schemas.openxmlformats.org/officeDocument/2006/relationships/image" Target="../media/image17.png"/><Relationship Id="rId4" Type="http://schemas.openxmlformats.org/officeDocument/2006/relationships/slideLayout" Target="../slideLayouts/slideLayout9.xml"/>
</Relationships>
</file>

<file path=ppt/slides/_rels/slide23.xml.rels><?xml version="1.0" encoding="UTF-8"?>
<Relationships xmlns="http://schemas.openxmlformats.org/package/2006/relationships"><Relationship Id="rId1" Type="http://schemas.openxmlformats.org/officeDocument/2006/relationships/image" Target="../media/image18.png"/><Relationship Id="rId2" Type="http://schemas.openxmlformats.org/officeDocument/2006/relationships/image" Target="../media/image19.png"/><Relationship Id="rId3" Type="http://schemas.openxmlformats.org/officeDocument/2006/relationships/slideLayout" Target="../slideLayouts/slideLayout9.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25.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image" Target="../media/image21.jpeg"/><Relationship Id="rId3" Type="http://schemas.openxmlformats.org/officeDocument/2006/relationships/slideLayout" Target="../slideLayouts/slideLayout9.xml"/>
</Relationships>
</file>

<file path=ppt/slides/_rels/slide26.xml.rels><?xml version="1.0" encoding="UTF-8"?>
<Relationships xmlns="http://schemas.openxmlformats.org/package/2006/relationships"><Relationship Id="rId1" Type="http://schemas.openxmlformats.org/officeDocument/2006/relationships/image" Target="../media/image22.png"/><Relationship Id="rId2" Type="http://schemas.openxmlformats.org/officeDocument/2006/relationships/slideLayout" Target="../slideLayouts/slideLayout9.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29.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9.xml"/>
</Relationships>
</file>

<file path=ppt/slides/_rels/slide30.xml.rels><?xml version="1.0" encoding="UTF-8"?>
<Relationships xmlns="http://schemas.openxmlformats.org/package/2006/relationships"><Relationship Id="rId1" Type="http://schemas.openxmlformats.org/officeDocument/2006/relationships/image" Target="../media/image22.png"/><Relationship Id="rId2" Type="http://schemas.openxmlformats.org/officeDocument/2006/relationships/slideLayout" Target="../slideLayouts/slideLayout9.xml"/>
</Relationships>
</file>

<file path=ppt/slides/_rels/slide31.xml.rels><?xml version="1.0" encoding="UTF-8"?>
<Relationships xmlns="http://schemas.openxmlformats.org/package/2006/relationships"><Relationship Id="rId1" Type="http://schemas.openxmlformats.org/officeDocument/2006/relationships/slideLayout" Target="../slideLayouts/slideLayout9.xml"/>
</Relationships>
</file>

<file path=ppt/slides/_rels/slide32.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6.xml"/>
</Relationships>
</file>

<file path=ppt/slides/_rels/slide33.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image" Target="../media/image26.jpeg"/><Relationship Id="rId3" Type="http://schemas.openxmlformats.org/officeDocument/2006/relationships/slideLayout" Target="../slideLayouts/slideLayout9.xml"/>
</Relationships>
</file>

<file path=ppt/slides/_rels/slide34.xml.rels><?xml version="1.0" encoding="UTF-8"?>
<Relationships xmlns="http://schemas.openxmlformats.org/package/2006/relationships"><Relationship Id="rId1" Type="http://schemas.openxmlformats.org/officeDocument/2006/relationships/image" Target="../media/image27.png"/><Relationship Id="rId2" Type="http://schemas.openxmlformats.org/officeDocument/2006/relationships/slideLayout" Target="../slideLayouts/slideLayout9.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7" name="Rectangle 73">
            <a:extLst>
              <a:ext uri="{C183D7F6-B498-43B3-948B-1728B52AA6E4}">
                <adec:decorative xmlns:adec="http://schemas.microsoft.com/office/drawing/2017/decorative" val="1"/>
              </a:ext>
            </a:extLst>
          </p:cNvPr>
          <p:cNvSpPr/>
          <p:nvPr/>
        </p:nvSpPr>
        <p:spPr>
          <a:xfrm>
            <a:off x="3531240" y="3510000"/>
            <a:ext cx="5318640" cy="2967480"/>
          </a:xfrm>
          <a:prstGeom prst="rect">
            <a:avLst/>
          </a:prstGeom>
          <a:solidFill>
            <a:srgbClr val="404040"/>
          </a:solidFill>
          <a:ln cap="sq" w="127080">
            <a:solidFill>
              <a:srgbClr val="404040"/>
            </a:solidFill>
            <a:round/>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78" name="PlaceHolder 1"/>
          <p:cNvSpPr>
            <a:spLocks noGrp="1"/>
          </p:cNvSpPr>
          <p:nvPr>
            <p:ph type="title"/>
          </p:nvPr>
        </p:nvSpPr>
        <p:spPr>
          <a:xfrm>
            <a:off x="3766320" y="3813120"/>
            <a:ext cx="4848480" cy="1515600"/>
          </a:xfrm>
          <a:prstGeom prst="rect">
            <a:avLst/>
          </a:prstGeom>
          <a:noFill/>
          <a:ln w="0">
            <a:noFill/>
          </a:ln>
        </p:spPr>
        <p:txBody>
          <a:bodyPr lIns="91440" rIns="91440" tIns="45720" bIns="45720" anchor="ctr">
            <a:normAutofit/>
          </a:bodyPr>
          <a:p>
            <a:pPr indent="0" defTabSz="914400">
              <a:lnSpc>
                <a:spcPct val="90000"/>
              </a:lnSpc>
              <a:buNone/>
            </a:pPr>
            <a:r>
              <a:rPr b="0" lang="en-GB" sz="2900" strike="noStrike" u="none">
                <a:solidFill>
                  <a:schemeClr val="dk1"/>
                </a:solidFill>
                <a:uFillTx/>
                <a:latin typeface="Calibri"/>
              </a:rPr>
              <a:t>The Normans</a:t>
            </a:r>
            <a:br>
              <a:rPr sz="2900"/>
            </a:br>
            <a:r>
              <a:rPr b="0" lang="en-GB" sz="2900" strike="noStrike" u="none">
                <a:solidFill>
                  <a:schemeClr val="dk1"/>
                </a:solidFill>
                <a:uFillTx/>
                <a:latin typeface="Calibri"/>
              </a:rPr>
              <a:t>Religion and Power: cathedrals and monastic networks</a:t>
            </a:r>
            <a:endParaRPr b="0" lang="en-US" sz="2900" strike="noStrike" u="none">
              <a:solidFill>
                <a:schemeClr val="dk1"/>
              </a:solidFill>
              <a:uFillTx/>
              <a:latin typeface="Calibri"/>
            </a:endParaRPr>
          </a:p>
        </p:txBody>
      </p:sp>
      <p:cxnSp>
        <p:nvCxnSpPr>
          <p:cNvPr id="79" name="Straight Connector 75">
            <a:extLst>
              <a:ext uri="{C183D7F6-B498-43B3-948B-1728B52AA6E4}">
                <adec:decorative xmlns:adec="http://schemas.microsoft.com/office/drawing/2017/decorative" val="1"/>
              </a:ext>
            </a:extLst>
          </p:cNvPr>
          <p:cNvCxnSpPr/>
          <p:nvPr/>
        </p:nvCxnSpPr>
        <p:spPr>
          <a:xfrm>
            <a:off x="3853440" y="5442840"/>
            <a:ext cx="4800960" cy="360"/>
          </a:xfrm>
          <a:prstGeom prst="straightConnector1">
            <a:avLst/>
          </a:prstGeom>
          <a:ln w="22320">
            <a:solidFill>
              <a:srgbClr val="d9d9d9"/>
            </a:solidFill>
            <a:round/>
          </a:ln>
        </p:spPr>
      </p:cxnSp>
      <p:pic>
        <p:nvPicPr>
          <p:cNvPr id="80" name="Picture 2" descr=""/>
          <p:cNvPicPr/>
          <p:nvPr/>
        </p:nvPicPr>
        <p:blipFill>
          <a:blip r:embed="rId1"/>
          <a:srcRect l="32099" t="0" r="27275" b="0"/>
          <a:stretch/>
        </p:blipFill>
        <p:spPr>
          <a:xfrm>
            <a:off x="238320" y="2695680"/>
            <a:ext cx="3120120" cy="3840480"/>
          </a:xfrm>
          <a:prstGeom prst="rect">
            <a:avLst/>
          </a:prstGeom>
          <a:ln w="0">
            <a:noFill/>
          </a:ln>
        </p:spPr>
      </p:pic>
      <p:pic>
        <p:nvPicPr>
          <p:cNvPr id="81" name="" descr=""/>
          <p:cNvPicPr/>
          <p:nvPr/>
        </p:nvPicPr>
        <p:blipFill>
          <a:blip r:embed="rId2"/>
          <a:stretch/>
        </p:blipFill>
        <p:spPr>
          <a:xfrm>
            <a:off x="3528000" y="324000"/>
            <a:ext cx="5292000" cy="2921040"/>
          </a:xfrm>
          <a:prstGeom prst="rect">
            <a:avLst/>
          </a:prstGeom>
          <a:ln w="0">
            <a:noFill/>
          </a:ln>
        </p:spPr>
      </p:pic>
      <p:pic>
        <p:nvPicPr>
          <p:cNvPr id="82" name="" descr=""/>
          <p:cNvPicPr/>
          <p:nvPr/>
        </p:nvPicPr>
        <p:blipFill>
          <a:blip r:embed="rId3"/>
          <a:stretch/>
        </p:blipFill>
        <p:spPr>
          <a:xfrm>
            <a:off x="252000" y="345960"/>
            <a:ext cx="3168000" cy="2253600"/>
          </a:xfrm>
          <a:prstGeom prst="rect">
            <a:avLst/>
          </a:prstGeom>
          <a:ln w="0">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 name="PlaceHolder 1"/>
          <p:cNvSpPr>
            <a:spLocks noGrp="1"/>
          </p:cNvSpPr>
          <p:nvPr>
            <p:ph type="subTitle"/>
          </p:nvPr>
        </p:nvSpPr>
        <p:spPr>
          <a:xfrm>
            <a:off x="457200" y="1604520"/>
            <a:ext cx="8229240" cy="3977280"/>
          </a:xfrm>
          <a:prstGeom prst="rect">
            <a:avLst/>
          </a:prstGeom>
          <a:noFill/>
          <a:ln w="0">
            <a:noFill/>
          </a:ln>
        </p:spPr>
        <p:txBody>
          <a:bodyPr lIns="0" rIns="0" tIns="0" bIns="0" anchor="ctr">
            <a:noAutofit/>
          </a:bodyPr>
          <a:p>
            <a:r>
              <a:rPr b="0" lang="en-GB" sz="3200" strike="noStrike" u="none">
                <a:solidFill>
                  <a:srgbClr val="000000"/>
                </a:solidFill>
                <a:uFillTx/>
                <a:latin typeface="Gill Sans"/>
              </a:rPr>
              <a:t>“</a:t>
            </a:r>
            <a:r>
              <a:rPr b="0" lang="en-GB" sz="3200" strike="noStrike" u="none">
                <a:solidFill>
                  <a:srgbClr val="000000"/>
                </a:solidFill>
                <a:uFillTx/>
                <a:latin typeface="Gill Sans"/>
              </a:rPr>
              <a:t>William I wanted to dominate the English Church because doing so would help him dominate the kingdom. Such domination was also what he was accustomed to from his rule in Normandy.” </a:t>
            </a:r>
            <a:endParaRPr b="0" lang="en-GB" sz="3200" strike="noStrike" u="none">
              <a:solidFill>
                <a:srgbClr val="000000"/>
              </a:solidFill>
              <a:uFillTx/>
              <a:latin typeface="Arial"/>
            </a:endParaRPr>
          </a:p>
          <a:p>
            <a:pPr algn="r"/>
            <a:r>
              <a:rPr b="0" lang="en-GB" sz="3200" strike="noStrike" u="none">
                <a:solidFill>
                  <a:srgbClr val="000000"/>
                </a:solidFill>
                <a:uFillTx/>
                <a:latin typeface="Gill Sans"/>
              </a:rPr>
              <a:t>R. Huscroft, </a:t>
            </a:r>
            <a:r>
              <a:rPr b="0" i="1" lang="en-GB" sz="3200" strike="noStrike" u="none">
                <a:solidFill>
                  <a:srgbClr val="000000"/>
                </a:solidFill>
                <a:uFillTx/>
                <a:latin typeface="Gill Sans"/>
              </a:rPr>
              <a:t>Ruling England 1042–1217</a:t>
            </a:r>
            <a:endParaRPr b="0" lang="en-GB" sz="3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 name=""/>
          <p:cNvSpPr txBox="1"/>
          <p:nvPr/>
        </p:nvSpPr>
        <p:spPr>
          <a:xfrm>
            <a:off x="2047680" y="2700000"/>
            <a:ext cx="5332320" cy="1209240"/>
          </a:xfrm>
          <a:prstGeom prst="rect">
            <a:avLst/>
          </a:prstGeom>
          <a:noFill/>
          <a:ln w="0">
            <a:noFill/>
          </a:ln>
        </p:spPr>
        <p:txBody>
          <a:bodyPr lIns="90000" rIns="90000" tIns="45000" bIns="45000" anchor="t">
            <a:noAutofit/>
          </a:bodyPr>
          <a:p>
            <a:pPr algn="ctr"/>
            <a:r>
              <a:rPr b="0" lang="en-GB" sz="3600" strike="noStrike" u="none">
                <a:solidFill>
                  <a:schemeClr val="dk1"/>
                </a:solidFill>
                <a:uFillTx/>
                <a:latin typeface="Calibri"/>
              </a:rPr>
              <a:t>Is there a link between religion and power?</a:t>
            </a:r>
            <a:endParaRPr b="0" lang="en-GB" sz="36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5" name=""/>
          <p:cNvSpPr txBox="1"/>
          <p:nvPr/>
        </p:nvSpPr>
        <p:spPr>
          <a:xfrm>
            <a:off x="5400000" y="683280"/>
            <a:ext cx="2701080" cy="396720"/>
          </a:xfrm>
          <a:prstGeom prst="rect">
            <a:avLst/>
          </a:prstGeom>
          <a:noFill/>
          <a:ln w="0">
            <a:noFill/>
          </a:ln>
        </p:spPr>
        <p:txBody>
          <a:bodyPr wrap="none" lIns="90000" rIns="90000" tIns="45000" bIns="45000" anchor="t">
            <a:noAutofit/>
          </a:bodyPr>
          <a:p>
            <a:r>
              <a:rPr b="0" lang="en-GB" sz="2100" strike="noStrike" u="none">
                <a:solidFill>
                  <a:srgbClr val="000000"/>
                </a:solidFill>
                <a:uFillTx/>
                <a:latin typeface="Gill Sans"/>
              </a:rPr>
              <a:t>Expression of authority</a:t>
            </a:r>
            <a:endParaRPr b="0" lang="en-GB" sz="2100" strike="noStrike" u="none">
              <a:solidFill>
                <a:srgbClr val="000000"/>
              </a:solidFill>
              <a:uFillTx/>
              <a:latin typeface="Arial"/>
            </a:endParaRPr>
          </a:p>
        </p:txBody>
      </p:sp>
      <p:sp>
        <p:nvSpPr>
          <p:cNvPr id="86" name=""/>
          <p:cNvSpPr txBox="1"/>
          <p:nvPr/>
        </p:nvSpPr>
        <p:spPr>
          <a:xfrm>
            <a:off x="6300000" y="1800000"/>
            <a:ext cx="2423160" cy="396720"/>
          </a:xfrm>
          <a:prstGeom prst="rect">
            <a:avLst/>
          </a:prstGeom>
          <a:noFill/>
          <a:ln w="0">
            <a:noFill/>
          </a:ln>
        </p:spPr>
        <p:txBody>
          <a:bodyPr wrap="none" lIns="90000" rIns="90000" tIns="45000" bIns="45000" anchor="t">
            <a:noAutofit/>
          </a:bodyPr>
          <a:p>
            <a:r>
              <a:rPr b="0" lang="en-GB" sz="2100" strike="noStrike" u="none">
                <a:solidFill>
                  <a:srgbClr val="000000"/>
                </a:solidFill>
                <a:uFillTx/>
                <a:latin typeface="Gill Sans"/>
              </a:rPr>
              <a:t>Imposition of change</a:t>
            </a:r>
            <a:endParaRPr b="0" lang="en-GB" sz="2100" strike="noStrike" u="none">
              <a:solidFill>
                <a:srgbClr val="000000"/>
              </a:solidFill>
              <a:uFillTx/>
              <a:latin typeface="Arial"/>
            </a:endParaRPr>
          </a:p>
        </p:txBody>
      </p:sp>
      <p:sp>
        <p:nvSpPr>
          <p:cNvPr id="87" name=""/>
          <p:cNvSpPr txBox="1"/>
          <p:nvPr/>
        </p:nvSpPr>
        <p:spPr>
          <a:xfrm>
            <a:off x="1194480" y="4680000"/>
            <a:ext cx="1325520" cy="396720"/>
          </a:xfrm>
          <a:prstGeom prst="rect">
            <a:avLst/>
          </a:prstGeom>
          <a:noFill/>
          <a:ln w="0">
            <a:noFill/>
          </a:ln>
        </p:spPr>
        <p:txBody>
          <a:bodyPr wrap="none" lIns="90000" rIns="90000" tIns="45000" bIns="45000" anchor="t">
            <a:noAutofit/>
          </a:bodyPr>
          <a:p>
            <a:r>
              <a:rPr b="0" lang="en-GB" sz="2100" strike="noStrike" u="none">
                <a:solidFill>
                  <a:srgbClr val="000000"/>
                </a:solidFill>
                <a:uFillTx/>
                <a:latin typeface="Gill Sans"/>
              </a:rPr>
              <a:t>Continuity</a:t>
            </a:r>
            <a:endParaRPr b="0" lang="en-GB" sz="2100" strike="noStrike" u="none">
              <a:solidFill>
                <a:srgbClr val="000000"/>
              </a:solidFill>
              <a:uFillTx/>
              <a:latin typeface="Arial"/>
            </a:endParaRPr>
          </a:p>
        </p:txBody>
      </p:sp>
      <p:sp>
        <p:nvSpPr>
          <p:cNvPr id="88" name=""/>
          <p:cNvSpPr txBox="1"/>
          <p:nvPr/>
        </p:nvSpPr>
        <p:spPr>
          <a:xfrm>
            <a:off x="2858040" y="916920"/>
            <a:ext cx="2181960" cy="703080"/>
          </a:xfrm>
          <a:prstGeom prst="rect">
            <a:avLst/>
          </a:prstGeom>
          <a:noFill/>
          <a:ln w="0">
            <a:noFill/>
          </a:ln>
        </p:spPr>
        <p:txBody>
          <a:bodyPr lIns="90000" rIns="90000" tIns="45000" bIns="45000" anchor="t">
            <a:noAutofit/>
          </a:bodyPr>
          <a:p>
            <a:r>
              <a:rPr b="0" lang="en-GB" sz="2100" strike="noStrike" u="none">
                <a:solidFill>
                  <a:srgbClr val="000000"/>
                </a:solidFill>
                <a:uFillTx/>
                <a:latin typeface="Gill Sans"/>
              </a:rPr>
              <a:t>Legitimization</a:t>
            </a:r>
            <a:endParaRPr b="0" lang="en-GB" sz="2100" strike="noStrike" u="none">
              <a:solidFill>
                <a:srgbClr val="000000"/>
              </a:solidFill>
              <a:uFillTx/>
              <a:latin typeface="Arial"/>
            </a:endParaRPr>
          </a:p>
        </p:txBody>
      </p:sp>
      <p:sp>
        <p:nvSpPr>
          <p:cNvPr id="89" name=""/>
          <p:cNvSpPr txBox="1"/>
          <p:nvPr/>
        </p:nvSpPr>
        <p:spPr>
          <a:xfrm>
            <a:off x="4946760" y="4500000"/>
            <a:ext cx="2598480" cy="703080"/>
          </a:xfrm>
          <a:prstGeom prst="rect">
            <a:avLst/>
          </a:prstGeom>
          <a:noFill/>
          <a:ln w="0">
            <a:noFill/>
          </a:ln>
        </p:spPr>
        <p:txBody>
          <a:bodyPr wrap="none" lIns="90000" rIns="90000" tIns="45000" bIns="45000" anchor="t">
            <a:noAutofit/>
          </a:bodyPr>
          <a:p>
            <a:pPr algn="ctr"/>
            <a:r>
              <a:rPr b="0" lang="en-GB" sz="2100" strike="noStrike" u="none">
                <a:solidFill>
                  <a:srgbClr val="000000"/>
                </a:solidFill>
                <a:uFillTx/>
                <a:latin typeface="Gill Sans"/>
              </a:rPr>
              <a:t>Cultural appropriation</a:t>
            </a:r>
            <a:endParaRPr b="0" lang="en-GB" sz="2100" strike="noStrike" u="none">
              <a:solidFill>
                <a:srgbClr val="000000"/>
              </a:solidFill>
              <a:uFillTx/>
              <a:latin typeface="Arial"/>
            </a:endParaRPr>
          </a:p>
          <a:p>
            <a:pPr algn="ctr"/>
            <a:r>
              <a:rPr b="0" lang="en-GB" sz="2100" strike="noStrike" u="none">
                <a:solidFill>
                  <a:srgbClr val="000000"/>
                </a:solidFill>
                <a:uFillTx/>
                <a:latin typeface="Gill Sans"/>
              </a:rPr>
              <a:t>or integration?</a:t>
            </a:r>
            <a:endParaRPr b="0" lang="en-GB" sz="2100" strike="noStrike" u="none">
              <a:solidFill>
                <a:srgbClr val="000000"/>
              </a:solidFill>
              <a:uFillTx/>
              <a:latin typeface="Arial"/>
            </a:endParaRPr>
          </a:p>
        </p:txBody>
      </p:sp>
      <p:sp>
        <p:nvSpPr>
          <p:cNvPr id="90" name=""/>
          <p:cNvSpPr txBox="1"/>
          <p:nvPr/>
        </p:nvSpPr>
        <p:spPr>
          <a:xfrm>
            <a:off x="540000" y="1997280"/>
            <a:ext cx="1980000" cy="703080"/>
          </a:xfrm>
          <a:prstGeom prst="rect">
            <a:avLst/>
          </a:prstGeom>
          <a:noFill/>
          <a:ln w="0">
            <a:noFill/>
          </a:ln>
        </p:spPr>
        <p:txBody>
          <a:bodyPr lIns="90000" rIns="90000" tIns="45000" bIns="45000" anchor="t">
            <a:noAutofit/>
          </a:bodyPr>
          <a:p>
            <a:r>
              <a:rPr b="0" lang="en-GB" sz="2100" strike="noStrike" u="none">
                <a:solidFill>
                  <a:srgbClr val="000000"/>
                </a:solidFill>
                <a:uFillTx/>
                <a:latin typeface="Gill Sans"/>
              </a:rPr>
              <a:t>Genuine piety?</a:t>
            </a:r>
            <a:endParaRPr b="0" lang="en-GB" sz="2100" strike="noStrike" u="none">
              <a:solidFill>
                <a:srgbClr val="000000"/>
              </a:solidFill>
              <a:uFillTx/>
              <a:latin typeface="Arial"/>
            </a:endParaRPr>
          </a:p>
        </p:txBody>
      </p:sp>
      <p:sp>
        <p:nvSpPr>
          <p:cNvPr id="91" name=""/>
          <p:cNvSpPr txBox="1"/>
          <p:nvPr/>
        </p:nvSpPr>
        <p:spPr>
          <a:xfrm>
            <a:off x="2047680" y="2700360"/>
            <a:ext cx="5332320" cy="1209240"/>
          </a:xfrm>
          <a:prstGeom prst="rect">
            <a:avLst/>
          </a:prstGeom>
          <a:noFill/>
          <a:ln w="0">
            <a:noFill/>
          </a:ln>
        </p:spPr>
        <p:txBody>
          <a:bodyPr lIns="90000" rIns="90000" tIns="45000" bIns="45000" anchor="t">
            <a:noAutofit/>
          </a:bodyPr>
          <a:p>
            <a:pPr algn="ctr"/>
            <a:r>
              <a:rPr b="0" lang="en-GB" sz="3600" strike="noStrike" u="none">
                <a:solidFill>
                  <a:schemeClr val="dk1"/>
                </a:solidFill>
                <a:uFillTx/>
                <a:latin typeface="Calibri"/>
              </a:rPr>
              <a:t>Is there a link between religion and power?</a:t>
            </a:r>
            <a:endParaRPr b="0" lang="en-GB" sz="36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2" name="Rectangle 7">
            <a:extLst>
              <a:ext uri="{C183D7F6-B498-43B3-948B-1728B52AA6E4}">
                <adec:decorative xmlns:adec="http://schemas.microsoft.com/office/drawing/2017/decorative" val="1"/>
              </a:ext>
            </a:extLst>
          </p:cNvPr>
          <p:cNvSpPr/>
          <p:nvPr/>
        </p:nvSpPr>
        <p:spPr>
          <a:xfrm>
            <a:off x="0" y="0"/>
            <a:ext cx="9143640" cy="6857640"/>
          </a:xfrm>
          <a:prstGeom prst="rect">
            <a:avLst/>
          </a:prstGeom>
          <a:solidFill>
            <a:srgbClr val="c8caca"/>
          </a:soli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93" name="Rounded Rectangle 26">
            <a:extLst>
              <a:ext uri="{C183D7F6-B498-43B3-948B-1728B52AA6E4}">
                <adec:decorative xmlns:adec="http://schemas.microsoft.com/office/drawing/2017/decorative" val="1"/>
              </a:ext>
            </a:extLst>
          </p:cNvPr>
          <p:cNvSpPr/>
          <p:nvPr/>
        </p:nvSpPr>
        <p:spPr>
          <a:xfrm>
            <a:off x="484920" y="640080"/>
            <a:ext cx="8190000" cy="5577480"/>
          </a:xfrm>
          <a:prstGeom prst="roundRect">
            <a:avLst>
              <a:gd name="adj" fmla="val 0"/>
            </a:avLst>
          </a:prstGeom>
          <a:solidFill>
            <a:srgbClr val="ffffff"/>
          </a:solidFill>
          <a:ln w="9360">
            <a:solidFill>
              <a:srgbClr val="c8caca"/>
            </a:solidFill>
            <a:round/>
          </a:ln>
          <a:effectLst>
            <a:outerShdw dist="19080" dir="5400000" blurRad="57240" rotWithShape="0">
              <a:srgbClr val="000000">
                <a:alpha val="63000"/>
              </a:srgbClr>
            </a:outerShdw>
          </a:effectLst>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94" name="Rectangle 11">
            <a:extLst>
              <a:ext uri="{C183D7F6-B498-43B3-948B-1728B52AA6E4}">
                <adec:decorative xmlns:adec="http://schemas.microsoft.com/office/drawing/2017/decorative" val="1"/>
              </a:ext>
            </a:extLst>
          </p:cNvPr>
          <p:cNvSpPr/>
          <p:nvPr/>
        </p:nvSpPr>
        <p:spPr>
          <a:xfrm>
            <a:off x="726120" y="960120"/>
            <a:ext cx="7707960" cy="4937400"/>
          </a:xfrm>
          <a:prstGeom prst="rect">
            <a:avLst/>
          </a:prstGeom>
          <a:solidFill>
            <a:schemeClr val="lt2"/>
          </a:soli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95" name="PlaceHolder 1"/>
          <p:cNvSpPr>
            <a:spLocks noGrp="1"/>
          </p:cNvSpPr>
          <p:nvPr>
            <p:ph type="title"/>
          </p:nvPr>
        </p:nvSpPr>
        <p:spPr>
          <a:xfrm>
            <a:off x="1143000" y="1376280"/>
            <a:ext cx="6857640" cy="1363320"/>
          </a:xfrm>
          <a:prstGeom prst="rect">
            <a:avLst/>
          </a:prstGeom>
          <a:noFill/>
          <a:ln w="0">
            <a:noFill/>
          </a:ln>
        </p:spPr>
        <p:txBody>
          <a:bodyPr lIns="91440" rIns="91440" tIns="45720" bIns="45720" anchor="b">
            <a:normAutofit/>
          </a:bodyPr>
          <a:p>
            <a:pPr indent="0" algn="ctr" defTabSz="914400">
              <a:lnSpc>
                <a:spcPct val="90000"/>
              </a:lnSpc>
              <a:buNone/>
            </a:pPr>
            <a:r>
              <a:rPr b="0" lang="en-US" sz="4700" strike="noStrike" u="none">
                <a:solidFill>
                  <a:schemeClr val="dk1"/>
                </a:solidFill>
                <a:uFillTx/>
                <a:latin typeface="Calibri"/>
              </a:rPr>
              <a:t>England and ‘reform’</a:t>
            </a:r>
            <a:endParaRPr b="0" lang="en-US" sz="4700" strike="noStrike" u="none">
              <a:solidFill>
                <a:schemeClr val="dk1"/>
              </a:solidFill>
              <a:uFillTx/>
              <a:latin typeface="Calibri"/>
            </a:endParaRPr>
          </a:p>
        </p:txBody>
      </p:sp>
      <p:sp>
        <p:nvSpPr>
          <p:cNvPr id="96" name="PlaceHolder 2"/>
          <p:cNvSpPr>
            <a:spLocks noGrp="1"/>
          </p:cNvSpPr>
          <p:nvPr>
            <p:ph/>
          </p:nvPr>
        </p:nvSpPr>
        <p:spPr>
          <a:xfrm>
            <a:off x="1143000" y="3285000"/>
            <a:ext cx="6857640" cy="2226600"/>
          </a:xfrm>
          <a:prstGeom prst="rect">
            <a:avLst/>
          </a:prstGeom>
          <a:noFill/>
          <a:ln w="0">
            <a:noFill/>
          </a:ln>
        </p:spPr>
        <p:txBody>
          <a:bodyPr lIns="91440" rIns="91440" tIns="45720" bIns="45720" anchor="t">
            <a:normAutofit/>
          </a:bodyPr>
          <a:p>
            <a:pPr indent="0" algn="ctr" defTabSz="914400">
              <a:lnSpc>
                <a:spcPct val="90000"/>
              </a:lnSpc>
              <a:spcBef>
                <a:spcPts val="1001"/>
              </a:spcBef>
              <a:buNone/>
              <a:tabLst>
                <a:tab algn="l" pos="0"/>
              </a:tabLst>
            </a:pPr>
            <a:r>
              <a:rPr b="0" lang="en-US" sz="2800" strike="noStrike" u="none">
                <a:solidFill>
                  <a:schemeClr val="dk1"/>
                </a:solidFill>
                <a:uFillTx/>
                <a:latin typeface="Calibri"/>
              </a:rPr>
              <a:t>The state of the English church in 1066 – the evidence of William of Malmesbury.</a:t>
            </a:r>
            <a:endParaRPr b="0" lang="en-US" sz="28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r>
              <a:rPr b="0" lang="en-US" sz="1800" strike="noStrike" u="none">
                <a:solidFill>
                  <a:schemeClr val="dk1"/>
                </a:solidFill>
                <a:uFillTx/>
                <a:latin typeface="Calibri"/>
              </a:rPr>
              <a:t>William of Malmesbury (1080–1143)</a:t>
            </a:r>
            <a:endParaRPr b="0" lang="en-US" sz="1800" strike="noStrike" u="none">
              <a:solidFill>
                <a:schemeClr val="dk1"/>
              </a:solidFill>
              <a:uFillTx/>
              <a:latin typeface="Calibri"/>
            </a:endParaRPr>
          </a:p>
        </p:txBody>
      </p:sp>
      <p:sp>
        <p:nvSpPr>
          <p:cNvPr id="98" name="PlaceHolder 2"/>
          <p:cNvSpPr>
            <a:spLocks noGrp="1"/>
          </p:cNvSpPr>
          <p:nvPr>
            <p:ph/>
          </p:nvPr>
        </p:nvSpPr>
        <p:spPr>
          <a:xfrm>
            <a:off x="457200" y="1080000"/>
            <a:ext cx="8229240" cy="5045760"/>
          </a:xfrm>
          <a:prstGeom prst="rect">
            <a:avLst/>
          </a:prstGeom>
          <a:noFill/>
          <a:ln w="0">
            <a:noFill/>
          </a:ln>
        </p:spPr>
        <p:txBody>
          <a:bodyPr lIns="0" rIns="0" tIns="0" bIns="0" anchor="t">
            <a:normAutofit fontScale="70000" lnSpcReduction="19999"/>
          </a:bodyPr>
          <a:p>
            <a:pPr indent="0">
              <a:spcBef>
                <a:spcPts val="1417"/>
              </a:spcBef>
              <a:buNone/>
            </a:pPr>
            <a:r>
              <a:rPr b="0" lang="en-US" sz="3200" strike="noStrike" u="none">
                <a:solidFill>
                  <a:schemeClr val="dk1"/>
                </a:solidFill>
                <a:uFillTx/>
                <a:latin typeface="Gill Sans"/>
              </a:rPr>
              <a:t>What shall I say of the multitudes of bishops, hermits, and abbots? Does not the whole island blaze with so many relics that you can scarcely pass a village of any consequence but what you hear the name of some new saint? And of how many have all records perished? Nevertheless, with the lapse of time, the love of learning and of religion decayed, and some years before the coming of the Normans it had declined. </a:t>
            </a:r>
            <a:endParaRPr b="0" lang="en-US" sz="3200" strike="noStrike" u="none">
              <a:solidFill>
                <a:schemeClr val="dk1"/>
              </a:solidFill>
              <a:uFillTx/>
              <a:latin typeface="Calibri"/>
            </a:endParaRPr>
          </a:p>
          <a:p>
            <a:pPr indent="0">
              <a:spcBef>
                <a:spcPts val="1417"/>
              </a:spcBef>
              <a:buNone/>
            </a:pPr>
            <a:r>
              <a:rPr b="0" lang="en-US" sz="3200" strike="noStrike" u="none">
                <a:solidFill>
                  <a:schemeClr val="dk1"/>
                </a:solidFill>
                <a:uFillTx/>
                <a:latin typeface="Gill Sans"/>
              </a:rPr>
              <a:t>The clergy, contented with a very slight measure of learning, could scarcely stammer out the words of the sacraments, and a person who understood grammar was an </a:t>
            </a:r>
            <a:r>
              <a:rPr b="0" lang="en-GB" sz="3200" strike="noStrike" u="none">
                <a:solidFill>
                  <a:schemeClr val="dk1"/>
                </a:solidFill>
                <a:uFillTx/>
                <a:latin typeface="Gill Sans"/>
              </a:rPr>
              <a:t>object</a:t>
            </a:r>
            <a:r>
              <a:rPr b="0" lang="en-US" sz="3200" strike="noStrike" u="none">
                <a:solidFill>
                  <a:schemeClr val="dk1"/>
                </a:solidFill>
                <a:uFillTx/>
                <a:latin typeface="Gill Sans"/>
              </a:rPr>
              <a:t> of wonder and astonishment. The monks mocked the rule of their order with fine vestments and with the use of every kind of food. </a:t>
            </a:r>
            <a:endParaRPr b="0" lang="en-US" sz="3200" strike="noStrike" u="none">
              <a:solidFill>
                <a:schemeClr val="dk1"/>
              </a:solidFill>
              <a:uFillTx/>
              <a:latin typeface="Calibri"/>
            </a:endParaRPr>
          </a:p>
          <a:p>
            <a:pPr indent="0">
              <a:spcBef>
                <a:spcPts val="1417"/>
              </a:spcBef>
              <a:buNone/>
            </a:pPr>
            <a:r>
              <a:rPr b="0" lang="en-US" sz="3200" strike="noStrike" u="none">
                <a:solidFill>
                  <a:schemeClr val="dk1"/>
                </a:solidFill>
                <a:uFillTx/>
                <a:latin typeface="Gill Sans"/>
              </a:rPr>
              <a:t>The nobility, given up to luxury and wantonness, did not go to church in the early morning after the manner of Christians, but merely in a casual manner heard matins and Mass from a hurrying priest in their chambers amid the blandishments of their wives. The common people, left unprotected, became a prey to the more powerful who amassed riches either by seizing the property of the poor or by selling their persons to foreigners...</a:t>
            </a:r>
            <a:endParaRPr b="0" lang="en-US" sz="32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9" name="Rectangle 71">
            <a:extLst>
              <a:ext uri="{C183D7F6-B498-43B3-948B-1728B52AA6E4}">
                <adec:decorative xmlns:adec="http://schemas.microsoft.com/office/drawing/2017/decorative" val="1"/>
              </a:ext>
            </a:extLst>
          </p:cNvPr>
          <p:cNvSpPr/>
          <p:nvPr/>
        </p:nvSpPr>
        <p:spPr>
          <a:xfrm>
            <a:off x="252720" y="321120"/>
            <a:ext cx="3249000" cy="6179040"/>
          </a:xfrm>
          <a:prstGeom prst="rect">
            <a:avLst/>
          </a:prstGeom>
          <a:solidFill>
            <a:srgbClr val="404040">
              <a:alpha val="90000"/>
            </a:srgbClr>
          </a:solidFill>
          <a:ln cap="sq" w="127080">
            <a:solidFill>
              <a:srgbClr val="595959">
                <a:alpha val="80000"/>
              </a:srgbClr>
            </a:solidFill>
            <a:round/>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00" name="PlaceHolder 1"/>
          <p:cNvSpPr>
            <a:spLocks noGrp="1"/>
          </p:cNvSpPr>
          <p:nvPr>
            <p:ph type="title"/>
          </p:nvPr>
        </p:nvSpPr>
        <p:spPr>
          <a:xfrm>
            <a:off x="505800" y="914400"/>
            <a:ext cx="2742840" cy="2887200"/>
          </a:xfrm>
          <a:prstGeom prst="rect">
            <a:avLst/>
          </a:prstGeom>
          <a:noFill/>
          <a:ln w="0">
            <a:noFill/>
          </a:ln>
        </p:spPr>
        <p:txBody>
          <a:bodyPr lIns="91440" rIns="91440" tIns="45720" bIns="45720" anchor="b">
            <a:normAutofit/>
          </a:bodyPr>
          <a:p>
            <a:pPr indent="0" algn="ctr" defTabSz="914400">
              <a:lnSpc>
                <a:spcPct val="90000"/>
              </a:lnSpc>
              <a:buNone/>
            </a:pPr>
            <a:r>
              <a:rPr b="0" lang="en-US" sz="4200" strike="noStrike" u="none">
                <a:solidFill>
                  <a:schemeClr val="dk1"/>
                </a:solidFill>
                <a:uFillTx/>
                <a:latin typeface="Calibri"/>
              </a:rPr>
              <a:t>England and ‘reform’: Dioceses</a:t>
            </a:r>
            <a:endParaRPr b="0" lang="en-US" sz="4200" strike="noStrike" u="none">
              <a:solidFill>
                <a:schemeClr val="dk1"/>
              </a:solidFill>
              <a:uFillTx/>
              <a:latin typeface="Calibri"/>
            </a:endParaRPr>
          </a:p>
        </p:txBody>
      </p:sp>
      <p:cxnSp>
        <p:nvCxnSpPr>
          <p:cNvPr id="101" name="Straight Connector 73">
            <a:extLst>
              <a:ext uri="{C183D7F6-B498-43B3-948B-1728B52AA6E4}">
                <adec:decorative xmlns:adec="http://schemas.microsoft.com/office/drawing/2017/decorative" val="1"/>
              </a:ext>
            </a:extLst>
          </p:cNvPr>
          <p:cNvCxnSpPr/>
          <p:nvPr/>
        </p:nvCxnSpPr>
        <p:spPr>
          <a:xfrm>
            <a:off x="893160" y="3909960"/>
            <a:ext cx="1940400" cy="360"/>
          </a:xfrm>
          <a:prstGeom prst="straightConnector1">
            <a:avLst/>
          </a:prstGeom>
          <a:ln w="22320">
            <a:solidFill>
              <a:srgbClr val="d9d9d9"/>
            </a:solidFill>
            <a:round/>
          </a:ln>
        </p:spPr>
      </p:cxnSp>
      <p:pic>
        <p:nvPicPr>
          <p:cNvPr id="102" name="Picture 2" descr="https://upload.wikimedia.org/wikipedia/commons/thumb/d/d1/England_diocese_map_post_950.svg/640px-England_diocese_map_post_950.svg.png?1541072173879"/>
          <p:cNvPicPr/>
          <p:nvPr/>
        </p:nvPicPr>
        <p:blipFill>
          <a:blip r:embed="rId1"/>
          <a:stretch/>
        </p:blipFill>
        <p:spPr>
          <a:xfrm>
            <a:off x="3865320" y="591840"/>
            <a:ext cx="4914720" cy="568188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3" name="" descr=""/>
          <p:cNvPicPr/>
          <p:nvPr/>
        </p:nvPicPr>
        <p:blipFill>
          <a:blip r:embed="rId1"/>
          <a:stretch/>
        </p:blipFill>
        <p:spPr>
          <a:xfrm>
            <a:off x="2395800" y="4320"/>
            <a:ext cx="4377240" cy="685764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404040"/>
        </a:solidFill>
      </p:bgPr>
    </p:bg>
    <p:spTree>
      <p:nvGrpSpPr>
        <p:cNvPr id="1" name=""/>
        <p:cNvGrpSpPr/>
        <p:nvPr/>
      </p:nvGrpSpPr>
      <p:grpSpPr>
        <a:xfrm>
          <a:off x="0" y="0"/>
          <a:ext cx="0" cy="0"/>
          <a:chOff x="0" y="0"/>
          <a:chExt cx="0" cy="0"/>
        </a:xfrm>
      </p:grpSpPr>
      <p:sp>
        <p:nvSpPr>
          <p:cNvPr id="104" name="Rectangle 10">
            <a:extLst>
              <a:ext uri="{C183D7F6-B498-43B3-948B-1728B52AA6E4}">
                <adec:decorative xmlns:adec="http://schemas.microsoft.com/office/drawing/2017/decorative" val="1"/>
              </a:ext>
            </a:extLst>
          </p:cNvPr>
          <p:cNvSpPr/>
          <p:nvPr/>
        </p:nvSpPr>
        <p:spPr>
          <a:xfrm>
            <a:off x="0" y="-3240"/>
            <a:ext cx="9143640" cy="6860880"/>
          </a:xfrm>
          <a:prstGeom prst="rect">
            <a:avLst/>
          </a:prstGeom>
          <a:solidFill>
            <a:srgbClr val="404040"/>
          </a:soli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05" name="PlaceHolder 1"/>
          <p:cNvSpPr>
            <a:spLocks noGrp="1"/>
          </p:cNvSpPr>
          <p:nvPr>
            <p:ph type="title"/>
          </p:nvPr>
        </p:nvSpPr>
        <p:spPr>
          <a:xfrm>
            <a:off x="624600" y="365040"/>
            <a:ext cx="7890120" cy="132516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lt1"/>
                </a:solidFill>
                <a:uFillTx/>
                <a:latin typeface="Calibri"/>
              </a:rPr>
              <a:t>Medieval dioceses in England</a:t>
            </a:r>
            <a:endParaRPr b="0" lang="en-US" sz="4400" strike="noStrike" u="none">
              <a:solidFill>
                <a:schemeClr val="dk1"/>
              </a:solidFill>
              <a:uFillTx/>
              <a:latin typeface="Calibri"/>
            </a:endParaRPr>
          </a:p>
        </p:txBody>
      </p:sp>
      <p:grpSp>
        <p:nvGrpSpPr>
          <p:cNvPr id="106" name="Content Placeholder 3"/>
          <p:cNvGrpSpPr/>
          <p:nvPr/>
        </p:nvGrpSpPr>
        <p:grpSpPr>
          <a:xfrm>
            <a:off x="628560" y="2022480"/>
            <a:ext cx="7886520" cy="4154040"/>
            <a:chOff x="628560" y="2022480"/>
            <a:chExt cx="7886520" cy="4154040"/>
          </a:xfrm>
        </p:grpSpPr>
        <p:sp>
          <p:nvSpPr>
            <p:cNvPr id="107" name=""/>
            <p:cNvSpPr/>
            <p:nvPr/>
          </p:nvSpPr>
          <p:spPr>
            <a:xfrm>
              <a:off x="628560" y="2022480"/>
              <a:ext cx="7886520" cy="4154040"/>
            </a:xfrm>
            <a:prstGeom prst="rect">
              <a:avLst/>
            </a:prstGeom>
            <a:noFill/>
            <a:ln w="0">
              <a:noFill/>
            </a:ln>
          </p:spPr>
          <p:style>
            <a:lnRef idx="0"/>
            <a:fillRef idx="0"/>
            <a:effectRef idx="0"/>
            <a:fontRef idx="minor"/>
          </p:style>
          <p:txBody>
            <a:bodyPr lIns="90000" rIns="90000" tIns="45000" bIns="45000" anchor="t">
              <a:noAutofit/>
            </a:bodyPr>
            <a:p>
              <a:endParaRPr b="0" lang="en-GB" sz="1800" strike="noStrike" u="none">
                <a:solidFill>
                  <a:srgbClr val="ffffff"/>
                </a:solidFill>
                <a:uFillTx/>
                <a:latin typeface="Arial"/>
              </a:endParaRPr>
            </a:p>
          </p:txBody>
        </p:sp>
        <p:sp>
          <p:nvSpPr>
            <p:cNvPr id="108" name=""/>
            <p:cNvSpPr/>
            <p:nvPr/>
          </p:nvSpPr>
          <p:spPr>
            <a:xfrm>
              <a:off x="628560" y="2022480"/>
              <a:ext cx="6703200" cy="1245960"/>
            </a:xfrm>
            <a:prstGeom prst="roundRect">
              <a:avLst>
                <a:gd name="adj" fmla="val 10000"/>
              </a:avLst>
            </a:prstGeom>
            <a:gradFill rotWithShape="0">
              <a:gsLst>
                <a:gs pos="0">
                  <a:srgbClr val="9c2f2c"/>
                </a:gs>
                <a:gs pos="80000">
                  <a:srgbClr val="cb3d39"/>
                </a:gs>
                <a:gs pos="100000">
                  <a:srgbClr val="ce3a36"/>
                </a:gs>
              </a:gsLst>
              <a:lin ang="16200000"/>
            </a:gradFill>
            <a:ln w="0">
              <a:noFill/>
            </a:ln>
            <a:effectLst>
              <a:outerShdw dist="23040" dir="5400000" blurRad="39960" rotWithShape="0">
                <a:srgbClr val="000000">
                  <a:alpha val="35000"/>
                </a:srgbClr>
              </a:outerShdw>
            </a:effectLst>
          </p:spPr>
          <p:style>
            <a:lnRef idx="0"/>
            <a:fillRef idx="0"/>
            <a:effectRef idx="0"/>
            <a:fontRef idx="minor"/>
          </p:style>
          <p:txBody>
            <a:bodyPr numCol="1" spcCol="1440" lIns="87480" rIns="1359360" tIns="87480" bIns="87480" anchor="ctr">
              <a:noAutofit/>
            </a:bodyPr>
            <a:p>
              <a:pPr defTabSz="1022400">
                <a:lnSpc>
                  <a:spcPct val="90000"/>
                </a:lnSpc>
                <a:spcAft>
                  <a:spcPts val="805"/>
                </a:spcAft>
              </a:pPr>
              <a:r>
                <a:rPr b="0" lang="en-GB" sz="2300" strike="noStrike" u="none">
                  <a:solidFill>
                    <a:schemeClr val="lt1"/>
                  </a:solidFill>
                  <a:uFillTx/>
                  <a:latin typeface="Calibri"/>
                </a:rPr>
                <a:t>Southern Province = Canterbury: 14</a:t>
              </a:r>
              <a:endParaRPr b="0" lang="en-GB" sz="2300" strike="noStrike" u="none">
                <a:solidFill>
                  <a:srgbClr val="000000"/>
                </a:solidFill>
                <a:uFillTx/>
                <a:latin typeface="Arial"/>
              </a:endParaRPr>
            </a:p>
          </p:txBody>
        </p:sp>
        <p:sp>
          <p:nvSpPr>
            <p:cNvPr id="109" name=""/>
            <p:cNvSpPr/>
            <p:nvPr/>
          </p:nvSpPr>
          <p:spPr>
            <a:xfrm>
              <a:off x="1220040" y="3476520"/>
              <a:ext cx="6703200" cy="1245960"/>
            </a:xfrm>
            <a:prstGeom prst="roundRect">
              <a:avLst>
                <a:gd name="adj" fmla="val 10000"/>
              </a:avLst>
            </a:prstGeom>
            <a:gradFill rotWithShape="0">
              <a:gsLst>
                <a:gs pos="0">
                  <a:srgbClr val="997731"/>
                </a:gs>
                <a:gs pos="80000">
                  <a:srgbClr val="c69c41"/>
                </a:gs>
                <a:gs pos="100000">
                  <a:srgbClr val="c99c3e"/>
                </a:gs>
              </a:gsLst>
              <a:lin ang="16200000"/>
            </a:gradFill>
            <a:ln w="0">
              <a:noFill/>
            </a:ln>
            <a:effectLst>
              <a:outerShdw dist="23040" dir="5400000" blurRad="39960" rotWithShape="0">
                <a:srgbClr val="000000">
                  <a:alpha val="35000"/>
                </a:srgbClr>
              </a:outerShdw>
            </a:effectLst>
          </p:spPr>
          <p:style>
            <a:lnRef idx="0"/>
            <a:fillRef idx="0"/>
            <a:effectRef idx="0"/>
            <a:fontRef idx="minor"/>
          </p:style>
          <p:txBody>
            <a:bodyPr numCol="1" spcCol="1440" lIns="87480" rIns="1488960" tIns="87480" bIns="87480" anchor="ctr">
              <a:noAutofit/>
            </a:bodyPr>
            <a:p>
              <a:pPr defTabSz="1022400">
                <a:lnSpc>
                  <a:spcPct val="90000"/>
                </a:lnSpc>
                <a:spcAft>
                  <a:spcPts val="805"/>
                </a:spcAft>
              </a:pPr>
              <a:r>
                <a:rPr b="0" lang="en-GB" sz="2300" strike="noStrike" u="none">
                  <a:solidFill>
                    <a:schemeClr val="lt1"/>
                  </a:solidFill>
                  <a:uFillTx/>
                  <a:latin typeface="Calibri"/>
                </a:rPr>
                <a:t>Northern Province = York: 3</a:t>
              </a:r>
              <a:endParaRPr b="0" lang="en-GB" sz="2300" strike="noStrike" u="none">
                <a:solidFill>
                  <a:srgbClr val="000000"/>
                </a:solidFill>
                <a:uFillTx/>
                <a:latin typeface="Arial"/>
              </a:endParaRPr>
            </a:p>
          </p:txBody>
        </p:sp>
        <p:sp>
          <p:nvSpPr>
            <p:cNvPr id="110" name=""/>
            <p:cNvSpPr/>
            <p:nvPr/>
          </p:nvSpPr>
          <p:spPr>
            <a:xfrm>
              <a:off x="1811520" y="4930560"/>
              <a:ext cx="6703200" cy="1245960"/>
            </a:xfrm>
            <a:prstGeom prst="roundRect">
              <a:avLst>
                <a:gd name="adj" fmla="val 10000"/>
              </a:avLst>
            </a:prstGeom>
            <a:gradFill rotWithShape="0">
              <a:gsLst>
                <a:gs pos="0">
                  <a:srgbClr val="779637"/>
                </a:gs>
                <a:gs pos="80000">
                  <a:srgbClr val="9bc348"/>
                </a:gs>
                <a:gs pos="100000">
                  <a:srgbClr val="9cc745"/>
                </a:gs>
              </a:gsLst>
              <a:lin ang="16200000"/>
            </a:gradFill>
            <a:ln w="0">
              <a:noFill/>
            </a:ln>
            <a:effectLst>
              <a:outerShdw dist="23040" dir="5400000" blurRad="39960" rotWithShape="0">
                <a:srgbClr val="000000">
                  <a:alpha val="35000"/>
                </a:srgbClr>
              </a:outerShdw>
            </a:effectLst>
          </p:spPr>
          <p:style>
            <a:lnRef idx="0"/>
            <a:fillRef idx="0"/>
            <a:effectRef idx="0"/>
            <a:fontRef idx="minor"/>
          </p:style>
          <p:txBody>
            <a:bodyPr numCol="1" spcCol="1440" lIns="87480" rIns="1488960" tIns="87480" bIns="87480" anchor="ctr">
              <a:noAutofit/>
            </a:bodyPr>
            <a:p>
              <a:pPr defTabSz="1022400">
                <a:lnSpc>
                  <a:spcPct val="90000"/>
                </a:lnSpc>
                <a:spcAft>
                  <a:spcPts val="805"/>
                </a:spcAft>
              </a:pPr>
              <a:r>
                <a:rPr b="0" lang="en-GB" sz="2300" strike="noStrike" u="none">
                  <a:solidFill>
                    <a:schemeClr val="lt1"/>
                  </a:solidFill>
                  <a:uFillTx/>
                  <a:latin typeface="Calibri"/>
                </a:rPr>
                <a:t>10 out of 17 were monastic [Canterbury, Bath, Winchester, Rochester, Worcester, Norwich, Ely, Coventry, Durham, Carlisle]</a:t>
              </a:r>
              <a:endParaRPr b="0" lang="en-GB" sz="2300" strike="noStrike" u="none">
                <a:solidFill>
                  <a:srgbClr val="000000"/>
                </a:solidFill>
                <a:uFillTx/>
                <a:latin typeface="Arial"/>
              </a:endParaRPr>
            </a:p>
          </p:txBody>
        </p:sp>
        <p:sp>
          <p:nvSpPr>
            <p:cNvPr id="111" name=""/>
            <p:cNvSpPr/>
            <p:nvPr/>
          </p:nvSpPr>
          <p:spPr>
            <a:xfrm>
              <a:off x="6522120" y="2967480"/>
              <a:ext cx="809640" cy="809640"/>
            </a:xfrm>
            <a:prstGeom prst="downArrow">
              <a:avLst>
                <a:gd name="adj1" fmla="val 55000"/>
                <a:gd name="adj2" fmla="val 45000"/>
              </a:avLst>
            </a:prstGeom>
            <a:solidFill>
              <a:schemeClr val="accent2">
                <a:tint val="40000"/>
                <a:alpha val="90000"/>
              </a:schemeClr>
            </a:solidFill>
            <a:ln w="9360">
              <a:solidFill>
                <a:schemeClr val="accent2">
                  <a:tint val="40000"/>
                  <a:alpha val="90000"/>
                </a:schemeClr>
              </a:solidFill>
              <a:round/>
            </a:ln>
            <a:effectLst>
              <a:outerShdw dist="23040" dir="5400000" blurRad="39960" rotWithShape="0">
                <a:srgbClr val="000000">
                  <a:alpha val="35000"/>
                </a:srgbClr>
              </a:outerShdw>
            </a:effectLst>
          </p:spPr>
          <p:style>
            <a:lnRef idx="0"/>
            <a:fillRef idx="0"/>
            <a:effectRef idx="0"/>
            <a:fontRef idx="minor"/>
          </p:style>
          <p:txBody>
            <a:bodyPr numCol="1" spcCol="1440" lIns="45720" rIns="45720" anchor="ctr">
              <a:noAutofit/>
            </a:bodyPr>
            <a:p>
              <a:endParaRPr b="0" lang="en-US" sz="3600" strike="noStrike" u="none">
                <a:solidFill>
                  <a:srgbClr val="ffffff"/>
                </a:solidFill>
                <a:uFillTx/>
                <a:latin typeface="Calibri"/>
              </a:endParaRPr>
            </a:p>
          </p:txBody>
        </p:sp>
        <p:sp>
          <p:nvSpPr>
            <p:cNvPr id="112" name=""/>
            <p:cNvSpPr/>
            <p:nvPr/>
          </p:nvSpPr>
          <p:spPr>
            <a:xfrm>
              <a:off x="7113600" y="4413240"/>
              <a:ext cx="809640" cy="809640"/>
            </a:xfrm>
            <a:prstGeom prst="downArrow">
              <a:avLst>
                <a:gd name="adj1" fmla="val 55000"/>
                <a:gd name="adj2" fmla="val 45000"/>
              </a:avLst>
            </a:prstGeom>
            <a:solidFill>
              <a:schemeClr val="accent2">
                <a:tint val="40000"/>
                <a:alpha val="90000"/>
              </a:schemeClr>
            </a:solidFill>
            <a:ln w="9360">
              <a:solidFill>
                <a:schemeClr val="accent2">
                  <a:tint val="40000"/>
                  <a:alpha val="90000"/>
                </a:schemeClr>
              </a:solidFill>
              <a:round/>
            </a:ln>
            <a:effectLst>
              <a:outerShdw dist="23040" dir="5400000" blurRad="39960" rotWithShape="0">
                <a:srgbClr val="000000">
                  <a:alpha val="35000"/>
                </a:srgbClr>
              </a:outerShdw>
            </a:effectLst>
          </p:spPr>
          <p:style>
            <a:lnRef idx="0"/>
            <a:fillRef idx="0"/>
            <a:effectRef idx="0"/>
            <a:fontRef idx="minor"/>
          </p:style>
          <p:txBody>
            <a:bodyPr numCol="1" spcCol="1440" lIns="45720" rIns="45720" anchor="ctr">
              <a:noAutofit/>
            </a:bodyPr>
            <a:p>
              <a:endParaRPr b="0" lang="en-US" sz="3600" strike="noStrike" u="none">
                <a:solidFill>
                  <a:srgbClr val="ffffff"/>
                </a:solidFill>
                <a:uFillTx/>
                <a:latin typeface="Calibri"/>
              </a:endParaRPr>
            </a:p>
          </p:txBody>
        </p:sp>
      </p:gr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3" name="PlaceHolder 1"/>
          <p:cNvSpPr>
            <a:spLocks noGrp="1"/>
          </p:cNvSpPr>
          <p:nvPr>
            <p:ph type="title"/>
          </p:nvPr>
        </p:nvSpPr>
        <p:spPr>
          <a:xfrm>
            <a:off x="468000" y="117360"/>
            <a:ext cx="8229240" cy="114264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dk1"/>
                </a:solidFill>
                <a:uFillTx/>
                <a:latin typeface="Calibri"/>
              </a:rPr>
              <a:t>Archbishops from 1066</a:t>
            </a:r>
            <a:endParaRPr b="0" lang="en-US" sz="4400" strike="noStrike" u="none">
              <a:solidFill>
                <a:schemeClr val="dk1"/>
              </a:solidFill>
              <a:uFillTx/>
              <a:latin typeface="Calibri"/>
            </a:endParaRPr>
          </a:p>
        </p:txBody>
      </p:sp>
      <p:sp>
        <p:nvSpPr>
          <p:cNvPr id="114" name="PlaceHolder 2"/>
          <p:cNvSpPr>
            <a:spLocks noGrp="1"/>
          </p:cNvSpPr>
          <p:nvPr>
            <p:ph/>
          </p:nvPr>
        </p:nvSpPr>
        <p:spPr>
          <a:xfrm>
            <a:off x="601200" y="1247040"/>
            <a:ext cx="4039920" cy="639360"/>
          </a:xfrm>
          <a:prstGeom prst="rect">
            <a:avLst/>
          </a:prstGeom>
          <a:noFill/>
          <a:ln w="0">
            <a:noFill/>
          </a:ln>
        </p:spPr>
        <p:txBody>
          <a:bodyPr lIns="91440" rIns="91440" tIns="45720" bIns="45720" anchor="b">
            <a:noAutofit/>
          </a:bodyPr>
          <a:p>
            <a:pPr indent="0" defTabSz="914400">
              <a:lnSpc>
                <a:spcPct val="100000"/>
              </a:lnSpc>
              <a:spcBef>
                <a:spcPts val="799"/>
              </a:spcBef>
              <a:buNone/>
              <a:tabLst>
                <a:tab algn="l" pos="0"/>
              </a:tabLst>
            </a:pPr>
            <a:r>
              <a:rPr b="1" lang="en-GB" sz="4000" strike="noStrike" u="none">
                <a:solidFill>
                  <a:schemeClr val="dk1"/>
                </a:solidFill>
                <a:uFillTx/>
                <a:latin typeface="Calibri"/>
              </a:rPr>
              <a:t>CANTERBURY</a:t>
            </a:r>
            <a:endParaRPr b="0" lang="en-US" sz="4000" strike="noStrike" u="none">
              <a:solidFill>
                <a:schemeClr val="dk1"/>
              </a:solidFill>
              <a:uFillTx/>
              <a:latin typeface="Calibri"/>
            </a:endParaRPr>
          </a:p>
        </p:txBody>
      </p:sp>
      <p:sp>
        <p:nvSpPr>
          <p:cNvPr id="115" name="PlaceHolder 3"/>
          <p:cNvSpPr>
            <a:spLocks noGrp="1"/>
          </p:cNvSpPr>
          <p:nvPr>
            <p:ph/>
          </p:nvPr>
        </p:nvSpPr>
        <p:spPr>
          <a:xfrm>
            <a:off x="144000" y="1886400"/>
            <a:ext cx="4137120" cy="4239360"/>
          </a:xfrm>
          <a:prstGeom prst="rect">
            <a:avLst/>
          </a:prstGeom>
          <a:noFill/>
          <a:ln w="0">
            <a:noFill/>
          </a:ln>
        </p:spPr>
        <p:txBody>
          <a:bodyPr lIns="91440" rIns="91440" tIns="45720" bIns="45720" anchor="t">
            <a:normAutofit fontScale="62500" lnSpcReduction="19999"/>
          </a:bodyPr>
          <a:p>
            <a:pPr marL="457200" indent="0" defTabSz="914400">
              <a:lnSpc>
                <a:spcPct val="100000"/>
              </a:lnSpc>
              <a:spcBef>
                <a:spcPts val="641"/>
              </a:spcBef>
              <a:buNone/>
              <a:tabLst>
                <a:tab algn="l" pos="0"/>
              </a:tabLst>
            </a:pPr>
            <a:r>
              <a:rPr b="0" lang="en-GB" sz="3200" strike="noStrike" u="none">
                <a:solidFill>
                  <a:schemeClr val="dk1"/>
                </a:solidFill>
                <a:uFillTx/>
                <a:latin typeface="Calibri"/>
              </a:rPr>
              <a:t>Stigand ( –1070)</a:t>
            </a:r>
            <a:endParaRPr b="0" lang="en-US" sz="3200" strike="noStrike" u="none">
              <a:solidFill>
                <a:schemeClr val="dk1"/>
              </a:solidFill>
              <a:uFillTx/>
              <a:latin typeface="Calibri"/>
            </a:endParaRPr>
          </a:p>
          <a:p>
            <a:pPr marL="457200" indent="0" defTabSz="914400">
              <a:lnSpc>
                <a:spcPct val="100000"/>
              </a:lnSpc>
              <a:spcBef>
                <a:spcPts val="641"/>
              </a:spcBef>
              <a:buNone/>
              <a:tabLst>
                <a:tab algn="l" pos="0"/>
              </a:tabLst>
            </a:pPr>
            <a:r>
              <a:rPr b="0" lang="en-GB" sz="3200" strike="noStrike" u="none">
                <a:solidFill>
                  <a:schemeClr val="dk1"/>
                </a:solidFill>
                <a:uFillTx/>
                <a:latin typeface="Calibri"/>
              </a:rPr>
              <a:t>Lanfranc (1070–89)</a:t>
            </a:r>
            <a:endParaRPr b="0" lang="en-US" sz="3200" strike="noStrike" u="none">
              <a:solidFill>
                <a:schemeClr val="dk1"/>
              </a:solidFill>
              <a:uFillTx/>
              <a:latin typeface="Calibri"/>
            </a:endParaRPr>
          </a:p>
          <a:p>
            <a:pPr marL="457200" indent="0" defTabSz="914400">
              <a:lnSpc>
                <a:spcPct val="100000"/>
              </a:lnSpc>
              <a:spcBef>
                <a:spcPts val="641"/>
              </a:spcBef>
              <a:buNone/>
              <a:tabLst>
                <a:tab algn="l" pos="0"/>
              </a:tabLst>
            </a:pPr>
            <a:r>
              <a:rPr b="0" lang="en-GB" sz="3200" strike="noStrike" u="none">
                <a:solidFill>
                  <a:schemeClr val="dk1"/>
                </a:solidFill>
                <a:uFillTx/>
                <a:latin typeface="Calibri"/>
              </a:rPr>
              <a:t>Anselm (1093–1109)</a:t>
            </a:r>
            <a:endParaRPr b="0" lang="en-US" sz="3200" strike="noStrike" u="none">
              <a:solidFill>
                <a:schemeClr val="dk1"/>
              </a:solidFill>
              <a:uFillTx/>
              <a:latin typeface="Calibri"/>
            </a:endParaRPr>
          </a:p>
          <a:p>
            <a:pPr marL="457200" indent="0" defTabSz="914400">
              <a:lnSpc>
                <a:spcPct val="100000"/>
              </a:lnSpc>
              <a:spcBef>
                <a:spcPts val="1417"/>
              </a:spcBef>
              <a:buNone/>
              <a:tabLst>
                <a:tab algn="l" pos="0"/>
              </a:tabLst>
            </a:pPr>
            <a:r>
              <a:rPr b="0" lang="en-GB" sz="3200" strike="noStrike" u="none">
                <a:solidFill>
                  <a:schemeClr val="dk1"/>
                </a:solidFill>
                <a:uFillTx/>
                <a:latin typeface="Calibri"/>
              </a:rPr>
              <a:t>Ralph d'Escures (1114–22)</a:t>
            </a:r>
            <a:endParaRPr b="0" lang="en-US" sz="3200" strike="noStrike" u="none">
              <a:solidFill>
                <a:schemeClr val="dk1"/>
              </a:solidFill>
              <a:uFillTx/>
              <a:latin typeface="Calibri"/>
            </a:endParaRPr>
          </a:p>
          <a:p>
            <a:pPr marL="457200" indent="0" defTabSz="914400">
              <a:lnSpc>
                <a:spcPct val="100000"/>
              </a:lnSpc>
              <a:spcBef>
                <a:spcPts val="1417"/>
              </a:spcBef>
              <a:buNone/>
              <a:tabLst>
                <a:tab algn="l" pos="0"/>
              </a:tabLst>
            </a:pPr>
            <a:r>
              <a:rPr b="0" lang="en-GB" sz="3200" strike="noStrike" u="none">
                <a:solidFill>
                  <a:schemeClr val="dk1"/>
                </a:solidFill>
                <a:uFillTx/>
                <a:latin typeface="Calibri"/>
              </a:rPr>
              <a:t>William de Corbeil (1123–36)</a:t>
            </a:r>
            <a:endParaRPr b="0" lang="en-US" sz="3200" strike="noStrike" u="none">
              <a:solidFill>
                <a:schemeClr val="dk1"/>
              </a:solidFill>
              <a:uFillTx/>
              <a:latin typeface="Calibri"/>
            </a:endParaRPr>
          </a:p>
          <a:p>
            <a:pPr marL="457200" indent="0" defTabSz="914400">
              <a:lnSpc>
                <a:spcPct val="100000"/>
              </a:lnSpc>
              <a:spcBef>
                <a:spcPts val="1417"/>
              </a:spcBef>
              <a:buNone/>
              <a:tabLst>
                <a:tab algn="l" pos="0"/>
              </a:tabLst>
            </a:pPr>
            <a:r>
              <a:rPr b="0" lang="en-GB" sz="3200" strike="noStrike" u="none">
                <a:solidFill>
                  <a:schemeClr val="dk1"/>
                </a:solidFill>
                <a:uFillTx/>
                <a:latin typeface="Calibri"/>
              </a:rPr>
              <a:t>Theobald of Bec (1139–61)</a:t>
            </a:r>
            <a:endParaRPr b="0" lang="en-US" sz="3200" strike="noStrike" u="none">
              <a:solidFill>
                <a:schemeClr val="dk1"/>
              </a:solidFill>
              <a:uFillTx/>
              <a:latin typeface="Calibri"/>
            </a:endParaRPr>
          </a:p>
          <a:p>
            <a:pPr marL="457200" indent="0" defTabSz="914400">
              <a:lnSpc>
                <a:spcPct val="100000"/>
              </a:lnSpc>
              <a:spcBef>
                <a:spcPts val="1417"/>
              </a:spcBef>
              <a:buNone/>
              <a:tabLst>
                <a:tab algn="l" pos="0"/>
              </a:tabLst>
            </a:pPr>
            <a:r>
              <a:rPr b="0" lang="en-GB" sz="3200" strike="noStrike" u="none">
                <a:solidFill>
                  <a:schemeClr val="dk1"/>
                </a:solidFill>
                <a:uFillTx/>
                <a:latin typeface="Calibri"/>
              </a:rPr>
              <a:t>Thomas Becket (1162–70)</a:t>
            </a:r>
            <a:endParaRPr b="0" lang="en-US" sz="3200" strike="noStrike" u="none">
              <a:solidFill>
                <a:schemeClr val="dk1"/>
              </a:solidFill>
              <a:uFillTx/>
              <a:latin typeface="Calibri"/>
            </a:endParaRPr>
          </a:p>
          <a:p>
            <a:pPr marL="457200" indent="0" defTabSz="914400">
              <a:lnSpc>
                <a:spcPct val="100000"/>
              </a:lnSpc>
              <a:spcBef>
                <a:spcPts val="1417"/>
              </a:spcBef>
              <a:buNone/>
              <a:tabLst>
                <a:tab algn="l" pos="0"/>
              </a:tabLst>
            </a:pPr>
            <a:r>
              <a:rPr b="0" lang="en-GB" sz="3200" strike="noStrike" u="none">
                <a:solidFill>
                  <a:schemeClr val="dk1"/>
                </a:solidFill>
                <a:uFillTx/>
                <a:latin typeface="Calibri"/>
              </a:rPr>
              <a:t>Richard of Dover (1174–84)</a:t>
            </a:r>
            <a:endParaRPr b="0" lang="en-US" sz="3200" strike="noStrike" u="none">
              <a:solidFill>
                <a:schemeClr val="dk1"/>
              </a:solidFill>
              <a:uFillTx/>
              <a:latin typeface="Calibri"/>
            </a:endParaRPr>
          </a:p>
          <a:p>
            <a:pPr marL="457200" indent="0" defTabSz="914400">
              <a:lnSpc>
                <a:spcPct val="100000"/>
              </a:lnSpc>
              <a:spcBef>
                <a:spcPts val="1417"/>
              </a:spcBef>
              <a:buNone/>
              <a:tabLst>
                <a:tab algn="l" pos="0"/>
              </a:tabLst>
            </a:pPr>
            <a:r>
              <a:rPr b="0" lang="en-GB" sz="3200" strike="noStrike" u="none">
                <a:solidFill>
                  <a:schemeClr val="dk1"/>
                </a:solidFill>
                <a:uFillTx/>
                <a:latin typeface="Calibri"/>
              </a:rPr>
              <a:t>Baldwin of Forde (1184–90)</a:t>
            </a:r>
            <a:endParaRPr b="0" lang="en-US" sz="3200" strike="noStrike" u="none">
              <a:solidFill>
                <a:schemeClr val="dk1"/>
              </a:solidFill>
              <a:uFillTx/>
              <a:latin typeface="Calibri"/>
            </a:endParaRPr>
          </a:p>
          <a:p>
            <a:pPr marL="457200" indent="0" defTabSz="914400">
              <a:lnSpc>
                <a:spcPct val="100000"/>
              </a:lnSpc>
              <a:spcBef>
                <a:spcPts val="1417"/>
              </a:spcBef>
              <a:buNone/>
              <a:tabLst>
                <a:tab algn="l" pos="0"/>
              </a:tabLst>
            </a:pPr>
            <a:r>
              <a:rPr b="0" lang="en-GB" sz="3200" strike="noStrike" u="none">
                <a:solidFill>
                  <a:schemeClr val="dk1"/>
                </a:solidFill>
                <a:uFillTx/>
                <a:latin typeface="Calibri"/>
              </a:rPr>
              <a:t>Reginald Fitz Jocelin (1191)</a:t>
            </a:r>
            <a:endParaRPr b="0" lang="en-US" sz="3200" strike="noStrike" u="none">
              <a:solidFill>
                <a:schemeClr val="dk1"/>
              </a:solidFill>
              <a:uFillTx/>
              <a:latin typeface="Calibri"/>
            </a:endParaRPr>
          </a:p>
          <a:p>
            <a:pPr marL="457200" indent="0" defTabSz="914400">
              <a:lnSpc>
                <a:spcPct val="100000"/>
              </a:lnSpc>
              <a:spcBef>
                <a:spcPts val="1417"/>
              </a:spcBef>
              <a:buNone/>
              <a:tabLst>
                <a:tab algn="l" pos="0"/>
              </a:tabLst>
            </a:pPr>
            <a:r>
              <a:rPr b="0" lang="en-GB" sz="3200" strike="noStrike" u="none">
                <a:solidFill>
                  <a:schemeClr val="dk1"/>
                </a:solidFill>
                <a:uFillTx/>
                <a:latin typeface="Calibri"/>
                <a:ea typeface="PingFang SC"/>
              </a:rPr>
              <a:t>H</a:t>
            </a:r>
            <a:r>
              <a:rPr b="0" lang="en-GB" sz="3200" strike="noStrike" u="none">
                <a:solidFill>
                  <a:schemeClr val="dk1"/>
                </a:solidFill>
                <a:uFillTx/>
                <a:latin typeface="Calibri"/>
              </a:rPr>
              <a:t>ubert Walter (1193–1205)</a:t>
            </a:r>
            <a:endParaRPr b="0" lang="en-US" sz="3200" strike="noStrike" u="none">
              <a:solidFill>
                <a:schemeClr val="dk1"/>
              </a:solidFill>
              <a:uFillTx/>
              <a:latin typeface="Calibri"/>
            </a:endParaRPr>
          </a:p>
        </p:txBody>
      </p:sp>
      <p:sp>
        <p:nvSpPr>
          <p:cNvPr id="116" name="PlaceHolder 4"/>
          <p:cNvSpPr>
            <a:spLocks noGrp="1"/>
          </p:cNvSpPr>
          <p:nvPr>
            <p:ph/>
          </p:nvPr>
        </p:nvSpPr>
        <p:spPr>
          <a:xfrm>
            <a:off x="4321080" y="1247040"/>
            <a:ext cx="4041360" cy="639360"/>
          </a:xfrm>
          <a:prstGeom prst="rect">
            <a:avLst/>
          </a:prstGeom>
          <a:noFill/>
          <a:ln w="0">
            <a:noFill/>
          </a:ln>
        </p:spPr>
        <p:txBody>
          <a:bodyPr lIns="91440" rIns="91440" tIns="45720" bIns="45720" anchor="b">
            <a:noAutofit/>
          </a:bodyPr>
          <a:p>
            <a:pPr indent="0" defTabSz="914400">
              <a:lnSpc>
                <a:spcPct val="100000"/>
              </a:lnSpc>
              <a:spcBef>
                <a:spcPts val="799"/>
              </a:spcBef>
              <a:buNone/>
              <a:tabLst>
                <a:tab algn="l" pos="0"/>
              </a:tabLst>
            </a:pPr>
            <a:r>
              <a:rPr b="1" lang="en-GB" sz="4000" strike="noStrike" u="none">
                <a:solidFill>
                  <a:schemeClr val="dk1"/>
                </a:solidFill>
                <a:uFillTx/>
                <a:latin typeface="Calibri"/>
              </a:rPr>
              <a:t>YORK</a:t>
            </a:r>
            <a:endParaRPr b="0" lang="en-US" sz="4000" strike="noStrike" u="none">
              <a:solidFill>
                <a:schemeClr val="dk1"/>
              </a:solidFill>
              <a:uFillTx/>
              <a:latin typeface="Calibri"/>
            </a:endParaRPr>
          </a:p>
        </p:txBody>
      </p:sp>
      <p:sp>
        <p:nvSpPr>
          <p:cNvPr id="117" name="PlaceHolder 5"/>
          <p:cNvSpPr>
            <a:spLocks noGrp="1"/>
          </p:cNvSpPr>
          <p:nvPr>
            <p:ph/>
          </p:nvPr>
        </p:nvSpPr>
        <p:spPr>
          <a:xfrm>
            <a:off x="4320000" y="1886400"/>
            <a:ext cx="4860000" cy="4971600"/>
          </a:xfrm>
          <a:prstGeom prst="rect">
            <a:avLst/>
          </a:prstGeom>
          <a:noFill/>
          <a:ln w="0">
            <a:noFill/>
          </a:ln>
        </p:spPr>
        <p:txBody>
          <a:bodyPr lIns="91440" rIns="91440" tIns="45720" bIns="45720" anchor="t">
            <a:normAutofit fontScale="55000" lnSpcReduction="19999"/>
          </a:bodyPr>
          <a:p>
            <a:pPr indent="0" defTabSz="914400">
              <a:lnSpc>
                <a:spcPct val="100000"/>
              </a:lnSpc>
              <a:spcBef>
                <a:spcPts val="641"/>
              </a:spcBef>
              <a:buNone/>
              <a:tabLst>
                <a:tab algn="l" pos="0"/>
              </a:tabLst>
            </a:pPr>
            <a:r>
              <a:rPr b="0" lang="en-GB" sz="3200" strike="noStrike" u="none">
                <a:solidFill>
                  <a:schemeClr val="dk1"/>
                </a:solidFill>
                <a:uFillTx/>
                <a:latin typeface="Calibri"/>
              </a:rPr>
              <a:t>Ealdred ( –1069)</a:t>
            </a:r>
            <a:endParaRPr b="0" lang="en-US" sz="3200" strike="noStrike" u="none">
              <a:solidFill>
                <a:schemeClr val="dk1"/>
              </a:solidFill>
              <a:uFillTx/>
              <a:latin typeface="Calibri"/>
            </a:endParaRPr>
          </a:p>
          <a:p>
            <a:pPr indent="0" defTabSz="914400">
              <a:lnSpc>
                <a:spcPct val="100000"/>
              </a:lnSpc>
              <a:spcBef>
                <a:spcPts val="641"/>
              </a:spcBef>
              <a:buNone/>
              <a:tabLst>
                <a:tab algn="l" pos="0"/>
              </a:tabLst>
            </a:pPr>
            <a:r>
              <a:rPr b="0" lang="en-GB" sz="3200" strike="noStrike" u="none">
                <a:solidFill>
                  <a:schemeClr val="dk1"/>
                </a:solidFill>
                <a:uFillTx/>
                <a:latin typeface="Calibri"/>
              </a:rPr>
              <a:t>Thomas I (1070–1100)</a:t>
            </a:r>
            <a:endParaRPr b="0" lang="en-US" sz="3200" strike="noStrike" u="none">
              <a:solidFill>
                <a:schemeClr val="dk1"/>
              </a:solidFill>
              <a:uFillTx/>
              <a:latin typeface="Calibri"/>
            </a:endParaRPr>
          </a:p>
          <a:p>
            <a:pPr indent="0" defTabSz="914400">
              <a:lnSpc>
                <a:spcPct val="100000"/>
              </a:lnSpc>
              <a:spcBef>
                <a:spcPts val="641"/>
              </a:spcBef>
              <a:buNone/>
              <a:tabLst>
                <a:tab algn="l" pos="0"/>
              </a:tabLst>
            </a:pPr>
            <a:r>
              <a:rPr b="0" lang="en-GB" sz="3200" strike="noStrike" u="none">
                <a:solidFill>
                  <a:schemeClr val="dk1"/>
                </a:solidFill>
                <a:uFillTx/>
                <a:latin typeface="Calibri"/>
              </a:rPr>
              <a:t>Gerard (1100–08)</a:t>
            </a:r>
            <a:endParaRPr b="0" lang="en-US" sz="3200" strike="noStrike" u="none">
              <a:solidFill>
                <a:schemeClr val="dk1"/>
              </a:solidFill>
              <a:uFillTx/>
              <a:latin typeface="Calibri"/>
            </a:endParaRPr>
          </a:p>
          <a:p>
            <a:pPr indent="0" defTabSz="914400">
              <a:lnSpc>
                <a:spcPct val="100000"/>
              </a:lnSpc>
              <a:spcBef>
                <a:spcPts val="641"/>
              </a:spcBef>
              <a:buNone/>
              <a:tabLst>
                <a:tab algn="l" pos="0"/>
              </a:tabLst>
            </a:pPr>
            <a:r>
              <a:rPr b="0" lang="en-GB" sz="3200" strike="noStrike" u="none">
                <a:solidFill>
                  <a:schemeClr val="dk1"/>
                </a:solidFill>
                <a:uFillTx/>
                <a:latin typeface="Calibri"/>
              </a:rPr>
              <a:t>Thomas (1109–14)</a:t>
            </a:r>
            <a:endParaRPr b="0" lang="en-US" sz="3200" strike="noStrike" u="none">
              <a:solidFill>
                <a:schemeClr val="dk1"/>
              </a:solidFill>
              <a:uFillTx/>
              <a:latin typeface="Calibri"/>
            </a:endParaRPr>
          </a:p>
          <a:p>
            <a:pPr indent="0">
              <a:spcBef>
                <a:spcPts val="1417"/>
              </a:spcBef>
              <a:buNone/>
            </a:pPr>
            <a:r>
              <a:rPr b="0" lang="en-GB" sz="3200" strike="noStrike" u="none">
                <a:solidFill>
                  <a:schemeClr val="dk1"/>
                </a:solidFill>
                <a:uFillTx/>
                <a:latin typeface="Calibri"/>
              </a:rPr>
              <a:t>Thurstan (1119–40)</a:t>
            </a:r>
            <a:endParaRPr b="0" lang="en-US" sz="3200" strike="noStrike" u="none">
              <a:solidFill>
                <a:schemeClr val="dk1"/>
              </a:solidFill>
              <a:uFillTx/>
              <a:latin typeface="Calibri"/>
            </a:endParaRPr>
          </a:p>
          <a:p>
            <a:pPr indent="0">
              <a:spcBef>
                <a:spcPts val="1417"/>
              </a:spcBef>
              <a:buNone/>
            </a:pPr>
            <a:r>
              <a:rPr b="0" lang="en-GB" sz="3200" strike="noStrike" u="none">
                <a:solidFill>
                  <a:schemeClr val="dk1"/>
                </a:solidFill>
                <a:uFillTx/>
                <a:latin typeface="Calibri"/>
              </a:rPr>
              <a:t>Waltheof of Melrose (1140) </a:t>
            </a:r>
            <a:r>
              <a:rPr b="0" i="1" lang="en-GB" sz="3200" strike="noStrike" u="none">
                <a:solidFill>
                  <a:schemeClr val="dk1"/>
                </a:solidFill>
                <a:uFillTx/>
                <a:latin typeface="Calibri"/>
              </a:rPr>
              <a:t>quashed by Stephen</a:t>
            </a:r>
            <a:endParaRPr b="0" lang="en-US" sz="3200" strike="noStrike" u="none">
              <a:solidFill>
                <a:schemeClr val="dk1"/>
              </a:solidFill>
              <a:uFillTx/>
              <a:latin typeface="Calibri"/>
            </a:endParaRPr>
          </a:p>
          <a:p>
            <a:pPr indent="0">
              <a:spcBef>
                <a:spcPts val="1417"/>
              </a:spcBef>
              <a:buNone/>
            </a:pPr>
            <a:r>
              <a:rPr b="0" lang="en-GB" sz="3200" strike="noStrike" u="none">
                <a:solidFill>
                  <a:schemeClr val="dk1"/>
                </a:solidFill>
                <a:uFillTx/>
                <a:latin typeface="Calibri"/>
              </a:rPr>
              <a:t>Henry de Sully (1140) </a:t>
            </a:r>
            <a:r>
              <a:rPr b="0" i="1" lang="en-GB" sz="3200" strike="noStrike" u="none">
                <a:solidFill>
                  <a:schemeClr val="dk1"/>
                </a:solidFill>
                <a:uFillTx/>
                <a:latin typeface="Calibri"/>
              </a:rPr>
              <a:t>quashed by pope</a:t>
            </a:r>
            <a:endParaRPr b="0" lang="en-US" sz="3200" strike="noStrike" u="none">
              <a:solidFill>
                <a:schemeClr val="dk1"/>
              </a:solidFill>
              <a:uFillTx/>
              <a:latin typeface="Calibri"/>
            </a:endParaRPr>
          </a:p>
          <a:p>
            <a:pPr indent="0">
              <a:spcBef>
                <a:spcPts val="1417"/>
              </a:spcBef>
              <a:buNone/>
            </a:pPr>
            <a:r>
              <a:rPr b="0" lang="en-GB" sz="3200" strike="noStrike" u="none">
                <a:solidFill>
                  <a:schemeClr val="dk1"/>
                </a:solidFill>
                <a:uFillTx/>
                <a:latin typeface="Calibri"/>
              </a:rPr>
              <a:t>William FitzHerbert (1143–47)</a:t>
            </a:r>
            <a:endParaRPr b="0" lang="en-US" sz="3200" strike="noStrike" u="none">
              <a:solidFill>
                <a:schemeClr val="dk1"/>
              </a:solidFill>
              <a:uFillTx/>
              <a:latin typeface="Calibri"/>
            </a:endParaRPr>
          </a:p>
          <a:p>
            <a:pPr indent="0">
              <a:spcBef>
                <a:spcPts val="1417"/>
              </a:spcBef>
              <a:buNone/>
            </a:pPr>
            <a:r>
              <a:rPr b="0" lang="en-GB" sz="3200" strike="noStrike" u="none">
                <a:solidFill>
                  <a:schemeClr val="dk1"/>
                </a:solidFill>
                <a:uFillTx/>
                <a:latin typeface="Calibri"/>
              </a:rPr>
              <a:t>Hilary of Chichester (1147)</a:t>
            </a:r>
            <a:endParaRPr b="0" lang="en-US" sz="3200" strike="noStrike" u="none">
              <a:solidFill>
                <a:schemeClr val="dk1"/>
              </a:solidFill>
              <a:uFillTx/>
              <a:latin typeface="Calibri"/>
            </a:endParaRPr>
          </a:p>
          <a:p>
            <a:pPr indent="0">
              <a:spcBef>
                <a:spcPts val="1417"/>
              </a:spcBef>
              <a:buNone/>
            </a:pPr>
            <a:r>
              <a:rPr b="0" lang="en-GB" sz="3200" strike="noStrike" u="none">
                <a:solidFill>
                  <a:schemeClr val="dk1"/>
                </a:solidFill>
                <a:uFillTx/>
                <a:latin typeface="Calibri"/>
              </a:rPr>
              <a:t>Henry Murdac 1147 (1153)</a:t>
            </a:r>
            <a:endParaRPr b="0" lang="en-US" sz="3200" strike="noStrike" u="none">
              <a:solidFill>
                <a:schemeClr val="dk1"/>
              </a:solidFill>
              <a:uFillTx/>
              <a:latin typeface="Calibri"/>
            </a:endParaRPr>
          </a:p>
          <a:p>
            <a:pPr indent="0">
              <a:spcBef>
                <a:spcPts val="1417"/>
              </a:spcBef>
              <a:buNone/>
            </a:pPr>
            <a:r>
              <a:rPr b="0" lang="en-GB" sz="3200" strike="noStrike" u="none">
                <a:solidFill>
                  <a:schemeClr val="dk1"/>
                </a:solidFill>
                <a:uFillTx/>
                <a:latin typeface="Calibri"/>
              </a:rPr>
              <a:t>William FitzHerbert (1153–54)</a:t>
            </a:r>
            <a:endParaRPr b="0" lang="en-US" sz="3200" strike="noStrike" u="none">
              <a:solidFill>
                <a:schemeClr val="dk1"/>
              </a:solidFill>
              <a:uFillTx/>
              <a:latin typeface="Calibri"/>
            </a:endParaRPr>
          </a:p>
          <a:p>
            <a:pPr indent="0">
              <a:spcBef>
                <a:spcPts val="1417"/>
              </a:spcBef>
              <a:buNone/>
            </a:pPr>
            <a:r>
              <a:rPr b="0" lang="en-GB" sz="3200" strike="noStrike" u="none">
                <a:solidFill>
                  <a:schemeClr val="dk1"/>
                </a:solidFill>
                <a:uFillTx/>
                <a:latin typeface="Calibri"/>
              </a:rPr>
              <a:t>Roger de Pont L'Évêque (1154–81)</a:t>
            </a:r>
            <a:endParaRPr b="0" lang="en-US" sz="3200" strike="noStrike" u="none">
              <a:solidFill>
                <a:schemeClr val="dk1"/>
              </a:solidFill>
              <a:uFillTx/>
              <a:latin typeface="Calibri"/>
            </a:endParaRPr>
          </a:p>
          <a:p>
            <a:pPr indent="0">
              <a:spcBef>
                <a:spcPts val="1417"/>
              </a:spcBef>
              <a:buNone/>
            </a:pPr>
            <a:r>
              <a:rPr b="0" lang="en-GB" sz="3200" strike="noStrike" u="none">
                <a:solidFill>
                  <a:schemeClr val="dk1"/>
                </a:solidFill>
                <a:uFillTx/>
                <a:latin typeface="Calibri"/>
              </a:rPr>
              <a:t>Geoffrey Plantagenet (1191–1212)</a:t>
            </a:r>
            <a:endParaRPr b="0" lang="en-US" sz="32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8" name="PlaceHolder 1"/>
          <p:cNvSpPr>
            <a:spLocks noGrp="1"/>
          </p:cNvSpPr>
          <p:nvPr>
            <p:ph type="title"/>
          </p:nvPr>
        </p:nvSpPr>
        <p:spPr>
          <a:xfrm>
            <a:off x="4860000" y="274680"/>
            <a:ext cx="4186440" cy="1142640"/>
          </a:xfrm>
          <a:prstGeom prst="rect">
            <a:avLst/>
          </a:prstGeom>
          <a:noFill/>
          <a:ln w="0">
            <a:noFill/>
          </a:ln>
        </p:spPr>
        <p:txBody>
          <a:bodyPr lIns="91440" rIns="91440" tIns="45720" bIns="45720" anchor="ctr">
            <a:normAutofit fontScale="92500" lnSpcReduction="19999"/>
          </a:bodyPr>
          <a:p>
            <a:pPr indent="0" algn="ctr" defTabSz="914400">
              <a:lnSpc>
                <a:spcPct val="100000"/>
              </a:lnSpc>
              <a:buNone/>
            </a:pPr>
            <a:r>
              <a:rPr b="0" lang="en-GB" sz="4400" strike="noStrike" u="none">
                <a:solidFill>
                  <a:schemeClr val="dk1"/>
                </a:solidFill>
                <a:uFillTx/>
                <a:latin typeface="Calibri"/>
              </a:rPr>
              <a:t>Local points of tension</a:t>
            </a:r>
            <a:endParaRPr b="0" lang="en-US" sz="4400" strike="noStrike" u="none">
              <a:solidFill>
                <a:schemeClr val="dk1"/>
              </a:solidFill>
              <a:uFillTx/>
              <a:latin typeface="Calibri"/>
            </a:endParaRPr>
          </a:p>
        </p:txBody>
      </p:sp>
      <p:sp>
        <p:nvSpPr>
          <p:cNvPr id="119" name="TextBox 3"/>
          <p:cNvSpPr/>
          <p:nvPr/>
        </p:nvSpPr>
        <p:spPr>
          <a:xfrm>
            <a:off x="6300000" y="2205000"/>
            <a:ext cx="2916000" cy="94428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2800" strike="noStrike" u="none">
                <a:solidFill>
                  <a:schemeClr val="dk1"/>
                </a:solidFill>
                <a:uFillTx/>
                <a:latin typeface="Calibri"/>
              </a:rPr>
              <a:t>The Canterbury/</a:t>
            </a:r>
            <a:endParaRPr b="0" lang="en-GB" sz="2800" strike="noStrike" u="none">
              <a:solidFill>
                <a:srgbClr val="000000"/>
              </a:solidFill>
              <a:uFillTx/>
              <a:latin typeface="Arial"/>
            </a:endParaRPr>
          </a:p>
          <a:p>
            <a:pPr defTabSz="914400">
              <a:lnSpc>
                <a:spcPct val="100000"/>
              </a:lnSpc>
            </a:pPr>
            <a:r>
              <a:rPr b="0" lang="en-GB" sz="2800" strike="noStrike" u="none">
                <a:solidFill>
                  <a:schemeClr val="dk1"/>
                </a:solidFill>
                <a:uFillTx/>
                <a:latin typeface="Calibri"/>
              </a:rPr>
              <a:t>York dispute</a:t>
            </a:r>
            <a:endParaRPr b="0" lang="en-GB" sz="2800" strike="noStrike" u="none">
              <a:solidFill>
                <a:srgbClr val="000000"/>
              </a:solidFill>
              <a:uFillTx/>
              <a:latin typeface="Arial"/>
            </a:endParaRPr>
          </a:p>
        </p:txBody>
      </p:sp>
      <p:pic>
        <p:nvPicPr>
          <p:cNvPr id="120" name="" descr=""/>
          <p:cNvPicPr/>
          <p:nvPr/>
        </p:nvPicPr>
        <p:blipFill>
          <a:blip r:embed="rId1"/>
          <a:stretch/>
        </p:blipFill>
        <p:spPr>
          <a:xfrm>
            <a:off x="94680" y="44280"/>
            <a:ext cx="5077080" cy="3375720"/>
          </a:xfrm>
          <a:prstGeom prst="rect">
            <a:avLst/>
          </a:prstGeom>
          <a:ln w="0">
            <a:noFill/>
          </a:ln>
        </p:spPr>
      </p:pic>
      <p:pic>
        <p:nvPicPr>
          <p:cNvPr id="121" name="" descr=""/>
          <p:cNvPicPr/>
          <p:nvPr/>
        </p:nvPicPr>
        <p:blipFill>
          <a:blip r:embed="rId2"/>
          <a:stretch/>
        </p:blipFill>
        <p:spPr>
          <a:xfrm>
            <a:off x="3060000" y="3451680"/>
            <a:ext cx="6012000" cy="3381480"/>
          </a:xfrm>
          <a:prstGeom prst="rect">
            <a:avLst/>
          </a:prstGeom>
          <a:ln w="0">
            <a:noFill/>
          </a:ln>
        </p:spPr>
      </p:pic>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useBgFill="1">
        <p:nvSpPr>
          <p:cNvPr id="122" name="Rectangle 16">
            <a:extLst>
              <a:ext uri="{C183D7F6-B498-43B3-948B-1728B52AA6E4}">
                <adec:decorative xmlns:adec="http://schemas.microsoft.com/office/drawing/2017/decorative" val="1"/>
              </a:ext>
            </a:extLst>
          </p:cNvPr>
          <p:cNvSpPr/>
          <p:nvPr/>
        </p:nvSpPr>
        <p:spPr>
          <a:xfrm>
            <a:off x="0" y="0"/>
            <a:ext cx="3780000" cy="6857640"/>
          </a:xfrm>
          <a:prstGeom prst="rect">
            <a:avLst/>
          </a:prstGeom>
          <a:solidFill>
            <a:srgbClr val="006400"/>
          </a:soli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23" name="Rectangle 18">
            <a:extLst>
              <a:ext uri="{C183D7F6-B498-43B3-948B-1728B52AA6E4}">
                <adec:decorative xmlns:adec="http://schemas.microsoft.com/office/drawing/2017/decorative" val="1"/>
              </a:ext>
            </a:extLst>
          </p:cNvPr>
          <p:cNvSpPr/>
          <p:nvPr/>
        </p:nvSpPr>
        <p:spPr>
          <a:xfrm>
            <a:off x="0" y="0"/>
            <a:ext cx="3780000" cy="6857640"/>
          </a:xfrm>
          <a:prstGeom prst="rect">
            <a:avLst/>
          </a:prstGeom>
          <a:no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24" name="PlaceHolder 1"/>
          <p:cNvSpPr>
            <a:spLocks noGrp="1"/>
          </p:cNvSpPr>
          <p:nvPr>
            <p:ph type="title"/>
          </p:nvPr>
        </p:nvSpPr>
        <p:spPr>
          <a:xfrm>
            <a:off x="479880" y="2053800"/>
            <a:ext cx="2751480" cy="275976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dk1"/>
                </a:solidFill>
                <a:uFillTx/>
                <a:latin typeface="Calibri"/>
              </a:rPr>
              <a:t>Key moments</a:t>
            </a:r>
            <a:endParaRPr b="0" lang="en-US" sz="4400" strike="noStrike" u="none">
              <a:solidFill>
                <a:schemeClr val="dk1"/>
              </a:solidFill>
              <a:uFillTx/>
              <a:latin typeface="Calibri"/>
            </a:endParaRPr>
          </a:p>
        </p:txBody>
      </p:sp>
      <p:sp>
        <p:nvSpPr>
          <p:cNvPr id="125" name="PlaceHolder 2"/>
          <p:cNvSpPr>
            <a:spLocks noGrp="1"/>
          </p:cNvSpPr>
          <p:nvPr>
            <p:ph/>
          </p:nvPr>
        </p:nvSpPr>
        <p:spPr>
          <a:xfrm>
            <a:off x="3960000" y="188640"/>
            <a:ext cx="5076360" cy="6669000"/>
          </a:xfrm>
          <a:prstGeom prst="rect">
            <a:avLst/>
          </a:prstGeom>
          <a:noFill/>
          <a:ln w="0">
            <a:noFill/>
          </a:ln>
        </p:spPr>
        <p:txBody>
          <a:bodyPr lIns="91440" rIns="91440" tIns="45720" bIns="45720" anchor="ctr">
            <a:normAutofit/>
          </a:bodyPr>
          <a:p>
            <a:pPr marL="360000" indent="-360000" defTabSz="914400">
              <a:lnSpc>
                <a:spcPct val="90000"/>
              </a:lnSpc>
              <a:spcBef>
                <a:spcPts val="479"/>
              </a:spcBef>
              <a:buNone/>
              <a:tabLst>
                <a:tab algn="l" pos="0"/>
              </a:tabLst>
            </a:pPr>
            <a:r>
              <a:rPr b="0" lang="en-GB" sz="2400" strike="noStrike" u="none">
                <a:solidFill>
                  <a:schemeClr val="dk1"/>
                </a:solidFill>
                <a:uFillTx/>
                <a:latin typeface="Calibri"/>
              </a:rPr>
              <a:t>11 Sept 1069: Archbishop Ealdred of York died</a:t>
            </a:r>
            <a:endParaRPr b="0" lang="en-US" sz="2400" strike="noStrike" u="none">
              <a:solidFill>
                <a:schemeClr val="dk1"/>
              </a:solidFill>
              <a:uFillTx/>
              <a:latin typeface="Calibri"/>
            </a:endParaRPr>
          </a:p>
          <a:p>
            <a:pPr marL="360000" indent="-360000" defTabSz="914400">
              <a:lnSpc>
                <a:spcPct val="90000"/>
              </a:lnSpc>
              <a:spcBef>
                <a:spcPts val="479"/>
              </a:spcBef>
              <a:buNone/>
              <a:tabLst>
                <a:tab algn="l" pos="0"/>
              </a:tabLst>
            </a:pPr>
            <a:r>
              <a:rPr b="0" lang="en-GB" sz="2400" strike="noStrike" u="none">
                <a:solidFill>
                  <a:schemeClr val="dk1"/>
                </a:solidFill>
                <a:uFillTx/>
                <a:latin typeface="Calibri"/>
                <a:ea typeface="PingFang SC"/>
              </a:rPr>
              <a:t>1070. </a:t>
            </a:r>
            <a:r>
              <a:rPr b="0" lang="en-GB" sz="2400" strike="noStrike" u="none">
                <a:solidFill>
                  <a:schemeClr val="dk1"/>
                </a:solidFill>
                <a:uFillTx/>
                <a:latin typeface="Calibri"/>
              </a:rPr>
              <a:t>April: Archbishop Stigand of Canterbury deposed</a:t>
            </a:r>
            <a:endParaRPr b="0" lang="en-US" sz="2400" strike="noStrike" u="none">
              <a:solidFill>
                <a:schemeClr val="dk1"/>
              </a:solidFill>
              <a:uFillTx/>
              <a:latin typeface="Calibri"/>
            </a:endParaRPr>
          </a:p>
          <a:p>
            <a:pPr marL="360000" indent="-360000" defTabSz="914400">
              <a:lnSpc>
                <a:spcPct val="90000"/>
              </a:lnSpc>
              <a:spcBef>
                <a:spcPts val="479"/>
              </a:spcBef>
              <a:buNone/>
              <a:tabLst>
                <a:tab algn="l" pos="0"/>
              </a:tabLst>
            </a:pPr>
            <a:r>
              <a:rPr b="0" lang="en-GB" sz="2400" strike="noStrike" u="none">
                <a:solidFill>
                  <a:schemeClr val="dk1"/>
                </a:solidFill>
                <a:uFillTx/>
                <a:latin typeface="Calibri"/>
                <a:ea typeface="PingFang SC"/>
              </a:rPr>
              <a:t>1070, 23 May: Thomas, royal clerk from Bayeux </a:t>
            </a:r>
            <a:r>
              <a:rPr b="0" lang="en-GB" sz="2400" strike="noStrike" u="none">
                <a:solidFill>
                  <a:schemeClr val="dk1"/>
                </a:solidFill>
                <a:uFillTx/>
                <a:latin typeface="Calibri"/>
              </a:rPr>
              <a:t>nominated as ABY</a:t>
            </a:r>
            <a:endParaRPr b="0" lang="en-US" sz="2400" strike="noStrike" u="none">
              <a:solidFill>
                <a:schemeClr val="dk1"/>
              </a:solidFill>
              <a:uFillTx/>
              <a:latin typeface="Calibri"/>
            </a:endParaRPr>
          </a:p>
          <a:p>
            <a:pPr marL="360000" indent="-360000" defTabSz="914400">
              <a:lnSpc>
                <a:spcPct val="90000"/>
              </a:lnSpc>
              <a:spcBef>
                <a:spcPts val="479"/>
              </a:spcBef>
              <a:buNone/>
              <a:tabLst>
                <a:tab algn="l" pos="0"/>
              </a:tabLst>
            </a:pPr>
            <a:r>
              <a:rPr b="0" lang="en-GB" sz="2400" strike="noStrike" u="none">
                <a:solidFill>
                  <a:schemeClr val="dk1"/>
                </a:solidFill>
                <a:uFillTx/>
                <a:latin typeface="Calibri"/>
                <a:ea typeface="PingFang SC"/>
              </a:rPr>
              <a:t>1070, </a:t>
            </a:r>
            <a:r>
              <a:rPr b="0" lang="en-GB" sz="2400" strike="noStrike" u="none">
                <a:solidFill>
                  <a:schemeClr val="dk1"/>
                </a:solidFill>
                <a:uFillTx/>
                <a:latin typeface="Calibri"/>
              </a:rPr>
              <a:t>15/29 August : Abbot Lanfranc of Caen ABC</a:t>
            </a:r>
            <a:endParaRPr b="0" lang="en-US" sz="2400" strike="noStrike" u="none">
              <a:solidFill>
                <a:schemeClr val="dk1"/>
              </a:solidFill>
              <a:uFillTx/>
              <a:latin typeface="Calibri"/>
            </a:endParaRPr>
          </a:p>
          <a:p>
            <a:pPr marL="360000" indent="-360000" defTabSz="914400">
              <a:lnSpc>
                <a:spcPct val="90000"/>
              </a:lnSpc>
              <a:spcBef>
                <a:spcPts val="479"/>
              </a:spcBef>
              <a:buNone/>
              <a:tabLst>
                <a:tab algn="l" pos="0"/>
              </a:tabLst>
            </a:pPr>
            <a:r>
              <a:rPr b="0" lang="en-GB" sz="2400" strike="noStrike" u="none">
                <a:solidFill>
                  <a:schemeClr val="dk1"/>
                </a:solidFill>
                <a:uFillTx/>
                <a:latin typeface="Calibri"/>
              </a:rPr>
              <a:t>1070, autumn: Thomas visited Canterbury for consecration; asked for written profession of obedience to Lanfranc; refused; later made verbal profession</a:t>
            </a:r>
            <a:endParaRPr b="0" lang="en-US" sz="2400" strike="noStrike" u="none">
              <a:solidFill>
                <a:schemeClr val="dk1"/>
              </a:solidFill>
              <a:uFillTx/>
              <a:latin typeface="Calibri"/>
            </a:endParaRPr>
          </a:p>
          <a:p>
            <a:pPr marL="360000" indent="-360000" defTabSz="914400">
              <a:lnSpc>
                <a:spcPct val="90000"/>
              </a:lnSpc>
              <a:spcBef>
                <a:spcPts val="479"/>
              </a:spcBef>
              <a:buNone/>
              <a:tabLst>
                <a:tab algn="l" pos="0"/>
              </a:tabLst>
            </a:pPr>
            <a:r>
              <a:rPr b="0" lang="en-GB" sz="2400" strike="noStrike" u="none">
                <a:solidFill>
                  <a:schemeClr val="dk1"/>
                </a:solidFill>
                <a:uFillTx/>
                <a:latin typeface="Calibri"/>
              </a:rPr>
              <a:t>1070–1, Dec/ Jan: Thomas consecrated</a:t>
            </a:r>
            <a:endParaRPr b="0" lang="en-US" sz="2400" strike="noStrike" u="none">
              <a:solidFill>
                <a:schemeClr val="dk1"/>
              </a:solidFill>
              <a:uFillTx/>
              <a:latin typeface="Calibri"/>
            </a:endParaRPr>
          </a:p>
          <a:p>
            <a:pPr indent="0" defTabSz="914400">
              <a:lnSpc>
                <a:spcPct val="90000"/>
              </a:lnSpc>
              <a:spcBef>
                <a:spcPts val="380"/>
              </a:spcBef>
              <a:buNone/>
              <a:tabLst>
                <a:tab algn="l" pos="0"/>
              </a:tabLst>
            </a:pPr>
            <a:endParaRPr b="0" lang="en-US" sz="19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26" name="Rectangle 9">
            <a:extLst>
              <a:ext uri="{C183D7F6-B498-43B3-948B-1728B52AA6E4}">
                <adec:decorative xmlns:adec="http://schemas.microsoft.com/office/drawing/2017/decorative" val="1"/>
              </a:ext>
            </a:extLst>
          </p:cNvPr>
          <p:cNvSpPr/>
          <p:nvPr/>
        </p:nvSpPr>
        <p:spPr>
          <a:xfrm>
            <a:off x="0" y="0"/>
            <a:ext cx="3476520" cy="6857640"/>
          </a:xfrm>
          <a:prstGeom prst="rect">
            <a:avLst/>
          </a:prstGeom>
          <a:solidFill>
            <a:schemeClr val="accent1"/>
          </a:soli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27" name="PlaceHolder 1"/>
          <p:cNvSpPr>
            <a:spLocks noGrp="1"/>
          </p:cNvSpPr>
          <p:nvPr>
            <p:ph type="title"/>
          </p:nvPr>
        </p:nvSpPr>
        <p:spPr>
          <a:xfrm>
            <a:off x="419400" y="712440"/>
            <a:ext cx="2527920" cy="550188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dk1"/>
                </a:solidFill>
                <a:uFillTx/>
                <a:latin typeface="Calibri"/>
              </a:rPr>
              <a:t>So what was the problem?</a:t>
            </a:r>
            <a:endParaRPr b="0" lang="en-US" sz="4400" strike="noStrike" u="none">
              <a:solidFill>
                <a:schemeClr val="dk1"/>
              </a:solidFill>
              <a:uFillTx/>
              <a:latin typeface="Calibri"/>
            </a:endParaRPr>
          </a:p>
        </p:txBody>
      </p:sp>
      <p:grpSp>
        <p:nvGrpSpPr>
          <p:cNvPr id="128" name="Content Placeholder 2"/>
          <p:cNvGrpSpPr/>
          <p:nvPr/>
        </p:nvGrpSpPr>
        <p:grpSpPr>
          <a:xfrm>
            <a:off x="3960000" y="642960"/>
            <a:ext cx="4701240" cy="5571720"/>
            <a:chOff x="3960000" y="642960"/>
            <a:chExt cx="4701240" cy="5571720"/>
          </a:xfrm>
        </p:grpSpPr>
        <p:sp>
          <p:nvSpPr>
            <p:cNvPr id="129" name=""/>
            <p:cNvSpPr/>
            <p:nvPr/>
          </p:nvSpPr>
          <p:spPr>
            <a:xfrm>
              <a:off x="3960000" y="642960"/>
              <a:ext cx="4701240" cy="5571720"/>
            </a:xfrm>
            <a:prstGeom prst="rect">
              <a:avLst/>
            </a:prstGeom>
            <a:no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130" name=""/>
            <p:cNvSpPr/>
            <p:nvPr/>
          </p:nvSpPr>
          <p:spPr>
            <a:xfrm>
              <a:off x="3960000" y="700560"/>
              <a:ext cx="4701240" cy="2683440"/>
            </a:xfrm>
            <a:prstGeom prst="roundRect">
              <a:avLst>
                <a:gd name="adj" fmla="val 16667"/>
              </a:avLst>
            </a:prstGeom>
            <a:solidFill>
              <a:schemeClr val="accent4"/>
            </a:solidFill>
            <a:ln w="25560">
              <a:solidFill>
                <a:schemeClr val="lt1"/>
              </a:solidFill>
              <a:round/>
            </a:ln>
          </p:spPr>
          <p:style>
            <a:lnRef idx="0"/>
            <a:fillRef idx="0"/>
            <a:effectRef idx="0"/>
            <a:fontRef idx="minor"/>
          </p:style>
          <p:txBody>
            <a:bodyPr numCol="1" spcCol="1440" lIns="118080" rIns="118080" tIns="118080" bIns="118080" anchor="ctr">
              <a:noAutofit/>
            </a:bodyPr>
            <a:p>
              <a:pPr defTabSz="1378080">
                <a:lnSpc>
                  <a:spcPct val="90000"/>
                </a:lnSpc>
                <a:spcAft>
                  <a:spcPts val="1086"/>
                </a:spcAft>
              </a:pPr>
              <a:r>
                <a:rPr b="0" lang="en-GB" sz="3100" strike="noStrike" u="none">
                  <a:solidFill>
                    <a:schemeClr val="lt1"/>
                  </a:solidFill>
                  <a:uFillTx/>
                  <a:latin typeface="Calibri"/>
                </a:rPr>
                <a:t>From the point of view of the conquerors, why was the primacy dispute between Canterbury and York important?</a:t>
              </a:r>
              <a:endParaRPr b="0" lang="en-GB" sz="3100" strike="noStrike" u="none">
                <a:solidFill>
                  <a:srgbClr val="ffffff"/>
                </a:solidFill>
                <a:uFillTx/>
                <a:latin typeface="Arial"/>
              </a:endParaRPr>
            </a:p>
          </p:txBody>
        </p:sp>
        <p:sp>
          <p:nvSpPr>
            <p:cNvPr id="131" name=""/>
            <p:cNvSpPr/>
            <p:nvPr/>
          </p:nvSpPr>
          <p:spPr>
            <a:xfrm>
              <a:off x="3960000" y="3473640"/>
              <a:ext cx="4701240" cy="2683440"/>
            </a:xfrm>
            <a:prstGeom prst="roundRect">
              <a:avLst>
                <a:gd name="adj" fmla="val 16667"/>
              </a:avLst>
            </a:prstGeom>
            <a:solidFill>
              <a:schemeClr val="accent4"/>
            </a:solidFill>
            <a:ln w="25560">
              <a:solidFill>
                <a:schemeClr val="lt1"/>
              </a:solidFill>
              <a:round/>
            </a:ln>
          </p:spPr>
          <p:style>
            <a:lnRef idx="0"/>
            <a:fillRef idx="0"/>
            <a:effectRef idx="0"/>
            <a:fontRef idx="minor"/>
          </p:style>
          <p:txBody>
            <a:bodyPr numCol="1" spcCol="1440" lIns="118080" rIns="118080" tIns="118080" bIns="118080" anchor="ctr">
              <a:noAutofit/>
            </a:bodyPr>
            <a:p>
              <a:pPr defTabSz="1378080">
                <a:lnSpc>
                  <a:spcPct val="90000"/>
                </a:lnSpc>
                <a:spcAft>
                  <a:spcPts val="1086"/>
                </a:spcAft>
              </a:pPr>
              <a:r>
                <a:rPr b="0" lang="en-GB" sz="3100" strike="noStrike" u="none">
                  <a:solidFill>
                    <a:schemeClr val="lt1"/>
                  </a:solidFill>
                  <a:uFillTx/>
                  <a:latin typeface="Calibri"/>
                </a:rPr>
                <a:t>Look at the evidence of the </a:t>
              </a:r>
              <a:r>
                <a:rPr b="0" i="1" lang="en-GB" sz="3100" strike="noStrike" u="none">
                  <a:solidFill>
                    <a:schemeClr val="lt1"/>
                  </a:solidFill>
                  <a:uFillTx/>
                  <a:latin typeface="Calibri"/>
                </a:rPr>
                <a:t>ASC</a:t>
              </a:r>
              <a:r>
                <a:rPr b="0" lang="en-GB" sz="3100" strike="noStrike" u="none">
                  <a:solidFill>
                    <a:schemeClr val="lt1"/>
                  </a:solidFill>
                  <a:uFillTx/>
                  <a:latin typeface="Calibri"/>
                </a:rPr>
                <a:t> and </a:t>
              </a:r>
              <a:r>
                <a:rPr b="0" i="1" lang="en-GB" sz="3100" strike="noStrike" u="none">
                  <a:solidFill>
                    <a:schemeClr val="lt1"/>
                  </a:solidFill>
                  <a:uFillTx/>
                  <a:latin typeface="Calibri"/>
                </a:rPr>
                <a:t>Hugh the Chanter.</a:t>
              </a:r>
              <a:endParaRPr b="0" lang="en-GB" sz="3100" strike="noStrike" u="none">
                <a:solidFill>
                  <a:srgbClr val="ffffff"/>
                </a:solidFill>
                <a:uFillTx/>
                <a:latin typeface="Arial"/>
              </a:endParaRPr>
            </a:p>
          </p:txBody>
        </p:sp>
      </p:gr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32" name="PlaceHolder 1"/>
          <p:cNvSpPr>
            <a:spLocks noGrp="1"/>
          </p:cNvSpPr>
          <p:nvPr>
            <p:ph type="title"/>
          </p:nvPr>
        </p:nvSpPr>
        <p:spPr>
          <a:xfrm>
            <a:off x="628560" y="365040"/>
            <a:ext cx="7886520" cy="132516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dk1"/>
                </a:solidFill>
                <a:uFillTx/>
                <a:latin typeface="Calibri"/>
              </a:rPr>
              <a:t>The issues</a:t>
            </a:r>
            <a:endParaRPr b="0" lang="en-US" sz="4400" strike="noStrike" u="none">
              <a:solidFill>
                <a:schemeClr val="dk1"/>
              </a:solidFill>
              <a:uFillTx/>
              <a:latin typeface="Calibri"/>
            </a:endParaRPr>
          </a:p>
        </p:txBody>
      </p:sp>
      <p:grpSp>
        <p:nvGrpSpPr>
          <p:cNvPr id="133" name="Content Placeholder 2"/>
          <p:cNvGrpSpPr/>
          <p:nvPr/>
        </p:nvGrpSpPr>
        <p:grpSpPr>
          <a:xfrm>
            <a:off x="628560" y="1825560"/>
            <a:ext cx="7886520" cy="4350960"/>
            <a:chOff x="628560" y="1825560"/>
            <a:chExt cx="7886520" cy="4350960"/>
          </a:xfrm>
        </p:grpSpPr>
        <p:sp>
          <p:nvSpPr>
            <p:cNvPr id="134" name=""/>
            <p:cNvSpPr/>
            <p:nvPr/>
          </p:nvSpPr>
          <p:spPr>
            <a:xfrm>
              <a:off x="628560" y="1825560"/>
              <a:ext cx="7886520" cy="4350960"/>
            </a:xfrm>
            <a:prstGeom prst="rect">
              <a:avLst/>
            </a:prstGeom>
            <a:no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135" name=""/>
            <p:cNvSpPr/>
            <p:nvPr/>
          </p:nvSpPr>
          <p:spPr>
            <a:xfrm>
              <a:off x="628560" y="1827720"/>
              <a:ext cx="7886520" cy="360"/>
            </a:xfrm>
            <a:prstGeom prst="line">
              <a:avLst/>
            </a:prstGeom>
            <a:ln w="9360">
              <a:solidFill>
                <a:schemeClr val="accent3"/>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136" name=""/>
            <p:cNvSpPr/>
            <p:nvPr/>
          </p:nvSpPr>
          <p:spPr>
            <a:xfrm>
              <a:off x="628560" y="1827720"/>
              <a:ext cx="7886520" cy="1448640"/>
            </a:xfrm>
            <a:prstGeom prst="rect">
              <a:avLst/>
            </a:prstGeom>
            <a:noFill/>
            <a:ln w="0">
              <a:noFill/>
            </a:ln>
          </p:spPr>
          <p:style>
            <a:lnRef idx="0"/>
            <a:fillRef idx="0"/>
            <a:effectRef idx="0"/>
            <a:fontRef idx="minor"/>
          </p:style>
          <p:txBody>
            <a:bodyPr numCol="1" spcCol="1440" lIns="110520" rIns="110520" tIns="110520" bIns="110520" anchor="t">
              <a:noAutofit/>
            </a:bodyPr>
            <a:p>
              <a:pPr defTabSz="1289160">
                <a:lnSpc>
                  <a:spcPct val="90000"/>
                </a:lnSpc>
                <a:spcAft>
                  <a:spcPts val="1015"/>
                </a:spcAft>
              </a:pPr>
              <a:r>
                <a:rPr b="0" lang="en-GB" sz="2900" strike="noStrike" u="none">
                  <a:solidFill>
                    <a:srgbClr val="000000"/>
                  </a:solidFill>
                  <a:uFillTx/>
                  <a:latin typeface="Calibri"/>
                </a:rPr>
                <a:t>Historical / Ecclesiastical: whether primacy should always reside with Canterbury or with the senior archbishop</a:t>
              </a:r>
              <a:endParaRPr b="0" lang="en-GB" sz="2900" strike="noStrike" u="none">
                <a:solidFill>
                  <a:srgbClr val="000000"/>
                </a:solidFill>
                <a:uFillTx/>
                <a:latin typeface="Arial"/>
              </a:endParaRPr>
            </a:p>
          </p:txBody>
        </p:sp>
        <p:sp>
          <p:nvSpPr>
            <p:cNvPr id="137" name=""/>
            <p:cNvSpPr/>
            <p:nvPr/>
          </p:nvSpPr>
          <p:spPr>
            <a:xfrm>
              <a:off x="628560" y="3276720"/>
              <a:ext cx="7886520" cy="360"/>
            </a:xfrm>
            <a:prstGeom prst="line">
              <a:avLst/>
            </a:prstGeom>
            <a:ln w="9360">
              <a:solidFill>
                <a:schemeClr val="accent3"/>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138" name=""/>
            <p:cNvSpPr/>
            <p:nvPr/>
          </p:nvSpPr>
          <p:spPr>
            <a:xfrm>
              <a:off x="628560" y="3276720"/>
              <a:ext cx="7886520" cy="1448640"/>
            </a:xfrm>
            <a:prstGeom prst="rect">
              <a:avLst/>
            </a:prstGeom>
            <a:noFill/>
            <a:ln w="0">
              <a:noFill/>
            </a:ln>
          </p:spPr>
          <p:style>
            <a:lnRef idx="0"/>
            <a:fillRef idx="0"/>
            <a:effectRef idx="0"/>
            <a:fontRef idx="minor"/>
          </p:style>
          <p:txBody>
            <a:bodyPr numCol="1" spcCol="1440" lIns="110520" rIns="110520" tIns="110520" bIns="110520" anchor="t">
              <a:noAutofit/>
            </a:bodyPr>
            <a:p>
              <a:pPr defTabSz="1289160">
                <a:lnSpc>
                  <a:spcPct val="90000"/>
                </a:lnSpc>
                <a:spcAft>
                  <a:spcPts val="1015"/>
                </a:spcAft>
              </a:pPr>
              <a:r>
                <a:rPr b="0" lang="en-GB" sz="2900" strike="noStrike" u="none">
                  <a:solidFill>
                    <a:srgbClr val="000000"/>
                  </a:solidFill>
                  <a:uFillTx/>
                  <a:latin typeface="Calibri"/>
                </a:rPr>
                <a:t>Political: the unity of the kingdom should be reflected in the unity of the church; each should be subject to one head</a:t>
              </a:r>
              <a:endParaRPr b="0" lang="en-GB" sz="2900" strike="noStrike" u="none">
                <a:solidFill>
                  <a:srgbClr val="000000"/>
                </a:solidFill>
                <a:uFillTx/>
                <a:latin typeface="Arial"/>
              </a:endParaRPr>
            </a:p>
          </p:txBody>
        </p:sp>
        <p:sp>
          <p:nvSpPr>
            <p:cNvPr id="139" name=""/>
            <p:cNvSpPr/>
            <p:nvPr/>
          </p:nvSpPr>
          <p:spPr>
            <a:xfrm>
              <a:off x="628560" y="4725720"/>
              <a:ext cx="7886520" cy="360"/>
            </a:xfrm>
            <a:prstGeom prst="line">
              <a:avLst/>
            </a:prstGeom>
            <a:ln w="9360">
              <a:solidFill>
                <a:schemeClr val="accent3"/>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140" name=""/>
            <p:cNvSpPr/>
            <p:nvPr/>
          </p:nvSpPr>
          <p:spPr>
            <a:xfrm>
              <a:off x="628560" y="4725720"/>
              <a:ext cx="7886520" cy="1448640"/>
            </a:xfrm>
            <a:prstGeom prst="rect">
              <a:avLst/>
            </a:prstGeom>
            <a:noFill/>
            <a:ln w="0">
              <a:noFill/>
            </a:ln>
          </p:spPr>
          <p:style>
            <a:lnRef idx="0"/>
            <a:fillRef idx="0"/>
            <a:effectRef idx="0"/>
            <a:fontRef idx="minor"/>
          </p:style>
          <p:txBody>
            <a:bodyPr numCol="1" spcCol="1440" lIns="110520" rIns="110520" tIns="110520" bIns="110520" anchor="t">
              <a:noAutofit/>
            </a:bodyPr>
            <a:p>
              <a:pPr defTabSz="1289160">
                <a:lnSpc>
                  <a:spcPct val="90000"/>
                </a:lnSpc>
                <a:spcAft>
                  <a:spcPts val="1015"/>
                </a:spcAft>
              </a:pPr>
              <a:r>
                <a:rPr b="0" lang="en-GB" sz="2900" strike="noStrike" u="none">
                  <a:solidFill>
                    <a:srgbClr val="000000"/>
                  </a:solidFill>
                  <a:uFillTx/>
                  <a:latin typeface="Calibri"/>
                </a:rPr>
                <a:t>The political instability (and separatist tendencies) of the north and threat of foreign invasion</a:t>
              </a:r>
              <a:endParaRPr b="0" lang="en-GB" sz="2900" strike="noStrike" u="none">
                <a:solidFill>
                  <a:srgbClr val="000000"/>
                </a:solidFill>
                <a:uFillTx/>
                <a:latin typeface="Arial"/>
              </a:endParaRPr>
            </a:p>
          </p:txBody>
        </p:sp>
      </p:gr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1" name="PlaceHolder 1"/>
          <p:cNvSpPr>
            <a:spLocks noGrp="1"/>
          </p:cNvSpPr>
          <p:nvPr>
            <p:ph type="title"/>
          </p:nvPr>
        </p:nvSpPr>
        <p:spPr>
          <a:xfrm>
            <a:off x="457200" y="274680"/>
            <a:ext cx="8229240" cy="1142640"/>
          </a:xfrm>
          <a:prstGeom prst="rect">
            <a:avLst/>
          </a:prstGeom>
          <a:noFill/>
          <a:ln w="0">
            <a:noFill/>
          </a:ln>
        </p:spPr>
        <p:txBody>
          <a:bodyPr lIns="91440" rIns="91440" tIns="45720" bIns="45720" anchor="ctr">
            <a:noAutofit/>
          </a:bodyPr>
          <a:p>
            <a:pPr indent="0" algn="ctr" defTabSz="914400">
              <a:lnSpc>
                <a:spcPct val="100000"/>
              </a:lnSpc>
              <a:buNone/>
            </a:pPr>
            <a:r>
              <a:rPr b="0" lang="en-GB" sz="4400" strike="noStrike" u="none">
                <a:solidFill>
                  <a:schemeClr val="dk1"/>
                </a:solidFill>
                <a:uFillTx/>
                <a:latin typeface="Calibri"/>
              </a:rPr>
              <a:t>Lanfranc</a:t>
            </a:r>
            <a:endParaRPr b="0" lang="en-US" sz="4400" strike="noStrike" u="none">
              <a:solidFill>
                <a:schemeClr val="dk1"/>
              </a:solidFill>
              <a:uFillTx/>
              <a:latin typeface="Calibri"/>
            </a:endParaRPr>
          </a:p>
        </p:txBody>
      </p:sp>
      <p:sp>
        <p:nvSpPr>
          <p:cNvPr id="142" name="PlaceHolder 2"/>
          <p:cNvSpPr>
            <a:spLocks noGrp="1"/>
          </p:cNvSpPr>
          <p:nvPr>
            <p:ph/>
          </p:nvPr>
        </p:nvSpPr>
        <p:spPr>
          <a:xfrm>
            <a:off x="457200" y="1600200"/>
            <a:ext cx="4711320" cy="4852800"/>
          </a:xfrm>
          <a:prstGeom prst="rect">
            <a:avLst/>
          </a:prstGeom>
          <a:noFill/>
          <a:ln w="0">
            <a:noFill/>
          </a:ln>
        </p:spPr>
        <p:txBody>
          <a:bodyPr lIns="91440" rIns="91440" tIns="45720" bIns="45720" anchor="t">
            <a:noAutofit/>
          </a:bodyPr>
          <a:p>
            <a:pPr marL="343080" indent="-343080" defTabSz="914400">
              <a:lnSpc>
                <a:spcPct val="100000"/>
              </a:lnSpc>
              <a:spcBef>
                <a:spcPts val="561"/>
              </a:spcBef>
              <a:buClr>
                <a:srgbClr val="000000"/>
              </a:buClr>
              <a:buFont typeface="Arial"/>
              <a:buChar char="•"/>
            </a:pPr>
            <a:r>
              <a:rPr b="0" lang="en-GB" sz="2800" strike="noStrike" u="none">
                <a:solidFill>
                  <a:schemeClr val="dk1"/>
                </a:solidFill>
                <a:uFillTx/>
                <a:latin typeface="Calibri"/>
              </a:rPr>
              <a:t>What did churchmen like Lanfranc actually do?</a:t>
            </a:r>
            <a:endParaRPr b="0" lang="en-US" sz="2800" strike="noStrike" u="none">
              <a:solidFill>
                <a:schemeClr val="dk1"/>
              </a:solidFill>
              <a:uFillTx/>
              <a:latin typeface="Calibri"/>
            </a:endParaRPr>
          </a:p>
          <a:p>
            <a:pPr marL="343080" indent="-343080" defTabSz="914400">
              <a:lnSpc>
                <a:spcPct val="100000"/>
              </a:lnSpc>
              <a:spcBef>
                <a:spcPts val="561"/>
              </a:spcBef>
              <a:buClr>
                <a:srgbClr val="000000"/>
              </a:buClr>
              <a:buFont typeface="Arial"/>
              <a:buChar char="•"/>
            </a:pPr>
            <a:r>
              <a:rPr b="0" lang="en-GB" sz="2800" strike="noStrike" u="none">
                <a:solidFill>
                  <a:schemeClr val="dk1"/>
                </a:solidFill>
                <a:uFillTx/>
                <a:latin typeface="Calibri"/>
              </a:rPr>
              <a:t>Why were they important to a ruler?</a:t>
            </a:r>
            <a:endParaRPr b="0" lang="en-US" sz="2800" strike="noStrike" u="none">
              <a:solidFill>
                <a:schemeClr val="dk1"/>
              </a:solidFill>
              <a:uFillTx/>
              <a:latin typeface="Calibri"/>
            </a:endParaRPr>
          </a:p>
          <a:p>
            <a:pPr indent="0" defTabSz="914400">
              <a:lnSpc>
                <a:spcPct val="100000"/>
              </a:lnSpc>
              <a:spcBef>
                <a:spcPts val="561"/>
              </a:spcBef>
              <a:buNone/>
              <a:tabLst>
                <a:tab algn="l" pos="0"/>
              </a:tabLst>
            </a:pPr>
            <a:endParaRPr b="0" lang="en-US" sz="2800" strike="noStrike" u="none">
              <a:solidFill>
                <a:schemeClr val="dk1"/>
              </a:solidFill>
              <a:uFillTx/>
              <a:latin typeface="Calibri"/>
            </a:endParaRPr>
          </a:p>
          <a:p>
            <a:pPr indent="0" defTabSz="914400">
              <a:lnSpc>
                <a:spcPct val="100000"/>
              </a:lnSpc>
              <a:spcBef>
                <a:spcPts val="561"/>
              </a:spcBef>
              <a:buNone/>
              <a:tabLst>
                <a:tab algn="l" pos="0"/>
              </a:tabLst>
            </a:pPr>
            <a:endParaRPr b="0" lang="en-US" sz="2800" strike="noStrike" u="none">
              <a:solidFill>
                <a:schemeClr val="dk1"/>
              </a:solidFill>
              <a:uFillTx/>
              <a:latin typeface="Calibri"/>
            </a:endParaRPr>
          </a:p>
        </p:txBody>
      </p:sp>
      <p:pic>
        <p:nvPicPr>
          <p:cNvPr id="143" name="Picture 2" descr="Image result for Lanfranc"/>
          <p:cNvPicPr/>
          <p:nvPr/>
        </p:nvPicPr>
        <p:blipFill>
          <a:blip r:embed="rId1"/>
          <a:stretch/>
        </p:blipFill>
        <p:spPr>
          <a:xfrm>
            <a:off x="6264000" y="90000"/>
            <a:ext cx="2457000" cy="6678000"/>
          </a:xfrm>
          <a:prstGeom prst="rect">
            <a:avLst/>
          </a:prstGeom>
          <a:ln w="0">
            <a:noFill/>
          </a:ln>
        </p:spPr>
      </p:pic>
      <p:sp>
        <p:nvSpPr>
          <p:cNvPr id="144" name="TextBox 4"/>
          <p:cNvSpPr/>
          <p:nvPr/>
        </p:nvSpPr>
        <p:spPr>
          <a:xfrm>
            <a:off x="2488680" y="5040000"/>
            <a:ext cx="3074040" cy="639000"/>
          </a:xfrm>
          <a:prstGeom prst="rect">
            <a:avLst/>
          </a:prstGeom>
          <a:noFill/>
          <a:ln w="0">
            <a:noFill/>
          </a:ln>
        </p:spPr>
        <p:style>
          <a:lnRef idx="0"/>
          <a:fillRef idx="0"/>
          <a:effectRef idx="0"/>
          <a:fontRef idx="minor"/>
        </p:style>
        <p:txBody>
          <a:bodyPr wrap="none" lIns="90000" rIns="90000" tIns="45000" bIns="45000" anchor="t">
            <a:spAutoFit/>
          </a:bodyPr>
          <a:p>
            <a:pPr defTabSz="914400">
              <a:lnSpc>
                <a:spcPct val="100000"/>
              </a:lnSpc>
            </a:pPr>
            <a:r>
              <a:rPr b="0" lang="en-GB" sz="1800" strike="noStrike" u="none">
                <a:solidFill>
                  <a:schemeClr val="dk1"/>
                </a:solidFill>
                <a:uFillTx/>
                <a:latin typeface="Calibri"/>
              </a:rPr>
              <a:t>A near-contemporary image of </a:t>
            </a:r>
            <a:endParaRPr b="0" lang="en-GB" sz="1800" strike="noStrike" u="none">
              <a:solidFill>
                <a:srgbClr val="000000"/>
              </a:solidFill>
              <a:uFillTx/>
              <a:latin typeface="Arial"/>
            </a:endParaRPr>
          </a:p>
          <a:p>
            <a:pPr defTabSz="914400">
              <a:lnSpc>
                <a:spcPct val="100000"/>
              </a:lnSpc>
            </a:pPr>
            <a:r>
              <a:rPr b="0" lang="en-GB" sz="1800" strike="noStrike" u="none">
                <a:solidFill>
                  <a:schemeClr val="dk1"/>
                </a:solidFill>
                <a:uFillTx/>
                <a:latin typeface="Calibri"/>
              </a:rPr>
              <a:t>Lanfranc</a:t>
            </a:r>
            <a:endParaRPr b="0" lang="en-GB" sz="18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grpSp>
        <p:nvGrpSpPr>
          <p:cNvPr id="145" name="Group 35">
            <a:extLst>
              <a:ext uri="{C183D7F6-B498-43B3-948B-1728B52AA6E4}">
                <adec:decorative xmlns:adec="http://schemas.microsoft.com/office/drawing/2017/decorative" val="1"/>
              </a:ext>
            </a:extLst>
          </p:cNvPr>
          <p:cNvGrpSpPr/>
          <p:nvPr/>
        </p:nvGrpSpPr>
        <p:grpSpPr>
          <a:xfrm>
            <a:off x="600120" y="1699560"/>
            <a:ext cx="2755440" cy="3470400"/>
            <a:chOff x="600120" y="1699560"/>
            <a:chExt cx="2755440" cy="3470400"/>
          </a:xfrm>
        </p:grpSpPr>
        <p:sp>
          <p:nvSpPr>
            <p:cNvPr id="146" name="Rectangle 36">
              <a:extLst>
                <a:ext uri="{C183D7F6-B498-43B3-948B-1728B52AA6E4}">
                  <adec:decorative xmlns:adec="http://schemas.microsoft.com/office/drawing/2017/decorative" val="1"/>
                </a:ext>
              </a:extLst>
            </p:cNvPr>
            <p:cNvSpPr/>
            <p:nvPr/>
          </p:nvSpPr>
          <p:spPr>
            <a:xfrm>
              <a:off x="600120" y="1699560"/>
              <a:ext cx="2755440" cy="502560"/>
            </a:xfrm>
            <a:prstGeom prst="rect">
              <a:avLst/>
            </a:prstGeom>
            <a:solidFill>
              <a:schemeClr val="accent1"/>
            </a:solidFill>
            <a:ln w="25560">
              <a:noFill/>
            </a:ln>
          </p:spPr>
          <p:style>
            <a:lnRef idx="0"/>
            <a:fillRef idx="0"/>
            <a:effectRef idx="0"/>
            <a:fontRef idx="minor"/>
          </p:style>
          <p:txBody>
            <a:bodyPr lIns="90000" rIns="90000" tIns="45000" bIns="45000" anchor="t">
              <a:noAutofit/>
            </a:bodyPr>
            <a:p>
              <a:endParaRPr b="0" lang="en-GB" sz="1800" strike="noStrike" u="none">
                <a:solidFill>
                  <a:srgbClr val="ffffff"/>
                </a:solidFill>
                <a:uFillTx/>
                <a:latin typeface="Arial"/>
              </a:endParaRPr>
            </a:p>
          </p:txBody>
        </p:sp>
        <p:sp>
          <p:nvSpPr>
            <p:cNvPr id="147" name="Isosceles Triangle 22">
              <a:extLst>
                <a:ext uri="{C183D7F6-B498-43B3-948B-1728B52AA6E4}">
                  <adec:decorative xmlns:adec="http://schemas.microsoft.com/office/drawing/2017/decorative" val="1"/>
                </a:ext>
              </a:extLst>
            </p:cNvPr>
            <p:cNvSpPr/>
            <p:nvPr/>
          </p:nvSpPr>
          <p:spPr>
            <a:xfrm rot="10800000">
              <a:off x="1862280" y="4897800"/>
              <a:ext cx="236520" cy="272160"/>
            </a:xfrm>
            <a:prstGeom prst="triangle">
              <a:avLst>
                <a:gd name="adj" fmla="val 50000"/>
              </a:avLst>
            </a:prstGeom>
            <a:solidFill>
              <a:schemeClr val="accent1"/>
            </a:solidFill>
            <a:ln w="25560">
              <a:noFill/>
            </a:ln>
          </p:spPr>
          <p:style>
            <a:lnRef idx="0"/>
            <a:fillRef idx="0"/>
            <a:effectRef idx="0"/>
            <a:fontRef idx="minor"/>
          </p:style>
          <p:txBody>
            <a:bodyPr lIns="90000" rIns="90000" tIns="45000" bIns="45000" anchor="t">
              <a:noAutofit/>
            </a:bodyPr>
            <a:p>
              <a:endParaRPr b="0" lang="en-GB" sz="1800" strike="noStrike" u="none">
                <a:solidFill>
                  <a:srgbClr val="ffffff"/>
                </a:solidFill>
                <a:uFillTx/>
                <a:latin typeface="Arial"/>
              </a:endParaRPr>
            </a:p>
          </p:txBody>
        </p:sp>
        <p:sp>
          <p:nvSpPr>
            <p:cNvPr id="148" name="Rectangle 38">
              <a:extLst>
                <a:ext uri="{C183D7F6-B498-43B3-948B-1728B52AA6E4}">
                  <adec:decorative xmlns:adec="http://schemas.microsoft.com/office/drawing/2017/decorative" val="1"/>
                </a:ext>
              </a:extLst>
            </p:cNvPr>
            <p:cNvSpPr/>
            <p:nvPr/>
          </p:nvSpPr>
          <p:spPr>
            <a:xfrm>
              <a:off x="604800" y="2275560"/>
              <a:ext cx="2750760" cy="2624040"/>
            </a:xfrm>
            <a:prstGeom prst="rect">
              <a:avLst/>
            </a:prstGeom>
            <a:solidFill>
              <a:schemeClr val="accent1"/>
            </a:solidFill>
            <a:ln w="25560">
              <a:noFill/>
            </a:ln>
          </p:spPr>
          <p:style>
            <a:lnRef idx="0"/>
            <a:fillRef idx="0"/>
            <a:effectRef idx="0"/>
            <a:fontRef idx="minor"/>
          </p:style>
          <p:txBody>
            <a:bodyPr lIns="90000" rIns="90000" tIns="45000" bIns="45000" anchor="t">
              <a:noAutofit/>
            </a:bodyPr>
            <a:p>
              <a:endParaRPr b="0" lang="en-GB" sz="1800" strike="noStrike" u="none">
                <a:solidFill>
                  <a:srgbClr val="ffffff"/>
                </a:solidFill>
                <a:uFillTx/>
                <a:latin typeface="Arial"/>
              </a:endParaRPr>
            </a:p>
          </p:txBody>
        </p:sp>
      </p:grpSp>
      <p:sp>
        <p:nvSpPr>
          <p:cNvPr id="149" name="PlaceHolder 1"/>
          <p:cNvSpPr>
            <a:spLocks noGrp="1"/>
          </p:cNvSpPr>
          <p:nvPr>
            <p:ph type="title"/>
          </p:nvPr>
        </p:nvSpPr>
        <p:spPr>
          <a:xfrm>
            <a:off x="267480" y="1196640"/>
            <a:ext cx="3239280" cy="4211640"/>
          </a:xfrm>
          <a:prstGeom prst="rect">
            <a:avLst/>
          </a:prstGeom>
          <a:noFill/>
          <a:ln w="0">
            <a:noFill/>
          </a:ln>
        </p:spPr>
        <p:txBody>
          <a:bodyPr lIns="91440" rIns="91440" tIns="45720" bIns="45720" anchor="ctr">
            <a:normAutofit/>
          </a:bodyPr>
          <a:p>
            <a:pPr indent="0" algn="ctr" defTabSz="914400">
              <a:lnSpc>
                <a:spcPct val="100000"/>
              </a:lnSpc>
              <a:buNone/>
            </a:pPr>
            <a:r>
              <a:rPr b="0" lang="en-GB" sz="3500" strike="noStrike" u="none">
                <a:solidFill>
                  <a:schemeClr val="dk1"/>
                </a:solidFill>
                <a:uFillTx/>
                <a:latin typeface="Calibri"/>
              </a:rPr>
              <a:t>The Normans</a:t>
            </a:r>
            <a:br>
              <a:rPr sz="3500"/>
            </a:br>
            <a:r>
              <a:rPr b="0" lang="en-GB" sz="3500" strike="noStrike" u="none">
                <a:solidFill>
                  <a:schemeClr val="dk1"/>
                </a:solidFill>
                <a:uFillTx/>
                <a:latin typeface="Calibri"/>
              </a:rPr>
              <a:t>in the south</a:t>
            </a:r>
            <a:endParaRPr b="0" lang="en-US" sz="3500" strike="noStrike" u="none">
              <a:solidFill>
                <a:schemeClr val="dk1"/>
              </a:solidFill>
              <a:uFillTx/>
              <a:latin typeface="Calibri"/>
            </a:endParaRPr>
          </a:p>
        </p:txBody>
      </p:sp>
      <p:sp>
        <p:nvSpPr>
          <p:cNvPr id="150" name="PlaceHolder 2"/>
          <p:cNvSpPr>
            <a:spLocks noGrp="1"/>
          </p:cNvSpPr>
          <p:nvPr>
            <p:ph/>
          </p:nvPr>
        </p:nvSpPr>
        <p:spPr>
          <a:xfrm>
            <a:off x="3840480" y="804600"/>
            <a:ext cx="4710960" cy="5248440"/>
          </a:xfrm>
          <a:prstGeom prst="rect">
            <a:avLst/>
          </a:prstGeom>
          <a:noFill/>
          <a:ln w="0">
            <a:noFill/>
          </a:ln>
        </p:spPr>
        <p:txBody>
          <a:bodyPr lIns="91440" rIns="91440" tIns="45720" bIns="45720" anchor="ctr">
            <a:normAutofit/>
          </a:bodyPr>
          <a:p>
            <a:pPr marL="343080" indent="-343080" defTabSz="914400">
              <a:lnSpc>
                <a:spcPct val="100000"/>
              </a:lnSpc>
              <a:spcBef>
                <a:spcPts val="561"/>
              </a:spcBef>
              <a:buClr>
                <a:srgbClr val="000000"/>
              </a:buClr>
              <a:buFont typeface="Arial"/>
              <a:buChar char="•"/>
            </a:pPr>
            <a:r>
              <a:rPr b="0" lang="en-GB" sz="2800" strike="noStrike" u="none">
                <a:solidFill>
                  <a:schemeClr val="dk1"/>
                </a:solidFill>
                <a:uFillTx/>
                <a:latin typeface="Calibri"/>
              </a:rPr>
              <a:t>Robert Guiscard in Sicily created a new Latin episcopal hierarchy after the collapse of the old order.</a:t>
            </a:r>
            <a:endParaRPr b="0" lang="en-US" sz="2800" strike="noStrike" u="none">
              <a:solidFill>
                <a:schemeClr val="dk1"/>
              </a:solidFill>
              <a:uFillTx/>
              <a:latin typeface="Calibri"/>
            </a:endParaRPr>
          </a:p>
          <a:p>
            <a:pPr marL="343080" indent="-343080" defTabSz="914400">
              <a:lnSpc>
                <a:spcPct val="100000"/>
              </a:lnSpc>
              <a:spcBef>
                <a:spcPts val="561"/>
              </a:spcBef>
              <a:buClr>
                <a:srgbClr val="000000"/>
              </a:buClr>
              <a:buFont typeface="Arial"/>
              <a:buChar char="•"/>
            </a:pPr>
            <a:r>
              <a:rPr b="0" lang="en-GB" sz="2800" strike="noStrike" u="none">
                <a:solidFill>
                  <a:schemeClr val="dk1"/>
                </a:solidFill>
                <a:uFillTx/>
                <a:latin typeface="Calibri"/>
              </a:rPr>
              <a:t>Palermo: Bishop Nicodemus (?Greek)</a:t>
            </a:r>
            <a:endParaRPr b="0" lang="en-US" sz="2800" strike="noStrike" u="none">
              <a:solidFill>
                <a:schemeClr val="dk1"/>
              </a:solidFill>
              <a:uFillTx/>
              <a:latin typeface="Calibri"/>
            </a:endParaRPr>
          </a:p>
          <a:p>
            <a:pPr marL="343080" indent="-343080" defTabSz="914400">
              <a:lnSpc>
                <a:spcPct val="100000"/>
              </a:lnSpc>
              <a:spcBef>
                <a:spcPts val="561"/>
              </a:spcBef>
              <a:buClr>
                <a:srgbClr val="000000"/>
              </a:buClr>
              <a:buFont typeface="Arial"/>
              <a:buChar char="•"/>
            </a:pPr>
            <a:r>
              <a:rPr b="0" lang="en-GB" sz="2800" strike="noStrike" u="none">
                <a:solidFill>
                  <a:schemeClr val="dk1"/>
                </a:solidFill>
                <a:uFillTx/>
                <a:latin typeface="Calibri"/>
              </a:rPr>
              <a:t>Troina (1080-1), Syracuse, Mazaro, Catania, Agrigento (later 1080s) – largely staffed by bishops from France.</a:t>
            </a:r>
            <a:endParaRPr b="0" lang="en-US" sz="28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51" name="Rectangle 72">
            <a:extLst>
              <a:ext uri="{C183D7F6-B498-43B3-948B-1728B52AA6E4}">
                <adec:decorative xmlns:adec="http://schemas.microsoft.com/office/drawing/2017/decorative" val="1"/>
              </a:ext>
            </a:extLst>
          </p:cNvPr>
          <p:cNvSpPr/>
          <p:nvPr/>
        </p:nvSpPr>
        <p:spPr>
          <a:xfrm>
            <a:off x="297720" y="280440"/>
            <a:ext cx="8578800" cy="1843920"/>
          </a:xfrm>
          <a:prstGeom prst="rect">
            <a:avLst/>
          </a:prstGeom>
          <a:solidFill>
            <a:srgbClr val="404040"/>
          </a:solidFill>
          <a:ln cap="sq" w="127080">
            <a:solidFill>
              <a:srgbClr val="404040"/>
            </a:solidFill>
            <a:round/>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52" name="PlaceHolder 1"/>
          <p:cNvSpPr>
            <a:spLocks noGrp="1"/>
          </p:cNvSpPr>
          <p:nvPr>
            <p:ph type="title"/>
          </p:nvPr>
        </p:nvSpPr>
        <p:spPr>
          <a:xfrm>
            <a:off x="409680" y="433440"/>
            <a:ext cx="8354520" cy="930240"/>
          </a:xfrm>
          <a:prstGeom prst="rect">
            <a:avLst/>
          </a:prstGeom>
          <a:noFill/>
          <a:ln w="0">
            <a:noFill/>
          </a:ln>
        </p:spPr>
        <p:txBody>
          <a:bodyPr lIns="91440" rIns="91440" tIns="45720" bIns="45720" anchor="b">
            <a:normAutofit/>
          </a:bodyPr>
          <a:p>
            <a:pPr indent="0" algn="ctr" defTabSz="914400">
              <a:lnSpc>
                <a:spcPct val="90000"/>
              </a:lnSpc>
              <a:buNone/>
            </a:pPr>
            <a:r>
              <a:rPr b="0" lang="en-US" sz="4700" strike="noStrike" u="none">
                <a:solidFill>
                  <a:schemeClr val="dk1"/>
                </a:solidFill>
                <a:uFillTx/>
                <a:latin typeface="Calibri"/>
              </a:rPr>
              <a:t>Troina  and Syracuse Cathedals</a:t>
            </a:r>
            <a:endParaRPr b="0" lang="en-US" sz="4700" strike="noStrike" u="none">
              <a:solidFill>
                <a:schemeClr val="dk1"/>
              </a:solidFill>
              <a:uFillTx/>
              <a:latin typeface="Calibri"/>
            </a:endParaRPr>
          </a:p>
        </p:txBody>
      </p:sp>
      <p:cxnSp>
        <p:nvCxnSpPr>
          <p:cNvPr id="153" name="Straight Connector 74">
            <a:extLst>
              <a:ext uri="{C183D7F6-B498-43B3-948B-1728B52AA6E4}">
                <adec:decorative xmlns:adec="http://schemas.microsoft.com/office/drawing/2017/decorative" val="1"/>
              </a:ext>
            </a:extLst>
          </p:cNvPr>
          <p:cNvCxnSpPr/>
          <p:nvPr/>
        </p:nvCxnSpPr>
        <p:spPr>
          <a:xfrm>
            <a:off x="1672200" y="1522080"/>
            <a:ext cx="5829840" cy="360"/>
          </a:xfrm>
          <a:prstGeom prst="straightConnector1">
            <a:avLst/>
          </a:prstGeom>
          <a:ln w="22320">
            <a:solidFill>
              <a:srgbClr val="d9d9d9"/>
            </a:solidFill>
            <a:round/>
          </a:ln>
        </p:spPr>
      </p:cxnSp>
      <p:pic>
        <p:nvPicPr>
          <p:cNvPr id="154" name="Picture 4" descr="The interior of the Duomo (cathedral) of Siracusa, Sicily, recycled from an ancient Greek temple"/>
          <p:cNvPicPr/>
          <p:nvPr/>
        </p:nvPicPr>
        <p:blipFill>
          <a:blip r:embed="rId1"/>
          <a:stretch/>
        </p:blipFill>
        <p:spPr>
          <a:xfrm>
            <a:off x="4784760" y="4425480"/>
            <a:ext cx="4091400" cy="1943280"/>
          </a:xfrm>
          <a:prstGeom prst="rect">
            <a:avLst/>
          </a:prstGeom>
          <a:ln w="0">
            <a:noFill/>
          </a:ln>
        </p:spPr>
      </p:pic>
      <p:cxnSp>
        <p:nvCxnSpPr>
          <p:cNvPr id="155" name="Straight Connector 76">
            <a:extLst>
              <a:ext uri="{C183D7F6-B498-43B3-948B-1728B52AA6E4}">
                <adec:decorative xmlns:adec="http://schemas.microsoft.com/office/drawing/2017/decorative" val="1"/>
              </a:ext>
            </a:extLst>
          </p:cNvPr>
          <p:cNvCxnSpPr/>
          <p:nvPr/>
        </p:nvCxnSpPr>
        <p:spPr>
          <a:xfrm>
            <a:off x="4587120" y="2596680"/>
            <a:ext cx="360" cy="3657960"/>
          </a:xfrm>
          <a:prstGeom prst="straightConnector1">
            <a:avLst/>
          </a:prstGeom>
          <a:ln w="101520">
            <a:solidFill>
              <a:srgbClr val="595959"/>
            </a:solidFill>
            <a:round/>
          </a:ln>
        </p:spPr>
      </p:cxnSp>
      <p:pic>
        <p:nvPicPr>
          <p:cNvPr id="156" name="Picture 2" descr="https://enjoytroina.it/wp-content/uploads/2017/05/foto-home-enjoy-troina-4.jpg"/>
          <p:cNvPicPr/>
          <p:nvPr/>
        </p:nvPicPr>
        <p:blipFill>
          <a:blip r:embed="rId2"/>
          <a:stretch/>
        </p:blipFill>
        <p:spPr>
          <a:xfrm>
            <a:off x="393840" y="2273400"/>
            <a:ext cx="4091400" cy="1861560"/>
          </a:xfrm>
          <a:prstGeom prst="rect">
            <a:avLst/>
          </a:prstGeom>
          <a:ln w="0">
            <a:noFill/>
          </a:ln>
        </p:spPr>
      </p:pic>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57" name="Rectangle 9">
            <a:extLst>
              <a:ext uri="{C183D7F6-B498-43B3-948B-1728B52AA6E4}">
                <adec:decorative xmlns:adec="http://schemas.microsoft.com/office/drawing/2017/decorative" val="1"/>
              </a:ext>
            </a:extLst>
          </p:cNvPr>
          <p:cNvSpPr/>
          <p:nvPr/>
        </p:nvSpPr>
        <p:spPr>
          <a:xfrm>
            <a:off x="360" y="0"/>
            <a:ext cx="3959640" cy="6857640"/>
          </a:xfrm>
          <a:prstGeom prst="rect">
            <a:avLst/>
          </a:prstGeom>
          <a:gradFill rotWithShape="0">
            <a:gsLst>
              <a:gs pos="25000">
                <a:srgbClr val="4274af"/>
              </a:gs>
              <a:gs pos="94000">
                <a:srgbClr val="4a452a"/>
              </a:gs>
              <a:gs pos="100000">
                <a:srgbClr val="4a452a"/>
              </a:gs>
            </a:gsLst>
            <a:lin ang="4200000"/>
          </a:gra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58" name="PlaceHolder 1"/>
          <p:cNvSpPr>
            <a:spLocks noGrp="1"/>
          </p:cNvSpPr>
          <p:nvPr>
            <p:ph type="title"/>
          </p:nvPr>
        </p:nvSpPr>
        <p:spPr>
          <a:xfrm>
            <a:off x="479880" y="2053800"/>
            <a:ext cx="2751480" cy="2759760"/>
          </a:xfrm>
          <a:prstGeom prst="rect">
            <a:avLst/>
          </a:prstGeom>
          <a:noFill/>
          <a:ln w="0">
            <a:noFill/>
          </a:ln>
        </p:spPr>
        <p:txBody>
          <a:bodyPr lIns="91440" rIns="91440" tIns="45720" bIns="45720" anchor="ctr">
            <a:normAutofit/>
          </a:bodyPr>
          <a:p>
            <a:pPr indent="0" algn="ctr" defTabSz="914400">
              <a:lnSpc>
                <a:spcPct val="90000"/>
              </a:lnSpc>
              <a:buNone/>
            </a:pPr>
            <a:r>
              <a:rPr b="0" lang="en-GB" sz="3700" strike="noStrike" u="none">
                <a:solidFill>
                  <a:schemeClr val="dk1"/>
                </a:solidFill>
                <a:uFillTx/>
                <a:latin typeface="Calibri"/>
              </a:rPr>
              <a:t>England: monasteries</a:t>
            </a:r>
            <a:endParaRPr b="0" lang="en-US" sz="3700" strike="noStrike" u="none">
              <a:solidFill>
                <a:schemeClr val="dk1"/>
              </a:solidFill>
              <a:uFillTx/>
              <a:latin typeface="Calibri"/>
            </a:endParaRPr>
          </a:p>
        </p:txBody>
      </p:sp>
      <p:sp>
        <p:nvSpPr>
          <p:cNvPr id="159" name="PlaceHolder 2"/>
          <p:cNvSpPr>
            <a:spLocks noGrp="1"/>
          </p:cNvSpPr>
          <p:nvPr>
            <p:ph/>
          </p:nvPr>
        </p:nvSpPr>
        <p:spPr>
          <a:xfrm>
            <a:off x="4140000" y="-171360"/>
            <a:ext cx="4427280" cy="7015320"/>
          </a:xfrm>
          <a:prstGeom prst="rect">
            <a:avLst/>
          </a:prstGeom>
          <a:noFill/>
          <a:ln w="0">
            <a:noFill/>
          </a:ln>
        </p:spPr>
        <p:txBody>
          <a:bodyPr lIns="91440" rIns="91440" tIns="45720" bIns="45720" anchor="ctr">
            <a:noAutofit/>
          </a:bodyPr>
          <a:p>
            <a:pPr indent="0" defTabSz="914400">
              <a:lnSpc>
                <a:spcPct val="100000"/>
              </a:lnSpc>
              <a:spcBef>
                <a:spcPts val="561"/>
              </a:spcBef>
              <a:buNone/>
              <a:tabLst>
                <a:tab algn="l" pos="0"/>
              </a:tabLst>
            </a:pPr>
            <a:r>
              <a:rPr b="0" lang="en-GB" sz="2800" strike="noStrike" u="none">
                <a:solidFill>
                  <a:schemeClr val="dk1"/>
                </a:solidFill>
                <a:uFillTx/>
                <a:latin typeface="Calibri"/>
              </a:rPr>
              <a:t>The coming of the Normans had a profound effect on monasticism. We can consider this in two ways</a:t>
            </a:r>
            <a:endParaRPr b="0" lang="en-US" sz="2800" strike="noStrike" u="none">
              <a:solidFill>
                <a:schemeClr val="dk1"/>
              </a:solidFill>
              <a:uFillTx/>
              <a:latin typeface="Calibri"/>
            </a:endParaRPr>
          </a:p>
          <a:p>
            <a:pPr marL="571680" indent="-571680" defTabSz="914400">
              <a:lnSpc>
                <a:spcPct val="100000"/>
              </a:lnSpc>
              <a:spcBef>
                <a:spcPts val="561"/>
              </a:spcBef>
              <a:buClr>
                <a:srgbClr val="000000"/>
              </a:buClr>
              <a:buFont typeface="OpenSymbol"/>
              <a:buAutoNum type="romanLcParenR"/>
              <a:tabLst>
                <a:tab algn="l" pos="0"/>
              </a:tabLst>
            </a:pPr>
            <a:r>
              <a:rPr b="0" lang="en-GB" sz="2800" strike="noStrike" u="none">
                <a:solidFill>
                  <a:schemeClr val="dk1"/>
                </a:solidFill>
                <a:uFillTx/>
                <a:latin typeface="Calibri"/>
              </a:rPr>
              <a:t>The effect on existing, Anglo-Saxon foundations</a:t>
            </a:r>
            <a:endParaRPr b="0" lang="en-US" sz="2800" strike="noStrike" u="none">
              <a:solidFill>
                <a:schemeClr val="dk1"/>
              </a:solidFill>
              <a:uFillTx/>
              <a:latin typeface="Calibri"/>
            </a:endParaRPr>
          </a:p>
          <a:p>
            <a:pPr marL="571680" indent="-571680" defTabSz="914400">
              <a:lnSpc>
                <a:spcPct val="100000"/>
              </a:lnSpc>
              <a:spcBef>
                <a:spcPts val="561"/>
              </a:spcBef>
              <a:buClr>
                <a:srgbClr val="000000"/>
              </a:buClr>
              <a:buFont typeface="OpenSymbol"/>
              <a:buAutoNum type="romanLcParenR"/>
              <a:tabLst>
                <a:tab algn="l" pos="0"/>
              </a:tabLst>
            </a:pPr>
            <a:r>
              <a:rPr b="0" lang="en-GB" sz="2800" strike="noStrike" u="none">
                <a:solidFill>
                  <a:schemeClr val="dk1"/>
                </a:solidFill>
                <a:uFillTx/>
                <a:latin typeface="Calibri"/>
              </a:rPr>
              <a:t>The growth of monasticism, as seen in the foundation of new monasteries in England and in parts of Wales</a:t>
            </a:r>
            <a:endParaRPr b="0" lang="en-US" sz="28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60" name="Rectangle 77">
            <a:extLst>
              <a:ext uri="{C183D7F6-B498-43B3-948B-1728B52AA6E4}">
                <adec:decorative xmlns:adec="http://schemas.microsoft.com/office/drawing/2017/decorative" val="1"/>
              </a:ext>
            </a:extLst>
          </p:cNvPr>
          <p:cNvSpPr/>
          <p:nvPr/>
        </p:nvSpPr>
        <p:spPr>
          <a:xfrm>
            <a:off x="0" y="-3960"/>
            <a:ext cx="6486480" cy="6861600"/>
          </a:xfrm>
          <a:prstGeom prst="rect">
            <a:avLst/>
          </a:prstGeom>
          <a:gradFill rotWithShape="0">
            <a:gsLst>
              <a:gs pos="0">
                <a:srgbClr val="4f81bd">
                  <a:alpha val="82000"/>
                </a:srgbClr>
              </a:gs>
              <a:gs pos="25000">
                <a:srgbClr val="4f81bd">
                  <a:alpha val="60000"/>
                </a:srgbClr>
              </a:gs>
              <a:gs pos="94000">
                <a:srgbClr val="c4bd97"/>
              </a:gs>
              <a:gs pos="100000">
                <a:srgbClr val="c4bd97"/>
              </a:gs>
            </a:gsLst>
            <a:lin ang="4200000"/>
          </a:gradFill>
          <a:ln w="25560">
            <a:noFill/>
          </a:ln>
        </p:spPr>
        <p:style>
          <a:lnRef idx="0"/>
          <a:fillRef idx="0"/>
          <a:effectRef idx="0"/>
          <a:fontRef idx="minor"/>
        </p:style>
        <p:txBody>
          <a:bodyPr lIns="90000" rIns="90000" tIns="45000" bIns="45000" anchor="ctr">
            <a:noAutofit/>
          </a:bodyPr>
          <a:p>
            <a:endParaRPr b="0" lang="en-US" sz="1350" strike="noStrike" u="none">
              <a:solidFill>
                <a:schemeClr val="lt1"/>
              </a:solidFill>
              <a:uFillTx/>
              <a:latin typeface="Calibri"/>
            </a:endParaRPr>
          </a:p>
        </p:txBody>
      </p:sp>
      <p:pic>
        <p:nvPicPr>
          <p:cNvPr id="161" name="Picture 79" descr="">
            <a:extLst>
              <a:ext uri="{C183D7F6-B498-43B3-948B-1728B52AA6E4}">
                <adec:decorative xmlns:adec="http://schemas.microsoft.com/office/drawing/2017/decorative" val="1"/>
              </a:ext>
            </a:extLst>
          </p:cNvPr>
          <p:cNvPicPr/>
          <p:nvPr/>
        </p:nvPicPr>
        <p:blipFill>
          <a:blip r:embed="rId1"/>
          <a:srcRect l="25043" t="0" r="0" b="0"/>
          <a:stretch/>
        </p:blipFill>
        <p:spPr>
          <a:xfrm flipH="1">
            <a:off x="360" y="-3960"/>
            <a:ext cx="9143640" cy="6861600"/>
          </a:xfrm>
          <a:prstGeom prst="rect">
            <a:avLst/>
          </a:prstGeom>
          <a:ln w="0">
            <a:noFill/>
          </a:ln>
        </p:spPr>
      </p:pic>
      <p:sp>
        <p:nvSpPr>
          <p:cNvPr id="162" name="PlaceHolder 1"/>
          <p:cNvSpPr>
            <a:spLocks noGrp="1"/>
          </p:cNvSpPr>
          <p:nvPr>
            <p:ph type="title"/>
          </p:nvPr>
        </p:nvSpPr>
        <p:spPr>
          <a:xfrm>
            <a:off x="5023440" y="918000"/>
            <a:ext cx="3629520" cy="1090080"/>
          </a:xfrm>
          <a:prstGeom prst="rect">
            <a:avLst/>
          </a:prstGeom>
          <a:noFill/>
          <a:ln w="0">
            <a:noFill/>
          </a:ln>
        </p:spPr>
        <p:txBody>
          <a:bodyPr lIns="91440" rIns="91440" tIns="45720" bIns="45720" anchor="ctr">
            <a:normAutofit/>
          </a:bodyPr>
          <a:p>
            <a:pPr indent="0" algn="ctr" defTabSz="914400">
              <a:lnSpc>
                <a:spcPct val="100000"/>
              </a:lnSpc>
              <a:buNone/>
            </a:pPr>
            <a:r>
              <a:rPr b="0" lang="en-GB" sz="2700" strike="noStrike" u="none">
                <a:solidFill>
                  <a:schemeClr val="dk1"/>
                </a:solidFill>
                <a:uFillTx/>
                <a:latin typeface="Calibri"/>
              </a:rPr>
              <a:t>Three Anglo-Saxon abbeys – much rebuilt</a:t>
            </a:r>
            <a:endParaRPr b="0" lang="en-US" sz="2700" strike="noStrike" u="none">
              <a:solidFill>
                <a:schemeClr val="dk1"/>
              </a:solidFill>
              <a:uFillTx/>
              <a:latin typeface="Calibri"/>
            </a:endParaRPr>
          </a:p>
        </p:txBody>
      </p:sp>
      <p:sp>
        <p:nvSpPr>
          <p:cNvPr id="163" name="Freeform 67">
            <a:extLst>
              <a:ext uri="{C183D7F6-B498-43B3-948B-1728B52AA6E4}">
                <adec:decorative xmlns:adec="http://schemas.microsoft.com/office/drawing/2017/decorative" val="1"/>
              </a:ext>
            </a:extLst>
          </p:cNvPr>
          <p:cNvSpPr/>
          <p:nvPr/>
        </p:nvSpPr>
        <p:spPr>
          <a:xfrm>
            <a:off x="0" y="4151520"/>
            <a:ext cx="3243600" cy="2706120"/>
          </a:xfrm>
          <a:custGeom>
            <a:avLst/>
            <a:gdLst>
              <a:gd name="textAreaLeft" fmla="*/ 0 w 3243600"/>
              <a:gd name="textAreaRight" fmla="*/ 3243960 w 3243600"/>
              <a:gd name="textAreaTop" fmla="*/ 0 h 2706120"/>
              <a:gd name="textAreaBottom" fmla="*/ 2706480 h 2706120"/>
            </a:gdLst>
            <a:ahLst/>
            <a:rect l="textAreaLeft" t="textAreaTop" r="textAreaRight" b="textAreaBottom"/>
            <a:pathLst>
              <a:path w="3242130" h="2704964">
                <a:moveTo>
                  <a:pt x="1465277" y="0"/>
                </a:moveTo>
                <a:cubicBezTo>
                  <a:pt x="2446606" y="0"/>
                  <a:pt x="3242130" y="795524"/>
                  <a:pt x="3242130" y="1776853"/>
                </a:cubicBezTo>
                <a:cubicBezTo>
                  <a:pt x="3242130" y="2083519"/>
                  <a:pt x="3164442" y="2372039"/>
                  <a:pt x="3027674" y="2623807"/>
                </a:cubicBezTo>
                <a:lnTo>
                  <a:pt x="2978369" y="2704964"/>
                </a:lnTo>
                <a:lnTo>
                  <a:pt x="0" y="2704964"/>
                </a:lnTo>
                <a:lnTo>
                  <a:pt x="0" y="772542"/>
                </a:lnTo>
                <a:lnTo>
                  <a:pt x="94171" y="646610"/>
                </a:lnTo>
                <a:cubicBezTo>
                  <a:pt x="420072" y="251709"/>
                  <a:pt x="913280" y="0"/>
                  <a:pt x="1465277" y="0"/>
                </a:cubicBezTo>
                <a:close/>
              </a:path>
            </a:pathLst>
          </a:custGeom>
          <a:solidFill>
            <a:srgbClr val="ffffff"/>
          </a:solidFill>
          <a:ln w="25560">
            <a:solidFill>
              <a:schemeClr val="accent1">
                <a:lumMod val="45000"/>
                <a:lumOff val="55000"/>
              </a:schemeClr>
            </a:solidFill>
            <a:round/>
          </a:ln>
        </p:spPr>
        <p:style>
          <a:lnRef idx="0"/>
          <a:fillRef idx="0"/>
          <a:effectRef idx="0"/>
          <a:fontRef idx="minor"/>
        </p:style>
        <p:txBody>
          <a:bodyPr lIns="90000" rIns="90000" tIns="45000" bIns="45000" anchor="ctr">
            <a:noAutofit/>
          </a:bodyPr>
          <a:p>
            <a:endParaRPr b="0" lang="en-US" sz="1350" strike="noStrike" u="none">
              <a:solidFill>
                <a:schemeClr val="lt1"/>
              </a:solidFill>
              <a:uFillTx/>
              <a:latin typeface="Calibri"/>
            </a:endParaRPr>
          </a:p>
        </p:txBody>
      </p:sp>
      <p:sp>
        <p:nvSpPr>
          <p:cNvPr id="164" name="PlaceHolder 2"/>
          <p:cNvSpPr>
            <a:spLocks noGrp="1"/>
          </p:cNvSpPr>
          <p:nvPr>
            <p:ph/>
          </p:nvPr>
        </p:nvSpPr>
        <p:spPr>
          <a:xfrm>
            <a:off x="6180840" y="2256120"/>
            <a:ext cx="2471760" cy="3049200"/>
          </a:xfrm>
          <a:prstGeom prst="rect">
            <a:avLst/>
          </a:prstGeom>
          <a:noFill/>
          <a:ln w="0">
            <a:noFill/>
          </a:ln>
        </p:spPr>
        <p:txBody>
          <a:bodyPr lIns="91440" rIns="91440" tIns="45720" bIns="45720" anchor="ctr">
            <a:normAutofit/>
          </a:bodyPr>
          <a:p>
            <a:pPr marL="343080" indent="-343080" defTabSz="914400">
              <a:lnSpc>
                <a:spcPct val="100000"/>
              </a:lnSpc>
              <a:spcBef>
                <a:spcPts val="400"/>
              </a:spcBef>
              <a:buClr>
                <a:srgbClr val="000000"/>
              </a:buClr>
              <a:buFont typeface="Arial"/>
              <a:buChar char="•"/>
            </a:pPr>
            <a:r>
              <a:rPr b="0" lang="en-US" sz="2000" strike="noStrike" u="none">
                <a:solidFill>
                  <a:schemeClr val="dk1"/>
                </a:solidFill>
                <a:uFillTx/>
                <a:latin typeface="Calibri"/>
              </a:rPr>
              <a:t>Peterborough (top)</a:t>
            </a:r>
            <a:endParaRPr b="0" lang="en-US" sz="2000" strike="noStrike" u="none">
              <a:solidFill>
                <a:schemeClr val="dk1"/>
              </a:solidFill>
              <a:uFillTx/>
              <a:latin typeface="Calibri"/>
            </a:endParaRPr>
          </a:p>
          <a:p>
            <a:pPr indent="0" defTabSz="914400">
              <a:lnSpc>
                <a:spcPct val="100000"/>
              </a:lnSpc>
              <a:spcBef>
                <a:spcPts val="400"/>
              </a:spcBef>
              <a:buNone/>
            </a:pPr>
            <a:endParaRPr b="0" lang="en-US" sz="2000" strike="noStrike" u="none">
              <a:solidFill>
                <a:schemeClr val="dk1"/>
              </a:solidFill>
              <a:uFillTx/>
              <a:latin typeface="Calibri"/>
            </a:endParaRPr>
          </a:p>
          <a:p>
            <a:pPr marL="343080" indent="-343080" defTabSz="914400">
              <a:lnSpc>
                <a:spcPct val="100000"/>
              </a:lnSpc>
              <a:spcBef>
                <a:spcPts val="400"/>
              </a:spcBef>
              <a:buClr>
                <a:srgbClr val="000000"/>
              </a:buClr>
              <a:buFont typeface="Arial"/>
              <a:buChar char="•"/>
            </a:pPr>
            <a:r>
              <a:rPr b="0" lang="en-US" sz="2000" strike="noStrike" u="none">
                <a:solidFill>
                  <a:schemeClr val="dk1"/>
                </a:solidFill>
                <a:uFillTx/>
                <a:latin typeface="Calibri"/>
              </a:rPr>
              <a:t>Glastonbury (left)</a:t>
            </a:r>
            <a:endParaRPr b="0" lang="en-US" sz="2000" strike="noStrike" u="none">
              <a:solidFill>
                <a:schemeClr val="dk1"/>
              </a:solidFill>
              <a:uFillTx/>
              <a:latin typeface="Calibri"/>
            </a:endParaRPr>
          </a:p>
          <a:p>
            <a:pPr indent="0" defTabSz="914400">
              <a:lnSpc>
                <a:spcPct val="100000"/>
              </a:lnSpc>
              <a:spcBef>
                <a:spcPts val="400"/>
              </a:spcBef>
              <a:buNone/>
              <a:tabLst>
                <a:tab algn="l" pos="0"/>
              </a:tabLst>
            </a:pPr>
            <a:endParaRPr b="0" lang="en-US" sz="2000" strike="noStrike" u="none">
              <a:solidFill>
                <a:schemeClr val="dk1"/>
              </a:solidFill>
              <a:uFillTx/>
              <a:latin typeface="Calibri"/>
            </a:endParaRPr>
          </a:p>
          <a:p>
            <a:pPr marL="343080" indent="-343080" defTabSz="914400">
              <a:lnSpc>
                <a:spcPct val="100000"/>
              </a:lnSpc>
              <a:spcBef>
                <a:spcPts val="400"/>
              </a:spcBef>
              <a:buClr>
                <a:srgbClr val="000000"/>
              </a:buClr>
              <a:buFont typeface="Arial"/>
              <a:buChar char="•"/>
              <a:tabLst>
                <a:tab algn="l" pos="0"/>
              </a:tabLst>
            </a:pPr>
            <a:r>
              <a:rPr b="0" lang="en-US" sz="2000" strike="noStrike" u="none">
                <a:solidFill>
                  <a:schemeClr val="dk1"/>
                </a:solidFill>
                <a:uFillTx/>
                <a:latin typeface="Calibri"/>
              </a:rPr>
              <a:t>Ely (far left, bottom)</a:t>
            </a:r>
            <a:endParaRPr b="0" lang="en-US" sz="2000" strike="noStrike" u="none">
              <a:solidFill>
                <a:schemeClr val="dk1"/>
              </a:solidFill>
              <a:uFillTx/>
              <a:latin typeface="Calibri"/>
            </a:endParaRPr>
          </a:p>
        </p:txBody>
      </p:sp>
      <p:sp>
        <p:nvSpPr>
          <p:cNvPr id="165" name="Oval 83">
            <a:extLst>
              <a:ext uri="{C183D7F6-B498-43B3-948B-1728B52AA6E4}">
                <adec:decorative xmlns:adec="http://schemas.microsoft.com/office/drawing/2017/decorative" val="1"/>
              </a:ext>
            </a:extLst>
          </p:cNvPr>
          <p:cNvSpPr/>
          <p:nvPr/>
        </p:nvSpPr>
        <p:spPr>
          <a:xfrm>
            <a:off x="3366720" y="2817360"/>
            <a:ext cx="2866680" cy="2866680"/>
          </a:xfrm>
          <a:prstGeom prst="ellipse">
            <a:avLst/>
          </a:prstGeom>
          <a:solidFill>
            <a:srgbClr val="ffffff"/>
          </a:solidFill>
          <a:ln w="25560">
            <a:solidFill>
              <a:schemeClr val="accent1">
                <a:lumMod val="45000"/>
                <a:lumOff val="55000"/>
              </a:schemeClr>
            </a:solidFill>
            <a:round/>
          </a:ln>
        </p:spPr>
        <p:style>
          <a:lnRef idx="0"/>
          <a:fillRef idx="0"/>
          <a:effectRef idx="0"/>
          <a:fontRef idx="minor"/>
        </p:style>
        <p:txBody>
          <a:bodyPr lIns="90000" rIns="90000" tIns="45000" bIns="45000" anchor="ctr">
            <a:noAutofit/>
          </a:bodyPr>
          <a:p>
            <a:endParaRPr b="0" lang="en-US" sz="1350" strike="noStrike" u="none">
              <a:solidFill>
                <a:schemeClr val="lt1"/>
              </a:solidFill>
              <a:uFillTx/>
              <a:latin typeface="Calibri"/>
            </a:endParaRPr>
          </a:p>
        </p:txBody>
      </p:sp>
      <p:sp>
        <p:nvSpPr>
          <p:cNvPr id="166" name="Freeform 65">
            <a:extLst>
              <a:ext uri="{C183D7F6-B498-43B3-948B-1728B52AA6E4}">
                <adec:decorative xmlns:adec="http://schemas.microsoft.com/office/drawing/2017/decorative" val="1"/>
              </a:ext>
            </a:extLst>
          </p:cNvPr>
          <p:cNvSpPr/>
          <p:nvPr/>
        </p:nvSpPr>
        <p:spPr>
          <a:xfrm>
            <a:off x="0" y="-6840"/>
            <a:ext cx="4092840" cy="3467520"/>
          </a:xfrm>
          <a:custGeom>
            <a:avLst/>
            <a:gdLst>
              <a:gd name="textAreaLeft" fmla="*/ 0 w 4092840"/>
              <a:gd name="textAreaRight" fmla="*/ 4093200 w 4092840"/>
              <a:gd name="textAreaTop" fmla="*/ 0 h 3467520"/>
              <a:gd name="textAreaBottom" fmla="*/ 3467880 h 3467520"/>
            </a:gdLst>
            <a:ahLst/>
            <a:rect l="textAreaLeft" t="textAreaTop" r="textAreaRight" b="textAreaBottom"/>
            <a:pathLst>
              <a:path w="4090921" h="3465906">
                <a:moveTo>
                  <a:pt x="0" y="0"/>
                </a:moveTo>
                <a:lnTo>
                  <a:pt x="3746474" y="0"/>
                </a:lnTo>
                <a:lnTo>
                  <a:pt x="3817144" y="116327"/>
                </a:lnTo>
                <a:cubicBezTo>
                  <a:pt x="3991744" y="437737"/>
                  <a:pt x="4090921" y="806065"/>
                  <a:pt x="4090921" y="1197557"/>
                </a:cubicBezTo>
                <a:cubicBezTo>
                  <a:pt x="4090921" y="2450332"/>
                  <a:pt x="3075348" y="3465906"/>
                  <a:pt x="1822572" y="3465906"/>
                </a:cubicBezTo>
                <a:cubicBezTo>
                  <a:pt x="1117886" y="3465906"/>
                  <a:pt x="488252" y="3144572"/>
                  <a:pt x="72204" y="2640438"/>
                </a:cubicBezTo>
                <a:lnTo>
                  <a:pt x="0" y="2543882"/>
                </a:lnTo>
                <a:close/>
              </a:path>
            </a:pathLst>
          </a:custGeom>
          <a:solidFill>
            <a:srgbClr val="ffffff"/>
          </a:solidFill>
          <a:ln w="25560">
            <a:solidFill>
              <a:schemeClr val="accent1">
                <a:lumMod val="45000"/>
                <a:lumOff val="55000"/>
              </a:schemeClr>
            </a:solidFill>
            <a:round/>
          </a:ln>
        </p:spPr>
        <p:style>
          <a:lnRef idx="0"/>
          <a:fillRef idx="0"/>
          <a:effectRef idx="0"/>
          <a:fontRef idx="minor"/>
        </p:style>
        <p:txBody>
          <a:bodyPr lIns="90000" rIns="90000" tIns="45000" bIns="45000" anchor="ctr">
            <a:noAutofit/>
          </a:bodyPr>
          <a:p>
            <a:endParaRPr b="0" lang="en-US" sz="1350" strike="noStrike" u="none">
              <a:solidFill>
                <a:schemeClr val="lt1"/>
              </a:solidFill>
              <a:uFillTx/>
              <a:latin typeface="Calibri"/>
            </a:endParaRPr>
          </a:p>
        </p:txBody>
      </p:sp>
      <p:sp>
        <p:nvSpPr>
          <p:cNvPr id="167" name="Picture 6"/>
          <p:cNvSpPr/>
          <p:nvPr/>
        </p:nvSpPr>
        <p:spPr>
          <a:xfrm>
            <a:off x="0" y="4305600"/>
            <a:ext cx="3084840" cy="2548080"/>
          </a:xfrm>
          <a:custGeom>
            <a:avLst/>
            <a:gdLst>
              <a:gd name="textAreaLeft" fmla="*/ 0 w 3084840"/>
              <a:gd name="textAreaRight" fmla="*/ 3085200 w 3084840"/>
              <a:gd name="textAreaTop" fmla="*/ 0 h 2548080"/>
              <a:gd name="textAreaBottom" fmla="*/ 2548440 h 2548080"/>
            </a:gdLst>
            <a:ahLst/>
            <a:rect l="textAreaLeft" t="textAreaTop" r="textAreaRight" b="textAreaBottom"/>
            <a:pathLst>
              <a:path w="3083442" h="2547077">
                <a:moveTo>
                  <a:pt x="1464476" y="0"/>
                </a:moveTo>
                <a:cubicBezTo>
                  <a:pt x="2358607" y="0"/>
                  <a:pt x="3083442" y="724836"/>
                  <a:pt x="3083442" y="1618966"/>
                </a:cubicBezTo>
                <a:cubicBezTo>
                  <a:pt x="3083442" y="1954265"/>
                  <a:pt x="2981512" y="2265757"/>
                  <a:pt x="2806948" y="2524145"/>
                </a:cubicBezTo>
                <a:lnTo>
                  <a:pt x="2789800" y="2547077"/>
                </a:lnTo>
                <a:lnTo>
                  <a:pt x="139152" y="2547077"/>
                </a:lnTo>
                <a:lnTo>
                  <a:pt x="122004" y="2524145"/>
                </a:lnTo>
                <a:cubicBezTo>
                  <a:pt x="92910" y="2481081"/>
                  <a:pt x="65834" y="2436541"/>
                  <a:pt x="40911" y="2390661"/>
                </a:cubicBezTo>
                <a:lnTo>
                  <a:pt x="0" y="2305737"/>
                </a:lnTo>
                <a:lnTo>
                  <a:pt x="0" y="932195"/>
                </a:lnTo>
                <a:lnTo>
                  <a:pt x="40911" y="847271"/>
                </a:lnTo>
                <a:cubicBezTo>
                  <a:pt x="315065" y="342598"/>
                  <a:pt x="849762" y="0"/>
                  <a:pt x="1464476" y="0"/>
                </a:cubicBez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168" name="Picture 2"/>
          <p:cNvSpPr/>
          <p:nvPr/>
        </p:nvSpPr>
        <p:spPr>
          <a:xfrm>
            <a:off x="3521880" y="2966400"/>
            <a:ext cx="2556360" cy="2556360"/>
          </a:xfrm>
          <a:custGeom>
            <a:avLst/>
            <a:gdLst>
              <a:gd name="textAreaLeft" fmla="*/ 0 w 2556360"/>
              <a:gd name="textAreaRight" fmla="*/ 2556720 w 2556360"/>
              <a:gd name="textAreaTop" fmla="*/ 0 h 2556360"/>
              <a:gd name="textAreaBottom" fmla="*/ 2556720 h 2556360"/>
            </a:gdLst>
            <a:ahLst/>
            <a:rect l="textAreaLeft" t="textAreaTop" r="textAreaRight" b="textAreaBottom"/>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169" name="Picture 4"/>
          <p:cNvSpPr/>
          <p:nvPr/>
        </p:nvSpPr>
        <p:spPr>
          <a:xfrm>
            <a:off x="0" y="-9720"/>
            <a:ext cx="3944880" cy="3319560"/>
          </a:xfrm>
          <a:custGeom>
            <a:avLst/>
            <a:gdLst>
              <a:gd name="textAreaLeft" fmla="*/ 0 w 3944880"/>
              <a:gd name="textAreaRight" fmla="*/ 3945240 w 3944880"/>
              <a:gd name="textAreaTop" fmla="*/ 0 h 3319560"/>
              <a:gd name="textAreaBottom" fmla="*/ 3319920 h 3319560"/>
            </a:gdLst>
            <a:ahLst/>
            <a:rect l="textAreaLeft" t="textAreaTop" r="textAreaRight" b="textAreaBottom"/>
            <a:pathLst>
              <a:path w="3943111" h="3318096">
                <a:moveTo>
                  <a:pt x="73119" y="0"/>
                </a:moveTo>
                <a:lnTo>
                  <a:pt x="3572026" y="0"/>
                </a:lnTo>
                <a:lnTo>
                  <a:pt x="3580957" y="11944"/>
                </a:lnTo>
                <a:cubicBezTo>
                  <a:pt x="3809602" y="350384"/>
                  <a:pt x="3943111" y="758379"/>
                  <a:pt x="3943111" y="1197557"/>
                </a:cubicBezTo>
                <a:cubicBezTo>
                  <a:pt x="3943111" y="2368699"/>
                  <a:pt x="2993714" y="3318096"/>
                  <a:pt x="1822572" y="3318096"/>
                </a:cubicBezTo>
                <a:cubicBezTo>
                  <a:pt x="1090609" y="3318096"/>
                  <a:pt x="445264" y="2947238"/>
                  <a:pt x="64188" y="2383171"/>
                </a:cubicBezTo>
                <a:lnTo>
                  <a:pt x="0" y="2277515"/>
                </a:lnTo>
                <a:lnTo>
                  <a:pt x="0" y="117600"/>
                </a:lnTo>
                <a:lnTo>
                  <a:pt x="64188" y="11944"/>
                </a:lnTo>
                <a:close/>
              </a:path>
            </a:pathLst>
          </a:custGeom>
          <a:blipFill rotWithShape="0">
            <a:blip r:embed="rId4"/>
            <a:srcRect/>
            <a:stretch/>
          </a:blip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70" name="PlaceHolder 1"/>
          <p:cNvSpPr>
            <a:spLocks noGrp="1"/>
          </p:cNvSpPr>
          <p:nvPr>
            <p:ph type="title"/>
          </p:nvPr>
        </p:nvSpPr>
        <p:spPr>
          <a:xfrm>
            <a:off x="628560" y="365040"/>
            <a:ext cx="7886520" cy="132516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dk1"/>
                </a:solidFill>
                <a:uFillTx/>
                <a:latin typeface="Calibri"/>
              </a:rPr>
              <a:t>New monasteries</a:t>
            </a:r>
            <a:endParaRPr b="0" lang="en-US" sz="4400" strike="noStrike" u="none">
              <a:solidFill>
                <a:schemeClr val="dk1"/>
              </a:solidFill>
              <a:uFillTx/>
              <a:latin typeface="Calibri"/>
            </a:endParaRPr>
          </a:p>
        </p:txBody>
      </p:sp>
      <p:grpSp>
        <p:nvGrpSpPr>
          <p:cNvPr id="171" name="Content Placeholder 2"/>
          <p:cNvGrpSpPr/>
          <p:nvPr/>
        </p:nvGrpSpPr>
        <p:grpSpPr>
          <a:xfrm>
            <a:off x="628560" y="1825560"/>
            <a:ext cx="7886520" cy="4351320"/>
            <a:chOff x="628560" y="1825560"/>
            <a:chExt cx="7886520" cy="4351320"/>
          </a:xfrm>
        </p:grpSpPr>
        <p:sp>
          <p:nvSpPr>
            <p:cNvPr id="172" name=""/>
            <p:cNvSpPr/>
            <p:nvPr/>
          </p:nvSpPr>
          <p:spPr>
            <a:xfrm>
              <a:off x="628560" y="1825560"/>
              <a:ext cx="7886520" cy="4350960"/>
            </a:xfrm>
            <a:prstGeom prst="rect">
              <a:avLst/>
            </a:prstGeom>
            <a:no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173" name=""/>
            <p:cNvSpPr/>
            <p:nvPr/>
          </p:nvSpPr>
          <p:spPr>
            <a:xfrm>
              <a:off x="628560" y="1825560"/>
              <a:ext cx="7886520" cy="360"/>
            </a:xfrm>
            <a:prstGeom prst="line">
              <a:avLst/>
            </a:prstGeom>
            <a:ln w="25560">
              <a:solidFill>
                <a:schemeClr val="dk2"/>
              </a:solidFill>
              <a:round/>
            </a:ln>
          </p:spPr>
          <p:style>
            <a:lnRef idx="0"/>
            <a:fillRef idx="0"/>
            <a:effectRef idx="0"/>
            <a:fontRef idx="minor"/>
          </p:style>
          <p:txBody>
            <a:bodyPr lIns="90000" rIns="90000" tIns="-44640" bIns="-44640" anchor="t" anchorCtr="1">
              <a:noAutofit/>
            </a:bodyPr>
            <a:p>
              <a:endParaRPr b="0" lang="en-GB" sz="1800" strike="noStrike" u="none">
                <a:solidFill>
                  <a:srgbClr val="ffffff"/>
                </a:solidFill>
                <a:uFillTx/>
                <a:latin typeface="Arial"/>
              </a:endParaRPr>
            </a:p>
          </p:txBody>
        </p:sp>
        <p:sp>
          <p:nvSpPr>
            <p:cNvPr id="174" name=""/>
            <p:cNvSpPr/>
            <p:nvPr/>
          </p:nvSpPr>
          <p:spPr>
            <a:xfrm>
              <a:off x="628560" y="1825560"/>
              <a:ext cx="7886520" cy="2175480"/>
            </a:xfrm>
            <a:prstGeom prst="rect">
              <a:avLst/>
            </a:prstGeom>
            <a:noFill/>
            <a:ln w="0">
              <a:noFill/>
            </a:ln>
          </p:spPr>
          <p:style>
            <a:lnRef idx="0"/>
            <a:fillRef idx="0"/>
            <a:effectRef idx="0"/>
            <a:fontRef idx="minor"/>
          </p:style>
          <p:txBody>
            <a:bodyPr numCol="1" spcCol="1440" lIns="110520" rIns="110520" tIns="110520" bIns="110520" anchor="t">
              <a:noAutofit/>
            </a:bodyPr>
            <a:p>
              <a:pPr defTabSz="1289160">
                <a:lnSpc>
                  <a:spcPct val="90000"/>
                </a:lnSpc>
                <a:spcAft>
                  <a:spcPts val="1015"/>
                </a:spcAft>
              </a:pPr>
              <a:r>
                <a:rPr b="0" lang="en-GB" sz="2900" strike="noStrike" u="none">
                  <a:solidFill>
                    <a:srgbClr val="000000"/>
                  </a:solidFill>
                  <a:uFillTx/>
                  <a:latin typeface="Calibri"/>
                </a:rPr>
                <a:t>Why might the Normans have been keen to make new foundations? In your groups, discuss the significance of this as a general phenomenon. You might find it useful to think about Battle Abbey.</a:t>
              </a:r>
              <a:endParaRPr b="0" lang="en-GB" sz="2900" strike="noStrike" u="none">
                <a:solidFill>
                  <a:srgbClr val="000000"/>
                </a:solidFill>
                <a:uFillTx/>
                <a:latin typeface="Arial"/>
              </a:endParaRPr>
            </a:p>
          </p:txBody>
        </p:sp>
        <p:sp>
          <p:nvSpPr>
            <p:cNvPr id="175" name=""/>
            <p:cNvSpPr/>
            <p:nvPr/>
          </p:nvSpPr>
          <p:spPr>
            <a:xfrm>
              <a:off x="628560" y="4001040"/>
              <a:ext cx="7886520" cy="360"/>
            </a:xfrm>
            <a:prstGeom prst="line">
              <a:avLst/>
            </a:prstGeom>
            <a:ln w="25560">
              <a:solidFill>
                <a:schemeClr val="dk2"/>
              </a:solidFill>
              <a:round/>
            </a:ln>
          </p:spPr>
          <p:style>
            <a:lnRef idx="0"/>
            <a:fillRef idx="0"/>
            <a:effectRef idx="0"/>
            <a:fontRef idx="minor"/>
          </p:style>
          <p:txBody>
            <a:bodyPr lIns="90000" rIns="90000" tIns="-44640" bIns="-44640" anchor="t" anchorCtr="1">
              <a:noAutofit/>
            </a:bodyPr>
            <a:p>
              <a:endParaRPr b="0" lang="en-GB" sz="1800" strike="noStrike" u="none">
                <a:solidFill>
                  <a:srgbClr val="ffffff"/>
                </a:solidFill>
                <a:uFillTx/>
                <a:latin typeface="Arial"/>
              </a:endParaRPr>
            </a:p>
          </p:txBody>
        </p:sp>
        <p:sp>
          <p:nvSpPr>
            <p:cNvPr id="176" name=""/>
            <p:cNvSpPr/>
            <p:nvPr/>
          </p:nvSpPr>
          <p:spPr>
            <a:xfrm>
              <a:off x="628560" y="4001400"/>
              <a:ext cx="7886520" cy="2175480"/>
            </a:xfrm>
            <a:prstGeom prst="rect">
              <a:avLst/>
            </a:prstGeom>
            <a:noFill/>
            <a:ln w="0">
              <a:noFill/>
            </a:ln>
          </p:spPr>
          <p:style>
            <a:lnRef idx="0"/>
            <a:fillRef idx="0"/>
            <a:effectRef idx="0"/>
            <a:fontRef idx="minor"/>
          </p:style>
          <p:txBody>
            <a:bodyPr numCol="1" spcCol="1440" lIns="110520" rIns="110520" tIns="110520" bIns="110520" anchor="t">
              <a:noAutofit/>
            </a:bodyPr>
            <a:p>
              <a:pPr defTabSz="1289160">
                <a:lnSpc>
                  <a:spcPct val="90000"/>
                </a:lnSpc>
                <a:spcAft>
                  <a:spcPts val="1015"/>
                </a:spcAft>
              </a:pPr>
              <a:r>
                <a:rPr b="0" lang="en-GB" sz="2900" strike="noStrike" u="none">
                  <a:solidFill>
                    <a:srgbClr val="000000"/>
                  </a:solidFill>
                  <a:uFillTx/>
                  <a:latin typeface="Calibri"/>
                </a:rPr>
                <a:t>Using the Monastic Wales website (</a:t>
              </a:r>
              <a:r>
                <a:rPr b="0" lang="en-GB" sz="2900" strike="noStrike" u="sng">
                  <a:solidFill>
                    <a:srgbClr val="0000ff"/>
                  </a:solidFill>
                  <a:uFillTx/>
                  <a:latin typeface="Calibri"/>
                  <a:hlinkClick r:id="rId1"/>
                </a:rPr>
                <a:t>www.monasticwales.org</a:t>
              </a:r>
              <a:r>
                <a:rPr b="0" lang="en-GB" sz="2900" strike="noStrike" u="none">
                  <a:solidFill>
                    <a:srgbClr val="000000"/>
                  </a:solidFill>
                  <a:uFillTx/>
                  <a:latin typeface="Calibri"/>
                </a:rPr>
                <a:t>) think about what we can learn from the foundation of Benedictine priories in south Wales.</a:t>
              </a:r>
              <a:endParaRPr b="0" lang="en-GB" sz="2900" strike="noStrike" u="none">
                <a:solidFill>
                  <a:srgbClr val="000000"/>
                </a:solidFill>
                <a:uFillTx/>
                <a:latin typeface="Arial"/>
              </a:endParaRPr>
            </a:p>
          </p:txBody>
        </p:sp>
      </p:gr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77" name="Rectangle 9">
            <a:extLst>
              <a:ext uri="{C183D7F6-B498-43B3-948B-1728B52AA6E4}">
                <adec:decorative xmlns:adec="http://schemas.microsoft.com/office/drawing/2017/decorative" val="1"/>
              </a:ext>
            </a:extLst>
          </p:cNvPr>
          <p:cNvSpPr/>
          <p:nvPr/>
        </p:nvSpPr>
        <p:spPr>
          <a:xfrm>
            <a:off x="360" y="0"/>
            <a:ext cx="3599640" cy="6857640"/>
          </a:xfrm>
          <a:prstGeom prst="rect">
            <a:avLst/>
          </a:prstGeom>
          <a:gradFill rotWithShape="0">
            <a:gsLst>
              <a:gs pos="25000">
                <a:srgbClr val="4274af"/>
              </a:gs>
              <a:gs pos="94000">
                <a:srgbClr val="4a452a"/>
              </a:gs>
              <a:gs pos="100000">
                <a:srgbClr val="4a452a"/>
              </a:gs>
            </a:gsLst>
            <a:lin ang="4200000"/>
          </a:gra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78" name="PlaceHolder 1"/>
          <p:cNvSpPr>
            <a:spLocks noGrp="1"/>
          </p:cNvSpPr>
          <p:nvPr>
            <p:ph type="title"/>
          </p:nvPr>
        </p:nvSpPr>
        <p:spPr>
          <a:xfrm>
            <a:off x="479880" y="2053800"/>
            <a:ext cx="2751480" cy="2759760"/>
          </a:xfrm>
          <a:prstGeom prst="rect">
            <a:avLst/>
          </a:prstGeom>
          <a:noFill/>
          <a:ln w="0">
            <a:noFill/>
          </a:ln>
        </p:spPr>
        <p:txBody>
          <a:bodyPr lIns="91440" rIns="91440" tIns="45720" bIns="45720" anchor="ctr">
            <a:normAutofit/>
          </a:bodyPr>
          <a:p>
            <a:pPr indent="0" algn="ctr" defTabSz="914400">
              <a:lnSpc>
                <a:spcPct val="90000"/>
              </a:lnSpc>
              <a:buNone/>
            </a:pPr>
            <a:r>
              <a:rPr b="0" lang="en-GB" sz="4400" strike="noStrike" u="none">
                <a:solidFill>
                  <a:schemeClr val="dk1"/>
                </a:solidFill>
                <a:uFillTx/>
                <a:latin typeface="Calibri"/>
              </a:rPr>
              <a:t>A monastery and a cathedral</a:t>
            </a:r>
            <a:endParaRPr b="0" lang="en-US" sz="4400" strike="noStrike" u="none">
              <a:solidFill>
                <a:schemeClr val="dk1"/>
              </a:solidFill>
              <a:uFillTx/>
              <a:latin typeface="Calibri"/>
            </a:endParaRPr>
          </a:p>
        </p:txBody>
      </p:sp>
      <p:sp>
        <p:nvSpPr>
          <p:cNvPr id="179" name="PlaceHolder 2"/>
          <p:cNvSpPr>
            <a:spLocks noGrp="1"/>
          </p:cNvSpPr>
          <p:nvPr>
            <p:ph/>
          </p:nvPr>
        </p:nvSpPr>
        <p:spPr>
          <a:xfrm>
            <a:off x="3996000" y="0"/>
            <a:ext cx="5040360" cy="6857640"/>
          </a:xfrm>
          <a:prstGeom prst="rect">
            <a:avLst/>
          </a:prstGeom>
          <a:noFill/>
          <a:ln w="0">
            <a:noFill/>
          </a:ln>
        </p:spPr>
        <p:txBody>
          <a:bodyPr lIns="91440" rIns="91440" tIns="45720" bIns="45720" anchor="ctr">
            <a:normAutofit/>
          </a:bodyPr>
          <a:p>
            <a:pPr indent="0" defTabSz="914400">
              <a:lnSpc>
                <a:spcPct val="100000"/>
              </a:lnSpc>
              <a:spcBef>
                <a:spcPts val="561"/>
              </a:spcBef>
              <a:buNone/>
              <a:tabLst>
                <a:tab algn="l" pos="0"/>
              </a:tabLst>
            </a:pPr>
            <a:r>
              <a:rPr b="0" lang="en-GB" sz="2800" strike="noStrike" u="none">
                <a:solidFill>
                  <a:schemeClr val="dk1"/>
                </a:solidFill>
                <a:uFillTx/>
                <a:latin typeface="Calibri"/>
              </a:rPr>
              <a:t>Durham: </a:t>
            </a:r>
            <a:endParaRPr b="0" lang="en-US" sz="2800" strike="noStrike" u="none">
              <a:solidFill>
                <a:schemeClr val="dk1"/>
              </a:solidFill>
              <a:uFillTx/>
              <a:latin typeface="Calibri"/>
            </a:endParaRPr>
          </a:p>
          <a:p>
            <a:pPr marL="432000" indent="-324000" defTabSz="914400">
              <a:lnSpc>
                <a:spcPct val="100000"/>
              </a:lnSpc>
              <a:spcBef>
                <a:spcPts val="561"/>
              </a:spcBef>
              <a:buClr>
                <a:srgbClr val="000000"/>
              </a:buClr>
              <a:buSzPct val="45000"/>
              <a:buFont typeface="Wingdings" charset="2"/>
              <a:buChar char=""/>
              <a:tabLst>
                <a:tab algn="l" pos="0"/>
              </a:tabLst>
            </a:pPr>
            <a:r>
              <a:rPr b="0" lang="en-GB" sz="2800" strike="noStrike" u="none">
                <a:solidFill>
                  <a:schemeClr val="dk1"/>
                </a:solidFill>
                <a:uFillTx/>
                <a:latin typeface="Calibri"/>
              </a:rPr>
              <a:t>monastic cathedral.</a:t>
            </a:r>
            <a:endParaRPr b="0" lang="en-US" sz="2800" strike="noStrike" u="none">
              <a:solidFill>
                <a:schemeClr val="dk1"/>
              </a:solidFill>
              <a:uFillTx/>
              <a:latin typeface="Calibri"/>
            </a:endParaRPr>
          </a:p>
          <a:p>
            <a:pPr marL="432000" indent="-324000" defTabSz="914400">
              <a:lnSpc>
                <a:spcPct val="100000"/>
              </a:lnSpc>
              <a:spcBef>
                <a:spcPts val="561"/>
              </a:spcBef>
              <a:buClr>
                <a:srgbClr val="000000"/>
              </a:buClr>
              <a:buSzPct val="45000"/>
              <a:buFont typeface="Wingdings" charset="2"/>
              <a:buChar char=""/>
              <a:tabLst>
                <a:tab algn="l" pos="0"/>
              </a:tabLst>
            </a:pPr>
            <a:r>
              <a:rPr b="0" lang="en-GB" sz="2800" strike="noStrike" u="none">
                <a:solidFill>
                  <a:schemeClr val="dk1"/>
                </a:solidFill>
                <a:uFillTx/>
                <a:latin typeface="Calibri"/>
              </a:rPr>
              <a:t>descendant of Anglo-Saxon monastery (and seat of bishopric) at Lindisfarne.</a:t>
            </a:r>
            <a:endParaRPr b="0" lang="en-US" sz="2800" strike="noStrike" u="none">
              <a:solidFill>
                <a:schemeClr val="dk1"/>
              </a:solidFill>
              <a:uFillTx/>
              <a:latin typeface="Calibri"/>
            </a:endParaRPr>
          </a:p>
          <a:p>
            <a:pPr marL="432000" indent="-324000" defTabSz="914400">
              <a:lnSpc>
                <a:spcPct val="100000"/>
              </a:lnSpc>
              <a:spcBef>
                <a:spcPts val="561"/>
              </a:spcBef>
              <a:buClr>
                <a:srgbClr val="000000"/>
              </a:buClr>
              <a:buSzPct val="45000"/>
              <a:buFont typeface="Wingdings" charset="2"/>
              <a:buChar char=""/>
              <a:tabLst>
                <a:tab algn="l" pos="0"/>
              </a:tabLst>
            </a:pPr>
            <a:r>
              <a:rPr b="0" lang="en-GB" sz="2800" strike="noStrike" u="none">
                <a:solidFill>
                  <a:schemeClr val="dk1"/>
                </a:solidFill>
                <a:uFillTx/>
                <a:latin typeface="Calibri"/>
              </a:rPr>
              <a:t>St Cuthbert (d.687), bishop</a:t>
            </a:r>
            <a:endParaRPr b="0" lang="en-US" sz="2800" strike="noStrike" u="none">
              <a:solidFill>
                <a:schemeClr val="dk1"/>
              </a:solidFill>
              <a:uFillTx/>
              <a:latin typeface="Calibri"/>
            </a:endParaRPr>
          </a:p>
          <a:p>
            <a:pPr marL="432000" indent="-324000" defTabSz="914400">
              <a:lnSpc>
                <a:spcPct val="100000"/>
              </a:lnSpc>
              <a:spcBef>
                <a:spcPts val="561"/>
              </a:spcBef>
              <a:buClr>
                <a:srgbClr val="000000"/>
              </a:buClr>
              <a:buSzPct val="45000"/>
              <a:buFont typeface="Wingdings" charset="2"/>
              <a:buChar char=""/>
              <a:tabLst>
                <a:tab algn="l" pos="0"/>
              </a:tabLst>
            </a:pPr>
            <a:r>
              <a:rPr b="0" lang="en-GB" sz="2800" strike="noStrike" u="none">
                <a:solidFill>
                  <a:schemeClr val="dk1"/>
                </a:solidFill>
                <a:uFillTx/>
                <a:latin typeface="Calibri"/>
              </a:rPr>
              <a:t>Lindisfarne abandoned 875</a:t>
            </a:r>
            <a:endParaRPr b="0" lang="en-US" sz="28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0" name="Freeform 37">
            <a:extLst>
              <a:ext uri="{C183D7F6-B498-43B3-948B-1728B52AA6E4}">
                <adec:decorative xmlns:adec="http://schemas.microsoft.com/office/drawing/2017/decorative" val="1"/>
              </a:ext>
            </a:extLst>
          </p:cNvPr>
          <p:cNvSpPr/>
          <p:nvPr/>
        </p:nvSpPr>
        <p:spPr>
          <a:xfrm flipV="1">
            <a:off x="0" y="1691280"/>
            <a:ext cx="5677920" cy="5166000"/>
          </a:xfrm>
          <a:custGeom>
            <a:avLst/>
            <a:gdLst>
              <a:gd name="textAreaLeft" fmla="*/ 0 w 5677920"/>
              <a:gd name="textAreaRight" fmla="*/ 5678280 w 5677920"/>
              <a:gd name="textAreaTop" fmla="*/ 360 h 5166000"/>
              <a:gd name="textAreaBottom" fmla="*/ 5166720 h 5166000"/>
            </a:gdLst>
            <a:ahLst/>
            <a:rect l="textAreaLeft" t="textAreaTop" r="textAreaRight" b="textAreaBottom"/>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404040"/>
          </a:soli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81" name="Picture 2"/>
          <p:cNvSpPr/>
          <p:nvPr/>
        </p:nvSpPr>
        <p:spPr>
          <a:xfrm>
            <a:off x="4452120" y="1592280"/>
            <a:ext cx="4774320" cy="2501640"/>
          </a:xfrm>
          <a:custGeom>
            <a:avLst/>
            <a:gdLst>
              <a:gd name="textAreaLeft" fmla="*/ 0 w 4774320"/>
              <a:gd name="textAreaRight" fmla="*/ 4774680 w 4774320"/>
              <a:gd name="textAreaTop" fmla="*/ 0 h 2501640"/>
              <a:gd name="textAreaBottom" fmla="*/ 2502000 h 2501640"/>
            </a:gdLst>
            <a:ahLst/>
            <a:rect l="textAreaLeft" t="textAreaTop" r="textAreaRight" b="textAreaBottom"/>
            <a:pathLst>
              <a:path w="5604670" h="2501837">
                <a:moveTo>
                  <a:pt x="1159248" y="0"/>
                </a:moveTo>
                <a:lnTo>
                  <a:pt x="5604670" y="0"/>
                </a:lnTo>
                <a:lnTo>
                  <a:pt x="5604670" y="2501837"/>
                </a:lnTo>
                <a:lnTo>
                  <a:pt x="0" y="2501837"/>
                </a:lnTo>
                <a:close/>
              </a:path>
            </a:pathLst>
          </a:custGeom>
          <a:blipFill rotWithShape="0">
            <a:blip r:embed="rId1"/>
            <a:srcRect/>
            <a:stretch/>
          </a:blip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182" name="PlaceHolder 1"/>
          <p:cNvSpPr>
            <a:spLocks noGrp="1"/>
          </p:cNvSpPr>
          <p:nvPr>
            <p:ph type="title"/>
          </p:nvPr>
        </p:nvSpPr>
        <p:spPr>
          <a:xfrm>
            <a:off x="628560" y="365040"/>
            <a:ext cx="7886520" cy="132516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dk1"/>
                </a:solidFill>
                <a:uFillTx/>
                <a:latin typeface="Calibri"/>
              </a:rPr>
              <a:t>A community on the move</a:t>
            </a:r>
            <a:endParaRPr b="0" lang="en-US" sz="4400" strike="noStrike" u="none">
              <a:solidFill>
                <a:schemeClr val="dk1"/>
              </a:solidFill>
              <a:uFillTx/>
              <a:latin typeface="Calibri"/>
            </a:endParaRPr>
          </a:p>
        </p:txBody>
      </p:sp>
      <p:sp>
        <p:nvSpPr>
          <p:cNvPr id="183" name="Picture 8"/>
          <p:cNvSpPr/>
          <p:nvPr/>
        </p:nvSpPr>
        <p:spPr>
          <a:xfrm>
            <a:off x="2555640" y="4357080"/>
            <a:ext cx="3888000" cy="2500560"/>
          </a:xfrm>
          <a:custGeom>
            <a:avLst/>
            <a:gdLst>
              <a:gd name="textAreaLeft" fmla="*/ 0 w 3888000"/>
              <a:gd name="textAreaRight" fmla="*/ 3888360 w 3888000"/>
              <a:gd name="textAreaTop" fmla="*/ 0 h 2500560"/>
              <a:gd name="textAreaBottom" fmla="*/ 2500920 h 2500560"/>
            </a:gdLst>
            <a:ahLst/>
            <a:rect l="textAreaLeft" t="textAreaTop" r="textAreaRight" b="textAreaBottom"/>
            <a:pathLst>
              <a:path w="4570758" h="2500884">
                <a:moveTo>
                  <a:pt x="1717230" y="0"/>
                </a:moveTo>
                <a:lnTo>
                  <a:pt x="4570758" y="0"/>
                </a:lnTo>
                <a:lnTo>
                  <a:pt x="3411951" y="2500884"/>
                </a:lnTo>
                <a:lnTo>
                  <a:pt x="3405728" y="2500884"/>
                </a:lnTo>
                <a:lnTo>
                  <a:pt x="2215937" y="2500884"/>
                </a:lnTo>
                <a:lnTo>
                  <a:pt x="565892" y="2500884"/>
                </a:lnTo>
                <a:lnTo>
                  <a:pt x="0" y="2500884"/>
                </a:lnTo>
                <a:lnTo>
                  <a:pt x="0" y="2500883"/>
                </a:lnTo>
                <a:lnTo>
                  <a:pt x="552186" y="2500883"/>
                </a:lnTo>
                <a:lnTo>
                  <a:pt x="558423" y="2500883"/>
                </a:ln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184" name="PlaceHolder 2"/>
          <p:cNvSpPr>
            <a:spLocks noGrp="1"/>
          </p:cNvSpPr>
          <p:nvPr>
            <p:ph/>
          </p:nvPr>
        </p:nvSpPr>
        <p:spPr>
          <a:xfrm>
            <a:off x="628560" y="2015280"/>
            <a:ext cx="3822840" cy="4065480"/>
          </a:xfrm>
          <a:prstGeom prst="rect">
            <a:avLst/>
          </a:prstGeom>
          <a:noFill/>
          <a:ln w="0">
            <a:noFill/>
          </a:ln>
        </p:spPr>
        <p:txBody>
          <a:bodyPr lIns="91440" rIns="91440" tIns="45720" bIns="45720" anchor="t">
            <a:normAutofit/>
          </a:bodyPr>
          <a:p>
            <a:pPr indent="0" defTabSz="914400">
              <a:lnSpc>
                <a:spcPct val="100000"/>
              </a:lnSpc>
              <a:spcBef>
                <a:spcPts val="561"/>
              </a:spcBef>
              <a:buNone/>
              <a:tabLst>
                <a:tab algn="l" pos="0"/>
              </a:tabLst>
            </a:pPr>
            <a:r>
              <a:rPr b="0" lang="en-GB" sz="2800" strike="noStrike" u="none">
                <a:solidFill>
                  <a:schemeClr val="dk1"/>
                </a:solidFill>
                <a:uFillTx/>
                <a:latin typeface="Calibri"/>
              </a:rPr>
              <a:t>They moved from place to place for many years until in 995 they settled at Durham.</a:t>
            </a:r>
            <a:endParaRPr b="0" lang="en-US" sz="2800" strike="noStrike" u="none">
              <a:solidFill>
                <a:schemeClr val="dk1"/>
              </a:solidFill>
              <a:uFillTx/>
              <a:latin typeface="Calibri"/>
            </a:endParaRPr>
          </a:p>
          <a:p>
            <a:pPr indent="0" defTabSz="914400">
              <a:lnSpc>
                <a:spcPct val="100000"/>
              </a:lnSpc>
              <a:spcBef>
                <a:spcPts val="340"/>
              </a:spcBef>
              <a:buNone/>
              <a:tabLst>
                <a:tab algn="l" pos="0"/>
              </a:tabLst>
            </a:pPr>
            <a:endParaRPr b="0" lang="en-US" sz="1700" strike="noStrike" u="none">
              <a:solidFill>
                <a:schemeClr val="dk1"/>
              </a:solidFill>
              <a:uFillTx/>
              <a:latin typeface="Calibri"/>
            </a:endParaRPr>
          </a:p>
          <a:p>
            <a:pPr indent="0" defTabSz="914400">
              <a:lnSpc>
                <a:spcPct val="100000"/>
              </a:lnSpc>
              <a:spcBef>
                <a:spcPts val="340"/>
              </a:spcBef>
              <a:buNone/>
              <a:tabLst>
                <a:tab algn="l" pos="0"/>
              </a:tabLst>
            </a:pPr>
            <a:endParaRPr b="0" lang="en-US" sz="1700" strike="noStrike" u="none">
              <a:solidFill>
                <a:schemeClr val="dk1"/>
              </a:solidFill>
              <a:uFillTx/>
              <a:latin typeface="Calibri"/>
            </a:endParaRPr>
          </a:p>
        </p:txBody>
      </p:sp>
      <p:sp>
        <p:nvSpPr>
          <p:cNvPr id="185" name="Picture 4"/>
          <p:cNvSpPr/>
          <p:nvPr/>
        </p:nvSpPr>
        <p:spPr>
          <a:xfrm>
            <a:off x="5867640" y="4357080"/>
            <a:ext cx="3276000" cy="2500560"/>
          </a:xfrm>
          <a:custGeom>
            <a:avLst/>
            <a:gdLst>
              <a:gd name="textAreaLeft" fmla="*/ 0 w 3276000"/>
              <a:gd name="textAreaRight" fmla="*/ 3276360 w 3276000"/>
              <a:gd name="textAreaTop" fmla="*/ 0 h 2500560"/>
              <a:gd name="textAreaBottom" fmla="*/ 2500920 h 2500560"/>
            </a:gdLst>
            <a:ahLst/>
            <a:rect l="textAreaLeft" t="textAreaTop" r="textAreaRight" b="textAreaBottom"/>
            <a:pathLst>
              <a:path w="4368327" h="2500884">
                <a:moveTo>
                  <a:pt x="1717230" y="0"/>
                </a:moveTo>
                <a:lnTo>
                  <a:pt x="4368327" y="0"/>
                </a:lnTo>
                <a:lnTo>
                  <a:pt x="4368327" y="2500884"/>
                </a:lnTo>
                <a:lnTo>
                  <a:pt x="0" y="2500884"/>
                </a:lnTo>
                <a:lnTo>
                  <a:pt x="0" y="2500883"/>
                </a:lnTo>
                <a:lnTo>
                  <a:pt x="552186" y="2500883"/>
                </a:lnTo>
                <a:lnTo>
                  <a:pt x="558423" y="2500883"/>
                </a:ln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6" name="Freeform 11">
            <a:extLst>
              <a:ext uri="{C183D7F6-B498-43B3-948B-1728B52AA6E4}">
                <adec:decorative xmlns:adec="http://schemas.microsoft.com/office/drawing/2017/decorative" val="1"/>
              </a:ext>
            </a:extLst>
          </p:cNvPr>
          <p:cNvSpPr/>
          <p:nvPr/>
        </p:nvSpPr>
        <p:spPr>
          <a:xfrm>
            <a:off x="3657600" y="1690560"/>
            <a:ext cx="5487480" cy="5167080"/>
          </a:xfrm>
          <a:custGeom>
            <a:avLst/>
            <a:gdLst>
              <a:gd name="textAreaLeft" fmla="*/ 0 w 5487480"/>
              <a:gd name="textAreaRight" fmla="*/ 5487840 w 5487480"/>
              <a:gd name="textAreaTop" fmla="*/ 0 h 5167080"/>
              <a:gd name="textAreaBottom" fmla="*/ 5167440 h 5167080"/>
            </a:gdLst>
            <a:ahLst/>
            <a:rect l="textAreaLeft" t="textAreaTop" r="textAreaRight" b="textAreaBottom"/>
            <a:pathLst>
              <a:path w="7316944" h="5167312">
                <a:moveTo>
                  <a:pt x="0" y="0"/>
                </a:moveTo>
                <a:lnTo>
                  <a:pt x="7316944" y="0"/>
                </a:lnTo>
                <a:lnTo>
                  <a:pt x="7316944" y="5167312"/>
                </a:lnTo>
                <a:lnTo>
                  <a:pt x="472697" y="5167312"/>
                </a:lnTo>
                <a:lnTo>
                  <a:pt x="2866576" y="952"/>
                </a:lnTo>
                <a:lnTo>
                  <a:pt x="0" y="952"/>
                </a:lnTo>
                <a:close/>
              </a:path>
            </a:pathLst>
          </a:custGeom>
          <a:solidFill>
            <a:srgbClr val="a6a6a6">
              <a:alpha val="70000"/>
            </a:srgbClr>
          </a:soli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87" name="Freeform 37">
            <a:extLst>
              <a:ext uri="{C183D7F6-B498-43B3-948B-1728B52AA6E4}">
                <adec:decorative xmlns:adec="http://schemas.microsoft.com/office/drawing/2017/decorative" val="1"/>
              </a:ext>
            </a:extLst>
          </p:cNvPr>
          <p:cNvSpPr/>
          <p:nvPr/>
        </p:nvSpPr>
        <p:spPr>
          <a:xfrm flipV="1">
            <a:off x="-1080" y="1690920"/>
            <a:ext cx="5677920" cy="5166000"/>
          </a:xfrm>
          <a:custGeom>
            <a:avLst/>
            <a:gdLst>
              <a:gd name="textAreaLeft" fmla="*/ 0 w 5677920"/>
              <a:gd name="textAreaRight" fmla="*/ 5678280 w 5677920"/>
              <a:gd name="textAreaTop" fmla="*/ 360 h 5166000"/>
              <a:gd name="textAreaBottom" fmla="*/ 5166720 h 5166000"/>
            </a:gdLst>
            <a:ahLst/>
            <a:rect l="textAreaLeft" t="textAreaTop" r="textAreaRight" b="textAreaBottom"/>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404040"/>
          </a:soli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188" name="PlaceHolder 1"/>
          <p:cNvSpPr>
            <a:spLocks noGrp="1"/>
          </p:cNvSpPr>
          <p:nvPr>
            <p:ph type="title"/>
          </p:nvPr>
        </p:nvSpPr>
        <p:spPr>
          <a:xfrm>
            <a:off x="628560" y="365040"/>
            <a:ext cx="7886520" cy="132516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dk1"/>
                </a:solidFill>
                <a:uFillTx/>
                <a:latin typeface="Calibri"/>
              </a:rPr>
              <a:t>The Normans arrive</a:t>
            </a:r>
            <a:endParaRPr b="0" lang="en-US" sz="4400" strike="noStrike" u="none">
              <a:solidFill>
                <a:schemeClr val="dk1"/>
              </a:solidFill>
              <a:uFillTx/>
              <a:latin typeface="Calibri"/>
            </a:endParaRPr>
          </a:p>
        </p:txBody>
      </p:sp>
      <p:sp>
        <p:nvSpPr>
          <p:cNvPr id="189" name="PlaceHolder 2"/>
          <p:cNvSpPr>
            <a:spLocks noGrp="1"/>
          </p:cNvSpPr>
          <p:nvPr>
            <p:ph/>
          </p:nvPr>
        </p:nvSpPr>
        <p:spPr>
          <a:xfrm>
            <a:off x="628560" y="2015280"/>
            <a:ext cx="3822840" cy="4065480"/>
          </a:xfrm>
          <a:prstGeom prst="rect">
            <a:avLst/>
          </a:prstGeom>
          <a:noFill/>
          <a:ln w="0">
            <a:noFill/>
          </a:ln>
        </p:spPr>
        <p:txBody>
          <a:bodyPr lIns="91440" rIns="91440" tIns="45720" bIns="45720" anchor="t">
            <a:normAutofit/>
          </a:bodyPr>
          <a:p>
            <a:pPr indent="0" defTabSz="914400">
              <a:lnSpc>
                <a:spcPct val="100000"/>
              </a:lnSpc>
              <a:spcBef>
                <a:spcPts val="561"/>
              </a:spcBef>
              <a:buNone/>
              <a:tabLst>
                <a:tab algn="l" pos="0"/>
              </a:tabLst>
            </a:pPr>
            <a:r>
              <a:rPr b="0" lang="en-GB" sz="2800" strike="noStrike" u="none">
                <a:solidFill>
                  <a:schemeClr val="dk1"/>
                </a:solidFill>
                <a:uFillTx/>
                <a:latin typeface="Calibri"/>
              </a:rPr>
              <a:t>Top: the west front of the cathedral</a:t>
            </a:r>
            <a:endParaRPr b="0" lang="en-US" sz="2800" strike="noStrike" u="none">
              <a:solidFill>
                <a:schemeClr val="dk1"/>
              </a:solidFill>
              <a:uFillTx/>
              <a:latin typeface="Calibri"/>
            </a:endParaRPr>
          </a:p>
          <a:p>
            <a:pPr indent="0" defTabSz="914400">
              <a:lnSpc>
                <a:spcPct val="100000"/>
              </a:lnSpc>
              <a:spcBef>
                <a:spcPts val="561"/>
              </a:spcBef>
              <a:buNone/>
              <a:tabLst>
                <a:tab algn="l" pos="0"/>
              </a:tabLst>
            </a:pPr>
            <a:r>
              <a:rPr b="0" lang="en-GB" sz="2800" strike="noStrike" u="none">
                <a:solidFill>
                  <a:schemeClr val="dk1"/>
                </a:solidFill>
                <a:uFillTx/>
                <a:latin typeface="Calibri"/>
              </a:rPr>
              <a:t>Bottom: the cathedral and castle</a:t>
            </a:r>
            <a:endParaRPr b="0" lang="en-US" sz="2800" strike="noStrike" u="none">
              <a:solidFill>
                <a:schemeClr val="dk1"/>
              </a:solidFill>
              <a:uFillTx/>
              <a:latin typeface="Calibri"/>
            </a:endParaRPr>
          </a:p>
          <a:p>
            <a:pPr indent="0" defTabSz="914400">
              <a:lnSpc>
                <a:spcPct val="100000"/>
              </a:lnSpc>
              <a:spcBef>
                <a:spcPts val="561"/>
              </a:spcBef>
              <a:buNone/>
              <a:tabLst>
                <a:tab algn="l" pos="0"/>
              </a:tabLst>
            </a:pPr>
            <a:endParaRPr b="0" lang="en-US" sz="2800" strike="noStrike" u="none">
              <a:solidFill>
                <a:schemeClr val="dk1"/>
              </a:solidFill>
              <a:uFillTx/>
              <a:latin typeface="Calibri"/>
            </a:endParaRPr>
          </a:p>
          <a:p>
            <a:pPr indent="0" defTabSz="914400">
              <a:lnSpc>
                <a:spcPct val="100000"/>
              </a:lnSpc>
              <a:spcBef>
                <a:spcPts val="561"/>
              </a:spcBef>
              <a:buNone/>
              <a:tabLst>
                <a:tab algn="l" pos="0"/>
              </a:tabLst>
            </a:pPr>
            <a:r>
              <a:rPr b="0" lang="en-GB" sz="2800" strike="noStrike" u="none">
                <a:solidFill>
                  <a:schemeClr val="dk1"/>
                </a:solidFill>
                <a:uFillTx/>
                <a:latin typeface="Calibri"/>
              </a:rPr>
              <a:t>What about Cuthbert?</a:t>
            </a:r>
            <a:endParaRPr b="0" lang="en-US" sz="2800" strike="noStrike" u="none">
              <a:solidFill>
                <a:schemeClr val="dk1"/>
              </a:solidFill>
              <a:uFillTx/>
              <a:latin typeface="Calibri"/>
            </a:endParaRPr>
          </a:p>
        </p:txBody>
      </p:sp>
      <p:sp>
        <p:nvSpPr>
          <p:cNvPr id="190" name="Picture 4"/>
          <p:cNvSpPr/>
          <p:nvPr/>
        </p:nvSpPr>
        <p:spPr>
          <a:xfrm>
            <a:off x="5894280" y="1955160"/>
            <a:ext cx="3124440" cy="1859400"/>
          </a:xfrm>
          <a:custGeom>
            <a:avLst/>
            <a:gdLst>
              <a:gd name="textAreaLeft" fmla="*/ 0 w 3124440"/>
              <a:gd name="textAreaRight" fmla="*/ 3124800 w 3124440"/>
              <a:gd name="textAreaTop" fmla="*/ 0 h 1859400"/>
              <a:gd name="textAreaBottom" fmla="*/ 1859760 h 1859400"/>
            </a:gdLst>
            <a:ahLst/>
            <a:rect l="textAreaLeft" t="textAreaTop" r="textAreaRight" b="textAreaBottom"/>
            <a:pathLst>
              <a:path w="4636009" h="5032375">
                <a:moveTo>
                  <a:pt x="0" y="0"/>
                </a:moveTo>
                <a:lnTo>
                  <a:pt x="4636009" y="0"/>
                </a:lnTo>
                <a:lnTo>
                  <a:pt x="4636009" y="5032375"/>
                </a:lnTo>
                <a:lnTo>
                  <a:pt x="0" y="5032375"/>
                </a:lnTo>
                <a:close/>
              </a:path>
            </a:pathLst>
          </a:custGeom>
          <a:blipFill rotWithShape="0">
            <a:blip r:embed="rId1"/>
            <a:srcRect/>
            <a:stretch/>
          </a:blip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191" name="Picture 6"/>
          <p:cNvSpPr/>
          <p:nvPr/>
        </p:nvSpPr>
        <p:spPr>
          <a:xfrm>
            <a:off x="5181480" y="4293720"/>
            <a:ext cx="3836880" cy="1728720"/>
          </a:xfrm>
          <a:custGeom>
            <a:avLst/>
            <a:gdLst>
              <a:gd name="textAreaLeft" fmla="*/ 0 w 3836880"/>
              <a:gd name="textAreaRight" fmla="*/ 3837240 w 3836880"/>
              <a:gd name="textAreaTop" fmla="*/ 0 h 1728720"/>
              <a:gd name="textAreaBottom" fmla="*/ 1729080 h 1728720"/>
            </a:gdLst>
            <a:ahLst/>
            <a:rect l="textAreaLeft" t="textAreaTop" r="textAreaRight" b="textAreaBottom"/>
            <a:pathLst>
              <a:path w="4636009" h="5032375">
                <a:moveTo>
                  <a:pt x="0" y="0"/>
                </a:moveTo>
                <a:lnTo>
                  <a:pt x="4636009" y="0"/>
                </a:lnTo>
                <a:lnTo>
                  <a:pt x="4636009" y="5032375"/>
                </a:lnTo>
                <a:lnTo>
                  <a:pt x="0" y="5032375"/>
                </a:ln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92" name="PlaceHolder 1"/>
          <p:cNvSpPr>
            <a:spLocks noGrp="1"/>
          </p:cNvSpPr>
          <p:nvPr>
            <p:ph type="title"/>
          </p:nvPr>
        </p:nvSpPr>
        <p:spPr>
          <a:xfrm>
            <a:off x="628560" y="365040"/>
            <a:ext cx="7886520" cy="132516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dk1"/>
                </a:solidFill>
                <a:uFillTx/>
                <a:latin typeface="Calibri"/>
              </a:rPr>
              <a:t>The Normans in Sicily</a:t>
            </a:r>
            <a:endParaRPr b="0" lang="en-US" sz="4400" strike="noStrike" u="none">
              <a:solidFill>
                <a:schemeClr val="dk1"/>
              </a:solidFill>
              <a:uFillTx/>
              <a:latin typeface="Calibri"/>
            </a:endParaRPr>
          </a:p>
        </p:txBody>
      </p:sp>
      <p:grpSp>
        <p:nvGrpSpPr>
          <p:cNvPr id="193" name="Content Placeholder 2"/>
          <p:cNvGrpSpPr/>
          <p:nvPr/>
        </p:nvGrpSpPr>
        <p:grpSpPr>
          <a:xfrm>
            <a:off x="628560" y="1825560"/>
            <a:ext cx="7886520" cy="4350960"/>
            <a:chOff x="628560" y="1825560"/>
            <a:chExt cx="7886520" cy="4350960"/>
          </a:xfrm>
        </p:grpSpPr>
        <p:sp>
          <p:nvSpPr>
            <p:cNvPr id="194" name=""/>
            <p:cNvSpPr/>
            <p:nvPr/>
          </p:nvSpPr>
          <p:spPr>
            <a:xfrm>
              <a:off x="628560" y="1825560"/>
              <a:ext cx="7886520" cy="4350960"/>
            </a:xfrm>
            <a:prstGeom prst="rect">
              <a:avLst/>
            </a:prstGeom>
            <a:no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195" name=""/>
            <p:cNvSpPr/>
            <p:nvPr/>
          </p:nvSpPr>
          <p:spPr>
            <a:xfrm>
              <a:off x="628560" y="1827720"/>
              <a:ext cx="7886520" cy="360"/>
            </a:xfrm>
            <a:prstGeom prst="line">
              <a:avLst/>
            </a:prstGeom>
            <a:ln w="25560">
              <a:solidFill>
                <a:schemeClr val="accent2"/>
              </a:solidFill>
              <a:round/>
            </a:ln>
          </p:spPr>
          <p:style>
            <a:lnRef idx="0"/>
            <a:fillRef idx="0"/>
            <a:effectRef idx="0"/>
            <a:fontRef idx="minor"/>
          </p:style>
          <p:txBody>
            <a:bodyPr lIns="90000" rIns="90000" tIns="-44640" bIns="-44640" anchor="t" anchorCtr="1">
              <a:noAutofit/>
            </a:bodyPr>
            <a:p>
              <a:endParaRPr b="0" lang="en-GB" sz="1800" strike="noStrike" u="none">
                <a:solidFill>
                  <a:srgbClr val="ffffff"/>
                </a:solidFill>
                <a:uFillTx/>
                <a:latin typeface="Arial"/>
              </a:endParaRPr>
            </a:p>
          </p:txBody>
        </p:sp>
        <p:sp>
          <p:nvSpPr>
            <p:cNvPr id="196" name=""/>
            <p:cNvSpPr/>
            <p:nvPr/>
          </p:nvSpPr>
          <p:spPr>
            <a:xfrm>
              <a:off x="628560" y="1827720"/>
              <a:ext cx="7886520" cy="1448640"/>
            </a:xfrm>
            <a:prstGeom prst="rect">
              <a:avLst/>
            </a:prstGeom>
            <a:noFill/>
            <a:ln w="0">
              <a:noFill/>
            </a:ln>
          </p:spPr>
          <p:style>
            <a:lnRef idx="0"/>
            <a:fillRef idx="0"/>
            <a:effectRef idx="0"/>
            <a:fontRef idx="minor"/>
          </p:style>
          <p:txBody>
            <a:bodyPr numCol="1" spcCol="1440" lIns="110520" rIns="110520" tIns="110520" bIns="110520" anchor="t">
              <a:noAutofit/>
            </a:bodyPr>
            <a:p>
              <a:pPr defTabSz="1289160">
                <a:lnSpc>
                  <a:spcPct val="90000"/>
                </a:lnSpc>
                <a:spcAft>
                  <a:spcPts val="1015"/>
                </a:spcAft>
              </a:pPr>
              <a:r>
                <a:rPr b="0" lang="en-GB" sz="2900" strike="noStrike" u="none">
                  <a:solidFill>
                    <a:srgbClr val="000000"/>
                  </a:solidFill>
                  <a:uFillTx/>
                  <a:latin typeface="Calibri"/>
                </a:rPr>
                <a:t>Robert Guiscard founded Latin monasteries as a part of his programme of Latinization</a:t>
              </a:r>
              <a:endParaRPr b="0" lang="en-GB" sz="2900" strike="noStrike" u="none">
                <a:solidFill>
                  <a:srgbClr val="000000"/>
                </a:solidFill>
                <a:uFillTx/>
                <a:latin typeface="Arial"/>
              </a:endParaRPr>
            </a:p>
          </p:txBody>
        </p:sp>
        <p:sp>
          <p:nvSpPr>
            <p:cNvPr id="197" name=""/>
            <p:cNvSpPr/>
            <p:nvPr/>
          </p:nvSpPr>
          <p:spPr>
            <a:xfrm>
              <a:off x="628560" y="3276720"/>
              <a:ext cx="7886520" cy="360"/>
            </a:xfrm>
            <a:prstGeom prst="line">
              <a:avLst/>
            </a:prstGeom>
            <a:ln w="25560">
              <a:solidFill>
                <a:schemeClr val="accent3"/>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198" name=""/>
            <p:cNvSpPr/>
            <p:nvPr/>
          </p:nvSpPr>
          <p:spPr>
            <a:xfrm>
              <a:off x="628560" y="3276720"/>
              <a:ext cx="7886520" cy="1448640"/>
            </a:xfrm>
            <a:prstGeom prst="rect">
              <a:avLst/>
            </a:prstGeom>
            <a:noFill/>
            <a:ln w="0">
              <a:noFill/>
            </a:ln>
          </p:spPr>
          <p:style>
            <a:lnRef idx="0"/>
            <a:fillRef idx="0"/>
            <a:effectRef idx="0"/>
            <a:fontRef idx="minor"/>
          </p:style>
          <p:txBody>
            <a:bodyPr numCol="1" spcCol="1440" lIns="110520" rIns="110520" tIns="110520" bIns="110520" anchor="t">
              <a:noAutofit/>
            </a:bodyPr>
            <a:p>
              <a:pPr defTabSz="1289160">
                <a:lnSpc>
                  <a:spcPct val="90000"/>
                </a:lnSpc>
                <a:spcAft>
                  <a:spcPts val="1015"/>
                </a:spcAft>
              </a:pPr>
              <a:r>
                <a:rPr b="0" lang="en-GB" sz="2900" strike="noStrike" u="none">
                  <a:solidFill>
                    <a:srgbClr val="000000"/>
                  </a:solidFill>
                  <a:uFillTx/>
                  <a:latin typeface="Calibri"/>
                </a:rPr>
                <a:t>Completed Venosa (near Melfi), dedicated in 1059; this was the ducal monastery and Robert was buried there</a:t>
              </a:r>
              <a:endParaRPr b="0" lang="en-GB" sz="2900" strike="noStrike" u="none">
                <a:solidFill>
                  <a:srgbClr val="000000"/>
                </a:solidFill>
                <a:uFillTx/>
                <a:latin typeface="Arial"/>
              </a:endParaRPr>
            </a:p>
          </p:txBody>
        </p:sp>
        <p:sp>
          <p:nvSpPr>
            <p:cNvPr id="199" name=""/>
            <p:cNvSpPr/>
            <p:nvPr/>
          </p:nvSpPr>
          <p:spPr>
            <a:xfrm>
              <a:off x="628560" y="4725720"/>
              <a:ext cx="7886520" cy="360"/>
            </a:xfrm>
            <a:prstGeom prst="line">
              <a:avLst/>
            </a:prstGeom>
            <a:ln w="25560">
              <a:solidFill>
                <a:schemeClr val="accent4"/>
              </a:solidFill>
              <a:round/>
            </a:ln>
          </p:spPr>
          <p:style>
            <a:lnRef idx="0"/>
            <a:fillRef idx="0"/>
            <a:effectRef idx="0"/>
            <a:fontRef idx="minor"/>
          </p:style>
          <p:txBody>
            <a:bodyPr lIns="90000" rIns="90000" tIns="-44640" bIns="-44640" anchor="t" anchorCtr="1">
              <a:noAutofit/>
            </a:bodyPr>
            <a:p>
              <a:endParaRPr b="0" lang="en-GB" sz="1800" strike="noStrike" u="none">
                <a:solidFill>
                  <a:srgbClr val="ffffff"/>
                </a:solidFill>
                <a:uFillTx/>
                <a:latin typeface="Arial"/>
              </a:endParaRPr>
            </a:p>
          </p:txBody>
        </p:sp>
        <p:sp>
          <p:nvSpPr>
            <p:cNvPr id="200" name=""/>
            <p:cNvSpPr/>
            <p:nvPr/>
          </p:nvSpPr>
          <p:spPr>
            <a:xfrm>
              <a:off x="628560" y="4725720"/>
              <a:ext cx="7886520" cy="1448640"/>
            </a:xfrm>
            <a:prstGeom prst="rect">
              <a:avLst/>
            </a:prstGeom>
            <a:noFill/>
            <a:ln w="0">
              <a:noFill/>
            </a:ln>
          </p:spPr>
          <p:style>
            <a:lnRef idx="0"/>
            <a:fillRef idx="0"/>
            <a:effectRef idx="0"/>
            <a:fontRef idx="minor"/>
          </p:style>
          <p:txBody>
            <a:bodyPr numCol="1" spcCol="1440" lIns="110520" rIns="110520" tIns="110520" bIns="110520" anchor="t">
              <a:noAutofit/>
            </a:bodyPr>
            <a:p>
              <a:pPr defTabSz="1289160">
                <a:lnSpc>
                  <a:spcPct val="90000"/>
                </a:lnSpc>
                <a:spcAft>
                  <a:spcPts val="1015"/>
                </a:spcAft>
              </a:pPr>
              <a:r>
                <a:rPr b="0" lang="en-GB" sz="2900" strike="noStrike" u="none">
                  <a:solidFill>
                    <a:srgbClr val="000000"/>
                  </a:solidFill>
                  <a:uFillTx/>
                  <a:latin typeface="Calibri"/>
                </a:rPr>
                <a:t>Sicilian lands were bestowed in mainland monasteries such as Monte Cassino and La Cava</a:t>
              </a:r>
              <a:endParaRPr b="0" lang="en-GB" sz="2900" strike="noStrike" u="none">
                <a:solidFill>
                  <a:srgbClr val="000000"/>
                </a:solidFill>
                <a:uFillTx/>
                <a:latin typeface="Arial"/>
              </a:endParaRPr>
            </a:p>
          </p:txBody>
        </p:sp>
      </p:gr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201" name="Rectangle 72">
            <a:extLst>
              <a:ext uri="{C183D7F6-B498-43B3-948B-1728B52AA6E4}">
                <adec:decorative xmlns:adec="http://schemas.microsoft.com/office/drawing/2017/decorative" val="1"/>
              </a:ext>
            </a:extLst>
          </p:cNvPr>
          <p:cNvSpPr/>
          <p:nvPr/>
        </p:nvSpPr>
        <p:spPr>
          <a:xfrm>
            <a:off x="297720" y="280440"/>
            <a:ext cx="8578800" cy="1843920"/>
          </a:xfrm>
          <a:prstGeom prst="rect">
            <a:avLst/>
          </a:prstGeom>
          <a:solidFill>
            <a:srgbClr val="404040"/>
          </a:solidFill>
          <a:ln cap="sq" w="127080">
            <a:solidFill>
              <a:srgbClr val="404040"/>
            </a:solidFill>
            <a:round/>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202" name="PlaceHolder 1"/>
          <p:cNvSpPr>
            <a:spLocks noGrp="1"/>
          </p:cNvSpPr>
          <p:nvPr>
            <p:ph type="title"/>
          </p:nvPr>
        </p:nvSpPr>
        <p:spPr>
          <a:xfrm>
            <a:off x="409680" y="433440"/>
            <a:ext cx="8354520" cy="930240"/>
          </a:xfrm>
          <a:prstGeom prst="rect">
            <a:avLst/>
          </a:prstGeom>
          <a:noFill/>
          <a:ln w="0">
            <a:noFill/>
          </a:ln>
        </p:spPr>
        <p:txBody>
          <a:bodyPr lIns="91440" rIns="91440" tIns="45720" bIns="45720" anchor="b">
            <a:normAutofit/>
          </a:bodyPr>
          <a:p>
            <a:pPr indent="0" algn="ctr" defTabSz="914400">
              <a:lnSpc>
                <a:spcPct val="90000"/>
              </a:lnSpc>
              <a:buNone/>
            </a:pPr>
            <a:r>
              <a:rPr b="0" lang="en-US" sz="4700" strike="noStrike" u="none">
                <a:solidFill>
                  <a:schemeClr val="dk1"/>
                </a:solidFill>
                <a:uFillTx/>
                <a:latin typeface="Calibri"/>
              </a:rPr>
              <a:t>Holy Trinity Venosa</a:t>
            </a:r>
            <a:endParaRPr b="0" lang="en-US" sz="4700" strike="noStrike" u="none">
              <a:solidFill>
                <a:schemeClr val="dk1"/>
              </a:solidFill>
              <a:uFillTx/>
              <a:latin typeface="Calibri"/>
            </a:endParaRPr>
          </a:p>
        </p:txBody>
      </p:sp>
      <p:cxnSp>
        <p:nvCxnSpPr>
          <p:cNvPr id="203" name="Straight Connector 74">
            <a:extLst>
              <a:ext uri="{C183D7F6-B498-43B3-948B-1728B52AA6E4}">
                <adec:decorative xmlns:adec="http://schemas.microsoft.com/office/drawing/2017/decorative" val="1"/>
              </a:ext>
            </a:extLst>
          </p:cNvPr>
          <p:cNvCxnSpPr/>
          <p:nvPr/>
        </p:nvCxnSpPr>
        <p:spPr>
          <a:xfrm>
            <a:off x="1672200" y="1522080"/>
            <a:ext cx="5829840" cy="360"/>
          </a:xfrm>
          <a:prstGeom prst="straightConnector1">
            <a:avLst/>
          </a:prstGeom>
          <a:ln w="22320">
            <a:solidFill>
              <a:srgbClr val="d9d9d9"/>
            </a:solidFill>
            <a:round/>
          </a:ln>
        </p:spPr>
      </p:cxnSp>
      <p:pic>
        <p:nvPicPr>
          <p:cNvPr id="204" name="Picture 2" descr="Complesso abbaziale e chiesa della Santissima TrinitÃ , Venosa - Abbey and Church of the Holy Trinity"/>
          <p:cNvPicPr/>
          <p:nvPr/>
        </p:nvPicPr>
        <p:blipFill>
          <a:blip r:embed="rId1"/>
          <a:stretch/>
        </p:blipFill>
        <p:spPr>
          <a:xfrm>
            <a:off x="248760" y="3070080"/>
            <a:ext cx="4091400" cy="2710440"/>
          </a:xfrm>
          <a:prstGeom prst="rect">
            <a:avLst/>
          </a:prstGeom>
          <a:ln w="0">
            <a:noFill/>
          </a:ln>
        </p:spPr>
      </p:pic>
      <p:cxnSp>
        <p:nvCxnSpPr>
          <p:cNvPr id="205" name="Straight Connector 76">
            <a:extLst>
              <a:ext uri="{C183D7F6-B498-43B3-948B-1728B52AA6E4}">
                <adec:decorative xmlns:adec="http://schemas.microsoft.com/office/drawing/2017/decorative" val="1"/>
              </a:ext>
            </a:extLst>
          </p:cNvPr>
          <p:cNvCxnSpPr/>
          <p:nvPr/>
        </p:nvCxnSpPr>
        <p:spPr>
          <a:xfrm>
            <a:off x="4587120" y="2596680"/>
            <a:ext cx="360" cy="3657960"/>
          </a:xfrm>
          <a:prstGeom prst="straightConnector1">
            <a:avLst/>
          </a:prstGeom>
          <a:ln w="101520">
            <a:solidFill>
              <a:srgbClr val="595959"/>
            </a:solidFill>
            <a:round/>
          </a:ln>
        </p:spPr>
      </p:cxnSp>
      <p:pic>
        <p:nvPicPr>
          <p:cNvPr id="206" name="Picture 4" descr="Complesso abbaziale e chiesa della Santissima TrinitÃ , Venosa - Abbey and Church of the Holy Trinity"/>
          <p:cNvPicPr/>
          <p:nvPr/>
        </p:nvPicPr>
        <p:blipFill>
          <a:blip r:embed="rId2"/>
          <a:stretch/>
        </p:blipFill>
        <p:spPr>
          <a:xfrm>
            <a:off x="4833720" y="3290040"/>
            <a:ext cx="4091400" cy="2270520"/>
          </a:xfrm>
          <a:prstGeom prst="rect">
            <a:avLst/>
          </a:prstGeom>
          <a:ln w="0">
            <a:noFill/>
          </a:ln>
        </p:spPr>
      </p:pic>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207" name="Rectangle 16">
            <a:extLst>
              <a:ext uri="{C183D7F6-B498-43B3-948B-1728B52AA6E4}">
                <adec:decorative xmlns:adec="http://schemas.microsoft.com/office/drawing/2017/decorative" val="1"/>
              </a:ext>
            </a:extLst>
          </p:cNvPr>
          <p:cNvSpPr/>
          <p:nvPr/>
        </p:nvSpPr>
        <p:spPr>
          <a:xfrm>
            <a:off x="266760" y="0"/>
            <a:ext cx="8610120" cy="2753640"/>
          </a:xfrm>
          <a:prstGeom prst="rect">
            <a:avLst/>
          </a:prstGeom>
          <a:gradFill rotWithShape="0">
            <a:gsLst>
              <a:gs pos="25000">
                <a:srgbClr val="4274af"/>
              </a:gs>
              <a:gs pos="94000">
                <a:srgbClr val="4a452a"/>
              </a:gs>
              <a:gs pos="100000">
                <a:srgbClr val="4a452a"/>
              </a:gs>
            </a:gsLst>
            <a:lin ang="4200000"/>
          </a:gra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pic>
        <p:nvPicPr>
          <p:cNvPr id="208" name="Picture 18" descr="">
            <a:extLst>
              <a:ext uri="{C183D7F6-B498-43B3-948B-1728B52AA6E4}">
                <adec:decorative xmlns:adec="http://schemas.microsoft.com/office/drawing/2017/decorative" val="1"/>
              </a:ext>
            </a:extLst>
          </p:cNvPr>
          <p:cNvPicPr/>
          <p:nvPr/>
        </p:nvPicPr>
        <p:blipFill>
          <a:blip r:embed="rId1"/>
          <a:stretch/>
        </p:blipFill>
        <p:spPr>
          <a:xfrm>
            <a:off x="0" y="0"/>
            <a:ext cx="9143640" cy="6857640"/>
          </a:xfrm>
          <a:prstGeom prst="rect">
            <a:avLst/>
          </a:prstGeom>
          <a:ln w="0">
            <a:noFill/>
          </a:ln>
        </p:spPr>
      </p:pic>
      <p:sp>
        <p:nvSpPr>
          <p:cNvPr id="209" name="PlaceHolder 1"/>
          <p:cNvSpPr>
            <a:spLocks noGrp="1"/>
          </p:cNvSpPr>
          <p:nvPr>
            <p:ph type="title"/>
          </p:nvPr>
        </p:nvSpPr>
        <p:spPr>
          <a:xfrm>
            <a:off x="884520" y="826560"/>
            <a:ext cx="7374960" cy="1325160"/>
          </a:xfrm>
          <a:prstGeom prst="rect">
            <a:avLst/>
          </a:prstGeom>
          <a:noFill/>
          <a:ln w="0">
            <a:noFill/>
          </a:ln>
        </p:spPr>
        <p:txBody>
          <a:bodyPr lIns="91440" rIns="91440" tIns="45720" bIns="45720" anchor="ctr">
            <a:normAutofit fontScale="85000" lnSpcReduction="19999"/>
          </a:bodyPr>
          <a:p>
            <a:pPr indent="0" algn="ctr" defTabSz="914400">
              <a:lnSpc>
                <a:spcPct val="100000"/>
              </a:lnSpc>
              <a:buNone/>
            </a:pPr>
            <a:r>
              <a:rPr b="0" lang="en-GB" sz="3500" strike="noStrike" u="none">
                <a:solidFill>
                  <a:schemeClr val="dk1"/>
                </a:solidFill>
                <a:uFillTx/>
                <a:latin typeface="Calibri"/>
              </a:rPr>
              <a:t>The Normans and the Papacy</a:t>
            </a:r>
            <a:br>
              <a:rPr sz="3500"/>
            </a:br>
            <a:r>
              <a:rPr b="0" lang="en-GB" sz="3600" strike="noStrike" u="none">
                <a:solidFill>
                  <a:schemeClr val="dk1"/>
                </a:solidFill>
                <a:uFillTx/>
                <a:latin typeface="Calibri"/>
              </a:rPr>
              <a:t>England: 1066 and all that</a:t>
            </a:r>
            <a:br>
              <a:rPr sz="3500"/>
            </a:br>
            <a:endParaRPr b="0" lang="en-US" sz="3600" strike="noStrike" u="none">
              <a:solidFill>
                <a:schemeClr val="dk1"/>
              </a:solidFill>
              <a:uFillTx/>
              <a:latin typeface="Calibri"/>
            </a:endParaRPr>
          </a:p>
        </p:txBody>
      </p:sp>
      <p:sp>
        <p:nvSpPr>
          <p:cNvPr id="210" name="PlaceHolder 2"/>
          <p:cNvSpPr>
            <a:spLocks noGrp="1"/>
          </p:cNvSpPr>
          <p:nvPr>
            <p:ph/>
          </p:nvPr>
        </p:nvSpPr>
        <p:spPr>
          <a:xfrm>
            <a:off x="971640" y="2979000"/>
            <a:ext cx="7374960" cy="3258000"/>
          </a:xfrm>
          <a:prstGeom prst="rect">
            <a:avLst/>
          </a:prstGeom>
          <a:noFill/>
          <a:ln w="0">
            <a:noFill/>
          </a:ln>
        </p:spPr>
        <p:txBody>
          <a:bodyPr lIns="91440" rIns="91440" tIns="45720" bIns="45720" anchor="t">
            <a:noAutofit/>
          </a:bodyPr>
          <a:p>
            <a:pPr indent="0" defTabSz="914400">
              <a:lnSpc>
                <a:spcPct val="90000"/>
              </a:lnSpc>
              <a:spcBef>
                <a:spcPts val="561"/>
              </a:spcBef>
              <a:buNone/>
              <a:tabLst>
                <a:tab algn="l" pos="0"/>
              </a:tabLst>
            </a:pPr>
            <a:endParaRPr b="0" lang="en-US" sz="2800" strike="noStrike" u="none">
              <a:solidFill>
                <a:schemeClr val="dk1"/>
              </a:solidFill>
              <a:uFillTx/>
              <a:latin typeface="Calibri"/>
            </a:endParaRPr>
          </a:p>
          <a:p>
            <a:pPr indent="0" defTabSz="914400">
              <a:lnSpc>
                <a:spcPct val="90000"/>
              </a:lnSpc>
              <a:spcBef>
                <a:spcPts val="561"/>
              </a:spcBef>
              <a:buNone/>
              <a:tabLst>
                <a:tab algn="l" pos="0"/>
              </a:tabLst>
            </a:pPr>
            <a:r>
              <a:rPr b="0" lang="en-GB" sz="2800" strike="noStrike" u="none">
                <a:solidFill>
                  <a:schemeClr val="dk1"/>
                </a:solidFill>
                <a:uFillTx/>
                <a:latin typeface="Calibri"/>
              </a:rPr>
              <a:t>Did Pope Alexander II grant William of Normandy a papal banner to invade England in 1066?</a:t>
            </a:r>
            <a:endParaRPr b="0" lang="en-US" sz="2800" strike="noStrike" u="none">
              <a:solidFill>
                <a:schemeClr val="dk1"/>
              </a:solidFill>
              <a:uFillTx/>
              <a:latin typeface="Calibri"/>
            </a:endParaRPr>
          </a:p>
          <a:p>
            <a:pPr indent="0" defTabSz="914400">
              <a:lnSpc>
                <a:spcPct val="90000"/>
              </a:lnSpc>
              <a:spcBef>
                <a:spcPts val="561"/>
              </a:spcBef>
              <a:buNone/>
              <a:tabLst>
                <a:tab algn="l" pos="0"/>
              </a:tabLst>
            </a:pPr>
            <a:endParaRPr b="0" lang="en-US" sz="2800" strike="noStrike" u="none">
              <a:solidFill>
                <a:schemeClr val="dk1"/>
              </a:solidFill>
              <a:uFillTx/>
              <a:latin typeface="Calibri"/>
            </a:endParaRPr>
          </a:p>
          <a:p>
            <a:pPr indent="0" defTabSz="914400">
              <a:lnSpc>
                <a:spcPct val="90000"/>
              </a:lnSpc>
              <a:spcBef>
                <a:spcPts val="561"/>
              </a:spcBef>
              <a:buNone/>
              <a:tabLst>
                <a:tab algn="l" pos="0"/>
              </a:tabLst>
            </a:pPr>
            <a:r>
              <a:rPr b="0" lang="en-GB" sz="2800" strike="noStrike" u="none">
                <a:solidFill>
                  <a:schemeClr val="dk1"/>
                </a:solidFill>
                <a:uFillTx/>
                <a:latin typeface="Calibri"/>
              </a:rPr>
              <a:t>If so, why?</a:t>
            </a:r>
            <a:endParaRPr b="0" lang="en-US" sz="2800" strike="noStrike" u="none">
              <a:solidFill>
                <a:schemeClr val="dk1"/>
              </a:solidFill>
              <a:uFillTx/>
              <a:latin typeface="Calibri"/>
            </a:endParaRPr>
          </a:p>
          <a:p>
            <a:pPr indent="0" defTabSz="914400">
              <a:lnSpc>
                <a:spcPct val="90000"/>
              </a:lnSpc>
              <a:spcBef>
                <a:spcPts val="561"/>
              </a:spcBef>
              <a:buNone/>
              <a:tabLst>
                <a:tab algn="l" pos="0"/>
              </a:tabLst>
            </a:pPr>
            <a:endParaRPr b="0" lang="en-US" sz="2800" strike="noStrike" u="none">
              <a:solidFill>
                <a:schemeClr val="dk1"/>
              </a:solidFill>
              <a:uFillTx/>
              <a:latin typeface="Calibri"/>
            </a:endParaRPr>
          </a:p>
          <a:p>
            <a:pPr indent="0" defTabSz="914400">
              <a:lnSpc>
                <a:spcPct val="90000"/>
              </a:lnSpc>
              <a:spcBef>
                <a:spcPts val="561"/>
              </a:spcBef>
              <a:buNone/>
              <a:tabLst>
                <a:tab algn="l" pos="0"/>
              </a:tabLst>
            </a:pPr>
            <a:r>
              <a:rPr b="0" lang="en-GB" sz="2800" strike="noStrike" u="none">
                <a:solidFill>
                  <a:schemeClr val="dk1"/>
                </a:solidFill>
                <a:uFillTx/>
                <a:latin typeface="Calibri"/>
              </a:rPr>
              <a:t>The Council of 1070</a:t>
            </a:r>
            <a:endParaRPr b="0" lang="en-US" sz="28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211" name="Freeform: Shape 9">
            <a:extLst>
              <a:ext uri="{C183D7F6-B498-43B3-948B-1728B52AA6E4}">
                <adec:decorative xmlns:adec="http://schemas.microsoft.com/office/drawing/2017/decorative" val="1"/>
              </a:ext>
            </a:extLst>
          </p:cNvPr>
          <p:cNvSpPr/>
          <p:nvPr/>
        </p:nvSpPr>
        <p:spPr>
          <a:xfrm flipV="1">
            <a:off x="0" y="-2880"/>
            <a:ext cx="3302280" cy="6857640"/>
          </a:xfrm>
          <a:custGeom>
            <a:avLst/>
            <a:gdLst>
              <a:gd name="textAreaLeft" fmla="*/ 0 w 3302280"/>
              <a:gd name="textAreaRight" fmla="*/ 3302640 w 3302280"/>
              <a:gd name="textAreaTop" fmla="*/ -360 h 6857640"/>
              <a:gd name="textAreaBottom" fmla="*/ 6857640 h 6857640"/>
            </a:gdLst>
            <a:ahLst/>
            <a:rect l="textAreaLeft" t="textAreaTop" r="textAreaRight" b="textAreaBottom"/>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rotWithShape="0">
            <a:gsLst>
              <a:gs pos="0">
                <a:srgbClr val="cccccc"/>
              </a:gs>
              <a:gs pos="40000">
                <a:srgbClr val="c3c3c3"/>
              </a:gs>
              <a:gs pos="100000">
                <a:srgbClr val="000000"/>
              </a:gs>
            </a:gsLst>
            <a:path path="circle">
              <a:fillToRect l="50000" t="0" r="50000" b="100000"/>
            </a:path>
          </a:gradFill>
          <a:ln w="25560">
            <a:noFill/>
          </a:ln>
        </p:spPr>
        <p:style>
          <a:lnRef idx="0"/>
          <a:fillRef idx="0"/>
          <a:effectRef idx="0"/>
          <a:fontRef idx="minor"/>
        </p:style>
        <p:txBody>
          <a:bodyPr lIns="90000" rIns="90000" tIns="45000" bIns="45000" anchor="ctr">
            <a:noAutofit/>
          </a:bodyPr>
          <a:p>
            <a:endParaRPr b="0" lang="en-US" sz="1800" strike="noStrike" u="none">
              <a:solidFill>
                <a:srgbClr val="000000"/>
              </a:solidFill>
              <a:uFillTx/>
              <a:latin typeface="Calibri"/>
            </a:endParaRPr>
          </a:p>
        </p:txBody>
      </p:sp>
      <p:sp>
        <p:nvSpPr>
          <p:cNvPr id="212" name="PlaceHolder 1"/>
          <p:cNvSpPr>
            <a:spLocks noGrp="1"/>
          </p:cNvSpPr>
          <p:nvPr>
            <p:ph type="title"/>
          </p:nvPr>
        </p:nvSpPr>
        <p:spPr>
          <a:xfrm>
            <a:off x="401400" y="685800"/>
            <a:ext cx="2084760" cy="5105160"/>
          </a:xfrm>
          <a:prstGeom prst="rect">
            <a:avLst/>
          </a:prstGeom>
          <a:noFill/>
          <a:ln w="0">
            <a:noFill/>
          </a:ln>
        </p:spPr>
        <p:txBody>
          <a:bodyPr lIns="91440" rIns="91440" tIns="45720" bIns="45720" anchor="ctr">
            <a:normAutofit/>
          </a:bodyPr>
          <a:p>
            <a:pPr indent="0" algn="ctr" defTabSz="914400">
              <a:lnSpc>
                <a:spcPct val="100000"/>
              </a:lnSpc>
              <a:buNone/>
            </a:pPr>
            <a:r>
              <a:rPr b="0" lang="en-GB" sz="3000" strike="noStrike" u="none">
                <a:solidFill>
                  <a:schemeClr val="dk1"/>
                </a:solidFill>
                <a:uFillTx/>
                <a:latin typeface="Calibri"/>
              </a:rPr>
              <a:t>Winchester, Easter 1070</a:t>
            </a:r>
            <a:endParaRPr b="0" lang="en-US" sz="3000" strike="noStrike" u="none">
              <a:solidFill>
                <a:schemeClr val="dk1"/>
              </a:solidFill>
              <a:uFillTx/>
              <a:latin typeface="Calibri"/>
            </a:endParaRPr>
          </a:p>
        </p:txBody>
      </p:sp>
      <p:grpSp>
        <p:nvGrpSpPr>
          <p:cNvPr id="213" name="Content Placeholder 2"/>
          <p:cNvGrpSpPr/>
          <p:nvPr/>
        </p:nvGrpSpPr>
        <p:grpSpPr>
          <a:xfrm>
            <a:off x="3704040" y="476640"/>
            <a:ext cx="4869360" cy="6414480"/>
            <a:chOff x="3704040" y="476640"/>
            <a:chExt cx="4869360" cy="6414480"/>
          </a:xfrm>
        </p:grpSpPr>
        <p:sp>
          <p:nvSpPr>
            <p:cNvPr id="214" name=""/>
            <p:cNvSpPr/>
            <p:nvPr/>
          </p:nvSpPr>
          <p:spPr>
            <a:xfrm>
              <a:off x="3704040" y="476640"/>
              <a:ext cx="4869360" cy="6414480"/>
            </a:xfrm>
            <a:prstGeom prst="rect">
              <a:avLst/>
            </a:prstGeom>
            <a:no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215" name=""/>
            <p:cNvSpPr/>
            <p:nvPr/>
          </p:nvSpPr>
          <p:spPr>
            <a:xfrm>
              <a:off x="3704040" y="479520"/>
              <a:ext cx="4869360" cy="360"/>
            </a:xfrm>
            <a:prstGeom prst="line">
              <a:avLst/>
            </a:prstGeom>
            <a:ln w="25560">
              <a:solidFill>
                <a:schemeClr val="accent2"/>
              </a:solidFill>
              <a:round/>
            </a:ln>
          </p:spPr>
          <p:style>
            <a:lnRef idx="0"/>
            <a:fillRef idx="0"/>
            <a:effectRef idx="0"/>
            <a:fontRef idx="minor"/>
          </p:style>
          <p:txBody>
            <a:bodyPr lIns="90000" rIns="90000" tIns="-44640" bIns="-44640" anchor="t" anchorCtr="1">
              <a:noAutofit/>
            </a:bodyPr>
            <a:p>
              <a:endParaRPr b="0" lang="en-GB" sz="1800" strike="noStrike" u="none">
                <a:solidFill>
                  <a:srgbClr val="ffffff"/>
                </a:solidFill>
                <a:uFillTx/>
                <a:latin typeface="Arial"/>
              </a:endParaRPr>
            </a:p>
          </p:txBody>
        </p:sp>
        <p:sp>
          <p:nvSpPr>
            <p:cNvPr id="216" name=""/>
            <p:cNvSpPr/>
            <p:nvPr/>
          </p:nvSpPr>
          <p:spPr>
            <a:xfrm>
              <a:off x="3704040" y="479880"/>
              <a:ext cx="4869360" cy="2135880"/>
            </a:xfrm>
            <a:prstGeom prst="rect">
              <a:avLst/>
            </a:prstGeom>
            <a:noFill/>
            <a:ln w="0">
              <a:noFill/>
            </a:ln>
          </p:spPr>
          <p:style>
            <a:lnRef idx="0"/>
            <a:fillRef idx="0"/>
            <a:effectRef idx="0"/>
            <a:fontRef idx="minor"/>
          </p:style>
          <p:txBody>
            <a:bodyPr numCol="1" spcCol="1440" lIns="87480" rIns="87480" tIns="87480" bIns="87480" anchor="t">
              <a:noAutofit/>
            </a:bodyPr>
            <a:p>
              <a:pPr defTabSz="1022400">
                <a:lnSpc>
                  <a:spcPct val="90000"/>
                </a:lnSpc>
                <a:spcAft>
                  <a:spcPts val="805"/>
                </a:spcAft>
              </a:pPr>
              <a:r>
                <a:rPr b="0" lang="en-GB" sz="2300" strike="noStrike" u="none">
                  <a:solidFill>
                    <a:srgbClr val="000000"/>
                  </a:solidFill>
                  <a:uFillTx/>
                  <a:latin typeface="Calibri"/>
                </a:rPr>
                <a:t>Context: 1069 saw the northern uprising that was severely quashed by the ‘Harrowing of the North’; Archbishop Ealdred died in September; early 1070 William I dealt with a Danish invasion.</a:t>
              </a:r>
              <a:endParaRPr b="0" lang="en-GB" sz="2300" strike="noStrike" u="none">
                <a:solidFill>
                  <a:srgbClr val="000000"/>
                </a:solidFill>
                <a:uFillTx/>
                <a:latin typeface="Arial"/>
              </a:endParaRPr>
            </a:p>
          </p:txBody>
        </p:sp>
        <p:sp>
          <p:nvSpPr>
            <p:cNvPr id="217" name=""/>
            <p:cNvSpPr/>
            <p:nvPr/>
          </p:nvSpPr>
          <p:spPr>
            <a:xfrm>
              <a:off x="3704040" y="2615760"/>
              <a:ext cx="4869360" cy="360"/>
            </a:xfrm>
            <a:prstGeom prst="line">
              <a:avLst/>
            </a:prstGeom>
            <a:ln w="25560">
              <a:solidFill>
                <a:schemeClr val="accent3"/>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218" name=""/>
            <p:cNvSpPr/>
            <p:nvPr/>
          </p:nvSpPr>
          <p:spPr>
            <a:xfrm>
              <a:off x="3704040" y="2616120"/>
              <a:ext cx="4869360" cy="2135880"/>
            </a:xfrm>
            <a:prstGeom prst="rect">
              <a:avLst/>
            </a:prstGeom>
            <a:noFill/>
            <a:ln w="0">
              <a:noFill/>
            </a:ln>
          </p:spPr>
          <p:style>
            <a:lnRef idx="0"/>
            <a:fillRef idx="0"/>
            <a:effectRef idx="0"/>
            <a:fontRef idx="minor"/>
          </p:style>
          <p:txBody>
            <a:bodyPr numCol="1" spcCol="1440" lIns="87480" rIns="87480" tIns="87480" bIns="87480" anchor="t">
              <a:noAutofit/>
            </a:bodyPr>
            <a:p>
              <a:pPr defTabSz="1022400">
                <a:lnSpc>
                  <a:spcPct val="90000"/>
                </a:lnSpc>
                <a:spcAft>
                  <a:spcPts val="805"/>
                </a:spcAft>
              </a:pPr>
              <a:r>
                <a:rPr b="0" lang="en-GB" sz="2300" strike="noStrike" u="none">
                  <a:solidFill>
                    <a:srgbClr val="000000"/>
                  </a:solidFill>
                  <a:uFillTx/>
                  <a:latin typeface="Calibri"/>
                </a:rPr>
                <a:t>At Easter he met a papal delegation at Winchester, led by Ermenfrid, bishop of Sion</a:t>
              </a:r>
              <a:endParaRPr b="0" lang="en-GB" sz="2300" strike="noStrike" u="none">
                <a:solidFill>
                  <a:srgbClr val="000000"/>
                </a:solidFill>
                <a:uFillTx/>
                <a:latin typeface="Arial"/>
              </a:endParaRPr>
            </a:p>
          </p:txBody>
        </p:sp>
        <p:sp>
          <p:nvSpPr>
            <p:cNvPr id="219" name=""/>
            <p:cNvSpPr/>
            <p:nvPr/>
          </p:nvSpPr>
          <p:spPr>
            <a:xfrm>
              <a:off x="3704040" y="4752000"/>
              <a:ext cx="4869360" cy="360"/>
            </a:xfrm>
            <a:prstGeom prst="line">
              <a:avLst/>
            </a:prstGeom>
            <a:ln w="25560">
              <a:solidFill>
                <a:schemeClr val="accent4"/>
              </a:solidFill>
              <a:round/>
            </a:ln>
          </p:spPr>
          <p:style>
            <a:lnRef idx="0"/>
            <a:fillRef idx="0"/>
            <a:effectRef idx="0"/>
            <a:fontRef idx="minor"/>
          </p:style>
          <p:txBody>
            <a:bodyPr lIns="90000" rIns="90000" tIns="-44640" bIns="-44640" anchor="t" anchorCtr="1">
              <a:noAutofit/>
            </a:bodyPr>
            <a:p>
              <a:endParaRPr b="0" lang="en-GB" sz="1800" strike="noStrike" u="none">
                <a:solidFill>
                  <a:srgbClr val="ffffff"/>
                </a:solidFill>
                <a:uFillTx/>
                <a:latin typeface="Arial"/>
              </a:endParaRPr>
            </a:p>
          </p:txBody>
        </p:sp>
        <p:sp>
          <p:nvSpPr>
            <p:cNvPr id="220" name=""/>
            <p:cNvSpPr/>
            <p:nvPr/>
          </p:nvSpPr>
          <p:spPr>
            <a:xfrm>
              <a:off x="3704040" y="4752000"/>
              <a:ext cx="4869360" cy="2135880"/>
            </a:xfrm>
            <a:prstGeom prst="rect">
              <a:avLst/>
            </a:prstGeom>
            <a:noFill/>
            <a:ln w="0">
              <a:noFill/>
            </a:ln>
          </p:spPr>
          <p:style>
            <a:lnRef idx="0"/>
            <a:fillRef idx="0"/>
            <a:effectRef idx="0"/>
            <a:fontRef idx="minor"/>
          </p:style>
          <p:txBody>
            <a:bodyPr numCol="1" spcCol="1440" lIns="87480" rIns="87480" tIns="87480" bIns="87480" anchor="t">
              <a:noAutofit/>
            </a:bodyPr>
            <a:p>
              <a:pPr defTabSz="1022400">
                <a:lnSpc>
                  <a:spcPct val="90000"/>
                </a:lnSpc>
                <a:spcAft>
                  <a:spcPts val="805"/>
                </a:spcAft>
              </a:pPr>
              <a:r>
                <a:rPr b="0" lang="en-GB" sz="2300" strike="noStrike" u="none">
                  <a:solidFill>
                    <a:srgbClr val="000000"/>
                  </a:solidFill>
                  <a:uFillTx/>
                  <a:latin typeface="Calibri"/>
                </a:rPr>
                <a:t>What happened next and why was it significant? </a:t>
              </a:r>
              <a:endParaRPr b="0" lang="en-GB" sz="2300" strike="noStrike" u="none">
                <a:solidFill>
                  <a:srgbClr val="000000"/>
                </a:solidFill>
                <a:uFillTx/>
                <a:latin typeface="Arial"/>
              </a:endParaRPr>
            </a:p>
          </p:txBody>
        </p:sp>
      </p:gr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221" name="Freeform: Shape 9">
            <a:extLst>
              <a:ext uri="{C183D7F6-B498-43B3-948B-1728B52AA6E4}">
                <adec:decorative xmlns:adec="http://schemas.microsoft.com/office/drawing/2017/decorative" val="1"/>
              </a:ext>
            </a:extLst>
          </p:cNvPr>
          <p:cNvSpPr/>
          <p:nvPr/>
        </p:nvSpPr>
        <p:spPr>
          <a:xfrm flipV="1">
            <a:off x="0" y="-2880"/>
            <a:ext cx="3302280" cy="6857640"/>
          </a:xfrm>
          <a:custGeom>
            <a:avLst/>
            <a:gdLst>
              <a:gd name="textAreaLeft" fmla="*/ 0 w 3302280"/>
              <a:gd name="textAreaRight" fmla="*/ 3302640 w 3302280"/>
              <a:gd name="textAreaTop" fmla="*/ -360 h 6857640"/>
              <a:gd name="textAreaBottom" fmla="*/ 6857640 h 6857640"/>
            </a:gdLst>
            <a:ahLst/>
            <a:rect l="textAreaLeft" t="textAreaTop" r="textAreaRight" b="textAreaBottom"/>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rotWithShape="0">
            <a:gsLst>
              <a:gs pos="0">
                <a:srgbClr val="cccccc"/>
              </a:gs>
              <a:gs pos="40000">
                <a:srgbClr val="c3c3c3"/>
              </a:gs>
              <a:gs pos="100000">
                <a:srgbClr val="000000"/>
              </a:gs>
            </a:gsLst>
            <a:path path="circle">
              <a:fillToRect l="50000" t="0" r="50000" b="100000"/>
            </a:path>
          </a:gradFill>
          <a:ln w="25560">
            <a:noFill/>
          </a:ln>
        </p:spPr>
        <p:style>
          <a:lnRef idx="0"/>
          <a:fillRef idx="0"/>
          <a:effectRef idx="0"/>
          <a:fontRef idx="minor"/>
        </p:style>
        <p:txBody>
          <a:bodyPr lIns="90000" rIns="90000" tIns="45000" bIns="45000" anchor="ctr">
            <a:noAutofit/>
          </a:bodyPr>
          <a:p>
            <a:endParaRPr b="0" lang="en-US" sz="1800" strike="noStrike" u="none">
              <a:solidFill>
                <a:srgbClr val="000000"/>
              </a:solidFill>
              <a:uFillTx/>
              <a:latin typeface="Calibri"/>
            </a:endParaRPr>
          </a:p>
        </p:txBody>
      </p:sp>
      <p:sp>
        <p:nvSpPr>
          <p:cNvPr id="222" name="PlaceHolder 1"/>
          <p:cNvSpPr>
            <a:spLocks noGrp="1"/>
          </p:cNvSpPr>
          <p:nvPr>
            <p:ph type="title"/>
          </p:nvPr>
        </p:nvSpPr>
        <p:spPr>
          <a:xfrm>
            <a:off x="401400" y="685800"/>
            <a:ext cx="2084760" cy="5105160"/>
          </a:xfrm>
          <a:prstGeom prst="rect">
            <a:avLst/>
          </a:prstGeom>
          <a:noFill/>
          <a:ln w="0">
            <a:noFill/>
          </a:ln>
        </p:spPr>
        <p:txBody>
          <a:bodyPr lIns="91440" rIns="91440" tIns="45720" bIns="45720" anchor="ctr">
            <a:normAutofit/>
          </a:bodyPr>
          <a:p>
            <a:pPr indent="0" algn="ctr" defTabSz="914400">
              <a:lnSpc>
                <a:spcPct val="100000"/>
              </a:lnSpc>
              <a:buNone/>
            </a:pPr>
            <a:r>
              <a:rPr b="0" lang="en-GB" sz="3500" strike="noStrike" u="none">
                <a:solidFill>
                  <a:schemeClr val="dk1"/>
                </a:solidFill>
                <a:uFillTx/>
                <a:latin typeface="Calibri"/>
              </a:rPr>
              <a:t>Significant events</a:t>
            </a:r>
            <a:endParaRPr b="0" lang="en-US" sz="3500" strike="noStrike" u="none">
              <a:solidFill>
                <a:schemeClr val="dk1"/>
              </a:solidFill>
              <a:uFillTx/>
              <a:latin typeface="Calibri"/>
            </a:endParaRPr>
          </a:p>
        </p:txBody>
      </p:sp>
      <p:grpSp>
        <p:nvGrpSpPr>
          <p:cNvPr id="223" name="Content Placeholder 2"/>
          <p:cNvGrpSpPr/>
          <p:nvPr/>
        </p:nvGrpSpPr>
        <p:grpSpPr>
          <a:xfrm>
            <a:off x="3757320" y="260640"/>
            <a:ext cx="4869720" cy="6192360"/>
            <a:chOff x="3757320" y="260640"/>
            <a:chExt cx="4869720" cy="6192360"/>
          </a:xfrm>
        </p:grpSpPr>
        <p:sp>
          <p:nvSpPr>
            <p:cNvPr id="224" name=""/>
            <p:cNvSpPr/>
            <p:nvPr/>
          </p:nvSpPr>
          <p:spPr>
            <a:xfrm>
              <a:off x="3757680" y="260640"/>
              <a:ext cx="4869360" cy="6192360"/>
            </a:xfrm>
            <a:prstGeom prst="rect">
              <a:avLst/>
            </a:prstGeom>
            <a:no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225" name=""/>
            <p:cNvSpPr/>
            <p:nvPr/>
          </p:nvSpPr>
          <p:spPr>
            <a:xfrm>
              <a:off x="3757320" y="263520"/>
              <a:ext cx="4869720" cy="360"/>
            </a:xfrm>
            <a:prstGeom prst="line">
              <a:avLst/>
            </a:prstGeom>
            <a:ln w="9360">
              <a:solidFill>
                <a:schemeClr val="accent2"/>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226" name=""/>
            <p:cNvSpPr/>
            <p:nvPr/>
          </p:nvSpPr>
          <p:spPr>
            <a:xfrm>
              <a:off x="3757680" y="263520"/>
              <a:ext cx="4869360" cy="1030680"/>
            </a:xfrm>
            <a:prstGeom prst="rect">
              <a:avLst/>
            </a:prstGeom>
            <a:noFill/>
            <a:ln w="0">
              <a:noFill/>
            </a:ln>
          </p:spPr>
          <p:style>
            <a:lnRef idx="0"/>
            <a:fillRef idx="0"/>
            <a:effectRef idx="0"/>
            <a:fontRef idx="minor"/>
          </p:style>
          <p:txBody>
            <a:bodyPr numCol="1" spcCol="1440" lIns="72360" rIns="72360" tIns="72360" bIns="72360" anchor="t">
              <a:noAutofit/>
            </a:bodyPr>
            <a:p>
              <a:pPr defTabSz="844560">
                <a:lnSpc>
                  <a:spcPct val="90000"/>
                </a:lnSpc>
                <a:spcAft>
                  <a:spcPts val="666"/>
                </a:spcAft>
              </a:pPr>
              <a:r>
                <a:rPr b="0" lang="en-GB" sz="1900" strike="noStrike" u="none">
                  <a:solidFill>
                    <a:srgbClr val="000000"/>
                  </a:solidFill>
                  <a:uFillTx/>
                  <a:latin typeface="Calibri"/>
                </a:rPr>
                <a:t>The legate recrowned William as king of England</a:t>
              </a:r>
              <a:endParaRPr b="0" lang="en-GB" sz="1900" strike="noStrike" u="none">
                <a:solidFill>
                  <a:srgbClr val="000000"/>
                </a:solidFill>
                <a:uFillTx/>
                <a:latin typeface="Arial"/>
              </a:endParaRPr>
            </a:p>
          </p:txBody>
        </p:sp>
        <p:sp>
          <p:nvSpPr>
            <p:cNvPr id="227" name=""/>
            <p:cNvSpPr/>
            <p:nvPr/>
          </p:nvSpPr>
          <p:spPr>
            <a:xfrm>
              <a:off x="3757320" y="1294560"/>
              <a:ext cx="4869720" cy="360"/>
            </a:xfrm>
            <a:prstGeom prst="line">
              <a:avLst/>
            </a:prstGeom>
            <a:ln w="9360">
              <a:solidFill>
                <a:schemeClr val="accent3"/>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228" name=""/>
            <p:cNvSpPr/>
            <p:nvPr/>
          </p:nvSpPr>
          <p:spPr>
            <a:xfrm>
              <a:off x="3757680" y="1294920"/>
              <a:ext cx="4869360" cy="1030680"/>
            </a:xfrm>
            <a:prstGeom prst="rect">
              <a:avLst/>
            </a:prstGeom>
            <a:noFill/>
            <a:ln w="0">
              <a:noFill/>
            </a:ln>
          </p:spPr>
          <p:style>
            <a:lnRef idx="0"/>
            <a:fillRef idx="0"/>
            <a:effectRef idx="0"/>
            <a:fontRef idx="minor"/>
          </p:style>
          <p:txBody>
            <a:bodyPr numCol="1" spcCol="1440" lIns="72360" rIns="72360" tIns="72360" bIns="72360" anchor="t">
              <a:noAutofit/>
            </a:bodyPr>
            <a:p>
              <a:pPr defTabSz="844560">
                <a:lnSpc>
                  <a:spcPct val="90000"/>
                </a:lnSpc>
                <a:spcAft>
                  <a:spcPts val="666"/>
                </a:spcAft>
              </a:pPr>
              <a:r>
                <a:rPr b="0" lang="en-GB" sz="1900" strike="noStrike" u="none">
                  <a:solidFill>
                    <a:srgbClr val="000000"/>
                  </a:solidFill>
                  <a:uFillTx/>
                  <a:latin typeface="Calibri"/>
                </a:rPr>
                <a:t>The bishops of Selsey, Lichfield, Durham were removed from office – as was Stigand</a:t>
              </a:r>
              <a:endParaRPr b="0" lang="en-GB" sz="1900" strike="noStrike" u="none">
                <a:solidFill>
                  <a:srgbClr val="000000"/>
                </a:solidFill>
                <a:uFillTx/>
                <a:latin typeface="Arial"/>
              </a:endParaRPr>
            </a:p>
          </p:txBody>
        </p:sp>
        <p:sp>
          <p:nvSpPr>
            <p:cNvPr id="229" name=""/>
            <p:cNvSpPr/>
            <p:nvPr/>
          </p:nvSpPr>
          <p:spPr>
            <a:xfrm>
              <a:off x="3757320" y="2325600"/>
              <a:ext cx="4869720" cy="360"/>
            </a:xfrm>
            <a:prstGeom prst="line">
              <a:avLst/>
            </a:prstGeom>
            <a:ln w="9360">
              <a:solidFill>
                <a:schemeClr val="accent4"/>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230" name=""/>
            <p:cNvSpPr/>
            <p:nvPr/>
          </p:nvSpPr>
          <p:spPr>
            <a:xfrm>
              <a:off x="3757680" y="2325960"/>
              <a:ext cx="4869360" cy="1030680"/>
            </a:xfrm>
            <a:prstGeom prst="rect">
              <a:avLst/>
            </a:prstGeom>
            <a:noFill/>
            <a:ln w="0">
              <a:noFill/>
            </a:ln>
          </p:spPr>
          <p:style>
            <a:lnRef idx="0"/>
            <a:fillRef idx="0"/>
            <a:effectRef idx="0"/>
            <a:fontRef idx="minor"/>
          </p:style>
          <p:txBody>
            <a:bodyPr numCol="1" spcCol="1440" lIns="72360" rIns="72360" tIns="72360" bIns="72360" anchor="t">
              <a:noAutofit/>
            </a:bodyPr>
            <a:p>
              <a:pPr defTabSz="844560">
                <a:lnSpc>
                  <a:spcPct val="90000"/>
                </a:lnSpc>
                <a:spcAft>
                  <a:spcPts val="666"/>
                </a:spcAft>
              </a:pPr>
              <a:r>
                <a:rPr b="0" lang="en-GB" sz="1900" strike="noStrike" u="none">
                  <a:solidFill>
                    <a:srgbClr val="000000"/>
                  </a:solidFill>
                  <a:uFillTx/>
                  <a:latin typeface="Calibri"/>
                </a:rPr>
                <a:t>Vacancies filled mostly by Normans</a:t>
              </a:r>
              <a:endParaRPr b="0" lang="en-GB" sz="1900" strike="noStrike" u="none">
                <a:solidFill>
                  <a:srgbClr val="000000"/>
                </a:solidFill>
                <a:uFillTx/>
                <a:latin typeface="Arial"/>
              </a:endParaRPr>
            </a:p>
          </p:txBody>
        </p:sp>
        <p:sp>
          <p:nvSpPr>
            <p:cNvPr id="231" name=""/>
            <p:cNvSpPr/>
            <p:nvPr/>
          </p:nvSpPr>
          <p:spPr>
            <a:xfrm>
              <a:off x="3757320" y="3356640"/>
              <a:ext cx="4869720" cy="360"/>
            </a:xfrm>
            <a:prstGeom prst="line">
              <a:avLst/>
            </a:prstGeom>
            <a:ln w="9360">
              <a:solidFill>
                <a:schemeClr val="accent5"/>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232" name=""/>
            <p:cNvSpPr/>
            <p:nvPr/>
          </p:nvSpPr>
          <p:spPr>
            <a:xfrm>
              <a:off x="3757680" y="3357000"/>
              <a:ext cx="4869360" cy="1030680"/>
            </a:xfrm>
            <a:prstGeom prst="rect">
              <a:avLst/>
            </a:prstGeom>
            <a:noFill/>
            <a:ln w="0">
              <a:noFill/>
            </a:ln>
          </p:spPr>
          <p:style>
            <a:lnRef idx="0"/>
            <a:fillRef idx="0"/>
            <a:effectRef idx="0"/>
            <a:fontRef idx="minor"/>
          </p:style>
          <p:txBody>
            <a:bodyPr numCol="1" spcCol="1440" lIns="72360" rIns="72360" tIns="72360" bIns="72360" anchor="t">
              <a:noAutofit/>
            </a:bodyPr>
            <a:p>
              <a:pPr defTabSz="844560">
                <a:lnSpc>
                  <a:spcPct val="90000"/>
                </a:lnSpc>
                <a:spcAft>
                  <a:spcPts val="666"/>
                </a:spcAft>
              </a:pPr>
              <a:r>
                <a:rPr b="0" lang="en-GB" sz="1900" strike="noStrike" u="none">
                  <a:solidFill>
                    <a:srgbClr val="000000"/>
                  </a:solidFill>
                  <a:uFillTx/>
                  <a:latin typeface="Calibri"/>
                </a:rPr>
                <a:t>After the Council only three English-born bishops remained in office (others who survived were originally from Lotharingian or Norman)</a:t>
              </a:r>
              <a:endParaRPr b="0" lang="en-GB" sz="1900" strike="noStrike" u="none">
                <a:solidFill>
                  <a:srgbClr val="000000"/>
                </a:solidFill>
                <a:uFillTx/>
                <a:latin typeface="Arial"/>
              </a:endParaRPr>
            </a:p>
          </p:txBody>
        </p:sp>
        <p:sp>
          <p:nvSpPr>
            <p:cNvPr id="233" name=""/>
            <p:cNvSpPr/>
            <p:nvPr/>
          </p:nvSpPr>
          <p:spPr>
            <a:xfrm>
              <a:off x="3757320" y="4388040"/>
              <a:ext cx="4869720" cy="360"/>
            </a:xfrm>
            <a:prstGeom prst="line">
              <a:avLst/>
            </a:prstGeom>
            <a:ln w="9360">
              <a:solidFill>
                <a:schemeClr val="accent6"/>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234" name=""/>
            <p:cNvSpPr/>
            <p:nvPr/>
          </p:nvSpPr>
          <p:spPr>
            <a:xfrm>
              <a:off x="3757680" y="4388040"/>
              <a:ext cx="4869360" cy="1030680"/>
            </a:xfrm>
            <a:prstGeom prst="rect">
              <a:avLst/>
            </a:prstGeom>
            <a:noFill/>
            <a:ln w="0">
              <a:noFill/>
            </a:ln>
          </p:spPr>
          <p:style>
            <a:lnRef idx="0"/>
            <a:fillRef idx="0"/>
            <a:effectRef idx="0"/>
            <a:fontRef idx="minor"/>
          </p:style>
          <p:txBody>
            <a:bodyPr numCol="1" spcCol="1440" lIns="72360" rIns="72360" tIns="72360" bIns="72360" anchor="t">
              <a:noAutofit/>
            </a:bodyPr>
            <a:p>
              <a:pPr defTabSz="844560">
                <a:lnSpc>
                  <a:spcPct val="90000"/>
                </a:lnSpc>
                <a:spcAft>
                  <a:spcPts val="666"/>
                </a:spcAft>
              </a:pPr>
              <a:r>
                <a:rPr b="0" lang="en-GB" sz="1900" strike="noStrike" u="none">
                  <a:solidFill>
                    <a:srgbClr val="000000"/>
                  </a:solidFill>
                  <a:uFillTx/>
                  <a:latin typeface="Calibri"/>
                </a:rPr>
                <a:t>John of Worcester spoke of the king’s need to ‘strengthen his position in his newly-acquired kingdom’</a:t>
              </a:r>
              <a:endParaRPr b="0" lang="en-GB" sz="1900" strike="noStrike" u="none">
                <a:solidFill>
                  <a:srgbClr val="000000"/>
                </a:solidFill>
                <a:uFillTx/>
                <a:latin typeface="Arial"/>
              </a:endParaRPr>
            </a:p>
          </p:txBody>
        </p:sp>
        <p:sp>
          <p:nvSpPr>
            <p:cNvPr id="235" name=""/>
            <p:cNvSpPr/>
            <p:nvPr/>
          </p:nvSpPr>
          <p:spPr>
            <a:xfrm>
              <a:off x="3757320" y="5419080"/>
              <a:ext cx="4869720" cy="360"/>
            </a:xfrm>
            <a:prstGeom prst="line">
              <a:avLst/>
            </a:prstGeom>
            <a:ln w="9360">
              <a:solidFill>
                <a:schemeClr val="accent2"/>
              </a:solidFill>
              <a:round/>
            </a:ln>
          </p:spPr>
          <p:style>
            <a:lnRef idx="0"/>
            <a:fillRef idx="0"/>
            <a:effectRef idx="0"/>
            <a:fontRef idx="minor"/>
          </p:style>
          <p:txBody>
            <a:bodyPr lIns="90000" rIns="90000" tIns="-44640" bIns="-44640" anchor="t" anchorCtr="1">
              <a:noAutofit/>
            </a:bodyPr>
            <a:p>
              <a:endParaRPr b="0" lang="en-GB" sz="1800" strike="noStrike" u="none">
                <a:solidFill>
                  <a:srgbClr val="000000"/>
                </a:solidFill>
                <a:uFillTx/>
                <a:latin typeface="Arial"/>
              </a:endParaRPr>
            </a:p>
          </p:txBody>
        </p:sp>
        <p:sp>
          <p:nvSpPr>
            <p:cNvPr id="236" name=""/>
            <p:cNvSpPr/>
            <p:nvPr/>
          </p:nvSpPr>
          <p:spPr>
            <a:xfrm>
              <a:off x="3757680" y="5419080"/>
              <a:ext cx="4869360" cy="1030680"/>
            </a:xfrm>
            <a:prstGeom prst="rect">
              <a:avLst/>
            </a:prstGeom>
            <a:noFill/>
            <a:ln w="0">
              <a:noFill/>
            </a:ln>
          </p:spPr>
          <p:style>
            <a:lnRef idx="0"/>
            <a:fillRef idx="0"/>
            <a:effectRef idx="0"/>
            <a:fontRef idx="minor"/>
          </p:style>
          <p:txBody>
            <a:bodyPr numCol="1" spcCol="1440" lIns="72360" rIns="72360" tIns="72360" bIns="72360" anchor="t">
              <a:noAutofit/>
            </a:bodyPr>
            <a:p>
              <a:pPr defTabSz="844560">
                <a:lnSpc>
                  <a:spcPct val="90000"/>
                </a:lnSpc>
                <a:spcAft>
                  <a:spcPts val="666"/>
                </a:spcAft>
              </a:pPr>
              <a:r>
                <a:rPr b="0" lang="en-GB" sz="1900" strike="noStrike" u="none">
                  <a:solidFill>
                    <a:srgbClr val="000000"/>
                  </a:solidFill>
                  <a:uFillTx/>
                  <a:latin typeface="Calibri"/>
                </a:rPr>
                <a:t>Later in the 1070s a number of cathedrals were moved from rural to urban sites</a:t>
              </a:r>
              <a:endParaRPr b="0" lang="en-GB" sz="1900" strike="noStrike" u="none">
                <a:solidFill>
                  <a:srgbClr val="000000"/>
                </a:solidFill>
                <a:uFillTx/>
                <a:latin typeface="Arial"/>
              </a:endParaRPr>
            </a:p>
          </p:txBody>
        </p:sp>
      </p:gr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237" name="Rectangle 139">
            <a:extLst>
              <a:ext uri="{C183D7F6-B498-43B3-948B-1728B52AA6E4}">
                <adec:decorative xmlns:adec="http://schemas.microsoft.com/office/drawing/2017/decorative" val="1"/>
              </a:ext>
            </a:extLst>
          </p:cNvPr>
          <p:cNvSpPr/>
          <p:nvPr/>
        </p:nvSpPr>
        <p:spPr>
          <a:xfrm>
            <a:off x="245520" y="4572000"/>
            <a:ext cx="5293440" cy="1963800"/>
          </a:xfrm>
          <a:prstGeom prst="rect">
            <a:avLst/>
          </a:prstGeom>
          <a:solidFill>
            <a:srgbClr val="334150"/>
          </a:solidFill>
          <a:ln w="25560">
            <a:noFill/>
          </a:ln>
        </p:spPr>
        <p:style>
          <a:lnRef idx="0"/>
          <a:fillRef idx="0"/>
          <a:effectRef idx="0"/>
          <a:fontRef idx="minor"/>
        </p:style>
        <p:txBody>
          <a:bodyPr lIns="90000" rIns="90000" tIns="45000" bIns="45000" anchor="ctr">
            <a:noAutofit/>
          </a:bodyPr>
          <a:p>
            <a:endParaRPr b="0" lang="en-US" sz="1800" strike="noStrike" u="none">
              <a:solidFill>
                <a:srgbClr val="ffffff"/>
              </a:solidFill>
              <a:uFillTx/>
              <a:latin typeface="Calibri"/>
            </a:endParaRPr>
          </a:p>
        </p:txBody>
      </p:sp>
      <p:sp>
        <p:nvSpPr>
          <p:cNvPr id="238" name="PlaceHolder 1"/>
          <p:cNvSpPr>
            <a:spLocks noGrp="1"/>
          </p:cNvSpPr>
          <p:nvPr>
            <p:ph type="title"/>
          </p:nvPr>
        </p:nvSpPr>
        <p:spPr>
          <a:xfrm>
            <a:off x="393120" y="4767120"/>
            <a:ext cx="4945320" cy="1624680"/>
          </a:xfrm>
          <a:prstGeom prst="rect">
            <a:avLst/>
          </a:prstGeom>
          <a:noFill/>
          <a:ln w="0">
            <a:noFill/>
          </a:ln>
        </p:spPr>
        <p:txBody>
          <a:bodyPr lIns="91440" rIns="91440" tIns="45720" bIns="45720" anchor="ctr">
            <a:normAutofit/>
          </a:bodyPr>
          <a:p>
            <a:pPr indent="0" algn="r" defTabSz="914400">
              <a:lnSpc>
                <a:spcPct val="100000"/>
              </a:lnSpc>
              <a:buNone/>
            </a:pPr>
            <a:r>
              <a:rPr b="0" lang="en-GB" sz="4400" strike="noStrike" u="none">
                <a:solidFill>
                  <a:schemeClr val="dk1"/>
                </a:solidFill>
                <a:uFillTx/>
                <a:latin typeface="Calibri"/>
              </a:rPr>
              <a:t>The Bayeux Tapestry</a:t>
            </a:r>
            <a:endParaRPr b="0" lang="en-US" sz="4400" strike="noStrike" u="none">
              <a:solidFill>
                <a:schemeClr val="dk1"/>
              </a:solidFill>
              <a:uFillTx/>
              <a:latin typeface="Calibri"/>
            </a:endParaRPr>
          </a:p>
        </p:txBody>
      </p:sp>
      <p:pic>
        <p:nvPicPr>
          <p:cNvPr id="239" name="Picture 4" descr="https://2.bp.blogspot.com/-qtKIV1RKDyw/WAVTTITZomI/AAAAAAAAMOA/EygwjmeoXMgVmwAeRMA5G58WAh8nkfmPwCLcB/s320/9e7ebefcba3f0a6964b5e22ab73fe9f9.jpg"/>
          <p:cNvPicPr/>
          <p:nvPr/>
        </p:nvPicPr>
        <p:blipFill>
          <a:blip r:embed="rId1"/>
          <a:srcRect l="0" t="4142" r="0" b="31071"/>
          <a:stretch/>
        </p:blipFill>
        <p:spPr>
          <a:xfrm>
            <a:off x="245520" y="321840"/>
            <a:ext cx="5293440" cy="4106880"/>
          </a:xfrm>
          <a:prstGeom prst="rect">
            <a:avLst/>
          </a:prstGeom>
          <a:ln w="0">
            <a:noFill/>
          </a:ln>
        </p:spPr>
      </p:pic>
      <p:sp>
        <p:nvSpPr>
          <p:cNvPr id="240" name="Rectangle 141">
            <a:extLst>
              <a:ext uri="{C183D7F6-B498-43B3-948B-1728B52AA6E4}">
                <adec:decorative xmlns:adec="http://schemas.microsoft.com/office/drawing/2017/decorative" val="1"/>
              </a:ext>
            </a:extLst>
          </p:cNvPr>
          <p:cNvSpPr/>
          <p:nvPr/>
        </p:nvSpPr>
        <p:spPr>
          <a:xfrm>
            <a:off x="5650920" y="321840"/>
            <a:ext cx="3251520" cy="6214320"/>
          </a:xfrm>
          <a:prstGeom prst="rect">
            <a:avLst/>
          </a:prstGeom>
          <a:solidFill>
            <a:srgbClr val="404040"/>
          </a:solidFill>
          <a:ln w="25560">
            <a:noFill/>
          </a:ln>
        </p:spPr>
        <p:style>
          <a:lnRef idx="0"/>
          <a:fillRef idx="0"/>
          <a:effectRef idx="0"/>
          <a:fontRef idx="minor"/>
        </p:style>
        <p:txBody>
          <a:bodyPr lIns="90000" rIns="90000" tIns="45000" bIns="45000" anchor="ctr">
            <a:noAutofit/>
          </a:bodyPr>
          <a:p>
            <a:endParaRPr b="0" lang="en-US" sz="1800" strike="noStrike" u="none">
              <a:solidFill>
                <a:srgbClr val="ffffff"/>
              </a:solidFill>
              <a:uFillTx/>
              <a:latin typeface="Calibri"/>
            </a:endParaRPr>
          </a:p>
        </p:txBody>
      </p:sp>
      <p:sp>
        <p:nvSpPr>
          <p:cNvPr id="241" name="PlaceHolder 2"/>
          <p:cNvSpPr>
            <a:spLocks noGrp="1"/>
          </p:cNvSpPr>
          <p:nvPr>
            <p:ph/>
          </p:nvPr>
        </p:nvSpPr>
        <p:spPr>
          <a:xfrm>
            <a:off x="6022080" y="917640"/>
            <a:ext cx="2568240" cy="4852080"/>
          </a:xfrm>
          <a:prstGeom prst="rect">
            <a:avLst/>
          </a:prstGeom>
          <a:noFill/>
          <a:ln w="0">
            <a:noFill/>
          </a:ln>
        </p:spPr>
        <p:txBody>
          <a:bodyPr lIns="91440" rIns="91440" tIns="45720" bIns="45720" anchor="ctr">
            <a:normAutofit/>
          </a:bodyPr>
          <a:p>
            <a:pPr marL="343080" indent="-343080" defTabSz="914400">
              <a:lnSpc>
                <a:spcPct val="100000"/>
              </a:lnSpc>
              <a:spcBef>
                <a:spcPts val="561"/>
              </a:spcBef>
              <a:buClr>
                <a:srgbClr val="ffffff"/>
              </a:buClr>
              <a:buFont typeface="Arial"/>
              <a:buChar char="•"/>
            </a:pPr>
            <a:r>
              <a:rPr b="0" lang="en-US" sz="2800" strike="noStrike" u="none">
                <a:solidFill>
                  <a:schemeClr val="dk1"/>
                </a:solidFill>
                <a:uFillTx/>
                <a:latin typeface="Calibri"/>
              </a:rPr>
              <a:t>What is the significance of the role of Stigand as represented here?</a:t>
            </a:r>
            <a:endParaRPr b="0" lang="en-US" sz="28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242" name="Rectangle 7">
            <a:extLst>
              <a:ext uri="{C183D7F6-B498-43B3-948B-1728B52AA6E4}">
                <adec:decorative xmlns:adec="http://schemas.microsoft.com/office/drawing/2017/decorative" val="1"/>
              </a:ext>
            </a:extLst>
          </p:cNvPr>
          <p:cNvSpPr/>
          <p:nvPr/>
        </p:nvSpPr>
        <p:spPr>
          <a:xfrm>
            <a:off x="266760" y="0"/>
            <a:ext cx="8610120" cy="2753640"/>
          </a:xfrm>
          <a:prstGeom prst="rect">
            <a:avLst/>
          </a:prstGeom>
          <a:gradFill rotWithShape="0">
            <a:gsLst>
              <a:gs pos="25000">
                <a:srgbClr val="4274af"/>
              </a:gs>
              <a:gs pos="94000">
                <a:srgbClr val="4a452a"/>
              </a:gs>
              <a:gs pos="100000">
                <a:srgbClr val="4a452a"/>
              </a:gs>
            </a:gsLst>
            <a:lin ang="4200000"/>
          </a:gra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pic>
        <p:nvPicPr>
          <p:cNvPr id="243" name="Picture 9" descr="">
            <a:extLst>
              <a:ext uri="{C183D7F6-B498-43B3-948B-1728B52AA6E4}">
                <adec:decorative xmlns:adec="http://schemas.microsoft.com/office/drawing/2017/decorative" val="1"/>
              </a:ext>
            </a:extLst>
          </p:cNvPr>
          <p:cNvPicPr/>
          <p:nvPr/>
        </p:nvPicPr>
        <p:blipFill>
          <a:blip r:embed="rId1"/>
          <a:stretch/>
        </p:blipFill>
        <p:spPr>
          <a:xfrm>
            <a:off x="0" y="0"/>
            <a:ext cx="9143640" cy="6857640"/>
          </a:xfrm>
          <a:prstGeom prst="rect">
            <a:avLst/>
          </a:prstGeom>
          <a:ln w="0">
            <a:noFill/>
          </a:ln>
        </p:spPr>
      </p:pic>
      <p:sp>
        <p:nvSpPr>
          <p:cNvPr id="244" name="PlaceHolder 1"/>
          <p:cNvSpPr>
            <a:spLocks noGrp="1"/>
          </p:cNvSpPr>
          <p:nvPr>
            <p:ph type="title"/>
          </p:nvPr>
        </p:nvSpPr>
        <p:spPr>
          <a:xfrm>
            <a:off x="884520" y="826560"/>
            <a:ext cx="7374960" cy="1325160"/>
          </a:xfrm>
          <a:prstGeom prst="rect">
            <a:avLst/>
          </a:prstGeom>
          <a:noFill/>
          <a:ln w="0">
            <a:noFill/>
          </a:ln>
        </p:spPr>
        <p:txBody>
          <a:bodyPr lIns="91440" rIns="91440" tIns="45720" bIns="45720" anchor="ctr">
            <a:normAutofit/>
          </a:bodyPr>
          <a:p>
            <a:pPr indent="0" algn="ctr" defTabSz="914400">
              <a:lnSpc>
                <a:spcPct val="100000"/>
              </a:lnSpc>
              <a:buNone/>
            </a:pPr>
            <a:r>
              <a:rPr b="0" lang="en-GB" sz="3500" strike="noStrike" u="none">
                <a:solidFill>
                  <a:schemeClr val="dk1"/>
                </a:solidFill>
                <a:uFillTx/>
                <a:latin typeface="Calibri"/>
              </a:rPr>
              <a:t>The Normans in Sicily, and the Papacy</a:t>
            </a:r>
            <a:endParaRPr b="0" lang="en-US" sz="3500" strike="noStrike" u="none">
              <a:solidFill>
                <a:schemeClr val="dk1"/>
              </a:solidFill>
              <a:uFillTx/>
              <a:latin typeface="Calibri"/>
            </a:endParaRPr>
          </a:p>
        </p:txBody>
      </p:sp>
      <p:sp>
        <p:nvSpPr>
          <p:cNvPr id="245" name="PlaceHolder 2"/>
          <p:cNvSpPr>
            <a:spLocks noGrp="1"/>
          </p:cNvSpPr>
          <p:nvPr>
            <p:ph/>
          </p:nvPr>
        </p:nvSpPr>
        <p:spPr>
          <a:xfrm>
            <a:off x="1043640" y="2637000"/>
            <a:ext cx="7374960" cy="3814200"/>
          </a:xfrm>
          <a:prstGeom prst="rect">
            <a:avLst/>
          </a:prstGeom>
          <a:noFill/>
          <a:ln w="0">
            <a:noFill/>
          </a:ln>
        </p:spPr>
        <p:txBody>
          <a:bodyPr lIns="91440" rIns="91440" tIns="45720" bIns="45720" anchor="t">
            <a:normAutofit/>
          </a:bodyPr>
          <a:p>
            <a:pPr indent="0" defTabSz="914400">
              <a:lnSpc>
                <a:spcPct val="100000"/>
              </a:lnSpc>
              <a:spcBef>
                <a:spcPts val="479"/>
              </a:spcBef>
              <a:buNone/>
              <a:tabLst>
                <a:tab algn="l" pos="0"/>
              </a:tabLst>
            </a:pPr>
            <a:r>
              <a:rPr b="0" lang="en-GB" sz="2400" strike="noStrike" u="none">
                <a:solidFill>
                  <a:schemeClr val="dk1"/>
                </a:solidFill>
                <a:uFillTx/>
                <a:latin typeface="Calibri"/>
              </a:rPr>
              <a:t>At the Treaty of Melfi (1059) Pope Leo IX, in a reversal of his previous policy, sought an understanding with Robert Guiscard, and recognized his right to most of Apulia, Calabria, and Sicily – most of these lands were still in Moslem or Byzantine hands. In return they promised obedience to the pope, promised to pay an annual tribute, and to defend the rights of St Peter. Robert used the title ‘by the grace of God and St Peter duke of Apulia and Calabria and by their help future king of Sicily’.</a:t>
            </a:r>
            <a:endParaRPr b="0" lang="en-US" sz="2400" strike="noStrike" u="none">
              <a:solidFill>
                <a:schemeClr val="dk1"/>
              </a:solidFill>
              <a:uFillTx/>
              <a:latin typeface="Calibri"/>
            </a:endParaRPr>
          </a:p>
          <a:p>
            <a:pPr indent="0" defTabSz="914400">
              <a:lnSpc>
                <a:spcPct val="100000"/>
              </a:lnSpc>
              <a:spcBef>
                <a:spcPts val="479"/>
              </a:spcBef>
              <a:buNone/>
              <a:tabLst>
                <a:tab algn="l" pos="0"/>
              </a:tabLst>
            </a:pPr>
            <a:endParaRPr b="0" lang="en-US" sz="24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246" name="Freeform: Shape 9">
            <a:extLst>
              <a:ext uri="{C183D7F6-B498-43B3-948B-1728B52AA6E4}">
                <adec:decorative xmlns:adec="http://schemas.microsoft.com/office/drawing/2017/decorative" val="1"/>
              </a:ext>
            </a:extLst>
          </p:cNvPr>
          <p:cNvSpPr/>
          <p:nvPr/>
        </p:nvSpPr>
        <p:spPr>
          <a:xfrm>
            <a:off x="363240" y="470880"/>
            <a:ext cx="3285360" cy="5891760"/>
          </a:xfrm>
          <a:custGeom>
            <a:avLst/>
            <a:gdLst>
              <a:gd name="textAreaLeft" fmla="*/ 0 w 3285360"/>
              <a:gd name="textAreaRight" fmla="*/ 3285720 w 3285360"/>
              <a:gd name="textAreaTop" fmla="*/ 0 h 5891760"/>
              <a:gd name="textAreaBottom" fmla="*/ 5892120 h 5891760"/>
            </a:gdLst>
            <a:ahLst/>
            <a:rect l="textAreaLeft" t="textAreaTop" r="textAreaRight" b="textAreaBottom"/>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w="25560">
            <a:noFill/>
          </a:ln>
        </p:spPr>
        <p:style>
          <a:lnRef idx="0"/>
          <a:fillRef idx="0"/>
          <a:effectRef idx="0"/>
          <a:fontRef idx="minor"/>
        </p:style>
        <p:txBody>
          <a:bodyPr lIns="90000" rIns="90000" tIns="45000" bIns="45000" anchor="ctr">
            <a:noAutofit/>
          </a:bodyPr>
          <a:p>
            <a:endParaRPr b="0" lang="en-US" sz="1800" strike="noStrike" u="none">
              <a:solidFill>
                <a:srgbClr val="ffffff"/>
              </a:solidFill>
              <a:uFillTx/>
              <a:latin typeface="Calibri"/>
            </a:endParaRPr>
          </a:p>
        </p:txBody>
      </p:sp>
      <p:sp>
        <p:nvSpPr>
          <p:cNvPr id="247" name="PlaceHolder 1"/>
          <p:cNvSpPr>
            <a:spLocks noGrp="1"/>
          </p:cNvSpPr>
          <p:nvPr>
            <p:ph type="title"/>
          </p:nvPr>
        </p:nvSpPr>
        <p:spPr>
          <a:xfrm>
            <a:off x="647280" y="1011960"/>
            <a:ext cx="2561760" cy="479520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dk1"/>
                </a:solidFill>
                <a:uFillTx/>
                <a:latin typeface="Calibri"/>
              </a:rPr>
              <a:t>William I and the Papacy</a:t>
            </a:r>
            <a:endParaRPr b="0" lang="en-US" sz="4400" strike="noStrike" u="none">
              <a:solidFill>
                <a:schemeClr val="dk1"/>
              </a:solidFill>
              <a:uFillTx/>
              <a:latin typeface="Calibri"/>
            </a:endParaRPr>
          </a:p>
        </p:txBody>
      </p:sp>
      <p:grpSp>
        <p:nvGrpSpPr>
          <p:cNvPr id="248" name="Content Placeholder 2"/>
          <p:cNvGrpSpPr/>
          <p:nvPr/>
        </p:nvGrpSpPr>
        <p:grpSpPr>
          <a:xfrm>
            <a:off x="3895560" y="470880"/>
            <a:ext cx="4884840" cy="5884920"/>
            <a:chOff x="3895560" y="470880"/>
            <a:chExt cx="4884840" cy="5884920"/>
          </a:xfrm>
        </p:grpSpPr>
        <p:sp>
          <p:nvSpPr>
            <p:cNvPr id="249" name=""/>
            <p:cNvSpPr/>
            <p:nvPr/>
          </p:nvSpPr>
          <p:spPr>
            <a:xfrm>
              <a:off x="3895560" y="470880"/>
              <a:ext cx="4884840" cy="5884920"/>
            </a:xfrm>
            <a:prstGeom prst="rect">
              <a:avLst/>
            </a:prstGeom>
            <a:noFill/>
            <a:ln w="0">
              <a:noFill/>
            </a:ln>
          </p:spPr>
          <p:style>
            <a:lnRef idx="0"/>
            <a:fillRef idx="0"/>
            <a:effectRef idx="0"/>
            <a:fontRef idx="minor"/>
          </p:style>
          <p:txBody>
            <a:bodyPr lIns="90000" rIns="90000" tIns="45000" bIns="45000" anchor="t">
              <a:noAutofit/>
            </a:bodyPr>
            <a:p>
              <a:endParaRPr b="0" lang="en-GB" sz="1800" strike="noStrike" u="none">
                <a:solidFill>
                  <a:srgbClr val="000000"/>
                </a:solidFill>
                <a:uFillTx/>
                <a:latin typeface="Arial"/>
              </a:endParaRPr>
            </a:p>
          </p:txBody>
        </p:sp>
        <p:sp>
          <p:nvSpPr>
            <p:cNvPr id="250" name=""/>
            <p:cNvSpPr/>
            <p:nvPr/>
          </p:nvSpPr>
          <p:spPr>
            <a:xfrm>
              <a:off x="3895560" y="556200"/>
              <a:ext cx="4884840" cy="1374480"/>
            </a:xfrm>
            <a:prstGeom prst="roundRect">
              <a:avLst>
                <a:gd name="adj" fmla="val 16667"/>
              </a:avLst>
            </a:prstGeom>
            <a:gradFill rotWithShape="0">
              <a:gsLst>
                <a:gs pos="0">
                  <a:srgbClr val="9c2f2c"/>
                </a:gs>
                <a:gs pos="80000">
                  <a:srgbClr val="cb3d39"/>
                </a:gs>
                <a:gs pos="100000">
                  <a:srgbClr val="ce3a36"/>
                </a:gs>
              </a:gsLst>
              <a:lin ang="16200000"/>
            </a:gradFill>
            <a:ln w="0">
              <a:noFill/>
            </a:ln>
            <a:effectLst>
              <a:outerShdw dist="23040" dir="5400000" blurRad="39960" rotWithShape="0">
                <a:srgbClr val="000000">
                  <a:alpha val="35000"/>
                </a:srgbClr>
              </a:outerShdw>
            </a:effectLst>
          </p:spPr>
          <p:style>
            <a:lnRef idx="0"/>
            <a:fillRef idx="0"/>
            <a:effectRef idx="0"/>
            <a:fontRef idx="minor"/>
          </p:style>
          <p:txBody>
            <a:bodyPr numCol="1" spcCol="1440" lIns="95400" rIns="95400" tIns="95400" bIns="95400" anchor="ctr">
              <a:noAutofit/>
            </a:bodyPr>
            <a:p>
              <a:pPr defTabSz="1111320">
                <a:lnSpc>
                  <a:spcPct val="90000"/>
                </a:lnSpc>
                <a:spcAft>
                  <a:spcPts val="876"/>
                </a:spcAft>
              </a:pPr>
              <a:r>
                <a:rPr b="0" lang="en-GB" sz="2500" strike="noStrike" u="none">
                  <a:solidFill>
                    <a:schemeClr val="lt1"/>
                  </a:solidFill>
                  <a:uFillTx/>
                  <a:latin typeface="Calibri"/>
                </a:rPr>
                <a:t>A firmer stance: Pope Gregory VII demanded attendance of English bishops at papal councils</a:t>
              </a:r>
              <a:endParaRPr b="0" lang="en-GB" sz="2500" strike="noStrike" u="none">
                <a:solidFill>
                  <a:srgbClr val="000000"/>
                </a:solidFill>
                <a:uFillTx/>
                <a:latin typeface="Arial"/>
              </a:endParaRPr>
            </a:p>
          </p:txBody>
        </p:sp>
        <p:sp>
          <p:nvSpPr>
            <p:cNvPr id="251" name=""/>
            <p:cNvSpPr/>
            <p:nvPr/>
          </p:nvSpPr>
          <p:spPr>
            <a:xfrm>
              <a:off x="3895560" y="2003040"/>
              <a:ext cx="4884840" cy="1374480"/>
            </a:xfrm>
            <a:prstGeom prst="roundRect">
              <a:avLst>
                <a:gd name="adj" fmla="val 16667"/>
              </a:avLst>
            </a:prstGeom>
            <a:gradFill rotWithShape="0">
              <a:gsLst>
                <a:gs pos="0">
                  <a:srgbClr val="996030"/>
                </a:gs>
                <a:gs pos="80000">
                  <a:srgbClr val="c87d3e"/>
                </a:gs>
                <a:gs pos="100000">
                  <a:srgbClr val="cb7e3b"/>
                </a:gs>
              </a:gsLst>
              <a:lin ang="16200000"/>
            </a:gradFill>
            <a:ln w="0">
              <a:noFill/>
            </a:ln>
            <a:effectLst>
              <a:outerShdw dist="23040" dir="5400000" blurRad="39960" rotWithShape="0">
                <a:srgbClr val="000000">
                  <a:alpha val="35000"/>
                </a:srgbClr>
              </a:outerShdw>
            </a:effectLst>
          </p:spPr>
          <p:style>
            <a:lnRef idx="0"/>
            <a:fillRef idx="0"/>
            <a:effectRef idx="0"/>
            <a:fontRef idx="minor"/>
          </p:style>
          <p:txBody>
            <a:bodyPr numCol="1" spcCol="1440" lIns="95400" rIns="95400" tIns="95400" bIns="95400" anchor="ctr">
              <a:noAutofit/>
            </a:bodyPr>
            <a:p>
              <a:pPr defTabSz="1111320">
                <a:lnSpc>
                  <a:spcPct val="90000"/>
                </a:lnSpc>
                <a:spcAft>
                  <a:spcPts val="876"/>
                </a:spcAft>
              </a:pPr>
              <a:r>
                <a:rPr b="0" lang="en-GB" sz="2500" strike="noStrike" u="none">
                  <a:solidFill>
                    <a:schemeClr val="lt1"/>
                  </a:solidFill>
                  <a:uFillTx/>
                  <a:latin typeface="Calibri"/>
                </a:rPr>
                <a:t>Demanded frequent attendance of Lanfranc at the papal curia</a:t>
              </a:r>
              <a:endParaRPr b="0" lang="en-GB" sz="2500" strike="noStrike" u="none">
                <a:solidFill>
                  <a:srgbClr val="000000"/>
                </a:solidFill>
                <a:uFillTx/>
                <a:latin typeface="Arial"/>
              </a:endParaRPr>
            </a:p>
          </p:txBody>
        </p:sp>
        <p:sp>
          <p:nvSpPr>
            <p:cNvPr id="252" name=""/>
            <p:cNvSpPr/>
            <p:nvPr/>
          </p:nvSpPr>
          <p:spPr>
            <a:xfrm>
              <a:off x="3895560" y="3449520"/>
              <a:ext cx="4884840" cy="1374480"/>
            </a:xfrm>
            <a:prstGeom prst="roundRect">
              <a:avLst>
                <a:gd name="adj" fmla="val 16667"/>
              </a:avLst>
            </a:prstGeom>
            <a:gradFill rotWithShape="0">
              <a:gsLst>
                <a:gs pos="0">
                  <a:srgbClr val="998d33"/>
                </a:gs>
                <a:gs pos="80000">
                  <a:srgbClr val="c6b843"/>
                </a:gs>
                <a:gs pos="100000">
                  <a:srgbClr val="c9bb40"/>
                </a:gs>
              </a:gsLst>
              <a:lin ang="16200000"/>
            </a:gradFill>
            <a:ln w="0">
              <a:noFill/>
            </a:ln>
            <a:effectLst>
              <a:outerShdw dist="23040" dir="5400000" blurRad="39960" rotWithShape="0">
                <a:srgbClr val="000000">
                  <a:alpha val="35000"/>
                </a:srgbClr>
              </a:outerShdw>
            </a:effectLst>
          </p:spPr>
          <p:style>
            <a:lnRef idx="0"/>
            <a:fillRef idx="0"/>
            <a:effectRef idx="0"/>
            <a:fontRef idx="minor"/>
          </p:style>
          <p:txBody>
            <a:bodyPr numCol="1" spcCol="1440" lIns="95400" rIns="95400" tIns="95400" bIns="95400" anchor="ctr">
              <a:noAutofit/>
            </a:bodyPr>
            <a:p>
              <a:pPr defTabSz="1111320">
                <a:lnSpc>
                  <a:spcPct val="90000"/>
                </a:lnSpc>
                <a:spcAft>
                  <a:spcPts val="876"/>
                </a:spcAft>
              </a:pPr>
              <a:r>
                <a:rPr b="0" lang="en-GB" sz="2500" strike="noStrike" u="none">
                  <a:solidFill>
                    <a:schemeClr val="lt1"/>
                  </a:solidFill>
                  <a:uFillTx/>
                  <a:latin typeface="Calibri"/>
                </a:rPr>
                <a:t>Demanded that papal legates be allowed to hold councils in England</a:t>
              </a:r>
              <a:endParaRPr b="0" lang="en-GB" sz="2500" strike="noStrike" u="none">
                <a:solidFill>
                  <a:srgbClr val="000000"/>
                </a:solidFill>
                <a:uFillTx/>
                <a:latin typeface="Arial"/>
              </a:endParaRPr>
            </a:p>
          </p:txBody>
        </p:sp>
        <p:sp>
          <p:nvSpPr>
            <p:cNvPr id="253" name=""/>
            <p:cNvSpPr/>
            <p:nvPr/>
          </p:nvSpPr>
          <p:spPr>
            <a:xfrm>
              <a:off x="3895560" y="4896360"/>
              <a:ext cx="4884840" cy="1374480"/>
            </a:xfrm>
            <a:prstGeom prst="roundRect">
              <a:avLst>
                <a:gd name="adj" fmla="val 16667"/>
              </a:avLst>
            </a:prstGeom>
            <a:gradFill rotWithShape="0">
              <a:gsLst>
                <a:gs pos="0">
                  <a:srgbClr val="779637"/>
                </a:gs>
                <a:gs pos="80000">
                  <a:srgbClr val="9bc348"/>
                </a:gs>
                <a:gs pos="100000">
                  <a:srgbClr val="9cc745"/>
                </a:gs>
              </a:gsLst>
              <a:lin ang="16200000"/>
            </a:gradFill>
            <a:ln w="0">
              <a:noFill/>
            </a:ln>
            <a:effectLst>
              <a:outerShdw dist="23040" dir="5400000" blurRad="39960" rotWithShape="0">
                <a:srgbClr val="000000">
                  <a:alpha val="35000"/>
                </a:srgbClr>
              </a:outerShdw>
            </a:effectLst>
          </p:spPr>
          <p:style>
            <a:lnRef idx="0"/>
            <a:fillRef idx="0"/>
            <a:effectRef idx="0"/>
            <a:fontRef idx="minor"/>
          </p:style>
          <p:txBody>
            <a:bodyPr numCol="1" spcCol="1440" lIns="95400" rIns="95400" tIns="95400" bIns="95400" anchor="ctr">
              <a:noAutofit/>
            </a:bodyPr>
            <a:p>
              <a:pPr defTabSz="1111320">
                <a:lnSpc>
                  <a:spcPct val="90000"/>
                </a:lnSpc>
                <a:spcAft>
                  <a:spcPts val="876"/>
                </a:spcAft>
              </a:pPr>
              <a:r>
                <a:rPr b="0" lang="en-GB" sz="2500" strike="noStrike" u="none">
                  <a:solidFill>
                    <a:schemeClr val="lt1"/>
                  </a:solidFill>
                  <a:uFillTx/>
                  <a:latin typeface="Calibri"/>
                </a:rPr>
                <a:t>Demanded that William perform homage as a papal vassal</a:t>
              </a:r>
              <a:endParaRPr b="0" lang="en-GB" sz="2500" strike="noStrike" u="none">
                <a:solidFill>
                  <a:srgbClr val="000000"/>
                </a:solidFill>
                <a:uFillTx/>
                <a:latin typeface="Arial"/>
              </a:endParaRPr>
            </a:p>
          </p:txBody>
        </p:sp>
      </p:gr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4" name="CustomShape 25"/>
          <p:cNvSpPr/>
          <p:nvPr/>
        </p:nvSpPr>
        <p:spPr>
          <a:xfrm>
            <a:off x="3918600" y="180000"/>
            <a:ext cx="5220000" cy="702000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1100" strike="noStrike" u="none">
                <a:solidFill>
                  <a:srgbClr val="000000"/>
                </a:solidFill>
                <a:uFillTx/>
                <a:latin typeface="Gill Sans"/>
                <a:ea typeface="DejaVu Sans"/>
              </a:rPr>
              <a:t>That the Roman church was founded by God alone.</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the Roman pontiff alone can with right be called universal.</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he alone can depose or reinstate bishops.</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in a council his legate, even if a lower grade, is above all bishops, and can pass sentence of deposition against them.</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the pope may depose the absent.</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among other things, we ought not to remain in the same house with those excommunicated by him.</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for him alone is it lawful, according to the needs of the time, to make new laws, to assemble together new congregations, to make an abbey of a canonry; and, on the other hand, to divide a rich bishopric and unite the poor ones.</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he alone may use the imperial insignia.</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of the pope alone all princes shall kiss the feet.</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his name alone shall be spoken in the churches.</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this is the only name in the world.</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it may be permitted to him to depose emperors.</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he may be permitted to transfer bishops if need be.</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he has power to ordain a clerk of any church he may wish.</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he who is ordained by him may preside over another church, but may not hold a subordinate position; and that such a one may not receive a higher grade from any bishop.</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no synod shall be called a general one without his order.</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no chapter and no book shall be considered canonical without his authority.</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a sentence passed by him may be retracted by no one; and that he himself, alone of all, may retract it.</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he himself may be judged by no one.</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no one shall dare to condemn one who appeals to the apostolic chair.</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to the latter should be referred the more important cases of every church.</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the Roman church has never erred; nor will it err to all eternity, the Scripture bearing witness.</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the Roman pontiff, if he have been canonically ordained, is undoubtedly made a saint by the merits of St. Peter; St. Ennodius, bishop of Pavia, bearing witness, and many holy fathers agreeing with him. As is contained in the decrees of St. Symmachus the pope.</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by his command and consent, it may be lawful for subordinates to bring accusations.</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he may depose and reinstate bishops without assembling a synod.</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he who is not at peace with the Roman church shall not be considered catholic.</a:t>
            </a:r>
            <a:endParaRPr b="0" lang="en-GB" sz="1100" strike="noStrike" u="none">
              <a:solidFill>
                <a:srgbClr val="000000"/>
              </a:solidFill>
              <a:uFillTx/>
              <a:latin typeface="Arial"/>
            </a:endParaRPr>
          </a:p>
          <a:p>
            <a:pPr>
              <a:lnSpc>
                <a:spcPct val="100000"/>
              </a:lnSpc>
            </a:pPr>
            <a:r>
              <a:rPr b="0" lang="en-GB" sz="1100" strike="noStrike" u="none">
                <a:solidFill>
                  <a:srgbClr val="000000"/>
                </a:solidFill>
                <a:uFillTx/>
                <a:latin typeface="Gill Sans"/>
                <a:ea typeface="DejaVu Sans"/>
              </a:rPr>
              <a:t>That he may absolve subjects from their fealty to wicked men.</a:t>
            </a:r>
            <a:endParaRPr b="0" lang="en-GB" sz="1100" strike="noStrike" u="none">
              <a:solidFill>
                <a:srgbClr val="000000"/>
              </a:solidFill>
              <a:uFillTx/>
              <a:latin typeface="Arial"/>
            </a:endParaRPr>
          </a:p>
        </p:txBody>
      </p:sp>
      <p:pic>
        <p:nvPicPr>
          <p:cNvPr id="255" name="" descr=""/>
          <p:cNvPicPr/>
          <p:nvPr/>
        </p:nvPicPr>
        <p:blipFill>
          <a:blip r:embed="rId1"/>
          <a:stretch/>
        </p:blipFill>
        <p:spPr>
          <a:xfrm>
            <a:off x="0" y="0"/>
            <a:ext cx="3918600" cy="6858000"/>
          </a:xfrm>
          <a:prstGeom prst="rect">
            <a:avLst/>
          </a:prstGeom>
          <a:ln w="0">
            <a:noFill/>
          </a:ln>
        </p:spPr>
      </p:pic>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256" name="Rectangle 72">
            <a:extLst>
              <a:ext uri="{C183D7F6-B498-43B3-948B-1728B52AA6E4}">
                <adec:decorative xmlns:adec="http://schemas.microsoft.com/office/drawing/2017/decorative" val="1"/>
              </a:ext>
            </a:extLst>
          </p:cNvPr>
          <p:cNvSpPr/>
          <p:nvPr/>
        </p:nvSpPr>
        <p:spPr>
          <a:xfrm>
            <a:off x="3490560" y="478080"/>
            <a:ext cx="5275080" cy="5918400"/>
          </a:xfrm>
          <a:prstGeom prst="rect">
            <a:avLst/>
          </a:prstGeom>
          <a:solidFill>
            <a:srgbClr val="404040"/>
          </a:solidFill>
          <a:ln cap="sq" w="127080">
            <a:solidFill>
              <a:srgbClr val="404040"/>
            </a:solidFill>
            <a:round/>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257" name="PlaceHolder 1"/>
          <p:cNvSpPr>
            <a:spLocks noGrp="1"/>
          </p:cNvSpPr>
          <p:nvPr>
            <p:ph type="title"/>
          </p:nvPr>
        </p:nvSpPr>
        <p:spPr>
          <a:xfrm>
            <a:off x="3973320" y="1053720"/>
            <a:ext cx="4228920" cy="1424160"/>
          </a:xfrm>
          <a:prstGeom prst="rect">
            <a:avLst/>
          </a:prstGeom>
          <a:noFill/>
          <a:ln w="0">
            <a:noFill/>
          </a:ln>
        </p:spPr>
        <p:txBody>
          <a:bodyPr lIns="91440" rIns="91440" tIns="45720" bIns="45720" anchor="ctr">
            <a:normAutofit/>
          </a:bodyPr>
          <a:p>
            <a:pPr indent="0" algn="ctr" defTabSz="914400">
              <a:lnSpc>
                <a:spcPct val="90000"/>
              </a:lnSpc>
              <a:buNone/>
            </a:pPr>
            <a:r>
              <a:rPr b="0" lang="en-GB" sz="4400" strike="noStrike" u="none">
                <a:solidFill>
                  <a:schemeClr val="dk1"/>
                </a:solidFill>
                <a:uFillTx/>
                <a:latin typeface="Calibri"/>
              </a:rPr>
              <a:t>William’s response</a:t>
            </a:r>
            <a:endParaRPr b="0" lang="en-US" sz="4400" strike="noStrike" u="none">
              <a:solidFill>
                <a:schemeClr val="dk1"/>
              </a:solidFill>
              <a:uFillTx/>
              <a:latin typeface="Calibri"/>
            </a:endParaRPr>
          </a:p>
        </p:txBody>
      </p:sp>
      <p:pic>
        <p:nvPicPr>
          <p:cNvPr id="258" name="Picture 4" descr="http://legalhistorysources.com/ChurchHistory220/TopicFive/GregoryVIIDet2.jpg"/>
          <p:cNvPicPr/>
          <p:nvPr/>
        </p:nvPicPr>
        <p:blipFill>
          <a:blip r:embed="rId1"/>
          <a:stretch/>
        </p:blipFill>
        <p:spPr>
          <a:xfrm>
            <a:off x="361440" y="820080"/>
            <a:ext cx="2746800" cy="2105640"/>
          </a:xfrm>
          <a:prstGeom prst="rect">
            <a:avLst/>
          </a:prstGeom>
          <a:ln w="0">
            <a:noFill/>
          </a:ln>
        </p:spPr>
      </p:pic>
      <p:cxnSp>
        <p:nvCxnSpPr>
          <p:cNvPr id="259" name="Straight Connector 74">
            <a:extLst>
              <a:ext uri="{C183D7F6-B498-43B3-948B-1728B52AA6E4}">
                <adec:decorative xmlns:adec="http://schemas.microsoft.com/office/drawing/2017/decorative" val="1"/>
              </a:ext>
            </a:extLst>
          </p:cNvPr>
          <p:cNvCxnSpPr/>
          <p:nvPr/>
        </p:nvCxnSpPr>
        <p:spPr>
          <a:xfrm>
            <a:off x="4072320" y="2638800"/>
            <a:ext cx="3422160" cy="360"/>
          </a:xfrm>
          <a:prstGeom prst="straightConnector1">
            <a:avLst/>
          </a:prstGeom>
          <a:ln w="22320">
            <a:solidFill>
              <a:srgbClr val="e7e6e6"/>
            </a:solidFill>
            <a:round/>
          </a:ln>
        </p:spPr>
      </p:cxnSp>
      <p:pic>
        <p:nvPicPr>
          <p:cNvPr id="260" name="Picture 2" descr="Image result for william i of england"/>
          <p:cNvPicPr/>
          <p:nvPr/>
        </p:nvPicPr>
        <p:blipFill>
          <a:blip r:embed="rId2"/>
          <a:stretch/>
        </p:blipFill>
        <p:spPr>
          <a:xfrm>
            <a:off x="814680" y="3589920"/>
            <a:ext cx="1840320" cy="2788560"/>
          </a:xfrm>
          <a:prstGeom prst="rect">
            <a:avLst/>
          </a:prstGeom>
          <a:ln w="0">
            <a:noFill/>
          </a:ln>
        </p:spPr>
      </p:pic>
      <p:sp>
        <p:nvSpPr>
          <p:cNvPr id="261" name="PlaceHolder 2"/>
          <p:cNvSpPr>
            <a:spLocks noGrp="1"/>
          </p:cNvSpPr>
          <p:nvPr>
            <p:ph/>
          </p:nvPr>
        </p:nvSpPr>
        <p:spPr>
          <a:xfrm>
            <a:off x="3973320" y="2799720"/>
            <a:ext cx="4309920" cy="2987280"/>
          </a:xfrm>
          <a:prstGeom prst="rect">
            <a:avLst/>
          </a:prstGeom>
          <a:noFill/>
          <a:ln w="0">
            <a:noFill/>
          </a:ln>
        </p:spPr>
        <p:txBody>
          <a:bodyPr lIns="91440" rIns="91440" tIns="45720" bIns="45720" anchor="t">
            <a:normAutofit lnSpcReduction="9999"/>
          </a:bodyPr>
          <a:p>
            <a:pPr indent="0" defTabSz="914400">
              <a:lnSpc>
                <a:spcPct val="100000"/>
              </a:lnSpc>
              <a:spcBef>
                <a:spcPts val="561"/>
              </a:spcBef>
              <a:buNone/>
              <a:tabLst>
                <a:tab algn="l" pos="0"/>
              </a:tabLst>
            </a:pPr>
            <a:r>
              <a:rPr b="0" lang="en-GB" sz="2800" strike="noStrike" u="none">
                <a:solidFill>
                  <a:schemeClr val="dk1"/>
                </a:solidFill>
                <a:uFillTx/>
                <a:latin typeface="Calibri"/>
              </a:rPr>
              <a:t>‘</a:t>
            </a:r>
            <a:r>
              <a:rPr b="0" lang="en-GB" sz="2800" strike="noStrike" u="none">
                <a:solidFill>
                  <a:schemeClr val="dk1"/>
                </a:solidFill>
                <a:uFillTx/>
                <a:latin typeface="Calibri"/>
              </a:rPr>
              <a:t>I have never desired to do fealty nor do I desire it now; for I neither promised on my own behalf nor can I discover that my predecessors ever performed it to yours’.</a:t>
            </a:r>
            <a:endParaRPr b="0" lang="en-US" sz="2800" strike="noStrike" u="none">
              <a:solidFill>
                <a:schemeClr val="dk1"/>
              </a:solidFill>
              <a:uFillTx/>
              <a:latin typeface="Calibri"/>
            </a:endParaRPr>
          </a:p>
          <a:p>
            <a:pPr indent="0" defTabSz="914400">
              <a:lnSpc>
                <a:spcPct val="100000"/>
              </a:lnSpc>
              <a:spcBef>
                <a:spcPts val="420"/>
              </a:spcBef>
              <a:buNone/>
              <a:tabLst>
                <a:tab algn="l" pos="0"/>
              </a:tabLst>
            </a:pPr>
            <a:endParaRPr b="0" lang="en-US" sz="21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useBgFill="1">
        <p:nvSpPr>
          <p:cNvPr id="262" name="Rectangle 7">
            <a:extLst>
              <a:ext uri="{C183D7F6-B498-43B3-948B-1728B52AA6E4}">
                <adec:decorative xmlns:adec="http://schemas.microsoft.com/office/drawing/2017/decorative" val="1"/>
              </a:ext>
            </a:extLst>
          </p:cNvPr>
          <p:cNvSpPr/>
          <p:nvPr/>
        </p:nvSpPr>
        <p:spPr>
          <a:xfrm>
            <a:off x="0" y="0"/>
            <a:ext cx="4561200" cy="6857640"/>
          </a:xfrm>
          <a:prstGeom prst="rect">
            <a:avLst/>
          </a:prstGeom>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sp>
        <p:nvSpPr>
          <p:cNvPr id="263" name="Rectangle 9">
            <a:extLst>
              <a:ext uri="{C183D7F6-B498-43B3-948B-1728B52AA6E4}">
                <adec:decorative xmlns:adec="http://schemas.microsoft.com/office/drawing/2017/decorative" val="1"/>
              </a:ext>
            </a:extLst>
          </p:cNvPr>
          <p:cNvSpPr/>
          <p:nvPr/>
        </p:nvSpPr>
        <p:spPr>
          <a:xfrm>
            <a:off x="0" y="0"/>
            <a:ext cx="9143640" cy="6857640"/>
          </a:xfrm>
          <a:prstGeom prst="rect">
            <a:avLst/>
          </a:prstGeom>
          <a:gradFill rotWithShape="0">
            <a:gsLst>
              <a:gs pos="25000">
                <a:srgbClr val="4274af"/>
              </a:gs>
              <a:gs pos="94000">
                <a:srgbClr val="4a452a"/>
              </a:gs>
              <a:gs pos="100000">
                <a:srgbClr val="4a452a"/>
              </a:gs>
            </a:gsLst>
            <a:lin ang="4200000"/>
          </a:gradFill>
          <a:ln w="25560">
            <a:noFill/>
          </a:ln>
        </p:spPr>
        <p:style>
          <a:lnRef idx="0"/>
          <a:fillRef idx="0"/>
          <a:effectRef idx="0"/>
          <a:fontRef idx="minor"/>
        </p:style>
        <p:txBody>
          <a:bodyPr lIns="90000" rIns="90000" tIns="45000" bIns="45000" anchor="ctr">
            <a:noAutofit/>
          </a:bodyPr>
          <a:p>
            <a:endParaRPr b="0" lang="en-US" sz="1800" strike="noStrike" u="none">
              <a:solidFill>
                <a:schemeClr val="lt1"/>
              </a:solidFill>
              <a:uFillTx/>
              <a:latin typeface="Calibri"/>
            </a:endParaRPr>
          </a:p>
        </p:txBody>
      </p:sp>
      <p:pic>
        <p:nvPicPr>
          <p:cNvPr id="264" name="Picture 11" descr="">
            <a:extLst>
              <a:ext uri="{C183D7F6-B498-43B3-948B-1728B52AA6E4}">
                <adec:decorative xmlns:adec="http://schemas.microsoft.com/office/drawing/2017/decorative" val="1"/>
              </a:ext>
            </a:extLst>
          </p:cNvPr>
          <p:cNvPicPr/>
          <p:nvPr/>
        </p:nvPicPr>
        <p:blipFill>
          <a:blip r:embed="rId1"/>
          <a:stretch/>
        </p:blipFill>
        <p:spPr>
          <a:xfrm>
            <a:off x="0" y="0"/>
            <a:ext cx="9143640" cy="6857640"/>
          </a:xfrm>
          <a:prstGeom prst="rect">
            <a:avLst/>
          </a:prstGeom>
          <a:ln w="0">
            <a:noFill/>
          </a:ln>
        </p:spPr>
      </p:pic>
      <p:sp>
        <p:nvSpPr>
          <p:cNvPr id="265" name="PlaceHolder 1"/>
          <p:cNvSpPr>
            <a:spLocks noGrp="1"/>
          </p:cNvSpPr>
          <p:nvPr>
            <p:ph type="title"/>
          </p:nvPr>
        </p:nvSpPr>
        <p:spPr>
          <a:xfrm>
            <a:off x="479880" y="2053800"/>
            <a:ext cx="2751480" cy="2759760"/>
          </a:xfrm>
          <a:prstGeom prst="rect">
            <a:avLst/>
          </a:prstGeom>
          <a:noFill/>
          <a:ln w="0">
            <a:noFill/>
          </a:ln>
        </p:spPr>
        <p:txBody>
          <a:bodyPr lIns="91440" rIns="91440" tIns="45720" bIns="45720" anchor="ctr">
            <a:normAutofit/>
          </a:bodyPr>
          <a:p>
            <a:pPr indent="0" algn="ctr" defTabSz="914400">
              <a:lnSpc>
                <a:spcPct val="100000"/>
              </a:lnSpc>
              <a:buNone/>
            </a:pPr>
            <a:r>
              <a:rPr b="0" lang="en-GB" sz="4400" strike="noStrike" u="none">
                <a:solidFill>
                  <a:schemeClr val="dk1"/>
                </a:solidFill>
                <a:uFillTx/>
                <a:latin typeface="Calibri"/>
              </a:rPr>
              <a:t>Two papal vassels</a:t>
            </a:r>
            <a:endParaRPr b="0" lang="en-US" sz="4400" strike="noStrike" u="none">
              <a:solidFill>
                <a:schemeClr val="dk1"/>
              </a:solidFill>
              <a:uFillTx/>
              <a:latin typeface="Calibri"/>
            </a:endParaRPr>
          </a:p>
        </p:txBody>
      </p:sp>
      <p:sp>
        <p:nvSpPr>
          <p:cNvPr id="266" name="PlaceHolder 2"/>
          <p:cNvSpPr>
            <a:spLocks noGrp="1"/>
          </p:cNvSpPr>
          <p:nvPr>
            <p:ph/>
          </p:nvPr>
        </p:nvSpPr>
        <p:spPr>
          <a:xfrm>
            <a:off x="4568040" y="801720"/>
            <a:ext cx="3979080" cy="5230440"/>
          </a:xfrm>
          <a:prstGeom prst="rect">
            <a:avLst/>
          </a:prstGeom>
          <a:noFill/>
          <a:ln w="0">
            <a:noFill/>
          </a:ln>
        </p:spPr>
        <p:txBody>
          <a:bodyPr lIns="91440" rIns="91440" tIns="45720" bIns="45720" anchor="ctr">
            <a:normAutofit/>
          </a:bodyPr>
          <a:p>
            <a:pPr indent="0" defTabSz="914400">
              <a:lnSpc>
                <a:spcPct val="100000"/>
              </a:lnSpc>
              <a:spcBef>
                <a:spcPts val="561"/>
              </a:spcBef>
              <a:buNone/>
              <a:tabLst>
                <a:tab algn="l" pos="0"/>
              </a:tabLst>
            </a:pPr>
            <a:r>
              <a:rPr b="0" lang="en-GB" sz="2800" strike="noStrike" u="none">
                <a:solidFill>
                  <a:schemeClr val="dk1"/>
                </a:solidFill>
                <a:uFillTx/>
                <a:latin typeface="Calibri"/>
              </a:rPr>
              <a:t>Robert Guiscard became a  papal vassal and Gregory VII hoped that William I would.</a:t>
            </a:r>
            <a:endParaRPr b="0" lang="en-US" sz="2800" strike="noStrike" u="none">
              <a:solidFill>
                <a:schemeClr val="dk1"/>
              </a:solidFill>
              <a:uFillTx/>
              <a:latin typeface="Calibri"/>
            </a:endParaRPr>
          </a:p>
          <a:p>
            <a:pPr indent="0" defTabSz="914400">
              <a:lnSpc>
                <a:spcPct val="100000"/>
              </a:lnSpc>
              <a:spcBef>
                <a:spcPts val="561"/>
              </a:spcBef>
              <a:buNone/>
              <a:tabLst>
                <a:tab algn="l" pos="0"/>
              </a:tabLst>
            </a:pPr>
            <a:endParaRPr b="0" lang="en-US" sz="2800" strike="noStrike" u="none">
              <a:solidFill>
                <a:schemeClr val="dk1"/>
              </a:solidFill>
              <a:uFillTx/>
              <a:latin typeface="Calibri"/>
            </a:endParaRPr>
          </a:p>
          <a:p>
            <a:pPr indent="0" defTabSz="914400">
              <a:lnSpc>
                <a:spcPct val="100000"/>
              </a:lnSpc>
              <a:spcBef>
                <a:spcPts val="561"/>
              </a:spcBef>
              <a:buNone/>
              <a:tabLst>
                <a:tab algn="l" pos="0"/>
              </a:tabLst>
            </a:pPr>
            <a:r>
              <a:rPr b="0" lang="en-GB" sz="2800" strike="noStrike" u="none">
                <a:solidFill>
                  <a:schemeClr val="dk1"/>
                </a:solidFill>
                <a:uFillTx/>
                <a:latin typeface="Calibri"/>
              </a:rPr>
              <a:t>What would such a relationship imply, and of what benefit would it have been to both parties, the pope, and the vassal?</a:t>
            </a:r>
            <a:endParaRPr b="0" lang="en-US" sz="2800" strike="noStrike" u="none">
              <a:solidFill>
                <a:schemeClr val="dk1"/>
              </a:solidFill>
              <a:uFillTx/>
              <a:latin typeface="Calibri"/>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4.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5.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6.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7.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8.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9.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10.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ppt/theme/theme1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
  <TotalTime>5400</TotalTime>
  <Application>LibreOffice/24.8.3.2$MacOSX_X86_64 LibreOffice_project/48a6bac9e7e268aeb4c3483fcf825c94556d9f92</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2018-11-01T16:31:12Z</dcterms:created>
  <dc:creator>Janet Burton</dc:creator>
  <dc:description/>
  <dc:language>en-GB</dc:language>
  <cp:lastModifiedBy>KRH</cp:lastModifiedBy>
  <dcterms:modified xsi:type="dcterms:W3CDTF">2025-03-06T21:48:11Z</dcterms:modified>
  <cp:revision>17</cp:revision>
  <dc:subject/>
  <dc:title>The Normans Religion and Power: cathedrals and monastic networks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r8>31</vt:r8>
  </property>
</Properties>
</file>