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ppt/tags/tag14.xml" ContentType="application/vnd.openxmlformats-officedocument.presentationml.tags+xml"/>
  <Override PartName="/ppt/notesSlides/notesSlide14.xml" ContentType="application/vnd.openxmlformats-officedocument.presentationml.notesSlide+xml"/>
  <Override PartName="/ppt/tags/tag15.xml" ContentType="application/vnd.openxmlformats-officedocument.presentationml.tags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26"/>
  </p:notesMasterIdLst>
  <p:sldIdLst>
    <p:sldId id="294" r:id="rId8"/>
    <p:sldId id="1070" r:id="rId9"/>
    <p:sldId id="291" r:id="rId10"/>
    <p:sldId id="1104" r:id="rId11"/>
    <p:sldId id="1105" r:id="rId12"/>
    <p:sldId id="1106" r:id="rId13"/>
    <p:sldId id="1107" r:id="rId14"/>
    <p:sldId id="1108" r:id="rId15"/>
    <p:sldId id="1116" r:id="rId16"/>
    <p:sldId id="1109" r:id="rId17"/>
    <p:sldId id="1110" r:id="rId18"/>
    <p:sldId id="1111" r:id="rId19"/>
    <p:sldId id="1117" r:id="rId20"/>
    <p:sldId id="1112" r:id="rId21"/>
    <p:sldId id="1113" r:id="rId22"/>
    <p:sldId id="1114" r:id="rId23"/>
    <p:sldId id="1118" r:id="rId24"/>
    <p:sldId id="111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53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DBA6C5-E6C5-42C5-882A-D8D29B545499}" v="57" dt="2026-03-16T07:58:49.0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81" autoAdjust="0"/>
    <p:restoredTop sz="77309" autoAdjust="0"/>
  </p:normalViewPr>
  <p:slideViewPr>
    <p:cSldViewPr snapToGrid="0">
      <p:cViewPr varScale="1">
        <p:scale>
          <a:sx n="59" d="100"/>
          <a:sy n="59" d="100"/>
        </p:scale>
        <p:origin x="65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redo custSel addSld delSld modSld sldOrd">
      <pc:chgData name="Munyaradzi Nicholas Murira" userId="6ab3fae5-94bd-47ef-9f25-6c1f645127cf" providerId="ADAL" clId="{BBAD60DF-75FC-47FB-864F-62F5392E6509}" dt="2026-03-22T17:31:01.844" v="4386" actId="14100"/>
      <pc:docMkLst>
        <pc:docMk/>
      </pc:docMkLst>
      <pc:sldChg chg="addSp delSp modSp add mod">
        <pc:chgData name="Munyaradzi Nicholas Murira" userId="6ab3fae5-94bd-47ef-9f25-6c1f645127cf" providerId="ADAL" clId="{BBAD60DF-75FC-47FB-864F-62F5392E6509}" dt="2026-03-16T05:32:50.693" v="4099" actId="20577"/>
        <pc:sldMkLst>
          <pc:docMk/>
          <pc:sldMk cId="0" sldId="291"/>
        </pc:sldMkLst>
        <pc:spChg chg="mod">
          <ac:chgData name="Munyaradzi Nicholas Murira" userId="6ab3fae5-94bd-47ef-9f25-6c1f645127cf" providerId="ADAL" clId="{BBAD60DF-75FC-47FB-864F-62F5392E6509}" dt="2026-03-16T05:32:50.693" v="4099" actId="20577"/>
          <ac:spMkLst>
            <pc:docMk/>
            <pc:sldMk cId="0" sldId="291"/>
            <ac:spMk id="2" creationId="{00000000-0000-0000-0000-000000000000}"/>
          </ac:spMkLst>
        </pc:spChg>
        <pc:picChg chg="add mod">
          <ac:chgData name="Munyaradzi Nicholas Murira" userId="6ab3fae5-94bd-47ef-9f25-6c1f645127cf" providerId="ADAL" clId="{BBAD60DF-75FC-47FB-864F-62F5392E6509}" dt="2026-03-16T02:49:39.842" v="2810" actId="1076"/>
          <ac:picMkLst>
            <pc:docMk/>
            <pc:sldMk cId="0" sldId="291"/>
            <ac:picMk id="6" creationId="{ABF3A9E3-378F-EC03-2F64-7D933155973A}"/>
          </ac:picMkLst>
        </pc:picChg>
      </pc:sldChg>
      <pc:sldChg chg="delSp modSp mod">
        <pc:chgData name="Munyaradzi Nicholas Murira" userId="6ab3fae5-94bd-47ef-9f25-6c1f645127cf" providerId="ADAL" clId="{BBAD60DF-75FC-47FB-864F-62F5392E6509}" dt="2026-03-16T02:44:02.916" v="2762" actId="14100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3-16T02:44:02.916" v="2762" actId="14100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 modNotesTx">
        <pc:chgData name="Munyaradzi Nicholas Murira" userId="6ab3fae5-94bd-47ef-9f25-6c1f645127cf" providerId="ADAL" clId="{BBAD60DF-75FC-47FB-864F-62F5392E6509}" dt="2026-03-19T07:17:06.768" v="4379" actId="6549"/>
        <pc:sldMkLst>
          <pc:docMk/>
          <pc:sldMk cId="617556404" sldId="1070"/>
        </pc:sldMkLst>
        <pc:spChg chg="mod">
          <ac:chgData name="Munyaradzi Nicholas Murira" userId="6ab3fae5-94bd-47ef-9f25-6c1f645127cf" providerId="ADAL" clId="{BBAD60DF-75FC-47FB-864F-62F5392E6509}" dt="2026-03-16T05:06:18.705" v="3930" actId="6549"/>
          <ac:spMkLst>
            <pc:docMk/>
            <pc:sldMk cId="617556404" sldId="1070"/>
            <ac:spMk id="3" creationId="{BA679541-526C-3FC6-0552-E4EEFEA7F989}"/>
          </ac:spMkLst>
        </pc:spChg>
        <pc:spChg chg="mod">
          <ac:chgData name="Munyaradzi Nicholas Murira" userId="6ab3fae5-94bd-47ef-9f25-6c1f645127cf" providerId="ADAL" clId="{BBAD60DF-75FC-47FB-864F-62F5392E6509}" dt="2026-02-22T18:42:59.936" v="1" actId="255"/>
          <ac:spMkLst>
            <pc:docMk/>
            <pc:sldMk cId="617556404" sldId="1070"/>
            <ac:spMk id="13314" creationId="{FD0DDC51-2490-5E5D-DB45-AEAC6FD1059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22T17:31:01.844" v="4386" actId="14100"/>
        <pc:sldMkLst>
          <pc:docMk/>
          <pc:sldMk cId="4216372192" sldId="1104"/>
        </pc:sldMkLst>
        <pc:spChg chg="mod">
          <ac:chgData name="Munyaradzi Nicholas Murira" userId="6ab3fae5-94bd-47ef-9f25-6c1f645127cf" providerId="ADAL" clId="{BBAD60DF-75FC-47FB-864F-62F5392E6509}" dt="2026-03-16T05:34:05.369" v="4188" actId="20577"/>
          <ac:spMkLst>
            <pc:docMk/>
            <pc:sldMk cId="4216372192" sldId="1104"/>
            <ac:spMk id="2" creationId="{23EEC6B8-66CF-132A-40BA-5E17EFA08E17}"/>
          </ac:spMkLst>
        </pc:spChg>
        <pc:spChg chg="add mod">
          <ac:chgData name="Munyaradzi Nicholas Murira" userId="6ab3fae5-94bd-47ef-9f25-6c1f645127cf" providerId="ADAL" clId="{BBAD60DF-75FC-47FB-864F-62F5392E6509}" dt="2026-03-22T17:30:44.447" v="4381" actId="478"/>
          <ac:spMkLst>
            <pc:docMk/>
            <pc:sldMk cId="4216372192" sldId="1104"/>
            <ac:spMk id="4" creationId="{26311C0C-257F-FC80-E4C7-F61C37786AB7}"/>
          </ac:spMkLst>
        </pc:spChg>
        <pc:picChg chg="add mod">
          <ac:chgData name="Munyaradzi Nicholas Murira" userId="6ab3fae5-94bd-47ef-9f25-6c1f645127cf" providerId="ADAL" clId="{BBAD60DF-75FC-47FB-864F-62F5392E6509}" dt="2026-03-22T17:31:01.844" v="4386" actId="14100"/>
          <ac:picMkLst>
            <pc:docMk/>
            <pc:sldMk cId="4216372192" sldId="1104"/>
            <ac:picMk id="6" creationId="{73883366-977E-5E7B-4D8B-B6BB9BAA15E5}"/>
          </ac:picMkLst>
        </pc:picChg>
        <pc:picChg chg="del">
          <ac:chgData name="Munyaradzi Nicholas Murira" userId="6ab3fae5-94bd-47ef-9f25-6c1f645127cf" providerId="ADAL" clId="{BBAD60DF-75FC-47FB-864F-62F5392E6509}" dt="2026-03-22T17:30:44.447" v="4381" actId="478"/>
          <ac:picMkLst>
            <pc:docMk/>
            <pc:sldMk cId="4216372192" sldId="1104"/>
            <ac:picMk id="7" creationId="{57879203-E56E-C007-D79E-5CB0A17CEE28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3-16T03:19:30.067" v="2917" actId="113"/>
        <pc:sldMkLst>
          <pc:docMk/>
          <pc:sldMk cId="4032393932" sldId="1105"/>
        </pc:sldMkLst>
        <pc:spChg chg="mod">
          <ac:chgData name="Munyaradzi Nicholas Murira" userId="6ab3fae5-94bd-47ef-9f25-6c1f645127cf" providerId="ADAL" clId="{BBAD60DF-75FC-47FB-864F-62F5392E6509}" dt="2026-03-16T03:18:15.649" v="2916" actId="1076"/>
          <ac:spMkLst>
            <pc:docMk/>
            <pc:sldMk cId="4032393932" sldId="1105"/>
            <ac:spMk id="3" creationId="{CD33A1AF-130D-06F9-FCC9-17F0C13852DE}"/>
          </ac:spMkLst>
        </pc:spChg>
        <pc:spChg chg="mod">
          <ac:chgData name="Munyaradzi Nicholas Murira" userId="6ab3fae5-94bd-47ef-9f25-6c1f645127cf" providerId="ADAL" clId="{BBAD60DF-75FC-47FB-864F-62F5392E6509}" dt="2026-03-16T03:19:30.067" v="2917" actId="113"/>
          <ac:spMkLst>
            <pc:docMk/>
            <pc:sldMk cId="4032393932" sldId="1105"/>
            <ac:spMk id="13314" creationId="{CFD00F9B-355E-66F3-A648-B0BF2479A1E7}"/>
          </ac:spMkLst>
        </pc:spChg>
      </pc:sldChg>
      <pc:sldChg chg="modSp add mod modNotesTx">
        <pc:chgData name="Munyaradzi Nicholas Murira" userId="6ab3fae5-94bd-47ef-9f25-6c1f645127cf" providerId="ADAL" clId="{BBAD60DF-75FC-47FB-864F-62F5392E6509}" dt="2026-03-19T07:18:15.259" v="4380" actId="6549"/>
        <pc:sldMkLst>
          <pc:docMk/>
          <pc:sldMk cId="1002900437" sldId="1106"/>
        </pc:sldMkLst>
        <pc:spChg chg="mod">
          <ac:chgData name="Munyaradzi Nicholas Murira" userId="6ab3fae5-94bd-47ef-9f25-6c1f645127cf" providerId="ADAL" clId="{BBAD60DF-75FC-47FB-864F-62F5392E6509}" dt="2026-03-16T03:25:34.246" v="2947" actId="1076"/>
          <ac:spMkLst>
            <pc:docMk/>
            <pc:sldMk cId="1002900437" sldId="1106"/>
            <ac:spMk id="3" creationId="{43A2C8AD-1B8D-FE81-B52B-47C7F153B533}"/>
          </ac:spMkLst>
        </pc:spChg>
        <pc:spChg chg="mod">
          <ac:chgData name="Munyaradzi Nicholas Murira" userId="6ab3fae5-94bd-47ef-9f25-6c1f645127cf" providerId="ADAL" clId="{BBAD60DF-75FC-47FB-864F-62F5392E6509}" dt="2026-03-16T03:25:48.310" v="2948" actId="1076"/>
          <ac:spMkLst>
            <pc:docMk/>
            <pc:sldMk cId="1002900437" sldId="1106"/>
            <ac:spMk id="13314" creationId="{4C1E46CB-7620-C603-DC4F-F0FEBCB0E6B5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16T03:30:12.230" v="2979" actId="15"/>
        <pc:sldMkLst>
          <pc:docMk/>
          <pc:sldMk cId="3507164469" sldId="1107"/>
        </pc:sldMkLst>
        <pc:spChg chg="mod">
          <ac:chgData name="Munyaradzi Nicholas Murira" userId="6ab3fae5-94bd-47ef-9f25-6c1f645127cf" providerId="ADAL" clId="{BBAD60DF-75FC-47FB-864F-62F5392E6509}" dt="2026-03-16T03:30:12.230" v="2979" actId="15"/>
          <ac:spMkLst>
            <pc:docMk/>
            <pc:sldMk cId="3507164469" sldId="1107"/>
            <ac:spMk id="3" creationId="{29834104-CBF1-1A2A-A265-583D6C08D657}"/>
          </ac:spMkLst>
        </pc:spChg>
        <pc:spChg chg="mod">
          <ac:chgData name="Munyaradzi Nicholas Murira" userId="6ab3fae5-94bd-47ef-9f25-6c1f645127cf" providerId="ADAL" clId="{BBAD60DF-75FC-47FB-864F-62F5392E6509}" dt="2026-03-16T03:28:41.865" v="2971" actId="20577"/>
          <ac:spMkLst>
            <pc:docMk/>
            <pc:sldMk cId="3507164469" sldId="1107"/>
            <ac:spMk id="13314" creationId="{EE117C8F-3F99-BC88-1AE6-1F213C6F28F5}"/>
          </ac:spMkLst>
        </pc:spChg>
      </pc:sldChg>
      <pc:sldChg chg="modSp add mod modNotesTx">
        <pc:chgData name="Munyaradzi Nicholas Murira" userId="6ab3fae5-94bd-47ef-9f25-6c1f645127cf" providerId="ADAL" clId="{BBAD60DF-75FC-47FB-864F-62F5392E6509}" dt="2026-03-19T07:09:44.633" v="4378" actId="20577"/>
        <pc:sldMkLst>
          <pc:docMk/>
          <pc:sldMk cId="234819605" sldId="1108"/>
        </pc:sldMkLst>
        <pc:spChg chg="mod">
          <ac:chgData name="Munyaradzi Nicholas Murira" userId="6ab3fae5-94bd-47ef-9f25-6c1f645127cf" providerId="ADAL" clId="{BBAD60DF-75FC-47FB-864F-62F5392E6509}" dt="2026-03-19T06:53:12.159" v="4376" actId="20577"/>
          <ac:spMkLst>
            <pc:docMk/>
            <pc:sldMk cId="234819605" sldId="1108"/>
            <ac:spMk id="3" creationId="{2EAA5C7C-4E38-D69F-9420-A0665090218B}"/>
          </ac:spMkLst>
        </pc:spChg>
        <pc:spChg chg="mod">
          <ac:chgData name="Munyaradzi Nicholas Murira" userId="6ab3fae5-94bd-47ef-9f25-6c1f645127cf" providerId="ADAL" clId="{BBAD60DF-75FC-47FB-864F-62F5392E6509}" dt="2026-03-16T03:32:03.781" v="3004" actId="20577"/>
          <ac:spMkLst>
            <pc:docMk/>
            <pc:sldMk cId="234819605" sldId="1108"/>
            <ac:spMk id="13314" creationId="{6BE6DFF5-5B9E-44ED-8245-D803144366CF}"/>
          </ac:spMkLst>
        </pc:spChg>
      </pc:sldChg>
      <pc:sldChg chg="addSp delSp modSp add mod modNotesTx">
        <pc:chgData name="Munyaradzi Nicholas Murira" userId="6ab3fae5-94bd-47ef-9f25-6c1f645127cf" providerId="ADAL" clId="{BBAD60DF-75FC-47FB-864F-62F5392E6509}" dt="2026-03-16T05:36:25.687" v="4199" actId="20577"/>
        <pc:sldMkLst>
          <pc:docMk/>
          <pc:sldMk cId="1938549926" sldId="1109"/>
        </pc:sldMkLst>
        <pc:spChg chg="add mod">
          <ac:chgData name="Munyaradzi Nicholas Murira" userId="6ab3fae5-94bd-47ef-9f25-6c1f645127cf" providerId="ADAL" clId="{BBAD60DF-75FC-47FB-864F-62F5392E6509}" dt="2026-03-16T05:36:25.687" v="4199" actId="20577"/>
          <ac:spMkLst>
            <pc:docMk/>
            <pc:sldMk cId="1938549926" sldId="1109"/>
            <ac:spMk id="4" creationId="{4D15DCA2-52B2-D5C6-6900-58C35E9A13FB}"/>
          </ac:spMkLst>
        </pc:spChg>
        <pc:spChg chg="mod">
          <ac:chgData name="Munyaradzi Nicholas Murira" userId="6ab3fae5-94bd-47ef-9f25-6c1f645127cf" providerId="ADAL" clId="{BBAD60DF-75FC-47FB-864F-62F5392E6509}" dt="2026-03-16T03:55:30.754" v="3160" actId="20577"/>
          <ac:spMkLst>
            <pc:docMk/>
            <pc:sldMk cId="1938549926" sldId="1109"/>
            <ac:spMk id="13314" creationId="{500EDA32-7BBE-BFC8-01BB-83ACE92277E9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3-16T05:30:53.950" v="4015" actId="20577"/>
        <pc:sldMkLst>
          <pc:docMk/>
          <pc:sldMk cId="3265021539" sldId="1110"/>
        </pc:sldMkLst>
        <pc:spChg chg="mod">
          <ac:chgData name="Munyaradzi Nicholas Murira" userId="6ab3fae5-94bd-47ef-9f25-6c1f645127cf" providerId="ADAL" clId="{BBAD60DF-75FC-47FB-864F-62F5392E6509}" dt="2026-03-16T05:30:53.950" v="4015" actId="20577"/>
          <ac:spMkLst>
            <pc:docMk/>
            <pc:sldMk cId="3265021539" sldId="1110"/>
            <ac:spMk id="13314" creationId="{D65DF099-DA76-FC9A-3DFB-04DAE239B022}"/>
          </ac:spMkLst>
        </pc:spChg>
        <pc:picChg chg="add mod">
          <ac:chgData name="Munyaradzi Nicholas Murira" userId="6ab3fae5-94bd-47ef-9f25-6c1f645127cf" providerId="ADAL" clId="{BBAD60DF-75FC-47FB-864F-62F5392E6509}" dt="2026-03-16T03:59:47.225" v="3184" actId="1076"/>
          <ac:picMkLst>
            <pc:docMk/>
            <pc:sldMk cId="3265021539" sldId="1110"/>
            <ac:picMk id="2" creationId="{11D5423F-0083-ED4F-781C-12DDCAE02D51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3-16T05:37:53.753" v="4200" actId="20577"/>
        <pc:sldMkLst>
          <pc:docMk/>
          <pc:sldMk cId="1829455115" sldId="1111"/>
        </pc:sldMkLst>
        <pc:spChg chg="mod">
          <ac:chgData name="Munyaradzi Nicholas Murira" userId="6ab3fae5-94bd-47ef-9f25-6c1f645127cf" providerId="ADAL" clId="{BBAD60DF-75FC-47FB-864F-62F5392E6509}" dt="2026-03-16T05:37:53.753" v="4200" actId="20577"/>
          <ac:spMkLst>
            <pc:docMk/>
            <pc:sldMk cId="1829455115" sldId="1111"/>
            <ac:spMk id="3" creationId="{599C2A28-16FF-40A7-DAB8-E99D31AB052A}"/>
          </ac:spMkLst>
        </pc:spChg>
        <pc:spChg chg="mod">
          <ac:chgData name="Munyaradzi Nicholas Murira" userId="6ab3fae5-94bd-47ef-9f25-6c1f645127cf" providerId="ADAL" clId="{BBAD60DF-75FC-47FB-864F-62F5392E6509}" dt="2026-03-16T05:31:00.264" v="4016" actId="20577"/>
          <ac:spMkLst>
            <pc:docMk/>
            <pc:sldMk cId="1829455115" sldId="1111"/>
            <ac:spMk id="13314" creationId="{2F8A1449-729C-CA91-CF45-92ED1D318B14}"/>
          </ac:spMkLst>
        </pc:spChg>
      </pc:sldChg>
      <pc:sldChg chg="addSp delSp modSp add mod ord modNotesTx">
        <pc:chgData name="Munyaradzi Nicholas Murira" userId="6ab3fae5-94bd-47ef-9f25-6c1f645127cf" providerId="ADAL" clId="{BBAD60DF-75FC-47FB-864F-62F5392E6509}" dt="2026-03-16T08:08:05.767" v="4374" actId="255"/>
        <pc:sldMkLst>
          <pc:docMk/>
          <pc:sldMk cId="1167010767" sldId="1112"/>
        </pc:sldMkLst>
        <pc:spChg chg="add mod">
          <ac:chgData name="Munyaradzi Nicholas Murira" userId="6ab3fae5-94bd-47ef-9f25-6c1f645127cf" providerId="ADAL" clId="{BBAD60DF-75FC-47FB-864F-62F5392E6509}" dt="2026-03-16T08:08:05.767" v="4374" actId="255"/>
          <ac:spMkLst>
            <pc:docMk/>
            <pc:sldMk cId="1167010767" sldId="1112"/>
            <ac:spMk id="4" creationId="{E3BDF44E-F947-54D6-6E6A-9129E4A59E72}"/>
          </ac:spMkLst>
        </pc:spChg>
        <pc:spChg chg="mod">
          <ac:chgData name="Munyaradzi Nicholas Murira" userId="6ab3fae5-94bd-47ef-9f25-6c1f645127cf" providerId="ADAL" clId="{BBAD60DF-75FC-47FB-864F-62F5392E6509}" dt="2026-03-16T05:40:59.445" v="4206" actId="6549"/>
          <ac:spMkLst>
            <pc:docMk/>
            <pc:sldMk cId="1167010767" sldId="1112"/>
            <ac:spMk id="13314" creationId="{52E04B46-39E3-2AF6-5F77-4A172E813814}"/>
          </ac:spMkLst>
        </pc:spChg>
      </pc:sldChg>
      <pc:sldChg chg="addSp delSp modSp add mod modClrScheme chgLayout">
        <pc:chgData name="Munyaradzi Nicholas Murira" userId="6ab3fae5-94bd-47ef-9f25-6c1f645127cf" providerId="ADAL" clId="{BBAD60DF-75FC-47FB-864F-62F5392E6509}" dt="2026-03-16T05:31:21.605" v="4018" actId="20577"/>
        <pc:sldMkLst>
          <pc:docMk/>
          <pc:sldMk cId="1481107241" sldId="1113"/>
        </pc:sldMkLst>
        <pc:spChg chg="mod">
          <ac:chgData name="Munyaradzi Nicholas Murira" userId="6ab3fae5-94bd-47ef-9f25-6c1f645127cf" providerId="ADAL" clId="{BBAD60DF-75FC-47FB-864F-62F5392E6509}" dt="2026-03-16T05:31:21.605" v="4018" actId="20577"/>
          <ac:spMkLst>
            <pc:docMk/>
            <pc:sldMk cId="1481107241" sldId="1113"/>
            <ac:spMk id="13314" creationId="{5B51EC2B-CC83-C6E2-AC4C-B4B2483174A7}"/>
          </ac:spMkLst>
        </pc:spChg>
        <pc:graphicFrameChg chg="add mod modGraphic">
          <ac:chgData name="Munyaradzi Nicholas Murira" userId="6ab3fae5-94bd-47ef-9f25-6c1f645127cf" providerId="ADAL" clId="{BBAD60DF-75FC-47FB-864F-62F5392E6509}" dt="2026-03-16T04:53:51.428" v="3894" actId="14100"/>
          <ac:graphicFrameMkLst>
            <pc:docMk/>
            <pc:sldMk cId="1481107241" sldId="1113"/>
            <ac:graphicFrameMk id="2" creationId="{D81734B5-1CE4-6E0B-9430-F09BF34959F1}"/>
          </ac:graphicFrameMkLst>
        </pc:graphicFrameChg>
      </pc:sldChg>
      <pc:sldChg chg="addSp delSp modSp add mod modNotesTx">
        <pc:chgData name="Munyaradzi Nicholas Murira" userId="6ab3fae5-94bd-47ef-9f25-6c1f645127cf" providerId="ADAL" clId="{BBAD60DF-75FC-47FB-864F-62F5392E6509}" dt="2026-03-16T05:47:25.724" v="4244" actId="6549"/>
        <pc:sldMkLst>
          <pc:docMk/>
          <pc:sldMk cId="4282902178" sldId="1114"/>
        </pc:sldMkLst>
        <pc:spChg chg="add mod">
          <ac:chgData name="Munyaradzi Nicholas Murira" userId="6ab3fae5-94bd-47ef-9f25-6c1f645127cf" providerId="ADAL" clId="{BBAD60DF-75FC-47FB-864F-62F5392E6509}" dt="2026-03-16T05:46:51.646" v="4243" actId="20577"/>
          <ac:spMkLst>
            <pc:docMk/>
            <pc:sldMk cId="4282902178" sldId="1114"/>
            <ac:spMk id="3" creationId="{8EC0A4E0-39BB-DEA1-E0A0-A01AC0626108}"/>
          </ac:spMkLst>
        </pc:spChg>
        <pc:spChg chg="mod">
          <ac:chgData name="Munyaradzi Nicholas Murira" userId="6ab3fae5-94bd-47ef-9f25-6c1f645127cf" providerId="ADAL" clId="{BBAD60DF-75FC-47FB-864F-62F5392E6509}" dt="2026-03-16T04:55:30.909" v="3917" actId="20577"/>
          <ac:spMkLst>
            <pc:docMk/>
            <pc:sldMk cId="4282902178" sldId="1114"/>
            <ac:spMk id="13314" creationId="{EED398F8-CE5A-DA4C-13C2-3496B3F54198}"/>
          </ac:spMkLst>
        </pc:spChg>
        <pc:graphicFrameChg chg="add mod modGraphic">
          <ac:chgData name="Munyaradzi Nicholas Murira" userId="6ab3fae5-94bd-47ef-9f25-6c1f645127cf" providerId="ADAL" clId="{BBAD60DF-75FC-47FB-864F-62F5392E6509}" dt="2026-03-16T05:05:48.234" v="3929" actId="113"/>
          <ac:graphicFrameMkLst>
            <pc:docMk/>
            <pc:sldMk cId="4282902178" sldId="1114"/>
            <ac:graphicFrameMk id="5" creationId="{D59AFB72-A264-B9EF-07E0-6779E138DD4D}"/>
          </ac:graphicFrameMkLst>
        </pc:graphicFrameChg>
        <pc:picChg chg="add mod">
          <ac:chgData name="Munyaradzi Nicholas Murira" userId="6ab3fae5-94bd-47ef-9f25-6c1f645127cf" providerId="ADAL" clId="{BBAD60DF-75FC-47FB-864F-62F5392E6509}" dt="2026-03-16T05:45:50.218" v="4227" actId="14100"/>
          <ac:picMkLst>
            <pc:docMk/>
            <pc:sldMk cId="4282902178" sldId="1114"/>
            <ac:picMk id="4" creationId="{49A35A1A-FC42-5F77-B785-DE57AD04C8E8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03-16T05:49:49.640" v="4292" actId="113"/>
        <pc:sldMkLst>
          <pc:docMk/>
          <pc:sldMk cId="1859116830" sldId="1115"/>
        </pc:sldMkLst>
        <pc:spChg chg="add mod">
          <ac:chgData name="Munyaradzi Nicholas Murira" userId="6ab3fae5-94bd-47ef-9f25-6c1f645127cf" providerId="ADAL" clId="{BBAD60DF-75FC-47FB-864F-62F5392E6509}" dt="2026-03-16T05:49:49.640" v="4292" actId="113"/>
          <ac:spMkLst>
            <pc:docMk/>
            <pc:sldMk cId="1859116830" sldId="1115"/>
            <ac:spMk id="2" creationId="{F2BC0865-8923-964C-F45D-487C58251A82}"/>
          </ac:spMkLst>
        </pc:spChg>
        <pc:spChg chg="mod">
          <ac:chgData name="Munyaradzi Nicholas Murira" userId="6ab3fae5-94bd-47ef-9f25-6c1f645127cf" providerId="ADAL" clId="{BBAD60DF-75FC-47FB-864F-62F5392E6509}" dt="2026-03-16T05:07:34.938" v="3938" actId="20577"/>
          <ac:spMkLst>
            <pc:docMk/>
            <pc:sldMk cId="1859116830" sldId="1115"/>
            <ac:spMk id="13314" creationId="{6B05143C-5B90-DE87-3885-ADB2271D5573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16T08:05:47.383" v="4373" actId="6549"/>
        <pc:sldMkLst>
          <pc:docMk/>
          <pc:sldMk cId="3315705135" sldId="1116"/>
        </pc:sldMkLst>
        <pc:spChg chg="mod">
          <ac:chgData name="Munyaradzi Nicholas Murira" userId="6ab3fae5-94bd-47ef-9f25-6c1f645127cf" providerId="ADAL" clId="{BBAD60DF-75FC-47FB-864F-62F5392E6509}" dt="2026-03-16T08:05:47.383" v="4373" actId="6549"/>
          <ac:spMkLst>
            <pc:docMk/>
            <pc:sldMk cId="3315705135" sldId="1116"/>
            <ac:spMk id="3" creationId="{1F30998F-AAEC-C7E1-A372-9EBE0EEDB937}"/>
          </ac:spMkLst>
        </pc:spChg>
        <pc:spChg chg="mod">
          <ac:chgData name="Munyaradzi Nicholas Murira" userId="6ab3fae5-94bd-47ef-9f25-6c1f645127cf" providerId="ADAL" clId="{BBAD60DF-75FC-47FB-864F-62F5392E6509}" dt="2026-03-16T05:20:42.665" v="3987" actId="5793"/>
          <ac:spMkLst>
            <pc:docMk/>
            <pc:sldMk cId="3315705135" sldId="1116"/>
            <ac:spMk id="13314" creationId="{7E4CA05E-E7B7-AEA6-F694-074167BAC4EA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3-16T07:23:28.164" v="4300" actId="20577"/>
        <pc:sldMkLst>
          <pc:docMk/>
          <pc:sldMk cId="3672361501" sldId="1117"/>
        </pc:sldMkLst>
        <pc:spChg chg="mod">
          <ac:chgData name="Munyaradzi Nicholas Murira" userId="6ab3fae5-94bd-47ef-9f25-6c1f645127cf" providerId="ADAL" clId="{BBAD60DF-75FC-47FB-864F-62F5392E6509}" dt="2026-03-16T07:23:28.164" v="4300" actId="20577"/>
          <ac:spMkLst>
            <pc:docMk/>
            <pc:sldMk cId="3672361501" sldId="1117"/>
            <ac:spMk id="4" creationId="{E26F9E48-F339-40FD-93E6-48619C7A2F62}"/>
          </ac:spMkLst>
        </pc:spChg>
        <pc:spChg chg="mod">
          <ac:chgData name="Munyaradzi Nicholas Murira" userId="6ab3fae5-94bd-47ef-9f25-6c1f645127cf" providerId="ADAL" clId="{BBAD60DF-75FC-47FB-864F-62F5392E6509}" dt="2026-03-16T05:39:29.361" v="4202" actId="6549"/>
          <ac:spMkLst>
            <pc:docMk/>
            <pc:sldMk cId="3672361501" sldId="1117"/>
            <ac:spMk id="13314" creationId="{0B729D75-E65F-6F5B-BE52-B8C75EB4BCE6}"/>
          </ac:spMkLst>
        </pc:spChg>
      </pc:sldChg>
      <pc:sldChg chg="addSp modSp add mod">
        <pc:chgData name="Munyaradzi Nicholas Murira" userId="6ab3fae5-94bd-47ef-9f25-6c1f645127cf" providerId="ADAL" clId="{BBAD60DF-75FC-47FB-864F-62F5392E6509}" dt="2026-03-16T07:34:44.650" v="4357" actId="20577"/>
        <pc:sldMkLst>
          <pc:docMk/>
          <pc:sldMk cId="2392195022" sldId="1118"/>
        </pc:sldMkLst>
        <pc:spChg chg="add mod">
          <ac:chgData name="Munyaradzi Nicholas Murira" userId="6ab3fae5-94bd-47ef-9f25-6c1f645127cf" providerId="ADAL" clId="{BBAD60DF-75FC-47FB-864F-62F5392E6509}" dt="2026-03-16T07:34:44.650" v="4357" actId="20577"/>
          <ac:spMkLst>
            <pc:docMk/>
            <pc:sldMk cId="2392195022" sldId="1118"/>
            <ac:spMk id="3" creationId="{C8C945CC-0B3B-BA95-53A2-771DEBA6C96C}"/>
          </ac:spMkLst>
        </pc:spChg>
        <pc:spChg chg="mod">
          <ac:chgData name="Munyaradzi Nicholas Murira" userId="6ab3fae5-94bd-47ef-9f25-6c1f645127cf" providerId="ADAL" clId="{BBAD60DF-75FC-47FB-864F-62F5392E6509}" dt="2026-03-16T07:33:19.447" v="4350" actId="113"/>
          <ac:spMkLst>
            <pc:docMk/>
            <pc:sldMk cId="2392195022" sldId="1118"/>
            <ac:spMk id="4" creationId="{9BA7CDA7-8F15-4941-DC59-243363F90EFF}"/>
          </ac:spMkLst>
        </pc:spChg>
        <pc:spChg chg="mod">
          <ac:chgData name="Munyaradzi Nicholas Murira" userId="6ab3fae5-94bd-47ef-9f25-6c1f645127cf" providerId="ADAL" clId="{BBAD60DF-75FC-47FB-864F-62F5392E6509}" dt="2026-03-16T07:32:23.512" v="4345" actId="20577"/>
          <ac:spMkLst>
            <pc:docMk/>
            <pc:sldMk cId="2392195022" sldId="1118"/>
            <ac:spMk id="13314" creationId="{227D1A17-3AA3-C66F-CFF6-1C0FEC19BA04}"/>
          </ac:spMkLst>
        </pc:spChg>
      </pc:sldChg>
      <pc:sldMasterChg chg="delSldLayout">
        <pc:chgData name="Munyaradzi Nicholas Murira" userId="6ab3fae5-94bd-47ef-9f25-6c1f645127cf" providerId="ADAL" clId="{BBAD60DF-75FC-47FB-864F-62F5392E6509}" dt="2026-03-16T02:53:54.022" v="2856" actId="47"/>
        <pc:sldMasterMkLst>
          <pc:docMk/>
          <pc:sldMasterMk cId="4118905666" sldId="2147483678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93FA2-4BD7-31C6-85B6-EAB05998D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F7FA77-E1CC-FC4D-1C3C-900E5C570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984ED6-FEA0-BF28-5B42-FF134F7229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44E5D0-BE64-7C04-1215-E78BCAE7B7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015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21A8C-2049-680A-5C07-4DF857325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DD046D-C665-1474-2FCD-286168AACA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7052C3-22C1-A563-B63D-733725293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E78F2-A777-FDC8-2BE2-5A57C186AC4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262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79554F-039A-F089-8B02-F26DF677C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CBBC7F-DB18-9D1F-E47A-322D19E41D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A0638B-7557-A93C-59DE-524D96E0F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FCD10B-DBE4-02A0-8F3C-7D66346016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818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EF78A3-1DD3-388A-9274-4332A35F32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4E0C1D-0576-2966-EA80-3A6AE0E472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CE538-AE37-03BF-138F-F8191D5D6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30721A-4185-2541-8603-82578E77E7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975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B3964-126A-A889-EE08-769764E69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BEC6EC-7D25-3FDE-B986-A829F45176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4857E6-144F-1D8D-A1BD-1C4C886BA3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26DF-89A8-44B4-7F17-857928D3C65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4934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C6DB6-819C-F6C9-5B19-713FF27612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2CC152-661C-9488-0027-1732F74812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154E78-98E4-D461-FEDA-646E9FF5E4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C80706-E437-39D3-20F8-E2F0D538839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9395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C1EA8E-5838-E7D9-532E-48EB16663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997C1C-CE52-1F91-1CDC-084BD50EF0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5E9FC3-7670-8AD7-9974-4E461C0E86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7C824E-808C-0ACF-9313-E4179AD832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9767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3BE1C5-A935-6042-B5F6-AA924B427A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844E1F-958E-CC78-051D-B34E0B0CC6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62AF71-F952-1872-6C00-DA06925B21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C1A4ED-56E8-B78B-C0ED-D80E2ECDA9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9096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642B5-C9CD-1757-362D-4554547A4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4171C4-6391-C259-0AAF-BEFF40DC0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D6E6A7-62B8-9DFE-D759-D3D89B0573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.3 – Advanced Computer Functionality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3.3.2 –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3.3.2.1 – What Do You Already Know? - RAID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3.3.2.2 – RAID Concepts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37BECD-1E86-E6A1-C509-ABA8D309CAD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4475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B6544-7409-D1A5-D077-D07758244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E78BD4-371B-2D70-4D81-0D73E02DE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CA9A46-D1E1-F517-F90F-79D9EF26D5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94E84-5D8B-28FF-C52A-7FABBCD7C8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364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D282B8-4553-0B2B-D22B-D3DAF23CD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DB0370-B604-146D-697F-A6BE912828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B61B69-1045-3749-8216-ED52B88C2C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1DC52-0F22-86DF-2365-BE188B48F0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985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66079-121C-C61C-34B3-CD1AEEBA8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B85453-8DC3-6DCD-EA29-790EAB75D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834CF-657E-D710-6153-8FD181E1CE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7A67AB-3718-6E9F-86CF-4F69F7B40F7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3292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5F6E5F-94A0-A8F2-C33B-701BD42294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4C2D32-762F-4D5D-A8D4-B3ACE7BB26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40055-A6AF-450D-9333-BA12D8CDB2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B305B-E7B4-442E-97A4-6002390F463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422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9FB336-236A-E251-5994-685308964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F2A649-DB5D-5EC2-A18F-5A1D7816E4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177B1-F407-DBC7-9CF8-364543AEC1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2D35C4-B0DB-DEB9-718A-DD959901475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994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16AF7B-5888-3C15-B774-52BFCB04F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8EB328-9A86-20F1-B668-1EA63B1424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EA076-660A-D7BD-D453-7E7FFDE40E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.</a:t>
            </a:r>
            <a:endParaRPr lang="en-US" dirty="0">
              <a:latin typeface="Arial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88946-073B-2AB7-19CB-1BD706A0B9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17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CA4A-02EA-4CA6-8630-05FD97806B1F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7842-4F61-437C-8A55-339648059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32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8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3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77" y="1338461"/>
            <a:ext cx="10516967" cy="3864989"/>
          </a:xfrm>
        </p:spPr>
        <p:txBody>
          <a:bodyPr/>
          <a:lstStyle/>
          <a:p>
            <a:r>
              <a:rPr lang="en-GB" sz="4800" b="1" dirty="0"/>
              <a:t>Harvard vs Von Neumann Architectures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963604" y="2571725"/>
            <a:ext cx="5633822" cy="3864989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Computer Architecture</a:t>
            </a:r>
          </a:p>
          <a:p>
            <a:r>
              <a:rPr lang="en-GB" b="1" i="1" dirty="0"/>
              <a:t>(ACCA4022)</a:t>
            </a:r>
          </a:p>
          <a:p>
            <a:r>
              <a:rPr lang="en-GB" dirty="0"/>
              <a:t>Applied Computing - WISA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C9B2F-8199-15FE-3ADF-0B59281C8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D0DDC51-2490-5E5D-DB45-AEAC6FD10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6"/>
            <a:ext cx="10573550" cy="912690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charset="0"/>
              </a:rPr>
              <a:t>Objectives</a:t>
            </a:r>
            <a:endParaRPr lang="en-CA" altLang="en-US" sz="32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679541-526C-3FC6-0552-E4EEFEA7F9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77" y="2145367"/>
            <a:ext cx="9030937" cy="1512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Von Neumann architecture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GB" sz="2800" dirty="0"/>
              <a:t>Harvard architecture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lang="en-US" sz="2800" dirty="0"/>
              <a:t>Memory hierarchy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755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2308" y="240948"/>
            <a:ext cx="9104958" cy="713177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solidFill>
                  <a:srgbClr val="00B0F0"/>
                </a:solidFill>
                <a:latin typeface="Arial Black" panose="020B0A04020102020204" pitchFamily="34" charset="0"/>
              </a:rPr>
              <a:t>  </a:t>
            </a:r>
            <a:r>
              <a:rPr lang="en-US" sz="3200" b="1" dirty="0">
                <a:latin typeface="Arial "/>
              </a:rPr>
              <a:t>Recap : Computer system block diagram</a:t>
            </a:r>
            <a:br>
              <a:rPr lang="en-US" sz="3200" b="1" dirty="0">
                <a:latin typeface="Arial "/>
              </a:rPr>
            </a:br>
            <a:r>
              <a:rPr lang="en-US" sz="3200" dirty="0">
                <a:latin typeface="Arial "/>
              </a:rPr>
              <a:t>    </a:t>
            </a:r>
            <a:r>
              <a:rPr lang="en-GB" sz="1600" b="1" dirty="0">
                <a:latin typeface="Arial "/>
              </a:rPr>
              <a:t>(This structure corresponds to von Neumann architecture)</a:t>
            </a:r>
            <a:endParaRPr lang="en-GB" sz="1600" dirty="0">
              <a:latin typeface="Arial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F3A9E3-378F-EC03-2F64-7D93315597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5242" y="954125"/>
            <a:ext cx="4699202" cy="454342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A3206-D8CE-E39E-6432-247E414F9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EC6B8-66CF-132A-40BA-5E17EFA08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52" y="0"/>
            <a:ext cx="11481847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 "/>
              </a:rPr>
              <a:t>Recap :</a:t>
            </a:r>
            <a:r>
              <a:rPr sz="3200" b="1" dirty="0">
                <a:latin typeface="Arial "/>
              </a:rPr>
              <a:t>System Bus Structure</a:t>
            </a:r>
            <a:br>
              <a:rPr lang="en-GB" sz="3200" dirty="0">
                <a:latin typeface="Arial "/>
              </a:rPr>
            </a:br>
            <a:r>
              <a:rPr lang="en-GB" sz="1400" b="1" dirty="0">
                <a:latin typeface="Arial "/>
              </a:rPr>
              <a:t>(This structure corresponds to the Von Neumann architecture)</a:t>
            </a:r>
            <a:endParaRPr sz="1400" dirty="0">
              <a:latin typeface="Arial 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11C0C-257F-FC80-E4C7-F61C37786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883366-977E-5E7B-4D8B-B6BB9BAA15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79" y="970998"/>
            <a:ext cx="7821038" cy="463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372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C7A17-CA82-1636-7C4D-798A3AB954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CFD00F9B-355E-66F3-A648-B0BF2479A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779" y="18190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D33A1AF-130D-06F9-FCC9-17F0C13852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908" y="693813"/>
            <a:ext cx="11111291" cy="4996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From the previous lecture we learned that: (week 7 Materials)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CPU executes instructions using the Fetch–Decode–Execute cycle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Memory stores both instructions and data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System buses connect CPU, memory and input/output devices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When we combine the CPU, memory, input/output devices and a shared system bus, we obtain the </a:t>
            </a:r>
            <a:r>
              <a:rPr lang="en-US" sz="2800" b="1" dirty="0"/>
              <a:t>Von Neumann architecture model</a:t>
            </a:r>
            <a:r>
              <a:rPr lang="en-US" sz="2800" dirty="0"/>
              <a:t>.</a:t>
            </a:r>
            <a:endParaRPr lang="en-US" altLang="en-US" sz="24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32393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1255AB-DE48-8750-D77A-1106DBF83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C1E46CB-7620-C603-DC4F-F0FEBCB0E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continue…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3A2C8AD-1B8D-FE81-B52B-47C7F153B5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908" y="561035"/>
            <a:ext cx="11111291" cy="5735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Von Neumann architecture is a computer architecture in which: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Instructions and data are stored in the same memory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The CPU executes instructions </a:t>
            </a:r>
            <a:r>
              <a:rPr lang="en-US" sz="2800" b="1" dirty="0"/>
              <a:t>sequentially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Programs are stored in memory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Different programs can run simply by changing the instructions in memory</a:t>
            </a:r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Main components: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(Control Unit + ALU)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Main Memory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Input / Output devices</a:t>
            </a:r>
          </a:p>
          <a:p>
            <a:pPr>
              <a:buNone/>
            </a:pPr>
            <a:r>
              <a:rPr lang="en-US" sz="2800" dirty="0"/>
              <a:t>These components communicate through a </a:t>
            </a:r>
            <a:r>
              <a:rPr lang="en-US" sz="2800" b="1" dirty="0"/>
              <a:t>shared system bus</a:t>
            </a:r>
            <a:endParaRPr lang="en-US" sz="2800" dirty="0"/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2900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B3975E-74B4-63FF-AEBB-376E11F50E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E117C8F-3F99-BC88-1AE6-1F213C6F2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Key Features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834104-CBF1-1A2A-A265-583D6C08D6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442" y="814843"/>
            <a:ext cx="11111291" cy="405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Computers based on Von Neumann architecture typically have the following features: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Single shared memory</a:t>
            </a:r>
            <a:r>
              <a:rPr lang="en-US" sz="2800" dirty="0"/>
              <a:t> for data and instructions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Sequential execution of instructions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Program Counter</a:t>
            </a:r>
            <a:r>
              <a:rPr lang="en-US" sz="2800" dirty="0"/>
              <a:t> determines the next instruction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Addressable memory locations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performs operations using the </a:t>
            </a:r>
            <a:r>
              <a:rPr lang="en-US" sz="2800" b="1" dirty="0"/>
              <a:t>Fetch–Decode–Execute cycle</a:t>
            </a:r>
            <a:r>
              <a:rPr lang="en-US" sz="2800" dirty="0"/>
              <a:t> 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07164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64D55-5E29-97CF-4DA3-315E41BEF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BE6DFF5-5B9E-44ED-8245-D8031443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Advantages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AA5C7C-4E38-D69F-9420-A06650902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442" y="435833"/>
            <a:ext cx="11111291" cy="5218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None/>
            </a:pPr>
            <a:r>
              <a:rPr lang="en-US" sz="2800" dirty="0"/>
              <a:t>Advantages of the Von Neumann architecture include:</a:t>
            </a:r>
          </a:p>
          <a:p>
            <a:pPr>
              <a:buNone/>
            </a:pPr>
            <a:endParaRPr lang="en-US" sz="2800" b="1" dirty="0"/>
          </a:p>
          <a:p>
            <a:pPr>
              <a:buNone/>
            </a:pPr>
            <a:r>
              <a:rPr lang="en-US" sz="2800" b="1" dirty="0"/>
              <a:t>Simple system design</a:t>
            </a:r>
          </a:p>
          <a:p>
            <a:pPr lvl="1"/>
            <a:r>
              <a:rPr lang="en-US" sz="2800" dirty="0"/>
              <a:t>• Instructions and data are stored in the </a:t>
            </a:r>
            <a:r>
              <a:rPr lang="en-US" sz="2800" b="1" dirty="0"/>
              <a:t>same memory</a:t>
            </a:r>
            <a:br>
              <a:rPr lang="en-US" sz="2800" dirty="0"/>
            </a:br>
            <a:r>
              <a:rPr lang="en-US" sz="2800" dirty="0"/>
              <a:t>• A </a:t>
            </a:r>
            <a:r>
              <a:rPr lang="en-US" sz="2800" b="1" dirty="0"/>
              <a:t>single system bus</a:t>
            </a:r>
            <a:r>
              <a:rPr lang="en-US" sz="2800" dirty="0"/>
              <a:t> is used to transfer both instructions and data</a:t>
            </a:r>
            <a:br>
              <a:rPr lang="en-US" sz="2800" dirty="0"/>
            </a:br>
            <a:r>
              <a:rPr lang="en-US" sz="2800" dirty="0"/>
              <a:t>• This makes the hardware </a:t>
            </a:r>
            <a:r>
              <a:rPr lang="en-US" sz="2800" b="1" dirty="0"/>
              <a:t>simpler and easier to implement</a:t>
            </a:r>
          </a:p>
          <a:p>
            <a:endParaRPr lang="en-US" sz="2800" b="1" dirty="0"/>
          </a:p>
          <a:p>
            <a:r>
              <a:rPr lang="en-US" sz="2800" b="1" dirty="0"/>
              <a:t>Flexible programming model</a:t>
            </a:r>
            <a:endParaRPr lang="en-US" sz="2800" dirty="0"/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• Programs are stored in memory as instructions</a:t>
            </a:r>
            <a:br>
              <a:rPr lang="en-US" sz="2800" dirty="0"/>
            </a:br>
            <a:r>
              <a:rPr lang="en-US" sz="2800" dirty="0"/>
              <a:t>• The CPU can run </a:t>
            </a:r>
            <a:r>
              <a:rPr lang="en-US" sz="2800" b="1" dirty="0"/>
              <a:t>different programs without changing the hardware</a:t>
            </a:r>
            <a:br>
              <a:rPr lang="en-US" sz="2800" dirty="0"/>
            </a:br>
            <a:r>
              <a:rPr lang="en-US" sz="2800" dirty="0"/>
              <a:t>• A computer can perform many tasks by simply </a:t>
            </a:r>
            <a:r>
              <a:rPr lang="en-US" sz="2800" b="1" dirty="0"/>
              <a:t>loading a different programs.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4819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D03DE-B9EC-1AE5-31F8-0E1B350B8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E4CA05E-E7B7-AEA6-F694-074167BAC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Von Neumann architecture Advantages continue…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30998F-AAEC-C7E1-A372-9EBE0EEDB9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67726"/>
            <a:ext cx="11111291" cy="4958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buNone/>
            </a:pPr>
            <a:r>
              <a:rPr lang="en-US" sz="2800" dirty="0"/>
              <a:t>Supports </a:t>
            </a:r>
            <a:r>
              <a:rPr lang="en-US" sz="2800" b="1" dirty="0"/>
              <a:t>general-purpose computing</a:t>
            </a:r>
          </a:p>
          <a:p>
            <a:pPr lvl="1"/>
            <a:r>
              <a:rPr lang="en-US" sz="2800" dirty="0"/>
              <a:t>• The same computer can perform </a:t>
            </a:r>
            <a:r>
              <a:rPr lang="en-US" sz="2800" b="1" dirty="0"/>
              <a:t>many different types of tasks</a:t>
            </a:r>
            <a:br>
              <a:rPr lang="en-US" sz="2800" dirty="0"/>
            </a:br>
            <a:r>
              <a:rPr lang="en-US" sz="2800" dirty="0"/>
              <a:t>• Used in </a:t>
            </a:r>
            <a:r>
              <a:rPr lang="en-US" sz="2800" b="1" dirty="0"/>
              <a:t>general-purpose computers such as laptops and desktop PCs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800" b="1" dirty="0"/>
          </a:p>
          <a:p>
            <a:r>
              <a:rPr lang="en-US" sz="2800" b="1" dirty="0"/>
              <a:t>Programs can be easily modified or replaced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/>
              <a:t>• Programs are stored in </a:t>
            </a:r>
            <a:r>
              <a:rPr lang="en-US" sz="2800" b="1" dirty="0"/>
              <a:t>main memory</a:t>
            </a:r>
            <a:br>
              <a:rPr lang="en-US" sz="2800" dirty="0"/>
            </a:br>
            <a:r>
              <a:rPr lang="en-US" sz="2800" dirty="0"/>
              <a:t>• Software can be </a:t>
            </a:r>
            <a:r>
              <a:rPr lang="en-US" sz="2800" b="1" dirty="0"/>
              <a:t>updated, replaced or upgraded easily</a:t>
            </a:r>
            <a:br>
              <a:rPr lang="en-US" sz="2800" dirty="0"/>
            </a:br>
            <a:r>
              <a:rPr lang="en-US" sz="2800" dirty="0"/>
              <a:t>• New programs can run without changing the computer hardware</a:t>
            </a: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1">
              <a:lnSpc>
                <a:spcPct val="90000"/>
              </a:lnSpc>
              <a:spcBef>
                <a:spcPts val="1000"/>
              </a:spcBef>
              <a:defRPr/>
            </a:pPr>
            <a:r>
              <a:rPr lang="en-US" sz="2800" dirty="0" err="1">
                <a:solidFill>
                  <a:prstClr val="black"/>
                </a:solidFill>
                <a:latin typeface="Calibri" panose="020F0502020204030204"/>
              </a:rPr>
              <a:t>NB:</a:t>
            </a:r>
            <a:r>
              <a:rPr lang="en-US" sz="2800" dirty="0" err="1"/>
              <a:t>These</a:t>
            </a:r>
            <a:r>
              <a:rPr lang="en-US" sz="2800" dirty="0"/>
              <a:t> advantages made the Von Neumann architecture </a:t>
            </a:r>
            <a:r>
              <a:rPr lang="en-US" sz="2800" b="1" dirty="0"/>
              <a:t>the foundation of most modern computers</a:t>
            </a:r>
            <a:r>
              <a:rPr lang="en-US" sz="2800" dirty="0"/>
              <a:t>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5705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01891-A2AC-7B04-A4DC-F493F0478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00EDA32-7BBE-BFC8-01BB-83ACE9227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Disadvantages(Von Neumann Bottleneck)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15DCA2-52B2-D5C6-6900-58C35E9A13FB}"/>
              </a:ext>
            </a:extLst>
          </p:cNvPr>
          <p:cNvSpPr txBox="1"/>
          <p:nvPr/>
        </p:nvSpPr>
        <p:spPr>
          <a:xfrm>
            <a:off x="401313" y="1016000"/>
            <a:ext cx="948775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• Instructions and data share the </a:t>
            </a:r>
            <a:r>
              <a:rPr lang="en-US" sz="2800" b="1" dirty="0"/>
              <a:t>same system bus</a:t>
            </a:r>
          </a:p>
          <a:p>
            <a:br>
              <a:rPr lang="en-US" sz="2800" dirty="0"/>
            </a:br>
            <a:r>
              <a:rPr lang="en-US" sz="2800" dirty="0"/>
              <a:t>• CPU cannot fetch instructions and data </a:t>
            </a:r>
            <a:r>
              <a:rPr lang="en-US" sz="2800" b="1" dirty="0"/>
              <a:t>simultaneously</a:t>
            </a:r>
          </a:p>
          <a:p>
            <a:br>
              <a:rPr lang="en-US" sz="2800" dirty="0"/>
            </a:br>
            <a:r>
              <a:rPr lang="en-US" sz="2800" dirty="0"/>
              <a:t>• This creates a </a:t>
            </a:r>
            <a:r>
              <a:rPr lang="en-US" sz="2800" b="1" dirty="0"/>
              <a:t>performance bottleneck</a:t>
            </a:r>
          </a:p>
          <a:p>
            <a:br>
              <a:rPr lang="en-US" sz="2800" dirty="0"/>
            </a:br>
            <a:r>
              <a:rPr lang="en-US" sz="2800" dirty="0"/>
              <a:t>• System performance may be limited by </a:t>
            </a:r>
            <a:r>
              <a:rPr lang="en-US" sz="2800" b="1" dirty="0"/>
              <a:t>memory speed</a:t>
            </a:r>
            <a:endParaRPr lang="en-GB" sz="28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8549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460F13-B247-A5E6-DED9-3FCB978DA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D65DF099-DA76-FC9A-3DFB-04DAE239B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</a:t>
            </a:r>
            <a:endParaRPr lang="en-US" sz="3200" b="1" dirty="0">
              <a:solidFill>
                <a:prstClr val="black"/>
              </a:solidFill>
              <a:latin typeface="Calibri Light "/>
            </a:endParaRPr>
          </a:p>
        </p:txBody>
      </p:sp>
      <p:pic>
        <p:nvPicPr>
          <p:cNvPr id="2" name="Picture 1" descr="A diagram of a control unit&#10;&#10;Description automatically generated">
            <a:extLst>
              <a:ext uri="{FF2B5EF4-FFF2-40B4-BE49-F238E27FC236}">
                <a16:creationId xmlns:a16="http://schemas.microsoft.com/office/drawing/2014/main" id="{11D5423F-0083-ED4F-781C-12DDCAE02D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13" y="482601"/>
            <a:ext cx="7225722" cy="46819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65021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85523E-96B2-D516-6A2A-751B5B723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F8A1449-729C-CA91-CF45-92ED1D318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continue…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9C2A28-16FF-40A7-DAB8-E99D31AB0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313" y="693413"/>
            <a:ext cx="11111291" cy="567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Havard architecture is a computer architecture in which: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Instructions and data are stored in separate memories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The CPU can </a:t>
            </a:r>
            <a:r>
              <a:rPr lang="en-US" sz="2800" b="1" dirty="0"/>
              <a:t>access instructions and data simultaneously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Separate </a:t>
            </a:r>
            <a:r>
              <a:rPr lang="en-US" sz="2800" b="1" dirty="0"/>
              <a:t>data and instruction buses</a:t>
            </a:r>
            <a:r>
              <a:rPr lang="en-US" sz="2800" dirty="0"/>
              <a:t> are used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This reduces the </a:t>
            </a:r>
            <a:r>
              <a:rPr lang="en-US" sz="2800" b="1" dirty="0"/>
              <a:t>memory access bottleneck</a:t>
            </a:r>
            <a:endParaRPr lang="en-US" sz="2800" dirty="0"/>
          </a:p>
          <a:p>
            <a:pPr>
              <a:buNone/>
            </a:pPr>
            <a:endParaRPr lang="en-US" sz="2800" dirty="0"/>
          </a:p>
          <a:p>
            <a:pPr>
              <a:buNone/>
            </a:pPr>
            <a:r>
              <a:rPr lang="en-US" sz="2800" dirty="0"/>
              <a:t>Main components: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CPU (Control Unit + ALU)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b="1" dirty="0"/>
              <a:t>Instruction Memory</a:t>
            </a:r>
            <a:r>
              <a:rPr lang="en-US" sz="2800" dirty="0"/>
              <a:t> (stores program instructions)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800" b="1" dirty="0"/>
              <a:t>Data Memory</a:t>
            </a:r>
            <a:r>
              <a:rPr lang="en-GB" sz="2800" dirty="0"/>
              <a:t> (stores data values)</a:t>
            </a:r>
            <a:endParaRPr 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Input / Output devices</a:t>
            </a:r>
          </a:p>
          <a:p>
            <a:pPr>
              <a:buNone/>
            </a:pPr>
            <a:r>
              <a:rPr lang="en-US" sz="2400" dirty="0"/>
              <a:t>These components communicate through  </a:t>
            </a:r>
            <a:r>
              <a:rPr lang="en-US" sz="2400" b="1" dirty="0"/>
              <a:t>separate instruction and data buses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29455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5AF2E-B22E-D09C-AFE7-D63D03ACFB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B729D75-E65F-6F5B-BE52-B8C75EB4B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 Advantages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6F9E48-F339-40FD-93E6-48619C7A2F62}"/>
              </a:ext>
            </a:extLst>
          </p:cNvPr>
          <p:cNvSpPr txBox="1"/>
          <p:nvPr/>
        </p:nvSpPr>
        <p:spPr>
          <a:xfrm>
            <a:off x="203200" y="568993"/>
            <a:ext cx="1091635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High performance </a:t>
            </a:r>
          </a:p>
          <a:p>
            <a:pPr lvl="2"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Allows simultaneous transfer of instructions and data, improving system speed.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Commonly used  in :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Systems that require fast and efficient data processing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Examples:</a:t>
            </a:r>
          </a:p>
          <a:p>
            <a:pPr lvl="2"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Real-time control systems( e. g  Airbag system in cars, Industrial robot control), Embedded electronic devices( e. g washing machine , Microwave oven, Dishwasher)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72361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3ED279-B1F5-6021-A658-D4952C4CB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2E04B46-39E3-2AF6-5F77-4A172E813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Harvard Architecture  Disadvantages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BDF44E-F947-54D6-6E6A-9129E4A59E72}"/>
              </a:ext>
            </a:extLst>
          </p:cNvPr>
          <p:cNvSpPr txBox="1"/>
          <p:nvPr/>
        </p:nvSpPr>
        <p:spPr>
          <a:xfrm>
            <a:off x="203200" y="568993"/>
            <a:ext cx="10916355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More complex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Hardware design</a:t>
            </a:r>
          </a:p>
          <a:p>
            <a:pPr lvl="2">
              <a:defRPr/>
            </a:pP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Uses separate instruction and data buses, increasing hardware complexity.</a:t>
            </a:r>
          </a:p>
          <a:p>
            <a:pPr lvl="2"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lvl="2">
              <a:defRPr/>
            </a:pPr>
            <a:endParaRPr lang="en-US" sz="2800" dirty="0">
              <a:solidFill>
                <a:prstClr val="black"/>
              </a:solidFill>
              <a:latin typeface="Calibri" panose="020F0502020204030204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NB:  </a:t>
            </a:r>
          </a:p>
          <a:p>
            <a:pPr lvl="1"/>
            <a:r>
              <a:rPr lang="en-US" sz="2800" dirty="0"/>
              <a:t>In many microcontrollers:</a:t>
            </a:r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US" sz="2800" b="1" dirty="0"/>
              <a:t>Instructions are stored in ROM or Flash memory</a:t>
            </a:r>
            <a:endParaRPr lang="en-US" sz="2800" dirty="0"/>
          </a:p>
          <a:p>
            <a:pPr marL="1200150" lvl="2" indent="-285750">
              <a:buFont typeface="Wingdings" panose="05000000000000000000" pitchFamily="2" charset="2"/>
              <a:buChar char="§"/>
            </a:pPr>
            <a:r>
              <a:rPr lang="en-US" sz="2800" b="1" dirty="0"/>
              <a:t>Data is stored in RAM</a:t>
            </a:r>
            <a:endParaRPr lang="en-US" sz="2800" dirty="0"/>
          </a:p>
          <a:p>
            <a:pPr lvl="2">
              <a:defRPr/>
            </a:pP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670107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A61E9-6F83-10DE-DB99-2DA440ABE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B51EC2B-CC83-C6E2-AC4C-B4B248317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b="1" dirty="0"/>
              <a:t>Von Neumann vs Harvard Architecture (Comparison)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81734B5-1CE4-6E0B-9430-F09BF34959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671926"/>
              </p:ext>
            </p:extLst>
          </p:nvPr>
        </p:nvGraphicFramePr>
        <p:xfrm>
          <a:off x="358219" y="2011806"/>
          <a:ext cx="11481848" cy="34068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20230">
                  <a:extLst>
                    <a:ext uri="{9D8B030D-6E8A-4147-A177-3AD203B41FA5}">
                      <a16:colId xmlns:a16="http://schemas.microsoft.com/office/drawing/2014/main" val="4177857425"/>
                    </a:ext>
                  </a:extLst>
                </a:gridCol>
                <a:gridCol w="4347095">
                  <a:extLst>
                    <a:ext uri="{9D8B030D-6E8A-4147-A177-3AD203B41FA5}">
                      <a16:colId xmlns:a16="http://schemas.microsoft.com/office/drawing/2014/main" val="1206320187"/>
                    </a:ext>
                  </a:extLst>
                </a:gridCol>
                <a:gridCol w="4414523">
                  <a:extLst>
                    <a:ext uri="{9D8B030D-6E8A-4147-A177-3AD203B41FA5}">
                      <a16:colId xmlns:a16="http://schemas.microsoft.com/office/drawing/2014/main" val="3396572034"/>
                    </a:ext>
                  </a:extLst>
                </a:gridCol>
              </a:tblGrid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/>
                        <a:t>Feature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/>
                        <a:t>Von Neumann Architecture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b="1" dirty="0"/>
                        <a:t>Harvard Architecture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196340296"/>
                  </a:ext>
                </a:extLst>
              </a:tr>
              <a:tr h="77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Memory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Single memory for instructions and data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Separate instruction and data memory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63105324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Buses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Single shared system bus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Separate instruction and data buses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625176036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Performance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Slower due to shared bus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900"/>
                        <a:t>Faster due to simultaneous access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193315703"/>
                  </a:ext>
                </a:extLst>
              </a:tr>
              <a:tr h="4626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Complexity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Simpler design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More complex design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388726722"/>
                  </a:ext>
                </a:extLst>
              </a:tr>
              <a:tr h="7781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Common Use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General-purpose computers</a:t>
                      </a:r>
                    </a:p>
                  </a:txBody>
                  <a:tcPr marL="98876" marR="98876" marT="49438" marB="4943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Microcontrollers and embedded systems</a:t>
                      </a:r>
                    </a:p>
                  </a:txBody>
                  <a:tcPr marL="98876" marR="98876" marT="49438" marB="49438" anchor="ctr"/>
                </a:tc>
                <a:extLst>
                  <a:ext uri="{0D108BD9-81ED-4DB2-BD59-A6C34878D82A}">
                    <a16:rowId xmlns:a16="http://schemas.microsoft.com/office/drawing/2014/main" val="200684534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811072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716A2-C7A3-8B65-E866-357EDB4C38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ED398F8-CE5A-DA4C-13C2-3496B3F54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Memory Hierarchy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A35A1A-FC42-5F77-B785-DE57AD04C8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04" y="560357"/>
            <a:ext cx="7527889" cy="4174709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59AFB72-A264-B9EF-07E0-6779E138DD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862598"/>
              </p:ext>
            </p:extLst>
          </p:nvPr>
        </p:nvGraphicFramePr>
        <p:xfrm>
          <a:off x="9153895" y="696372"/>
          <a:ext cx="2847270" cy="1463040"/>
        </p:xfrm>
        <a:graphic>
          <a:graphicData uri="http://schemas.openxmlformats.org/drawingml/2006/table">
            <a:tbl>
              <a:tblPr/>
              <a:tblGrid>
                <a:gridCol w="1423635">
                  <a:extLst>
                    <a:ext uri="{9D8B030D-6E8A-4147-A177-3AD203B41FA5}">
                      <a16:colId xmlns:a16="http://schemas.microsoft.com/office/drawing/2014/main" val="2360595819"/>
                    </a:ext>
                  </a:extLst>
                </a:gridCol>
                <a:gridCol w="1423635">
                  <a:extLst>
                    <a:ext uri="{9D8B030D-6E8A-4147-A177-3AD203B41FA5}">
                      <a16:colId xmlns:a16="http://schemas.microsoft.com/office/drawing/2014/main" val="19550607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Property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86708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Speed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decreases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42073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Capacity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increases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19922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Cost per bit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decreases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671517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EC0A4E0-39BB-DEA1-E0A0-A01AC0626108}"/>
              </a:ext>
            </a:extLst>
          </p:cNvPr>
          <p:cNvSpPr txBox="1"/>
          <p:nvPr/>
        </p:nvSpPr>
        <p:spPr>
          <a:xfrm>
            <a:off x="401314" y="4926977"/>
            <a:ext cx="102553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NB: </a:t>
            </a:r>
            <a:r>
              <a:rPr lang="en-GB" sz="2400" dirty="0"/>
              <a:t>Memory is organised based on speed, size and distance from the CPU.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2902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31F8D-9C1F-7DE6-3054-F773B388B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27D1A17-3AA3-C66F-CFF6-1C0FEC19B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Modified Harvard Architecture in Modern CPUs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A7CDA7-8F15-4941-DC59-243363F90EFF}"/>
              </a:ext>
            </a:extLst>
          </p:cNvPr>
          <p:cNvSpPr txBox="1"/>
          <p:nvPr/>
        </p:nvSpPr>
        <p:spPr>
          <a:xfrm>
            <a:off x="203200" y="568993"/>
            <a:ext cx="109163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Modern CPUs (Intel, AMD, ARM) are not purely </a:t>
            </a:r>
            <a:r>
              <a:rPr lang="en-US" sz="2800" b="1" dirty="0">
                <a:solidFill>
                  <a:prstClr val="black"/>
                </a:solidFill>
                <a:latin typeface="Calibri" panose="020F0502020204030204"/>
              </a:rPr>
              <a:t>Von Neumann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or purely </a:t>
            </a:r>
            <a:r>
              <a:rPr lang="en-US" sz="2800" b="1" dirty="0" err="1">
                <a:solidFill>
                  <a:prstClr val="black"/>
                </a:solidFill>
                <a:latin typeface="Calibri" panose="020F0502020204030204"/>
              </a:rPr>
              <a:t>Harvard</a:t>
            </a:r>
            <a:r>
              <a:rPr lang="en-US" sz="2800" dirty="0" err="1">
                <a:solidFill>
                  <a:prstClr val="black"/>
                </a:solidFill>
                <a:latin typeface="Calibri" panose="020F0502020204030204"/>
              </a:rPr>
              <a:t>.They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 use a Modified Harvard Architecture.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C945CC-0B3B-BA95-53A2-771DEBA6C96C}"/>
              </a:ext>
            </a:extLst>
          </p:cNvPr>
          <p:cNvSpPr txBox="1"/>
          <p:nvPr/>
        </p:nvSpPr>
        <p:spPr>
          <a:xfrm>
            <a:off x="598311" y="1964267"/>
            <a:ext cx="958426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/>
              <a:t>Inside the CPU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Separate </a:t>
            </a:r>
            <a:r>
              <a:rPr lang="en-US" sz="2400" b="1" dirty="0"/>
              <a:t>Instruction Cache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Separate </a:t>
            </a:r>
            <a:r>
              <a:rPr lang="en-US" sz="2400" b="1" dirty="0"/>
              <a:t>Data Cache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This allows the CPU to </a:t>
            </a:r>
            <a:r>
              <a:rPr lang="en-US" sz="2400" b="1" dirty="0"/>
              <a:t>access instructions and data simultaneously</a:t>
            </a:r>
            <a:r>
              <a:rPr lang="en-US" sz="2400" dirty="0"/>
              <a:t>.</a:t>
            </a:r>
          </a:p>
          <a:p>
            <a:pPr>
              <a:buNone/>
            </a:pPr>
            <a:endParaRPr lang="en-US" sz="2400" b="1" dirty="0"/>
          </a:p>
          <a:p>
            <a:pPr>
              <a:buNone/>
            </a:pPr>
            <a:r>
              <a:rPr lang="en-US" sz="2400" b="1" dirty="0"/>
              <a:t>Outside the CPU</a:t>
            </a:r>
            <a:endParaRPr lang="en-US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Both caches still connect to </a:t>
            </a:r>
            <a:r>
              <a:rPr lang="en-US" sz="2400" b="1" dirty="0"/>
              <a:t>one main memory (RAM)</a:t>
            </a:r>
            <a:r>
              <a:rPr lang="en-US" sz="2400" dirty="0"/>
              <a:t>.</a:t>
            </a:r>
          </a:p>
          <a:p>
            <a:pPr>
              <a:buNone/>
            </a:pPr>
            <a:r>
              <a:rPr lang="en-US" sz="2400" dirty="0"/>
              <a:t>So the system still behaves like </a:t>
            </a:r>
            <a:r>
              <a:rPr lang="en-US" sz="2400" b="1" dirty="0"/>
              <a:t>Von Neumann architecture</a:t>
            </a:r>
            <a:r>
              <a:rPr lang="en-US" sz="2400" dirty="0"/>
              <a:t> at the main memory level.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2195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F1A9B-E25D-A449-F6B9-DE1A8612E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B05143C-5B90-DE87-3885-ADB2271D5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13" y="-207588"/>
            <a:ext cx="10573550" cy="912690"/>
          </a:xfrm>
        </p:spPr>
        <p:txBody>
          <a:bodyPr>
            <a:normAutofit/>
          </a:bodyPr>
          <a:lstStyle/>
          <a:p>
            <a:pPr lvl="0">
              <a:spcBef>
                <a:spcPts val="1000"/>
              </a:spcBef>
              <a:defRPr/>
            </a:pPr>
            <a:r>
              <a:rPr lang="en-US" sz="3200" b="1" dirty="0">
                <a:solidFill>
                  <a:prstClr val="black"/>
                </a:solidFill>
                <a:latin typeface="Calibri" panose="020F0502020204030204"/>
              </a:rPr>
              <a:t>Summary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2BC0865-8923-964C-F45D-487C58251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7" y="705103"/>
            <a:ext cx="10955866" cy="307667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dirty="0"/>
              <a:t> CPU, memory and I/O form the basic computer system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Von Neumann uses </a:t>
            </a:r>
            <a:r>
              <a:rPr b="1" dirty="0"/>
              <a:t>shared memory</a:t>
            </a:r>
            <a:r>
              <a:rPr lang="en-GB" b="1" dirty="0"/>
              <a:t> and a shared system bus</a:t>
            </a:r>
            <a:endParaRPr b="1" dirty="0"/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Harvard </a:t>
            </a:r>
            <a:r>
              <a:rPr lang="en-GB" dirty="0"/>
              <a:t>architecture </a:t>
            </a:r>
            <a:r>
              <a:rPr b="1" dirty="0"/>
              <a:t>uses separate instruction and data memory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dirty="0"/>
              <a:t> Memory hierarchy improves </a:t>
            </a:r>
            <a:r>
              <a:rPr lang="en-GB" b="1" dirty="0"/>
              <a:t>system </a:t>
            </a:r>
            <a:r>
              <a:rPr b="1" dirty="0"/>
              <a:t>performance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591168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9902240c-f584-4322-946e-7b0be23bca91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966</Words>
  <Application>Microsoft Office PowerPoint</Application>
  <PresentationFormat>Widescreen</PresentationFormat>
  <Paragraphs>179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Arial </vt:lpstr>
      <vt:lpstr>Calibri Light </vt:lpstr>
      <vt:lpstr>Arial</vt:lpstr>
      <vt:lpstr>Arial Black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Objectives</vt:lpstr>
      <vt:lpstr>  Recap : Computer system block diagram     (This structure corresponds to von Neumann architecture)</vt:lpstr>
      <vt:lpstr>Recap :System Bus Structure (This structure corresponds to the Von Neumann architecture)</vt:lpstr>
      <vt:lpstr>Von Neumann architecture</vt:lpstr>
      <vt:lpstr>Von Neumann architecture continue…</vt:lpstr>
      <vt:lpstr>Von Neumann architecture Key Features</vt:lpstr>
      <vt:lpstr>Von Neumann architecture Advantages</vt:lpstr>
      <vt:lpstr>Von Neumann architecture Advantages continue…</vt:lpstr>
      <vt:lpstr>Disadvantages(Von Neumann Bottleneck)</vt:lpstr>
      <vt:lpstr>Harvard Architecture</vt:lpstr>
      <vt:lpstr>Harvard Architecture continue…</vt:lpstr>
      <vt:lpstr>Harvard Architecture  Advantages</vt:lpstr>
      <vt:lpstr>Harvard Architecture  Disadvantages</vt:lpstr>
      <vt:lpstr>Von Neumann vs Harvard Architecture (Comparison)</vt:lpstr>
      <vt:lpstr>Memory Hierarchy</vt:lpstr>
      <vt:lpstr>Modified Harvard Architecture in Modern CPUs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42</cp:revision>
  <dcterms:created xsi:type="dcterms:W3CDTF">2021-03-05T06:07:01Z</dcterms:created>
  <dcterms:modified xsi:type="dcterms:W3CDTF">2026-03-22T17:31:02Z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