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75" r:id="rId4"/>
  </p:sldMasterIdLst>
  <p:notesMasterIdLst>
    <p:notesMasterId r:id="rId23"/>
  </p:notesMasterIdLst>
  <p:sldIdLst>
    <p:sldId id="256" r:id="rId5"/>
    <p:sldId id="262" r:id="rId6"/>
    <p:sldId id="263" r:id="rId7"/>
    <p:sldId id="265" r:id="rId8"/>
    <p:sldId id="266" r:id="rId9"/>
    <p:sldId id="271" r:id="rId10"/>
    <p:sldId id="273" r:id="rId11"/>
    <p:sldId id="276" r:id="rId12"/>
    <p:sldId id="280" r:id="rId13"/>
    <p:sldId id="261" r:id="rId14"/>
    <p:sldId id="281" r:id="rId15"/>
    <p:sldId id="264" r:id="rId16"/>
    <p:sldId id="288" r:id="rId17"/>
    <p:sldId id="283" r:id="rId18"/>
    <p:sldId id="285" r:id="rId19"/>
    <p:sldId id="287" r:id="rId20"/>
    <p:sldId id="286" r:id="rId21"/>
    <p:sldId id="28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212E37-BA15-48EB-B4F1-320344F4FA38}" v="1921" dt="2024-03-14T11:55:34.0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72" y="6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1C212E37-BA15-48EB-B4F1-320344F4FA38}"/>
    <pc:docChg chg="undo custSel addSld delSld modSld sldOrd">
      <pc:chgData name="Donna Morgan" userId="2976eeec-8c10-4d1d-8ccd-09f3bd3f8366" providerId="ADAL" clId="{1C212E37-BA15-48EB-B4F1-320344F4FA38}" dt="2024-03-14T11:56:19.942" v="2539" actId="26606"/>
      <pc:docMkLst>
        <pc:docMk/>
      </pc:docMkLst>
      <pc:sldChg chg="addSp modSp mod setBg">
        <pc:chgData name="Donna Morgan" userId="2976eeec-8c10-4d1d-8ccd-09f3bd3f8366" providerId="ADAL" clId="{1C212E37-BA15-48EB-B4F1-320344F4FA38}" dt="2024-03-14T11:50:21.617" v="2494" actId="20577"/>
        <pc:sldMkLst>
          <pc:docMk/>
          <pc:sldMk cId="3327717063" sldId="256"/>
        </pc:sldMkLst>
        <pc:spChg chg="mod">
          <ac:chgData name="Donna Morgan" userId="2976eeec-8c10-4d1d-8ccd-09f3bd3f8366" providerId="ADAL" clId="{1C212E37-BA15-48EB-B4F1-320344F4FA38}" dt="2024-03-14T11:50:21.617" v="2494" actId="20577"/>
          <ac:spMkLst>
            <pc:docMk/>
            <pc:sldMk cId="3327717063" sldId="256"/>
            <ac:spMk id="2" creationId="{A305F499-0C1D-6257-47EA-90A36849F4D8}"/>
          </ac:spMkLst>
        </pc:spChg>
        <pc:spChg chg="mod">
          <ac:chgData name="Donna Morgan" userId="2976eeec-8c10-4d1d-8ccd-09f3bd3f8366" providerId="ADAL" clId="{1C212E37-BA15-48EB-B4F1-320344F4FA38}" dt="2024-03-14T09:24:11.055" v="56" actId="26606"/>
          <ac:spMkLst>
            <pc:docMk/>
            <pc:sldMk cId="3327717063" sldId="256"/>
            <ac:spMk id="3" creationId="{2AD3785A-365D-9873-6FB6-14BFF0BB9BDB}"/>
          </ac:spMkLst>
        </pc:spChg>
        <pc:spChg chg="add">
          <ac:chgData name="Donna Morgan" userId="2976eeec-8c10-4d1d-8ccd-09f3bd3f8366" providerId="ADAL" clId="{1C212E37-BA15-48EB-B4F1-320344F4FA38}" dt="2024-03-14T09:24:11.055" v="56" actId="26606"/>
          <ac:spMkLst>
            <pc:docMk/>
            <pc:sldMk cId="3327717063" sldId="256"/>
            <ac:spMk id="1031" creationId="{C1DD1A8A-57D5-4A81-AD04-532B043C5611}"/>
          </ac:spMkLst>
        </pc:spChg>
        <pc:spChg chg="add">
          <ac:chgData name="Donna Morgan" userId="2976eeec-8c10-4d1d-8ccd-09f3bd3f8366" providerId="ADAL" clId="{1C212E37-BA15-48EB-B4F1-320344F4FA38}" dt="2024-03-14T09:24:11.055" v="56" actId="26606"/>
          <ac:spMkLst>
            <pc:docMk/>
            <pc:sldMk cId="3327717063" sldId="256"/>
            <ac:spMk id="1033" creationId="{007891EC-4501-44ED-A8C8-B11B6DB767AB}"/>
          </ac:spMkLst>
        </pc:spChg>
        <pc:picChg chg="add mod ord">
          <ac:chgData name="Donna Morgan" userId="2976eeec-8c10-4d1d-8ccd-09f3bd3f8366" providerId="ADAL" clId="{1C212E37-BA15-48EB-B4F1-320344F4FA38}" dt="2024-03-14T09:24:11.055" v="56" actId="26606"/>
          <ac:picMkLst>
            <pc:docMk/>
            <pc:sldMk cId="3327717063" sldId="256"/>
            <ac:picMk id="1026" creationId="{4881FC5B-92E3-74C7-37DF-A4B4FAB20AA2}"/>
          </ac:picMkLst>
        </pc:picChg>
      </pc:sldChg>
      <pc:sldChg chg="addSp delSp modSp add mod setBg delDesignElem">
        <pc:chgData name="Donna Morgan" userId="2976eeec-8c10-4d1d-8ccd-09f3bd3f8366" providerId="ADAL" clId="{1C212E37-BA15-48EB-B4F1-320344F4FA38}" dt="2024-03-14T09:29:03.921" v="67" actId="5793"/>
        <pc:sldMkLst>
          <pc:docMk/>
          <pc:sldMk cId="1213236509" sldId="261"/>
        </pc:sldMkLst>
        <pc:spChg chg="mod">
          <ac:chgData name="Donna Morgan" userId="2976eeec-8c10-4d1d-8ccd-09f3bd3f8366" providerId="ADAL" clId="{1C212E37-BA15-48EB-B4F1-320344F4FA38}" dt="2024-03-14T09:28:50.131" v="64" actId="26606"/>
          <ac:spMkLst>
            <pc:docMk/>
            <pc:sldMk cId="1213236509" sldId="261"/>
            <ac:spMk id="2" creationId="{99282F62-3C0C-4841-B18E-5EB79D2E96E9}"/>
          </ac:spMkLst>
        </pc:spChg>
        <pc:spChg chg="mod">
          <ac:chgData name="Donna Morgan" userId="2976eeec-8c10-4d1d-8ccd-09f3bd3f8366" providerId="ADAL" clId="{1C212E37-BA15-48EB-B4F1-320344F4FA38}" dt="2024-03-14T09:29:03.921" v="67" actId="5793"/>
          <ac:spMkLst>
            <pc:docMk/>
            <pc:sldMk cId="1213236509" sldId="261"/>
            <ac:spMk id="3" creationId="{C404FC7B-6695-4070-87E3-42A278420963}"/>
          </ac:spMkLst>
        </pc:spChg>
        <pc:spChg chg="del">
          <ac:chgData name="Donna Morgan" userId="2976eeec-8c10-4d1d-8ccd-09f3bd3f8366" providerId="ADAL" clId="{1C212E37-BA15-48EB-B4F1-320344F4FA38}" dt="2024-03-14T09:27:15.083" v="58"/>
          <ac:spMkLst>
            <pc:docMk/>
            <pc:sldMk cId="1213236509" sldId="261"/>
            <ac:spMk id="9" creationId="{685B57F6-59DE-4274-A37C-F47FE4E42EEF}"/>
          </ac:spMkLst>
        </pc:spChg>
        <pc:spChg chg="add del">
          <ac:chgData name="Donna Morgan" userId="2976eeec-8c10-4d1d-8ccd-09f3bd3f8366" providerId="ADAL" clId="{1C212E37-BA15-48EB-B4F1-320344F4FA38}" dt="2024-03-14T09:28:50.131" v="64" actId="26606"/>
          <ac:spMkLst>
            <pc:docMk/>
            <pc:sldMk cId="1213236509" sldId="261"/>
            <ac:spMk id="10" creationId="{04812C46-200A-4DEB-A05E-3ED6C68C2387}"/>
          </ac:spMkLst>
        </pc:spChg>
        <pc:spChg chg="del">
          <ac:chgData name="Donna Morgan" userId="2976eeec-8c10-4d1d-8ccd-09f3bd3f8366" providerId="ADAL" clId="{1C212E37-BA15-48EB-B4F1-320344F4FA38}" dt="2024-03-14T09:27:15.083" v="58"/>
          <ac:spMkLst>
            <pc:docMk/>
            <pc:sldMk cId="1213236509" sldId="261"/>
            <ac:spMk id="11" creationId="{C8C63406-9171-4282-BAAB-2DDC6831F0E6}"/>
          </ac:spMkLst>
        </pc:spChg>
        <pc:spChg chg="add del">
          <ac:chgData name="Donna Morgan" userId="2976eeec-8c10-4d1d-8ccd-09f3bd3f8366" providerId="ADAL" clId="{1C212E37-BA15-48EB-B4F1-320344F4FA38}" dt="2024-03-14T09:28:50.131" v="64" actId="26606"/>
          <ac:spMkLst>
            <pc:docMk/>
            <pc:sldMk cId="1213236509" sldId="261"/>
            <ac:spMk id="12" creationId="{D1EA859B-E555-4109-94F3-6700E046E008}"/>
          </ac:spMkLst>
        </pc:spChg>
        <pc:spChg chg="add">
          <ac:chgData name="Donna Morgan" userId="2976eeec-8c10-4d1d-8ccd-09f3bd3f8366" providerId="ADAL" clId="{1C212E37-BA15-48EB-B4F1-320344F4FA38}" dt="2024-03-14T09:28:50.131" v="64" actId="26606"/>
          <ac:spMkLst>
            <pc:docMk/>
            <pc:sldMk cId="1213236509" sldId="261"/>
            <ac:spMk id="17" creationId="{D1D34770-47A8-402C-AF23-2B653F2D88C1}"/>
          </ac:spMkLst>
        </pc:spChg>
        <pc:picChg chg="mod ord">
          <ac:chgData name="Donna Morgan" userId="2976eeec-8c10-4d1d-8ccd-09f3bd3f8366" providerId="ADAL" clId="{1C212E37-BA15-48EB-B4F1-320344F4FA38}" dt="2024-03-14T09:28:50.131" v="64" actId="26606"/>
          <ac:picMkLst>
            <pc:docMk/>
            <pc:sldMk cId="1213236509" sldId="261"/>
            <ac:picMk id="5" creationId="{6D5817F9-2DB6-4283-BCAD-F485C045C63E}"/>
          </ac:picMkLst>
        </pc:picChg>
      </pc:sldChg>
      <pc:sldChg chg="modSp mod">
        <pc:chgData name="Donna Morgan" userId="2976eeec-8c10-4d1d-8ccd-09f3bd3f8366" providerId="ADAL" clId="{1C212E37-BA15-48EB-B4F1-320344F4FA38}" dt="2024-03-14T11:54:59.596" v="2537" actId="20577"/>
        <pc:sldMkLst>
          <pc:docMk/>
          <pc:sldMk cId="107955271" sldId="263"/>
        </pc:sldMkLst>
        <pc:spChg chg="mod">
          <ac:chgData name="Donna Morgan" userId="2976eeec-8c10-4d1d-8ccd-09f3bd3f8366" providerId="ADAL" clId="{1C212E37-BA15-48EB-B4F1-320344F4FA38}" dt="2024-03-14T11:54:59.596" v="2537" actId="20577"/>
          <ac:spMkLst>
            <pc:docMk/>
            <pc:sldMk cId="107955271" sldId="263"/>
            <ac:spMk id="6" creationId="{6BC6B95E-C3C3-5692-3E2C-B0EC459DF459}"/>
          </ac:spMkLst>
        </pc:spChg>
      </pc:sldChg>
      <pc:sldChg chg="addSp delSp modSp add mod setBg delDesignElem">
        <pc:chgData name="Donna Morgan" userId="2976eeec-8c10-4d1d-8ccd-09f3bd3f8366" providerId="ADAL" clId="{1C212E37-BA15-48EB-B4F1-320344F4FA38}" dt="2024-03-14T09:56:39.225" v="1738"/>
        <pc:sldMkLst>
          <pc:docMk/>
          <pc:sldMk cId="3380786260" sldId="264"/>
        </pc:sldMkLst>
        <pc:spChg chg="mod">
          <ac:chgData name="Donna Morgan" userId="2976eeec-8c10-4d1d-8ccd-09f3bd3f8366" providerId="ADAL" clId="{1C212E37-BA15-48EB-B4F1-320344F4FA38}" dt="2024-03-14T09:55:12.575" v="1568" actId="20577"/>
          <ac:spMkLst>
            <pc:docMk/>
            <pc:sldMk cId="3380786260" sldId="264"/>
            <ac:spMk id="2" creationId="{6CBB8478-61ED-4CFB-9BB3-C337D3E5CA26}"/>
          </ac:spMkLst>
        </pc:spChg>
        <pc:spChg chg="del">
          <ac:chgData name="Donna Morgan" userId="2976eeec-8c10-4d1d-8ccd-09f3bd3f8366" providerId="ADAL" clId="{1C212E37-BA15-48EB-B4F1-320344F4FA38}" dt="2024-03-14T09:33:15.513" v="76"/>
          <ac:spMkLst>
            <pc:docMk/>
            <pc:sldMk cId="3380786260" sldId="264"/>
            <ac:spMk id="9" creationId="{3BEA1A24-9CA1-4513-A409-3AD90DB091F2}"/>
          </ac:spMkLst>
        </pc:spChg>
        <pc:spChg chg="add">
          <ac:chgData name="Donna Morgan" userId="2976eeec-8c10-4d1d-8ccd-09f3bd3f8366" providerId="ADAL" clId="{1C212E37-BA15-48EB-B4F1-320344F4FA38}" dt="2024-03-14T09:33:54.310" v="96" actId="26606"/>
          <ac:spMkLst>
            <pc:docMk/>
            <pc:sldMk cId="3380786260" sldId="264"/>
            <ac:spMk id="10" creationId="{0C541B88-1AE9-40C3-AFD5-967787C1979F}"/>
          </ac:spMkLst>
        </pc:spChg>
        <pc:spChg chg="add">
          <ac:chgData name="Donna Morgan" userId="2976eeec-8c10-4d1d-8ccd-09f3bd3f8366" providerId="ADAL" clId="{1C212E37-BA15-48EB-B4F1-320344F4FA38}" dt="2024-03-14T09:33:54.310" v="96" actId="26606"/>
          <ac:spMkLst>
            <pc:docMk/>
            <pc:sldMk cId="3380786260" sldId="264"/>
            <ac:spMk id="12" creationId="{E5F17139-31EE-46AC-B04F-DBBD852DD6CB}"/>
          </ac:spMkLst>
        </pc:spChg>
        <pc:spChg chg="add">
          <ac:chgData name="Donna Morgan" userId="2976eeec-8c10-4d1d-8ccd-09f3bd3f8366" providerId="ADAL" clId="{1C212E37-BA15-48EB-B4F1-320344F4FA38}" dt="2024-03-14T09:33:54.310" v="96" actId="26606"/>
          <ac:spMkLst>
            <pc:docMk/>
            <pc:sldMk cId="3380786260" sldId="264"/>
            <ac:spMk id="18" creationId="{89D16701-DA76-4F72-BB63-E2C3FFBDFE0F}"/>
          </ac:spMkLst>
        </pc:spChg>
        <pc:spChg chg="add">
          <ac:chgData name="Donna Morgan" userId="2976eeec-8c10-4d1d-8ccd-09f3bd3f8366" providerId="ADAL" clId="{1C212E37-BA15-48EB-B4F1-320344F4FA38}" dt="2024-03-14T09:33:54.310" v="96" actId="26606"/>
          <ac:spMkLst>
            <pc:docMk/>
            <pc:sldMk cId="3380786260" sldId="264"/>
            <ac:spMk id="20" creationId="{1CC28BE1-9DC6-43FE-9582-39F091098D77}"/>
          </ac:spMkLst>
        </pc:spChg>
        <pc:grpChg chg="add">
          <ac:chgData name="Donna Morgan" userId="2976eeec-8c10-4d1d-8ccd-09f3bd3f8366" providerId="ADAL" clId="{1C212E37-BA15-48EB-B4F1-320344F4FA38}" dt="2024-03-14T09:33:54.310" v="96" actId="26606"/>
          <ac:grpSpMkLst>
            <pc:docMk/>
            <pc:sldMk cId="3380786260" sldId="264"/>
            <ac:grpSpMk id="14" creationId="{7CF625D3-71A3-4F30-A096-8EF334E959D0}"/>
          </ac:grpSpMkLst>
        </pc:grpChg>
        <pc:grpChg chg="add">
          <ac:chgData name="Donna Morgan" userId="2976eeec-8c10-4d1d-8ccd-09f3bd3f8366" providerId="ADAL" clId="{1C212E37-BA15-48EB-B4F1-320344F4FA38}" dt="2024-03-14T09:33:54.310" v="96" actId="26606"/>
          <ac:grpSpMkLst>
            <pc:docMk/>
            <pc:sldMk cId="3380786260" sldId="264"/>
            <ac:grpSpMk id="22" creationId="{AF9AF3F3-CE0C-4125-BDD7-346487FA0B40}"/>
          </ac:grpSpMkLst>
        </pc:grpChg>
        <pc:graphicFrameChg chg="mod modGraphic">
          <ac:chgData name="Donna Morgan" userId="2976eeec-8c10-4d1d-8ccd-09f3bd3f8366" providerId="ADAL" clId="{1C212E37-BA15-48EB-B4F1-320344F4FA38}" dt="2024-03-14T09:56:39.225" v="1738"/>
          <ac:graphicFrameMkLst>
            <pc:docMk/>
            <pc:sldMk cId="3380786260" sldId="264"/>
            <ac:graphicFrameMk id="5" creationId="{CC5BAC65-7F29-4A11-8D67-00A70B5FDA35}"/>
          </ac:graphicFrameMkLst>
        </pc:graphicFrameChg>
        <pc:cxnChg chg="del">
          <ac:chgData name="Donna Morgan" userId="2976eeec-8c10-4d1d-8ccd-09f3bd3f8366" providerId="ADAL" clId="{1C212E37-BA15-48EB-B4F1-320344F4FA38}" dt="2024-03-14T09:33:15.513" v="76"/>
          <ac:cxnSpMkLst>
            <pc:docMk/>
            <pc:sldMk cId="3380786260" sldId="264"/>
            <ac:cxnSpMk id="11" creationId="{3C0930BD-361E-4C4D-8B08-ED210DFA2D0A}"/>
          </ac:cxnSpMkLst>
        </pc:cxnChg>
      </pc:sldChg>
      <pc:sldChg chg="modSp">
        <pc:chgData name="Donna Morgan" userId="2976eeec-8c10-4d1d-8ccd-09f3bd3f8366" providerId="ADAL" clId="{1C212E37-BA15-48EB-B4F1-320344F4FA38}" dt="2024-03-14T11:34:48.109" v="2432" actId="207"/>
        <pc:sldMkLst>
          <pc:docMk/>
          <pc:sldMk cId="1207706028" sldId="265"/>
        </pc:sldMkLst>
        <pc:spChg chg="mod">
          <ac:chgData name="Donna Morgan" userId="2976eeec-8c10-4d1d-8ccd-09f3bd3f8366" providerId="ADAL" clId="{1C212E37-BA15-48EB-B4F1-320344F4FA38}" dt="2024-03-14T11:34:48.109" v="2432" actId="207"/>
          <ac:spMkLst>
            <pc:docMk/>
            <pc:sldMk cId="1207706028" sldId="265"/>
            <ac:spMk id="3" creationId="{238C0883-815C-ED6E-FA41-CED4438BFC3C}"/>
          </ac:spMkLst>
        </pc:spChg>
      </pc:sldChg>
      <pc:sldChg chg="addSp modSp add mod setBg modNotes">
        <pc:chgData name="Donna Morgan" userId="2976eeec-8c10-4d1d-8ccd-09f3bd3f8366" providerId="ADAL" clId="{1C212E37-BA15-48EB-B4F1-320344F4FA38}" dt="2024-03-14T08:55:38.895" v="13" actId="14100"/>
        <pc:sldMkLst>
          <pc:docMk/>
          <pc:sldMk cId="1414212870" sldId="266"/>
        </pc:sldMkLst>
        <pc:spChg chg="mod ord">
          <ac:chgData name="Donna Morgan" userId="2976eeec-8c10-4d1d-8ccd-09f3bd3f8366" providerId="ADAL" clId="{1C212E37-BA15-48EB-B4F1-320344F4FA38}" dt="2024-03-14T08:54:21.914" v="1" actId="26606"/>
          <ac:spMkLst>
            <pc:docMk/>
            <pc:sldMk cId="1414212870" sldId="266"/>
            <ac:spMk id="5" creationId="{DA464D43-4E0E-C2B6-EACF-10DA4C6F3F83}"/>
          </ac:spMkLst>
        </pc:spChg>
        <pc:spChg chg="mod">
          <ac:chgData name="Donna Morgan" userId="2976eeec-8c10-4d1d-8ccd-09f3bd3f8366" providerId="ADAL" clId="{1C212E37-BA15-48EB-B4F1-320344F4FA38}" dt="2024-03-14T08:55:38.895" v="13" actId="14100"/>
          <ac:spMkLst>
            <pc:docMk/>
            <pc:sldMk cId="1414212870" sldId="266"/>
            <ac:spMk id="11" creationId="{CEAF4AA4-5017-A62A-D0AC-793EC385C13D}"/>
          </ac:spMkLst>
        </pc:spChg>
        <pc:spChg chg="add">
          <ac:chgData name="Donna Morgan" userId="2976eeec-8c10-4d1d-8ccd-09f3bd3f8366" providerId="ADAL" clId="{1C212E37-BA15-48EB-B4F1-320344F4FA38}" dt="2024-03-14T08:54:21.914" v="1" actId="26606"/>
          <ac:spMkLst>
            <pc:docMk/>
            <pc:sldMk cId="1414212870" sldId="266"/>
            <ac:spMk id="16" creationId="{D9A7F3BF-8763-4074-AD77-92790AF314D1}"/>
          </ac:spMkLst>
        </pc:spChg>
        <pc:grpChg chg="add">
          <ac:chgData name="Donna Morgan" userId="2976eeec-8c10-4d1d-8ccd-09f3bd3f8366" providerId="ADAL" clId="{1C212E37-BA15-48EB-B4F1-320344F4FA38}" dt="2024-03-14T08:54:21.914" v="1" actId="26606"/>
          <ac:grpSpMkLst>
            <pc:docMk/>
            <pc:sldMk cId="1414212870" sldId="266"/>
            <ac:grpSpMk id="18" creationId="{7A9648D6-B41B-42D0-A817-AE2607B0B5B8}"/>
          </ac:grpSpMkLst>
        </pc:grpChg>
        <pc:picChg chg="mod">
          <ac:chgData name="Donna Morgan" userId="2976eeec-8c10-4d1d-8ccd-09f3bd3f8366" providerId="ADAL" clId="{1C212E37-BA15-48EB-B4F1-320344F4FA38}" dt="2024-03-14T08:55:27.341" v="12" actId="1076"/>
          <ac:picMkLst>
            <pc:docMk/>
            <pc:sldMk cId="1414212870" sldId="266"/>
            <ac:picMk id="9" creationId="{2B023F2D-EAAE-D8B0-B9AB-6789F6353F7A}"/>
          </ac:picMkLst>
        </pc:picChg>
        <pc:picChg chg="mod">
          <ac:chgData name="Donna Morgan" userId="2976eeec-8c10-4d1d-8ccd-09f3bd3f8366" providerId="ADAL" clId="{1C212E37-BA15-48EB-B4F1-320344F4FA38}" dt="2024-03-14T08:55:14.130" v="9" actId="14100"/>
          <ac:picMkLst>
            <pc:docMk/>
            <pc:sldMk cId="1414212870" sldId="266"/>
            <ac:picMk id="10" creationId="{AABA8D9E-92B7-6EFB-F992-F6633884F303}"/>
          </ac:picMkLst>
        </pc:picChg>
        <pc:cxnChg chg="add">
          <ac:chgData name="Donna Morgan" userId="2976eeec-8c10-4d1d-8ccd-09f3bd3f8366" providerId="ADAL" clId="{1C212E37-BA15-48EB-B4F1-320344F4FA38}" dt="2024-03-14T08:54:21.914" v="1" actId="26606"/>
          <ac:cxnSpMkLst>
            <pc:docMk/>
            <pc:sldMk cId="1414212870" sldId="266"/>
            <ac:cxnSpMk id="23" creationId="{C49DA8F6-BCC1-4447-B54C-57856834B94B}"/>
          </ac:cxnSpMkLst>
        </pc:cxnChg>
      </pc:sldChg>
      <pc:sldChg chg="addSp delSp modSp add mod modTransition setBg">
        <pc:chgData name="Donna Morgan" userId="2976eeec-8c10-4d1d-8ccd-09f3bd3f8366" providerId="ADAL" clId="{1C212E37-BA15-48EB-B4F1-320344F4FA38}" dt="2024-03-14T11:56:19.942" v="2539" actId="26606"/>
        <pc:sldMkLst>
          <pc:docMk/>
          <pc:sldMk cId="3374182557" sldId="271"/>
        </pc:sldMkLst>
        <pc:spChg chg="mod">
          <ac:chgData name="Donna Morgan" userId="2976eeec-8c10-4d1d-8ccd-09f3bd3f8366" providerId="ADAL" clId="{1C212E37-BA15-48EB-B4F1-320344F4FA38}" dt="2024-03-14T11:56:19.942" v="2539" actId="26606"/>
          <ac:spMkLst>
            <pc:docMk/>
            <pc:sldMk cId="3374182557" sldId="271"/>
            <ac:spMk id="5" creationId="{29799664-0558-CF71-A371-A454C6F6D795}"/>
          </ac:spMkLst>
        </pc:spChg>
        <pc:spChg chg="mod">
          <ac:chgData name="Donna Morgan" userId="2976eeec-8c10-4d1d-8ccd-09f3bd3f8366" providerId="ADAL" clId="{1C212E37-BA15-48EB-B4F1-320344F4FA38}" dt="2024-03-14T11:56:19.942" v="2539" actId="26606"/>
          <ac:spMkLst>
            <pc:docMk/>
            <pc:sldMk cId="3374182557" sldId="271"/>
            <ac:spMk id="6" creationId="{6FFD2B73-5421-EB7D-9E68-803B2E378D75}"/>
          </ac:spMkLst>
        </pc:spChg>
        <pc:spChg chg="add del">
          <ac:chgData name="Donna Morgan" userId="2976eeec-8c10-4d1d-8ccd-09f3bd3f8366" providerId="ADAL" clId="{1C212E37-BA15-48EB-B4F1-320344F4FA38}" dt="2024-03-14T08:58:08.687" v="16" actId="26606"/>
          <ac:spMkLst>
            <pc:docMk/>
            <pc:sldMk cId="3374182557" sldId="271"/>
            <ac:spMk id="13" creationId="{F13C74B1-5B17-4795-BED0-7140497B445A}"/>
          </ac:spMkLst>
        </pc:spChg>
        <pc:spChg chg="add del">
          <ac:chgData name="Donna Morgan" userId="2976eeec-8c10-4d1d-8ccd-09f3bd3f8366" providerId="ADAL" clId="{1C212E37-BA15-48EB-B4F1-320344F4FA38}" dt="2024-03-14T08:58:08.687" v="16" actId="26606"/>
          <ac:spMkLst>
            <pc:docMk/>
            <pc:sldMk cId="3374182557" sldId="271"/>
            <ac:spMk id="15" creationId="{D4974D33-8DC5-464E-8C6D-BE58F0669C17}"/>
          </ac:spMkLst>
        </pc:spChg>
        <pc:spChg chg="add">
          <ac:chgData name="Donna Morgan" userId="2976eeec-8c10-4d1d-8ccd-09f3bd3f8366" providerId="ADAL" clId="{1C212E37-BA15-48EB-B4F1-320344F4FA38}" dt="2024-03-14T11:56:19.942" v="2539" actId="26606"/>
          <ac:spMkLst>
            <pc:docMk/>
            <pc:sldMk cId="3374182557" sldId="271"/>
            <ac:spMk id="22" creationId="{F13C74B1-5B17-4795-BED0-7140497B445A}"/>
          </ac:spMkLst>
        </pc:spChg>
        <pc:spChg chg="add">
          <ac:chgData name="Donna Morgan" userId="2976eeec-8c10-4d1d-8ccd-09f3bd3f8366" providerId="ADAL" clId="{1C212E37-BA15-48EB-B4F1-320344F4FA38}" dt="2024-03-14T11:56:19.942" v="2539" actId="26606"/>
          <ac:spMkLst>
            <pc:docMk/>
            <pc:sldMk cId="3374182557" sldId="271"/>
            <ac:spMk id="24" creationId="{D4974D33-8DC5-464E-8C6D-BE58F0669C17}"/>
          </ac:spMkLst>
        </pc:spChg>
        <pc:picChg chg="mod">
          <ac:chgData name="Donna Morgan" userId="2976eeec-8c10-4d1d-8ccd-09f3bd3f8366" providerId="ADAL" clId="{1C212E37-BA15-48EB-B4F1-320344F4FA38}" dt="2024-03-14T11:56:19.942" v="2539" actId="26606"/>
          <ac:picMkLst>
            <pc:docMk/>
            <pc:sldMk cId="3374182557" sldId="271"/>
            <ac:picMk id="8" creationId="{8CE84504-2967-7B01-37E4-4FA4AC603C91}"/>
          </ac:picMkLst>
        </pc:picChg>
        <pc:cxnChg chg="add del">
          <ac:chgData name="Donna Morgan" userId="2976eeec-8c10-4d1d-8ccd-09f3bd3f8366" providerId="ADAL" clId="{1C212E37-BA15-48EB-B4F1-320344F4FA38}" dt="2024-03-14T11:56:19.942" v="2539" actId="26606"/>
          <ac:cxnSpMkLst>
            <pc:docMk/>
            <pc:sldMk cId="3374182557" sldId="271"/>
            <ac:cxnSpMk id="17" creationId="{1503BFE4-729B-D9D0-C17B-501E6AF1127A}"/>
          </ac:cxnSpMkLst>
        </pc:cxnChg>
      </pc:sldChg>
      <pc:sldChg chg="modSp add">
        <pc:chgData name="Donna Morgan" userId="2976eeec-8c10-4d1d-8ccd-09f3bd3f8366" providerId="ADAL" clId="{1C212E37-BA15-48EB-B4F1-320344F4FA38}" dt="2024-03-14T08:58:53.802" v="24" actId="1076"/>
        <pc:sldMkLst>
          <pc:docMk/>
          <pc:sldMk cId="3033196949" sldId="273"/>
        </pc:sldMkLst>
        <pc:spChg chg="mod">
          <ac:chgData name="Donna Morgan" userId="2976eeec-8c10-4d1d-8ccd-09f3bd3f8366" providerId="ADAL" clId="{1C212E37-BA15-48EB-B4F1-320344F4FA38}" dt="2024-03-14T08:58:53.802" v="24" actId="1076"/>
          <ac:spMkLst>
            <pc:docMk/>
            <pc:sldMk cId="3033196949" sldId="273"/>
            <ac:spMk id="6" creationId="{2CD41B4C-7EDF-A0AF-890D-287A3CC06012}"/>
          </ac:spMkLst>
        </pc:spChg>
      </pc:sldChg>
      <pc:sldChg chg="addSp modSp add del mod setBg setFolMasterObjs">
        <pc:chgData name="Donna Morgan" userId="2976eeec-8c10-4d1d-8ccd-09f3bd3f8366" providerId="ADAL" clId="{1C212E37-BA15-48EB-B4F1-320344F4FA38}" dt="2024-03-14T09:17:48.900" v="31" actId="2696"/>
        <pc:sldMkLst>
          <pc:docMk/>
          <pc:sldMk cId="2964083587" sldId="275"/>
        </pc:sldMkLst>
        <pc:spChg chg="add">
          <ac:chgData name="Donna Morgan" userId="2976eeec-8c10-4d1d-8ccd-09f3bd3f8366" providerId="ADAL" clId="{1C212E37-BA15-48EB-B4F1-320344F4FA38}" dt="2024-03-14T09:00:49.399" v="28" actId="26606"/>
          <ac:spMkLst>
            <pc:docMk/>
            <pc:sldMk cId="2964083587" sldId="275"/>
            <ac:spMk id="12" creationId="{F3060C83-F051-4F0E-ABAD-AA0DFC48B218}"/>
          </ac:spMkLst>
        </pc:spChg>
        <pc:spChg chg="add">
          <ac:chgData name="Donna Morgan" userId="2976eeec-8c10-4d1d-8ccd-09f3bd3f8366" providerId="ADAL" clId="{1C212E37-BA15-48EB-B4F1-320344F4FA38}" dt="2024-03-14T09:00:49.399" v="28" actId="26606"/>
          <ac:spMkLst>
            <pc:docMk/>
            <pc:sldMk cId="2964083587" sldId="275"/>
            <ac:spMk id="14" creationId="{83C98ABE-055B-441F-B07E-44F97F083C39}"/>
          </ac:spMkLst>
        </pc:spChg>
        <pc:spChg chg="add">
          <ac:chgData name="Donna Morgan" userId="2976eeec-8c10-4d1d-8ccd-09f3bd3f8366" providerId="ADAL" clId="{1C212E37-BA15-48EB-B4F1-320344F4FA38}" dt="2024-03-14T09:00:49.399" v="28" actId="26606"/>
          <ac:spMkLst>
            <pc:docMk/>
            <pc:sldMk cId="2964083587" sldId="275"/>
            <ac:spMk id="16" creationId="{29FDB030-9B49-4CED-8CCD-4D99382388AC}"/>
          </ac:spMkLst>
        </pc:spChg>
        <pc:spChg chg="add">
          <ac:chgData name="Donna Morgan" userId="2976eeec-8c10-4d1d-8ccd-09f3bd3f8366" providerId="ADAL" clId="{1C212E37-BA15-48EB-B4F1-320344F4FA38}" dt="2024-03-14T09:00:49.399" v="28" actId="26606"/>
          <ac:spMkLst>
            <pc:docMk/>
            <pc:sldMk cId="2964083587" sldId="275"/>
            <ac:spMk id="18" creationId="{3783CA14-24A1-485C-8B30-D6A5D87987AD}"/>
          </ac:spMkLst>
        </pc:spChg>
        <pc:spChg chg="add">
          <ac:chgData name="Donna Morgan" userId="2976eeec-8c10-4d1d-8ccd-09f3bd3f8366" providerId="ADAL" clId="{1C212E37-BA15-48EB-B4F1-320344F4FA38}" dt="2024-03-14T09:00:49.399" v="28" actId="26606"/>
          <ac:spMkLst>
            <pc:docMk/>
            <pc:sldMk cId="2964083587" sldId="275"/>
            <ac:spMk id="20" creationId="{9A97C86A-04D6-40F7-AE84-31AB43E6A846}"/>
          </ac:spMkLst>
        </pc:spChg>
        <pc:spChg chg="add">
          <ac:chgData name="Donna Morgan" userId="2976eeec-8c10-4d1d-8ccd-09f3bd3f8366" providerId="ADAL" clId="{1C212E37-BA15-48EB-B4F1-320344F4FA38}" dt="2024-03-14T09:00:49.399" v="28" actId="26606"/>
          <ac:spMkLst>
            <pc:docMk/>
            <pc:sldMk cId="2964083587" sldId="275"/>
            <ac:spMk id="22" creationId="{FF9F2414-84E8-453E-B1F3-389FDE8192D9}"/>
          </ac:spMkLst>
        </pc:spChg>
        <pc:spChg chg="add">
          <ac:chgData name="Donna Morgan" userId="2976eeec-8c10-4d1d-8ccd-09f3bd3f8366" providerId="ADAL" clId="{1C212E37-BA15-48EB-B4F1-320344F4FA38}" dt="2024-03-14T09:00:49.399" v="28" actId="26606"/>
          <ac:spMkLst>
            <pc:docMk/>
            <pc:sldMk cId="2964083587" sldId="275"/>
            <ac:spMk id="24" creationId="{3ECA69A1-7536-43AC-85EF-C7106179F5ED}"/>
          </ac:spMkLst>
        </pc:spChg>
        <pc:graphicFrameChg chg="mod modGraphic">
          <ac:chgData name="Donna Morgan" userId="2976eeec-8c10-4d1d-8ccd-09f3bd3f8366" providerId="ADAL" clId="{1C212E37-BA15-48EB-B4F1-320344F4FA38}" dt="2024-03-14T09:00:49.399" v="28" actId="26606"/>
          <ac:graphicFrameMkLst>
            <pc:docMk/>
            <pc:sldMk cId="2964083587" sldId="275"/>
            <ac:graphicFrameMk id="7" creationId="{72F1B241-1C1C-1844-39CF-AF1CD3C0D272}"/>
          </ac:graphicFrameMkLst>
        </pc:graphicFrameChg>
      </pc:sldChg>
      <pc:sldChg chg="modSp add mod">
        <pc:chgData name="Donna Morgan" userId="2976eeec-8c10-4d1d-8ccd-09f3bd3f8366" providerId="ADAL" clId="{1C212E37-BA15-48EB-B4F1-320344F4FA38}" dt="2024-03-14T09:20:13.097" v="33" actId="14100"/>
        <pc:sldMkLst>
          <pc:docMk/>
          <pc:sldMk cId="4121558679" sldId="276"/>
        </pc:sldMkLst>
        <pc:graphicFrameChg chg="mod modGraphic">
          <ac:chgData name="Donna Morgan" userId="2976eeec-8c10-4d1d-8ccd-09f3bd3f8366" providerId="ADAL" clId="{1C212E37-BA15-48EB-B4F1-320344F4FA38}" dt="2024-03-14T09:20:13.097" v="33" actId="14100"/>
          <ac:graphicFrameMkLst>
            <pc:docMk/>
            <pc:sldMk cId="4121558679" sldId="276"/>
            <ac:graphicFrameMk id="7" creationId="{72F1B241-1C1C-1844-39CF-AF1CD3C0D272}"/>
          </ac:graphicFrameMkLst>
        </pc:graphicFrameChg>
      </pc:sldChg>
      <pc:sldChg chg="delSp modSp add mod setBg delDesignElem">
        <pc:chgData name="Donna Morgan" userId="2976eeec-8c10-4d1d-8ccd-09f3bd3f8366" providerId="ADAL" clId="{1C212E37-BA15-48EB-B4F1-320344F4FA38}" dt="2024-03-14T11:33:57.676" v="2427" actId="207"/>
        <pc:sldMkLst>
          <pc:docMk/>
          <pc:sldMk cId="3641362397" sldId="280"/>
        </pc:sldMkLst>
        <pc:spChg chg="mod">
          <ac:chgData name="Donna Morgan" userId="2976eeec-8c10-4d1d-8ccd-09f3bd3f8366" providerId="ADAL" clId="{1C212E37-BA15-48EB-B4F1-320344F4FA38}" dt="2024-03-14T11:33:57.676" v="2427" actId="207"/>
          <ac:spMkLst>
            <pc:docMk/>
            <pc:sldMk cId="3641362397" sldId="280"/>
            <ac:spMk id="3" creationId="{035B8377-EF1D-5C1E-455C-77BEA84FC1F1}"/>
          </ac:spMkLst>
        </pc:spChg>
        <pc:spChg chg="del">
          <ac:chgData name="Donna Morgan" userId="2976eeec-8c10-4d1d-8ccd-09f3bd3f8366" providerId="ADAL" clId="{1C212E37-BA15-48EB-B4F1-320344F4FA38}" dt="2024-03-14T09:17:20.424" v="30"/>
          <ac:spMkLst>
            <pc:docMk/>
            <pc:sldMk cId="3641362397" sldId="280"/>
            <ac:spMk id="8" creationId="{1BB867FF-FC45-48F7-8104-F89BE54909F1}"/>
          </ac:spMkLst>
        </pc:spChg>
        <pc:spChg chg="del">
          <ac:chgData name="Donna Morgan" userId="2976eeec-8c10-4d1d-8ccd-09f3bd3f8366" providerId="ADAL" clId="{1C212E37-BA15-48EB-B4F1-320344F4FA38}" dt="2024-03-14T09:17:20.424" v="30"/>
          <ac:spMkLst>
            <pc:docMk/>
            <pc:sldMk cId="3641362397" sldId="280"/>
            <ac:spMk id="10" creationId="{8BB56887-D0D5-4F0C-9E19-7247EB83C8B7}"/>
          </ac:spMkLst>
        </pc:spChg>
        <pc:spChg chg="del">
          <ac:chgData name="Donna Morgan" userId="2976eeec-8c10-4d1d-8ccd-09f3bd3f8366" providerId="ADAL" clId="{1C212E37-BA15-48EB-B4F1-320344F4FA38}" dt="2024-03-14T09:17:20.424" v="30"/>
          <ac:spMkLst>
            <pc:docMk/>
            <pc:sldMk cId="3641362397" sldId="280"/>
            <ac:spMk id="12" creationId="{081E4A58-353D-44AE-B2FC-2A74E2E400F7}"/>
          </ac:spMkLst>
        </pc:spChg>
      </pc:sldChg>
      <pc:sldChg chg="delSp modSp add mod setBg delDesignElem">
        <pc:chgData name="Donna Morgan" userId="2976eeec-8c10-4d1d-8ccd-09f3bd3f8366" providerId="ADAL" clId="{1C212E37-BA15-48EB-B4F1-320344F4FA38}" dt="2024-03-14T11:33:25.578" v="2425" actId="20577"/>
        <pc:sldMkLst>
          <pc:docMk/>
          <pc:sldMk cId="3448894116" sldId="281"/>
        </pc:sldMkLst>
        <pc:spChg chg="mod">
          <ac:chgData name="Donna Morgan" userId="2976eeec-8c10-4d1d-8ccd-09f3bd3f8366" providerId="ADAL" clId="{1C212E37-BA15-48EB-B4F1-320344F4FA38}" dt="2024-03-14T11:33:25.578" v="2425" actId="20577"/>
          <ac:spMkLst>
            <pc:docMk/>
            <pc:sldMk cId="3448894116" sldId="281"/>
            <ac:spMk id="2" creationId="{5963DB1B-496D-4EB9-BCCE-4FD04880A278}"/>
          </ac:spMkLst>
        </pc:spChg>
        <pc:spChg chg="del">
          <ac:chgData name="Donna Morgan" userId="2976eeec-8c10-4d1d-8ccd-09f3bd3f8366" providerId="ADAL" clId="{1C212E37-BA15-48EB-B4F1-320344F4FA38}" dt="2024-03-14T09:29:44.278" v="69"/>
          <ac:spMkLst>
            <pc:docMk/>
            <pc:sldMk cId="3448894116" sldId="281"/>
            <ac:spMk id="9" creationId="{685B57F6-59DE-4274-A37C-F47FE4E42EEF}"/>
          </ac:spMkLst>
        </pc:spChg>
        <pc:spChg chg="del">
          <ac:chgData name="Donna Morgan" userId="2976eeec-8c10-4d1d-8ccd-09f3bd3f8366" providerId="ADAL" clId="{1C212E37-BA15-48EB-B4F1-320344F4FA38}" dt="2024-03-14T09:29:44.278" v="69"/>
          <ac:spMkLst>
            <pc:docMk/>
            <pc:sldMk cId="3448894116" sldId="281"/>
            <ac:spMk id="11" creationId="{C8C63406-9171-4282-BAAB-2DDC6831F0E6}"/>
          </ac:spMkLst>
        </pc:spChg>
      </pc:sldChg>
      <pc:sldChg chg="addSp delSp modSp add del mod setBg delDesignElem">
        <pc:chgData name="Donna Morgan" userId="2976eeec-8c10-4d1d-8ccd-09f3bd3f8366" providerId="ADAL" clId="{1C212E37-BA15-48EB-B4F1-320344F4FA38}" dt="2024-03-14T09:56:54.723" v="1739" actId="47"/>
        <pc:sldMkLst>
          <pc:docMk/>
          <pc:sldMk cId="3816235920" sldId="282"/>
        </pc:sldMkLst>
        <pc:spChg chg="mod">
          <ac:chgData name="Donna Morgan" userId="2976eeec-8c10-4d1d-8ccd-09f3bd3f8366" providerId="ADAL" clId="{1C212E37-BA15-48EB-B4F1-320344F4FA38}" dt="2024-03-14T09:33:31.574" v="95" actId="20577"/>
          <ac:spMkLst>
            <pc:docMk/>
            <pc:sldMk cId="3816235920" sldId="282"/>
            <ac:spMk id="2" creationId="{488C47D9-DFC3-4A05-B220-6F05427C3581}"/>
          </ac:spMkLst>
        </pc:spChg>
        <pc:spChg chg="mod">
          <ac:chgData name="Donna Morgan" userId="2976eeec-8c10-4d1d-8ccd-09f3bd3f8366" providerId="ADAL" clId="{1C212E37-BA15-48EB-B4F1-320344F4FA38}" dt="2024-03-14T09:31:37.482" v="74" actId="207"/>
          <ac:spMkLst>
            <pc:docMk/>
            <pc:sldMk cId="3816235920" sldId="282"/>
            <ac:spMk id="3" creationId="{FF6951EC-EC01-433A-B1ED-C049BC331727}"/>
          </ac:spMkLst>
        </pc:spChg>
        <pc:spChg chg="del">
          <ac:chgData name="Donna Morgan" userId="2976eeec-8c10-4d1d-8ccd-09f3bd3f8366" providerId="ADAL" clId="{1C212E37-BA15-48EB-B4F1-320344F4FA38}" dt="2024-03-14T09:30:46.275" v="71"/>
          <ac:spMkLst>
            <pc:docMk/>
            <pc:sldMk cId="3816235920" sldId="282"/>
            <ac:spMk id="9" creationId="{685B57F6-59DE-4274-A37C-F47FE4E42EEF}"/>
          </ac:spMkLst>
        </pc:spChg>
        <pc:spChg chg="add">
          <ac:chgData name="Donna Morgan" userId="2976eeec-8c10-4d1d-8ccd-09f3bd3f8366" providerId="ADAL" clId="{1C212E37-BA15-48EB-B4F1-320344F4FA38}" dt="2024-03-14T09:31:12.742" v="73" actId="26606"/>
          <ac:spMkLst>
            <pc:docMk/>
            <pc:sldMk cId="3816235920" sldId="282"/>
            <ac:spMk id="10" creationId="{4AC6B390-BC59-4F1D-A0EE-D71A92F0A0B2}"/>
          </ac:spMkLst>
        </pc:spChg>
        <pc:spChg chg="del">
          <ac:chgData name="Donna Morgan" userId="2976eeec-8c10-4d1d-8ccd-09f3bd3f8366" providerId="ADAL" clId="{1C212E37-BA15-48EB-B4F1-320344F4FA38}" dt="2024-03-14T09:30:46.275" v="71"/>
          <ac:spMkLst>
            <pc:docMk/>
            <pc:sldMk cId="3816235920" sldId="282"/>
            <ac:spMk id="11" creationId="{C8C63406-9171-4282-BAAB-2DDC6831F0E6}"/>
          </ac:spMkLst>
        </pc:spChg>
        <pc:spChg chg="add">
          <ac:chgData name="Donna Morgan" userId="2976eeec-8c10-4d1d-8ccd-09f3bd3f8366" providerId="ADAL" clId="{1C212E37-BA15-48EB-B4F1-320344F4FA38}" dt="2024-03-14T09:31:12.742" v="73" actId="26606"/>
          <ac:spMkLst>
            <pc:docMk/>
            <pc:sldMk cId="3816235920" sldId="282"/>
            <ac:spMk id="12" creationId="{B6C60D79-16F1-4C4B-B7E3-7634E7069CDE}"/>
          </ac:spMkLst>
        </pc:spChg>
        <pc:spChg chg="add">
          <ac:chgData name="Donna Morgan" userId="2976eeec-8c10-4d1d-8ccd-09f3bd3f8366" providerId="ADAL" clId="{1C212E37-BA15-48EB-B4F1-320344F4FA38}" dt="2024-03-14T09:31:12.742" v="73" actId="26606"/>
          <ac:spMkLst>
            <pc:docMk/>
            <pc:sldMk cId="3816235920" sldId="282"/>
            <ac:spMk id="14" creationId="{426B127E-6498-4C77-9C9D-4553A5113B80}"/>
          </ac:spMkLst>
        </pc:spChg>
        <pc:picChg chg="mod ord">
          <ac:chgData name="Donna Morgan" userId="2976eeec-8c10-4d1d-8ccd-09f3bd3f8366" providerId="ADAL" clId="{1C212E37-BA15-48EB-B4F1-320344F4FA38}" dt="2024-03-14T09:31:12.742" v="73" actId="26606"/>
          <ac:picMkLst>
            <pc:docMk/>
            <pc:sldMk cId="3816235920" sldId="282"/>
            <ac:picMk id="5" creationId="{BB16799F-C1F5-4C24-99E9-85DB9C2B49C8}"/>
          </ac:picMkLst>
        </pc:picChg>
      </pc:sldChg>
      <pc:sldChg chg="addSp modSp add mod">
        <pc:chgData name="Donna Morgan" userId="2976eeec-8c10-4d1d-8ccd-09f3bd3f8366" providerId="ADAL" clId="{1C212E37-BA15-48EB-B4F1-320344F4FA38}" dt="2024-03-14T11:30:52.909" v="2245" actId="14100"/>
        <pc:sldMkLst>
          <pc:docMk/>
          <pc:sldMk cId="291873161" sldId="283"/>
        </pc:sldMkLst>
        <pc:spChg chg="mod">
          <ac:chgData name="Donna Morgan" userId="2976eeec-8c10-4d1d-8ccd-09f3bd3f8366" providerId="ADAL" clId="{1C212E37-BA15-48EB-B4F1-320344F4FA38}" dt="2024-03-14T09:36:00.517" v="222" actId="20577"/>
          <ac:spMkLst>
            <pc:docMk/>
            <pc:sldMk cId="291873161" sldId="283"/>
            <ac:spMk id="2" creationId="{6CBB8478-61ED-4CFB-9BB3-C337D3E5CA26}"/>
          </ac:spMkLst>
        </pc:spChg>
        <pc:spChg chg="add mod">
          <ac:chgData name="Donna Morgan" userId="2976eeec-8c10-4d1d-8ccd-09f3bd3f8366" providerId="ADAL" clId="{1C212E37-BA15-48EB-B4F1-320344F4FA38}" dt="2024-03-14T11:24:11.422" v="2060"/>
          <ac:spMkLst>
            <pc:docMk/>
            <pc:sldMk cId="291873161" sldId="283"/>
            <ac:spMk id="3" creationId="{A4206E8C-F53D-0672-65E3-1DF0BFDC8D43}"/>
          </ac:spMkLst>
        </pc:spChg>
        <pc:spChg chg="add mod">
          <ac:chgData name="Donna Morgan" userId="2976eeec-8c10-4d1d-8ccd-09f3bd3f8366" providerId="ADAL" clId="{1C212E37-BA15-48EB-B4F1-320344F4FA38}" dt="2024-03-14T11:26:23.723" v="2075" actId="1076"/>
          <ac:spMkLst>
            <pc:docMk/>
            <pc:sldMk cId="291873161" sldId="283"/>
            <ac:spMk id="4" creationId="{1888A287-BE25-7AB9-2029-0BB0A8A4A77A}"/>
          </ac:spMkLst>
        </pc:spChg>
        <pc:spChg chg="add mod">
          <ac:chgData name="Donna Morgan" userId="2976eeec-8c10-4d1d-8ccd-09f3bd3f8366" providerId="ADAL" clId="{1C212E37-BA15-48EB-B4F1-320344F4FA38}" dt="2024-03-14T11:30:52.909" v="2245" actId="14100"/>
          <ac:spMkLst>
            <pc:docMk/>
            <pc:sldMk cId="291873161" sldId="283"/>
            <ac:spMk id="8" creationId="{3E0A3BFD-0654-E04E-0372-87A9108A0B56}"/>
          </ac:spMkLst>
        </pc:spChg>
        <pc:graphicFrameChg chg="mod">
          <ac:chgData name="Donna Morgan" userId="2976eeec-8c10-4d1d-8ccd-09f3bd3f8366" providerId="ADAL" clId="{1C212E37-BA15-48EB-B4F1-320344F4FA38}" dt="2024-03-14T11:30:46.708" v="2244"/>
          <ac:graphicFrameMkLst>
            <pc:docMk/>
            <pc:sldMk cId="291873161" sldId="283"/>
            <ac:graphicFrameMk id="5" creationId="{CC5BAC65-7F29-4A11-8D67-00A70B5FDA35}"/>
          </ac:graphicFrameMkLst>
        </pc:graphicFrameChg>
        <pc:picChg chg="add mod">
          <ac:chgData name="Donna Morgan" userId="2976eeec-8c10-4d1d-8ccd-09f3bd3f8366" providerId="ADAL" clId="{1C212E37-BA15-48EB-B4F1-320344F4FA38}" dt="2024-03-14T11:28:10.261" v="2079" actId="208"/>
          <ac:picMkLst>
            <pc:docMk/>
            <pc:sldMk cId="291873161" sldId="283"/>
            <ac:picMk id="7" creationId="{4AFEBD4F-0858-AA96-ED1A-5E5445D41ED6}"/>
          </ac:picMkLst>
        </pc:picChg>
      </pc:sldChg>
      <pc:sldChg chg="modSp add del mod">
        <pc:chgData name="Donna Morgan" userId="2976eeec-8c10-4d1d-8ccd-09f3bd3f8366" providerId="ADAL" clId="{1C212E37-BA15-48EB-B4F1-320344F4FA38}" dt="2024-03-14T10:03:08.801" v="1740" actId="2696"/>
        <pc:sldMkLst>
          <pc:docMk/>
          <pc:sldMk cId="2637890381" sldId="284"/>
        </pc:sldMkLst>
        <pc:spChg chg="mod">
          <ac:chgData name="Donna Morgan" userId="2976eeec-8c10-4d1d-8ccd-09f3bd3f8366" providerId="ADAL" clId="{1C212E37-BA15-48EB-B4F1-320344F4FA38}" dt="2024-03-14T09:41:08.287" v="636" actId="20577"/>
          <ac:spMkLst>
            <pc:docMk/>
            <pc:sldMk cId="2637890381" sldId="284"/>
            <ac:spMk id="2" creationId="{6CBB8478-61ED-4CFB-9BB3-C337D3E5CA26}"/>
          </ac:spMkLst>
        </pc:spChg>
      </pc:sldChg>
      <pc:sldChg chg="modSp add mod">
        <pc:chgData name="Donna Morgan" userId="2976eeec-8c10-4d1d-8ccd-09f3bd3f8366" providerId="ADAL" clId="{1C212E37-BA15-48EB-B4F1-320344F4FA38}" dt="2024-03-14T11:22:42.592" v="2053" actId="20577"/>
        <pc:sldMkLst>
          <pc:docMk/>
          <pc:sldMk cId="125311090" sldId="285"/>
        </pc:sldMkLst>
        <pc:graphicFrameChg chg="mod modGraphic">
          <ac:chgData name="Donna Morgan" userId="2976eeec-8c10-4d1d-8ccd-09f3bd3f8366" providerId="ADAL" clId="{1C212E37-BA15-48EB-B4F1-320344F4FA38}" dt="2024-03-14T11:22:42.592" v="2053" actId="20577"/>
          <ac:graphicFrameMkLst>
            <pc:docMk/>
            <pc:sldMk cId="125311090" sldId="285"/>
            <ac:graphicFrameMk id="5" creationId="{CC5BAC65-7F29-4A11-8D67-00A70B5FDA35}"/>
          </ac:graphicFrameMkLst>
        </pc:graphicFrameChg>
      </pc:sldChg>
      <pc:sldChg chg="modSp add mod">
        <pc:chgData name="Donna Morgan" userId="2976eeec-8c10-4d1d-8ccd-09f3bd3f8366" providerId="ADAL" clId="{1C212E37-BA15-48EB-B4F1-320344F4FA38}" dt="2024-03-14T09:54:30.146" v="1552" actId="20577"/>
        <pc:sldMkLst>
          <pc:docMk/>
          <pc:sldMk cId="543909386" sldId="286"/>
        </pc:sldMkLst>
        <pc:spChg chg="mod">
          <ac:chgData name="Donna Morgan" userId="2976eeec-8c10-4d1d-8ccd-09f3bd3f8366" providerId="ADAL" clId="{1C212E37-BA15-48EB-B4F1-320344F4FA38}" dt="2024-03-14T09:50:11.597" v="893" actId="20577"/>
          <ac:spMkLst>
            <pc:docMk/>
            <pc:sldMk cId="543909386" sldId="286"/>
            <ac:spMk id="2" creationId="{6CBB8478-61ED-4CFB-9BB3-C337D3E5CA26}"/>
          </ac:spMkLst>
        </pc:spChg>
        <pc:graphicFrameChg chg="mod">
          <ac:chgData name="Donna Morgan" userId="2976eeec-8c10-4d1d-8ccd-09f3bd3f8366" providerId="ADAL" clId="{1C212E37-BA15-48EB-B4F1-320344F4FA38}" dt="2024-03-14T09:54:30.146" v="1552" actId="20577"/>
          <ac:graphicFrameMkLst>
            <pc:docMk/>
            <pc:sldMk cId="543909386" sldId="286"/>
            <ac:graphicFrameMk id="5" creationId="{CC5BAC65-7F29-4A11-8D67-00A70B5FDA35}"/>
          </ac:graphicFrameMkLst>
        </pc:graphicFrameChg>
      </pc:sldChg>
      <pc:sldChg chg="modSp add mod ord">
        <pc:chgData name="Donna Morgan" userId="2976eeec-8c10-4d1d-8ccd-09f3bd3f8366" providerId="ADAL" clId="{1C212E37-BA15-48EB-B4F1-320344F4FA38}" dt="2024-03-14T11:20:46.479" v="1883" actId="20577"/>
        <pc:sldMkLst>
          <pc:docMk/>
          <pc:sldMk cId="436951452" sldId="287"/>
        </pc:sldMkLst>
        <pc:spChg chg="mod">
          <ac:chgData name="Donna Morgan" userId="2976eeec-8c10-4d1d-8ccd-09f3bd3f8366" providerId="ADAL" clId="{1C212E37-BA15-48EB-B4F1-320344F4FA38}" dt="2024-03-14T09:50:38.751" v="951" actId="14100"/>
          <ac:spMkLst>
            <pc:docMk/>
            <pc:sldMk cId="436951452" sldId="287"/>
            <ac:spMk id="2" creationId="{6CBB8478-61ED-4CFB-9BB3-C337D3E5CA26}"/>
          </ac:spMkLst>
        </pc:spChg>
        <pc:graphicFrameChg chg="mod">
          <ac:chgData name="Donna Morgan" userId="2976eeec-8c10-4d1d-8ccd-09f3bd3f8366" providerId="ADAL" clId="{1C212E37-BA15-48EB-B4F1-320344F4FA38}" dt="2024-03-14T11:20:46.479" v="1883" actId="20577"/>
          <ac:graphicFrameMkLst>
            <pc:docMk/>
            <pc:sldMk cId="436951452" sldId="287"/>
            <ac:graphicFrameMk id="5" creationId="{CC5BAC65-7F29-4A11-8D67-00A70B5FDA35}"/>
          </ac:graphicFrameMkLst>
        </pc:graphicFrameChg>
      </pc:sldChg>
      <pc:sldChg chg="modSp add">
        <pc:chgData name="Donna Morgan" userId="2976eeec-8c10-4d1d-8ccd-09f3bd3f8366" providerId="ADAL" clId="{1C212E37-BA15-48EB-B4F1-320344F4FA38}" dt="2024-03-14T11:32:24.894" v="2366" actId="20577"/>
        <pc:sldMkLst>
          <pc:docMk/>
          <pc:sldMk cId="943661430" sldId="288"/>
        </pc:sldMkLst>
        <pc:graphicFrameChg chg="mod">
          <ac:chgData name="Donna Morgan" userId="2976eeec-8c10-4d1d-8ccd-09f3bd3f8366" providerId="ADAL" clId="{1C212E37-BA15-48EB-B4F1-320344F4FA38}" dt="2024-03-14T11:32:24.894" v="2366" actId="20577"/>
          <ac:graphicFrameMkLst>
            <pc:docMk/>
            <pc:sldMk cId="943661430" sldId="288"/>
            <ac:graphicFrameMk id="5" creationId="{CC5BAC65-7F29-4A11-8D67-00A70B5FDA35}"/>
          </ac:graphicFrameMkLst>
        </pc:graphicFrameChg>
      </pc:sldChg>
      <pc:sldChg chg="addSp modSp new mod setBg">
        <pc:chgData name="Donna Morgan" userId="2976eeec-8c10-4d1d-8ccd-09f3bd3f8366" providerId="ADAL" clId="{1C212E37-BA15-48EB-B4F1-320344F4FA38}" dt="2024-03-14T11:54:31.048" v="2525" actId="20577"/>
        <pc:sldMkLst>
          <pc:docMk/>
          <pc:sldMk cId="259555096" sldId="289"/>
        </pc:sldMkLst>
        <pc:spChg chg="mod">
          <ac:chgData name="Donna Morgan" userId="2976eeec-8c10-4d1d-8ccd-09f3bd3f8366" providerId="ADAL" clId="{1C212E37-BA15-48EB-B4F1-320344F4FA38}" dt="2024-03-14T11:54:22.625" v="2523" actId="313"/>
          <ac:spMkLst>
            <pc:docMk/>
            <pc:sldMk cId="259555096" sldId="289"/>
            <ac:spMk id="2" creationId="{3E1A61DD-6CBC-5B61-F5DF-E878FC6DED18}"/>
          </ac:spMkLst>
        </pc:spChg>
        <pc:spChg chg="mod">
          <ac:chgData name="Donna Morgan" userId="2976eeec-8c10-4d1d-8ccd-09f3bd3f8366" providerId="ADAL" clId="{1C212E37-BA15-48EB-B4F1-320344F4FA38}" dt="2024-03-14T11:54:31.048" v="2525" actId="20577"/>
          <ac:spMkLst>
            <pc:docMk/>
            <pc:sldMk cId="259555096" sldId="289"/>
            <ac:spMk id="3" creationId="{9DB8B6E3-3168-D759-1A1A-FA0E8D6C0D54}"/>
          </ac:spMkLst>
        </pc:spChg>
        <pc:spChg chg="add">
          <ac:chgData name="Donna Morgan" userId="2976eeec-8c10-4d1d-8ccd-09f3bd3f8366" providerId="ADAL" clId="{1C212E37-BA15-48EB-B4F1-320344F4FA38}" dt="2024-03-14T10:07:13.160" v="1770" actId="26606"/>
          <ac:spMkLst>
            <pc:docMk/>
            <pc:sldMk cId="259555096" sldId="289"/>
            <ac:spMk id="2055" creationId="{2B97F24A-32CE-4C1C-A50D-3016B394DCFB}"/>
          </ac:spMkLst>
        </pc:spChg>
        <pc:spChg chg="add">
          <ac:chgData name="Donna Morgan" userId="2976eeec-8c10-4d1d-8ccd-09f3bd3f8366" providerId="ADAL" clId="{1C212E37-BA15-48EB-B4F1-320344F4FA38}" dt="2024-03-14T10:07:13.160" v="1770" actId="26606"/>
          <ac:spMkLst>
            <pc:docMk/>
            <pc:sldMk cId="259555096" sldId="289"/>
            <ac:spMk id="2057" creationId="{6357EC4F-235E-4222-A36F-C7878ACE37F2}"/>
          </ac:spMkLst>
        </pc:spChg>
        <pc:picChg chg="add mod">
          <ac:chgData name="Donna Morgan" userId="2976eeec-8c10-4d1d-8ccd-09f3bd3f8366" providerId="ADAL" clId="{1C212E37-BA15-48EB-B4F1-320344F4FA38}" dt="2024-03-14T10:07:13.160" v="1770" actId="26606"/>
          <ac:picMkLst>
            <pc:docMk/>
            <pc:sldMk cId="259555096" sldId="289"/>
            <ac:picMk id="2050" creationId="{BA47DC93-085F-3B26-2D2E-4DC93EA7E57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AFC6E5-AA3B-4A32-8B0B-D664116129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C1266A-90C9-4757-8E0E-2EF656E580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tx1"/>
              </a:solidFill>
            </a:rPr>
            <a:t>Does it describe the content adequately?</a:t>
          </a:r>
          <a:endParaRPr lang="en-US" dirty="0"/>
        </a:p>
      </dgm:t>
    </dgm:pt>
    <dgm:pt modelId="{09B96B30-D707-4582-A68F-486D3BECB135}" type="parTrans" cxnId="{3A6EEDD4-85E9-4936-A07F-12E8FE4665B8}">
      <dgm:prSet/>
      <dgm:spPr/>
      <dgm:t>
        <a:bodyPr/>
        <a:lstStyle/>
        <a:p>
          <a:endParaRPr lang="en-US"/>
        </a:p>
      </dgm:t>
    </dgm:pt>
    <dgm:pt modelId="{43BCDFF3-2ECC-4368-91B2-AFE54F959E83}" type="sibTrans" cxnId="{3A6EEDD4-85E9-4936-A07F-12E8FE4665B8}">
      <dgm:prSet/>
      <dgm:spPr/>
      <dgm:t>
        <a:bodyPr/>
        <a:lstStyle/>
        <a:p>
          <a:endParaRPr lang="en-US"/>
        </a:p>
      </dgm:t>
    </dgm:pt>
    <dgm:pt modelId="{1500EDD3-6AC1-4DC7-8415-013F17F062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tx1"/>
              </a:solidFill>
            </a:rPr>
            <a:t>Alcohol and the Brain</a:t>
          </a:r>
          <a:endParaRPr lang="en-US" dirty="0"/>
        </a:p>
      </dgm:t>
    </dgm:pt>
    <dgm:pt modelId="{2E5EF731-C02F-48CE-8528-6F4E1BEE2BE5}" type="parTrans" cxnId="{6C204317-9FCD-4EDD-8DAD-34C9FD8CB15C}">
      <dgm:prSet/>
      <dgm:spPr/>
      <dgm:t>
        <a:bodyPr/>
        <a:lstStyle/>
        <a:p>
          <a:endParaRPr lang="en-US"/>
        </a:p>
      </dgm:t>
    </dgm:pt>
    <dgm:pt modelId="{3006EF25-6284-402A-8CCE-93DC4D53409B}" type="sibTrans" cxnId="{6C204317-9FCD-4EDD-8DAD-34C9FD8CB15C}">
      <dgm:prSet/>
      <dgm:spPr/>
      <dgm:t>
        <a:bodyPr/>
        <a:lstStyle/>
        <a:p>
          <a:endParaRPr lang="en-US"/>
        </a:p>
      </dgm:t>
    </dgm:pt>
    <dgm:pt modelId="{E3F48402-DD18-4589-BB6F-3FBF04B304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tx1"/>
              </a:solidFill>
            </a:rPr>
            <a:t>Determining the long-term impact of excessive alcohol use on amygdala function.</a:t>
          </a:r>
          <a:endParaRPr lang="en-US" dirty="0"/>
        </a:p>
      </dgm:t>
    </dgm:pt>
    <dgm:pt modelId="{3F134DE6-FE69-4791-9B0F-A4C542914525}" type="parTrans" cxnId="{2A67C808-F8BC-4EF9-B606-128A24828551}">
      <dgm:prSet/>
      <dgm:spPr/>
      <dgm:t>
        <a:bodyPr/>
        <a:lstStyle/>
        <a:p>
          <a:endParaRPr lang="en-US"/>
        </a:p>
      </dgm:t>
    </dgm:pt>
    <dgm:pt modelId="{5964CF93-892A-47BB-B9C1-8D82CA6218D0}" type="sibTrans" cxnId="{2A67C808-F8BC-4EF9-B606-128A24828551}">
      <dgm:prSet/>
      <dgm:spPr/>
      <dgm:t>
        <a:bodyPr/>
        <a:lstStyle/>
        <a:p>
          <a:endParaRPr lang="en-US"/>
        </a:p>
      </dgm:t>
    </dgm:pt>
    <dgm:pt modelId="{E679364C-ADF1-43C7-AFC1-B57999C19DA8}" type="pres">
      <dgm:prSet presAssocID="{C1AFC6E5-AA3B-4A32-8B0B-D664116129F3}" presName="root" presStyleCnt="0">
        <dgm:presLayoutVars>
          <dgm:dir/>
          <dgm:resizeHandles val="exact"/>
        </dgm:presLayoutVars>
      </dgm:prSet>
      <dgm:spPr/>
    </dgm:pt>
    <dgm:pt modelId="{6083FAA3-E01C-4393-96B3-B303A2DB0491}" type="pres">
      <dgm:prSet presAssocID="{42C1266A-90C9-4757-8E0E-2EF656E580F6}" presName="compNode" presStyleCnt="0"/>
      <dgm:spPr/>
    </dgm:pt>
    <dgm:pt modelId="{F0D867D1-70F9-44DC-BF21-5016B21C53F5}" type="pres">
      <dgm:prSet presAssocID="{42C1266A-90C9-4757-8E0E-2EF656E580F6}" presName="bgRect" presStyleLbl="bgShp" presStyleIdx="0" presStyleCnt="3"/>
      <dgm:spPr/>
    </dgm:pt>
    <dgm:pt modelId="{D705A7D2-93E8-4BF7-AC48-A3324D0B18D9}" type="pres">
      <dgm:prSet presAssocID="{42C1266A-90C9-4757-8E0E-2EF656E580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29B44C-AB49-4A1F-BA1F-F7665097FFD9}" type="pres">
      <dgm:prSet presAssocID="{42C1266A-90C9-4757-8E0E-2EF656E580F6}" presName="spaceRect" presStyleCnt="0"/>
      <dgm:spPr/>
    </dgm:pt>
    <dgm:pt modelId="{17C8CC67-035F-4428-BD5F-77339AD1CCB3}" type="pres">
      <dgm:prSet presAssocID="{42C1266A-90C9-4757-8E0E-2EF656E580F6}" presName="parTx" presStyleLbl="revTx" presStyleIdx="0" presStyleCnt="3">
        <dgm:presLayoutVars>
          <dgm:chMax val="0"/>
          <dgm:chPref val="0"/>
        </dgm:presLayoutVars>
      </dgm:prSet>
      <dgm:spPr/>
    </dgm:pt>
    <dgm:pt modelId="{1C7EF2D3-A43A-4A17-8371-476DD6AE63A1}" type="pres">
      <dgm:prSet presAssocID="{43BCDFF3-2ECC-4368-91B2-AFE54F959E83}" presName="sibTrans" presStyleCnt="0"/>
      <dgm:spPr/>
    </dgm:pt>
    <dgm:pt modelId="{41FDFEF2-1868-4FE4-88D2-A78F525358C5}" type="pres">
      <dgm:prSet presAssocID="{1500EDD3-6AC1-4DC7-8415-013F17F06217}" presName="compNode" presStyleCnt="0"/>
      <dgm:spPr/>
    </dgm:pt>
    <dgm:pt modelId="{E530A842-37FB-4198-B579-BACC45DF91E3}" type="pres">
      <dgm:prSet presAssocID="{1500EDD3-6AC1-4DC7-8415-013F17F06217}" presName="bgRect" presStyleLbl="bgShp" presStyleIdx="1" presStyleCnt="3"/>
      <dgm:spPr/>
    </dgm:pt>
    <dgm:pt modelId="{4E10929A-C39B-4650-8B6B-0C082DA2F6C1}" type="pres">
      <dgm:prSet presAssocID="{1500EDD3-6AC1-4DC7-8415-013F17F062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70C726-A315-4FF7-8CC6-DF9C9C7FD549}" type="pres">
      <dgm:prSet presAssocID="{1500EDD3-6AC1-4DC7-8415-013F17F06217}" presName="spaceRect" presStyleCnt="0"/>
      <dgm:spPr/>
    </dgm:pt>
    <dgm:pt modelId="{EC510C3F-585A-4570-A607-96D3765F9136}" type="pres">
      <dgm:prSet presAssocID="{1500EDD3-6AC1-4DC7-8415-013F17F06217}" presName="parTx" presStyleLbl="revTx" presStyleIdx="1" presStyleCnt="3">
        <dgm:presLayoutVars>
          <dgm:chMax val="0"/>
          <dgm:chPref val="0"/>
        </dgm:presLayoutVars>
      </dgm:prSet>
      <dgm:spPr/>
    </dgm:pt>
    <dgm:pt modelId="{F9EFC997-2E23-4532-9807-D1BFBF7A82AC}" type="pres">
      <dgm:prSet presAssocID="{3006EF25-6284-402A-8CCE-93DC4D53409B}" presName="sibTrans" presStyleCnt="0"/>
      <dgm:spPr/>
    </dgm:pt>
    <dgm:pt modelId="{ED8DDC7F-C13F-477D-83C8-9BF557D111DE}" type="pres">
      <dgm:prSet presAssocID="{E3F48402-DD18-4589-BB6F-3FBF04B30425}" presName="compNode" presStyleCnt="0"/>
      <dgm:spPr/>
    </dgm:pt>
    <dgm:pt modelId="{065E1BC3-4544-4E6D-B6EA-01E158209684}" type="pres">
      <dgm:prSet presAssocID="{E3F48402-DD18-4589-BB6F-3FBF04B30425}" presName="bgRect" presStyleLbl="bgShp" presStyleIdx="2" presStyleCnt="3"/>
      <dgm:spPr/>
    </dgm:pt>
    <dgm:pt modelId="{6CD67D0E-C2B4-42BE-A8B8-8CFA30C2B4D7}" type="pres">
      <dgm:prSet presAssocID="{E3F48402-DD18-4589-BB6F-3FBF04B304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DDD1478-0375-454C-91C9-0D9CF8FBA742}" type="pres">
      <dgm:prSet presAssocID="{E3F48402-DD18-4589-BB6F-3FBF04B30425}" presName="spaceRect" presStyleCnt="0"/>
      <dgm:spPr/>
    </dgm:pt>
    <dgm:pt modelId="{D837EBDD-F87B-4224-A936-C09D9AAF5CF8}" type="pres">
      <dgm:prSet presAssocID="{E3F48402-DD18-4589-BB6F-3FBF04B3042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A67C808-F8BC-4EF9-B606-128A24828551}" srcId="{C1AFC6E5-AA3B-4A32-8B0B-D664116129F3}" destId="{E3F48402-DD18-4589-BB6F-3FBF04B30425}" srcOrd="2" destOrd="0" parTransId="{3F134DE6-FE69-4791-9B0F-A4C542914525}" sibTransId="{5964CF93-892A-47BB-B9C1-8D82CA6218D0}"/>
    <dgm:cxn modelId="{6C204317-9FCD-4EDD-8DAD-34C9FD8CB15C}" srcId="{C1AFC6E5-AA3B-4A32-8B0B-D664116129F3}" destId="{1500EDD3-6AC1-4DC7-8415-013F17F06217}" srcOrd="1" destOrd="0" parTransId="{2E5EF731-C02F-48CE-8528-6F4E1BEE2BE5}" sibTransId="{3006EF25-6284-402A-8CCE-93DC4D53409B}"/>
    <dgm:cxn modelId="{C480A42E-A192-43BE-B8B7-A8C0AED59A67}" type="presOf" srcId="{C1AFC6E5-AA3B-4A32-8B0B-D664116129F3}" destId="{E679364C-ADF1-43C7-AFC1-B57999C19DA8}" srcOrd="0" destOrd="0" presId="urn:microsoft.com/office/officeart/2018/2/layout/IconVerticalSolidList"/>
    <dgm:cxn modelId="{90D28D42-0285-46F5-ADA8-F2F8D286F3B0}" type="presOf" srcId="{1500EDD3-6AC1-4DC7-8415-013F17F06217}" destId="{EC510C3F-585A-4570-A607-96D3765F9136}" srcOrd="0" destOrd="0" presId="urn:microsoft.com/office/officeart/2018/2/layout/IconVerticalSolidList"/>
    <dgm:cxn modelId="{A057F498-5E13-4615-86B3-43EE406E6F09}" type="presOf" srcId="{E3F48402-DD18-4589-BB6F-3FBF04B30425}" destId="{D837EBDD-F87B-4224-A936-C09D9AAF5CF8}" srcOrd="0" destOrd="0" presId="urn:microsoft.com/office/officeart/2018/2/layout/IconVerticalSolidList"/>
    <dgm:cxn modelId="{511C8F9F-7DC3-4E7F-988C-13FC1B3D5082}" type="presOf" srcId="{42C1266A-90C9-4757-8E0E-2EF656E580F6}" destId="{17C8CC67-035F-4428-BD5F-77339AD1CCB3}" srcOrd="0" destOrd="0" presId="urn:microsoft.com/office/officeart/2018/2/layout/IconVerticalSolidList"/>
    <dgm:cxn modelId="{3A6EEDD4-85E9-4936-A07F-12E8FE4665B8}" srcId="{C1AFC6E5-AA3B-4A32-8B0B-D664116129F3}" destId="{42C1266A-90C9-4757-8E0E-2EF656E580F6}" srcOrd="0" destOrd="0" parTransId="{09B96B30-D707-4582-A68F-486D3BECB135}" sibTransId="{43BCDFF3-2ECC-4368-91B2-AFE54F959E83}"/>
    <dgm:cxn modelId="{02197B92-BFEC-463E-8114-A5CC827951EE}" type="presParOf" srcId="{E679364C-ADF1-43C7-AFC1-B57999C19DA8}" destId="{6083FAA3-E01C-4393-96B3-B303A2DB0491}" srcOrd="0" destOrd="0" presId="urn:microsoft.com/office/officeart/2018/2/layout/IconVerticalSolidList"/>
    <dgm:cxn modelId="{9C2843A9-F791-4127-8FB0-BBF1C627A61A}" type="presParOf" srcId="{6083FAA3-E01C-4393-96B3-B303A2DB0491}" destId="{F0D867D1-70F9-44DC-BF21-5016B21C53F5}" srcOrd="0" destOrd="0" presId="urn:microsoft.com/office/officeart/2018/2/layout/IconVerticalSolidList"/>
    <dgm:cxn modelId="{64347562-939C-4A7C-8F04-1BE2BA58AE42}" type="presParOf" srcId="{6083FAA3-E01C-4393-96B3-B303A2DB0491}" destId="{D705A7D2-93E8-4BF7-AC48-A3324D0B18D9}" srcOrd="1" destOrd="0" presId="urn:microsoft.com/office/officeart/2018/2/layout/IconVerticalSolidList"/>
    <dgm:cxn modelId="{FC418E0C-5127-438C-8908-07CE5703CD2B}" type="presParOf" srcId="{6083FAA3-E01C-4393-96B3-B303A2DB0491}" destId="{E629B44C-AB49-4A1F-BA1F-F7665097FFD9}" srcOrd="2" destOrd="0" presId="urn:microsoft.com/office/officeart/2018/2/layout/IconVerticalSolidList"/>
    <dgm:cxn modelId="{198A4BDC-9E90-40CC-8793-A1C8F126B296}" type="presParOf" srcId="{6083FAA3-E01C-4393-96B3-B303A2DB0491}" destId="{17C8CC67-035F-4428-BD5F-77339AD1CCB3}" srcOrd="3" destOrd="0" presId="urn:microsoft.com/office/officeart/2018/2/layout/IconVerticalSolidList"/>
    <dgm:cxn modelId="{3402C51A-359A-4F68-A00E-0B567FD38D40}" type="presParOf" srcId="{E679364C-ADF1-43C7-AFC1-B57999C19DA8}" destId="{1C7EF2D3-A43A-4A17-8371-476DD6AE63A1}" srcOrd="1" destOrd="0" presId="urn:microsoft.com/office/officeart/2018/2/layout/IconVerticalSolidList"/>
    <dgm:cxn modelId="{459700B0-B25E-45F1-8E92-29C2829B09A3}" type="presParOf" srcId="{E679364C-ADF1-43C7-AFC1-B57999C19DA8}" destId="{41FDFEF2-1868-4FE4-88D2-A78F525358C5}" srcOrd="2" destOrd="0" presId="urn:microsoft.com/office/officeart/2018/2/layout/IconVerticalSolidList"/>
    <dgm:cxn modelId="{3A0AD50A-9935-4935-AEC5-A5175751D1B0}" type="presParOf" srcId="{41FDFEF2-1868-4FE4-88D2-A78F525358C5}" destId="{E530A842-37FB-4198-B579-BACC45DF91E3}" srcOrd="0" destOrd="0" presId="urn:microsoft.com/office/officeart/2018/2/layout/IconVerticalSolidList"/>
    <dgm:cxn modelId="{796CB642-ED6A-4816-8D41-FFA2830BA9AD}" type="presParOf" srcId="{41FDFEF2-1868-4FE4-88D2-A78F525358C5}" destId="{4E10929A-C39B-4650-8B6B-0C082DA2F6C1}" srcOrd="1" destOrd="0" presId="urn:microsoft.com/office/officeart/2018/2/layout/IconVerticalSolidList"/>
    <dgm:cxn modelId="{5B56317B-EB4F-494D-B87A-5305A449C646}" type="presParOf" srcId="{41FDFEF2-1868-4FE4-88D2-A78F525358C5}" destId="{DF70C726-A315-4FF7-8CC6-DF9C9C7FD549}" srcOrd="2" destOrd="0" presId="urn:microsoft.com/office/officeart/2018/2/layout/IconVerticalSolidList"/>
    <dgm:cxn modelId="{B2007B3B-7ED8-40B3-94B4-E2C78633963A}" type="presParOf" srcId="{41FDFEF2-1868-4FE4-88D2-A78F525358C5}" destId="{EC510C3F-585A-4570-A607-96D3765F9136}" srcOrd="3" destOrd="0" presId="urn:microsoft.com/office/officeart/2018/2/layout/IconVerticalSolidList"/>
    <dgm:cxn modelId="{0459B62F-5673-4944-9846-B54E2DB31D99}" type="presParOf" srcId="{E679364C-ADF1-43C7-AFC1-B57999C19DA8}" destId="{F9EFC997-2E23-4532-9807-D1BFBF7A82AC}" srcOrd="3" destOrd="0" presId="urn:microsoft.com/office/officeart/2018/2/layout/IconVerticalSolidList"/>
    <dgm:cxn modelId="{C1BD91E9-ADA2-49FC-A592-5C990EB69E06}" type="presParOf" srcId="{E679364C-ADF1-43C7-AFC1-B57999C19DA8}" destId="{ED8DDC7F-C13F-477D-83C8-9BF557D111DE}" srcOrd="4" destOrd="0" presId="urn:microsoft.com/office/officeart/2018/2/layout/IconVerticalSolidList"/>
    <dgm:cxn modelId="{FAC45848-D688-49CF-BECD-3FADC7CB5EA5}" type="presParOf" srcId="{ED8DDC7F-C13F-477D-83C8-9BF557D111DE}" destId="{065E1BC3-4544-4E6D-B6EA-01E158209684}" srcOrd="0" destOrd="0" presId="urn:microsoft.com/office/officeart/2018/2/layout/IconVerticalSolidList"/>
    <dgm:cxn modelId="{FFE21FE0-47D5-4EC5-B266-938C802C4459}" type="presParOf" srcId="{ED8DDC7F-C13F-477D-83C8-9BF557D111DE}" destId="{6CD67D0E-C2B4-42BE-A8B8-8CFA30C2B4D7}" srcOrd="1" destOrd="0" presId="urn:microsoft.com/office/officeart/2018/2/layout/IconVerticalSolidList"/>
    <dgm:cxn modelId="{773C52D4-6AAF-486E-BD7E-786F9D68F4C9}" type="presParOf" srcId="{ED8DDC7F-C13F-477D-83C8-9BF557D111DE}" destId="{1DDD1478-0375-454C-91C9-0D9CF8FBA742}" srcOrd="2" destOrd="0" presId="urn:microsoft.com/office/officeart/2018/2/layout/IconVerticalSolidList"/>
    <dgm:cxn modelId="{F3DCA642-729C-4B2D-8807-F3B60E48E871}" type="presParOf" srcId="{ED8DDC7F-C13F-477D-83C8-9BF557D111DE}" destId="{D837EBDD-F87B-4224-A936-C09D9AAF5C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AFC6E5-AA3B-4A32-8B0B-D664116129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C1266A-90C9-4757-8E0E-2EF656E580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Abstract: The overall focus of the research article</a:t>
          </a:r>
        </a:p>
      </dgm:t>
    </dgm:pt>
    <dgm:pt modelId="{09B96B30-D707-4582-A68F-486D3BECB135}" type="parTrans" cxnId="{3A6EEDD4-85E9-4936-A07F-12E8FE4665B8}">
      <dgm:prSet/>
      <dgm:spPr/>
      <dgm:t>
        <a:bodyPr/>
        <a:lstStyle/>
        <a:p>
          <a:endParaRPr lang="en-US"/>
        </a:p>
      </dgm:t>
    </dgm:pt>
    <dgm:pt modelId="{43BCDFF3-2ECC-4368-91B2-AFE54F959E83}" type="sibTrans" cxnId="{3A6EEDD4-85E9-4936-A07F-12E8FE4665B8}">
      <dgm:prSet/>
      <dgm:spPr/>
      <dgm:t>
        <a:bodyPr/>
        <a:lstStyle/>
        <a:p>
          <a:endParaRPr lang="en-US"/>
        </a:p>
      </dgm:t>
    </dgm:pt>
    <dgm:pt modelId="{1500EDD3-6AC1-4DC7-8415-013F17F062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Can you get an overview of the study from this section?</a:t>
          </a:r>
        </a:p>
      </dgm:t>
    </dgm:pt>
    <dgm:pt modelId="{2E5EF731-C02F-48CE-8528-6F4E1BEE2BE5}" type="parTrans" cxnId="{6C204317-9FCD-4EDD-8DAD-34C9FD8CB15C}">
      <dgm:prSet/>
      <dgm:spPr/>
      <dgm:t>
        <a:bodyPr/>
        <a:lstStyle/>
        <a:p>
          <a:endParaRPr lang="en-US"/>
        </a:p>
      </dgm:t>
    </dgm:pt>
    <dgm:pt modelId="{3006EF25-6284-402A-8CCE-93DC4D53409B}" type="sibTrans" cxnId="{6C204317-9FCD-4EDD-8DAD-34C9FD8CB15C}">
      <dgm:prSet/>
      <dgm:spPr/>
      <dgm:t>
        <a:bodyPr/>
        <a:lstStyle/>
        <a:p>
          <a:endParaRPr lang="en-US"/>
        </a:p>
      </dgm:t>
    </dgm:pt>
    <dgm:pt modelId="{E3F48402-DD18-4589-BB6F-3FBF04B304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Are the areas of the article present within the abstract? It should give you an idea of the whole study including the findings and conclusions.</a:t>
          </a:r>
        </a:p>
      </dgm:t>
    </dgm:pt>
    <dgm:pt modelId="{3F134DE6-FE69-4791-9B0F-A4C542914525}" type="parTrans" cxnId="{2A67C808-F8BC-4EF9-B606-128A24828551}">
      <dgm:prSet/>
      <dgm:spPr/>
      <dgm:t>
        <a:bodyPr/>
        <a:lstStyle/>
        <a:p>
          <a:endParaRPr lang="en-US"/>
        </a:p>
      </dgm:t>
    </dgm:pt>
    <dgm:pt modelId="{5964CF93-892A-47BB-B9C1-8D82CA6218D0}" type="sibTrans" cxnId="{2A67C808-F8BC-4EF9-B606-128A24828551}">
      <dgm:prSet/>
      <dgm:spPr/>
      <dgm:t>
        <a:bodyPr/>
        <a:lstStyle/>
        <a:p>
          <a:endParaRPr lang="en-US"/>
        </a:p>
      </dgm:t>
    </dgm:pt>
    <dgm:pt modelId="{E679364C-ADF1-43C7-AFC1-B57999C19DA8}" type="pres">
      <dgm:prSet presAssocID="{C1AFC6E5-AA3B-4A32-8B0B-D664116129F3}" presName="root" presStyleCnt="0">
        <dgm:presLayoutVars>
          <dgm:dir/>
          <dgm:resizeHandles val="exact"/>
        </dgm:presLayoutVars>
      </dgm:prSet>
      <dgm:spPr/>
    </dgm:pt>
    <dgm:pt modelId="{6083FAA3-E01C-4393-96B3-B303A2DB0491}" type="pres">
      <dgm:prSet presAssocID="{42C1266A-90C9-4757-8E0E-2EF656E580F6}" presName="compNode" presStyleCnt="0"/>
      <dgm:spPr/>
    </dgm:pt>
    <dgm:pt modelId="{F0D867D1-70F9-44DC-BF21-5016B21C53F5}" type="pres">
      <dgm:prSet presAssocID="{42C1266A-90C9-4757-8E0E-2EF656E580F6}" presName="bgRect" presStyleLbl="bgShp" presStyleIdx="0" presStyleCnt="3"/>
      <dgm:spPr/>
    </dgm:pt>
    <dgm:pt modelId="{D705A7D2-93E8-4BF7-AC48-A3324D0B18D9}" type="pres">
      <dgm:prSet presAssocID="{42C1266A-90C9-4757-8E0E-2EF656E580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29B44C-AB49-4A1F-BA1F-F7665097FFD9}" type="pres">
      <dgm:prSet presAssocID="{42C1266A-90C9-4757-8E0E-2EF656E580F6}" presName="spaceRect" presStyleCnt="0"/>
      <dgm:spPr/>
    </dgm:pt>
    <dgm:pt modelId="{17C8CC67-035F-4428-BD5F-77339AD1CCB3}" type="pres">
      <dgm:prSet presAssocID="{42C1266A-90C9-4757-8E0E-2EF656E580F6}" presName="parTx" presStyleLbl="revTx" presStyleIdx="0" presStyleCnt="3">
        <dgm:presLayoutVars>
          <dgm:chMax val="0"/>
          <dgm:chPref val="0"/>
        </dgm:presLayoutVars>
      </dgm:prSet>
      <dgm:spPr/>
    </dgm:pt>
    <dgm:pt modelId="{1C7EF2D3-A43A-4A17-8371-476DD6AE63A1}" type="pres">
      <dgm:prSet presAssocID="{43BCDFF3-2ECC-4368-91B2-AFE54F959E83}" presName="sibTrans" presStyleCnt="0"/>
      <dgm:spPr/>
    </dgm:pt>
    <dgm:pt modelId="{41FDFEF2-1868-4FE4-88D2-A78F525358C5}" type="pres">
      <dgm:prSet presAssocID="{1500EDD3-6AC1-4DC7-8415-013F17F06217}" presName="compNode" presStyleCnt="0"/>
      <dgm:spPr/>
    </dgm:pt>
    <dgm:pt modelId="{E530A842-37FB-4198-B579-BACC45DF91E3}" type="pres">
      <dgm:prSet presAssocID="{1500EDD3-6AC1-4DC7-8415-013F17F06217}" presName="bgRect" presStyleLbl="bgShp" presStyleIdx="1" presStyleCnt="3"/>
      <dgm:spPr/>
    </dgm:pt>
    <dgm:pt modelId="{4E10929A-C39B-4650-8B6B-0C082DA2F6C1}" type="pres">
      <dgm:prSet presAssocID="{1500EDD3-6AC1-4DC7-8415-013F17F062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70C726-A315-4FF7-8CC6-DF9C9C7FD549}" type="pres">
      <dgm:prSet presAssocID="{1500EDD3-6AC1-4DC7-8415-013F17F06217}" presName="spaceRect" presStyleCnt="0"/>
      <dgm:spPr/>
    </dgm:pt>
    <dgm:pt modelId="{EC510C3F-585A-4570-A607-96D3765F9136}" type="pres">
      <dgm:prSet presAssocID="{1500EDD3-6AC1-4DC7-8415-013F17F06217}" presName="parTx" presStyleLbl="revTx" presStyleIdx="1" presStyleCnt="3">
        <dgm:presLayoutVars>
          <dgm:chMax val="0"/>
          <dgm:chPref val="0"/>
        </dgm:presLayoutVars>
      </dgm:prSet>
      <dgm:spPr/>
    </dgm:pt>
    <dgm:pt modelId="{F9EFC997-2E23-4532-9807-D1BFBF7A82AC}" type="pres">
      <dgm:prSet presAssocID="{3006EF25-6284-402A-8CCE-93DC4D53409B}" presName="sibTrans" presStyleCnt="0"/>
      <dgm:spPr/>
    </dgm:pt>
    <dgm:pt modelId="{ED8DDC7F-C13F-477D-83C8-9BF557D111DE}" type="pres">
      <dgm:prSet presAssocID="{E3F48402-DD18-4589-BB6F-3FBF04B30425}" presName="compNode" presStyleCnt="0"/>
      <dgm:spPr/>
    </dgm:pt>
    <dgm:pt modelId="{065E1BC3-4544-4E6D-B6EA-01E158209684}" type="pres">
      <dgm:prSet presAssocID="{E3F48402-DD18-4589-BB6F-3FBF04B30425}" presName="bgRect" presStyleLbl="bgShp" presStyleIdx="2" presStyleCnt="3"/>
      <dgm:spPr/>
    </dgm:pt>
    <dgm:pt modelId="{6CD67D0E-C2B4-42BE-A8B8-8CFA30C2B4D7}" type="pres">
      <dgm:prSet presAssocID="{E3F48402-DD18-4589-BB6F-3FBF04B304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DDD1478-0375-454C-91C9-0D9CF8FBA742}" type="pres">
      <dgm:prSet presAssocID="{E3F48402-DD18-4589-BB6F-3FBF04B30425}" presName="spaceRect" presStyleCnt="0"/>
      <dgm:spPr/>
    </dgm:pt>
    <dgm:pt modelId="{D837EBDD-F87B-4224-A936-C09D9AAF5CF8}" type="pres">
      <dgm:prSet presAssocID="{E3F48402-DD18-4589-BB6F-3FBF04B3042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A67C808-F8BC-4EF9-B606-128A24828551}" srcId="{C1AFC6E5-AA3B-4A32-8B0B-D664116129F3}" destId="{E3F48402-DD18-4589-BB6F-3FBF04B30425}" srcOrd="2" destOrd="0" parTransId="{3F134DE6-FE69-4791-9B0F-A4C542914525}" sibTransId="{5964CF93-892A-47BB-B9C1-8D82CA6218D0}"/>
    <dgm:cxn modelId="{6C204317-9FCD-4EDD-8DAD-34C9FD8CB15C}" srcId="{C1AFC6E5-AA3B-4A32-8B0B-D664116129F3}" destId="{1500EDD3-6AC1-4DC7-8415-013F17F06217}" srcOrd="1" destOrd="0" parTransId="{2E5EF731-C02F-48CE-8528-6F4E1BEE2BE5}" sibTransId="{3006EF25-6284-402A-8CCE-93DC4D53409B}"/>
    <dgm:cxn modelId="{C480A42E-A192-43BE-B8B7-A8C0AED59A67}" type="presOf" srcId="{C1AFC6E5-AA3B-4A32-8B0B-D664116129F3}" destId="{E679364C-ADF1-43C7-AFC1-B57999C19DA8}" srcOrd="0" destOrd="0" presId="urn:microsoft.com/office/officeart/2018/2/layout/IconVerticalSolidList"/>
    <dgm:cxn modelId="{90D28D42-0285-46F5-ADA8-F2F8D286F3B0}" type="presOf" srcId="{1500EDD3-6AC1-4DC7-8415-013F17F06217}" destId="{EC510C3F-585A-4570-A607-96D3765F9136}" srcOrd="0" destOrd="0" presId="urn:microsoft.com/office/officeart/2018/2/layout/IconVerticalSolidList"/>
    <dgm:cxn modelId="{A057F498-5E13-4615-86B3-43EE406E6F09}" type="presOf" srcId="{E3F48402-DD18-4589-BB6F-3FBF04B30425}" destId="{D837EBDD-F87B-4224-A936-C09D9AAF5CF8}" srcOrd="0" destOrd="0" presId="urn:microsoft.com/office/officeart/2018/2/layout/IconVerticalSolidList"/>
    <dgm:cxn modelId="{511C8F9F-7DC3-4E7F-988C-13FC1B3D5082}" type="presOf" srcId="{42C1266A-90C9-4757-8E0E-2EF656E580F6}" destId="{17C8CC67-035F-4428-BD5F-77339AD1CCB3}" srcOrd="0" destOrd="0" presId="urn:microsoft.com/office/officeart/2018/2/layout/IconVerticalSolidList"/>
    <dgm:cxn modelId="{3A6EEDD4-85E9-4936-A07F-12E8FE4665B8}" srcId="{C1AFC6E5-AA3B-4A32-8B0B-D664116129F3}" destId="{42C1266A-90C9-4757-8E0E-2EF656E580F6}" srcOrd="0" destOrd="0" parTransId="{09B96B30-D707-4582-A68F-486D3BECB135}" sibTransId="{43BCDFF3-2ECC-4368-91B2-AFE54F959E83}"/>
    <dgm:cxn modelId="{02197B92-BFEC-463E-8114-A5CC827951EE}" type="presParOf" srcId="{E679364C-ADF1-43C7-AFC1-B57999C19DA8}" destId="{6083FAA3-E01C-4393-96B3-B303A2DB0491}" srcOrd="0" destOrd="0" presId="urn:microsoft.com/office/officeart/2018/2/layout/IconVerticalSolidList"/>
    <dgm:cxn modelId="{9C2843A9-F791-4127-8FB0-BBF1C627A61A}" type="presParOf" srcId="{6083FAA3-E01C-4393-96B3-B303A2DB0491}" destId="{F0D867D1-70F9-44DC-BF21-5016B21C53F5}" srcOrd="0" destOrd="0" presId="urn:microsoft.com/office/officeart/2018/2/layout/IconVerticalSolidList"/>
    <dgm:cxn modelId="{64347562-939C-4A7C-8F04-1BE2BA58AE42}" type="presParOf" srcId="{6083FAA3-E01C-4393-96B3-B303A2DB0491}" destId="{D705A7D2-93E8-4BF7-AC48-A3324D0B18D9}" srcOrd="1" destOrd="0" presId="urn:microsoft.com/office/officeart/2018/2/layout/IconVerticalSolidList"/>
    <dgm:cxn modelId="{FC418E0C-5127-438C-8908-07CE5703CD2B}" type="presParOf" srcId="{6083FAA3-E01C-4393-96B3-B303A2DB0491}" destId="{E629B44C-AB49-4A1F-BA1F-F7665097FFD9}" srcOrd="2" destOrd="0" presId="urn:microsoft.com/office/officeart/2018/2/layout/IconVerticalSolidList"/>
    <dgm:cxn modelId="{198A4BDC-9E90-40CC-8793-A1C8F126B296}" type="presParOf" srcId="{6083FAA3-E01C-4393-96B3-B303A2DB0491}" destId="{17C8CC67-035F-4428-BD5F-77339AD1CCB3}" srcOrd="3" destOrd="0" presId="urn:microsoft.com/office/officeart/2018/2/layout/IconVerticalSolidList"/>
    <dgm:cxn modelId="{3402C51A-359A-4F68-A00E-0B567FD38D40}" type="presParOf" srcId="{E679364C-ADF1-43C7-AFC1-B57999C19DA8}" destId="{1C7EF2D3-A43A-4A17-8371-476DD6AE63A1}" srcOrd="1" destOrd="0" presId="urn:microsoft.com/office/officeart/2018/2/layout/IconVerticalSolidList"/>
    <dgm:cxn modelId="{459700B0-B25E-45F1-8E92-29C2829B09A3}" type="presParOf" srcId="{E679364C-ADF1-43C7-AFC1-B57999C19DA8}" destId="{41FDFEF2-1868-4FE4-88D2-A78F525358C5}" srcOrd="2" destOrd="0" presId="urn:microsoft.com/office/officeart/2018/2/layout/IconVerticalSolidList"/>
    <dgm:cxn modelId="{3A0AD50A-9935-4935-AEC5-A5175751D1B0}" type="presParOf" srcId="{41FDFEF2-1868-4FE4-88D2-A78F525358C5}" destId="{E530A842-37FB-4198-B579-BACC45DF91E3}" srcOrd="0" destOrd="0" presId="urn:microsoft.com/office/officeart/2018/2/layout/IconVerticalSolidList"/>
    <dgm:cxn modelId="{796CB642-ED6A-4816-8D41-FFA2830BA9AD}" type="presParOf" srcId="{41FDFEF2-1868-4FE4-88D2-A78F525358C5}" destId="{4E10929A-C39B-4650-8B6B-0C082DA2F6C1}" srcOrd="1" destOrd="0" presId="urn:microsoft.com/office/officeart/2018/2/layout/IconVerticalSolidList"/>
    <dgm:cxn modelId="{5B56317B-EB4F-494D-B87A-5305A449C646}" type="presParOf" srcId="{41FDFEF2-1868-4FE4-88D2-A78F525358C5}" destId="{DF70C726-A315-4FF7-8CC6-DF9C9C7FD549}" srcOrd="2" destOrd="0" presId="urn:microsoft.com/office/officeart/2018/2/layout/IconVerticalSolidList"/>
    <dgm:cxn modelId="{B2007B3B-7ED8-40B3-94B4-E2C78633963A}" type="presParOf" srcId="{41FDFEF2-1868-4FE4-88D2-A78F525358C5}" destId="{EC510C3F-585A-4570-A607-96D3765F9136}" srcOrd="3" destOrd="0" presId="urn:microsoft.com/office/officeart/2018/2/layout/IconVerticalSolidList"/>
    <dgm:cxn modelId="{0459B62F-5673-4944-9846-B54E2DB31D99}" type="presParOf" srcId="{E679364C-ADF1-43C7-AFC1-B57999C19DA8}" destId="{F9EFC997-2E23-4532-9807-D1BFBF7A82AC}" srcOrd="3" destOrd="0" presId="urn:microsoft.com/office/officeart/2018/2/layout/IconVerticalSolidList"/>
    <dgm:cxn modelId="{C1BD91E9-ADA2-49FC-A592-5C990EB69E06}" type="presParOf" srcId="{E679364C-ADF1-43C7-AFC1-B57999C19DA8}" destId="{ED8DDC7F-C13F-477D-83C8-9BF557D111DE}" srcOrd="4" destOrd="0" presId="urn:microsoft.com/office/officeart/2018/2/layout/IconVerticalSolidList"/>
    <dgm:cxn modelId="{FAC45848-D688-49CF-BECD-3FADC7CB5EA5}" type="presParOf" srcId="{ED8DDC7F-C13F-477D-83C8-9BF557D111DE}" destId="{065E1BC3-4544-4E6D-B6EA-01E158209684}" srcOrd="0" destOrd="0" presId="urn:microsoft.com/office/officeart/2018/2/layout/IconVerticalSolidList"/>
    <dgm:cxn modelId="{FFE21FE0-47D5-4EC5-B266-938C802C4459}" type="presParOf" srcId="{ED8DDC7F-C13F-477D-83C8-9BF557D111DE}" destId="{6CD67D0E-C2B4-42BE-A8B8-8CFA30C2B4D7}" srcOrd="1" destOrd="0" presId="urn:microsoft.com/office/officeart/2018/2/layout/IconVerticalSolidList"/>
    <dgm:cxn modelId="{773C52D4-6AAF-486E-BD7E-786F9D68F4C9}" type="presParOf" srcId="{ED8DDC7F-C13F-477D-83C8-9BF557D111DE}" destId="{1DDD1478-0375-454C-91C9-0D9CF8FBA742}" srcOrd="2" destOrd="0" presId="urn:microsoft.com/office/officeart/2018/2/layout/IconVerticalSolidList"/>
    <dgm:cxn modelId="{F3DCA642-729C-4B2D-8807-F3B60E48E871}" type="presParOf" srcId="{ED8DDC7F-C13F-477D-83C8-9BF557D111DE}" destId="{D837EBDD-F87B-4224-A936-C09D9AAF5C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AFC6E5-AA3B-4A32-8B0B-D664116129F3}" type="doc">
      <dgm:prSet loTypeId="urn:microsoft.com/office/officeart/2018/2/layout/IconVerticalSolidList" loCatId="icon" qsTypeId="urn:microsoft.com/office/officeart/2005/8/quickstyle/3d3" qsCatId="3D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C1266A-90C9-4757-8E0E-2EF656E580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Quantitative: </a:t>
          </a:r>
          <a:r>
            <a:rPr lang="en-US" dirty="0"/>
            <a:t>surveys, questionnaires, polls </a:t>
          </a:r>
        </a:p>
      </dgm:t>
    </dgm:pt>
    <dgm:pt modelId="{09B96B30-D707-4582-A68F-486D3BECB135}" type="parTrans" cxnId="{3A6EEDD4-85E9-4936-A07F-12E8FE4665B8}">
      <dgm:prSet/>
      <dgm:spPr/>
      <dgm:t>
        <a:bodyPr/>
        <a:lstStyle/>
        <a:p>
          <a:endParaRPr lang="en-US"/>
        </a:p>
      </dgm:t>
    </dgm:pt>
    <dgm:pt modelId="{43BCDFF3-2ECC-4368-91B2-AFE54F959E83}" type="sibTrans" cxnId="{3A6EEDD4-85E9-4936-A07F-12E8FE4665B8}">
      <dgm:prSet/>
      <dgm:spPr/>
      <dgm:t>
        <a:bodyPr/>
        <a:lstStyle/>
        <a:p>
          <a:endParaRPr lang="en-US"/>
        </a:p>
      </dgm:t>
    </dgm:pt>
    <dgm:pt modelId="{1500EDD3-6AC1-4DC7-8415-013F17F062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Qualitative</a:t>
          </a:r>
          <a:r>
            <a:rPr lang="en-US" dirty="0"/>
            <a:t>: focus groups, semi-structured interviews, diary entries, </a:t>
          </a:r>
        </a:p>
      </dgm:t>
    </dgm:pt>
    <dgm:pt modelId="{2E5EF731-C02F-48CE-8528-6F4E1BEE2BE5}" type="parTrans" cxnId="{6C204317-9FCD-4EDD-8DAD-34C9FD8CB15C}">
      <dgm:prSet/>
      <dgm:spPr/>
      <dgm:t>
        <a:bodyPr/>
        <a:lstStyle/>
        <a:p>
          <a:endParaRPr lang="en-US"/>
        </a:p>
      </dgm:t>
    </dgm:pt>
    <dgm:pt modelId="{3006EF25-6284-402A-8CCE-93DC4D53409B}" type="sibTrans" cxnId="{6C204317-9FCD-4EDD-8DAD-34C9FD8CB15C}">
      <dgm:prSet/>
      <dgm:spPr/>
      <dgm:t>
        <a:bodyPr/>
        <a:lstStyle/>
        <a:p>
          <a:endParaRPr lang="en-US"/>
        </a:p>
      </dgm:t>
    </dgm:pt>
    <dgm:pt modelId="{E3F48402-DD18-4589-BB6F-3FBF04B30425}">
      <dgm:prSet/>
      <dgm:spPr/>
      <dgm:t>
        <a:bodyPr/>
        <a:lstStyle/>
        <a:p>
          <a:pPr>
            <a:lnSpc>
              <a:spcPct val="100000"/>
            </a:lnSpc>
          </a:pPr>
          <a:endParaRPr lang="en-US" b="1" dirty="0"/>
        </a:p>
        <a:p>
          <a:pPr>
            <a:lnSpc>
              <a:spcPct val="100000"/>
            </a:lnSpc>
          </a:pPr>
          <a:r>
            <a:rPr lang="en-US" b="1" dirty="0"/>
            <a:t>Literature Review</a:t>
          </a:r>
          <a:r>
            <a:rPr lang="en-US" dirty="0"/>
            <a:t>: Comparing or contrasting studies or opinions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3F134DE6-FE69-4791-9B0F-A4C542914525}" type="parTrans" cxnId="{2A67C808-F8BC-4EF9-B606-128A24828551}">
      <dgm:prSet/>
      <dgm:spPr/>
      <dgm:t>
        <a:bodyPr/>
        <a:lstStyle/>
        <a:p>
          <a:endParaRPr lang="en-US"/>
        </a:p>
      </dgm:t>
    </dgm:pt>
    <dgm:pt modelId="{5964CF93-892A-47BB-B9C1-8D82CA6218D0}" type="sibTrans" cxnId="{2A67C808-F8BC-4EF9-B606-128A24828551}">
      <dgm:prSet/>
      <dgm:spPr/>
      <dgm:t>
        <a:bodyPr/>
        <a:lstStyle/>
        <a:p>
          <a:endParaRPr lang="en-US"/>
        </a:p>
      </dgm:t>
    </dgm:pt>
    <dgm:pt modelId="{E679364C-ADF1-43C7-AFC1-B57999C19DA8}" type="pres">
      <dgm:prSet presAssocID="{C1AFC6E5-AA3B-4A32-8B0B-D664116129F3}" presName="root" presStyleCnt="0">
        <dgm:presLayoutVars>
          <dgm:dir/>
          <dgm:resizeHandles val="exact"/>
        </dgm:presLayoutVars>
      </dgm:prSet>
      <dgm:spPr/>
    </dgm:pt>
    <dgm:pt modelId="{6083FAA3-E01C-4393-96B3-B303A2DB0491}" type="pres">
      <dgm:prSet presAssocID="{42C1266A-90C9-4757-8E0E-2EF656E580F6}" presName="compNode" presStyleCnt="0"/>
      <dgm:spPr/>
    </dgm:pt>
    <dgm:pt modelId="{F0D867D1-70F9-44DC-BF21-5016B21C53F5}" type="pres">
      <dgm:prSet presAssocID="{42C1266A-90C9-4757-8E0E-2EF656E580F6}" presName="bgRect" presStyleLbl="bgShp" presStyleIdx="0" presStyleCnt="3" custScaleY="70662" custLinFactNeighborX="-944" custLinFactNeighborY="844"/>
      <dgm:spPr/>
    </dgm:pt>
    <dgm:pt modelId="{D705A7D2-93E8-4BF7-AC48-A3324D0B18D9}" type="pres">
      <dgm:prSet presAssocID="{42C1266A-90C9-4757-8E0E-2EF656E580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29B44C-AB49-4A1F-BA1F-F7665097FFD9}" type="pres">
      <dgm:prSet presAssocID="{42C1266A-90C9-4757-8E0E-2EF656E580F6}" presName="spaceRect" presStyleCnt="0"/>
      <dgm:spPr/>
    </dgm:pt>
    <dgm:pt modelId="{17C8CC67-035F-4428-BD5F-77339AD1CCB3}" type="pres">
      <dgm:prSet presAssocID="{42C1266A-90C9-4757-8E0E-2EF656E580F6}" presName="parTx" presStyleLbl="revTx" presStyleIdx="0" presStyleCnt="3" custLinFactNeighborX="-2803" custLinFactNeighborY="-43">
        <dgm:presLayoutVars>
          <dgm:chMax val="0"/>
          <dgm:chPref val="0"/>
        </dgm:presLayoutVars>
      </dgm:prSet>
      <dgm:spPr/>
    </dgm:pt>
    <dgm:pt modelId="{1C7EF2D3-A43A-4A17-8371-476DD6AE63A1}" type="pres">
      <dgm:prSet presAssocID="{43BCDFF3-2ECC-4368-91B2-AFE54F959E83}" presName="sibTrans" presStyleCnt="0"/>
      <dgm:spPr/>
    </dgm:pt>
    <dgm:pt modelId="{41FDFEF2-1868-4FE4-88D2-A78F525358C5}" type="pres">
      <dgm:prSet presAssocID="{1500EDD3-6AC1-4DC7-8415-013F17F06217}" presName="compNode" presStyleCnt="0"/>
      <dgm:spPr/>
    </dgm:pt>
    <dgm:pt modelId="{E530A842-37FB-4198-B579-BACC45DF91E3}" type="pres">
      <dgm:prSet presAssocID="{1500EDD3-6AC1-4DC7-8415-013F17F06217}" presName="bgRect" presStyleLbl="bgShp" presStyleIdx="1" presStyleCnt="3" custScaleY="72813" custLinFactNeighborX="915" custLinFactNeighborY="-35689"/>
      <dgm:spPr/>
    </dgm:pt>
    <dgm:pt modelId="{4E10929A-C39B-4650-8B6B-0C082DA2F6C1}" type="pres">
      <dgm:prSet presAssocID="{1500EDD3-6AC1-4DC7-8415-013F17F06217}" presName="iconRect" presStyleLbl="node1" presStyleIdx="1" presStyleCnt="3" custLinFactNeighborX="892" custLinFactNeighborY="-7135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70C726-A315-4FF7-8CC6-DF9C9C7FD549}" type="pres">
      <dgm:prSet presAssocID="{1500EDD3-6AC1-4DC7-8415-013F17F06217}" presName="spaceRect" presStyleCnt="0"/>
      <dgm:spPr/>
    </dgm:pt>
    <dgm:pt modelId="{EC510C3F-585A-4570-A607-96D3765F9136}" type="pres">
      <dgm:prSet presAssocID="{1500EDD3-6AC1-4DC7-8415-013F17F06217}" presName="parTx" presStyleLbl="revTx" presStyleIdx="1" presStyleCnt="3" custLinFactNeighborX="-2803" custLinFactNeighborY="-35321">
        <dgm:presLayoutVars>
          <dgm:chMax val="0"/>
          <dgm:chPref val="0"/>
        </dgm:presLayoutVars>
      </dgm:prSet>
      <dgm:spPr/>
    </dgm:pt>
    <dgm:pt modelId="{F9EFC997-2E23-4532-9807-D1BFBF7A82AC}" type="pres">
      <dgm:prSet presAssocID="{3006EF25-6284-402A-8CCE-93DC4D53409B}" presName="sibTrans" presStyleCnt="0"/>
      <dgm:spPr/>
    </dgm:pt>
    <dgm:pt modelId="{ED8DDC7F-C13F-477D-83C8-9BF557D111DE}" type="pres">
      <dgm:prSet presAssocID="{E3F48402-DD18-4589-BB6F-3FBF04B30425}" presName="compNode" presStyleCnt="0"/>
      <dgm:spPr/>
    </dgm:pt>
    <dgm:pt modelId="{065E1BC3-4544-4E6D-B6EA-01E158209684}" type="pres">
      <dgm:prSet presAssocID="{E3F48402-DD18-4589-BB6F-3FBF04B30425}" presName="bgRect" presStyleLbl="bgShp" presStyleIdx="2" presStyleCnt="3" custScaleY="72205"/>
      <dgm:spPr/>
    </dgm:pt>
    <dgm:pt modelId="{6CD67D0E-C2B4-42BE-A8B8-8CFA30C2B4D7}" type="pres">
      <dgm:prSet presAssocID="{E3F48402-DD18-4589-BB6F-3FBF04B304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DDD1478-0375-454C-91C9-0D9CF8FBA742}" type="pres">
      <dgm:prSet presAssocID="{E3F48402-DD18-4589-BB6F-3FBF04B30425}" presName="spaceRect" presStyleCnt="0"/>
      <dgm:spPr/>
    </dgm:pt>
    <dgm:pt modelId="{D837EBDD-F87B-4224-A936-C09D9AAF5CF8}" type="pres">
      <dgm:prSet presAssocID="{E3F48402-DD18-4589-BB6F-3FBF04B30425}" presName="parTx" presStyleLbl="revTx" presStyleIdx="2" presStyleCnt="3" custLinFactNeighborX="594" custLinFactNeighborY="6888">
        <dgm:presLayoutVars>
          <dgm:chMax val="0"/>
          <dgm:chPref val="0"/>
        </dgm:presLayoutVars>
      </dgm:prSet>
      <dgm:spPr/>
    </dgm:pt>
  </dgm:ptLst>
  <dgm:cxnLst>
    <dgm:cxn modelId="{2A67C808-F8BC-4EF9-B606-128A24828551}" srcId="{C1AFC6E5-AA3B-4A32-8B0B-D664116129F3}" destId="{E3F48402-DD18-4589-BB6F-3FBF04B30425}" srcOrd="2" destOrd="0" parTransId="{3F134DE6-FE69-4791-9B0F-A4C542914525}" sibTransId="{5964CF93-892A-47BB-B9C1-8D82CA6218D0}"/>
    <dgm:cxn modelId="{6C204317-9FCD-4EDD-8DAD-34C9FD8CB15C}" srcId="{C1AFC6E5-AA3B-4A32-8B0B-D664116129F3}" destId="{1500EDD3-6AC1-4DC7-8415-013F17F06217}" srcOrd="1" destOrd="0" parTransId="{2E5EF731-C02F-48CE-8528-6F4E1BEE2BE5}" sibTransId="{3006EF25-6284-402A-8CCE-93DC4D53409B}"/>
    <dgm:cxn modelId="{C480A42E-A192-43BE-B8B7-A8C0AED59A67}" type="presOf" srcId="{C1AFC6E5-AA3B-4A32-8B0B-D664116129F3}" destId="{E679364C-ADF1-43C7-AFC1-B57999C19DA8}" srcOrd="0" destOrd="0" presId="urn:microsoft.com/office/officeart/2018/2/layout/IconVerticalSolidList"/>
    <dgm:cxn modelId="{90D28D42-0285-46F5-ADA8-F2F8D286F3B0}" type="presOf" srcId="{1500EDD3-6AC1-4DC7-8415-013F17F06217}" destId="{EC510C3F-585A-4570-A607-96D3765F9136}" srcOrd="0" destOrd="0" presId="urn:microsoft.com/office/officeart/2018/2/layout/IconVerticalSolidList"/>
    <dgm:cxn modelId="{A057F498-5E13-4615-86B3-43EE406E6F09}" type="presOf" srcId="{E3F48402-DD18-4589-BB6F-3FBF04B30425}" destId="{D837EBDD-F87B-4224-A936-C09D9AAF5CF8}" srcOrd="0" destOrd="0" presId="urn:microsoft.com/office/officeart/2018/2/layout/IconVerticalSolidList"/>
    <dgm:cxn modelId="{511C8F9F-7DC3-4E7F-988C-13FC1B3D5082}" type="presOf" srcId="{42C1266A-90C9-4757-8E0E-2EF656E580F6}" destId="{17C8CC67-035F-4428-BD5F-77339AD1CCB3}" srcOrd="0" destOrd="0" presId="urn:microsoft.com/office/officeart/2018/2/layout/IconVerticalSolidList"/>
    <dgm:cxn modelId="{3A6EEDD4-85E9-4936-A07F-12E8FE4665B8}" srcId="{C1AFC6E5-AA3B-4A32-8B0B-D664116129F3}" destId="{42C1266A-90C9-4757-8E0E-2EF656E580F6}" srcOrd="0" destOrd="0" parTransId="{09B96B30-D707-4582-A68F-486D3BECB135}" sibTransId="{43BCDFF3-2ECC-4368-91B2-AFE54F959E83}"/>
    <dgm:cxn modelId="{02197B92-BFEC-463E-8114-A5CC827951EE}" type="presParOf" srcId="{E679364C-ADF1-43C7-AFC1-B57999C19DA8}" destId="{6083FAA3-E01C-4393-96B3-B303A2DB0491}" srcOrd="0" destOrd="0" presId="urn:microsoft.com/office/officeart/2018/2/layout/IconVerticalSolidList"/>
    <dgm:cxn modelId="{9C2843A9-F791-4127-8FB0-BBF1C627A61A}" type="presParOf" srcId="{6083FAA3-E01C-4393-96B3-B303A2DB0491}" destId="{F0D867D1-70F9-44DC-BF21-5016B21C53F5}" srcOrd="0" destOrd="0" presId="urn:microsoft.com/office/officeart/2018/2/layout/IconVerticalSolidList"/>
    <dgm:cxn modelId="{64347562-939C-4A7C-8F04-1BE2BA58AE42}" type="presParOf" srcId="{6083FAA3-E01C-4393-96B3-B303A2DB0491}" destId="{D705A7D2-93E8-4BF7-AC48-A3324D0B18D9}" srcOrd="1" destOrd="0" presId="urn:microsoft.com/office/officeart/2018/2/layout/IconVerticalSolidList"/>
    <dgm:cxn modelId="{FC418E0C-5127-438C-8908-07CE5703CD2B}" type="presParOf" srcId="{6083FAA3-E01C-4393-96B3-B303A2DB0491}" destId="{E629B44C-AB49-4A1F-BA1F-F7665097FFD9}" srcOrd="2" destOrd="0" presId="urn:microsoft.com/office/officeart/2018/2/layout/IconVerticalSolidList"/>
    <dgm:cxn modelId="{198A4BDC-9E90-40CC-8793-A1C8F126B296}" type="presParOf" srcId="{6083FAA3-E01C-4393-96B3-B303A2DB0491}" destId="{17C8CC67-035F-4428-BD5F-77339AD1CCB3}" srcOrd="3" destOrd="0" presId="urn:microsoft.com/office/officeart/2018/2/layout/IconVerticalSolidList"/>
    <dgm:cxn modelId="{3402C51A-359A-4F68-A00E-0B567FD38D40}" type="presParOf" srcId="{E679364C-ADF1-43C7-AFC1-B57999C19DA8}" destId="{1C7EF2D3-A43A-4A17-8371-476DD6AE63A1}" srcOrd="1" destOrd="0" presId="urn:microsoft.com/office/officeart/2018/2/layout/IconVerticalSolidList"/>
    <dgm:cxn modelId="{459700B0-B25E-45F1-8E92-29C2829B09A3}" type="presParOf" srcId="{E679364C-ADF1-43C7-AFC1-B57999C19DA8}" destId="{41FDFEF2-1868-4FE4-88D2-A78F525358C5}" srcOrd="2" destOrd="0" presId="urn:microsoft.com/office/officeart/2018/2/layout/IconVerticalSolidList"/>
    <dgm:cxn modelId="{3A0AD50A-9935-4935-AEC5-A5175751D1B0}" type="presParOf" srcId="{41FDFEF2-1868-4FE4-88D2-A78F525358C5}" destId="{E530A842-37FB-4198-B579-BACC45DF91E3}" srcOrd="0" destOrd="0" presId="urn:microsoft.com/office/officeart/2018/2/layout/IconVerticalSolidList"/>
    <dgm:cxn modelId="{796CB642-ED6A-4816-8D41-FFA2830BA9AD}" type="presParOf" srcId="{41FDFEF2-1868-4FE4-88D2-A78F525358C5}" destId="{4E10929A-C39B-4650-8B6B-0C082DA2F6C1}" srcOrd="1" destOrd="0" presId="urn:microsoft.com/office/officeart/2018/2/layout/IconVerticalSolidList"/>
    <dgm:cxn modelId="{5B56317B-EB4F-494D-B87A-5305A449C646}" type="presParOf" srcId="{41FDFEF2-1868-4FE4-88D2-A78F525358C5}" destId="{DF70C726-A315-4FF7-8CC6-DF9C9C7FD549}" srcOrd="2" destOrd="0" presId="urn:microsoft.com/office/officeart/2018/2/layout/IconVerticalSolidList"/>
    <dgm:cxn modelId="{B2007B3B-7ED8-40B3-94B4-E2C78633963A}" type="presParOf" srcId="{41FDFEF2-1868-4FE4-88D2-A78F525358C5}" destId="{EC510C3F-585A-4570-A607-96D3765F9136}" srcOrd="3" destOrd="0" presId="urn:microsoft.com/office/officeart/2018/2/layout/IconVerticalSolidList"/>
    <dgm:cxn modelId="{0459B62F-5673-4944-9846-B54E2DB31D99}" type="presParOf" srcId="{E679364C-ADF1-43C7-AFC1-B57999C19DA8}" destId="{F9EFC997-2E23-4532-9807-D1BFBF7A82AC}" srcOrd="3" destOrd="0" presId="urn:microsoft.com/office/officeart/2018/2/layout/IconVerticalSolidList"/>
    <dgm:cxn modelId="{C1BD91E9-ADA2-49FC-A592-5C990EB69E06}" type="presParOf" srcId="{E679364C-ADF1-43C7-AFC1-B57999C19DA8}" destId="{ED8DDC7F-C13F-477D-83C8-9BF557D111DE}" srcOrd="4" destOrd="0" presId="urn:microsoft.com/office/officeart/2018/2/layout/IconVerticalSolidList"/>
    <dgm:cxn modelId="{FAC45848-D688-49CF-BECD-3FADC7CB5EA5}" type="presParOf" srcId="{ED8DDC7F-C13F-477D-83C8-9BF557D111DE}" destId="{065E1BC3-4544-4E6D-B6EA-01E158209684}" srcOrd="0" destOrd="0" presId="urn:microsoft.com/office/officeart/2018/2/layout/IconVerticalSolidList"/>
    <dgm:cxn modelId="{FFE21FE0-47D5-4EC5-B266-938C802C4459}" type="presParOf" srcId="{ED8DDC7F-C13F-477D-83C8-9BF557D111DE}" destId="{6CD67D0E-C2B4-42BE-A8B8-8CFA30C2B4D7}" srcOrd="1" destOrd="0" presId="urn:microsoft.com/office/officeart/2018/2/layout/IconVerticalSolidList"/>
    <dgm:cxn modelId="{773C52D4-6AAF-486E-BD7E-786F9D68F4C9}" type="presParOf" srcId="{ED8DDC7F-C13F-477D-83C8-9BF557D111DE}" destId="{1DDD1478-0375-454C-91C9-0D9CF8FBA742}" srcOrd="2" destOrd="0" presId="urn:microsoft.com/office/officeart/2018/2/layout/IconVerticalSolidList"/>
    <dgm:cxn modelId="{F3DCA642-729C-4B2D-8807-F3B60E48E871}" type="presParOf" srcId="{ED8DDC7F-C13F-477D-83C8-9BF557D111DE}" destId="{D837EBDD-F87B-4224-A936-C09D9AAF5C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AFC6E5-AA3B-4A32-8B0B-D664116129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C1266A-90C9-4757-8E0E-2EF656E580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tx1"/>
              </a:solidFill>
            </a:rPr>
            <a:t>Reliability? </a:t>
          </a:r>
          <a:r>
            <a:rPr lang="en-US" dirty="0"/>
            <a:t>All circumstances being equal, could this research be carried out again in the same way?</a:t>
          </a:r>
        </a:p>
      </dgm:t>
    </dgm:pt>
    <dgm:pt modelId="{09B96B30-D707-4582-A68F-486D3BECB135}" type="parTrans" cxnId="{3A6EEDD4-85E9-4936-A07F-12E8FE4665B8}">
      <dgm:prSet/>
      <dgm:spPr/>
      <dgm:t>
        <a:bodyPr/>
        <a:lstStyle/>
        <a:p>
          <a:endParaRPr lang="en-US"/>
        </a:p>
      </dgm:t>
    </dgm:pt>
    <dgm:pt modelId="{43BCDFF3-2ECC-4368-91B2-AFE54F959E83}" type="sibTrans" cxnId="{3A6EEDD4-85E9-4936-A07F-12E8FE4665B8}">
      <dgm:prSet/>
      <dgm:spPr/>
      <dgm:t>
        <a:bodyPr/>
        <a:lstStyle/>
        <a:p>
          <a:endParaRPr lang="en-US"/>
        </a:p>
      </dgm:t>
    </dgm:pt>
    <dgm:pt modelId="{1500EDD3-6AC1-4DC7-8415-013F17F062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tx1"/>
              </a:solidFill>
            </a:rPr>
            <a:t>Validity? Is the i</a:t>
          </a:r>
          <a:r>
            <a:rPr lang="en-US" dirty="0"/>
            <a:t>nstrument being used able to measure what is being measured? </a:t>
          </a:r>
        </a:p>
      </dgm:t>
    </dgm:pt>
    <dgm:pt modelId="{2E5EF731-C02F-48CE-8528-6F4E1BEE2BE5}" type="parTrans" cxnId="{6C204317-9FCD-4EDD-8DAD-34C9FD8CB15C}">
      <dgm:prSet/>
      <dgm:spPr/>
      <dgm:t>
        <a:bodyPr/>
        <a:lstStyle/>
        <a:p>
          <a:endParaRPr lang="en-US"/>
        </a:p>
      </dgm:t>
    </dgm:pt>
    <dgm:pt modelId="{3006EF25-6284-402A-8CCE-93DC4D53409B}" type="sibTrans" cxnId="{6C204317-9FCD-4EDD-8DAD-34C9FD8CB15C}">
      <dgm:prSet/>
      <dgm:spPr/>
      <dgm:t>
        <a:bodyPr/>
        <a:lstStyle/>
        <a:p>
          <a:endParaRPr lang="en-US"/>
        </a:p>
      </dgm:t>
    </dgm:pt>
    <dgm:pt modelId="{E3F48402-DD18-4589-BB6F-3FBF04B304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tx1"/>
              </a:solidFill>
            </a:rPr>
            <a:t>Example:</a:t>
          </a:r>
          <a:r>
            <a:rPr lang="en-US" b="1" baseline="0" dirty="0">
              <a:solidFill>
                <a:schemeClr val="tx1"/>
              </a:solidFill>
            </a:rPr>
            <a:t> </a:t>
          </a:r>
          <a:r>
            <a:rPr lang="en-US" baseline="0" dirty="0"/>
            <a:t>Weighing Scales – yes if we were measuring weight, but not if we were measuring waist circumference</a:t>
          </a:r>
          <a:endParaRPr lang="en-US" dirty="0"/>
        </a:p>
      </dgm:t>
    </dgm:pt>
    <dgm:pt modelId="{3F134DE6-FE69-4791-9B0F-A4C542914525}" type="parTrans" cxnId="{2A67C808-F8BC-4EF9-B606-128A24828551}">
      <dgm:prSet/>
      <dgm:spPr/>
      <dgm:t>
        <a:bodyPr/>
        <a:lstStyle/>
        <a:p>
          <a:endParaRPr lang="en-US"/>
        </a:p>
      </dgm:t>
    </dgm:pt>
    <dgm:pt modelId="{5964CF93-892A-47BB-B9C1-8D82CA6218D0}" type="sibTrans" cxnId="{2A67C808-F8BC-4EF9-B606-128A24828551}">
      <dgm:prSet/>
      <dgm:spPr/>
      <dgm:t>
        <a:bodyPr/>
        <a:lstStyle/>
        <a:p>
          <a:endParaRPr lang="en-US"/>
        </a:p>
      </dgm:t>
    </dgm:pt>
    <dgm:pt modelId="{E679364C-ADF1-43C7-AFC1-B57999C19DA8}" type="pres">
      <dgm:prSet presAssocID="{C1AFC6E5-AA3B-4A32-8B0B-D664116129F3}" presName="root" presStyleCnt="0">
        <dgm:presLayoutVars>
          <dgm:dir/>
          <dgm:resizeHandles val="exact"/>
        </dgm:presLayoutVars>
      </dgm:prSet>
      <dgm:spPr/>
    </dgm:pt>
    <dgm:pt modelId="{6083FAA3-E01C-4393-96B3-B303A2DB0491}" type="pres">
      <dgm:prSet presAssocID="{42C1266A-90C9-4757-8E0E-2EF656E580F6}" presName="compNode" presStyleCnt="0"/>
      <dgm:spPr/>
    </dgm:pt>
    <dgm:pt modelId="{F0D867D1-70F9-44DC-BF21-5016B21C53F5}" type="pres">
      <dgm:prSet presAssocID="{42C1266A-90C9-4757-8E0E-2EF656E580F6}" presName="bgRect" presStyleLbl="bgShp" presStyleIdx="0" presStyleCnt="3"/>
      <dgm:spPr/>
    </dgm:pt>
    <dgm:pt modelId="{D705A7D2-93E8-4BF7-AC48-A3324D0B18D9}" type="pres">
      <dgm:prSet presAssocID="{42C1266A-90C9-4757-8E0E-2EF656E580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29B44C-AB49-4A1F-BA1F-F7665097FFD9}" type="pres">
      <dgm:prSet presAssocID="{42C1266A-90C9-4757-8E0E-2EF656E580F6}" presName="spaceRect" presStyleCnt="0"/>
      <dgm:spPr/>
    </dgm:pt>
    <dgm:pt modelId="{17C8CC67-035F-4428-BD5F-77339AD1CCB3}" type="pres">
      <dgm:prSet presAssocID="{42C1266A-90C9-4757-8E0E-2EF656E580F6}" presName="parTx" presStyleLbl="revTx" presStyleIdx="0" presStyleCnt="3">
        <dgm:presLayoutVars>
          <dgm:chMax val="0"/>
          <dgm:chPref val="0"/>
        </dgm:presLayoutVars>
      </dgm:prSet>
      <dgm:spPr/>
    </dgm:pt>
    <dgm:pt modelId="{1C7EF2D3-A43A-4A17-8371-476DD6AE63A1}" type="pres">
      <dgm:prSet presAssocID="{43BCDFF3-2ECC-4368-91B2-AFE54F959E83}" presName="sibTrans" presStyleCnt="0"/>
      <dgm:spPr/>
    </dgm:pt>
    <dgm:pt modelId="{41FDFEF2-1868-4FE4-88D2-A78F525358C5}" type="pres">
      <dgm:prSet presAssocID="{1500EDD3-6AC1-4DC7-8415-013F17F06217}" presName="compNode" presStyleCnt="0"/>
      <dgm:spPr/>
    </dgm:pt>
    <dgm:pt modelId="{E530A842-37FB-4198-B579-BACC45DF91E3}" type="pres">
      <dgm:prSet presAssocID="{1500EDD3-6AC1-4DC7-8415-013F17F06217}" presName="bgRect" presStyleLbl="bgShp" presStyleIdx="1" presStyleCnt="3"/>
      <dgm:spPr/>
    </dgm:pt>
    <dgm:pt modelId="{4E10929A-C39B-4650-8B6B-0C082DA2F6C1}" type="pres">
      <dgm:prSet presAssocID="{1500EDD3-6AC1-4DC7-8415-013F17F062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70C726-A315-4FF7-8CC6-DF9C9C7FD549}" type="pres">
      <dgm:prSet presAssocID="{1500EDD3-6AC1-4DC7-8415-013F17F06217}" presName="spaceRect" presStyleCnt="0"/>
      <dgm:spPr/>
    </dgm:pt>
    <dgm:pt modelId="{EC510C3F-585A-4570-A607-96D3765F9136}" type="pres">
      <dgm:prSet presAssocID="{1500EDD3-6AC1-4DC7-8415-013F17F06217}" presName="parTx" presStyleLbl="revTx" presStyleIdx="1" presStyleCnt="3">
        <dgm:presLayoutVars>
          <dgm:chMax val="0"/>
          <dgm:chPref val="0"/>
        </dgm:presLayoutVars>
      </dgm:prSet>
      <dgm:spPr/>
    </dgm:pt>
    <dgm:pt modelId="{F9EFC997-2E23-4532-9807-D1BFBF7A82AC}" type="pres">
      <dgm:prSet presAssocID="{3006EF25-6284-402A-8CCE-93DC4D53409B}" presName="sibTrans" presStyleCnt="0"/>
      <dgm:spPr/>
    </dgm:pt>
    <dgm:pt modelId="{ED8DDC7F-C13F-477D-83C8-9BF557D111DE}" type="pres">
      <dgm:prSet presAssocID="{E3F48402-DD18-4589-BB6F-3FBF04B30425}" presName="compNode" presStyleCnt="0"/>
      <dgm:spPr/>
    </dgm:pt>
    <dgm:pt modelId="{065E1BC3-4544-4E6D-B6EA-01E158209684}" type="pres">
      <dgm:prSet presAssocID="{E3F48402-DD18-4589-BB6F-3FBF04B30425}" presName="bgRect" presStyleLbl="bgShp" presStyleIdx="2" presStyleCnt="3"/>
      <dgm:spPr/>
    </dgm:pt>
    <dgm:pt modelId="{6CD67D0E-C2B4-42BE-A8B8-8CFA30C2B4D7}" type="pres">
      <dgm:prSet presAssocID="{E3F48402-DD18-4589-BB6F-3FBF04B304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DDD1478-0375-454C-91C9-0D9CF8FBA742}" type="pres">
      <dgm:prSet presAssocID="{E3F48402-DD18-4589-BB6F-3FBF04B30425}" presName="spaceRect" presStyleCnt="0"/>
      <dgm:spPr/>
    </dgm:pt>
    <dgm:pt modelId="{D837EBDD-F87B-4224-A936-C09D9AAF5CF8}" type="pres">
      <dgm:prSet presAssocID="{E3F48402-DD18-4589-BB6F-3FBF04B3042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A67C808-F8BC-4EF9-B606-128A24828551}" srcId="{C1AFC6E5-AA3B-4A32-8B0B-D664116129F3}" destId="{E3F48402-DD18-4589-BB6F-3FBF04B30425}" srcOrd="2" destOrd="0" parTransId="{3F134DE6-FE69-4791-9B0F-A4C542914525}" sibTransId="{5964CF93-892A-47BB-B9C1-8D82CA6218D0}"/>
    <dgm:cxn modelId="{6C204317-9FCD-4EDD-8DAD-34C9FD8CB15C}" srcId="{C1AFC6E5-AA3B-4A32-8B0B-D664116129F3}" destId="{1500EDD3-6AC1-4DC7-8415-013F17F06217}" srcOrd="1" destOrd="0" parTransId="{2E5EF731-C02F-48CE-8528-6F4E1BEE2BE5}" sibTransId="{3006EF25-6284-402A-8CCE-93DC4D53409B}"/>
    <dgm:cxn modelId="{C480A42E-A192-43BE-B8B7-A8C0AED59A67}" type="presOf" srcId="{C1AFC6E5-AA3B-4A32-8B0B-D664116129F3}" destId="{E679364C-ADF1-43C7-AFC1-B57999C19DA8}" srcOrd="0" destOrd="0" presId="urn:microsoft.com/office/officeart/2018/2/layout/IconVerticalSolidList"/>
    <dgm:cxn modelId="{90D28D42-0285-46F5-ADA8-F2F8D286F3B0}" type="presOf" srcId="{1500EDD3-6AC1-4DC7-8415-013F17F06217}" destId="{EC510C3F-585A-4570-A607-96D3765F9136}" srcOrd="0" destOrd="0" presId="urn:microsoft.com/office/officeart/2018/2/layout/IconVerticalSolidList"/>
    <dgm:cxn modelId="{A057F498-5E13-4615-86B3-43EE406E6F09}" type="presOf" srcId="{E3F48402-DD18-4589-BB6F-3FBF04B30425}" destId="{D837EBDD-F87B-4224-A936-C09D9AAF5CF8}" srcOrd="0" destOrd="0" presId="urn:microsoft.com/office/officeart/2018/2/layout/IconVerticalSolidList"/>
    <dgm:cxn modelId="{511C8F9F-7DC3-4E7F-988C-13FC1B3D5082}" type="presOf" srcId="{42C1266A-90C9-4757-8E0E-2EF656E580F6}" destId="{17C8CC67-035F-4428-BD5F-77339AD1CCB3}" srcOrd="0" destOrd="0" presId="urn:microsoft.com/office/officeart/2018/2/layout/IconVerticalSolidList"/>
    <dgm:cxn modelId="{3A6EEDD4-85E9-4936-A07F-12E8FE4665B8}" srcId="{C1AFC6E5-AA3B-4A32-8B0B-D664116129F3}" destId="{42C1266A-90C9-4757-8E0E-2EF656E580F6}" srcOrd="0" destOrd="0" parTransId="{09B96B30-D707-4582-A68F-486D3BECB135}" sibTransId="{43BCDFF3-2ECC-4368-91B2-AFE54F959E83}"/>
    <dgm:cxn modelId="{02197B92-BFEC-463E-8114-A5CC827951EE}" type="presParOf" srcId="{E679364C-ADF1-43C7-AFC1-B57999C19DA8}" destId="{6083FAA3-E01C-4393-96B3-B303A2DB0491}" srcOrd="0" destOrd="0" presId="urn:microsoft.com/office/officeart/2018/2/layout/IconVerticalSolidList"/>
    <dgm:cxn modelId="{9C2843A9-F791-4127-8FB0-BBF1C627A61A}" type="presParOf" srcId="{6083FAA3-E01C-4393-96B3-B303A2DB0491}" destId="{F0D867D1-70F9-44DC-BF21-5016B21C53F5}" srcOrd="0" destOrd="0" presId="urn:microsoft.com/office/officeart/2018/2/layout/IconVerticalSolidList"/>
    <dgm:cxn modelId="{64347562-939C-4A7C-8F04-1BE2BA58AE42}" type="presParOf" srcId="{6083FAA3-E01C-4393-96B3-B303A2DB0491}" destId="{D705A7D2-93E8-4BF7-AC48-A3324D0B18D9}" srcOrd="1" destOrd="0" presId="urn:microsoft.com/office/officeart/2018/2/layout/IconVerticalSolidList"/>
    <dgm:cxn modelId="{FC418E0C-5127-438C-8908-07CE5703CD2B}" type="presParOf" srcId="{6083FAA3-E01C-4393-96B3-B303A2DB0491}" destId="{E629B44C-AB49-4A1F-BA1F-F7665097FFD9}" srcOrd="2" destOrd="0" presId="urn:microsoft.com/office/officeart/2018/2/layout/IconVerticalSolidList"/>
    <dgm:cxn modelId="{198A4BDC-9E90-40CC-8793-A1C8F126B296}" type="presParOf" srcId="{6083FAA3-E01C-4393-96B3-B303A2DB0491}" destId="{17C8CC67-035F-4428-BD5F-77339AD1CCB3}" srcOrd="3" destOrd="0" presId="urn:microsoft.com/office/officeart/2018/2/layout/IconVerticalSolidList"/>
    <dgm:cxn modelId="{3402C51A-359A-4F68-A00E-0B567FD38D40}" type="presParOf" srcId="{E679364C-ADF1-43C7-AFC1-B57999C19DA8}" destId="{1C7EF2D3-A43A-4A17-8371-476DD6AE63A1}" srcOrd="1" destOrd="0" presId="urn:microsoft.com/office/officeart/2018/2/layout/IconVerticalSolidList"/>
    <dgm:cxn modelId="{459700B0-B25E-45F1-8E92-29C2829B09A3}" type="presParOf" srcId="{E679364C-ADF1-43C7-AFC1-B57999C19DA8}" destId="{41FDFEF2-1868-4FE4-88D2-A78F525358C5}" srcOrd="2" destOrd="0" presId="urn:microsoft.com/office/officeart/2018/2/layout/IconVerticalSolidList"/>
    <dgm:cxn modelId="{3A0AD50A-9935-4935-AEC5-A5175751D1B0}" type="presParOf" srcId="{41FDFEF2-1868-4FE4-88D2-A78F525358C5}" destId="{E530A842-37FB-4198-B579-BACC45DF91E3}" srcOrd="0" destOrd="0" presId="urn:microsoft.com/office/officeart/2018/2/layout/IconVerticalSolidList"/>
    <dgm:cxn modelId="{796CB642-ED6A-4816-8D41-FFA2830BA9AD}" type="presParOf" srcId="{41FDFEF2-1868-4FE4-88D2-A78F525358C5}" destId="{4E10929A-C39B-4650-8B6B-0C082DA2F6C1}" srcOrd="1" destOrd="0" presId="urn:microsoft.com/office/officeart/2018/2/layout/IconVerticalSolidList"/>
    <dgm:cxn modelId="{5B56317B-EB4F-494D-B87A-5305A449C646}" type="presParOf" srcId="{41FDFEF2-1868-4FE4-88D2-A78F525358C5}" destId="{DF70C726-A315-4FF7-8CC6-DF9C9C7FD549}" srcOrd="2" destOrd="0" presId="urn:microsoft.com/office/officeart/2018/2/layout/IconVerticalSolidList"/>
    <dgm:cxn modelId="{B2007B3B-7ED8-40B3-94B4-E2C78633963A}" type="presParOf" srcId="{41FDFEF2-1868-4FE4-88D2-A78F525358C5}" destId="{EC510C3F-585A-4570-A607-96D3765F9136}" srcOrd="3" destOrd="0" presId="urn:microsoft.com/office/officeart/2018/2/layout/IconVerticalSolidList"/>
    <dgm:cxn modelId="{0459B62F-5673-4944-9846-B54E2DB31D99}" type="presParOf" srcId="{E679364C-ADF1-43C7-AFC1-B57999C19DA8}" destId="{F9EFC997-2E23-4532-9807-D1BFBF7A82AC}" srcOrd="3" destOrd="0" presId="urn:microsoft.com/office/officeart/2018/2/layout/IconVerticalSolidList"/>
    <dgm:cxn modelId="{C1BD91E9-ADA2-49FC-A592-5C990EB69E06}" type="presParOf" srcId="{E679364C-ADF1-43C7-AFC1-B57999C19DA8}" destId="{ED8DDC7F-C13F-477D-83C8-9BF557D111DE}" srcOrd="4" destOrd="0" presId="urn:microsoft.com/office/officeart/2018/2/layout/IconVerticalSolidList"/>
    <dgm:cxn modelId="{FAC45848-D688-49CF-BECD-3FADC7CB5EA5}" type="presParOf" srcId="{ED8DDC7F-C13F-477D-83C8-9BF557D111DE}" destId="{065E1BC3-4544-4E6D-B6EA-01E158209684}" srcOrd="0" destOrd="0" presId="urn:microsoft.com/office/officeart/2018/2/layout/IconVerticalSolidList"/>
    <dgm:cxn modelId="{FFE21FE0-47D5-4EC5-B266-938C802C4459}" type="presParOf" srcId="{ED8DDC7F-C13F-477D-83C8-9BF557D111DE}" destId="{6CD67D0E-C2B4-42BE-A8B8-8CFA30C2B4D7}" srcOrd="1" destOrd="0" presId="urn:microsoft.com/office/officeart/2018/2/layout/IconVerticalSolidList"/>
    <dgm:cxn modelId="{773C52D4-6AAF-486E-BD7E-786F9D68F4C9}" type="presParOf" srcId="{ED8DDC7F-C13F-477D-83C8-9BF557D111DE}" destId="{1DDD1478-0375-454C-91C9-0D9CF8FBA742}" srcOrd="2" destOrd="0" presId="urn:microsoft.com/office/officeart/2018/2/layout/IconVerticalSolidList"/>
    <dgm:cxn modelId="{F3DCA642-729C-4B2D-8807-F3B60E48E871}" type="presParOf" srcId="{ED8DDC7F-C13F-477D-83C8-9BF557D111DE}" destId="{D837EBDD-F87B-4224-A936-C09D9AAF5C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AFC6E5-AA3B-4A32-8B0B-D664116129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C1266A-90C9-4757-8E0E-2EF656E580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Has the researcher taken ethical considerations into account?</a:t>
          </a:r>
        </a:p>
      </dgm:t>
    </dgm:pt>
    <dgm:pt modelId="{09B96B30-D707-4582-A68F-486D3BECB135}" type="parTrans" cxnId="{3A6EEDD4-85E9-4936-A07F-12E8FE4665B8}">
      <dgm:prSet/>
      <dgm:spPr/>
      <dgm:t>
        <a:bodyPr/>
        <a:lstStyle/>
        <a:p>
          <a:endParaRPr lang="en-US"/>
        </a:p>
      </dgm:t>
    </dgm:pt>
    <dgm:pt modelId="{43BCDFF3-2ECC-4368-91B2-AFE54F959E83}" type="sibTrans" cxnId="{3A6EEDD4-85E9-4936-A07F-12E8FE4665B8}">
      <dgm:prSet/>
      <dgm:spPr/>
      <dgm:t>
        <a:bodyPr/>
        <a:lstStyle/>
        <a:p>
          <a:endParaRPr lang="en-US"/>
        </a:p>
      </dgm:t>
    </dgm:pt>
    <dgm:pt modelId="{1500EDD3-6AC1-4DC7-8415-013F17F062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Consent? Right to withdraw? Debriefing? Ethical approval gained?</a:t>
          </a:r>
        </a:p>
      </dgm:t>
    </dgm:pt>
    <dgm:pt modelId="{2E5EF731-C02F-48CE-8528-6F4E1BEE2BE5}" type="parTrans" cxnId="{6C204317-9FCD-4EDD-8DAD-34C9FD8CB15C}">
      <dgm:prSet/>
      <dgm:spPr/>
      <dgm:t>
        <a:bodyPr/>
        <a:lstStyle/>
        <a:p>
          <a:endParaRPr lang="en-US"/>
        </a:p>
      </dgm:t>
    </dgm:pt>
    <dgm:pt modelId="{3006EF25-6284-402A-8CCE-93DC4D53409B}" type="sibTrans" cxnId="{6C204317-9FCD-4EDD-8DAD-34C9FD8CB15C}">
      <dgm:prSet/>
      <dgm:spPr/>
      <dgm:t>
        <a:bodyPr/>
        <a:lstStyle/>
        <a:p>
          <a:endParaRPr lang="en-US"/>
        </a:p>
      </dgm:t>
    </dgm:pt>
    <dgm:pt modelId="{E3F48402-DD18-4589-BB6F-3FBF04B304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Is it necessary for this article?</a:t>
          </a:r>
        </a:p>
        <a:p>
          <a:pPr>
            <a:lnSpc>
              <a:spcPct val="100000"/>
            </a:lnSpc>
          </a:pPr>
          <a:r>
            <a:rPr lang="en-US" dirty="0"/>
            <a:t>A literature review will not require ethical approval</a:t>
          </a:r>
        </a:p>
      </dgm:t>
    </dgm:pt>
    <dgm:pt modelId="{3F134DE6-FE69-4791-9B0F-A4C542914525}" type="parTrans" cxnId="{2A67C808-F8BC-4EF9-B606-128A24828551}">
      <dgm:prSet/>
      <dgm:spPr/>
      <dgm:t>
        <a:bodyPr/>
        <a:lstStyle/>
        <a:p>
          <a:endParaRPr lang="en-US"/>
        </a:p>
      </dgm:t>
    </dgm:pt>
    <dgm:pt modelId="{5964CF93-892A-47BB-B9C1-8D82CA6218D0}" type="sibTrans" cxnId="{2A67C808-F8BC-4EF9-B606-128A24828551}">
      <dgm:prSet/>
      <dgm:spPr/>
      <dgm:t>
        <a:bodyPr/>
        <a:lstStyle/>
        <a:p>
          <a:endParaRPr lang="en-US"/>
        </a:p>
      </dgm:t>
    </dgm:pt>
    <dgm:pt modelId="{E679364C-ADF1-43C7-AFC1-B57999C19DA8}" type="pres">
      <dgm:prSet presAssocID="{C1AFC6E5-AA3B-4A32-8B0B-D664116129F3}" presName="root" presStyleCnt="0">
        <dgm:presLayoutVars>
          <dgm:dir/>
          <dgm:resizeHandles val="exact"/>
        </dgm:presLayoutVars>
      </dgm:prSet>
      <dgm:spPr/>
    </dgm:pt>
    <dgm:pt modelId="{6083FAA3-E01C-4393-96B3-B303A2DB0491}" type="pres">
      <dgm:prSet presAssocID="{42C1266A-90C9-4757-8E0E-2EF656E580F6}" presName="compNode" presStyleCnt="0"/>
      <dgm:spPr/>
    </dgm:pt>
    <dgm:pt modelId="{F0D867D1-70F9-44DC-BF21-5016B21C53F5}" type="pres">
      <dgm:prSet presAssocID="{42C1266A-90C9-4757-8E0E-2EF656E580F6}" presName="bgRect" presStyleLbl="bgShp" presStyleIdx="0" presStyleCnt="3"/>
      <dgm:spPr/>
    </dgm:pt>
    <dgm:pt modelId="{D705A7D2-93E8-4BF7-AC48-A3324D0B18D9}" type="pres">
      <dgm:prSet presAssocID="{42C1266A-90C9-4757-8E0E-2EF656E580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29B44C-AB49-4A1F-BA1F-F7665097FFD9}" type="pres">
      <dgm:prSet presAssocID="{42C1266A-90C9-4757-8E0E-2EF656E580F6}" presName="spaceRect" presStyleCnt="0"/>
      <dgm:spPr/>
    </dgm:pt>
    <dgm:pt modelId="{17C8CC67-035F-4428-BD5F-77339AD1CCB3}" type="pres">
      <dgm:prSet presAssocID="{42C1266A-90C9-4757-8E0E-2EF656E580F6}" presName="parTx" presStyleLbl="revTx" presStyleIdx="0" presStyleCnt="3">
        <dgm:presLayoutVars>
          <dgm:chMax val="0"/>
          <dgm:chPref val="0"/>
        </dgm:presLayoutVars>
      </dgm:prSet>
      <dgm:spPr/>
    </dgm:pt>
    <dgm:pt modelId="{1C7EF2D3-A43A-4A17-8371-476DD6AE63A1}" type="pres">
      <dgm:prSet presAssocID="{43BCDFF3-2ECC-4368-91B2-AFE54F959E83}" presName="sibTrans" presStyleCnt="0"/>
      <dgm:spPr/>
    </dgm:pt>
    <dgm:pt modelId="{41FDFEF2-1868-4FE4-88D2-A78F525358C5}" type="pres">
      <dgm:prSet presAssocID="{1500EDD3-6AC1-4DC7-8415-013F17F06217}" presName="compNode" presStyleCnt="0"/>
      <dgm:spPr/>
    </dgm:pt>
    <dgm:pt modelId="{E530A842-37FB-4198-B579-BACC45DF91E3}" type="pres">
      <dgm:prSet presAssocID="{1500EDD3-6AC1-4DC7-8415-013F17F06217}" presName="bgRect" presStyleLbl="bgShp" presStyleIdx="1" presStyleCnt="3"/>
      <dgm:spPr/>
    </dgm:pt>
    <dgm:pt modelId="{4E10929A-C39B-4650-8B6B-0C082DA2F6C1}" type="pres">
      <dgm:prSet presAssocID="{1500EDD3-6AC1-4DC7-8415-013F17F062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70C726-A315-4FF7-8CC6-DF9C9C7FD549}" type="pres">
      <dgm:prSet presAssocID="{1500EDD3-6AC1-4DC7-8415-013F17F06217}" presName="spaceRect" presStyleCnt="0"/>
      <dgm:spPr/>
    </dgm:pt>
    <dgm:pt modelId="{EC510C3F-585A-4570-A607-96D3765F9136}" type="pres">
      <dgm:prSet presAssocID="{1500EDD3-6AC1-4DC7-8415-013F17F06217}" presName="parTx" presStyleLbl="revTx" presStyleIdx="1" presStyleCnt="3">
        <dgm:presLayoutVars>
          <dgm:chMax val="0"/>
          <dgm:chPref val="0"/>
        </dgm:presLayoutVars>
      </dgm:prSet>
      <dgm:spPr/>
    </dgm:pt>
    <dgm:pt modelId="{F9EFC997-2E23-4532-9807-D1BFBF7A82AC}" type="pres">
      <dgm:prSet presAssocID="{3006EF25-6284-402A-8CCE-93DC4D53409B}" presName="sibTrans" presStyleCnt="0"/>
      <dgm:spPr/>
    </dgm:pt>
    <dgm:pt modelId="{ED8DDC7F-C13F-477D-83C8-9BF557D111DE}" type="pres">
      <dgm:prSet presAssocID="{E3F48402-DD18-4589-BB6F-3FBF04B30425}" presName="compNode" presStyleCnt="0"/>
      <dgm:spPr/>
    </dgm:pt>
    <dgm:pt modelId="{065E1BC3-4544-4E6D-B6EA-01E158209684}" type="pres">
      <dgm:prSet presAssocID="{E3F48402-DD18-4589-BB6F-3FBF04B30425}" presName="bgRect" presStyleLbl="bgShp" presStyleIdx="2" presStyleCnt="3"/>
      <dgm:spPr/>
    </dgm:pt>
    <dgm:pt modelId="{6CD67D0E-C2B4-42BE-A8B8-8CFA30C2B4D7}" type="pres">
      <dgm:prSet presAssocID="{E3F48402-DD18-4589-BB6F-3FBF04B304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DDD1478-0375-454C-91C9-0D9CF8FBA742}" type="pres">
      <dgm:prSet presAssocID="{E3F48402-DD18-4589-BB6F-3FBF04B30425}" presName="spaceRect" presStyleCnt="0"/>
      <dgm:spPr/>
    </dgm:pt>
    <dgm:pt modelId="{D837EBDD-F87B-4224-A936-C09D9AAF5CF8}" type="pres">
      <dgm:prSet presAssocID="{E3F48402-DD18-4589-BB6F-3FBF04B3042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A67C808-F8BC-4EF9-B606-128A24828551}" srcId="{C1AFC6E5-AA3B-4A32-8B0B-D664116129F3}" destId="{E3F48402-DD18-4589-BB6F-3FBF04B30425}" srcOrd="2" destOrd="0" parTransId="{3F134DE6-FE69-4791-9B0F-A4C542914525}" sibTransId="{5964CF93-892A-47BB-B9C1-8D82CA6218D0}"/>
    <dgm:cxn modelId="{6C204317-9FCD-4EDD-8DAD-34C9FD8CB15C}" srcId="{C1AFC6E5-AA3B-4A32-8B0B-D664116129F3}" destId="{1500EDD3-6AC1-4DC7-8415-013F17F06217}" srcOrd="1" destOrd="0" parTransId="{2E5EF731-C02F-48CE-8528-6F4E1BEE2BE5}" sibTransId="{3006EF25-6284-402A-8CCE-93DC4D53409B}"/>
    <dgm:cxn modelId="{C480A42E-A192-43BE-B8B7-A8C0AED59A67}" type="presOf" srcId="{C1AFC6E5-AA3B-4A32-8B0B-D664116129F3}" destId="{E679364C-ADF1-43C7-AFC1-B57999C19DA8}" srcOrd="0" destOrd="0" presId="urn:microsoft.com/office/officeart/2018/2/layout/IconVerticalSolidList"/>
    <dgm:cxn modelId="{90D28D42-0285-46F5-ADA8-F2F8D286F3B0}" type="presOf" srcId="{1500EDD3-6AC1-4DC7-8415-013F17F06217}" destId="{EC510C3F-585A-4570-A607-96D3765F9136}" srcOrd="0" destOrd="0" presId="urn:microsoft.com/office/officeart/2018/2/layout/IconVerticalSolidList"/>
    <dgm:cxn modelId="{A057F498-5E13-4615-86B3-43EE406E6F09}" type="presOf" srcId="{E3F48402-DD18-4589-BB6F-3FBF04B30425}" destId="{D837EBDD-F87B-4224-A936-C09D9AAF5CF8}" srcOrd="0" destOrd="0" presId="urn:microsoft.com/office/officeart/2018/2/layout/IconVerticalSolidList"/>
    <dgm:cxn modelId="{511C8F9F-7DC3-4E7F-988C-13FC1B3D5082}" type="presOf" srcId="{42C1266A-90C9-4757-8E0E-2EF656E580F6}" destId="{17C8CC67-035F-4428-BD5F-77339AD1CCB3}" srcOrd="0" destOrd="0" presId="urn:microsoft.com/office/officeart/2018/2/layout/IconVerticalSolidList"/>
    <dgm:cxn modelId="{3A6EEDD4-85E9-4936-A07F-12E8FE4665B8}" srcId="{C1AFC6E5-AA3B-4A32-8B0B-D664116129F3}" destId="{42C1266A-90C9-4757-8E0E-2EF656E580F6}" srcOrd="0" destOrd="0" parTransId="{09B96B30-D707-4582-A68F-486D3BECB135}" sibTransId="{43BCDFF3-2ECC-4368-91B2-AFE54F959E83}"/>
    <dgm:cxn modelId="{02197B92-BFEC-463E-8114-A5CC827951EE}" type="presParOf" srcId="{E679364C-ADF1-43C7-AFC1-B57999C19DA8}" destId="{6083FAA3-E01C-4393-96B3-B303A2DB0491}" srcOrd="0" destOrd="0" presId="urn:microsoft.com/office/officeart/2018/2/layout/IconVerticalSolidList"/>
    <dgm:cxn modelId="{9C2843A9-F791-4127-8FB0-BBF1C627A61A}" type="presParOf" srcId="{6083FAA3-E01C-4393-96B3-B303A2DB0491}" destId="{F0D867D1-70F9-44DC-BF21-5016B21C53F5}" srcOrd="0" destOrd="0" presId="urn:microsoft.com/office/officeart/2018/2/layout/IconVerticalSolidList"/>
    <dgm:cxn modelId="{64347562-939C-4A7C-8F04-1BE2BA58AE42}" type="presParOf" srcId="{6083FAA3-E01C-4393-96B3-B303A2DB0491}" destId="{D705A7D2-93E8-4BF7-AC48-A3324D0B18D9}" srcOrd="1" destOrd="0" presId="urn:microsoft.com/office/officeart/2018/2/layout/IconVerticalSolidList"/>
    <dgm:cxn modelId="{FC418E0C-5127-438C-8908-07CE5703CD2B}" type="presParOf" srcId="{6083FAA3-E01C-4393-96B3-B303A2DB0491}" destId="{E629B44C-AB49-4A1F-BA1F-F7665097FFD9}" srcOrd="2" destOrd="0" presId="urn:microsoft.com/office/officeart/2018/2/layout/IconVerticalSolidList"/>
    <dgm:cxn modelId="{198A4BDC-9E90-40CC-8793-A1C8F126B296}" type="presParOf" srcId="{6083FAA3-E01C-4393-96B3-B303A2DB0491}" destId="{17C8CC67-035F-4428-BD5F-77339AD1CCB3}" srcOrd="3" destOrd="0" presId="urn:microsoft.com/office/officeart/2018/2/layout/IconVerticalSolidList"/>
    <dgm:cxn modelId="{3402C51A-359A-4F68-A00E-0B567FD38D40}" type="presParOf" srcId="{E679364C-ADF1-43C7-AFC1-B57999C19DA8}" destId="{1C7EF2D3-A43A-4A17-8371-476DD6AE63A1}" srcOrd="1" destOrd="0" presId="urn:microsoft.com/office/officeart/2018/2/layout/IconVerticalSolidList"/>
    <dgm:cxn modelId="{459700B0-B25E-45F1-8E92-29C2829B09A3}" type="presParOf" srcId="{E679364C-ADF1-43C7-AFC1-B57999C19DA8}" destId="{41FDFEF2-1868-4FE4-88D2-A78F525358C5}" srcOrd="2" destOrd="0" presId="urn:microsoft.com/office/officeart/2018/2/layout/IconVerticalSolidList"/>
    <dgm:cxn modelId="{3A0AD50A-9935-4935-AEC5-A5175751D1B0}" type="presParOf" srcId="{41FDFEF2-1868-4FE4-88D2-A78F525358C5}" destId="{E530A842-37FB-4198-B579-BACC45DF91E3}" srcOrd="0" destOrd="0" presId="urn:microsoft.com/office/officeart/2018/2/layout/IconVerticalSolidList"/>
    <dgm:cxn modelId="{796CB642-ED6A-4816-8D41-FFA2830BA9AD}" type="presParOf" srcId="{41FDFEF2-1868-4FE4-88D2-A78F525358C5}" destId="{4E10929A-C39B-4650-8B6B-0C082DA2F6C1}" srcOrd="1" destOrd="0" presId="urn:microsoft.com/office/officeart/2018/2/layout/IconVerticalSolidList"/>
    <dgm:cxn modelId="{5B56317B-EB4F-494D-B87A-5305A449C646}" type="presParOf" srcId="{41FDFEF2-1868-4FE4-88D2-A78F525358C5}" destId="{DF70C726-A315-4FF7-8CC6-DF9C9C7FD549}" srcOrd="2" destOrd="0" presId="urn:microsoft.com/office/officeart/2018/2/layout/IconVerticalSolidList"/>
    <dgm:cxn modelId="{B2007B3B-7ED8-40B3-94B4-E2C78633963A}" type="presParOf" srcId="{41FDFEF2-1868-4FE4-88D2-A78F525358C5}" destId="{EC510C3F-585A-4570-A607-96D3765F9136}" srcOrd="3" destOrd="0" presId="urn:microsoft.com/office/officeart/2018/2/layout/IconVerticalSolidList"/>
    <dgm:cxn modelId="{0459B62F-5673-4944-9846-B54E2DB31D99}" type="presParOf" srcId="{E679364C-ADF1-43C7-AFC1-B57999C19DA8}" destId="{F9EFC997-2E23-4532-9807-D1BFBF7A82AC}" srcOrd="3" destOrd="0" presId="urn:microsoft.com/office/officeart/2018/2/layout/IconVerticalSolidList"/>
    <dgm:cxn modelId="{C1BD91E9-ADA2-49FC-A592-5C990EB69E06}" type="presParOf" srcId="{E679364C-ADF1-43C7-AFC1-B57999C19DA8}" destId="{ED8DDC7F-C13F-477D-83C8-9BF557D111DE}" srcOrd="4" destOrd="0" presId="urn:microsoft.com/office/officeart/2018/2/layout/IconVerticalSolidList"/>
    <dgm:cxn modelId="{FAC45848-D688-49CF-BECD-3FADC7CB5EA5}" type="presParOf" srcId="{ED8DDC7F-C13F-477D-83C8-9BF557D111DE}" destId="{065E1BC3-4544-4E6D-B6EA-01E158209684}" srcOrd="0" destOrd="0" presId="urn:microsoft.com/office/officeart/2018/2/layout/IconVerticalSolidList"/>
    <dgm:cxn modelId="{FFE21FE0-47D5-4EC5-B266-938C802C4459}" type="presParOf" srcId="{ED8DDC7F-C13F-477D-83C8-9BF557D111DE}" destId="{6CD67D0E-C2B4-42BE-A8B8-8CFA30C2B4D7}" srcOrd="1" destOrd="0" presId="urn:microsoft.com/office/officeart/2018/2/layout/IconVerticalSolidList"/>
    <dgm:cxn modelId="{773C52D4-6AAF-486E-BD7E-786F9D68F4C9}" type="presParOf" srcId="{ED8DDC7F-C13F-477D-83C8-9BF557D111DE}" destId="{1DDD1478-0375-454C-91C9-0D9CF8FBA742}" srcOrd="2" destOrd="0" presId="urn:microsoft.com/office/officeart/2018/2/layout/IconVerticalSolidList"/>
    <dgm:cxn modelId="{F3DCA642-729C-4B2D-8807-F3B60E48E871}" type="presParOf" srcId="{ED8DDC7F-C13F-477D-83C8-9BF557D111DE}" destId="{D837EBDD-F87B-4224-A936-C09D9AAF5C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1AFC6E5-AA3B-4A32-8B0B-D664116129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C1266A-90C9-4757-8E0E-2EF656E580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Is the article supported by evidence?</a:t>
          </a:r>
        </a:p>
      </dgm:t>
    </dgm:pt>
    <dgm:pt modelId="{09B96B30-D707-4582-A68F-486D3BECB135}" type="parTrans" cxnId="{3A6EEDD4-85E9-4936-A07F-12E8FE4665B8}">
      <dgm:prSet/>
      <dgm:spPr/>
      <dgm:t>
        <a:bodyPr/>
        <a:lstStyle/>
        <a:p>
          <a:endParaRPr lang="en-US"/>
        </a:p>
      </dgm:t>
    </dgm:pt>
    <dgm:pt modelId="{43BCDFF3-2ECC-4368-91B2-AFE54F959E83}" type="sibTrans" cxnId="{3A6EEDD4-85E9-4936-A07F-12E8FE4665B8}">
      <dgm:prSet/>
      <dgm:spPr/>
      <dgm:t>
        <a:bodyPr/>
        <a:lstStyle/>
        <a:p>
          <a:endParaRPr lang="en-US"/>
        </a:p>
      </dgm:t>
    </dgm:pt>
    <dgm:pt modelId="{1500EDD3-6AC1-4DC7-8415-013F17F062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Is a referencing system being used?</a:t>
          </a:r>
        </a:p>
      </dgm:t>
    </dgm:pt>
    <dgm:pt modelId="{2E5EF731-C02F-48CE-8528-6F4E1BEE2BE5}" type="parTrans" cxnId="{6C204317-9FCD-4EDD-8DAD-34C9FD8CB15C}">
      <dgm:prSet/>
      <dgm:spPr/>
      <dgm:t>
        <a:bodyPr/>
        <a:lstStyle/>
        <a:p>
          <a:endParaRPr lang="en-US"/>
        </a:p>
      </dgm:t>
    </dgm:pt>
    <dgm:pt modelId="{3006EF25-6284-402A-8CCE-93DC4D53409B}" type="sibTrans" cxnId="{6C204317-9FCD-4EDD-8DAD-34C9FD8CB15C}">
      <dgm:prSet/>
      <dgm:spPr/>
      <dgm:t>
        <a:bodyPr/>
        <a:lstStyle/>
        <a:p>
          <a:endParaRPr lang="en-US"/>
        </a:p>
      </dgm:t>
    </dgm:pt>
    <dgm:pt modelId="{E3F48402-DD18-4589-BB6F-3FBF04B304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Clear? Easy to understand?</a:t>
          </a:r>
        </a:p>
      </dgm:t>
    </dgm:pt>
    <dgm:pt modelId="{3F134DE6-FE69-4791-9B0F-A4C542914525}" type="parTrans" cxnId="{2A67C808-F8BC-4EF9-B606-128A24828551}">
      <dgm:prSet/>
      <dgm:spPr/>
      <dgm:t>
        <a:bodyPr/>
        <a:lstStyle/>
        <a:p>
          <a:endParaRPr lang="en-US"/>
        </a:p>
      </dgm:t>
    </dgm:pt>
    <dgm:pt modelId="{5964CF93-892A-47BB-B9C1-8D82CA6218D0}" type="sibTrans" cxnId="{2A67C808-F8BC-4EF9-B606-128A24828551}">
      <dgm:prSet/>
      <dgm:spPr/>
      <dgm:t>
        <a:bodyPr/>
        <a:lstStyle/>
        <a:p>
          <a:endParaRPr lang="en-US"/>
        </a:p>
      </dgm:t>
    </dgm:pt>
    <dgm:pt modelId="{E679364C-ADF1-43C7-AFC1-B57999C19DA8}" type="pres">
      <dgm:prSet presAssocID="{C1AFC6E5-AA3B-4A32-8B0B-D664116129F3}" presName="root" presStyleCnt="0">
        <dgm:presLayoutVars>
          <dgm:dir/>
          <dgm:resizeHandles val="exact"/>
        </dgm:presLayoutVars>
      </dgm:prSet>
      <dgm:spPr/>
    </dgm:pt>
    <dgm:pt modelId="{6083FAA3-E01C-4393-96B3-B303A2DB0491}" type="pres">
      <dgm:prSet presAssocID="{42C1266A-90C9-4757-8E0E-2EF656E580F6}" presName="compNode" presStyleCnt="0"/>
      <dgm:spPr/>
    </dgm:pt>
    <dgm:pt modelId="{F0D867D1-70F9-44DC-BF21-5016B21C53F5}" type="pres">
      <dgm:prSet presAssocID="{42C1266A-90C9-4757-8E0E-2EF656E580F6}" presName="bgRect" presStyleLbl="bgShp" presStyleIdx="0" presStyleCnt="3"/>
      <dgm:spPr/>
    </dgm:pt>
    <dgm:pt modelId="{D705A7D2-93E8-4BF7-AC48-A3324D0B18D9}" type="pres">
      <dgm:prSet presAssocID="{42C1266A-90C9-4757-8E0E-2EF656E580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29B44C-AB49-4A1F-BA1F-F7665097FFD9}" type="pres">
      <dgm:prSet presAssocID="{42C1266A-90C9-4757-8E0E-2EF656E580F6}" presName="spaceRect" presStyleCnt="0"/>
      <dgm:spPr/>
    </dgm:pt>
    <dgm:pt modelId="{17C8CC67-035F-4428-BD5F-77339AD1CCB3}" type="pres">
      <dgm:prSet presAssocID="{42C1266A-90C9-4757-8E0E-2EF656E580F6}" presName="parTx" presStyleLbl="revTx" presStyleIdx="0" presStyleCnt="3">
        <dgm:presLayoutVars>
          <dgm:chMax val="0"/>
          <dgm:chPref val="0"/>
        </dgm:presLayoutVars>
      </dgm:prSet>
      <dgm:spPr/>
    </dgm:pt>
    <dgm:pt modelId="{1C7EF2D3-A43A-4A17-8371-476DD6AE63A1}" type="pres">
      <dgm:prSet presAssocID="{43BCDFF3-2ECC-4368-91B2-AFE54F959E83}" presName="sibTrans" presStyleCnt="0"/>
      <dgm:spPr/>
    </dgm:pt>
    <dgm:pt modelId="{41FDFEF2-1868-4FE4-88D2-A78F525358C5}" type="pres">
      <dgm:prSet presAssocID="{1500EDD3-6AC1-4DC7-8415-013F17F06217}" presName="compNode" presStyleCnt="0"/>
      <dgm:spPr/>
    </dgm:pt>
    <dgm:pt modelId="{E530A842-37FB-4198-B579-BACC45DF91E3}" type="pres">
      <dgm:prSet presAssocID="{1500EDD3-6AC1-4DC7-8415-013F17F06217}" presName="bgRect" presStyleLbl="bgShp" presStyleIdx="1" presStyleCnt="3"/>
      <dgm:spPr/>
    </dgm:pt>
    <dgm:pt modelId="{4E10929A-C39B-4650-8B6B-0C082DA2F6C1}" type="pres">
      <dgm:prSet presAssocID="{1500EDD3-6AC1-4DC7-8415-013F17F062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F70C726-A315-4FF7-8CC6-DF9C9C7FD549}" type="pres">
      <dgm:prSet presAssocID="{1500EDD3-6AC1-4DC7-8415-013F17F06217}" presName="spaceRect" presStyleCnt="0"/>
      <dgm:spPr/>
    </dgm:pt>
    <dgm:pt modelId="{EC510C3F-585A-4570-A607-96D3765F9136}" type="pres">
      <dgm:prSet presAssocID="{1500EDD3-6AC1-4DC7-8415-013F17F06217}" presName="parTx" presStyleLbl="revTx" presStyleIdx="1" presStyleCnt="3">
        <dgm:presLayoutVars>
          <dgm:chMax val="0"/>
          <dgm:chPref val="0"/>
        </dgm:presLayoutVars>
      </dgm:prSet>
      <dgm:spPr/>
    </dgm:pt>
    <dgm:pt modelId="{F9EFC997-2E23-4532-9807-D1BFBF7A82AC}" type="pres">
      <dgm:prSet presAssocID="{3006EF25-6284-402A-8CCE-93DC4D53409B}" presName="sibTrans" presStyleCnt="0"/>
      <dgm:spPr/>
    </dgm:pt>
    <dgm:pt modelId="{ED8DDC7F-C13F-477D-83C8-9BF557D111DE}" type="pres">
      <dgm:prSet presAssocID="{E3F48402-DD18-4589-BB6F-3FBF04B30425}" presName="compNode" presStyleCnt="0"/>
      <dgm:spPr/>
    </dgm:pt>
    <dgm:pt modelId="{065E1BC3-4544-4E6D-B6EA-01E158209684}" type="pres">
      <dgm:prSet presAssocID="{E3F48402-DD18-4589-BB6F-3FBF04B30425}" presName="bgRect" presStyleLbl="bgShp" presStyleIdx="2" presStyleCnt="3"/>
      <dgm:spPr/>
    </dgm:pt>
    <dgm:pt modelId="{6CD67D0E-C2B4-42BE-A8B8-8CFA30C2B4D7}" type="pres">
      <dgm:prSet presAssocID="{E3F48402-DD18-4589-BB6F-3FBF04B3042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DDD1478-0375-454C-91C9-0D9CF8FBA742}" type="pres">
      <dgm:prSet presAssocID="{E3F48402-DD18-4589-BB6F-3FBF04B30425}" presName="spaceRect" presStyleCnt="0"/>
      <dgm:spPr/>
    </dgm:pt>
    <dgm:pt modelId="{D837EBDD-F87B-4224-A936-C09D9AAF5CF8}" type="pres">
      <dgm:prSet presAssocID="{E3F48402-DD18-4589-BB6F-3FBF04B3042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A67C808-F8BC-4EF9-B606-128A24828551}" srcId="{C1AFC6E5-AA3B-4A32-8B0B-D664116129F3}" destId="{E3F48402-DD18-4589-BB6F-3FBF04B30425}" srcOrd="2" destOrd="0" parTransId="{3F134DE6-FE69-4791-9B0F-A4C542914525}" sibTransId="{5964CF93-892A-47BB-B9C1-8D82CA6218D0}"/>
    <dgm:cxn modelId="{6C204317-9FCD-4EDD-8DAD-34C9FD8CB15C}" srcId="{C1AFC6E5-AA3B-4A32-8B0B-D664116129F3}" destId="{1500EDD3-6AC1-4DC7-8415-013F17F06217}" srcOrd="1" destOrd="0" parTransId="{2E5EF731-C02F-48CE-8528-6F4E1BEE2BE5}" sibTransId="{3006EF25-6284-402A-8CCE-93DC4D53409B}"/>
    <dgm:cxn modelId="{C480A42E-A192-43BE-B8B7-A8C0AED59A67}" type="presOf" srcId="{C1AFC6E5-AA3B-4A32-8B0B-D664116129F3}" destId="{E679364C-ADF1-43C7-AFC1-B57999C19DA8}" srcOrd="0" destOrd="0" presId="urn:microsoft.com/office/officeart/2018/2/layout/IconVerticalSolidList"/>
    <dgm:cxn modelId="{90D28D42-0285-46F5-ADA8-F2F8D286F3B0}" type="presOf" srcId="{1500EDD3-6AC1-4DC7-8415-013F17F06217}" destId="{EC510C3F-585A-4570-A607-96D3765F9136}" srcOrd="0" destOrd="0" presId="urn:microsoft.com/office/officeart/2018/2/layout/IconVerticalSolidList"/>
    <dgm:cxn modelId="{A057F498-5E13-4615-86B3-43EE406E6F09}" type="presOf" srcId="{E3F48402-DD18-4589-BB6F-3FBF04B30425}" destId="{D837EBDD-F87B-4224-A936-C09D9AAF5CF8}" srcOrd="0" destOrd="0" presId="urn:microsoft.com/office/officeart/2018/2/layout/IconVerticalSolidList"/>
    <dgm:cxn modelId="{511C8F9F-7DC3-4E7F-988C-13FC1B3D5082}" type="presOf" srcId="{42C1266A-90C9-4757-8E0E-2EF656E580F6}" destId="{17C8CC67-035F-4428-BD5F-77339AD1CCB3}" srcOrd="0" destOrd="0" presId="urn:microsoft.com/office/officeart/2018/2/layout/IconVerticalSolidList"/>
    <dgm:cxn modelId="{3A6EEDD4-85E9-4936-A07F-12E8FE4665B8}" srcId="{C1AFC6E5-AA3B-4A32-8B0B-D664116129F3}" destId="{42C1266A-90C9-4757-8E0E-2EF656E580F6}" srcOrd="0" destOrd="0" parTransId="{09B96B30-D707-4582-A68F-486D3BECB135}" sibTransId="{43BCDFF3-2ECC-4368-91B2-AFE54F959E83}"/>
    <dgm:cxn modelId="{02197B92-BFEC-463E-8114-A5CC827951EE}" type="presParOf" srcId="{E679364C-ADF1-43C7-AFC1-B57999C19DA8}" destId="{6083FAA3-E01C-4393-96B3-B303A2DB0491}" srcOrd="0" destOrd="0" presId="urn:microsoft.com/office/officeart/2018/2/layout/IconVerticalSolidList"/>
    <dgm:cxn modelId="{9C2843A9-F791-4127-8FB0-BBF1C627A61A}" type="presParOf" srcId="{6083FAA3-E01C-4393-96B3-B303A2DB0491}" destId="{F0D867D1-70F9-44DC-BF21-5016B21C53F5}" srcOrd="0" destOrd="0" presId="urn:microsoft.com/office/officeart/2018/2/layout/IconVerticalSolidList"/>
    <dgm:cxn modelId="{64347562-939C-4A7C-8F04-1BE2BA58AE42}" type="presParOf" srcId="{6083FAA3-E01C-4393-96B3-B303A2DB0491}" destId="{D705A7D2-93E8-4BF7-AC48-A3324D0B18D9}" srcOrd="1" destOrd="0" presId="urn:microsoft.com/office/officeart/2018/2/layout/IconVerticalSolidList"/>
    <dgm:cxn modelId="{FC418E0C-5127-438C-8908-07CE5703CD2B}" type="presParOf" srcId="{6083FAA3-E01C-4393-96B3-B303A2DB0491}" destId="{E629B44C-AB49-4A1F-BA1F-F7665097FFD9}" srcOrd="2" destOrd="0" presId="urn:microsoft.com/office/officeart/2018/2/layout/IconVerticalSolidList"/>
    <dgm:cxn modelId="{198A4BDC-9E90-40CC-8793-A1C8F126B296}" type="presParOf" srcId="{6083FAA3-E01C-4393-96B3-B303A2DB0491}" destId="{17C8CC67-035F-4428-BD5F-77339AD1CCB3}" srcOrd="3" destOrd="0" presId="urn:microsoft.com/office/officeart/2018/2/layout/IconVerticalSolidList"/>
    <dgm:cxn modelId="{3402C51A-359A-4F68-A00E-0B567FD38D40}" type="presParOf" srcId="{E679364C-ADF1-43C7-AFC1-B57999C19DA8}" destId="{1C7EF2D3-A43A-4A17-8371-476DD6AE63A1}" srcOrd="1" destOrd="0" presId="urn:microsoft.com/office/officeart/2018/2/layout/IconVerticalSolidList"/>
    <dgm:cxn modelId="{459700B0-B25E-45F1-8E92-29C2829B09A3}" type="presParOf" srcId="{E679364C-ADF1-43C7-AFC1-B57999C19DA8}" destId="{41FDFEF2-1868-4FE4-88D2-A78F525358C5}" srcOrd="2" destOrd="0" presId="urn:microsoft.com/office/officeart/2018/2/layout/IconVerticalSolidList"/>
    <dgm:cxn modelId="{3A0AD50A-9935-4935-AEC5-A5175751D1B0}" type="presParOf" srcId="{41FDFEF2-1868-4FE4-88D2-A78F525358C5}" destId="{E530A842-37FB-4198-B579-BACC45DF91E3}" srcOrd="0" destOrd="0" presId="urn:microsoft.com/office/officeart/2018/2/layout/IconVerticalSolidList"/>
    <dgm:cxn modelId="{796CB642-ED6A-4816-8D41-FFA2830BA9AD}" type="presParOf" srcId="{41FDFEF2-1868-4FE4-88D2-A78F525358C5}" destId="{4E10929A-C39B-4650-8B6B-0C082DA2F6C1}" srcOrd="1" destOrd="0" presId="urn:microsoft.com/office/officeart/2018/2/layout/IconVerticalSolidList"/>
    <dgm:cxn modelId="{5B56317B-EB4F-494D-B87A-5305A449C646}" type="presParOf" srcId="{41FDFEF2-1868-4FE4-88D2-A78F525358C5}" destId="{DF70C726-A315-4FF7-8CC6-DF9C9C7FD549}" srcOrd="2" destOrd="0" presId="urn:microsoft.com/office/officeart/2018/2/layout/IconVerticalSolidList"/>
    <dgm:cxn modelId="{B2007B3B-7ED8-40B3-94B4-E2C78633963A}" type="presParOf" srcId="{41FDFEF2-1868-4FE4-88D2-A78F525358C5}" destId="{EC510C3F-585A-4570-A607-96D3765F9136}" srcOrd="3" destOrd="0" presId="urn:microsoft.com/office/officeart/2018/2/layout/IconVerticalSolidList"/>
    <dgm:cxn modelId="{0459B62F-5673-4944-9846-B54E2DB31D99}" type="presParOf" srcId="{E679364C-ADF1-43C7-AFC1-B57999C19DA8}" destId="{F9EFC997-2E23-4532-9807-D1BFBF7A82AC}" srcOrd="3" destOrd="0" presId="urn:microsoft.com/office/officeart/2018/2/layout/IconVerticalSolidList"/>
    <dgm:cxn modelId="{C1BD91E9-ADA2-49FC-A592-5C990EB69E06}" type="presParOf" srcId="{E679364C-ADF1-43C7-AFC1-B57999C19DA8}" destId="{ED8DDC7F-C13F-477D-83C8-9BF557D111DE}" srcOrd="4" destOrd="0" presId="urn:microsoft.com/office/officeart/2018/2/layout/IconVerticalSolidList"/>
    <dgm:cxn modelId="{FAC45848-D688-49CF-BECD-3FADC7CB5EA5}" type="presParOf" srcId="{ED8DDC7F-C13F-477D-83C8-9BF557D111DE}" destId="{065E1BC3-4544-4E6D-B6EA-01E158209684}" srcOrd="0" destOrd="0" presId="urn:microsoft.com/office/officeart/2018/2/layout/IconVerticalSolidList"/>
    <dgm:cxn modelId="{FFE21FE0-47D5-4EC5-B266-938C802C4459}" type="presParOf" srcId="{ED8DDC7F-C13F-477D-83C8-9BF557D111DE}" destId="{6CD67D0E-C2B4-42BE-A8B8-8CFA30C2B4D7}" srcOrd="1" destOrd="0" presId="urn:microsoft.com/office/officeart/2018/2/layout/IconVerticalSolidList"/>
    <dgm:cxn modelId="{773C52D4-6AAF-486E-BD7E-786F9D68F4C9}" type="presParOf" srcId="{ED8DDC7F-C13F-477D-83C8-9BF557D111DE}" destId="{1DDD1478-0375-454C-91C9-0D9CF8FBA742}" srcOrd="2" destOrd="0" presId="urn:microsoft.com/office/officeart/2018/2/layout/IconVerticalSolidList"/>
    <dgm:cxn modelId="{F3DCA642-729C-4B2D-8807-F3B60E48E871}" type="presParOf" srcId="{ED8DDC7F-C13F-477D-83C8-9BF557D111DE}" destId="{D837EBDD-F87B-4224-A936-C09D9AAF5C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867D1-70F9-44DC-BF21-5016B21C53F5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5A7D2-93E8-4BF7-AC48-A3324D0B18D9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8CC67-035F-4428-BD5F-77339AD1CCB3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Does it describe the content adequately?</a:t>
          </a:r>
          <a:endParaRPr lang="en-US" sz="2500" kern="1200" dirty="0"/>
        </a:p>
      </dsp:txBody>
      <dsp:txXfrm>
        <a:off x="1939533" y="717"/>
        <a:ext cx="4362067" cy="1679249"/>
      </dsp:txXfrm>
    </dsp:sp>
    <dsp:sp modelId="{E530A842-37FB-4198-B579-BACC45DF91E3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0929A-C39B-4650-8B6B-0C082DA2F6C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10C3F-585A-4570-A607-96D3765F9136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Alcohol and the Brain</a:t>
          </a:r>
          <a:endParaRPr lang="en-US" sz="2500" kern="1200" dirty="0"/>
        </a:p>
      </dsp:txBody>
      <dsp:txXfrm>
        <a:off x="1939533" y="2099779"/>
        <a:ext cx="4362067" cy="1679249"/>
      </dsp:txXfrm>
    </dsp:sp>
    <dsp:sp modelId="{065E1BC3-4544-4E6D-B6EA-01E15820968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67D0E-C2B4-42BE-A8B8-8CFA30C2B4D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7EBDD-F87B-4224-A936-C09D9AAF5CF8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Determining the long-term impact of excessive alcohol use on amygdala function.</a:t>
          </a:r>
          <a:endParaRPr lang="en-US" sz="2500" kern="1200" dirty="0"/>
        </a:p>
      </dsp:txBody>
      <dsp:txXfrm>
        <a:off x="1939533" y="4198841"/>
        <a:ext cx="4362067" cy="16792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867D1-70F9-44DC-BF21-5016B21C53F5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5A7D2-93E8-4BF7-AC48-A3324D0B18D9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8CC67-035F-4428-BD5F-77339AD1CCB3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Abstract: The overall focus of the research article</a:t>
          </a:r>
        </a:p>
      </dsp:txBody>
      <dsp:txXfrm>
        <a:off x="1939533" y="717"/>
        <a:ext cx="4362067" cy="1679249"/>
      </dsp:txXfrm>
    </dsp:sp>
    <dsp:sp modelId="{E530A842-37FB-4198-B579-BACC45DF91E3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0929A-C39B-4650-8B6B-0C082DA2F6C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10C3F-585A-4570-A607-96D3765F9136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Can you get an overview of the study from this section?</a:t>
          </a:r>
        </a:p>
      </dsp:txBody>
      <dsp:txXfrm>
        <a:off x="1939533" y="2099779"/>
        <a:ext cx="4362067" cy="1679249"/>
      </dsp:txXfrm>
    </dsp:sp>
    <dsp:sp modelId="{065E1BC3-4544-4E6D-B6EA-01E15820968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67D0E-C2B4-42BE-A8B8-8CFA30C2B4D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7EBDD-F87B-4224-A936-C09D9AAF5CF8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Are the areas of the article present within the abstract? It should give you an idea of the whole study including the findings and conclusions.</a:t>
          </a:r>
        </a:p>
      </dsp:txBody>
      <dsp:txXfrm>
        <a:off x="1939533" y="4198841"/>
        <a:ext cx="4362067" cy="16792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867D1-70F9-44DC-BF21-5016B21C53F5}">
      <dsp:nvSpPr>
        <dsp:cNvPr id="0" name=""/>
        <dsp:cNvSpPr/>
      </dsp:nvSpPr>
      <dsp:spPr>
        <a:xfrm>
          <a:off x="0" y="261219"/>
          <a:ext cx="6301601" cy="11865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5A7D2-93E8-4BF7-AC48-A3324D0B18D9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C8CC67-035F-4428-BD5F-77339AD1CCB3}">
      <dsp:nvSpPr>
        <dsp:cNvPr id="0" name=""/>
        <dsp:cNvSpPr/>
      </dsp:nvSpPr>
      <dsp:spPr>
        <a:xfrm>
          <a:off x="1817264" y="0"/>
          <a:ext cx="4362067" cy="1679249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Quantitative: </a:t>
          </a:r>
          <a:r>
            <a:rPr lang="en-US" sz="1900" kern="1200" dirty="0"/>
            <a:t>surveys, questionnaires, polls </a:t>
          </a:r>
        </a:p>
      </dsp:txBody>
      <dsp:txXfrm>
        <a:off x="1817264" y="0"/>
        <a:ext cx="4362067" cy="1679249"/>
      </dsp:txXfrm>
    </dsp:sp>
    <dsp:sp modelId="{E530A842-37FB-4198-B579-BACC45DF91E3}">
      <dsp:nvSpPr>
        <dsp:cNvPr id="0" name=""/>
        <dsp:cNvSpPr/>
      </dsp:nvSpPr>
      <dsp:spPr>
        <a:xfrm>
          <a:off x="0" y="1728741"/>
          <a:ext cx="6301601" cy="12227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0929A-C39B-4650-8B6B-0C082DA2F6C1}">
      <dsp:nvSpPr>
        <dsp:cNvPr id="0" name=""/>
        <dsp:cNvSpPr/>
      </dsp:nvSpPr>
      <dsp:spPr>
        <a:xfrm>
          <a:off x="516211" y="1818585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510C3F-585A-4570-A607-96D3765F9136}">
      <dsp:nvSpPr>
        <dsp:cNvPr id="0" name=""/>
        <dsp:cNvSpPr/>
      </dsp:nvSpPr>
      <dsp:spPr>
        <a:xfrm>
          <a:off x="1817264" y="1506651"/>
          <a:ext cx="4362067" cy="1679249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Qualitative</a:t>
          </a:r>
          <a:r>
            <a:rPr lang="en-US" sz="1900" kern="1200" dirty="0"/>
            <a:t>: focus groups, semi-structured interviews, diary entries, </a:t>
          </a:r>
        </a:p>
      </dsp:txBody>
      <dsp:txXfrm>
        <a:off x="1817264" y="1506651"/>
        <a:ext cx="4362067" cy="1679249"/>
      </dsp:txXfrm>
    </dsp:sp>
    <dsp:sp modelId="{065E1BC3-4544-4E6D-B6EA-01E158209684}">
      <dsp:nvSpPr>
        <dsp:cNvPr id="0" name=""/>
        <dsp:cNvSpPr/>
      </dsp:nvSpPr>
      <dsp:spPr>
        <a:xfrm>
          <a:off x="0" y="4432215"/>
          <a:ext cx="6301601" cy="12125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67D0E-C2B4-42BE-A8B8-8CFA30C2B4D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7EBDD-F87B-4224-A936-C09D9AAF5CF8}">
      <dsp:nvSpPr>
        <dsp:cNvPr id="0" name=""/>
        <dsp:cNvSpPr/>
      </dsp:nvSpPr>
      <dsp:spPr>
        <a:xfrm>
          <a:off x="1939533" y="4199559"/>
          <a:ext cx="4362067" cy="1679249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b="1" kern="1200" dirty="0"/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Literature Review</a:t>
          </a:r>
          <a:r>
            <a:rPr lang="en-US" sz="1900" kern="1200" dirty="0"/>
            <a:t>: Comparing or contrasting studies or opinions</a:t>
          </a:r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1939533" y="4199559"/>
        <a:ext cx="4362067" cy="1679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867D1-70F9-44DC-BF21-5016B21C53F5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5A7D2-93E8-4BF7-AC48-A3324D0B18D9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8CC67-035F-4428-BD5F-77339AD1CCB3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Reliability? </a:t>
          </a:r>
          <a:r>
            <a:rPr lang="en-US" sz="2200" kern="1200" dirty="0"/>
            <a:t>All circumstances being equal, could this research be carried out again in the same way?</a:t>
          </a:r>
        </a:p>
      </dsp:txBody>
      <dsp:txXfrm>
        <a:off x="1939533" y="717"/>
        <a:ext cx="4362067" cy="1679249"/>
      </dsp:txXfrm>
    </dsp:sp>
    <dsp:sp modelId="{E530A842-37FB-4198-B579-BACC45DF91E3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0929A-C39B-4650-8B6B-0C082DA2F6C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10C3F-585A-4570-A607-96D3765F9136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Validity? Is the i</a:t>
          </a:r>
          <a:r>
            <a:rPr lang="en-US" sz="2200" kern="1200" dirty="0"/>
            <a:t>nstrument being used able to measure what is being measured? </a:t>
          </a:r>
        </a:p>
      </dsp:txBody>
      <dsp:txXfrm>
        <a:off x="1939533" y="2099779"/>
        <a:ext cx="4362067" cy="1679249"/>
      </dsp:txXfrm>
    </dsp:sp>
    <dsp:sp modelId="{065E1BC3-4544-4E6D-B6EA-01E15820968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67D0E-C2B4-42BE-A8B8-8CFA30C2B4D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7EBDD-F87B-4224-A936-C09D9AAF5CF8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Example:</a:t>
          </a:r>
          <a:r>
            <a:rPr lang="en-US" sz="2200" b="1" kern="1200" baseline="0" dirty="0">
              <a:solidFill>
                <a:schemeClr val="tx1"/>
              </a:solidFill>
            </a:rPr>
            <a:t> </a:t>
          </a:r>
          <a:r>
            <a:rPr lang="en-US" sz="2200" kern="1200" baseline="0" dirty="0"/>
            <a:t>Weighing Scales – yes if we were measuring weight, but not if we were measuring waist circumference</a:t>
          </a:r>
          <a:endParaRPr lang="en-US" sz="2200" kern="1200" dirty="0"/>
        </a:p>
      </dsp:txBody>
      <dsp:txXfrm>
        <a:off x="1939533" y="4198841"/>
        <a:ext cx="4362067" cy="16792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867D1-70F9-44DC-BF21-5016B21C53F5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5A7D2-93E8-4BF7-AC48-A3324D0B18D9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8CC67-035F-4428-BD5F-77339AD1CCB3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Has the researcher taken ethical considerations into account?</a:t>
          </a:r>
        </a:p>
      </dsp:txBody>
      <dsp:txXfrm>
        <a:off x="1939533" y="717"/>
        <a:ext cx="4362067" cy="1679249"/>
      </dsp:txXfrm>
    </dsp:sp>
    <dsp:sp modelId="{E530A842-37FB-4198-B579-BACC45DF91E3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0929A-C39B-4650-8B6B-0C082DA2F6C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10C3F-585A-4570-A607-96D3765F9136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Consent? Right to withdraw? Debriefing? Ethical approval gained?</a:t>
          </a:r>
        </a:p>
      </dsp:txBody>
      <dsp:txXfrm>
        <a:off x="1939533" y="2099779"/>
        <a:ext cx="4362067" cy="1679249"/>
      </dsp:txXfrm>
    </dsp:sp>
    <dsp:sp modelId="{065E1BC3-4544-4E6D-B6EA-01E15820968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67D0E-C2B4-42BE-A8B8-8CFA30C2B4D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7EBDD-F87B-4224-A936-C09D9AAF5CF8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Is it necessary for this article?</a:t>
          </a:r>
        </a:p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 literature review will not require ethical approval</a:t>
          </a:r>
        </a:p>
      </dsp:txBody>
      <dsp:txXfrm>
        <a:off x="1939533" y="4198841"/>
        <a:ext cx="4362067" cy="16792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867D1-70F9-44DC-BF21-5016B21C53F5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5A7D2-93E8-4BF7-AC48-A3324D0B18D9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8CC67-035F-4428-BD5F-77339AD1CCB3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Is the article supported by evidence?</a:t>
          </a:r>
        </a:p>
      </dsp:txBody>
      <dsp:txXfrm>
        <a:off x="1939533" y="717"/>
        <a:ext cx="4362067" cy="1679249"/>
      </dsp:txXfrm>
    </dsp:sp>
    <dsp:sp modelId="{E530A842-37FB-4198-B579-BACC45DF91E3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0929A-C39B-4650-8B6B-0C082DA2F6C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10C3F-585A-4570-A607-96D3765F9136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Is a referencing system being used?</a:t>
          </a:r>
        </a:p>
      </dsp:txBody>
      <dsp:txXfrm>
        <a:off x="1939533" y="2099779"/>
        <a:ext cx="4362067" cy="1679249"/>
      </dsp:txXfrm>
    </dsp:sp>
    <dsp:sp modelId="{065E1BC3-4544-4E6D-B6EA-01E15820968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67D0E-C2B4-42BE-A8B8-8CFA30C2B4D7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7EBDD-F87B-4224-A936-C09D9AAF5CF8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Clear? Easy to understand?</a:t>
          </a:r>
        </a:p>
      </dsp:txBody>
      <dsp:txXfrm>
        <a:off x="1939533" y="4198841"/>
        <a:ext cx="4362067" cy="1679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567C85-2A97-4C80-952E-6DD1EA1ED94E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ED550C-243F-4D3C-A794-A11E99894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6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2746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06C86A-0031-4C74-AB37-38878212A248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7225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49654-2A86-C49C-FFC5-7E0593B704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4F293D-D21D-615F-80C5-1BD0825E6F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D326-7C02-56C5-2F5C-B3BF541E9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AA086-51B2-0BED-FA7E-09F24E1B5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26E29-98D2-C6D9-1CAE-DA8C669A8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984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7782A-1E11-5E71-D71A-B60A60455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93396-F720-9EEF-0B9B-C835C4A2C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69F45-E773-C5CB-8364-62A09E3BC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1CA40-2CCB-5D27-CEEC-53236DA8F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5A048-8548-5DA9-24AA-8DB4A3D8B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581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FE0A1-3E2D-9281-165D-47881670C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19DEA4-B9A4-419A-A724-AE20B53F5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A878E-295C-73F3-B0C0-9E6B1A406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46309-C16A-3C7E-B44D-17F8DBB6E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6C197-35C3-1A87-51E5-EDF9E5363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51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40E24-6316-E1AC-F42C-F8DED18C6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E81BD-ED39-3D36-2B13-0C4B4044A1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0A15D-A983-E2B4-EE73-08B5036CF7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5E72C4-4362-857B-1A87-EAFB41DDB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1CF417-7668-70FE-6ABD-4360C8FE0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FEF99-FA69-16D5-2976-11B2CCD8E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023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84FC5-ED51-8D8E-604C-1707A4795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A92557-BD21-D2B4-FDAE-8DB65D454E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11105D-94E6-1423-C35E-753B6BFF73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AB866F-8CAD-8D36-5F89-66931D122A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ACE44F-64C3-E00F-B298-6872991DCD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CB5B90-F136-7986-3868-675DC1556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92C5DE-77B7-65B7-BB97-B08DA7C55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4F7D87-6D90-F132-0408-A07923BF9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485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9D163-07D8-DCF0-CBB7-24AD5C307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B740F2-B15C-D61A-7B5A-FB3DEBC0E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BC6B73-2603-2A2F-493E-1F6498E6E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3DB56F-22F5-35DE-DC77-14DC2B79C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673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0968C0-C471-7DBD-0A93-A79829477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C610B3-3382-8503-275E-2F93EBE1D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D28F3-224C-0782-B5C3-7D7527F4E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58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53FCE-BD51-BE81-4AD6-DEF6DC7BD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DCC93-9028-175F-9B30-B516CCED8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C4A375-6EB0-4B54-40E9-25BAF4F88D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36EB50-F724-16F7-09A6-C323AB1D0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3B9A-9975-898C-01D7-123E2B70B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925D68-54F9-A394-317F-952953BDA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729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F4177-6914-4590-FFFD-CB4CA22FF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3B745E-A08E-4C7F-2B39-0C54834AD9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EBFB1-D260-EDD0-DC31-6EBBA8F741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D9BC13-7519-A407-34C5-488088EE7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CB4332-00D3-007A-61EB-9689FD5E7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949D1-5022-360C-98FE-5E6E697F9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56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27218-187F-7F5F-6517-7FA0739F3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E9C57E-4AD4-918B-6037-0C77C5A2EF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2649D5-62A4-5B20-55A4-FE2CEDCCA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079B7-5999-C01E-6DDA-CC019A9C6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EE87B2-0C37-819C-5711-3042FA455C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210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9ED285-3533-8D6D-3F06-4ABAB6871E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0F35BB-386D-4C10-F13C-064FCB4913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030D7-D758-1FFF-9FDE-DFB26E0EE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6FD3B-7EC3-688E-9C56-1F2CC4388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7D93AB-8A8B-56D9-7ECE-00B4307BA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80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905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9178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486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265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9826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44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9158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0002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0761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5897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80823"/>
            <a:ext cx="5181600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1280823"/>
            <a:ext cx="5673436" cy="48961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881474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188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6527"/>
            <a:ext cx="11049000" cy="964911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295402"/>
            <a:ext cx="11049001" cy="4881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69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.jp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2852BA-6CC0-F01B-1965-177EA0E15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3912DE-124D-938A-34EE-096DD0C4DC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BC9ED-EFD3-0742-5EA4-B856D0C7C3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FB8B3-A938-488B-B467-0C0247FDB099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0EA40-78DF-1B63-506A-8D654F3317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35928-8EFE-C385-A505-BDC5A7279C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517303-9F60-454E-A420-65ECBDCA95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39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16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AE8555A7-1D8D-1903-E0F2-8A3534C5EF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1" y="136525"/>
            <a:ext cx="11055351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CF998508-017D-485A-C12C-00647184D3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295402"/>
            <a:ext cx="10515600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2FE83F-8CD3-DC3D-6C32-261B1E53BE2D}"/>
              </a:ext>
            </a:extLst>
          </p:cNvPr>
          <p:cNvSpPr/>
          <p:nvPr userDrawn="1"/>
        </p:nvSpPr>
        <p:spPr>
          <a:xfrm rot="16200000">
            <a:off x="-3110707" y="3110707"/>
            <a:ext cx="6858000" cy="636588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800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74C82FC4-6429-F479-06F3-2517943FE00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291888" y="6423027"/>
            <a:ext cx="900112" cy="2769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200" b="1" dirty="0">
                <a:solidFill>
                  <a:schemeClr val="bg1"/>
                </a:solidFill>
              </a:rPr>
              <a:t>PM-269</a:t>
            </a:r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7ACE4927-F417-6D11-B84D-BEB4B922AFB0}"/>
              </a:ext>
            </a:extLst>
          </p:cNvPr>
          <p:cNvSpPr/>
          <p:nvPr userDrawn="1"/>
        </p:nvSpPr>
        <p:spPr>
          <a:xfrm rot="9615715">
            <a:off x="9074151" y="6162677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800"/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BB22538E-88EB-9BE7-B2BD-EFA2996887A2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075988" y="6423026"/>
            <a:ext cx="1187451" cy="2769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200" b="1" dirty="0">
                <a:solidFill>
                  <a:schemeClr val="bg1"/>
                </a:solidFill>
              </a:rPr>
              <a:t>BMHP5005</a:t>
            </a:r>
          </a:p>
        </p:txBody>
      </p:sp>
    </p:spTree>
    <p:extLst>
      <p:ext uri="{BB962C8B-B14F-4D97-AF65-F5344CB8AC3E}">
        <p14:creationId xmlns:p14="http://schemas.microsoft.com/office/powerpoint/2010/main" val="4231979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ransition/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3B3838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3B3838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3B3838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3B3838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B1674746-5B2B-F65F-2717-F7E2D423F600}"/>
              </a:ext>
            </a:extLst>
          </p:cNvPr>
          <p:cNvSpPr/>
          <p:nvPr userDrawn="1"/>
        </p:nvSpPr>
        <p:spPr>
          <a:xfrm rot="9615715">
            <a:off x="9074151" y="6162677"/>
            <a:ext cx="5830888" cy="1196975"/>
          </a:xfrm>
          <a:prstGeom prst="triangle">
            <a:avLst/>
          </a:prstGeom>
          <a:solidFill>
            <a:srgbClr val="15C1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800"/>
          </a:p>
        </p:txBody>
      </p: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5328469F-88F2-B7B4-804B-4AF7292CED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1" y="136525"/>
            <a:ext cx="11055351" cy="965200"/>
          </a:xfrm>
          <a:prstGeom prst="rect">
            <a:avLst/>
          </a:prstGeom>
          <a:solidFill>
            <a:srgbClr val="FAED9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8945886B-CD83-2542-39B6-0B191F31A6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317626"/>
            <a:ext cx="11055351" cy="488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E6782-89DD-03B2-1B9C-A1E1DEC649D9}"/>
              </a:ext>
            </a:extLst>
          </p:cNvPr>
          <p:cNvSpPr/>
          <p:nvPr userDrawn="1"/>
        </p:nvSpPr>
        <p:spPr>
          <a:xfrm rot="16200000">
            <a:off x="-3110707" y="3110707"/>
            <a:ext cx="6858000" cy="636588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800"/>
          </a:p>
        </p:txBody>
      </p:sp>
      <p:sp>
        <p:nvSpPr>
          <p:cNvPr id="1030" name="TextBox 12">
            <a:extLst>
              <a:ext uri="{FF2B5EF4-FFF2-40B4-BE49-F238E27FC236}">
                <a16:creationId xmlns:a16="http://schemas.microsoft.com/office/drawing/2014/main" id="{596EC275-B33B-3847-FE3F-D9229534B4A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1075988" y="6423026"/>
            <a:ext cx="1187451" cy="27699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badi Extra Light" panose="020B0204020104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1200" b="1" dirty="0">
                <a:solidFill>
                  <a:schemeClr val="bg1"/>
                </a:solidFill>
              </a:rPr>
              <a:t>BMHP5005</a:t>
            </a:r>
          </a:p>
        </p:txBody>
      </p:sp>
    </p:spTree>
    <p:extLst>
      <p:ext uri="{BB962C8B-B14F-4D97-AF65-F5344CB8AC3E}">
        <p14:creationId xmlns:p14="http://schemas.microsoft.com/office/powerpoint/2010/main" val="137148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595959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595959"/>
          </a:solidFill>
          <a:latin typeface="Abad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rgbClr val="595959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rgbClr val="595959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rgbClr val="595959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59595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video" Target="https://www.youtube.com/embed/gRtfyu60LYA?feature=oembed" TargetMode="External"/><Relationship Id="rId1" Type="http://schemas.openxmlformats.org/officeDocument/2006/relationships/video" Target="https://www.youtube.com/embed/NqLqEbFUKNk?feature=oembed" TargetMode="Externa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nhswls.org%2F&amp;data=05%7C01%7Ckalee.thomas%40uwtsd.ac.uk%7Ce8ec680cb5c74b29822308db14ddeb1a%7C4e0f11f9046e45059cb8db2152311e21%7C0%7C0%7C638126715578990860%7CUnknown%7CTWFpbGZsb3d8eyJWIjoiMC4wLjAwMDAiLCJQIjoiV2luMzIiLCJBTiI6Ik1haWwiLCJXVCI6Mn0%3D%7C3000%7C%7C%7C&amp;sdata=ZO98HVYswFcYOnDhixacir1%2Fr8D%2BK9HzbR4uFM82P8k%3D&amp;reserved=0" TargetMode="External"/><Relationship Id="rId2" Type="http://schemas.openxmlformats.org/officeDocument/2006/relationships/hyperlink" Target="https://elh.nhs.wales/" TargetMode="Externa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1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file:///C:\Users\The%20Collins\Downloads\s12877-019-1069-3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Methods of Social Research - PCert, MA - Postgraduate courses - University  of Kent">
            <a:extLst>
              <a:ext uri="{FF2B5EF4-FFF2-40B4-BE49-F238E27FC236}">
                <a16:creationId xmlns:a16="http://schemas.microsoft.com/office/drawing/2014/main" id="{4881FC5B-92E3-74C7-37DF-A4B4FAB20A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2" b="13128"/>
          <a:stretch/>
        </p:blipFill>
        <p:spPr bwMode="auto">
          <a:xfrm>
            <a:off x="-3047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05F499-0C1D-6257-47EA-90A36849F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Appraising Literature / </a:t>
            </a:r>
            <a:r>
              <a:rPr lang="en-GB" sz="5200">
                <a:solidFill>
                  <a:srgbClr val="FFFFFF"/>
                </a:solidFill>
              </a:rPr>
              <a:t>Critiquing Research</a:t>
            </a: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3785A-365D-9873-6FB6-14BFF0BB9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717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Magnifying glass on clear background">
            <a:extLst>
              <a:ext uri="{FF2B5EF4-FFF2-40B4-BE49-F238E27FC236}">
                <a16:creationId xmlns:a16="http://schemas.microsoft.com/office/drawing/2014/main" id="{3E8E4CF8-9C0B-BC60-12C3-1F4168BDB6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83" r="11058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95465AC-7CA6-9D07-5B76-E0E1AEAFC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/>
              <a:t>Choosing your topic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0E3C19-7F5D-B457-9815-0FC8137AD5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Step 1 </a:t>
            </a:r>
          </a:p>
          <a:p>
            <a:pPr marL="0" indent="0">
              <a:buNone/>
            </a:pPr>
            <a:r>
              <a:rPr lang="en-GB" sz="2000"/>
              <a:t>Think about a broad topic area that is relevant to your area of work and that interests you</a:t>
            </a:r>
          </a:p>
          <a:p>
            <a:pPr marL="0" indent="0">
              <a:buNone/>
            </a:pPr>
            <a:r>
              <a:rPr lang="en-GB" sz="2000" b="1"/>
              <a:t>Step 2</a:t>
            </a:r>
          </a:p>
          <a:p>
            <a:pPr marL="0" indent="0">
              <a:buNone/>
            </a:pPr>
            <a:r>
              <a:rPr lang="en-GB" sz="2000"/>
              <a:t>Conduct your initial research</a:t>
            </a:r>
          </a:p>
          <a:p>
            <a:pPr marL="0" indent="0">
              <a:buNone/>
            </a:pPr>
            <a:r>
              <a:rPr lang="en-GB" sz="2000" b="1"/>
              <a:t>Step 3</a:t>
            </a:r>
          </a:p>
          <a:p>
            <a:pPr marL="0" indent="0">
              <a:buNone/>
            </a:pPr>
            <a:r>
              <a:rPr lang="en-GB" sz="2000"/>
              <a:t>Narrow your focus</a:t>
            </a:r>
          </a:p>
          <a:p>
            <a:pPr marL="0" indent="0">
              <a:buNone/>
            </a:pPr>
            <a:r>
              <a:rPr lang="en-GB" sz="2000" b="1"/>
              <a:t>Step 4</a:t>
            </a:r>
          </a:p>
          <a:p>
            <a:pPr marL="0" indent="0">
              <a:buNone/>
            </a:pPr>
            <a:r>
              <a:rPr lang="en-GB" sz="2000"/>
              <a:t>Choose your final topic</a:t>
            </a:r>
          </a:p>
        </p:txBody>
      </p:sp>
    </p:spTree>
    <p:extLst>
      <p:ext uri="{BB962C8B-B14F-4D97-AF65-F5344CB8AC3E}">
        <p14:creationId xmlns:p14="http://schemas.microsoft.com/office/powerpoint/2010/main" val="1291009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5E154D6-1327-AEF5-F4E9-72E7D645C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a search strategy?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C6B95E-C3C3-5692-3E2C-B0EC459DF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What is a Search Strategy?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A search strategy is an organised structure of key terms used to search for your literature and can include a record of where you found them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Why is a Search Strategy Important?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Without a thorough search strategy, your searching will be random and disorganised</a:t>
            </a:r>
          </a:p>
          <a:p>
            <a:pPr marL="0" indent="0">
              <a:buNone/>
            </a:pPr>
            <a:endParaRPr lang="en-GB" sz="1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Without a search strategy the reader of your review will not be confident that you have identified all the relevant literature relating to your topic…You could be accused of ‘cherry-picking’ the literature that you include in your review</a:t>
            </a:r>
          </a:p>
          <a:p>
            <a:pPr marL="0" indent="0">
              <a:buNone/>
            </a:pPr>
            <a:endParaRPr lang="en-GB" sz="1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A literature review that is approached in a systematic and organised way will help you to prevent any accusations of ‘cherry-picking’ and ensure that you identify all of the relevant literature/research that has been undertaken on your topic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7955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EAF4AA4-5017-A62A-D0AC-793EC385C13D}"/>
              </a:ext>
            </a:extLst>
          </p:cNvPr>
          <p:cNvSpPr/>
          <p:nvPr/>
        </p:nvSpPr>
        <p:spPr>
          <a:xfrm>
            <a:off x="6420463" y="597694"/>
            <a:ext cx="5061155" cy="5403056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>
              <a:solidFill>
                <a:prstClr val="white"/>
              </a:solidFill>
              <a:latin typeface="Abadi Extra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421BB-6DBD-043B-D8B4-5894FBDEB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084" y="597694"/>
            <a:ext cx="5675899" cy="1085056"/>
          </a:xfrm>
        </p:spPr>
        <p:txBody>
          <a:bodyPr/>
          <a:lstStyle/>
          <a:p>
            <a:r>
              <a:rPr lang="en-GB" dirty="0"/>
              <a:t>Search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C0883-815C-ED6E-FA41-CED4438BFC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6085" y="1801710"/>
            <a:ext cx="5675900" cy="4135541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chemeClr val="tx1"/>
                </a:solidFill>
              </a:rPr>
              <a:t>A search strategy combines the key concepts of your research question in order to retrieve your ‘data’</a:t>
            </a:r>
          </a:p>
          <a:p>
            <a:pPr marL="0" indent="0">
              <a:buNone/>
            </a:pPr>
            <a:endParaRPr lang="en-GB" sz="2400" b="1" dirty="0">
              <a:solidFill>
                <a:srgbClr val="333333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chemeClr val="tx1"/>
                </a:solidFill>
              </a:rPr>
              <a:t>Your search strategy will account for all:</a:t>
            </a:r>
          </a:p>
          <a:p>
            <a:pPr lvl="1"/>
            <a:r>
              <a:rPr lang="en-GB" b="1" dirty="0">
                <a:solidFill>
                  <a:schemeClr val="tx1"/>
                </a:solidFill>
              </a:rPr>
              <a:t>Possible search terms</a:t>
            </a:r>
          </a:p>
          <a:p>
            <a:pPr lvl="1"/>
            <a:r>
              <a:rPr lang="en-GB" b="1" dirty="0">
                <a:solidFill>
                  <a:schemeClr val="tx1"/>
                </a:solidFill>
              </a:rPr>
              <a:t>Keywords and phrases</a:t>
            </a:r>
          </a:p>
          <a:p>
            <a:pPr lvl="1"/>
            <a:r>
              <a:rPr lang="en-GB" b="1" dirty="0">
                <a:solidFill>
                  <a:schemeClr val="tx1"/>
                </a:solidFill>
              </a:rPr>
              <a:t>Boolean Operators (AND, OR &amp; NOT)</a:t>
            </a:r>
          </a:p>
          <a:p>
            <a:pPr lvl="1"/>
            <a:r>
              <a:rPr lang="en-GB" b="1" dirty="0">
                <a:solidFill>
                  <a:schemeClr val="tx1"/>
                </a:solidFill>
              </a:rPr>
              <a:t>Truncated and wildcard variations of search terms (e.g. #* ?)</a:t>
            </a:r>
          </a:p>
          <a:p>
            <a:pPr lvl="1"/>
            <a:endParaRPr lang="en-GB" b="1" dirty="0"/>
          </a:p>
          <a:p>
            <a:pPr marL="342900" lvl="1" indent="0" algn="ctr">
              <a:buNone/>
            </a:pPr>
            <a:r>
              <a:rPr lang="en-GB" b="1" dirty="0">
                <a:solidFill>
                  <a:schemeClr val="tx1"/>
                </a:solidFill>
              </a:rPr>
              <a:t>See Videos on next slide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181E1D-DC77-C1F1-5AFB-04BB7CFA1C70}"/>
              </a:ext>
            </a:extLst>
          </p:cNvPr>
          <p:cNvSpPr/>
          <p:nvPr/>
        </p:nvSpPr>
        <p:spPr>
          <a:xfrm>
            <a:off x="6663636" y="857250"/>
            <a:ext cx="4574808" cy="483325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>
              <a:solidFill>
                <a:prstClr val="white"/>
              </a:solidFill>
              <a:latin typeface="Abadi Extra Light"/>
            </a:endParaRPr>
          </a:p>
        </p:txBody>
      </p:sp>
    </p:spTree>
    <p:extLst>
      <p:ext uri="{BB962C8B-B14F-4D97-AF65-F5344CB8AC3E}">
        <p14:creationId xmlns:p14="http://schemas.microsoft.com/office/powerpoint/2010/main" val="1207706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A464D43-4E0E-C2B6-EACF-10DA4C6F3F83}"/>
              </a:ext>
            </a:extLst>
          </p:cNvPr>
          <p:cNvSpPr txBox="1">
            <a:spLocks/>
          </p:cNvSpPr>
          <p:nvPr/>
        </p:nvSpPr>
        <p:spPr bwMode="auto">
          <a:xfrm>
            <a:off x="1188069" y="381935"/>
            <a:ext cx="9356106" cy="1200329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 kern="1200">
                <a:solidFill>
                  <a:srgbClr val="59595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2pPr>
            <a:lvl3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3pPr>
            <a:lvl4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4pPr>
            <a:lvl5pPr algn="ctr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5pPr>
            <a:lvl6pPr marL="4572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6pPr>
            <a:lvl7pPr marL="9144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7pPr>
            <a:lvl8pPr marL="13716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8pPr>
            <a:lvl9pPr marL="1828800" algn="ctr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000">
                <a:solidFill>
                  <a:srgbClr val="595959"/>
                </a:solidFill>
                <a:latin typeface="Abadi" pitchFamily="34" charset="0"/>
              </a:defRPr>
            </a:lvl9pPr>
          </a:lstStyle>
          <a:p>
            <a:pPr algn="l" eaLnBrk="1" hangingPunct="1">
              <a:spcAft>
                <a:spcPts val="600"/>
              </a:spcAft>
            </a:pPr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Boolean Operators, Truncations &amp; Wildcards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9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CEAF4AA4-5017-A62A-D0AC-793EC385C13D}"/>
              </a:ext>
            </a:extLst>
          </p:cNvPr>
          <p:cNvSpPr/>
          <p:nvPr/>
        </p:nvSpPr>
        <p:spPr>
          <a:xfrm>
            <a:off x="1" y="1165122"/>
            <a:ext cx="12137922" cy="4991485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Online Media 8" title="Boolean Operators">
            <a:hlinkClick r:id="" action="ppaction://media"/>
            <a:extLst>
              <a:ext uri="{FF2B5EF4-FFF2-40B4-BE49-F238E27FC236}">
                <a16:creationId xmlns:a16="http://schemas.microsoft.com/office/drawing/2014/main" id="{2B023F2D-EAAE-D8B0-B9AB-6789F6353F7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23343" y="1630018"/>
            <a:ext cx="5858035" cy="33794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nline Media 9" title="Search strategy 5 - truncation and wildcards">
            <a:hlinkClick r:id="" action="ppaction://media"/>
            <a:extLst>
              <a:ext uri="{FF2B5EF4-FFF2-40B4-BE49-F238E27FC236}">
                <a16:creationId xmlns:a16="http://schemas.microsoft.com/office/drawing/2014/main" id="{AABA8D9E-92B7-6EFB-F992-F6633884F303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04719" y="1605809"/>
            <a:ext cx="5893401" cy="34036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1421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799664-0558-CF71-A371-A454C6F6D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eaLnBrk="1" hangingPunct="1"/>
            <a:r>
              <a:rPr lang="en-US" sz="4200">
                <a:solidFill>
                  <a:schemeClr val="tx1"/>
                </a:solidFill>
              </a:rPr>
              <a:t>How do we know what we read is credible?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FD2B73-5421-EB7D-9E68-803B2E378D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eaLnBrk="1" hangingPunct="1"/>
            <a:r>
              <a:rPr lang="en-US" sz="2200" b="1">
                <a:solidFill>
                  <a:schemeClr val="tx1"/>
                </a:solidFill>
              </a:rPr>
              <a:t>CRAAP is an acronym for the general categories of criteria that can be used to evaluate information you find…</a:t>
            </a:r>
          </a:p>
          <a:p>
            <a:pPr eaLnBrk="1" hangingPunct="1"/>
            <a:endParaRPr lang="en-US" sz="2200" b="1">
              <a:solidFill>
                <a:schemeClr val="tx1"/>
              </a:solidFill>
            </a:endParaRPr>
          </a:p>
          <a:p>
            <a:pPr lvl="1" eaLnBrk="1" hangingPunct="1"/>
            <a:r>
              <a:rPr lang="en-US" sz="2200" b="1">
                <a:solidFill>
                  <a:schemeClr val="tx1"/>
                </a:solidFill>
              </a:rPr>
              <a:t>Red: Don’t use!</a:t>
            </a:r>
          </a:p>
          <a:p>
            <a:pPr lvl="1" eaLnBrk="1" hangingPunct="1"/>
            <a:r>
              <a:rPr lang="en-US" sz="2200" b="1">
                <a:solidFill>
                  <a:schemeClr val="tx1"/>
                </a:solidFill>
              </a:rPr>
              <a:t>Amber: Use with caution</a:t>
            </a:r>
          </a:p>
          <a:p>
            <a:pPr lvl="1" eaLnBrk="1" hangingPunct="1"/>
            <a:r>
              <a:rPr lang="en-US" sz="2200" b="1">
                <a:solidFill>
                  <a:schemeClr val="tx1"/>
                </a:solidFill>
              </a:rPr>
              <a:t>Green: Use</a:t>
            </a:r>
          </a:p>
          <a:p>
            <a:pPr marL="0" eaLnBrk="1" hangingPunct="1"/>
            <a:endParaRPr lang="en-US" sz="2200">
              <a:solidFill>
                <a:schemeClr val="tx1"/>
              </a:solidFill>
            </a:endParaRPr>
          </a:p>
        </p:txBody>
      </p:sp>
      <p:pic>
        <p:nvPicPr>
          <p:cNvPr id="8" name="Picture 2" descr="Media Bias Handout | OER Commons">
            <a:extLst>
              <a:ext uri="{FF2B5EF4-FFF2-40B4-BE49-F238E27FC236}">
                <a16:creationId xmlns:a16="http://schemas.microsoft.com/office/drawing/2014/main" id="{8CE84504-2967-7B01-37E4-4FA4AC603C9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" r="-1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418255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1DEC40-C2D6-3F26-2CE8-299571906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useful databases…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D41B4C-7EDF-A0AF-890D-287A3CC06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3881" y="2524125"/>
            <a:ext cx="7886700" cy="3124507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The University Library</a:t>
            </a:r>
          </a:p>
          <a:p>
            <a:r>
              <a:rPr lang="en-GB" dirty="0"/>
              <a:t>NHS e-Library - </a:t>
            </a:r>
            <a:r>
              <a:rPr lang="en-GB" sz="18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https://elh.nhs.wales/</a:t>
            </a:r>
            <a:endParaRPr lang="en-GB" sz="1800" u="sng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NHS Wales Library Service - </a:t>
            </a:r>
            <a:r>
              <a:rPr lang="en-GB" sz="18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https://www.nhswls.org/</a:t>
            </a:r>
            <a:endParaRPr lang="en-GB" sz="18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sz="1800" dirty="0">
              <a:latin typeface="Calibri" panose="020F0502020204030204" pitchFamily="34" charset="0"/>
              <a:ea typeface="DengXia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33196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72F1B241-1C1C-1844-39CF-AF1CD3C0D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3686939"/>
              </p:ext>
            </p:extLst>
          </p:nvPr>
        </p:nvGraphicFramePr>
        <p:xfrm>
          <a:off x="879894" y="287547"/>
          <a:ext cx="11053313" cy="63988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3267">
                  <a:extLst>
                    <a:ext uri="{9D8B030D-6E8A-4147-A177-3AD203B41FA5}">
                      <a16:colId xmlns:a16="http://schemas.microsoft.com/office/drawing/2014/main" val="1410044132"/>
                    </a:ext>
                  </a:extLst>
                </a:gridCol>
                <a:gridCol w="2913028">
                  <a:extLst>
                    <a:ext uri="{9D8B030D-6E8A-4147-A177-3AD203B41FA5}">
                      <a16:colId xmlns:a16="http://schemas.microsoft.com/office/drawing/2014/main" val="1107494925"/>
                    </a:ext>
                  </a:extLst>
                </a:gridCol>
                <a:gridCol w="2895474">
                  <a:extLst>
                    <a:ext uri="{9D8B030D-6E8A-4147-A177-3AD203B41FA5}">
                      <a16:colId xmlns:a16="http://schemas.microsoft.com/office/drawing/2014/main" val="3382180273"/>
                    </a:ext>
                  </a:extLst>
                </a:gridCol>
                <a:gridCol w="1794294">
                  <a:extLst>
                    <a:ext uri="{9D8B030D-6E8A-4147-A177-3AD203B41FA5}">
                      <a16:colId xmlns:a16="http://schemas.microsoft.com/office/drawing/2014/main" val="1608589530"/>
                    </a:ext>
                  </a:extLst>
                </a:gridCol>
                <a:gridCol w="1137250">
                  <a:extLst>
                    <a:ext uri="{9D8B030D-6E8A-4147-A177-3AD203B41FA5}">
                      <a16:colId xmlns:a16="http://schemas.microsoft.com/office/drawing/2014/main" val="679966590"/>
                    </a:ext>
                  </a:extLst>
                </a:gridCol>
              </a:tblGrid>
              <a:tr h="543707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Review Type</a:t>
                      </a:r>
                    </a:p>
                  </a:txBody>
                  <a:tcPr marL="68580" marR="68580" marT="34290" marB="34290"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Description</a:t>
                      </a:r>
                    </a:p>
                  </a:txBody>
                  <a:tcPr marL="68580" marR="68580" marT="34290" marB="34290"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Analysis</a:t>
                      </a:r>
                    </a:p>
                  </a:txBody>
                  <a:tcPr marL="68580" marR="68580" marT="34290" marB="34290"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Timeframe</a:t>
                      </a:r>
                    </a:p>
                  </a:txBody>
                  <a:tcPr marL="68580" marR="68580" marT="34290" marB="34290">
                    <a:solidFill>
                      <a:srgbClr val="12A28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No. of Reviewers</a:t>
                      </a:r>
                    </a:p>
                  </a:txBody>
                  <a:tcPr marL="68580" marR="68580" marT="34290" marB="34290">
                    <a:solidFill>
                      <a:srgbClr val="12A28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1851233"/>
                  </a:ext>
                </a:extLst>
              </a:tr>
              <a:tr h="1169506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Traditional (narrative) literature review</a:t>
                      </a:r>
                    </a:p>
                  </a:txBody>
                  <a:tcPr marL="68580" marR="68580" marT="34290" marB="34290"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narrative or traditional literature review is a comprehensive, critical and objective analysis of the current knowledge on a topic.</a:t>
                      </a:r>
                      <a:endParaRPr lang="en-GB" sz="1300" dirty="0"/>
                    </a:p>
                  </a:txBody>
                  <a:tcPr marL="68580" marR="68580" marT="34290" marB="34290"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Analysis may be chronological, conceptual, thematic, etc.</a:t>
                      </a:r>
                    </a:p>
                  </a:txBody>
                  <a:tcPr marL="68580" marR="68580" marT="34290" marB="34290"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 to 4 weeks</a:t>
                      </a:r>
                    </a:p>
                  </a:txBody>
                  <a:tcPr marL="68580" marR="68580" marT="34290" marB="34290">
                    <a:solidFill>
                      <a:srgbClr val="FDF8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</a:t>
                      </a:r>
                    </a:p>
                  </a:txBody>
                  <a:tcPr marL="68580" marR="68580" marT="34290" marB="34290">
                    <a:solidFill>
                      <a:srgbClr val="FDF8D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6853993"/>
                  </a:ext>
                </a:extLst>
              </a:tr>
              <a:tr h="138018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Scoping review</a:t>
                      </a:r>
                    </a:p>
                  </a:txBody>
                  <a:tcPr marL="68580" marR="68580" marT="34290" marB="34290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Assesses the potential scope of the research literature on a particular topic. Helps determine gaps in the research. Aims to identify nature and extent of research evidence</a:t>
                      </a:r>
                      <a:endParaRPr lang="en-GB" sz="1300" dirty="0"/>
                    </a:p>
                  </a:txBody>
                  <a:tcPr marL="68580" marR="68580" marT="34290" marB="34290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Characterises quantity and quality of literature, by study design and other key features.</a:t>
                      </a:r>
                    </a:p>
                  </a:txBody>
                  <a:tcPr marL="68580" marR="68580" marT="34290" marB="34290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1 to 4 weeks</a:t>
                      </a:r>
                    </a:p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rgbClr val="FFEEB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</a:t>
                      </a:r>
                    </a:p>
                  </a:txBody>
                  <a:tcPr marL="68580" marR="68580" marT="34290" marB="34290">
                    <a:solidFill>
                      <a:srgbClr val="FFEE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206482"/>
                  </a:ext>
                </a:extLst>
              </a:tr>
              <a:tr h="1480556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Systematic review</a:t>
                      </a:r>
                    </a:p>
                  </a:txBody>
                  <a:tcPr marL="68580" marR="68580" marT="34290" marB="34290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Seeks to systematically search for, appraise, and synthesise research evidence so as to aid decision-making and determine best practice. </a:t>
                      </a:r>
                      <a:endParaRPr lang="en-GB" sz="1300" dirty="0"/>
                    </a:p>
                  </a:txBody>
                  <a:tcPr marL="68580" marR="68580" marT="34290" marB="34290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What is known; recommendations for practice. What remains unknown; uncertainty around findings, recommendations for future research</a:t>
                      </a:r>
                    </a:p>
                  </a:txBody>
                  <a:tcPr marL="68580" marR="68580" marT="34290" marB="34290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8 months to 2 years</a:t>
                      </a:r>
                    </a:p>
                  </a:txBody>
                  <a:tcPr marL="68580" marR="68580" marT="34290" marB="34290"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 or more</a:t>
                      </a:r>
                    </a:p>
                  </a:txBody>
                  <a:tcPr marL="68580" marR="68580" marT="34290" marB="34290">
                    <a:solidFill>
                      <a:srgbClr val="FFE28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346754"/>
                  </a:ext>
                </a:extLst>
              </a:tr>
              <a:tr h="1824944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j-lt"/>
                        </a:rPr>
                        <a:t>Meta analysis</a:t>
                      </a:r>
                    </a:p>
                  </a:txBody>
                  <a:tcPr marL="68580" marR="68580" marT="34290" marB="3429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use of statistical methods to summarize the results of independent studies. By combining information from all relevant studies, meta-analysis can provide more precise estimates of the effects of health care</a:t>
                      </a:r>
                      <a:endParaRPr lang="en-GB" sz="1300" dirty="0"/>
                    </a:p>
                  </a:txBody>
                  <a:tcPr marL="68580" marR="68580" marT="34290" marB="3429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Numerical analysis of measures of effect assuming absence of heterogeneity</a:t>
                      </a:r>
                    </a:p>
                  </a:txBody>
                  <a:tcPr marL="68580" marR="68580" marT="34290" marB="3429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 year or more</a:t>
                      </a:r>
                    </a:p>
                  </a:txBody>
                  <a:tcPr marL="68580" marR="68580" marT="34290" marB="3429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 or more</a:t>
                      </a:r>
                    </a:p>
                  </a:txBody>
                  <a:tcPr marL="68580" marR="68580" marT="34290" marB="34290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4055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1558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E7AFD-AE05-EC4C-F85B-5F2608B3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b="1"/>
              <a:t>Critical Appraisal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B8377-EF1D-5C1E-455C-77BEA84FC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825625"/>
            <a:ext cx="78867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0" dirty="0">
              <a:effectLst/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b="1" i="0" dirty="0">
              <a:effectLst/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sz="320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Critical appraisal is the process of carefully and systematically assessing the outcome of scientific research (evidence) to judge its trustworthiness, value and relevance in a particular context… </a:t>
            </a:r>
            <a:endParaRPr lang="en-GB" sz="3200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362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282F62-3C0C-4841-B18E-5EB79D2E9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dirty="0"/>
              <a:t>Choosing a Research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4FC7B-6695-4070-87E3-42A278420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The article you choose should be current, ideally within the past 5 years (however this may be contextually much later)</a:t>
            </a:r>
          </a:p>
          <a:p>
            <a:pPr marL="0" indent="0">
              <a:buNone/>
            </a:pPr>
            <a:endParaRPr lang="en-US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It should interest you! </a:t>
            </a:r>
          </a:p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It should be understandable.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6D5817F9-2DB6-4283-BCAD-F485C045C6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34" r="42171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13236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885A6F02-01CC-4DAA-A3F4-5A99E6654F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1" r="8753" b="2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63DB1B-496D-4EB9-BCCE-4FD04880A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 dirty="0"/>
              <a:t>Sections</a:t>
            </a:r>
            <a:br>
              <a:rPr lang="en-US" dirty="0"/>
            </a:br>
            <a:r>
              <a:rPr lang="en-US" sz="2000" dirty="0"/>
              <a:t>A research article should include most of the following: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F6E89-076A-4C93-A080-BCFDD2820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Title</a:t>
            </a:r>
          </a:p>
          <a:p>
            <a:r>
              <a:rPr lang="en-US" dirty="0"/>
              <a:t>Abstract</a:t>
            </a:r>
          </a:p>
          <a:p>
            <a:r>
              <a:rPr lang="en-US" dirty="0"/>
              <a:t>Introduction</a:t>
            </a:r>
          </a:p>
          <a:p>
            <a:r>
              <a:rPr lang="en-US" dirty="0"/>
              <a:t>Method</a:t>
            </a:r>
          </a:p>
          <a:p>
            <a:r>
              <a:rPr lang="en-US" dirty="0"/>
              <a:t>Results</a:t>
            </a:r>
          </a:p>
          <a:p>
            <a:r>
              <a:rPr lang="en-US" dirty="0"/>
              <a:t>Discussion</a:t>
            </a:r>
          </a:p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48894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B8478-61ED-4CFB-9BB3-C337D3E5C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Critiquing the Article –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Title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BAC65-7F29-4A11-8D67-00A70B5FD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170636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0786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B8478-61ED-4CFB-9BB3-C337D3E5C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Critiquing the Article - Abstract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BAC65-7F29-4A11-8D67-00A70B5FD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6969485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3661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B8478-61ED-4CFB-9BB3-C337D3E5C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Critiquing the Article – Methods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(Instruments used)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BAC65-7F29-4A11-8D67-00A70B5FD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8577516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888A287-BE25-7AB9-2029-0BB0A8A4A77A}"/>
              </a:ext>
            </a:extLst>
          </p:cNvPr>
          <p:cNvSpPr/>
          <p:nvPr/>
        </p:nvSpPr>
        <p:spPr>
          <a:xfrm>
            <a:off x="5484139" y="3529496"/>
            <a:ext cx="6301601" cy="1222712"/>
          </a:xfrm>
          <a:prstGeom prst="roundRect">
            <a:avLst>
              <a:gd name="adj" fmla="val 10000"/>
            </a:avLst>
          </a:prstGeom>
          <a:scene3d>
            <a:camera prst="orthographicFront">
              <a:rot lat="0" lon="0" rev="0"/>
            </a:camera>
            <a:lightRig rig="contrasting" dir="t">
              <a:rot lat="0" lon="0" rev="1200000"/>
            </a:lightRig>
          </a:scene3d>
          <a:sp3d z="-300000" prstMaterial="plastic"/>
        </p:spPr>
        <p:style>
          <a:lnRef idx="1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bg1">
              <a:lumMod val="95000"/>
              <a:hueOff val="0"/>
              <a:satOff val="0"/>
              <a:lumOff val="0"/>
              <a:alphaOff val="0"/>
            </a:schemeClr>
          </a:fillRef>
          <a:effectRef idx="0">
            <a:schemeClr val="bg1">
              <a:lumMod val="95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Graphic 6" descr="Open book outline">
            <a:extLst>
              <a:ext uri="{FF2B5EF4-FFF2-40B4-BE49-F238E27FC236}">
                <a16:creationId xmlns:a16="http://schemas.microsoft.com/office/drawing/2014/main" id="{4AFEBD4F-0858-AA96-ED1A-5E5445D41E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951838" y="3683652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E0A3BFD-0654-E04E-0372-87A9108A0B56}"/>
              </a:ext>
            </a:extLst>
          </p:cNvPr>
          <p:cNvSpPr txBox="1"/>
          <p:nvPr/>
        </p:nvSpPr>
        <p:spPr>
          <a:xfrm>
            <a:off x="7459772" y="3683652"/>
            <a:ext cx="41885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b="1" dirty="0"/>
              <a:t>Mixed Methods: </a:t>
            </a:r>
            <a:r>
              <a:rPr lang="en-US" dirty="0"/>
              <a:t>Both quantitative and qualitative instruments have been used.  For example, a questionnaire and interviews.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73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B8478-61ED-4CFB-9BB3-C337D3E5C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Critiquing the Article – 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Reliability?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Validity?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BAC65-7F29-4A11-8D67-00A70B5FD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70839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3110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B8478-61ED-4CFB-9BB3-C337D3E5C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406188" cy="42381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Critiquing the Article – 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Ethical Considerations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BAC65-7F29-4A11-8D67-00A70B5FD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2753001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69514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B8478-61ED-4CFB-9BB3-C337D3E5C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Critiquing the Article – </a:t>
            </a:r>
            <a:br>
              <a:rPr lang="en-US" dirty="0">
                <a:solidFill>
                  <a:schemeClr val="tx1"/>
                </a:solidFill>
              </a:rPr>
            </a:b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Referencing</a:t>
            </a:r>
          </a:p>
        </p:txBody>
      </p:sp>
      <p:grpSp>
        <p:nvGrpSpPr>
          <p:cNvPr id="14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BAC65-7F29-4A11-8D67-00A70B5FD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1795931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909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A61DD-6CBC-5B61-F5DF-E878FC6DE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 dirty="0"/>
              <a:t>Let’s try together….</a:t>
            </a:r>
          </a:p>
        </p:txBody>
      </p:sp>
      <p:sp>
        <p:nvSpPr>
          <p:cNvPr id="2057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8B6E3-3168-D759-1A1A-FA0E8D6C0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b="0" i="0" dirty="0">
                <a:effectLst/>
                <a:latin typeface="Aptos" panose="020B0004020202020204" pitchFamily="34" charset="0"/>
                <a:hlinkClick r:id="rId2"/>
              </a:rPr>
              <a:t>file:///C:/Users/The%20Collins/Downloads/s12877-019-1069-3.pdf</a:t>
            </a:r>
            <a:r>
              <a:rPr lang="en-GB" sz="2200" b="0" i="0" dirty="0">
                <a:effectLst/>
                <a:latin typeface="Aptos" panose="020B0004020202020204" pitchFamily="34" charset="0"/>
              </a:rPr>
              <a:t>  -</a:t>
            </a:r>
          </a:p>
          <a:p>
            <a:endParaRPr lang="en-GB" sz="2200" dirty="0">
              <a:latin typeface="Aptos" panose="020B0004020202020204" pitchFamily="34" charset="0"/>
            </a:endParaRPr>
          </a:p>
          <a:p>
            <a:endParaRPr lang="en-GB" sz="2200" b="0" i="0" dirty="0">
              <a:effectLst/>
              <a:latin typeface="Aptos" panose="020B0004020202020204" pitchFamily="34" charset="0"/>
            </a:endParaRPr>
          </a:p>
          <a:p>
            <a:endParaRPr lang="en-GB" sz="2200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2200" b="0" i="0" dirty="0">
                <a:effectLst/>
                <a:latin typeface="Aptos" panose="020B0004020202020204" pitchFamily="34" charset="0"/>
              </a:rPr>
              <a:t>Checklist is on Moodle!</a:t>
            </a:r>
          </a:p>
          <a:p>
            <a:endParaRPr lang="en-GB" sz="2200" dirty="0">
              <a:latin typeface="Aptos" panose="020B0004020202020204" pitchFamily="34" charset="0"/>
            </a:endParaRPr>
          </a:p>
          <a:p>
            <a:endParaRPr lang="en-GB" sz="2200" dirty="0"/>
          </a:p>
        </p:txBody>
      </p:sp>
      <p:pic>
        <p:nvPicPr>
          <p:cNvPr id="2050" name="Picture 2" descr="What Does A Research Article Look Like - Printable Templates Free">
            <a:extLst>
              <a:ext uri="{FF2B5EF4-FFF2-40B4-BE49-F238E27FC236}">
                <a16:creationId xmlns:a16="http://schemas.microsoft.com/office/drawing/2014/main" id="{BA47DC93-085F-3B26-2D2E-4DC93EA7E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664762"/>
            <a:ext cx="6903720" cy="552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555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9">
      <a:majorFont>
        <a:latin typeface="Abadi"/>
        <a:ea typeface=""/>
        <a:cs typeface=""/>
      </a:majorFont>
      <a:minorFont>
        <a:latin typeface="Abadi Extr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930</Words>
  <Application>Microsoft Office PowerPoint</Application>
  <PresentationFormat>Widescreen</PresentationFormat>
  <Paragraphs>119</Paragraphs>
  <Slides>18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Abadi</vt:lpstr>
      <vt:lpstr>Abadi Extra Light</vt:lpstr>
      <vt:lpstr>Aptos</vt:lpstr>
      <vt:lpstr>Arial</vt:lpstr>
      <vt:lpstr>Calibri</vt:lpstr>
      <vt:lpstr>Calibri Light</vt:lpstr>
      <vt:lpstr>Comic Sans MS</vt:lpstr>
      <vt:lpstr>Wingdings</vt:lpstr>
      <vt:lpstr>Office Theme</vt:lpstr>
      <vt:lpstr>Text 1</vt:lpstr>
      <vt:lpstr>1_Office Theme</vt:lpstr>
      <vt:lpstr>2_Office Theme</vt:lpstr>
      <vt:lpstr>Appraising Literature / Critiquing Research</vt:lpstr>
      <vt:lpstr>Choosing your topic</vt:lpstr>
      <vt:lpstr>What is a search strategy?</vt:lpstr>
      <vt:lpstr>Search Strategy </vt:lpstr>
      <vt:lpstr>PowerPoint Presentation</vt:lpstr>
      <vt:lpstr>How do we know what we read is credible?</vt:lpstr>
      <vt:lpstr>Some useful databases…</vt:lpstr>
      <vt:lpstr>PowerPoint Presentation</vt:lpstr>
      <vt:lpstr>Critical Appraisal</vt:lpstr>
      <vt:lpstr>Choosing a Research Article</vt:lpstr>
      <vt:lpstr>Sections A research article should include most of the following:</vt:lpstr>
      <vt:lpstr>Critiquing the Article –  Title</vt:lpstr>
      <vt:lpstr>Critiquing the Article - Abstract</vt:lpstr>
      <vt:lpstr>Critiquing the Article – Methods  (Instruments used)</vt:lpstr>
      <vt:lpstr>Critiquing the Article –   Reliability? Validity?</vt:lpstr>
      <vt:lpstr>Critiquing the Article –   Ethical Considerations</vt:lpstr>
      <vt:lpstr>Critiquing the Article –   Referencing</vt:lpstr>
      <vt:lpstr>Let’s try together….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Morgan</dc:creator>
  <cp:lastModifiedBy>Donna Morgan</cp:lastModifiedBy>
  <cp:revision>1</cp:revision>
  <dcterms:created xsi:type="dcterms:W3CDTF">2024-03-14T08:42:45Z</dcterms:created>
  <dcterms:modified xsi:type="dcterms:W3CDTF">2024-03-14T11:56:29Z</dcterms:modified>
</cp:coreProperties>
</file>