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handoutMasterIdLst>
    <p:handoutMasterId r:id="rId3"/>
  </p:handoutMasterIdLst>
  <p:sldIdLst>
    <p:sldId id="256" r:id="rId2"/>
  </p:sldIdLst>
  <p:sldSz cx="43891200" cy="32918400"/>
  <p:notesSz cx="9271000" cy="7010400"/>
  <p:embeddedFontLst>
    <p:embeddedFont>
      <p:font typeface="Nunito" pitchFamily="2" charset="0"/>
      <p:regular r:id="rId4"/>
      <p:bold r:id="rId5"/>
      <p:italic r:id="rId6"/>
      <p:boldItalic r:id="rId7"/>
    </p:embeddedFont>
    <p:embeddedFont>
      <p:font typeface="Open Sans" panose="020B0606030504020204" pitchFamily="34" charset="0"/>
      <p:regular r:id="rId8"/>
      <p:bold r:id="rId9"/>
      <p:italic r:id="rId10"/>
      <p:boldItalic r:id="rId11"/>
    </p:embeddedFont>
  </p:embeddedFontLst>
  <p:custDataLst>
    <p:tags r:id="rId12"/>
  </p:custDataLst>
  <p:defaultTextStyle>
    <a:defPPr>
      <a:defRPr lang="en-US"/>
    </a:defPPr>
    <a:lvl1pPr marL="0" algn="l" defTabSz="4389028" rtl="0" eaLnBrk="1" latinLnBrk="0" hangingPunct="1">
      <a:defRPr sz="8700" kern="1200">
        <a:solidFill>
          <a:schemeClr val="tx1"/>
        </a:solidFill>
        <a:latin typeface="+mn-lt"/>
        <a:ea typeface="+mn-ea"/>
        <a:cs typeface="+mn-cs"/>
      </a:defRPr>
    </a:lvl1pPr>
    <a:lvl2pPr marL="2194514" algn="l" defTabSz="4389028" rtl="0" eaLnBrk="1" latinLnBrk="0" hangingPunct="1">
      <a:defRPr sz="8700" kern="1200">
        <a:solidFill>
          <a:schemeClr val="tx1"/>
        </a:solidFill>
        <a:latin typeface="+mn-lt"/>
        <a:ea typeface="+mn-ea"/>
        <a:cs typeface="+mn-cs"/>
      </a:defRPr>
    </a:lvl2pPr>
    <a:lvl3pPr marL="4389028" algn="l" defTabSz="4389028" rtl="0" eaLnBrk="1" latinLnBrk="0" hangingPunct="1">
      <a:defRPr sz="8700" kern="1200">
        <a:solidFill>
          <a:schemeClr val="tx1"/>
        </a:solidFill>
        <a:latin typeface="+mn-lt"/>
        <a:ea typeface="+mn-ea"/>
        <a:cs typeface="+mn-cs"/>
      </a:defRPr>
    </a:lvl3pPr>
    <a:lvl4pPr marL="6583543" algn="l" defTabSz="4389028" rtl="0" eaLnBrk="1" latinLnBrk="0" hangingPunct="1">
      <a:defRPr sz="8700" kern="1200">
        <a:solidFill>
          <a:schemeClr val="tx1"/>
        </a:solidFill>
        <a:latin typeface="+mn-lt"/>
        <a:ea typeface="+mn-ea"/>
        <a:cs typeface="+mn-cs"/>
      </a:defRPr>
    </a:lvl4pPr>
    <a:lvl5pPr marL="8778057" algn="l" defTabSz="4389028" rtl="0" eaLnBrk="1" latinLnBrk="0" hangingPunct="1">
      <a:defRPr sz="8700" kern="1200">
        <a:solidFill>
          <a:schemeClr val="tx1"/>
        </a:solidFill>
        <a:latin typeface="+mn-lt"/>
        <a:ea typeface="+mn-ea"/>
        <a:cs typeface="+mn-cs"/>
      </a:defRPr>
    </a:lvl5pPr>
    <a:lvl6pPr marL="10972571" algn="l" defTabSz="4389028" rtl="0" eaLnBrk="1" latinLnBrk="0" hangingPunct="1">
      <a:defRPr sz="8700" kern="1200">
        <a:solidFill>
          <a:schemeClr val="tx1"/>
        </a:solidFill>
        <a:latin typeface="+mn-lt"/>
        <a:ea typeface="+mn-ea"/>
        <a:cs typeface="+mn-cs"/>
      </a:defRPr>
    </a:lvl6pPr>
    <a:lvl7pPr marL="13167085" algn="l" defTabSz="4389028" rtl="0" eaLnBrk="1" latinLnBrk="0" hangingPunct="1">
      <a:defRPr sz="8700" kern="1200">
        <a:solidFill>
          <a:schemeClr val="tx1"/>
        </a:solidFill>
        <a:latin typeface="+mn-lt"/>
        <a:ea typeface="+mn-ea"/>
        <a:cs typeface="+mn-cs"/>
      </a:defRPr>
    </a:lvl7pPr>
    <a:lvl8pPr marL="15361599" algn="l" defTabSz="4389028" rtl="0" eaLnBrk="1" latinLnBrk="0" hangingPunct="1">
      <a:defRPr sz="8700" kern="1200">
        <a:solidFill>
          <a:schemeClr val="tx1"/>
        </a:solidFill>
        <a:latin typeface="+mn-lt"/>
        <a:ea typeface="+mn-ea"/>
        <a:cs typeface="+mn-cs"/>
      </a:defRPr>
    </a:lvl8pPr>
    <a:lvl9pPr marL="17556114" algn="l" defTabSz="4389028" rtl="0" eaLnBrk="1" latinLnBrk="0" hangingPunct="1">
      <a:defRPr sz="87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wner" initials="O" lastIdx="1" clrIdx="0">
    <p:extLst>
      <p:ext uri="{19B8F6BF-5375-455C-9EA6-DF929625EA0E}">
        <p15:presenceInfo xmlns:p15="http://schemas.microsoft.com/office/powerpoint/2012/main" userId="Own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2" d="100"/>
          <a:sy n="12" d="100"/>
        </p:scale>
        <p:origin x="1548" y="40"/>
      </p:cViewPr>
      <p:guideLst>
        <p:guide orient="horz" pos="10368"/>
        <p:guide pos="13824"/>
      </p:guideLst>
    </p:cSldViewPr>
  </p:slideViewPr>
  <p:notesTextViewPr>
    <p:cViewPr>
      <p:scale>
        <a:sx n="1" d="1"/>
        <a:sy n="1" d="1"/>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commentAuthors" Target="commentAuthors.xml"/><Relationship Id="rId3" Type="http://schemas.openxmlformats.org/officeDocument/2006/relationships/handoutMaster" Target="handoutMasters/handoutMaster1.xml"/><Relationship Id="rId7" Type="http://schemas.openxmlformats.org/officeDocument/2006/relationships/font" Target="fonts/font4.fntdata"/><Relationship Id="rId12" Type="http://schemas.openxmlformats.org/officeDocument/2006/relationships/tags" Target="tags/tag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viewProps" Target="viewProps.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17433" cy="350520"/>
          </a:xfrm>
          <a:prstGeom prst="rect">
            <a:avLst/>
          </a:prstGeom>
        </p:spPr>
        <p:txBody>
          <a:bodyPr vert="horz" lIns="93031" tIns="46516" rIns="93031" bIns="46516" rtlCol="0"/>
          <a:lstStyle>
            <a:defPPr>
              <a:defRPr kern="1200"/>
            </a:defPPr>
            <a:lvl1pPr algn="l">
              <a:defRPr sz="1200"/>
            </a:lvl1pPr>
          </a:lstStyle>
          <a:p>
            <a:endParaRPr lang="en-US"/>
          </a:p>
        </p:txBody>
      </p:sp>
      <p:sp>
        <p:nvSpPr>
          <p:cNvPr id="3" name="Date Placeholder 2"/>
          <p:cNvSpPr>
            <a:spLocks noGrp="1"/>
          </p:cNvSpPr>
          <p:nvPr>
            <p:ph type="dt" sz="quarter" idx="1"/>
          </p:nvPr>
        </p:nvSpPr>
        <p:spPr>
          <a:xfrm>
            <a:off x="5251421" y="0"/>
            <a:ext cx="4017433" cy="350520"/>
          </a:xfrm>
          <a:prstGeom prst="rect">
            <a:avLst/>
          </a:prstGeom>
        </p:spPr>
        <p:txBody>
          <a:bodyPr vert="horz" lIns="93031" tIns="46516" rIns="93031" bIns="46516" rtlCol="0"/>
          <a:lstStyle>
            <a:defPPr>
              <a:defRPr kern="1200"/>
            </a:defPPr>
            <a:lvl1pPr algn="r">
              <a:defRPr sz="1200"/>
            </a:lvl1pPr>
          </a:lstStyle>
          <a:p>
            <a:fld id="{9281E4DE-EB0E-4FB2-BE29-FC865D9A50FC}" type="datetimeFigureOut">
              <a:rPr lang="en-US" smtClean="0"/>
              <a:t>10/26/2026</a:t>
            </a:fld>
            <a:endParaRPr lang="en-US"/>
          </a:p>
        </p:txBody>
      </p:sp>
      <p:sp>
        <p:nvSpPr>
          <p:cNvPr id="4" name="Footer Placeholder 3"/>
          <p:cNvSpPr>
            <a:spLocks noGrp="1"/>
          </p:cNvSpPr>
          <p:nvPr>
            <p:ph type="ftr" sz="quarter" idx="2"/>
          </p:nvPr>
        </p:nvSpPr>
        <p:spPr>
          <a:xfrm>
            <a:off x="0" y="6658664"/>
            <a:ext cx="4017433" cy="350520"/>
          </a:xfrm>
          <a:prstGeom prst="rect">
            <a:avLst/>
          </a:prstGeom>
        </p:spPr>
        <p:txBody>
          <a:bodyPr vert="horz" lIns="93031" tIns="46516" rIns="93031" bIns="46516" rtlCol="0" anchor="b"/>
          <a:lstStyle>
            <a:defPPr>
              <a:defRPr kern="1200"/>
            </a:defPPr>
            <a:lvl1pPr algn="l">
              <a:defRPr sz="1200"/>
            </a:lvl1pPr>
          </a:lstStyle>
          <a:p>
            <a:endParaRPr lang="en-US"/>
          </a:p>
        </p:txBody>
      </p:sp>
      <p:sp>
        <p:nvSpPr>
          <p:cNvPr id="5" name="Slide Number Placeholder 4"/>
          <p:cNvSpPr>
            <a:spLocks noGrp="1"/>
          </p:cNvSpPr>
          <p:nvPr>
            <p:ph type="sldNum" sz="quarter" idx="3"/>
          </p:nvPr>
        </p:nvSpPr>
        <p:spPr>
          <a:xfrm>
            <a:off x="5251421" y="6658664"/>
            <a:ext cx="4017433" cy="350520"/>
          </a:xfrm>
          <a:prstGeom prst="rect">
            <a:avLst/>
          </a:prstGeom>
        </p:spPr>
        <p:txBody>
          <a:bodyPr vert="horz" lIns="93031" tIns="46516" rIns="93031" bIns="46516" rtlCol="0" anchor="b"/>
          <a:lstStyle>
            <a:defPPr>
              <a:defRPr kern="1200"/>
            </a:defPPr>
            <a:lvl1pPr algn="r">
              <a:defRPr sz="1200"/>
            </a:lvl1pPr>
          </a:lstStyle>
          <a:p>
            <a:fld id="{DE247C12-2C6F-4F8F-A764-8CB2FE9A43B8}" type="slidenum">
              <a:rPr lang="en-US" smtClean="0"/>
              <a:t>‹#›</a:t>
            </a:fld>
            <a:endParaRPr lang="en-US"/>
          </a:p>
        </p:txBody>
      </p:sp>
    </p:spTree>
    <p:extLst>
      <p:ext uri="{BB962C8B-B14F-4D97-AF65-F5344CB8AC3E}">
        <p14:creationId xmlns:p14="http://schemas.microsoft.com/office/powerpoint/2010/main" val="84679124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0420080"/>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defPPr>
              <a:defRPr kern="1200"/>
            </a:defPPr>
          </a:lstStyle>
          <a:p>
            <a:fld id="{F8E1F909-3568-40F5-8205-05484158C88C}" type="datetimeFigureOut">
              <a:rPr lang="en-US" smtClean="0"/>
              <a:t>10/26/2026</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5A40D005-FB29-4DA1-AF6A-7002CDC49E30}" type="slidenum">
              <a:rPr lang="en-US" smtClean="0"/>
              <a:t>‹#›</a:t>
            </a:fld>
            <a:endParaRPr lang="en-US"/>
          </a:p>
        </p:txBody>
      </p:sp>
    </p:spTree>
    <p:extLst>
      <p:ext uri="{BB962C8B-B14F-4D97-AF65-F5344CB8AC3E}">
        <p14:creationId xmlns:p14="http://schemas.microsoft.com/office/powerpoint/2010/main" val="2394413000"/>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3" y="21153123"/>
            <a:ext cx="37307521" cy="6537960"/>
          </a:xfrm>
        </p:spPr>
        <p:txBody>
          <a:bodyPr anchor="t"/>
          <a:lstStyle>
            <a:defPPr>
              <a:defRPr kern="1200"/>
            </a:defPPr>
            <a:lvl1pPr algn="l">
              <a:defRPr sz="19200" b="1" cap="all"/>
            </a:lvl1pPr>
          </a:lstStyle>
          <a:p>
            <a:r>
              <a:rPr lang="en-US"/>
              <a:t>Click to edit Master title style</a:t>
            </a:r>
          </a:p>
        </p:txBody>
      </p:sp>
      <p:sp>
        <p:nvSpPr>
          <p:cNvPr id="3" name="Text Placeholder 2"/>
          <p:cNvSpPr>
            <a:spLocks noGrp="1"/>
          </p:cNvSpPr>
          <p:nvPr>
            <p:ph type="body" idx="1"/>
          </p:nvPr>
        </p:nvSpPr>
        <p:spPr>
          <a:xfrm>
            <a:off x="3467103" y="13952227"/>
            <a:ext cx="37307521" cy="7200897"/>
          </a:xfrm>
        </p:spPr>
        <p:txBody>
          <a:bodyPr anchor="b"/>
          <a:lstStyle>
            <a:defPPr>
              <a:defRPr kern="1200"/>
            </a:defPPr>
            <a:lvl1pPr marL="0" indent="0">
              <a:buNone/>
              <a:defRPr sz="9700">
                <a:solidFill>
                  <a:schemeClr val="tx1">
                    <a:tint val="75000"/>
                  </a:schemeClr>
                </a:solidFill>
              </a:defRPr>
            </a:lvl1pPr>
            <a:lvl2pPr marL="2194514" indent="0">
              <a:buNone/>
              <a:defRPr sz="8700">
                <a:solidFill>
                  <a:schemeClr val="tx1">
                    <a:tint val="75000"/>
                  </a:schemeClr>
                </a:solidFill>
              </a:defRPr>
            </a:lvl2pPr>
            <a:lvl3pPr marL="4389028" indent="0">
              <a:buNone/>
              <a:defRPr sz="7700">
                <a:solidFill>
                  <a:schemeClr val="tx1">
                    <a:tint val="75000"/>
                  </a:schemeClr>
                </a:solidFill>
              </a:defRPr>
            </a:lvl3pPr>
            <a:lvl4pPr marL="6583543" indent="0">
              <a:buNone/>
              <a:defRPr sz="6700">
                <a:solidFill>
                  <a:schemeClr val="tx1">
                    <a:tint val="75000"/>
                  </a:schemeClr>
                </a:solidFill>
              </a:defRPr>
            </a:lvl4pPr>
            <a:lvl5pPr marL="8778057" indent="0">
              <a:buNone/>
              <a:defRPr sz="6700">
                <a:solidFill>
                  <a:schemeClr val="tx1">
                    <a:tint val="75000"/>
                  </a:schemeClr>
                </a:solidFill>
              </a:defRPr>
            </a:lvl5pPr>
            <a:lvl6pPr marL="10972571" indent="0">
              <a:buNone/>
              <a:defRPr sz="6700">
                <a:solidFill>
                  <a:schemeClr val="tx1">
                    <a:tint val="75000"/>
                  </a:schemeClr>
                </a:solidFill>
              </a:defRPr>
            </a:lvl6pPr>
            <a:lvl7pPr marL="13167085" indent="0">
              <a:buNone/>
              <a:defRPr sz="6700">
                <a:solidFill>
                  <a:schemeClr val="tx1">
                    <a:tint val="75000"/>
                  </a:schemeClr>
                </a:solidFill>
              </a:defRPr>
            </a:lvl7pPr>
            <a:lvl8pPr marL="15361599" indent="0">
              <a:buNone/>
              <a:defRPr sz="6700">
                <a:solidFill>
                  <a:schemeClr val="tx1">
                    <a:tint val="75000"/>
                  </a:schemeClr>
                </a:solidFill>
              </a:defRPr>
            </a:lvl8pPr>
            <a:lvl9pPr marL="17556114" indent="0">
              <a:buNone/>
              <a:defRPr sz="67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defPPr>
              <a:defRPr kern="1200"/>
            </a:defPPr>
          </a:lstStyle>
          <a:p>
            <a:fld id="{F8E1F909-3568-40F5-8205-05484158C88C}" type="datetimeFigureOut">
              <a:rPr lang="en-US" smtClean="0"/>
              <a:t>10/26/2026</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5A40D005-FB29-4DA1-AF6A-7002CDC49E30}" type="slidenum">
              <a:rPr lang="en-US" smtClean="0"/>
              <a:t>‹#›</a:t>
            </a:fld>
            <a:endParaRPr lang="en-US"/>
          </a:p>
        </p:txBody>
      </p:sp>
    </p:spTree>
    <p:extLst>
      <p:ext uri="{BB962C8B-B14F-4D97-AF65-F5344CB8AC3E}">
        <p14:creationId xmlns:p14="http://schemas.microsoft.com/office/powerpoint/2010/main" val="3752968356"/>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7901944" y="24582124"/>
            <a:ext cx="70736458" cy="69517264"/>
          </a:xfrm>
        </p:spPr>
        <p:txBody>
          <a:bodyPr/>
          <a:lstStyle>
            <a:defPPr>
              <a:defRPr kern="1200"/>
            </a:defPPr>
            <a:lvl1pPr>
              <a:defRPr sz="13400"/>
            </a:lvl1pPr>
            <a:lvl2pPr>
              <a:defRPr sz="11500"/>
            </a:lvl2pPr>
            <a:lvl3pPr>
              <a:defRPr sz="9700"/>
            </a:lvl3pPr>
            <a:lvl4pPr>
              <a:defRPr sz="8700"/>
            </a:lvl4pPr>
            <a:lvl5pPr>
              <a:defRPr sz="8700"/>
            </a:lvl5pPr>
            <a:lvl6pPr>
              <a:defRPr sz="8700"/>
            </a:lvl6pPr>
            <a:lvl7pPr>
              <a:defRPr sz="8700"/>
            </a:lvl7pPr>
            <a:lvl8pPr>
              <a:defRPr sz="8700"/>
            </a:lvl8pPr>
            <a:lvl9pPr>
              <a:defRPr sz="8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9369921" y="24582124"/>
            <a:ext cx="70736464" cy="69517264"/>
          </a:xfrm>
        </p:spPr>
        <p:txBody>
          <a:bodyPr/>
          <a:lstStyle>
            <a:defPPr>
              <a:defRPr kern="1200"/>
            </a:defPPr>
            <a:lvl1pPr>
              <a:defRPr sz="13400"/>
            </a:lvl1pPr>
            <a:lvl2pPr>
              <a:defRPr sz="11500"/>
            </a:lvl2pPr>
            <a:lvl3pPr>
              <a:defRPr sz="9700"/>
            </a:lvl3pPr>
            <a:lvl4pPr>
              <a:defRPr sz="8700"/>
            </a:lvl4pPr>
            <a:lvl5pPr>
              <a:defRPr sz="8700"/>
            </a:lvl5pPr>
            <a:lvl6pPr>
              <a:defRPr sz="8700"/>
            </a:lvl6pPr>
            <a:lvl7pPr>
              <a:defRPr sz="8700"/>
            </a:lvl7pPr>
            <a:lvl8pPr>
              <a:defRPr sz="8700"/>
            </a:lvl8pPr>
            <a:lvl9pPr>
              <a:defRPr sz="8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defPPr>
              <a:defRPr kern="1200"/>
            </a:defPPr>
          </a:lstStyle>
          <a:p>
            <a:fld id="{F8E1F909-3568-40F5-8205-05484158C88C}" type="datetimeFigureOut">
              <a:rPr lang="en-US" smtClean="0"/>
              <a:t>10/26/2026</a:t>
            </a:fld>
            <a:endParaRPr lang="en-US"/>
          </a:p>
        </p:txBody>
      </p:sp>
      <p:sp>
        <p:nvSpPr>
          <p:cNvPr id="6" name="Footer Placeholder 5"/>
          <p:cNvSpPr>
            <a:spLocks noGrp="1"/>
          </p:cNvSpPr>
          <p:nvPr>
            <p:ph type="ftr" sz="quarter" idx="11"/>
          </p:nvPr>
        </p:nvSpPr>
        <p:spPr/>
        <p:txBody>
          <a:bodyPr/>
          <a:lstStyle>
            <a:defPPr>
              <a:defRPr kern="1200"/>
            </a:defPPr>
          </a:lstStyle>
          <a:p>
            <a:endParaRPr lang="en-US"/>
          </a:p>
        </p:txBody>
      </p:sp>
      <p:sp>
        <p:nvSpPr>
          <p:cNvPr id="7" name="Slide Number Placeholder 6"/>
          <p:cNvSpPr>
            <a:spLocks noGrp="1"/>
          </p:cNvSpPr>
          <p:nvPr>
            <p:ph type="sldNum" sz="quarter" idx="12"/>
          </p:nvPr>
        </p:nvSpPr>
        <p:spPr/>
        <p:txBody>
          <a:bodyPr/>
          <a:lstStyle>
            <a:defPPr>
              <a:defRPr kern="1200"/>
            </a:defPPr>
          </a:lstStyle>
          <a:p>
            <a:fld id="{5A40D005-FB29-4DA1-AF6A-7002CDC49E30}" type="slidenum">
              <a:rPr lang="en-US" smtClean="0"/>
              <a:t>‹#›</a:t>
            </a:fld>
            <a:endParaRPr lang="en-US"/>
          </a:p>
        </p:txBody>
      </p:sp>
    </p:spTree>
    <p:extLst>
      <p:ext uri="{BB962C8B-B14F-4D97-AF65-F5344CB8AC3E}">
        <p14:creationId xmlns:p14="http://schemas.microsoft.com/office/powerpoint/2010/main" val="2017245142"/>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3"/>
            <a:ext cx="39502079" cy="5486400"/>
          </a:xfr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2194562" y="7368545"/>
            <a:ext cx="19392903" cy="3070857"/>
          </a:xfrm>
        </p:spPr>
        <p:txBody>
          <a:bodyPr anchor="b"/>
          <a:lstStyle>
            <a:defPPr>
              <a:defRPr kern="1200"/>
            </a:defPPr>
            <a:lvl1pPr marL="0" indent="0">
              <a:buNone/>
              <a:defRPr sz="11500" b="1"/>
            </a:lvl1pPr>
            <a:lvl2pPr marL="2194514" indent="0">
              <a:buNone/>
              <a:defRPr sz="9700" b="1"/>
            </a:lvl2pPr>
            <a:lvl3pPr marL="4389028" indent="0">
              <a:buNone/>
              <a:defRPr sz="8700" b="1"/>
            </a:lvl3pPr>
            <a:lvl4pPr marL="6583543" indent="0">
              <a:buNone/>
              <a:defRPr sz="7700" b="1"/>
            </a:lvl4pPr>
            <a:lvl5pPr marL="8778057" indent="0">
              <a:buNone/>
              <a:defRPr sz="7700" b="1"/>
            </a:lvl5pPr>
            <a:lvl6pPr marL="10972571" indent="0">
              <a:buNone/>
              <a:defRPr sz="7700" b="1"/>
            </a:lvl6pPr>
            <a:lvl7pPr marL="13167085" indent="0">
              <a:buNone/>
              <a:defRPr sz="7700" b="1"/>
            </a:lvl7pPr>
            <a:lvl8pPr marL="15361599" indent="0">
              <a:buNone/>
              <a:defRPr sz="7700" b="1"/>
            </a:lvl8pPr>
            <a:lvl9pPr marL="17556114" indent="0">
              <a:buNone/>
              <a:defRPr sz="7700" b="1"/>
            </a:lvl9pPr>
          </a:lstStyle>
          <a:p>
            <a:pPr lvl="0"/>
            <a:r>
              <a:rPr lang="en-US"/>
              <a:t>Click to edit Master text styles</a:t>
            </a:r>
          </a:p>
        </p:txBody>
      </p:sp>
      <p:sp>
        <p:nvSpPr>
          <p:cNvPr id="4" name="Content Placeholder 3"/>
          <p:cNvSpPr>
            <a:spLocks noGrp="1"/>
          </p:cNvSpPr>
          <p:nvPr>
            <p:ph sz="half" idx="2"/>
          </p:nvPr>
        </p:nvSpPr>
        <p:spPr>
          <a:xfrm>
            <a:off x="2194562" y="10439402"/>
            <a:ext cx="19392903" cy="18966183"/>
          </a:xfrm>
        </p:spPr>
        <p:txBody>
          <a:bodyPr/>
          <a:lstStyle>
            <a:defPPr>
              <a:defRPr kern="1200"/>
            </a:defPPr>
            <a:lvl1pPr>
              <a:defRPr sz="11500"/>
            </a:lvl1pPr>
            <a:lvl2pPr>
              <a:defRPr sz="9700"/>
            </a:lvl2pPr>
            <a:lvl3pPr>
              <a:defRPr sz="87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123" y="7368545"/>
            <a:ext cx="19400520" cy="3070857"/>
          </a:xfrm>
        </p:spPr>
        <p:txBody>
          <a:bodyPr anchor="b"/>
          <a:lstStyle>
            <a:defPPr>
              <a:defRPr kern="1200"/>
            </a:defPPr>
            <a:lvl1pPr marL="0" indent="0">
              <a:buNone/>
              <a:defRPr sz="11500" b="1"/>
            </a:lvl1pPr>
            <a:lvl2pPr marL="2194514" indent="0">
              <a:buNone/>
              <a:defRPr sz="9700" b="1"/>
            </a:lvl2pPr>
            <a:lvl3pPr marL="4389028" indent="0">
              <a:buNone/>
              <a:defRPr sz="8700" b="1"/>
            </a:lvl3pPr>
            <a:lvl4pPr marL="6583543" indent="0">
              <a:buNone/>
              <a:defRPr sz="7700" b="1"/>
            </a:lvl4pPr>
            <a:lvl5pPr marL="8778057" indent="0">
              <a:buNone/>
              <a:defRPr sz="7700" b="1"/>
            </a:lvl5pPr>
            <a:lvl6pPr marL="10972571" indent="0">
              <a:buNone/>
              <a:defRPr sz="7700" b="1"/>
            </a:lvl6pPr>
            <a:lvl7pPr marL="13167085" indent="0">
              <a:buNone/>
              <a:defRPr sz="7700" b="1"/>
            </a:lvl7pPr>
            <a:lvl8pPr marL="15361599" indent="0">
              <a:buNone/>
              <a:defRPr sz="7700" b="1"/>
            </a:lvl8pPr>
            <a:lvl9pPr marL="17556114" indent="0">
              <a:buNone/>
              <a:defRPr sz="7700" b="1"/>
            </a:lvl9pPr>
          </a:lstStyle>
          <a:p>
            <a:pPr lvl="0"/>
            <a:r>
              <a:rPr lang="en-US"/>
              <a:t>Click to edit Master text styles</a:t>
            </a:r>
          </a:p>
        </p:txBody>
      </p:sp>
      <p:sp>
        <p:nvSpPr>
          <p:cNvPr id="6" name="Content Placeholder 5"/>
          <p:cNvSpPr>
            <a:spLocks noGrp="1"/>
          </p:cNvSpPr>
          <p:nvPr>
            <p:ph sz="quarter" idx="4"/>
          </p:nvPr>
        </p:nvSpPr>
        <p:spPr>
          <a:xfrm>
            <a:off x="22296123" y="10439402"/>
            <a:ext cx="19400520" cy="18966183"/>
          </a:xfrm>
        </p:spPr>
        <p:txBody>
          <a:bodyPr/>
          <a:lstStyle>
            <a:defPPr>
              <a:defRPr kern="1200"/>
            </a:defPPr>
            <a:lvl1pPr>
              <a:defRPr sz="11500"/>
            </a:lvl1pPr>
            <a:lvl2pPr>
              <a:defRPr sz="9700"/>
            </a:lvl2pPr>
            <a:lvl3pPr>
              <a:defRPr sz="87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defPPr>
              <a:defRPr kern="1200"/>
            </a:defPPr>
          </a:lstStyle>
          <a:p>
            <a:fld id="{F8E1F909-3568-40F5-8205-05484158C88C}" type="datetimeFigureOut">
              <a:rPr lang="en-US" smtClean="0"/>
              <a:t>10/26/2026</a:t>
            </a:fld>
            <a:endParaRPr lang="en-US"/>
          </a:p>
        </p:txBody>
      </p:sp>
      <p:sp>
        <p:nvSpPr>
          <p:cNvPr id="8" name="Footer Placeholder 7"/>
          <p:cNvSpPr>
            <a:spLocks noGrp="1"/>
          </p:cNvSpPr>
          <p:nvPr>
            <p:ph type="ftr" sz="quarter" idx="11"/>
          </p:nvPr>
        </p:nvSpPr>
        <p:spPr/>
        <p:txBody>
          <a:bodyPr/>
          <a:lstStyle>
            <a:defPPr>
              <a:defRPr kern="1200"/>
            </a:defPPr>
          </a:lstStyle>
          <a:p>
            <a:endParaRPr lang="en-US"/>
          </a:p>
        </p:txBody>
      </p:sp>
      <p:sp>
        <p:nvSpPr>
          <p:cNvPr id="9" name="Slide Number Placeholder 8"/>
          <p:cNvSpPr>
            <a:spLocks noGrp="1"/>
          </p:cNvSpPr>
          <p:nvPr>
            <p:ph type="sldNum" sz="quarter" idx="12"/>
          </p:nvPr>
        </p:nvSpPr>
        <p:spPr/>
        <p:txBody>
          <a:bodyPr/>
          <a:lstStyle>
            <a:defPPr>
              <a:defRPr kern="1200"/>
            </a:defPPr>
          </a:lstStyle>
          <a:p>
            <a:fld id="{5A40D005-FB29-4DA1-AF6A-7002CDC49E30}" type="slidenum">
              <a:rPr lang="en-US" smtClean="0"/>
              <a:t>‹#›</a:t>
            </a:fld>
            <a:endParaRPr lang="en-US"/>
          </a:p>
        </p:txBody>
      </p:sp>
    </p:spTree>
    <p:extLst>
      <p:ext uri="{BB962C8B-B14F-4D97-AF65-F5344CB8AC3E}">
        <p14:creationId xmlns:p14="http://schemas.microsoft.com/office/powerpoint/2010/main" val="3947019482"/>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Date Placeholder 2"/>
          <p:cNvSpPr>
            <a:spLocks noGrp="1"/>
          </p:cNvSpPr>
          <p:nvPr>
            <p:ph type="dt" sz="half" idx="10"/>
          </p:nvPr>
        </p:nvSpPr>
        <p:spPr/>
        <p:txBody>
          <a:bodyPr/>
          <a:lstStyle>
            <a:defPPr>
              <a:defRPr kern="1200"/>
            </a:defPPr>
          </a:lstStyle>
          <a:p>
            <a:fld id="{F8E1F909-3568-40F5-8205-05484158C88C}" type="datetimeFigureOut">
              <a:rPr lang="en-US" smtClean="0"/>
              <a:t>10/26/2026</a:t>
            </a:fld>
            <a:endParaRPr lang="en-US"/>
          </a:p>
        </p:txBody>
      </p:sp>
      <p:sp>
        <p:nvSpPr>
          <p:cNvPr id="4" name="Footer Placeholder 3"/>
          <p:cNvSpPr>
            <a:spLocks noGrp="1"/>
          </p:cNvSpPr>
          <p:nvPr>
            <p:ph type="ftr" sz="quarter" idx="11"/>
          </p:nvPr>
        </p:nvSpPr>
        <p:spPr/>
        <p:txBody>
          <a:bodyPr/>
          <a:lstStyle>
            <a:defPPr>
              <a:defRPr kern="1200"/>
            </a:defPPr>
          </a:lstStyle>
          <a:p>
            <a:endParaRPr lang="en-US"/>
          </a:p>
        </p:txBody>
      </p:sp>
      <p:sp>
        <p:nvSpPr>
          <p:cNvPr id="5" name="Slide Number Placeholder 4"/>
          <p:cNvSpPr>
            <a:spLocks noGrp="1"/>
          </p:cNvSpPr>
          <p:nvPr>
            <p:ph type="sldNum" sz="quarter" idx="12"/>
          </p:nvPr>
        </p:nvSpPr>
        <p:spPr/>
        <p:txBody>
          <a:bodyPr/>
          <a:lstStyle>
            <a:defPPr>
              <a:defRPr kern="1200"/>
            </a:defPPr>
          </a:lstStyle>
          <a:p>
            <a:fld id="{5A40D005-FB29-4DA1-AF6A-7002CDC49E30}" type="slidenum">
              <a:rPr lang="en-US" smtClean="0"/>
              <a:t>‹#›</a:t>
            </a:fld>
            <a:endParaRPr lang="en-US"/>
          </a:p>
        </p:txBody>
      </p:sp>
    </p:spTree>
    <p:extLst>
      <p:ext uri="{BB962C8B-B14F-4D97-AF65-F5344CB8AC3E}">
        <p14:creationId xmlns:p14="http://schemas.microsoft.com/office/powerpoint/2010/main" val="366342321"/>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defPPr>
              <a:defRPr kern="1200"/>
            </a:defPPr>
          </a:lstStyle>
          <a:p>
            <a:fld id="{F8E1F909-3568-40F5-8205-05484158C88C}" type="datetimeFigureOut">
              <a:rPr lang="en-US" smtClean="0"/>
              <a:t>10/26/2026</a:t>
            </a:fld>
            <a:endParaRPr lang="en-US"/>
          </a:p>
        </p:txBody>
      </p:sp>
      <p:sp>
        <p:nvSpPr>
          <p:cNvPr id="3" name="Footer Placeholder 2"/>
          <p:cNvSpPr>
            <a:spLocks noGrp="1"/>
          </p:cNvSpPr>
          <p:nvPr>
            <p:ph type="ftr" sz="quarter" idx="11"/>
          </p:nvPr>
        </p:nvSpPr>
        <p:spPr/>
        <p:txBody>
          <a:bodyPr/>
          <a:lstStyle>
            <a:defPPr>
              <a:defRPr kern="1200"/>
            </a:defPPr>
          </a:lstStyle>
          <a:p>
            <a:endParaRPr lang="en-US"/>
          </a:p>
        </p:txBody>
      </p:sp>
      <p:sp>
        <p:nvSpPr>
          <p:cNvPr id="4" name="Slide Number Placeholder 3"/>
          <p:cNvSpPr>
            <a:spLocks noGrp="1"/>
          </p:cNvSpPr>
          <p:nvPr>
            <p:ph type="sldNum" sz="quarter" idx="12"/>
          </p:nvPr>
        </p:nvSpPr>
        <p:spPr/>
        <p:txBody>
          <a:bodyPr/>
          <a:lstStyle>
            <a:defPPr>
              <a:defRPr kern="1200"/>
            </a:defPPr>
          </a:lstStyle>
          <a:p>
            <a:fld id="{5A40D005-FB29-4DA1-AF6A-7002CDC49E30}" type="slidenum">
              <a:rPr lang="en-US" smtClean="0"/>
              <a:t>‹#›</a:t>
            </a:fld>
            <a:endParaRPr lang="en-US"/>
          </a:p>
        </p:txBody>
      </p:sp>
    </p:spTree>
    <p:extLst>
      <p:ext uri="{BB962C8B-B14F-4D97-AF65-F5344CB8AC3E}">
        <p14:creationId xmlns:p14="http://schemas.microsoft.com/office/powerpoint/2010/main" val="286091492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4" y="1310640"/>
            <a:ext cx="14439903" cy="5577840"/>
          </a:xfrm>
        </p:spPr>
        <p:txBody>
          <a:bodyPr anchor="b"/>
          <a:lstStyle>
            <a:defPPr>
              <a:defRPr kern="1200"/>
            </a:defPPr>
            <a:lvl1pPr algn="l">
              <a:defRPr sz="9700" b="1"/>
            </a:lvl1pPr>
          </a:lstStyle>
          <a:p>
            <a:r>
              <a:rPr lang="en-US"/>
              <a:t>Click to edit Master title style</a:t>
            </a:r>
          </a:p>
        </p:txBody>
      </p:sp>
      <p:sp>
        <p:nvSpPr>
          <p:cNvPr id="3" name="Content Placeholder 2"/>
          <p:cNvSpPr>
            <a:spLocks noGrp="1"/>
          </p:cNvSpPr>
          <p:nvPr>
            <p:ph idx="1"/>
          </p:nvPr>
        </p:nvSpPr>
        <p:spPr>
          <a:xfrm>
            <a:off x="17160239" y="1310643"/>
            <a:ext cx="24536400" cy="28094942"/>
          </a:xfrm>
        </p:spPr>
        <p:txBody>
          <a:bodyPr/>
          <a:lstStyle>
            <a:defPPr>
              <a:defRPr kern="1200"/>
            </a:defPPr>
            <a:lvl1pPr>
              <a:defRPr sz="15400"/>
            </a:lvl1pPr>
            <a:lvl2pPr>
              <a:defRPr sz="13400"/>
            </a:lvl2pPr>
            <a:lvl3pPr>
              <a:defRPr sz="11500"/>
            </a:lvl3pPr>
            <a:lvl4pPr>
              <a:defRPr sz="9700"/>
            </a:lvl4pPr>
            <a:lvl5pPr>
              <a:defRPr sz="9700"/>
            </a:lvl5pPr>
            <a:lvl6pPr>
              <a:defRPr sz="9700"/>
            </a:lvl6pPr>
            <a:lvl7pPr>
              <a:defRPr sz="9700"/>
            </a:lvl7pPr>
            <a:lvl8pPr>
              <a:defRPr sz="9700"/>
            </a:lvl8pPr>
            <a:lvl9pPr>
              <a:defRPr sz="9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4564" y="6888483"/>
            <a:ext cx="14439903" cy="22517103"/>
          </a:xfrm>
        </p:spPr>
        <p:txBody>
          <a:bodyPr/>
          <a:lstStyle>
            <a:defPPr>
              <a:defRPr kern="1200"/>
            </a:defPPr>
            <a:lvl1pPr marL="0" indent="0">
              <a:buNone/>
              <a:defRPr sz="6700"/>
            </a:lvl1pPr>
            <a:lvl2pPr marL="2194514" indent="0">
              <a:buNone/>
              <a:defRPr sz="5700"/>
            </a:lvl2pPr>
            <a:lvl3pPr marL="4389028" indent="0">
              <a:buNone/>
              <a:defRPr sz="4800"/>
            </a:lvl3pPr>
            <a:lvl4pPr marL="6583543" indent="0">
              <a:buNone/>
              <a:defRPr sz="4300"/>
            </a:lvl4pPr>
            <a:lvl5pPr marL="8778057" indent="0">
              <a:buNone/>
              <a:defRPr sz="4300"/>
            </a:lvl5pPr>
            <a:lvl6pPr marL="10972571" indent="0">
              <a:buNone/>
              <a:defRPr sz="4300"/>
            </a:lvl6pPr>
            <a:lvl7pPr marL="13167085" indent="0">
              <a:buNone/>
              <a:defRPr sz="4300"/>
            </a:lvl7pPr>
            <a:lvl8pPr marL="15361599" indent="0">
              <a:buNone/>
              <a:defRPr sz="4300"/>
            </a:lvl8pPr>
            <a:lvl9pPr marL="17556114" indent="0">
              <a:buNone/>
              <a:defRPr sz="4300"/>
            </a:lvl9pPr>
          </a:lstStyle>
          <a:p>
            <a:pPr lvl="0"/>
            <a:r>
              <a:rPr lang="en-US"/>
              <a:t>Click to edit Master text styles</a:t>
            </a:r>
          </a:p>
        </p:txBody>
      </p:sp>
      <p:sp>
        <p:nvSpPr>
          <p:cNvPr id="5" name="Date Placeholder 4"/>
          <p:cNvSpPr>
            <a:spLocks noGrp="1"/>
          </p:cNvSpPr>
          <p:nvPr>
            <p:ph type="dt" sz="half" idx="10"/>
          </p:nvPr>
        </p:nvSpPr>
        <p:spPr/>
        <p:txBody>
          <a:bodyPr/>
          <a:lstStyle>
            <a:defPPr>
              <a:defRPr kern="1200"/>
            </a:defPPr>
          </a:lstStyle>
          <a:p>
            <a:fld id="{F8E1F909-3568-40F5-8205-05484158C88C}" type="datetimeFigureOut">
              <a:rPr lang="en-US" smtClean="0"/>
              <a:t>10/26/2026</a:t>
            </a:fld>
            <a:endParaRPr lang="en-US"/>
          </a:p>
        </p:txBody>
      </p:sp>
      <p:sp>
        <p:nvSpPr>
          <p:cNvPr id="6" name="Footer Placeholder 5"/>
          <p:cNvSpPr>
            <a:spLocks noGrp="1"/>
          </p:cNvSpPr>
          <p:nvPr>
            <p:ph type="ftr" sz="quarter" idx="11"/>
          </p:nvPr>
        </p:nvSpPr>
        <p:spPr/>
        <p:txBody>
          <a:bodyPr/>
          <a:lstStyle>
            <a:defPPr>
              <a:defRPr kern="1200"/>
            </a:defPPr>
          </a:lstStyle>
          <a:p>
            <a:endParaRPr lang="en-US"/>
          </a:p>
        </p:txBody>
      </p:sp>
      <p:sp>
        <p:nvSpPr>
          <p:cNvPr id="7" name="Slide Number Placeholder 6"/>
          <p:cNvSpPr>
            <a:spLocks noGrp="1"/>
          </p:cNvSpPr>
          <p:nvPr>
            <p:ph type="sldNum" sz="quarter" idx="12"/>
          </p:nvPr>
        </p:nvSpPr>
        <p:spPr/>
        <p:txBody>
          <a:bodyPr/>
          <a:lstStyle>
            <a:defPPr>
              <a:defRPr kern="1200"/>
            </a:defPPr>
          </a:lstStyle>
          <a:p>
            <a:fld id="{5A40D005-FB29-4DA1-AF6A-7002CDC49E30}" type="slidenum">
              <a:rPr lang="en-US" smtClean="0"/>
              <a:t>‹#›</a:t>
            </a:fld>
            <a:endParaRPr lang="en-US"/>
          </a:p>
        </p:txBody>
      </p:sp>
    </p:spTree>
    <p:extLst>
      <p:ext uri="{BB962C8B-B14F-4D97-AF65-F5344CB8AC3E}">
        <p14:creationId xmlns:p14="http://schemas.microsoft.com/office/powerpoint/2010/main" val="833310565"/>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983" y="23042882"/>
            <a:ext cx="26334721" cy="2720343"/>
          </a:xfrm>
        </p:spPr>
        <p:txBody>
          <a:bodyPr anchor="b"/>
          <a:lstStyle>
            <a:defPPr>
              <a:defRPr kern="1200"/>
            </a:defPPr>
            <a:lvl1pPr algn="l">
              <a:defRPr sz="9700" b="1"/>
            </a:lvl1pPr>
          </a:lstStyle>
          <a:p>
            <a:r>
              <a:rPr lang="en-US"/>
              <a:t>Click to edit Master title style</a:t>
            </a:r>
          </a:p>
        </p:txBody>
      </p:sp>
      <p:sp>
        <p:nvSpPr>
          <p:cNvPr id="3" name="Picture Placeholder 2"/>
          <p:cNvSpPr>
            <a:spLocks noGrp="1"/>
          </p:cNvSpPr>
          <p:nvPr>
            <p:ph type="pic" idx="1"/>
          </p:nvPr>
        </p:nvSpPr>
        <p:spPr>
          <a:xfrm>
            <a:off x="8602983" y="2941320"/>
            <a:ext cx="26334721" cy="19751039"/>
          </a:xfrm>
        </p:spPr>
        <p:txBody>
          <a:bodyPr/>
          <a:lstStyle>
            <a:defPPr>
              <a:defRPr kern="1200"/>
            </a:defPPr>
            <a:lvl1pPr marL="0" indent="0">
              <a:buNone/>
              <a:defRPr sz="15400"/>
            </a:lvl1pPr>
            <a:lvl2pPr marL="2194514" indent="0">
              <a:buNone/>
              <a:defRPr sz="13400"/>
            </a:lvl2pPr>
            <a:lvl3pPr marL="4389028" indent="0">
              <a:buNone/>
              <a:defRPr sz="11500"/>
            </a:lvl3pPr>
            <a:lvl4pPr marL="6583543" indent="0">
              <a:buNone/>
              <a:defRPr sz="9700"/>
            </a:lvl4pPr>
            <a:lvl5pPr marL="8778057" indent="0">
              <a:buNone/>
              <a:defRPr sz="9700"/>
            </a:lvl5pPr>
            <a:lvl6pPr marL="10972571" indent="0">
              <a:buNone/>
              <a:defRPr sz="9700"/>
            </a:lvl6pPr>
            <a:lvl7pPr marL="13167085" indent="0">
              <a:buNone/>
              <a:defRPr sz="9700"/>
            </a:lvl7pPr>
            <a:lvl8pPr marL="15361599" indent="0">
              <a:buNone/>
              <a:defRPr sz="9700"/>
            </a:lvl8pPr>
            <a:lvl9pPr marL="17556114" indent="0">
              <a:buNone/>
              <a:defRPr sz="9700"/>
            </a:lvl9pPr>
          </a:lstStyle>
          <a:p>
            <a:endParaRPr lang="en-US"/>
          </a:p>
        </p:txBody>
      </p:sp>
      <p:sp>
        <p:nvSpPr>
          <p:cNvPr id="4" name="Text Placeholder 3"/>
          <p:cNvSpPr>
            <a:spLocks noGrp="1"/>
          </p:cNvSpPr>
          <p:nvPr>
            <p:ph type="body" sz="half" idx="2"/>
          </p:nvPr>
        </p:nvSpPr>
        <p:spPr>
          <a:xfrm>
            <a:off x="8602983" y="25763224"/>
            <a:ext cx="26334721" cy="3863337"/>
          </a:xfrm>
        </p:spPr>
        <p:txBody>
          <a:bodyPr/>
          <a:lstStyle>
            <a:defPPr>
              <a:defRPr kern="1200"/>
            </a:defPPr>
            <a:lvl1pPr marL="0" indent="0">
              <a:buNone/>
              <a:defRPr sz="6700"/>
            </a:lvl1pPr>
            <a:lvl2pPr marL="2194514" indent="0">
              <a:buNone/>
              <a:defRPr sz="5700"/>
            </a:lvl2pPr>
            <a:lvl3pPr marL="4389028" indent="0">
              <a:buNone/>
              <a:defRPr sz="4800"/>
            </a:lvl3pPr>
            <a:lvl4pPr marL="6583543" indent="0">
              <a:buNone/>
              <a:defRPr sz="4300"/>
            </a:lvl4pPr>
            <a:lvl5pPr marL="8778057" indent="0">
              <a:buNone/>
              <a:defRPr sz="4300"/>
            </a:lvl5pPr>
            <a:lvl6pPr marL="10972571" indent="0">
              <a:buNone/>
              <a:defRPr sz="4300"/>
            </a:lvl6pPr>
            <a:lvl7pPr marL="13167085" indent="0">
              <a:buNone/>
              <a:defRPr sz="4300"/>
            </a:lvl7pPr>
            <a:lvl8pPr marL="15361599" indent="0">
              <a:buNone/>
              <a:defRPr sz="4300"/>
            </a:lvl8pPr>
            <a:lvl9pPr marL="17556114" indent="0">
              <a:buNone/>
              <a:defRPr sz="4300"/>
            </a:lvl9pPr>
          </a:lstStyle>
          <a:p>
            <a:pPr lvl="0"/>
            <a:r>
              <a:rPr lang="en-US"/>
              <a:t>Click to edit Master text styles</a:t>
            </a:r>
          </a:p>
        </p:txBody>
      </p:sp>
      <p:sp>
        <p:nvSpPr>
          <p:cNvPr id="5" name="Date Placeholder 4"/>
          <p:cNvSpPr>
            <a:spLocks noGrp="1"/>
          </p:cNvSpPr>
          <p:nvPr>
            <p:ph type="dt" sz="half" idx="10"/>
          </p:nvPr>
        </p:nvSpPr>
        <p:spPr/>
        <p:txBody>
          <a:bodyPr/>
          <a:lstStyle>
            <a:defPPr>
              <a:defRPr kern="1200"/>
            </a:defPPr>
          </a:lstStyle>
          <a:p>
            <a:fld id="{F8E1F909-3568-40F5-8205-05484158C88C}" type="datetimeFigureOut">
              <a:rPr lang="en-US" smtClean="0"/>
              <a:t>10/26/2026</a:t>
            </a:fld>
            <a:endParaRPr lang="en-US"/>
          </a:p>
        </p:txBody>
      </p:sp>
      <p:sp>
        <p:nvSpPr>
          <p:cNvPr id="6" name="Footer Placeholder 5"/>
          <p:cNvSpPr>
            <a:spLocks noGrp="1"/>
          </p:cNvSpPr>
          <p:nvPr>
            <p:ph type="ftr" sz="quarter" idx="11"/>
          </p:nvPr>
        </p:nvSpPr>
        <p:spPr/>
        <p:txBody>
          <a:bodyPr/>
          <a:lstStyle>
            <a:defPPr>
              <a:defRPr kern="1200"/>
            </a:defPPr>
          </a:lstStyle>
          <a:p>
            <a:endParaRPr lang="en-US"/>
          </a:p>
        </p:txBody>
      </p:sp>
      <p:sp>
        <p:nvSpPr>
          <p:cNvPr id="7" name="Slide Number Placeholder 6"/>
          <p:cNvSpPr>
            <a:spLocks noGrp="1"/>
          </p:cNvSpPr>
          <p:nvPr>
            <p:ph type="sldNum" sz="quarter" idx="12"/>
          </p:nvPr>
        </p:nvSpPr>
        <p:spPr/>
        <p:txBody>
          <a:bodyPr/>
          <a:lstStyle>
            <a:defPPr>
              <a:defRPr kern="1200"/>
            </a:defPPr>
          </a:lstStyle>
          <a:p>
            <a:fld id="{5A40D005-FB29-4DA1-AF6A-7002CDC49E30}" type="slidenum">
              <a:rPr lang="en-US" smtClean="0"/>
              <a:t>‹#›</a:t>
            </a:fld>
            <a:endParaRPr lang="en-US"/>
          </a:p>
        </p:txBody>
      </p:sp>
    </p:spTree>
    <p:extLst>
      <p:ext uri="{BB962C8B-B14F-4D97-AF65-F5344CB8AC3E}">
        <p14:creationId xmlns:p14="http://schemas.microsoft.com/office/powerpoint/2010/main" val="1806995791"/>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defPPr>
              <a:defRPr kern="1200"/>
            </a:defPPr>
          </a:lstStyle>
          <a:p>
            <a:fld id="{F8E1F909-3568-40F5-8205-05484158C88C}" type="datetimeFigureOut">
              <a:rPr lang="en-US" smtClean="0"/>
              <a:t>10/26/2026</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5A40D005-FB29-4DA1-AF6A-7002CDC49E30}" type="slidenum">
              <a:rPr lang="en-US" smtClean="0"/>
              <a:t>‹#›</a:t>
            </a:fld>
            <a:endParaRPr lang="en-US"/>
          </a:p>
        </p:txBody>
      </p:sp>
    </p:spTree>
    <p:extLst>
      <p:ext uri="{BB962C8B-B14F-4D97-AF65-F5344CB8AC3E}">
        <p14:creationId xmlns:p14="http://schemas.microsoft.com/office/powerpoint/2010/main" val="256646121"/>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4559085" y="4221484"/>
            <a:ext cx="35547303" cy="89877900"/>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7901947" y="4221484"/>
            <a:ext cx="105925615" cy="89877900"/>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defPPr>
              <a:defRPr kern="1200"/>
            </a:defPPr>
          </a:lstStyle>
          <a:p>
            <a:fld id="{F8E1F909-3568-40F5-8205-05484158C88C}" type="datetimeFigureOut">
              <a:rPr lang="en-US" smtClean="0"/>
              <a:t>10/26/2026</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5A40D005-FB29-4DA1-AF6A-7002CDC49E30}" type="slidenum">
              <a:rPr lang="en-US" smtClean="0"/>
              <a:t>‹#›</a:t>
            </a:fld>
            <a:endParaRPr lang="en-US"/>
          </a:p>
        </p:txBody>
      </p:sp>
    </p:spTree>
    <p:extLst>
      <p:ext uri="{BB962C8B-B14F-4D97-AF65-F5344CB8AC3E}">
        <p14:creationId xmlns:p14="http://schemas.microsoft.com/office/powerpoint/2010/main" val="263469537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194560" y="1318263"/>
            <a:ext cx="39502079" cy="5486400"/>
          </a:xfrm>
          <a:prstGeom prst="rect">
            <a:avLst/>
          </a:prstGeom>
        </p:spPr>
        <p:txBody>
          <a:bodyPr vert="horz" lIns="438903" tIns="219451" rIns="438903" bIns="219451" rtlCol="0" anchor="ctr">
            <a:normAutofit/>
          </a:bodyPr>
          <a:lstStyle>
            <a:defPPr>
              <a:defRPr kern="1200"/>
            </a:defPPr>
          </a:lstStyle>
          <a:p>
            <a:r>
              <a:rPr lang="en-US"/>
              <a:t>Click to edit Master title style</a:t>
            </a:r>
          </a:p>
        </p:txBody>
      </p:sp>
      <p:sp>
        <p:nvSpPr>
          <p:cNvPr id="3" name="Text Placeholder 2"/>
          <p:cNvSpPr>
            <a:spLocks noGrp="1"/>
          </p:cNvSpPr>
          <p:nvPr>
            <p:ph type="body" idx="1"/>
          </p:nvPr>
        </p:nvSpPr>
        <p:spPr>
          <a:xfrm>
            <a:off x="2194560" y="7680964"/>
            <a:ext cx="39502079" cy="21724623"/>
          </a:xfrm>
          <a:prstGeom prst="rect">
            <a:avLst/>
          </a:prstGeom>
        </p:spPr>
        <p:txBody>
          <a:bodyPr vert="horz" lIns="438903" tIns="219451" rIns="438903" bIns="219451" rtlCol="0">
            <a:normAutofit/>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194560" y="30510482"/>
            <a:ext cx="10241280" cy="1752600"/>
          </a:xfrm>
          <a:prstGeom prst="rect">
            <a:avLst/>
          </a:prstGeom>
        </p:spPr>
        <p:txBody>
          <a:bodyPr vert="horz" lIns="438903" tIns="219451" rIns="438903" bIns="219451" rtlCol="0" anchor="ctr"/>
          <a:lstStyle>
            <a:defPPr>
              <a:defRPr kern="1200"/>
            </a:defPPr>
            <a:lvl1pPr algn="l">
              <a:defRPr sz="5700">
                <a:solidFill>
                  <a:schemeClr val="tx1">
                    <a:tint val="75000"/>
                  </a:schemeClr>
                </a:solidFill>
              </a:defRPr>
            </a:lvl1pPr>
          </a:lstStyle>
          <a:p>
            <a:fld id="{F8E1F909-3568-40F5-8205-05484158C88C}" type="datetimeFigureOut">
              <a:rPr lang="en-US" smtClean="0"/>
              <a:t>10/26/2026</a:t>
            </a:fld>
            <a:endParaRPr lang="en-US"/>
          </a:p>
        </p:txBody>
      </p:sp>
      <p:sp>
        <p:nvSpPr>
          <p:cNvPr id="5" name="Footer Placeholder 4"/>
          <p:cNvSpPr>
            <a:spLocks noGrp="1"/>
          </p:cNvSpPr>
          <p:nvPr>
            <p:ph type="ftr" sz="quarter" idx="3"/>
          </p:nvPr>
        </p:nvSpPr>
        <p:spPr>
          <a:xfrm>
            <a:off x="14996161" y="30510482"/>
            <a:ext cx="13898880" cy="1752600"/>
          </a:xfrm>
          <a:prstGeom prst="rect">
            <a:avLst/>
          </a:prstGeom>
        </p:spPr>
        <p:txBody>
          <a:bodyPr vert="horz" lIns="438903" tIns="219451" rIns="438903" bIns="219451" rtlCol="0" anchor="ctr"/>
          <a:lstStyle>
            <a:defPPr>
              <a:defRPr kern="1200"/>
            </a:defPPr>
            <a:lvl1pPr algn="ctr">
              <a:defRPr sz="57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1455361" y="30510482"/>
            <a:ext cx="10241280" cy="1752600"/>
          </a:xfrm>
          <a:prstGeom prst="rect">
            <a:avLst/>
          </a:prstGeom>
        </p:spPr>
        <p:txBody>
          <a:bodyPr vert="horz" lIns="438903" tIns="219451" rIns="438903" bIns="219451" rtlCol="0" anchor="ctr"/>
          <a:lstStyle>
            <a:defPPr>
              <a:defRPr kern="1200"/>
            </a:defPPr>
            <a:lvl1pPr algn="r">
              <a:defRPr sz="5700">
                <a:solidFill>
                  <a:schemeClr val="tx1">
                    <a:tint val="75000"/>
                  </a:schemeClr>
                </a:solidFill>
              </a:defRPr>
            </a:lvl1pPr>
          </a:lstStyle>
          <a:p>
            <a:fld id="{5A40D005-FB29-4DA1-AF6A-7002CDC49E30}" type="slidenum">
              <a:rPr lang="en-US" smtClean="0"/>
              <a:t>‹#›</a:t>
            </a:fld>
            <a:endParaRPr lang="en-US"/>
          </a:p>
        </p:txBody>
      </p:sp>
      <p:pic>
        <p:nvPicPr>
          <p:cNvPr id="7" name="New picture"/>
          <p:cNvPicPr/>
          <p:nvPr/>
        </p:nvPicPr>
        <p:blipFill>
          <a:blip r:embed="rId13"/>
          <a:stretch>
            <a:fillRect/>
          </a:stretch>
        </p:blipFill>
        <p:spPr>
          <a:xfrm rot="16200000">
            <a:off x="-11074400" y="16459200"/>
            <a:ext cx="14274800" cy="3937000"/>
          </a:xfrm>
          <a:prstGeom prst="rect">
            <a:avLst/>
          </a:prstGeom>
        </p:spPr>
      </p:pic>
      <p:pic>
        <p:nvPicPr>
          <p:cNvPr id="8" name="New picture"/>
          <p:cNvPicPr/>
          <p:nvPr/>
        </p:nvPicPr>
        <p:blipFill>
          <a:blip r:embed="rId13"/>
          <a:stretch>
            <a:fillRect/>
          </a:stretch>
        </p:blipFill>
        <p:spPr>
          <a:xfrm rot="5400000">
            <a:off x="40690800" y="16459200"/>
            <a:ext cx="14274800" cy="3937000"/>
          </a:xfrm>
          <a:prstGeom prst="rect">
            <a:avLst/>
          </a:prstGeom>
        </p:spPr>
      </p:pic>
      <p:pic>
        <p:nvPicPr>
          <p:cNvPr id="9" name="New picture"/>
          <p:cNvPicPr/>
          <p:nvPr/>
        </p:nvPicPr>
        <p:blipFill>
          <a:blip r:embed="rId14"/>
          <a:stretch>
            <a:fillRect/>
          </a:stretch>
        </p:blipFill>
        <p:spPr>
          <a:xfrm>
            <a:off x="6946900" y="33426400"/>
            <a:ext cx="29997400" cy="1447800"/>
          </a:xfrm>
          <a:prstGeom prst="rect">
            <a:avLst/>
          </a:prstGeom>
        </p:spPr>
      </p:pic>
      <p:sp>
        <p:nvSpPr>
          <p:cNvPr id="10" name="New shape"/>
          <p:cNvSpPr/>
          <p:nvPr/>
        </p:nvSpPr>
        <p:spPr>
          <a:xfrm>
            <a:off x="69469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deliberatingwatermelon  Size: 48x36</a:t>
            </a:r>
          </a:p>
        </p:txBody>
      </p:sp>
    </p:spTree>
    <p:extLst>
      <p:ext uri="{BB962C8B-B14F-4D97-AF65-F5344CB8AC3E}">
        <p14:creationId xmlns:p14="http://schemas.microsoft.com/office/powerpoint/2010/main" val="15216132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4389028" rtl="0" eaLnBrk="1" latinLnBrk="0" hangingPunct="1">
        <a:spcBef>
          <a:spcPct val="0"/>
        </a:spcBef>
        <a:buNone/>
        <a:defRPr sz="21100" kern="1200">
          <a:solidFill>
            <a:schemeClr val="tx1"/>
          </a:solidFill>
          <a:latin typeface="+mj-lt"/>
          <a:ea typeface="+mj-ea"/>
          <a:cs typeface="+mj-cs"/>
        </a:defRPr>
      </a:lvl1pPr>
    </p:titleStyle>
    <p:bodyStyle>
      <a:defPPr>
        <a:defRPr kern="1200"/>
      </a:defPPr>
      <a:lvl1pPr marL="1645886" indent="-1645886" algn="l" defTabSz="4389028"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p:bodyStyle>
    <p:otherStyle>
      <a:defPPr>
        <a:defRPr lang="en-US"/>
      </a:defPPr>
      <a:lvl1pPr marL="0" algn="l" defTabSz="4389028" rtl="0" eaLnBrk="1" latinLnBrk="0" hangingPunct="1">
        <a:defRPr sz="8700" kern="1200">
          <a:solidFill>
            <a:schemeClr val="tx1"/>
          </a:solidFill>
          <a:latin typeface="+mn-lt"/>
          <a:ea typeface="+mn-ea"/>
          <a:cs typeface="+mn-cs"/>
        </a:defRPr>
      </a:lvl1pPr>
      <a:lvl2pPr marL="2194514" algn="l" defTabSz="4389028" rtl="0" eaLnBrk="1" latinLnBrk="0" hangingPunct="1">
        <a:defRPr sz="8700" kern="1200">
          <a:solidFill>
            <a:schemeClr val="tx1"/>
          </a:solidFill>
          <a:latin typeface="+mn-lt"/>
          <a:ea typeface="+mn-ea"/>
          <a:cs typeface="+mn-cs"/>
        </a:defRPr>
      </a:lvl2pPr>
      <a:lvl3pPr marL="4389028" algn="l" defTabSz="4389028" rtl="0" eaLnBrk="1" latinLnBrk="0" hangingPunct="1">
        <a:defRPr sz="8700" kern="1200">
          <a:solidFill>
            <a:schemeClr val="tx1"/>
          </a:solidFill>
          <a:latin typeface="+mn-lt"/>
          <a:ea typeface="+mn-ea"/>
          <a:cs typeface="+mn-cs"/>
        </a:defRPr>
      </a:lvl3pPr>
      <a:lvl4pPr marL="6583543" algn="l" defTabSz="4389028" rtl="0" eaLnBrk="1" latinLnBrk="0" hangingPunct="1">
        <a:defRPr sz="8700" kern="1200">
          <a:solidFill>
            <a:schemeClr val="tx1"/>
          </a:solidFill>
          <a:latin typeface="+mn-lt"/>
          <a:ea typeface="+mn-ea"/>
          <a:cs typeface="+mn-cs"/>
        </a:defRPr>
      </a:lvl4pPr>
      <a:lvl5pPr marL="8778057" algn="l" defTabSz="4389028" rtl="0" eaLnBrk="1" latinLnBrk="0" hangingPunct="1">
        <a:defRPr sz="8700" kern="1200">
          <a:solidFill>
            <a:schemeClr val="tx1"/>
          </a:solidFill>
          <a:latin typeface="+mn-lt"/>
          <a:ea typeface="+mn-ea"/>
          <a:cs typeface="+mn-cs"/>
        </a:defRPr>
      </a:lvl5pPr>
      <a:lvl6pPr marL="10972571" algn="l" defTabSz="4389028" rtl="0" eaLnBrk="1" latinLnBrk="0" hangingPunct="1">
        <a:defRPr sz="8700" kern="1200">
          <a:solidFill>
            <a:schemeClr val="tx1"/>
          </a:solidFill>
          <a:latin typeface="+mn-lt"/>
          <a:ea typeface="+mn-ea"/>
          <a:cs typeface="+mn-cs"/>
        </a:defRPr>
      </a:lvl6pPr>
      <a:lvl7pPr marL="13167085" algn="l" defTabSz="4389028" rtl="0" eaLnBrk="1" latinLnBrk="0" hangingPunct="1">
        <a:defRPr sz="8700" kern="1200">
          <a:solidFill>
            <a:schemeClr val="tx1"/>
          </a:solidFill>
          <a:latin typeface="+mn-lt"/>
          <a:ea typeface="+mn-ea"/>
          <a:cs typeface="+mn-cs"/>
        </a:defRPr>
      </a:lvl7pPr>
      <a:lvl8pPr marL="15361599" algn="l" defTabSz="4389028" rtl="0" eaLnBrk="1" latinLnBrk="0" hangingPunct="1">
        <a:defRPr sz="8700" kern="1200">
          <a:solidFill>
            <a:schemeClr val="tx1"/>
          </a:solidFill>
          <a:latin typeface="+mn-lt"/>
          <a:ea typeface="+mn-ea"/>
          <a:cs typeface="+mn-cs"/>
        </a:defRPr>
      </a:lvl8pPr>
      <a:lvl9pPr marL="17556114" algn="l" defTabSz="4389028" rtl="0" eaLnBrk="1" latinLnBrk="0" hangingPunct="1">
        <a:defRPr sz="8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ounded Rectangle 74"/>
          <p:cNvSpPr/>
          <p:nvPr/>
        </p:nvSpPr>
        <p:spPr>
          <a:xfrm>
            <a:off x="797189" y="797037"/>
            <a:ext cx="42296823" cy="6365763"/>
          </a:xfrm>
          <a:prstGeom prst="roundRect">
            <a:avLst>
              <a:gd name="adj" fmla="val 3157"/>
            </a:avLst>
          </a:prstGeom>
          <a:solidFill>
            <a:srgbClr val="66A27A"/>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11500"/>
          </a:p>
        </p:txBody>
      </p:sp>
      <p:sp>
        <p:nvSpPr>
          <p:cNvPr id="74" name="Rounded Rectangle 73"/>
          <p:cNvSpPr/>
          <p:nvPr/>
        </p:nvSpPr>
        <p:spPr>
          <a:xfrm>
            <a:off x="9793338" y="7910544"/>
            <a:ext cx="24270884" cy="24213782"/>
          </a:xfrm>
          <a:prstGeom prst="roundRect">
            <a:avLst>
              <a:gd name="adj" fmla="val 902"/>
            </a:avLst>
          </a:prstGeom>
          <a:solidFill>
            <a:schemeClr val="bg2">
              <a:lumMod val="90000"/>
            </a:schemeClr>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11500" dirty="0"/>
          </a:p>
        </p:txBody>
      </p:sp>
      <p:sp>
        <p:nvSpPr>
          <p:cNvPr id="76" name="Rounded Rectangle 75"/>
          <p:cNvSpPr/>
          <p:nvPr/>
        </p:nvSpPr>
        <p:spPr>
          <a:xfrm>
            <a:off x="768070" y="7910544"/>
            <a:ext cx="8717645" cy="11169606"/>
          </a:xfrm>
          <a:prstGeom prst="roundRect">
            <a:avLst>
              <a:gd name="adj" fmla="val 3206"/>
            </a:avLst>
          </a:prstGeom>
          <a:solidFill>
            <a:schemeClr val="bg2">
              <a:lumMod val="90000"/>
            </a:schemeClr>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11500"/>
          </a:p>
        </p:txBody>
      </p:sp>
      <p:sp>
        <p:nvSpPr>
          <p:cNvPr id="77" name="Rounded Rectangle 76"/>
          <p:cNvSpPr/>
          <p:nvPr/>
        </p:nvSpPr>
        <p:spPr>
          <a:xfrm>
            <a:off x="767063" y="19838869"/>
            <a:ext cx="8801515" cy="12285455"/>
          </a:xfrm>
          <a:prstGeom prst="roundRect">
            <a:avLst>
              <a:gd name="adj" fmla="val 3206"/>
            </a:avLst>
          </a:prstGeom>
          <a:solidFill>
            <a:schemeClr val="bg2">
              <a:lumMod val="75000"/>
            </a:schemeClr>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11500"/>
          </a:p>
        </p:txBody>
      </p:sp>
      <p:sp>
        <p:nvSpPr>
          <p:cNvPr id="78" name="Rounded Rectangle 77"/>
          <p:cNvSpPr/>
          <p:nvPr/>
        </p:nvSpPr>
        <p:spPr>
          <a:xfrm>
            <a:off x="34288982" y="7910543"/>
            <a:ext cx="8803340" cy="11928325"/>
          </a:xfrm>
          <a:prstGeom prst="roundRect">
            <a:avLst>
              <a:gd name="adj" fmla="val 2650"/>
            </a:avLst>
          </a:prstGeom>
          <a:solidFill>
            <a:schemeClr val="bg2">
              <a:lumMod val="75000"/>
            </a:schemeClr>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11500"/>
          </a:p>
        </p:txBody>
      </p:sp>
      <p:sp>
        <p:nvSpPr>
          <p:cNvPr id="79" name="Rounded Rectangle 78"/>
          <p:cNvSpPr/>
          <p:nvPr/>
        </p:nvSpPr>
        <p:spPr>
          <a:xfrm>
            <a:off x="34635110" y="26637928"/>
            <a:ext cx="8455386" cy="5486400"/>
          </a:xfrm>
          <a:prstGeom prst="roundRect">
            <a:avLst>
              <a:gd name="adj" fmla="val 3951"/>
            </a:avLst>
          </a:prstGeom>
          <a:solidFill>
            <a:srgbClr val="C78059"/>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11500"/>
          </a:p>
        </p:txBody>
      </p:sp>
      <p:sp>
        <p:nvSpPr>
          <p:cNvPr id="80" name="Rounded Rectangle 79"/>
          <p:cNvSpPr/>
          <p:nvPr/>
        </p:nvSpPr>
        <p:spPr>
          <a:xfrm>
            <a:off x="34405484" y="20354676"/>
            <a:ext cx="8685012" cy="5781923"/>
          </a:xfrm>
          <a:prstGeom prst="roundRect">
            <a:avLst>
              <a:gd name="adj" fmla="val 3951"/>
            </a:avLst>
          </a:prstGeom>
          <a:solidFill>
            <a:srgbClr val="50798E"/>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11500" dirty="0"/>
          </a:p>
        </p:txBody>
      </p:sp>
      <p:sp>
        <p:nvSpPr>
          <p:cNvPr id="84" name="TextBox 83"/>
          <p:cNvSpPr txBox="1"/>
          <p:nvPr/>
        </p:nvSpPr>
        <p:spPr>
          <a:xfrm>
            <a:off x="994656" y="8164805"/>
            <a:ext cx="7772400" cy="707886"/>
          </a:xfrm>
          <a:prstGeom prst="rect">
            <a:avLst/>
          </a:prstGeom>
          <a:noFill/>
        </p:spPr>
        <p:txBody>
          <a:bodyPr wrap="square" rtlCol="0">
            <a:spAutoFit/>
          </a:bodyPr>
          <a:lstStyle>
            <a:defPPr>
              <a:defRPr kern="1200"/>
            </a:defPPr>
          </a:lstStyle>
          <a:p>
            <a:r>
              <a:rPr lang="en-IN" sz="4000" b="1" dirty="0"/>
              <a:t>Prevalence</a:t>
            </a:r>
            <a:endParaRPr lang="en-US" sz="4000" b="1" dirty="0">
              <a:solidFill>
                <a:schemeClr val="bg1"/>
              </a:solidFill>
              <a:latin typeface="Nunito" panose="00000500000000000000" pitchFamily="2" charset="0"/>
              <a:cs typeface="Arial" pitchFamily="34" charset="0"/>
            </a:endParaRPr>
          </a:p>
        </p:txBody>
      </p:sp>
      <p:sp>
        <p:nvSpPr>
          <p:cNvPr id="85" name="TextBox 84"/>
          <p:cNvSpPr txBox="1"/>
          <p:nvPr/>
        </p:nvSpPr>
        <p:spPr>
          <a:xfrm>
            <a:off x="988793" y="8811136"/>
            <a:ext cx="8225545" cy="11295400"/>
          </a:xfrm>
          <a:prstGeom prst="rect">
            <a:avLst/>
          </a:prstGeom>
          <a:noFill/>
        </p:spPr>
        <p:txBody>
          <a:bodyPr wrap="square" rtlCol="0">
            <a:spAutoFit/>
          </a:bodyPr>
          <a:lstStyle>
            <a:defPPr>
              <a:defRPr kern="1200"/>
            </a:defPPr>
          </a:lstStyle>
          <a:p>
            <a:pPr algn="just"/>
            <a:r>
              <a:rPr lang="en-US" sz="2800" dirty="0"/>
              <a:t>- Loneliness is a significant public health concern among young adults in the UK.</a:t>
            </a:r>
          </a:p>
          <a:p>
            <a:pPr algn="just"/>
            <a:r>
              <a:rPr lang="en-US" sz="2800" dirty="0"/>
              <a:t>- In Great Britain, 40% of adults aged 16–29 reported feeling lonely often, always or some of the time between January and February 2025 (ONS, 2025).</a:t>
            </a:r>
          </a:p>
          <a:p>
            <a:pPr algn="just"/>
            <a:r>
              <a:rPr lang="en-US" sz="2800" dirty="0"/>
              <a:t>- In England, 9% of adults aged 16–24 reported feeling lonely often or always in the 2024/25 Community Life Survey (DCMS, 2025).</a:t>
            </a:r>
          </a:p>
          <a:p>
            <a:pPr marL="457200" indent="-457200" algn="just">
              <a:buFontTx/>
              <a:buChar char="-"/>
            </a:pPr>
            <a:r>
              <a:rPr lang="en-US" sz="2800" dirty="0"/>
              <a:t>Social media is widely used among young adults. According to </a:t>
            </a:r>
            <a:r>
              <a:rPr lang="en-IN" sz="2800" dirty="0"/>
              <a:t>(Ofcom, 2024</a:t>
            </a:r>
            <a:r>
              <a:rPr lang="en-US" sz="2800" dirty="0"/>
              <a:t>, 95% of people aged 16–24 used the internet, with social media forming a major part of young people's online activities. </a:t>
            </a:r>
          </a:p>
          <a:p>
            <a:pPr marL="457200" indent="-457200" algn="just">
              <a:buFontTx/>
              <a:buChar char="-"/>
            </a:pPr>
            <a:r>
              <a:rPr lang="en-US" sz="2800" dirty="0"/>
              <a:t>Contemporary research conducted in the United Kingdom demonstrates that the relationship between social media utilization and feelings of loneliness cannot be characterized as a straightforward causal mechanism(London,2025). Rather, the intensity of loneliness experienced by individuals is substantially determined by their selection of specific platforms, their patterns of engagement with these platforms, and their distinctive digital behavioral practices, rather than being solely contingent upon the aggregate duration of screen exposure.</a:t>
            </a:r>
          </a:p>
          <a:p>
            <a:pPr marL="457200" indent="-457200" algn="just">
              <a:buFontTx/>
              <a:buChar char="-"/>
            </a:pPr>
            <a:endParaRPr lang="en-US" sz="2800"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4" name="Text Placeholder 5">
            <a:extLst>
              <a:ext uri="{FF2B5EF4-FFF2-40B4-BE49-F238E27FC236}">
                <a16:creationId xmlns:a16="http://schemas.microsoft.com/office/drawing/2014/main" id="{9AFA996E-AD6B-4DC6-BC85-A182D141A5B5}"/>
              </a:ext>
            </a:extLst>
          </p:cNvPr>
          <p:cNvSpPr txBox="1"/>
          <p:nvPr/>
        </p:nvSpPr>
        <p:spPr>
          <a:xfrm>
            <a:off x="1105718" y="1040820"/>
            <a:ext cx="35013082" cy="2866895"/>
          </a:xfrm>
          <a:prstGeom prst="rect">
            <a:avLst/>
          </a:prstGeom>
        </p:spPr>
        <p:txBody>
          <a:bodyPr lIns="0" tIns="0" rIns="0" bIns="0">
            <a:noAutofit/>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defTabSz="3761086">
              <a:spcBef>
                <a:spcPct val="20000"/>
              </a:spcBef>
              <a:defRPr/>
            </a:pPr>
            <a:r>
              <a:rPr lang="en-US" sz="8800" dirty="0">
                <a:solidFill>
                  <a:schemeClr val="bg1"/>
                </a:solidFill>
              </a:rPr>
              <a:t>The Association Between Social Media Use and Loneliness Among Young Adults in the UK</a:t>
            </a:r>
            <a:endParaRPr lang="en-US" sz="8500" b="1" dirty="0">
              <a:solidFill>
                <a:schemeClr val="bg1"/>
              </a:solidFill>
              <a:latin typeface="Nunito" panose="00000500000000000000" pitchFamily="2" charset="0"/>
            </a:endParaRPr>
          </a:p>
        </p:txBody>
      </p:sp>
      <p:sp>
        <p:nvSpPr>
          <p:cNvPr id="25" name="Text Placeholder 5">
            <a:extLst>
              <a:ext uri="{FF2B5EF4-FFF2-40B4-BE49-F238E27FC236}">
                <a16:creationId xmlns:a16="http://schemas.microsoft.com/office/drawing/2014/main" id="{2CF2C83C-08B8-46D1-AEAA-7C0550B92975}"/>
              </a:ext>
            </a:extLst>
          </p:cNvPr>
          <p:cNvSpPr txBox="1"/>
          <p:nvPr/>
        </p:nvSpPr>
        <p:spPr>
          <a:xfrm>
            <a:off x="1076409" y="4740467"/>
            <a:ext cx="34127991" cy="1828193"/>
          </a:xfrm>
          <a:prstGeom prst="rect">
            <a:avLst/>
          </a:prstGeom>
        </p:spPr>
        <p:txBody>
          <a:bodyPr wrap="square" lIns="0" tIns="0" rIns="0" bIns="0">
            <a:spAutoFit/>
          </a:bodyPr>
          <a:lstStyle>
            <a:defPPr>
              <a:defRPr kern="1200"/>
            </a:defPPr>
            <a:lvl1pPr marL="0" marR="0" indent="0" algn="l" defTabSz="3761086" rtl="0" eaLnBrk="1" fontAlgn="auto" latinLnBrk="0" hangingPunct="1">
              <a:lnSpc>
                <a:spcPct val="100000"/>
              </a:lnSpc>
              <a:spcBef>
                <a:spcPct val="20000"/>
              </a:spcBef>
              <a:spcAft>
                <a:spcPct val="0"/>
              </a:spcAft>
              <a:buClrTx/>
              <a:buSzTx/>
              <a:buFont typeface="Arial" pitchFamily="34" charset="0"/>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defRPr/>
            </a:pPr>
            <a:r>
              <a:rPr lang="en-US" sz="5400" dirty="0">
                <a:solidFill>
                  <a:schemeClr val="bg1"/>
                </a:solidFill>
              </a:rPr>
              <a:t>Programme: Msc Public Health And Social Care                 Student Name : Vrutti  Pareshkumar Patel</a:t>
            </a:r>
          </a:p>
          <a:p>
            <a:pPr>
              <a:defRPr/>
            </a:pPr>
            <a:r>
              <a:rPr lang="en-US" sz="5400" dirty="0">
                <a:solidFill>
                  <a:schemeClr val="bg1"/>
                </a:solidFill>
              </a:rPr>
              <a:t>MODULE: LCHS7008                                                                    Student Id : 2541199</a:t>
            </a:r>
            <a:endParaRPr lang="en-US" sz="5600" dirty="0">
              <a:solidFill>
                <a:schemeClr val="bg1"/>
              </a:solidFill>
              <a:latin typeface="+mj-lt"/>
              <a:cs typeface="Arial" pitchFamily="34" charset="0"/>
            </a:endParaRPr>
          </a:p>
        </p:txBody>
      </p:sp>
      <p:sp>
        <p:nvSpPr>
          <p:cNvPr id="4" name="Rectangle: Rounded Corners 3">
            <a:extLst>
              <a:ext uri="{FF2B5EF4-FFF2-40B4-BE49-F238E27FC236}">
                <a16:creationId xmlns:a16="http://schemas.microsoft.com/office/drawing/2014/main" id="{99ED2966-A38B-4B49-A6B6-D914E4D6F4BE}"/>
              </a:ext>
            </a:extLst>
          </p:cNvPr>
          <p:cNvSpPr/>
          <p:nvPr/>
        </p:nvSpPr>
        <p:spPr>
          <a:xfrm>
            <a:off x="1105718" y="8793480"/>
            <a:ext cx="914400" cy="45720"/>
          </a:xfrm>
          <a:prstGeom prst="roundRect">
            <a:avLst>
              <a:gd name="adj" fmla="val 50000"/>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a:extLst>
              <a:ext uri="{FF2B5EF4-FFF2-40B4-BE49-F238E27FC236}">
                <a16:creationId xmlns:a16="http://schemas.microsoft.com/office/drawing/2014/main" id="{81A5C452-2DAF-423A-BC0E-FB2D0D0E019D}"/>
              </a:ext>
            </a:extLst>
          </p:cNvPr>
          <p:cNvSpPr txBox="1"/>
          <p:nvPr/>
        </p:nvSpPr>
        <p:spPr>
          <a:xfrm>
            <a:off x="994656" y="20626090"/>
            <a:ext cx="7772400" cy="646331"/>
          </a:xfrm>
          <a:prstGeom prst="rect">
            <a:avLst/>
          </a:prstGeom>
          <a:noFill/>
        </p:spPr>
        <p:txBody>
          <a:bodyPr wrap="square" rtlCol="0">
            <a:spAutoFit/>
          </a:bodyPr>
          <a:lstStyle>
            <a:defPPr>
              <a:defRPr kern="1200"/>
            </a:defPPr>
          </a:lstStyle>
          <a:p>
            <a:r>
              <a:rPr lang="en-IN" sz="3600" b="1" dirty="0"/>
              <a:t>Rationale for the Research</a:t>
            </a:r>
            <a:endParaRPr lang="en-US" sz="3600" b="1" dirty="0">
              <a:solidFill>
                <a:schemeClr val="bg1"/>
              </a:solidFill>
              <a:latin typeface="Nunito" panose="00000500000000000000" pitchFamily="2" charset="0"/>
              <a:cs typeface="Arial" pitchFamily="34" charset="0"/>
            </a:endParaRPr>
          </a:p>
        </p:txBody>
      </p:sp>
      <p:sp>
        <p:nvSpPr>
          <p:cNvPr id="29" name="TextBox 28">
            <a:extLst>
              <a:ext uri="{FF2B5EF4-FFF2-40B4-BE49-F238E27FC236}">
                <a16:creationId xmlns:a16="http://schemas.microsoft.com/office/drawing/2014/main" id="{FEB053B5-623C-42C1-A5BA-FDB2309E17B5}"/>
              </a:ext>
            </a:extLst>
          </p:cNvPr>
          <p:cNvSpPr txBox="1"/>
          <p:nvPr/>
        </p:nvSpPr>
        <p:spPr>
          <a:xfrm>
            <a:off x="994655" y="21448419"/>
            <a:ext cx="8225569" cy="10926068"/>
          </a:xfrm>
          <a:prstGeom prst="rect">
            <a:avLst/>
          </a:prstGeom>
          <a:noFill/>
        </p:spPr>
        <p:txBody>
          <a:bodyPr wrap="square" rtlCol="0">
            <a:spAutoFit/>
          </a:bodyPr>
          <a:lstStyle>
            <a:defPPr>
              <a:defRPr kern="1200"/>
            </a:defPPr>
          </a:lstStyle>
          <a:p>
            <a:pPr algn="just"/>
            <a:r>
              <a:rPr lang="en-US" sz="3200" dirty="0"/>
              <a:t>- Loneliness among young adults is associated with poorer mental and physical health outcomes, including increased risks of anxiety, depression and reduced psychological wellbeing (Holt-Lunstad et al., 2015).</a:t>
            </a:r>
          </a:p>
          <a:p>
            <a:pPr algn="just"/>
            <a:r>
              <a:rPr lang="en-US" sz="3200" dirty="0"/>
              <a:t>- Social media is widely used for communication, entertainment and maintaining relationships (YUSUF OMALIYA,2026). However, its relationship with loneliness remains complex, with studies reporting both positive and negative associations(Lao and shou,2023).</a:t>
            </a:r>
          </a:p>
          <a:p>
            <a:pPr algn="just"/>
            <a:r>
              <a:rPr lang="en-US" sz="3200" dirty="0"/>
              <a:t>- Existing research frequently includes international populations or mixed age groups, creating a need for a focused synthesis of UK-based quantitative evidence concerning young adults.</a:t>
            </a:r>
          </a:p>
          <a:p>
            <a:pPr algn="just"/>
            <a:r>
              <a:rPr lang="en-US" sz="3200" dirty="0"/>
              <a:t>- Understanding this association may help inform public health interventions, support services and evidence-based policies aimed at addressing loneliness among young adults in the UK.</a:t>
            </a:r>
          </a:p>
          <a:p>
            <a:pPr algn="just"/>
            <a:endParaRPr lang="en-US" sz="3200"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0" name="Rectangle: Rounded Corners 29">
            <a:extLst>
              <a:ext uri="{FF2B5EF4-FFF2-40B4-BE49-F238E27FC236}">
                <a16:creationId xmlns:a16="http://schemas.microsoft.com/office/drawing/2014/main" id="{9793BC31-3E9A-4E00-A76F-069126324922}"/>
              </a:ext>
            </a:extLst>
          </p:cNvPr>
          <p:cNvSpPr/>
          <p:nvPr/>
        </p:nvSpPr>
        <p:spPr>
          <a:xfrm>
            <a:off x="1105718" y="21265097"/>
            <a:ext cx="914400" cy="45720"/>
          </a:xfrm>
          <a:prstGeom prst="roundRect">
            <a:avLst>
              <a:gd name="adj" fmla="val 50000"/>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a:extLst>
              <a:ext uri="{FF2B5EF4-FFF2-40B4-BE49-F238E27FC236}">
                <a16:creationId xmlns:a16="http://schemas.microsoft.com/office/drawing/2014/main" id="{032AC3E4-1804-415D-AFAC-CDB0EC7629F1}"/>
              </a:ext>
            </a:extLst>
          </p:cNvPr>
          <p:cNvSpPr txBox="1"/>
          <p:nvPr/>
        </p:nvSpPr>
        <p:spPr>
          <a:xfrm>
            <a:off x="10058400" y="8987135"/>
            <a:ext cx="11430000" cy="923330"/>
          </a:xfrm>
          <a:prstGeom prst="rect">
            <a:avLst/>
          </a:prstGeom>
          <a:noFill/>
        </p:spPr>
        <p:txBody>
          <a:bodyPr wrap="square" rtlCol="0">
            <a:spAutoFit/>
          </a:bodyPr>
          <a:lstStyle>
            <a:defPPr>
              <a:defRPr kern="1200"/>
            </a:defPPr>
          </a:lstStyle>
          <a:p>
            <a:r>
              <a:rPr lang="en-US" sz="5400" b="1" dirty="0"/>
              <a:t>Research Question, Aim and Objectives</a:t>
            </a:r>
            <a:endParaRPr lang="en-US" sz="5400"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3" name="Rectangle: Rounded Corners 32">
            <a:extLst>
              <a:ext uri="{FF2B5EF4-FFF2-40B4-BE49-F238E27FC236}">
                <a16:creationId xmlns:a16="http://schemas.microsoft.com/office/drawing/2014/main" id="{EBB32DFF-2B3F-417B-9F8B-8B9F5C654495}"/>
              </a:ext>
            </a:extLst>
          </p:cNvPr>
          <p:cNvSpPr/>
          <p:nvPr/>
        </p:nvSpPr>
        <p:spPr>
          <a:xfrm>
            <a:off x="10134600" y="8793480"/>
            <a:ext cx="914400" cy="45720"/>
          </a:xfrm>
          <a:prstGeom prst="roundRect">
            <a:avLst>
              <a:gd name="adj" fmla="val 50000"/>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a:extLst>
              <a:ext uri="{FF2B5EF4-FFF2-40B4-BE49-F238E27FC236}">
                <a16:creationId xmlns:a16="http://schemas.microsoft.com/office/drawing/2014/main" id="{33088502-AC12-4D63-8249-7B40AC22BADF}"/>
              </a:ext>
            </a:extLst>
          </p:cNvPr>
          <p:cNvSpPr txBox="1"/>
          <p:nvPr/>
        </p:nvSpPr>
        <p:spPr>
          <a:xfrm>
            <a:off x="22326600" y="8987135"/>
            <a:ext cx="11430000" cy="923330"/>
          </a:xfrm>
          <a:prstGeom prst="rect">
            <a:avLst/>
          </a:prstGeom>
          <a:noFill/>
        </p:spPr>
        <p:txBody>
          <a:bodyPr wrap="square" rtlCol="0">
            <a:spAutoFit/>
          </a:bodyPr>
          <a:lstStyle>
            <a:defPPr>
              <a:defRPr kern="1200"/>
            </a:defPPr>
          </a:lstStyle>
          <a:p>
            <a:r>
              <a:rPr lang="en-IN" sz="5400" b="1" dirty="0"/>
              <a:t>Proposed Research Methodology</a:t>
            </a:r>
            <a:endParaRPr lang="en-US" sz="5400"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7" name="TextBox 36">
            <a:extLst>
              <a:ext uri="{FF2B5EF4-FFF2-40B4-BE49-F238E27FC236}">
                <a16:creationId xmlns:a16="http://schemas.microsoft.com/office/drawing/2014/main" id="{A4C26EDB-7235-4F91-A0E2-B62F3F0FCF6C}"/>
              </a:ext>
            </a:extLst>
          </p:cNvPr>
          <p:cNvSpPr txBox="1"/>
          <p:nvPr/>
        </p:nvSpPr>
        <p:spPr>
          <a:xfrm>
            <a:off x="35093337" y="8164805"/>
            <a:ext cx="7772400" cy="646331"/>
          </a:xfrm>
          <a:prstGeom prst="rect">
            <a:avLst/>
          </a:prstGeom>
          <a:noFill/>
        </p:spPr>
        <p:txBody>
          <a:bodyPr wrap="square" rtlCol="0">
            <a:spAutoFit/>
          </a:bodyPr>
          <a:lstStyle>
            <a:defPPr>
              <a:defRPr kern="1200"/>
            </a:defPPr>
          </a:lstStyle>
          <a:p>
            <a:r>
              <a:rPr lang="en-IN" sz="3600" b="1" dirty="0"/>
              <a:t>Research Impact</a:t>
            </a:r>
            <a:endParaRPr lang="en-US" sz="3600" b="1" dirty="0">
              <a:solidFill>
                <a:schemeClr val="bg1"/>
              </a:solidFill>
              <a:latin typeface="Nunito" panose="00000500000000000000" pitchFamily="2" charset="0"/>
              <a:cs typeface="Arial" pitchFamily="34" charset="0"/>
            </a:endParaRPr>
          </a:p>
        </p:txBody>
      </p:sp>
      <p:sp>
        <p:nvSpPr>
          <p:cNvPr id="39" name="Rectangle: Rounded Corners 38">
            <a:extLst>
              <a:ext uri="{FF2B5EF4-FFF2-40B4-BE49-F238E27FC236}">
                <a16:creationId xmlns:a16="http://schemas.microsoft.com/office/drawing/2014/main" id="{2B650100-83FA-4A86-9D02-FDB1046A1C5A}"/>
              </a:ext>
            </a:extLst>
          </p:cNvPr>
          <p:cNvSpPr/>
          <p:nvPr/>
        </p:nvSpPr>
        <p:spPr>
          <a:xfrm>
            <a:off x="35204400" y="8793480"/>
            <a:ext cx="914400" cy="45720"/>
          </a:xfrm>
          <a:prstGeom prst="roundRect">
            <a:avLst>
              <a:gd name="adj" fmla="val 50000"/>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Rounded Corners 41">
            <a:extLst>
              <a:ext uri="{FF2B5EF4-FFF2-40B4-BE49-F238E27FC236}">
                <a16:creationId xmlns:a16="http://schemas.microsoft.com/office/drawing/2014/main" id="{002942FC-744D-4F59-A0B9-6D4CBD4EA1A9}"/>
              </a:ext>
            </a:extLst>
          </p:cNvPr>
          <p:cNvSpPr/>
          <p:nvPr/>
        </p:nvSpPr>
        <p:spPr>
          <a:xfrm>
            <a:off x="35204400" y="21366480"/>
            <a:ext cx="914400" cy="45720"/>
          </a:xfrm>
          <a:prstGeom prst="roundRect">
            <a:avLst>
              <a:gd name="adj" fmla="val 50000"/>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TextBox 42">
            <a:extLst>
              <a:ext uri="{FF2B5EF4-FFF2-40B4-BE49-F238E27FC236}">
                <a16:creationId xmlns:a16="http://schemas.microsoft.com/office/drawing/2014/main" id="{8CBD65E6-B838-4D00-BF0C-3070FF4F3D21}"/>
              </a:ext>
            </a:extLst>
          </p:cNvPr>
          <p:cNvSpPr txBox="1"/>
          <p:nvPr/>
        </p:nvSpPr>
        <p:spPr>
          <a:xfrm>
            <a:off x="35093337" y="26974800"/>
            <a:ext cx="7772400" cy="646331"/>
          </a:xfrm>
          <a:prstGeom prst="rect">
            <a:avLst/>
          </a:prstGeom>
          <a:noFill/>
        </p:spPr>
        <p:txBody>
          <a:bodyPr wrap="square" rtlCol="0">
            <a:spAutoFit/>
          </a:bodyPr>
          <a:lstStyle>
            <a:defPPr>
              <a:defRPr kern="1200"/>
            </a:defPPr>
          </a:lstStyle>
          <a:p>
            <a:r>
              <a:rPr lang="en-US" sz="3600" b="1" dirty="0">
                <a:solidFill>
                  <a:schemeClr val="bg1"/>
                </a:solidFill>
                <a:latin typeface="Nunito" panose="00000500000000000000" pitchFamily="2" charset="0"/>
                <a:cs typeface="Arial" pitchFamily="34" charset="0"/>
              </a:rPr>
              <a:t>References</a:t>
            </a:r>
          </a:p>
        </p:txBody>
      </p:sp>
      <p:sp>
        <p:nvSpPr>
          <p:cNvPr id="44" name="TextBox 43">
            <a:extLst>
              <a:ext uri="{FF2B5EF4-FFF2-40B4-BE49-F238E27FC236}">
                <a16:creationId xmlns:a16="http://schemas.microsoft.com/office/drawing/2014/main" id="{A2148495-B756-4A96-85FD-E5CC6713F248}"/>
              </a:ext>
            </a:extLst>
          </p:cNvPr>
          <p:cNvSpPr txBox="1"/>
          <p:nvPr/>
        </p:nvSpPr>
        <p:spPr>
          <a:xfrm>
            <a:off x="34902422" y="27797131"/>
            <a:ext cx="7963315" cy="4555093"/>
          </a:xfrm>
          <a:prstGeom prst="rect">
            <a:avLst/>
          </a:prstGeom>
          <a:noFill/>
        </p:spPr>
        <p:txBody>
          <a:bodyPr wrap="square" rtlCol="0">
            <a:spAutoFit/>
          </a:bodyPr>
          <a:lstStyle>
            <a:defPPr>
              <a:defRPr kern="1200"/>
            </a:defPPr>
          </a:lstStyle>
          <a:p>
            <a:r>
              <a:rPr lang="en-IN" sz="1000" dirty="0"/>
              <a:t>Reference </a:t>
            </a:r>
            <a:r>
              <a:rPr lang="en-IN" sz="1000" dirty="0" err="1"/>
              <a:t>listCabrera</a:t>
            </a:r>
            <a:r>
              <a:rPr lang="en-IN" sz="1000" dirty="0"/>
              <a:t>, D., Cabrera, L. and Cabrera, E. (2023). The steps to doing a systems literature review (SLR). Journal of Systems Thinking Preprints, 23(3). doi:10.54120/jost.pr000019.v1.Cho, J.H., </a:t>
            </a:r>
            <a:r>
              <a:rPr lang="en-IN" sz="1000" dirty="0" err="1"/>
              <a:t>Madotto</a:t>
            </a:r>
            <a:r>
              <a:rPr lang="en-IN" sz="1000" dirty="0"/>
              <a:t>, A., Mavroudi, E., </a:t>
            </a:r>
            <a:r>
              <a:rPr lang="en-IN" sz="1000" dirty="0" err="1"/>
              <a:t>Afouras</a:t>
            </a:r>
            <a:r>
              <a:rPr lang="en-IN" sz="1000" dirty="0"/>
              <a:t>, T., Nagarajan, T., Maaz, M., Song, Y., Ma, T., Hu, S., Jain, S., Martin, M., Wang, H., </a:t>
            </a:r>
            <a:r>
              <a:rPr lang="en-IN" sz="1000" dirty="0" err="1"/>
              <a:t>Bangalath</a:t>
            </a:r>
            <a:r>
              <a:rPr lang="en-IN" sz="1000" dirty="0"/>
              <a:t>, H., Sun, P., Huang, P.-Y., Bolya, D., Ravi, N., Jain, S., Stark, T., Moon, S., Damavandi, B., Lee, V., Westbury, A., Khan, S., </a:t>
            </a:r>
            <a:r>
              <a:rPr lang="en-IN" sz="1000" dirty="0" err="1"/>
              <a:t>Kraehenbuehl</a:t>
            </a:r>
            <a:r>
              <a:rPr lang="en-IN" sz="1000" dirty="0"/>
              <a:t>, P., Dollar, P., </a:t>
            </a:r>
            <a:r>
              <a:rPr lang="en-IN" sz="1000" dirty="0" err="1"/>
              <a:t>Torresani</a:t>
            </a:r>
            <a:r>
              <a:rPr lang="en-IN" sz="1000" dirty="0"/>
              <a:t>, L., Grauman, K. and </a:t>
            </a:r>
            <a:r>
              <a:rPr lang="en-IN" sz="1000" dirty="0" err="1"/>
              <a:t>Feichtenhofer</a:t>
            </a:r>
            <a:r>
              <a:rPr lang="en-IN" sz="1000" dirty="0"/>
              <a:t>, C. (2025). </a:t>
            </a:r>
            <a:r>
              <a:rPr lang="en-IN" sz="1000" dirty="0" err="1"/>
              <a:t>PerceptionLM</a:t>
            </a:r>
            <a:r>
              <a:rPr lang="en-IN" sz="1000" dirty="0"/>
              <a:t>: Open-access data and models for detailed visual understanding. Advances in Neural Information Processing Systems 38, [online] pp.26659–26721. doi:10.52202/085713-0795.Jia, R.M. and Stern, C. (2025). The inclusion or exclusion of studies based on critical appraisal results in JBI qualitative systematic reviews: An analysis of practices. Research Synthesis Methods, [online] 17(2), pp.277–292. doi:10.1017/rsm.2025.10042.Li, Z. and Yuan, C. (2025). A study on the methods of terminology expansion based on inclusion and exclusion criteria. Proceedings of the 2nd International Conference on Image Processing, Machine Learning, and Pattern Recognition, pp.192–197. doi:10.1145/3759928.3759962.London, K.C. (2025). Study finds links between social media and loneliness depend on the app. [online] King’s College London. Available at: https://www.kcl.ac.uk/news/social-media-and-loneliness [Accessed 21 Oct. 2026].Luo, Q. and Shao, R. (2023). The positive and negative emotion functions related to loneliness: A systematic review of behavioural and neuroimaging studies. </a:t>
            </a:r>
            <a:r>
              <a:rPr lang="en-IN" sz="1000" dirty="0" err="1"/>
              <a:t>Psychoradiology</a:t>
            </a:r>
            <a:r>
              <a:rPr lang="en-IN" sz="1000" dirty="0"/>
              <a:t>, [online] 3. doi:10.1093/</a:t>
            </a:r>
            <a:r>
              <a:rPr lang="en-IN" sz="1000" dirty="0" err="1"/>
              <a:t>psyrad</a:t>
            </a:r>
            <a:r>
              <a:rPr lang="en-IN" sz="1000" dirty="0"/>
              <a:t>/kkad029.Thomas, T., Jones, L., Dawson, S., Houghton, C., Hunter, A., O’Connell, N. and </a:t>
            </a:r>
            <a:r>
              <a:rPr lang="en-IN" sz="1000" dirty="0" err="1"/>
              <a:t>Biesty</a:t>
            </a:r>
            <a:r>
              <a:rPr lang="en-IN" sz="1000" dirty="0"/>
              <a:t>, L. (2026). Existing research guidelines for inclusive trials methodology. Working toward the integration of qualitative research, equity, diversity, and inclusion and trials methodology: A focused mapping review. Journal of Clinical Epidemiology, [online] 193, p.112202. doi:10.1016/j.jclinepi.2026.112202.YUSUF OMOLAYO (2026). The roles of selected social media platforms in communication and relationships. JOURNAL OF COLLEGE OF LANGUAGES AND COMMUNICATION ARTS EDUCATION, [online] 3(1). Available at: https://journals.lasued.edu.ng/index.php/JOCOLCAED/article/view/209 [Accessed 21 Oct. 2026].</a:t>
            </a:r>
          </a:p>
          <a:p>
            <a:r>
              <a:rPr lang="en-IN" sz="1000" dirty="0"/>
              <a:t>Department for Culture, Media and Sport (DCMS) (2025) Community Life Survey 2024/25: Loneliness and support networks. Available at: https://www.gov.uk/government/statistics/community-life-survey-202425-annual-publication/community-life-survey-202425-loneliness-and-support-networks (Accessed: 9 October 2026).</a:t>
            </a:r>
          </a:p>
          <a:p>
            <a:r>
              <a:rPr lang="en-IN" sz="1000" dirty="0"/>
              <a:t>Holt-Lunstad, J., Smith, T.B., Baker, M., Harris, T. and Stephenson, D. (2015) ‘Loneliness and social isolation as risk factors for mortality: A meta-analytic review’, Perspectives on Psychological Science, 10(2), pp. 227–237. Available at: https://doi.org/10.1177/1745691614568352.</a:t>
            </a:r>
          </a:p>
          <a:p>
            <a:r>
              <a:rPr lang="en-IN" sz="1000" dirty="0"/>
              <a:t>Office for National Statistics (ONS) (2025) Public opinions and social trends, Great Britain: January 2025. Available at: https://www.ons.gov.uk/peoplepopulationandcommunity/wellbeing/bulletins/publicopinionsandsocialtrendsgreatbritain/january2025 (Accessed: 9 October 2026).</a:t>
            </a:r>
          </a:p>
          <a:p>
            <a:r>
              <a:rPr lang="en-IN" sz="1000" dirty="0"/>
              <a:t>Ofcom (2024) Online Nation 2024 report. London: Ofcom. Available at: https://www.ofcom.org.uk/siteassets/resources/documents/research-and-data/online-research/online-nation/2024/online-nation-2024-report.pdf?v=386238 (Accessed: 9 October 2026).</a:t>
            </a:r>
          </a:p>
          <a:p>
            <a:br>
              <a:rPr lang="en-IN" sz="1000" dirty="0"/>
            </a:br>
            <a:endParaRPr lang="en-IN" sz="1000" dirty="0"/>
          </a:p>
        </p:txBody>
      </p:sp>
      <p:sp>
        <p:nvSpPr>
          <p:cNvPr id="45" name="Rectangle: Rounded Corners 44">
            <a:extLst>
              <a:ext uri="{FF2B5EF4-FFF2-40B4-BE49-F238E27FC236}">
                <a16:creationId xmlns:a16="http://schemas.microsoft.com/office/drawing/2014/main" id="{56C266B8-8AB7-40F0-B164-823BEF121F94}"/>
              </a:ext>
            </a:extLst>
          </p:cNvPr>
          <p:cNvSpPr/>
          <p:nvPr/>
        </p:nvSpPr>
        <p:spPr>
          <a:xfrm>
            <a:off x="35204400" y="27614879"/>
            <a:ext cx="914400" cy="45720"/>
          </a:xfrm>
          <a:prstGeom prst="roundRect">
            <a:avLst>
              <a:gd name="adj" fmla="val 50000"/>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5 Benefits of Social Media for Your Business - PAGE Creative">
            <a:extLst>
              <a:ext uri="{FF2B5EF4-FFF2-40B4-BE49-F238E27FC236}">
                <a16:creationId xmlns:a16="http://schemas.microsoft.com/office/drawing/2014/main" id="{30080C51-9945-E884-688F-A0E591FE7B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61601" y="2935974"/>
            <a:ext cx="7428896" cy="43148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93383DC-B5C1-9B63-E467-2BC71621AA1D}"/>
              </a:ext>
            </a:extLst>
          </p:cNvPr>
          <p:cNvSpPr txBox="1"/>
          <p:nvPr/>
        </p:nvSpPr>
        <p:spPr>
          <a:xfrm>
            <a:off x="10134600" y="10210800"/>
            <a:ext cx="11353800" cy="17081599"/>
          </a:xfrm>
          <a:prstGeom prst="rect">
            <a:avLst/>
          </a:prstGeom>
          <a:noFill/>
          <a:ln>
            <a:solidFill>
              <a:schemeClr val="tx1"/>
            </a:solidFill>
          </a:ln>
        </p:spPr>
        <p:txBody>
          <a:bodyPr wrap="square" rtlCol="0">
            <a:spAutoFit/>
          </a:bodyPr>
          <a:lstStyle/>
          <a:p>
            <a:pPr algn="just"/>
            <a:r>
              <a:rPr lang="en-US" sz="4800" b="1" dirty="0"/>
              <a:t>Research Question</a:t>
            </a:r>
          </a:p>
          <a:p>
            <a:pPr algn="just"/>
            <a:r>
              <a:rPr lang="en-US" sz="4800" dirty="0"/>
              <a:t>What is the association between social media use and loneliness among young adults in the UK?</a:t>
            </a:r>
          </a:p>
          <a:p>
            <a:pPr algn="just"/>
            <a:r>
              <a:rPr lang="en-US" sz="4800" b="1" dirty="0"/>
              <a:t>Research Aim</a:t>
            </a:r>
          </a:p>
          <a:p>
            <a:pPr algn="just"/>
            <a:r>
              <a:rPr lang="en-US" sz="4800" dirty="0"/>
              <a:t>To critically examine the association between social media use and loneliness among young adults in the UK through a systematic review of existing quantitative research evidence.</a:t>
            </a:r>
          </a:p>
          <a:p>
            <a:pPr algn="just"/>
            <a:r>
              <a:rPr lang="en-US" sz="4800" b="1" dirty="0"/>
              <a:t>Research Objectives</a:t>
            </a:r>
          </a:p>
          <a:p>
            <a:pPr algn="just"/>
            <a:r>
              <a:rPr lang="en-US" sz="4800" dirty="0"/>
              <a:t>1. To examine patterns and levels of social media use among young adults in the UK based on existing quantitative evidence.</a:t>
            </a:r>
          </a:p>
          <a:p>
            <a:pPr algn="just"/>
            <a:r>
              <a:rPr lang="en-US" sz="4800" dirty="0"/>
              <a:t>2. To critically evaluate the association between the frequency and intensity of social media use and reported loneliness among young adults in the UK.</a:t>
            </a:r>
          </a:p>
          <a:p>
            <a:pPr algn="just"/>
            <a:r>
              <a:rPr lang="en-US" sz="4800" dirty="0"/>
              <a:t>3. To </a:t>
            </a:r>
            <a:r>
              <a:rPr lang="en-US" sz="4800" dirty="0" err="1"/>
              <a:t>synthesise</a:t>
            </a:r>
            <a:r>
              <a:rPr lang="en-US" sz="4800" dirty="0"/>
              <a:t> existing quantitative findings and identify implications for public health interventions aimed at reducing loneliness among young adults in the UK.</a:t>
            </a:r>
          </a:p>
          <a:p>
            <a:pPr algn="just"/>
            <a:endParaRPr lang="en-IN" sz="4800" dirty="0"/>
          </a:p>
        </p:txBody>
      </p:sp>
      <p:sp>
        <p:nvSpPr>
          <p:cNvPr id="3" name="TextBox 2">
            <a:extLst>
              <a:ext uri="{FF2B5EF4-FFF2-40B4-BE49-F238E27FC236}">
                <a16:creationId xmlns:a16="http://schemas.microsoft.com/office/drawing/2014/main" id="{B54F067A-4E37-2326-15E7-36AC6C0FFE93}"/>
              </a:ext>
            </a:extLst>
          </p:cNvPr>
          <p:cNvSpPr txBox="1"/>
          <p:nvPr/>
        </p:nvSpPr>
        <p:spPr>
          <a:xfrm>
            <a:off x="22326600" y="10340012"/>
            <a:ext cx="10483786" cy="20990362"/>
          </a:xfrm>
          <a:prstGeom prst="rect">
            <a:avLst/>
          </a:prstGeom>
          <a:noFill/>
          <a:ln>
            <a:solidFill>
              <a:schemeClr val="tx1"/>
            </a:solidFill>
          </a:ln>
        </p:spPr>
        <p:txBody>
          <a:bodyPr wrap="square" rtlCol="0">
            <a:spAutoFit/>
          </a:bodyPr>
          <a:lstStyle/>
          <a:p>
            <a:pPr algn="just"/>
            <a:r>
              <a:rPr lang="en-US" sz="3600" b="1" dirty="0"/>
              <a:t>Research Design</a:t>
            </a:r>
          </a:p>
          <a:p>
            <a:pPr algn="just"/>
            <a:r>
              <a:rPr lang="en-US" sz="3600" dirty="0"/>
              <a:t>A systematic literature review (SLR) will be conducted using existing secondary quantitative research evidence(Cabrera,2026).</a:t>
            </a:r>
          </a:p>
          <a:p>
            <a:pPr algn="just"/>
            <a:endParaRPr lang="en-US" sz="3600" dirty="0"/>
          </a:p>
          <a:p>
            <a:pPr algn="just"/>
            <a:r>
              <a:rPr lang="en-US" sz="3600" b="1" dirty="0"/>
              <a:t>Data Sources</a:t>
            </a:r>
          </a:p>
          <a:p>
            <a:pPr algn="just"/>
            <a:r>
              <a:rPr lang="en-US" sz="3600" dirty="0"/>
              <a:t>A data source represents the foundational location from which unprocessed information originates prior to its collection, processing, or analytical examination. This may encompass a physical file, a software application, a database system, or a real-time sensor device (Cho et al.,2025).</a:t>
            </a:r>
          </a:p>
          <a:p>
            <a:pPr algn="just"/>
            <a:r>
              <a:rPr lang="en-US" sz="3600" dirty="0"/>
              <a:t>Relevant peer-reviewed quantitative studies, published statistical reports and numerical findings will be identified through databases such as MEDLINE, PsycINFO, CINAHL, Scopus and Web of Science.</a:t>
            </a:r>
          </a:p>
          <a:p>
            <a:pPr algn="just"/>
            <a:r>
              <a:rPr lang="en-US" sz="3600" b="1" dirty="0"/>
              <a:t>Inclusion Criteria</a:t>
            </a:r>
          </a:p>
          <a:p>
            <a:r>
              <a:rPr lang="en-US" sz="3500" dirty="0"/>
              <a:t>The methodological framework of inclusion and exclusion criteria within research contexts, delineating the processes for establishing target populations and determining participant eligibility(Thomas et al.,2026). It illustrates pertinent examples of inclusion and exclusion characteristics employed to systematically filter research participants, while simultaneously addressing how the selection of sampling methodologies influences the generalizability and representativeness of empirical findings( Li and Yauna,2025). </a:t>
            </a:r>
          </a:p>
          <a:p>
            <a:r>
              <a:rPr lang="en-US" sz="3600" dirty="0"/>
              <a:t>Studies examining social media use and loneliness among young adults, typically, in the UK or with separately identifiable UK-based samples will be considered.</a:t>
            </a:r>
          </a:p>
          <a:p>
            <a:pPr algn="just"/>
            <a:r>
              <a:rPr lang="en-US" sz="3600" b="1" dirty="0"/>
              <a:t>Data Analysis</a:t>
            </a:r>
          </a:p>
          <a:p>
            <a:pPr algn="just"/>
            <a:r>
              <a:rPr lang="en-US" sz="3600" dirty="0"/>
              <a:t>Eligible studies will undergo critical quality appraisal. Quantitative findings will be systematically extracted, compared and </a:t>
            </a:r>
            <a:r>
              <a:rPr lang="en-US" sz="3600" dirty="0" err="1"/>
              <a:t>synthesised</a:t>
            </a:r>
            <a:r>
              <a:rPr lang="en-US" sz="3600" dirty="0"/>
              <a:t> to identify patterns, associations, inconsistencies and research gaps(Jia and stern,2025).</a:t>
            </a:r>
          </a:p>
          <a:p>
            <a:pPr algn="just"/>
            <a:endParaRPr lang="en-IN" sz="3600" dirty="0"/>
          </a:p>
        </p:txBody>
      </p:sp>
      <p:graphicFrame>
        <p:nvGraphicFramePr>
          <p:cNvPr id="6" name="Table 5">
            <a:extLst>
              <a:ext uri="{FF2B5EF4-FFF2-40B4-BE49-F238E27FC236}">
                <a16:creationId xmlns:a16="http://schemas.microsoft.com/office/drawing/2014/main" id="{E4F0522D-C041-1253-4D48-2B6F0C220F2D}"/>
              </a:ext>
            </a:extLst>
          </p:cNvPr>
          <p:cNvGraphicFramePr>
            <a:graphicFrameLocks noGrp="1"/>
          </p:cNvGraphicFramePr>
          <p:nvPr>
            <p:extLst>
              <p:ext uri="{D42A27DB-BD31-4B8C-83A1-F6EECF244321}">
                <p14:modId xmlns:p14="http://schemas.microsoft.com/office/powerpoint/2010/main" val="1725268506"/>
              </p:ext>
            </p:extLst>
          </p:nvPr>
        </p:nvGraphicFramePr>
        <p:xfrm>
          <a:off x="34671000" y="9148008"/>
          <a:ext cx="8001000" cy="10563402"/>
        </p:xfrm>
        <a:graphic>
          <a:graphicData uri="http://schemas.openxmlformats.org/drawingml/2006/table">
            <a:tbl>
              <a:tblPr firstRow="1" bandRow="1">
                <a:tableStyleId>{073A0DAA-6AF3-43AB-8588-CEC1D06C72B9}</a:tableStyleId>
              </a:tblPr>
              <a:tblGrid>
                <a:gridCol w="4000500">
                  <a:extLst>
                    <a:ext uri="{9D8B030D-6E8A-4147-A177-3AD203B41FA5}">
                      <a16:colId xmlns:a16="http://schemas.microsoft.com/office/drawing/2014/main" val="176550863"/>
                    </a:ext>
                  </a:extLst>
                </a:gridCol>
                <a:gridCol w="4000500">
                  <a:extLst>
                    <a:ext uri="{9D8B030D-6E8A-4147-A177-3AD203B41FA5}">
                      <a16:colId xmlns:a16="http://schemas.microsoft.com/office/drawing/2014/main" val="3512651224"/>
                    </a:ext>
                  </a:extLst>
                </a:gridCol>
              </a:tblGrid>
              <a:tr h="2058094">
                <a:tc>
                  <a:txBody>
                    <a:bodyPr/>
                    <a:lstStyle/>
                    <a:p>
                      <a:r>
                        <a:rPr lang="en-IN" sz="4400" dirty="0"/>
                        <a:t>Target group</a:t>
                      </a:r>
                    </a:p>
                  </a:txBody>
                  <a:tcPr/>
                </a:tc>
                <a:tc>
                  <a:txBody>
                    <a:bodyPr/>
                    <a:lstStyle/>
                    <a:p>
                      <a:r>
                        <a:rPr lang="en-IN" sz="4400" dirty="0"/>
                        <a:t>Potential research impact</a:t>
                      </a:r>
                    </a:p>
                  </a:txBody>
                  <a:tcPr/>
                </a:tc>
                <a:extLst>
                  <a:ext uri="{0D108BD9-81ED-4DB2-BD59-A6C34878D82A}">
                    <a16:rowId xmlns:a16="http://schemas.microsoft.com/office/drawing/2014/main" val="2262921685"/>
                  </a:ext>
                </a:extLst>
              </a:tr>
              <a:tr h="2058094">
                <a:tc>
                  <a:txBody>
                    <a:bodyPr/>
                    <a:lstStyle/>
                    <a:p>
                      <a:r>
                        <a:rPr lang="en-IN" sz="4400" dirty="0"/>
                        <a:t>Young adults</a:t>
                      </a:r>
                    </a:p>
                  </a:txBody>
                  <a:tcPr/>
                </a:tc>
                <a:tc>
                  <a:txBody>
                    <a:bodyPr/>
                    <a:lstStyle/>
                    <a:p>
                      <a:r>
                        <a:rPr lang="en-US" sz="2400" dirty="0"/>
                        <a:t>It help identify social media engagement patterns associated with loneliness and inform healthier digital habits.</a:t>
                      </a:r>
                      <a:endParaRPr lang="en-IN" sz="2400" dirty="0"/>
                    </a:p>
                  </a:txBody>
                  <a:tcPr/>
                </a:tc>
                <a:extLst>
                  <a:ext uri="{0D108BD9-81ED-4DB2-BD59-A6C34878D82A}">
                    <a16:rowId xmlns:a16="http://schemas.microsoft.com/office/drawing/2014/main" val="2366749596"/>
                  </a:ext>
                </a:extLst>
              </a:tr>
              <a:tr h="2058094">
                <a:tc>
                  <a:txBody>
                    <a:bodyPr/>
                    <a:lstStyle/>
                    <a:p>
                      <a:r>
                        <a:rPr lang="en-US" sz="4400" dirty="0"/>
                        <a:t>Public health and social care services</a:t>
                      </a:r>
                      <a:endParaRPr lang="en-IN" sz="4400" dirty="0"/>
                    </a:p>
                  </a:txBody>
                  <a:tcPr/>
                </a:tc>
                <a:tc>
                  <a:txBody>
                    <a:bodyPr/>
                    <a:lstStyle/>
                    <a:p>
                      <a:r>
                        <a:rPr lang="en-US" sz="2400" dirty="0"/>
                        <a:t>support the development of targeted loneliness-prevention </a:t>
                      </a:r>
                      <a:r>
                        <a:rPr lang="en-US" sz="2400" dirty="0" err="1"/>
                        <a:t>programmes</a:t>
                      </a:r>
                      <a:r>
                        <a:rPr lang="en-US" sz="2400" dirty="0"/>
                        <a:t> and support services.</a:t>
                      </a:r>
                      <a:endParaRPr lang="en-IN" sz="2400" dirty="0"/>
                    </a:p>
                  </a:txBody>
                  <a:tcPr/>
                </a:tc>
                <a:extLst>
                  <a:ext uri="{0D108BD9-81ED-4DB2-BD59-A6C34878D82A}">
                    <a16:rowId xmlns:a16="http://schemas.microsoft.com/office/drawing/2014/main" val="3361507598"/>
                  </a:ext>
                </a:extLst>
              </a:tr>
              <a:tr h="2058094">
                <a:tc>
                  <a:txBody>
                    <a:bodyPr/>
                    <a:lstStyle/>
                    <a:p>
                      <a:r>
                        <a:rPr lang="en-IN" sz="4400" dirty="0"/>
                        <a:t>Policymakers</a:t>
                      </a:r>
                    </a:p>
                  </a:txBody>
                  <a:tcPr/>
                </a:tc>
                <a:tc>
                  <a:txBody>
                    <a:bodyPr/>
                    <a:lstStyle/>
                    <a:p>
                      <a:r>
                        <a:rPr lang="en-US" sz="2400" dirty="0"/>
                        <a:t>provide evidence to inform policies and guidance concerning digital wellbeing and young adults' mental health.</a:t>
                      </a:r>
                      <a:endParaRPr lang="en-IN" sz="2400" dirty="0"/>
                    </a:p>
                  </a:txBody>
                  <a:tcPr/>
                </a:tc>
                <a:extLst>
                  <a:ext uri="{0D108BD9-81ED-4DB2-BD59-A6C34878D82A}">
                    <a16:rowId xmlns:a16="http://schemas.microsoft.com/office/drawing/2014/main" val="460150673"/>
                  </a:ext>
                </a:extLst>
              </a:tr>
              <a:tr h="2058094">
                <a:tc>
                  <a:txBody>
                    <a:bodyPr/>
                    <a:lstStyle/>
                    <a:p>
                      <a:r>
                        <a:rPr lang="en-US" sz="4400" dirty="0"/>
                        <a:t>Health and social care professionals</a:t>
                      </a:r>
                      <a:endParaRPr lang="en-IN" sz="4400" dirty="0"/>
                    </a:p>
                  </a:txBody>
                  <a:tcPr/>
                </a:tc>
                <a:tc>
                  <a:txBody>
                    <a:bodyPr/>
                    <a:lstStyle/>
                    <a:p>
                      <a:r>
                        <a:rPr lang="en-US" sz="2400" dirty="0"/>
                        <a:t>It will improve understanding of the relationship between social media engagement and loneliness, supporting evidence-informed preventive practice.</a:t>
                      </a:r>
                      <a:endParaRPr lang="en-IN" sz="2400" dirty="0"/>
                    </a:p>
                  </a:txBody>
                  <a:tcPr/>
                </a:tc>
                <a:extLst>
                  <a:ext uri="{0D108BD9-81ED-4DB2-BD59-A6C34878D82A}">
                    <a16:rowId xmlns:a16="http://schemas.microsoft.com/office/drawing/2014/main" val="1165886981"/>
                  </a:ext>
                </a:extLst>
              </a:tr>
            </a:tbl>
          </a:graphicData>
        </a:graphic>
      </p:graphicFrame>
      <p:pic>
        <p:nvPicPr>
          <p:cNvPr id="8" name="Picture 7">
            <a:extLst>
              <a:ext uri="{FF2B5EF4-FFF2-40B4-BE49-F238E27FC236}">
                <a16:creationId xmlns:a16="http://schemas.microsoft.com/office/drawing/2014/main" id="{552CBCA1-BEF1-FEFF-5C46-8A621061D142}"/>
              </a:ext>
            </a:extLst>
          </p:cNvPr>
          <p:cNvPicPr>
            <a:picLocks noChangeAspect="1"/>
          </p:cNvPicPr>
          <p:nvPr/>
        </p:nvPicPr>
        <p:blipFill>
          <a:blip r:embed="rId3"/>
          <a:stretch>
            <a:fillRect/>
          </a:stretch>
        </p:blipFill>
        <p:spPr>
          <a:xfrm>
            <a:off x="34635110" y="20721057"/>
            <a:ext cx="8266516" cy="4356677"/>
          </a:xfrm>
          <a:prstGeom prst="rect">
            <a:avLst/>
          </a:prstGeom>
        </p:spPr>
      </p:pic>
      <p:sp>
        <p:nvSpPr>
          <p:cNvPr id="9" name="TextBox 8">
            <a:extLst>
              <a:ext uri="{FF2B5EF4-FFF2-40B4-BE49-F238E27FC236}">
                <a16:creationId xmlns:a16="http://schemas.microsoft.com/office/drawing/2014/main" id="{C0FDBE4A-8A04-2985-992B-BCC2F14BB28F}"/>
              </a:ext>
            </a:extLst>
          </p:cNvPr>
          <p:cNvSpPr txBox="1"/>
          <p:nvPr/>
        </p:nvSpPr>
        <p:spPr>
          <a:xfrm>
            <a:off x="34671000" y="25146000"/>
            <a:ext cx="8194737" cy="369332"/>
          </a:xfrm>
          <a:prstGeom prst="rect">
            <a:avLst/>
          </a:prstGeom>
          <a:noFill/>
        </p:spPr>
        <p:txBody>
          <a:bodyPr wrap="square" rtlCol="0">
            <a:spAutoFit/>
          </a:bodyPr>
          <a:lstStyle/>
          <a:p>
            <a:r>
              <a:rPr lang="en-IN" sz="1800" dirty="0"/>
              <a:t>Source : ( for,2025) </a:t>
            </a:r>
          </a:p>
        </p:txBody>
      </p:sp>
      <p:sp>
        <p:nvSpPr>
          <p:cNvPr id="10" name="Rectangle 5">
            <a:extLst>
              <a:ext uri="{FF2B5EF4-FFF2-40B4-BE49-F238E27FC236}">
                <a16:creationId xmlns:a16="http://schemas.microsoft.com/office/drawing/2014/main" id="{E4008815-69B2-6CEB-A769-00EC3F2282B1}"/>
              </a:ext>
            </a:extLst>
          </p:cNvPr>
          <p:cNvSpPr>
            <a:spLocks noChangeArrowheads="1"/>
          </p:cNvSpPr>
          <p:nvPr/>
        </p:nvSpPr>
        <p:spPr bwMode="auto">
          <a:xfrm>
            <a:off x="0" y="-138499"/>
            <a:ext cx="23596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2" name="TextBox 11">
            <a:extLst>
              <a:ext uri="{FF2B5EF4-FFF2-40B4-BE49-F238E27FC236}">
                <a16:creationId xmlns:a16="http://schemas.microsoft.com/office/drawing/2014/main" id="{736B2373-BA2B-C5DB-D937-CD74FA4CDB58}"/>
              </a:ext>
            </a:extLst>
          </p:cNvPr>
          <p:cNvSpPr txBox="1"/>
          <p:nvPr/>
        </p:nvSpPr>
        <p:spPr>
          <a:xfrm>
            <a:off x="-9372600" y="15743619"/>
            <a:ext cx="436338" cy="1431161"/>
          </a:xfrm>
          <a:prstGeom prst="rect">
            <a:avLst/>
          </a:prstGeom>
          <a:noFill/>
        </p:spPr>
        <p:txBody>
          <a:bodyPr wrap="none" rtlCol="0">
            <a:spAutoFit/>
          </a:bodyPr>
          <a:lstStyle/>
          <a:p>
            <a:r>
              <a:rPr lang="en-IN"/>
              <a:t> </a:t>
            </a:r>
            <a:endParaRPr lang="en-IN" dirty="0"/>
          </a:p>
        </p:txBody>
      </p:sp>
    </p:spTree>
    <p:extLst>
      <p:ext uri="{BB962C8B-B14F-4D97-AF65-F5344CB8AC3E}">
        <p14:creationId xmlns:p14="http://schemas.microsoft.com/office/powerpoint/2010/main" val="1270404738"/>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deliberatingwatermelon|08-202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531</TotalTime>
  <Words>1603</Words>
  <Application>Microsoft Office PowerPoint</Application>
  <PresentationFormat>Custom</PresentationFormat>
  <Paragraphs>56</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Times New Roman</vt:lpstr>
      <vt:lpstr>Nunito</vt:lpstr>
      <vt:lpstr>Open Sans</vt:lpstr>
      <vt:lpstr>Arial</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to create a scientific poster</dc:title>
  <dc:subject>Free Research Poster</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Sayed Amaan</cp:lastModifiedBy>
  <cp:revision>27</cp:revision>
  <cp:lastPrinted>2012-07-31T19:59:21Z</cp:lastPrinted>
  <dcterms:modified xsi:type="dcterms:W3CDTF">2026-10-26T09:35:11Z</dcterms:modified>
  <cp:category>research posters template</cp:category>
</cp:coreProperties>
</file>