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3" r:id="rId1"/>
  </p:sldMasterIdLst>
  <p:notesMasterIdLst>
    <p:notesMasterId r:id="rId14"/>
  </p:notesMasterIdLst>
  <p:handoutMasterIdLst>
    <p:handoutMasterId r:id="rId15"/>
  </p:handoutMasterIdLst>
  <p:sldIdLst>
    <p:sldId id="256" r:id="rId2"/>
    <p:sldId id="404" r:id="rId3"/>
    <p:sldId id="411" r:id="rId4"/>
    <p:sldId id="352" r:id="rId5"/>
    <p:sldId id="264" r:id="rId6"/>
    <p:sldId id="315" r:id="rId7"/>
    <p:sldId id="269" r:id="rId8"/>
    <p:sldId id="266" r:id="rId9"/>
    <p:sldId id="267" r:id="rId10"/>
    <p:sldId id="273" r:id="rId11"/>
    <p:sldId id="270" r:id="rId12"/>
    <p:sldId id="368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33CC33"/>
    <a:srgbClr val="FF9900"/>
    <a:srgbClr val="FF3300"/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53" autoAdjust="0"/>
    <p:restoredTop sz="70833" autoAdjust="0"/>
  </p:normalViewPr>
  <p:slideViewPr>
    <p:cSldViewPr>
      <p:cViewPr varScale="1">
        <p:scale>
          <a:sx n="74" d="100"/>
          <a:sy n="74" d="100"/>
        </p:scale>
        <p:origin x="151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84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hyperlink" Target="https://www.davechaffey.com/book-support/" TargetMode="External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5" Type="http://schemas.openxmlformats.org/officeDocument/2006/relationships/hyperlink" Target="https://www.davechaffey.com/book-support/" TargetMode="External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0673AB-E58C-404C-A33C-5A74529E186A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2DE1754-93B0-46E5-9190-46A40F58659E}">
      <dgm:prSet custT="1"/>
      <dgm:spPr/>
      <dgm:t>
        <a:bodyPr/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Each week there will be a short lecture.</a:t>
          </a:r>
          <a:endParaRPr lang="en-US" sz="20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28899C1D-9C13-4104-92E5-07CB7C6FB251}" type="parTrans" cxnId="{920B109F-574F-4CE6-90BA-C25C42B294BE}">
      <dgm:prSet/>
      <dgm:spPr/>
      <dgm:t>
        <a:bodyPr/>
        <a:lstStyle/>
        <a:p>
          <a:endParaRPr lang="en-US"/>
        </a:p>
      </dgm:t>
    </dgm:pt>
    <dgm:pt modelId="{87F3B65F-E9EF-4B60-BA84-A77F2376996B}" type="sibTrans" cxnId="{920B109F-574F-4CE6-90BA-C25C42B294BE}">
      <dgm:prSet/>
      <dgm:spPr/>
      <dgm:t>
        <a:bodyPr/>
        <a:lstStyle/>
        <a:p>
          <a:endParaRPr lang="en-US"/>
        </a:p>
      </dgm:t>
    </dgm:pt>
    <dgm:pt modelId="{ECE71C71-90A4-4BE8-BF80-A95A65FF7527}">
      <dgm:prSet custT="1"/>
      <dgm:spPr/>
      <dgm:t>
        <a:bodyPr/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There are a good variety of resources to draw your attention to particular aspects of digital business activity.</a:t>
          </a:r>
          <a:endParaRPr lang="en-US" sz="20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009EC1F4-3EC2-4102-A439-30C3B88E2B8F}" type="parTrans" cxnId="{45A62FCE-7ABF-4D6C-891F-3FA0331ACECC}">
      <dgm:prSet/>
      <dgm:spPr/>
      <dgm:t>
        <a:bodyPr/>
        <a:lstStyle/>
        <a:p>
          <a:endParaRPr lang="en-US"/>
        </a:p>
      </dgm:t>
    </dgm:pt>
    <dgm:pt modelId="{11D7E16E-7CF9-444B-B12B-76596EA94E1C}" type="sibTrans" cxnId="{45A62FCE-7ABF-4D6C-891F-3FA0331ACECC}">
      <dgm:prSet/>
      <dgm:spPr/>
      <dgm:t>
        <a:bodyPr/>
        <a:lstStyle/>
        <a:p>
          <a:endParaRPr lang="en-US"/>
        </a:p>
      </dgm:t>
    </dgm:pt>
    <dgm:pt modelId="{971F38AA-8B8B-42D3-AD99-535E1AACE43B}">
      <dgm:prSet custT="1"/>
      <dgm:spPr/>
      <dgm:t>
        <a:bodyPr/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Questions to address in the discussion forum –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it is expected that you will reflect on your experiences, the current situation and refer to examples you have come across to illustrate your answer and draw others into the discussion.</a:t>
          </a:r>
          <a:endParaRPr lang="en-US" sz="20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DADACB37-A002-46D7-A05A-27247DA8545A}" type="parTrans" cxnId="{CA3D7C96-C3E7-4245-8A22-85115CD17804}">
      <dgm:prSet/>
      <dgm:spPr/>
      <dgm:t>
        <a:bodyPr/>
        <a:lstStyle/>
        <a:p>
          <a:endParaRPr lang="en-US"/>
        </a:p>
      </dgm:t>
    </dgm:pt>
    <dgm:pt modelId="{5FA15A2B-43E0-462C-8EEB-23C24EB35C5B}" type="sibTrans" cxnId="{CA3D7C96-C3E7-4245-8A22-85115CD17804}">
      <dgm:prSet/>
      <dgm:spPr/>
      <dgm:t>
        <a:bodyPr/>
        <a:lstStyle/>
        <a:p>
          <a:endParaRPr lang="en-US"/>
        </a:p>
      </dgm:t>
    </dgm:pt>
    <dgm:pt modelId="{CB96CF38-7BD6-40D0-B1EB-EB531B352448}">
      <dgm:prSet custT="1"/>
      <dgm:spPr/>
      <dgm:t>
        <a:bodyPr/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The module works best with good engagement and participation from each of you.</a:t>
          </a:r>
          <a:endParaRPr lang="en-US" sz="20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BA43C467-0424-49E4-B5DB-8BAAAC865F16}" type="parTrans" cxnId="{484705BD-BF25-45C4-885C-2C35631DFD99}">
      <dgm:prSet/>
      <dgm:spPr/>
      <dgm:t>
        <a:bodyPr/>
        <a:lstStyle/>
        <a:p>
          <a:endParaRPr lang="en-US"/>
        </a:p>
      </dgm:t>
    </dgm:pt>
    <dgm:pt modelId="{80C40031-76E0-4F82-A06D-A46C58725930}" type="sibTrans" cxnId="{484705BD-BF25-45C4-885C-2C35631DFD99}">
      <dgm:prSet/>
      <dgm:spPr/>
      <dgm:t>
        <a:bodyPr/>
        <a:lstStyle/>
        <a:p>
          <a:endParaRPr lang="en-US"/>
        </a:p>
      </dgm:t>
    </dgm:pt>
    <dgm:pt modelId="{6AD12C3D-2A8F-4A1E-824E-2402C1E1AAF7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I look forward to hearing from you each week.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082C5F6-34FD-4E2C-87B6-F90E43CE6D95}" type="parTrans" cxnId="{CF70CDD0-534A-40A7-B66C-805D2E6DAAC1}">
      <dgm:prSet/>
      <dgm:spPr/>
      <dgm:t>
        <a:bodyPr/>
        <a:lstStyle/>
        <a:p>
          <a:endParaRPr lang="en-US"/>
        </a:p>
      </dgm:t>
    </dgm:pt>
    <dgm:pt modelId="{16C14C34-11D6-4383-B3D9-C75BB785DFCB}" type="sibTrans" cxnId="{CF70CDD0-534A-40A7-B66C-805D2E6DAAC1}">
      <dgm:prSet/>
      <dgm:spPr/>
      <dgm:t>
        <a:bodyPr/>
        <a:lstStyle/>
        <a:p>
          <a:endParaRPr lang="en-US"/>
        </a:p>
      </dgm:t>
    </dgm:pt>
    <dgm:pt modelId="{FE0E434C-BCB5-4FB2-867E-F4547F488898}" type="pres">
      <dgm:prSet presAssocID="{8F0673AB-E58C-404C-A33C-5A74529E186A}" presName="root" presStyleCnt="0">
        <dgm:presLayoutVars>
          <dgm:dir/>
          <dgm:resizeHandles val="exact"/>
        </dgm:presLayoutVars>
      </dgm:prSet>
      <dgm:spPr/>
    </dgm:pt>
    <dgm:pt modelId="{85CD8576-1C73-4EFD-AFB8-8E3FC9E48B00}" type="pres">
      <dgm:prSet presAssocID="{8F0673AB-E58C-404C-A33C-5A74529E186A}" presName="container" presStyleCnt="0">
        <dgm:presLayoutVars>
          <dgm:dir/>
          <dgm:resizeHandles val="exact"/>
        </dgm:presLayoutVars>
      </dgm:prSet>
      <dgm:spPr/>
    </dgm:pt>
    <dgm:pt modelId="{C6F62CB8-C41B-4AB0-92F9-2AA8CA740C5C}" type="pres">
      <dgm:prSet presAssocID="{82DE1754-93B0-46E5-9190-46A40F58659E}" presName="compNode" presStyleCnt="0"/>
      <dgm:spPr/>
    </dgm:pt>
    <dgm:pt modelId="{02E0F40F-ACB3-47E2-9178-1C7924B3DFD0}" type="pres">
      <dgm:prSet presAssocID="{82DE1754-93B0-46E5-9190-46A40F58659E}" presName="iconBgRect" presStyleLbl="bgShp" presStyleIdx="0" presStyleCnt="5" custLinFactNeighborX="-7475" custLinFactNeighborY="-42149"/>
      <dgm:spPr/>
    </dgm:pt>
    <dgm:pt modelId="{4B458F8C-B27C-4255-B872-6FE207AF32E9}" type="pres">
      <dgm:prSet presAssocID="{82DE1754-93B0-46E5-9190-46A40F58659E}" presName="iconRect" presStyleLbl="node1" presStyleIdx="0" presStyleCnt="5" custLinFactNeighborX="5120" custLinFactNeighborY="-7121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D36A0E33-1EAC-4C14-AF1C-2D610F65AB95}" type="pres">
      <dgm:prSet presAssocID="{82DE1754-93B0-46E5-9190-46A40F58659E}" presName="spaceRect" presStyleCnt="0"/>
      <dgm:spPr/>
    </dgm:pt>
    <dgm:pt modelId="{2316C320-D9AD-4C04-9C72-D9224CB21679}" type="pres">
      <dgm:prSet presAssocID="{82DE1754-93B0-46E5-9190-46A40F58659E}" presName="textRect" presStyleLbl="revTx" presStyleIdx="0" presStyleCnt="5" custLinFactNeighborX="-1295" custLinFactNeighborY="-42149">
        <dgm:presLayoutVars>
          <dgm:chMax val="1"/>
          <dgm:chPref val="1"/>
        </dgm:presLayoutVars>
      </dgm:prSet>
      <dgm:spPr/>
    </dgm:pt>
    <dgm:pt modelId="{53D7AD49-E5BA-4F47-A541-5BAE590062C0}" type="pres">
      <dgm:prSet presAssocID="{87F3B65F-E9EF-4B60-BA84-A77F2376996B}" presName="sibTrans" presStyleLbl="sibTrans2D1" presStyleIdx="0" presStyleCnt="0"/>
      <dgm:spPr/>
    </dgm:pt>
    <dgm:pt modelId="{8E17068F-06E3-4675-9407-F0C43DBC65C7}" type="pres">
      <dgm:prSet presAssocID="{ECE71C71-90A4-4BE8-BF80-A95A65FF7527}" presName="compNode" presStyleCnt="0"/>
      <dgm:spPr/>
    </dgm:pt>
    <dgm:pt modelId="{EFDC88B8-2E82-44B2-B668-6D5031E19C23}" type="pres">
      <dgm:prSet presAssocID="{ECE71C71-90A4-4BE8-BF80-A95A65FF7527}" presName="iconBgRect" presStyleLbl="bgShp" presStyleIdx="1" presStyleCnt="5"/>
      <dgm:spPr/>
    </dgm:pt>
    <dgm:pt modelId="{2F860349-91F4-4060-8C1F-7747F657DD30}" type="pres">
      <dgm:prSet presAssocID="{ECE71C71-90A4-4BE8-BF80-A95A65FF752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b design outline"/>
        </a:ext>
      </dgm:extLst>
    </dgm:pt>
    <dgm:pt modelId="{82D45060-536D-436F-9C01-8D2AC1EE27A0}" type="pres">
      <dgm:prSet presAssocID="{ECE71C71-90A4-4BE8-BF80-A95A65FF7527}" presName="spaceRect" presStyleCnt="0"/>
      <dgm:spPr/>
    </dgm:pt>
    <dgm:pt modelId="{E8349831-E12C-40C5-8EAF-47E321BD0E0C}" type="pres">
      <dgm:prSet presAssocID="{ECE71C71-90A4-4BE8-BF80-A95A65FF7527}" presName="textRect" presStyleLbl="revTx" presStyleIdx="1" presStyleCnt="5" custScaleY="167714" custLinFactNeighborX="1224" custLinFactNeighborY="28114">
        <dgm:presLayoutVars>
          <dgm:chMax val="1"/>
          <dgm:chPref val="1"/>
        </dgm:presLayoutVars>
      </dgm:prSet>
      <dgm:spPr/>
    </dgm:pt>
    <dgm:pt modelId="{6E6F28F8-4240-4F6F-AE8F-A6641E374EA1}" type="pres">
      <dgm:prSet presAssocID="{11D7E16E-7CF9-444B-B12B-76596EA94E1C}" presName="sibTrans" presStyleLbl="sibTrans2D1" presStyleIdx="0" presStyleCnt="0"/>
      <dgm:spPr/>
    </dgm:pt>
    <dgm:pt modelId="{01FD19F9-CFDB-4312-8058-167E6201760B}" type="pres">
      <dgm:prSet presAssocID="{971F38AA-8B8B-42D3-AD99-535E1AACE43B}" presName="compNode" presStyleCnt="0"/>
      <dgm:spPr/>
    </dgm:pt>
    <dgm:pt modelId="{C95E31E6-5FF2-4B8B-83A7-63BA155ABBED}" type="pres">
      <dgm:prSet presAssocID="{971F38AA-8B8B-42D3-AD99-535E1AACE43B}" presName="iconBgRect" presStyleLbl="bgShp" presStyleIdx="2" presStyleCnt="5"/>
      <dgm:spPr/>
    </dgm:pt>
    <dgm:pt modelId="{C749079C-9AEB-44C3-A408-42920C02DD15}" type="pres">
      <dgm:prSet presAssocID="{971F38AA-8B8B-42D3-AD99-535E1AACE43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60838352-72AA-48CB-B5D2-2A2A804C3C8A}" type="pres">
      <dgm:prSet presAssocID="{971F38AA-8B8B-42D3-AD99-535E1AACE43B}" presName="spaceRect" presStyleCnt="0"/>
      <dgm:spPr/>
    </dgm:pt>
    <dgm:pt modelId="{98A5E36D-426F-4C20-A979-44A0FFAF9637}" type="pres">
      <dgm:prSet presAssocID="{971F38AA-8B8B-42D3-AD99-535E1AACE43B}" presName="textRect" presStyleLbl="revTx" presStyleIdx="2" presStyleCnt="5" custLinFactNeighborX="1794" custLinFactNeighborY="-31184">
        <dgm:presLayoutVars>
          <dgm:chMax val="1"/>
          <dgm:chPref val="1"/>
        </dgm:presLayoutVars>
      </dgm:prSet>
      <dgm:spPr/>
    </dgm:pt>
    <dgm:pt modelId="{37240395-B110-4313-9A6F-68B05F729403}" type="pres">
      <dgm:prSet presAssocID="{5FA15A2B-43E0-462C-8EEB-23C24EB35C5B}" presName="sibTrans" presStyleLbl="sibTrans2D1" presStyleIdx="0" presStyleCnt="0"/>
      <dgm:spPr/>
    </dgm:pt>
    <dgm:pt modelId="{68DC6B47-47CF-4006-A749-FF2B47C4E9C6}" type="pres">
      <dgm:prSet presAssocID="{CB96CF38-7BD6-40D0-B1EB-EB531B352448}" presName="compNode" presStyleCnt="0"/>
      <dgm:spPr/>
    </dgm:pt>
    <dgm:pt modelId="{BAF81C11-A9EB-4785-A0E8-38D401EB26AA}" type="pres">
      <dgm:prSet presAssocID="{CB96CF38-7BD6-40D0-B1EB-EB531B352448}" presName="iconBgRect" presStyleLbl="bgShp" presStyleIdx="3" presStyleCnt="5"/>
      <dgm:spPr/>
    </dgm:pt>
    <dgm:pt modelId="{49533989-F26A-4A9B-B41A-24A46AFCF884}" type="pres">
      <dgm:prSet presAssocID="{CB96CF38-7BD6-40D0-B1EB-EB531B35244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Success"/>
        </a:ext>
      </dgm:extLst>
    </dgm:pt>
    <dgm:pt modelId="{FF64E738-8562-4F8B-8A02-D40CB7C04664}" type="pres">
      <dgm:prSet presAssocID="{CB96CF38-7BD6-40D0-B1EB-EB531B352448}" presName="spaceRect" presStyleCnt="0"/>
      <dgm:spPr/>
    </dgm:pt>
    <dgm:pt modelId="{47593F9B-B322-45D7-B87F-05DEA32FFA57}" type="pres">
      <dgm:prSet presAssocID="{CB96CF38-7BD6-40D0-B1EB-EB531B352448}" presName="textRect" presStyleLbl="revTx" presStyleIdx="3" presStyleCnt="5">
        <dgm:presLayoutVars>
          <dgm:chMax val="1"/>
          <dgm:chPref val="1"/>
        </dgm:presLayoutVars>
      </dgm:prSet>
      <dgm:spPr/>
    </dgm:pt>
    <dgm:pt modelId="{C155874F-B4CC-4AE5-9510-24D4200D6A41}" type="pres">
      <dgm:prSet presAssocID="{80C40031-76E0-4F82-A06D-A46C58725930}" presName="sibTrans" presStyleLbl="sibTrans2D1" presStyleIdx="0" presStyleCnt="0"/>
      <dgm:spPr/>
    </dgm:pt>
    <dgm:pt modelId="{742B22EC-50FA-428A-8032-37CF7980968D}" type="pres">
      <dgm:prSet presAssocID="{6AD12C3D-2A8F-4A1E-824E-2402C1E1AAF7}" presName="compNode" presStyleCnt="0"/>
      <dgm:spPr/>
    </dgm:pt>
    <dgm:pt modelId="{56525B8C-063B-45CD-B57D-AB89E0310566}" type="pres">
      <dgm:prSet presAssocID="{6AD12C3D-2A8F-4A1E-824E-2402C1E1AAF7}" presName="iconBgRect" presStyleLbl="bgShp" presStyleIdx="4" presStyleCnt="5" custLinFactNeighborX="-5978" custLinFactNeighborY="57324"/>
      <dgm:spPr/>
    </dgm:pt>
    <dgm:pt modelId="{699AAC12-FB9F-4A89-9834-9C84E7D8E232}" type="pres">
      <dgm:prSet presAssocID="{6AD12C3D-2A8F-4A1E-824E-2402C1E1AAF7}" presName="iconRect" presStyleLbl="node1" presStyleIdx="4" presStyleCnt="5" custLinFactNeighborX="-7863" custLinFactNeighborY="83341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"/>
        </a:ext>
      </dgm:extLst>
    </dgm:pt>
    <dgm:pt modelId="{5C7DECFB-A5EB-4837-9153-0241BB646F79}" type="pres">
      <dgm:prSet presAssocID="{6AD12C3D-2A8F-4A1E-824E-2402C1E1AAF7}" presName="spaceRect" presStyleCnt="0"/>
      <dgm:spPr/>
    </dgm:pt>
    <dgm:pt modelId="{1EF83F04-A96E-4123-87CB-145EAB17CC8C}" type="pres">
      <dgm:prSet presAssocID="{6AD12C3D-2A8F-4A1E-824E-2402C1E1AAF7}" presName="textRect" presStyleLbl="revTx" presStyleIdx="4" presStyleCnt="5" custLinFactNeighborX="-4384" custLinFactNeighborY="60772">
        <dgm:presLayoutVars>
          <dgm:chMax val="1"/>
          <dgm:chPref val="1"/>
        </dgm:presLayoutVars>
      </dgm:prSet>
      <dgm:spPr/>
    </dgm:pt>
  </dgm:ptLst>
  <dgm:cxnLst>
    <dgm:cxn modelId="{CB11840A-7D47-4A41-AB67-C76BAFC7847D}" type="presOf" srcId="{6AD12C3D-2A8F-4A1E-824E-2402C1E1AAF7}" destId="{1EF83F04-A96E-4123-87CB-145EAB17CC8C}" srcOrd="0" destOrd="0" presId="urn:microsoft.com/office/officeart/2018/2/layout/IconCircleList"/>
    <dgm:cxn modelId="{0E27CD3B-51BB-4976-A086-61DE0879A40E}" type="presOf" srcId="{82DE1754-93B0-46E5-9190-46A40F58659E}" destId="{2316C320-D9AD-4C04-9C72-D9224CB21679}" srcOrd="0" destOrd="0" presId="urn:microsoft.com/office/officeart/2018/2/layout/IconCircleList"/>
    <dgm:cxn modelId="{51C6995D-5938-46A8-B944-B3C67D637024}" type="presOf" srcId="{8F0673AB-E58C-404C-A33C-5A74529E186A}" destId="{FE0E434C-BCB5-4FB2-867E-F4547F488898}" srcOrd="0" destOrd="0" presId="urn:microsoft.com/office/officeart/2018/2/layout/IconCircleList"/>
    <dgm:cxn modelId="{2BC7C742-41A4-4D5D-91AD-01884085F3E2}" type="presOf" srcId="{5FA15A2B-43E0-462C-8EEB-23C24EB35C5B}" destId="{37240395-B110-4313-9A6F-68B05F729403}" srcOrd="0" destOrd="0" presId="urn:microsoft.com/office/officeart/2018/2/layout/IconCircleList"/>
    <dgm:cxn modelId="{BF487164-F76A-49AA-A551-6392543B78B4}" type="presOf" srcId="{80C40031-76E0-4F82-A06D-A46C58725930}" destId="{C155874F-B4CC-4AE5-9510-24D4200D6A41}" srcOrd="0" destOrd="0" presId="urn:microsoft.com/office/officeart/2018/2/layout/IconCircleList"/>
    <dgm:cxn modelId="{62A56E7A-4D47-45CE-B8FE-E01BE02EF277}" type="presOf" srcId="{ECE71C71-90A4-4BE8-BF80-A95A65FF7527}" destId="{E8349831-E12C-40C5-8EAF-47E321BD0E0C}" srcOrd="0" destOrd="0" presId="urn:microsoft.com/office/officeart/2018/2/layout/IconCircleList"/>
    <dgm:cxn modelId="{5901ED84-9FE9-4851-9682-A84C5CAE0D99}" type="presOf" srcId="{87F3B65F-E9EF-4B60-BA84-A77F2376996B}" destId="{53D7AD49-E5BA-4F47-A541-5BAE590062C0}" srcOrd="0" destOrd="0" presId="urn:microsoft.com/office/officeart/2018/2/layout/IconCircleList"/>
    <dgm:cxn modelId="{CA72AE92-7B1B-456C-8537-4ADDE5C7934B}" type="presOf" srcId="{11D7E16E-7CF9-444B-B12B-76596EA94E1C}" destId="{6E6F28F8-4240-4F6F-AE8F-A6641E374EA1}" srcOrd="0" destOrd="0" presId="urn:microsoft.com/office/officeart/2018/2/layout/IconCircleList"/>
    <dgm:cxn modelId="{CA3D7C96-C3E7-4245-8A22-85115CD17804}" srcId="{8F0673AB-E58C-404C-A33C-5A74529E186A}" destId="{971F38AA-8B8B-42D3-AD99-535E1AACE43B}" srcOrd="2" destOrd="0" parTransId="{DADACB37-A002-46D7-A05A-27247DA8545A}" sibTransId="{5FA15A2B-43E0-462C-8EEB-23C24EB35C5B}"/>
    <dgm:cxn modelId="{920B109F-574F-4CE6-90BA-C25C42B294BE}" srcId="{8F0673AB-E58C-404C-A33C-5A74529E186A}" destId="{82DE1754-93B0-46E5-9190-46A40F58659E}" srcOrd="0" destOrd="0" parTransId="{28899C1D-9C13-4104-92E5-07CB7C6FB251}" sibTransId="{87F3B65F-E9EF-4B60-BA84-A77F2376996B}"/>
    <dgm:cxn modelId="{D9CCCDA6-115A-40E5-AC11-5651980E0E36}" type="presOf" srcId="{CB96CF38-7BD6-40D0-B1EB-EB531B352448}" destId="{47593F9B-B322-45D7-B87F-05DEA32FFA57}" srcOrd="0" destOrd="0" presId="urn:microsoft.com/office/officeart/2018/2/layout/IconCircleList"/>
    <dgm:cxn modelId="{D292A2AA-8346-47D2-B66C-206976B45B48}" type="presOf" srcId="{971F38AA-8B8B-42D3-AD99-535E1AACE43B}" destId="{98A5E36D-426F-4C20-A979-44A0FFAF9637}" srcOrd="0" destOrd="0" presId="urn:microsoft.com/office/officeart/2018/2/layout/IconCircleList"/>
    <dgm:cxn modelId="{484705BD-BF25-45C4-885C-2C35631DFD99}" srcId="{8F0673AB-E58C-404C-A33C-5A74529E186A}" destId="{CB96CF38-7BD6-40D0-B1EB-EB531B352448}" srcOrd="3" destOrd="0" parTransId="{BA43C467-0424-49E4-B5DB-8BAAAC865F16}" sibTransId="{80C40031-76E0-4F82-A06D-A46C58725930}"/>
    <dgm:cxn modelId="{45A62FCE-7ABF-4D6C-891F-3FA0331ACECC}" srcId="{8F0673AB-E58C-404C-A33C-5A74529E186A}" destId="{ECE71C71-90A4-4BE8-BF80-A95A65FF7527}" srcOrd="1" destOrd="0" parTransId="{009EC1F4-3EC2-4102-A439-30C3B88E2B8F}" sibTransId="{11D7E16E-7CF9-444B-B12B-76596EA94E1C}"/>
    <dgm:cxn modelId="{CF70CDD0-534A-40A7-B66C-805D2E6DAAC1}" srcId="{8F0673AB-E58C-404C-A33C-5A74529E186A}" destId="{6AD12C3D-2A8F-4A1E-824E-2402C1E1AAF7}" srcOrd="4" destOrd="0" parTransId="{D082C5F6-34FD-4E2C-87B6-F90E43CE6D95}" sibTransId="{16C14C34-11D6-4383-B3D9-C75BB785DFCB}"/>
    <dgm:cxn modelId="{93509AD2-7402-43C1-8E4E-CF585446B1D5}" type="presParOf" srcId="{FE0E434C-BCB5-4FB2-867E-F4547F488898}" destId="{85CD8576-1C73-4EFD-AFB8-8E3FC9E48B00}" srcOrd="0" destOrd="0" presId="urn:microsoft.com/office/officeart/2018/2/layout/IconCircleList"/>
    <dgm:cxn modelId="{F7F843F4-8B6D-4778-BE33-C8D5B8D592FD}" type="presParOf" srcId="{85CD8576-1C73-4EFD-AFB8-8E3FC9E48B00}" destId="{C6F62CB8-C41B-4AB0-92F9-2AA8CA740C5C}" srcOrd="0" destOrd="0" presId="urn:microsoft.com/office/officeart/2018/2/layout/IconCircleList"/>
    <dgm:cxn modelId="{752ECAEF-3A17-437E-A37B-FEF5EC8E34BD}" type="presParOf" srcId="{C6F62CB8-C41B-4AB0-92F9-2AA8CA740C5C}" destId="{02E0F40F-ACB3-47E2-9178-1C7924B3DFD0}" srcOrd="0" destOrd="0" presId="urn:microsoft.com/office/officeart/2018/2/layout/IconCircleList"/>
    <dgm:cxn modelId="{08954D86-58EF-42A1-A96A-703858773125}" type="presParOf" srcId="{C6F62CB8-C41B-4AB0-92F9-2AA8CA740C5C}" destId="{4B458F8C-B27C-4255-B872-6FE207AF32E9}" srcOrd="1" destOrd="0" presId="urn:microsoft.com/office/officeart/2018/2/layout/IconCircleList"/>
    <dgm:cxn modelId="{4B6417F9-CF56-491C-AEE2-537904A13F2B}" type="presParOf" srcId="{C6F62CB8-C41B-4AB0-92F9-2AA8CA740C5C}" destId="{D36A0E33-1EAC-4C14-AF1C-2D610F65AB95}" srcOrd="2" destOrd="0" presId="urn:microsoft.com/office/officeart/2018/2/layout/IconCircleList"/>
    <dgm:cxn modelId="{F0B4E278-3875-4E67-BA29-92D2E7FD4447}" type="presParOf" srcId="{C6F62CB8-C41B-4AB0-92F9-2AA8CA740C5C}" destId="{2316C320-D9AD-4C04-9C72-D9224CB21679}" srcOrd="3" destOrd="0" presId="urn:microsoft.com/office/officeart/2018/2/layout/IconCircleList"/>
    <dgm:cxn modelId="{A2023371-F057-4320-8244-B6908E1DD76B}" type="presParOf" srcId="{85CD8576-1C73-4EFD-AFB8-8E3FC9E48B00}" destId="{53D7AD49-E5BA-4F47-A541-5BAE590062C0}" srcOrd="1" destOrd="0" presId="urn:microsoft.com/office/officeart/2018/2/layout/IconCircleList"/>
    <dgm:cxn modelId="{2B8043FF-9C52-4DBE-AA84-ABDD1D210A89}" type="presParOf" srcId="{85CD8576-1C73-4EFD-AFB8-8E3FC9E48B00}" destId="{8E17068F-06E3-4675-9407-F0C43DBC65C7}" srcOrd="2" destOrd="0" presId="urn:microsoft.com/office/officeart/2018/2/layout/IconCircleList"/>
    <dgm:cxn modelId="{47BCCA7E-D9EA-4106-BAB1-31E2FA270AAD}" type="presParOf" srcId="{8E17068F-06E3-4675-9407-F0C43DBC65C7}" destId="{EFDC88B8-2E82-44B2-B668-6D5031E19C23}" srcOrd="0" destOrd="0" presId="urn:microsoft.com/office/officeart/2018/2/layout/IconCircleList"/>
    <dgm:cxn modelId="{B09735A4-D368-4B44-A7F6-EBCA739A349D}" type="presParOf" srcId="{8E17068F-06E3-4675-9407-F0C43DBC65C7}" destId="{2F860349-91F4-4060-8C1F-7747F657DD30}" srcOrd="1" destOrd="0" presId="urn:microsoft.com/office/officeart/2018/2/layout/IconCircleList"/>
    <dgm:cxn modelId="{CF7AE14A-3E41-4E38-86B1-9ABA4DBD91F2}" type="presParOf" srcId="{8E17068F-06E3-4675-9407-F0C43DBC65C7}" destId="{82D45060-536D-436F-9C01-8D2AC1EE27A0}" srcOrd="2" destOrd="0" presId="urn:microsoft.com/office/officeart/2018/2/layout/IconCircleList"/>
    <dgm:cxn modelId="{27EC3C37-250B-4728-8264-D0999E4274D8}" type="presParOf" srcId="{8E17068F-06E3-4675-9407-F0C43DBC65C7}" destId="{E8349831-E12C-40C5-8EAF-47E321BD0E0C}" srcOrd="3" destOrd="0" presId="urn:microsoft.com/office/officeart/2018/2/layout/IconCircleList"/>
    <dgm:cxn modelId="{65DF5140-69F6-4151-A516-358FAB4DF262}" type="presParOf" srcId="{85CD8576-1C73-4EFD-AFB8-8E3FC9E48B00}" destId="{6E6F28F8-4240-4F6F-AE8F-A6641E374EA1}" srcOrd="3" destOrd="0" presId="urn:microsoft.com/office/officeart/2018/2/layout/IconCircleList"/>
    <dgm:cxn modelId="{70B055A4-86D5-4C1C-9333-134B51147F9F}" type="presParOf" srcId="{85CD8576-1C73-4EFD-AFB8-8E3FC9E48B00}" destId="{01FD19F9-CFDB-4312-8058-167E6201760B}" srcOrd="4" destOrd="0" presId="urn:microsoft.com/office/officeart/2018/2/layout/IconCircleList"/>
    <dgm:cxn modelId="{5A393745-A277-455A-8BF5-F68C366CDE4E}" type="presParOf" srcId="{01FD19F9-CFDB-4312-8058-167E6201760B}" destId="{C95E31E6-5FF2-4B8B-83A7-63BA155ABBED}" srcOrd="0" destOrd="0" presId="urn:microsoft.com/office/officeart/2018/2/layout/IconCircleList"/>
    <dgm:cxn modelId="{8261A39D-DB0E-415A-9D4A-859B83985A43}" type="presParOf" srcId="{01FD19F9-CFDB-4312-8058-167E6201760B}" destId="{C749079C-9AEB-44C3-A408-42920C02DD15}" srcOrd="1" destOrd="0" presId="urn:microsoft.com/office/officeart/2018/2/layout/IconCircleList"/>
    <dgm:cxn modelId="{7FEFABED-0C27-4504-AAF0-6A6B19FAED43}" type="presParOf" srcId="{01FD19F9-CFDB-4312-8058-167E6201760B}" destId="{60838352-72AA-48CB-B5D2-2A2A804C3C8A}" srcOrd="2" destOrd="0" presId="urn:microsoft.com/office/officeart/2018/2/layout/IconCircleList"/>
    <dgm:cxn modelId="{B2FAA2E3-E067-4180-8406-3AD674E38877}" type="presParOf" srcId="{01FD19F9-CFDB-4312-8058-167E6201760B}" destId="{98A5E36D-426F-4C20-A979-44A0FFAF9637}" srcOrd="3" destOrd="0" presId="urn:microsoft.com/office/officeart/2018/2/layout/IconCircleList"/>
    <dgm:cxn modelId="{918A0423-64F0-4337-9D93-DC85296526BF}" type="presParOf" srcId="{85CD8576-1C73-4EFD-AFB8-8E3FC9E48B00}" destId="{37240395-B110-4313-9A6F-68B05F729403}" srcOrd="5" destOrd="0" presId="urn:microsoft.com/office/officeart/2018/2/layout/IconCircleList"/>
    <dgm:cxn modelId="{FD72B434-FD6D-4A75-A317-5782719D1D62}" type="presParOf" srcId="{85CD8576-1C73-4EFD-AFB8-8E3FC9E48B00}" destId="{68DC6B47-47CF-4006-A749-FF2B47C4E9C6}" srcOrd="6" destOrd="0" presId="urn:microsoft.com/office/officeart/2018/2/layout/IconCircleList"/>
    <dgm:cxn modelId="{6573204D-45FE-479D-AE6D-27E485634ACA}" type="presParOf" srcId="{68DC6B47-47CF-4006-A749-FF2B47C4E9C6}" destId="{BAF81C11-A9EB-4785-A0E8-38D401EB26AA}" srcOrd="0" destOrd="0" presId="urn:microsoft.com/office/officeart/2018/2/layout/IconCircleList"/>
    <dgm:cxn modelId="{DDB8A0F5-D822-4041-A73B-5EC3880DE063}" type="presParOf" srcId="{68DC6B47-47CF-4006-A749-FF2B47C4E9C6}" destId="{49533989-F26A-4A9B-B41A-24A46AFCF884}" srcOrd="1" destOrd="0" presId="urn:microsoft.com/office/officeart/2018/2/layout/IconCircleList"/>
    <dgm:cxn modelId="{3F5BB012-F4F2-4686-B06D-AA09D08663FD}" type="presParOf" srcId="{68DC6B47-47CF-4006-A749-FF2B47C4E9C6}" destId="{FF64E738-8562-4F8B-8A02-D40CB7C04664}" srcOrd="2" destOrd="0" presId="urn:microsoft.com/office/officeart/2018/2/layout/IconCircleList"/>
    <dgm:cxn modelId="{401CF90E-9C84-4AA1-B959-1D5E695121FA}" type="presParOf" srcId="{68DC6B47-47CF-4006-A749-FF2B47C4E9C6}" destId="{47593F9B-B322-45D7-B87F-05DEA32FFA57}" srcOrd="3" destOrd="0" presId="urn:microsoft.com/office/officeart/2018/2/layout/IconCircleList"/>
    <dgm:cxn modelId="{2E767BEE-9C82-4CDD-A819-277588EF46B9}" type="presParOf" srcId="{85CD8576-1C73-4EFD-AFB8-8E3FC9E48B00}" destId="{C155874F-B4CC-4AE5-9510-24D4200D6A41}" srcOrd="7" destOrd="0" presId="urn:microsoft.com/office/officeart/2018/2/layout/IconCircleList"/>
    <dgm:cxn modelId="{5C469909-0131-4C15-B460-5629D86FCCB9}" type="presParOf" srcId="{85CD8576-1C73-4EFD-AFB8-8E3FC9E48B00}" destId="{742B22EC-50FA-428A-8032-37CF7980968D}" srcOrd="8" destOrd="0" presId="urn:microsoft.com/office/officeart/2018/2/layout/IconCircleList"/>
    <dgm:cxn modelId="{E7E3BEDA-A11A-4FFC-9AB2-F2EADED44F5A}" type="presParOf" srcId="{742B22EC-50FA-428A-8032-37CF7980968D}" destId="{56525B8C-063B-45CD-B57D-AB89E0310566}" srcOrd="0" destOrd="0" presId="urn:microsoft.com/office/officeart/2018/2/layout/IconCircleList"/>
    <dgm:cxn modelId="{90DDC255-5190-41C4-B5BE-34CD76725722}" type="presParOf" srcId="{742B22EC-50FA-428A-8032-37CF7980968D}" destId="{699AAC12-FB9F-4A89-9834-9C84E7D8E232}" srcOrd="1" destOrd="0" presId="urn:microsoft.com/office/officeart/2018/2/layout/IconCircleList"/>
    <dgm:cxn modelId="{CBCF31E6-0C8D-4E40-999B-52019383538C}" type="presParOf" srcId="{742B22EC-50FA-428A-8032-37CF7980968D}" destId="{5C7DECFB-A5EB-4837-9153-0241BB646F79}" srcOrd="2" destOrd="0" presId="urn:microsoft.com/office/officeart/2018/2/layout/IconCircleList"/>
    <dgm:cxn modelId="{EA302DA3-6CA0-4140-B757-1BB39EF42341}" type="presParOf" srcId="{742B22EC-50FA-428A-8032-37CF7980968D}" destId="{1EF83F04-A96E-4123-87CB-145EAB17CC8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9A24F03-2AA5-4FED-8C96-98E9953015F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A25C89F-4549-48AB-972A-F064DF7F670A}">
      <dgm:prSet/>
      <dgm:spPr/>
      <dgm:t>
        <a:bodyPr/>
        <a:lstStyle/>
        <a:p>
          <a:r>
            <a:rPr lang="en-GB" dirty="0"/>
            <a:t>Define e-commerce and e-business</a:t>
          </a:r>
          <a:endParaRPr lang="en-US" dirty="0"/>
        </a:p>
      </dgm:t>
    </dgm:pt>
    <dgm:pt modelId="{1383A86B-BE29-4673-850D-3E13E00321FA}" type="parTrans" cxnId="{86B09D3D-F2C0-40C2-9B21-476750922C91}">
      <dgm:prSet/>
      <dgm:spPr/>
      <dgm:t>
        <a:bodyPr/>
        <a:lstStyle/>
        <a:p>
          <a:endParaRPr lang="en-US"/>
        </a:p>
      </dgm:t>
    </dgm:pt>
    <dgm:pt modelId="{A12D6690-A7CF-49A1-A998-372A2F708099}" type="sibTrans" cxnId="{86B09D3D-F2C0-40C2-9B21-476750922C91}">
      <dgm:prSet/>
      <dgm:spPr/>
      <dgm:t>
        <a:bodyPr/>
        <a:lstStyle/>
        <a:p>
          <a:endParaRPr lang="en-US"/>
        </a:p>
      </dgm:t>
    </dgm:pt>
    <dgm:pt modelId="{8E380DD2-4C2B-4C58-8E90-DF6CB347E008}">
      <dgm:prSet/>
      <dgm:spPr/>
      <dgm:t>
        <a:bodyPr/>
        <a:lstStyle/>
        <a:p>
          <a:r>
            <a:rPr lang="en-GB" dirty="0"/>
            <a:t>Identify the different perspectives and categories of E-business</a:t>
          </a:r>
          <a:endParaRPr lang="en-US" dirty="0"/>
        </a:p>
      </dgm:t>
    </dgm:pt>
    <dgm:pt modelId="{772B5456-46F9-4317-8034-CC5EF4A5C9DB}" type="parTrans" cxnId="{2801BFEC-7463-4A83-B343-28FA180AB3FD}">
      <dgm:prSet/>
      <dgm:spPr/>
      <dgm:t>
        <a:bodyPr/>
        <a:lstStyle/>
        <a:p>
          <a:endParaRPr lang="en-US"/>
        </a:p>
      </dgm:t>
    </dgm:pt>
    <dgm:pt modelId="{664D8EF4-A6A3-4040-BFDF-98BA892377E9}" type="sibTrans" cxnId="{2801BFEC-7463-4A83-B343-28FA180AB3FD}">
      <dgm:prSet/>
      <dgm:spPr/>
      <dgm:t>
        <a:bodyPr/>
        <a:lstStyle/>
        <a:p>
          <a:endParaRPr lang="en-US"/>
        </a:p>
      </dgm:t>
    </dgm:pt>
    <dgm:pt modelId="{907A840D-E8BB-43D0-AD56-E8900B9E0373}">
      <dgm:prSet/>
      <dgm:spPr/>
      <dgm:t>
        <a:bodyPr/>
        <a:lstStyle/>
        <a:p>
          <a:r>
            <a:rPr lang="en-GB" dirty="0"/>
            <a:t>Security breaches a problematic area</a:t>
          </a:r>
          <a:endParaRPr lang="en-US" dirty="0"/>
        </a:p>
      </dgm:t>
    </dgm:pt>
    <dgm:pt modelId="{7621090D-E84F-4091-899E-B27E7FD6A6DC}" type="parTrans" cxnId="{FB25D529-3EE5-4FA7-A1FF-211E79A5C7C0}">
      <dgm:prSet/>
      <dgm:spPr/>
      <dgm:t>
        <a:bodyPr/>
        <a:lstStyle/>
        <a:p>
          <a:endParaRPr lang="en-US"/>
        </a:p>
      </dgm:t>
    </dgm:pt>
    <dgm:pt modelId="{8BE70E19-5672-4E1A-AB17-CC388567B41B}" type="sibTrans" cxnId="{FB25D529-3EE5-4FA7-A1FF-211E79A5C7C0}">
      <dgm:prSet/>
      <dgm:spPr/>
      <dgm:t>
        <a:bodyPr/>
        <a:lstStyle/>
        <a:p>
          <a:endParaRPr lang="en-US"/>
        </a:p>
      </dgm:t>
    </dgm:pt>
    <dgm:pt modelId="{698F6809-A02B-443D-A525-01B7079138F6}" type="pres">
      <dgm:prSet presAssocID="{A9A24F03-2AA5-4FED-8C96-98E9953015FA}" presName="root" presStyleCnt="0">
        <dgm:presLayoutVars>
          <dgm:dir/>
          <dgm:resizeHandles val="exact"/>
        </dgm:presLayoutVars>
      </dgm:prSet>
      <dgm:spPr/>
    </dgm:pt>
    <dgm:pt modelId="{E44BD86D-6C08-4A2F-B772-EDF0FF99BF1F}" type="pres">
      <dgm:prSet presAssocID="{FA25C89F-4549-48AB-972A-F064DF7F670A}" presName="compNode" presStyleCnt="0"/>
      <dgm:spPr/>
    </dgm:pt>
    <dgm:pt modelId="{C5B786A2-F408-4E9F-93EC-167BC9E8FDCF}" type="pres">
      <dgm:prSet presAssocID="{FA25C89F-4549-48AB-972A-F064DF7F670A}" presName="bgRect" presStyleLbl="bgShp" presStyleIdx="0" presStyleCnt="3"/>
      <dgm:spPr/>
    </dgm:pt>
    <dgm:pt modelId="{B49465D1-064C-4294-8D72-2EB1DBBDFCFA}" type="pres">
      <dgm:prSet presAssocID="{FA25C89F-4549-48AB-972A-F064DF7F670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old bars"/>
        </a:ext>
      </dgm:extLst>
    </dgm:pt>
    <dgm:pt modelId="{DD940598-7438-451B-9259-6B1C44872E5C}" type="pres">
      <dgm:prSet presAssocID="{FA25C89F-4549-48AB-972A-F064DF7F670A}" presName="spaceRect" presStyleCnt="0"/>
      <dgm:spPr/>
    </dgm:pt>
    <dgm:pt modelId="{C8832345-3A66-4FEE-A69E-CB029F6AF18F}" type="pres">
      <dgm:prSet presAssocID="{FA25C89F-4549-48AB-972A-F064DF7F670A}" presName="parTx" presStyleLbl="revTx" presStyleIdx="0" presStyleCnt="3">
        <dgm:presLayoutVars>
          <dgm:chMax val="0"/>
          <dgm:chPref val="0"/>
        </dgm:presLayoutVars>
      </dgm:prSet>
      <dgm:spPr/>
    </dgm:pt>
    <dgm:pt modelId="{8AC22256-787D-4775-B999-C74F723B923C}" type="pres">
      <dgm:prSet presAssocID="{A12D6690-A7CF-49A1-A998-372A2F708099}" presName="sibTrans" presStyleCnt="0"/>
      <dgm:spPr/>
    </dgm:pt>
    <dgm:pt modelId="{158662B5-B572-45DE-867E-97B0DA58D042}" type="pres">
      <dgm:prSet presAssocID="{8E380DD2-4C2B-4C58-8E90-DF6CB347E008}" presName="compNode" presStyleCnt="0"/>
      <dgm:spPr/>
    </dgm:pt>
    <dgm:pt modelId="{00144C80-1B14-444F-9C27-1F3D4E6BA06D}" type="pres">
      <dgm:prSet presAssocID="{8E380DD2-4C2B-4C58-8E90-DF6CB347E008}" presName="bgRect" presStyleLbl="bgShp" presStyleIdx="1" presStyleCnt="3"/>
      <dgm:spPr/>
    </dgm:pt>
    <dgm:pt modelId="{695720FC-6455-4219-A2EA-F64416C269C4}" type="pres">
      <dgm:prSet presAssocID="{8E380DD2-4C2B-4C58-8E90-DF6CB347E00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6BECA9E5-6440-4D5C-A95F-8B0B14AC1DC0}" type="pres">
      <dgm:prSet presAssocID="{8E380DD2-4C2B-4C58-8E90-DF6CB347E008}" presName="spaceRect" presStyleCnt="0"/>
      <dgm:spPr/>
    </dgm:pt>
    <dgm:pt modelId="{355F1146-B237-436D-A0AF-277AF49ABA75}" type="pres">
      <dgm:prSet presAssocID="{8E380DD2-4C2B-4C58-8E90-DF6CB347E008}" presName="parTx" presStyleLbl="revTx" presStyleIdx="1" presStyleCnt="3">
        <dgm:presLayoutVars>
          <dgm:chMax val="0"/>
          <dgm:chPref val="0"/>
        </dgm:presLayoutVars>
      </dgm:prSet>
      <dgm:spPr/>
    </dgm:pt>
    <dgm:pt modelId="{11BD182C-0A91-4FF2-B890-0766C53D2F68}" type="pres">
      <dgm:prSet presAssocID="{664D8EF4-A6A3-4040-BFDF-98BA892377E9}" presName="sibTrans" presStyleCnt="0"/>
      <dgm:spPr/>
    </dgm:pt>
    <dgm:pt modelId="{7438AFB5-A3B7-48DF-B3BA-91BB4D247BF0}" type="pres">
      <dgm:prSet presAssocID="{907A840D-E8BB-43D0-AD56-E8900B9E0373}" presName="compNode" presStyleCnt="0"/>
      <dgm:spPr/>
    </dgm:pt>
    <dgm:pt modelId="{521F00D0-73EE-44DC-BF16-FE0A9734934A}" type="pres">
      <dgm:prSet presAssocID="{907A840D-E8BB-43D0-AD56-E8900B9E0373}" presName="bgRect" presStyleLbl="bgShp" presStyleIdx="2" presStyleCnt="3"/>
      <dgm:spPr/>
    </dgm:pt>
    <dgm:pt modelId="{86724B10-729E-46DD-B9DB-B3AED197E341}" type="pres">
      <dgm:prSet presAssocID="{907A840D-E8BB-43D0-AD56-E8900B9E037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curity camera with solid fill"/>
        </a:ext>
      </dgm:extLst>
    </dgm:pt>
    <dgm:pt modelId="{8F33AD31-E218-44ED-BD07-7CCBD9BD8C64}" type="pres">
      <dgm:prSet presAssocID="{907A840D-E8BB-43D0-AD56-E8900B9E0373}" presName="spaceRect" presStyleCnt="0"/>
      <dgm:spPr/>
    </dgm:pt>
    <dgm:pt modelId="{7D63DD02-739B-4E4C-971C-6F714149E1C9}" type="pres">
      <dgm:prSet presAssocID="{907A840D-E8BB-43D0-AD56-E8900B9E037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B25D529-3EE5-4FA7-A1FF-211E79A5C7C0}" srcId="{A9A24F03-2AA5-4FED-8C96-98E9953015FA}" destId="{907A840D-E8BB-43D0-AD56-E8900B9E0373}" srcOrd="2" destOrd="0" parTransId="{7621090D-E84F-4091-899E-B27E7FD6A6DC}" sibTransId="{8BE70E19-5672-4E1A-AB17-CC388567B41B}"/>
    <dgm:cxn modelId="{86B09D3D-F2C0-40C2-9B21-476750922C91}" srcId="{A9A24F03-2AA5-4FED-8C96-98E9953015FA}" destId="{FA25C89F-4549-48AB-972A-F064DF7F670A}" srcOrd="0" destOrd="0" parTransId="{1383A86B-BE29-4673-850D-3E13E00321FA}" sibTransId="{A12D6690-A7CF-49A1-A998-372A2F708099}"/>
    <dgm:cxn modelId="{55E81865-B73C-4A41-862B-F50FED59267D}" type="presOf" srcId="{A9A24F03-2AA5-4FED-8C96-98E9953015FA}" destId="{698F6809-A02B-443D-A525-01B7079138F6}" srcOrd="0" destOrd="0" presId="urn:microsoft.com/office/officeart/2018/2/layout/IconVerticalSolidList"/>
    <dgm:cxn modelId="{5445BE93-0E09-453A-8AAD-F5251F1FA6AC}" type="presOf" srcId="{907A840D-E8BB-43D0-AD56-E8900B9E0373}" destId="{7D63DD02-739B-4E4C-971C-6F714149E1C9}" srcOrd="0" destOrd="0" presId="urn:microsoft.com/office/officeart/2018/2/layout/IconVerticalSolidList"/>
    <dgm:cxn modelId="{2801BFEC-7463-4A83-B343-28FA180AB3FD}" srcId="{A9A24F03-2AA5-4FED-8C96-98E9953015FA}" destId="{8E380DD2-4C2B-4C58-8E90-DF6CB347E008}" srcOrd="1" destOrd="0" parTransId="{772B5456-46F9-4317-8034-CC5EF4A5C9DB}" sibTransId="{664D8EF4-A6A3-4040-BFDF-98BA892377E9}"/>
    <dgm:cxn modelId="{395716F5-E75F-4D3E-82D9-EE8AD683790E}" type="presOf" srcId="{FA25C89F-4549-48AB-972A-F064DF7F670A}" destId="{C8832345-3A66-4FEE-A69E-CB029F6AF18F}" srcOrd="0" destOrd="0" presId="urn:microsoft.com/office/officeart/2018/2/layout/IconVerticalSolidList"/>
    <dgm:cxn modelId="{49FEB0FA-D474-4E06-A6B0-E1EE380DAAE9}" type="presOf" srcId="{8E380DD2-4C2B-4C58-8E90-DF6CB347E008}" destId="{355F1146-B237-436D-A0AF-277AF49ABA75}" srcOrd="0" destOrd="0" presId="urn:microsoft.com/office/officeart/2018/2/layout/IconVerticalSolidList"/>
    <dgm:cxn modelId="{4A072914-EF88-4D94-92AF-A06EAEC5673E}" type="presParOf" srcId="{698F6809-A02B-443D-A525-01B7079138F6}" destId="{E44BD86D-6C08-4A2F-B772-EDF0FF99BF1F}" srcOrd="0" destOrd="0" presId="urn:microsoft.com/office/officeart/2018/2/layout/IconVerticalSolidList"/>
    <dgm:cxn modelId="{6427FBB6-7E8C-4C85-84CF-5CB593088122}" type="presParOf" srcId="{E44BD86D-6C08-4A2F-B772-EDF0FF99BF1F}" destId="{C5B786A2-F408-4E9F-93EC-167BC9E8FDCF}" srcOrd="0" destOrd="0" presId="urn:microsoft.com/office/officeart/2018/2/layout/IconVerticalSolidList"/>
    <dgm:cxn modelId="{71D94AC3-4169-47E7-B90A-98F9C316C94F}" type="presParOf" srcId="{E44BD86D-6C08-4A2F-B772-EDF0FF99BF1F}" destId="{B49465D1-064C-4294-8D72-2EB1DBBDFCFA}" srcOrd="1" destOrd="0" presId="urn:microsoft.com/office/officeart/2018/2/layout/IconVerticalSolidList"/>
    <dgm:cxn modelId="{E2C3E1CD-A27B-45D7-9E40-F40F2FB281F8}" type="presParOf" srcId="{E44BD86D-6C08-4A2F-B772-EDF0FF99BF1F}" destId="{DD940598-7438-451B-9259-6B1C44872E5C}" srcOrd="2" destOrd="0" presId="urn:microsoft.com/office/officeart/2018/2/layout/IconVerticalSolidList"/>
    <dgm:cxn modelId="{7BA724AA-28DB-4A64-93D3-F75C6B57D217}" type="presParOf" srcId="{E44BD86D-6C08-4A2F-B772-EDF0FF99BF1F}" destId="{C8832345-3A66-4FEE-A69E-CB029F6AF18F}" srcOrd="3" destOrd="0" presId="urn:microsoft.com/office/officeart/2018/2/layout/IconVerticalSolidList"/>
    <dgm:cxn modelId="{DFB9B95D-3C34-4E80-A7C0-8D5FD1C8C193}" type="presParOf" srcId="{698F6809-A02B-443D-A525-01B7079138F6}" destId="{8AC22256-787D-4775-B999-C74F723B923C}" srcOrd="1" destOrd="0" presId="urn:microsoft.com/office/officeart/2018/2/layout/IconVerticalSolidList"/>
    <dgm:cxn modelId="{A777E2F3-4D36-4E0F-91DE-7D5C9B1BE496}" type="presParOf" srcId="{698F6809-A02B-443D-A525-01B7079138F6}" destId="{158662B5-B572-45DE-867E-97B0DA58D042}" srcOrd="2" destOrd="0" presId="urn:microsoft.com/office/officeart/2018/2/layout/IconVerticalSolidList"/>
    <dgm:cxn modelId="{5C8CF0C6-E03A-4870-A331-0186809D1040}" type="presParOf" srcId="{158662B5-B572-45DE-867E-97B0DA58D042}" destId="{00144C80-1B14-444F-9C27-1F3D4E6BA06D}" srcOrd="0" destOrd="0" presId="urn:microsoft.com/office/officeart/2018/2/layout/IconVerticalSolidList"/>
    <dgm:cxn modelId="{6F0504E2-5B22-44C2-9921-0FC27927F4A8}" type="presParOf" srcId="{158662B5-B572-45DE-867E-97B0DA58D042}" destId="{695720FC-6455-4219-A2EA-F64416C269C4}" srcOrd="1" destOrd="0" presId="urn:microsoft.com/office/officeart/2018/2/layout/IconVerticalSolidList"/>
    <dgm:cxn modelId="{207E3B4C-6D76-44B0-A054-F0935F19AE57}" type="presParOf" srcId="{158662B5-B572-45DE-867E-97B0DA58D042}" destId="{6BECA9E5-6440-4D5C-A95F-8B0B14AC1DC0}" srcOrd="2" destOrd="0" presId="urn:microsoft.com/office/officeart/2018/2/layout/IconVerticalSolidList"/>
    <dgm:cxn modelId="{9527C2DE-883E-42AB-B0AE-2267C9621DDB}" type="presParOf" srcId="{158662B5-B572-45DE-867E-97B0DA58D042}" destId="{355F1146-B237-436D-A0AF-277AF49ABA75}" srcOrd="3" destOrd="0" presId="urn:microsoft.com/office/officeart/2018/2/layout/IconVerticalSolidList"/>
    <dgm:cxn modelId="{92EF38C6-CD22-4576-8665-E0897ECA6DDB}" type="presParOf" srcId="{698F6809-A02B-443D-A525-01B7079138F6}" destId="{11BD182C-0A91-4FF2-B890-0766C53D2F68}" srcOrd="3" destOrd="0" presId="urn:microsoft.com/office/officeart/2018/2/layout/IconVerticalSolidList"/>
    <dgm:cxn modelId="{C824118A-04F7-4162-B4BC-3FA7199074A5}" type="presParOf" srcId="{698F6809-A02B-443D-A525-01B7079138F6}" destId="{7438AFB5-A3B7-48DF-B3BA-91BB4D247BF0}" srcOrd="4" destOrd="0" presId="urn:microsoft.com/office/officeart/2018/2/layout/IconVerticalSolidList"/>
    <dgm:cxn modelId="{B9C30493-1CBE-4847-8D3E-5CC9907B3361}" type="presParOf" srcId="{7438AFB5-A3B7-48DF-B3BA-91BB4D247BF0}" destId="{521F00D0-73EE-44DC-BF16-FE0A9734934A}" srcOrd="0" destOrd="0" presId="urn:microsoft.com/office/officeart/2018/2/layout/IconVerticalSolidList"/>
    <dgm:cxn modelId="{D9818AF0-8182-4C98-A4FD-6667E00F00C0}" type="presParOf" srcId="{7438AFB5-A3B7-48DF-B3BA-91BB4D247BF0}" destId="{86724B10-729E-46DD-B9DB-B3AED197E341}" srcOrd="1" destOrd="0" presId="urn:microsoft.com/office/officeart/2018/2/layout/IconVerticalSolidList"/>
    <dgm:cxn modelId="{8DBF2578-8600-40FC-BADD-395278CE3591}" type="presParOf" srcId="{7438AFB5-A3B7-48DF-B3BA-91BB4D247BF0}" destId="{8F33AD31-E218-44ED-BD07-7CCBD9BD8C64}" srcOrd="2" destOrd="0" presId="urn:microsoft.com/office/officeart/2018/2/layout/IconVerticalSolidList"/>
    <dgm:cxn modelId="{74B67C47-E290-419C-85CD-7B58FC784457}" type="presParOf" srcId="{7438AFB5-A3B7-48DF-B3BA-91BB4D247BF0}" destId="{7D63DD02-739B-4E4C-971C-6F714149E1C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E43B569-9F1C-48EC-B8A0-2D6DAFECF86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8BC6332-44E8-44C8-A954-814C9EE6F45E}">
      <dgm:prSet/>
      <dgm:spPr/>
      <dgm:t>
        <a:bodyPr/>
        <a:lstStyle/>
        <a:p>
          <a:r>
            <a:rPr lang="en-GB"/>
            <a:t>Definitions;</a:t>
          </a:r>
          <a:endParaRPr lang="en-US"/>
        </a:p>
      </dgm:t>
    </dgm:pt>
    <dgm:pt modelId="{EE927BA3-BB1B-482F-A3A1-5FD37B13FFB6}" type="parTrans" cxnId="{90CFA69E-E311-4D41-BD14-D3C7CD45C06F}">
      <dgm:prSet/>
      <dgm:spPr/>
      <dgm:t>
        <a:bodyPr/>
        <a:lstStyle/>
        <a:p>
          <a:endParaRPr lang="en-US"/>
        </a:p>
      </dgm:t>
    </dgm:pt>
    <dgm:pt modelId="{9DCEBB9D-1E20-4A5B-A076-DA0E8007B78E}" type="sibTrans" cxnId="{90CFA69E-E311-4D41-BD14-D3C7CD45C06F}">
      <dgm:prSet/>
      <dgm:spPr/>
      <dgm:t>
        <a:bodyPr/>
        <a:lstStyle/>
        <a:p>
          <a:endParaRPr lang="en-US"/>
        </a:p>
      </dgm:t>
    </dgm:pt>
    <dgm:pt modelId="{B885A63B-1B63-4F2B-A7B3-DC0C268B5CA7}">
      <dgm:prSet custT="1"/>
      <dgm:spPr/>
      <dgm:t>
        <a:bodyPr/>
        <a:lstStyle/>
        <a:p>
          <a:r>
            <a:rPr lang="en-GB" sz="2200" b="1" dirty="0">
              <a:solidFill>
                <a:schemeClr val="tx1"/>
              </a:solidFill>
            </a:rPr>
            <a:t>“All electronically mediated information exchanges between an organisation and its external stakeholders.” </a:t>
          </a:r>
          <a:endParaRPr lang="en-US" sz="2200" b="1" dirty="0">
            <a:solidFill>
              <a:schemeClr val="tx1"/>
            </a:solidFill>
          </a:endParaRPr>
        </a:p>
      </dgm:t>
    </dgm:pt>
    <dgm:pt modelId="{EF541F71-02D6-4A12-9B20-14A6E41A5730}" type="parTrans" cxnId="{E617257B-5DA9-4498-9147-C85F0A88F2F9}">
      <dgm:prSet/>
      <dgm:spPr/>
      <dgm:t>
        <a:bodyPr/>
        <a:lstStyle/>
        <a:p>
          <a:endParaRPr lang="en-US"/>
        </a:p>
      </dgm:t>
    </dgm:pt>
    <dgm:pt modelId="{09075F99-E6E6-4015-869F-C7E9DE4CBBFB}" type="sibTrans" cxnId="{E617257B-5DA9-4498-9147-C85F0A88F2F9}">
      <dgm:prSet/>
      <dgm:spPr/>
      <dgm:t>
        <a:bodyPr/>
        <a:lstStyle/>
        <a:p>
          <a:endParaRPr lang="en-US"/>
        </a:p>
      </dgm:t>
    </dgm:pt>
    <dgm:pt modelId="{5FA0BE39-14FB-4984-8DA4-2469E3C96265}">
      <dgm:prSet/>
      <dgm:spPr/>
      <dgm:t>
        <a:bodyPr/>
        <a:lstStyle/>
        <a:p>
          <a:r>
            <a:rPr lang="en-GB" dirty="0"/>
            <a:t>(Chaffey, 2007) </a:t>
          </a:r>
          <a:r>
            <a:rPr lang="en-GB" dirty="0">
              <a:hlinkClick xmlns:r="http://schemas.openxmlformats.org/officeDocument/2006/relationships" r:id="rId1"/>
            </a:rPr>
            <a:t>https://www.davechaffey.com/book-support/</a:t>
          </a:r>
          <a:r>
            <a:rPr lang="en-GB" dirty="0"/>
            <a:t> </a:t>
          </a:r>
          <a:endParaRPr lang="en-US" dirty="0"/>
        </a:p>
      </dgm:t>
    </dgm:pt>
    <dgm:pt modelId="{1B1DB317-195F-4E7B-8457-8655D3381C02}" type="parTrans" cxnId="{7C4AB9BE-0424-4576-A193-F3A5DF66E315}">
      <dgm:prSet/>
      <dgm:spPr/>
      <dgm:t>
        <a:bodyPr/>
        <a:lstStyle/>
        <a:p>
          <a:endParaRPr lang="en-US"/>
        </a:p>
      </dgm:t>
    </dgm:pt>
    <dgm:pt modelId="{49331751-C439-4779-AC61-0F8B57E90520}" type="sibTrans" cxnId="{7C4AB9BE-0424-4576-A193-F3A5DF66E315}">
      <dgm:prSet/>
      <dgm:spPr/>
      <dgm:t>
        <a:bodyPr/>
        <a:lstStyle/>
        <a:p>
          <a:endParaRPr lang="en-US"/>
        </a:p>
      </dgm:t>
    </dgm:pt>
    <dgm:pt modelId="{3CEE94E3-F035-4270-A45A-4165B957CEFE}" type="pres">
      <dgm:prSet presAssocID="{9E43B569-9F1C-48EC-B8A0-2D6DAFECF861}" presName="root" presStyleCnt="0">
        <dgm:presLayoutVars>
          <dgm:dir/>
          <dgm:resizeHandles val="exact"/>
        </dgm:presLayoutVars>
      </dgm:prSet>
      <dgm:spPr/>
    </dgm:pt>
    <dgm:pt modelId="{FFF0E5F0-F26C-4446-BF6C-ECB37A58FEAD}" type="pres">
      <dgm:prSet presAssocID="{38BC6332-44E8-44C8-A954-814C9EE6F45E}" presName="compNode" presStyleCnt="0"/>
      <dgm:spPr/>
    </dgm:pt>
    <dgm:pt modelId="{CE77AD86-9B93-44D0-A62F-69BC1D0520E9}" type="pres">
      <dgm:prSet presAssocID="{38BC6332-44E8-44C8-A954-814C9EE6F45E}" presName="bgRect" presStyleLbl="bgShp" presStyleIdx="0" presStyleCnt="3"/>
      <dgm:spPr/>
    </dgm:pt>
    <dgm:pt modelId="{8A82B9BA-042A-40E9-8F4F-1976D98429E6}" type="pres">
      <dgm:prSet presAssocID="{38BC6332-44E8-44C8-A954-814C9EE6F45E}" presName="iconRect" presStyleLbl="node1" presStyleIdx="0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63A29636-AAF6-4571-AC65-268A983CE339}" type="pres">
      <dgm:prSet presAssocID="{38BC6332-44E8-44C8-A954-814C9EE6F45E}" presName="spaceRect" presStyleCnt="0"/>
      <dgm:spPr/>
    </dgm:pt>
    <dgm:pt modelId="{7C041957-AD28-4366-83D0-0BB35A563CFE}" type="pres">
      <dgm:prSet presAssocID="{38BC6332-44E8-44C8-A954-814C9EE6F45E}" presName="parTx" presStyleLbl="revTx" presStyleIdx="0" presStyleCnt="3">
        <dgm:presLayoutVars>
          <dgm:chMax val="0"/>
          <dgm:chPref val="0"/>
        </dgm:presLayoutVars>
      </dgm:prSet>
      <dgm:spPr/>
    </dgm:pt>
    <dgm:pt modelId="{FB9670E0-37BE-4A4C-91EE-67C9809A1895}" type="pres">
      <dgm:prSet presAssocID="{9DCEBB9D-1E20-4A5B-A076-DA0E8007B78E}" presName="sibTrans" presStyleCnt="0"/>
      <dgm:spPr/>
    </dgm:pt>
    <dgm:pt modelId="{18922ABE-D962-4683-B0DE-A27B706FFBAA}" type="pres">
      <dgm:prSet presAssocID="{B885A63B-1B63-4F2B-A7B3-DC0C268B5CA7}" presName="compNode" presStyleCnt="0"/>
      <dgm:spPr/>
    </dgm:pt>
    <dgm:pt modelId="{4E0F5159-523E-49C3-A163-54459C446AF3}" type="pres">
      <dgm:prSet presAssocID="{B885A63B-1B63-4F2B-A7B3-DC0C268B5CA7}" presName="bgRect" presStyleLbl="bgShp" presStyleIdx="1" presStyleCnt="3" custScaleY="165786" custLinFactNeighborX="1238" custLinFactNeighborY="5254"/>
      <dgm:spPr/>
    </dgm:pt>
    <dgm:pt modelId="{9B7E0C2D-9B77-4275-AE01-79D9D8446971}" type="pres">
      <dgm:prSet presAssocID="{B885A63B-1B63-4F2B-A7B3-DC0C268B5CA7}" presName="iconRect" presStyleLbl="node1" presStyleIdx="1" presStyleCnt="3" custLinFactX="-100000" custLinFactY="152727" custLinFactNeighborX="-182560" custLinFactNeighborY="200000"/>
      <dgm:spPr>
        <a:ln>
          <a:noFill/>
        </a:ln>
      </dgm:spPr>
    </dgm:pt>
    <dgm:pt modelId="{5D16F4B6-3B87-44D3-B027-9797B64F7780}" type="pres">
      <dgm:prSet presAssocID="{B885A63B-1B63-4F2B-A7B3-DC0C268B5CA7}" presName="spaceRect" presStyleCnt="0"/>
      <dgm:spPr/>
    </dgm:pt>
    <dgm:pt modelId="{75A70D8C-4EA8-43D7-B554-56CD8A5ADE03}" type="pres">
      <dgm:prSet presAssocID="{B885A63B-1B63-4F2B-A7B3-DC0C268B5CA7}" presName="parTx" presStyleLbl="revTx" presStyleIdx="1" presStyleCnt="3" custScaleX="125669" custScaleY="131168" custLinFactNeighborX="-7500" custLinFactNeighborY="5478">
        <dgm:presLayoutVars>
          <dgm:chMax val="0"/>
          <dgm:chPref val="0"/>
        </dgm:presLayoutVars>
      </dgm:prSet>
      <dgm:spPr/>
    </dgm:pt>
    <dgm:pt modelId="{02251F55-694C-43F7-AF2F-96EBE235ED54}" type="pres">
      <dgm:prSet presAssocID="{09075F99-E6E6-4015-869F-C7E9DE4CBBFB}" presName="sibTrans" presStyleCnt="0"/>
      <dgm:spPr/>
    </dgm:pt>
    <dgm:pt modelId="{C8582D0B-0AC4-42ED-9875-25FFA08C875C}" type="pres">
      <dgm:prSet presAssocID="{5FA0BE39-14FB-4984-8DA4-2469E3C96265}" presName="compNode" presStyleCnt="0"/>
      <dgm:spPr/>
    </dgm:pt>
    <dgm:pt modelId="{3891A98F-E046-4F91-BE22-D38769352BC7}" type="pres">
      <dgm:prSet presAssocID="{5FA0BE39-14FB-4984-8DA4-2469E3C96265}" presName="bgRect" presStyleLbl="bgShp" presStyleIdx="2" presStyleCnt="3"/>
      <dgm:spPr/>
    </dgm:pt>
    <dgm:pt modelId="{A5CBE798-100F-4F9D-95A9-C6D04FA3946E}" type="pres">
      <dgm:prSet presAssocID="{5FA0BE39-14FB-4984-8DA4-2469E3C96265}" presName="iconRect" presStyleLbl="node1" presStyleIdx="2" presStyleCnt="3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tune Cookie"/>
        </a:ext>
      </dgm:extLst>
    </dgm:pt>
    <dgm:pt modelId="{BFA44374-87CC-435B-BD87-286DF0FFB013}" type="pres">
      <dgm:prSet presAssocID="{5FA0BE39-14FB-4984-8DA4-2469E3C96265}" presName="spaceRect" presStyleCnt="0"/>
      <dgm:spPr/>
    </dgm:pt>
    <dgm:pt modelId="{A37D7647-18D3-4D60-86CF-F8CE283657BB}" type="pres">
      <dgm:prSet presAssocID="{5FA0BE39-14FB-4984-8DA4-2469E3C9626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D183608-7FCC-49A4-BB8D-6AAA36731418}" type="presOf" srcId="{38BC6332-44E8-44C8-A954-814C9EE6F45E}" destId="{7C041957-AD28-4366-83D0-0BB35A563CFE}" srcOrd="0" destOrd="0" presId="urn:microsoft.com/office/officeart/2018/2/layout/IconVerticalSolidList"/>
    <dgm:cxn modelId="{B003D764-658D-4ECF-8BED-1FC8E204D752}" type="presOf" srcId="{5FA0BE39-14FB-4984-8DA4-2469E3C96265}" destId="{A37D7647-18D3-4D60-86CF-F8CE283657BB}" srcOrd="0" destOrd="0" presId="urn:microsoft.com/office/officeart/2018/2/layout/IconVerticalSolidList"/>
    <dgm:cxn modelId="{D534F845-817B-430B-B2C9-92E37CDFB065}" type="presOf" srcId="{B885A63B-1B63-4F2B-A7B3-DC0C268B5CA7}" destId="{75A70D8C-4EA8-43D7-B554-56CD8A5ADE03}" srcOrd="0" destOrd="0" presId="urn:microsoft.com/office/officeart/2018/2/layout/IconVerticalSolidList"/>
    <dgm:cxn modelId="{E617257B-5DA9-4498-9147-C85F0A88F2F9}" srcId="{9E43B569-9F1C-48EC-B8A0-2D6DAFECF861}" destId="{B885A63B-1B63-4F2B-A7B3-DC0C268B5CA7}" srcOrd="1" destOrd="0" parTransId="{EF541F71-02D6-4A12-9B20-14A6E41A5730}" sibTransId="{09075F99-E6E6-4015-869F-C7E9DE4CBBFB}"/>
    <dgm:cxn modelId="{90CFA69E-E311-4D41-BD14-D3C7CD45C06F}" srcId="{9E43B569-9F1C-48EC-B8A0-2D6DAFECF861}" destId="{38BC6332-44E8-44C8-A954-814C9EE6F45E}" srcOrd="0" destOrd="0" parTransId="{EE927BA3-BB1B-482F-A3A1-5FD37B13FFB6}" sibTransId="{9DCEBB9D-1E20-4A5B-A076-DA0E8007B78E}"/>
    <dgm:cxn modelId="{383B55B9-103A-4447-9392-174FEACCBBBD}" type="presOf" srcId="{9E43B569-9F1C-48EC-B8A0-2D6DAFECF861}" destId="{3CEE94E3-F035-4270-A45A-4165B957CEFE}" srcOrd="0" destOrd="0" presId="urn:microsoft.com/office/officeart/2018/2/layout/IconVerticalSolidList"/>
    <dgm:cxn modelId="{7C4AB9BE-0424-4576-A193-F3A5DF66E315}" srcId="{9E43B569-9F1C-48EC-B8A0-2D6DAFECF861}" destId="{5FA0BE39-14FB-4984-8DA4-2469E3C96265}" srcOrd="2" destOrd="0" parTransId="{1B1DB317-195F-4E7B-8457-8655D3381C02}" sibTransId="{49331751-C439-4779-AC61-0F8B57E90520}"/>
    <dgm:cxn modelId="{14C12243-A6AE-4341-8D80-50156080CF88}" type="presParOf" srcId="{3CEE94E3-F035-4270-A45A-4165B957CEFE}" destId="{FFF0E5F0-F26C-4446-BF6C-ECB37A58FEAD}" srcOrd="0" destOrd="0" presId="urn:microsoft.com/office/officeart/2018/2/layout/IconVerticalSolidList"/>
    <dgm:cxn modelId="{1A20C243-5754-4B0A-AB25-581091766E33}" type="presParOf" srcId="{FFF0E5F0-F26C-4446-BF6C-ECB37A58FEAD}" destId="{CE77AD86-9B93-44D0-A62F-69BC1D0520E9}" srcOrd="0" destOrd="0" presId="urn:microsoft.com/office/officeart/2018/2/layout/IconVerticalSolidList"/>
    <dgm:cxn modelId="{B67F010C-B233-4E49-8D6C-66D7D8BC3E52}" type="presParOf" srcId="{FFF0E5F0-F26C-4446-BF6C-ECB37A58FEAD}" destId="{8A82B9BA-042A-40E9-8F4F-1976D98429E6}" srcOrd="1" destOrd="0" presId="urn:microsoft.com/office/officeart/2018/2/layout/IconVerticalSolidList"/>
    <dgm:cxn modelId="{CCD30421-1FB5-4430-B476-4A60DE9E686A}" type="presParOf" srcId="{FFF0E5F0-F26C-4446-BF6C-ECB37A58FEAD}" destId="{63A29636-AAF6-4571-AC65-268A983CE339}" srcOrd="2" destOrd="0" presId="urn:microsoft.com/office/officeart/2018/2/layout/IconVerticalSolidList"/>
    <dgm:cxn modelId="{8FF750BF-EEBE-4392-B5B5-9CD7B78CFE0C}" type="presParOf" srcId="{FFF0E5F0-F26C-4446-BF6C-ECB37A58FEAD}" destId="{7C041957-AD28-4366-83D0-0BB35A563CFE}" srcOrd="3" destOrd="0" presId="urn:microsoft.com/office/officeart/2018/2/layout/IconVerticalSolidList"/>
    <dgm:cxn modelId="{D94A36B6-8B64-48A5-B4CA-787768988ECA}" type="presParOf" srcId="{3CEE94E3-F035-4270-A45A-4165B957CEFE}" destId="{FB9670E0-37BE-4A4C-91EE-67C9809A1895}" srcOrd="1" destOrd="0" presId="urn:microsoft.com/office/officeart/2018/2/layout/IconVerticalSolidList"/>
    <dgm:cxn modelId="{8208155D-927A-48C2-A598-A96FB57AB32D}" type="presParOf" srcId="{3CEE94E3-F035-4270-A45A-4165B957CEFE}" destId="{18922ABE-D962-4683-B0DE-A27B706FFBAA}" srcOrd="2" destOrd="0" presId="urn:microsoft.com/office/officeart/2018/2/layout/IconVerticalSolidList"/>
    <dgm:cxn modelId="{1AC9B850-11DC-44D4-80CC-967613E64FBF}" type="presParOf" srcId="{18922ABE-D962-4683-B0DE-A27B706FFBAA}" destId="{4E0F5159-523E-49C3-A163-54459C446AF3}" srcOrd="0" destOrd="0" presId="urn:microsoft.com/office/officeart/2018/2/layout/IconVerticalSolidList"/>
    <dgm:cxn modelId="{89E69163-8BE1-48E9-AF6D-B6419D2C2442}" type="presParOf" srcId="{18922ABE-D962-4683-B0DE-A27B706FFBAA}" destId="{9B7E0C2D-9B77-4275-AE01-79D9D8446971}" srcOrd="1" destOrd="0" presId="urn:microsoft.com/office/officeart/2018/2/layout/IconVerticalSolidList"/>
    <dgm:cxn modelId="{70D1A24F-6CCF-45AC-B3DB-3C525F9C3CD3}" type="presParOf" srcId="{18922ABE-D962-4683-B0DE-A27B706FFBAA}" destId="{5D16F4B6-3B87-44D3-B027-9797B64F7780}" srcOrd="2" destOrd="0" presId="urn:microsoft.com/office/officeart/2018/2/layout/IconVerticalSolidList"/>
    <dgm:cxn modelId="{8FFDDEFE-BA61-4921-9F40-A4F38CF697C1}" type="presParOf" srcId="{18922ABE-D962-4683-B0DE-A27B706FFBAA}" destId="{75A70D8C-4EA8-43D7-B554-56CD8A5ADE03}" srcOrd="3" destOrd="0" presId="urn:microsoft.com/office/officeart/2018/2/layout/IconVerticalSolidList"/>
    <dgm:cxn modelId="{5B20C49B-8D30-4A76-B010-4BA8A269423F}" type="presParOf" srcId="{3CEE94E3-F035-4270-A45A-4165B957CEFE}" destId="{02251F55-694C-43F7-AF2F-96EBE235ED54}" srcOrd="3" destOrd="0" presId="urn:microsoft.com/office/officeart/2018/2/layout/IconVerticalSolidList"/>
    <dgm:cxn modelId="{59008964-BC52-44A9-BDA3-92A7BFF99DEB}" type="presParOf" srcId="{3CEE94E3-F035-4270-A45A-4165B957CEFE}" destId="{C8582D0B-0AC4-42ED-9875-25FFA08C875C}" srcOrd="4" destOrd="0" presId="urn:microsoft.com/office/officeart/2018/2/layout/IconVerticalSolidList"/>
    <dgm:cxn modelId="{D62CD73E-BB90-42B1-875A-089464324B6F}" type="presParOf" srcId="{C8582D0B-0AC4-42ED-9875-25FFA08C875C}" destId="{3891A98F-E046-4F91-BE22-D38769352BC7}" srcOrd="0" destOrd="0" presId="urn:microsoft.com/office/officeart/2018/2/layout/IconVerticalSolidList"/>
    <dgm:cxn modelId="{4540DF6B-A0C8-4131-B7EE-A15E73CFDF10}" type="presParOf" srcId="{C8582D0B-0AC4-42ED-9875-25FFA08C875C}" destId="{A5CBE798-100F-4F9D-95A9-C6D04FA3946E}" srcOrd="1" destOrd="0" presId="urn:microsoft.com/office/officeart/2018/2/layout/IconVerticalSolidList"/>
    <dgm:cxn modelId="{CE2B8AE5-D8B3-4B1A-8F7C-190C790B3A9B}" type="presParOf" srcId="{C8582D0B-0AC4-42ED-9875-25FFA08C875C}" destId="{BFA44374-87CC-435B-BD87-286DF0FFB013}" srcOrd="2" destOrd="0" presId="urn:microsoft.com/office/officeart/2018/2/layout/IconVerticalSolidList"/>
    <dgm:cxn modelId="{523CD0BA-9D5F-46E4-8C19-052BDDD58826}" type="presParOf" srcId="{C8582D0B-0AC4-42ED-9875-25FFA08C875C}" destId="{A37D7647-18D3-4D60-86CF-F8CE283657B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E0F40F-ACB3-47E2-9178-1C7924B3DFD0}">
      <dsp:nvSpPr>
        <dsp:cNvPr id="0" name=""/>
        <dsp:cNvSpPr/>
      </dsp:nvSpPr>
      <dsp:spPr>
        <a:xfrm>
          <a:off x="15013" y="72006"/>
          <a:ext cx="988968" cy="98896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458F8C-B27C-4255-B872-6FE207AF32E9}">
      <dsp:nvSpPr>
        <dsp:cNvPr id="0" name=""/>
        <dsp:cNvSpPr/>
      </dsp:nvSpPr>
      <dsp:spPr>
        <a:xfrm>
          <a:off x="325990" y="288033"/>
          <a:ext cx="573601" cy="5736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16C320-D9AD-4C04-9C72-D9224CB21679}">
      <dsp:nvSpPr>
        <dsp:cNvPr id="0" name=""/>
        <dsp:cNvSpPr/>
      </dsp:nvSpPr>
      <dsp:spPr>
        <a:xfrm>
          <a:off x="1259640" y="72006"/>
          <a:ext cx="2331139" cy="988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Each week there will be a short lecture.</a:t>
          </a:r>
          <a:endParaRPr lang="en-US" sz="20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1259640" y="72006"/>
        <a:ext cx="2331139" cy="988968"/>
      </dsp:txXfrm>
    </dsp:sp>
    <dsp:sp modelId="{EFDC88B8-2E82-44B2-B668-6D5031E19C23}">
      <dsp:nvSpPr>
        <dsp:cNvPr id="0" name=""/>
        <dsp:cNvSpPr/>
      </dsp:nvSpPr>
      <dsp:spPr>
        <a:xfrm>
          <a:off x="4027152" y="488846"/>
          <a:ext cx="988968" cy="98896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860349-91F4-4060-8C1F-7747F657DD30}">
      <dsp:nvSpPr>
        <dsp:cNvPr id="0" name=""/>
        <dsp:cNvSpPr/>
      </dsp:nvSpPr>
      <dsp:spPr>
        <a:xfrm>
          <a:off x="4234835" y="696529"/>
          <a:ext cx="573601" cy="5736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349831-E12C-40C5-8EAF-47E321BD0E0C}">
      <dsp:nvSpPr>
        <dsp:cNvPr id="0" name=""/>
        <dsp:cNvSpPr/>
      </dsp:nvSpPr>
      <dsp:spPr>
        <a:xfrm>
          <a:off x="5256575" y="432049"/>
          <a:ext cx="2331139" cy="16586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There are a good variety of resources to draw your attention to particular aspects of digital business activity.</a:t>
          </a:r>
          <a:endParaRPr lang="en-US" sz="20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5256575" y="432049"/>
        <a:ext cx="2331139" cy="1658638"/>
      </dsp:txXfrm>
    </dsp:sp>
    <dsp:sp modelId="{C95E31E6-5FF2-4B8B-83A7-63BA155ABBED}">
      <dsp:nvSpPr>
        <dsp:cNvPr id="0" name=""/>
        <dsp:cNvSpPr/>
      </dsp:nvSpPr>
      <dsp:spPr>
        <a:xfrm>
          <a:off x="88938" y="2828682"/>
          <a:ext cx="988968" cy="98896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49079C-9AEB-44C3-A408-42920C02DD15}">
      <dsp:nvSpPr>
        <dsp:cNvPr id="0" name=""/>
        <dsp:cNvSpPr/>
      </dsp:nvSpPr>
      <dsp:spPr>
        <a:xfrm>
          <a:off x="296621" y="3036366"/>
          <a:ext cx="573601" cy="5736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A5E36D-426F-4C20-A979-44A0FFAF9637}">
      <dsp:nvSpPr>
        <dsp:cNvPr id="0" name=""/>
        <dsp:cNvSpPr/>
      </dsp:nvSpPr>
      <dsp:spPr>
        <a:xfrm>
          <a:off x="1331649" y="2520282"/>
          <a:ext cx="2331139" cy="988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Questions to address in the discussion forum –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it is expected that you will reflect on your experiences, the current situation and refer to examples you have come across to illustrate your answer and draw others into the discussion.</a:t>
          </a:r>
          <a:endParaRPr lang="en-US" sz="20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1331649" y="2520282"/>
        <a:ext cx="2331139" cy="988968"/>
      </dsp:txXfrm>
    </dsp:sp>
    <dsp:sp modelId="{BAF81C11-A9EB-4785-A0E8-38D401EB26AA}">
      <dsp:nvSpPr>
        <dsp:cNvPr id="0" name=""/>
        <dsp:cNvSpPr/>
      </dsp:nvSpPr>
      <dsp:spPr>
        <a:xfrm>
          <a:off x="4027152" y="2828682"/>
          <a:ext cx="988968" cy="98896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533989-F26A-4A9B-B41A-24A46AFCF884}">
      <dsp:nvSpPr>
        <dsp:cNvPr id="0" name=""/>
        <dsp:cNvSpPr/>
      </dsp:nvSpPr>
      <dsp:spPr>
        <a:xfrm>
          <a:off x="4234835" y="3036366"/>
          <a:ext cx="573601" cy="57360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593F9B-B322-45D7-B87F-05DEA32FFA57}">
      <dsp:nvSpPr>
        <dsp:cNvPr id="0" name=""/>
        <dsp:cNvSpPr/>
      </dsp:nvSpPr>
      <dsp:spPr>
        <a:xfrm>
          <a:off x="5228042" y="2828682"/>
          <a:ext cx="2331139" cy="988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The module works best with good engagement and participation from each of you.</a:t>
          </a:r>
          <a:endParaRPr lang="en-US" sz="20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5228042" y="2828682"/>
        <a:ext cx="2331139" cy="988968"/>
      </dsp:txXfrm>
    </dsp:sp>
    <dsp:sp modelId="{56525B8C-063B-45CD-B57D-AB89E0310566}">
      <dsp:nvSpPr>
        <dsp:cNvPr id="0" name=""/>
        <dsp:cNvSpPr/>
      </dsp:nvSpPr>
      <dsp:spPr>
        <a:xfrm>
          <a:off x="29817" y="4987695"/>
          <a:ext cx="988968" cy="98896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9AAC12-FB9F-4A89-9834-9C84E7D8E232}">
      <dsp:nvSpPr>
        <dsp:cNvPr id="0" name=""/>
        <dsp:cNvSpPr/>
      </dsp:nvSpPr>
      <dsp:spPr>
        <a:xfrm>
          <a:off x="251519" y="5403062"/>
          <a:ext cx="573601" cy="57360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F83F04-A96E-4123-87CB-145EAB17CC8C}">
      <dsp:nvSpPr>
        <dsp:cNvPr id="0" name=""/>
        <dsp:cNvSpPr/>
      </dsp:nvSpPr>
      <dsp:spPr>
        <a:xfrm>
          <a:off x="1187631" y="4987695"/>
          <a:ext cx="2331139" cy="988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I look forward to hearing from you each week.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87631" y="4987695"/>
        <a:ext cx="2331139" cy="9889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B786A2-F408-4E9F-93EC-167BC9E8FDCF}">
      <dsp:nvSpPr>
        <dsp:cNvPr id="0" name=""/>
        <dsp:cNvSpPr/>
      </dsp:nvSpPr>
      <dsp:spPr>
        <a:xfrm>
          <a:off x="0" y="607"/>
          <a:ext cx="4971603" cy="14223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9465D1-064C-4294-8D72-2EB1DBBDFCFA}">
      <dsp:nvSpPr>
        <dsp:cNvPr id="0" name=""/>
        <dsp:cNvSpPr/>
      </dsp:nvSpPr>
      <dsp:spPr>
        <a:xfrm>
          <a:off x="430272" y="320645"/>
          <a:ext cx="782314" cy="7823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32345-3A66-4FEE-A69E-CB029F6AF18F}">
      <dsp:nvSpPr>
        <dsp:cNvPr id="0" name=""/>
        <dsp:cNvSpPr/>
      </dsp:nvSpPr>
      <dsp:spPr>
        <a:xfrm>
          <a:off x="1642860" y="607"/>
          <a:ext cx="3328742" cy="1422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536" tIns="150536" rIns="150536" bIns="15053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Define e-commerce and e-business</a:t>
          </a:r>
          <a:endParaRPr lang="en-US" sz="2200" kern="1200" dirty="0"/>
        </a:p>
      </dsp:txBody>
      <dsp:txXfrm>
        <a:off x="1642860" y="607"/>
        <a:ext cx="3328742" cy="1422390"/>
      </dsp:txXfrm>
    </dsp:sp>
    <dsp:sp modelId="{00144C80-1B14-444F-9C27-1F3D4E6BA06D}">
      <dsp:nvSpPr>
        <dsp:cNvPr id="0" name=""/>
        <dsp:cNvSpPr/>
      </dsp:nvSpPr>
      <dsp:spPr>
        <a:xfrm>
          <a:off x="0" y="1778595"/>
          <a:ext cx="4971603" cy="14223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5720FC-6455-4219-A2EA-F64416C269C4}">
      <dsp:nvSpPr>
        <dsp:cNvPr id="0" name=""/>
        <dsp:cNvSpPr/>
      </dsp:nvSpPr>
      <dsp:spPr>
        <a:xfrm>
          <a:off x="430272" y="2098633"/>
          <a:ext cx="782314" cy="7823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5F1146-B237-436D-A0AF-277AF49ABA75}">
      <dsp:nvSpPr>
        <dsp:cNvPr id="0" name=""/>
        <dsp:cNvSpPr/>
      </dsp:nvSpPr>
      <dsp:spPr>
        <a:xfrm>
          <a:off x="1642860" y="1778595"/>
          <a:ext cx="3328742" cy="1422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536" tIns="150536" rIns="150536" bIns="15053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Identify the different perspectives and categories of E-business</a:t>
          </a:r>
          <a:endParaRPr lang="en-US" sz="2200" kern="1200" dirty="0"/>
        </a:p>
      </dsp:txBody>
      <dsp:txXfrm>
        <a:off x="1642860" y="1778595"/>
        <a:ext cx="3328742" cy="1422390"/>
      </dsp:txXfrm>
    </dsp:sp>
    <dsp:sp modelId="{521F00D0-73EE-44DC-BF16-FE0A9734934A}">
      <dsp:nvSpPr>
        <dsp:cNvPr id="0" name=""/>
        <dsp:cNvSpPr/>
      </dsp:nvSpPr>
      <dsp:spPr>
        <a:xfrm>
          <a:off x="0" y="3556583"/>
          <a:ext cx="4971603" cy="14223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724B10-729E-46DD-B9DB-B3AED197E341}">
      <dsp:nvSpPr>
        <dsp:cNvPr id="0" name=""/>
        <dsp:cNvSpPr/>
      </dsp:nvSpPr>
      <dsp:spPr>
        <a:xfrm>
          <a:off x="430272" y="3876620"/>
          <a:ext cx="782314" cy="7823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63DD02-739B-4E4C-971C-6F714149E1C9}">
      <dsp:nvSpPr>
        <dsp:cNvPr id="0" name=""/>
        <dsp:cNvSpPr/>
      </dsp:nvSpPr>
      <dsp:spPr>
        <a:xfrm>
          <a:off x="1642860" y="3556583"/>
          <a:ext cx="3328742" cy="1422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536" tIns="150536" rIns="150536" bIns="15053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Security breaches a problematic area</a:t>
          </a:r>
          <a:endParaRPr lang="en-US" sz="2200" kern="1200" dirty="0"/>
        </a:p>
      </dsp:txBody>
      <dsp:txXfrm>
        <a:off x="1642860" y="3556583"/>
        <a:ext cx="3328742" cy="142239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77AD86-9B93-44D0-A62F-69BC1D0520E9}">
      <dsp:nvSpPr>
        <dsp:cNvPr id="0" name=""/>
        <dsp:cNvSpPr/>
      </dsp:nvSpPr>
      <dsp:spPr>
        <a:xfrm>
          <a:off x="-317764" y="78097"/>
          <a:ext cx="6650382" cy="111075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82B9BA-042A-40E9-8F4F-1976D98429E6}">
      <dsp:nvSpPr>
        <dsp:cNvPr id="0" name=""/>
        <dsp:cNvSpPr/>
      </dsp:nvSpPr>
      <dsp:spPr>
        <a:xfrm>
          <a:off x="18237" y="328016"/>
          <a:ext cx="612109" cy="6109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041957-AD28-4366-83D0-0BB35A563CFE}">
      <dsp:nvSpPr>
        <dsp:cNvPr id="0" name=""/>
        <dsp:cNvSpPr/>
      </dsp:nvSpPr>
      <dsp:spPr>
        <a:xfrm>
          <a:off x="966349" y="78097"/>
          <a:ext cx="5319115" cy="1192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234" tIns="126234" rIns="126234" bIns="126234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Definitions;</a:t>
          </a:r>
          <a:endParaRPr lang="en-US" sz="2100" kern="1200"/>
        </a:p>
      </dsp:txBody>
      <dsp:txXfrm>
        <a:off x="966349" y="78097"/>
        <a:ext cx="5319115" cy="1192765"/>
      </dsp:txXfrm>
    </dsp:sp>
    <dsp:sp modelId="{4E0F5159-523E-49C3-A163-54459C446AF3}">
      <dsp:nvSpPr>
        <dsp:cNvPr id="0" name=""/>
        <dsp:cNvSpPr/>
      </dsp:nvSpPr>
      <dsp:spPr>
        <a:xfrm>
          <a:off x="-235433" y="1627412"/>
          <a:ext cx="6650382" cy="184147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7E0C2D-9B77-4275-AE01-79D9D8446971}">
      <dsp:nvSpPr>
        <dsp:cNvPr id="0" name=""/>
        <dsp:cNvSpPr/>
      </dsp:nvSpPr>
      <dsp:spPr>
        <a:xfrm>
          <a:off x="0" y="4339192"/>
          <a:ext cx="612109" cy="610914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A70D8C-4EA8-43D7-B554-56CD8A5ADE03}">
      <dsp:nvSpPr>
        <dsp:cNvPr id="0" name=""/>
        <dsp:cNvSpPr/>
      </dsp:nvSpPr>
      <dsp:spPr>
        <a:xfrm>
          <a:off x="0" y="1813873"/>
          <a:ext cx="6684479" cy="15645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234" tIns="126234" rIns="126234" bIns="12623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solidFill>
                <a:schemeClr val="tx1"/>
              </a:solidFill>
            </a:rPr>
            <a:t>“All electronically mediated information exchanges between an organisation and its external stakeholders.” </a:t>
          </a:r>
          <a:endParaRPr lang="en-US" sz="2200" b="1" kern="1200" dirty="0">
            <a:solidFill>
              <a:schemeClr val="tx1"/>
            </a:solidFill>
          </a:endParaRPr>
        </a:p>
      </dsp:txBody>
      <dsp:txXfrm>
        <a:off x="0" y="1813873"/>
        <a:ext cx="6684479" cy="1564526"/>
      </dsp:txXfrm>
    </dsp:sp>
    <dsp:sp modelId="{3891A98F-E046-4F91-BE22-D38769352BC7}">
      <dsp:nvSpPr>
        <dsp:cNvPr id="0" name=""/>
        <dsp:cNvSpPr/>
      </dsp:nvSpPr>
      <dsp:spPr>
        <a:xfrm>
          <a:off x="-317764" y="3708718"/>
          <a:ext cx="6650382" cy="111075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CBE798-100F-4F9D-95A9-C6D04FA3946E}">
      <dsp:nvSpPr>
        <dsp:cNvPr id="0" name=""/>
        <dsp:cNvSpPr/>
      </dsp:nvSpPr>
      <dsp:spPr>
        <a:xfrm>
          <a:off x="18237" y="3958637"/>
          <a:ext cx="612109" cy="6109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7D7647-18D3-4D60-86CF-F8CE283657BB}">
      <dsp:nvSpPr>
        <dsp:cNvPr id="0" name=""/>
        <dsp:cNvSpPr/>
      </dsp:nvSpPr>
      <dsp:spPr>
        <a:xfrm>
          <a:off x="966349" y="3708718"/>
          <a:ext cx="5319115" cy="1192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234" tIns="126234" rIns="126234" bIns="126234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(Chaffey, 2007) </a:t>
          </a:r>
          <a:r>
            <a:rPr lang="en-GB" sz="2100" kern="1200" dirty="0">
              <a:hlinkClick xmlns:r="http://schemas.openxmlformats.org/officeDocument/2006/relationships" r:id="rId5"/>
            </a:rPr>
            <a:t>https://www.davechaffey.com/book-support/</a:t>
          </a:r>
          <a:r>
            <a:rPr lang="en-GB" sz="2100" kern="1200" dirty="0"/>
            <a:t> </a:t>
          </a:r>
          <a:endParaRPr lang="en-US" sz="2100" kern="1200" dirty="0"/>
        </a:p>
      </dsp:txBody>
      <dsp:txXfrm>
        <a:off x="966349" y="3708718"/>
        <a:ext cx="5319115" cy="11927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970" name="Rectangle 2">
            <a:extLst>
              <a:ext uri="{FF2B5EF4-FFF2-40B4-BE49-F238E27FC236}">
                <a16:creationId xmlns:a16="http://schemas.microsoft.com/office/drawing/2014/main" id="{3D3319C4-C3AA-4A2C-B43D-1EB4B2753B8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39971" name="Rectangle 3">
            <a:extLst>
              <a:ext uri="{FF2B5EF4-FFF2-40B4-BE49-F238E27FC236}">
                <a16:creationId xmlns:a16="http://schemas.microsoft.com/office/drawing/2014/main" id="{74040575-1B2C-4849-A2F7-1FED39671950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39972" name="Rectangle 4">
            <a:extLst>
              <a:ext uri="{FF2B5EF4-FFF2-40B4-BE49-F238E27FC236}">
                <a16:creationId xmlns:a16="http://schemas.microsoft.com/office/drawing/2014/main" id="{AC6D75A6-D8AA-45EF-AD0F-C055D1D3F1AD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39973" name="Rectangle 5">
            <a:extLst>
              <a:ext uri="{FF2B5EF4-FFF2-40B4-BE49-F238E27FC236}">
                <a16:creationId xmlns:a16="http://schemas.microsoft.com/office/drawing/2014/main" id="{23FE41DD-A517-4C1D-BBCE-289ACAA80DB1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anose="020B0604020202020204" pitchFamily="34" charset="0"/>
              </a:defRPr>
            </a:lvl1pPr>
          </a:lstStyle>
          <a:p>
            <a:fld id="{83DFADD3-2A82-494D-B451-54B1E9DFCBD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42" name="Rectangle 2">
            <a:extLst>
              <a:ext uri="{FF2B5EF4-FFF2-40B4-BE49-F238E27FC236}">
                <a16:creationId xmlns:a16="http://schemas.microsoft.com/office/drawing/2014/main" id="{15162D7E-4F13-47AE-8AED-B06BBFAF304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163843" name="Rectangle 3">
            <a:extLst>
              <a:ext uri="{FF2B5EF4-FFF2-40B4-BE49-F238E27FC236}">
                <a16:creationId xmlns:a16="http://schemas.microsoft.com/office/drawing/2014/main" id="{9225C910-9972-4AC4-ABA4-4C52EA21DE23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2052" name="Rectangle 4">
            <a:extLst>
              <a:ext uri="{FF2B5EF4-FFF2-40B4-BE49-F238E27FC236}">
                <a16:creationId xmlns:a16="http://schemas.microsoft.com/office/drawing/2014/main" id="{072DEB0C-37BD-470F-9E94-B81E18BEA6C2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63845" name="Rectangle 5">
            <a:extLst>
              <a:ext uri="{FF2B5EF4-FFF2-40B4-BE49-F238E27FC236}">
                <a16:creationId xmlns:a16="http://schemas.microsoft.com/office/drawing/2014/main" id="{DE7CF3A1-758C-4025-A148-6F5B55951F6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noProof="0"/>
              <a:t>Click to edit Master text styles</a:t>
            </a:r>
          </a:p>
          <a:p>
            <a:pPr lvl="1"/>
            <a:r>
              <a:rPr lang="en-US" altLang="zh-CN" noProof="0"/>
              <a:t>Second level</a:t>
            </a:r>
          </a:p>
          <a:p>
            <a:pPr lvl="2"/>
            <a:r>
              <a:rPr lang="en-US" altLang="zh-CN" noProof="0"/>
              <a:t>Third level</a:t>
            </a:r>
          </a:p>
          <a:p>
            <a:pPr lvl="3"/>
            <a:r>
              <a:rPr lang="en-US" altLang="zh-CN" noProof="0"/>
              <a:t>Fourth level</a:t>
            </a:r>
          </a:p>
          <a:p>
            <a:pPr lvl="4"/>
            <a:r>
              <a:rPr lang="en-US" altLang="zh-CN" noProof="0"/>
              <a:t>Fifth level</a:t>
            </a:r>
          </a:p>
        </p:txBody>
      </p:sp>
      <p:sp>
        <p:nvSpPr>
          <p:cNvPr id="163846" name="Rectangle 6">
            <a:extLst>
              <a:ext uri="{FF2B5EF4-FFF2-40B4-BE49-F238E27FC236}">
                <a16:creationId xmlns:a16="http://schemas.microsoft.com/office/drawing/2014/main" id="{376E110C-8368-44F1-9A03-DD88DCF9AE78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163847" name="Rectangle 7">
            <a:extLst>
              <a:ext uri="{FF2B5EF4-FFF2-40B4-BE49-F238E27FC236}">
                <a16:creationId xmlns:a16="http://schemas.microsoft.com/office/drawing/2014/main" id="{65D4F291-6FDD-4698-AE9F-400E5D05336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anose="020B0604020202020204" pitchFamily="34" charset="0"/>
              </a:defRPr>
            </a:lvl1pPr>
          </a:lstStyle>
          <a:p>
            <a:fld id="{B38CB817-8C98-47C8-BDB3-AF0E7481F4EA}" type="slidenum">
              <a:rPr lang="en-US" altLang="zh-CN"/>
              <a:pPr/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宋体" pitchFamily="2" charset="-122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宋体" pitchFamily="2" charset="-122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宋体" pitchFamily="2" charset="-122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宋体" pitchFamily="2" charset="-122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宋体" pitchFamily="2" charset="-122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>
            <a:extLst>
              <a:ext uri="{FF2B5EF4-FFF2-40B4-BE49-F238E27FC236}">
                <a16:creationId xmlns:a16="http://schemas.microsoft.com/office/drawing/2014/main" id="{3FF25B52-515E-48AC-AC7E-F1B5912D77D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7" name="Notes Placeholder 2">
            <a:extLst>
              <a:ext uri="{FF2B5EF4-FFF2-40B4-BE49-F238E27FC236}">
                <a16:creationId xmlns:a16="http://schemas.microsoft.com/office/drawing/2014/main" id="{99D5856D-F28F-46E9-8FFE-591D3CD3540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It is important to define correctly as in Europe we refer to eCommerce and eBusiness as different constructs of business activity. </a:t>
            </a:r>
          </a:p>
        </p:txBody>
      </p:sp>
      <p:sp>
        <p:nvSpPr>
          <p:cNvPr id="16388" name="Slide Number Placeholder 3">
            <a:extLst>
              <a:ext uri="{FF2B5EF4-FFF2-40B4-BE49-F238E27FC236}">
                <a16:creationId xmlns:a16="http://schemas.microsoft.com/office/drawing/2014/main" id="{F28B47A3-02BE-434C-9679-F8C0A23E5A5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</a:defRPr>
            </a:lvl9pPr>
          </a:lstStyle>
          <a:p>
            <a:fld id="{630BC704-54CB-46F7-BECB-A86BA0E4CFF8}" type="slidenum">
              <a:rPr lang="en-US" altLang="zh-CN">
                <a:latin typeface="Arial" panose="020B0604020202020204" pitchFamily="34" charset="0"/>
              </a:rPr>
              <a:pPr/>
              <a:t>5</a:t>
            </a:fld>
            <a:endParaRPr lang="en-US" altLang="zh-CN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>
            <a:extLst>
              <a:ext uri="{FF2B5EF4-FFF2-40B4-BE49-F238E27FC236}">
                <a16:creationId xmlns:a16="http://schemas.microsoft.com/office/drawing/2014/main" id="{BF05CDA3-5EDA-4EC0-AA8B-9CD7BB0B810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6E0D858-08AE-4A04-B9E7-AF82DA1E9A4C}" type="slidenum">
              <a:rPr lang="en-US" altLang="zh-CN"/>
              <a:pPr>
                <a:spcBef>
                  <a:spcPct val="0"/>
                </a:spcBef>
              </a:pPr>
              <a:t>7</a:t>
            </a:fld>
            <a:endParaRPr lang="en-US" altLang="zh-CN"/>
          </a:p>
        </p:txBody>
      </p:sp>
      <p:sp>
        <p:nvSpPr>
          <p:cNvPr id="21507" name="Rectangle 2">
            <a:extLst>
              <a:ext uri="{FF2B5EF4-FFF2-40B4-BE49-F238E27FC236}">
                <a16:creationId xmlns:a16="http://schemas.microsoft.com/office/drawing/2014/main" id="{C2740B18-0D6D-40A2-9055-343F1925918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  <p:sp>
        <p:nvSpPr>
          <p:cNvPr id="21508" name="Rectangle 3">
            <a:extLst>
              <a:ext uri="{FF2B5EF4-FFF2-40B4-BE49-F238E27FC236}">
                <a16:creationId xmlns:a16="http://schemas.microsoft.com/office/drawing/2014/main" id="{E36428F7-B4F2-4139-8399-E14402B5A3A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7" tIns="44450" rIns="90487" bIns="44450"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>
            <a:extLst>
              <a:ext uri="{FF2B5EF4-FFF2-40B4-BE49-F238E27FC236}">
                <a16:creationId xmlns:a16="http://schemas.microsoft.com/office/drawing/2014/main" id="{76F155A8-E6CC-453E-9779-53F6223142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B5E9AF3-3ECC-40E5-B591-5E01A671B4E2}" type="slidenum">
              <a:rPr lang="en-US" altLang="zh-CN"/>
              <a:pPr>
                <a:spcBef>
                  <a:spcPct val="0"/>
                </a:spcBef>
              </a:pPr>
              <a:t>8</a:t>
            </a:fld>
            <a:endParaRPr lang="en-US" altLang="zh-CN"/>
          </a:p>
        </p:txBody>
      </p:sp>
      <p:sp>
        <p:nvSpPr>
          <p:cNvPr id="23555" name="Rectangle 2">
            <a:extLst>
              <a:ext uri="{FF2B5EF4-FFF2-40B4-BE49-F238E27FC236}">
                <a16:creationId xmlns:a16="http://schemas.microsoft.com/office/drawing/2014/main" id="{0C181A41-06EE-4931-B5B6-FE50B9CC5E0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  <p:sp>
        <p:nvSpPr>
          <p:cNvPr id="23556" name="Rectangle 3">
            <a:extLst>
              <a:ext uri="{FF2B5EF4-FFF2-40B4-BE49-F238E27FC236}">
                <a16:creationId xmlns:a16="http://schemas.microsoft.com/office/drawing/2014/main" id="{E970960F-E5D4-485B-BE67-FAF69276DAB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7" tIns="44450" rIns="90487" bIns="44450"/>
          <a:lstStyle/>
          <a:p>
            <a:pPr eaLnBrk="1" hangingPunct="1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One of the key authors in the early days of eCommerce was Zwass.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>
            <a:extLst>
              <a:ext uri="{FF2B5EF4-FFF2-40B4-BE49-F238E27FC236}">
                <a16:creationId xmlns:a16="http://schemas.microsoft.com/office/drawing/2014/main" id="{BB0DBC77-EF8E-4EB8-87F0-14B06F1DFFD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143EA87-03E4-41F3-8329-06420F567202}" type="slidenum">
              <a:rPr lang="en-US" altLang="zh-CN"/>
              <a:pPr>
                <a:spcBef>
                  <a:spcPct val="0"/>
                </a:spcBef>
              </a:pPr>
              <a:t>9</a:t>
            </a:fld>
            <a:endParaRPr lang="en-US" altLang="zh-CN"/>
          </a:p>
        </p:txBody>
      </p:sp>
      <p:sp>
        <p:nvSpPr>
          <p:cNvPr id="25603" name="Rectangle 2">
            <a:extLst>
              <a:ext uri="{FF2B5EF4-FFF2-40B4-BE49-F238E27FC236}">
                <a16:creationId xmlns:a16="http://schemas.microsoft.com/office/drawing/2014/main" id="{4CA1BBDA-166C-4BB1-B5CE-D026F86F324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>
            <a:extLst>
              <a:ext uri="{FF2B5EF4-FFF2-40B4-BE49-F238E27FC236}">
                <a16:creationId xmlns:a16="http://schemas.microsoft.com/office/drawing/2014/main" id="{AC5F932E-6D6B-4E5D-A5F2-80F90924DF7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E-Commerce involves much more than electronically-mediated financial transactions between organisations and customers as it encompasses all electronically-mediated transactions between an organisations and any third parties (for example, customer requests for further information). </a:t>
            </a:r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40A7F0B3-8CAB-4578-AC00-E0121BF3869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856D65A-8111-4377-831C-69261D6272FB}" type="slidenum">
              <a:rPr lang="en-US" altLang="zh-CN"/>
              <a:pPr>
                <a:spcBef>
                  <a:spcPct val="0"/>
                </a:spcBef>
              </a:pPr>
              <a:t>10</a:t>
            </a:fld>
            <a:endParaRPr lang="en-US" altLang="zh-CN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5181D043-6353-4D7B-BD00-1B2EDF2E10D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6175" y="685800"/>
            <a:ext cx="4570413" cy="3427413"/>
          </a:xfrm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FF7E7FE7-BDF7-43E5-9B3C-4ECB9995384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/>
          <a:lstStyle/>
          <a:p>
            <a:pPr eaLnBrk="1" hangingPunct="1"/>
            <a:r>
              <a:rPr lang="en-GB" altLang="zh-CN">
                <a:latin typeface="Arial" panose="020B0604020202020204" pitchFamily="34" charset="0"/>
                <a:cs typeface="Arial" panose="020B0604020202020204" pitchFamily="34" charset="0"/>
              </a:rPr>
              <a:t>Fig 1. </a:t>
            </a:r>
            <a:r>
              <a:rPr lang="en-GB" altLang="zh-CN">
                <a:latin typeface="Times New Roman" panose="02020603050405020304" pitchFamily="18" charset="0"/>
                <a:cs typeface="Arial" panose="020B0604020202020204" pitchFamily="34" charset="0"/>
              </a:rPr>
              <a:t>–</a:t>
            </a:r>
            <a:r>
              <a:rPr lang="en-GB" altLang="zh-CN">
                <a:latin typeface="Arial" panose="020B0604020202020204" pitchFamily="34" charset="0"/>
                <a:cs typeface="Arial" panose="020B0604020202020204" pitchFamily="34" charset="0"/>
              </a:rPr>
              <a:t> EC and EB has some overlap</a:t>
            </a:r>
          </a:p>
          <a:p>
            <a:pPr eaLnBrk="1" hangingPunct="1"/>
            <a:r>
              <a:rPr lang="en-GB" altLang="zh-CN">
                <a:latin typeface="Arial" panose="020B0604020202020204" pitchFamily="34" charset="0"/>
                <a:cs typeface="Arial" panose="020B0604020202020204" pitchFamily="34" charset="0"/>
              </a:rPr>
              <a:t>Fig 2. E-commerce is broadly equivalent to electronic business</a:t>
            </a:r>
          </a:p>
          <a:p>
            <a:pPr eaLnBrk="1" hangingPunct="1"/>
            <a:r>
              <a:rPr lang="en-GB" altLang="zh-CN">
                <a:latin typeface="Arial" panose="020B0604020202020204" pitchFamily="34" charset="0"/>
                <a:cs typeface="Arial" panose="020B0604020202020204" pitchFamily="34" charset="0"/>
              </a:rPr>
              <a:t>Fig 3. Electronic commerce is a subset of e business </a:t>
            </a:r>
            <a:r>
              <a:rPr lang="en-GB" altLang="zh-CN">
                <a:latin typeface="Times New Roman" panose="02020603050405020304" pitchFamily="18" charset="0"/>
                <a:cs typeface="Arial" panose="020B0604020202020204" pitchFamily="34" charset="0"/>
              </a:rPr>
              <a:t>–</a:t>
            </a:r>
            <a:r>
              <a:rPr lang="en-GB" altLang="zh-CN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eaLnBrk="1" hangingPunct="1"/>
            <a:r>
              <a:rPr lang="en-GB" altLang="zh-CN">
                <a:latin typeface="Arial" panose="020B0604020202020204" pitchFamily="34" charset="0"/>
                <a:cs typeface="Arial" panose="020B0604020202020204" pitchFamily="34" charset="0"/>
              </a:rPr>
              <a:t>According to Jelassi and Enders (2008), E-commerce is a subset of e-Business. While the former deals with the facilitation of transactions and selling of products and services on-line, the latter refers to the use of electronic means to conduct an organisation</a:t>
            </a:r>
            <a:r>
              <a:rPr lang="en-GB" altLang="zh-CN">
                <a:latin typeface="Times New Roman" panose="02020603050405020304" pitchFamily="18" charset="0"/>
                <a:cs typeface="Arial" panose="020B0604020202020204" pitchFamily="34" charset="0"/>
              </a:rPr>
              <a:t>’</a:t>
            </a:r>
            <a:r>
              <a:rPr lang="en-GB" altLang="zh-CN">
                <a:latin typeface="Arial" panose="020B0604020202020204" pitchFamily="34" charset="0"/>
                <a:cs typeface="Arial" panose="020B0604020202020204" pitchFamily="34" charset="0"/>
              </a:rPr>
              <a:t>s business both internally and externally. </a:t>
            </a:r>
          </a:p>
          <a:p>
            <a:pPr eaLnBrk="1" hangingPunct="1"/>
            <a:endParaRPr lang="zh-CN" alt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1FDAE-7417-4645-94A3-2E3438C4F183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092384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F925C-015C-4A72-B776-98081F601624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63996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76209-3E01-4197-95D7-4BF659D57BE7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376753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A5067-698C-4C19-B5BB-1E98574871B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38614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AD2D5-71E9-4D1D-B14A-9C0C11F03CD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137703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50212-9363-4471-8BAE-C5CC327635EE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44970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5648E-1F9A-490B-9107-CB73134E3F11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916258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940F-FF9E-4808-90C2-A1B3F1636E61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725668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4A20-44AF-40EE-978A-04B3D20AAEB9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492707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BD52E-E4C1-4445-B8F0-58CA896B688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521114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BD52E-E4C1-4445-B8F0-58CA896B6882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952958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BD52E-E4C1-4445-B8F0-58CA896B688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899242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BD52E-E4C1-4445-B8F0-58CA896B6882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749545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BD52E-E4C1-4445-B8F0-58CA896B688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517435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44D53-8074-4EE8-907A-7BAED2A2E371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587611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3B4BD2-4FBD-406A-A2FD-91DC4D1AA25D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53135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09BD52E-E4C1-4445-B8F0-58CA896B688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241186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4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  <p:sldLayoutId id="2147483885" r:id="rId12"/>
    <p:sldLayoutId id="2147483886" r:id="rId13"/>
    <p:sldLayoutId id="2147483887" r:id="rId14"/>
    <p:sldLayoutId id="2147483888" r:id="rId15"/>
    <p:sldLayoutId id="214748388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spo.cec/be/Ecommerce/whatis.htm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0B9D612A-00D2-4A28-B9AF-931528059C65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3314352" y="1020871"/>
            <a:ext cx="5220569" cy="2849671"/>
          </a:xfrm>
        </p:spPr>
        <p:txBody>
          <a:bodyPr>
            <a:normAutofit/>
          </a:bodyPr>
          <a:lstStyle/>
          <a:p>
            <a:pPr algn="l" eaLnBrk="1" hangingPunct="1">
              <a:lnSpc>
                <a:spcPct val="90000"/>
              </a:lnSpc>
              <a:defRPr/>
            </a:pPr>
            <a:r>
              <a:rPr lang="en-GB" altLang="zh-CN" sz="4800">
                <a:solidFill>
                  <a:srgbClr val="FFFFFF"/>
                </a:solidFill>
                <a:ea typeface="宋体" pitchFamily="2" charset="-122"/>
              </a:rPr>
              <a:t>Digital Business (BMSP6002)</a:t>
            </a:r>
            <a:br>
              <a:rPr lang="en-GB" altLang="zh-CN" sz="4800">
                <a:solidFill>
                  <a:srgbClr val="FFFFFF"/>
                </a:solidFill>
                <a:ea typeface="宋体" pitchFamily="2" charset="-122"/>
              </a:rPr>
            </a:br>
            <a:br>
              <a:rPr lang="en-GB" altLang="zh-CN" sz="4800">
                <a:solidFill>
                  <a:srgbClr val="FFFFFF"/>
                </a:solidFill>
                <a:ea typeface="宋体" pitchFamily="2" charset="-122"/>
              </a:rPr>
            </a:br>
            <a:r>
              <a:rPr lang="en-GB" altLang="zh-CN" sz="4800">
                <a:solidFill>
                  <a:srgbClr val="FFFFFF"/>
                </a:solidFill>
                <a:ea typeface="宋体" pitchFamily="2" charset="-122"/>
              </a:rPr>
              <a:t>Dr Roisin Mullins</a:t>
            </a:r>
            <a:endParaRPr lang="en-US" altLang="zh-CN" sz="4800">
              <a:solidFill>
                <a:srgbClr val="FFFFFF"/>
              </a:solidFill>
              <a:ea typeface="宋体" pitchFamily="2" charset="-122"/>
            </a:endParaRPr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E3767C18-5D68-4F82-BCE8-28BA683E2696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3401290" y="4676652"/>
            <a:ext cx="4584057" cy="1186108"/>
          </a:xfrm>
        </p:spPr>
        <p:txBody>
          <a:bodyPr>
            <a:normAutofit/>
          </a:bodyPr>
          <a:lstStyle/>
          <a:p>
            <a:pPr algn="ctr" eaLnBrk="1" hangingPunct="1">
              <a:defRPr/>
            </a:pPr>
            <a:r>
              <a:rPr lang="en-US" altLang="zh-CN" sz="2200" b="1" dirty="0">
                <a:solidFill>
                  <a:srgbClr val="FFFFFF">
                    <a:alpha val="70000"/>
                  </a:srgbClr>
                </a:solidFill>
                <a:ea typeface="宋体" pitchFamily="2" charset="-122"/>
              </a:rPr>
              <a:t>Week 1:</a:t>
            </a:r>
          </a:p>
          <a:p>
            <a:pPr algn="ctr" eaLnBrk="1" hangingPunct="1">
              <a:defRPr/>
            </a:pPr>
            <a:r>
              <a:rPr lang="en-US" altLang="zh-CN" sz="2200" b="1" dirty="0">
                <a:solidFill>
                  <a:srgbClr val="FFFFFF">
                    <a:alpha val="70000"/>
                  </a:srgbClr>
                </a:solidFill>
                <a:ea typeface="宋体" pitchFamily="2" charset="-122"/>
              </a:rPr>
              <a:t>Introduction to Digital Business 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FF5DB-B101-483F-ABE9-40B5F1C89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592" y="4462"/>
            <a:ext cx="7648121" cy="109945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Weekly Tasks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75DFD22E-FA82-49B9-8E32-2CB4F55905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4783347"/>
              </p:ext>
            </p:extLst>
          </p:nvPr>
        </p:nvGraphicFramePr>
        <p:xfrm>
          <a:off x="0" y="764704"/>
          <a:ext cx="7648121" cy="5976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2AA50-68EF-4B42-B4F9-FD02E18EBE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1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246447-5A8C-41B3-B812-472A0D8B36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1640972" y="610948"/>
            <a:ext cx="4493906" cy="6840761"/>
          </a:xfrm>
        </p:spPr>
        <p:txBody>
          <a:bodyPr>
            <a:normAutofit fontScale="92500"/>
          </a:bodyPr>
          <a:lstStyle/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Module Handbook</a:t>
            </a:r>
          </a:p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Introduction to Digital Business Lecture</a:t>
            </a:r>
          </a:p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Materials – Each week, reading, videos, Fora</a:t>
            </a:r>
          </a:p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Activities to get started</a:t>
            </a:r>
          </a:p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Week 1 Homework – Practical Excel exercise </a:t>
            </a:r>
          </a:p>
          <a:p>
            <a:r>
              <a:rPr lang="en-GB" sz="3000">
                <a:latin typeface="Calibri" panose="020F0502020204030204" pitchFamily="34" charset="0"/>
                <a:cs typeface="Calibri" panose="020F0502020204030204" pitchFamily="34" charset="0"/>
              </a:rPr>
              <a:t>Global </a:t>
            </a:r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Enterprise week – training listing</a:t>
            </a:r>
          </a:p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Guest Lectures</a:t>
            </a:r>
          </a:p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LinkedIn Learning</a:t>
            </a:r>
          </a:p>
        </p:txBody>
      </p:sp>
    </p:spTree>
    <p:extLst>
      <p:ext uri="{BB962C8B-B14F-4D97-AF65-F5344CB8AC3E}">
        <p14:creationId xmlns:p14="http://schemas.microsoft.com/office/powerpoint/2010/main" val="15789465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8535" name="Picture 278534">
            <a:extLst>
              <a:ext uri="{FF2B5EF4-FFF2-40B4-BE49-F238E27FC236}">
                <a16:creationId xmlns:a16="http://schemas.microsoft.com/office/drawing/2014/main" id="{9EC1F36B-7840-447C-8802-D2BD58D40C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85" r="34684" b="-2"/>
          <a:stretch/>
        </p:blipFill>
        <p:spPr>
          <a:xfrm>
            <a:off x="3202390" y="-1"/>
            <a:ext cx="5941610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78532" name="Rectangle 4">
            <a:extLst>
              <a:ext uri="{FF2B5EF4-FFF2-40B4-BE49-F238E27FC236}">
                <a16:creationId xmlns:a16="http://schemas.microsoft.com/office/drawing/2014/main" id="{77AAE3A0-C0B8-4EE9-825A-90FB4F2BD69E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501650" y="1678666"/>
            <a:ext cx="3066142" cy="2369093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altLang="zh-CN" sz="4200" dirty="0">
                <a:ea typeface="宋体" pitchFamily="2" charset="-122"/>
              </a:rPr>
              <a:t>Week 1 </a:t>
            </a:r>
            <a:br>
              <a:rPr lang="en-US" altLang="zh-CN" sz="4200" dirty="0">
                <a:ea typeface="宋体" pitchFamily="2" charset="-122"/>
              </a:rPr>
            </a:br>
            <a:r>
              <a:rPr lang="en-US" altLang="zh-CN" sz="4200" dirty="0">
                <a:ea typeface="宋体" pitchFamily="2" charset="-122"/>
              </a:rPr>
              <a:t>Part 1</a:t>
            </a:r>
          </a:p>
        </p:txBody>
      </p:sp>
      <p:sp>
        <p:nvSpPr>
          <p:cNvPr id="278533" name="Rectangle 5">
            <a:extLst>
              <a:ext uri="{FF2B5EF4-FFF2-40B4-BE49-F238E27FC236}">
                <a16:creationId xmlns:a16="http://schemas.microsoft.com/office/drawing/2014/main" id="{1C17B4A6-B215-4DF2-B80D-F7957CB0E1A2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508001" y="4050831"/>
            <a:ext cx="3059791" cy="1096901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US" altLang="zh-CN" sz="3000" dirty="0">
                <a:ea typeface="宋体" pitchFamily="2" charset="-122"/>
              </a:rPr>
              <a:t>Introduction to </a:t>
            </a:r>
            <a:br>
              <a:rPr lang="en-US" altLang="zh-CN" sz="3000" dirty="0">
                <a:ea typeface="宋体" pitchFamily="2" charset="-122"/>
              </a:rPr>
            </a:br>
            <a:r>
              <a:rPr lang="en-US" altLang="zh-CN" sz="3000" dirty="0">
                <a:ea typeface="宋体" pitchFamily="2" charset="-122"/>
              </a:rPr>
              <a:t>E-commerce and </a:t>
            </a:r>
            <a:br>
              <a:rPr lang="en-US" altLang="zh-CN" sz="3000" dirty="0">
                <a:ea typeface="宋体" pitchFamily="2" charset="-122"/>
              </a:rPr>
            </a:br>
            <a:r>
              <a:rPr lang="en-US" altLang="zh-CN" sz="3000" dirty="0">
                <a:ea typeface="宋体" pitchFamily="2" charset="-122"/>
              </a:rPr>
              <a:t>E-business</a:t>
            </a:r>
            <a:endParaRPr lang="en-US" sz="3000" dirty="0"/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28259" y="0"/>
            <a:ext cx="9144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568950" y="3681413"/>
            <a:ext cx="357266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9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1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3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5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7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9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1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0770" name="Rectangle 2">
            <a:extLst>
              <a:ext uri="{FF2B5EF4-FFF2-40B4-BE49-F238E27FC236}">
                <a16:creationId xmlns:a16="http://schemas.microsoft.com/office/drawing/2014/main" id="{2F867814-33B9-4D04-A5B9-1B0F72954A9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9360" y="1382486"/>
            <a:ext cx="2660686" cy="4093028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GB" altLang="zh-CN" sz="3800">
                <a:ea typeface="宋体" pitchFamily="2" charset="-122"/>
              </a:rPr>
              <a:t>Objectives</a:t>
            </a:r>
          </a:p>
        </p:txBody>
      </p:sp>
      <p:grpSp>
        <p:nvGrpSpPr>
          <p:cNvPr id="75" name="Group 74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96950" y="-8467"/>
            <a:ext cx="3575050" cy="6866467"/>
            <a:chOff x="7425267" y="-8467"/>
            <a:chExt cx="4766733" cy="6866467"/>
          </a:xfrm>
        </p:grpSpPr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8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0" name="Isosceles Triangle 79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1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2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3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4" name="Isosceles Triangle 83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86" name="Rectangle 85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3289" y="0"/>
            <a:ext cx="4660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60773" name="Rectangle 3">
            <a:extLst>
              <a:ext uri="{FF2B5EF4-FFF2-40B4-BE49-F238E27FC236}">
                <a16:creationId xmlns:a16="http://schemas.microsoft.com/office/drawing/2014/main" id="{D4CD0BB7-20C2-4F69-B148-02A2F69347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0838890"/>
              </p:ext>
            </p:extLst>
          </p:nvPr>
        </p:nvGraphicFramePr>
        <p:xfrm>
          <a:off x="3687414" y="944563"/>
          <a:ext cx="4971603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9378" name="Rectangle 2">
            <a:extLst>
              <a:ext uri="{FF2B5EF4-FFF2-40B4-BE49-F238E27FC236}">
                <a16:creationId xmlns:a16="http://schemas.microsoft.com/office/drawing/2014/main" id="{0DA1102E-2232-42AF-99A0-8A0E617A088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82962" y="1179151"/>
            <a:ext cx="2475485" cy="4463889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GB" altLang="zh-CN">
                <a:ea typeface="宋体" pitchFamily="2" charset="-122"/>
              </a:rPr>
              <a:t>Meaning of E-commerce</a:t>
            </a:r>
            <a:endParaRPr lang="en-US"/>
          </a:p>
        </p:txBody>
      </p:sp>
      <p:sp>
        <p:nvSpPr>
          <p:cNvPr id="74" name="Isosceles Triangle 73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336549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2502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9379" name="Rectangle 3">
            <a:extLst>
              <a:ext uri="{FF2B5EF4-FFF2-40B4-BE49-F238E27FC236}">
                <a16:creationId xmlns:a16="http://schemas.microsoft.com/office/drawing/2014/main" id="{0BADBA91-540D-4F3C-B2A6-4529B80851D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492502" y="1109144"/>
            <a:ext cx="4997448" cy="5416199"/>
          </a:xfrm>
        </p:spPr>
        <p:txBody>
          <a:bodyPr anchor="ctr">
            <a:noAutofit/>
          </a:bodyPr>
          <a:lstStyle/>
          <a:p>
            <a:pPr eaLnBrk="1" hangingPunct="1">
              <a:defRPr/>
            </a:pPr>
            <a:r>
              <a:rPr lang="en-GB" altLang="zh-CN" sz="2200" dirty="0">
                <a:ea typeface="宋体" pitchFamily="2" charset="-122"/>
              </a:rPr>
              <a:t>E-commerce: </a:t>
            </a:r>
            <a:r>
              <a:rPr lang="en-GB" altLang="zh-CN" sz="2200" i="1" dirty="0">
                <a:ea typeface="宋体" pitchFamily="2" charset="-122"/>
              </a:rPr>
              <a:t>buying and selling via the Internet</a:t>
            </a:r>
            <a:r>
              <a:rPr lang="en-GB" altLang="zh-CN" sz="2200" dirty="0">
                <a:ea typeface="宋体" pitchFamily="2" charset="-122"/>
              </a:rPr>
              <a:t>?  For example, Amazon.com</a:t>
            </a:r>
          </a:p>
          <a:p>
            <a:pPr eaLnBrk="1" hangingPunct="1">
              <a:defRPr/>
            </a:pPr>
            <a:endParaRPr lang="en-GB" altLang="zh-CN" sz="2200" dirty="0">
              <a:ea typeface="宋体" pitchFamily="2" charset="-122"/>
            </a:endParaRPr>
          </a:p>
          <a:p>
            <a:pPr eaLnBrk="1" hangingPunct="1">
              <a:defRPr/>
            </a:pPr>
            <a:r>
              <a:rPr lang="en-GB" altLang="zh-CN" sz="2200" dirty="0">
                <a:ea typeface="宋体" pitchFamily="2" charset="-122"/>
              </a:rPr>
              <a:t> A UK Gov. definition has: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altLang="zh-CN" sz="2200" dirty="0">
                <a:ea typeface="宋体" pitchFamily="2" charset="-122"/>
              </a:rPr>
              <a:t>	Exchange of information across electronic networks, at any stage in the supply chain, whether within or between businesses… consumers… or the public sector… whether paid or unpaid</a:t>
            </a:r>
          </a:p>
          <a:p>
            <a:pPr eaLnBrk="1" hangingPunct="1">
              <a:defRPr/>
            </a:pPr>
            <a:endParaRPr lang="en-GB" altLang="zh-CN" sz="2200" dirty="0">
              <a:ea typeface="宋体" pitchFamily="2" charset="-122"/>
            </a:endParaRPr>
          </a:p>
          <a:p>
            <a:pPr eaLnBrk="1" hangingPunct="1">
              <a:defRPr/>
            </a:pPr>
            <a:r>
              <a:rPr lang="en-GB" altLang="zh-CN" sz="2200" dirty="0">
                <a:ea typeface="宋体" pitchFamily="2" charset="-122"/>
              </a:rPr>
              <a:t>Using information and communication technologies to facilitate business.</a:t>
            </a:r>
          </a:p>
          <a:p>
            <a:pPr eaLnBrk="1" hangingPunct="1">
              <a:defRPr/>
            </a:pPr>
            <a:endParaRPr lang="en-GB" altLang="zh-CN" sz="2200" dirty="0">
              <a:ea typeface="宋体" pitchFamily="2" charset="-122"/>
            </a:endParaRPr>
          </a:p>
        </p:txBody>
      </p:sp>
      <p:sp>
        <p:nvSpPr>
          <p:cNvPr id="78" name="Isosceles Triangle 77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523104" y="0"/>
            <a:ext cx="631947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C52ED567-06B3-4107-9773-BBB6BD78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618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82" name="Rectangle 2">
            <a:extLst>
              <a:ext uri="{FF2B5EF4-FFF2-40B4-BE49-F238E27FC236}">
                <a16:creationId xmlns:a16="http://schemas.microsoft.com/office/drawing/2014/main" id="{5143EA3A-EF9B-4C3C-976E-9719C1BA66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8000" y="332656"/>
            <a:ext cx="4616450" cy="527227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altLang="en-US" sz="2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Ecommerce is </a:t>
            </a:r>
            <a:r>
              <a:rPr lang="en-US" altLang="en-US" sz="2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any form of business transaction </a:t>
            </a:r>
            <a:r>
              <a:rPr lang="en-US" altLang="en-US" sz="2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in which the parties </a:t>
            </a:r>
            <a:r>
              <a:rPr lang="en-US" altLang="en-US" sz="2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interact electronically </a:t>
            </a:r>
            <a:r>
              <a:rPr lang="en-US" altLang="en-US" sz="2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rather than by physical exchanges or direct physical contact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altLang="en-US" sz="2200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None/>
            </a:pPr>
            <a:endParaRPr lang="en-US" altLang="en-US" sz="2200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altLang="en-US" sz="2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It is one of those rare cases where changing needs and new technologies come together to </a:t>
            </a:r>
            <a:r>
              <a:rPr lang="en-US" altLang="en-US" sz="22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revolutionise</a:t>
            </a:r>
            <a:r>
              <a:rPr lang="en-US" altLang="en-US" sz="2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 the way in which business is conducted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altLang="en-US" sz="2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European Commission (1997) </a:t>
            </a:r>
            <a:r>
              <a:rPr lang="en-US" altLang="en-US" sz="2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  <a:hlinkClick r:id="rId3"/>
              </a:rPr>
              <a:t>http://www.ispo.cec/be/Ecommerce/whatis.htm</a:t>
            </a:r>
            <a:endParaRPr lang="en-US" altLang="en-US" sz="2200" b="1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AF551D8B-3775-4477-88B7-7B7C350D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0992" y="0"/>
            <a:ext cx="3493008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1A901C3D-CFAE-460D-BD0E-7D22164D7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942659" y="0"/>
            <a:ext cx="794940" cy="6858000"/>
          </a:xfrm>
          <a:prstGeom prst="line">
            <a:avLst/>
          </a:prstGeom>
          <a:ln w="9525">
            <a:solidFill>
              <a:srgbClr val="BFBFBF">
                <a:alpha val="70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837C0EA9-1437-4437-9D20-2BBDA1AA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91200" y="3721395"/>
            <a:ext cx="3259170" cy="3136604"/>
          </a:xfrm>
          <a:prstGeom prst="line">
            <a:avLst/>
          </a:prstGeom>
          <a:ln w="9525">
            <a:solidFill>
              <a:srgbClr val="BFBFBF">
                <a:alpha val="69804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1" name="Rectangle 23">
            <a:extLst>
              <a:ext uri="{FF2B5EF4-FFF2-40B4-BE49-F238E27FC236}">
                <a16:creationId xmlns:a16="http://schemas.microsoft.com/office/drawing/2014/main" id="{BB934D2B-85E2-4375-94EE-B66C16BF7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3" name="Rectangle 25">
            <a:extLst>
              <a:ext uri="{FF2B5EF4-FFF2-40B4-BE49-F238E27FC236}">
                <a16:creationId xmlns:a16="http://schemas.microsoft.com/office/drawing/2014/main" id="{9B445E02-D785-4565-B842-9567BBC09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5" name="Isosceles Triangle 84">
            <a:extLst>
              <a:ext uri="{FF2B5EF4-FFF2-40B4-BE49-F238E27FC236}">
                <a16:creationId xmlns:a16="http://schemas.microsoft.com/office/drawing/2014/main" id="{2C153736-D102-4F57-9DE7-615AFC02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7" name="Rectangle 27">
            <a:extLst>
              <a:ext uri="{FF2B5EF4-FFF2-40B4-BE49-F238E27FC236}">
                <a16:creationId xmlns:a16="http://schemas.microsoft.com/office/drawing/2014/main" id="{BA407A52-66F4-4CDE-A726-FF79F3EC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9" name="Rectangle 28">
            <a:extLst>
              <a:ext uri="{FF2B5EF4-FFF2-40B4-BE49-F238E27FC236}">
                <a16:creationId xmlns:a16="http://schemas.microsoft.com/office/drawing/2014/main" id="{D28FFB34-4FC3-46F5-B900-D3B774FD0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1" name="Rectangle 29">
            <a:extLst>
              <a:ext uri="{FF2B5EF4-FFF2-40B4-BE49-F238E27FC236}">
                <a16:creationId xmlns:a16="http://schemas.microsoft.com/office/drawing/2014/main" id="{205F7B13-ACB5-46BE-8070-0431266B1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3" name="Isosceles Triangle 92">
            <a:extLst>
              <a:ext uri="{FF2B5EF4-FFF2-40B4-BE49-F238E27FC236}">
                <a16:creationId xmlns:a16="http://schemas.microsoft.com/office/drawing/2014/main" id="{D52A0D23-45DD-4DF4-ADE6-A81F409B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8963" name="Rectangle 3">
            <a:extLst>
              <a:ext uri="{FF2B5EF4-FFF2-40B4-BE49-F238E27FC236}">
                <a16:creationId xmlns:a16="http://schemas.microsoft.com/office/drawing/2014/main" id="{0C3CC1F4-2EEC-4BD7-86FB-9715163C154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872243" y="1253067"/>
            <a:ext cx="2528807" cy="435186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defRPr/>
            </a:pPr>
            <a:r>
              <a:rPr lang="en-US" altLang="zh-CN">
                <a:solidFill>
                  <a:schemeClr val="bg1"/>
                </a:solidFill>
              </a:rPr>
              <a:t>Other definitions</a:t>
            </a:r>
          </a:p>
        </p:txBody>
      </p:sp>
    </p:spTree>
  </p:cSld>
  <p:clrMapOvr>
    <a:masterClrMapping/>
  </p:clrMapOvr>
  <p:transition spd="med">
    <p:wipe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2821" name="Rectangle 135">
            <a:extLst>
              <a:ext uri="{FF2B5EF4-FFF2-40B4-BE49-F238E27FC236}">
                <a16:creationId xmlns:a16="http://schemas.microsoft.com/office/drawing/2014/main" id="{E80B86A7-A1EC-475B-9166-88902B033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2819" name="Rectangle 3">
            <a:extLst>
              <a:ext uri="{FF2B5EF4-FFF2-40B4-BE49-F238E27FC236}">
                <a16:creationId xmlns:a16="http://schemas.microsoft.com/office/drawing/2014/main" id="{D3F098DB-D274-4613-B010-06DDA14AF88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00126" y="609600"/>
            <a:ext cx="6447501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r>
              <a:rPr lang="en-US" altLang="zh-CN"/>
              <a:t>Other definitions</a:t>
            </a:r>
          </a:p>
        </p:txBody>
      </p:sp>
      <p:sp>
        <p:nvSpPr>
          <p:cNvPr id="162822" name="Isosceles Triangle 137">
            <a:extLst>
              <a:ext uri="{FF2B5EF4-FFF2-40B4-BE49-F238E27FC236}">
                <a16:creationId xmlns:a16="http://schemas.microsoft.com/office/drawing/2014/main" id="{C2C29CB1-9F74-4879-A6AF-AEA67B6F1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530" name="Rectangle 2">
            <a:extLst>
              <a:ext uri="{FF2B5EF4-FFF2-40B4-BE49-F238E27FC236}">
                <a16:creationId xmlns:a16="http://schemas.microsoft.com/office/drawing/2014/main" id="{00ADD9A1-2926-47FC-B3BB-644B498D72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0126" y="2160589"/>
            <a:ext cx="7532314" cy="388077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rtlCol="0">
            <a:no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tabLst>
                <a:tab pos="285750" algn="l"/>
              </a:tabLs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tabLst>
                <a:tab pos="285750" algn="l"/>
              </a:tabLst>
              <a:defRPr sz="28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tabLst>
                <a:tab pos="285750" algn="l"/>
              </a:tabLst>
              <a:defRPr sz="24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tabLst>
                <a:tab pos="285750" algn="l"/>
              </a:tabLst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tabLst>
                <a:tab pos="285750" algn="l"/>
              </a:tabLst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tabLst>
                <a:tab pos="285750" algn="l"/>
              </a:tabLst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tabLst>
                <a:tab pos="285750" algn="l"/>
              </a:tabLst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tabLst>
                <a:tab pos="285750" algn="l"/>
              </a:tabLst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tabLst>
                <a:tab pos="285750" algn="l"/>
              </a:tabLst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alt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What is ecommerce?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None/>
            </a:pPr>
            <a:r>
              <a:rPr lang="en-US" alt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It is: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alt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	  sharing business information,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alt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  	maintaining business relationships,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alt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  	conducting business transactions,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None/>
            </a:pPr>
            <a:r>
              <a:rPr lang="en-US" alt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by means of telecommunications networks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altLang="zh-CN" sz="2400" b="1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altLang="zh-CN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  </a:t>
            </a:r>
            <a:r>
              <a:rPr lang="en-US" altLang="en-US" sz="24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Zwass</a:t>
            </a:r>
            <a:r>
              <a:rPr lang="en-US" alt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, (199</a:t>
            </a:r>
            <a:r>
              <a:rPr lang="en-US" altLang="zh-CN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8</a:t>
            </a:r>
            <a:r>
              <a:rPr lang="en-US" alt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)  						</a:t>
            </a:r>
          </a:p>
        </p:txBody>
      </p:sp>
      <p:sp>
        <p:nvSpPr>
          <p:cNvPr id="162823" name="Isosceles Triangle 139">
            <a:extLst>
              <a:ext uri="{FF2B5EF4-FFF2-40B4-BE49-F238E27FC236}">
                <a16:creationId xmlns:a16="http://schemas.microsoft.com/office/drawing/2014/main" id="{7E2C7115-5336-410C-AD71-0F0952A2E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transition spd="med">
    <p:wipe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>
            <a:extLst>
              <a:ext uri="{FF2B5EF4-FFF2-40B4-BE49-F238E27FC236}">
                <a16:creationId xmlns:a16="http://schemas.microsoft.com/office/drawing/2014/main" id="{D920209C-E85B-4D6F-A56F-724F5ADA81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9125522E-1DFD-4F78-912B-B922A2D39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FDA72C10-FE9D-49B3-80CB-A7EE8BCB3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6" name="Rectangle 23">
              <a:extLst>
                <a:ext uri="{FF2B5EF4-FFF2-40B4-BE49-F238E27FC236}">
                  <a16:creationId xmlns:a16="http://schemas.microsoft.com/office/drawing/2014/main" id="{6E7DF470-1055-45E4-AB9D-11E42EC53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7" name="Rectangle 25">
              <a:extLst>
                <a:ext uri="{FF2B5EF4-FFF2-40B4-BE49-F238E27FC236}">
                  <a16:creationId xmlns:a16="http://schemas.microsoft.com/office/drawing/2014/main" id="{6AA35CFF-3837-4B7F-B875-718AC2E14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77">
              <a:extLst>
                <a:ext uri="{FF2B5EF4-FFF2-40B4-BE49-F238E27FC236}">
                  <a16:creationId xmlns:a16="http://schemas.microsoft.com/office/drawing/2014/main" id="{62F41804-A347-47E3-8BD8-BD00CF2F64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27">
              <a:extLst>
                <a:ext uri="{FF2B5EF4-FFF2-40B4-BE49-F238E27FC236}">
                  <a16:creationId xmlns:a16="http://schemas.microsoft.com/office/drawing/2014/main" id="{76894B81-EE9C-4546-BCFA-DD9ED2C0A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0" name="Rectangle 28">
              <a:extLst>
                <a:ext uri="{FF2B5EF4-FFF2-40B4-BE49-F238E27FC236}">
                  <a16:creationId xmlns:a16="http://schemas.microsoft.com/office/drawing/2014/main" id="{3AF181D1-71AC-43D8-A6E1-D4C488D5DC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1" name="Rectangle 29">
              <a:extLst>
                <a:ext uri="{FF2B5EF4-FFF2-40B4-BE49-F238E27FC236}">
                  <a16:creationId xmlns:a16="http://schemas.microsoft.com/office/drawing/2014/main" id="{4132D661-917C-4D2D-8E37-8590B55D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2" name="Isosceles Triangle 81">
              <a:extLst>
                <a:ext uri="{FF2B5EF4-FFF2-40B4-BE49-F238E27FC236}">
                  <a16:creationId xmlns:a16="http://schemas.microsoft.com/office/drawing/2014/main" id="{7969643D-8B71-434D-A235-68CB241F9D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3" name="Isosceles Triangle 82">
              <a:extLst>
                <a:ext uri="{FF2B5EF4-FFF2-40B4-BE49-F238E27FC236}">
                  <a16:creationId xmlns:a16="http://schemas.microsoft.com/office/drawing/2014/main" id="{DF15C24A-4BCF-47C0-B2FA-76A0EF3384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85" name="Rectangle 84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5890" name="Rectangle 2">
            <a:extLst>
              <a:ext uri="{FF2B5EF4-FFF2-40B4-BE49-F238E27FC236}">
                <a16:creationId xmlns:a16="http://schemas.microsoft.com/office/drawing/2014/main" id="{BE5EFA7C-0070-4376-867C-61A639C703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3500" y="69472"/>
            <a:ext cx="4232865" cy="8197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defRPr/>
            </a:pPr>
            <a:r>
              <a:rPr lang="en-US" altLang="zh-CN" sz="3800" dirty="0">
                <a:solidFill>
                  <a:schemeClr val="tx1"/>
                </a:solidFill>
              </a:rPr>
              <a:t>E-Commerce</a:t>
            </a:r>
          </a:p>
        </p:txBody>
      </p:sp>
      <p:grpSp>
        <p:nvGrpSpPr>
          <p:cNvPr id="87" name="Group 86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96950" y="-8467"/>
            <a:ext cx="3575050" cy="6866467"/>
            <a:chOff x="7425267" y="-8467"/>
            <a:chExt cx="4766733" cy="6866467"/>
          </a:xfrm>
        </p:grpSpPr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90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1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2" name="Isosceles Triangle 91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3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4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5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6" name="Isosceles Triangle 95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98" name="Rectangle 97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3289" y="0"/>
            <a:ext cx="4660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65893" name="Rectangle 3">
            <a:extLst>
              <a:ext uri="{FF2B5EF4-FFF2-40B4-BE49-F238E27FC236}">
                <a16:creationId xmlns:a16="http://schemas.microsoft.com/office/drawing/2014/main" id="{37980568-09A4-4406-B1BA-3A5FAF6A7102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261868653"/>
              </p:ext>
            </p:extLst>
          </p:nvPr>
        </p:nvGraphicFramePr>
        <p:xfrm>
          <a:off x="2314107" y="934975"/>
          <a:ext cx="6650382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82" name="Rectangle 2">
            <a:extLst>
              <a:ext uri="{FF2B5EF4-FFF2-40B4-BE49-F238E27FC236}">
                <a16:creationId xmlns:a16="http://schemas.microsoft.com/office/drawing/2014/main" id="{0B863213-E852-44CE-BEB7-3156B71A4C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zh-CN">
                <a:ea typeface="宋体" pitchFamily="2" charset="-122"/>
              </a:rPr>
              <a:t>Relationship between </a:t>
            </a:r>
            <a:br>
              <a:rPr lang="en-GB" altLang="zh-CN">
                <a:ea typeface="宋体" pitchFamily="2" charset="-122"/>
              </a:rPr>
            </a:br>
            <a:r>
              <a:rPr lang="en-GB" altLang="zh-CN">
                <a:ea typeface="宋体" pitchFamily="2" charset="-122"/>
              </a:rPr>
              <a:t>e-Commerce and e-Business</a:t>
            </a:r>
          </a:p>
        </p:txBody>
      </p:sp>
      <p:sp>
        <p:nvSpPr>
          <p:cNvPr id="17411" name="Oval 3">
            <a:extLst>
              <a:ext uri="{FF2B5EF4-FFF2-40B4-BE49-F238E27FC236}">
                <a16:creationId xmlns:a16="http://schemas.microsoft.com/office/drawing/2014/main" id="{D70386D4-EB58-47F2-9171-7D6BB90526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2988" y="3433763"/>
            <a:ext cx="1219200" cy="1066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/>
          </a:p>
        </p:txBody>
      </p:sp>
      <p:sp>
        <p:nvSpPr>
          <p:cNvPr id="17412" name="Oval 4">
            <a:extLst>
              <a:ext uri="{FF2B5EF4-FFF2-40B4-BE49-F238E27FC236}">
                <a16:creationId xmlns:a16="http://schemas.microsoft.com/office/drawing/2014/main" id="{00BD2029-8FAC-4173-9766-9ECDCC8C9A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33588" y="3433763"/>
            <a:ext cx="1295400" cy="1066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/>
          </a:p>
        </p:txBody>
      </p:sp>
      <p:sp>
        <p:nvSpPr>
          <p:cNvPr id="17413" name="Text Box 5">
            <a:extLst>
              <a:ext uri="{FF2B5EF4-FFF2-40B4-BE49-F238E27FC236}">
                <a16:creationId xmlns:a16="http://schemas.microsoft.com/office/drawing/2014/main" id="{36488554-7E04-461D-BB80-52BE8D8941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71588" y="3814763"/>
            <a:ext cx="685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36" tIns="45718" rIns="91436" bIns="45718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zh-CN" sz="2400">
                <a:latin typeface="Times New Roman" panose="02020603050405020304" pitchFamily="18" charset="0"/>
              </a:rPr>
              <a:t>EC</a:t>
            </a:r>
          </a:p>
        </p:txBody>
      </p:sp>
      <p:sp>
        <p:nvSpPr>
          <p:cNvPr id="17414" name="Text Box 6">
            <a:extLst>
              <a:ext uri="{FF2B5EF4-FFF2-40B4-BE49-F238E27FC236}">
                <a16:creationId xmlns:a16="http://schemas.microsoft.com/office/drawing/2014/main" id="{6285E026-D4B2-4A88-BC79-4B620B5C0A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38388" y="3814763"/>
            <a:ext cx="762000" cy="1004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36" tIns="45718" rIns="91436" bIns="45718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zh-CN" sz="2400">
                <a:latin typeface="Times New Roman" panose="02020603050405020304" pitchFamily="18" charset="0"/>
              </a:rPr>
              <a:t>EB</a:t>
            </a: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zh-CN" altLang="en-GB" sz="2400">
              <a:latin typeface="Times New Roman" panose="02020603050405020304" pitchFamily="18" charset="0"/>
            </a:endParaRPr>
          </a:p>
        </p:txBody>
      </p:sp>
      <p:sp>
        <p:nvSpPr>
          <p:cNvPr id="17415" name="Oval 7">
            <a:extLst>
              <a:ext uri="{FF2B5EF4-FFF2-40B4-BE49-F238E27FC236}">
                <a16:creationId xmlns:a16="http://schemas.microsoft.com/office/drawing/2014/main" id="{1B99EF76-5616-4D31-B4AE-2160B2FEB1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79838" y="3433763"/>
            <a:ext cx="1752600" cy="1295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/>
          </a:p>
        </p:txBody>
      </p:sp>
      <p:sp>
        <p:nvSpPr>
          <p:cNvPr id="17416" name="Text Box 8">
            <a:extLst>
              <a:ext uri="{FF2B5EF4-FFF2-40B4-BE49-F238E27FC236}">
                <a16:creationId xmlns:a16="http://schemas.microsoft.com/office/drawing/2014/main" id="{9B5B21A2-ED77-4769-96E8-085B94C41F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60838" y="3967163"/>
            <a:ext cx="1143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36" tIns="45718" rIns="91436" bIns="45718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zh-CN" sz="2400">
                <a:latin typeface="Times New Roman" panose="02020603050405020304" pitchFamily="18" charset="0"/>
              </a:rPr>
              <a:t>EC=EB</a:t>
            </a:r>
          </a:p>
        </p:txBody>
      </p:sp>
      <p:sp>
        <p:nvSpPr>
          <p:cNvPr id="17417" name="Oval 9">
            <a:extLst>
              <a:ext uri="{FF2B5EF4-FFF2-40B4-BE49-F238E27FC236}">
                <a16:creationId xmlns:a16="http://schemas.microsoft.com/office/drawing/2014/main" id="{A2FD8ADF-5538-4B03-BCFF-21250C0E03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22988" y="3243263"/>
            <a:ext cx="1905000" cy="16002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/>
          </a:p>
        </p:txBody>
      </p:sp>
      <p:sp>
        <p:nvSpPr>
          <p:cNvPr id="17418" name="Text Box 10">
            <a:extLst>
              <a:ext uri="{FF2B5EF4-FFF2-40B4-BE49-F238E27FC236}">
                <a16:creationId xmlns:a16="http://schemas.microsoft.com/office/drawing/2014/main" id="{F0DCDAB5-C5B7-45B4-BD13-15129B0551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92950" y="3360738"/>
            <a:ext cx="76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36" tIns="45718" rIns="91436" bIns="45718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zh-CN" sz="2400">
                <a:latin typeface="Times New Roman" panose="02020603050405020304" pitchFamily="18" charset="0"/>
              </a:rPr>
              <a:t>EB</a:t>
            </a:r>
          </a:p>
        </p:txBody>
      </p:sp>
      <p:sp>
        <p:nvSpPr>
          <p:cNvPr id="17419" name="Oval 11">
            <a:extLst>
              <a:ext uri="{FF2B5EF4-FFF2-40B4-BE49-F238E27FC236}">
                <a16:creationId xmlns:a16="http://schemas.microsoft.com/office/drawing/2014/main" id="{C494CADC-7F50-4ADE-BD19-0791DCDD85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94488" y="3814763"/>
            <a:ext cx="990600" cy="7620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/>
          </a:p>
        </p:txBody>
      </p:sp>
      <p:sp>
        <p:nvSpPr>
          <p:cNvPr id="17420" name="Text Box 12">
            <a:extLst>
              <a:ext uri="{FF2B5EF4-FFF2-40B4-BE49-F238E27FC236}">
                <a16:creationId xmlns:a16="http://schemas.microsoft.com/office/drawing/2014/main" id="{A81DEAA1-F747-477E-B2E8-F3701ADBBD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16750" y="4046538"/>
            <a:ext cx="838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36" tIns="45718" rIns="91436" bIns="45718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zh-CN" sz="2400">
                <a:latin typeface="Times New Roman" panose="02020603050405020304" pitchFamily="18" charset="0"/>
              </a:rPr>
              <a:t>EC</a:t>
            </a:r>
          </a:p>
        </p:txBody>
      </p:sp>
      <p:sp>
        <p:nvSpPr>
          <p:cNvPr id="17421" name="Text Box 14">
            <a:extLst>
              <a:ext uri="{FF2B5EF4-FFF2-40B4-BE49-F238E27FC236}">
                <a16:creationId xmlns:a16="http://schemas.microsoft.com/office/drawing/2014/main" id="{C40C19B5-6FCE-475A-B75F-5E78E8A57D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58888" y="2205038"/>
            <a:ext cx="67691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36" tIns="45718" rIns="91436" bIns="45718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zh-CN" sz="2400">
                <a:latin typeface="Times New Roman" panose="02020603050405020304" pitchFamily="18" charset="0"/>
              </a:rPr>
              <a:t>What is the relationship between EC and EB?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1010" name="Rectangle 2">
            <a:extLst>
              <a:ext uri="{FF2B5EF4-FFF2-40B4-BE49-F238E27FC236}">
                <a16:creationId xmlns:a16="http://schemas.microsoft.com/office/drawing/2014/main" id="{E86929F7-BDA3-4C91-9C96-DFE5C464AA8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82962" y="1179151"/>
            <a:ext cx="2475485" cy="4463889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GB" altLang="zh-CN" dirty="0">
                <a:ea typeface="宋体" pitchFamily="2" charset="-122"/>
              </a:rPr>
              <a:t>Beginning of E-commerce</a:t>
            </a:r>
          </a:p>
        </p:txBody>
      </p:sp>
      <p:sp>
        <p:nvSpPr>
          <p:cNvPr id="74" name="Isosceles Triangle 73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336549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2502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1011" name="Rectangle 3">
            <a:extLst>
              <a:ext uri="{FF2B5EF4-FFF2-40B4-BE49-F238E27FC236}">
                <a16:creationId xmlns:a16="http://schemas.microsoft.com/office/drawing/2014/main" id="{B0DA0F46-170D-471A-ADAB-2B65F78EDEE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734188" y="1109145"/>
            <a:ext cx="4755762" cy="4603900"/>
          </a:xfrm>
        </p:spPr>
        <p:txBody>
          <a:bodyPr anchor="ctr">
            <a:no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altLang="zh-CN" sz="2000" b="1" dirty="0">
                <a:ea typeface="宋体" pitchFamily="2" charset="-122"/>
              </a:rPr>
              <a:t>Earliest forms of E-commerce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zh-CN" sz="2000" b="1" dirty="0">
                <a:ea typeface="宋体" pitchFamily="2" charset="-122"/>
              </a:rPr>
              <a:t>telex, fax, telegraph,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zh-CN" sz="2000" b="1" dirty="0">
              <a:ea typeface="宋体" pitchFamily="2" charset="-122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zh-CN" sz="2000" b="1" dirty="0">
                <a:ea typeface="宋体" pitchFamily="2" charset="-122"/>
              </a:rPr>
              <a:t>Impact of Electronic Data Interchange (EDI)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zh-CN" sz="2000" b="1" dirty="0">
              <a:ea typeface="宋体" pitchFamily="2" charset="-122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zh-CN" sz="2000" b="1" dirty="0">
                <a:ea typeface="宋体" pitchFamily="2" charset="-122"/>
              </a:rPr>
              <a:t>Telephony systems to provide direct consumer trade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zh-CN" sz="2000" b="1" dirty="0">
              <a:ea typeface="宋体" pitchFamily="2" charset="-122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zh-CN" sz="2000" b="1" dirty="0">
                <a:ea typeface="宋体" pitchFamily="2" charset="-122"/>
              </a:rPr>
              <a:t>Internet (WWW) and web based applications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zh-CN" sz="2000" b="1" dirty="0">
              <a:ea typeface="宋体" pitchFamily="2" charset="-122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zh-CN" sz="2000" b="1" dirty="0">
                <a:ea typeface="宋体" pitchFamily="2" charset="-122"/>
              </a:rPr>
              <a:t>Business to Business (B2B): E-procurement, EDI 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zh-CN" sz="2000" b="1" dirty="0">
              <a:ea typeface="宋体" pitchFamily="2" charset="-122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zh-CN" sz="2000" b="1" dirty="0">
                <a:ea typeface="宋体" pitchFamily="2" charset="-122"/>
              </a:rPr>
              <a:t>Business to Consumer (B2C) via WWW</a:t>
            </a:r>
          </a:p>
        </p:txBody>
      </p:sp>
      <p:sp>
        <p:nvSpPr>
          <p:cNvPr id="78" name="Isosceles Triangle 77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523104" y="0"/>
            <a:ext cx="631947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1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1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1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1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1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1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10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10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10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710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710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10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710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10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1011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326" name="Rectangle 6">
            <a:extLst>
              <a:ext uri="{FF2B5EF4-FFF2-40B4-BE49-F238E27FC236}">
                <a16:creationId xmlns:a16="http://schemas.microsoft.com/office/drawing/2014/main" id="{37294CDC-D955-49FB-8BD2-7B6E41A1198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340768"/>
            <a:ext cx="8229600" cy="3312566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/>
              <a:t>Questions</a:t>
            </a:r>
            <a:br>
              <a:rPr lang="en-GB" dirty="0"/>
            </a:br>
            <a:br>
              <a:rPr lang="en-GB" dirty="0"/>
            </a:br>
            <a:r>
              <a:rPr lang="en-GB" dirty="0" err="1"/>
              <a:t>Questions</a:t>
            </a:r>
            <a:r>
              <a:rPr lang="en-GB" dirty="0"/>
              <a:t> in the homework activity file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Second Question</a:t>
            </a:r>
            <a:br>
              <a:rPr lang="en-GB" dirty="0"/>
            </a:br>
            <a:r>
              <a:rPr lang="en-GB" dirty="0"/>
              <a:t>What is Digital Business?</a:t>
            </a:r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647</Words>
  <Application>Microsoft Office PowerPoint</Application>
  <PresentationFormat>On-screen Show (4:3)</PresentationFormat>
  <Paragraphs>84</Paragraphs>
  <Slides>12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Arial</vt:lpstr>
      <vt:lpstr>Calibri</vt:lpstr>
      <vt:lpstr>Tahoma</vt:lpstr>
      <vt:lpstr>Times New Roman</vt:lpstr>
      <vt:lpstr>Trebuchet MS</vt:lpstr>
      <vt:lpstr>Wingdings</vt:lpstr>
      <vt:lpstr>Wingdings 3</vt:lpstr>
      <vt:lpstr>Facet</vt:lpstr>
      <vt:lpstr>Digital Business (BMSP6002)  Dr Roisin Mullins</vt:lpstr>
      <vt:lpstr>Weekly Tasks</vt:lpstr>
      <vt:lpstr>Week 1</vt:lpstr>
      <vt:lpstr>Week 1  Part 1</vt:lpstr>
      <vt:lpstr>Objectives</vt:lpstr>
      <vt:lpstr>Meaning of E-commerce</vt:lpstr>
      <vt:lpstr>Other definitions</vt:lpstr>
      <vt:lpstr>Other definitions</vt:lpstr>
      <vt:lpstr>E-Commerce</vt:lpstr>
      <vt:lpstr>Relationship between  e-Commerce and e-Business</vt:lpstr>
      <vt:lpstr>Beginning of E-commerce</vt:lpstr>
      <vt:lpstr>Questions  Questions in the homework activity file   Second Question What is Digital Business?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Business (BMSP6002)  Dr Roisin Mullins</dc:title>
  <dc:creator>Roisin Mullins</dc:creator>
  <cp:lastModifiedBy>Roisin Mullins</cp:lastModifiedBy>
  <cp:revision>30</cp:revision>
  <dcterms:created xsi:type="dcterms:W3CDTF">2021-01-10T21:13:25Z</dcterms:created>
  <dcterms:modified xsi:type="dcterms:W3CDTF">2023-10-02T13:28:17Z</dcterms:modified>
</cp:coreProperties>
</file>