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9" r:id="rId4"/>
  </p:sldMasterIdLst>
  <p:notesMasterIdLst>
    <p:notesMasterId r:id="rId15"/>
  </p:notesMasterIdLst>
  <p:handoutMasterIdLst>
    <p:handoutMasterId r:id="rId16"/>
  </p:handoutMasterIdLst>
  <p:sldIdLst>
    <p:sldId id="1497" r:id="rId5"/>
    <p:sldId id="1498" r:id="rId6"/>
    <p:sldId id="1515" r:id="rId7"/>
    <p:sldId id="1516" r:id="rId8"/>
    <p:sldId id="1517" r:id="rId9"/>
    <p:sldId id="1519" r:id="rId10"/>
    <p:sldId id="1500" r:id="rId11"/>
    <p:sldId id="1518" r:id="rId12"/>
    <p:sldId id="1514" r:id="rId13"/>
    <p:sldId id="152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2471F2E-E011-F521-299E-65FC243E7E5E}" name="David Salaguinto" initials="DS" userId="S::davidsa@microsoft.com::9399e6ad-b974-43d0-b593-8c2804f84e0d" providerId="AD"/>
  <p188:author id="{DC3CAF61-3D39-8A1C-6AB6-F5CBCFCBEA47}" name="Vanessa Buzgheia (ALLEGIS GROUP HOLDINGS INC)" initials="" userId="S::v-vabuzgheia@microsoft.com::f3934b54-4599-40d0-96a8-d6208686f730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42C486-2154-4967-9908-560A4828F9BC}" v="29" dt="2026-03-11T23:05:04.608"/>
    <p1510:client id="{4BFD7B27-C098-BEEB-CDA9-BB24912A7EEA}" v="516" dt="2026-03-12T10:58:51.127"/>
    <p1510:client id="{9D4472E1-D271-41AC-A7F7-F22527895919}" v="1088" dt="2026-03-12T16:13:20.679"/>
    <p1510:client id="{B58A9E8A-7F7D-48D4-8710-34FA9C1A4A9B}" v="116" dt="2026-03-13T00:31:47.296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127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73" d="100"/>
          <a:sy n="73" d="100"/>
        </p:scale>
        <p:origin x="2126" y="29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 Lewis" userId="167785bda569ee07" providerId="Windows Live" clId="Web-{4BFD7B27-C098-BEEB-CDA9-BB24912A7EEA}"/>
    <pc:docChg chg="delSld modSld">
      <pc:chgData name="Abi Lewis" userId="167785bda569ee07" providerId="Windows Live" clId="Web-{4BFD7B27-C098-BEEB-CDA9-BB24912A7EEA}" dt="2026-03-12T10:58:51.127" v="525" actId="20577"/>
      <pc:docMkLst>
        <pc:docMk/>
      </pc:docMkLst>
      <pc:sldChg chg="del">
        <pc:chgData name="Abi Lewis" userId="167785bda569ee07" providerId="Windows Live" clId="Web-{4BFD7B27-C098-BEEB-CDA9-BB24912A7EEA}" dt="2026-03-12T10:45:53.076" v="13"/>
        <pc:sldMkLst>
          <pc:docMk/>
          <pc:sldMk cId="987945984" sldId="290"/>
        </pc:sldMkLst>
      </pc:sldChg>
      <pc:sldChg chg="addSp modSp mod chgLayout">
        <pc:chgData name="Abi Lewis" userId="167785bda569ee07" providerId="Windows Live" clId="Web-{4BFD7B27-C098-BEEB-CDA9-BB24912A7EEA}" dt="2026-03-12T10:55:57.609" v="461" actId="20577"/>
        <pc:sldMkLst>
          <pc:docMk/>
          <pc:sldMk cId="1858387724" sldId="1502"/>
        </pc:sldMkLst>
        <pc:spChg chg="mod ord">
          <ac:chgData name="Abi Lewis" userId="167785bda569ee07" providerId="Windows Live" clId="Web-{4BFD7B27-C098-BEEB-CDA9-BB24912A7EEA}" dt="2026-03-12T10:52:00.104" v="260"/>
          <ac:spMkLst>
            <pc:docMk/>
            <pc:sldMk cId="1858387724" sldId="1502"/>
            <ac:spMk id="2" creationId="{76A360D7-F74C-CD9E-C576-1CB8FFE8778E}"/>
          </ac:spMkLst>
        </pc:spChg>
        <pc:spChg chg="add mod ord">
          <ac:chgData name="Abi Lewis" userId="167785bda569ee07" providerId="Windows Live" clId="Web-{4BFD7B27-C098-BEEB-CDA9-BB24912A7EEA}" dt="2026-03-12T10:55:57.609" v="461" actId="20577"/>
          <ac:spMkLst>
            <pc:docMk/>
            <pc:sldMk cId="1858387724" sldId="1502"/>
            <ac:spMk id="3" creationId="{DD401AA9-37B5-0A1C-7E3C-DC851037F3D9}"/>
          </ac:spMkLst>
        </pc:spChg>
      </pc:sldChg>
      <pc:sldChg chg="del">
        <pc:chgData name="Abi Lewis" userId="167785bda569ee07" providerId="Windows Live" clId="Web-{4BFD7B27-C098-BEEB-CDA9-BB24912A7EEA}" dt="2026-03-12T10:45:58.967" v="18"/>
        <pc:sldMkLst>
          <pc:docMk/>
          <pc:sldMk cId="1834936329" sldId="1503"/>
        </pc:sldMkLst>
      </pc:sldChg>
      <pc:sldChg chg="del">
        <pc:chgData name="Abi Lewis" userId="167785bda569ee07" providerId="Windows Live" clId="Web-{4BFD7B27-C098-BEEB-CDA9-BB24912A7EEA}" dt="2026-03-12T10:45:56.341" v="16"/>
        <pc:sldMkLst>
          <pc:docMk/>
          <pc:sldMk cId="166532315" sldId="1504"/>
        </pc:sldMkLst>
      </pc:sldChg>
      <pc:sldChg chg="del">
        <pc:chgData name="Abi Lewis" userId="167785bda569ee07" providerId="Windows Live" clId="Web-{4BFD7B27-C098-BEEB-CDA9-BB24912A7EEA}" dt="2026-03-12T10:45:42.716" v="10"/>
        <pc:sldMkLst>
          <pc:docMk/>
          <pc:sldMk cId="1472982638" sldId="1505"/>
        </pc:sldMkLst>
      </pc:sldChg>
      <pc:sldChg chg="del">
        <pc:chgData name="Abi Lewis" userId="167785bda569ee07" providerId="Windows Live" clId="Web-{4BFD7B27-C098-BEEB-CDA9-BB24912A7EEA}" dt="2026-03-12T10:45:39.606" v="9"/>
        <pc:sldMkLst>
          <pc:docMk/>
          <pc:sldMk cId="1135043495" sldId="1506"/>
        </pc:sldMkLst>
      </pc:sldChg>
      <pc:sldChg chg="del">
        <pc:chgData name="Abi Lewis" userId="167785bda569ee07" providerId="Windows Live" clId="Web-{4BFD7B27-C098-BEEB-CDA9-BB24912A7EEA}" dt="2026-03-12T10:45:58.951" v="17"/>
        <pc:sldMkLst>
          <pc:docMk/>
          <pc:sldMk cId="1093627239" sldId="1507"/>
        </pc:sldMkLst>
      </pc:sldChg>
      <pc:sldChg chg="del">
        <pc:chgData name="Abi Lewis" userId="167785bda569ee07" providerId="Windows Live" clId="Web-{4BFD7B27-C098-BEEB-CDA9-BB24912A7EEA}" dt="2026-03-12T10:45:46.013" v="11"/>
        <pc:sldMkLst>
          <pc:docMk/>
          <pc:sldMk cId="3761678752" sldId="1508"/>
        </pc:sldMkLst>
      </pc:sldChg>
      <pc:sldChg chg="del">
        <pc:chgData name="Abi Lewis" userId="167785bda569ee07" providerId="Windows Live" clId="Web-{4BFD7B27-C098-BEEB-CDA9-BB24912A7EEA}" dt="2026-03-12T10:45:55.435" v="15"/>
        <pc:sldMkLst>
          <pc:docMk/>
          <pc:sldMk cId="611099963" sldId="1509"/>
        </pc:sldMkLst>
      </pc:sldChg>
      <pc:sldChg chg="del">
        <pc:chgData name="Abi Lewis" userId="167785bda569ee07" providerId="Windows Live" clId="Web-{4BFD7B27-C098-BEEB-CDA9-BB24912A7EEA}" dt="2026-03-12T10:45:50.450" v="12"/>
        <pc:sldMkLst>
          <pc:docMk/>
          <pc:sldMk cId="1989932336" sldId="1510"/>
        </pc:sldMkLst>
      </pc:sldChg>
      <pc:sldChg chg="del">
        <pc:chgData name="Abi Lewis" userId="167785bda569ee07" providerId="Windows Live" clId="Web-{4BFD7B27-C098-BEEB-CDA9-BB24912A7EEA}" dt="2026-03-12T10:45:54.513" v="14"/>
        <pc:sldMkLst>
          <pc:docMk/>
          <pc:sldMk cId="3272732094" sldId="1512"/>
        </pc:sldMkLst>
      </pc:sldChg>
      <pc:sldChg chg="modSp mod modClrScheme chgLayout">
        <pc:chgData name="Abi Lewis" userId="167785bda569ee07" providerId="Windows Live" clId="Web-{4BFD7B27-C098-BEEB-CDA9-BB24912A7EEA}" dt="2026-03-12T10:58:51.127" v="525" actId="20577"/>
        <pc:sldMkLst>
          <pc:docMk/>
          <pc:sldMk cId="1403495588" sldId="1513"/>
        </pc:sldMkLst>
        <pc:spChg chg="mod ord">
          <ac:chgData name="Abi Lewis" userId="167785bda569ee07" providerId="Windows Live" clId="Web-{4BFD7B27-C098-BEEB-CDA9-BB24912A7EEA}" dt="2026-03-12T10:44:28.304" v="8" actId="20577"/>
          <ac:spMkLst>
            <pc:docMk/>
            <pc:sldMk cId="1403495588" sldId="1513"/>
            <ac:spMk id="4" creationId="{90CA8A20-CFEE-8039-B9F1-2BE30241384D}"/>
          </ac:spMkLst>
        </pc:spChg>
        <pc:spChg chg="mod ord">
          <ac:chgData name="Abi Lewis" userId="167785bda569ee07" providerId="Windows Live" clId="Web-{4BFD7B27-C098-BEEB-CDA9-BB24912A7EEA}" dt="2026-03-12T10:58:51.127" v="525" actId="20577"/>
          <ac:spMkLst>
            <pc:docMk/>
            <pc:sldMk cId="1403495588" sldId="1513"/>
            <ac:spMk id="6" creationId="{E5236CAB-BB4B-BDCA-63F6-F77BA904E53B}"/>
          </ac:spMkLst>
        </pc:spChg>
      </pc:sldChg>
    </pc:docChg>
  </pc:docChgLst>
  <pc:docChgLst>
    <pc:chgData name="Abi Lewis" userId="167785bda569ee07" providerId="Windows Live" clId="Web-{8FE76C19-518C-4F9A-993A-9A899E522211}"/>
    <pc:docChg chg="modSld">
      <pc:chgData name="Abi Lewis" userId="167785bda569ee07" providerId="Windows Live" clId="Web-{8FE76C19-518C-4F9A-993A-9A899E522211}" dt="2026-03-10T12:46:53.837" v="45"/>
      <pc:docMkLst>
        <pc:docMk/>
      </pc:docMkLst>
      <pc:sldChg chg="addSp delSp modSp">
        <pc:chgData name="Abi Lewis" userId="167785bda569ee07" providerId="Windows Live" clId="Web-{8FE76C19-518C-4F9A-993A-9A899E522211}" dt="2026-03-10T12:46:53.837" v="45"/>
        <pc:sldMkLst>
          <pc:docMk/>
          <pc:sldMk cId="1773831372" sldId="1497"/>
        </pc:sldMkLst>
        <pc:spChg chg="mod">
          <ac:chgData name="Abi Lewis" userId="167785bda569ee07" providerId="Windows Live" clId="Web-{8FE76C19-518C-4F9A-993A-9A899E522211}" dt="2026-03-10T12:46:14.054" v="36" actId="1076"/>
          <ac:spMkLst>
            <pc:docMk/>
            <pc:sldMk cId="1773831372" sldId="1497"/>
            <ac:spMk id="2" creationId="{1F057989-07E4-B482-9F2A-EBF670F7FA92}"/>
          </ac:spMkLst>
        </pc:spChg>
        <pc:spChg chg="add mod">
          <ac:chgData name="Abi Lewis" userId="167785bda569ee07" providerId="Windows Live" clId="Web-{8FE76C19-518C-4F9A-993A-9A899E522211}" dt="2026-03-10T12:46:28.805" v="41" actId="20577"/>
          <ac:spMkLst>
            <pc:docMk/>
            <pc:sldMk cId="1773831372" sldId="1497"/>
            <ac:spMk id="4" creationId="{FC57B111-92EF-5A54-0AA8-098A08B9D6F6}"/>
          </ac:spMkLst>
        </pc:spChg>
      </pc:sldChg>
    </pc:docChg>
  </pc:docChgLst>
  <pc:docChgLst>
    <pc:chgData name="Abi Lewis" userId="167785bda569ee07" providerId="Windows Live" clId="Web-{77F1F6CF-D19F-4F2B-AE6B-60565BB913A6}"/>
    <pc:docChg chg="modSld">
      <pc:chgData name="Abi Lewis" userId="167785bda569ee07" providerId="Windows Live" clId="Web-{77F1F6CF-D19F-4F2B-AE6B-60565BB913A6}" dt="2026-03-10T15:51:13.126" v="4" actId="20577"/>
      <pc:docMkLst>
        <pc:docMk/>
      </pc:docMkLst>
      <pc:sldChg chg="addSp delSp modSp">
        <pc:chgData name="Abi Lewis" userId="167785bda569ee07" providerId="Windows Live" clId="Web-{77F1F6CF-D19F-4F2B-AE6B-60565BB913A6}" dt="2026-03-10T12:49:15.159" v="3"/>
        <pc:sldMkLst>
          <pc:docMk/>
          <pc:sldMk cId="1773831372" sldId="1497"/>
        </pc:sldMkLst>
      </pc:sldChg>
      <pc:sldChg chg="modSp">
        <pc:chgData name="Abi Lewis" userId="167785bda569ee07" providerId="Windows Live" clId="Web-{77F1F6CF-D19F-4F2B-AE6B-60565BB913A6}" dt="2026-03-10T15:51:13.126" v="4" actId="20577"/>
        <pc:sldMkLst>
          <pc:docMk/>
          <pc:sldMk cId="1545177064" sldId="1498"/>
        </pc:sldMkLst>
        <pc:spChg chg="mod">
          <ac:chgData name="Abi Lewis" userId="167785bda569ee07" providerId="Windows Live" clId="Web-{77F1F6CF-D19F-4F2B-AE6B-60565BB913A6}" dt="2026-03-10T15:51:13.126" v="4" actId="20577"/>
          <ac:spMkLst>
            <pc:docMk/>
            <pc:sldMk cId="1545177064" sldId="1498"/>
            <ac:spMk id="3" creationId="{79BC7904-BA22-561E-1DE0-8E716FCEA69E}"/>
          </ac:spMkLst>
        </pc:spChg>
      </pc:sldChg>
    </pc:docChg>
  </pc:docChgLst>
  <pc:docChgLst>
    <pc:chgData name="Abi Lewis" userId="167785bda569ee07" providerId="Windows Live" clId="Web-{9D4472E1-D271-41AC-A7F7-F22527895919}"/>
    <pc:docChg chg="addSld delSld modSld">
      <pc:chgData name="Abi Lewis" userId="167785bda569ee07" providerId="Windows Live" clId="Web-{9D4472E1-D271-41AC-A7F7-F22527895919}" dt="2026-03-12T16:13:16.695" v="1078" actId="20577"/>
      <pc:docMkLst>
        <pc:docMk/>
      </pc:docMkLst>
      <pc:sldChg chg="modSp modTransition addAnim modAnim">
        <pc:chgData name="Abi Lewis" userId="167785bda569ee07" providerId="Windows Live" clId="Web-{9D4472E1-D271-41AC-A7F7-F22527895919}" dt="2026-03-12T16:09:41.393" v="1068"/>
        <pc:sldMkLst>
          <pc:docMk/>
          <pc:sldMk cId="1773831372" sldId="1497"/>
        </pc:sldMkLst>
        <pc:spChg chg="mod">
          <ac:chgData name="Abi Lewis" userId="167785bda569ee07" providerId="Windows Live" clId="Web-{9D4472E1-D271-41AC-A7F7-F22527895919}" dt="2026-03-12T16:02:18.825" v="1024" actId="20577"/>
          <ac:spMkLst>
            <pc:docMk/>
            <pc:sldMk cId="1773831372" sldId="1497"/>
            <ac:spMk id="2" creationId="{1F057989-07E4-B482-9F2A-EBF670F7FA92}"/>
          </ac:spMkLst>
        </pc:spChg>
      </pc:sldChg>
      <pc:sldChg chg="modSp modTransition addAnim">
        <pc:chgData name="Abi Lewis" userId="167785bda569ee07" providerId="Windows Live" clId="Web-{9D4472E1-D271-41AC-A7F7-F22527895919}" dt="2026-03-12T16:09:46.080" v="1069"/>
        <pc:sldMkLst>
          <pc:docMk/>
          <pc:sldMk cId="1545177064" sldId="1498"/>
        </pc:sldMkLst>
        <pc:spChg chg="mod">
          <ac:chgData name="Abi Lewis" userId="167785bda569ee07" providerId="Windows Live" clId="Web-{9D4472E1-D271-41AC-A7F7-F22527895919}" dt="2026-03-12T16:02:38.920" v="1028" actId="1076"/>
          <ac:spMkLst>
            <pc:docMk/>
            <pc:sldMk cId="1545177064" sldId="1498"/>
            <ac:spMk id="2" creationId="{45D0D9FB-B08B-6550-BEBF-B430741924E7}"/>
          </ac:spMkLst>
        </pc:spChg>
        <pc:picChg chg="mod">
          <ac:chgData name="Abi Lewis" userId="167785bda569ee07" providerId="Windows Live" clId="Web-{9D4472E1-D271-41AC-A7F7-F22527895919}" dt="2026-03-12T16:02:33.748" v="1027" actId="1076"/>
          <ac:picMkLst>
            <pc:docMk/>
            <pc:sldMk cId="1545177064" sldId="1498"/>
            <ac:picMk id="7" creationId="{24B2EA5F-2ABC-8EAD-0285-44AE3BA46ED6}"/>
          </ac:picMkLst>
        </pc:picChg>
      </pc:sldChg>
      <pc:sldChg chg="addSp delSp modSp modTransition addAnim">
        <pc:chgData name="Abi Lewis" userId="167785bda569ee07" providerId="Windows Live" clId="Web-{9D4472E1-D271-41AC-A7F7-F22527895919}" dt="2026-03-12T16:10:58.254" v="1076"/>
        <pc:sldMkLst>
          <pc:docMk/>
          <pc:sldMk cId="948600294" sldId="1500"/>
        </pc:sldMkLst>
        <pc:spChg chg="mod">
          <ac:chgData name="Abi Lewis" userId="167785bda569ee07" providerId="Windows Live" clId="Web-{9D4472E1-D271-41AC-A7F7-F22527895919}" dt="2026-03-12T15:33:35.174" v="982" actId="1076"/>
          <ac:spMkLst>
            <pc:docMk/>
            <pc:sldMk cId="948600294" sldId="1500"/>
            <ac:spMk id="2" creationId="{D1F5072A-5F3E-FB56-A498-3CACC2BCD40B}"/>
          </ac:spMkLst>
        </pc:spChg>
        <pc:spChg chg="mod">
          <ac:chgData name="Abi Lewis" userId="167785bda569ee07" providerId="Windows Live" clId="Web-{9D4472E1-D271-41AC-A7F7-F22527895919}" dt="2026-03-12T15:33:39.205" v="983" actId="1076"/>
          <ac:spMkLst>
            <pc:docMk/>
            <pc:sldMk cId="948600294" sldId="1500"/>
            <ac:spMk id="4" creationId="{42DE842F-FDC7-B259-9F3B-88630D44DFA3}"/>
          </ac:spMkLst>
        </pc:spChg>
        <pc:picChg chg="add del mod">
          <ac:chgData name="Abi Lewis" userId="167785bda569ee07" providerId="Windows Live" clId="Web-{9D4472E1-D271-41AC-A7F7-F22527895919}" dt="2026-03-12T15:28:47.191" v="953"/>
          <ac:picMkLst>
            <pc:docMk/>
            <pc:sldMk cId="948600294" sldId="1500"/>
            <ac:picMk id="3" creationId="{CA1F4ED7-DD14-CF88-2B47-AC3E0A97F36A}"/>
          </ac:picMkLst>
        </pc:picChg>
        <pc:picChg chg="add mod">
          <ac:chgData name="Abi Lewis" userId="167785bda569ee07" providerId="Windows Live" clId="Web-{9D4472E1-D271-41AC-A7F7-F22527895919}" dt="2026-03-12T15:29:33.334" v="955" actId="1076"/>
          <ac:picMkLst>
            <pc:docMk/>
            <pc:sldMk cId="948600294" sldId="1500"/>
            <ac:picMk id="5" creationId="{5F446779-A199-29E2-324C-E6005314F9E6}"/>
          </ac:picMkLst>
        </pc:picChg>
        <pc:picChg chg="mod">
          <ac:chgData name="Abi Lewis" userId="167785bda569ee07" providerId="Windows Live" clId="Web-{9D4472E1-D271-41AC-A7F7-F22527895919}" dt="2026-03-12T15:29:35.803" v="956" actId="1076"/>
          <ac:picMkLst>
            <pc:docMk/>
            <pc:sldMk cId="948600294" sldId="1500"/>
            <ac:picMk id="6" creationId="{5BFBBBFF-2927-B6B1-B3A6-D57008338B86}"/>
          </ac:picMkLst>
        </pc:picChg>
        <pc:picChg chg="mod">
          <ac:chgData name="Abi Lewis" userId="167785bda569ee07" providerId="Windows Live" clId="Web-{9D4472E1-D271-41AC-A7F7-F22527895919}" dt="2026-03-12T15:29:37.303" v="957" actId="1076"/>
          <ac:picMkLst>
            <pc:docMk/>
            <pc:sldMk cId="948600294" sldId="1500"/>
            <ac:picMk id="7" creationId="{EBF5AC64-8612-0C64-059D-BD1D1FC64310}"/>
          </ac:picMkLst>
        </pc:picChg>
        <pc:picChg chg="mod">
          <ac:chgData name="Abi Lewis" userId="167785bda569ee07" providerId="Windows Live" clId="Web-{9D4472E1-D271-41AC-A7F7-F22527895919}" dt="2026-03-12T15:29:40.991" v="958" actId="1076"/>
          <ac:picMkLst>
            <pc:docMk/>
            <pc:sldMk cId="948600294" sldId="1500"/>
            <ac:picMk id="8" creationId="{F547C7A3-6EA6-DB61-4B21-7560610C7E82}"/>
          </ac:picMkLst>
        </pc:picChg>
      </pc:sldChg>
      <pc:sldChg chg="modSp del">
        <pc:chgData name="Abi Lewis" userId="167785bda569ee07" providerId="Windows Live" clId="Web-{9D4472E1-D271-41AC-A7F7-F22527895919}" dt="2026-03-12T15:18:08.530" v="720"/>
        <pc:sldMkLst>
          <pc:docMk/>
          <pc:sldMk cId="1858387724" sldId="1502"/>
        </pc:sldMkLst>
        <pc:spChg chg="mod">
          <ac:chgData name="Abi Lewis" userId="167785bda569ee07" providerId="Windows Live" clId="Web-{9D4472E1-D271-41AC-A7F7-F22527895919}" dt="2026-03-12T15:00:49.320" v="0" actId="1076"/>
          <ac:spMkLst>
            <pc:docMk/>
            <pc:sldMk cId="1858387724" sldId="1502"/>
            <ac:spMk id="2" creationId="{76A360D7-F74C-CD9E-C576-1CB8FFE8778E}"/>
          </ac:spMkLst>
        </pc:spChg>
        <pc:spChg chg="mod">
          <ac:chgData name="Abi Lewis" userId="167785bda569ee07" providerId="Windows Live" clId="Web-{9D4472E1-D271-41AC-A7F7-F22527895919}" dt="2026-03-12T15:00:58.727" v="1" actId="1076"/>
          <ac:spMkLst>
            <pc:docMk/>
            <pc:sldMk cId="1858387724" sldId="1502"/>
            <ac:spMk id="3" creationId="{DD401AA9-37B5-0A1C-7E3C-DC851037F3D9}"/>
          </ac:spMkLst>
        </pc:spChg>
      </pc:sldChg>
      <pc:sldChg chg="del">
        <pc:chgData name="Abi Lewis" userId="167785bda569ee07" providerId="Windows Live" clId="Web-{9D4472E1-D271-41AC-A7F7-F22527895919}" dt="2026-03-12T15:23:30.683" v="941"/>
        <pc:sldMkLst>
          <pc:docMk/>
          <pc:sldMk cId="1403495588" sldId="1513"/>
        </pc:sldMkLst>
      </pc:sldChg>
      <pc:sldChg chg="addSp delSp modSp new mod modClrScheme addAnim delAnim chgLayout">
        <pc:chgData name="Abi Lewis" userId="167785bda569ee07" providerId="Windows Live" clId="Web-{9D4472E1-D271-41AC-A7F7-F22527895919}" dt="2026-03-12T16:09:13.767" v="1066"/>
        <pc:sldMkLst>
          <pc:docMk/>
          <pc:sldMk cId="2523008440" sldId="1514"/>
        </pc:sldMkLst>
        <pc:spChg chg="mod ord">
          <ac:chgData name="Abi Lewis" userId="167785bda569ee07" providerId="Windows Live" clId="Web-{9D4472E1-D271-41AC-A7F7-F22527895919}" dt="2026-03-12T16:00:08.015" v="1018" actId="1076"/>
          <ac:spMkLst>
            <pc:docMk/>
            <pc:sldMk cId="2523008440" sldId="1514"/>
            <ac:spMk id="2" creationId="{C5D8D33A-44EA-9AD1-8632-81A7721D80B9}"/>
          </ac:spMkLst>
        </pc:spChg>
        <pc:spChg chg="mod ord">
          <ac:chgData name="Abi Lewis" userId="167785bda569ee07" providerId="Windows Live" clId="Web-{9D4472E1-D271-41AC-A7F7-F22527895919}" dt="2026-03-12T16:00:15.485" v="1019" actId="1076"/>
          <ac:spMkLst>
            <pc:docMk/>
            <pc:sldMk cId="2523008440" sldId="1514"/>
            <ac:spMk id="3" creationId="{9D3E815F-E763-1197-C6F8-519EF2A4DEF0}"/>
          </ac:spMkLst>
        </pc:spChg>
        <pc:spChg chg="mod ord">
          <ac:chgData name="Abi Lewis" userId="167785bda569ee07" providerId="Windows Live" clId="Web-{9D4472E1-D271-41AC-A7F7-F22527895919}" dt="2026-03-12T15:18:14.312" v="721"/>
          <ac:spMkLst>
            <pc:docMk/>
            <pc:sldMk cId="2523008440" sldId="1514"/>
            <ac:spMk id="4" creationId="{FF399BA0-8391-52C5-EB59-8F1F5F03E47F}"/>
          </ac:spMkLst>
        </pc:spChg>
        <pc:spChg chg="mod ord">
          <ac:chgData name="Abi Lewis" userId="167785bda569ee07" providerId="Windows Live" clId="Web-{9D4472E1-D271-41AC-A7F7-F22527895919}" dt="2026-03-12T15:18:14.312" v="721"/>
          <ac:spMkLst>
            <pc:docMk/>
            <pc:sldMk cId="2523008440" sldId="1514"/>
            <ac:spMk id="5" creationId="{26DD2076-6EF1-97A0-8E23-3D18C6ECFA8B}"/>
          </ac:spMkLst>
        </pc:spChg>
        <pc:spChg chg="mod ord">
          <ac:chgData name="Abi Lewis" userId="167785bda569ee07" providerId="Windows Live" clId="Web-{9D4472E1-D271-41AC-A7F7-F22527895919}" dt="2026-03-12T15:18:14.312" v="721"/>
          <ac:spMkLst>
            <pc:docMk/>
            <pc:sldMk cId="2523008440" sldId="1514"/>
            <ac:spMk id="6" creationId="{C6F4037B-80B9-BD0F-FCEE-CF12286BC830}"/>
          </ac:spMkLst>
        </pc:spChg>
        <pc:spChg chg="add mod ord">
          <ac:chgData name="Abi Lewis" userId="167785bda569ee07" providerId="Windows Live" clId="Web-{9D4472E1-D271-41AC-A7F7-F22527895919}" dt="2026-03-12T16:00:24.736" v="1020" actId="1076"/>
          <ac:spMkLst>
            <pc:docMk/>
            <pc:sldMk cId="2523008440" sldId="1514"/>
            <ac:spMk id="7" creationId="{D534DCE8-E5B2-7548-39B7-4FF28F1D62C2}"/>
          </ac:spMkLst>
        </pc:spChg>
        <pc:graphicFrameChg chg="add del mod">
          <ac:chgData name="Abi Lewis" userId="167785bda569ee07" providerId="Windows Live" clId="Web-{9D4472E1-D271-41AC-A7F7-F22527895919}" dt="2026-03-12T15:56:25.705" v="1017"/>
          <ac:graphicFrameMkLst>
            <pc:docMk/>
            <pc:sldMk cId="2523008440" sldId="1514"/>
            <ac:graphicFrameMk id="8" creationId="{F7B0186D-74C6-0411-29DB-F8EBB1499212}"/>
          </ac:graphicFrameMkLst>
        </pc:graphicFrameChg>
        <pc:picChg chg="add mod">
          <ac:chgData name="Abi Lewis" userId="167785bda569ee07" providerId="Windows Live" clId="Web-{9D4472E1-D271-41AC-A7F7-F22527895919}" dt="2026-03-12T16:00:37.987" v="1023" actId="14100"/>
          <ac:picMkLst>
            <pc:docMk/>
            <pc:sldMk cId="2523008440" sldId="1514"/>
            <ac:picMk id="9" creationId="{109CE7B9-FD7C-8ECC-4709-74A07DB7403F}"/>
          </ac:picMkLst>
        </pc:picChg>
      </pc:sldChg>
      <pc:sldChg chg="addSp delSp modSp new mod modTransition modClrScheme addAnim chgLayout">
        <pc:chgData name="Abi Lewis" userId="167785bda569ee07" providerId="Windows Live" clId="Web-{9D4472E1-D271-41AC-A7F7-F22527895919}" dt="2026-03-12T16:13:16.695" v="1078" actId="20577"/>
        <pc:sldMkLst>
          <pc:docMk/>
          <pc:sldMk cId="469900267" sldId="1515"/>
        </pc:sldMkLst>
        <pc:spChg chg="del">
          <ac:chgData name="Abi Lewis" userId="167785bda569ee07" providerId="Windows Live" clId="Web-{9D4472E1-D271-41AC-A7F7-F22527895919}" dt="2026-03-12T15:03:04.105" v="5"/>
          <ac:spMkLst>
            <pc:docMk/>
            <pc:sldMk cId="469900267" sldId="1515"/>
            <ac:spMk id="2" creationId="{DF75939A-89A6-B54E-D468-24FB0A5C623E}"/>
          </ac:spMkLst>
        </pc:spChg>
        <pc:spChg chg="del">
          <ac:chgData name="Abi Lewis" userId="167785bda569ee07" providerId="Windows Live" clId="Web-{9D4472E1-D271-41AC-A7F7-F22527895919}" dt="2026-03-12T15:03:02.746" v="4"/>
          <ac:spMkLst>
            <pc:docMk/>
            <pc:sldMk cId="469900267" sldId="1515"/>
            <ac:spMk id="3" creationId="{D0BB9A22-A58A-7A9E-2D83-34E2A3FE3AF1}"/>
          </ac:spMkLst>
        </pc:spChg>
        <pc:spChg chg="mod ord">
          <ac:chgData name="Abi Lewis" userId="167785bda569ee07" providerId="Windows Live" clId="Web-{9D4472E1-D271-41AC-A7F7-F22527895919}" dt="2026-03-12T15:32:27.718" v="971" actId="1076"/>
          <ac:spMkLst>
            <pc:docMk/>
            <pc:sldMk cId="469900267" sldId="1515"/>
            <ac:spMk id="4" creationId="{C20A8C84-95D4-71F3-0D29-BE08931EB039}"/>
          </ac:spMkLst>
        </pc:spChg>
        <pc:spChg chg="mod ord">
          <ac:chgData name="Abi Lewis" userId="167785bda569ee07" providerId="Windows Live" clId="Web-{9D4472E1-D271-41AC-A7F7-F22527895919}" dt="2026-03-12T15:03:46.590" v="15"/>
          <ac:spMkLst>
            <pc:docMk/>
            <pc:sldMk cId="469900267" sldId="1515"/>
            <ac:spMk id="5" creationId="{7D202C65-66EA-9766-461A-4C5ACC58781F}"/>
          </ac:spMkLst>
        </pc:spChg>
        <pc:spChg chg="mod ord">
          <ac:chgData name="Abi Lewis" userId="167785bda569ee07" providerId="Windows Live" clId="Web-{9D4472E1-D271-41AC-A7F7-F22527895919}" dt="2026-03-12T15:03:46.590" v="15"/>
          <ac:spMkLst>
            <pc:docMk/>
            <pc:sldMk cId="469900267" sldId="1515"/>
            <ac:spMk id="6" creationId="{A76E1AB3-6D8E-20C1-7398-E38E10CB945E}"/>
          </ac:spMkLst>
        </pc:spChg>
        <pc:spChg chg="mod ord">
          <ac:chgData name="Abi Lewis" userId="167785bda569ee07" providerId="Windows Live" clId="Web-{9D4472E1-D271-41AC-A7F7-F22527895919}" dt="2026-03-12T15:03:46.590" v="15"/>
          <ac:spMkLst>
            <pc:docMk/>
            <pc:sldMk cId="469900267" sldId="1515"/>
            <ac:spMk id="7" creationId="{8F2CBC9E-6560-27DB-4878-874D02A35BCA}"/>
          </ac:spMkLst>
        </pc:spChg>
        <pc:spChg chg="add mod ord">
          <ac:chgData name="Abi Lewis" userId="167785bda569ee07" providerId="Windows Live" clId="Web-{9D4472E1-D271-41AC-A7F7-F22527895919}" dt="2026-03-12T16:13:16.695" v="1078" actId="20577"/>
          <ac:spMkLst>
            <pc:docMk/>
            <pc:sldMk cId="469900267" sldId="1515"/>
            <ac:spMk id="8" creationId="{B6837554-15C8-B52E-0253-C93121A98920}"/>
          </ac:spMkLst>
        </pc:spChg>
        <pc:spChg chg="add mod ord">
          <ac:chgData name="Abi Lewis" userId="167785bda569ee07" providerId="Windows Live" clId="Web-{9D4472E1-D271-41AC-A7F7-F22527895919}" dt="2026-03-12T15:32:23.452" v="970" actId="1076"/>
          <ac:spMkLst>
            <pc:docMk/>
            <pc:sldMk cId="469900267" sldId="1515"/>
            <ac:spMk id="9" creationId="{8E42FD12-4A9C-B6BF-3C44-62CA5454168A}"/>
          </ac:spMkLst>
        </pc:spChg>
        <pc:picChg chg="add mod">
          <ac:chgData name="Abi Lewis" userId="167785bda569ee07" providerId="Windows Live" clId="Web-{9D4472E1-D271-41AC-A7F7-F22527895919}" dt="2026-03-12T15:32:17.468" v="969" actId="1076"/>
          <ac:picMkLst>
            <pc:docMk/>
            <pc:sldMk cId="469900267" sldId="1515"/>
            <ac:picMk id="11" creationId="{70F73172-AF57-92F0-8047-214D967731F2}"/>
          </ac:picMkLst>
        </pc:picChg>
      </pc:sldChg>
      <pc:sldChg chg="addSp modSp new modTransition addAnim">
        <pc:chgData name="Abi Lewis" userId="167785bda569ee07" providerId="Windows Live" clId="Web-{9D4472E1-D271-41AC-A7F7-F22527895919}" dt="2026-03-12T16:10:25.159" v="1073"/>
        <pc:sldMkLst>
          <pc:docMk/>
          <pc:sldMk cId="1035178985" sldId="1516"/>
        </pc:sldMkLst>
        <pc:spChg chg="mod">
          <ac:chgData name="Abi Lewis" userId="167785bda569ee07" providerId="Windows Live" clId="Web-{9D4472E1-D271-41AC-A7F7-F22527895919}" dt="2026-03-12T15:33:26.689" v="981" actId="1076"/>
          <ac:spMkLst>
            <pc:docMk/>
            <pc:sldMk cId="1035178985" sldId="1516"/>
            <ac:spMk id="2" creationId="{6FC17BBA-6703-E1B3-BD45-2E7EBFDF4D4E}"/>
          </ac:spMkLst>
        </pc:spChg>
        <pc:spChg chg="mod">
          <ac:chgData name="Abi Lewis" userId="167785bda569ee07" providerId="Windows Live" clId="Web-{9D4472E1-D271-41AC-A7F7-F22527895919}" dt="2026-03-12T15:32:41.922" v="974" actId="1076"/>
          <ac:spMkLst>
            <pc:docMk/>
            <pc:sldMk cId="1035178985" sldId="1516"/>
            <ac:spMk id="3" creationId="{0884694B-2C52-0E6A-CA05-258FC4A3559D}"/>
          </ac:spMkLst>
        </pc:spChg>
        <pc:spChg chg="mod">
          <ac:chgData name="Abi Lewis" userId="167785bda569ee07" providerId="Windows Live" clId="Web-{9D4472E1-D271-41AC-A7F7-F22527895919}" dt="2026-03-12T15:32:38.047" v="973" actId="1076"/>
          <ac:spMkLst>
            <pc:docMk/>
            <pc:sldMk cId="1035178985" sldId="1516"/>
            <ac:spMk id="4" creationId="{4C9859B0-B136-B745-C40A-1274AB63D547}"/>
          </ac:spMkLst>
        </pc:spChg>
        <pc:picChg chg="add mod">
          <ac:chgData name="Abi Lewis" userId="167785bda569ee07" providerId="Windows Live" clId="Web-{9D4472E1-D271-41AC-A7F7-F22527895919}" dt="2026-03-12T15:32:34.140" v="972" actId="1076"/>
          <ac:picMkLst>
            <pc:docMk/>
            <pc:sldMk cId="1035178985" sldId="1516"/>
            <ac:picMk id="9" creationId="{B9DE01AE-E707-775D-6A92-43AD9A8779CD}"/>
          </ac:picMkLst>
        </pc:picChg>
      </pc:sldChg>
      <pc:sldChg chg="addSp modSp new modTransition addAnim">
        <pc:chgData name="Abi Lewis" userId="167785bda569ee07" providerId="Windows Live" clId="Web-{9D4472E1-D271-41AC-A7F7-F22527895919}" dt="2026-03-12T16:10:42.129" v="1074"/>
        <pc:sldMkLst>
          <pc:docMk/>
          <pc:sldMk cId="3272538103" sldId="1517"/>
        </pc:sldMkLst>
        <pc:spChg chg="mod">
          <ac:chgData name="Abi Lewis" userId="167785bda569ee07" providerId="Windows Live" clId="Web-{9D4472E1-D271-41AC-A7F7-F22527895919}" dt="2026-03-12T15:33:09.048" v="979" actId="1076"/>
          <ac:spMkLst>
            <pc:docMk/>
            <pc:sldMk cId="3272538103" sldId="1517"/>
            <ac:spMk id="2" creationId="{DA8F2761-50CC-1441-820C-5852FD830D7A}"/>
          </ac:spMkLst>
        </pc:spChg>
        <pc:spChg chg="mod">
          <ac:chgData name="Abi Lewis" userId="167785bda569ee07" providerId="Windows Live" clId="Web-{9D4472E1-D271-41AC-A7F7-F22527895919}" dt="2026-03-12T15:33:03.266" v="978" actId="1076"/>
          <ac:spMkLst>
            <pc:docMk/>
            <pc:sldMk cId="3272538103" sldId="1517"/>
            <ac:spMk id="3" creationId="{9296D492-F134-A2B4-56C8-A773BC970BE1}"/>
          </ac:spMkLst>
        </pc:spChg>
        <pc:spChg chg="mod">
          <ac:chgData name="Abi Lewis" userId="167785bda569ee07" providerId="Windows Live" clId="Web-{9D4472E1-D271-41AC-A7F7-F22527895919}" dt="2026-03-12T15:32:57.266" v="977" actId="1076"/>
          <ac:spMkLst>
            <pc:docMk/>
            <pc:sldMk cId="3272538103" sldId="1517"/>
            <ac:spMk id="4" creationId="{6558A27A-4B59-DB66-DE1A-53C64D2D08CA}"/>
          </ac:spMkLst>
        </pc:spChg>
        <pc:picChg chg="add mod">
          <ac:chgData name="Abi Lewis" userId="167785bda569ee07" providerId="Windows Live" clId="Web-{9D4472E1-D271-41AC-A7F7-F22527895919}" dt="2026-03-12T15:32:52.360" v="976" actId="1076"/>
          <ac:picMkLst>
            <pc:docMk/>
            <pc:sldMk cId="3272538103" sldId="1517"/>
            <ac:picMk id="8" creationId="{5E07D41F-06F7-658D-4FCE-27EF220E4C26}"/>
          </ac:picMkLst>
        </pc:picChg>
      </pc:sldChg>
      <pc:sldChg chg="addSp delSp modSp new mod modTransition modClrScheme addAnim chgLayout">
        <pc:chgData name="Abi Lewis" userId="167785bda569ee07" providerId="Windows Live" clId="Web-{9D4472E1-D271-41AC-A7F7-F22527895919}" dt="2026-03-12T16:11:09.379" v="1077"/>
        <pc:sldMkLst>
          <pc:docMk/>
          <pc:sldMk cId="430117558" sldId="1518"/>
        </pc:sldMkLst>
        <pc:spChg chg="mod ord">
          <ac:chgData name="Abi Lewis" userId="167785bda569ee07" providerId="Windows Live" clId="Web-{9D4472E1-D271-41AC-A7F7-F22527895919}" dt="2026-03-12T15:15:09.009" v="555"/>
          <ac:spMkLst>
            <pc:docMk/>
            <pc:sldMk cId="430117558" sldId="1518"/>
            <ac:spMk id="2" creationId="{3ACF59E9-D4A9-A910-A6ED-2C6A46B72C25}"/>
          </ac:spMkLst>
        </pc:spChg>
        <pc:spChg chg="mod ord">
          <ac:chgData name="Abi Lewis" userId="167785bda569ee07" providerId="Windows Live" clId="Web-{9D4472E1-D271-41AC-A7F7-F22527895919}" dt="2026-03-12T15:16:18.574" v="623" actId="20577"/>
          <ac:spMkLst>
            <pc:docMk/>
            <pc:sldMk cId="430117558" sldId="1518"/>
            <ac:spMk id="3" creationId="{8A37F603-43F2-84E3-8693-DB7F5C640B31}"/>
          </ac:spMkLst>
        </pc:spChg>
        <pc:spChg chg="mod ord">
          <ac:chgData name="Abi Lewis" userId="167785bda569ee07" providerId="Windows Live" clId="Web-{9D4472E1-D271-41AC-A7F7-F22527895919}" dt="2026-03-12T15:15:09.009" v="555"/>
          <ac:spMkLst>
            <pc:docMk/>
            <pc:sldMk cId="430117558" sldId="1518"/>
            <ac:spMk id="4" creationId="{689995B6-3BBA-0361-5187-872B135D34A9}"/>
          </ac:spMkLst>
        </pc:spChg>
        <pc:spChg chg="mod ord">
          <ac:chgData name="Abi Lewis" userId="167785bda569ee07" providerId="Windows Live" clId="Web-{9D4472E1-D271-41AC-A7F7-F22527895919}" dt="2026-03-12T15:15:09.009" v="555"/>
          <ac:spMkLst>
            <pc:docMk/>
            <pc:sldMk cId="430117558" sldId="1518"/>
            <ac:spMk id="5" creationId="{D20EA2FA-8C52-42B4-1318-B1303A798685}"/>
          </ac:spMkLst>
        </pc:spChg>
        <pc:spChg chg="mod ord">
          <ac:chgData name="Abi Lewis" userId="167785bda569ee07" providerId="Windows Live" clId="Web-{9D4472E1-D271-41AC-A7F7-F22527895919}" dt="2026-03-12T15:15:09.009" v="555"/>
          <ac:spMkLst>
            <pc:docMk/>
            <pc:sldMk cId="430117558" sldId="1518"/>
            <ac:spMk id="6" creationId="{1A32F6BF-F1DB-B70F-E244-F0872375D682}"/>
          </ac:spMkLst>
        </pc:spChg>
        <pc:spChg chg="add mod ord">
          <ac:chgData name="Abi Lewis" userId="167785bda569ee07" providerId="Windows Live" clId="Web-{9D4472E1-D271-41AC-A7F7-F22527895919}" dt="2026-03-12T15:17:57.030" v="719" actId="20577"/>
          <ac:spMkLst>
            <pc:docMk/>
            <pc:sldMk cId="430117558" sldId="1518"/>
            <ac:spMk id="7" creationId="{B794265D-C850-282E-7333-A8028F3EAC69}"/>
          </ac:spMkLst>
        </pc:spChg>
        <pc:picChg chg="add del mod">
          <ac:chgData name="Abi Lewis" userId="167785bda569ee07" providerId="Windows Live" clId="Web-{9D4472E1-D271-41AC-A7F7-F22527895919}" dt="2026-03-12T15:38:38.057" v="989"/>
          <ac:picMkLst>
            <pc:docMk/>
            <pc:sldMk cId="430117558" sldId="1518"/>
            <ac:picMk id="8" creationId="{405BDF01-412E-EB04-6DA5-ACBC96388C88}"/>
          </ac:picMkLst>
        </pc:picChg>
        <pc:picChg chg="add mod">
          <ac:chgData name="Abi Lewis" userId="167785bda569ee07" providerId="Windows Live" clId="Web-{9D4472E1-D271-41AC-A7F7-F22527895919}" dt="2026-03-12T15:41:16.369" v="992" actId="14100"/>
          <ac:picMkLst>
            <pc:docMk/>
            <pc:sldMk cId="430117558" sldId="1518"/>
            <ac:picMk id="9" creationId="{9CD29B8D-B189-41D6-6ABD-7C60D4D74886}"/>
          </ac:picMkLst>
        </pc:picChg>
      </pc:sldChg>
      <pc:sldChg chg="addSp delSp modSp new modTransition addAnim">
        <pc:chgData name="Abi Lewis" userId="167785bda569ee07" providerId="Windows Live" clId="Web-{9D4472E1-D271-41AC-A7F7-F22527895919}" dt="2026-03-12T16:10:49.941" v="1075"/>
        <pc:sldMkLst>
          <pc:docMk/>
          <pc:sldMk cId="1919069403" sldId="1519"/>
        </pc:sldMkLst>
        <pc:spChg chg="del">
          <ac:chgData name="Abi Lewis" userId="167785bda569ee07" providerId="Windows Live" clId="Web-{9D4472E1-D271-41AC-A7F7-F22527895919}" dt="2026-03-12T15:44:11.672" v="1004"/>
          <ac:spMkLst>
            <pc:docMk/>
            <pc:sldMk cId="1919069403" sldId="1519"/>
            <ac:spMk id="2" creationId="{9356EEAD-5FF4-3995-1E24-901DC423114D}"/>
          </ac:spMkLst>
        </pc:spChg>
        <pc:spChg chg="del">
          <ac:chgData name="Abi Lewis" userId="167785bda569ee07" providerId="Windows Live" clId="Web-{9D4472E1-D271-41AC-A7F7-F22527895919}" dt="2026-03-12T15:42:23.973" v="994"/>
          <ac:spMkLst>
            <pc:docMk/>
            <pc:sldMk cId="1919069403" sldId="1519"/>
            <ac:spMk id="3" creationId="{C10121CD-A35E-845D-2220-F5B5C855D004}"/>
          </ac:spMkLst>
        </pc:spChg>
        <pc:spChg chg="del">
          <ac:chgData name="Abi Lewis" userId="167785bda569ee07" providerId="Windows Live" clId="Web-{9D4472E1-D271-41AC-A7F7-F22527895919}" dt="2026-03-12T15:43:48.905" v="996"/>
          <ac:spMkLst>
            <pc:docMk/>
            <pc:sldMk cId="1919069403" sldId="1519"/>
            <ac:spMk id="4" creationId="{623A42C9-98DA-CD73-AFCD-236081715BDD}"/>
          </ac:spMkLst>
        </pc:spChg>
        <pc:picChg chg="add mod ord">
          <ac:chgData name="Abi Lewis" userId="167785bda569ee07" providerId="Windows Live" clId="Web-{9D4472E1-D271-41AC-A7F7-F22527895919}" dt="2026-03-12T15:44:07.281" v="1003" actId="1076"/>
          <ac:picMkLst>
            <pc:docMk/>
            <pc:sldMk cId="1919069403" sldId="1519"/>
            <ac:picMk id="8" creationId="{3EAC17F8-8574-0FF3-ED03-55FF393C85F4}"/>
          </ac:picMkLst>
        </pc:picChg>
        <pc:picChg chg="add mod ord">
          <ac:chgData name="Abi Lewis" userId="167785bda569ee07" providerId="Windows Live" clId="Web-{9D4472E1-D271-41AC-A7F7-F22527895919}" dt="2026-03-12T15:44:01.500" v="1001" actId="14100"/>
          <ac:picMkLst>
            <pc:docMk/>
            <pc:sldMk cId="1919069403" sldId="1519"/>
            <ac:picMk id="9" creationId="{D3ED82E6-D52D-2119-EDDE-DAA82E732E22}"/>
          </ac:picMkLst>
        </pc:picChg>
        <pc:picChg chg="add mod">
          <ac:chgData name="Abi Lewis" userId="167785bda569ee07" providerId="Windows Live" clId="Web-{9D4472E1-D271-41AC-A7F7-F22527895919}" dt="2026-03-12T15:44:48.598" v="1008" actId="1076"/>
          <ac:picMkLst>
            <pc:docMk/>
            <pc:sldMk cId="1919069403" sldId="1519"/>
            <ac:picMk id="10" creationId="{57A8B561-6144-725E-00C8-5A8D812DA919}"/>
          </ac:picMkLst>
        </pc:picChg>
        <pc:picChg chg="add mod">
          <ac:chgData name="Abi Lewis" userId="167785bda569ee07" providerId="Windows Live" clId="Web-{9D4472E1-D271-41AC-A7F7-F22527895919}" dt="2026-03-12T15:46:55.998" v="1014" actId="14100"/>
          <ac:picMkLst>
            <pc:docMk/>
            <pc:sldMk cId="1919069403" sldId="1519"/>
            <ac:picMk id="11" creationId="{9CE5BA36-3439-299F-64CD-F6443706791C}"/>
          </ac:picMkLst>
        </pc:picChg>
      </pc:sldChg>
    </pc:docChg>
  </pc:docChgLst>
  <pc:docChgLst>
    <pc:chgData name="Abi Lewis" userId="167785bda569ee07" providerId="Windows Live" clId="Web-{B58A9E8A-7F7D-48D4-8710-34FA9C1A4A9B}"/>
    <pc:docChg chg="addSld modSld">
      <pc:chgData name="Abi Lewis" userId="167785bda569ee07" providerId="Windows Live" clId="Web-{B58A9E8A-7F7D-48D4-8710-34FA9C1A4A9B}" dt="2026-03-13T00:31:47.296" v="66"/>
      <pc:docMkLst>
        <pc:docMk/>
      </pc:docMkLst>
      <pc:sldChg chg="addSp delSp modSp new">
        <pc:chgData name="Abi Lewis" userId="167785bda569ee07" providerId="Windows Live" clId="Web-{B58A9E8A-7F7D-48D4-8710-34FA9C1A4A9B}" dt="2026-03-13T00:31:47.296" v="66"/>
        <pc:sldMkLst>
          <pc:docMk/>
          <pc:sldMk cId="104211457" sldId="1520"/>
        </pc:sldMkLst>
        <pc:spChg chg="del">
          <ac:chgData name="Abi Lewis" userId="167785bda569ee07" providerId="Windows Live" clId="Web-{B58A9E8A-7F7D-48D4-8710-34FA9C1A4A9B}" dt="2026-03-13T00:26:53.618" v="1"/>
          <ac:spMkLst>
            <pc:docMk/>
            <pc:sldMk cId="104211457" sldId="1520"/>
            <ac:spMk id="2" creationId="{BB513F10-64FC-7FB2-8673-E4C4FC5EB891}"/>
          </ac:spMkLst>
        </pc:spChg>
        <pc:spChg chg="del">
          <ac:chgData name="Abi Lewis" userId="167785bda569ee07" providerId="Windows Live" clId="Web-{B58A9E8A-7F7D-48D4-8710-34FA9C1A4A9B}" dt="2026-03-13T00:26:55.509" v="2"/>
          <ac:spMkLst>
            <pc:docMk/>
            <pc:sldMk cId="104211457" sldId="1520"/>
            <ac:spMk id="3" creationId="{B4A7F866-4118-6719-1317-AF7AED2AF661}"/>
          </ac:spMkLst>
        </pc:spChg>
        <pc:spChg chg="del">
          <ac:chgData name="Abi Lewis" userId="167785bda569ee07" providerId="Windows Live" clId="Web-{B58A9E8A-7F7D-48D4-8710-34FA9C1A4A9B}" dt="2026-03-13T00:26:57.181" v="3"/>
          <ac:spMkLst>
            <pc:docMk/>
            <pc:sldMk cId="104211457" sldId="1520"/>
            <ac:spMk id="4" creationId="{9472FB5C-A532-CDC5-3E44-C5919E25F350}"/>
          </ac:spMkLst>
        </pc:spChg>
        <pc:spChg chg="add mod">
          <ac:chgData name="Abi Lewis" userId="167785bda569ee07" providerId="Windows Live" clId="Web-{B58A9E8A-7F7D-48D4-8710-34FA9C1A4A9B}" dt="2026-03-13T00:30:54.012" v="65" actId="1076"/>
          <ac:spMkLst>
            <pc:docMk/>
            <pc:sldMk cId="104211457" sldId="1520"/>
            <ac:spMk id="9" creationId="{D80F9E58-0876-A578-B584-9434C684E4E4}"/>
          </ac:spMkLst>
        </pc:spChg>
        <pc:picChg chg="add mod">
          <ac:chgData name="Abi Lewis" userId="167785bda569ee07" providerId="Windows Live" clId="Web-{B58A9E8A-7F7D-48D4-8710-34FA9C1A4A9B}" dt="2026-03-13T00:31:47.296" v="66"/>
          <ac:picMkLst>
            <pc:docMk/>
            <pc:sldMk cId="104211457" sldId="1520"/>
            <ac:picMk id="8" creationId="{719AA18E-BF3F-8E3A-5FD1-504DE82FF063}"/>
          </ac:picMkLst>
        </pc:picChg>
      </pc:sldChg>
    </pc:docChg>
  </pc:docChgLst>
  <pc:docChgLst>
    <pc:chgData name="Abi Lewis" userId="167785bda569ee07" providerId="Windows Live" clId="Web-{3D64247D-467F-4292-8E79-39FF8159A56F}"/>
    <pc:docChg chg="mod delSld modSld addMainMaster delMainMaster">
      <pc:chgData name="Abi Lewis" userId="167785bda569ee07" providerId="Windows Live" clId="Web-{3D64247D-467F-4292-8E79-39FF8159A56F}" dt="2026-03-10T23:36:32.079" v="78" actId="1076"/>
      <pc:docMkLst>
        <pc:docMk/>
      </pc:docMkLst>
      <pc:sldChg chg="modSp mod modClrScheme chgLayout">
        <pc:chgData name="Abi Lewis" userId="167785bda569ee07" providerId="Windows Live" clId="Web-{3D64247D-467F-4292-8E79-39FF8159A56F}" dt="2026-03-10T23:36:18.079" v="76"/>
        <pc:sldMkLst>
          <pc:docMk/>
          <pc:sldMk cId="1773831372" sldId="1497"/>
        </pc:sldMkLst>
        <pc:spChg chg="mod ord">
          <ac:chgData name="Abi Lewis" userId="167785bda569ee07" providerId="Windows Live" clId="Web-{3D64247D-467F-4292-8E79-39FF8159A56F}" dt="2026-03-10T23:36:18.079" v="76"/>
          <ac:spMkLst>
            <pc:docMk/>
            <pc:sldMk cId="1773831372" sldId="1497"/>
            <ac:spMk id="2" creationId="{1F057989-07E4-B482-9F2A-EBF670F7FA92}"/>
          </ac:spMkLst>
        </pc:spChg>
      </pc:sldChg>
      <pc:sldChg chg="addSp delSp modSp mod modClrScheme chgLayout">
        <pc:chgData name="Abi Lewis" userId="167785bda569ee07" providerId="Windows Live" clId="Web-{3D64247D-467F-4292-8E79-39FF8159A56F}" dt="2026-03-10T23:36:18.079" v="76"/>
        <pc:sldMkLst>
          <pc:docMk/>
          <pc:sldMk cId="1545177064" sldId="1498"/>
        </pc:sldMkLst>
        <pc:spChg chg="mod ord">
          <ac:chgData name="Abi Lewis" userId="167785bda569ee07" providerId="Windows Live" clId="Web-{3D64247D-467F-4292-8E79-39FF8159A56F}" dt="2026-03-10T23:36:18.079" v="76"/>
          <ac:spMkLst>
            <pc:docMk/>
            <pc:sldMk cId="1545177064" sldId="1498"/>
            <ac:spMk id="2" creationId="{45D0D9FB-B08B-6550-BEBF-B430741924E7}"/>
          </ac:spMkLst>
        </pc:spChg>
        <pc:spChg chg="mod ord">
          <ac:chgData name="Abi Lewis" userId="167785bda569ee07" providerId="Windows Live" clId="Web-{3D64247D-467F-4292-8E79-39FF8159A56F}" dt="2026-03-10T23:36:18.079" v="76"/>
          <ac:spMkLst>
            <pc:docMk/>
            <pc:sldMk cId="1545177064" sldId="1498"/>
            <ac:spMk id="3" creationId="{79BC7904-BA22-561E-1DE0-8E716FCEA69E}"/>
          </ac:spMkLst>
        </pc:spChg>
        <pc:picChg chg="add mod">
          <ac:chgData name="Abi Lewis" userId="167785bda569ee07" providerId="Windows Live" clId="Web-{3D64247D-467F-4292-8E79-39FF8159A56F}" dt="2026-03-10T23:26:19.019" v="15" actId="1076"/>
          <ac:picMkLst>
            <pc:docMk/>
            <pc:sldMk cId="1545177064" sldId="1498"/>
            <ac:picMk id="7" creationId="{24B2EA5F-2ABC-8EAD-0285-44AE3BA46ED6}"/>
          </ac:picMkLst>
        </pc:picChg>
      </pc:sldChg>
      <pc:sldChg chg="addSp delSp modSp mod setBg modClrScheme chgLayout">
        <pc:chgData name="Abi Lewis" userId="167785bda569ee07" providerId="Windows Live" clId="Web-{3D64247D-467F-4292-8E79-39FF8159A56F}" dt="2026-03-10T23:36:32.079" v="78" actId="1076"/>
        <pc:sldMkLst>
          <pc:docMk/>
          <pc:sldMk cId="948600294" sldId="1500"/>
        </pc:sldMkLst>
        <pc:spChg chg="mod ord">
          <ac:chgData name="Abi Lewis" userId="167785bda569ee07" providerId="Windows Live" clId="Web-{3D64247D-467F-4292-8E79-39FF8159A56F}" dt="2026-03-10T23:36:28.282" v="77"/>
          <ac:spMkLst>
            <pc:docMk/>
            <pc:sldMk cId="948600294" sldId="1500"/>
            <ac:spMk id="2" creationId="{D1F5072A-5F3E-FB56-A498-3CACC2BCD40B}"/>
          </ac:spMkLst>
        </pc:spChg>
        <pc:spChg chg="mod ord">
          <ac:chgData name="Abi Lewis" userId="167785bda569ee07" providerId="Windows Live" clId="Web-{3D64247D-467F-4292-8E79-39FF8159A56F}" dt="2026-03-10T23:36:28.282" v="77"/>
          <ac:spMkLst>
            <pc:docMk/>
            <pc:sldMk cId="948600294" sldId="1500"/>
            <ac:spMk id="4" creationId="{42DE842F-FDC7-B259-9F3B-88630D44DFA3}"/>
          </ac:spMkLst>
        </pc:spChg>
        <pc:picChg chg="add mod">
          <ac:chgData name="Abi Lewis" userId="167785bda569ee07" providerId="Windows Live" clId="Web-{3D64247D-467F-4292-8E79-39FF8159A56F}" dt="2026-03-10T23:33:09.921" v="56" actId="1076"/>
          <ac:picMkLst>
            <pc:docMk/>
            <pc:sldMk cId="948600294" sldId="1500"/>
            <ac:picMk id="6" creationId="{5BFBBBFF-2927-B6B1-B3A6-D57008338B86}"/>
          </ac:picMkLst>
        </pc:picChg>
        <pc:picChg chg="add mod">
          <ac:chgData name="Abi Lewis" userId="167785bda569ee07" providerId="Windows Live" clId="Web-{3D64247D-467F-4292-8E79-39FF8159A56F}" dt="2026-03-10T23:36:32.079" v="78" actId="1076"/>
          <ac:picMkLst>
            <pc:docMk/>
            <pc:sldMk cId="948600294" sldId="1500"/>
            <ac:picMk id="7" creationId="{EBF5AC64-8612-0C64-059D-BD1D1FC64310}"/>
          </ac:picMkLst>
        </pc:picChg>
        <pc:picChg chg="add mod">
          <ac:chgData name="Abi Lewis" userId="167785bda569ee07" providerId="Windows Live" clId="Web-{3D64247D-467F-4292-8E79-39FF8159A56F}" dt="2026-03-10T23:32:48.594" v="50" actId="1076"/>
          <ac:picMkLst>
            <pc:docMk/>
            <pc:sldMk cId="948600294" sldId="1500"/>
            <ac:picMk id="8" creationId="{F547C7A3-6EA6-DB61-4B21-7560610C7E82}"/>
          </ac:picMkLst>
        </pc:picChg>
      </pc:sldChg>
      <pc:sldMasterChg chg="add addSldLayout modSldLayout">
        <pc:chgData name="Abi Lewis" userId="167785bda569ee07" providerId="Windows Live" clId="Web-{3D64247D-467F-4292-8E79-39FF8159A56F}" dt="2026-03-10T23:36:18.079" v="76"/>
        <pc:sldMasterMkLst>
          <pc:docMk/>
          <pc:sldMasterMk cId="1303520856" sldId="2147483819"/>
        </pc:sldMasterMkLst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2116447905" sldId="2147483820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3377608266" sldId="2147483821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137678555" sldId="2147483822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3177069409" sldId="2147483823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337095612" sldId="2147483824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3534878964" sldId="2147483825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250953552" sldId="2147483826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1285274923" sldId="2147483827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1060351838" sldId="2147483828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2370291425" sldId="2147483829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2522381055" sldId="2147483830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1522154390" sldId="2147483831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3797450718" sldId="2147483832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2201616173" sldId="2147483833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3098696664" sldId="2147483834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2489219136" sldId="2147483835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2347601675" sldId="2147483836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4255130950" sldId="2147483837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671111709" sldId="2147483838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2622412688" sldId="2147483839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3896822739" sldId="2147483840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1091347180" sldId="2147483841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577096654" sldId="2147483842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4030832416" sldId="2147483843"/>
          </pc:sldLayoutMkLst>
        </pc:sldLayoutChg>
        <pc:sldLayoutChg chg="add mod replId">
          <pc:chgData name="Abi Lewis" userId="167785bda569ee07" providerId="Windows Live" clId="Web-{3D64247D-467F-4292-8E79-39FF8159A56F}" dt="2026-03-10T23:36:18.079" v="76"/>
          <pc:sldLayoutMkLst>
            <pc:docMk/>
            <pc:sldMasterMk cId="1303520856" sldId="2147483819"/>
            <pc:sldLayoutMk cId="713306574" sldId="2147483844"/>
          </pc:sldLayoutMkLst>
        </pc:sldLayoutChg>
      </pc:sldMasterChg>
    </pc:docChg>
  </pc:docChgLst>
  <pc:docChgLst>
    <pc:chgData name="Abi Lewis" userId="167785bda569ee07" providerId="Windows Live" clId="Web-{3042C486-2154-4967-9908-560A4828F9BC}"/>
    <pc:docChg chg="mod modSld">
      <pc:chgData name="Abi Lewis" userId="167785bda569ee07" providerId="Windows Live" clId="Web-{3042C486-2154-4967-9908-560A4828F9BC}" dt="2026-03-11T23:05:04.608" v="28" actId="20577"/>
      <pc:docMkLst>
        <pc:docMk/>
      </pc:docMkLst>
      <pc:sldChg chg="mod setBg">
        <pc:chgData name="Abi Lewis" userId="167785bda569ee07" providerId="Windows Live" clId="Web-{3042C486-2154-4967-9908-560A4828F9BC}" dt="2026-03-11T22:58:29.433" v="3"/>
        <pc:sldMkLst>
          <pc:docMk/>
          <pc:sldMk cId="948600294" sldId="1500"/>
        </pc:sldMkLst>
      </pc:sldChg>
    </pc:docChg>
  </pc:docChgLst>
  <pc:docChgLst>
    <pc:chgData name="Abi Lewis" userId="167785bda569ee07" providerId="Windows Live" clId="Web-{5C244FF2-9D41-4980-AB19-DD148C533EB9}"/>
    <pc:docChg chg="modSld">
      <pc:chgData name="Abi Lewis" userId="167785bda569ee07" providerId="Windows Live" clId="Web-{5C244FF2-9D41-4980-AB19-DD148C533EB9}" dt="2026-03-10T20:18:18.707" v="7" actId="20577"/>
      <pc:docMkLst>
        <pc:docMk/>
      </pc:docMkLst>
      <pc:sldChg chg="modSp">
        <pc:chgData name="Abi Lewis" userId="167785bda569ee07" providerId="Windows Live" clId="Web-{5C244FF2-9D41-4980-AB19-DD148C533EB9}" dt="2026-03-10T19:35:08.570" v="2" actId="20577"/>
        <pc:sldMkLst>
          <pc:docMk/>
          <pc:sldMk cId="1773831372" sldId="1497"/>
        </pc:sldMkLst>
        <pc:spChg chg="mod">
          <ac:chgData name="Abi Lewis" userId="167785bda569ee07" providerId="Windows Live" clId="Web-{5C244FF2-9D41-4980-AB19-DD148C533EB9}" dt="2026-03-10T19:35:08.570" v="2" actId="20577"/>
          <ac:spMkLst>
            <pc:docMk/>
            <pc:sldMk cId="1773831372" sldId="1497"/>
            <ac:spMk id="2" creationId="{1F057989-07E4-B482-9F2A-EBF670F7FA92}"/>
          </ac:spMkLst>
        </pc:spChg>
      </pc:sldChg>
      <pc:sldChg chg="modSp">
        <pc:chgData name="Abi Lewis" userId="167785bda569ee07" providerId="Windows Live" clId="Web-{5C244FF2-9D41-4980-AB19-DD148C533EB9}" dt="2026-03-10T20:18:18.707" v="7" actId="20577"/>
        <pc:sldMkLst>
          <pc:docMk/>
          <pc:sldMk cId="1545177064" sldId="1498"/>
        </pc:sldMkLst>
        <pc:spChg chg="mod">
          <ac:chgData name="Abi Lewis" userId="167785bda569ee07" providerId="Windows Live" clId="Web-{5C244FF2-9D41-4980-AB19-DD148C533EB9}" dt="2026-03-10T20:18:18.707" v="7" actId="20577"/>
          <ac:spMkLst>
            <pc:docMk/>
            <pc:sldMk cId="1545177064" sldId="1498"/>
            <ac:spMk id="2" creationId="{45D0D9FB-B08B-6550-BEBF-B430741924E7}"/>
          </ac:spMkLst>
        </pc:spChg>
      </pc:sldChg>
    </pc:docChg>
  </pc:docChgLst>
  <pc:docChgLst>
    <pc:chgData name="Abi Lewis" userId="167785bda569ee07" providerId="Windows Live" clId="Web-{93A23987-57E9-48D8-ADAB-C17070E7F112}"/>
    <pc:docChg chg="modSld sldOrd">
      <pc:chgData name="Abi Lewis" userId="167785bda569ee07" providerId="Windows Live" clId="Web-{93A23987-57E9-48D8-ADAB-C17070E7F112}" dt="2026-03-10T22:44:00.592" v="543"/>
      <pc:docMkLst>
        <pc:docMk/>
      </pc:docMkLst>
      <pc:sldChg chg="modSp modNotes">
        <pc:chgData name="Abi Lewis" userId="167785bda569ee07" providerId="Windows Live" clId="Web-{93A23987-57E9-48D8-ADAB-C17070E7F112}" dt="2026-03-10T22:44:00.592" v="543"/>
        <pc:sldMkLst>
          <pc:docMk/>
          <pc:sldMk cId="1545177064" sldId="1498"/>
        </pc:sldMkLst>
        <pc:spChg chg="mod">
          <ac:chgData name="Abi Lewis" userId="167785bda569ee07" providerId="Windows Live" clId="Web-{93A23987-57E9-48D8-ADAB-C17070E7F112}" dt="2026-03-10T22:22:38.923" v="118" actId="20577"/>
          <ac:spMkLst>
            <pc:docMk/>
            <pc:sldMk cId="1545177064" sldId="1498"/>
            <ac:spMk id="3" creationId="{79BC7904-BA22-561E-1DE0-8E716FCEA69E}"/>
          </ac:spMkLst>
        </pc:spChg>
      </pc:sldChg>
      <pc:sldChg chg="addSp delSp modSp">
        <pc:chgData name="Abi Lewis" userId="167785bda569ee07" providerId="Windows Live" clId="Web-{93A23987-57E9-48D8-ADAB-C17070E7F112}" dt="2026-03-10T22:40:03.886" v="464"/>
        <pc:sldMkLst>
          <pc:docMk/>
          <pc:sldMk cId="948600294" sldId="1500"/>
        </pc:sldMkLst>
        <pc:spChg chg="mod">
          <ac:chgData name="Abi Lewis" userId="167785bda569ee07" providerId="Windows Live" clId="Web-{93A23987-57E9-48D8-ADAB-C17070E7F112}" dt="2026-03-10T22:36:23.273" v="368" actId="20577"/>
          <ac:spMkLst>
            <pc:docMk/>
            <pc:sldMk cId="948600294" sldId="1500"/>
            <ac:spMk id="2" creationId="{D1F5072A-5F3E-FB56-A498-3CACC2BCD40B}"/>
          </ac:spMkLst>
        </pc:spChg>
        <pc:spChg chg="mod">
          <ac:chgData name="Abi Lewis" userId="167785bda569ee07" providerId="Windows Live" clId="Web-{93A23987-57E9-48D8-ADAB-C17070E7F112}" dt="2026-03-10T22:39:44.761" v="463" actId="20577"/>
          <ac:spMkLst>
            <pc:docMk/>
            <pc:sldMk cId="948600294" sldId="1500"/>
            <ac:spMk id="4" creationId="{42DE842F-FDC7-B259-9F3B-88630D44DFA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3385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6447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7608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78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7069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095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878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953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5274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0351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0291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3810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CF2D626-D126-4CE7-9AFC-41007C1608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470" y="0"/>
            <a:ext cx="6286530" cy="6858000"/>
          </a:xfrm>
          <a:custGeom>
            <a:avLst/>
            <a:gdLst>
              <a:gd name="connsiteX0" fmla="*/ 3962484 w 6286530"/>
              <a:gd name="connsiteY0" fmla="*/ 392 h 6858000"/>
              <a:gd name="connsiteX1" fmla="*/ 3962484 w 6286530"/>
              <a:gd name="connsiteY1" fmla="*/ 863988 h 6858000"/>
              <a:gd name="connsiteX2" fmla="*/ 5651364 w 6286530"/>
              <a:gd name="connsiteY2" fmla="*/ 863988 h 6858000"/>
              <a:gd name="connsiteX3" fmla="*/ 5651364 w 6286530"/>
              <a:gd name="connsiteY3" fmla="*/ 392 h 6858000"/>
              <a:gd name="connsiteX4" fmla="*/ 0 w 6286530"/>
              <a:gd name="connsiteY4" fmla="*/ 0 h 6858000"/>
              <a:gd name="connsiteX5" fmla="*/ 6286530 w 6286530"/>
              <a:gd name="connsiteY5" fmla="*/ 0 h 6858000"/>
              <a:gd name="connsiteX6" fmla="*/ 6286530 w 6286530"/>
              <a:gd name="connsiteY6" fmla="*/ 6858000 h 6858000"/>
              <a:gd name="connsiteX7" fmla="*/ 0 w 628653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86530" h="6858000">
                <a:moveTo>
                  <a:pt x="3962484" y="392"/>
                </a:moveTo>
                <a:lnTo>
                  <a:pt x="3962484" y="863988"/>
                </a:lnTo>
                <a:lnTo>
                  <a:pt x="5651364" y="863988"/>
                </a:lnTo>
                <a:lnTo>
                  <a:pt x="5651364" y="392"/>
                </a:lnTo>
                <a:close/>
                <a:moveTo>
                  <a:pt x="0" y="0"/>
                </a:moveTo>
                <a:lnTo>
                  <a:pt x="6286530" y="0"/>
                </a:lnTo>
                <a:lnTo>
                  <a:pt x="6286530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Shape 1">
            <a:extLst>
              <a:ext uri="{FF2B5EF4-FFF2-40B4-BE49-F238E27FC236}">
                <a16:creationId xmlns:a16="http://schemas.microsoft.com/office/drawing/2014/main" id="{CD5F9307-8AB1-ECCF-2ECC-8B9BCC13FEBF}"/>
              </a:ext>
            </a:extLst>
          </p:cNvPr>
          <p:cNvSpPr/>
          <p:nvPr userDrawn="1"/>
        </p:nvSpPr>
        <p:spPr>
          <a:xfrm rot="5400000">
            <a:off x="10280596" y="-412250"/>
            <a:ext cx="863596" cy="1688880"/>
          </a:xfrm>
          <a:prstGeom prst="rect">
            <a:avLst/>
          </a:prstGeom>
          <a:solidFill>
            <a:schemeClr val="tx1"/>
          </a:solidFill>
          <a:ln/>
        </p:spPr>
        <p:txBody>
          <a:bodyPr/>
          <a:lstStyle/>
          <a:p>
            <a:pPr defTabSz="457109"/>
            <a:endParaRPr lang="en-US" sz="900" dirty="0">
              <a:solidFill>
                <a:schemeClr val="bg2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997" y="3881120"/>
            <a:ext cx="11242423" cy="3053080"/>
          </a:xfrm>
        </p:spPr>
        <p:txBody>
          <a:bodyPr tIns="777240" anchor="b">
            <a:noAutofit/>
          </a:bodyPr>
          <a:lstStyle>
            <a:lvl1pPr algn="l">
              <a:lnSpc>
                <a:spcPct val="65000"/>
              </a:lnSpc>
              <a:defRPr lang="en-US" sz="14997" kern="1200" dirty="0">
                <a:solidFill>
                  <a:schemeClr val="tx1"/>
                </a:solidFill>
                <a:effectLst>
                  <a:outerShdw blurRad="190500" algn="ctr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Aharoni Bold" pitchFamily="34" charset="-122"/>
                <a:cs typeface="Aharoni Bold" pitchFamily="34" charset="-12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78322" y="1"/>
            <a:ext cx="2068144" cy="863988"/>
          </a:xfrm>
        </p:spPr>
        <p:txBody>
          <a:bodyPr anchor="ctr">
            <a:normAutofit/>
          </a:bodyPr>
          <a:lstStyle>
            <a:lvl1pPr marL="0" indent="0" algn="ctr">
              <a:buNone/>
              <a:defRPr lang="en-US" sz="1000" kern="0" cap="all" spc="100" baseline="0" dirty="0">
                <a:solidFill>
                  <a:schemeClr val="bg2"/>
                </a:solidFill>
                <a:latin typeface="+mn-lt"/>
                <a:ea typeface="Trade Gothic Next Bold" pitchFamily="34" charset="-122"/>
                <a:cs typeface="Trade Gothic Next Bold" pitchFamily="34" charset="-12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221543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ED51341B-B2F0-E912-DC30-5F26DF089FD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13145"/>
            <a:ext cx="62864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997" y="3371850"/>
            <a:ext cx="10737853" cy="3657600"/>
          </a:xfrm>
        </p:spPr>
        <p:txBody>
          <a:bodyPr tIns="0" bIns="0" anchor="b">
            <a:noAutofit/>
          </a:bodyPr>
          <a:lstStyle>
            <a:lvl1pPr>
              <a:defRPr lang="en-US" sz="18000" b="1" kern="1200" cap="all" normalizeH="0" baseline="0" dirty="0">
                <a:solidFill>
                  <a:schemeClr val="tx1"/>
                </a:solidFill>
                <a:effectLst>
                  <a:outerShdw blurRad="190500" algn="ctr" rotWithShape="0">
                    <a:prstClr val="black">
                      <a:alpha val="40000"/>
                    </a:prstClr>
                  </a:outerShdw>
                </a:effectLst>
                <a:latin typeface="Aharoni Bold" pitchFamily="34" charset="0"/>
                <a:ea typeface="Aharoni Bold" pitchFamily="34" charset="-122"/>
                <a:cs typeface="Aharoni Bold" pitchFamily="34" charset="-120"/>
              </a:defRPr>
            </a:lvl1pPr>
          </a:lstStyle>
          <a:p>
            <a:r>
              <a:rPr lang="en-US" dirty="0"/>
              <a:t>Click to edit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972262" y="819150"/>
            <a:ext cx="4400587" cy="2114549"/>
          </a:xfrm>
        </p:spPr>
        <p:txBody>
          <a:bodyPr anchor="t">
            <a:normAutofit/>
          </a:bodyPr>
          <a:lstStyle>
            <a:lvl1pPr marL="0" indent="0">
              <a:lnSpc>
                <a:spcPct val="70000"/>
              </a:lnSpc>
              <a:buFont typeface="+mj-lt"/>
              <a:buNone/>
              <a:defRPr sz="2000">
                <a:solidFill>
                  <a:schemeClr val="tx1"/>
                </a:solidFill>
              </a:defRPr>
            </a:lvl1pPr>
            <a:lvl2pPr marL="228600" indent="0">
              <a:lnSpc>
                <a:spcPct val="70000"/>
              </a:lnSpc>
              <a:buFont typeface="+mj-lt"/>
              <a:buNone/>
              <a:defRPr sz="1800">
                <a:solidFill>
                  <a:schemeClr val="tx1"/>
                </a:solidFill>
              </a:defRPr>
            </a:lvl2pPr>
            <a:lvl3pPr marL="457200" indent="0">
              <a:lnSpc>
                <a:spcPct val="70000"/>
              </a:lnSpc>
              <a:buFont typeface="+mj-lt"/>
              <a:buNone/>
              <a:defRPr sz="1600">
                <a:solidFill>
                  <a:schemeClr val="tx1"/>
                </a:solidFill>
              </a:defRPr>
            </a:lvl3pPr>
            <a:lvl4pPr marL="685800" indent="0">
              <a:lnSpc>
                <a:spcPct val="70000"/>
              </a:lnSpc>
              <a:buFont typeface="+mj-lt"/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lnSpc>
                <a:spcPct val="70000"/>
              </a:lnSpc>
              <a:buFont typeface="+mj-lt"/>
              <a:buNone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4507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470" y="0"/>
            <a:ext cx="628653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996" y="553501"/>
            <a:ext cx="6908764" cy="1605500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  <a:effectLst>
                  <a:outerShdw blurRad="190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995" y="2495671"/>
            <a:ext cx="4785759" cy="3813053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6161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0936" y="688467"/>
            <a:ext cx="11019514" cy="5481066"/>
          </a:xfrm>
        </p:spPr>
        <p:txBody>
          <a:bodyPr anchor="t">
            <a:noAutofit/>
          </a:bodyPr>
          <a:lstStyle>
            <a:lvl1pPr marL="0" indent="0">
              <a:lnSpc>
                <a:spcPct val="65000"/>
              </a:lnSpc>
              <a:buNone/>
              <a:defRPr lang="en-US" sz="10000" b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>
              <a:lnSpc>
                <a:spcPct val="65000"/>
              </a:lnSpc>
              <a:buNone/>
              <a:defRPr lang="en-US" sz="10000" b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>
              <a:lnSpc>
                <a:spcPct val="65000"/>
              </a:lnSpc>
              <a:buNone/>
              <a:defRPr lang="en-US" sz="10000" b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>
              <a:lnSpc>
                <a:spcPct val="65000"/>
              </a:lnSpc>
              <a:buNone/>
              <a:defRPr lang="en-US" sz="10000" b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914400" indent="0">
              <a:lnSpc>
                <a:spcPct val="65000"/>
              </a:lnSpc>
              <a:buNone/>
              <a:defRPr lang="en-US" sz="10000" b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6966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495300"/>
            <a:ext cx="10951464" cy="6432550"/>
          </a:xfrm>
        </p:spPr>
        <p:txBody>
          <a:bodyPr tIns="822960" anchor="b">
            <a:normAutofit/>
          </a:bodyPr>
          <a:lstStyle>
            <a:lvl1pPr algn="l">
              <a:lnSpc>
                <a:spcPct val="65000"/>
              </a:lnSpc>
              <a:defRPr sz="15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9219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5346672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7083" y="557277"/>
            <a:ext cx="8163939" cy="2382774"/>
          </a:xfrm>
        </p:spPr>
        <p:txBody>
          <a:bodyPr anchor="t" anchorCtr="0">
            <a:normAutofit/>
          </a:bodyPr>
          <a:lstStyle>
            <a:lvl1pPr>
              <a:defRPr lang="en-US" sz="7200" b="1" kern="1200" cap="all" baseline="0" dirty="0">
                <a:solidFill>
                  <a:schemeClr val="tx1"/>
                </a:solidFill>
                <a:effectLst>
                  <a:outerShdw blurRad="190500" algn="ctr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469" y="3238524"/>
            <a:ext cx="5725553" cy="3079979"/>
          </a:xfrm>
        </p:spPr>
        <p:txBody>
          <a:bodyPr/>
          <a:lstStyle>
            <a:lvl1pPr marL="342900" indent="-342900"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453002"/>
            <a:ext cx="333758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6016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997" y="5111530"/>
            <a:ext cx="6394453" cy="1307930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lang="en-US" sz="2800" b="0" kern="1200" cap="none" baseline="0" dirty="0">
                <a:solidFill>
                  <a:schemeClr val="tx1"/>
                </a:solidFill>
                <a:latin typeface="+mn-lt"/>
                <a:ea typeface="Trade Gothic Next Regular" pitchFamily="34" charset="-122"/>
                <a:cs typeface="Trade Gothic Next Regular" pitchFamily="34" charset="-12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61948" y="438540"/>
            <a:ext cx="11004044" cy="4499219"/>
          </a:xfrm>
        </p:spPr>
        <p:txBody>
          <a:bodyPr anchor="ctr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50000" b="1" spc="-10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51309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247CC6F-E3A0-6926-67EC-61DD79135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995" y="553501"/>
            <a:ext cx="10944229" cy="1605500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775" y="2489199"/>
            <a:ext cx="5340350" cy="36877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38877" y="2489199"/>
            <a:ext cx="5340350" cy="36877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1117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998464" cy="2048763"/>
          </a:xfrm>
        </p:spPr>
        <p:txBody>
          <a:bodyPr tIns="219456" anchor="t">
            <a:noAutofit/>
          </a:bodyPr>
          <a:lstStyle>
            <a:lvl1pPr>
              <a:defRPr sz="10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72722" y="630936"/>
            <a:ext cx="4777318" cy="2048764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6224126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AA1319C-BBB6-55BF-1CEC-58FA56EB0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995" y="553501"/>
            <a:ext cx="10944229" cy="1605500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400300"/>
            <a:ext cx="10966577" cy="39090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8227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0936" y="5710936"/>
            <a:ext cx="8970264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b="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0936" y="788670"/>
            <a:ext cx="10930128" cy="4107180"/>
          </a:xfrm>
        </p:spPr>
        <p:txBody>
          <a:bodyPr anchor="t">
            <a:noAutofit/>
          </a:bodyPr>
          <a:lstStyle>
            <a:lvl1pPr marL="0" indent="0">
              <a:lnSpc>
                <a:spcPct val="65000"/>
              </a:lnSpc>
              <a:spcBef>
                <a:spcPts val="0"/>
              </a:spcBef>
              <a:buNone/>
              <a:defRPr lang="en-US" sz="7200" b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13471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5ABB6D6-C769-7847-C4E4-5D7D3DD04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998464" cy="5724778"/>
          </a:xfrm>
        </p:spPr>
        <p:txBody>
          <a:bodyPr anchor="t">
            <a:noAutofit/>
          </a:bodyPr>
          <a:lstStyle>
            <a:lvl1pPr>
              <a:defRPr sz="10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1650" y="630936"/>
            <a:ext cx="4967818" cy="5724778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</a:t>
            </a:r>
            <a:r>
              <a:rPr lang="en-US" dirty="0" err="1"/>
              <a:t>levelZA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709665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7BECB857-9181-16BF-2D9B-19010A864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995" y="553500"/>
            <a:ext cx="10944229" cy="2488149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995" y="3594099"/>
            <a:ext cx="10944228" cy="2743200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8324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999A50C-9391-DD8B-6782-CEEF4E73840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997" y="4163638"/>
            <a:ext cx="10737853" cy="1646689"/>
          </a:xfrm>
        </p:spPr>
        <p:txBody>
          <a:bodyPr tIns="0" bIns="0" anchor="t">
            <a:noAutofit/>
          </a:bodyPr>
          <a:lstStyle>
            <a:lvl1pPr>
              <a:defRPr lang="en-US" sz="8000" b="1" kern="1200" cap="all" baseline="0" dirty="0">
                <a:solidFill>
                  <a:schemeClr val="tx1"/>
                </a:solidFill>
                <a:effectLst>
                  <a:outerShdw blurRad="190500" algn="ctr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Aharoni Bold" pitchFamily="34" charset="-122"/>
                <a:cs typeface="Aharoni Bold" pitchFamily="34" charset="-120"/>
              </a:defRPr>
            </a:lvl1pPr>
          </a:lstStyle>
          <a:p>
            <a:r>
              <a:rPr lang="en-US" dirty="0"/>
              <a:t>Click to edit Master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997" y="5815645"/>
            <a:ext cx="10737854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3632173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3065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35208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  <p:sldLayoutId id="2147483832" r:id="rId13"/>
    <p:sldLayoutId id="2147483833" r:id="rId14"/>
    <p:sldLayoutId id="2147483834" r:id="rId15"/>
    <p:sldLayoutId id="2147483835" r:id="rId16"/>
    <p:sldLayoutId id="2147483836" r:id="rId17"/>
    <p:sldLayoutId id="2147483837" r:id="rId18"/>
    <p:sldLayoutId id="2147483838" r:id="rId19"/>
    <p:sldLayoutId id="2147483839" r:id="rId20"/>
    <p:sldLayoutId id="2147483840" r:id="rId21"/>
    <p:sldLayoutId id="2147483841" r:id="rId22"/>
    <p:sldLayoutId id="2147483842" r:id="rId23"/>
    <p:sldLayoutId id="2147483843" r:id="rId24"/>
    <p:sldLayoutId id="2147483844" r:id="rId25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200" userDrawn="1">
          <p15:clr>
            <a:srgbClr val="F26B43"/>
          </p15:clr>
        </p15:guide>
        <p15:guide id="4" pos="6720" userDrawn="1">
          <p15:clr>
            <a:srgbClr val="F26B43"/>
          </p15:clr>
        </p15:guide>
        <p15:guide id="16" pos="480" userDrawn="1">
          <p15:clr>
            <a:srgbClr val="F26B43"/>
          </p15:clr>
        </p15:guide>
        <p15:guide id="23" orient="horz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940" y="-3088256"/>
            <a:ext cx="11242423" cy="6629400"/>
          </a:xfrm>
        </p:spPr>
        <p:txBody>
          <a:bodyPr/>
          <a:lstStyle/>
          <a:p>
            <a:r>
              <a:rPr lang="en-US" sz="8800" dirty="0">
                <a:cs typeface="Aharoni Bold"/>
              </a:rPr>
              <a:t>My learning journey in digital skills</a:t>
            </a:r>
            <a:endParaRPr lang="en-US" sz="8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57B111-92EF-5A54-0AA8-098A08B9D6F6}"/>
              </a:ext>
            </a:extLst>
          </p:cNvPr>
          <p:cNvSpPr txBox="1"/>
          <p:nvPr/>
        </p:nvSpPr>
        <p:spPr>
          <a:xfrm>
            <a:off x="8398565" y="574813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By Abi Lewis</a:t>
            </a:r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0D9FB-B08B-6550-BEBF-B43074192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261" y="3573133"/>
            <a:ext cx="10737853" cy="3657600"/>
          </a:xfrm>
        </p:spPr>
        <p:txBody>
          <a:bodyPr anchor="b"/>
          <a:lstStyle/>
          <a:p>
            <a:r>
              <a:rPr lang="en-US">
                <a:latin typeface="Aharoni Bold"/>
                <a:cs typeface="Aharoni Bold"/>
              </a:rPr>
              <a:t>jisc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C7904-BA22-561E-1DE0-8E716FCEA69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31696" y="919792"/>
            <a:ext cx="4860662" cy="18270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Font typeface="Wingdings"/>
              <a:buChar char="v"/>
            </a:pPr>
            <a:r>
              <a:rPr lang="en-US" sz="3200" dirty="0"/>
              <a:t>Completed the JISC digital skills assessment.</a:t>
            </a:r>
          </a:p>
          <a:p>
            <a:endParaRPr lang="en-US" sz="3200" dirty="0"/>
          </a:p>
          <a:p>
            <a:pPr marL="342900" indent="-342900">
              <a:buFont typeface="Wingdings"/>
              <a:buChar char="v"/>
            </a:pPr>
            <a:r>
              <a:rPr lang="en-US" sz="3200" dirty="0"/>
              <a:t>Identified strengths and weaknesses.</a:t>
            </a:r>
          </a:p>
          <a:p>
            <a:endParaRPr lang="en-US" sz="3200" dirty="0"/>
          </a:p>
          <a:p>
            <a:pPr marL="342900" indent="-342900">
              <a:buFont typeface="Wingdings"/>
              <a:buChar char="v"/>
            </a:pPr>
            <a:r>
              <a:rPr lang="en-US" sz="3200" dirty="0"/>
              <a:t>Created an action plan to develop my skills</a:t>
            </a:r>
            <a:endParaRPr lang="en-US" sz="2800" dirty="0"/>
          </a:p>
        </p:txBody>
      </p:sp>
      <p:pic>
        <p:nvPicPr>
          <p:cNvPr id="7" name="Picture 6" descr="A diagram of a person with different colored circles&#10;&#10;AI-generated content may be incorrect.">
            <a:extLst>
              <a:ext uri="{FF2B5EF4-FFF2-40B4-BE49-F238E27FC236}">
                <a16:creationId xmlns:a16="http://schemas.microsoft.com/office/drawing/2014/main" id="{24B2EA5F-2ABC-8EAD-0285-44AE3BA46E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600" y="173785"/>
            <a:ext cx="7009142" cy="4224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1770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6837554-15C8-B52E-0253-C93121A98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9264" y="567713"/>
            <a:ext cx="9238434" cy="889592"/>
          </a:xfrm>
        </p:spPr>
        <p:txBody>
          <a:bodyPr/>
          <a:lstStyle/>
          <a:p>
            <a:r>
              <a:rPr lang="en-US" dirty="0"/>
              <a:t>excel skills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A8C84-95D4-71F3-0D29-BE08931EB0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2019" y="2379980"/>
            <a:ext cx="4495800" cy="39604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Using spreadsheets.</a:t>
            </a:r>
          </a:p>
          <a:p>
            <a:r>
              <a:rPr lang="en-US" dirty="0"/>
              <a:t>Organizing and </a:t>
            </a:r>
            <a:r>
              <a:rPr lang="en-US"/>
              <a:t>analyzing</a:t>
            </a:r>
            <a:r>
              <a:rPr lang="en-US" dirty="0"/>
              <a:t> data.</a:t>
            </a:r>
          </a:p>
          <a:p>
            <a:r>
              <a:rPr lang="en-US"/>
              <a:t>Practical assignment task.</a:t>
            </a:r>
            <a:endParaRPr lang="en-US" dirty="0"/>
          </a:p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E42FD12-4A9C-B6BF-3C44-62CA545416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27785" y="2379980"/>
            <a:ext cx="4495800" cy="39604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 improved </a:t>
            </a:r>
            <a:r>
              <a:rPr lang="en-US" err="1"/>
              <a:t>my</a:t>
            </a:r>
            <a:r>
              <a:rPr lang="en-US"/>
              <a:t> excel skills during the module.</a:t>
            </a:r>
          </a:p>
          <a:p>
            <a:r>
              <a:rPr lang="en-US" dirty="0"/>
              <a:t>I learned how to </a:t>
            </a:r>
            <a:r>
              <a:rPr lang="en-US"/>
              <a:t>organize information in spreadsheets.</a:t>
            </a:r>
            <a:endParaRPr lang="en-US" dirty="0"/>
          </a:p>
          <a:p>
            <a:r>
              <a:rPr lang="en-US"/>
              <a:t>This helped me complete the spreadsheet task successfully.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202C65-66EA-9766-461A-4C5ACC587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6E1AB3-6D8E-20C1-7398-E38E10CB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2CBC9E-6560-27DB-4878-874D02A35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1" name="Picture 10" descr="Microsoft Excel logo. Spreadsheet program. Microsoft Office 365 ...">
            <a:extLst>
              <a:ext uri="{FF2B5EF4-FFF2-40B4-BE49-F238E27FC236}">
                <a16:creationId xmlns:a16="http://schemas.microsoft.com/office/drawing/2014/main" id="{70F73172-AF57-92F0-8047-214D967731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19735" y="107829"/>
            <a:ext cx="1667776" cy="1797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900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 build="p"/>
      <p:bldP spid="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17BBA-6703-E1B3-BD45-2E7EBFDF4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3038" y="452694"/>
            <a:ext cx="9238434" cy="889592"/>
          </a:xfrm>
        </p:spPr>
        <p:txBody>
          <a:bodyPr/>
          <a:lstStyle/>
          <a:p>
            <a:r>
              <a:rPr lang="en-US"/>
              <a:t>PowerPoint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4694B-2C52-0E6A-CA05-258FC4A355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610018"/>
            <a:ext cx="4495800" cy="39604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Creating structured presen</a:t>
            </a:r>
            <a:r>
              <a:rPr lang="en-US"/>
              <a:t>tations.</a:t>
            </a:r>
          </a:p>
          <a:p>
            <a:r>
              <a:rPr lang="en-US"/>
              <a:t>Using visuals and clear layouts.</a:t>
            </a:r>
          </a:p>
          <a:p>
            <a:r>
              <a:rPr lang="en-US"/>
              <a:t>Communicating ideas effectively.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9859B0-B136-B745-C40A-1274AB63D5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7106" y="2610018"/>
            <a:ext cx="4495800" cy="39604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 improved my PowerPoint skills when </a:t>
            </a:r>
            <a:r>
              <a:rPr lang="en-US"/>
              <a:t>preparing</a:t>
            </a:r>
            <a:r>
              <a:rPr lang="en-US" dirty="0"/>
              <a:t> presentations.</a:t>
            </a:r>
          </a:p>
          <a:p>
            <a:r>
              <a:rPr lang="en-US" dirty="0"/>
              <a:t>I learnt how to organize information in a fun </a:t>
            </a:r>
            <a:r>
              <a:rPr lang="en-US"/>
              <a:t>clearway.</a:t>
            </a:r>
          </a:p>
          <a:p>
            <a:r>
              <a:rPr lang="en-US"/>
              <a:t>Good slides designs help communicate ideas better.</a:t>
            </a:r>
            <a:endParaRPr lang="en-US" dirty="0"/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C44F6A-11CE-BF65-00E9-0C4838800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0A24C-EBF5-40CF-B916-38092D9B7F4D}" type="datetime1">
              <a:rPr lang="en-US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04B37E-66F0-3C22-BD37-715460B9EC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DB3BA1-AC52-426D-4178-417DC0234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4</a:t>
            </a:fld>
            <a:endParaRPr lang="en-US" dirty="0"/>
          </a:p>
        </p:txBody>
      </p:sp>
      <p:pic>
        <p:nvPicPr>
          <p:cNvPr id="9" name="Picture 8" descr="A logo of a company&#10;&#10;AI-generated content may be incorrect.">
            <a:extLst>
              <a:ext uri="{FF2B5EF4-FFF2-40B4-BE49-F238E27FC236}">
                <a16:creationId xmlns:a16="http://schemas.microsoft.com/office/drawing/2014/main" id="{B9DE01AE-E707-775D-6A92-43AD9A8779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2342" y="215659"/>
            <a:ext cx="1720792" cy="1682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178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F2761-50CC-1441-820C-5852FD830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6811" y="337675"/>
            <a:ext cx="9238434" cy="889592"/>
          </a:xfrm>
        </p:spPr>
        <p:txBody>
          <a:bodyPr/>
          <a:lstStyle/>
          <a:p>
            <a:r>
              <a:rPr lang="en-US" dirty="0" err="1"/>
              <a:t>Linkedln</a:t>
            </a:r>
            <a:r>
              <a:rPr lang="en-US" dirty="0"/>
              <a:t>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6D492-F134-A2B4-56C8-A773BC970B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1905527"/>
            <a:ext cx="4495800" cy="39604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Completed </a:t>
            </a:r>
            <a:r>
              <a:rPr lang="en-US"/>
              <a:t>Office</a:t>
            </a:r>
            <a:r>
              <a:rPr lang="en-US" dirty="0"/>
              <a:t> 365 courses.</a:t>
            </a:r>
          </a:p>
          <a:p>
            <a:r>
              <a:rPr lang="en-US"/>
              <a:t>Learned practical digital skills.</a:t>
            </a:r>
          </a:p>
          <a:p>
            <a:r>
              <a:rPr lang="en-US" dirty="0"/>
              <a:t>Gained cer</a:t>
            </a:r>
            <a:r>
              <a:rPr lang="en-US"/>
              <a:t>tificates.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58A27A-4B59-DB66-DE1A-53C64D2D08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60389" y="1905527"/>
            <a:ext cx="4495800" cy="39604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 completed </a:t>
            </a:r>
            <a:r>
              <a:rPr lang="en-US" dirty="0" err="1"/>
              <a:t>Linkedln</a:t>
            </a:r>
            <a:r>
              <a:rPr lang="en-US" dirty="0"/>
              <a:t> learning courses related to office 365.</a:t>
            </a:r>
          </a:p>
          <a:p>
            <a:r>
              <a:rPr lang="en-US"/>
              <a:t>These courses helped me understand digital tools better.</a:t>
            </a:r>
            <a:endParaRPr lang="en-US" dirty="0"/>
          </a:p>
          <a:p>
            <a:r>
              <a:rPr lang="en-US" dirty="0"/>
              <a:t>They also provided certificates that </a:t>
            </a:r>
            <a:r>
              <a:rPr lang="en-US"/>
              <a:t>support my learning.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9A4DBE-EA1A-2EDE-0E44-29850DE68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3A46F-728B-450C-A8E2-921FCC99AD8B}" type="datetime1">
              <a:rPr lang="en-US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BD7764-B92E-0DA5-133B-AF2D06A1FB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A5DE9E-A00B-5154-9AE8-C1C3865FF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5</a:t>
            </a:fld>
            <a:endParaRPr lang="en-US" dirty="0"/>
          </a:p>
        </p:txBody>
      </p:sp>
      <p:pic>
        <p:nvPicPr>
          <p:cNvPr id="8" name="Picture 7" descr="A blue and white logo&#10;&#10;AI-generated content may be incorrect.">
            <a:extLst>
              <a:ext uri="{FF2B5EF4-FFF2-40B4-BE49-F238E27FC236}">
                <a16:creationId xmlns:a16="http://schemas.microsoft.com/office/drawing/2014/main" id="{5E07D41F-06F7-658D-4FCE-27EF220E4C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398" y="5626849"/>
            <a:ext cx="6324600" cy="923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5381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close up of a certificate&#10;&#10;AI-generated content may be incorrect.">
            <a:extLst>
              <a:ext uri="{FF2B5EF4-FFF2-40B4-BE49-F238E27FC236}">
                <a16:creationId xmlns:a16="http://schemas.microsoft.com/office/drawing/2014/main" id="{3EAC17F8-8574-0FF3-ED03-55FF393C85F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93754" y="789340"/>
            <a:ext cx="4495800" cy="2425941"/>
          </a:xfrm>
          <a:prstGeom prst="rect">
            <a:avLst/>
          </a:prstGeom>
        </p:spPr>
      </p:pic>
      <p:pic>
        <p:nvPicPr>
          <p:cNvPr id="9" name="Content Placeholder 8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D3ED82E6-D52D-2119-EDDE-DAA82E732E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35455" y="3925282"/>
            <a:ext cx="4496158" cy="2710131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720B10-3C4A-2F1D-4219-975A20AD3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CC430-B60F-4E45-B56A-6DA5800DDB07}" type="datetime1">
              <a:rPr lang="en-US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04E704-9983-BE6F-62BE-714387069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350251-91F6-B115-73A9-CC6F969C4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6</a:t>
            </a:fld>
            <a:endParaRPr lang="en-US" dirty="0"/>
          </a:p>
        </p:txBody>
      </p:sp>
      <p:pic>
        <p:nvPicPr>
          <p:cNvPr id="10" name="Picture 9" descr="A screenshot of a powerpoint&#10;&#10;AI-generated content may be incorrect.">
            <a:extLst>
              <a:ext uri="{FF2B5EF4-FFF2-40B4-BE49-F238E27FC236}">
                <a16:creationId xmlns:a16="http://schemas.microsoft.com/office/drawing/2014/main" id="{57A8B561-6144-725E-00C8-5A8D812DA9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2763" y="569703"/>
            <a:ext cx="4184170" cy="2886254"/>
          </a:xfrm>
          <a:prstGeom prst="rect">
            <a:avLst/>
          </a:prstGeom>
        </p:spPr>
      </p:pic>
      <p:pic>
        <p:nvPicPr>
          <p:cNvPr id="11" name="Picture 10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9CE5BA36-3439-299F-64CD-F644370679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10070" y="3924209"/>
            <a:ext cx="4655030" cy="2718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0694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072A-5F3E-FB56-A498-3CACC2BCD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0925" y="484728"/>
            <a:ext cx="9238434" cy="857559"/>
          </a:xfrm>
        </p:spPr>
        <p:txBody>
          <a:bodyPr/>
          <a:lstStyle/>
          <a:p>
            <a:r>
              <a:rPr lang="en-US" dirty="0">
                <a:cs typeface="Aharoni"/>
              </a:rPr>
              <a:t>Digital skills developed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E842F-FDC7-B259-9F3B-88630D44D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774" y="1811547"/>
            <a:ext cx="9238434" cy="3810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v"/>
            </a:pPr>
            <a:r>
              <a:rPr lang="en-US" dirty="0"/>
              <a:t>Microsoft Excel ( spreadsheets, Formulas, Data organization.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US" dirty="0"/>
              <a:t>Microsoft PowerPoint ( creating professional slides.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US" dirty="0" err="1"/>
              <a:t>Linkedln</a:t>
            </a:r>
            <a:r>
              <a:rPr lang="en-US" dirty="0"/>
              <a:t> Learning office 365 certificates.</a:t>
            </a:r>
          </a:p>
        </p:txBody>
      </p:sp>
      <p:pic>
        <p:nvPicPr>
          <p:cNvPr id="6" name="Picture 5" descr="A logo of a company&#10;&#10;AI-generated content may be incorrect.">
            <a:extLst>
              <a:ext uri="{FF2B5EF4-FFF2-40B4-BE49-F238E27FC236}">
                <a16:creationId xmlns:a16="http://schemas.microsoft.com/office/drawing/2014/main" id="{5BFBBBFF-2927-B6B1-B3A6-D57008338B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059" y="3968150"/>
            <a:ext cx="2051471" cy="1595888"/>
          </a:xfrm>
          <a:prstGeom prst="rect">
            <a:avLst/>
          </a:prstGeom>
        </p:spPr>
      </p:pic>
      <p:pic>
        <p:nvPicPr>
          <p:cNvPr id="7" name="Picture 6" descr="A logo of a company&#10;&#10;AI-generated content may be incorrect.">
            <a:extLst>
              <a:ext uri="{FF2B5EF4-FFF2-40B4-BE49-F238E27FC236}">
                <a16:creationId xmlns:a16="http://schemas.microsoft.com/office/drawing/2014/main" id="{EBF5AC64-8612-0C64-059D-BD1D1FC643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5738" y="2285999"/>
            <a:ext cx="1720792" cy="1682152"/>
          </a:xfrm>
          <a:prstGeom prst="rect">
            <a:avLst/>
          </a:prstGeom>
        </p:spPr>
      </p:pic>
      <p:pic>
        <p:nvPicPr>
          <p:cNvPr id="8" name="Picture 7" descr="Microsoft Excel logo. Spreadsheet program. Microsoft Office 365 ...">
            <a:extLst>
              <a:ext uri="{FF2B5EF4-FFF2-40B4-BE49-F238E27FC236}">
                <a16:creationId xmlns:a16="http://schemas.microsoft.com/office/drawing/2014/main" id="{F547C7A3-6EA6-DB61-4B21-7560610C7E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61584" y="481640"/>
            <a:ext cx="1667776" cy="1797171"/>
          </a:xfrm>
          <a:prstGeom prst="rect">
            <a:avLst/>
          </a:prstGeom>
        </p:spPr>
      </p:pic>
      <p:pic>
        <p:nvPicPr>
          <p:cNvPr id="5" name="Picture 4" descr="A blue and white logo&#10;&#10;AI-generated content may be incorrect.">
            <a:extLst>
              <a:ext uri="{FF2B5EF4-FFF2-40B4-BE49-F238E27FC236}">
                <a16:creationId xmlns:a16="http://schemas.microsoft.com/office/drawing/2014/main" id="{5F446779-A199-29E2-324C-E6005314F9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8870" y="5626849"/>
            <a:ext cx="6324600" cy="923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F59E9-D4A9-A910-A6ED-2C6A46B72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Skills and knowledge gained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7F603-43F2-84E3-8693-DB7F5C640B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Improved digital confidence.</a:t>
            </a:r>
          </a:p>
          <a:p>
            <a:r>
              <a:rPr lang="en-US"/>
              <a:t>Better organization and presentation skills.</a:t>
            </a:r>
            <a:endParaRPr lang="en-US" dirty="0"/>
          </a:p>
          <a:p>
            <a:r>
              <a:rPr lang="en-US" dirty="0"/>
              <a:t>Stronger understan</a:t>
            </a:r>
            <a:r>
              <a:rPr lang="en-US"/>
              <a:t>ding of digital tools.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794265D-C850-282E-7333-A8028F3EAC6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Overall , I gained valuable digital knowledge.</a:t>
            </a:r>
          </a:p>
          <a:p>
            <a:r>
              <a:rPr lang="en-US"/>
              <a:t>I feel more confident using tools like Excel and PowerPoint.</a:t>
            </a:r>
          </a:p>
          <a:p>
            <a:r>
              <a:rPr lang="en-US" dirty="0"/>
              <a:t>These skills help me complete academic work more effic</a:t>
            </a:r>
            <a:r>
              <a:rPr lang="en-US"/>
              <a:t>iently.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9995B6-3BBA-0361-5187-872B135D3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7A3DE-D8E0-4956-B845-E78D4B6C16E5}" type="datetime1">
              <a:rPr lang="en-US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EA2FA-8C52-42B4-1318-B1303A798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2F6BF-F1DB-B70F-E244-F0872375D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8</a:t>
            </a:fld>
            <a:endParaRPr lang="en-US" dirty="0"/>
          </a:p>
        </p:txBody>
      </p:sp>
      <p:pic>
        <p:nvPicPr>
          <p:cNvPr id="9" name="Picture 8" descr="A person walking on top of a graph&#10;&#10;AI-generated content may be incorrect.">
            <a:extLst>
              <a:ext uri="{FF2B5EF4-FFF2-40B4-BE49-F238E27FC236}">
                <a16:creationId xmlns:a16="http://schemas.microsoft.com/office/drawing/2014/main" id="{9CD29B8D-B189-41D6-6ABD-7C60D4D748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774" y="4404683"/>
            <a:ext cx="3331055" cy="2131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17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8D33A-44EA-9AD1-8632-81A7721D8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2849" y="265788"/>
            <a:ext cx="9238434" cy="889592"/>
          </a:xfrm>
        </p:spPr>
        <p:txBody>
          <a:bodyPr/>
          <a:lstStyle/>
          <a:p>
            <a:r>
              <a:rPr lang="en-US"/>
              <a:t>Future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E815F-E763-1197-C6F8-519EF2A4DE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6887" y="1675489"/>
            <a:ext cx="4495800" cy="39604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Use Excel for future assignments.</a:t>
            </a:r>
          </a:p>
          <a:p>
            <a:r>
              <a:rPr lang="en-US"/>
              <a:t>Continue improving presentation skills.</a:t>
            </a:r>
          </a:p>
          <a:p>
            <a:r>
              <a:rPr lang="en-US"/>
              <a:t>Develop digital skills for my career.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534DCE8-E5B2-7548-39B7-4FF28F1D62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91709" y="1675489"/>
            <a:ext cx="4495800" cy="39604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These skills will help me in my </a:t>
            </a:r>
            <a:r>
              <a:rPr lang="en-US"/>
              <a:t>future studies.</a:t>
            </a:r>
          </a:p>
          <a:p>
            <a:r>
              <a:rPr lang="en-US" dirty="0"/>
              <a:t>I plan to continue improving my digital abili</a:t>
            </a:r>
            <a:r>
              <a:rPr lang="en-US"/>
              <a:t>ties.</a:t>
            </a:r>
          </a:p>
          <a:p>
            <a:r>
              <a:rPr lang="en-US" dirty="0"/>
              <a:t>Digital capability is </a:t>
            </a:r>
            <a:r>
              <a:rPr lang="en-US"/>
              <a:t>essential</a:t>
            </a:r>
            <a:r>
              <a:rPr lang="en-US" dirty="0"/>
              <a:t> for many </a:t>
            </a:r>
            <a:r>
              <a:rPr lang="en-US"/>
              <a:t>careers today.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99BA0-8391-52C5-EB59-8F1F5F03E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9E02-CE09-4AB7-ADF4-846E9532A573}" type="datetime1">
              <a:rPr lang="en-US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DD2076-6EF1-97A0-8E23-3D18C6ECF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4037B-80B9-BD0F-FCEE-CF12286BC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9</a:t>
            </a:fld>
            <a:endParaRPr lang="en-US" dirty="0"/>
          </a:p>
        </p:txBody>
      </p:sp>
      <p:pic>
        <p:nvPicPr>
          <p:cNvPr id="9" name="Picture 8" descr="A graph of blue and orange bars&#10;&#10;AI-generated content may be incorrect.">
            <a:extLst>
              <a:ext uri="{FF2B5EF4-FFF2-40B4-BE49-F238E27FC236}">
                <a16:creationId xmlns:a16="http://schemas.microsoft.com/office/drawing/2014/main" id="{109CE7B9-FD7C-8ECC-4709-74A07DB740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590" y="3418575"/>
            <a:ext cx="4500293" cy="3183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008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725732-02F4-A80E-F229-1471535E3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84030-ECCE-4895-B709-655C3A2F2B84}" type="datetime1">
              <a:rPr lang="en-US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0A1F16-064B-F649-2411-85CC15594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ABE8CF-6D2D-DB65-B143-AE2CE8CE1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10</a:t>
            </a:fld>
            <a:endParaRPr lang="en-US" dirty="0"/>
          </a:p>
        </p:txBody>
      </p:sp>
      <p:pic>
        <p:nvPicPr>
          <p:cNvPr id="8" name="Picture 7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719AA18E-BF3F-8E3A-5FD1-504DE82FF0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566" y="1351471"/>
            <a:ext cx="4586378" cy="458637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80F9E58-0876-A578-B584-9434C684E4E4}"/>
              </a:ext>
            </a:extLst>
          </p:cNvPr>
          <p:cNvSpPr txBox="1"/>
          <p:nvPr/>
        </p:nvSpPr>
        <p:spPr>
          <a:xfrm>
            <a:off x="1122371" y="235663"/>
            <a:ext cx="8017565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If you could scan the QR code and leave your </a:t>
            </a:r>
            <a:r>
              <a:rPr lang="en-US" sz="2800"/>
              <a:t>feedback.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4211457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2185BFC-6E97-4C88-9034-F2A7ED1C005E}">
  <ds:schemaRefs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purl.org/dc/dcmitype/"/>
    <ds:schemaRef ds:uri="230e9df3-be65-4c73-a93b-d1236ebd677e"/>
    <ds:schemaRef ds:uri="http://purl.org/dc/terms/"/>
    <ds:schemaRef ds:uri="16c05727-aa75-4e4a-9b5f-8a80a1165891"/>
    <ds:schemaRef ds:uri="71af3243-3dd4-4a8d-8c0d-dd76da1f02a5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52BAF2CE-2C32-498E-B467-6C60C37679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81A4212-02C6-475D-B332-DC5017D04534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Privilege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318</Words>
  <Application>Microsoft Office PowerPoint</Application>
  <PresentationFormat>Widescreen</PresentationFormat>
  <Paragraphs>68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Aharoni Bold</vt:lpstr>
      <vt:lpstr>Aharoni</vt:lpstr>
      <vt:lpstr>Aptos</vt:lpstr>
      <vt:lpstr>Arial</vt:lpstr>
      <vt:lpstr>Calibri</vt:lpstr>
      <vt:lpstr>Trade Gothic Next Cond</vt:lpstr>
      <vt:lpstr>Trade Gothic Next Light</vt:lpstr>
      <vt:lpstr>Wingdings</vt:lpstr>
      <vt:lpstr>PortalVTI</vt:lpstr>
      <vt:lpstr>My learning journey in digital skills</vt:lpstr>
      <vt:lpstr>jisc</vt:lpstr>
      <vt:lpstr>excel skills</vt:lpstr>
      <vt:lpstr>PowerPoint</vt:lpstr>
      <vt:lpstr>Linkedln learning</vt:lpstr>
      <vt:lpstr>PowerPoint Presentation</vt:lpstr>
      <vt:lpstr>Digital skills developed</vt:lpstr>
      <vt:lpstr>Skills and knowledge gained</vt:lpstr>
      <vt:lpstr>Future development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Abi Lewis</cp:lastModifiedBy>
  <cp:revision>593</cp:revision>
  <dcterms:created xsi:type="dcterms:W3CDTF">2026-03-10T12:44:18Z</dcterms:created>
  <dcterms:modified xsi:type="dcterms:W3CDTF">2026-03-16T11:57:36Z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