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77" r:id="rId5"/>
    <p:sldId id="455" r:id="rId6"/>
    <p:sldId id="456" r:id="rId7"/>
    <p:sldId id="442" r:id="rId8"/>
    <p:sldId id="458" r:id="rId9"/>
    <p:sldId id="457" r:id="rId10"/>
    <p:sldId id="463" r:id="rId11"/>
    <p:sldId id="452" r:id="rId12"/>
    <p:sldId id="459" r:id="rId13"/>
    <p:sldId id="454" r:id="rId14"/>
    <p:sldId id="450" r:id="rId15"/>
    <p:sldId id="461" r:id="rId16"/>
    <p:sldId id="464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C0C0C0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755B1A-753C-43AD-B569-D0A3162A565C}" v="149" dt="2026-04-20T14:22:13.8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 showGuides="1">
      <p:cViewPr varScale="1">
        <p:scale>
          <a:sx n="124" d="100"/>
          <a:sy n="124" d="100"/>
        </p:scale>
        <p:origin x="111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49" d="100"/>
        <a:sy n="49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ce Chijioke Oguledo (2411483)" userId="b3d53333-a0bc-47d2-9d76-959ef987d136" providerId="ADAL" clId="{65D45FCD-812B-44BD-A0C6-0415A6328F13}"/>
    <pc:docChg chg="undo redo custSel addSld delSld modSld sldOrd">
      <pc:chgData name="Florence Chijioke Oguledo (2411483)" userId="b3d53333-a0bc-47d2-9d76-959ef987d136" providerId="ADAL" clId="{65D45FCD-812B-44BD-A0C6-0415A6328F13}" dt="2026-04-20T14:29:03.373" v="853" actId="2710"/>
      <pc:docMkLst>
        <pc:docMk/>
      </pc:docMkLst>
      <pc:sldChg chg="addSp delSp modSp mod modTransition modAnim">
        <pc:chgData name="Florence Chijioke Oguledo (2411483)" userId="b3d53333-a0bc-47d2-9d76-959ef987d136" providerId="ADAL" clId="{65D45FCD-812B-44BD-A0C6-0415A6328F13}" dt="2026-04-20T13:34:24.391" v="833"/>
        <pc:sldMkLst>
          <pc:docMk/>
          <pc:sldMk cId="0" sldId="277"/>
        </pc:sldMkLst>
        <pc:spChg chg="mod">
          <ac:chgData name="Florence Chijioke Oguledo (2411483)" userId="b3d53333-a0bc-47d2-9d76-959ef987d136" providerId="ADAL" clId="{65D45FCD-812B-44BD-A0C6-0415A6328F13}" dt="2026-04-18T14:54:06.841" v="458" actId="14100"/>
          <ac:spMkLst>
            <pc:docMk/>
            <pc:sldMk cId="0" sldId="277"/>
            <ac:spMk id="6147" creationId="{00000000-0000-0000-0000-000000000000}"/>
          </ac:spMkLst>
        </pc:spChg>
        <pc:picChg chg="add del mod">
          <ac:chgData name="Florence Chijioke Oguledo (2411483)" userId="b3d53333-a0bc-47d2-9d76-959ef987d136" providerId="ADAL" clId="{65D45FCD-812B-44BD-A0C6-0415A6328F13}" dt="2026-04-20T13:18:22.205" v="822"/>
          <ac:picMkLst>
            <pc:docMk/>
            <pc:sldMk cId="0" sldId="277"/>
            <ac:picMk id="4" creationId="{9109FBF5-8284-13FB-1BD9-FA29537BBB01}"/>
          </ac:picMkLst>
        </pc:picChg>
        <pc:picChg chg="add del mod ord">
          <ac:chgData name="Florence Chijioke Oguledo (2411483)" userId="b3d53333-a0bc-47d2-9d76-959ef987d136" providerId="ADAL" clId="{65D45FCD-812B-44BD-A0C6-0415A6328F13}" dt="2026-04-20T13:18:32.244" v="823"/>
          <ac:picMkLst>
            <pc:docMk/>
            <pc:sldMk cId="0" sldId="277"/>
            <ac:picMk id="7" creationId="{A3847E9C-7F18-07CE-5FF7-B51D9FEB067F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18:41.048" v="824"/>
          <ac:picMkLst>
            <pc:docMk/>
            <pc:sldMk cId="0" sldId="277"/>
            <ac:picMk id="8" creationId="{AB86DDB7-0B4F-36F8-6055-A8F294805075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22:33.396" v="828"/>
          <ac:picMkLst>
            <pc:docMk/>
            <pc:sldMk cId="0" sldId="277"/>
            <ac:picMk id="13" creationId="{07765EAA-28A2-E93E-4DF6-8AC4C1D78EAB}"/>
          </ac:picMkLst>
        </pc:picChg>
      </pc:sldChg>
      <pc:sldChg chg="addSp delSp modSp mod ord modTransition modAnim">
        <pc:chgData name="Florence Chijioke Oguledo (2411483)" userId="b3d53333-a0bc-47d2-9d76-959ef987d136" providerId="ADAL" clId="{65D45FCD-812B-44BD-A0C6-0415A6328F13}" dt="2026-04-20T13:41:26.326" v="838"/>
        <pc:sldMkLst>
          <pc:docMk/>
          <pc:sldMk cId="0" sldId="442"/>
        </pc:sldMkLst>
        <pc:spChg chg="mod">
          <ac:chgData name="Florence Chijioke Oguledo (2411483)" userId="b3d53333-a0bc-47d2-9d76-959ef987d136" providerId="ADAL" clId="{65D45FCD-812B-44BD-A0C6-0415A6328F13}" dt="2026-04-18T14:56:38.980" v="469" actId="2711"/>
          <ac:spMkLst>
            <pc:docMk/>
            <pc:sldMk cId="0" sldId="442"/>
            <ac:spMk id="3" creationId="{00000000-0000-0000-0000-000000000000}"/>
          </ac:spMkLst>
        </pc:spChg>
        <pc:spChg chg="del mod">
          <ac:chgData name="Florence Chijioke Oguledo (2411483)" userId="b3d53333-a0bc-47d2-9d76-959ef987d136" providerId="ADAL" clId="{65D45FCD-812B-44BD-A0C6-0415A6328F13}" dt="2026-04-19T10:11:34.475" v="629" actId="478"/>
          <ac:spMkLst>
            <pc:docMk/>
            <pc:sldMk cId="0" sldId="442"/>
            <ac:spMk id="4" creationId="{D807F98A-E7D3-65B0-C45A-C4D644A43161}"/>
          </ac:spMkLst>
        </pc:spChg>
        <pc:spChg chg="add mod">
          <ac:chgData name="Florence Chijioke Oguledo (2411483)" userId="b3d53333-a0bc-47d2-9d76-959ef987d136" providerId="ADAL" clId="{65D45FCD-812B-44BD-A0C6-0415A6328F13}" dt="2026-04-18T14:56:00.763" v="466" actId="12"/>
          <ac:spMkLst>
            <pc:docMk/>
            <pc:sldMk cId="0" sldId="442"/>
            <ac:spMk id="7" creationId="{66E6AB1C-5A6C-3CBF-07EB-C508990768ED}"/>
          </ac:spMkLst>
        </pc:spChg>
        <pc:spChg chg="add mod">
          <ac:chgData name="Florence Chijioke Oguledo (2411483)" userId="b3d53333-a0bc-47d2-9d76-959ef987d136" providerId="ADAL" clId="{65D45FCD-812B-44BD-A0C6-0415A6328F13}" dt="2026-04-19T10:14:08.711" v="637"/>
          <ac:spMkLst>
            <pc:docMk/>
            <pc:sldMk cId="0" sldId="442"/>
            <ac:spMk id="9" creationId="{6EEA59CC-0006-9251-F8AA-5206C8D03B96}"/>
          </ac:spMkLst>
        </pc:spChg>
        <pc:picChg chg="add del mod">
          <ac:chgData name="Florence Chijioke Oguledo (2411483)" userId="b3d53333-a0bc-47d2-9d76-959ef987d136" providerId="ADAL" clId="{65D45FCD-812B-44BD-A0C6-0415A6328F13}" dt="2026-04-20T13:34:24.391" v="833"/>
          <ac:picMkLst>
            <pc:docMk/>
            <pc:sldMk cId="0" sldId="442"/>
            <ac:picMk id="5" creationId="{B18FFE6F-D9A2-7B17-8E2B-233315D8E7DB}"/>
          </ac:picMkLst>
        </pc:picChg>
        <pc:picChg chg="add mod">
          <ac:chgData name="Florence Chijioke Oguledo (2411483)" userId="b3d53333-a0bc-47d2-9d76-959ef987d136" providerId="ADAL" clId="{65D45FCD-812B-44BD-A0C6-0415A6328F13}" dt="2026-04-19T10:12:11.991" v="631"/>
          <ac:picMkLst>
            <pc:docMk/>
            <pc:sldMk cId="0" sldId="442"/>
            <ac:picMk id="8" creationId="{43ACFFEF-AAA0-1E76-3FCD-4B540E2524BC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41:26.326" v="838"/>
          <ac:picMkLst>
            <pc:docMk/>
            <pc:sldMk cId="0" sldId="442"/>
            <ac:picMk id="29" creationId="{FF63015C-CC52-A5F0-4FA2-04109B62C361}"/>
          </ac:picMkLst>
        </pc:picChg>
        <pc:picChg chg="del mod">
          <ac:chgData name="Florence Chijioke Oguledo (2411483)" userId="b3d53333-a0bc-47d2-9d76-959ef987d136" providerId="ADAL" clId="{65D45FCD-812B-44BD-A0C6-0415A6328F13}" dt="2026-04-19T10:11:16.886" v="627" actId="478"/>
          <ac:picMkLst>
            <pc:docMk/>
            <pc:sldMk cId="0" sldId="442"/>
            <ac:picMk id="1028" creationId="{547E7ABF-D937-C52F-B78F-F0292712A6B1}"/>
          </ac:picMkLst>
        </pc:picChg>
      </pc:sldChg>
      <pc:sldChg chg="addSp delSp modSp mod ord modTransition">
        <pc:chgData name="Florence Chijioke Oguledo (2411483)" userId="b3d53333-a0bc-47d2-9d76-959ef987d136" providerId="ADAL" clId="{65D45FCD-812B-44BD-A0C6-0415A6328F13}" dt="2026-04-20T13:34:24.391" v="833"/>
        <pc:sldMkLst>
          <pc:docMk/>
          <pc:sldMk cId="0" sldId="450"/>
        </pc:sldMkLst>
        <pc:spChg chg="mod">
          <ac:chgData name="Florence Chijioke Oguledo (2411483)" userId="b3d53333-a0bc-47d2-9d76-959ef987d136" providerId="ADAL" clId="{65D45FCD-812B-44BD-A0C6-0415A6328F13}" dt="2026-04-18T15:09:22.067" v="557" actId="14100"/>
          <ac:spMkLst>
            <pc:docMk/>
            <pc:sldMk cId="0" sldId="450"/>
            <ac:spMk id="2" creationId="{00000000-0000-0000-0000-000000000000}"/>
          </ac:spMkLst>
        </pc:spChg>
        <pc:spChg chg="mod">
          <ac:chgData name="Florence Chijioke Oguledo (2411483)" userId="b3d53333-a0bc-47d2-9d76-959ef987d136" providerId="ADAL" clId="{65D45FCD-812B-44BD-A0C6-0415A6328F13}" dt="2026-04-18T15:09:56.281" v="562" actId="20577"/>
          <ac:spMkLst>
            <pc:docMk/>
            <pc:sldMk cId="0" sldId="450"/>
            <ac:spMk id="6" creationId="{00000000-0000-0000-0000-000000000000}"/>
          </ac:spMkLst>
        </pc:spChg>
      </pc:sldChg>
      <pc:sldChg chg="addSp delSp modSp mod ord modTransition modAnim">
        <pc:chgData name="Florence Chijioke Oguledo (2411483)" userId="b3d53333-a0bc-47d2-9d76-959ef987d136" providerId="ADAL" clId="{65D45FCD-812B-44BD-A0C6-0415A6328F13}" dt="2026-04-20T14:00:42.756" v="844"/>
        <pc:sldMkLst>
          <pc:docMk/>
          <pc:sldMk cId="0" sldId="452"/>
        </pc:sldMkLst>
        <pc:spChg chg="mod">
          <ac:chgData name="Florence Chijioke Oguledo (2411483)" userId="b3d53333-a0bc-47d2-9d76-959ef987d136" providerId="ADAL" clId="{65D45FCD-812B-44BD-A0C6-0415A6328F13}" dt="2026-04-19T16:42:26.402" v="729" actId="1076"/>
          <ac:spMkLst>
            <pc:docMk/>
            <pc:sldMk cId="0" sldId="452"/>
            <ac:spMk id="3" creationId="{00000000-0000-0000-0000-000000000000}"/>
          </ac:spMkLst>
        </pc:spChg>
        <pc:spChg chg="add mod">
          <ac:chgData name="Florence Chijioke Oguledo (2411483)" userId="b3d53333-a0bc-47d2-9d76-959ef987d136" providerId="ADAL" clId="{65D45FCD-812B-44BD-A0C6-0415A6328F13}" dt="2026-04-19T16:42:38.793" v="730" actId="20577"/>
          <ac:spMkLst>
            <pc:docMk/>
            <pc:sldMk cId="0" sldId="452"/>
            <ac:spMk id="6" creationId="{B2D00EDD-1B69-9AC0-7809-1E759964423A}"/>
          </ac:spMkLst>
        </pc:spChg>
        <pc:spChg chg="add mod">
          <ac:chgData name="Florence Chijioke Oguledo (2411483)" userId="b3d53333-a0bc-47d2-9d76-959ef987d136" providerId="ADAL" clId="{65D45FCD-812B-44BD-A0C6-0415A6328F13}" dt="2026-04-19T17:50:28.249" v="819" actId="20577"/>
          <ac:spMkLst>
            <pc:docMk/>
            <pc:sldMk cId="0" sldId="452"/>
            <ac:spMk id="7" creationId="{55A27312-4122-9D9B-F559-F2C5B61610AB}"/>
          </ac:spMkLst>
        </pc:spChg>
        <pc:picChg chg="add del mod">
          <ac:chgData name="Florence Chijioke Oguledo (2411483)" userId="b3d53333-a0bc-47d2-9d76-959ef987d136" providerId="ADAL" clId="{65D45FCD-812B-44BD-A0C6-0415A6328F13}" dt="2026-04-20T13:34:24.391" v="833"/>
          <ac:picMkLst>
            <pc:docMk/>
            <pc:sldMk cId="0" sldId="452"/>
            <ac:picMk id="5" creationId="{6E306071-9F1E-F612-4499-4E76424B5A9E}"/>
          </ac:picMkLst>
        </pc:picChg>
        <pc:picChg chg="add mod">
          <ac:chgData name="Florence Chijioke Oguledo (2411483)" userId="b3d53333-a0bc-47d2-9d76-959ef987d136" providerId="ADAL" clId="{65D45FCD-812B-44BD-A0C6-0415A6328F13}" dt="2026-04-19T17:36:42.851" v="778" actId="14100"/>
          <ac:picMkLst>
            <pc:docMk/>
            <pc:sldMk cId="0" sldId="452"/>
            <ac:picMk id="9" creationId="{4BB4A7B2-8279-0DC1-B704-9DF30B408C39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45:03.028" v="841"/>
          <ac:picMkLst>
            <pc:docMk/>
            <pc:sldMk cId="0" sldId="452"/>
            <ac:picMk id="26" creationId="{B54B882B-900C-88EB-2A3D-184B57C8B510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59:38.819" v="843"/>
          <ac:picMkLst>
            <pc:docMk/>
            <pc:sldMk cId="0" sldId="452"/>
            <ac:picMk id="31" creationId="{7A0BC8D3-4FB3-724E-C071-9C642DE1BAC5}"/>
          </ac:picMkLst>
        </pc:picChg>
        <pc:picChg chg="add mod">
          <ac:chgData name="Florence Chijioke Oguledo (2411483)" userId="b3d53333-a0bc-47d2-9d76-959ef987d136" providerId="ADAL" clId="{65D45FCD-812B-44BD-A0C6-0415A6328F13}" dt="2026-04-20T14:00:42.756" v="844"/>
          <ac:picMkLst>
            <pc:docMk/>
            <pc:sldMk cId="0" sldId="452"/>
            <ac:picMk id="36" creationId="{0E9B5159-4317-304D-AE05-7FBAB37FDA22}"/>
          </ac:picMkLst>
        </pc:picChg>
        <pc:picChg chg="add del mod">
          <ac:chgData name="Florence Chijioke Oguledo (2411483)" userId="b3d53333-a0bc-47d2-9d76-959ef987d136" providerId="ADAL" clId="{65D45FCD-812B-44BD-A0C6-0415A6328F13}" dt="2026-04-19T17:35:52.136" v="771" actId="478"/>
          <ac:picMkLst>
            <pc:docMk/>
            <pc:sldMk cId="0" sldId="452"/>
            <ac:picMk id="3077" creationId="{070C4891-FF69-037C-4BDF-21AA3A0DC8B5}"/>
          </ac:picMkLst>
        </pc:picChg>
      </pc:sldChg>
      <pc:sldChg chg="addSp delSp modSp mod ord modTransition">
        <pc:chgData name="Florence Chijioke Oguledo (2411483)" userId="b3d53333-a0bc-47d2-9d76-959ef987d136" providerId="ADAL" clId="{65D45FCD-812B-44BD-A0C6-0415A6328F13}" dt="2026-04-20T14:02:57.745" v="846"/>
        <pc:sldMkLst>
          <pc:docMk/>
          <pc:sldMk cId="0" sldId="454"/>
        </pc:sldMkLst>
        <pc:spChg chg="mod">
          <ac:chgData name="Florence Chijioke Oguledo (2411483)" userId="b3d53333-a0bc-47d2-9d76-959ef987d136" providerId="ADAL" clId="{65D45FCD-812B-44BD-A0C6-0415A6328F13}" dt="2026-04-18T15:07:42.997" v="547" actId="2711"/>
          <ac:spMkLst>
            <pc:docMk/>
            <pc:sldMk cId="0" sldId="454"/>
            <ac:spMk id="2" creationId="{00000000-0000-0000-0000-000000000000}"/>
          </ac:spMkLst>
        </pc:spChg>
        <pc:spChg chg="add mod">
          <ac:chgData name="Florence Chijioke Oguledo (2411483)" userId="b3d53333-a0bc-47d2-9d76-959ef987d136" providerId="ADAL" clId="{65D45FCD-812B-44BD-A0C6-0415A6328F13}" dt="2026-04-18T15:08:26.471" v="551" actId="1076"/>
          <ac:spMkLst>
            <pc:docMk/>
            <pc:sldMk cId="0" sldId="454"/>
            <ac:spMk id="3" creationId="{6D6B76FC-0FCC-6095-8000-9EBF0DDAF429}"/>
          </ac:spMkLst>
        </pc:spChg>
        <pc:picChg chg="add mod">
          <ac:chgData name="Florence Chijioke Oguledo (2411483)" userId="b3d53333-a0bc-47d2-9d76-959ef987d136" providerId="ADAL" clId="{65D45FCD-812B-44BD-A0C6-0415A6328F13}" dt="2026-04-20T14:02:57.745" v="846"/>
          <ac:picMkLst>
            <pc:docMk/>
            <pc:sldMk cId="0" sldId="454"/>
            <ac:picMk id="13" creationId="{48669D98-AAD6-59A7-7E27-4FE7EF786047}"/>
          </ac:picMkLst>
        </pc:picChg>
      </pc:sldChg>
      <pc:sldChg chg="addSp delSp modSp mod modTransition modAnim">
        <pc:chgData name="Florence Chijioke Oguledo (2411483)" userId="b3d53333-a0bc-47d2-9d76-959ef987d136" providerId="ADAL" clId="{65D45FCD-812B-44BD-A0C6-0415A6328F13}" dt="2026-04-20T14:22:13.885" v="852"/>
        <pc:sldMkLst>
          <pc:docMk/>
          <pc:sldMk cId="0" sldId="455"/>
        </pc:sldMkLst>
        <pc:spChg chg="mod">
          <ac:chgData name="Florence Chijioke Oguledo (2411483)" userId="b3d53333-a0bc-47d2-9d76-959ef987d136" providerId="ADAL" clId="{65D45FCD-812B-44BD-A0C6-0415A6328F13}" dt="2026-04-18T14:56:54.777" v="471" actId="2711"/>
          <ac:spMkLst>
            <pc:docMk/>
            <pc:sldMk cId="0" sldId="455"/>
            <ac:spMk id="2" creationId="{00000000-0000-0000-0000-000000000000}"/>
          </ac:spMkLst>
        </pc:spChg>
        <pc:spChg chg="mod">
          <ac:chgData name="Florence Chijioke Oguledo (2411483)" userId="b3d53333-a0bc-47d2-9d76-959ef987d136" providerId="ADAL" clId="{65D45FCD-812B-44BD-A0C6-0415A6328F13}" dt="2026-04-19T11:28:40.082" v="711" actId="20577"/>
          <ac:spMkLst>
            <pc:docMk/>
            <pc:sldMk cId="0" sldId="455"/>
            <ac:spMk id="3" creationId="{00000000-0000-0000-0000-000000000000}"/>
          </ac:spMkLst>
        </pc:spChg>
        <pc:spChg chg="del mod">
          <ac:chgData name="Florence Chijioke Oguledo (2411483)" userId="b3d53333-a0bc-47d2-9d76-959ef987d136" providerId="ADAL" clId="{65D45FCD-812B-44BD-A0C6-0415A6328F13}" dt="2026-04-19T11:29:41.484" v="716"/>
          <ac:spMkLst>
            <pc:docMk/>
            <pc:sldMk cId="0" sldId="455"/>
            <ac:spMk id="8" creationId="{96232203-9EB3-1E37-C614-7BB2B8CC41BD}"/>
          </ac:spMkLst>
        </pc:spChg>
        <pc:picChg chg="del">
          <ac:chgData name="Florence Chijioke Oguledo (2411483)" userId="b3d53333-a0bc-47d2-9d76-959ef987d136" providerId="ADAL" clId="{65D45FCD-812B-44BD-A0C6-0415A6328F13}" dt="2026-04-19T11:29:06.330" v="712" actId="478"/>
          <ac:picMkLst>
            <pc:docMk/>
            <pc:sldMk cId="0" sldId="455"/>
            <ac:picMk id="7" creationId="{BE8CD40F-D396-4C13-3E9D-18C6075F11A6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22:36.767" v="829"/>
          <ac:picMkLst>
            <pc:docMk/>
            <pc:sldMk cId="0" sldId="455"/>
            <ac:picMk id="9" creationId="{ACB8CF60-08B2-3E71-25C1-F13939F4DB7F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34:24.391" v="833"/>
          <ac:picMkLst>
            <pc:docMk/>
            <pc:sldMk cId="0" sldId="455"/>
            <ac:picMk id="16" creationId="{B365AAA6-D12F-AE31-A3D8-DA3F6CF80C69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4:13:15.221" v="847"/>
          <ac:picMkLst>
            <pc:docMk/>
            <pc:sldMk cId="0" sldId="455"/>
            <ac:picMk id="27" creationId="{00BB8248-3C9B-6A91-3AD6-004A4ABCE2F1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4:17:37.567" v="849"/>
          <ac:picMkLst>
            <pc:docMk/>
            <pc:sldMk cId="0" sldId="455"/>
            <ac:picMk id="38" creationId="{ACC80EB0-CA04-DD8C-19E2-AE49C548F302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4:21:12.783" v="851"/>
          <ac:picMkLst>
            <pc:docMk/>
            <pc:sldMk cId="0" sldId="455"/>
            <ac:picMk id="50" creationId="{34C4EFFB-25ED-67C9-FC3B-B390345854B0}"/>
          </ac:picMkLst>
        </pc:picChg>
        <pc:picChg chg="add mod">
          <ac:chgData name="Florence Chijioke Oguledo (2411483)" userId="b3d53333-a0bc-47d2-9d76-959ef987d136" providerId="ADAL" clId="{65D45FCD-812B-44BD-A0C6-0415A6328F13}" dt="2026-04-20T14:22:13.885" v="852"/>
          <ac:picMkLst>
            <pc:docMk/>
            <pc:sldMk cId="0" sldId="455"/>
            <ac:picMk id="62" creationId="{3DA2FA70-1CD4-42AF-549C-04D2CBBEB646}"/>
          </ac:picMkLst>
        </pc:picChg>
      </pc:sldChg>
      <pc:sldChg chg="addSp delSp modSp mod modTransition delAnim modAnim">
        <pc:chgData name="Florence Chijioke Oguledo (2411483)" userId="b3d53333-a0bc-47d2-9d76-959ef987d136" providerId="ADAL" clId="{65D45FCD-812B-44BD-A0C6-0415A6328F13}" dt="2026-04-20T13:40:44.166" v="836"/>
        <pc:sldMkLst>
          <pc:docMk/>
          <pc:sldMk cId="0" sldId="456"/>
        </pc:sldMkLst>
        <pc:spChg chg="mod">
          <ac:chgData name="Florence Chijioke Oguledo (2411483)" userId="b3d53333-a0bc-47d2-9d76-959ef987d136" providerId="ADAL" clId="{65D45FCD-812B-44BD-A0C6-0415A6328F13}" dt="2026-04-18T14:56:46.960" v="470" actId="2711"/>
          <ac:spMkLst>
            <pc:docMk/>
            <pc:sldMk cId="0" sldId="456"/>
            <ac:spMk id="2" creationId="{00000000-0000-0000-0000-000000000000}"/>
          </ac:spMkLst>
        </pc:spChg>
        <pc:spChg chg="del mod">
          <ac:chgData name="Florence Chijioke Oguledo (2411483)" userId="b3d53333-a0bc-47d2-9d76-959ef987d136" providerId="ADAL" clId="{65D45FCD-812B-44BD-A0C6-0415A6328F13}" dt="2026-04-19T10:42:38.026" v="674"/>
          <ac:spMkLst>
            <pc:docMk/>
            <pc:sldMk cId="0" sldId="456"/>
            <ac:spMk id="9" creationId="{A06A2713-53AC-8284-7262-F9F20CD66F57}"/>
          </ac:spMkLst>
        </pc:spChg>
        <pc:spChg chg="add mod">
          <ac:chgData name="Florence Chijioke Oguledo (2411483)" userId="b3d53333-a0bc-47d2-9d76-959ef987d136" providerId="ADAL" clId="{65D45FCD-812B-44BD-A0C6-0415A6328F13}" dt="2026-04-19T10:13:34.436" v="636" actId="20577"/>
          <ac:spMkLst>
            <pc:docMk/>
            <pc:sldMk cId="0" sldId="456"/>
            <ac:spMk id="10" creationId="{F0AA1C70-58DB-2F2B-817C-7613CAB2EE3E}"/>
          </ac:spMkLst>
        </pc:spChg>
        <pc:picChg chg="del">
          <ac:chgData name="Florence Chijioke Oguledo (2411483)" userId="b3d53333-a0bc-47d2-9d76-959ef987d136" providerId="ADAL" clId="{65D45FCD-812B-44BD-A0C6-0415A6328F13}" dt="2026-04-19T10:04:55.060" v="575" actId="478"/>
          <ac:picMkLst>
            <pc:docMk/>
            <pc:sldMk cId="0" sldId="456"/>
            <ac:picMk id="7" creationId="{0CFA6029-1178-78CD-5DE6-3FEC94BCDB2E}"/>
          </ac:picMkLst>
        </pc:picChg>
        <pc:picChg chg="add del mod">
          <ac:chgData name="Florence Chijioke Oguledo (2411483)" userId="b3d53333-a0bc-47d2-9d76-959ef987d136" providerId="ADAL" clId="{65D45FCD-812B-44BD-A0C6-0415A6328F13}" dt="2026-04-20T13:39:22.594" v="835"/>
          <ac:picMkLst>
            <pc:docMk/>
            <pc:sldMk cId="0" sldId="456"/>
            <ac:picMk id="21" creationId="{9D8AD611-6A01-BEDD-F87E-28732260B075}"/>
          </ac:picMkLst>
        </pc:picChg>
        <pc:picChg chg="add mod">
          <ac:chgData name="Florence Chijioke Oguledo (2411483)" userId="b3d53333-a0bc-47d2-9d76-959ef987d136" providerId="ADAL" clId="{65D45FCD-812B-44BD-A0C6-0415A6328F13}" dt="2026-04-20T13:40:44.166" v="836"/>
          <ac:picMkLst>
            <pc:docMk/>
            <pc:sldMk cId="0" sldId="456"/>
            <ac:picMk id="28" creationId="{53559DFC-00E8-DAC2-D7F3-E68838E5070F}"/>
          </ac:picMkLst>
        </pc:picChg>
        <pc:picChg chg="add mod">
          <ac:chgData name="Florence Chijioke Oguledo (2411483)" userId="b3d53333-a0bc-47d2-9d76-959ef987d136" providerId="ADAL" clId="{65D45FCD-812B-44BD-A0C6-0415A6328F13}" dt="2026-04-19T10:04:48.257" v="574" actId="14100"/>
          <ac:picMkLst>
            <pc:docMk/>
            <pc:sldMk cId="0" sldId="456"/>
            <ac:picMk id="1027" creationId="{33B84839-9E06-9155-8647-BBF3BAD20A2B}"/>
          </ac:picMkLst>
        </pc:picChg>
        <pc:picChg chg="add del mod">
          <ac:chgData name="Florence Chijioke Oguledo (2411483)" userId="b3d53333-a0bc-47d2-9d76-959ef987d136" providerId="ADAL" clId="{65D45FCD-812B-44BD-A0C6-0415A6328F13}" dt="2026-04-19T10:12:54.114" v="632" actId="478"/>
          <ac:picMkLst>
            <pc:docMk/>
            <pc:sldMk cId="0" sldId="456"/>
            <ac:picMk id="1029" creationId="{AA78B75C-E1C1-673D-C059-58842BC90B1E}"/>
          </ac:picMkLst>
        </pc:picChg>
      </pc:sldChg>
      <pc:sldChg chg="delSp modSp mod modTransition">
        <pc:chgData name="Florence Chijioke Oguledo (2411483)" userId="b3d53333-a0bc-47d2-9d76-959ef987d136" providerId="ADAL" clId="{65D45FCD-812B-44BD-A0C6-0415A6328F13}" dt="2026-04-20T13:34:24.391" v="833"/>
        <pc:sldMkLst>
          <pc:docMk/>
          <pc:sldMk cId="0" sldId="457"/>
        </pc:sldMkLst>
        <pc:spChg chg="mod">
          <ac:chgData name="Florence Chijioke Oguledo (2411483)" userId="b3d53333-a0bc-47d2-9d76-959ef987d136" providerId="ADAL" clId="{65D45FCD-812B-44BD-A0C6-0415A6328F13}" dt="2026-04-18T14:57:39.518" v="475" actId="2711"/>
          <ac:spMkLst>
            <pc:docMk/>
            <pc:sldMk cId="0" sldId="457"/>
            <ac:spMk id="2" creationId="{00000000-0000-0000-0000-000000000000}"/>
          </ac:spMkLst>
        </pc:spChg>
        <pc:spChg chg="mod">
          <ac:chgData name="Florence Chijioke Oguledo (2411483)" userId="b3d53333-a0bc-47d2-9d76-959ef987d136" providerId="ADAL" clId="{65D45FCD-812B-44BD-A0C6-0415A6328F13}" dt="2026-04-18T14:57:32.922" v="474" actId="2711"/>
          <ac:spMkLst>
            <pc:docMk/>
            <pc:sldMk cId="0" sldId="457"/>
            <ac:spMk id="3" creationId="{00000000-0000-0000-0000-000000000000}"/>
          </ac:spMkLst>
        </pc:spChg>
      </pc:sldChg>
      <pc:sldChg chg="addSp delSp modSp mod modTransition">
        <pc:chgData name="Florence Chijioke Oguledo (2411483)" userId="b3d53333-a0bc-47d2-9d76-959ef987d136" providerId="ADAL" clId="{65D45FCD-812B-44BD-A0C6-0415A6328F13}" dt="2026-04-20T13:42:51.632" v="839"/>
        <pc:sldMkLst>
          <pc:docMk/>
          <pc:sldMk cId="0" sldId="458"/>
        </pc:sldMkLst>
        <pc:spChg chg="mod">
          <ac:chgData name="Florence Chijioke Oguledo (2411483)" userId="b3d53333-a0bc-47d2-9d76-959ef987d136" providerId="ADAL" clId="{65D45FCD-812B-44BD-A0C6-0415A6328F13}" dt="2026-04-18T14:56:29.328" v="468" actId="2711"/>
          <ac:spMkLst>
            <pc:docMk/>
            <pc:sldMk cId="0" sldId="458"/>
            <ac:spMk id="2" creationId="{00000000-0000-0000-0000-000000000000}"/>
          </ac:spMkLst>
        </pc:spChg>
        <pc:spChg chg="mod">
          <ac:chgData name="Florence Chijioke Oguledo (2411483)" userId="b3d53333-a0bc-47d2-9d76-959ef987d136" providerId="ADAL" clId="{65D45FCD-812B-44BD-A0C6-0415A6328F13}" dt="2026-04-18T14:57:17.088" v="472" actId="20577"/>
          <ac:spMkLst>
            <pc:docMk/>
            <pc:sldMk cId="0" sldId="458"/>
            <ac:spMk id="3" creationId="{00000000-0000-0000-0000-000000000000}"/>
          </ac:spMkLst>
        </pc:spChg>
        <pc:picChg chg="add mod">
          <ac:chgData name="Florence Chijioke Oguledo (2411483)" userId="b3d53333-a0bc-47d2-9d76-959ef987d136" providerId="ADAL" clId="{65D45FCD-812B-44BD-A0C6-0415A6328F13}" dt="2026-04-20T13:42:51.632" v="839"/>
          <ac:picMkLst>
            <pc:docMk/>
            <pc:sldMk cId="0" sldId="458"/>
            <ac:picMk id="23" creationId="{7E5AFCD4-7AE9-6057-9817-390C645B091E}"/>
          </ac:picMkLst>
        </pc:picChg>
      </pc:sldChg>
      <pc:sldChg chg="addSp delSp modSp mod modTransition">
        <pc:chgData name="Florence Chijioke Oguledo (2411483)" userId="b3d53333-a0bc-47d2-9d76-959ef987d136" providerId="ADAL" clId="{65D45FCD-812B-44BD-A0C6-0415A6328F13}" dt="2026-04-20T14:29:03.373" v="853" actId="2710"/>
        <pc:sldMkLst>
          <pc:docMk/>
          <pc:sldMk cId="0" sldId="459"/>
        </pc:sldMkLst>
        <pc:spChg chg="mod">
          <ac:chgData name="Florence Chijioke Oguledo (2411483)" userId="b3d53333-a0bc-47d2-9d76-959ef987d136" providerId="ADAL" clId="{65D45FCD-812B-44BD-A0C6-0415A6328F13}" dt="2026-04-18T15:05:00.242" v="518" actId="1076"/>
          <ac:spMkLst>
            <pc:docMk/>
            <pc:sldMk cId="0" sldId="459"/>
            <ac:spMk id="2" creationId="{00000000-0000-0000-0000-000000000000}"/>
          </ac:spMkLst>
        </pc:spChg>
        <pc:spChg chg="add mod">
          <ac:chgData name="Florence Chijioke Oguledo (2411483)" userId="b3d53333-a0bc-47d2-9d76-959ef987d136" providerId="ADAL" clId="{65D45FCD-812B-44BD-A0C6-0415A6328F13}" dt="2026-04-20T14:29:03.373" v="853" actId="2710"/>
          <ac:spMkLst>
            <pc:docMk/>
            <pc:sldMk cId="0" sldId="459"/>
            <ac:spMk id="12" creationId="{36515F65-8A31-1F1A-23F7-9D51FDC498B6}"/>
          </ac:spMkLst>
        </pc:spChg>
        <pc:spChg chg="add del">
          <ac:chgData name="Florence Chijioke Oguledo (2411483)" userId="b3d53333-a0bc-47d2-9d76-959ef987d136" providerId="ADAL" clId="{65D45FCD-812B-44BD-A0C6-0415A6328F13}" dt="2026-04-19T16:59:54.582" v="733" actId="22"/>
          <ac:spMkLst>
            <pc:docMk/>
            <pc:sldMk cId="0" sldId="459"/>
            <ac:spMk id="14" creationId="{2BD6E305-4F97-67DF-9DCE-68438F882CA2}"/>
          </ac:spMkLst>
        </pc:spChg>
        <pc:spChg chg="add mod">
          <ac:chgData name="Florence Chijioke Oguledo (2411483)" userId="b3d53333-a0bc-47d2-9d76-959ef987d136" providerId="ADAL" clId="{65D45FCD-812B-44BD-A0C6-0415A6328F13}" dt="2026-04-19T17:09:43.459" v="748" actId="1076"/>
          <ac:spMkLst>
            <pc:docMk/>
            <pc:sldMk cId="0" sldId="459"/>
            <ac:spMk id="17" creationId="{94380EBF-BBAD-C73A-F11F-45961F3EAFFF}"/>
          </ac:spMkLst>
        </pc:spChg>
        <pc:picChg chg="add mod">
          <ac:chgData name="Florence Chijioke Oguledo (2411483)" userId="b3d53333-a0bc-47d2-9d76-959ef987d136" providerId="ADAL" clId="{65D45FCD-812B-44BD-A0C6-0415A6328F13}" dt="2026-04-20T14:01:59.973" v="845"/>
          <ac:picMkLst>
            <pc:docMk/>
            <pc:sldMk cId="0" sldId="459"/>
            <ac:picMk id="15" creationId="{DE2EA985-576C-F3C9-F986-6C4081AD1BBA}"/>
          </ac:picMkLst>
        </pc:picChg>
        <pc:picChg chg="add mod">
          <ac:chgData name="Florence Chijioke Oguledo (2411483)" userId="b3d53333-a0bc-47d2-9d76-959ef987d136" providerId="ADAL" clId="{65D45FCD-812B-44BD-A0C6-0415A6328F13}" dt="2026-04-19T17:09:34.299" v="746" actId="14100"/>
          <ac:picMkLst>
            <pc:docMk/>
            <pc:sldMk cId="0" sldId="459"/>
            <ac:picMk id="16" creationId="{F56B33A5-69EA-3B27-A506-148DF0A72F28}"/>
          </ac:picMkLst>
        </pc:picChg>
      </pc:sldChg>
      <pc:sldChg chg="addSp delSp modSp mod ord modTransition">
        <pc:chgData name="Florence Chijioke Oguledo (2411483)" userId="b3d53333-a0bc-47d2-9d76-959ef987d136" providerId="ADAL" clId="{65D45FCD-812B-44BD-A0C6-0415A6328F13}" dt="2026-04-20T13:34:24.391" v="833"/>
        <pc:sldMkLst>
          <pc:docMk/>
          <pc:sldMk cId="3475944234" sldId="461"/>
        </pc:sldMkLst>
        <pc:spChg chg="add mod">
          <ac:chgData name="Florence Chijioke Oguledo (2411483)" userId="b3d53333-a0bc-47d2-9d76-959ef987d136" providerId="ADAL" clId="{65D45FCD-812B-44BD-A0C6-0415A6328F13}" dt="2026-04-19T08:23:10.722" v="570" actId="20577"/>
          <ac:spMkLst>
            <pc:docMk/>
            <pc:sldMk cId="3475944234" sldId="461"/>
            <ac:spMk id="9" creationId="{F0DDC27E-B776-FBD1-577B-B1D3B574C4CB}"/>
          </ac:spMkLst>
        </pc:spChg>
      </pc:sldChg>
      <pc:sldChg chg="modSp add mod ord modTransition">
        <pc:chgData name="Florence Chijioke Oguledo (2411483)" userId="b3d53333-a0bc-47d2-9d76-959ef987d136" providerId="ADAL" clId="{65D45FCD-812B-44BD-A0C6-0415A6328F13}" dt="2026-04-20T13:34:24.391" v="833"/>
        <pc:sldMkLst>
          <pc:docMk/>
          <pc:sldMk cId="3403147376" sldId="463"/>
        </pc:sldMkLst>
        <pc:spChg chg="mod">
          <ac:chgData name="Florence Chijioke Oguledo (2411483)" userId="b3d53333-a0bc-47d2-9d76-959ef987d136" providerId="ADAL" clId="{65D45FCD-812B-44BD-A0C6-0415A6328F13}" dt="2026-04-18T14:57:53.514" v="476" actId="2711"/>
          <ac:spMkLst>
            <pc:docMk/>
            <pc:sldMk cId="3403147376" sldId="463"/>
            <ac:spMk id="2" creationId="{7D067EF5-3AD3-BC31-9CF3-DC5CC8D540A8}"/>
          </ac:spMkLst>
        </pc:spChg>
        <pc:spChg chg="mod">
          <ac:chgData name="Florence Chijioke Oguledo (2411483)" userId="b3d53333-a0bc-47d2-9d76-959ef987d136" providerId="ADAL" clId="{65D45FCD-812B-44BD-A0C6-0415A6328F13}" dt="2026-04-18T14:58:10.178" v="478" actId="2711"/>
          <ac:spMkLst>
            <pc:docMk/>
            <pc:sldMk cId="3403147376" sldId="463"/>
            <ac:spMk id="3" creationId="{7D6E8502-04B4-C6CF-4A37-DFE86A7C705B}"/>
          </ac:spMkLst>
        </pc:spChg>
      </pc:sldChg>
      <pc:sldChg chg="addSp delSp modSp add mod ord modTransition">
        <pc:chgData name="Florence Chijioke Oguledo (2411483)" userId="b3d53333-a0bc-47d2-9d76-959ef987d136" providerId="ADAL" clId="{65D45FCD-812B-44BD-A0C6-0415A6328F13}" dt="2026-04-20T13:34:24.391" v="833"/>
        <pc:sldMkLst>
          <pc:docMk/>
          <pc:sldMk cId="3568082466" sldId="464"/>
        </pc:sldMkLst>
        <pc:spChg chg="add mod">
          <ac:chgData name="Florence Chijioke Oguledo (2411483)" userId="b3d53333-a0bc-47d2-9d76-959ef987d136" providerId="ADAL" clId="{65D45FCD-812B-44BD-A0C6-0415A6328F13}" dt="2026-04-19T08:23:34.836" v="572" actId="20577"/>
          <ac:spMkLst>
            <pc:docMk/>
            <pc:sldMk cId="3568082466" sldId="464"/>
            <ac:spMk id="9" creationId="{0FDD6CA9-3A5F-DD25-571C-2CC1315C12C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/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/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t>20/04/2026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" TargetMode="External"/><Relationship Id="rId2" Type="http://schemas.openxmlformats.org/officeDocument/2006/relationships/hyperlink" Target="https://www.bhf.org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3600400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ID:2411483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Florence Chijioke Oguledo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2268286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Management of Type 2 Diabetes Mellitus: A Case Study of Mr. David Miller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Florence Chijioke Oguledo.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NICE (2023)</a:t>
            </a:r>
            <a:endParaRPr lang="en-US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2</a:t>
            </a:fld>
            <a:endParaRPr lang="en-GB" altLang="en-US"/>
          </a:p>
        </p:txBody>
      </p:sp>
      <p:pic>
        <p:nvPicPr>
          <p:cNvPr id="62" name="Audio 61">
            <a:hlinkClick r:id="" action="ppaction://media"/>
            <a:extLst>
              <a:ext uri="{FF2B5EF4-FFF2-40B4-BE49-F238E27FC236}">
                <a16:creationId xmlns:a16="http://schemas.microsoft.com/office/drawing/2014/main" id="{3DA2FA70-1CD4-42AF-549C-04D2CBBEB6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822"/>
    </mc:Choice>
    <mc:Fallback>
      <p:transition spd="slow" advTm="46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055" y="206660"/>
            <a:ext cx="7501890" cy="702059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Information about the person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3</a:t>
            </a:fld>
            <a:endParaRPr lang="en-GB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AA1C70-58DB-2F2B-817C-7613CAB2EE3E}"/>
              </a:ext>
            </a:extLst>
          </p:cNvPr>
          <p:cNvSpPr txBox="1"/>
          <p:nvPr/>
        </p:nvSpPr>
        <p:spPr>
          <a:xfrm>
            <a:off x="395536" y="1442029"/>
            <a:ext cx="4320480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Patient Profile - David Miller</a:t>
            </a: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Age/Gender:</a:t>
            </a:r>
            <a:r>
              <a:rPr lang="en-GB" b="0" dirty="0">
                <a:solidFill>
                  <a:srgbClr val="000000"/>
                </a:solidFill>
                <a:effectLst/>
              </a:rPr>
              <a:t> 58-year-old British Male.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Occupation:</a:t>
            </a:r>
            <a:r>
              <a:rPr lang="en-GB" b="0" dirty="0">
                <a:solidFill>
                  <a:srgbClr val="000000"/>
                </a:solidFill>
                <a:effectLst/>
              </a:rPr>
              <a:t> Long-distance HGV Driver (Sedentary).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Clinical Data:</a:t>
            </a:r>
            <a:r>
              <a:rPr lang="en-GB" b="0" dirty="0">
                <a:solidFill>
                  <a:srgbClr val="000000"/>
                </a:solidFill>
                <a:effectLst/>
              </a:rPr>
              <a:t> HbA1c: 62 mmol/mol | BMI: 32.5 (Obese).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Blood Pressure:</a:t>
            </a:r>
            <a:r>
              <a:rPr lang="en-GB" b="0" dirty="0">
                <a:solidFill>
                  <a:srgbClr val="000000"/>
                </a:solidFill>
                <a:effectLst/>
              </a:rPr>
              <a:t> 145/92 mmHg (Hypertensive).</a:t>
            </a:r>
          </a:p>
          <a:p>
            <a:pPr algn="l">
              <a:lnSpc>
                <a:spcPts val="1800"/>
              </a:lnSpc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algn="l">
              <a:lnSpc>
                <a:spcPts val="1800"/>
              </a:lnSpc>
            </a:pPr>
            <a:r>
              <a:rPr lang="en-GB" b="1" dirty="0">
                <a:solidFill>
                  <a:srgbClr val="000000"/>
                </a:solidFill>
                <a:effectLst/>
              </a:rPr>
              <a:t>Lifestyle:</a:t>
            </a:r>
            <a:r>
              <a:rPr lang="en-GB" b="0" dirty="0">
                <a:solidFill>
                  <a:srgbClr val="000000"/>
                </a:solidFill>
                <a:effectLst/>
              </a:rPr>
              <a:t> Smokes 10/day; relies on service station meals.</a:t>
            </a: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33B84839-9E06-9155-8647-BBF3BAD20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397000" y="6857999"/>
            <a:ext cx="2886968" cy="311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53559DFC-00E8-DAC2-D7F3-E68838E50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55"/>
    </mc:Choice>
    <mc:Fallback>
      <p:transition spd="slow" advTm="51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9592" y="0"/>
            <a:ext cx="7744460" cy="764704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E6AB1C-5A6C-3CBF-07EB-C508990768ED}"/>
              </a:ext>
            </a:extLst>
          </p:cNvPr>
          <p:cNvSpPr txBox="1"/>
          <p:nvPr/>
        </p:nvSpPr>
        <p:spPr>
          <a:xfrm>
            <a:off x="375903" y="908720"/>
            <a:ext cx="369204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effectLst/>
              </a:rPr>
              <a:t>Organ:</a:t>
            </a:r>
            <a:r>
              <a:rPr lang="en-GB" b="0" dirty="0">
                <a:solidFill>
                  <a:srgbClr val="000000"/>
                </a:solidFill>
                <a:effectLst/>
              </a:rPr>
              <a:t> The Pancreas (Islets of Langerhans).</a:t>
            </a: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effectLst/>
              </a:rPr>
              <a:t>Key Cells:</a:t>
            </a:r>
            <a:r>
              <a:rPr lang="en-GB" b="0" dirty="0">
                <a:solidFill>
                  <a:srgbClr val="000000"/>
                </a:solidFill>
                <a:effectLst/>
              </a:rPr>
              <a:t> Beta cells produce insulin (Tortora and Derrickson, 2017).</a:t>
            </a: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endParaRPr lang="en-GB" b="0" dirty="0">
              <a:solidFill>
                <a:srgbClr val="000000"/>
              </a:solidFill>
              <a:effectLst/>
            </a:endParaRPr>
          </a:p>
          <a:p>
            <a:pPr marL="342900" indent="-342900" algn="l">
              <a:lnSpc>
                <a:spcPts val="1800"/>
              </a:lnSpc>
              <a:buFont typeface="+mj-lt"/>
              <a:buAutoNum type="arabicPeriod"/>
            </a:pPr>
            <a:r>
              <a:rPr lang="en-GB" b="1" dirty="0">
                <a:solidFill>
                  <a:srgbClr val="000000"/>
                </a:solidFill>
                <a:effectLst/>
              </a:rPr>
              <a:t>The Issue:</a:t>
            </a:r>
            <a:r>
              <a:rPr lang="en-GB" b="0" dirty="0">
                <a:solidFill>
                  <a:srgbClr val="000000"/>
                </a:solidFill>
                <a:effectLst/>
              </a:rPr>
              <a:t> Insulin resistance. Glucose cannot enter the cells for energy and remains in the bloodstream (Waugh and Grant, 2018).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43ACFFEF-AAA0-1E76-3FCD-4B540E252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42029"/>
            <a:ext cx="3744416" cy="321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EA59CC-0006-9251-F8AA-5206C8D03B96}"/>
              </a:ext>
            </a:extLst>
          </p:cNvPr>
          <p:cNvSpPr txBox="1"/>
          <p:nvPr/>
        </p:nvSpPr>
        <p:spPr>
          <a:xfrm>
            <a:off x="5141170" y="5157192"/>
            <a:ext cx="39877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"</a:t>
            </a:r>
            <a:r>
              <a:rPr lang="en-GB" sz="1000" i="1" dirty="0"/>
              <a:t>(Tortora and Derrickson, 2017)</a:t>
            </a:r>
            <a:r>
              <a:rPr lang="en-GB" sz="1000" dirty="0"/>
              <a:t>"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055" y="104949"/>
            <a:ext cx="7247890" cy="743585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(1/3)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125" y="1052736"/>
            <a:ext cx="9053830" cy="4625434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Lifestyle and Health Behaviour: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Diet: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High intake of refined sugars and saturated fats due to limited cooking facilities.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Activity: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Highly sedentary (9-10 hours driving).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Stressful shifts and poor engagement with previous health screenings.</a:t>
            </a:r>
          </a:p>
          <a:p>
            <a:pPr marL="400050" lvl="1" indent="0">
              <a:buNone/>
            </a:pPr>
            <a:endParaRPr lang="en-US" altLang="en-GB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5</a:t>
            </a:fld>
            <a:endParaRPr lang="en-GB" alt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7E5AFCD4-7AE9-6057-9817-390C645B09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825"/>
    </mc:Choice>
    <mc:Fallback>
      <p:transition spd="slow" advTm="55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685" y="247457"/>
            <a:ext cx="7326630" cy="581320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(2/3)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" y="1268760"/>
            <a:ext cx="9061450" cy="444878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Daily Routine Changes: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Action: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Introduce 10-minute "Active Breaks" during driving shifts (Public Health England, 2017).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Monitoring: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Self-monitoring blood glucose (SMBG) to track energy spikes.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Hydration: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Replace energy drinks with water to lower sugar intake.</a:t>
            </a:r>
          </a:p>
          <a:p>
            <a:pPr marL="0" indent="0">
              <a:buNone/>
            </a:pPr>
            <a:endParaRPr lang="en-US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6567465"/>
            <a:ext cx="971550" cy="176235"/>
          </a:xfrm>
        </p:spPr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956550" y="6448183"/>
            <a:ext cx="730250" cy="273292"/>
          </a:xfrm>
        </p:spPr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F6798-85EA-1503-ED80-D61B84D32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67EF5-3AD3-BC31-9CF3-DC5CC8D54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722" y="0"/>
            <a:ext cx="7234555" cy="69269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E8502-04B4-C6CF-4A37-DFE86A7C7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16695" cy="4764117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Approach: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Use the PEACE framework and motivational interviewing (NMC, 2018).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Pillars: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Respecting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(his choices) while promoting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(his health).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Consent: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Ensuring David understands the risks of untreated hyperglycaemia.</a:t>
            </a:r>
          </a:p>
          <a:p>
            <a:pPr marL="0" indent="0">
              <a:buNone/>
            </a:pPr>
            <a:endParaRPr lang="en-US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79D7A-FC24-511F-275B-9929A79EA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855408-0FA8-5607-3F14-C9E112C9A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147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466" y="2643"/>
            <a:ext cx="6696744" cy="859949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2D00EDD-1B69-9AC0-7809-1E75996442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536" y="573984"/>
            <a:ext cx="5760640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Cardiovascular: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High risk of stroke/heart attack due to smoking and hypertension (British Heart Foundation, 2023).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Microvascular: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Potential for Retinopathy (eyes) and Nephropathy (kidneys).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Neuropathy: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Nerve damage in feet, increased by long periods of sitting (Diabetes UK, 2024).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A27312-4122-9D9B-F559-F2C5B61610AB}"/>
              </a:ext>
            </a:extLst>
          </p:cNvPr>
          <p:cNvSpPr txBox="1"/>
          <p:nvPr/>
        </p:nvSpPr>
        <p:spPr>
          <a:xfrm>
            <a:off x="6156176" y="4174969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Chaturvedi, </a:t>
            </a:r>
            <a:r>
              <a:rPr lang="en-GB" sz="1200" dirty="0" err="1"/>
              <a:t>YScribd</a:t>
            </a:r>
            <a:r>
              <a:rPr lang="en-GB" sz="1200" dirty="0"/>
              <a:t>. Available at: https://it.scribd.com/presentation/323596357/Ch-24-Slides [Accessed 19 Apr. </a:t>
            </a:r>
            <a:r>
              <a:rPr lang="en-GB" sz="1200"/>
              <a:t>2026].</a:t>
            </a:r>
            <a:endParaRPr lang="en-GB" sz="1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B4A7B2-8279-0DC1-B704-9DF30B408C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160" y="476673"/>
            <a:ext cx="3037214" cy="3698296"/>
          </a:xfrm>
          <a:prstGeom prst="rect">
            <a:avLst/>
          </a:prstGeom>
        </p:spPr>
      </p:pic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0E9B5159-4317-304D-AE05-7FBAB37FDA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292"/>
    </mc:Choice>
    <mc:Fallback>
      <p:transition spd="slow" advTm="46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489" y="91053"/>
            <a:ext cx="7499985" cy="864236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9</a:t>
            </a:fld>
            <a:endParaRPr lang="en-GB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515F65-8A31-1F1A-23F7-9D51FDC498B6}"/>
              </a:ext>
            </a:extLst>
          </p:cNvPr>
          <p:cNvSpPr txBox="1"/>
          <p:nvPr/>
        </p:nvSpPr>
        <p:spPr>
          <a:xfrm>
            <a:off x="611560" y="1124744"/>
            <a:ext cx="4680520" cy="4196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Clinical Recommendations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Medication: </a:t>
            </a:r>
            <a:r>
              <a:rPr lang="en-GB" dirty="0"/>
              <a:t>Start Metformin 500mg daily (NICE, 2023).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Referral:</a:t>
            </a:r>
            <a:r>
              <a:rPr lang="en-GB" dirty="0"/>
              <a:t> NHS National Diabetes Prevention Programme (NDPP).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Screening:</a:t>
            </a:r>
            <a:r>
              <a:rPr lang="en-GB" dirty="0"/>
              <a:t> Annual retinal and foot checks.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Education:</a:t>
            </a:r>
            <a:r>
              <a:rPr lang="en-GB" dirty="0"/>
              <a:t> Understanding medication side effects (Royal Pharmaceutical Society, 2022).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56B33A5-69EA-3B27-A506-148DF0A72F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826246"/>
            <a:ext cx="3923928" cy="267476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4380EBF-BBAD-C73A-F11F-45961F3EAFFF}"/>
              </a:ext>
            </a:extLst>
          </p:cNvPr>
          <p:cNvSpPr txBox="1"/>
          <p:nvPr/>
        </p:nvSpPr>
        <p:spPr>
          <a:xfrm>
            <a:off x="6263680" y="4064216"/>
            <a:ext cx="28803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Available at: https://nutritionsource.hsph.harvard.edu/healthy-eating-plate/.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E2EA985-576C-F3C9-F986-6C4081AD1B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89"/>
    </mc:Choice>
    <mc:Fallback>
      <p:transition spd="slow" advTm="56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6075"/>
            <a:ext cx="8229600" cy="714375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10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D6B76FC-0FCC-6095-8000-9EBF0DDAF4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1539" y="1052736"/>
            <a:ext cx="8880921" cy="3948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David’s condition is manageable with integrated care.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Combining medication with small, realistic lifestyle changes (like active breaks) is key for HGV drivers.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Focusing on smoking cessation will drastically reduce his cardiovascular risk.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8669D98-AAD6-59A7-7E27-4FE7EF7860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05"/>
    </mc:Choice>
    <mc:Fallback>
      <p:transition spd="slow" advTm="44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3385"/>
            <a:ext cx="8229600" cy="673327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54484" y="941544"/>
            <a:ext cx="8435032" cy="4503680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British Heart Foundation (2023)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Diabetes and your heart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https://www.bhf.org.uk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18 April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Diabetes UK (2024)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Diabetes complications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https://www.diabetes.org.uk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18 April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management. [NG28]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EFBD19-0EA2-F140-6870-07DDD6632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C2169E-EAA3-7005-C196-686D2425A6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t>12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DDC27E-B776-FBD1-577B-B1D3B574C4CB}"/>
              </a:ext>
            </a:extLst>
          </p:cNvPr>
          <p:cNvSpPr txBox="1"/>
          <p:nvPr/>
        </p:nvSpPr>
        <p:spPr>
          <a:xfrm>
            <a:off x="2286000" y="2551837"/>
            <a:ext cx="4572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Nursing and Midwifery Council (NMC) (2018) </a:t>
            </a:r>
            <a:r>
              <a:rPr lang="en-GB" i="1" dirty="0"/>
              <a:t>The Code: Professional standards of practice and behaviour</a:t>
            </a:r>
            <a:r>
              <a:rPr lang="en-GB" dirty="0"/>
              <a:t>. London: NMC.</a:t>
            </a:r>
          </a:p>
          <a:p>
            <a:endParaRPr lang="en-GB" dirty="0"/>
          </a:p>
          <a:p>
            <a:r>
              <a:rPr lang="en-GB" dirty="0"/>
              <a:t>Public Health England (2017) </a:t>
            </a:r>
            <a:r>
              <a:rPr lang="en-GB" i="1" dirty="0"/>
              <a:t>Health and work: Cardiovascular disease and diabetes</a:t>
            </a:r>
            <a:r>
              <a:rPr lang="en-GB" dirty="0"/>
              <a:t>. London: Public Health England.</a:t>
            </a:r>
          </a:p>
        </p:txBody>
      </p:sp>
    </p:spTree>
    <p:extLst>
      <p:ext uri="{BB962C8B-B14F-4D97-AF65-F5344CB8AC3E}">
        <p14:creationId xmlns:p14="http://schemas.microsoft.com/office/powerpoint/2010/main" val="3475944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674CC-041A-A1E7-9D18-CD3B5C355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27954B-B724-113A-7964-A6CEE9262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t>20/04/2026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DC5317D-9992-B7E3-542B-503060BC31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t>13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DD6CA9-3A5F-DD25-571C-2CC1315C12CE}"/>
              </a:ext>
            </a:extLst>
          </p:cNvPr>
          <p:cNvSpPr txBox="1"/>
          <p:nvPr/>
        </p:nvSpPr>
        <p:spPr>
          <a:xfrm>
            <a:off x="2286000" y="2136339"/>
            <a:ext cx="4572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Royal Pharmaceutical Society (2022) </a:t>
            </a:r>
            <a:r>
              <a:rPr lang="en-GB" i="1" dirty="0"/>
              <a:t>The management of Type 2 Diabetes</a:t>
            </a:r>
            <a:r>
              <a:rPr lang="en-GB" dirty="0"/>
              <a:t>. London: RPS.</a:t>
            </a:r>
          </a:p>
          <a:p>
            <a:endParaRPr lang="en-GB" dirty="0"/>
          </a:p>
          <a:p>
            <a:r>
              <a:rPr lang="en-GB" dirty="0"/>
              <a:t>Tortora, G.J. and Derrickson, B.H. (2017) </a:t>
            </a:r>
            <a:r>
              <a:rPr lang="en-GB" i="1" dirty="0"/>
              <a:t>Principles of Anatomy and Physiology</a:t>
            </a:r>
            <a:r>
              <a:rPr lang="en-GB" dirty="0"/>
              <a:t>. 15th </a:t>
            </a:r>
            <a:r>
              <a:rPr lang="en-GB" dirty="0" err="1"/>
              <a:t>edn</a:t>
            </a:r>
            <a:r>
              <a:rPr lang="en-GB" dirty="0"/>
              <a:t>. Hoboken: Wiley.</a:t>
            </a:r>
          </a:p>
          <a:p>
            <a:endParaRPr lang="en-GB" dirty="0"/>
          </a:p>
          <a:p>
            <a:r>
              <a:rPr lang="en-GB" dirty="0"/>
              <a:t>Waugh, A. and Grant, A. (2018) </a:t>
            </a:r>
            <a:r>
              <a:rPr lang="en-GB" i="1" dirty="0"/>
              <a:t>Ross &amp; Wilson Anatomy and Physiology in Health and Illness</a:t>
            </a:r>
            <a:r>
              <a:rPr lang="en-GB" dirty="0"/>
              <a:t>. 13th </a:t>
            </a:r>
            <a:r>
              <a:rPr lang="en-GB" dirty="0" err="1"/>
              <a:t>edn</a:t>
            </a:r>
            <a:r>
              <a:rPr lang="en-GB" dirty="0"/>
              <a:t>. Edinburgh: Elsevier.</a:t>
            </a:r>
          </a:p>
        </p:txBody>
      </p:sp>
    </p:spTree>
    <p:extLst>
      <p:ext uri="{BB962C8B-B14F-4D97-AF65-F5344CB8AC3E}">
        <p14:creationId xmlns:p14="http://schemas.microsoft.com/office/powerpoint/2010/main" val="35680824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9f22b7a-c618-4079-bd50-06f987a7a4b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C45D477A444DB48B74AEE6FFC562A1F" ma:contentTypeVersion="10" ma:contentTypeDescription="Create a new document." ma:contentTypeScope="" ma:versionID="b58124d40a48966a0c7e829b2e141e07">
  <xsd:schema xmlns:xsd="http://www.w3.org/2001/XMLSchema" xmlns:xs="http://www.w3.org/2001/XMLSchema" xmlns:p="http://schemas.microsoft.com/office/2006/metadata/properties" xmlns:ns3="29f22b7a-c618-4079-bd50-06f987a7a4b0" targetNamespace="http://schemas.microsoft.com/office/2006/metadata/properties" ma:root="true" ma:fieldsID="147493b7bae670cfa1684ea0bfb54832" ns3:_="">
    <xsd:import namespace="29f22b7a-c618-4079-bd50-06f987a7a4b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f22b7a-c618-4079-bd50-06f987a7a4b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A90362-3C67-4D47-AA3F-780A6E3F2FB1}">
  <ds:schemaRefs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29f22b7a-c618-4079-bd50-06f987a7a4b0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EF608E47-2778-4A5C-958B-5BD28C6394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f22b7a-c618-4079-bd50-06f987a7a4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56ABA0D-61EA-4941-9411-06F892DF7B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6938</TotalTime>
  <Words>735</Words>
  <Application>Microsoft Office PowerPoint</Application>
  <PresentationFormat>On-screen Show (4:3)</PresentationFormat>
  <Paragraphs>109</Paragraphs>
  <Slides>13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Florence Chijioke Oguledo (2411483)</cp:lastModifiedBy>
  <cp:revision>230</cp:revision>
  <cp:lastPrinted>2018-07-09T15:27:00Z</cp:lastPrinted>
  <dcterms:created xsi:type="dcterms:W3CDTF">2002-10-07T19:43:00Z</dcterms:created>
  <dcterms:modified xsi:type="dcterms:W3CDTF">2026-04-20T14:29:14Z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012E1F14C7EA43A9AAD6DC2CF9406D69_13</vt:lpwstr>
  </property>
  <property fmtid="{D5CDD505-2E9C-101B-9397-08002B2CF9AE}" pid="3" name="KSOProductBuildVer">
    <vt:lpwstr>2057-12.2.0.23196</vt:lpwstr>
  </property>
  <property fmtid="{D5CDD505-2E9C-101B-9397-08002B2CF9AE}" pid="4" name="ContentTypeId">
    <vt:lpwstr>0x0101002C45D477A444DB48B74AEE6FFC562A1F</vt:lpwstr>
  </property>
</Properties>
</file>