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72D277-7DB8-4A70-8647-C3CE263793A7}" v="1510" dt="2024-05-21T11:00:20.4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Edmunds (2100303)" userId="e4c0e9ab-17a8-404b-bca6-9409936dc8eb" providerId="ADAL" clId="{F472D277-7DB8-4A70-8647-C3CE263793A7}"/>
    <pc:docChg chg="undo custSel addSld delSld modSld sldOrd">
      <pc:chgData name="Sophie Edmunds (2100303)" userId="e4c0e9ab-17a8-404b-bca6-9409936dc8eb" providerId="ADAL" clId="{F472D277-7DB8-4A70-8647-C3CE263793A7}" dt="2024-05-29T09:01:17.723" v="3520" actId="20577"/>
      <pc:docMkLst>
        <pc:docMk/>
      </pc:docMkLst>
      <pc:sldChg chg="modNotesTx">
        <pc:chgData name="Sophie Edmunds (2100303)" userId="e4c0e9ab-17a8-404b-bca6-9409936dc8eb" providerId="ADAL" clId="{F472D277-7DB8-4A70-8647-C3CE263793A7}" dt="2024-05-29T09:01:17.723" v="3520" actId="20577"/>
        <pc:sldMkLst>
          <pc:docMk/>
          <pc:sldMk cId="3564626386" sldId="256"/>
        </pc:sldMkLst>
      </pc:sldChg>
      <pc:sldChg chg="addSp delSp modSp new mod modTransition modAnim">
        <pc:chgData name="Sophie Edmunds (2100303)" userId="e4c0e9ab-17a8-404b-bca6-9409936dc8eb" providerId="ADAL" clId="{F472D277-7DB8-4A70-8647-C3CE263793A7}" dt="2024-05-21T10:41:48.624" v="3368" actId="20577"/>
        <pc:sldMkLst>
          <pc:docMk/>
          <pc:sldMk cId="2553466592" sldId="258"/>
        </pc:sldMkLst>
        <pc:spChg chg="del">
          <ac:chgData name="Sophie Edmunds (2100303)" userId="e4c0e9ab-17a8-404b-bca6-9409936dc8eb" providerId="ADAL" clId="{F472D277-7DB8-4A70-8647-C3CE263793A7}" dt="2024-05-17T19:23:57.984" v="1" actId="478"/>
          <ac:spMkLst>
            <pc:docMk/>
            <pc:sldMk cId="2553466592" sldId="258"/>
            <ac:spMk id="2" creationId="{155F2D5E-B82C-1596-5D4A-929C13B741A4}"/>
          </ac:spMkLst>
        </pc:spChg>
        <pc:spChg chg="del">
          <ac:chgData name="Sophie Edmunds (2100303)" userId="e4c0e9ab-17a8-404b-bca6-9409936dc8eb" providerId="ADAL" clId="{F472D277-7DB8-4A70-8647-C3CE263793A7}" dt="2024-05-17T19:23:59.823" v="2" actId="478"/>
          <ac:spMkLst>
            <pc:docMk/>
            <pc:sldMk cId="2553466592" sldId="258"/>
            <ac:spMk id="3" creationId="{671FD909-A6F9-1593-8B98-4D6364827B49}"/>
          </ac:spMkLst>
        </pc:spChg>
        <pc:spChg chg="add mod">
          <ac:chgData name="Sophie Edmunds (2100303)" userId="e4c0e9ab-17a8-404b-bca6-9409936dc8eb" providerId="ADAL" clId="{F472D277-7DB8-4A70-8647-C3CE263793A7}" dt="2024-05-17T20:02:05.747" v="592" actId="1076"/>
          <ac:spMkLst>
            <pc:docMk/>
            <pc:sldMk cId="2553466592" sldId="258"/>
            <ac:spMk id="5" creationId="{C0BDF172-E811-AF67-E1C3-582AB7D0E15B}"/>
          </ac:spMkLst>
        </pc:spChg>
        <pc:spChg chg="add mod">
          <ac:chgData name="Sophie Edmunds (2100303)" userId="e4c0e9ab-17a8-404b-bca6-9409936dc8eb" providerId="ADAL" clId="{F472D277-7DB8-4A70-8647-C3CE263793A7}" dt="2024-05-17T20:02:39.562" v="597" actId="1076"/>
          <ac:spMkLst>
            <pc:docMk/>
            <pc:sldMk cId="2553466592" sldId="258"/>
            <ac:spMk id="7" creationId="{7BB04F4B-43D4-5B6F-CFCA-1987348A42C8}"/>
          </ac:spMkLst>
        </pc:spChg>
        <pc:spChg chg="add mod">
          <ac:chgData name="Sophie Edmunds (2100303)" userId="e4c0e9ab-17a8-404b-bca6-9409936dc8eb" providerId="ADAL" clId="{F472D277-7DB8-4A70-8647-C3CE263793A7}" dt="2024-05-21T10:41:48.624" v="3368" actId="20577"/>
          <ac:spMkLst>
            <pc:docMk/>
            <pc:sldMk cId="2553466592" sldId="258"/>
            <ac:spMk id="8" creationId="{EECA68FD-F419-671B-AEC4-EEAF25759C06}"/>
          </ac:spMkLst>
        </pc:spChg>
        <pc:spChg chg="add mod ord">
          <ac:chgData name="Sophie Edmunds (2100303)" userId="e4c0e9ab-17a8-404b-bca6-9409936dc8eb" providerId="ADAL" clId="{F472D277-7DB8-4A70-8647-C3CE263793A7}" dt="2024-05-17T20:16:39.787" v="659" actId="13822"/>
          <ac:spMkLst>
            <pc:docMk/>
            <pc:sldMk cId="2553466592" sldId="258"/>
            <ac:spMk id="10" creationId="{3D1C7772-0DD6-23C1-1B1A-8996D909DF90}"/>
          </ac:spMkLst>
        </pc:spChg>
        <pc:spChg chg="add mod ord">
          <ac:chgData name="Sophie Edmunds (2100303)" userId="e4c0e9ab-17a8-404b-bca6-9409936dc8eb" providerId="ADAL" clId="{F472D277-7DB8-4A70-8647-C3CE263793A7}" dt="2024-05-17T20:03:11.540" v="606" actId="207"/>
          <ac:spMkLst>
            <pc:docMk/>
            <pc:sldMk cId="2553466592" sldId="258"/>
            <ac:spMk id="11" creationId="{F93D95F8-042E-F571-10EF-4BCB21D69D56}"/>
          </ac:spMkLst>
        </pc:spChg>
        <pc:spChg chg="add mod ord">
          <ac:chgData name="Sophie Edmunds (2100303)" userId="e4c0e9ab-17a8-404b-bca6-9409936dc8eb" providerId="ADAL" clId="{F472D277-7DB8-4A70-8647-C3CE263793A7}" dt="2024-05-17T20:05:18.936" v="624" actId="14100"/>
          <ac:spMkLst>
            <pc:docMk/>
            <pc:sldMk cId="2553466592" sldId="258"/>
            <ac:spMk id="12" creationId="{74FF0A48-914C-D210-52A7-F682DD1E6307}"/>
          </ac:spMkLst>
        </pc:spChg>
        <pc:picChg chg="add mod">
          <ac:chgData name="Sophie Edmunds (2100303)" userId="e4c0e9ab-17a8-404b-bca6-9409936dc8eb" providerId="ADAL" clId="{F472D277-7DB8-4A70-8647-C3CE263793A7}" dt="2024-05-17T20:05:43.820" v="627" actId="14100"/>
          <ac:picMkLst>
            <pc:docMk/>
            <pc:sldMk cId="2553466592" sldId="258"/>
            <ac:picMk id="4" creationId="{068B8946-0EA5-70E4-9C75-48B13350D2C6}"/>
          </ac:picMkLst>
        </pc:picChg>
        <pc:picChg chg="add mod modCrop">
          <ac:chgData name="Sophie Edmunds (2100303)" userId="e4c0e9ab-17a8-404b-bca6-9409936dc8eb" providerId="ADAL" clId="{F472D277-7DB8-4A70-8647-C3CE263793A7}" dt="2024-05-17T20:03:52.522" v="611" actId="1076"/>
          <ac:picMkLst>
            <pc:docMk/>
            <pc:sldMk cId="2553466592" sldId="258"/>
            <ac:picMk id="6" creationId="{65EC45FA-2E91-B291-3BC5-E3C9CDC22505}"/>
          </ac:picMkLst>
        </pc:picChg>
        <pc:picChg chg="add mod">
          <ac:chgData name="Sophie Edmunds (2100303)" userId="e4c0e9ab-17a8-404b-bca6-9409936dc8eb" providerId="ADAL" clId="{F472D277-7DB8-4A70-8647-C3CE263793A7}" dt="2024-05-17T20:05:25.691" v="625" actId="1076"/>
          <ac:picMkLst>
            <pc:docMk/>
            <pc:sldMk cId="2553466592" sldId="258"/>
            <ac:picMk id="9" creationId="{69833A54-F91A-04C6-2F52-B9BF38CE5E8A}"/>
          </ac:picMkLst>
        </pc:picChg>
      </pc:sldChg>
      <pc:sldChg chg="new del">
        <pc:chgData name="Sophie Edmunds (2100303)" userId="e4c0e9ab-17a8-404b-bca6-9409936dc8eb" providerId="ADAL" clId="{F472D277-7DB8-4A70-8647-C3CE263793A7}" dt="2024-05-17T20:16:37.124" v="657" actId="680"/>
        <pc:sldMkLst>
          <pc:docMk/>
          <pc:sldMk cId="683037504" sldId="259"/>
        </pc:sldMkLst>
      </pc:sldChg>
      <pc:sldChg chg="addSp delSp modSp new mod modTransition modAnim">
        <pc:chgData name="Sophie Edmunds (2100303)" userId="e4c0e9ab-17a8-404b-bca6-9409936dc8eb" providerId="ADAL" clId="{F472D277-7DB8-4A70-8647-C3CE263793A7}" dt="2024-05-21T10:52:37.040" v="3409" actId="20577"/>
        <pc:sldMkLst>
          <pc:docMk/>
          <pc:sldMk cId="3643455243" sldId="259"/>
        </pc:sldMkLst>
        <pc:spChg chg="del">
          <ac:chgData name="Sophie Edmunds (2100303)" userId="e4c0e9ab-17a8-404b-bca6-9409936dc8eb" providerId="ADAL" clId="{F472D277-7DB8-4A70-8647-C3CE263793A7}" dt="2024-05-17T20:22:09.409" v="661" actId="478"/>
          <ac:spMkLst>
            <pc:docMk/>
            <pc:sldMk cId="3643455243" sldId="259"/>
            <ac:spMk id="2" creationId="{52898D1D-7155-BF8D-B48D-E6D3EEB21F1E}"/>
          </ac:spMkLst>
        </pc:spChg>
        <pc:spChg chg="add mod">
          <ac:chgData name="Sophie Edmunds (2100303)" userId="e4c0e9ab-17a8-404b-bca6-9409936dc8eb" providerId="ADAL" clId="{F472D277-7DB8-4A70-8647-C3CE263793A7}" dt="2024-05-19T11:40:07.049" v="805" actId="1076"/>
          <ac:spMkLst>
            <pc:docMk/>
            <pc:sldMk cId="3643455243" sldId="259"/>
            <ac:spMk id="2" creationId="{D6DD525B-59B3-0547-1926-5E521B971FB2}"/>
          </ac:spMkLst>
        </pc:spChg>
        <pc:spChg chg="del">
          <ac:chgData name="Sophie Edmunds (2100303)" userId="e4c0e9ab-17a8-404b-bca6-9409936dc8eb" providerId="ADAL" clId="{F472D277-7DB8-4A70-8647-C3CE263793A7}" dt="2024-05-17T20:22:11.193" v="662" actId="478"/>
          <ac:spMkLst>
            <pc:docMk/>
            <pc:sldMk cId="3643455243" sldId="259"/>
            <ac:spMk id="3" creationId="{FF548FBC-460B-E2A2-39E5-7812EAD7A473}"/>
          </ac:spMkLst>
        </pc:spChg>
        <pc:spChg chg="add mod">
          <ac:chgData name="Sophie Edmunds (2100303)" userId="e4c0e9ab-17a8-404b-bca6-9409936dc8eb" providerId="ADAL" clId="{F472D277-7DB8-4A70-8647-C3CE263793A7}" dt="2024-05-17T20:24:29.672" v="692" actId="1076"/>
          <ac:spMkLst>
            <pc:docMk/>
            <pc:sldMk cId="3643455243" sldId="259"/>
            <ac:spMk id="4" creationId="{89535DD3-689D-D030-BAC9-3653FE1855D5}"/>
          </ac:spMkLst>
        </pc:spChg>
        <pc:spChg chg="add mod">
          <ac:chgData name="Sophie Edmunds (2100303)" userId="e4c0e9ab-17a8-404b-bca6-9409936dc8eb" providerId="ADAL" clId="{F472D277-7DB8-4A70-8647-C3CE263793A7}" dt="2024-05-21T10:52:37.040" v="3409" actId="20577"/>
          <ac:spMkLst>
            <pc:docMk/>
            <pc:sldMk cId="3643455243" sldId="259"/>
            <ac:spMk id="8" creationId="{6CACCCDD-AA23-307E-129E-03BF73583134}"/>
          </ac:spMkLst>
        </pc:spChg>
        <pc:picChg chg="add del mod">
          <ac:chgData name="Sophie Edmunds (2100303)" userId="e4c0e9ab-17a8-404b-bca6-9409936dc8eb" providerId="ADAL" clId="{F472D277-7DB8-4A70-8647-C3CE263793A7}" dt="2024-05-19T11:42:57.539" v="817" actId="478"/>
          <ac:picMkLst>
            <pc:docMk/>
            <pc:sldMk cId="3643455243" sldId="259"/>
            <ac:picMk id="3" creationId="{A3F4DBA9-9BCC-F8E1-9AD3-87899E3EE879}"/>
          </ac:picMkLst>
        </pc:picChg>
        <pc:picChg chg="add mod">
          <ac:chgData name="Sophie Edmunds (2100303)" userId="e4c0e9ab-17a8-404b-bca6-9409936dc8eb" providerId="ADAL" clId="{F472D277-7DB8-4A70-8647-C3CE263793A7}" dt="2024-05-17T20:31:49.709" v="709" actId="1076"/>
          <ac:picMkLst>
            <pc:docMk/>
            <pc:sldMk cId="3643455243" sldId="259"/>
            <ac:picMk id="5" creationId="{B75C407D-1FC8-9B05-95C3-4AB9CE397A63}"/>
          </ac:picMkLst>
        </pc:picChg>
        <pc:picChg chg="add mod">
          <ac:chgData name="Sophie Edmunds (2100303)" userId="e4c0e9ab-17a8-404b-bca6-9409936dc8eb" providerId="ADAL" clId="{F472D277-7DB8-4A70-8647-C3CE263793A7}" dt="2024-05-19T11:45:51.951" v="830" actId="1076"/>
          <ac:picMkLst>
            <pc:docMk/>
            <pc:sldMk cId="3643455243" sldId="259"/>
            <ac:picMk id="6" creationId="{071DC6A5-84F8-EA96-1FE5-807D858D2419}"/>
          </ac:picMkLst>
        </pc:picChg>
        <pc:picChg chg="add mod">
          <ac:chgData name="Sophie Edmunds (2100303)" userId="e4c0e9ab-17a8-404b-bca6-9409936dc8eb" providerId="ADAL" clId="{F472D277-7DB8-4A70-8647-C3CE263793A7}" dt="2024-05-19T11:45:55.291" v="831" actId="1076"/>
          <ac:picMkLst>
            <pc:docMk/>
            <pc:sldMk cId="3643455243" sldId="259"/>
            <ac:picMk id="7" creationId="{6FAB38D9-11C7-9C52-9C6B-DCA94F6DA910}"/>
          </ac:picMkLst>
        </pc:picChg>
        <pc:picChg chg="add mod">
          <ac:chgData name="Sophie Edmunds (2100303)" userId="e4c0e9ab-17a8-404b-bca6-9409936dc8eb" providerId="ADAL" clId="{F472D277-7DB8-4A70-8647-C3CE263793A7}" dt="2024-05-17T20:22:30.474" v="665" actId="34135"/>
          <ac:picMkLst>
            <pc:docMk/>
            <pc:sldMk cId="3643455243" sldId="259"/>
            <ac:picMk id="1026" creationId="{B939D736-3ACF-2847-CD37-D796BC9BC8A6}"/>
          </ac:picMkLst>
        </pc:picChg>
        <pc:picChg chg="add mod">
          <ac:chgData name="Sophie Edmunds (2100303)" userId="e4c0e9ab-17a8-404b-bca6-9409936dc8eb" providerId="ADAL" clId="{F472D277-7DB8-4A70-8647-C3CE263793A7}" dt="2024-05-17T20:28:26.626" v="701" actId="1076"/>
          <ac:picMkLst>
            <pc:docMk/>
            <pc:sldMk cId="3643455243" sldId="259"/>
            <ac:picMk id="1028" creationId="{D50F3504-8FCB-06AD-BB87-EA21938A35CE}"/>
          </ac:picMkLst>
        </pc:picChg>
        <pc:picChg chg="add mod">
          <ac:chgData name="Sophie Edmunds (2100303)" userId="e4c0e9ab-17a8-404b-bca6-9409936dc8eb" providerId="ADAL" clId="{F472D277-7DB8-4A70-8647-C3CE263793A7}" dt="2024-05-17T20:29:36.387" v="704" actId="1076"/>
          <ac:picMkLst>
            <pc:docMk/>
            <pc:sldMk cId="3643455243" sldId="259"/>
            <ac:picMk id="1030" creationId="{03984C7D-F9B7-ADD6-FB23-6BCA91606E78}"/>
          </ac:picMkLst>
        </pc:picChg>
        <pc:picChg chg="add mod">
          <ac:chgData name="Sophie Edmunds (2100303)" userId="e4c0e9ab-17a8-404b-bca6-9409936dc8eb" providerId="ADAL" clId="{F472D277-7DB8-4A70-8647-C3CE263793A7}" dt="2024-05-19T11:46:38.361" v="833" actId="1076"/>
          <ac:picMkLst>
            <pc:docMk/>
            <pc:sldMk cId="3643455243" sldId="259"/>
            <ac:picMk id="1032" creationId="{5DC16489-8F1B-2CCF-F619-E1CB47108647}"/>
          </ac:picMkLst>
        </pc:picChg>
      </pc:sldChg>
      <pc:sldChg chg="addSp delSp modSp new mod modTransition modAnim">
        <pc:chgData name="Sophie Edmunds (2100303)" userId="e4c0e9ab-17a8-404b-bca6-9409936dc8eb" providerId="ADAL" clId="{F472D277-7DB8-4A70-8647-C3CE263793A7}" dt="2024-05-21T10:34:40.516" v="3324" actId="20577"/>
        <pc:sldMkLst>
          <pc:docMk/>
          <pc:sldMk cId="1382099186" sldId="260"/>
        </pc:sldMkLst>
        <pc:spChg chg="del">
          <ac:chgData name="Sophie Edmunds (2100303)" userId="e4c0e9ab-17a8-404b-bca6-9409936dc8eb" providerId="ADAL" clId="{F472D277-7DB8-4A70-8647-C3CE263793A7}" dt="2024-05-19T11:48:54.129" v="835" actId="478"/>
          <ac:spMkLst>
            <pc:docMk/>
            <pc:sldMk cId="1382099186" sldId="260"/>
            <ac:spMk id="2" creationId="{C39E7F9C-5FC4-16B2-CA4D-2A8409C1BCEF}"/>
          </ac:spMkLst>
        </pc:spChg>
        <pc:spChg chg="add mod">
          <ac:chgData name="Sophie Edmunds (2100303)" userId="e4c0e9ab-17a8-404b-bca6-9409936dc8eb" providerId="ADAL" clId="{F472D277-7DB8-4A70-8647-C3CE263793A7}" dt="2024-05-21T10:34:40.516" v="3324" actId="20577"/>
          <ac:spMkLst>
            <pc:docMk/>
            <pc:sldMk cId="1382099186" sldId="260"/>
            <ac:spMk id="3" creationId="{2C97F301-5877-0830-7E7D-B13085DDC728}"/>
          </ac:spMkLst>
        </pc:spChg>
        <pc:spChg chg="del">
          <ac:chgData name="Sophie Edmunds (2100303)" userId="e4c0e9ab-17a8-404b-bca6-9409936dc8eb" providerId="ADAL" clId="{F472D277-7DB8-4A70-8647-C3CE263793A7}" dt="2024-05-19T11:48:55.939" v="836" actId="478"/>
          <ac:spMkLst>
            <pc:docMk/>
            <pc:sldMk cId="1382099186" sldId="260"/>
            <ac:spMk id="3" creationId="{E2A20510-D088-BD00-ECF3-8A627E969A3C}"/>
          </ac:spMkLst>
        </pc:spChg>
        <pc:picChg chg="add mod">
          <ac:chgData name="Sophie Edmunds (2100303)" userId="e4c0e9ab-17a8-404b-bca6-9409936dc8eb" providerId="ADAL" clId="{F472D277-7DB8-4A70-8647-C3CE263793A7}" dt="2024-05-19T11:49:10.477" v="840" actId="34135"/>
          <ac:picMkLst>
            <pc:docMk/>
            <pc:sldMk cId="1382099186" sldId="260"/>
            <ac:picMk id="4" creationId="{CA401BCB-E342-6A0F-4254-8A47532E0D3B}"/>
          </ac:picMkLst>
        </pc:picChg>
        <pc:picChg chg="add del mod">
          <ac:chgData name="Sophie Edmunds (2100303)" userId="e4c0e9ab-17a8-404b-bca6-9409936dc8eb" providerId="ADAL" clId="{F472D277-7DB8-4A70-8647-C3CE263793A7}" dt="2024-05-19T11:51:56.221" v="842" actId="478"/>
          <ac:picMkLst>
            <pc:docMk/>
            <pc:sldMk cId="1382099186" sldId="260"/>
            <ac:picMk id="5" creationId="{437C13E2-E7B4-7538-DED3-418CD013A386}"/>
          </ac:picMkLst>
        </pc:picChg>
        <pc:picChg chg="add mod">
          <ac:chgData name="Sophie Edmunds (2100303)" userId="e4c0e9ab-17a8-404b-bca6-9409936dc8eb" providerId="ADAL" clId="{F472D277-7DB8-4A70-8647-C3CE263793A7}" dt="2024-05-19T12:11:18.784" v="919" actId="1076"/>
          <ac:picMkLst>
            <pc:docMk/>
            <pc:sldMk cId="1382099186" sldId="260"/>
            <ac:picMk id="6" creationId="{423F7352-9683-9204-FF27-BFEF3098428C}"/>
          </ac:picMkLst>
        </pc:picChg>
        <pc:picChg chg="add mod">
          <ac:chgData name="Sophie Edmunds (2100303)" userId="e4c0e9ab-17a8-404b-bca6-9409936dc8eb" providerId="ADAL" clId="{F472D277-7DB8-4A70-8647-C3CE263793A7}" dt="2024-05-19T11:57:06.195" v="863" actId="1076"/>
          <ac:picMkLst>
            <pc:docMk/>
            <pc:sldMk cId="1382099186" sldId="260"/>
            <ac:picMk id="2050" creationId="{45A15D8D-1CA7-74FD-D67F-3BE34406776A}"/>
          </ac:picMkLst>
        </pc:picChg>
        <pc:picChg chg="add mod">
          <ac:chgData name="Sophie Edmunds (2100303)" userId="e4c0e9ab-17a8-404b-bca6-9409936dc8eb" providerId="ADAL" clId="{F472D277-7DB8-4A70-8647-C3CE263793A7}" dt="2024-05-19T11:54:12.193" v="853" actId="1076"/>
          <ac:picMkLst>
            <pc:docMk/>
            <pc:sldMk cId="1382099186" sldId="260"/>
            <ac:picMk id="2052" creationId="{FC9CC7D7-FEF2-062A-8DBE-7DC91A81E124}"/>
          </ac:picMkLst>
        </pc:picChg>
        <pc:picChg chg="add mod">
          <ac:chgData name="Sophie Edmunds (2100303)" userId="e4c0e9ab-17a8-404b-bca6-9409936dc8eb" providerId="ADAL" clId="{F472D277-7DB8-4A70-8647-C3CE263793A7}" dt="2024-05-19T11:54:39.073" v="856" actId="1076"/>
          <ac:picMkLst>
            <pc:docMk/>
            <pc:sldMk cId="1382099186" sldId="260"/>
            <ac:picMk id="2054" creationId="{63BB40BB-CF30-45EB-935C-11417E36146E}"/>
          </ac:picMkLst>
        </pc:picChg>
        <pc:picChg chg="add mod">
          <ac:chgData name="Sophie Edmunds (2100303)" userId="e4c0e9ab-17a8-404b-bca6-9409936dc8eb" providerId="ADAL" clId="{F472D277-7DB8-4A70-8647-C3CE263793A7}" dt="2024-05-19T11:55:32.713" v="860" actId="14100"/>
          <ac:picMkLst>
            <pc:docMk/>
            <pc:sldMk cId="1382099186" sldId="260"/>
            <ac:picMk id="2056" creationId="{1ED1C2D5-596A-B478-4676-6B55F727815F}"/>
          </ac:picMkLst>
        </pc:picChg>
        <pc:picChg chg="add mod">
          <ac:chgData name="Sophie Edmunds (2100303)" userId="e4c0e9ab-17a8-404b-bca6-9409936dc8eb" providerId="ADAL" clId="{F472D277-7DB8-4A70-8647-C3CE263793A7}" dt="2024-05-19T12:11:25.820" v="921" actId="1076"/>
          <ac:picMkLst>
            <pc:docMk/>
            <pc:sldMk cId="1382099186" sldId="260"/>
            <ac:picMk id="2058" creationId="{EA0E313E-8F84-00D2-D97C-33C48DE5D3FA}"/>
          </ac:picMkLst>
        </pc:picChg>
        <pc:picChg chg="add mod">
          <ac:chgData name="Sophie Edmunds (2100303)" userId="e4c0e9ab-17a8-404b-bca6-9409936dc8eb" providerId="ADAL" clId="{F472D277-7DB8-4A70-8647-C3CE263793A7}" dt="2024-05-19T12:11:34.883" v="922" actId="1076"/>
          <ac:picMkLst>
            <pc:docMk/>
            <pc:sldMk cId="1382099186" sldId="260"/>
            <ac:picMk id="2060" creationId="{D2A93D64-6ED1-509B-1640-64F08AE4C023}"/>
          </ac:picMkLst>
        </pc:picChg>
      </pc:sldChg>
      <pc:sldChg chg="addSp delSp modSp new mod modAnim">
        <pc:chgData name="Sophie Edmunds (2100303)" userId="e4c0e9ab-17a8-404b-bca6-9409936dc8eb" providerId="ADAL" clId="{F472D277-7DB8-4A70-8647-C3CE263793A7}" dt="2024-05-21T10:36:03.460" v="3339"/>
        <pc:sldMkLst>
          <pc:docMk/>
          <pc:sldMk cId="1886505269" sldId="261"/>
        </pc:sldMkLst>
        <pc:spChg chg="del">
          <ac:chgData name="Sophie Edmunds (2100303)" userId="e4c0e9ab-17a8-404b-bca6-9409936dc8eb" providerId="ADAL" clId="{F472D277-7DB8-4A70-8647-C3CE263793A7}" dt="2024-05-19T12:02:29.496" v="894" actId="478"/>
          <ac:spMkLst>
            <pc:docMk/>
            <pc:sldMk cId="1886505269" sldId="261"/>
            <ac:spMk id="2" creationId="{F52DDA6E-3093-3A16-60DD-E935693FE1CB}"/>
          </ac:spMkLst>
        </pc:spChg>
        <pc:spChg chg="add mod">
          <ac:chgData name="Sophie Edmunds (2100303)" userId="e4c0e9ab-17a8-404b-bca6-9409936dc8eb" providerId="ADAL" clId="{F472D277-7DB8-4A70-8647-C3CE263793A7}" dt="2024-05-21T10:36:03.460" v="3339"/>
          <ac:spMkLst>
            <pc:docMk/>
            <pc:sldMk cId="1886505269" sldId="261"/>
            <ac:spMk id="3" creationId="{4703BEF8-A12A-C6CD-A488-D0062B8C7297}"/>
          </ac:spMkLst>
        </pc:spChg>
        <pc:spChg chg="del">
          <ac:chgData name="Sophie Edmunds (2100303)" userId="e4c0e9ab-17a8-404b-bca6-9409936dc8eb" providerId="ADAL" clId="{F472D277-7DB8-4A70-8647-C3CE263793A7}" dt="2024-05-19T12:02:31.339" v="895" actId="478"/>
          <ac:spMkLst>
            <pc:docMk/>
            <pc:sldMk cId="1886505269" sldId="261"/>
            <ac:spMk id="3" creationId="{EFF6D7AB-C279-F8F3-9DD1-A58E708785C1}"/>
          </ac:spMkLst>
        </pc:spChg>
        <pc:spChg chg="add del">
          <ac:chgData name="Sophie Edmunds (2100303)" userId="e4c0e9ab-17a8-404b-bca6-9409936dc8eb" providerId="ADAL" clId="{F472D277-7DB8-4A70-8647-C3CE263793A7}" dt="2024-05-19T12:05:02.197" v="902" actId="478"/>
          <ac:spMkLst>
            <pc:docMk/>
            <pc:sldMk cId="1886505269" sldId="261"/>
            <ac:spMk id="5" creationId="{D2902321-213F-0910-4F6E-24854F9D64D2}"/>
          </ac:spMkLst>
        </pc:spChg>
        <pc:picChg chg="add mod">
          <ac:chgData name="Sophie Edmunds (2100303)" userId="e4c0e9ab-17a8-404b-bca6-9409936dc8eb" providerId="ADAL" clId="{F472D277-7DB8-4A70-8647-C3CE263793A7}" dt="2024-05-19T12:02:41.094" v="897" actId="34135"/>
          <ac:picMkLst>
            <pc:docMk/>
            <pc:sldMk cId="1886505269" sldId="261"/>
            <ac:picMk id="4" creationId="{E54AAEF9-B4FA-64FB-34DC-7D398C4BD372}"/>
          </ac:picMkLst>
        </pc:picChg>
        <pc:picChg chg="add mod">
          <ac:chgData name="Sophie Edmunds (2100303)" userId="e4c0e9ab-17a8-404b-bca6-9409936dc8eb" providerId="ADAL" clId="{F472D277-7DB8-4A70-8647-C3CE263793A7}" dt="2024-05-19T12:05:23.968" v="905" actId="1076"/>
          <ac:picMkLst>
            <pc:docMk/>
            <pc:sldMk cId="1886505269" sldId="261"/>
            <ac:picMk id="6" creationId="{55D26C0F-4557-F52B-3B9F-DCBE307586F1}"/>
          </ac:picMkLst>
        </pc:picChg>
        <pc:picChg chg="add mod">
          <ac:chgData name="Sophie Edmunds (2100303)" userId="e4c0e9ab-17a8-404b-bca6-9409936dc8eb" providerId="ADAL" clId="{F472D277-7DB8-4A70-8647-C3CE263793A7}" dt="2024-05-19T12:03:40.028" v="900" actId="1076"/>
          <ac:picMkLst>
            <pc:docMk/>
            <pc:sldMk cId="1886505269" sldId="261"/>
            <ac:picMk id="3074" creationId="{37AC0E6D-C7A0-25E0-686D-8701C5CE6F18}"/>
          </ac:picMkLst>
        </pc:picChg>
        <pc:picChg chg="add mod">
          <ac:chgData name="Sophie Edmunds (2100303)" userId="e4c0e9ab-17a8-404b-bca6-9409936dc8eb" providerId="ADAL" clId="{F472D277-7DB8-4A70-8647-C3CE263793A7}" dt="2024-05-19T12:08:37.455" v="914" actId="1076"/>
          <ac:picMkLst>
            <pc:docMk/>
            <pc:sldMk cId="1886505269" sldId="261"/>
            <ac:picMk id="3078" creationId="{199F618E-2F1D-9F88-A537-742BD7607725}"/>
          </ac:picMkLst>
        </pc:picChg>
        <pc:picChg chg="add mod">
          <ac:chgData name="Sophie Edmunds (2100303)" userId="e4c0e9ab-17a8-404b-bca6-9409936dc8eb" providerId="ADAL" clId="{F472D277-7DB8-4A70-8647-C3CE263793A7}" dt="2024-05-19T12:08:44.448" v="915" actId="1076"/>
          <ac:picMkLst>
            <pc:docMk/>
            <pc:sldMk cId="1886505269" sldId="261"/>
            <ac:picMk id="3080" creationId="{E07EA9E3-FC1C-578F-509A-9E4F1DE7C4B0}"/>
          </ac:picMkLst>
        </pc:picChg>
      </pc:sldChg>
      <pc:sldChg chg="addSp delSp modSp new mod modTransition">
        <pc:chgData name="Sophie Edmunds (2100303)" userId="e4c0e9ab-17a8-404b-bca6-9409936dc8eb" providerId="ADAL" clId="{F472D277-7DB8-4A70-8647-C3CE263793A7}" dt="2024-05-20T13:12:25.427" v="2915"/>
        <pc:sldMkLst>
          <pc:docMk/>
          <pc:sldMk cId="3090227533" sldId="262"/>
        </pc:sldMkLst>
        <pc:spChg chg="del">
          <ac:chgData name="Sophie Edmunds (2100303)" userId="e4c0e9ab-17a8-404b-bca6-9409936dc8eb" providerId="ADAL" clId="{F472D277-7DB8-4A70-8647-C3CE263793A7}" dt="2024-05-19T12:12:09.895" v="923" actId="478"/>
          <ac:spMkLst>
            <pc:docMk/>
            <pc:sldMk cId="3090227533" sldId="262"/>
            <ac:spMk id="2" creationId="{310DA0A1-B841-CD6E-6219-6C417F08D41A}"/>
          </ac:spMkLst>
        </pc:spChg>
        <pc:spChg chg="add del mod">
          <ac:chgData name="Sophie Edmunds (2100303)" userId="e4c0e9ab-17a8-404b-bca6-9409936dc8eb" providerId="ADAL" clId="{F472D277-7DB8-4A70-8647-C3CE263793A7}" dt="2024-05-19T15:40:33.088" v="955"/>
          <ac:spMkLst>
            <pc:docMk/>
            <pc:sldMk cId="3090227533" sldId="262"/>
            <ac:spMk id="2" creationId="{772118FC-9890-77A6-61D6-C6B43B794254}"/>
          </ac:spMkLst>
        </pc:spChg>
        <pc:spChg chg="add del mod">
          <ac:chgData name="Sophie Edmunds (2100303)" userId="e4c0e9ab-17a8-404b-bca6-9409936dc8eb" providerId="ADAL" clId="{F472D277-7DB8-4A70-8647-C3CE263793A7}" dt="2024-05-20T12:51:40.694" v="1754" actId="26606"/>
          <ac:spMkLst>
            <pc:docMk/>
            <pc:sldMk cId="3090227533" sldId="262"/>
            <ac:spMk id="3" creationId="{AD3B6B4F-76B6-A2BA-71A3-514960689847}"/>
          </ac:spMkLst>
        </pc:spChg>
        <pc:spChg chg="del">
          <ac:chgData name="Sophie Edmunds (2100303)" userId="e4c0e9ab-17a8-404b-bca6-9409936dc8eb" providerId="ADAL" clId="{F472D277-7DB8-4A70-8647-C3CE263793A7}" dt="2024-05-19T12:12:12.408" v="924" actId="478"/>
          <ac:spMkLst>
            <pc:docMk/>
            <pc:sldMk cId="3090227533" sldId="262"/>
            <ac:spMk id="3" creationId="{E06B5FCC-5021-C7A2-DC80-B72A22AD8163}"/>
          </ac:spMkLst>
        </pc:spChg>
        <pc:spChg chg="add mod">
          <ac:chgData name="Sophie Edmunds (2100303)" userId="e4c0e9ab-17a8-404b-bca6-9409936dc8eb" providerId="ADAL" clId="{F472D277-7DB8-4A70-8647-C3CE263793A7}" dt="2024-05-19T12:13:04.475" v="949"/>
          <ac:spMkLst>
            <pc:docMk/>
            <pc:sldMk cId="3090227533" sldId="262"/>
            <ac:spMk id="4" creationId="{C5F7A5D7-FB0A-D43B-69AC-18118E8CD37C}"/>
          </ac:spMkLst>
        </pc:spChg>
        <pc:spChg chg="add del mod">
          <ac:chgData name="Sophie Edmunds (2100303)" userId="e4c0e9ab-17a8-404b-bca6-9409936dc8eb" providerId="ADAL" clId="{F472D277-7DB8-4A70-8647-C3CE263793A7}" dt="2024-05-20T12:51:21.141" v="1753"/>
          <ac:spMkLst>
            <pc:docMk/>
            <pc:sldMk cId="3090227533" sldId="262"/>
            <ac:spMk id="5" creationId="{2F973A41-8740-5A46-BCA1-AE4722EE5D31}"/>
          </ac:spMkLst>
        </pc:spChg>
        <pc:graphicFrameChg chg="add mod">
          <ac:chgData name="Sophie Edmunds (2100303)" userId="e4c0e9ab-17a8-404b-bca6-9409936dc8eb" providerId="ADAL" clId="{F472D277-7DB8-4A70-8647-C3CE263793A7}" dt="2024-05-20T13:12:25.427" v="2915"/>
          <ac:graphicFrameMkLst>
            <pc:docMk/>
            <pc:sldMk cId="3090227533" sldId="262"/>
            <ac:graphicFrameMk id="1028" creationId="{B3EBA817-E35D-6F0E-3F8F-F3FAFB8C4786}"/>
          </ac:graphicFrameMkLst>
        </pc:graphicFrameChg>
        <pc:picChg chg="add mod">
          <ac:chgData name="Sophie Edmunds (2100303)" userId="e4c0e9ab-17a8-404b-bca6-9409936dc8eb" providerId="ADAL" clId="{F472D277-7DB8-4A70-8647-C3CE263793A7}" dt="2024-05-19T15:40:32.325" v="953" actId="1076"/>
          <ac:picMkLst>
            <pc:docMk/>
            <pc:sldMk cId="3090227533" sldId="262"/>
            <ac:picMk id="1026" creationId="{53912A56-9F87-21E0-1387-A06DEE4EECC1}"/>
          </ac:picMkLst>
        </pc:picChg>
      </pc:sldChg>
      <pc:sldChg chg="addSp delSp modSp new mod modTransition setBg modAnim setClrOvrMap">
        <pc:chgData name="Sophie Edmunds (2100303)" userId="e4c0e9ab-17a8-404b-bca6-9409936dc8eb" providerId="ADAL" clId="{F472D277-7DB8-4A70-8647-C3CE263793A7}" dt="2024-05-20T20:16:00.805" v="3060"/>
        <pc:sldMkLst>
          <pc:docMk/>
          <pc:sldMk cId="4222652118" sldId="263"/>
        </pc:sldMkLst>
        <pc:spChg chg="del">
          <ac:chgData name="Sophie Edmunds (2100303)" userId="e4c0e9ab-17a8-404b-bca6-9409936dc8eb" providerId="ADAL" clId="{F472D277-7DB8-4A70-8647-C3CE263793A7}" dt="2024-05-20T13:04:12.526" v="2293" actId="478"/>
          <ac:spMkLst>
            <pc:docMk/>
            <pc:sldMk cId="4222652118" sldId="263"/>
            <ac:spMk id="2" creationId="{5E612B12-197F-556B-6E61-8C94B1EC9EC7}"/>
          </ac:spMkLst>
        </pc:spChg>
        <pc:spChg chg="del">
          <ac:chgData name="Sophie Edmunds (2100303)" userId="e4c0e9ab-17a8-404b-bca6-9409936dc8eb" providerId="ADAL" clId="{F472D277-7DB8-4A70-8647-C3CE263793A7}" dt="2024-05-20T13:04:15.316" v="2294" actId="478"/>
          <ac:spMkLst>
            <pc:docMk/>
            <pc:sldMk cId="4222652118" sldId="263"/>
            <ac:spMk id="3" creationId="{B372ED28-9C9E-806C-FA75-E43902489E30}"/>
          </ac:spMkLst>
        </pc:spChg>
        <pc:spChg chg="add mo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7" creationId="{9C55BFE6-A3B6-FECA-E2F0-E74F0CD7F2BD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37" creationId="{2E2D6188-24E5-426A-BB2A-3FA2D6B9C3EF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39" creationId="{F6E384F5-137A-40B1-97F0-694CC6ECD59C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41" creationId="{9DBC4630-03DA-474F-BBCB-BA3AE6B317A4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43" creationId="{1208BC59-C84F-483F-80CD-FAEC74229B97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45" creationId="{A1DABD52-05DF-4F31-AFB9-B330D8BE46FD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47" creationId="{78418A25-6EAC-4140-BFE6-284E1925B5EE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49" creationId="{6B9D64DB-4D5C-4A91-B45F-F301E3174F9F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51" creationId="{8E4F04B5-4D4A-4F70-8549-384AF535134B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53" creationId="{0D14DB62-3EB3-452E-89EE-30B0CDB0C8F4}"/>
          </ac:spMkLst>
        </pc:spChg>
        <pc:spChg chg="add">
          <ac:chgData name="Sophie Edmunds (2100303)" userId="e4c0e9ab-17a8-404b-bca6-9409936dc8eb" providerId="ADAL" clId="{F472D277-7DB8-4A70-8647-C3CE263793A7}" dt="2024-05-20T19:59:40.905" v="2993" actId="26606"/>
          <ac:spMkLst>
            <pc:docMk/>
            <pc:sldMk cId="4222652118" sldId="263"/>
            <ac:spMk id="1055" creationId="{CB14CE1B-4BC5-4EF2-BE3D-05E4F580B3DB}"/>
          </ac:spMkLst>
        </pc:spChg>
        <pc:picChg chg="add mod ord">
          <ac:chgData name="Sophie Edmunds (2100303)" userId="e4c0e9ab-17a8-404b-bca6-9409936dc8eb" providerId="ADAL" clId="{F472D277-7DB8-4A70-8647-C3CE263793A7}" dt="2024-05-20T19:59:40.905" v="2993" actId="26606"/>
          <ac:picMkLst>
            <pc:docMk/>
            <pc:sldMk cId="4222652118" sldId="263"/>
            <ac:picMk id="4" creationId="{5481B33F-0EA6-3035-A89F-BEE39D2FA70E}"/>
          </ac:picMkLst>
        </pc:picChg>
        <pc:picChg chg="add mod ord">
          <ac:chgData name="Sophie Edmunds (2100303)" userId="e4c0e9ab-17a8-404b-bca6-9409936dc8eb" providerId="ADAL" clId="{F472D277-7DB8-4A70-8647-C3CE263793A7}" dt="2024-05-20T20:00:08.706" v="3000" actId="1076"/>
          <ac:picMkLst>
            <pc:docMk/>
            <pc:sldMk cId="4222652118" sldId="263"/>
            <ac:picMk id="5" creationId="{AAD7C8B3-1975-FE8A-98D4-305D02FD4F22}"/>
          </ac:picMkLst>
        </pc:picChg>
        <pc:picChg chg="add mod">
          <ac:chgData name="Sophie Edmunds (2100303)" userId="e4c0e9ab-17a8-404b-bca6-9409936dc8eb" providerId="ADAL" clId="{F472D277-7DB8-4A70-8647-C3CE263793A7}" dt="2024-05-20T20:08:25.736" v="3019" actId="1076"/>
          <ac:picMkLst>
            <pc:docMk/>
            <pc:sldMk cId="4222652118" sldId="263"/>
            <ac:picMk id="8" creationId="{5AC02C42-ECD8-FBD0-6EC2-FBE159997F8E}"/>
          </ac:picMkLst>
        </pc:picChg>
        <pc:picChg chg="add del mod">
          <ac:chgData name="Sophie Edmunds (2100303)" userId="e4c0e9ab-17a8-404b-bca6-9409936dc8eb" providerId="ADAL" clId="{F472D277-7DB8-4A70-8647-C3CE263793A7}" dt="2024-05-20T19:57:54.895" v="2983" actId="478"/>
          <ac:picMkLst>
            <pc:docMk/>
            <pc:sldMk cId="4222652118" sldId="263"/>
            <ac:picMk id="1026" creationId="{7943A64C-19CD-2EBF-F4C4-4E1FD670E69A}"/>
          </ac:picMkLst>
        </pc:picChg>
        <pc:picChg chg="add mod ord">
          <ac:chgData name="Sophie Edmunds (2100303)" userId="e4c0e9ab-17a8-404b-bca6-9409936dc8eb" providerId="ADAL" clId="{F472D277-7DB8-4A70-8647-C3CE263793A7}" dt="2024-05-20T20:00:43.966" v="3006" actId="14100"/>
          <ac:picMkLst>
            <pc:docMk/>
            <pc:sldMk cId="4222652118" sldId="263"/>
            <ac:picMk id="1028" creationId="{171D1C85-536D-218C-6440-88A36F811243}"/>
          </ac:picMkLst>
        </pc:picChg>
        <pc:picChg chg="add mod ord">
          <ac:chgData name="Sophie Edmunds (2100303)" userId="e4c0e9ab-17a8-404b-bca6-9409936dc8eb" providerId="ADAL" clId="{F472D277-7DB8-4A70-8647-C3CE263793A7}" dt="2024-05-20T20:00:15.852" v="3003" actId="1076"/>
          <ac:picMkLst>
            <pc:docMk/>
            <pc:sldMk cId="4222652118" sldId="263"/>
            <ac:picMk id="1030" creationId="{5BC3EFA0-697E-6989-0725-FB396DBB8262}"/>
          </ac:picMkLst>
        </pc:picChg>
        <pc:picChg chg="add mod">
          <ac:chgData name="Sophie Edmunds (2100303)" userId="e4c0e9ab-17a8-404b-bca6-9409936dc8eb" providerId="ADAL" clId="{F472D277-7DB8-4A70-8647-C3CE263793A7}" dt="2024-05-20T19:59:40.905" v="2993" actId="26606"/>
          <ac:picMkLst>
            <pc:docMk/>
            <pc:sldMk cId="4222652118" sldId="263"/>
            <ac:picMk id="1032" creationId="{7B9675B5-D938-0716-161B-58C1557AC87B}"/>
          </ac:picMkLst>
        </pc:picChg>
        <pc:picChg chg="add mod">
          <ac:chgData name="Sophie Edmunds (2100303)" userId="e4c0e9ab-17a8-404b-bca6-9409936dc8eb" providerId="ADAL" clId="{F472D277-7DB8-4A70-8647-C3CE263793A7}" dt="2024-05-20T20:09:05.637" v="3024" actId="14100"/>
          <ac:picMkLst>
            <pc:docMk/>
            <pc:sldMk cId="4222652118" sldId="263"/>
            <ac:picMk id="1034" creationId="{B82E53C4-9E49-9537-9C03-E7224A0F7344}"/>
          </ac:picMkLst>
        </pc:picChg>
        <pc:picChg chg="add mod">
          <ac:chgData name="Sophie Edmunds (2100303)" userId="e4c0e9ab-17a8-404b-bca6-9409936dc8eb" providerId="ADAL" clId="{F472D277-7DB8-4A70-8647-C3CE263793A7}" dt="2024-05-20T20:10:53.390" v="3029" actId="1076"/>
          <ac:picMkLst>
            <pc:docMk/>
            <pc:sldMk cId="4222652118" sldId="263"/>
            <ac:picMk id="1036" creationId="{08137B36-7BE5-CF7E-A6FA-FB969A3D65BC}"/>
          </ac:picMkLst>
        </pc:picChg>
        <pc:picChg chg="add mod">
          <ac:chgData name="Sophie Edmunds (2100303)" userId="e4c0e9ab-17a8-404b-bca6-9409936dc8eb" providerId="ADAL" clId="{F472D277-7DB8-4A70-8647-C3CE263793A7}" dt="2024-05-20T20:11:50.677" v="3032" actId="1076"/>
          <ac:picMkLst>
            <pc:docMk/>
            <pc:sldMk cId="4222652118" sldId="263"/>
            <ac:picMk id="1038" creationId="{F33E6132-85A0-132E-C821-D1A592D07EE4}"/>
          </ac:picMkLst>
        </pc:picChg>
        <pc:picChg chg="add mod">
          <ac:chgData name="Sophie Edmunds (2100303)" userId="e4c0e9ab-17a8-404b-bca6-9409936dc8eb" providerId="ADAL" clId="{F472D277-7DB8-4A70-8647-C3CE263793A7}" dt="2024-05-20T20:13:13.509" v="3041" actId="14100"/>
          <ac:picMkLst>
            <pc:docMk/>
            <pc:sldMk cId="4222652118" sldId="263"/>
            <ac:picMk id="1040" creationId="{A8797D7C-BF09-7B42-1251-50A06C31166D}"/>
          </ac:picMkLst>
        </pc:picChg>
        <pc:picChg chg="add mod">
          <ac:chgData name="Sophie Edmunds (2100303)" userId="e4c0e9ab-17a8-404b-bca6-9409936dc8eb" providerId="ADAL" clId="{F472D277-7DB8-4A70-8647-C3CE263793A7}" dt="2024-05-20T20:15:08.337" v="3048" actId="732"/>
          <ac:picMkLst>
            <pc:docMk/>
            <pc:sldMk cId="4222652118" sldId="263"/>
            <ac:picMk id="1042" creationId="{9B69CD1C-6917-3C97-B1CF-B0FCF0276888}"/>
          </ac:picMkLst>
        </pc:picChg>
      </pc:sldChg>
      <pc:sldChg chg="addSp modSp add mod modAnim">
        <pc:chgData name="Sophie Edmunds (2100303)" userId="e4c0e9ab-17a8-404b-bca6-9409936dc8eb" providerId="ADAL" clId="{F472D277-7DB8-4A70-8647-C3CE263793A7}" dt="2024-05-21T11:00:20.479" v="3439"/>
        <pc:sldMkLst>
          <pc:docMk/>
          <pc:sldMk cId="3093933262" sldId="264"/>
        </pc:sldMkLst>
        <pc:spChg chg="add mod">
          <ac:chgData name="Sophie Edmunds (2100303)" userId="e4c0e9ab-17a8-404b-bca6-9409936dc8eb" providerId="ADAL" clId="{F472D277-7DB8-4A70-8647-C3CE263793A7}" dt="2024-05-21T10:38:34.380" v="3356" actId="1076"/>
          <ac:spMkLst>
            <pc:docMk/>
            <pc:sldMk cId="3093933262" sldId="264"/>
            <ac:spMk id="3" creationId="{77E7F9F5-E467-1EA9-ABB4-4BA492BAACE5}"/>
          </ac:spMkLst>
        </pc:spChg>
        <pc:grpChg chg="add mod">
          <ac:chgData name="Sophie Edmunds (2100303)" userId="e4c0e9ab-17a8-404b-bca6-9409936dc8eb" providerId="ADAL" clId="{F472D277-7DB8-4A70-8647-C3CE263793A7}" dt="2024-05-21T10:38:34.380" v="3356" actId="1076"/>
          <ac:grpSpMkLst>
            <pc:docMk/>
            <pc:sldMk cId="3093933262" sldId="264"/>
            <ac:grpSpMk id="5" creationId="{5279ACEB-C73C-2E86-2CA9-08701544DB1D}"/>
          </ac:grpSpMkLst>
        </pc:grpChg>
        <pc:graphicFrameChg chg="mod modGraphic">
          <ac:chgData name="Sophie Edmunds (2100303)" userId="e4c0e9ab-17a8-404b-bca6-9409936dc8eb" providerId="ADAL" clId="{F472D277-7DB8-4A70-8647-C3CE263793A7}" dt="2024-05-20T21:17:19.074" v="3259" actId="20577"/>
          <ac:graphicFrameMkLst>
            <pc:docMk/>
            <pc:sldMk cId="3093933262" sldId="264"/>
            <ac:graphicFrameMk id="1028" creationId="{B3EBA817-E35D-6F0E-3F8F-F3FAFB8C4786}"/>
          </ac:graphicFrameMkLst>
        </pc:graphicFrameChg>
        <pc:picChg chg="add mod">
          <ac:chgData name="Sophie Edmunds (2100303)" userId="e4c0e9ab-17a8-404b-bca6-9409936dc8eb" providerId="ADAL" clId="{F472D277-7DB8-4A70-8647-C3CE263793A7}" dt="2024-05-21T10:38:34.380" v="3356" actId="1076"/>
          <ac:picMkLst>
            <pc:docMk/>
            <pc:sldMk cId="3093933262" sldId="264"/>
            <ac:picMk id="2050" creationId="{E1954D52-39BF-395C-8601-7822663D7A1B}"/>
          </ac:picMkLst>
        </pc:picChg>
        <pc:picChg chg="add mod">
          <ac:chgData name="Sophie Edmunds (2100303)" userId="e4c0e9ab-17a8-404b-bca6-9409936dc8eb" providerId="ADAL" clId="{F472D277-7DB8-4A70-8647-C3CE263793A7}" dt="2024-05-20T21:17:15.125" v="3256" actId="1076"/>
          <ac:picMkLst>
            <pc:docMk/>
            <pc:sldMk cId="3093933262" sldId="264"/>
            <ac:picMk id="2052" creationId="{C8C9E067-3C43-8CD7-82F5-567E00CACE59}"/>
          </ac:picMkLst>
        </pc:picChg>
      </pc:sldChg>
      <pc:sldChg chg="addSp modSp add mod ord modAnim">
        <pc:chgData name="Sophie Edmunds (2100303)" userId="e4c0e9ab-17a8-404b-bca6-9409936dc8eb" providerId="ADAL" clId="{F472D277-7DB8-4A70-8647-C3CE263793A7}" dt="2024-05-20T21:21:24.570" v="3274"/>
        <pc:sldMkLst>
          <pc:docMk/>
          <pc:sldMk cId="3745207195" sldId="265"/>
        </pc:sldMkLst>
        <pc:graphicFrameChg chg="mod">
          <ac:chgData name="Sophie Edmunds (2100303)" userId="e4c0e9ab-17a8-404b-bca6-9409936dc8eb" providerId="ADAL" clId="{F472D277-7DB8-4A70-8647-C3CE263793A7}" dt="2024-05-20T21:19:48.179" v="3266" actId="1076"/>
          <ac:graphicFrameMkLst>
            <pc:docMk/>
            <pc:sldMk cId="3745207195" sldId="265"/>
            <ac:graphicFrameMk id="1028" creationId="{B3EBA817-E35D-6F0E-3F8F-F3FAFB8C4786}"/>
          </ac:graphicFrameMkLst>
        </pc:graphicFrameChg>
        <pc:picChg chg="add mod">
          <ac:chgData name="Sophie Edmunds (2100303)" userId="e4c0e9ab-17a8-404b-bca6-9409936dc8eb" providerId="ADAL" clId="{F472D277-7DB8-4A70-8647-C3CE263793A7}" dt="2024-05-20T21:19:52.749" v="3267" actId="14100"/>
          <ac:picMkLst>
            <pc:docMk/>
            <pc:sldMk cId="3745207195" sldId="265"/>
            <ac:picMk id="3074" creationId="{BEFC88AD-7F9A-E1E2-72F6-53AE789D16EE}"/>
          </ac:picMkLst>
        </pc:picChg>
        <pc:picChg chg="add mod">
          <ac:chgData name="Sophie Edmunds (2100303)" userId="e4c0e9ab-17a8-404b-bca6-9409936dc8eb" providerId="ADAL" clId="{F472D277-7DB8-4A70-8647-C3CE263793A7}" dt="2024-05-20T21:21:11.300" v="3272" actId="1076"/>
          <ac:picMkLst>
            <pc:docMk/>
            <pc:sldMk cId="3745207195" sldId="265"/>
            <ac:picMk id="3076" creationId="{D228D6AD-DEF9-D8D0-1878-8E35A552ED61}"/>
          </ac:picMkLst>
        </pc:picChg>
      </pc:sldChg>
      <pc:sldChg chg="addSp delSp modSp new mod modTransition setBg modAnim">
        <pc:chgData name="Sophie Edmunds (2100303)" userId="e4c0e9ab-17a8-404b-bca6-9409936dc8eb" providerId="ADAL" clId="{F472D277-7DB8-4A70-8647-C3CE263793A7}" dt="2024-05-20T21:06:54.110" v="3240"/>
        <pc:sldMkLst>
          <pc:docMk/>
          <pc:sldMk cId="3817077291" sldId="266"/>
        </pc:sldMkLst>
        <pc:spChg chg="del">
          <ac:chgData name="Sophie Edmunds (2100303)" userId="e4c0e9ab-17a8-404b-bca6-9409936dc8eb" providerId="ADAL" clId="{F472D277-7DB8-4A70-8647-C3CE263793A7}" dt="2024-05-20T20:50:55.719" v="3062" actId="478"/>
          <ac:spMkLst>
            <pc:docMk/>
            <pc:sldMk cId="3817077291" sldId="266"/>
            <ac:spMk id="2" creationId="{FE5875A5-987F-04C6-056B-D61D59A46251}"/>
          </ac:spMkLst>
        </pc:spChg>
        <pc:spChg chg="del">
          <ac:chgData name="Sophie Edmunds (2100303)" userId="e4c0e9ab-17a8-404b-bca6-9409936dc8eb" providerId="ADAL" clId="{F472D277-7DB8-4A70-8647-C3CE263793A7}" dt="2024-05-20T20:50:57.746" v="3063" actId="478"/>
          <ac:spMkLst>
            <pc:docMk/>
            <pc:sldMk cId="3817077291" sldId="266"/>
            <ac:spMk id="3" creationId="{ACBF9D20-1B97-AE30-5F86-292D0438260E}"/>
          </ac:spMkLst>
        </pc:spChg>
        <pc:spChg chg="add del mod">
          <ac:chgData name="Sophie Edmunds (2100303)" userId="e4c0e9ab-17a8-404b-bca6-9409936dc8eb" providerId="ADAL" clId="{F472D277-7DB8-4A70-8647-C3CE263793A7}" dt="2024-05-20T20:59:56.261" v="3201" actId="26606"/>
          <ac:spMkLst>
            <pc:docMk/>
            <pc:sldMk cId="3817077291" sldId="266"/>
            <ac:spMk id="4" creationId="{1446DF25-F022-12AB-21EF-288258FDDD24}"/>
          </ac:spMkLst>
        </pc:spChg>
        <pc:spChg chg="add mod">
          <ac:chgData name="Sophie Edmunds (2100303)" userId="e4c0e9ab-17a8-404b-bca6-9409936dc8eb" providerId="ADAL" clId="{F472D277-7DB8-4A70-8647-C3CE263793A7}" dt="2024-05-20T21:06:38.702" v="3239" actId="207"/>
          <ac:spMkLst>
            <pc:docMk/>
            <pc:sldMk cId="3817077291" sldId="266"/>
            <ac:spMk id="9" creationId="{CBD7FC23-4BE4-02CC-136A-12929A2229F0}"/>
          </ac:spMkLst>
        </pc:spChg>
        <pc:spChg chg="add">
          <ac:chgData name="Sophie Edmunds (2100303)" userId="e4c0e9ab-17a8-404b-bca6-9409936dc8eb" providerId="ADAL" clId="{F472D277-7DB8-4A70-8647-C3CE263793A7}" dt="2024-05-20T20:59:56.261" v="3201" actId="26606"/>
          <ac:spMkLst>
            <pc:docMk/>
            <pc:sldMk cId="3817077291" sldId="266"/>
            <ac:spMk id="1031" creationId="{D4771268-CB57-404A-9271-370EB28F6090}"/>
          </ac:spMkLst>
        </pc:spChg>
        <pc:graphicFrameChg chg="add del">
          <ac:chgData name="Sophie Edmunds (2100303)" userId="e4c0e9ab-17a8-404b-bca6-9409936dc8eb" providerId="ADAL" clId="{F472D277-7DB8-4A70-8647-C3CE263793A7}" dt="2024-05-20T20:58:06.881" v="3177" actId="26606"/>
          <ac:graphicFrameMkLst>
            <pc:docMk/>
            <pc:sldMk cId="3817077291" sldId="266"/>
            <ac:graphicFrameMk id="6" creationId="{3EDF871B-89FC-46B1-128F-E24E8B81F082}"/>
          </ac:graphicFrameMkLst>
        </pc:graphicFrameChg>
        <pc:graphicFrameChg chg="add del">
          <ac:chgData name="Sophie Edmunds (2100303)" userId="e4c0e9ab-17a8-404b-bca6-9409936dc8eb" providerId="ADAL" clId="{F472D277-7DB8-4A70-8647-C3CE263793A7}" dt="2024-05-20T20:58:19.529" v="3179" actId="26606"/>
          <ac:graphicFrameMkLst>
            <pc:docMk/>
            <pc:sldMk cId="3817077291" sldId="266"/>
            <ac:graphicFrameMk id="8" creationId="{B431592A-680F-DB09-F782-9BB2C6470FF9}"/>
          </ac:graphicFrameMkLst>
        </pc:graphicFrameChg>
        <pc:picChg chg="add mod">
          <ac:chgData name="Sophie Edmunds (2100303)" userId="e4c0e9ab-17a8-404b-bca6-9409936dc8eb" providerId="ADAL" clId="{F472D277-7DB8-4A70-8647-C3CE263793A7}" dt="2024-05-20T21:06:27.354" v="3237" actId="1076"/>
          <ac:picMkLst>
            <pc:docMk/>
            <pc:sldMk cId="3817077291" sldId="266"/>
            <ac:picMk id="7" creationId="{C9A134B3-F910-D32E-624C-A49563223108}"/>
          </ac:picMkLst>
        </pc:picChg>
        <pc:picChg chg="add mod">
          <ac:chgData name="Sophie Edmunds (2100303)" userId="e4c0e9ab-17a8-404b-bca6-9409936dc8eb" providerId="ADAL" clId="{F472D277-7DB8-4A70-8647-C3CE263793A7}" dt="2024-05-20T20:59:56.261" v="3201" actId="26606"/>
          <ac:picMkLst>
            <pc:docMk/>
            <pc:sldMk cId="3817077291" sldId="266"/>
            <ac:picMk id="1026" creationId="{2652AA66-F934-AAD2-81AF-F0D757E6E7DC}"/>
          </ac:picMkLst>
        </pc:picChg>
      </pc:sldChg>
      <pc:sldChg chg="addSp modSp new mod">
        <pc:chgData name="Sophie Edmunds (2100303)" userId="e4c0e9ab-17a8-404b-bca6-9409936dc8eb" providerId="ADAL" clId="{F472D277-7DB8-4A70-8647-C3CE263793A7}" dt="2024-05-21T11:03:07.532" v="3445" actId="20577"/>
        <pc:sldMkLst>
          <pc:docMk/>
          <pc:sldMk cId="2620922851" sldId="267"/>
        </pc:sldMkLst>
        <pc:spChg chg="add mod">
          <ac:chgData name="Sophie Edmunds (2100303)" userId="e4c0e9ab-17a8-404b-bca6-9409936dc8eb" providerId="ADAL" clId="{F472D277-7DB8-4A70-8647-C3CE263793A7}" dt="2024-05-21T11:03:07.532" v="3445" actId="20577"/>
          <ac:spMkLst>
            <pc:docMk/>
            <pc:sldMk cId="2620922851" sldId="267"/>
            <ac:spMk id="3" creationId="{D8EFC0B0-88DC-4CE0-29AC-B8FA4289879A}"/>
          </ac:spMkLst>
        </pc:spChg>
      </pc:sldChg>
      <pc:sldChg chg="addSp modSp new mod">
        <pc:chgData name="Sophie Edmunds (2100303)" userId="e4c0e9ab-17a8-404b-bca6-9409936dc8eb" providerId="ADAL" clId="{F472D277-7DB8-4A70-8647-C3CE263793A7}" dt="2024-05-21T11:03:15.864" v="3446"/>
        <pc:sldMkLst>
          <pc:docMk/>
          <pc:sldMk cId="3695497115" sldId="268"/>
        </pc:sldMkLst>
        <pc:spChg chg="add mod">
          <ac:chgData name="Sophie Edmunds (2100303)" userId="e4c0e9ab-17a8-404b-bca6-9409936dc8eb" providerId="ADAL" clId="{F472D277-7DB8-4A70-8647-C3CE263793A7}" dt="2024-05-21T11:03:15.864" v="3446"/>
          <ac:spMkLst>
            <pc:docMk/>
            <pc:sldMk cId="3695497115" sldId="268"/>
            <ac:spMk id="3" creationId="{14CCC3D9-4FB4-F848-EAF6-E36EFCC34DF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57852C-B5B7-45B4-99BC-1D69A6145DA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C43902-F06D-4CBF-B023-2B3FB02671E2}">
      <dgm:prSet custT="1"/>
      <dgm:spPr/>
      <dgm:t>
        <a:bodyPr/>
        <a:lstStyle/>
        <a:p>
          <a:r>
            <a:rPr lang="en-GB" sz="2400" b="1" dirty="0"/>
            <a:t>Political</a:t>
          </a:r>
          <a:r>
            <a:rPr lang="en-GB" sz="2800" b="1" dirty="0"/>
            <a:t>:</a:t>
          </a:r>
          <a:endParaRPr lang="en-US" sz="2800" dirty="0"/>
        </a:p>
      </dgm:t>
    </dgm:pt>
    <dgm:pt modelId="{237FA254-961F-4FC3-B3FA-6D2681358144}" type="parTrans" cxnId="{CAFD577D-DEB5-484F-9F89-CD96737742BF}">
      <dgm:prSet/>
      <dgm:spPr/>
      <dgm:t>
        <a:bodyPr/>
        <a:lstStyle/>
        <a:p>
          <a:endParaRPr lang="en-US"/>
        </a:p>
      </dgm:t>
    </dgm:pt>
    <dgm:pt modelId="{8AA3D99D-B602-4289-BB6C-F3022B688E61}" type="sibTrans" cxnId="{CAFD577D-DEB5-484F-9F89-CD96737742BF}">
      <dgm:prSet/>
      <dgm:spPr/>
      <dgm:t>
        <a:bodyPr/>
        <a:lstStyle/>
        <a:p>
          <a:endParaRPr lang="en-US"/>
        </a:p>
      </dgm:t>
    </dgm:pt>
    <dgm:pt modelId="{2AEF4F82-C794-496F-B980-7D56FA30836E}">
      <dgm:prSet custT="1"/>
      <dgm:spPr/>
      <dgm:t>
        <a:bodyPr/>
        <a:lstStyle/>
        <a:p>
          <a:r>
            <a:rPr lang="en-GB" sz="2000" dirty="0"/>
            <a:t>Tourist Taxes are largely integrated or are being introduced in multiple destinations now.</a:t>
          </a:r>
          <a:endParaRPr lang="en-US" sz="2000" dirty="0"/>
        </a:p>
      </dgm:t>
    </dgm:pt>
    <dgm:pt modelId="{6B92FFF0-CD1D-4DC3-87A2-C8D9399875F8}" type="parTrans" cxnId="{850282BA-CDFC-49EA-9509-65E538F25F73}">
      <dgm:prSet/>
      <dgm:spPr/>
      <dgm:t>
        <a:bodyPr/>
        <a:lstStyle/>
        <a:p>
          <a:endParaRPr lang="en-US"/>
        </a:p>
      </dgm:t>
    </dgm:pt>
    <dgm:pt modelId="{4614A4E5-01DC-409C-A938-2D105D7B628A}" type="sibTrans" cxnId="{850282BA-CDFC-49EA-9509-65E538F25F73}">
      <dgm:prSet/>
      <dgm:spPr/>
      <dgm:t>
        <a:bodyPr/>
        <a:lstStyle/>
        <a:p>
          <a:endParaRPr lang="en-US"/>
        </a:p>
      </dgm:t>
    </dgm:pt>
    <dgm:pt modelId="{6940B454-8EE0-4F2B-8965-211AA318EEA3}">
      <dgm:prSet custT="1"/>
      <dgm:spPr/>
      <dgm:t>
        <a:bodyPr/>
        <a:lstStyle/>
        <a:p>
          <a:r>
            <a:rPr lang="en-GB" sz="2000" dirty="0"/>
            <a:t>Ongoing wars across the globe have significantly impacted locations where communities and industries and have slowed down sustainability initiatives drastically.</a:t>
          </a:r>
          <a:endParaRPr lang="en-US" sz="2000" dirty="0"/>
        </a:p>
      </dgm:t>
    </dgm:pt>
    <dgm:pt modelId="{0577D645-C2DB-4C28-8B71-7237A10C41D6}" type="parTrans" cxnId="{BAC0B247-D2DE-48E0-B498-EB906857B574}">
      <dgm:prSet/>
      <dgm:spPr/>
      <dgm:t>
        <a:bodyPr/>
        <a:lstStyle/>
        <a:p>
          <a:endParaRPr lang="en-US"/>
        </a:p>
      </dgm:t>
    </dgm:pt>
    <dgm:pt modelId="{A8808E03-340D-4B0A-8152-6D1D19C8B3F2}" type="sibTrans" cxnId="{BAC0B247-D2DE-48E0-B498-EB906857B574}">
      <dgm:prSet/>
      <dgm:spPr/>
      <dgm:t>
        <a:bodyPr/>
        <a:lstStyle/>
        <a:p>
          <a:endParaRPr lang="en-US"/>
        </a:p>
      </dgm:t>
    </dgm:pt>
    <dgm:pt modelId="{D9D0BB91-2EBF-47FF-BFE5-6698211514B8}">
      <dgm:prSet custT="1"/>
      <dgm:spPr/>
      <dgm:t>
        <a:bodyPr/>
        <a:lstStyle/>
        <a:p>
          <a:r>
            <a:rPr lang="en-GB" sz="2400" b="1" dirty="0"/>
            <a:t>Economic</a:t>
          </a:r>
          <a:r>
            <a:rPr lang="en-GB" sz="2800" b="1" dirty="0"/>
            <a:t>:</a:t>
          </a:r>
          <a:endParaRPr lang="en-US" sz="2800" dirty="0"/>
        </a:p>
      </dgm:t>
    </dgm:pt>
    <dgm:pt modelId="{45EF0E7F-357C-4136-B3EC-73538CC0D2FF}" type="parTrans" cxnId="{0A1072F1-36B0-4BAB-AE9A-AB184293D5E5}">
      <dgm:prSet/>
      <dgm:spPr/>
      <dgm:t>
        <a:bodyPr/>
        <a:lstStyle/>
        <a:p>
          <a:endParaRPr lang="en-US"/>
        </a:p>
      </dgm:t>
    </dgm:pt>
    <dgm:pt modelId="{C5FD2E92-0E60-4D0C-B9E2-AB88C539E3DE}" type="sibTrans" cxnId="{0A1072F1-36B0-4BAB-AE9A-AB184293D5E5}">
      <dgm:prSet/>
      <dgm:spPr/>
      <dgm:t>
        <a:bodyPr/>
        <a:lstStyle/>
        <a:p>
          <a:endParaRPr lang="en-US"/>
        </a:p>
      </dgm:t>
    </dgm:pt>
    <dgm:pt modelId="{9A147D60-7CFA-47CA-B47D-B522DF1B0798}">
      <dgm:prSet custT="1"/>
      <dgm:spPr/>
      <dgm:t>
        <a:bodyPr/>
        <a:lstStyle/>
        <a:p>
          <a:r>
            <a:rPr lang="en-GB" sz="2000" dirty="0"/>
            <a:t>Economic markets have a heavy influence on inflation. The cost of goods and services has increased. Therefore, there is less disposable income, and investment in sustainability decreases.</a:t>
          </a:r>
          <a:endParaRPr lang="en-US" sz="2000" dirty="0"/>
        </a:p>
      </dgm:t>
    </dgm:pt>
    <dgm:pt modelId="{7EFBC1F8-B0D2-4F8B-ACB0-8DF5FD704D9F}" type="parTrans" cxnId="{917D39B9-361C-494A-ACF9-545C1DDF64F8}">
      <dgm:prSet/>
      <dgm:spPr/>
      <dgm:t>
        <a:bodyPr/>
        <a:lstStyle/>
        <a:p>
          <a:endParaRPr lang="en-US"/>
        </a:p>
      </dgm:t>
    </dgm:pt>
    <dgm:pt modelId="{C55904C0-92B4-44DC-8955-28A7114D8B0F}" type="sibTrans" cxnId="{917D39B9-361C-494A-ACF9-545C1DDF64F8}">
      <dgm:prSet/>
      <dgm:spPr/>
      <dgm:t>
        <a:bodyPr/>
        <a:lstStyle/>
        <a:p>
          <a:endParaRPr lang="en-US"/>
        </a:p>
      </dgm:t>
    </dgm:pt>
    <dgm:pt modelId="{85C7D470-2CB7-4440-94A7-CD4760BE2092}">
      <dgm:prSet custT="1"/>
      <dgm:spPr/>
      <dgm:t>
        <a:bodyPr/>
        <a:lstStyle/>
        <a:p>
          <a:r>
            <a:rPr lang="en-GB" sz="2000" dirty="0"/>
            <a:t>Sustainability practices are now a default feature expected in hotels. </a:t>
          </a:r>
          <a:endParaRPr lang="en-US" sz="2000" dirty="0"/>
        </a:p>
      </dgm:t>
    </dgm:pt>
    <dgm:pt modelId="{F5E417BA-957B-42D9-AE52-851CBF537809}" type="parTrans" cxnId="{05B55311-EDC8-4E56-9FA3-2BDF1A71214C}">
      <dgm:prSet/>
      <dgm:spPr/>
      <dgm:t>
        <a:bodyPr/>
        <a:lstStyle/>
        <a:p>
          <a:endParaRPr lang="en-US"/>
        </a:p>
      </dgm:t>
    </dgm:pt>
    <dgm:pt modelId="{4B82AD33-0A6D-4ED9-B924-B03E0A872058}" type="sibTrans" cxnId="{05B55311-EDC8-4E56-9FA3-2BDF1A71214C}">
      <dgm:prSet/>
      <dgm:spPr/>
      <dgm:t>
        <a:bodyPr/>
        <a:lstStyle/>
        <a:p>
          <a:endParaRPr lang="en-US"/>
        </a:p>
      </dgm:t>
    </dgm:pt>
    <dgm:pt modelId="{D51D6295-6EC8-4C75-B8EF-3BEE43CADB0E}" type="pres">
      <dgm:prSet presAssocID="{7157852C-B5B7-45B4-99BC-1D69A6145DA9}" presName="linear" presStyleCnt="0">
        <dgm:presLayoutVars>
          <dgm:animLvl val="lvl"/>
          <dgm:resizeHandles val="exact"/>
        </dgm:presLayoutVars>
      </dgm:prSet>
      <dgm:spPr/>
    </dgm:pt>
    <dgm:pt modelId="{AA9743E5-F5F0-4360-BF12-EA6C41BE21A8}" type="pres">
      <dgm:prSet presAssocID="{EFC43902-F06D-4CBF-B023-2B3FB02671E2}" presName="parentText" presStyleLbl="node1" presStyleIdx="0" presStyleCnt="2" custScaleY="66693">
        <dgm:presLayoutVars>
          <dgm:chMax val="0"/>
          <dgm:bulletEnabled val="1"/>
        </dgm:presLayoutVars>
      </dgm:prSet>
      <dgm:spPr/>
    </dgm:pt>
    <dgm:pt modelId="{50F3FA1D-CC2F-4BD8-80B0-B9C2FBCA4F95}" type="pres">
      <dgm:prSet presAssocID="{EFC43902-F06D-4CBF-B023-2B3FB02671E2}" presName="childText" presStyleLbl="revTx" presStyleIdx="0" presStyleCnt="2">
        <dgm:presLayoutVars>
          <dgm:bulletEnabled val="1"/>
        </dgm:presLayoutVars>
      </dgm:prSet>
      <dgm:spPr/>
    </dgm:pt>
    <dgm:pt modelId="{EF710D33-F466-4C40-A998-633268159741}" type="pres">
      <dgm:prSet presAssocID="{D9D0BB91-2EBF-47FF-BFE5-6698211514B8}" presName="parentText" presStyleLbl="node1" presStyleIdx="1" presStyleCnt="2" custScaleY="73982">
        <dgm:presLayoutVars>
          <dgm:chMax val="0"/>
          <dgm:bulletEnabled val="1"/>
        </dgm:presLayoutVars>
      </dgm:prSet>
      <dgm:spPr/>
    </dgm:pt>
    <dgm:pt modelId="{68E015C3-BE64-44C6-A15A-EFC31FAE5AD1}" type="pres">
      <dgm:prSet presAssocID="{D9D0BB91-2EBF-47FF-BFE5-6698211514B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5B55311-EDC8-4E56-9FA3-2BDF1A71214C}" srcId="{D9D0BB91-2EBF-47FF-BFE5-6698211514B8}" destId="{85C7D470-2CB7-4440-94A7-CD4760BE2092}" srcOrd="1" destOrd="0" parTransId="{F5E417BA-957B-42D9-AE52-851CBF537809}" sibTransId="{4B82AD33-0A6D-4ED9-B924-B03E0A872058}"/>
    <dgm:cxn modelId="{DFF8E63E-3EA9-4806-8BE2-A37E0A04ED11}" type="presOf" srcId="{85C7D470-2CB7-4440-94A7-CD4760BE2092}" destId="{68E015C3-BE64-44C6-A15A-EFC31FAE5AD1}" srcOrd="0" destOrd="1" presId="urn:microsoft.com/office/officeart/2005/8/layout/vList2"/>
    <dgm:cxn modelId="{E1ECE964-F0E9-4FF4-8F30-83381F2E0C32}" type="presOf" srcId="{7157852C-B5B7-45B4-99BC-1D69A6145DA9}" destId="{D51D6295-6EC8-4C75-B8EF-3BEE43CADB0E}" srcOrd="0" destOrd="0" presId="urn:microsoft.com/office/officeart/2005/8/layout/vList2"/>
    <dgm:cxn modelId="{BAC0B247-D2DE-48E0-B498-EB906857B574}" srcId="{EFC43902-F06D-4CBF-B023-2B3FB02671E2}" destId="{6940B454-8EE0-4F2B-8965-211AA318EEA3}" srcOrd="1" destOrd="0" parTransId="{0577D645-C2DB-4C28-8B71-7237A10C41D6}" sibTransId="{A8808E03-340D-4B0A-8152-6D1D19C8B3F2}"/>
    <dgm:cxn modelId="{CAFD577D-DEB5-484F-9F89-CD96737742BF}" srcId="{7157852C-B5B7-45B4-99BC-1D69A6145DA9}" destId="{EFC43902-F06D-4CBF-B023-2B3FB02671E2}" srcOrd="0" destOrd="0" parTransId="{237FA254-961F-4FC3-B3FA-6D2681358144}" sibTransId="{8AA3D99D-B602-4289-BB6C-F3022B688E61}"/>
    <dgm:cxn modelId="{FA2EED96-E986-43A2-B9B4-46ADA105FE86}" type="presOf" srcId="{6940B454-8EE0-4F2B-8965-211AA318EEA3}" destId="{50F3FA1D-CC2F-4BD8-80B0-B9C2FBCA4F95}" srcOrd="0" destOrd="1" presId="urn:microsoft.com/office/officeart/2005/8/layout/vList2"/>
    <dgm:cxn modelId="{58225AAB-26F9-47F1-96FA-8E5F9674AAB2}" type="presOf" srcId="{2AEF4F82-C794-496F-B980-7D56FA30836E}" destId="{50F3FA1D-CC2F-4BD8-80B0-B9C2FBCA4F95}" srcOrd="0" destOrd="0" presId="urn:microsoft.com/office/officeart/2005/8/layout/vList2"/>
    <dgm:cxn modelId="{40985BAD-0E9C-4F35-B9C3-9C31455F577E}" type="presOf" srcId="{9A147D60-7CFA-47CA-B47D-B522DF1B0798}" destId="{68E015C3-BE64-44C6-A15A-EFC31FAE5AD1}" srcOrd="0" destOrd="0" presId="urn:microsoft.com/office/officeart/2005/8/layout/vList2"/>
    <dgm:cxn modelId="{917D39B9-361C-494A-ACF9-545C1DDF64F8}" srcId="{D9D0BB91-2EBF-47FF-BFE5-6698211514B8}" destId="{9A147D60-7CFA-47CA-B47D-B522DF1B0798}" srcOrd="0" destOrd="0" parTransId="{7EFBC1F8-B0D2-4F8B-ACB0-8DF5FD704D9F}" sibTransId="{C55904C0-92B4-44DC-8955-28A7114D8B0F}"/>
    <dgm:cxn modelId="{850282BA-CDFC-49EA-9509-65E538F25F73}" srcId="{EFC43902-F06D-4CBF-B023-2B3FB02671E2}" destId="{2AEF4F82-C794-496F-B980-7D56FA30836E}" srcOrd="0" destOrd="0" parTransId="{6B92FFF0-CD1D-4DC3-87A2-C8D9399875F8}" sibTransId="{4614A4E5-01DC-409C-A938-2D105D7B628A}"/>
    <dgm:cxn modelId="{600A5DDF-B2D7-45B0-BFF4-34BEB510F779}" type="presOf" srcId="{D9D0BB91-2EBF-47FF-BFE5-6698211514B8}" destId="{EF710D33-F466-4C40-A998-633268159741}" srcOrd="0" destOrd="0" presId="urn:microsoft.com/office/officeart/2005/8/layout/vList2"/>
    <dgm:cxn modelId="{0A1072F1-36B0-4BAB-AE9A-AB184293D5E5}" srcId="{7157852C-B5B7-45B4-99BC-1D69A6145DA9}" destId="{D9D0BB91-2EBF-47FF-BFE5-6698211514B8}" srcOrd="1" destOrd="0" parTransId="{45EF0E7F-357C-4136-B3EC-73538CC0D2FF}" sibTransId="{C5FD2E92-0E60-4D0C-B9E2-AB88C539E3DE}"/>
    <dgm:cxn modelId="{ACC024FD-D722-4BA7-8890-8F74FF504151}" type="presOf" srcId="{EFC43902-F06D-4CBF-B023-2B3FB02671E2}" destId="{AA9743E5-F5F0-4360-BF12-EA6C41BE21A8}" srcOrd="0" destOrd="0" presId="urn:microsoft.com/office/officeart/2005/8/layout/vList2"/>
    <dgm:cxn modelId="{A879B674-E926-4096-9E9D-E776A837DDF4}" type="presParOf" srcId="{D51D6295-6EC8-4C75-B8EF-3BEE43CADB0E}" destId="{AA9743E5-F5F0-4360-BF12-EA6C41BE21A8}" srcOrd="0" destOrd="0" presId="urn:microsoft.com/office/officeart/2005/8/layout/vList2"/>
    <dgm:cxn modelId="{9FEC006F-5A52-4E1C-B4A2-8A852EBE9DAC}" type="presParOf" srcId="{D51D6295-6EC8-4C75-B8EF-3BEE43CADB0E}" destId="{50F3FA1D-CC2F-4BD8-80B0-B9C2FBCA4F95}" srcOrd="1" destOrd="0" presId="urn:microsoft.com/office/officeart/2005/8/layout/vList2"/>
    <dgm:cxn modelId="{8973FE8D-480D-41E1-A964-776F3AF0B564}" type="presParOf" srcId="{D51D6295-6EC8-4C75-B8EF-3BEE43CADB0E}" destId="{EF710D33-F466-4C40-A998-633268159741}" srcOrd="2" destOrd="0" presId="urn:microsoft.com/office/officeart/2005/8/layout/vList2"/>
    <dgm:cxn modelId="{E43D5BE5-4E55-459A-AE71-230F926FAB48}" type="presParOf" srcId="{D51D6295-6EC8-4C75-B8EF-3BEE43CADB0E}" destId="{68E015C3-BE64-44C6-A15A-EFC31FAE5AD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57852C-B5B7-45B4-99BC-1D69A6145DA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C43902-F06D-4CBF-B023-2B3FB02671E2}">
      <dgm:prSet custT="1"/>
      <dgm:spPr/>
      <dgm:t>
        <a:bodyPr/>
        <a:lstStyle/>
        <a:p>
          <a:r>
            <a:rPr lang="en-GB" sz="2400" b="1" dirty="0"/>
            <a:t>Social:</a:t>
          </a:r>
          <a:endParaRPr lang="en-US" sz="500" dirty="0"/>
        </a:p>
      </dgm:t>
    </dgm:pt>
    <dgm:pt modelId="{237FA254-961F-4FC3-B3FA-6D2681358144}" type="parTrans" cxnId="{CAFD577D-DEB5-484F-9F89-CD96737742BF}">
      <dgm:prSet/>
      <dgm:spPr/>
      <dgm:t>
        <a:bodyPr/>
        <a:lstStyle/>
        <a:p>
          <a:endParaRPr lang="en-US"/>
        </a:p>
      </dgm:t>
    </dgm:pt>
    <dgm:pt modelId="{8AA3D99D-B602-4289-BB6C-F3022B688E61}" type="sibTrans" cxnId="{CAFD577D-DEB5-484F-9F89-CD96737742BF}">
      <dgm:prSet/>
      <dgm:spPr/>
      <dgm:t>
        <a:bodyPr/>
        <a:lstStyle/>
        <a:p>
          <a:endParaRPr lang="en-US"/>
        </a:p>
      </dgm:t>
    </dgm:pt>
    <dgm:pt modelId="{2AEF4F82-C794-496F-B980-7D56FA30836E}">
      <dgm:prSet custT="1"/>
      <dgm:spPr/>
      <dgm:t>
        <a:bodyPr/>
        <a:lstStyle/>
        <a:p>
          <a:r>
            <a:rPr lang="en-US" sz="2000" b="1" dirty="0"/>
            <a:t>80%</a:t>
          </a:r>
          <a:r>
            <a:rPr lang="en-US" sz="2000" dirty="0"/>
            <a:t> share of travelers believe sustainable travel is </a:t>
          </a:r>
          <a:r>
            <a:rPr lang="en-GB" sz="2000" dirty="0"/>
            <a:t>not just a trend, but a necessity for our planet's future,</a:t>
          </a:r>
          <a:r>
            <a:rPr lang="en-US" sz="2000" dirty="0"/>
            <a:t> worldwide in 2023 (SRD, 2024).</a:t>
          </a:r>
        </a:p>
      </dgm:t>
    </dgm:pt>
    <dgm:pt modelId="{6B92FFF0-CD1D-4DC3-87A2-C8D9399875F8}" type="parTrans" cxnId="{850282BA-CDFC-49EA-9509-65E538F25F73}">
      <dgm:prSet/>
      <dgm:spPr/>
      <dgm:t>
        <a:bodyPr/>
        <a:lstStyle/>
        <a:p>
          <a:endParaRPr lang="en-US"/>
        </a:p>
      </dgm:t>
    </dgm:pt>
    <dgm:pt modelId="{4614A4E5-01DC-409C-A938-2D105D7B628A}" type="sibTrans" cxnId="{850282BA-CDFC-49EA-9509-65E538F25F73}">
      <dgm:prSet/>
      <dgm:spPr/>
      <dgm:t>
        <a:bodyPr/>
        <a:lstStyle/>
        <a:p>
          <a:endParaRPr lang="en-US"/>
        </a:p>
      </dgm:t>
    </dgm:pt>
    <dgm:pt modelId="{D9D0BB91-2EBF-47FF-BFE5-6698211514B8}">
      <dgm:prSet custT="1"/>
      <dgm:spPr/>
      <dgm:t>
        <a:bodyPr/>
        <a:lstStyle/>
        <a:p>
          <a:r>
            <a:rPr lang="en-GB" sz="2400" b="1" dirty="0"/>
            <a:t>Technological:</a:t>
          </a:r>
          <a:endParaRPr lang="en-US" sz="500" dirty="0"/>
        </a:p>
      </dgm:t>
    </dgm:pt>
    <dgm:pt modelId="{45EF0E7F-357C-4136-B3EC-73538CC0D2FF}" type="parTrans" cxnId="{0A1072F1-36B0-4BAB-AE9A-AB184293D5E5}">
      <dgm:prSet/>
      <dgm:spPr/>
      <dgm:t>
        <a:bodyPr/>
        <a:lstStyle/>
        <a:p>
          <a:endParaRPr lang="en-US"/>
        </a:p>
      </dgm:t>
    </dgm:pt>
    <dgm:pt modelId="{C5FD2E92-0E60-4D0C-B9E2-AB88C539E3DE}" type="sibTrans" cxnId="{0A1072F1-36B0-4BAB-AE9A-AB184293D5E5}">
      <dgm:prSet/>
      <dgm:spPr/>
      <dgm:t>
        <a:bodyPr/>
        <a:lstStyle/>
        <a:p>
          <a:endParaRPr lang="en-US"/>
        </a:p>
      </dgm:t>
    </dgm:pt>
    <dgm:pt modelId="{9A147D60-7CFA-47CA-B47D-B522DF1B0798}">
      <dgm:prSet custT="1"/>
      <dgm:spPr/>
      <dgm:t>
        <a:bodyPr/>
        <a:lstStyle/>
        <a:p>
          <a:r>
            <a:rPr lang="en-US" sz="2000" dirty="0"/>
            <a:t>The use of sustainable practices and technology is greatly encouraged in the hospitality and hotel industry.</a:t>
          </a:r>
        </a:p>
      </dgm:t>
    </dgm:pt>
    <dgm:pt modelId="{7EFBC1F8-B0D2-4F8B-ACB0-8DF5FD704D9F}" type="parTrans" cxnId="{917D39B9-361C-494A-ACF9-545C1DDF64F8}">
      <dgm:prSet/>
      <dgm:spPr/>
      <dgm:t>
        <a:bodyPr/>
        <a:lstStyle/>
        <a:p>
          <a:endParaRPr lang="en-US"/>
        </a:p>
      </dgm:t>
    </dgm:pt>
    <dgm:pt modelId="{C55904C0-92B4-44DC-8955-28A7114D8B0F}" type="sibTrans" cxnId="{917D39B9-361C-494A-ACF9-545C1DDF64F8}">
      <dgm:prSet/>
      <dgm:spPr/>
      <dgm:t>
        <a:bodyPr/>
        <a:lstStyle/>
        <a:p>
          <a:endParaRPr lang="en-US"/>
        </a:p>
      </dgm:t>
    </dgm:pt>
    <dgm:pt modelId="{1CFF3F8E-F68C-4FCC-AD6D-3F9D3755F93D}">
      <dgm:prSet custT="1"/>
      <dgm:spPr/>
      <dgm:t>
        <a:bodyPr/>
        <a:lstStyle/>
        <a:p>
          <a:r>
            <a:rPr lang="en-US" sz="2000" dirty="0"/>
            <a:t>Tourists are becoming aware of their impacts on the environment.</a:t>
          </a:r>
        </a:p>
      </dgm:t>
    </dgm:pt>
    <dgm:pt modelId="{0433F4F9-BF56-4757-8120-5B36C6A05D02}" type="parTrans" cxnId="{A18AC98B-C6D2-4DB2-9D41-C5D107DEFC6B}">
      <dgm:prSet/>
      <dgm:spPr/>
      <dgm:t>
        <a:bodyPr/>
        <a:lstStyle/>
        <a:p>
          <a:endParaRPr lang="en-GB"/>
        </a:p>
      </dgm:t>
    </dgm:pt>
    <dgm:pt modelId="{76DF2A64-6275-462D-A1BA-0EAF7F1DB396}" type="sibTrans" cxnId="{A18AC98B-C6D2-4DB2-9D41-C5D107DEFC6B}">
      <dgm:prSet/>
      <dgm:spPr/>
      <dgm:t>
        <a:bodyPr/>
        <a:lstStyle/>
        <a:p>
          <a:endParaRPr lang="en-GB"/>
        </a:p>
      </dgm:t>
    </dgm:pt>
    <dgm:pt modelId="{C70B18F6-7585-4CA3-B0A0-7CA500402D2E}">
      <dgm:prSet custT="1"/>
      <dgm:spPr/>
      <dgm:t>
        <a:bodyPr/>
        <a:lstStyle/>
        <a:p>
          <a:r>
            <a:rPr lang="en-GB" sz="2000" dirty="0"/>
            <a:t>According to a survey, there is a significant demand for sustainable travel options, with </a:t>
          </a:r>
          <a:r>
            <a:rPr lang="en-GB" sz="2000" b="1" dirty="0"/>
            <a:t>up to 50% </a:t>
          </a:r>
          <a:r>
            <a:rPr lang="en-GB" sz="2000" dirty="0"/>
            <a:t>of Gen Z individuals willing to pay </a:t>
          </a:r>
          <a:r>
            <a:rPr lang="en-GB" sz="2000" b="1" dirty="0"/>
            <a:t>25% more </a:t>
          </a:r>
          <a:r>
            <a:rPr lang="en-GB" sz="2000" dirty="0"/>
            <a:t>for eco-friendly options (Agarwal, 2023)</a:t>
          </a:r>
          <a:r>
            <a:rPr lang="en-US" sz="2000" dirty="0"/>
            <a:t> </a:t>
          </a:r>
        </a:p>
      </dgm:t>
    </dgm:pt>
    <dgm:pt modelId="{88DB4E89-EB37-4DD8-8F63-1644CB5B632E}" type="parTrans" cxnId="{26ABBC04-86BD-4FAB-A189-972E24E5F716}">
      <dgm:prSet/>
      <dgm:spPr/>
      <dgm:t>
        <a:bodyPr/>
        <a:lstStyle/>
        <a:p>
          <a:endParaRPr lang="en-GB"/>
        </a:p>
      </dgm:t>
    </dgm:pt>
    <dgm:pt modelId="{CE8A9E75-2F8F-443F-A304-6B2D44425406}" type="sibTrans" cxnId="{26ABBC04-86BD-4FAB-A189-972E24E5F716}">
      <dgm:prSet/>
      <dgm:spPr/>
      <dgm:t>
        <a:bodyPr/>
        <a:lstStyle/>
        <a:p>
          <a:endParaRPr lang="en-GB"/>
        </a:p>
      </dgm:t>
    </dgm:pt>
    <dgm:pt modelId="{05F8CB94-B632-4B22-9E65-1CA0A11CB387}">
      <dgm:prSet custT="1"/>
      <dgm:spPr/>
      <dgm:t>
        <a:bodyPr/>
        <a:lstStyle/>
        <a:p>
          <a:r>
            <a:rPr lang="en-US" sz="2000" dirty="0"/>
            <a:t>The use of AI can help develop effective waste management systems and help monitor sustainable operations in rooms.</a:t>
          </a:r>
        </a:p>
      </dgm:t>
    </dgm:pt>
    <dgm:pt modelId="{9D17C912-F177-4A02-BC6A-45A1BC506873}" type="parTrans" cxnId="{25AB759C-D6B6-42AE-BC63-1475D35AA46E}">
      <dgm:prSet/>
      <dgm:spPr/>
      <dgm:t>
        <a:bodyPr/>
        <a:lstStyle/>
        <a:p>
          <a:endParaRPr lang="en-GB"/>
        </a:p>
      </dgm:t>
    </dgm:pt>
    <dgm:pt modelId="{9BBEA8E8-DC88-4A2A-BB35-C6060541C991}" type="sibTrans" cxnId="{25AB759C-D6B6-42AE-BC63-1475D35AA46E}">
      <dgm:prSet/>
      <dgm:spPr/>
      <dgm:t>
        <a:bodyPr/>
        <a:lstStyle/>
        <a:p>
          <a:endParaRPr lang="en-GB"/>
        </a:p>
      </dgm:t>
    </dgm:pt>
    <dgm:pt modelId="{164DD28C-8F11-4680-9BE7-4A4453A48C0A}">
      <dgm:prSet custT="1"/>
      <dgm:spPr/>
      <dgm:t>
        <a:bodyPr/>
        <a:lstStyle/>
        <a:p>
          <a:endParaRPr lang="en-US" sz="2000" dirty="0"/>
        </a:p>
      </dgm:t>
    </dgm:pt>
    <dgm:pt modelId="{8D2CB4EC-80B6-4F0F-8871-479C951FC2DF}" type="parTrans" cxnId="{4BCCA2F2-BCE5-48B3-97C9-77154996D5D8}">
      <dgm:prSet/>
      <dgm:spPr/>
      <dgm:t>
        <a:bodyPr/>
        <a:lstStyle/>
        <a:p>
          <a:endParaRPr lang="en-GB"/>
        </a:p>
      </dgm:t>
    </dgm:pt>
    <dgm:pt modelId="{BE0BC091-E039-45D4-962D-B98B6FCDDC02}" type="sibTrans" cxnId="{4BCCA2F2-BCE5-48B3-97C9-77154996D5D8}">
      <dgm:prSet/>
      <dgm:spPr/>
      <dgm:t>
        <a:bodyPr/>
        <a:lstStyle/>
        <a:p>
          <a:endParaRPr lang="en-GB"/>
        </a:p>
      </dgm:t>
    </dgm:pt>
    <dgm:pt modelId="{D51D6295-6EC8-4C75-B8EF-3BEE43CADB0E}" type="pres">
      <dgm:prSet presAssocID="{7157852C-B5B7-45B4-99BC-1D69A6145DA9}" presName="linear" presStyleCnt="0">
        <dgm:presLayoutVars>
          <dgm:animLvl val="lvl"/>
          <dgm:resizeHandles val="exact"/>
        </dgm:presLayoutVars>
      </dgm:prSet>
      <dgm:spPr/>
    </dgm:pt>
    <dgm:pt modelId="{AA9743E5-F5F0-4360-BF12-EA6C41BE21A8}" type="pres">
      <dgm:prSet presAssocID="{EFC43902-F06D-4CBF-B023-2B3FB02671E2}" presName="parentText" presStyleLbl="node1" presStyleIdx="0" presStyleCnt="2" custScaleY="58542">
        <dgm:presLayoutVars>
          <dgm:chMax val="0"/>
          <dgm:bulletEnabled val="1"/>
        </dgm:presLayoutVars>
      </dgm:prSet>
      <dgm:spPr/>
    </dgm:pt>
    <dgm:pt modelId="{50F3FA1D-CC2F-4BD8-80B0-B9C2FBCA4F95}" type="pres">
      <dgm:prSet presAssocID="{EFC43902-F06D-4CBF-B023-2B3FB02671E2}" presName="childText" presStyleLbl="revTx" presStyleIdx="0" presStyleCnt="2">
        <dgm:presLayoutVars>
          <dgm:bulletEnabled val="1"/>
        </dgm:presLayoutVars>
      </dgm:prSet>
      <dgm:spPr/>
    </dgm:pt>
    <dgm:pt modelId="{EF710D33-F466-4C40-A998-633268159741}" type="pres">
      <dgm:prSet presAssocID="{D9D0BB91-2EBF-47FF-BFE5-6698211514B8}" presName="parentText" presStyleLbl="node1" presStyleIdx="1" presStyleCnt="2" custScaleY="55079" custLinFactNeighborX="0" custLinFactNeighborY="5090">
        <dgm:presLayoutVars>
          <dgm:chMax val="0"/>
          <dgm:bulletEnabled val="1"/>
        </dgm:presLayoutVars>
      </dgm:prSet>
      <dgm:spPr/>
    </dgm:pt>
    <dgm:pt modelId="{68E015C3-BE64-44C6-A15A-EFC31FAE5AD1}" type="pres">
      <dgm:prSet presAssocID="{D9D0BB91-2EBF-47FF-BFE5-6698211514B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26ABBC04-86BD-4FAB-A189-972E24E5F716}" srcId="{EFC43902-F06D-4CBF-B023-2B3FB02671E2}" destId="{C70B18F6-7585-4CA3-B0A0-7CA500402D2E}" srcOrd="2" destOrd="0" parTransId="{88DB4E89-EB37-4DD8-8F63-1644CB5B632E}" sibTransId="{CE8A9E75-2F8F-443F-A304-6B2D44425406}"/>
    <dgm:cxn modelId="{18285D07-ECF9-4DB8-B19C-407E1BC19249}" type="presOf" srcId="{C70B18F6-7585-4CA3-B0A0-7CA500402D2E}" destId="{50F3FA1D-CC2F-4BD8-80B0-B9C2FBCA4F95}" srcOrd="0" destOrd="2" presId="urn:microsoft.com/office/officeart/2005/8/layout/vList2"/>
    <dgm:cxn modelId="{E1ECE964-F0E9-4FF4-8F30-83381F2E0C32}" type="presOf" srcId="{7157852C-B5B7-45B4-99BC-1D69A6145DA9}" destId="{D51D6295-6EC8-4C75-B8EF-3BEE43CADB0E}" srcOrd="0" destOrd="0" presId="urn:microsoft.com/office/officeart/2005/8/layout/vList2"/>
    <dgm:cxn modelId="{00127D46-5E97-4D6D-9CD7-92CE86E575F9}" type="presOf" srcId="{164DD28C-8F11-4680-9BE7-4A4453A48C0A}" destId="{68E015C3-BE64-44C6-A15A-EFC31FAE5AD1}" srcOrd="0" destOrd="0" presId="urn:microsoft.com/office/officeart/2005/8/layout/vList2"/>
    <dgm:cxn modelId="{CAFD577D-DEB5-484F-9F89-CD96737742BF}" srcId="{7157852C-B5B7-45B4-99BC-1D69A6145DA9}" destId="{EFC43902-F06D-4CBF-B023-2B3FB02671E2}" srcOrd="0" destOrd="0" parTransId="{237FA254-961F-4FC3-B3FA-6D2681358144}" sibTransId="{8AA3D99D-B602-4289-BB6C-F3022B688E61}"/>
    <dgm:cxn modelId="{A18AC98B-C6D2-4DB2-9D41-C5D107DEFC6B}" srcId="{EFC43902-F06D-4CBF-B023-2B3FB02671E2}" destId="{1CFF3F8E-F68C-4FCC-AD6D-3F9D3755F93D}" srcOrd="1" destOrd="0" parTransId="{0433F4F9-BF56-4757-8120-5B36C6A05D02}" sibTransId="{76DF2A64-6275-462D-A1BA-0EAF7F1DB396}"/>
    <dgm:cxn modelId="{DC19178C-485F-413C-8BC1-912426C86939}" type="presOf" srcId="{1CFF3F8E-F68C-4FCC-AD6D-3F9D3755F93D}" destId="{50F3FA1D-CC2F-4BD8-80B0-B9C2FBCA4F95}" srcOrd="0" destOrd="1" presId="urn:microsoft.com/office/officeart/2005/8/layout/vList2"/>
    <dgm:cxn modelId="{25AB759C-D6B6-42AE-BC63-1475D35AA46E}" srcId="{D9D0BB91-2EBF-47FF-BFE5-6698211514B8}" destId="{05F8CB94-B632-4B22-9E65-1CA0A11CB387}" srcOrd="2" destOrd="0" parTransId="{9D17C912-F177-4A02-BC6A-45A1BC506873}" sibTransId="{9BBEA8E8-DC88-4A2A-BB35-C6060541C991}"/>
    <dgm:cxn modelId="{58225AAB-26F9-47F1-96FA-8E5F9674AAB2}" type="presOf" srcId="{2AEF4F82-C794-496F-B980-7D56FA30836E}" destId="{50F3FA1D-CC2F-4BD8-80B0-B9C2FBCA4F95}" srcOrd="0" destOrd="0" presId="urn:microsoft.com/office/officeart/2005/8/layout/vList2"/>
    <dgm:cxn modelId="{40985BAD-0E9C-4F35-B9C3-9C31455F577E}" type="presOf" srcId="{9A147D60-7CFA-47CA-B47D-B522DF1B0798}" destId="{68E015C3-BE64-44C6-A15A-EFC31FAE5AD1}" srcOrd="0" destOrd="1" presId="urn:microsoft.com/office/officeart/2005/8/layout/vList2"/>
    <dgm:cxn modelId="{917D39B9-361C-494A-ACF9-545C1DDF64F8}" srcId="{D9D0BB91-2EBF-47FF-BFE5-6698211514B8}" destId="{9A147D60-7CFA-47CA-B47D-B522DF1B0798}" srcOrd="1" destOrd="0" parTransId="{7EFBC1F8-B0D2-4F8B-ACB0-8DF5FD704D9F}" sibTransId="{C55904C0-92B4-44DC-8955-28A7114D8B0F}"/>
    <dgm:cxn modelId="{850282BA-CDFC-49EA-9509-65E538F25F73}" srcId="{EFC43902-F06D-4CBF-B023-2B3FB02671E2}" destId="{2AEF4F82-C794-496F-B980-7D56FA30836E}" srcOrd="0" destOrd="0" parTransId="{6B92FFF0-CD1D-4DC3-87A2-C8D9399875F8}" sibTransId="{4614A4E5-01DC-409C-A938-2D105D7B628A}"/>
    <dgm:cxn modelId="{600A5DDF-B2D7-45B0-BFF4-34BEB510F779}" type="presOf" srcId="{D9D0BB91-2EBF-47FF-BFE5-6698211514B8}" destId="{EF710D33-F466-4C40-A998-633268159741}" srcOrd="0" destOrd="0" presId="urn:microsoft.com/office/officeart/2005/8/layout/vList2"/>
    <dgm:cxn modelId="{AF9D89ED-6522-4718-A826-9151F730BB1D}" type="presOf" srcId="{05F8CB94-B632-4B22-9E65-1CA0A11CB387}" destId="{68E015C3-BE64-44C6-A15A-EFC31FAE5AD1}" srcOrd="0" destOrd="2" presId="urn:microsoft.com/office/officeart/2005/8/layout/vList2"/>
    <dgm:cxn modelId="{0A1072F1-36B0-4BAB-AE9A-AB184293D5E5}" srcId="{7157852C-B5B7-45B4-99BC-1D69A6145DA9}" destId="{D9D0BB91-2EBF-47FF-BFE5-6698211514B8}" srcOrd="1" destOrd="0" parTransId="{45EF0E7F-357C-4136-B3EC-73538CC0D2FF}" sibTransId="{C5FD2E92-0E60-4D0C-B9E2-AB88C539E3DE}"/>
    <dgm:cxn modelId="{4BCCA2F2-BCE5-48B3-97C9-77154996D5D8}" srcId="{D9D0BB91-2EBF-47FF-BFE5-6698211514B8}" destId="{164DD28C-8F11-4680-9BE7-4A4453A48C0A}" srcOrd="0" destOrd="0" parTransId="{8D2CB4EC-80B6-4F0F-8871-479C951FC2DF}" sibTransId="{BE0BC091-E039-45D4-962D-B98B6FCDDC02}"/>
    <dgm:cxn modelId="{ACC024FD-D722-4BA7-8890-8F74FF504151}" type="presOf" srcId="{EFC43902-F06D-4CBF-B023-2B3FB02671E2}" destId="{AA9743E5-F5F0-4360-BF12-EA6C41BE21A8}" srcOrd="0" destOrd="0" presId="urn:microsoft.com/office/officeart/2005/8/layout/vList2"/>
    <dgm:cxn modelId="{A879B674-E926-4096-9E9D-E776A837DDF4}" type="presParOf" srcId="{D51D6295-6EC8-4C75-B8EF-3BEE43CADB0E}" destId="{AA9743E5-F5F0-4360-BF12-EA6C41BE21A8}" srcOrd="0" destOrd="0" presId="urn:microsoft.com/office/officeart/2005/8/layout/vList2"/>
    <dgm:cxn modelId="{9FEC006F-5A52-4E1C-B4A2-8A852EBE9DAC}" type="presParOf" srcId="{D51D6295-6EC8-4C75-B8EF-3BEE43CADB0E}" destId="{50F3FA1D-CC2F-4BD8-80B0-B9C2FBCA4F95}" srcOrd="1" destOrd="0" presId="urn:microsoft.com/office/officeart/2005/8/layout/vList2"/>
    <dgm:cxn modelId="{8973FE8D-480D-41E1-A964-776F3AF0B564}" type="presParOf" srcId="{D51D6295-6EC8-4C75-B8EF-3BEE43CADB0E}" destId="{EF710D33-F466-4C40-A998-633268159741}" srcOrd="2" destOrd="0" presId="urn:microsoft.com/office/officeart/2005/8/layout/vList2"/>
    <dgm:cxn modelId="{E43D5BE5-4E55-459A-AE71-230F926FAB48}" type="presParOf" srcId="{D51D6295-6EC8-4C75-B8EF-3BEE43CADB0E}" destId="{68E015C3-BE64-44C6-A15A-EFC31FAE5AD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57852C-B5B7-45B4-99BC-1D69A6145DA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C43902-F06D-4CBF-B023-2B3FB02671E2}">
      <dgm:prSet custT="1"/>
      <dgm:spPr/>
      <dgm:t>
        <a:bodyPr/>
        <a:lstStyle/>
        <a:p>
          <a:r>
            <a:rPr lang="en-GB" sz="2400" b="1" dirty="0"/>
            <a:t>Legal:</a:t>
          </a:r>
          <a:endParaRPr lang="en-US" sz="2400" dirty="0"/>
        </a:p>
      </dgm:t>
    </dgm:pt>
    <dgm:pt modelId="{237FA254-961F-4FC3-B3FA-6D2681358144}" type="parTrans" cxnId="{CAFD577D-DEB5-484F-9F89-CD96737742BF}">
      <dgm:prSet/>
      <dgm:spPr/>
      <dgm:t>
        <a:bodyPr/>
        <a:lstStyle/>
        <a:p>
          <a:endParaRPr lang="en-US"/>
        </a:p>
      </dgm:t>
    </dgm:pt>
    <dgm:pt modelId="{8AA3D99D-B602-4289-BB6C-F3022B688E61}" type="sibTrans" cxnId="{CAFD577D-DEB5-484F-9F89-CD96737742BF}">
      <dgm:prSet/>
      <dgm:spPr/>
      <dgm:t>
        <a:bodyPr/>
        <a:lstStyle/>
        <a:p>
          <a:endParaRPr lang="en-US"/>
        </a:p>
      </dgm:t>
    </dgm:pt>
    <dgm:pt modelId="{2AEF4F82-C794-496F-B980-7D56FA30836E}">
      <dgm:prSet custT="1"/>
      <dgm:spPr/>
      <dgm:t>
        <a:bodyPr/>
        <a:lstStyle/>
        <a:p>
          <a:r>
            <a:rPr lang="en-GB" sz="2000" noProof="0" dirty="0"/>
            <a:t>Organisations</a:t>
          </a:r>
          <a:r>
            <a:rPr lang="en-US" sz="2000" dirty="0"/>
            <a:t> must be responsible and transparent with supply chain sourcing in compliance with the Modern Slavery Act of 2015 (GOV.UK, 2021).</a:t>
          </a:r>
        </a:p>
      </dgm:t>
    </dgm:pt>
    <dgm:pt modelId="{6B92FFF0-CD1D-4DC3-87A2-C8D9399875F8}" type="parTrans" cxnId="{850282BA-CDFC-49EA-9509-65E538F25F73}">
      <dgm:prSet/>
      <dgm:spPr/>
      <dgm:t>
        <a:bodyPr/>
        <a:lstStyle/>
        <a:p>
          <a:endParaRPr lang="en-US"/>
        </a:p>
      </dgm:t>
    </dgm:pt>
    <dgm:pt modelId="{4614A4E5-01DC-409C-A938-2D105D7B628A}" type="sibTrans" cxnId="{850282BA-CDFC-49EA-9509-65E538F25F73}">
      <dgm:prSet/>
      <dgm:spPr/>
      <dgm:t>
        <a:bodyPr/>
        <a:lstStyle/>
        <a:p>
          <a:endParaRPr lang="en-US"/>
        </a:p>
      </dgm:t>
    </dgm:pt>
    <dgm:pt modelId="{D9D0BB91-2EBF-47FF-BFE5-6698211514B8}">
      <dgm:prSet custT="1"/>
      <dgm:spPr/>
      <dgm:t>
        <a:bodyPr/>
        <a:lstStyle/>
        <a:p>
          <a:r>
            <a:rPr lang="en-GB" sz="2400" b="1" dirty="0"/>
            <a:t>Environmental:</a:t>
          </a:r>
          <a:endParaRPr lang="en-US" sz="2400" dirty="0"/>
        </a:p>
      </dgm:t>
    </dgm:pt>
    <dgm:pt modelId="{45EF0E7F-357C-4136-B3EC-73538CC0D2FF}" type="parTrans" cxnId="{0A1072F1-36B0-4BAB-AE9A-AB184293D5E5}">
      <dgm:prSet/>
      <dgm:spPr/>
      <dgm:t>
        <a:bodyPr/>
        <a:lstStyle/>
        <a:p>
          <a:endParaRPr lang="en-US"/>
        </a:p>
      </dgm:t>
    </dgm:pt>
    <dgm:pt modelId="{C5FD2E92-0E60-4D0C-B9E2-AB88C539E3DE}" type="sibTrans" cxnId="{0A1072F1-36B0-4BAB-AE9A-AB184293D5E5}">
      <dgm:prSet/>
      <dgm:spPr/>
      <dgm:t>
        <a:bodyPr/>
        <a:lstStyle/>
        <a:p>
          <a:endParaRPr lang="en-US"/>
        </a:p>
      </dgm:t>
    </dgm:pt>
    <dgm:pt modelId="{9A147D60-7CFA-47CA-B47D-B522DF1B0798}">
      <dgm:prSet custT="1"/>
      <dgm:spPr/>
      <dgm:t>
        <a:bodyPr/>
        <a:lstStyle/>
        <a:p>
          <a:r>
            <a:rPr lang="en-US" sz="2000" dirty="0"/>
            <a:t>Research is limited to </a:t>
          </a:r>
          <a:r>
            <a:rPr lang="en-GB" sz="2000" dirty="0"/>
            <a:t>finding and evaluating the progress of companies'</a:t>
          </a:r>
          <a:r>
            <a:rPr lang="en-US" sz="2000" dirty="0"/>
            <a:t> efforts towards the SDGs.</a:t>
          </a:r>
        </a:p>
      </dgm:t>
    </dgm:pt>
    <dgm:pt modelId="{7EFBC1F8-B0D2-4F8B-ACB0-8DF5FD704D9F}" type="parTrans" cxnId="{917D39B9-361C-494A-ACF9-545C1DDF64F8}">
      <dgm:prSet/>
      <dgm:spPr/>
      <dgm:t>
        <a:bodyPr/>
        <a:lstStyle/>
        <a:p>
          <a:endParaRPr lang="en-US"/>
        </a:p>
      </dgm:t>
    </dgm:pt>
    <dgm:pt modelId="{C55904C0-92B4-44DC-8955-28A7114D8B0F}" type="sibTrans" cxnId="{917D39B9-361C-494A-ACF9-545C1DDF64F8}">
      <dgm:prSet/>
      <dgm:spPr/>
      <dgm:t>
        <a:bodyPr/>
        <a:lstStyle/>
        <a:p>
          <a:endParaRPr lang="en-US"/>
        </a:p>
      </dgm:t>
    </dgm:pt>
    <dgm:pt modelId="{F470ECB3-7FD6-4FE8-9FB0-8E1CD341E9B4}">
      <dgm:prSet custT="1"/>
      <dgm:spPr/>
      <dgm:t>
        <a:bodyPr/>
        <a:lstStyle/>
        <a:p>
          <a:r>
            <a:rPr lang="en-GB" sz="2000" dirty="0"/>
            <a:t>According to a 2022 survey conducted by Harris Poll, as cited in Peters' (2022) article, “over </a:t>
          </a:r>
          <a:r>
            <a:rPr lang="en-GB" sz="2000" b="1" dirty="0">
              <a:highlight>
                <a:srgbClr val="FFFF00"/>
              </a:highlight>
            </a:rPr>
            <a:t>68%</a:t>
          </a:r>
          <a:r>
            <a:rPr lang="en-GB" sz="2000" dirty="0"/>
            <a:t> of US CEOs admitted that their companies are guilty of greenwashing.” </a:t>
          </a:r>
          <a:endParaRPr lang="en-US" sz="2000" dirty="0"/>
        </a:p>
      </dgm:t>
    </dgm:pt>
    <dgm:pt modelId="{9F8BDC38-34F0-4D36-B91A-C9FE27CE4816}" type="parTrans" cxnId="{9F98A41C-4080-4886-9CC6-D928DB9672D6}">
      <dgm:prSet/>
      <dgm:spPr/>
      <dgm:t>
        <a:bodyPr/>
        <a:lstStyle/>
        <a:p>
          <a:endParaRPr lang="en-GB"/>
        </a:p>
      </dgm:t>
    </dgm:pt>
    <dgm:pt modelId="{C365BC1F-B4BA-4424-98BE-D2A5361CF791}" type="sibTrans" cxnId="{9F98A41C-4080-4886-9CC6-D928DB9672D6}">
      <dgm:prSet/>
      <dgm:spPr/>
      <dgm:t>
        <a:bodyPr/>
        <a:lstStyle/>
        <a:p>
          <a:endParaRPr lang="en-GB"/>
        </a:p>
      </dgm:t>
    </dgm:pt>
    <dgm:pt modelId="{A2FB8FCF-4991-495F-AE5D-6D7247296DBB}">
      <dgm:prSet custT="1"/>
      <dgm:spPr/>
      <dgm:t>
        <a:bodyPr/>
        <a:lstStyle/>
        <a:p>
          <a:r>
            <a:rPr lang="en-GB" sz="2000" dirty="0"/>
            <a:t>In the UK, single-use plastic usage has been banned. Reusable and renewable materials are now required to be used in all hotel, takeaway,</a:t>
          </a:r>
          <a:r>
            <a:rPr lang="en-US" sz="2000" dirty="0"/>
            <a:t> and restaurant environments.</a:t>
          </a:r>
        </a:p>
      </dgm:t>
    </dgm:pt>
    <dgm:pt modelId="{4D249C03-0888-4DCA-A14E-B5C403E88999}" type="parTrans" cxnId="{FB257974-A363-40D9-8F8E-897EA886803F}">
      <dgm:prSet/>
      <dgm:spPr/>
      <dgm:t>
        <a:bodyPr/>
        <a:lstStyle/>
        <a:p>
          <a:endParaRPr lang="en-GB"/>
        </a:p>
      </dgm:t>
    </dgm:pt>
    <dgm:pt modelId="{82D7225B-DA0A-45DC-829D-A4E4FAAB489A}" type="sibTrans" cxnId="{FB257974-A363-40D9-8F8E-897EA886803F}">
      <dgm:prSet/>
      <dgm:spPr/>
      <dgm:t>
        <a:bodyPr/>
        <a:lstStyle/>
        <a:p>
          <a:endParaRPr lang="en-GB"/>
        </a:p>
      </dgm:t>
    </dgm:pt>
    <dgm:pt modelId="{7992D9A5-28F7-45EC-AACA-CAC6894BFFD8}">
      <dgm:prSet custT="1"/>
      <dgm:spPr/>
      <dgm:t>
        <a:bodyPr/>
        <a:lstStyle/>
        <a:p>
          <a:r>
            <a:rPr lang="en-US" sz="2000" dirty="0"/>
            <a:t>Businesses are encouraged to obtain environmental certification.</a:t>
          </a:r>
        </a:p>
      </dgm:t>
    </dgm:pt>
    <dgm:pt modelId="{AB946878-85C4-402A-9069-0EB2ED018008}" type="parTrans" cxnId="{51900E8D-835C-4FB0-B420-1CBDBAABA3AB}">
      <dgm:prSet/>
      <dgm:spPr/>
      <dgm:t>
        <a:bodyPr/>
        <a:lstStyle/>
        <a:p>
          <a:endParaRPr lang="en-GB"/>
        </a:p>
      </dgm:t>
    </dgm:pt>
    <dgm:pt modelId="{402E5E40-4E95-4CA2-9CD9-AA3567B4A1DD}" type="sibTrans" cxnId="{51900E8D-835C-4FB0-B420-1CBDBAABA3AB}">
      <dgm:prSet/>
      <dgm:spPr/>
      <dgm:t>
        <a:bodyPr/>
        <a:lstStyle/>
        <a:p>
          <a:endParaRPr lang="en-GB"/>
        </a:p>
      </dgm:t>
    </dgm:pt>
    <dgm:pt modelId="{D51D6295-6EC8-4C75-B8EF-3BEE43CADB0E}" type="pres">
      <dgm:prSet presAssocID="{7157852C-B5B7-45B4-99BC-1D69A6145DA9}" presName="linear" presStyleCnt="0">
        <dgm:presLayoutVars>
          <dgm:animLvl val="lvl"/>
          <dgm:resizeHandles val="exact"/>
        </dgm:presLayoutVars>
      </dgm:prSet>
      <dgm:spPr/>
    </dgm:pt>
    <dgm:pt modelId="{AA9743E5-F5F0-4360-BF12-EA6C41BE21A8}" type="pres">
      <dgm:prSet presAssocID="{EFC43902-F06D-4CBF-B023-2B3FB02671E2}" presName="parentText" presStyleLbl="node1" presStyleIdx="0" presStyleCnt="2" custScaleY="66438">
        <dgm:presLayoutVars>
          <dgm:chMax val="0"/>
          <dgm:bulletEnabled val="1"/>
        </dgm:presLayoutVars>
      </dgm:prSet>
      <dgm:spPr/>
    </dgm:pt>
    <dgm:pt modelId="{50F3FA1D-CC2F-4BD8-80B0-B9C2FBCA4F95}" type="pres">
      <dgm:prSet presAssocID="{EFC43902-F06D-4CBF-B023-2B3FB02671E2}" presName="childText" presStyleLbl="revTx" presStyleIdx="0" presStyleCnt="2" custScaleY="104898">
        <dgm:presLayoutVars>
          <dgm:bulletEnabled val="1"/>
        </dgm:presLayoutVars>
      </dgm:prSet>
      <dgm:spPr/>
    </dgm:pt>
    <dgm:pt modelId="{EF710D33-F466-4C40-A998-633268159741}" type="pres">
      <dgm:prSet presAssocID="{D9D0BB91-2EBF-47FF-BFE5-6698211514B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8E015C3-BE64-44C6-A15A-EFC31FAE5AD1}" type="pres">
      <dgm:prSet presAssocID="{D9D0BB91-2EBF-47FF-BFE5-6698211514B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F98A41C-4080-4886-9CC6-D928DB9672D6}" srcId="{EFC43902-F06D-4CBF-B023-2B3FB02671E2}" destId="{F470ECB3-7FD6-4FE8-9FB0-8E1CD341E9B4}" srcOrd="1" destOrd="0" parTransId="{9F8BDC38-34F0-4D36-B91A-C9FE27CE4816}" sibTransId="{C365BC1F-B4BA-4424-98BE-D2A5361CF791}"/>
    <dgm:cxn modelId="{E1ECE964-F0E9-4FF4-8F30-83381F2E0C32}" type="presOf" srcId="{7157852C-B5B7-45B4-99BC-1D69A6145DA9}" destId="{D51D6295-6EC8-4C75-B8EF-3BEE43CADB0E}" srcOrd="0" destOrd="0" presId="urn:microsoft.com/office/officeart/2005/8/layout/vList2"/>
    <dgm:cxn modelId="{FB257974-A363-40D9-8F8E-897EA886803F}" srcId="{EFC43902-F06D-4CBF-B023-2B3FB02671E2}" destId="{A2FB8FCF-4991-495F-AE5D-6D7247296DBB}" srcOrd="2" destOrd="0" parTransId="{4D249C03-0888-4DCA-A14E-B5C403E88999}" sibTransId="{82D7225B-DA0A-45DC-829D-A4E4FAAB489A}"/>
    <dgm:cxn modelId="{CAFD577D-DEB5-484F-9F89-CD96737742BF}" srcId="{7157852C-B5B7-45B4-99BC-1D69A6145DA9}" destId="{EFC43902-F06D-4CBF-B023-2B3FB02671E2}" srcOrd="0" destOrd="0" parTransId="{237FA254-961F-4FC3-B3FA-6D2681358144}" sibTransId="{8AA3D99D-B602-4289-BB6C-F3022B688E61}"/>
    <dgm:cxn modelId="{51900E8D-835C-4FB0-B420-1CBDBAABA3AB}" srcId="{D9D0BB91-2EBF-47FF-BFE5-6698211514B8}" destId="{7992D9A5-28F7-45EC-AACA-CAC6894BFFD8}" srcOrd="1" destOrd="0" parTransId="{AB946878-85C4-402A-9069-0EB2ED018008}" sibTransId="{402E5E40-4E95-4CA2-9CD9-AA3567B4A1DD}"/>
    <dgm:cxn modelId="{2CDCA6A0-ED40-452D-9F9D-12D8CA79AD60}" type="presOf" srcId="{A2FB8FCF-4991-495F-AE5D-6D7247296DBB}" destId="{50F3FA1D-CC2F-4BD8-80B0-B9C2FBCA4F95}" srcOrd="0" destOrd="2" presId="urn:microsoft.com/office/officeart/2005/8/layout/vList2"/>
    <dgm:cxn modelId="{58225AAB-26F9-47F1-96FA-8E5F9674AAB2}" type="presOf" srcId="{2AEF4F82-C794-496F-B980-7D56FA30836E}" destId="{50F3FA1D-CC2F-4BD8-80B0-B9C2FBCA4F95}" srcOrd="0" destOrd="0" presId="urn:microsoft.com/office/officeart/2005/8/layout/vList2"/>
    <dgm:cxn modelId="{40985BAD-0E9C-4F35-B9C3-9C31455F577E}" type="presOf" srcId="{9A147D60-7CFA-47CA-B47D-B522DF1B0798}" destId="{68E015C3-BE64-44C6-A15A-EFC31FAE5AD1}" srcOrd="0" destOrd="0" presId="urn:microsoft.com/office/officeart/2005/8/layout/vList2"/>
    <dgm:cxn modelId="{271884AE-BC8A-41C8-8478-58CB45DA7DD2}" type="presOf" srcId="{F470ECB3-7FD6-4FE8-9FB0-8E1CD341E9B4}" destId="{50F3FA1D-CC2F-4BD8-80B0-B9C2FBCA4F95}" srcOrd="0" destOrd="1" presId="urn:microsoft.com/office/officeart/2005/8/layout/vList2"/>
    <dgm:cxn modelId="{917D39B9-361C-494A-ACF9-545C1DDF64F8}" srcId="{D9D0BB91-2EBF-47FF-BFE5-6698211514B8}" destId="{9A147D60-7CFA-47CA-B47D-B522DF1B0798}" srcOrd="0" destOrd="0" parTransId="{7EFBC1F8-B0D2-4F8B-ACB0-8DF5FD704D9F}" sibTransId="{C55904C0-92B4-44DC-8955-28A7114D8B0F}"/>
    <dgm:cxn modelId="{850282BA-CDFC-49EA-9509-65E538F25F73}" srcId="{EFC43902-F06D-4CBF-B023-2B3FB02671E2}" destId="{2AEF4F82-C794-496F-B980-7D56FA30836E}" srcOrd="0" destOrd="0" parTransId="{6B92FFF0-CD1D-4DC3-87A2-C8D9399875F8}" sibTransId="{4614A4E5-01DC-409C-A938-2D105D7B628A}"/>
    <dgm:cxn modelId="{600A5DDF-B2D7-45B0-BFF4-34BEB510F779}" type="presOf" srcId="{D9D0BB91-2EBF-47FF-BFE5-6698211514B8}" destId="{EF710D33-F466-4C40-A998-633268159741}" srcOrd="0" destOrd="0" presId="urn:microsoft.com/office/officeart/2005/8/layout/vList2"/>
    <dgm:cxn modelId="{6A1098E4-166F-4955-A6F3-38E77A4110EF}" type="presOf" srcId="{7992D9A5-28F7-45EC-AACA-CAC6894BFFD8}" destId="{68E015C3-BE64-44C6-A15A-EFC31FAE5AD1}" srcOrd="0" destOrd="1" presId="urn:microsoft.com/office/officeart/2005/8/layout/vList2"/>
    <dgm:cxn modelId="{0A1072F1-36B0-4BAB-AE9A-AB184293D5E5}" srcId="{7157852C-B5B7-45B4-99BC-1D69A6145DA9}" destId="{D9D0BB91-2EBF-47FF-BFE5-6698211514B8}" srcOrd="1" destOrd="0" parTransId="{45EF0E7F-357C-4136-B3EC-73538CC0D2FF}" sibTransId="{C5FD2E92-0E60-4D0C-B9E2-AB88C539E3DE}"/>
    <dgm:cxn modelId="{ACC024FD-D722-4BA7-8890-8F74FF504151}" type="presOf" srcId="{EFC43902-F06D-4CBF-B023-2B3FB02671E2}" destId="{AA9743E5-F5F0-4360-BF12-EA6C41BE21A8}" srcOrd="0" destOrd="0" presId="urn:microsoft.com/office/officeart/2005/8/layout/vList2"/>
    <dgm:cxn modelId="{A879B674-E926-4096-9E9D-E776A837DDF4}" type="presParOf" srcId="{D51D6295-6EC8-4C75-B8EF-3BEE43CADB0E}" destId="{AA9743E5-F5F0-4360-BF12-EA6C41BE21A8}" srcOrd="0" destOrd="0" presId="urn:microsoft.com/office/officeart/2005/8/layout/vList2"/>
    <dgm:cxn modelId="{9FEC006F-5A52-4E1C-B4A2-8A852EBE9DAC}" type="presParOf" srcId="{D51D6295-6EC8-4C75-B8EF-3BEE43CADB0E}" destId="{50F3FA1D-CC2F-4BD8-80B0-B9C2FBCA4F95}" srcOrd="1" destOrd="0" presId="urn:microsoft.com/office/officeart/2005/8/layout/vList2"/>
    <dgm:cxn modelId="{8973FE8D-480D-41E1-A964-776F3AF0B564}" type="presParOf" srcId="{D51D6295-6EC8-4C75-B8EF-3BEE43CADB0E}" destId="{EF710D33-F466-4C40-A998-633268159741}" srcOrd="2" destOrd="0" presId="urn:microsoft.com/office/officeart/2005/8/layout/vList2"/>
    <dgm:cxn modelId="{E43D5BE5-4E55-459A-AE71-230F926FAB48}" type="presParOf" srcId="{D51D6295-6EC8-4C75-B8EF-3BEE43CADB0E}" destId="{68E015C3-BE64-44C6-A15A-EFC31FAE5AD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743E5-F5F0-4360-BF12-EA6C41BE21A8}">
      <dsp:nvSpPr>
        <dsp:cNvPr id="0" name=""/>
        <dsp:cNvSpPr/>
      </dsp:nvSpPr>
      <dsp:spPr>
        <a:xfrm>
          <a:off x="0" y="52892"/>
          <a:ext cx="11559112" cy="811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Political</a:t>
          </a:r>
          <a:r>
            <a:rPr lang="en-GB" sz="2800" b="1" kern="1200" dirty="0"/>
            <a:t>:</a:t>
          </a:r>
          <a:endParaRPr lang="en-US" sz="2800" kern="1200" dirty="0"/>
        </a:p>
      </dsp:txBody>
      <dsp:txXfrm>
        <a:off x="39615" y="92507"/>
        <a:ext cx="11479882" cy="732290"/>
      </dsp:txXfrm>
    </dsp:sp>
    <dsp:sp modelId="{50F3FA1D-CC2F-4BD8-80B0-B9C2FBCA4F95}">
      <dsp:nvSpPr>
        <dsp:cNvPr id="0" name=""/>
        <dsp:cNvSpPr/>
      </dsp:nvSpPr>
      <dsp:spPr>
        <a:xfrm>
          <a:off x="0" y="864412"/>
          <a:ext cx="11559112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00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Tourist Taxes are largely integrated or are being introduced in multiple destinations now.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Ongoing wars across the globe have significantly impacted locations where communities and industries and have slowed down sustainability initiatives drastically.</a:t>
          </a:r>
          <a:endParaRPr lang="en-US" sz="2000" kern="1200" dirty="0"/>
        </a:p>
      </dsp:txBody>
      <dsp:txXfrm>
        <a:off x="0" y="864412"/>
        <a:ext cx="11559112" cy="1076400"/>
      </dsp:txXfrm>
    </dsp:sp>
    <dsp:sp modelId="{EF710D33-F466-4C40-A998-633268159741}">
      <dsp:nvSpPr>
        <dsp:cNvPr id="0" name=""/>
        <dsp:cNvSpPr/>
      </dsp:nvSpPr>
      <dsp:spPr>
        <a:xfrm>
          <a:off x="0" y="1940812"/>
          <a:ext cx="11559112" cy="900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Economic</a:t>
          </a:r>
          <a:r>
            <a:rPr lang="en-GB" sz="2800" b="1" kern="1200" dirty="0"/>
            <a:t>:</a:t>
          </a:r>
          <a:endParaRPr lang="en-US" sz="2800" kern="1200" dirty="0"/>
        </a:p>
      </dsp:txBody>
      <dsp:txXfrm>
        <a:off x="43945" y="1984757"/>
        <a:ext cx="11471222" cy="812322"/>
      </dsp:txXfrm>
    </dsp:sp>
    <dsp:sp modelId="{68E015C3-BE64-44C6-A15A-EFC31FAE5AD1}">
      <dsp:nvSpPr>
        <dsp:cNvPr id="0" name=""/>
        <dsp:cNvSpPr/>
      </dsp:nvSpPr>
      <dsp:spPr>
        <a:xfrm>
          <a:off x="0" y="2841025"/>
          <a:ext cx="11559112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00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Economic markets have a heavy influence on inflation. The cost of goods and services has increased. Therefore, there is less disposable income, and investment in sustainability decreases.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Sustainability practices are now a default feature expected in hotels. </a:t>
          </a:r>
          <a:endParaRPr lang="en-US" sz="2000" kern="1200" dirty="0"/>
        </a:p>
      </dsp:txBody>
      <dsp:txXfrm>
        <a:off x="0" y="2841025"/>
        <a:ext cx="11559112" cy="1076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743E5-F5F0-4360-BF12-EA6C41BE21A8}">
      <dsp:nvSpPr>
        <dsp:cNvPr id="0" name=""/>
        <dsp:cNvSpPr/>
      </dsp:nvSpPr>
      <dsp:spPr>
        <a:xfrm>
          <a:off x="0" y="85956"/>
          <a:ext cx="11559112" cy="7123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Social:</a:t>
          </a:r>
          <a:endParaRPr lang="en-US" sz="500" kern="1200" dirty="0"/>
        </a:p>
      </dsp:txBody>
      <dsp:txXfrm>
        <a:off x="34774" y="120730"/>
        <a:ext cx="11489564" cy="642791"/>
      </dsp:txXfrm>
    </dsp:sp>
    <dsp:sp modelId="{50F3FA1D-CC2F-4BD8-80B0-B9C2FBCA4F95}">
      <dsp:nvSpPr>
        <dsp:cNvPr id="0" name=""/>
        <dsp:cNvSpPr/>
      </dsp:nvSpPr>
      <dsp:spPr>
        <a:xfrm>
          <a:off x="0" y="798295"/>
          <a:ext cx="11559112" cy="1580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00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1" kern="1200" dirty="0"/>
            <a:t>80%</a:t>
          </a:r>
          <a:r>
            <a:rPr lang="en-US" sz="2000" kern="1200" dirty="0"/>
            <a:t> share of travelers believe sustainable travel is </a:t>
          </a:r>
          <a:r>
            <a:rPr lang="en-GB" sz="2000" kern="1200" dirty="0"/>
            <a:t>not just a trend, but a necessity for our planet's future,</a:t>
          </a:r>
          <a:r>
            <a:rPr lang="en-US" sz="2000" kern="1200" dirty="0"/>
            <a:t> worldwide in 2023 (SRD, 2024).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Tourists are becoming aware of their impacts on the environment.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According to a survey, there is a significant demand for sustainable travel options, with </a:t>
          </a:r>
          <a:r>
            <a:rPr lang="en-GB" sz="2000" b="1" kern="1200" dirty="0"/>
            <a:t>up to 50% </a:t>
          </a:r>
          <a:r>
            <a:rPr lang="en-GB" sz="2000" kern="1200" dirty="0"/>
            <a:t>of Gen Z individuals willing to pay </a:t>
          </a:r>
          <a:r>
            <a:rPr lang="en-GB" sz="2000" b="1" kern="1200" dirty="0"/>
            <a:t>25% more </a:t>
          </a:r>
          <a:r>
            <a:rPr lang="en-GB" sz="2000" kern="1200" dirty="0"/>
            <a:t>for eco-friendly options (Agarwal, 2023)</a:t>
          </a:r>
          <a:r>
            <a:rPr lang="en-US" sz="2000" kern="1200" dirty="0"/>
            <a:t> </a:t>
          </a:r>
        </a:p>
      </dsp:txBody>
      <dsp:txXfrm>
        <a:off x="0" y="798295"/>
        <a:ext cx="11559112" cy="1580962"/>
      </dsp:txXfrm>
    </dsp:sp>
    <dsp:sp modelId="{EF710D33-F466-4C40-A998-633268159741}">
      <dsp:nvSpPr>
        <dsp:cNvPr id="0" name=""/>
        <dsp:cNvSpPr/>
      </dsp:nvSpPr>
      <dsp:spPr>
        <a:xfrm>
          <a:off x="0" y="2459729"/>
          <a:ext cx="11559112" cy="6702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Technological:</a:t>
          </a:r>
          <a:endParaRPr lang="en-US" sz="500" kern="1200" dirty="0"/>
        </a:p>
      </dsp:txBody>
      <dsp:txXfrm>
        <a:off x="32717" y="2492446"/>
        <a:ext cx="11493678" cy="604767"/>
      </dsp:txXfrm>
    </dsp:sp>
    <dsp:sp modelId="{68E015C3-BE64-44C6-A15A-EFC31FAE5AD1}">
      <dsp:nvSpPr>
        <dsp:cNvPr id="0" name=""/>
        <dsp:cNvSpPr/>
      </dsp:nvSpPr>
      <dsp:spPr>
        <a:xfrm>
          <a:off x="0" y="3049459"/>
          <a:ext cx="11559112" cy="1580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00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The use of sustainable practices and technology is greatly encouraged in the hospitality and hotel industry.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The use of AI can help develop effective waste management systems and help monitor sustainable operations in rooms.</a:t>
          </a:r>
        </a:p>
      </dsp:txBody>
      <dsp:txXfrm>
        <a:off x="0" y="3049459"/>
        <a:ext cx="11559112" cy="15809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743E5-F5F0-4360-BF12-EA6C41BE21A8}">
      <dsp:nvSpPr>
        <dsp:cNvPr id="0" name=""/>
        <dsp:cNvSpPr/>
      </dsp:nvSpPr>
      <dsp:spPr>
        <a:xfrm>
          <a:off x="0" y="2715"/>
          <a:ext cx="11559112" cy="5223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Legal:</a:t>
          </a:r>
          <a:endParaRPr lang="en-US" sz="2400" kern="1200" dirty="0"/>
        </a:p>
      </dsp:txBody>
      <dsp:txXfrm>
        <a:off x="25500" y="28215"/>
        <a:ext cx="11508112" cy="471362"/>
      </dsp:txXfrm>
    </dsp:sp>
    <dsp:sp modelId="{50F3FA1D-CC2F-4BD8-80B0-B9C2FBCA4F95}">
      <dsp:nvSpPr>
        <dsp:cNvPr id="0" name=""/>
        <dsp:cNvSpPr/>
      </dsp:nvSpPr>
      <dsp:spPr>
        <a:xfrm>
          <a:off x="0" y="525078"/>
          <a:ext cx="11559112" cy="196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00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noProof="0" dirty="0"/>
            <a:t>Organisations</a:t>
          </a:r>
          <a:r>
            <a:rPr lang="en-US" sz="2000" kern="1200" dirty="0"/>
            <a:t> must be responsible and transparent with supply chain sourcing in compliance with the Modern Slavery Act of 2015 (GOV.UK, 2021).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According to a 2022 survey conducted by Harris Poll, as cited in Peters' (2022) article, “over </a:t>
          </a:r>
          <a:r>
            <a:rPr lang="en-GB" sz="2000" b="1" kern="1200" dirty="0">
              <a:highlight>
                <a:srgbClr val="FFFF00"/>
              </a:highlight>
            </a:rPr>
            <a:t>68%</a:t>
          </a:r>
          <a:r>
            <a:rPr lang="en-GB" sz="2000" kern="1200" dirty="0"/>
            <a:t> of US CEOs admitted that their companies are guilty of greenwashing.” 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In the UK, single-use plastic usage has been banned. Reusable and renewable materials are now required to be used in all hotel, takeaway,</a:t>
          </a:r>
          <a:r>
            <a:rPr lang="en-US" sz="2000" kern="1200" dirty="0"/>
            <a:t> and restaurant environments.</a:t>
          </a:r>
        </a:p>
      </dsp:txBody>
      <dsp:txXfrm>
        <a:off x="0" y="525078"/>
        <a:ext cx="11559112" cy="1960763"/>
      </dsp:txXfrm>
    </dsp:sp>
    <dsp:sp modelId="{EF710D33-F466-4C40-A998-633268159741}">
      <dsp:nvSpPr>
        <dsp:cNvPr id="0" name=""/>
        <dsp:cNvSpPr/>
      </dsp:nvSpPr>
      <dsp:spPr>
        <a:xfrm>
          <a:off x="0" y="2485842"/>
          <a:ext cx="11559112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Environmental:</a:t>
          </a:r>
          <a:endParaRPr lang="en-US" sz="2400" kern="1200" dirty="0"/>
        </a:p>
      </dsp:txBody>
      <dsp:txXfrm>
        <a:off x="38381" y="2524223"/>
        <a:ext cx="11482350" cy="709478"/>
      </dsp:txXfrm>
    </dsp:sp>
    <dsp:sp modelId="{68E015C3-BE64-44C6-A15A-EFC31FAE5AD1}">
      <dsp:nvSpPr>
        <dsp:cNvPr id="0" name=""/>
        <dsp:cNvSpPr/>
      </dsp:nvSpPr>
      <dsp:spPr>
        <a:xfrm>
          <a:off x="0" y="3272082"/>
          <a:ext cx="11559112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7002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Research is limited to </a:t>
          </a:r>
          <a:r>
            <a:rPr lang="en-GB" sz="2000" kern="1200" dirty="0"/>
            <a:t>finding and evaluating the progress of companies'</a:t>
          </a:r>
          <a:r>
            <a:rPr lang="en-US" sz="2000" kern="1200" dirty="0"/>
            <a:t> efforts towards the SDGs.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Businesses are encouraged to obtain environmental certification.</a:t>
          </a:r>
        </a:p>
      </dsp:txBody>
      <dsp:txXfrm>
        <a:off x="0" y="3272082"/>
        <a:ext cx="11559112" cy="695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B5E17-93C3-41C7-8C61-22B0E9AB43F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1A7972-C240-44A8-98CA-79F4F98D2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118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1A7972-C240-44A8-98CA-79F4F98D276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07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F23C-7C43-9D3B-D25B-71ECB73AA9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813C99-2953-19FE-3BE5-A51D814286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76065-D74D-6B3C-458B-30303D02D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EFAEA-1506-736E-E93A-5C759C121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FE545-A82E-0C74-5F41-458D6A628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509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EC18C-FBEB-CE8A-70D9-6EB2C9554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73333-A43A-B533-556D-2B73F4599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0DB636-EC26-3CF8-3BB5-784228102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00CA0-5CDE-A86E-4BF7-0F6240A80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6DEC6-61F2-6D4B-EB83-A778B70CD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2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3BC9F-0E1E-4823-DC25-1FA0314A3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367DB0-4628-85A6-2A74-8704DC38D8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09736C-769A-AF64-4C00-741EFE381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C8A9-1DD9-40E4-2360-9772E72C0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ABD11-262A-1A10-33DA-560C6D9B9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734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590DE-B23D-91B2-432B-107FFB38C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33E0F-081C-7DB1-85AA-45E96027C2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2BB36F-7194-C615-BB71-76B3896B59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226836-AA92-A200-7FBE-21AA59A2E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D56F1B-1B29-44E8-8801-2E299B7C8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012C49-0A1E-A1D9-CF66-CD0D44ECE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573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F1A1A-9345-B1D3-EB01-746FFF014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494AFF-838C-820A-F0ED-26A694E1E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2D096-942B-1C22-EB06-E387B21558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DBDAFC-8919-C60C-39C9-A7CCA3F82F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5C3482-B0F7-88E7-D010-625E25BCFD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70B1AE-2876-1835-D427-A3E4B23C0D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C80868-941B-8DC2-426B-B9EF677A2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7F6B60-5EAF-1960-7F94-095EC6E98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22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BA2F3-F26E-D45F-A84A-A588A2001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1BF219-CCDD-5B1A-2AC7-EFCAF22AE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801511-9414-1CAF-0230-B24D3EA8C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6BF9DD-2ABB-6FF1-3E89-BD17E9B45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437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9D7A64-C9A9-D406-8258-AA3405575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E49F54-092D-A58D-3CC8-AEFD50EA2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DC002D-D222-836E-E6FB-B2AFF52C8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821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0C341-5DC8-B7CD-7D63-93BD7E711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4987F-38A6-E39B-B0D2-14A557FE5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00472C-2C19-C4DC-0EDC-69FA393BEE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F933EC-4D91-FDB5-30BD-594AC8C40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7FDC9-9203-C4F1-2CF4-F68FBD54D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4D80A-A39C-7537-F886-4F33A7B60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99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85D87-86C4-A4C8-12DC-60C83F949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92E052-BFD3-A76E-3CEF-734B8A8A45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B33AF5-1038-C7F7-37DA-51A346376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92329A-50F6-209D-5D60-B2C4E47EA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396F42-809F-8977-EAE9-CBC06DD99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0EA646-8BF8-CA8A-0CDD-B81AAD476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847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F6A84-37AB-C1AF-2996-910F81030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67005A-24DB-F375-0C7D-41917E38C1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DE63C-7221-D7C9-56C5-2D972FBC5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51E5D-2264-28AE-1CC6-53927FDD3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880FA-6630-E179-7ACE-B4BD6CAF7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410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16A2EE-05E5-7A72-8E64-95854ECD87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31653F-6FF3-3853-D907-3820F575E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63D2F-640D-24D0-C658-16B5B8717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A6234-8E39-C4C5-D192-4B282E89F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22886C-3FC7-A713-1F74-293195FFB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522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6AF214-6B43-65FA-FBF9-9B6CDC206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ACB2A-BBC2-E412-98BD-874964D36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51D8F-5541-7D84-70E3-41B34ABE39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F9D4B5-0744-4A75-B901-CD4691260B5D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C12BE-91FA-EF6D-7725-CFB5B8AE17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D6A1F-10D0-1895-CF2F-962D0FB562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578B6E-D637-40F6-B5CD-5DACCB093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53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2.jpeg"/><Relationship Id="rId7" Type="http://schemas.openxmlformats.org/officeDocument/2006/relationships/image" Target="../media/image34.png"/><Relationship Id="rId12" Type="http://schemas.openxmlformats.org/officeDocument/2006/relationships/image" Target="../media/image39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11" Type="http://schemas.openxmlformats.org/officeDocument/2006/relationships/image" Target="../media/image38.png"/><Relationship Id="rId5" Type="http://schemas.openxmlformats.org/officeDocument/2006/relationships/image" Target="../media/image3.png"/><Relationship Id="rId10" Type="http://schemas.openxmlformats.org/officeDocument/2006/relationships/image" Target="../media/image37.jpeg"/><Relationship Id="rId4" Type="http://schemas.openxmlformats.org/officeDocument/2006/relationships/image" Target="../media/image4.png"/><Relationship Id="rId9" Type="http://schemas.openxmlformats.org/officeDocument/2006/relationships/image" Target="../media/image3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stcompany.com/90740501/68-of-u-s-execs-admit-their-companies-are-guilty-of-greenwashing" TargetMode="External"/><Relationship Id="rId3" Type="http://schemas.openxmlformats.org/officeDocument/2006/relationships/hyperlink" Target="https://www.booking.com/articles/sustainable-travel-habits.en-gb.html#:~:text=In%20two%20minds%20over%20sustainable,over%20the%20coming%2012%20months" TargetMode="External"/><Relationship Id="rId7" Type="http://schemas.openxmlformats.org/officeDocument/2006/relationships/hyperlink" Target="https://www.gov.uk/government/publications/transparency-in-supply-chains-a-practical-guide/transparency-in-supply-chains-a-practical-guide" TargetMode="External"/><Relationship Id="rId2" Type="http://schemas.openxmlformats.org/officeDocument/2006/relationships/hyperlink" Target="https://skift.com/2023/03/22/gen-z-is-influencing-hotels-to-rethink-strategies-a-skift-deep-div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sg.hilton.com/environment/#:~:text=Hilton%20is%20committed%20to%20reducing%20waste%20and%20driving%20towards%20a,waste%20by%2050%25%20by%202030" TargetMode="External"/><Relationship Id="rId5" Type="http://schemas.openxmlformats.org/officeDocument/2006/relationships/hyperlink" Target="https://stories.hilton.com/uploads/2022/05/2021-ESG-Report-Updated.pdf" TargetMode="External"/><Relationship Id="rId4" Type="http://schemas.openxmlformats.org/officeDocument/2006/relationships/hyperlink" Target="https://sustainablehospitalityalliance.org/building-green-resilient-hotels-ifc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aterer.com/news/openings/2024-hotel-openings" TargetMode="External"/><Relationship Id="rId7" Type="http://schemas.openxmlformats.org/officeDocument/2006/relationships/hyperlink" Target="https://sdgs.un.org/goals" TargetMode="External"/><Relationship Id="rId2" Type="http://schemas.openxmlformats.org/officeDocument/2006/relationships/hyperlink" Target="https://www.premierinn.com/gb/en/news/2018/world-earth-day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nfccc.int/process-and-meetings/the-paris-agreement" TargetMode="External"/><Relationship Id="rId5" Type="http://schemas.openxmlformats.org/officeDocument/2006/relationships/hyperlink" Target="https://online.hbs.edu/blog/post/types-of-corporate-social-responsibility" TargetMode="External"/><Relationship Id="rId4" Type="http://schemas.openxmlformats.org/officeDocument/2006/relationships/hyperlink" Target="https://www.statista.com/statistics/1126996/traveler-attitudes-sustainabil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SDGs and Businesses">
            <a:extLst>
              <a:ext uri="{FF2B5EF4-FFF2-40B4-BE49-F238E27FC236}">
                <a16:creationId xmlns:a16="http://schemas.microsoft.com/office/drawing/2014/main" id="{ADADF80B-F0DC-9916-0959-F9C0F3828EE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D1129B-2606-D867-4877-002484488680}"/>
              </a:ext>
            </a:extLst>
          </p:cNvPr>
          <p:cNvSpPr txBox="1"/>
          <p:nvPr/>
        </p:nvSpPr>
        <p:spPr>
          <a:xfrm>
            <a:off x="216308" y="1473735"/>
            <a:ext cx="44835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Driving Sustainability: The Role of Hotels in Achieving the Sustainable Development Goals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B241CD-85C3-E742-D60D-2C8EB10D2BD7}"/>
              </a:ext>
            </a:extLst>
          </p:cNvPr>
          <p:cNvSpPr txBox="1"/>
          <p:nvPr/>
        </p:nvSpPr>
        <p:spPr>
          <a:xfrm>
            <a:off x="216308" y="6026014"/>
            <a:ext cx="217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Sophie Edmunds</a:t>
            </a:r>
          </a:p>
          <a:p>
            <a:r>
              <a:rPr lang="en-GB" dirty="0">
                <a:solidFill>
                  <a:schemeClr val="bg1"/>
                </a:solidFill>
              </a:rPr>
              <a:t>SN: 2100303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B32C78-5395-1306-A1EF-60D3F96D28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693" y="3367093"/>
            <a:ext cx="3612126" cy="230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62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SDGs and Businesses">
            <a:extLst>
              <a:ext uri="{FF2B5EF4-FFF2-40B4-BE49-F238E27FC236}">
                <a16:creationId xmlns:a16="http://schemas.microsoft.com/office/drawing/2014/main" id="{ADADF80B-F0DC-9916-0959-F9C0F3828EE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D1129B-2606-D867-4877-002484488680}"/>
              </a:ext>
            </a:extLst>
          </p:cNvPr>
          <p:cNvSpPr txBox="1"/>
          <p:nvPr/>
        </p:nvSpPr>
        <p:spPr>
          <a:xfrm>
            <a:off x="216308" y="1473735"/>
            <a:ext cx="44835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Driving Sustainability: The Role of Hotels in Achieving the Sustainable Development Goals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B241CD-85C3-E742-D60D-2C8EB10D2BD7}"/>
              </a:ext>
            </a:extLst>
          </p:cNvPr>
          <p:cNvSpPr txBox="1"/>
          <p:nvPr/>
        </p:nvSpPr>
        <p:spPr>
          <a:xfrm>
            <a:off x="216308" y="6026014"/>
            <a:ext cx="217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Sophie Edmunds</a:t>
            </a:r>
          </a:p>
          <a:p>
            <a:r>
              <a:rPr lang="en-GB" dirty="0">
                <a:solidFill>
                  <a:schemeClr val="bg1"/>
                </a:solidFill>
              </a:rPr>
              <a:t>SN: 2100303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544E711-06D7-846E-7F8F-E884A083F914}"/>
              </a:ext>
            </a:extLst>
          </p:cNvPr>
          <p:cNvSpPr/>
          <p:nvPr/>
        </p:nvSpPr>
        <p:spPr>
          <a:xfrm>
            <a:off x="6931447" y="3871451"/>
            <a:ext cx="1032387" cy="8160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3ED2D0F-2F64-AEF8-B804-96279D3CF383}"/>
              </a:ext>
            </a:extLst>
          </p:cNvPr>
          <p:cNvSpPr/>
          <p:nvPr/>
        </p:nvSpPr>
        <p:spPr>
          <a:xfrm>
            <a:off x="7397566" y="4548647"/>
            <a:ext cx="1032387" cy="8160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8AF52F-8111-2CBA-1DC3-F6E3FCAF46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536" y="3587723"/>
            <a:ext cx="1749527" cy="17522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599FEA-69A0-F4FD-F0F9-B8A6AC40B1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4833" y="3577891"/>
            <a:ext cx="1749528" cy="175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69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1C7772-0DD6-23C1-1B1A-8996D909DF90}"/>
              </a:ext>
            </a:extLst>
          </p:cNvPr>
          <p:cNvSpPr/>
          <p:nvPr/>
        </p:nvSpPr>
        <p:spPr>
          <a:xfrm>
            <a:off x="0" y="259970"/>
            <a:ext cx="11474245" cy="25667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3D95F8-042E-F571-10EF-4BCB21D69D56}"/>
              </a:ext>
            </a:extLst>
          </p:cNvPr>
          <p:cNvSpPr/>
          <p:nvPr/>
        </p:nvSpPr>
        <p:spPr>
          <a:xfrm>
            <a:off x="3244645" y="2981973"/>
            <a:ext cx="8947355" cy="18554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8B8946-0EA5-70E4-9C75-48B13350D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87340"/>
            <a:ext cx="2310273" cy="23102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BDF172-E811-AF67-E1C3-582AB7D0E15B}"/>
              </a:ext>
            </a:extLst>
          </p:cNvPr>
          <p:cNvSpPr txBox="1"/>
          <p:nvPr/>
        </p:nvSpPr>
        <p:spPr>
          <a:xfrm>
            <a:off x="3434634" y="554855"/>
            <a:ext cx="77478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concept of our impact of raw materials on the planet was published in articles from as early as the 18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Century.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pressure on the extraction of fossil fuels has risen dramatically, as has the global population.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we doing about it now?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FF0A48-914C-D210-52A7-F682DD1E6307}"/>
              </a:ext>
            </a:extLst>
          </p:cNvPr>
          <p:cNvSpPr/>
          <p:nvPr/>
        </p:nvSpPr>
        <p:spPr>
          <a:xfrm>
            <a:off x="0" y="4992679"/>
            <a:ext cx="9739618" cy="1855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EC45FA-2E91-B291-3BC5-E3C9CDC225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240"/>
          <a:stretch/>
        </p:blipFill>
        <p:spPr>
          <a:xfrm>
            <a:off x="9739618" y="3049505"/>
            <a:ext cx="1734627" cy="17204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B04F4B-43D4-5B6F-CFCA-1987348A42C8}"/>
              </a:ext>
            </a:extLst>
          </p:cNvPr>
          <p:cNvSpPr txBox="1"/>
          <p:nvPr/>
        </p:nvSpPr>
        <p:spPr>
          <a:xfrm>
            <a:off x="4925962" y="3429000"/>
            <a:ext cx="42966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2015 Paris Agreement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17 Sustainable Development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CA68FD-F419-671B-AEC4-EEAF25759C06}"/>
              </a:ext>
            </a:extLst>
          </p:cNvPr>
          <p:cNvSpPr txBox="1"/>
          <p:nvPr/>
        </p:nvSpPr>
        <p:spPr>
          <a:xfrm>
            <a:off x="2949676" y="5129874"/>
            <a:ext cx="55748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hotel industry bears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21%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share in total emissions (Dickinson,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Tourism is a major contributor to environmental impacts.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833A54-F91A-04C6-2F52-B9BF38CE5E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94" y="4958250"/>
            <a:ext cx="2705688" cy="19244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5346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030 Agenda and the Sustainable Development Goals | UNIDO">
            <a:extLst>
              <a:ext uri="{FF2B5EF4-FFF2-40B4-BE49-F238E27FC236}">
                <a16:creationId xmlns:a16="http://schemas.microsoft.com/office/drawing/2014/main" id="{B939D736-3ACF-2847-CD37-D796BC9BC8A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75213"/>
            <a:ext cx="12192000" cy="198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9535DD3-689D-D030-BAC9-3653FE1855D5}"/>
              </a:ext>
            </a:extLst>
          </p:cNvPr>
          <p:cNvSpPr/>
          <p:nvPr/>
        </p:nvSpPr>
        <p:spPr>
          <a:xfrm>
            <a:off x="2959757" y="2505670"/>
            <a:ext cx="62724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Six years remaining</a:t>
            </a:r>
            <a:endParaRPr lang="en-GB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1028" name="Picture 4" descr="Climate Change: Problems and Solutions | Earth.Org">
            <a:extLst>
              <a:ext uri="{FF2B5EF4-FFF2-40B4-BE49-F238E27FC236}">
                <a16:creationId xmlns:a16="http://schemas.microsoft.com/office/drawing/2014/main" id="{D50F3504-8FCB-06AD-BB87-EA21938A3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47" y="333764"/>
            <a:ext cx="3073348" cy="217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igh temperatures clip art, global warming and climate change illustration.  Sad Earth character, kids illustration isolated on a white background.  Vector. Stock Vector | Adobe Stock">
            <a:extLst>
              <a:ext uri="{FF2B5EF4-FFF2-40B4-BE49-F238E27FC236}">
                <a16:creationId xmlns:a16="http://schemas.microsoft.com/office/drawing/2014/main" id="{03984C7D-F9B7-ADD6-FB23-6BCA91606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9884" y="335323"/>
            <a:ext cx="2907232" cy="218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5C407D-1FC8-9B05-95C3-4AB9CE397A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4116" y="281502"/>
            <a:ext cx="3336253" cy="222416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6DD525B-59B3-0547-1926-5E521B971FB2}"/>
              </a:ext>
            </a:extLst>
          </p:cNvPr>
          <p:cNvSpPr/>
          <p:nvPr/>
        </p:nvSpPr>
        <p:spPr>
          <a:xfrm>
            <a:off x="758032" y="3044279"/>
            <a:ext cx="106759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76% of tourists want to travel sustainably</a:t>
            </a:r>
          </a:p>
        </p:txBody>
      </p:sp>
      <p:pic>
        <p:nvPicPr>
          <p:cNvPr id="6" name="Picture 4" descr="Hilton-Hotels-Logo - Fourteen IP">
            <a:extLst>
              <a:ext uri="{FF2B5EF4-FFF2-40B4-BE49-F238E27FC236}">
                <a16:creationId xmlns:a16="http://schemas.microsoft.com/office/drawing/2014/main" id="{071DC6A5-84F8-EA96-1FE5-807D858D24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41" y="333764"/>
            <a:ext cx="3302366" cy="225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Premier Inn Logo and symbol, meaning, history, PNG, brand">
            <a:extLst>
              <a:ext uri="{FF2B5EF4-FFF2-40B4-BE49-F238E27FC236}">
                <a16:creationId xmlns:a16="http://schemas.microsoft.com/office/drawing/2014/main" id="{6FAB38D9-11C7-9C52-9C6B-DCA94F6DA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595" y="543013"/>
            <a:ext cx="2914420" cy="183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HG Logo and symbol, meaning, history, PNG, brand">
            <a:extLst>
              <a:ext uri="{FF2B5EF4-FFF2-40B4-BE49-F238E27FC236}">
                <a16:creationId xmlns:a16="http://schemas.microsoft.com/office/drawing/2014/main" id="{5DC16489-8F1B-2CCF-F619-E1CB471086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5015" y="292715"/>
            <a:ext cx="3583451" cy="2254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CACCCDD-AA23-307E-129E-03BF73583134}"/>
              </a:ext>
            </a:extLst>
          </p:cNvPr>
          <p:cNvSpPr txBox="1"/>
          <p:nvPr/>
        </p:nvSpPr>
        <p:spPr>
          <a:xfrm>
            <a:off x="0" y="652267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ea typeface="Aptos" panose="020B0004020202020204" pitchFamily="34" charset="0"/>
              </a:rPr>
              <a:t>UNFCCC, 2024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) &amp; (Booking.com, 2023)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455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2030 Agenda and the Sustainable Development Goals | UNIDO">
            <a:extLst>
              <a:ext uri="{FF2B5EF4-FFF2-40B4-BE49-F238E27FC236}">
                <a16:creationId xmlns:a16="http://schemas.microsoft.com/office/drawing/2014/main" id="{CA401BCB-E342-6A0F-4254-8A47532E0D3B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75213"/>
            <a:ext cx="12192000" cy="198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What Is Greenwashing? How It Works, Examples, and Statistics">
            <a:extLst>
              <a:ext uri="{FF2B5EF4-FFF2-40B4-BE49-F238E27FC236}">
                <a16:creationId xmlns:a16="http://schemas.microsoft.com/office/drawing/2014/main" id="{45A15D8D-1CA7-74FD-D67F-3BE3440677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69" y="306053"/>
            <a:ext cx="4101281" cy="273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ork set to begin on new sustainable hotel at Exeter Science Park – Exeter  Chamber">
            <a:extLst>
              <a:ext uri="{FF2B5EF4-FFF2-40B4-BE49-F238E27FC236}">
                <a16:creationId xmlns:a16="http://schemas.microsoft.com/office/drawing/2014/main" id="{FC9CC7D7-FEF2-062A-8DBE-7DC91A81E1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68" y="2313448"/>
            <a:ext cx="4413591" cy="2482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ntroducing voco Zeal Exeter Science Park – IHG's first lifecycle net zero  carbon hotel - InterContinental Hotels Group PLC">
            <a:extLst>
              <a:ext uri="{FF2B5EF4-FFF2-40B4-BE49-F238E27FC236}">
                <a16:creationId xmlns:a16="http://schemas.microsoft.com/office/drawing/2014/main" id="{63BB40BB-CF30-45EB-935C-11417E3614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730" y="462115"/>
            <a:ext cx="4306890" cy="242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Exeter Science Park to be home of new sustainable Zeal hotel">
            <a:extLst>
              <a:ext uri="{FF2B5EF4-FFF2-40B4-BE49-F238E27FC236}">
                <a16:creationId xmlns:a16="http://schemas.microsoft.com/office/drawing/2014/main" id="{1ED1C2D5-596A-B478-4676-6B55F72781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2302606"/>
            <a:ext cx="3845282" cy="2643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3F7352-9683-9204-FF27-BFEF309842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837" y="3040240"/>
            <a:ext cx="3441606" cy="2064964"/>
          </a:xfrm>
          <a:prstGeom prst="rect">
            <a:avLst/>
          </a:prstGeom>
        </p:spPr>
      </p:pic>
      <p:pic>
        <p:nvPicPr>
          <p:cNvPr id="2058" name="Picture 10" descr="All-electric Premier Inn opens in Swindon">
            <a:extLst>
              <a:ext uri="{FF2B5EF4-FFF2-40B4-BE49-F238E27FC236}">
                <a16:creationId xmlns:a16="http://schemas.microsoft.com/office/drawing/2014/main" id="{EA0E313E-8F84-00D2-D97C-33C48DE5D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207" y="390691"/>
            <a:ext cx="4027005" cy="269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windon hotel powered by renewable energy opens">
            <a:extLst>
              <a:ext uri="{FF2B5EF4-FFF2-40B4-BE49-F238E27FC236}">
                <a16:creationId xmlns:a16="http://schemas.microsoft.com/office/drawing/2014/main" id="{D2A93D64-6ED1-509B-1640-64F08AE4C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69" y="461555"/>
            <a:ext cx="4306890" cy="242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97F301-5877-0830-7E7D-B13085DDC728}"/>
              </a:ext>
            </a:extLst>
          </p:cNvPr>
          <p:cNvSpPr txBox="1"/>
          <p:nvPr/>
        </p:nvSpPr>
        <p:spPr>
          <a:xfrm>
            <a:off x="14238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(Seo, 2024)</a:t>
            </a:r>
            <a:r>
              <a:rPr lang="en-GB" dirty="0">
                <a:latin typeface="Arial" panose="020B0604020202020204" pitchFamily="34" charset="0"/>
                <a:ea typeface="Aptos" panose="020B0004020202020204" pitchFamily="34" charset="0"/>
              </a:rPr>
              <a:t> &amp;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(Premier Inn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099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decel="100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decel="100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decel="100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decel="100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3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decel="100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decel="100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2030 Agenda and the Sustainable Development Goals | UNIDO">
            <a:extLst>
              <a:ext uri="{FF2B5EF4-FFF2-40B4-BE49-F238E27FC236}">
                <a16:creationId xmlns:a16="http://schemas.microsoft.com/office/drawing/2014/main" id="{E54AAEF9-B4FA-64FB-34DC-7D398C4BD372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75213"/>
            <a:ext cx="12192000" cy="198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ircular economy: definition, importance and benefits | Topics | European  Parliament">
            <a:extLst>
              <a:ext uri="{FF2B5EF4-FFF2-40B4-BE49-F238E27FC236}">
                <a16:creationId xmlns:a16="http://schemas.microsoft.com/office/drawing/2014/main" id="{37AC0E6D-C7A0-25E0-686D-8701C5CE6F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88" y="285135"/>
            <a:ext cx="353568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D26C0F-4557-F52B-3B9F-DCBE307586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6227" y="487925"/>
            <a:ext cx="5194614" cy="4014020"/>
          </a:xfrm>
          <a:prstGeom prst="rect">
            <a:avLst/>
          </a:prstGeom>
        </p:spPr>
      </p:pic>
      <p:pic>
        <p:nvPicPr>
          <p:cNvPr id="3078" name="Picture 6" descr="Hilton checks in as the world's most valuable hotel brand | Press Release |  Brand Finance">
            <a:extLst>
              <a:ext uri="{FF2B5EF4-FFF2-40B4-BE49-F238E27FC236}">
                <a16:creationId xmlns:a16="http://schemas.microsoft.com/office/drawing/2014/main" id="{199F618E-2F1D-9F88-A537-742BD76077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65" y="417976"/>
            <a:ext cx="5565058" cy="312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November 30, 2023: Tysons-based Hilton Named No. 1 World's Best Workplace; Best  for Vets employers are HERE + Weekly Business News Digest - Fairfax County  EDA">
            <a:extLst>
              <a:ext uri="{FF2B5EF4-FFF2-40B4-BE49-F238E27FC236}">
                <a16:creationId xmlns:a16="http://schemas.microsoft.com/office/drawing/2014/main" id="{E07EA9E3-FC1C-578F-509A-9E4F1DE7C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067" y="2192593"/>
            <a:ext cx="5501145" cy="287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03BEF8-A12A-C6CD-A488-D0062B8C7297}"/>
              </a:ext>
            </a:extLst>
          </p:cNvPr>
          <p:cNvSpPr txBox="1"/>
          <p:nvPr/>
        </p:nvSpPr>
        <p:spPr>
          <a:xfrm>
            <a:off x="58994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(Hilton, 2024), (</a:t>
            </a:r>
            <a:r>
              <a:rPr lang="en-GB" sz="180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Stobierski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2021), (Hilton, 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50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F7A5D7-FB0A-D43B-69AC-18118E8CD37C}"/>
              </a:ext>
            </a:extLst>
          </p:cNvPr>
          <p:cNvSpPr txBox="1"/>
          <p:nvPr/>
        </p:nvSpPr>
        <p:spPr>
          <a:xfrm>
            <a:off x="344129" y="363794"/>
            <a:ext cx="3362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PESTLE Analysis</a:t>
            </a:r>
          </a:p>
        </p:txBody>
      </p:sp>
      <p:pic>
        <p:nvPicPr>
          <p:cNvPr id="1026" name="Picture 2" descr="PESTLE Analysis. How to Conduct a PESTLE Analysis for… | by Anirban  Mukherjee ✍️ | Medium">
            <a:extLst>
              <a:ext uri="{FF2B5EF4-FFF2-40B4-BE49-F238E27FC236}">
                <a16:creationId xmlns:a16="http://schemas.microsoft.com/office/drawing/2014/main" id="{53912A56-9F87-21E0-1387-A06DEE4EEC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987" y="153392"/>
            <a:ext cx="5547852" cy="190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TextBox 2">
            <a:extLst>
              <a:ext uri="{FF2B5EF4-FFF2-40B4-BE49-F238E27FC236}">
                <a16:creationId xmlns:a16="http://schemas.microsoft.com/office/drawing/2014/main" id="{B3EBA817-E35D-6F0E-3F8F-F3FAFB8C47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4140436"/>
              </p:ext>
            </p:extLst>
          </p:nvPr>
        </p:nvGraphicFramePr>
        <p:xfrm>
          <a:off x="344128" y="2244860"/>
          <a:ext cx="11559113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02275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28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F7A5D7-FB0A-D43B-69AC-18118E8CD37C}"/>
              </a:ext>
            </a:extLst>
          </p:cNvPr>
          <p:cNvSpPr txBox="1"/>
          <p:nvPr/>
        </p:nvSpPr>
        <p:spPr>
          <a:xfrm>
            <a:off x="344129" y="363794"/>
            <a:ext cx="3362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PESTLE Analysis</a:t>
            </a:r>
          </a:p>
        </p:txBody>
      </p:sp>
      <p:pic>
        <p:nvPicPr>
          <p:cNvPr id="1026" name="Picture 2" descr="PESTLE Analysis. How to Conduct a PESTLE Analysis for… | by Anirban  Mukherjee ✍️ | Medium">
            <a:extLst>
              <a:ext uri="{FF2B5EF4-FFF2-40B4-BE49-F238E27FC236}">
                <a16:creationId xmlns:a16="http://schemas.microsoft.com/office/drawing/2014/main" id="{53912A56-9F87-21E0-1387-A06DEE4EEC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987" y="153392"/>
            <a:ext cx="5547852" cy="190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TextBox 2">
            <a:extLst>
              <a:ext uri="{FF2B5EF4-FFF2-40B4-BE49-F238E27FC236}">
                <a16:creationId xmlns:a16="http://schemas.microsoft.com/office/drawing/2014/main" id="{B3EBA817-E35D-6F0E-3F8F-F3FAFB8C47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3758898"/>
              </p:ext>
            </p:extLst>
          </p:nvPr>
        </p:nvGraphicFramePr>
        <p:xfrm>
          <a:off x="344129" y="1988229"/>
          <a:ext cx="11559113" cy="4716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2" name="Picture 4">
            <a:extLst>
              <a:ext uri="{FF2B5EF4-FFF2-40B4-BE49-F238E27FC236}">
                <a16:creationId xmlns:a16="http://schemas.microsoft.com/office/drawing/2014/main" id="{C8C9E067-3C43-8CD7-82F5-567E00CAC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977" y="153391"/>
            <a:ext cx="4733950" cy="249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5279ACEB-C73C-2E86-2CA9-08701544DB1D}"/>
              </a:ext>
            </a:extLst>
          </p:cNvPr>
          <p:cNvGrpSpPr/>
          <p:nvPr/>
        </p:nvGrpSpPr>
        <p:grpSpPr>
          <a:xfrm>
            <a:off x="3657790" y="153390"/>
            <a:ext cx="4827451" cy="2491485"/>
            <a:chOff x="2600043" y="-2342892"/>
            <a:chExt cx="4827451" cy="2491485"/>
          </a:xfrm>
        </p:grpSpPr>
        <p:pic>
          <p:nvPicPr>
            <p:cNvPr id="2050" name="Picture 2" descr="Global travelers' views on green travel 2023 | Statista">
              <a:extLst>
                <a:ext uri="{FF2B5EF4-FFF2-40B4-BE49-F238E27FC236}">
                  <a16:creationId xmlns:a16="http://schemas.microsoft.com/office/drawing/2014/main" id="{E1954D52-39BF-395C-8601-7822663D7A1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0043" y="-2342892"/>
              <a:ext cx="3495957" cy="24914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7E7F9F5-E467-1EA9-ABB4-4BA492BAACE5}"/>
                </a:ext>
              </a:extLst>
            </p:cNvPr>
            <p:cNvSpPr txBox="1">
              <a:spLocks/>
            </p:cNvSpPr>
            <p:nvPr/>
          </p:nvSpPr>
          <p:spPr>
            <a:xfrm>
              <a:off x="3321750" y="-231209"/>
              <a:ext cx="4105744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200" dirty="0">
                  <a:effectLst/>
                  <a:latin typeface="Arial" panose="020B0604020202020204" pitchFamily="34" charset="0"/>
                  <a:ea typeface="Aptos" panose="020B0004020202020204" pitchFamily="34" charset="0"/>
                </a:rPr>
                <a:t>(Statista Research Department, 2024)</a:t>
              </a:r>
              <a:endParaRPr lang="en-GB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939332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28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F7A5D7-FB0A-D43B-69AC-18118E8CD37C}"/>
              </a:ext>
            </a:extLst>
          </p:cNvPr>
          <p:cNvSpPr txBox="1"/>
          <p:nvPr/>
        </p:nvSpPr>
        <p:spPr>
          <a:xfrm>
            <a:off x="344129" y="363794"/>
            <a:ext cx="3362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PESTLE Analysis</a:t>
            </a:r>
          </a:p>
        </p:txBody>
      </p:sp>
      <p:pic>
        <p:nvPicPr>
          <p:cNvPr id="1026" name="Picture 2" descr="PESTLE Analysis. How to Conduct a PESTLE Analysis for… | by Anirban  Mukherjee ✍️ | Medium">
            <a:extLst>
              <a:ext uri="{FF2B5EF4-FFF2-40B4-BE49-F238E27FC236}">
                <a16:creationId xmlns:a16="http://schemas.microsoft.com/office/drawing/2014/main" id="{53912A56-9F87-21E0-1387-A06DEE4EEC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987" y="153392"/>
            <a:ext cx="5547852" cy="190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TextBox 2">
            <a:extLst>
              <a:ext uri="{FF2B5EF4-FFF2-40B4-BE49-F238E27FC236}">
                <a16:creationId xmlns:a16="http://schemas.microsoft.com/office/drawing/2014/main" id="{B3EBA817-E35D-6F0E-3F8F-F3FAFB8C47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9666998"/>
              </p:ext>
            </p:extLst>
          </p:nvPr>
        </p:nvGraphicFramePr>
        <p:xfrm>
          <a:off x="316443" y="2608654"/>
          <a:ext cx="11559113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New research reveals the trends driving sustainable travel in 202 | Click.  Magazine">
            <a:extLst>
              <a:ext uri="{FF2B5EF4-FFF2-40B4-BE49-F238E27FC236}">
                <a16:creationId xmlns:a16="http://schemas.microsoft.com/office/drawing/2014/main" id="{BEFC88AD-7F9A-E1E2-72F6-53AE789D16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8513" y="78075"/>
            <a:ext cx="2881435" cy="288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port: 68% of US execs admit to greenwashing tactics - Thred Website">
            <a:extLst>
              <a:ext uri="{FF2B5EF4-FFF2-40B4-BE49-F238E27FC236}">
                <a16:creationId xmlns:a16="http://schemas.microsoft.com/office/drawing/2014/main" id="{D228D6AD-DEF9-D8D0-1878-8E35A552ED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488" y="279028"/>
            <a:ext cx="4247535" cy="254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2071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2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55BFE6-A3B6-FECA-E2F0-E74F0CD7F2BD}"/>
              </a:ext>
            </a:extLst>
          </p:cNvPr>
          <p:cNvSpPr txBox="1"/>
          <p:nvPr/>
        </p:nvSpPr>
        <p:spPr>
          <a:xfrm>
            <a:off x="4128368" y="4522156"/>
            <a:ext cx="4937937" cy="13632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100" b="1" u="sng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Future Policy And Management Options To Implement Sustainability And Contribute To The SDGs in Hotels</a:t>
            </a:r>
            <a:endParaRPr lang="en-US" sz="2100" kern="1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2E2D6188-24E5-426A-BB2A-3FA2D6B9C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8331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1208BC59-C84F-483F-80CD-FAEC74229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573" y="0"/>
            <a:ext cx="3913632" cy="228523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7B9675B5-D938-0716-161B-58C1557AC8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92086" y="629215"/>
            <a:ext cx="2410097" cy="66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Freeform: Shape 1044">
            <a:extLst>
              <a:ext uri="{FF2B5EF4-FFF2-40B4-BE49-F238E27FC236}">
                <a16:creationId xmlns:a16="http://schemas.microsoft.com/office/drawing/2014/main" id="{A1DABD52-05DF-4F31-AFB9-B330D8BE4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25559" y="725908"/>
            <a:ext cx="2852928" cy="2852928"/>
          </a:xfrm>
          <a:custGeom>
            <a:avLst/>
            <a:gdLst>
              <a:gd name="connsiteX0" fmla="*/ 1426464 w 2852928"/>
              <a:gd name="connsiteY0" fmla="*/ 0 h 2852928"/>
              <a:gd name="connsiteX1" fmla="*/ 2852928 w 2852928"/>
              <a:gd name="connsiteY1" fmla="*/ 1426464 h 2852928"/>
              <a:gd name="connsiteX2" fmla="*/ 1426464 w 2852928"/>
              <a:gd name="connsiteY2" fmla="*/ 2852928 h 2852928"/>
              <a:gd name="connsiteX3" fmla="*/ 0 w 2852928"/>
              <a:gd name="connsiteY3" fmla="*/ 1426464 h 2852928"/>
              <a:gd name="connsiteX4" fmla="*/ 1426464 w 2852928"/>
              <a:gd name="connsiteY4" fmla="*/ 0 h 2852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7" name="Oval 104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8" name="Picture 4" descr="Accountability quotes: 7 of the best for the workplace - TG">
            <a:extLst>
              <a:ext uri="{FF2B5EF4-FFF2-40B4-BE49-F238E27FC236}">
                <a16:creationId xmlns:a16="http://schemas.microsoft.com/office/drawing/2014/main" id="{171D1C85-536D-218C-6440-88A36F811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009" y="3482781"/>
            <a:ext cx="2973320" cy="2973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D7C8B3-1975-FE8A-98D4-305D02FD4F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837" y="1439340"/>
            <a:ext cx="1477492" cy="1481195"/>
          </a:xfrm>
          <a:prstGeom prst="rect">
            <a:avLst/>
          </a:prstGeom>
        </p:spPr>
      </p:pic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1" name="Freeform: Shape 1050">
            <a:extLst>
              <a:ext uri="{FF2B5EF4-FFF2-40B4-BE49-F238E27FC236}">
                <a16:creationId xmlns:a16="http://schemas.microsoft.com/office/drawing/2014/main" id="{8E4F04B5-4D4A-4F70-8549-384AF5351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761" y="-4330"/>
            <a:ext cx="3273238" cy="3383891"/>
          </a:xfrm>
          <a:custGeom>
            <a:avLst/>
            <a:gdLst>
              <a:gd name="connsiteX0" fmla="*/ 122841 w 3273238"/>
              <a:gd name="connsiteY0" fmla="*/ 0 h 3383891"/>
              <a:gd name="connsiteX1" fmla="*/ 3273238 w 3273238"/>
              <a:gd name="connsiteY1" fmla="*/ 0 h 3383891"/>
              <a:gd name="connsiteX2" fmla="*/ 3273238 w 3273238"/>
              <a:gd name="connsiteY2" fmla="*/ 3291335 h 3383891"/>
              <a:gd name="connsiteX3" fmla="*/ 3118338 w 3273238"/>
              <a:gd name="connsiteY3" fmla="*/ 3331164 h 3383891"/>
              <a:gd name="connsiteX4" fmla="*/ 2595295 w 3273238"/>
              <a:gd name="connsiteY4" fmla="*/ 3383891 h 3383891"/>
              <a:gd name="connsiteX5" fmla="*/ 0 w 3273238"/>
              <a:gd name="connsiteY5" fmla="*/ 788596 h 3383891"/>
              <a:gd name="connsiteX6" fmla="*/ 116679 w 3273238"/>
              <a:gd name="connsiteY6" fmla="*/ 16835 h 338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81B33F-0EA6-3035-A89F-BEE39D2FA7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9800" y="365982"/>
            <a:ext cx="1952160" cy="1957052"/>
          </a:xfrm>
          <a:prstGeom prst="rect">
            <a:avLst/>
          </a:prstGeom>
        </p:spPr>
      </p:pic>
      <p:sp>
        <p:nvSpPr>
          <p:cNvPr id="1053" name="Freeform: Shape 1052">
            <a:extLst>
              <a:ext uri="{FF2B5EF4-FFF2-40B4-BE49-F238E27FC236}">
                <a16:creationId xmlns:a16="http://schemas.microsoft.com/office/drawing/2014/main" id="{0D14DB62-3EB3-452E-89EE-30B0CDB0C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63236" y="4071322"/>
            <a:ext cx="2828765" cy="2786678"/>
          </a:xfrm>
          <a:custGeom>
            <a:avLst/>
            <a:gdLst>
              <a:gd name="connsiteX0" fmla="*/ 1888236 w 2828765"/>
              <a:gd name="connsiteY0" fmla="*/ 0 h 2786678"/>
              <a:gd name="connsiteX1" fmla="*/ 2788281 w 2828765"/>
              <a:gd name="connsiteY1" fmla="*/ 227900 h 2786678"/>
              <a:gd name="connsiteX2" fmla="*/ 2828765 w 2828765"/>
              <a:gd name="connsiteY2" fmla="*/ 252495 h 2786678"/>
              <a:gd name="connsiteX3" fmla="*/ 2828765 w 2828765"/>
              <a:gd name="connsiteY3" fmla="*/ 2786678 h 2786678"/>
              <a:gd name="connsiteX4" fmla="*/ 227128 w 2828765"/>
              <a:gd name="connsiteY4" fmla="*/ 2786678 h 2786678"/>
              <a:gd name="connsiteX5" fmla="*/ 148387 w 2828765"/>
              <a:gd name="connsiteY5" fmla="*/ 2623223 h 2786678"/>
              <a:gd name="connsiteX6" fmla="*/ 0 w 2828765"/>
              <a:gd name="connsiteY6" fmla="*/ 1888236 h 2786678"/>
              <a:gd name="connsiteX7" fmla="*/ 1888236 w 2828765"/>
              <a:gd name="connsiteY7" fmla="*/ 0 h 278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55" name="Freeform: Shape 1054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30" name="Picture 6" descr="Ethically Sourced Ethical Source Stamp Emblem Stock Vector (Royalty Free)  2129162138 | Shutterstock">
            <a:extLst>
              <a:ext uri="{FF2B5EF4-FFF2-40B4-BE49-F238E27FC236}">
                <a16:creationId xmlns:a16="http://schemas.microsoft.com/office/drawing/2014/main" id="{5BC3EFA0-697E-6989-0725-FB396DBB8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1084" y="5309826"/>
            <a:ext cx="2386907" cy="918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AC02C42-ECD8-FBD0-6EC2-FBE159997F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0257" y="3529029"/>
            <a:ext cx="2880823" cy="2880823"/>
          </a:xfrm>
          <a:prstGeom prst="rect">
            <a:avLst/>
          </a:prstGeom>
        </p:spPr>
      </p:pic>
      <p:pic>
        <p:nvPicPr>
          <p:cNvPr id="1034" name="Picture 10" descr="Community Engagement Images – Browse 81,314 Stock Photos, Vectors, and  Video | Adobe Stock">
            <a:extLst>
              <a:ext uri="{FF2B5EF4-FFF2-40B4-BE49-F238E27FC236}">
                <a16:creationId xmlns:a16="http://schemas.microsoft.com/office/drawing/2014/main" id="{B82E53C4-9E49-9537-9C03-E7224A0F73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8467" y="5073445"/>
            <a:ext cx="2389524" cy="152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education and training on global warming eco environment issue green  ecology awareness drawing sketch in color Stock Vector | Adobe Stock">
            <a:extLst>
              <a:ext uri="{FF2B5EF4-FFF2-40B4-BE49-F238E27FC236}">
                <a16:creationId xmlns:a16="http://schemas.microsoft.com/office/drawing/2014/main" id="{08137B36-7BE5-CF7E-A6FA-FB969A3D65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6789" y="231066"/>
            <a:ext cx="2158181" cy="2158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Your Guide to Successful Business Partnerships for Startups">
            <a:extLst>
              <a:ext uri="{FF2B5EF4-FFF2-40B4-BE49-F238E27FC236}">
                <a16:creationId xmlns:a16="http://schemas.microsoft.com/office/drawing/2014/main" id="{F33E6132-85A0-132E-C821-D1A592D07E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08" y="3928168"/>
            <a:ext cx="2984176" cy="210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echnical Innovation: Everything you need to know about">
            <a:extLst>
              <a:ext uri="{FF2B5EF4-FFF2-40B4-BE49-F238E27FC236}">
                <a16:creationId xmlns:a16="http://schemas.microsoft.com/office/drawing/2014/main" id="{A8797D7C-BF09-7B42-1251-50A06C3116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437" y="1311616"/>
            <a:ext cx="1965171" cy="1608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OE | Continuous Improvement — MCP Consulting">
            <a:extLst>
              <a:ext uri="{FF2B5EF4-FFF2-40B4-BE49-F238E27FC236}">
                <a16:creationId xmlns:a16="http://schemas.microsoft.com/office/drawing/2014/main" id="{9B69CD1C-6917-3C97-B1CF-B0FCF02768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23"/>
          <a:stretch/>
        </p:blipFill>
        <p:spPr bwMode="auto">
          <a:xfrm>
            <a:off x="9688467" y="5079126"/>
            <a:ext cx="2503534" cy="152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652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46DF25-F022-12AB-21EF-288258FDDD24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conclude this presentation, let’s recap: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Explained: The Sustainable Development Goals | Concern Worldwide">
            <a:extLst>
              <a:ext uri="{FF2B5EF4-FFF2-40B4-BE49-F238E27FC236}">
                <a16:creationId xmlns:a16="http://schemas.microsoft.com/office/drawing/2014/main" id="{2652AA66-F934-AAD2-81AF-F0D757E6E7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7316" y="1524481"/>
            <a:ext cx="6780700" cy="380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Green question mark">
            <a:extLst>
              <a:ext uri="{FF2B5EF4-FFF2-40B4-BE49-F238E27FC236}">
                <a16:creationId xmlns:a16="http://schemas.microsoft.com/office/drawing/2014/main" id="{C9A134B3-F910-D32E-624C-A495632231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3207" y="2066067"/>
            <a:ext cx="4668917" cy="27235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D7FC23-4BE4-02CC-136A-12929A2229F0}"/>
              </a:ext>
            </a:extLst>
          </p:cNvPr>
          <p:cNvSpPr txBox="1"/>
          <p:nvPr/>
        </p:nvSpPr>
        <p:spPr>
          <a:xfrm>
            <a:off x="8558277" y="3427834"/>
            <a:ext cx="17501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707729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EFC0B0-88DC-4CE0-29AC-B8FA4289879A}"/>
              </a:ext>
            </a:extLst>
          </p:cNvPr>
          <p:cNvSpPr txBox="1"/>
          <p:nvPr/>
        </p:nvSpPr>
        <p:spPr>
          <a:xfrm>
            <a:off x="72189" y="160421"/>
            <a:ext cx="12047621" cy="6992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Agarwal, A. (2023). 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Gen Z is influencing hotels to rethink strategies: A </a:t>
            </a:r>
            <a:r>
              <a:rPr lang="en-GB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skift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deep dive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Skift. Available at: [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https://skift.com/2023/03/22/gen-z-is-influencing-hotels-to-rethink-strategies-a-skift-deep-dive/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(Accessed: 01 May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Booking.com (2023)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we travel: A look at Sustainable Travel Habits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Booking.com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[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https://www.booking.com/articles/sustainable-travel-habits.en-gb.html#:~:text=In%20two%20minds%20over%20sustainable,over%20the%20coming%2012%20months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.]  (Accessed: 21 May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Dickinson, L. (2023). 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Building Green and Resilient Hotels: Investing in our planet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Sustainable Hospitality Alliance. Available at: [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https://sustainablehospitalityalliance.org/building-green-resilient-hotels-ifc/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 (Accessed: 23 April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Hilton (2021) 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ESG Report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[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https://stories.hilton.com/uploads/2022/05/2021-ESG-Report-Updated.pdf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(Accessed on: 29/04/2024).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Hilton (2024). 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Environmental Impact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ESG Reports. Available at: [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https://esg.hilton.com/environment/#:~:text=Hilton%20is%20committed%20to%20reducing%20waste%20and%20driving%20towards%20a,waste%20by%2050%25%20by%202030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.] (Accessed on: 29/04/2024).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 (2021)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Transparency in Supply Chains: A practical guide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GOV.UK. Available at: [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https://www.gov.uk/government/publications/transparency-in-supply-chains-a-practical-guide/transparency-in-supply-chains-a-practical-guide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] (Accessed: 01 May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Peters, A. (2022)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68% of U.S. execs admit their companies are guilty of greenwashing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Fast Company. Available at: [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https://www.fastcompany.com/90740501/68-of-u-s-execs-admit-their-companies-are-guilty-of-greenwashing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] (Accessed: 01 May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922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4CCC3D9-4FB4-F848-EAF6-E36EFCC34DFE}"/>
              </a:ext>
            </a:extLst>
          </p:cNvPr>
          <p:cNvSpPr txBox="1"/>
          <p:nvPr/>
        </p:nvSpPr>
        <p:spPr>
          <a:xfrm>
            <a:off x="80210" y="1422738"/>
            <a:ext cx="12031579" cy="4436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Premier Inn (2018) 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World Earth Day, Cutting our carbon emissions 50% by 2025.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[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https://www.premierinn.com/gb/en/news/2018/world-earth-day.html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 (Accessed: 24 April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Seo, J. (2023) 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2024 openings: The hotels launching in the UK next year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The Caterer. Available at: [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https://www.thecaterer.com/news/openings/2024-hotel-openings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 (Accessed: 24 April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Statista Research Department (2024).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Global Travelers’ views on Green Travel 2023, Statista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[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https://www.statista.com/statistics/1126996/traveler-attitudes-sustainability/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(Accessed: 01 May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Stobierski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 (2021)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is Corporate Social Responsibility? 4 types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Business Insights Blog. Harvard Business School. Available at: [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https://online.hbs.edu/blog/post/types-of-corporate-social-responsibility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(Accessed: 29 April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UNFCCC (2024)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Paris Agreement?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Unfccc.int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[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https://unfccc.int/process-and-meetings/the-paris-agreement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] (Accessed: 21 May 2024). 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United Nations (2024b).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17 goals | sustainable development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United Nations. Available at: [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https://sdgs.un.org/goals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] (Accessed: 23 April 2024).</a:t>
            </a:r>
          </a:p>
        </p:txBody>
      </p:sp>
    </p:spTree>
    <p:extLst>
      <p:ext uri="{BB962C8B-B14F-4D97-AF65-F5344CB8AC3E}">
        <p14:creationId xmlns:p14="http://schemas.microsoft.com/office/powerpoint/2010/main" val="3695497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968</TotalTime>
  <Words>1126</Words>
  <Application>Microsoft Office PowerPoint</Application>
  <PresentationFormat>Widescreen</PresentationFormat>
  <Paragraphs>63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Edmunds (2100303)</dc:creator>
  <cp:lastModifiedBy>Sophie Edmunds (2100303)</cp:lastModifiedBy>
  <cp:revision>1</cp:revision>
  <dcterms:created xsi:type="dcterms:W3CDTF">2024-05-16T14:44:49Z</dcterms:created>
  <dcterms:modified xsi:type="dcterms:W3CDTF">2024-05-29T09:01:27Z</dcterms:modified>
</cp:coreProperties>
</file>