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5" r:id="rId3"/>
    <p:sldId id="270" r:id="rId4"/>
    <p:sldId id="266" r:id="rId5"/>
    <p:sldId id="274" r:id="rId6"/>
    <p:sldId id="257" r:id="rId7"/>
    <p:sldId id="264" r:id="rId8"/>
    <p:sldId id="267" r:id="rId9"/>
    <p:sldId id="272" r:id="rId10"/>
    <p:sldId id="261" r:id="rId11"/>
    <p:sldId id="276" r:id="rId12"/>
    <p:sldId id="262" r:id="rId13"/>
    <p:sldId id="277" r:id="rId14"/>
    <p:sldId id="278" r:id="rId15"/>
    <p:sldId id="279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33E582-93B9-4055-82C7-D0C9613FD719}" v="104" dt="2021-11-22T19:42:32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Kim Jones (1712162)" userId="4c797b33-1520-4a39-91c6-a7c1f4e2a386" providerId="ADAL" clId="{5333E582-93B9-4055-82C7-D0C9613FD719}"/>
    <pc:docChg chg="undo custSel addSld delSld modSld sldOrd">
      <pc:chgData name="Stephanie Kim Jones (1712162)" userId="4c797b33-1520-4a39-91c6-a7c1f4e2a386" providerId="ADAL" clId="{5333E582-93B9-4055-82C7-D0C9613FD719}" dt="2021-11-22T21:59:42.306" v="3621" actId="20577"/>
      <pc:docMkLst>
        <pc:docMk/>
      </pc:docMkLst>
      <pc:sldChg chg="modSp mod">
        <pc:chgData name="Stephanie Kim Jones (1712162)" userId="4c797b33-1520-4a39-91c6-a7c1f4e2a386" providerId="ADAL" clId="{5333E582-93B9-4055-82C7-D0C9613FD719}" dt="2021-11-22T19:20:19.141" v="3157" actId="20577"/>
        <pc:sldMkLst>
          <pc:docMk/>
          <pc:sldMk cId="702509878" sldId="257"/>
        </pc:sldMkLst>
        <pc:spChg chg="mod">
          <ac:chgData name="Stephanie Kim Jones (1712162)" userId="4c797b33-1520-4a39-91c6-a7c1f4e2a386" providerId="ADAL" clId="{5333E582-93B9-4055-82C7-D0C9613FD719}" dt="2021-11-22T19:20:19.141" v="3157" actId="20577"/>
          <ac:spMkLst>
            <pc:docMk/>
            <pc:sldMk cId="702509878" sldId="257"/>
            <ac:spMk id="2" creationId="{DF9E819A-7BDC-48D6-9BA6-9B999B04E350}"/>
          </ac:spMkLst>
        </pc:spChg>
      </pc:sldChg>
      <pc:sldChg chg="addSp delSp modSp del mod">
        <pc:chgData name="Stephanie Kim Jones (1712162)" userId="4c797b33-1520-4a39-91c6-a7c1f4e2a386" providerId="ADAL" clId="{5333E582-93B9-4055-82C7-D0C9613FD719}" dt="2021-11-21T20:30:07.252" v="2067" actId="2696"/>
        <pc:sldMkLst>
          <pc:docMk/>
          <pc:sldMk cId="3723094316" sldId="259"/>
        </pc:sldMkLst>
        <pc:spChg chg="mod">
          <ac:chgData name="Stephanie Kim Jones (1712162)" userId="4c797b33-1520-4a39-91c6-a7c1f4e2a386" providerId="ADAL" clId="{5333E582-93B9-4055-82C7-D0C9613FD719}" dt="2021-11-21T20:24:31.046" v="1946" actId="20577"/>
          <ac:spMkLst>
            <pc:docMk/>
            <pc:sldMk cId="3723094316" sldId="259"/>
            <ac:spMk id="2" creationId="{95EA57CE-5F88-485F-A8D4-88CDDFD5ED12}"/>
          </ac:spMkLst>
        </pc:spChg>
        <pc:spChg chg="add del mod">
          <ac:chgData name="Stephanie Kim Jones (1712162)" userId="4c797b33-1520-4a39-91c6-a7c1f4e2a386" providerId="ADAL" clId="{5333E582-93B9-4055-82C7-D0C9613FD719}" dt="2021-11-21T20:24:08.809" v="1941" actId="478"/>
          <ac:spMkLst>
            <pc:docMk/>
            <pc:sldMk cId="3723094316" sldId="259"/>
            <ac:spMk id="43" creationId="{6A9E4AAE-EE19-44B7-B9E1-F81CE0A2C4FC}"/>
          </ac:spMkLst>
        </pc:spChg>
        <pc:picChg chg="mod">
          <ac:chgData name="Stephanie Kim Jones (1712162)" userId="4c797b33-1520-4a39-91c6-a7c1f4e2a386" providerId="ADAL" clId="{5333E582-93B9-4055-82C7-D0C9613FD719}" dt="2021-11-21T20:24:43.331" v="1947" actId="1076"/>
          <ac:picMkLst>
            <pc:docMk/>
            <pc:sldMk cId="3723094316" sldId="259"/>
            <ac:picMk id="5" creationId="{B6F8019B-8DB1-423D-BFF1-B76A1CD83E2E}"/>
          </ac:picMkLst>
        </pc:picChg>
      </pc:sldChg>
      <pc:sldChg chg="modSp mod">
        <pc:chgData name="Stephanie Kim Jones (1712162)" userId="4c797b33-1520-4a39-91c6-a7c1f4e2a386" providerId="ADAL" clId="{5333E582-93B9-4055-82C7-D0C9613FD719}" dt="2021-11-21T20:31:14.078" v="2079" actId="20577"/>
        <pc:sldMkLst>
          <pc:docMk/>
          <pc:sldMk cId="4153379021" sldId="261"/>
        </pc:sldMkLst>
        <pc:spChg chg="mod">
          <ac:chgData name="Stephanie Kim Jones (1712162)" userId="4c797b33-1520-4a39-91c6-a7c1f4e2a386" providerId="ADAL" clId="{5333E582-93B9-4055-82C7-D0C9613FD719}" dt="2021-11-21T20:31:14.078" v="2079" actId="20577"/>
          <ac:spMkLst>
            <pc:docMk/>
            <pc:sldMk cId="4153379021" sldId="261"/>
            <ac:spMk id="2" creationId="{14F97ECF-BA69-4D45-940B-FDA1F31C517B}"/>
          </ac:spMkLst>
        </pc:spChg>
        <pc:picChg chg="mod">
          <ac:chgData name="Stephanie Kim Jones (1712162)" userId="4c797b33-1520-4a39-91c6-a7c1f4e2a386" providerId="ADAL" clId="{5333E582-93B9-4055-82C7-D0C9613FD719}" dt="2021-11-16T21:22:09.410" v="1184" actId="1076"/>
          <ac:picMkLst>
            <pc:docMk/>
            <pc:sldMk cId="4153379021" sldId="261"/>
            <ac:picMk id="5" creationId="{ED80E9E2-429F-413E-8A1D-3A1D5A417717}"/>
          </ac:picMkLst>
        </pc:picChg>
      </pc:sldChg>
      <pc:sldChg chg="addSp delSp modSp mod addAnim">
        <pc:chgData name="Stephanie Kim Jones (1712162)" userId="4c797b33-1520-4a39-91c6-a7c1f4e2a386" providerId="ADAL" clId="{5333E582-93B9-4055-82C7-D0C9613FD719}" dt="2021-11-22T19:31:10.528" v="3221" actId="255"/>
        <pc:sldMkLst>
          <pc:docMk/>
          <pc:sldMk cId="921311744" sldId="262"/>
        </pc:sldMkLst>
        <pc:spChg chg="add del mod">
          <ac:chgData name="Stephanie Kim Jones (1712162)" userId="4c797b33-1520-4a39-91c6-a7c1f4e2a386" providerId="ADAL" clId="{5333E582-93B9-4055-82C7-D0C9613FD719}" dt="2021-11-22T19:31:10.528" v="3221" actId="255"/>
          <ac:spMkLst>
            <pc:docMk/>
            <pc:sldMk cId="921311744" sldId="262"/>
            <ac:spMk id="2" creationId="{46999495-CD73-4FF5-ABD7-2C079B278B5F}"/>
          </ac:spMkLst>
        </pc:spChg>
        <pc:spChg chg="add del mod">
          <ac:chgData name="Stephanie Kim Jones (1712162)" userId="4c797b33-1520-4a39-91c6-a7c1f4e2a386" providerId="ADAL" clId="{5333E582-93B9-4055-82C7-D0C9613FD719}" dt="2021-11-16T16:28:10.265" v="445" actId="21"/>
          <ac:spMkLst>
            <pc:docMk/>
            <pc:sldMk cId="921311744" sldId="262"/>
            <ac:spMk id="4" creationId="{8E82F92C-8E2B-4265-B604-F4EDE6C54DDF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8" creationId="{99B5B3C5-A599-465B-B2B9-866E8B2087CE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10" creationId="{25C84982-7DD0-43B1-8A2D-BFA4DF1B4E60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29" creationId="{97AB4D1A-6270-4D15-9F1C-349AF05AFAA7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31" creationId="{32553057-9FF3-400D-90FC-4F89773432FA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43" creationId="{5D2FE535-33D9-4D08-9B67-47CF8CC7E774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45" creationId="{1CB206CF-E798-414B-B6B6-2B6E96871694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51" creationId="{11C1B1CF-F716-4EA9-BB3A-85AE114373A0}"/>
          </ac:spMkLst>
        </pc:spChg>
        <pc:spChg chg="del">
          <ac:chgData name="Stephanie Kim Jones (1712162)" userId="4c797b33-1520-4a39-91c6-a7c1f4e2a386" providerId="ADAL" clId="{5333E582-93B9-4055-82C7-D0C9613FD719}" dt="2021-11-21T20:33:05.610" v="2080" actId="26606"/>
          <ac:spMkLst>
            <pc:docMk/>
            <pc:sldMk cId="921311744" sldId="262"/>
            <ac:spMk id="55" creationId="{C5A4BEDA-180D-4F05-BED0-FCA62B717B4D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62" creationId="{99B5B3C5-A599-465B-B2B9-866E8B2087CE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64" creationId="{25C84982-7DD0-43B1-8A2D-BFA4DF1B4E60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83" creationId="{49FBE572-3316-4673-B09F-C925198A9BD1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85" creationId="{6153141F-30EA-4FEF-8580-445569939341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87" creationId="{D6803F1E-BDEE-489B-8CAA-DED5758128C3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98" creationId="{2EEA1251-53A8-4FA0-AAD6-EDED99559725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02" creationId="{538C93AF-D2B2-438E-88A0-0080C6AC79C8}"/>
          </ac:spMkLst>
        </pc:spChg>
        <pc:spChg chg="add del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06" creationId="{0BF2CC99-EB7D-457E-9273-23EB35CEC183}"/>
          </ac:spMkLst>
        </pc:spChg>
        <pc:spChg chg="add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13" creationId="{99B5B3C5-A599-465B-B2B9-866E8B2087CE}"/>
          </ac:spMkLst>
        </pc:spChg>
        <pc:spChg chg="add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15" creationId="{25C84982-7DD0-43B1-8A2D-BFA4DF1B4E60}"/>
          </ac:spMkLst>
        </pc:spChg>
        <pc:spChg chg="add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34" creationId="{55E8FC8C-346B-4714-B072-E51C652DC285}"/>
          </ac:spMkLst>
        </pc:spChg>
        <pc:spChg chg="add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36" creationId="{D8D34F8F-7000-491B-A718-2A107BCC4D15}"/>
          </ac:spMkLst>
        </pc:spChg>
        <pc:spChg chg="add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46" creationId="{CDB830B7-6561-4441-974F-665B8B7F4EEA}"/>
          </ac:spMkLst>
        </pc:spChg>
        <pc:spChg chg="add">
          <ac:chgData name="Stephanie Kim Jones (1712162)" userId="4c797b33-1520-4a39-91c6-a7c1f4e2a386" providerId="ADAL" clId="{5333E582-93B9-4055-82C7-D0C9613FD719}" dt="2021-11-21T20:33:59.548" v="2086" actId="26606"/>
          <ac:spMkLst>
            <pc:docMk/>
            <pc:sldMk cId="921311744" sldId="262"/>
            <ac:spMk id="150" creationId="{3A8E0FD3-761C-45A6-9643-9219C0A6D66A}"/>
          </ac:spMkLst>
        </pc:spChg>
        <pc:grpChg chg="del">
          <ac:chgData name="Stephanie Kim Jones (1712162)" userId="4c797b33-1520-4a39-91c6-a7c1f4e2a386" providerId="ADAL" clId="{5333E582-93B9-4055-82C7-D0C9613FD719}" dt="2021-11-21T20:33:05.610" v="2080" actId="26606"/>
          <ac:grpSpMkLst>
            <pc:docMk/>
            <pc:sldMk cId="921311744" sldId="262"/>
            <ac:grpSpMk id="12" creationId="{1D912E1C-3BBA-42F0-A3EE-FEC382E7230A}"/>
          </ac:grpSpMkLst>
        </pc:grpChg>
        <pc:grpChg chg="del">
          <ac:chgData name="Stephanie Kim Jones (1712162)" userId="4c797b33-1520-4a39-91c6-a7c1f4e2a386" providerId="ADAL" clId="{5333E582-93B9-4055-82C7-D0C9613FD719}" dt="2021-11-21T20:33:05.610" v="2080" actId="26606"/>
          <ac:grpSpMkLst>
            <pc:docMk/>
            <pc:sldMk cId="921311744" sldId="262"/>
            <ac:grpSpMk id="33" creationId="{FFAB95AE-AE0F-4D82-A957-C1FE11C53B1A}"/>
          </ac:grpSpMkLst>
        </pc:grpChg>
        <pc:grpChg chg="add del">
          <ac:chgData name="Stephanie Kim Jones (1712162)" userId="4c797b33-1520-4a39-91c6-a7c1f4e2a386" providerId="ADAL" clId="{5333E582-93B9-4055-82C7-D0C9613FD719}" dt="2021-11-21T20:33:59.548" v="2086" actId="26606"/>
          <ac:grpSpMkLst>
            <pc:docMk/>
            <pc:sldMk cId="921311744" sldId="262"/>
            <ac:grpSpMk id="66" creationId="{1D912E1C-3BBA-42F0-A3EE-FEC382E7230A}"/>
          </ac:grpSpMkLst>
        </pc:grpChg>
        <pc:grpChg chg="add del">
          <ac:chgData name="Stephanie Kim Jones (1712162)" userId="4c797b33-1520-4a39-91c6-a7c1f4e2a386" providerId="ADAL" clId="{5333E582-93B9-4055-82C7-D0C9613FD719}" dt="2021-11-21T20:33:59.548" v="2086" actId="26606"/>
          <ac:grpSpMkLst>
            <pc:docMk/>
            <pc:sldMk cId="921311744" sldId="262"/>
            <ac:grpSpMk id="91" creationId="{28321705-9A1F-4239-BFFA-8C1D82CD3C09}"/>
          </ac:grpSpMkLst>
        </pc:grpChg>
        <pc:grpChg chg="add">
          <ac:chgData name="Stephanie Kim Jones (1712162)" userId="4c797b33-1520-4a39-91c6-a7c1f4e2a386" providerId="ADAL" clId="{5333E582-93B9-4055-82C7-D0C9613FD719}" dt="2021-11-21T20:33:59.548" v="2086" actId="26606"/>
          <ac:grpSpMkLst>
            <pc:docMk/>
            <pc:sldMk cId="921311744" sldId="262"/>
            <ac:grpSpMk id="117" creationId="{1D912E1C-3BBA-42F0-A3EE-FEC382E7230A}"/>
          </ac:grpSpMkLst>
        </pc:grpChg>
        <pc:grpChg chg="add">
          <ac:chgData name="Stephanie Kim Jones (1712162)" userId="4c797b33-1520-4a39-91c6-a7c1f4e2a386" providerId="ADAL" clId="{5333E582-93B9-4055-82C7-D0C9613FD719}" dt="2021-11-21T20:33:59.548" v="2086" actId="26606"/>
          <ac:grpSpMkLst>
            <pc:docMk/>
            <pc:sldMk cId="921311744" sldId="262"/>
            <ac:grpSpMk id="138" creationId="{09838217-B35D-443A-8B82-DFA8A94F53F4}"/>
          </ac:grpSpMkLst>
        </pc:grpChg>
        <pc:picChg chg="del">
          <ac:chgData name="Stephanie Kim Jones (1712162)" userId="4c797b33-1520-4a39-91c6-a7c1f4e2a386" providerId="ADAL" clId="{5333E582-93B9-4055-82C7-D0C9613FD719}" dt="2021-11-21T20:33:05.610" v="2080" actId="26606"/>
          <ac:picMkLst>
            <pc:docMk/>
            <pc:sldMk cId="921311744" sldId="262"/>
            <ac:picMk id="47" creationId="{8A06537E-CB60-4703-A5FF-0C413BB0176E}"/>
          </ac:picMkLst>
        </pc:picChg>
        <pc:picChg chg="del">
          <ac:chgData name="Stephanie Kim Jones (1712162)" userId="4c797b33-1520-4a39-91c6-a7c1f4e2a386" providerId="ADAL" clId="{5333E582-93B9-4055-82C7-D0C9613FD719}" dt="2021-11-21T20:33:05.610" v="2080" actId="26606"/>
          <ac:picMkLst>
            <pc:docMk/>
            <pc:sldMk cId="921311744" sldId="262"/>
            <ac:picMk id="49" creationId="{7F427EE0-0478-4A7D-94D8-E51EE9ACB467}"/>
          </ac:picMkLst>
        </pc:picChg>
        <pc:picChg chg="del">
          <ac:chgData name="Stephanie Kim Jones (1712162)" userId="4c797b33-1520-4a39-91c6-a7c1f4e2a386" providerId="ADAL" clId="{5333E582-93B9-4055-82C7-D0C9613FD719}" dt="2021-11-21T20:33:05.610" v="2080" actId="26606"/>
          <ac:picMkLst>
            <pc:docMk/>
            <pc:sldMk cId="921311744" sldId="262"/>
            <ac:picMk id="53" creationId="{37083F91-C28A-466E-A0D2-C510356BBB06}"/>
          </ac:picMkLst>
        </pc:picChg>
        <pc:picChg chg="del">
          <ac:chgData name="Stephanie Kim Jones (1712162)" userId="4c797b33-1520-4a39-91c6-a7c1f4e2a386" providerId="ADAL" clId="{5333E582-93B9-4055-82C7-D0C9613FD719}" dt="2021-11-21T20:33:05.610" v="2080" actId="26606"/>
          <ac:picMkLst>
            <pc:docMk/>
            <pc:sldMk cId="921311744" sldId="262"/>
            <ac:picMk id="57" creationId="{2CC0D334-814F-4E8B-846F-D4001B39A756}"/>
          </ac:picMkLst>
        </pc:picChg>
        <pc:picChg chg="add del">
          <ac:chgData name="Stephanie Kim Jones (1712162)" userId="4c797b33-1520-4a39-91c6-a7c1f4e2a386" providerId="ADAL" clId="{5333E582-93B9-4055-82C7-D0C9613FD719}" dt="2021-11-21T20:33:59.548" v="2086" actId="26606"/>
          <ac:picMkLst>
            <pc:docMk/>
            <pc:sldMk cId="921311744" sldId="262"/>
            <ac:picMk id="89" creationId="{D0ACF577-DDCC-47DF-97F0-8163F3A489EE}"/>
          </ac:picMkLst>
        </pc:picChg>
        <pc:picChg chg="add del">
          <ac:chgData name="Stephanie Kim Jones (1712162)" userId="4c797b33-1520-4a39-91c6-a7c1f4e2a386" providerId="ADAL" clId="{5333E582-93B9-4055-82C7-D0C9613FD719}" dt="2021-11-21T20:33:59.548" v="2086" actId="26606"/>
          <ac:picMkLst>
            <pc:docMk/>
            <pc:sldMk cId="921311744" sldId="262"/>
            <ac:picMk id="100" creationId="{2EACA430-1C2B-42F0-B048-5D8D467AF611}"/>
          </ac:picMkLst>
        </pc:picChg>
        <pc:picChg chg="add del">
          <ac:chgData name="Stephanie Kim Jones (1712162)" userId="4c797b33-1520-4a39-91c6-a7c1f4e2a386" providerId="ADAL" clId="{5333E582-93B9-4055-82C7-D0C9613FD719}" dt="2021-11-21T20:33:59.548" v="2086" actId="26606"/>
          <ac:picMkLst>
            <pc:docMk/>
            <pc:sldMk cId="921311744" sldId="262"/>
            <ac:picMk id="104" creationId="{1F4B247A-6470-4317-845A-5CF6746670B6}"/>
          </ac:picMkLst>
        </pc:picChg>
        <pc:picChg chg="add del">
          <ac:chgData name="Stephanie Kim Jones (1712162)" userId="4c797b33-1520-4a39-91c6-a7c1f4e2a386" providerId="ADAL" clId="{5333E582-93B9-4055-82C7-D0C9613FD719}" dt="2021-11-21T20:33:59.548" v="2086" actId="26606"/>
          <ac:picMkLst>
            <pc:docMk/>
            <pc:sldMk cId="921311744" sldId="262"/>
            <ac:picMk id="108" creationId="{AF281A3F-14C2-4847-9CA0-36D2FD0F3EB8}"/>
          </ac:picMkLst>
        </pc:picChg>
        <pc:picChg chg="add">
          <ac:chgData name="Stephanie Kim Jones (1712162)" userId="4c797b33-1520-4a39-91c6-a7c1f4e2a386" providerId="ADAL" clId="{5333E582-93B9-4055-82C7-D0C9613FD719}" dt="2021-11-21T20:33:59.548" v="2086" actId="26606"/>
          <ac:picMkLst>
            <pc:docMk/>
            <pc:sldMk cId="921311744" sldId="262"/>
            <ac:picMk id="148" creationId="{372BA452-DACF-4CC1-B5FC-1201ACB600BE}"/>
          </ac:picMkLst>
        </pc:picChg>
        <pc:picChg chg="add">
          <ac:chgData name="Stephanie Kim Jones (1712162)" userId="4c797b33-1520-4a39-91c6-a7c1f4e2a386" providerId="ADAL" clId="{5333E582-93B9-4055-82C7-D0C9613FD719}" dt="2021-11-21T20:33:59.548" v="2086" actId="26606"/>
          <ac:picMkLst>
            <pc:docMk/>
            <pc:sldMk cId="921311744" sldId="262"/>
            <ac:picMk id="152" creationId="{1B3ACC64-1ADA-4CF8-B665-E55204E12E08}"/>
          </ac:picMkLst>
        </pc:picChg>
        <pc:picChg chg="add">
          <ac:chgData name="Stephanie Kim Jones (1712162)" userId="4c797b33-1520-4a39-91c6-a7c1f4e2a386" providerId="ADAL" clId="{5333E582-93B9-4055-82C7-D0C9613FD719}" dt="2021-11-21T20:33:59.548" v="2086" actId="26606"/>
          <ac:picMkLst>
            <pc:docMk/>
            <pc:sldMk cId="921311744" sldId="262"/>
            <ac:picMk id="154" creationId="{54C728AE-EEAD-406C-BABC-3EEDC569F28B}"/>
          </ac:picMkLst>
        </pc:picChg>
      </pc:sldChg>
      <pc:sldChg chg="modSp mod">
        <pc:chgData name="Stephanie Kim Jones (1712162)" userId="4c797b33-1520-4a39-91c6-a7c1f4e2a386" providerId="ADAL" clId="{5333E582-93B9-4055-82C7-D0C9613FD719}" dt="2021-11-22T19:22:03.064" v="3183" actId="20577"/>
        <pc:sldMkLst>
          <pc:docMk/>
          <pc:sldMk cId="1752011173" sldId="264"/>
        </pc:sldMkLst>
        <pc:spChg chg="mod">
          <ac:chgData name="Stephanie Kim Jones (1712162)" userId="4c797b33-1520-4a39-91c6-a7c1f4e2a386" providerId="ADAL" clId="{5333E582-93B9-4055-82C7-D0C9613FD719}" dt="2021-11-22T19:22:03.064" v="3183" actId="20577"/>
          <ac:spMkLst>
            <pc:docMk/>
            <pc:sldMk cId="1752011173" sldId="264"/>
            <ac:spMk id="3" creationId="{6130AFAC-E784-487F-ADE7-22B7184B75E9}"/>
          </ac:spMkLst>
        </pc:spChg>
      </pc:sldChg>
      <pc:sldChg chg="delSp modSp add del mod setBg delDesignElem">
        <pc:chgData name="Stephanie Kim Jones (1712162)" userId="4c797b33-1520-4a39-91c6-a7c1f4e2a386" providerId="ADAL" clId="{5333E582-93B9-4055-82C7-D0C9613FD719}" dt="2021-11-22T19:15:56.176" v="3089" actId="2696"/>
        <pc:sldMkLst>
          <pc:docMk/>
          <pc:sldMk cId="63101155" sldId="265"/>
        </pc:sldMkLst>
        <pc:spChg chg="mod">
          <ac:chgData name="Stephanie Kim Jones (1712162)" userId="4c797b33-1520-4a39-91c6-a7c1f4e2a386" providerId="ADAL" clId="{5333E582-93B9-4055-82C7-D0C9613FD719}" dt="2021-11-16T12:56:45.766" v="210" actId="20577"/>
          <ac:spMkLst>
            <pc:docMk/>
            <pc:sldMk cId="63101155" sldId="265"/>
            <ac:spMk id="2" creationId="{691664F2-0CF6-4200-906A-752DF254BC20}"/>
          </ac:spMkLst>
        </pc:spChg>
        <pc:spChg chg="mod">
          <ac:chgData name="Stephanie Kim Jones (1712162)" userId="4c797b33-1520-4a39-91c6-a7c1f4e2a386" providerId="ADAL" clId="{5333E582-93B9-4055-82C7-D0C9613FD719}" dt="2021-11-22T18:05:18.463" v="2658" actId="20577"/>
          <ac:spMkLst>
            <pc:docMk/>
            <pc:sldMk cId="63101155" sldId="265"/>
            <ac:spMk id="35" creationId="{BFCD73CC-D470-42BC-9DCE-7EA89A119633}"/>
          </ac:spMkLst>
        </pc:spChg>
        <pc:spChg chg="del">
          <ac:chgData name="Stephanie Kim Jones (1712162)" userId="4c797b33-1520-4a39-91c6-a7c1f4e2a386" providerId="ADAL" clId="{5333E582-93B9-4055-82C7-D0C9613FD719}" dt="2021-11-22T19:15:24.885" v="3088"/>
          <ac:spMkLst>
            <pc:docMk/>
            <pc:sldMk cId="63101155" sldId="265"/>
            <ac:spMk id="71" creationId="{99B5B3C5-A599-465B-B2B9-866E8B2087CE}"/>
          </ac:spMkLst>
        </pc:spChg>
        <pc:spChg chg="del">
          <ac:chgData name="Stephanie Kim Jones (1712162)" userId="4c797b33-1520-4a39-91c6-a7c1f4e2a386" providerId="ADAL" clId="{5333E582-93B9-4055-82C7-D0C9613FD719}" dt="2021-11-22T19:15:24.885" v="3088"/>
          <ac:spMkLst>
            <pc:docMk/>
            <pc:sldMk cId="63101155" sldId="265"/>
            <ac:spMk id="73" creationId="{25C84982-7DD0-43B1-8A2D-BFA4DF1B4E60}"/>
          </ac:spMkLst>
        </pc:spChg>
        <pc:spChg chg="del">
          <ac:chgData name="Stephanie Kim Jones (1712162)" userId="4c797b33-1520-4a39-91c6-a7c1f4e2a386" providerId="ADAL" clId="{5333E582-93B9-4055-82C7-D0C9613FD719}" dt="2021-11-22T19:15:24.885" v="3088"/>
          <ac:spMkLst>
            <pc:docMk/>
            <pc:sldMk cId="63101155" sldId="265"/>
            <ac:spMk id="92" creationId="{1FD5705B-63E0-4364-B909-EC902FEAAC07}"/>
          </ac:spMkLst>
        </pc:spChg>
        <pc:spChg chg="del">
          <ac:chgData name="Stephanie Kim Jones (1712162)" userId="4c797b33-1520-4a39-91c6-a7c1f4e2a386" providerId="ADAL" clId="{5333E582-93B9-4055-82C7-D0C9613FD719}" dt="2021-11-22T19:15:24.885" v="3088"/>
          <ac:spMkLst>
            <pc:docMk/>
            <pc:sldMk cId="63101155" sldId="265"/>
            <ac:spMk id="94" creationId="{0B7E355D-DAEA-4421-B67A-FA13C0FBDCE8}"/>
          </ac:spMkLst>
        </pc:spChg>
        <pc:grpChg chg="del">
          <ac:chgData name="Stephanie Kim Jones (1712162)" userId="4c797b33-1520-4a39-91c6-a7c1f4e2a386" providerId="ADAL" clId="{5333E582-93B9-4055-82C7-D0C9613FD719}" dt="2021-11-22T19:15:24.885" v="3088"/>
          <ac:grpSpMkLst>
            <pc:docMk/>
            <pc:sldMk cId="63101155" sldId="265"/>
            <ac:grpSpMk id="75" creationId="{1D912E1C-3BBA-42F0-A3EE-FEC382E7230A}"/>
          </ac:grpSpMkLst>
        </pc:grpChg>
        <pc:grpChg chg="del">
          <ac:chgData name="Stephanie Kim Jones (1712162)" userId="4c797b33-1520-4a39-91c6-a7c1f4e2a386" providerId="ADAL" clId="{5333E582-93B9-4055-82C7-D0C9613FD719}" dt="2021-11-22T19:15:24.885" v="3088"/>
          <ac:grpSpMkLst>
            <pc:docMk/>
            <pc:sldMk cId="63101155" sldId="265"/>
            <ac:grpSpMk id="96" creationId="{61D9147E-6246-4344-B99C-7E58532D8CB5}"/>
          </ac:grpSpMkLst>
        </pc:grpChg>
      </pc:sldChg>
      <pc:sldChg chg="del">
        <pc:chgData name="Stephanie Kim Jones (1712162)" userId="4c797b33-1520-4a39-91c6-a7c1f4e2a386" providerId="ADAL" clId="{5333E582-93B9-4055-82C7-D0C9613FD719}" dt="2021-11-22T19:17:02.925" v="3090" actId="2696"/>
        <pc:sldMkLst>
          <pc:docMk/>
          <pc:sldMk cId="2075979640" sldId="265"/>
        </pc:sldMkLst>
      </pc:sldChg>
      <pc:sldChg chg="addSp delSp modSp mod ord modAnim">
        <pc:chgData name="Stephanie Kim Jones (1712162)" userId="4c797b33-1520-4a39-91c6-a7c1f4e2a386" providerId="ADAL" clId="{5333E582-93B9-4055-82C7-D0C9613FD719}" dt="2021-11-22T19:05:09.481" v="3081" actId="21"/>
        <pc:sldMkLst>
          <pc:docMk/>
          <pc:sldMk cId="3141181863" sldId="266"/>
        </pc:sldMkLst>
        <pc:spChg chg="del mod">
          <ac:chgData name="Stephanie Kim Jones (1712162)" userId="4c797b33-1520-4a39-91c6-a7c1f4e2a386" providerId="ADAL" clId="{5333E582-93B9-4055-82C7-D0C9613FD719}" dt="2021-11-16T13:15:20.318" v="316" actId="21"/>
          <ac:spMkLst>
            <pc:docMk/>
            <pc:sldMk cId="3141181863" sldId="266"/>
            <ac:spMk id="2" creationId="{6BE2E749-6C46-4A36-A14A-7FA7DC325F06}"/>
          </ac:spMkLst>
        </pc:spChg>
        <pc:spChg chg="add del mod">
          <ac:chgData name="Stephanie Kim Jones (1712162)" userId="4c797b33-1520-4a39-91c6-a7c1f4e2a386" providerId="ADAL" clId="{5333E582-93B9-4055-82C7-D0C9613FD719}" dt="2021-11-16T13:16:17.373" v="332" actId="21"/>
          <ac:spMkLst>
            <pc:docMk/>
            <pc:sldMk cId="3141181863" sldId="266"/>
            <ac:spMk id="4" creationId="{5CA9D293-7D6F-4276-AFA5-03F255E27B2E}"/>
          </ac:spMkLst>
        </pc:spChg>
        <pc:spChg chg="del">
          <ac:chgData name="Stephanie Kim Jones (1712162)" userId="4c797b33-1520-4a39-91c6-a7c1f4e2a386" providerId="ADAL" clId="{5333E582-93B9-4055-82C7-D0C9613FD719}" dt="2021-11-16T13:14:23.357" v="303" actId="26606"/>
          <ac:spMkLst>
            <pc:docMk/>
            <pc:sldMk cId="3141181863" sldId="266"/>
            <ac:spMk id="73" creationId="{34441C22-9EFD-4DE0-9245-E55F34A58290}"/>
          </ac:spMkLst>
        </pc:spChg>
        <pc:spChg chg="del">
          <ac:chgData name="Stephanie Kim Jones (1712162)" userId="4c797b33-1520-4a39-91c6-a7c1f4e2a386" providerId="ADAL" clId="{5333E582-93B9-4055-82C7-D0C9613FD719}" dt="2021-11-16T13:14:23.357" v="303" actId="26606"/>
          <ac:spMkLst>
            <pc:docMk/>
            <pc:sldMk cId="3141181863" sldId="266"/>
            <ac:spMk id="75" creationId="{2E3EC0C7-3371-4F0F-9092-DA8533F0C116}"/>
          </ac:spMkLst>
        </pc:spChg>
        <pc:spChg chg="del">
          <ac:chgData name="Stephanie Kim Jones (1712162)" userId="4c797b33-1520-4a39-91c6-a7c1f4e2a386" providerId="ADAL" clId="{5333E582-93B9-4055-82C7-D0C9613FD719}" dt="2021-11-16T13:14:23.357" v="303" actId="26606"/>
          <ac:spMkLst>
            <pc:docMk/>
            <pc:sldMk cId="3141181863" sldId="266"/>
            <ac:spMk id="77" creationId="{B5B75771-DE64-4E88-9F7A-F675EA3D3E5D}"/>
          </ac:spMkLst>
        </pc:spChg>
        <pc:spChg chg="del">
          <ac:chgData name="Stephanie Kim Jones (1712162)" userId="4c797b33-1520-4a39-91c6-a7c1f4e2a386" providerId="ADAL" clId="{5333E582-93B9-4055-82C7-D0C9613FD719}" dt="2021-11-16T13:14:23.357" v="303" actId="26606"/>
          <ac:spMkLst>
            <pc:docMk/>
            <pc:sldMk cId="3141181863" sldId="266"/>
            <ac:spMk id="87" creationId="{3B9D6F34-4F66-4AD6-8297-B393AD0A9BDE}"/>
          </ac:spMkLst>
        </pc:spChg>
        <pc:spChg chg="add del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139" creationId="{4F8E18AC-903E-4B46-8CC0-FE20E612CE37}"/>
          </ac:spMkLst>
        </pc:spChg>
        <pc:spChg chg="add del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141" creationId="{3DEE38FB-0763-470C-8A5E-44456B5130D7}"/>
          </ac:spMkLst>
        </pc:spChg>
        <pc:spChg chg="add del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143" creationId="{F1D6E6C0-11C7-4A38-BD12-80741960B53C}"/>
          </ac:spMkLst>
        </pc:spChg>
        <pc:spChg chg="add del">
          <ac:chgData name="Stephanie Kim Jones (1712162)" userId="4c797b33-1520-4a39-91c6-a7c1f4e2a386" providerId="ADAL" clId="{5333E582-93B9-4055-82C7-D0C9613FD719}" dt="2021-11-19T11:31:28.347" v="1232" actId="26606"/>
          <ac:spMkLst>
            <pc:docMk/>
            <pc:sldMk cId="3141181863" sldId="266"/>
            <ac:spMk id="192" creationId="{6A28A739-9732-461A-A853-1E4989EFF7D1}"/>
          </ac:spMkLst>
        </pc:spChg>
        <pc:spChg chg="add del">
          <ac:chgData name="Stephanie Kim Jones (1712162)" userId="4c797b33-1520-4a39-91c6-a7c1f4e2a386" providerId="ADAL" clId="{5333E582-93B9-4055-82C7-D0C9613FD719}" dt="2021-11-19T11:31:28.347" v="1232" actId="26606"/>
          <ac:spMkLst>
            <pc:docMk/>
            <pc:sldMk cId="3141181863" sldId="266"/>
            <ac:spMk id="193" creationId="{7110C6A7-D16B-4C77-8E1C-AD3F05B5A249}"/>
          </ac:spMkLst>
        </pc:spChg>
        <pc:spChg chg="add del">
          <ac:chgData name="Stephanie Kim Jones (1712162)" userId="4c797b33-1520-4a39-91c6-a7c1f4e2a386" providerId="ADAL" clId="{5333E582-93B9-4055-82C7-D0C9613FD719}" dt="2021-11-19T11:31:28.347" v="1232" actId="26606"/>
          <ac:spMkLst>
            <pc:docMk/>
            <pc:sldMk cId="3141181863" sldId="266"/>
            <ac:spMk id="201" creationId="{170F1B99-B713-43B1-8E57-B88FEE6FE09B}"/>
          </ac:spMkLst>
        </pc:spChg>
        <pc:spChg chg="add del">
          <ac:chgData name="Stephanie Kim Jones (1712162)" userId="4c797b33-1520-4a39-91c6-a7c1f4e2a386" providerId="ADAL" clId="{5333E582-93B9-4055-82C7-D0C9613FD719}" dt="2021-11-19T11:31:28.347" v="1232" actId="26606"/>
          <ac:spMkLst>
            <pc:docMk/>
            <pc:sldMk cId="3141181863" sldId="266"/>
            <ac:spMk id="202" creationId="{A9A446E8-F042-49A3-AA02-3FF2F236B1B9}"/>
          </ac:spMkLst>
        </pc:spChg>
        <pc:spChg chg="add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204" creationId="{AE619AB9-A943-47A8-A940-8B959F82365E}"/>
          </ac:spMkLst>
        </pc:spChg>
        <pc:spChg chg="mod">
          <ac:chgData name="Stephanie Kim Jones (1712162)" userId="4c797b33-1520-4a39-91c6-a7c1f4e2a386" providerId="ADAL" clId="{5333E582-93B9-4055-82C7-D0C9613FD719}" dt="2021-11-22T19:02:42.334" v="3074" actId="20577"/>
          <ac:spMkLst>
            <pc:docMk/>
            <pc:sldMk cId="3141181863" sldId="266"/>
            <ac:spMk id="2054" creationId="{A3963026-87AE-4D26-A41F-6CE71BAAF42C}"/>
          </ac:spMkLst>
        </pc:spChg>
        <pc:spChg chg="add del">
          <ac:chgData name="Stephanie Kim Jones (1712162)" userId="4c797b33-1520-4a39-91c6-a7c1f4e2a386" providerId="ADAL" clId="{5333E582-93B9-4055-82C7-D0C9613FD719}" dt="2021-11-19T11:31:34.009" v="1234" actId="26606"/>
          <ac:spMkLst>
            <pc:docMk/>
            <pc:sldMk cId="3141181863" sldId="266"/>
            <ac:spMk id="2056" creationId="{19E02BE5-C326-482F-A8B5-3F7A51C587F6}"/>
          </ac:spMkLst>
        </pc:spChg>
        <pc:spChg chg="add del">
          <ac:chgData name="Stephanie Kim Jones (1712162)" userId="4c797b33-1520-4a39-91c6-a7c1f4e2a386" providerId="ADAL" clId="{5333E582-93B9-4055-82C7-D0C9613FD719}" dt="2021-11-19T11:31:34.009" v="1234" actId="26606"/>
          <ac:spMkLst>
            <pc:docMk/>
            <pc:sldMk cId="3141181863" sldId="266"/>
            <ac:spMk id="2057" creationId="{85442CC8-740A-4359-BACA-83B385944BAB}"/>
          </ac:spMkLst>
        </pc:spChg>
        <pc:spChg chg="add del">
          <ac:chgData name="Stephanie Kim Jones (1712162)" userId="4c797b33-1520-4a39-91c6-a7c1f4e2a386" providerId="ADAL" clId="{5333E582-93B9-4055-82C7-D0C9613FD719}" dt="2021-11-19T11:31:34.009" v="1234" actId="26606"/>
          <ac:spMkLst>
            <pc:docMk/>
            <pc:sldMk cId="3141181863" sldId="266"/>
            <ac:spMk id="2065" creationId="{B814402B-76A2-4DC8-B443-A3733E2C94ED}"/>
          </ac:spMkLst>
        </pc:spChg>
        <pc:spChg chg="add del">
          <ac:chgData name="Stephanie Kim Jones (1712162)" userId="4c797b33-1520-4a39-91c6-a7c1f4e2a386" providerId="ADAL" clId="{5333E582-93B9-4055-82C7-D0C9613FD719}" dt="2021-11-19T11:31:34.009" v="1234" actId="26606"/>
          <ac:spMkLst>
            <pc:docMk/>
            <pc:sldMk cId="3141181863" sldId="266"/>
            <ac:spMk id="2066" creationId="{6A7F9CC5-C538-4E6D-A1F2-86643BEB91CB}"/>
          </ac:spMkLst>
        </pc:spChg>
        <pc:spChg chg="add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2069" creationId="{72F254FE-E971-4E39-9D12-5A5CC62AD114}"/>
          </ac:spMkLst>
        </pc:spChg>
        <pc:spChg chg="add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2070" creationId="{CADF140E-1B65-4B03-9CAC-DD8051C9B19B}"/>
          </ac:spMkLst>
        </pc:spChg>
        <pc:spChg chg="add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2073" creationId="{C4BFB167-B6D1-4833-BC15-BECC977AE17D}"/>
          </ac:spMkLst>
        </pc:spChg>
        <pc:spChg chg="add">
          <ac:chgData name="Stephanie Kim Jones (1712162)" userId="4c797b33-1520-4a39-91c6-a7c1f4e2a386" providerId="ADAL" clId="{5333E582-93B9-4055-82C7-D0C9613FD719}" dt="2021-11-19T11:31:34.076" v="1235" actId="26606"/>
          <ac:spMkLst>
            <pc:docMk/>
            <pc:sldMk cId="3141181863" sldId="266"/>
            <ac:spMk id="2074" creationId="{097E9D70-85EA-49B5-A7C5-2AB0CCC26C0E}"/>
          </ac:spMkLst>
        </pc:spChg>
        <pc:grpChg chg="del">
          <ac:chgData name="Stephanie Kim Jones (1712162)" userId="4c797b33-1520-4a39-91c6-a7c1f4e2a386" providerId="ADAL" clId="{5333E582-93B9-4055-82C7-D0C9613FD719}" dt="2021-11-16T13:14:23.357" v="303" actId="26606"/>
          <ac:grpSpMkLst>
            <pc:docMk/>
            <pc:sldMk cId="3141181863" sldId="266"/>
            <ac:grpSpMk id="79" creationId="{B75D38C4-A4CC-488E-85FD-0C69F36EA225}"/>
          </ac:grpSpMkLst>
        </pc:grpChg>
        <pc:grpChg chg="add del">
          <ac:chgData name="Stephanie Kim Jones (1712162)" userId="4c797b33-1520-4a39-91c6-a7c1f4e2a386" providerId="ADAL" clId="{5333E582-93B9-4055-82C7-D0C9613FD719}" dt="2021-11-19T11:31:34.076" v="1235" actId="26606"/>
          <ac:grpSpMkLst>
            <pc:docMk/>
            <pc:sldMk cId="3141181863" sldId="266"/>
            <ac:grpSpMk id="145" creationId="{2B16E781-E64A-4007-B0F1-5A50135A4276}"/>
          </ac:grpSpMkLst>
        </pc:grpChg>
        <pc:grpChg chg="add del">
          <ac:chgData name="Stephanie Kim Jones (1712162)" userId="4c797b33-1520-4a39-91c6-a7c1f4e2a386" providerId="ADAL" clId="{5333E582-93B9-4055-82C7-D0C9613FD719}" dt="2021-11-19T11:31:28.347" v="1232" actId="26606"/>
          <ac:grpSpMkLst>
            <pc:docMk/>
            <pc:sldMk cId="3141181863" sldId="266"/>
            <ac:grpSpMk id="194" creationId="{147F989C-8016-4A7A-872B-625A48589FA2}"/>
          </ac:grpSpMkLst>
        </pc:grpChg>
        <pc:grpChg chg="add del">
          <ac:chgData name="Stephanie Kim Jones (1712162)" userId="4c797b33-1520-4a39-91c6-a7c1f4e2a386" providerId="ADAL" clId="{5333E582-93B9-4055-82C7-D0C9613FD719}" dt="2021-11-19T11:31:34.009" v="1234" actId="26606"/>
          <ac:grpSpMkLst>
            <pc:docMk/>
            <pc:sldMk cId="3141181863" sldId="266"/>
            <ac:grpSpMk id="2058" creationId="{671B08AF-4EE4-452A-92DB-0B56212F5128}"/>
          </ac:grpSpMkLst>
        </pc:grpChg>
        <pc:grpChg chg="add">
          <ac:chgData name="Stephanie Kim Jones (1712162)" userId="4c797b33-1520-4a39-91c6-a7c1f4e2a386" providerId="ADAL" clId="{5333E582-93B9-4055-82C7-D0C9613FD719}" dt="2021-11-19T11:31:34.076" v="1235" actId="26606"/>
          <ac:grpSpMkLst>
            <pc:docMk/>
            <pc:sldMk cId="3141181863" sldId="266"/>
            <ac:grpSpMk id="2071" creationId="{46C3B54A-CDD2-445A-833D-3F995655C16F}"/>
          </ac:grpSpMkLst>
        </pc:grpChg>
        <pc:picChg chg="add mod ord">
          <ac:chgData name="Stephanie Kim Jones (1712162)" userId="4c797b33-1520-4a39-91c6-a7c1f4e2a386" providerId="ADAL" clId="{5333E582-93B9-4055-82C7-D0C9613FD719}" dt="2021-11-22T10:53:53.498" v="2263" actId="14100"/>
          <ac:picMkLst>
            <pc:docMk/>
            <pc:sldMk cId="3141181863" sldId="266"/>
            <ac:picMk id="2" creationId="{8C9015BB-B2E0-4A17-8FC3-4494C340AE9B}"/>
          </ac:picMkLst>
        </pc:picChg>
        <pc:picChg chg="del">
          <ac:chgData name="Stephanie Kim Jones (1712162)" userId="4c797b33-1520-4a39-91c6-a7c1f4e2a386" providerId="ADAL" clId="{5333E582-93B9-4055-82C7-D0C9613FD719}" dt="2021-11-16T13:14:23.357" v="303" actId="26606"/>
          <ac:picMkLst>
            <pc:docMk/>
            <pc:sldMk cId="3141181863" sldId="266"/>
            <ac:picMk id="89" creationId="{4A957378-4F2F-4F89-8202-553A431FFCE1}"/>
          </ac:picMkLst>
        </pc:picChg>
        <pc:picChg chg="del">
          <ac:chgData name="Stephanie Kim Jones (1712162)" userId="4c797b33-1520-4a39-91c6-a7c1f4e2a386" providerId="ADAL" clId="{5333E582-93B9-4055-82C7-D0C9613FD719}" dt="2021-11-16T13:14:23.357" v="303" actId="26606"/>
          <ac:picMkLst>
            <pc:docMk/>
            <pc:sldMk cId="3141181863" sldId="266"/>
            <ac:picMk id="91" creationId="{5EEF8CC5-3EC6-4753-94A5-A5787A5474EF}"/>
          </ac:picMkLst>
        </pc:picChg>
        <pc:picChg chg="add del">
          <ac:chgData name="Stephanie Kim Jones (1712162)" userId="4c797b33-1520-4a39-91c6-a7c1f4e2a386" providerId="ADAL" clId="{5333E582-93B9-4055-82C7-D0C9613FD719}" dt="2021-11-19T11:31:28.347" v="1232" actId="26606"/>
          <ac:picMkLst>
            <pc:docMk/>
            <pc:sldMk cId="3141181863" sldId="266"/>
            <ac:picMk id="203" creationId="{8DF2F6D9-C508-4D35-92B7-1550771658C6}"/>
          </ac:picMkLst>
        </pc:picChg>
        <pc:picChg chg="add">
          <ac:chgData name="Stephanie Kim Jones (1712162)" userId="4c797b33-1520-4a39-91c6-a7c1f4e2a386" providerId="ADAL" clId="{5333E582-93B9-4055-82C7-D0C9613FD719}" dt="2021-11-19T11:31:34.076" v="1235" actId="26606"/>
          <ac:picMkLst>
            <pc:docMk/>
            <pc:sldMk cId="3141181863" sldId="266"/>
            <ac:picMk id="205" creationId="{3CA79C19-3F3D-4FDE-8E7E-19D2BAF26EAD}"/>
          </ac:picMkLst>
        </pc:picChg>
        <pc:picChg chg="del mod ord">
          <ac:chgData name="Stephanie Kim Jones (1712162)" userId="4c797b33-1520-4a39-91c6-a7c1f4e2a386" providerId="ADAL" clId="{5333E582-93B9-4055-82C7-D0C9613FD719}" dt="2021-11-22T19:05:09.481" v="3081" actId="21"/>
          <ac:picMkLst>
            <pc:docMk/>
            <pc:sldMk cId="3141181863" sldId="266"/>
            <ac:picMk id="2050" creationId="{D3AE8C69-B894-4581-80DF-54BDB4DD200A}"/>
          </ac:picMkLst>
        </pc:picChg>
        <pc:picChg chg="add del">
          <ac:chgData name="Stephanie Kim Jones (1712162)" userId="4c797b33-1520-4a39-91c6-a7c1f4e2a386" providerId="ADAL" clId="{5333E582-93B9-4055-82C7-D0C9613FD719}" dt="2021-11-19T11:31:34.009" v="1234" actId="26606"/>
          <ac:picMkLst>
            <pc:docMk/>
            <pc:sldMk cId="3141181863" sldId="266"/>
            <ac:picMk id="2067" creationId="{C010DAAD-474B-49D4-B884-E02E45414037}"/>
          </ac:picMkLst>
        </pc:picChg>
      </pc:sldChg>
      <pc:sldChg chg="addSp delSp modSp mod setBg">
        <pc:chgData name="Stephanie Kim Jones (1712162)" userId="4c797b33-1520-4a39-91c6-a7c1f4e2a386" providerId="ADAL" clId="{5333E582-93B9-4055-82C7-D0C9613FD719}" dt="2021-11-22T19:24:09.233" v="3191" actId="27636"/>
        <pc:sldMkLst>
          <pc:docMk/>
          <pc:sldMk cId="1534067257" sldId="267"/>
        </pc:sldMkLst>
        <pc:spChg chg="mod">
          <ac:chgData name="Stephanie Kim Jones (1712162)" userId="4c797b33-1520-4a39-91c6-a7c1f4e2a386" providerId="ADAL" clId="{5333E582-93B9-4055-82C7-D0C9613FD719}" dt="2021-11-16T20:42:59.252" v="1104" actId="27636"/>
          <ac:spMkLst>
            <pc:docMk/>
            <pc:sldMk cId="1534067257" sldId="267"/>
            <ac:spMk id="2" creationId="{D46B7C3A-03C8-4253-9B36-B6D33A5A5ED3}"/>
          </ac:spMkLst>
        </pc:spChg>
        <pc:spChg chg="mod">
          <ac:chgData name="Stephanie Kim Jones (1712162)" userId="4c797b33-1520-4a39-91c6-a7c1f4e2a386" providerId="ADAL" clId="{5333E582-93B9-4055-82C7-D0C9613FD719}" dt="2021-11-22T19:24:09.233" v="3191" actId="27636"/>
          <ac:spMkLst>
            <pc:docMk/>
            <pc:sldMk cId="1534067257" sldId="267"/>
            <ac:spMk id="3" creationId="{CED8317C-8506-432A-90BA-A05E7EC2A6B1}"/>
          </ac:spMkLst>
        </pc:spChg>
        <pc:spChg chg="add del mod">
          <ac:chgData name="Stephanie Kim Jones (1712162)" userId="4c797b33-1520-4a39-91c6-a7c1f4e2a386" providerId="ADAL" clId="{5333E582-93B9-4055-82C7-D0C9613FD719}" dt="2021-11-16T20:40:21.957" v="1085" actId="21"/>
          <ac:spMkLst>
            <pc:docMk/>
            <pc:sldMk cId="1534067257" sldId="267"/>
            <ac:spMk id="5" creationId="{26A83E23-5EEE-4D64-91E0-FA118D12490A}"/>
          </ac:spMkLst>
        </pc:spChg>
        <pc:spChg chg="add">
          <ac:chgData name="Stephanie Kim Jones (1712162)" userId="4c797b33-1520-4a39-91c6-a7c1f4e2a386" providerId="ADAL" clId="{5333E582-93B9-4055-82C7-D0C9613FD719}" dt="2021-11-16T20:41:29.062" v="1087" actId="26606"/>
          <ac:spMkLst>
            <pc:docMk/>
            <pc:sldMk cId="1534067257" sldId="267"/>
            <ac:spMk id="71" creationId="{8427DF8B-AF40-4916-BF81-7B4B1D6A063D}"/>
          </ac:spMkLst>
        </pc:spChg>
        <pc:spChg chg="add">
          <ac:chgData name="Stephanie Kim Jones (1712162)" userId="4c797b33-1520-4a39-91c6-a7c1f4e2a386" providerId="ADAL" clId="{5333E582-93B9-4055-82C7-D0C9613FD719}" dt="2021-11-16T20:41:29.062" v="1087" actId="26606"/>
          <ac:spMkLst>
            <pc:docMk/>
            <pc:sldMk cId="1534067257" sldId="267"/>
            <ac:spMk id="73" creationId="{6AE0E191-47BD-46BD-846E-E994713F2C91}"/>
          </ac:spMkLst>
        </pc:spChg>
        <pc:spChg chg="add">
          <ac:chgData name="Stephanie Kim Jones (1712162)" userId="4c797b33-1520-4a39-91c6-a7c1f4e2a386" providerId="ADAL" clId="{5333E582-93B9-4055-82C7-D0C9613FD719}" dt="2021-11-16T20:41:29.062" v="1087" actId="26606"/>
          <ac:spMkLst>
            <pc:docMk/>
            <pc:sldMk cId="1534067257" sldId="267"/>
            <ac:spMk id="75" creationId="{D60DC0FE-B192-4898-9A42-DD3CA1061184}"/>
          </ac:spMkLst>
        </pc:spChg>
        <pc:grpChg chg="add">
          <ac:chgData name="Stephanie Kim Jones (1712162)" userId="4c797b33-1520-4a39-91c6-a7c1f4e2a386" providerId="ADAL" clId="{5333E582-93B9-4055-82C7-D0C9613FD719}" dt="2021-11-16T20:41:29.062" v="1087" actId="26606"/>
          <ac:grpSpMkLst>
            <pc:docMk/>
            <pc:sldMk cId="1534067257" sldId="267"/>
            <ac:grpSpMk id="77" creationId="{47154ABD-A760-4C29-A394-422706C2C032}"/>
          </ac:grpSpMkLst>
        </pc:grpChg>
        <pc:picChg chg="add del mod">
          <ac:chgData name="Stephanie Kim Jones (1712162)" userId="4c797b33-1520-4a39-91c6-a7c1f4e2a386" providerId="ADAL" clId="{5333E582-93B9-4055-82C7-D0C9613FD719}" dt="2021-11-16T20:40:21.957" v="1085" actId="21"/>
          <ac:picMkLst>
            <pc:docMk/>
            <pc:sldMk cId="1534067257" sldId="267"/>
            <ac:picMk id="6" creationId="{E8E8DAF7-CE00-415B-9999-528041B69AD9}"/>
          </ac:picMkLst>
        </pc:picChg>
        <pc:picChg chg="add del mod">
          <ac:chgData name="Stephanie Kim Jones (1712162)" userId="4c797b33-1520-4a39-91c6-a7c1f4e2a386" providerId="ADAL" clId="{5333E582-93B9-4055-82C7-D0C9613FD719}" dt="2021-11-16T20:43:41.780" v="1109" actId="14100"/>
          <ac:picMkLst>
            <pc:docMk/>
            <pc:sldMk cId="1534067257" sldId="267"/>
            <ac:picMk id="3074" creationId="{6A5E410A-FFBF-4D09-AE61-4AFC444AC4F3}"/>
          </ac:picMkLst>
        </pc:picChg>
      </pc:sldChg>
      <pc:sldChg chg="addSp delSp modSp del mod setBg">
        <pc:chgData name="Stephanie Kim Jones (1712162)" userId="4c797b33-1520-4a39-91c6-a7c1f4e2a386" providerId="ADAL" clId="{5333E582-93B9-4055-82C7-D0C9613FD719}" dt="2021-11-16T14:32:42.361" v="423" actId="2696"/>
        <pc:sldMkLst>
          <pc:docMk/>
          <pc:sldMk cId="3010803786" sldId="268"/>
        </pc:sldMkLst>
        <pc:spChg chg="del mod">
          <ac:chgData name="Stephanie Kim Jones (1712162)" userId="4c797b33-1520-4a39-91c6-a7c1f4e2a386" providerId="ADAL" clId="{5333E582-93B9-4055-82C7-D0C9613FD719}" dt="2021-11-16T14:15:31.655" v="345" actId="478"/>
          <ac:spMkLst>
            <pc:docMk/>
            <pc:sldMk cId="3010803786" sldId="268"/>
            <ac:spMk id="2" creationId="{98F3D3E0-0BCC-4BE5-923F-51A557C6E51E}"/>
          </ac:spMkLst>
        </pc:spChg>
        <pc:spChg chg="mod">
          <ac:chgData name="Stephanie Kim Jones (1712162)" userId="4c797b33-1520-4a39-91c6-a7c1f4e2a386" providerId="ADAL" clId="{5333E582-93B9-4055-82C7-D0C9613FD719}" dt="2021-11-16T14:18:23.669" v="389" actId="20577"/>
          <ac:spMkLst>
            <pc:docMk/>
            <pc:sldMk cId="3010803786" sldId="268"/>
            <ac:spMk id="3" creationId="{279653B3-C087-41CA-9EF7-FC56DD6F61CD}"/>
          </ac:spMkLst>
        </pc:spChg>
        <pc:spChg chg="add mod">
          <ac:chgData name="Stephanie Kim Jones (1712162)" userId="4c797b33-1520-4a39-91c6-a7c1f4e2a386" providerId="ADAL" clId="{5333E582-93B9-4055-82C7-D0C9613FD719}" dt="2021-11-16T14:17:04.861" v="371" actId="1076"/>
          <ac:spMkLst>
            <pc:docMk/>
            <pc:sldMk cId="3010803786" sldId="268"/>
            <ac:spMk id="5" creationId="{58C86C91-C7F2-45D9-B4AE-0CDB2EBBF15F}"/>
          </ac:spMkLst>
        </pc:spChg>
        <pc:spChg chg="add">
          <ac:chgData name="Stephanie Kim Jones (1712162)" userId="4c797b33-1520-4a39-91c6-a7c1f4e2a386" providerId="ADAL" clId="{5333E582-93B9-4055-82C7-D0C9613FD719}" dt="2021-11-16T14:15:20.472" v="344" actId="26606"/>
          <ac:spMkLst>
            <pc:docMk/>
            <pc:sldMk cId="3010803786" sldId="268"/>
            <ac:spMk id="71" creationId="{BB4ECDFC-8958-4B83-B01F-58AEFB867BAF}"/>
          </ac:spMkLst>
        </pc:spChg>
        <pc:spChg chg="add">
          <ac:chgData name="Stephanie Kim Jones (1712162)" userId="4c797b33-1520-4a39-91c6-a7c1f4e2a386" providerId="ADAL" clId="{5333E582-93B9-4055-82C7-D0C9613FD719}" dt="2021-11-16T14:15:20.472" v="344" actId="26606"/>
          <ac:spMkLst>
            <pc:docMk/>
            <pc:sldMk cId="3010803786" sldId="268"/>
            <ac:spMk id="73" creationId="{C1D68778-F94A-4C5B-9118-3B992BB975DD}"/>
          </ac:spMkLst>
        </pc:spChg>
        <pc:grpChg chg="add">
          <ac:chgData name="Stephanie Kim Jones (1712162)" userId="4c797b33-1520-4a39-91c6-a7c1f4e2a386" providerId="ADAL" clId="{5333E582-93B9-4055-82C7-D0C9613FD719}" dt="2021-11-16T14:15:20.472" v="344" actId="26606"/>
          <ac:grpSpMkLst>
            <pc:docMk/>
            <pc:sldMk cId="3010803786" sldId="268"/>
            <ac:grpSpMk id="75" creationId="{B29252B9-8F48-4CC0-A640-09C8A8C24E31}"/>
          </ac:grpSpMkLst>
        </pc:grpChg>
        <pc:picChg chg="add mod">
          <ac:chgData name="Stephanie Kim Jones (1712162)" userId="4c797b33-1520-4a39-91c6-a7c1f4e2a386" providerId="ADAL" clId="{5333E582-93B9-4055-82C7-D0C9613FD719}" dt="2021-11-16T14:17:53.302" v="377" actId="14100"/>
          <ac:picMkLst>
            <pc:docMk/>
            <pc:sldMk cId="3010803786" sldId="268"/>
            <ac:picMk id="1026" creationId="{F1160981-BE83-4E52-87AA-C95D7AC9C1AD}"/>
          </ac:picMkLst>
        </pc:picChg>
      </pc:sldChg>
      <pc:sldChg chg="modSp del mod">
        <pc:chgData name="Stephanie Kim Jones (1712162)" userId="4c797b33-1520-4a39-91c6-a7c1f4e2a386" providerId="ADAL" clId="{5333E582-93B9-4055-82C7-D0C9613FD719}" dt="2021-11-22T19:36:59.567" v="3246" actId="2696"/>
        <pc:sldMkLst>
          <pc:docMk/>
          <pc:sldMk cId="1089156471" sldId="269"/>
        </pc:sldMkLst>
        <pc:spChg chg="mod">
          <ac:chgData name="Stephanie Kim Jones (1712162)" userId="4c797b33-1520-4a39-91c6-a7c1f4e2a386" providerId="ADAL" clId="{5333E582-93B9-4055-82C7-D0C9613FD719}" dt="2021-11-16T19:45:52.854" v="747" actId="20577"/>
          <ac:spMkLst>
            <pc:docMk/>
            <pc:sldMk cId="1089156471" sldId="269"/>
            <ac:spMk id="2" creationId="{F5F49DD6-C4F6-4CAB-ACE9-D0AE8108AB45}"/>
          </ac:spMkLst>
        </pc:spChg>
        <pc:spChg chg="mod">
          <ac:chgData name="Stephanie Kim Jones (1712162)" userId="4c797b33-1520-4a39-91c6-a7c1f4e2a386" providerId="ADAL" clId="{5333E582-93B9-4055-82C7-D0C9613FD719}" dt="2021-11-21T21:04:43.827" v="2205" actId="1076"/>
          <ac:spMkLst>
            <pc:docMk/>
            <pc:sldMk cId="1089156471" sldId="269"/>
            <ac:spMk id="5" creationId="{52578EBD-E5EB-482E-AB60-1821B07011B1}"/>
          </ac:spMkLst>
        </pc:spChg>
      </pc:sldChg>
      <pc:sldChg chg="addSp delSp modSp new mod setBg">
        <pc:chgData name="Stephanie Kim Jones (1712162)" userId="4c797b33-1520-4a39-91c6-a7c1f4e2a386" providerId="ADAL" clId="{5333E582-93B9-4055-82C7-D0C9613FD719}" dt="2021-11-22T19:12:40.070" v="3086" actId="948"/>
        <pc:sldMkLst>
          <pc:docMk/>
          <pc:sldMk cId="750557749" sldId="270"/>
        </pc:sldMkLst>
        <pc:spChg chg="mod">
          <ac:chgData name="Stephanie Kim Jones (1712162)" userId="4c797b33-1520-4a39-91c6-a7c1f4e2a386" providerId="ADAL" clId="{5333E582-93B9-4055-82C7-D0C9613FD719}" dt="2021-11-16T14:22:09.074" v="417" actId="26606"/>
          <ac:spMkLst>
            <pc:docMk/>
            <pc:sldMk cId="750557749" sldId="270"/>
            <ac:spMk id="2" creationId="{14EE50E0-A82B-48C7-A88B-DFC428A0EE41}"/>
          </ac:spMkLst>
        </pc:spChg>
        <pc:spChg chg="del">
          <ac:chgData name="Stephanie Kim Jones (1712162)" userId="4c797b33-1520-4a39-91c6-a7c1f4e2a386" providerId="ADAL" clId="{5333E582-93B9-4055-82C7-D0C9613FD719}" dt="2021-11-16T14:20:34.516" v="391"/>
          <ac:spMkLst>
            <pc:docMk/>
            <pc:sldMk cId="750557749" sldId="270"/>
            <ac:spMk id="3" creationId="{9EA99405-F0EB-4F58-BD51-0A2B9FBB70B6}"/>
          </ac:spMkLst>
        </pc:spChg>
        <pc:spChg chg="add mod">
          <ac:chgData name="Stephanie Kim Jones (1712162)" userId="4c797b33-1520-4a39-91c6-a7c1f4e2a386" providerId="ADAL" clId="{5333E582-93B9-4055-82C7-D0C9613FD719}" dt="2021-11-22T19:12:40.070" v="3086" actId="948"/>
          <ac:spMkLst>
            <pc:docMk/>
            <pc:sldMk cId="750557749" sldId="270"/>
            <ac:spMk id="20" creationId="{5DEA7312-A19E-46DD-9030-B9556062DD6F}"/>
          </ac:spMkLst>
        </pc:spChg>
        <pc:spChg chg="add del">
          <ac:chgData name="Stephanie Kim Jones (1712162)" userId="4c797b33-1520-4a39-91c6-a7c1f4e2a386" providerId="ADAL" clId="{5333E582-93B9-4055-82C7-D0C9613FD719}" dt="2021-11-16T14:22:09.074" v="417" actId="26606"/>
          <ac:spMkLst>
            <pc:docMk/>
            <pc:sldMk cId="750557749" sldId="270"/>
            <ac:spMk id="73" creationId="{34441C22-9EFD-4DE0-9245-E55F34A58290}"/>
          </ac:spMkLst>
        </pc:spChg>
        <pc:spChg chg="add del">
          <ac:chgData name="Stephanie Kim Jones (1712162)" userId="4c797b33-1520-4a39-91c6-a7c1f4e2a386" providerId="ADAL" clId="{5333E582-93B9-4055-82C7-D0C9613FD719}" dt="2021-11-16T14:22:09.074" v="417" actId="26606"/>
          <ac:spMkLst>
            <pc:docMk/>
            <pc:sldMk cId="750557749" sldId="270"/>
            <ac:spMk id="75" creationId="{2E3EC0C7-3371-4F0F-9092-DA8533F0C116}"/>
          </ac:spMkLst>
        </pc:spChg>
        <pc:spChg chg="add del">
          <ac:chgData name="Stephanie Kim Jones (1712162)" userId="4c797b33-1520-4a39-91c6-a7c1f4e2a386" providerId="ADAL" clId="{5333E582-93B9-4055-82C7-D0C9613FD719}" dt="2021-11-16T14:22:09.074" v="417" actId="26606"/>
          <ac:spMkLst>
            <pc:docMk/>
            <pc:sldMk cId="750557749" sldId="270"/>
            <ac:spMk id="77" creationId="{B5B75771-DE64-4E88-9F7A-F675EA3D3E5D}"/>
          </ac:spMkLst>
        </pc:spChg>
        <pc:spChg chg="add del">
          <ac:chgData name="Stephanie Kim Jones (1712162)" userId="4c797b33-1520-4a39-91c6-a7c1f4e2a386" providerId="ADAL" clId="{5333E582-93B9-4055-82C7-D0C9613FD719}" dt="2021-11-16T14:22:09.074" v="417" actId="26606"/>
          <ac:spMkLst>
            <pc:docMk/>
            <pc:sldMk cId="750557749" sldId="270"/>
            <ac:spMk id="87" creationId="{3B9D6F34-4F66-4AD6-8297-B393AD0A9BDE}"/>
          </ac:spMkLst>
        </pc:spChg>
        <pc:spChg chg="add del">
          <ac:chgData name="Stephanie Kim Jones (1712162)" userId="4c797b33-1520-4a39-91c6-a7c1f4e2a386" providerId="ADAL" clId="{5333E582-93B9-4055-82C7-D0C9613FD719}" dt="2021-11-16T14:22:09.074" v="417" actId="26606"/>
          <ac:spMkLst>
            <pc:docMk/>
            <pc:sldMk cId="750557749" sldId="270"/>
            <ac:spMk id="2054" creationId="{754565D2-AEA2-4A8F-8F28-2543EE5A402C}"/>
          </ac:spMkLst>
        </pc:spChg>
        <pc:grpChg chg="add del">
          <ac:chgData name="Stephanie Kim Jones (1712162)" userId="4c797b33-1520-4a39-91c6-a7c1f4e2a386" providerId="ADAL" clId="{5333E582-93B9-4055-82C7-D0C9613FD719}" dt="2021-11-16T14:22:09.074" v="417" actId="26606"/>
          <ac:grpSpMkLst>
            <pc:docMk/>
            <pc:sldMk cId="750557749" sldId="270"/>
            <ac:grpSpMk id="79" creationId="{B75D38C4-A4CC-488E-85FD-0C69F36EA225}"/>
          </ac:grpSpMkLst>
        </pc:grpChg>
        <pc:picChg chg="add del">
          <ac:chgData name="Stephanie Kim Jones (1712162)" userId="4c797b33-1520-4a39-91c6-a7c1f4e2a386" providerId="ADAL" clId="{5333E582-93B9-4055-82C7-D0C9613FD719}" dt="2021-11-16T14:22:09.074" v="417" actId="26606"/>
          <ac:picMkLst>
            <pc:docMk/>
            <pc:sldMk cId="750557749" sldId="270"/>
            <ac:picMk id="89" creationId="{4A957378-4F2F-4F89-8202-553A431FFCE1}"/>
          </ac:picMkLst>
        </pc:picChg>
        <pc:picChg chg="add del">
          <ac:chgData name="Stephanie Kim Jones (1712162)" userId="4c797b33-1520-4a39-91c6-a7c1f4e2a386" providerId="ADAL" clId="{5333E582-93B9-4055-82C7-D0C9613FD719}" dt="2021-11-16T14:22:09.074" v="417" actId="26606"/>
          <ac:picMkLst>
            <pc:docMk/>
            <pc:sldMk cId="750557749" sldId="270"/>
            <ac:picMk id="91" creationId="{5EEF8CC5-3EC6-4753-94A5-A5787A5474EF}"/>
          </ac:picMkLst>
        </pc:picChg>
        <pc:picChg chg="add mod">
          <ac:chgData name="Stephanie Kim Jones (1712162)" userId="4c797b33-1520-4a39-91c6-a7c1f4e2a386" providerId="ADAL" clId="{5333E582-93B9-4055-82C7-D0C9613FD719}" dt="2021-11-16T14:23:06.360" v="422" actId="14100"/>
          <ac:picMkLst>
            <pc:docMk/>
            <pc:sldMk cId="750557749" sldId="270"/>
            <ac:picMk id="2050" creationId="{0CF14BF4-E881-4E28-BC90-40043BDF5BA3}"/>
          </ac:picMkLst>
        </pc:picChg>
      </pc:sldChg>
      <pc:sldChg chg="addSp delSp modSp new del mod">
        <pc:chgData name="Stephanie Kim Jones (1712162)" userId="4c797b33-1520-4a39-91c6-a7c1f4e2a386" providerId="ADAL" clId="{5333E582-93B9-4055-82C7-D0C9613FD719}" dt="2021-11-22T19:37:03.377" v="3247" actId="2696"/>
        <pc:sldMkLst>
          <pc:docMk/>
          <pc:sldMk cId="3817892772" sldId="271"/>
        </pc:sldMkLst>
        <pc:spChg chg="mod">
          <ac:chgData name="Stephanie Kim Jones (1712162)" userId="4c797b33-1520-4a39-91c6-a7c1f4e2a386" providerId="ADAL" clId="{5333E582-93B9-4055-82C7-D0C9613FD719}" dt="2021-11-16T19:45:47.094" v="745" actId="20577"/>
          <ac:spMkLst>
            <pc:docMk/>
            <pc:sldMk cId="3817892772" sldId="271"/>
            <ac:spMk id="2" creationId="{2BF90B1F-D18E-4F85-877A-8B36EB86A40B}"/>
          </ac:spMkLst>
        </pc:spChg>
        <pc:spChg chg="add del mod">
          <ac:chgData name="Stephanie Kim Jones (1712162)" userId="4c797b33-1520-4a39-91c6-a7c1f4e2a386" providerId="ADAL" clId="{5333E582-93B9-4055-82C7-D0C9613FD719}" dt="2021-11-21T21:04:13.764" v="2203" actId="20577"/>
          <ac:spMkLst>
            <pc:docMk/>
            <pc:sldMk cId="3817892772" sldId="271"/>
            <ac:spMk id="3" creationId="{2DD3AD0F-D1F0-41CB-A1ED-17C6A787FA25}"/>
          </ac:spMkLst>
        </pc:spChg>
        <pc:spChg chg="add del mod">
          <ac:chgData name="Stephanie Kim Jones (1712162)" userId="4c797b33-1520-4a39-91c6-a7c1f4e2a386" providerId="ADAL" clId="{5333E582-93B9-4055-82C7-D0C9613FD719}" dt="2021-11-19T13:02:02.361" v="1280" actId="21"/>
          <ac:spMkLst>
            <pc:docMk/>
            <pc:sldMk cId="3817892772" sldId="271"/>
            <ac:spMk id="5" creationId="{F8879BAC-AE94-42BB-BE25-338AB490083B}"/>
          </ac:spMkLst>
        </pc:spChg>
      </pc:sldChg>
      <pc:sldChg chg="addSp delSp modSp new mod setBg">
        <pc:chgData name="Stephanie Kim Jones (1712162)" userId="4c797b33-1520-4a39-91c6-a7c1f4e2a386" providerId="ADAL" clId="{5333E582-93B9-4055-82C7-D0C9613FD719}" dt="2021-11-22T19:27:33.239" v="3214" actId="27636"/>
        <pc:sldMkLst>
          <pc:docMk/>
          <pc:sldMk cId="518895590" sldId="272"/>
        </pc:sldMkLst>
        <pc:spChg chg="mod">
          <ac:chgData name="Stephanie Kim Jones (1712162)" userId="4c797b33-1520-4a39-91c6-a7c1f4e2a386" providerId="ADAL" clId="{5333E582-93B9-4055-82C7-D0C9613FD719}" dt="2021-11-21T20:45:36.908" v="2112" actId="14100"/>
          <ac:spMkLst>
            <pc:docMk/>
            <pc:sldMk cId="518895590" sldId="272"/>
            <ac:spMk id="2" creationId="{1E5BDE74-6EA4-49C7-B611-EF1B57AA1879}"/>
          </ac:spMkLst>
        </pc:spChg>
        <pc:spChg chg="mod">
          <ac:chgData name="Stephanie Kim Jones (1712162)" userId="4c797b33-1520-4a39-91c6-a7c1f4e2a386" providerId="ADAL" clId="{5333E582-93B9-4055-82C7-D0C9613FD719}" dt="2021-11-22T19:27:33.239" v="3214" actId="27636"/>
          <ac:spMkLst>
            <pc:docMk/>
            <pc:sldMk cId="518895590" sldId="272"/>
            <ac:spMk id="3" creationId="{39B7937E-95FA-4CAD-AEEE-72B91F15D30A}"/>
          </ac:spMkLst>
        </pc:spChg>
        <pc:spChg chg="add">
          <ac:chgData name="Stephanie Kim Jones (1712162)" userId="4c797b33-1520-4a39-91c6-a7c1f4e2a386" providerId="ADAL" clId="{5333E582-93B9-4055-82C7-D0C9613FD719}" dt="2021-11-21T20:40:23.410" v="2094" actId="26606"/>
          <ac:spMkLst>
            <pc:docMk/>
            <pc:sldMk cId="518895590" sldId="272"/>
            <ac:spMk id="71" creationId="{4F8E18AC-903E-4B46-8CC0-FE20E612CE37}"/>
          </ac:spMkLst>
        </pc:spChg>
        <pc:spChg chg="add">
          <ac:chgData name="Stephanie Kim Jones (1712162)" userId="4c797b33-1520-4a39-91c6-a7c1f4e2a386" providerId="ADAL" clId="{5333E582-93B9-4055-82C7-D0C9613FD719}" dt="2021-11-21T20:40:23.410" v="2094" actId="26606"/>
          <ac:spMkLst>
            <pc:docMk/>
            <pc:sldMk cId="518895590" sldId="272"/>
            <ac:spMk id="73" creationId="{3DEE38FB-0763-470C-8A5E-44456B5130D7}"/>
          </ac:spMkLst>
        </pc:spChg>
        <pc:spChg chg="add">
          <ac:chgData name="Stephanie Kim Jones (1712162)" userId="4c797b33-1520-4a39-91c6-a7c1f4e2a386" providerId="ADAL" clId="{5333E582-93B9-4055-82C7-D0C9613FD719}" dt="2021-11-21T20:40:23.410" v="2094" actId="26606"/>
          <ac:spMkLst>
            <pc:docMk/>
            <pc:sldMk cId="518895590" sldId="272"/>
            <ac:spMk id="75" creationId="{F1D6E6C0-11C7-4A38-BD12-80741960B53C}"/>
          </ac:spMkLst>
        </pc:spChg>
        <pc:grpChg chg="add">
          <ac:chgData name="Stephanie Kim Jones (1712162)" userId="4c797b33-1520-4a39-91c6-a7c1f4e2a386" providerId="ADAL" clId="{5333E582-93B9-4055-82C7-D0C9613FD719}" dt="2021-11-21T20:40:23.410" v="2094" actId="26606"/>
          <ac:grpSpMkLst>
            <pc:docMk/>
            <pc:sldMk cId="518895590" sldId="272"/>
            <ac:grpSpMk id="77" creationId="{2B16E781-E64A-4007-B0F1-5A50135A4276}"/>
          </ac:grpSpMkLst>
        </pc:grpChg>
        <pc:picChg chg="add mod">
          <ac:chgData name="Stephanie Kim Jones (1712162)" userId="4c797b33-1520-4a39-91c6-a7c1f4e2a386" providerId="ADAL" clId="{5333E582-93B9-4055-82C7-D0C9613FD719}" dt="2021-11-22T19:26:31.081" v="3198" actId="1076"/>
          <ac:picMkLst>
            <pc:docMk/>
            <pc:sldMk cId="518895590" sldId="272"/>
            <ac:picMk id="1026" creationId="{F9E8377C-8B0A-4365-9C49-500B7A69919E}"/>
          </ac:picMkLst>
        </pc:picChg>
        <pc:picChg chg="add del mod">
          <ac:chgData name="Stephanie Kim Jones (1712162)" userId="4c797b33-1520-4a39-91c6-a7c1f4e2a386" providerId="ADAL" clId="{5333E582-93B9-4055-82C7-D0C9613FD719}" dt="2021-11-21T20:46:13.469" v="2115" actId="21"/>
          <ac:picMkLst>
            <pc:docMk/>
            <pc:sldMk cId="518895590" sldId="272"/>
            <ac:picMk id="1028" creationId="{7C8C8012-61C5-43FB-B28B-81DC4BB97C5C}"/>
          </ac:picMkLst>
        </pc:picChg>
        <pc:picChg chg="add mod">
          <ac:chgData name="Stephanie Kim Jones (1712162)" userId="4c797b33-1520-4a39-91c6-a7c1f4e2a386" providerId="ADAL" clId="{5333E582-93B9-4055-82C7-D0C9613FD719}" dt="2021-11-22T19:26:24.280" v="3197" actId="14100"/>
          <ac:picMkLst>
            <pc:docMk/>
            <pc:sldMk cId="518895590" sldId="272"/>
            <ac:picMk id="1030" creationId="{4108C043-7D40-4FD5-BCA7-88E45056E6A6}"/>
          </ac:picMkLst>
        </pc:picChg>
      </pc:sldChg>
      <pc:sldChg chg="modSp new del mod ord">
        <pc:chgData name="Stephanie Kim Jones (1712162)" userId="4c797b33-1520-4a39-91c6-a7c1f4e2a386" providerId="ADAL" clId="{5333E582-93B9-4055-82C7-D0C9613FD719}" dt="2021-11-22T19:37:08.601" v="3248" actId="2696"/>
        <pc:sldMkLst>
          <pc:docMk/>
          <pc:sldMk cId="2489417146" sldId="273"/>
        </pc:sldMkLst>
        <pc:spChg chg="mod">
          <ac:chgData name="Stephanie Kim Jones (1712162)" userId="4c797b33-1520-4a39-91c6-a7c1f4e2a386" providerId="ADAL" clId="{5333E582-93B9-4055-82C7-D0C9613FD719}" dt="2021-11-21T20:53:46.954" v="2167" actId="27636"/>
          <ac:spMkLst>
            <pc:docMk/>
            <pc:sldMk cId="2489417146" sldId="273"/>
            <ac:spMk id="2" creationId="{FB493C4D-4BAD-4133-AC02-B51EB1F87668}"/>
          </ac:spMkLst>
        </pc:spChg>
        <pc:spChg chg="mod">
          <ac:chgData name="Stephanie Kim Jones (1712162)" userId="4c797b33-1520-4a39-91c6-a7c1f4e2a386" providerId="ADAL" clId="{5333E582-93B9-4055-82C7-D0C9613FD719}" dt="2021-11-22T19:32:50.589" v="3233" actId="5793"/>
          <ac:spMkLst>
            <pc:docMk/>
            <pc:sldMk cId="2489417146" sldId="273"/>
            <ac:spMk id="3" creationId="{52235661-C61C-4E40-BECC-81A5A0654CB9}"/>
          </ac:spMkLst>
        </pc:spChg>
      </pc:sldChg>
      <pc:sldChg chg="addSp modSp new mod setBg modAnim">
        <pc:chgData name="Stephanie Kim Jones (1712162)" userId="4c797b33-1520-4a39-91c6-a7c1f4e2a386" providerId="ADAL" clId="{5333E582-93B9-4055-82C7-D0C9613FD719}" dt="2021-11-22T21:38:05.854" v="3559" actId="20577"/>
        <pc:sldMkLst>
          <pc:docMk/>
          <pc:sldMk cId="4230933077" sldId="274"/>
        </pc:sldMkLst>
        <pc:spChg chg="mod">
          <ac:chgData name="Stephanie Kim Jones (1712162)" userId="4c797b33-1520-4a39-91c6-a7c1f4e2a386" providerId="ADAL" clId="{5333E582-93B9-4055-82C7-D0C9613FD719}" dt="2021-11-22T19:48:29.134" v="3315" actId="20577"/>
          <ac:spMkLst>
            <pc:docMk/>
            <pc:sldMk cId="4230933077" sldId="274"/>
            <ac:spMk id="2" creationId="{807C0A2A-DC1F-4C8A-8B79-F790EC13EF02}"/>
          </ac:spMkLst>
        </pc:spChg>
        <pc:spChg chg="mod">
          <ac:chgData name="Stephanie Kim Jones (1712162)" userId="4c797b33-1520-4a39-91c6-a7c1f4e2a386" providerId="ADAL" clId="{5333E582-93B9-4055-82C7-D0C9613FD719}" dt="2021-11-22T19:42:32.455" v="3271" actId="20577"/>
          <ac:spMkLst>
            <pc:docMk/>
            <pc:sldMk cId="4230933077" sldId="274"/>
            <ac:spMk id="3" creationId="{A73C3E63-A72C-4890-BBE1-9DCFF7E7D4C5}"/>
          </ac:spMkLst>
        </pc:spChg>
        <pc:spChg chg="add">
          <ac:chgData name="Stephanie Kim Jones (1712162)" userId="4c797b33-1520-4a39-91c6-a7c1f4e2a386" providerId="ADAL" clId="{5333E582-93B9-4055-82C7-D0C9613FD719}" dt="2021-11-22T18:37:15.605" v="2895" actId="26606"/>
          <ac:spMkLst>
            <pc:docMk/>
            <pc:sldMk cId="4230933077" sldId="274"/>
            <ac:spMk id="9" creationId="{4F8E18AC-903E-4B46-8CC0-FE20E612CE37}"/>
          </ac:spMkLst>
        </pc:spChg>
        <pc:spChg chg="add">
          <ac:chgData name="Stephanie Kim Jones (1712162)" userId="4c797b33-1520-4a39-91c6-a7c1f4e2a386" providerId="ADAL" clId="{5333E582-93B9-4055-82C7-D0C9613FD719}" dt="2021-11-22T18:37:15.605" v="2895" actId="26606"/>
          <ac:spMkLst>
            <pc:docMk/>
            <pc:sldMk cId="4230933077" sldId="274"/>
            <ac:spMk id="11" creationId="{3DEE38FB-0763-470C-8A5E-44456B5130D7}"/>
          </ac:spMkLst>
        </pc:spChg>
        <pc:spChg chg="add">
          <ac:chgData name="Stephanie Kim Jones (1712162)" userId="4c797b33-1520-4a39-91c6-a7c1f4e2a386" providerId="ADAL" clId="{5333E582-93B9-4055-82C7-D0C9613FD719}" dt="2021-11-22T18:37:15.605" v="2895" actId="26606"/>
          <ac:spMkLst>
            <pc:docMk/>
            <pc:sldMk cId="4230933077" sldId="274"/>
            <ac:spMk id="13" creationId="{F1D6E6C0-11C7-4A38-BD12-80741960B53C}"/>
          </ac:spMkLst>
        </pc:spChg>
        <pc:spChg chg="add mod">
          <ac:chgData name="Stephanie Kim Jones (1712162)" userId="4c797b33-1520-4a39-91c6-a7c1f4e2a386" providerId="ADAL" clId="{5333E582-93B9-4055-82C7-D0C9613FD719}" dt="2021-11-22T21:38:05.854" v="3559" actId="20577"/>
          <ac:spMkLst>
            <pc:docMk/>
            <pc:sldMk cId="4230933077" sldId="274"/>
            <ac:spMk id="24" creationId="{6019A488-07FE-4343-8BE3-A642C4ACAE57}"/>
          </ac:spMkLst>
        </pc:spChg>
        <pc:grpChg chg="add">
          <ac:chgData name="Stephanie Kim Jones (1712162)" userId="4c797b33-1520-4a39-91c6-a7c1f4e2a386" providerId="ADAL" clId="{5333E582-93B9-4055-82C7-D0C9613FD719}" dt="2021-11-22T18:37:15.605" v="2895" actId="26606"/>
          <ac:grpSpMkLst>
            <pc:docMk/>
            <pc:sldMk cId="4230933077" sldId="274"/>
            <ac:grpSpMk id="15" creationId="{2B16E781-E64A-4007-B0F1-5A50135A4276}"/>
          </ac:grpSpMkLst>
        </pc:grpChg>
        <pc:picChg chg="add mod">
          <ac:chgData name="Stephanie Kim Jones (1712162)" userId="4c797b33-1520-4a39-91c6-a7c1f4e2a386" providerId="ADAL" clId="{5333E582-93B9-4055-82C7-D0C9613FD719}" dt="2021-11-22T19:40:12.213" v="3264" actId="1076"/>
          <ac:picMkLst>
            <pc:docMk/>
            <pc:sldMk cId="4230933077" sldId="274"/>
            <ac:picMk id="4" creationId="{EC1C8068-848C-49AE-AB6B-765DFB3FA11E}"/>
          </ac:picMkLst>
        </pc:picChg>
      </pc:sldChg>
      <pc:sldChg chg="modSp add mod ord">
        <pc:chgData name="Stephanie Kim Jones (1712162)" userId="4c797b33-1520-4a39-91c6-a7c1f4e2a386" providerId="ADAL" clId="{5333E582-93B9-4055-82C7-D0C9613FD719}" dt="2021-11-22T19:04:31.447" v="3080" actId="20577"/>
        <pc:sldMkLst>
          <pc:docMk/>
          <pc:sldMk cId="3422701833" sldId="275"/>
        </pc:sldMkLst>
        <pc:spChg chg="mod">
          <ac:chgData name="Stephanie Kim Jones (1712162)" userId="4c797b33-1520-4a39-91c6-a7c1f4e2a386" providerId="ADAL" clId="{5333E582-93B9-4055-82C7-D0C9613FD719}" dt="2021-11-22T19:04:31.447" v="3080" actId="20577"/>
          <ac:spMkLst>
            <pc:docMk/>
            <pc:sldMk cId="3422701833" sldId="275"/>
            <ac:spMk id="35" creationId="{BFCD73CC-D470-42BC-9DCE-7EA89A119633}"/>
          </ac:spMkLst>
        </pc:spChg>
      </pc:sldChg>
      <pc:sldChg chg="modSp new mod">
        <pc:chgData name="Stephanie Kim Jones (1712162)" userId="4c797b33-1520-4a39-91c6-a7c1f4e2a386" providerId="ADAL" clId="{5333E582-93B9-4055-82C7-D0C9613FD719}" dt="2021-11-22T19:29:38.523" v="3217"/>
        <pc:sldMkLst>
          <pc:docMk/>
          <pc:sldMk cId="2113481063" sldId="276"/>
        </pc:sldMkLst>
        <pc:spChg chg="mod">
          <ac:chgData name="Stephanie Kim Jones (1712162)" userId="4c797b33-1520-4a39-91c6-a7c1f4e2a386" providerId="ADAL" clId="{5333E582-93B9-4055-82C7-D0C9613FD719}" dt="2021-11-22T19:29:12.386" v="3216"/>
          <ac:spMkLst>
            <pc:docMk/>
            <pc:sldMk cId="2113481063" sldId="276"/>
            <ac:spMk id="2" creationId="{41A2491E-0CF8-4BFC-86F9-B37B4B397263}"/>
          </ac:spMkLst>
        </pc:spChg>
        <pc:spChg chg="mod">
          <ac:chgData name="Stephanie Kim Jones (1712162)" userId="4c797b33-1520-4a39-91c6-a7c1f4e2a386" providerId="ADAL" clId="{5333E582-93B9-4055-82C7-D0C9613FD719}" dt="2021-11-22T19:29:38.523" v="3217"/>
          <ac:spMkLst>
            <pc:docMk/>
            <pc:sldMk cId="2113481063" sldId="276"/>
            <ac:spMk id="3" creationId="{24A339F9-E78D-4733-A3F5-A372B6F049AC}"/>
          </ac:spMkLst>
        </pc:spChg>
      </pc:sldChg>
      <pc:sldChg chg="modSp new mod">
        <pc:chgData name="Stephanie Kim Jones (1712162)" userId="4c797b33-1520-4a39-91c6-a7c1f4e2a386" providerId="ADAL" clId="{5333E582-93B9-4055-82C7-D0C9613FD719}" dt="2021-11-22T21:18:55.627" v="3542" actId="20577"/>
        <pc:sldMkLst>
          <pc:docMk/>
          <pc:sldMk cId="2437484362" sldId="277"/>
        </pc:sldMkLst>
        <pc:spChg chg="mod">
          <ac:chgData name="Stephanie Kim Jones (1712162)" userId="4c797b33-1520-4a39-91c6-a7c1f4e2a386" providerId="ADAL" clId="{5333E582-93B9-4055-82C7-D0C9613FD719}" dt="2021-11-22T19:34:01.358" v="3235"/>
          <ac:spMkLst>
            <pc:docMk/>
            <pc:sldMk cId="2437484362" sldId="277"/>
            <ac:spMk id="2" creationId="{E7298278-8838-4826-A79E-7B279F9110C4}"/>
          </ac:spMkLst>
        </pc:spChg>
        <pc:spChg chg="mod">
          <ac:chgData name="Stephanie Kim Jones (1712162)" userId="4c797b33-1520-4a39-91c6-a7c1f4e2a386" providerId="ADAL" clId="{5333E582-93B9-4055-82C7-D0C9613FD719}" dt="2021-11-22T21:18:55.627" v="3542" actId="20577"/>
          <ac:spMkLst>
            <pc:docMk/>
            <pc:sldMk cId="2437484362" sldId="277"/>
            <ac:spMk id="3" creationId="{FEDDD94B-372D-479B-899A-F1DF2DAB05D4}"/>
          </ac:spMkLst>
        </pc:spChg>
      </pc:sldChg>
      <pc:sldChg chg="modSp new mod">
        <pc:chgData name="Stephanie Kim Jones (1712162)" userId="4c797b33-1520-4a39-91c6-a7c1f4e2a386" providerId="ADAL" clId="{5333E582-93B9-4055-82C7-D0C9613FD719}" dt="2021-11-22T21:54:21.383" v="3590" actId="27636"/>
        <pc:sldMkLst>
          <pc:docMk/>
          <pc:sldMk cId="1228179207" sldId="278"/>
        </pc:sldMkLst>
        <pc:spChg chg="mod">
          <ac:chgData name="Stephanie Kim Jones (1712162)" userId="4c797b33-1520-4a39-91c6-a7c1f4e2a386" providerId="ADAL" clId="{5333E582-93B9-4055-82C7-D0C9613FD719}" dt="2021-11-22T19:35:08.239" v="3239"/>
          <ac:spMkLst>
            <pc:docMk/>
            <pc:sldMk cId="1228179207" sldId="278"/>
            <ac:spMk id="2" creationId="{AD66F569-6BCE-4BBF-9670-511E77AC57B5}"/>
          </ac:spMkLst>
        </pc:spChg>
        <pc:spChg chg="mod">
          <ac:chgData name="Stephanie Kim Jones (1712162)" userId="4c797b33-1520-4a39-91c6-a7c1f4e2a386" providerId="ADAL" clId="{5333E582-93B9-4055-82C7-D0C9613FD719}" dt="2021-11-22T21:54:21.383" v="3590" actId="27636"/>
          <ac:spMkLst>
            <pc:docMk/>
            <pc:sldMk cId="1228179207" sldId="278"/>
            <ac:spMk id="3" creationId="{DFC8F949-28E5-44A7-A00A-AB1618D984C0}"/>
          </ac:spMkLst>
        </pc:spChg>
      </pc:sldChg>
      <pc:sldChg chg="modSp new mod">
        <pc:chgData name="Stephanie Kim Jones (1712162)" userId="4c797b33-1520-4a39-91c6-a7c1f4e2a386" providerId="ADAL" clId="{5333E582-93B9-4055-82C7-D0C9613FD719}" dt="2021-11-22T21:59:42.306" v="3621" actId="20577"/>
        <pc:sldMkLst>
          <pc:docMk/>
          <pc:sldMk cId="2542437992" sldId="279"/>
        </pc:sldMkLst>
        <pc:spChg chg="mod">
          <ac:chgData name="Stephanie Kim Jones (1712162)" userId="4c797b33-1520-4a39-91c6-a7c1f4e2a386" providerId="ADAL" clId="{5333E582-93B9-4055-82C7-D0C9613FD719}" dt="2021-11-22T19:36:27.535" v="3243"/>
          <ac:spMkLst>
            <pc:docMk/>
            <pc:sldMk cId="2542437992" sldId="279"/>
            <ac:spMk id="2" creationId="{EFE3F387-E2A7-4CB0-9DCD-28EAB049D0EA}"/>
          </ac:spMkLst>
        </pc:spChg>
        <pc:spChg chg="mod">
          <ac:chgData name="Stephanie Kim Jones (1712162)" userId="4c797b33-1520-4a39-91c6-a7c1f4e2a386" providerId="ADAL" clId="{5333E582-93B9-4055-82C7-D0C9613FD719}" dt="2021-11-22T21:59:42.306" v="3621" actId="20577"/>
          <ac:spMkLst>
            <pc:docMk/>
            <pc:sldMk cId="2542437992" sldId="279"/>
            <ac:spMk id="3" creationId="{48E5104B-BA29-425C-95A5-C11FCA7ABE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92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558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21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984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11/22/2021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07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11/22/2021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231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11/22/2021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942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312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460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304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916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11/22/2021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42315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0srp0LjVbE?feature=oembed" TargetMode="External"/><Relationship Id="rId6" Type="http://schemas.openxmlformats.org/officeDocument/2006/relationships/image" Target="../media/image6.jpeg"/><Relationship Id="rId5" Type="http://schemas.openxmlformats.org/officeDocument/2006/relationships/hyperlink" Target="https://youtu.be/k0srp0LjVbE" TargetMode="Externa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hashtag/ittakesballstotalk" TargetMode="External"/><Relationship Id="rId3" Type="http://schemas.openxmlformats.org/officeDocument/2006/relationships/hyperlink" Target="https://www.pavo.org.uk/about-pavo.html" TargetMode="External"/><Relationship Id="rId7" Type="http://schemas.openxmlformats.org/officeDocument/2006/relationships/hyperlink" Target="https://youtu.be/Kteh4db4eq4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teh4db4eq4?feature=oembed" TargetMode="External"/><Relationship Id="rId6" Type="http://schemas.openxmlformats.org/officeDocument/2006/relationships/image" Target="../media/image7.jpeg"/><Relationship Id="rId5" Type="http://schemas.openxmlformats.org/officeDocument/2006/relationships/hyperlink" Target="https://www.powysmentalhealth.org.uk/news/local-news/archive/news/mums-matter-ystradgynlais-mind.html" TargetMode="External"/><Relationship Id="rId4" Type="http://schemas.openxmlformats.org/officeDocument/2006/relationships/hyperlink" Target="https://www.mind.org.uk/about-us/mind-cymru/my-generation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mind.org.uk/media/6536/how-hold-a-crafternoon-using-zoom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17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BD595384-AD5A-4302-9605-72D8197B33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829" r="6" b="7616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8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cs typeface="Calibri Light"/>
              </a:rPr>
              <a:t>Viva: Mind and Communities</a:t>
            </a:r>
            <a:b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cs typeface="Calibri Light"/>
              </a:rPr>
            </a:b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  <a:cs typeface="Calibri Light"/>
              </a:rPr>
              <a:t>Stephanie Jones 1712162 BMHP6022</a:t>
            </a:r>
            <a:endParaRPr lang="en-GB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solidFill>
                  <a:schemeClr val="accent6">
                    <a:lumMod val="60000"/>
                    <a:lumOff val="40000"/>
                  </a:schemeClr>
                </a:solidFill>
                <a:cs typeface="Calibri"/>
              </a:rPr>
              <a:t>Jaymie Phillips </a:t>
            </a:r>
            <a:endParaRPr lang="en-GB" sz="40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75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1FD5705B-63E0-4364-B909-EC902FEAA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B7E355D-DAEA-4421-B67A-FA13C0FBD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664F2-0CF6-4200-906A-752DF254B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1122363"/>
            <a:ext cx="3580577" cy="15466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grpSp>
        <p:nvGrpSpPr>
          <p:cNvPr id="96" name="decorative circles">
            <a:extLst>
              <a:ext uri="{FF2B5EF4-FFF2-40B4-BE49-F238E27FC236}">
                <a16:creationId xmlns:a16="http://schemas.microsoft.com/office/drawing/2014/main" id="{61D9147E-6246-4344-B99C-7E58532D8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062" y="289695"/>
            <a:ext cx="4971115" cy="6138399"/>
            <a:chOff x="6870062" y="289695"/>
            <a:chExt cx="4971115" cy="6138399"/>
          </a:xfrm>
        </p:grpSpPr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B9D06285-CD49-4308-BDD4-0AF48D39B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1D4A3886-A465-4577-99CE-251AA7B92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4736" y="5667686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Oval 98">
              <a:extLst>
                <a:ext uri="{FF2B5EF4-FFF2-40B4-BE49-F238E27FC236}">
                  <a16:creationId xmlns:a16="http://schemas.microsoft.com/office/drawing/2014/main" id="{6B4A1D21-7CBB-44D9-A528-DB74C3107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27805" y="5275653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73600DE0-90F9-4BD7-A084-ECB65A2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9847" y="59428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EC243907-3995-49EB-94E9-35C68C13C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1540" y="655922"/>
              <a:ext cx="466441" cy="466441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Oval 101">
              <a:extLst>
                <a:ext uri="{FF2B5EF4-FFF2-40B4-BE49-F238E27FC236}">
                  <a16:creationId xmlns:a16="http://schemas.microsoft.com/office/drawing/2014/main" id="{4629A2DC-7066-4487-A307-68F210722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D0508B2B-067E-421A-9C09-522CFF39F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63367" y="6122314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889BA730-4DAE-4702-A5C5-013F9CEB0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70062" y="5959435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Mind Charity Shops, Halifax">
            <a:extLst>
              <a:ext uri="{FF2B5EF4-FFF2-40B4-BE49-F238E27FC236}">
                <a16:creationId xmlns:a16="http://schemas.microsoft.com/office/drawing/2014/main" id="{7F0985AC-F9CA-447A-BF73-77A38DAC00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402" b="-1"/>
          <a:stretch/>
        </p:blipFill>
        <p:spPr bwMode="auto">
          <a:xfrm>
            <a:off x="6894943" y="1081140"/>
            <a:ext cx="5051319" cy="501047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FCD73CC-D470-42BC-9DCE-7EA89A119633}"/>
              </a:ext>
            </a:extLst>
          </p:cNvPr>
          <p:cNvSpPr txBox="1"/>
          <p:nvPr/>
        </p:nvSpPr>
        <p:spPr>
          <a:xfrm>
            <a:off x="454178" y="-230659"/>
            <a:ext cx="5199801" cy="77559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b="1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GB" sz="36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</a:rPr>
              <a:t>History of Mind to the present 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</a:rPr>
              <a:t>Mind is a charity funded scheme in England and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</a:rPr>
              <a:t>Started in 1946 as the National Association for mental health.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Was not fully introduced until  1990’s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Mind which  receive funding from Welsh government Health board.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Local Powys council funding where I live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Fundraising and donations </a:t>
            </a:r>
            <a:r>
              <a:rPr lang="en-GB" sz="1600"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inc</a:t>
            </a: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 Lottery funding and people.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MIND also apply for funding through external agencies.</a:t>
            </a:r>
          </a:p>
          <a:p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701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E50E0-A82B-48C7-A88B-DFC428A0E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" y="-1107439"/>
            <a:ext cx="10968990" cy="2798128"/>
          </a:xfrm>
        </p:spPr>
        <p:txBody>
          <a:bodyPr>
            <a:normAutofit/>
          </a:bodyPr>
          <a:lstStyle/>
          <a:p>
            <a:r>
              <a:rPr lang="en-GB" sz="4000"/>
              <a:t>What is a Community</a:t>
            </a:r>
            <a:endParaRPr lang="en-GB" sz="4000" dirty="0"/>
          </a:p>
        </p:txBody>
      </p:sp>
      <p:pic>
        <p:nvPicPr>
          <p:cNvPr id="2050" name="Picture 2" descr="Charity mind map flowchart with marker, business concept for presentations and reports">
            <a:extLst>
              <a:ext uri="{FF2B5EF4-FFF2-40B4-BE49-F238E27FC236}">
                <a16:creationId xmlns:a16="http://schemas.microsoft.com/office/drawing/2014/main" id="{0CF14BF4-E881-4E28-BC90-40043BDF5BA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156" y="0"/>
            <a:ext cx="6540843" cy="614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DEA7312-A19E-46DD-9030-B9556062DD6F}"/>
              </a:ext>
            </a:extLst>
          </p:cNvPr>
          <p:cNvSpPr txBox="1"/>
          <p:nvPr/>
        </p:nvSpPr>
        <p:spPr>
          <a:xfrm>
            <a:off x="-214184" y="906162"/>
            <a:ext cx="6095695" cy="68788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    OED States “A body of people who live in the same place,           usually sharing a common cultural or ethnic identity.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  Hence: why a place where a particular body of people  lives” or “social cohesion; mutual support and affinity such as    derived from living in a community”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 </a:t>
            </a:r>
            <a:r>
              <a:rPr lang="en-GB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Oxford English Dictionary, (2021).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This Viva will use the 2</a:t>
            </a:r>
            <a:r>
              <a:rPr lang="en-GB" baseline="30000" dirty="0"/>
              <a:t>nd</a:t>
            </a:r>
            <a:r>
              <a:rPr lang="en-GB" dirty="0"/>
              <a:t> definition and will take the clients of MIND as a community.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Living in my local village we have the privileges to have this on our door step, as most </a:t>
            </a:r>
            <a:r>
              <a:rPr lang="en-GB" b="1" dirty="0"/>
              <a:t>MINDS</a:t>
            </a:r>
            <a:r>
              <a:rPr lang="en-GB" dirty="0"/>
              <a:t> are in town centres.</a:t>
            </a:r>
          </a:p>
          <a:p>
            <a:pPr>
              <a:lnSpc>
                <a:spcPct val="150000"/>
              </a:lnSpc>
            </a:pPr>
            <a:r>
              <a:rPr lang="en-GB" dirty="0"/>
              <a:t> </a:t>
            </a:r>
          </a:p>
          <a:p>
            <a:pPr>
              <a:lnSpc>
                <a:spcPct val="150000"/>
              </a:lnSpc>
            </a:pPr>
            <a:r>
              <a:rPr lang="en-GB" dirty="0"/>
              <a:t>My role in the </a:t>
            </a:r>
            <a:r>
              <a:rPr lang="en-GB" b="1" dirty="0"/>
              <a:t>community of Mind </a:t>
            </a:r>
            <a:r>
              <a:rPr lang="en-GB" dirty="0"/>
              <a:t>was as an unpaid volunteer and I  was put on paid courses.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750557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9" name="Rectangle 191">
            <a:extLst>
              <a:ext uri="{FF2B5EF4-FFF2-40B4-BE49-F238E27FC236}">
                <a16:creationId xmlns:a16="http://schemas.microsoft.com/office/drawing/2014/main" id="{72F254FE-E971-4E39-9D12-5A5CC62AD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0" name="Rectangle 192">
            <a:extLst>
              <a:ext uri="{FF2B5EF4-FFF2-40B4-BE49-F238E27FC236}">
                <a16:creationId xmlns:a16="http://schemas.microsoft.com/office/drawing/2014/main" id="{CADF140E-1B65-4B03-9CAC-DD8051C9B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2071" name="Decorative Circles">
            <a:extLst>
              <a:ext uri="{FF2B5EF4-FFF2-40B4-BE49-F238E27FC236}">
                <a16:creationId xmlns:a16="http://schemas.microsoft.com/office/drawing/2014/main" id="{46C3B54A-CDD2-445A-833D-3F995655C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0986" y="299808"/>
            <a:ext cx="4206670" cy="5057725"/>
            <a:chOff x="7890986" y="299808"/>
            <a:chExt cx="4206670" cy="5057725"/>
          </a:xfrm>
        </p:grpSpPr>
        <p:sp>
          <p:nvSpPr>
            <p:cNvPr id="195" name="Oval 194">
              <a:extLst>
                <a:ext uri="{FF2B5EF4-FFF2-40B4-BE49-F238E27FC236}">
                  <a16:creationId xmlns:a16="http://schemas.microsoft.com/office/drawing/2014/main" id="{3747C20C-A09B-4EAC-9427-BC8AB05F1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51990" y="1033647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6" name="Oval 195">
              <a:extLst>
                <a:ext uri="{FF2B5EF4-FFF2-40B4-BE49-F238E27FC236}">
                  <a16:creationId xmlns:a16="http://schemas.microsoft.com/office/drawing/2014/main" id="{BE98F679-43EB-4F4D-8F03-70A3BD9DBE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1215" y="58491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7" name="Oval 196">
              <a:extLst>
                <a:ext uri="{FF2B5EF4-FFF2-40B4-BE49-F238E27FC236}">
                  <a16:creationId xmlns:a16="http://schemas.microsoft.com/office/drawing/2014/main" id="{87F47126-5CBC-49C7-B498-2C9E7B4D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8" name="Oval 197">
              <a:extLst>
                <a:ext uri="{FF2B5EF4-FFF2-40B4-BE49-F238E27FC236}">
                  <a16:creationId xmlns:a16="http://schemas.microsoft.com/office/drawing/2014/main" id="{1A174D9A-BFD2-44BD-A93A-29EC15B1AC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0986" y="3432229"/>
              <a:ext cx="262912" cy="262912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Oval 198">
              <a:extLst>
                <a:ext uri="{FF2B5EF4-FFF2-40B4-BE49-F238E27FC236}">
                  <a16:creationId xmlns:a16="http://schemas.microsoft.com/office/drawing/2014/main" id="{B128431D-AC2E-4433-8155-1CEE4FA1F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74974" y="340287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Oval 199">
              <a:extLst>
                <a:ext uri="{FF2B5EF4-FFF2-40B4-BE49-F238E27FC236}">
                  <a16:creationId xmlns:a16="http://schemas.microsoft.com/office/drawing/2014/main" id="{F3D9CEE4-789D-481C-846D-42F1947C9C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8623" y="524416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72" name="Oval 200">
              <a:extLst>
                <a:ext uri="{FF2B5EF4-FFF2-40B4-BE49-F238E27FC236}">
                  <a16:creationId xmlns:a16="http://schemas.microsoft.com/office/drawing/2014/main" id="{619B8DDD-F538-44BE-BFD5-DB29F97994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0039" y="311536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73" name="Oval 3">
            <a:extLst>
              <a:ext uri="{FF2B5EF4-FFF2-40B4-BE49-F238E27FC236}">
                <a16:creationId xmlns:a16="http://schemas.microsoft.com/office/drawing/2014/main" id="{C4BFB167-B6D1-4833-BC15-BECC977AE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727" y="3445145"/>
            <a:ext cx="2839919" cy="283991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4" name="Oval 2">
            <a:extLst>
              <a:ext uri="{FF2B5EF4-FFF2-40B4-BE49-F238E27FC236}">
                <a16:creationId xmlns:a16="http://schemas.microsoft.com/office/drawing/2014/main" id="{097E9D70-85EA-49B5-A7C5-2AB0CCC26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6338" y="1284120"/>
            <a:ext cx="3462614" cy="3973992"/>
          </a:xfrm>
          <a:custGeom>
            <a:avLst/>
            <a:gdLst>
              <a:gd name="connsiteX0" fmla="*/ 1986996 w 3462614"/>
              <a:gd name="connsiteY0" fmla="*/ 0 h 3973992"/>
              <a:gd name="connsiteX1" fmla="*/ 3392015 w 3462614"/>
              <a:gd name="connsiteY1" fmla="*/ 581978 h 3973992"/>
              <a:gd name="connsiteX2" fmla="*/ 3462614 w 3462614"/>
              <a:gd name="connsiteY2" fmla="*/ 659657 h 3973992"/>
              <a:gd name="connsiteX3" fmla="*/ 3462614 w 3462614"/>
              <a:gd name="connsiteY3" fmla="*/ 3314336 h 3973992"/>
              <a:gd name="connsiteX4" fmla="*/ 3392015 w 3462614"/>
              <a:gd name="connsiteY4" fmla="*/ 3392015 h 3973992"/>
              <a:gd name="connsiteX5" fmla="*/ 1986996 w 3462614"/>
              <a:gd name="connsiteY5" fmla="*/ 3973992 h 3973992"/>
              <a:gd name="connsiteX6" fmla="*/ 0 w 3462614"/>
              <a:gd name="connsiteY6" fmla="*/ 1986996 h 3973992"/>
              <a:gd name="connsiteX7" fmla="*/ 1986996 w 3462614"/>
              <a:gd name="connsiteY7" fmla="*/ 0 h 3973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62614" h="3973992">
                <a:moveTo>
                  <a:pt x="1986996" y="0"/>
                </a:moveTo>
                <a:cubicBezTo>
                  <a:pt x="2535690" y="0"/>
                  <a:pt x="3032439" y="222402"/>
                  <a:pt x="3392015" y="581978"/>
                </a:cubicBezTo>
                <a:lnTo>
                  <a:pt x="3462614" y="659657"/>
                </a:lnTo>
                <a:lnTo>
                  <a:pt x="3462614" y="3314336"/>
                </a:lnTo>
                <a:lnTo>
                  <a:pt x="3392015" y="3392015"/>
                </a:lnTo>
                <a:cubicBezTo>
                  <a:pt x="3032439" y="3751590"/>
                  <a:pt x="2535690" y="3973992"/>
                  <a:pt x="1986996" y="3973992"/>
                </a:cubicBezTo>
                <a:cubicBezTo>
                  <a:pt x="889608" y="3973992"/>
                  <a:pt x="0" y="3084384"/>
                  <a:pt x="0" y="1986996"/>
                </a:cubicBezTo>
                <a:cubicBezTo>
                  <a:pt x="0" y="889608"/>
                  <a:pt x="889608" y="0"/>
                  <a:pt x="198699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" name="Oval 1">
            <a:extLst>
              <a:ext uri="{FF2B5EF4-FFF2-40B4-BE49-F238E27FC236}">
                <a16:creationId xmlns:a16="http://schemas.microsoft.com/office/drawing/2014/main" id="{AE619AB9-A943-47A8-A940-8B959F823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592" y="0"/>
            <a:ext cx="3047060" cy="2463497"/>
          </a:xfrm>
          <a:custGeom>
            <a:avLst/>
            <a:gdLst>
              <a:gd name="connsiteX0" fmla="*/ 326110 w 3047060"/>
              <a:gd name="connsiteY0" fmla="*/ 0 h 2463497"/>
              <a:gd name="connsiteX1" fmla="*/ 2720950 w 3047060"/>
              <a:gd name="connsiteY1" fmla="*/ 0 h 2463497"/>
              <a:gd name="connsiteX2" fmla="*/ 2786865 w 3047060"/>
              <a:gd name="connsiteY2" fmla="*/ 88147 h 2463497"/>
              <a:gd name="connsiteX3" fmla="*/ 3047060 w 3047060"/>
              <a:gd name="connsiteY3" fmla="*/ 939967 h 2463497"/>
              <a:gd name="connsiteX4" fmla="*/ 1523530 w 3047060"/>
              <a:gd name="connsiteY4" fmla="*/ 2463497 h 2463497"/>
              <a:gd name="connsiteX5" fmla="*/ 0 w 3047060"/>
              <a:gd name="connsiteY5" fmla="*/ 939967 h 2463497"/>
              <a:gd name="connsiteX6" fmla="*/ 260195 w 3047060"/>
              <a:gd name="connsiteY6" fmla="*/ 88147 h 2463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7060" h="2463497">
                <a:moveTo>
                  <a:pt x="326110" y="0"/>
                </a:moveTo>
                <a:lnTo>
                  <a:pt x="2720950" y="0"/>
                </a:lnTo>
                <a:lnTo>
                  <a:pt x="2786865" y="88147"/>
                </a:lnTo>
                <a:cubicBezTo>
                  <a:pt x="2951138" y="331304"/>
                  <a:pt x="3047060" y="624434"/>
                  <a:pt x="3047060" y="939967"/>
                </a:cubicBezTo>
                <a:cubicBezTo>
                  <a:pt x="3047060" y="1781389"/>
                  <a:pt x="2364952" y="2463497"/>
                  <a:pt x="1523530" y="2463497"/>
                </a:cubicBezTo>
                <a:cubicBezTo>
                  <a:pt x="682108" y="2463497"/>
                  <a:pt x="0" y="1781389"/>
                  <a:pt x="0" y="939967"/>
                </a:cubicBezTo>
                <a:cubicBezTo>
                  <a:pt x="0" y="624434"/>
                  <a:pt x="95922" y="331304"/>
                  <a:pt x="260195" y="88147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" name="Graphic 204">
            <a:extLst>
              <a:ext uri="{FF2B5EF4-FFF2-40B4-BE49-F238E27FC236}">
                <a16:creationId xmlns:a16="http://schemas.microsoft.com/office/drawing/2014/main" id="{3CA79C19-3F3D-4FDE-8E7E-19D2BAF2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6101" t="12146" r="12288" b="12942"/>
          <a:stretch/>
        </p:blipFill>
        <p:spPr>
          <a:xfrm rot="16200000" flipH="1">
            <a:off x="6318154" y="-265922"/>
            <a:ext cx="2463495" cy="2995348"/>
          </a:xfrm>
          <a:prstGeom prst="rect">
            <a:avLst/>
          </a:prstGeom>
        </p:spPr>
      </p:pic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3963026-87AE-4D26-A41F-6CE71BAAF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45" y="98855"/>
            <a:ext cx="6184996" cy="6667706"/>
          </a:xfrm>
        </p:spPr>
        <p:txBody>
          <a:bodyPr anchor="t">
            <a:normAutofit fontScale="85000" lnSpcReduction="10000"/>
          </a:bodyPr>
          <a:lstStyle/>
          <a:p>
            <a:r>
              <a:rPr lang="en-US" dirty="0">
                <a:hlinkClick r:id="rId5"/>
              </a:rPr>
              <a:t>https://youtu.be/k0srp0LjVbE</a:t>
            </a:r>
            <a:r>
              <a:rPr lang="en-US" dirty="0"/>
              <a:t> </a:t>
            </a:r>
          </a:p>
          <a:p>
            <a:pPr>
              <a:lnSpc>
                <a:spcPct val="160000"/>
              </a:lnSpc>
            </a:pPr>
            <a:r>
              <a:rPr lang="en-US" dirty="0"/>
              <a:t>Mental Health charity's Supporting individuals with all aspects of mental illnesses this includes Counselling for clients</a:t>
            </a:r>
          </a:p>
          <a:p>
            <a:pPr>
              <a:lnSpc>
                <a:spcPct val="160000"/>
              </a:lnSpc>
            </a:pPr>
            <a:r>
              <a:rPr lang="en-US" dirty="0"/>
              <a:t>Each Mind provide similar but different services,  they are separate and do not run services together only individually.</a:t>
            </a:r>
          </a:p>
          <a:p>
            <a:pPr>
              <a:lnSpc>
                <a:spcPct val="160000"/>
              </a:lnSpc>
            </a:pPr>
            <a:r>
              <a:rPr lang="en-US" b="1" dirty="0"/>
              <a:t>Community groups</a:t>
            </a:r>
            <a:r>
              <a:rPr lang="en-US" dirty="0"/>
              <a:t>/ such as art and crafts, chat if the clients feel up to it for companionship &amp;  off load any problems, they feel they want to share.</a:t>
            </a:r>
          </a:p>
          <a:p>
            <a:pPr>
              <a:lnSpc>
                <a:spcPct val="160000"/>
              </a:lnSpc>
            </a:pPr>
            <a:r>
              <a:rPr lang="en-US" dirty="0"/>
              <a:t>Yoga &amp; Mindfulness selfcare.</a:t>
            </a:r>
          </a:p>
          <a:p>
            <a:pPr>
              <a:lnSpc>
                <a:spcPct val="160000"/>
              </a:lnSpc>
            </a:pPr>
            <a:r>
              <a:rPr lang="en-US" dirty="0"/>
              <a:t> Christmas Dinners every year for Clients with </a:t>
            </a:r>
            <a:r>
              <a:rPr lang="en-US" b="1" dirty="0"/>
              <a:t>Secret Santa </a:t>
            </a:r>
            <a:r>
              <a:rPr lang="en-US" dirty="0"/>
              <a:t>if they wish to.</a:t>
            </a:r>
          </a:p>
          <a:p>
            <a:pPr>
              <a:lnSpc>
                <a:spcPct val="160000"/>
              </a:lnSpc>
            </a:pPr>
            <a:r>
              <a:rPr lang="en-US" dirty="0"/>
              <a:t>Campaigns to provide awareness of Mental Health issues.</a:t>
            </a:r>
            <a:endParaRPr lang="en-GB" b="0" i="0" dirty="0">
              <a:effectLst/>
              <a:latin typeface="TwitterChirp"/>
            </a:endParaRPr>
          </a:p>
          <a:p>
            <a:pPr>
              <a:lnSpc>
                <a:spcPct val="160000"/>
              </a:lnSpc>
            </a:pPr>
            <a:r>
              <a:rPr lang="en-GB" dirty="0">
                <a:latin typeface="TwitterChirp"/>
              </a:rPr>
              <a:t>Mums Matter group supporting new mothers.</a:t>
            </a:r>
            <a:endParaRPr lang="en-US" dirty="0"/>
          </a:p>
          <a:p>
            <a:pPr>
              <a:lnSpc>
                <a:spcPct val="160000"/>
              </a:lnSpc>
            </a:pPr>
            <a:r>
              <a:rPr lang="en-US" dirty="0"/>
              <a:t>Provide Food Banks Donated from food stores.</a:t>
            </a:r>
          </a:p>
          <a:p>
            <a:endParaRPr lang="en-US" sz="700" dirty="0"/>
          </a:p>
        </p:txBody>
      </p:sp>
      <p:pic>
        <p:nvPicPr>
          <p:cNvPr id="2" name="Online Media 1" title="Mind: what we do">
            <a:hlinkClick r:id="" action="ppaction://media"/>
            <a:extLst>
              <a:ext uri="{FF2B5EF4-FFF2-40B4-BE49-F238E27FC236}">
                <a16:creationId xmlns:a16="http://schemas.microsoft.com/office/drawing/2014/main" id="{8C9015BB-B2E0-4A17-8FC3-4494C340AE9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6647935" y="2940889"/>
            <a:ext cx="5231027" cy="279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18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8E18AC-903E-4B46-8CC0-FE20E612C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EE38FB-0763-470C-8A5E-44456B513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C0A2A-DC1F-4C8A-8B79-F790EC13E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995680"/>
            <a:ext cx="3683000" cy="894080"/>
          </a:xfrm>
        </p:spPr>
        <p:txBody>
          <a:bodyPr anchor="b">
            <a:normAutofit fontScale="90000"/>
          </a:bodyPr>
          <a:lstStyle/>
          <a:p>
            <a:r>
              <a:rPr lang="en-GB" sz="4400" dirty="0"/>
              <a:t>Principle Fundraiser for Mind &amp; </a:t>
            </a:r>
            <a:r>
              <a:rPr lang="en-GB" sz="4400" dirty="0" err="1"/>
              <a:t>Coarses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C3E63-A72C-4890-BBE1-9DCFF7E7D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823" y="2032000"/>
            <a:ext cx="5032697" cy="4825999"/>
          </a:xfrm>
        </p:spPr>
        <p:txBody>
          <a:bodyPr anchor="t">
            <a:normAutofit fontScale="40000" lnSpcReduction="20000"/>
          </a:bodyPr>
          <a:lstStyle/>
          <a:p>
            <a:r>
              <a:rPr lang="en-GB" sz="700" b="1" i="0" cap="all" dirty="0">
                <a:effectLst/>
                <a:latin typeface="Raleway" panose="020B0604020202020204" pitchFamily="2" charset="0"/>
              </a:rPr>
              <a:t>O</a:t>
            </a:r>
          </a:p>
          <a:p>
            <a:pPr>
              <a:lnSpc>
                <a:spcPct val="170000"/>
              </a:lnSpc>
            </a:pPr>
            <a:r>
              <a:rPr lang="en-GB" sz="2900" cap="all" dirty="0">
                <a:latin typeface="Raleway" panose="020B0604020202020204" pitchFamily="2" charset="0"/>
              </a:rPr>
              <a:t>Pavo</a:t>
            </a:r>
            <a:r>
              <a:rPr lang="en-GB" sz="2900" b="1" cap="all" dirty="0">
                <a:latin typeface="Raleway" panose="020B0604020202020204" pitchFamily="2" charset="0"/>
              </a:rPr>
              <a:t> is Powys county's voluntary council for Supporting ranges of organisations, Charities, Self help Groups, Community Groups, social Enterprises. </a:t>
            </a:r>
            <a:r>
              <a:rPr lang="en-GB" sz="2900" b="1" cap="all" dirty="0">
                <a:latin typeface="Raleway" panose="020B0604020202020204" pitchFamily="2" charset="0"/>
                <a:hlinkClick r:id="rId3"/>
              </a:rPr>
              <a:t>https://www.pavo.org.uk/about-pavo.html</a:t>
            </a:r>
            <a:r>
              <a:rPr lang="en-GB" sz="2900" b="1" cap="all" dirty="0">
                <a:latin typeface="Raleway" panose="020B0604020202020204" pitchFamily="2" charset="0"/>
              </a:rPr>
              <a:t> </a:t>
            </a:r>
          </a:p>
          <a:p>
            <a:endParaRPr lang="en-GB" sz="2900" b="1" i="0" cap="all" dirty="0">
              <a:effectLst/>
              <a:latin typeface="Raleway" panose="020B0604020202020204" pitchFamily="2" charset="0"/>
            </a:endParaRPr>
          </a:p>
          <a:p>
            <a:pPr>
              <a:lnSpc>
                <a:spcPct val="170000"/>
              </a:lnSpc>
            </a:pPr>
            <a:r>
              <a:rPr lang="en-GB" sz="2900" b="1" i="0" dirty="0">
                <a:effectLst/>
                <a:latin typeface="MindMeridian-Regular"/>
              </a:rPr>
              <a:t>My Generation is a free eight-week programme for older people which aims to improve wellbeing, build resilience and reduce isolation and loneliness.</a:t>
            </a:r>
          </a:p>
          <a:p>
            <a:pPr>
              <a:lnSpc>
                <a:spcPct val="170000"/>
              </a:lnSpc>
            </a:pPr>
            <a:r>
              <a:rPr lang="en-GB" sz="3200" b="1" i="0" dirty="0">
                <a:effectLst/>
                <a:latin typeface="MindMeridian-Regular"/>
                <a:hlinkClick r:id="rId4"/>
              </a:rPr>
              <a:t> https://www.mind.org.uk/about-us/mind-cymru/my-generation/</a:t>
            </a:r>
            <a:r>
              <a:rPr lang="en-GB" sz="3200" b="1" i="0" dirty="0">
                <a:effectLst/>
                <a:latin typeface="MindMeridian-Regular"/>
              </a:rPr>
              <a:t> </a:t>
            </a:r>
          </a:p>
          <a:p>
            <a:pPr rtl="0">
              <a:lnSpc>
                <a:spcPct val="170000"/>
              </a:lnSpc>
            </a:pPr>
            <a:r>
              <a:rPr lang="en-GB" sz="2800" b="1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The Mums Matter course from Ystradgynlais Mind delivers 7 sessions over 7 weeks for women who are experiencing Perinatal Mental Health problems, living in the Ystradgynlais and surrounding areas. </a:t>
            </a:r>
            <a:r>
              <a:rPr lang="en-GB" sz="2800" b="1" i="0" dirty="0">
                <a:solidFill>
                  <a:srgbClr val="333333"/>
                </a:solidFill>
                <a:effectLst/>
                <a:latin typeface="Open Sans" panose="020B0606030504020204" pitchFamily="34" charset="0"/>
                <a:hlinkClick r:id="rId5"/>
              </a:rPr>
              <a:t>https://www.powysmentalhealth.org.uk/news/local-news/archive/news/mums-matter-ystradgynlais-mind.html</a:t>
            </a:r>
            <a:r>
              <a:rPr lang="en-GB" sz="2800" b="1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endParaRPr lang="en-GB" sz="2900" b="1" i="0" dirty="0">
              <a:effectLst/>
              <a:latin typeface="MindMeridian-Regular"/>
            </a:endParaRPr>
          </a:p>
          <a:p>
            <a:pPr rtl="0">
              <a:lnSpc>
                <a:spcPct val="170000"/>
              </a:lnSpc>
            </a:pPr>
            <a:endParaRPr lang="en-GB" sz="2900" b="1" i="0" dirty="0">
              <a:effectLst/>
              <a:latin typeface="MindMeridian-Regular"/>
            </a:endParaRPr>
          </a:p>
        </p:txBody>
      </p:sp>
      <p:sp>
        <p:nvSpPr>
          <p:cNvPr id="13" name="Oval 1">
            <a:extLst>
              <a:ext uri="{FF2B5EF4-FFF2-40B4-BE49-F238E27FC236}">
                <a16:creationId xmlns:a16="http://schemas.microsoft.com/office/drawing/2014/main" id="{F1D6E6C0-11C7-4A38-BD12-80741960B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1411" y="557332"/>
            <a:ext cx="5743337" cy="574333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2B16E781-E64A-4007-B0F1-5A50135A4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062" y="289695"/>
            <a:ext cx="4971115" cy="6138399"/>
            <a:chOff x="6870062" y="289695"/>
            <a:chExt cx="4971115" cy="6138399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F5849D6-7C1F-435A-8BEB-2A37173B6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6C5D90-0568-4F1C-9392-536D4E32E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4736" y="5667686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069E425-421F-469A-9C32-9FB5C16E5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27805" y="5275653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C31A526-345A-4A63-BA59-FF91204E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9847" y="59428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27432B5-3C17-4415-B09A-67FCBD636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1540" y="655922"/>
              <a:ext cx="466441" cy="466441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0E4DDCC-A5A9-4365-876A-7992F2CF4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A5DB42D-36BB-41F6-A512-3AFDD33AD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63367" y="6122314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03F45BD-67A0-4732-B626-9ECB4B18E2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70062" y="5959435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Online Media 3" title="#ItTakesBallsToTalk - Michael Sheen - Ystradgynlais Mind -In The Valleys">
            <a:hlinkClick r:id="" action="ppaction://media"/>
            <a:extLst>
              <a:ext uri="{FF2B5EF4-FFF2-40B4-BE49-F238E27FC236}">
                <a16:creationId xmlns:a16="http://schemas.microsoft.com/office/drawing/2014/main" id="{EC1C8068-848C-49AE-AB6B-765DFB3FA11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7163367" y="2210495"/>
            <a:ext cx="4677810" cy="328411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6019A488-07FE-4343-8BE3-A642C4ACAE57}"/>
              </a:ext>
            </a:extLst>
          </p:cNvPr>
          <p:cNvSpPr txBox="1"/>
          <p:nvPr/>
        </p:nvSpPr>
        <p:spPr>
          <a:xfrm>
            <a:off x="7597217" y="37554"/>
            <a:ext cx="313037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/>
            <a:r>
              <a:rPr lang="en-GB" sz="1800" b="1" i="0" dirty="0">
                <a:effectLst/>
                <a:latin typeface="MindMeridian-Regular"/>
              </a:rPr>
              <a:t> </a:t>
            </a:r>
            <a:endParaRPr lang="en-GB" sz="1800" b="1" cap="all" dirty="0">
              <a:latin typeface="Raleway" panose="020B0604020202020204" pitchFamily="2" charset="0"/>
            </a:endParaRPr>
          </a:p>
          <a:p>
            <a:r>
              <a:rPr lang="en-GB" sz="1800" b="1" i="0" cap="all" dirty="0">
                <a:effectLst/>
                <a:latin typeface="Raleway" panose="020B0604020202020204" pitchFamily="2" charset="0"/>
                <a:hlinkClick r:id="rId7"/>
              </a:rPr>
              <a:t>https://youtu.be/Kteh4db4eq4</a:t>
            </a:r>
            <a:r>
              <a:rPr lang="en-GB" sz="1800" b="1" i="0" cap="all" dirty="0">
                <a:effectLst/>
                <a:latin typeface="Raleway" panose="020B0604020202020204" pitchFamily="2" charset="0"/>
              </a:rPr>
              <a:t>  </a:t>
            </a:r>
          </a:p>
          <a:p>
            <a:endParaRPr lang="en-GB" sz="1800" b="1" i="0" cap="all" dirty="0">
              <a:effectLst/>
              <a:latin typeface="Raleway" panose="020B0604020202020204" pitchFamily="2" charset="0"/>
            </a:endParaRPr>
          </a:p>
          <a:p>
            <a:r>
              <a:rPr lang="en-GB" b="0" i="0" dirty="0">
                <a:effectLst/>
                <a:latin typeface="Roboto" panose="020B0604020202020204" pitchFamily="2" charset="0"/>
                <a:hlinkClick r:id="rId8"/>
              </a:rPr>
              <a:t>#ItTakesBallsToTalk</a:t>
            </a:r>
            <a:endParaRPr lang="en-GB" b="0" i="0" dirty="0">
              <a:effectLst/>
              <a:latin typeface="Roboto" panose="020B0604020202020204" pitchFamily="2" charset="0"/>
            </a:endParaRPr>
          </a:p>
          <a:p>
            <a:endParaRPr lang="en-GB" b="1" cap="all" dirty="0">
              <a:latin typeface="Raleway" panose="020B0604020202020204" pitchFamily="2" charset="0"/>
            </a:endParaRPr>
          </a:p>
          <a:p>
            <a:r>
              <a:rPr lang="en-GB" sz="1800" b="1" i="0" cap="all" dirty="0">
                <a:effectLst/>
                <a:latin typeface="Raleway" panose="020B0604020202020204" pitchFamily="2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23093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5D20674-CF0C-4687-81B6-A613F871A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The planet earth taken from the outer space">
            <a:extLst>
              <a:ext uri="{FF2B5EF4-FFF2-40B4-BE49-F238E27FC236}">
                <a16:creationId xmlns:a16="http://schemas.microsoft.com/office/drawing/2014/main" id="{4C22AA88-60E6-4FA7-86F9-9FA85F4B5A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3349" r="-2" b="10551"/>
          <a:stretch/>
        </p:blipFill>
        <p:spPr>
          <a:xfrm>
            <a:off x="20" y="-2"/>
            <a:ext cx="12191980" cy="6857990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C2BD3211-5B9B-40DA-8BD0-C3426AE7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9872" y="0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D8121B6-45E6-447F-87B8-58EDD064E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8414" y="63468"/>
            <a:ext cx="56114" cy="56114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FC95B8E3-CBB0-4A5C-B65B-59C12D44B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2370" y="655738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0EA710C0-F536-4B31-8D0F-28E2F0893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9769" y="579797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11EB61F8-34CD-4251-9B31-59AB92843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0824" y="374048"/>
            <a:ext cx="230878" cy="230878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033FA5DB-69DC-4137-9264-5F838B990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5468" y="971670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5E98D956-6B7A-4A94-B508-F7A30E642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334" y="512240"/>
            <a:ext cx="703889" cy="703889"/>
          </a:xfrm>
          <a:prstGeom prst="ellipse">
            <a:avLst/>
          </a:prstGeom>
          <a:solidFill>
            <a:schemeClr val="accent3">
              <a:lumMod val="40000"/>
              <a:lumOff val="6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D6A3D2FC-6F98-4157-94A8-7D7FBD56E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1428" y="815149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17AE16AB-F0AB-4AC3-BD8F-336B5D98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7435" y="1096664"/>
            <a:ext cx="405140" cy="405140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C819BFF-25C5-425C-8CD1-789F7A30D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1840754"/>
            <a:ext cx="12188952" cy="501724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E819A-7BDC-48D6-9BA6-9B999B04E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929" y="1346554"/>
            <a:ext cx="7847047" cy="52152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3800" dirty="0">
                <a:solidFill>
                  <a:srgbClr val="FF0000"/>
                </a:solidFill>
              </a:rPr>
            </a:br>
            <a:br>
              <a:rPr lang="en-US" sz="3800" dirty="0">
                <a:solidFill>
                  <a:srgbClr val="FF0000"/>
                </a:solidFill>
              </a:rPr>
            </a:br>
            <a:br>
              <a:rPr lang="en-US" sz="3800" dirty="0">
                <a:solidFill>
                  <a:srgbClr val="FF0000"/>
                </a:solidFill>
              </a:rPr>
            </a:br>
            <a:br>
              <a:rPr lang="en-US" sz="3800" dirty="0">
                <a:solidFill>
                  <a:srgbClr val="FF0000"/>
                </a:solidFill>
              </a:rPr>
            </a:br>
            <a:br>
              <a:rPr lang="en-US" sz="3800" dirty="0">
                <a:solidFill>
                  <a:srgbClr val="FF0000"/>
                </a:solidFill>
              </a:rPr>
            </a:br>
            <a:br>
              <a:rPr lang="en-US" sz="3800" dirty="0">
                <a:solidFill>
                  <a:srgbClr val="FF0000"/>
                </a:solidFill>
              </a:rPr>
            </a:br>
            <a:r>
              <a:rPr lang="en-US" sz="3800" dirty="0">
                <a:solidFill>
                  <a:srgbClr val="FF0000"/>
                </a:solidFill>
              </a:rPr>
              <a:t>Creating Communities lost interaction during global pandemic.</a:t>
            </a:r>
            <a:br>
              <a:rPr lang="en-US" sz="3800" dirty="0">
                <a:solidFill>
                  <a:srgbClr val="FFFFFF"/>
                </a:solidFill>
              </a:rPr>
            </a:br>
            <a:br>
              <a:rPr lang="en-US" sz="3800" dirty="0">
                <a:solidFill>
                  <a:srgbClr val="FFFFFF"/>
                </a:solidFill>
              </a:rPr>
            </a:br>
            <a:br>
              <a:rPr lang="en-US" sz="3800" dirty="0">
                <a:solidFill>
                  <a:srgbClr val="FFFFFF"/>
                </a:solidFill>
              </a:rPr>
            </a:br>
            <a:r>
              <a:rPr lang="en-US" sz="3800" dirty="0">
                <a:solidFill>
                  <a:srgbClr val="FF0000"/>
                </a:solidFill>
              </a:rPr>
              <a:t>Promote Well Being via digital platforms: Social media, such as Facebook, Instagram twitter and their own website.</a:t>
            </a:r>
            <a:br>
              <a:rPr lang="en-US" sz="3800" dirty="0">
                <a:solidFill>
                  <a:srgbClr val="FF0000"/>
                </a:solidFill>
              </a:rPr>
            </a:br>
            <a:r>
              <a:rPr lang="en-US" sz="3800" dirty="0">
                <a:solidFill>
                  <a:srgbClr val="FF0000"/>
                </a:solidFill>
              </a:rPr>
              <a:t>Posters in the area.</a:t>
            </a:r>
            <a:br>
              <a:rPr lang="en-US" sz="3800" dirty="0">
                <a:solidFill>
                  <a:srgbClr val="FF0000"/>
                </a:solidFill>
              </a:rPr>
            </a:br>
            <a:r>
              <a:rPr lang="en-US" sz="3800" dirty="0">
                <a:solidFill>
                  <a:srgbClr val="FF0000"/>
                </a:solidFill>
              </a:rPr>
              <a:t>Word of Mouth.</a:t>
            </a:r>
            <a:br>
              <a:rPr lang="en-US" sz="3800" dirty="0">
                <a:solidFill>
                  <a:srgbClr val="FF0000"/>
                </a:solidFill>
              </a:rPr>
            </a:br>
            <a:r>
              <a:rPr lang="en-US" sz="3800" dirty="0">
                <a:solidFill>
                  <a:srgbClr val="FF0000"/>
                </a:solidFill>
              </a:rPr>
              <a:t>GP’s and other organizations.</a:t>
            </a:r>
            <a:br>
              <a:rPr lang="en-US" sz="3800" dirty="0">
                <a:solidFill>
                  <a:srgbClr val="FF0000"/>
                </a:solidFill>
              </a:rPr>
            </a:br>
            <a:r>
              <a:rPr lang="en-US" sz="3800" dirty="0">
                <a:solidFill>
                  <a:srgbClr val="FF0000"/>
                </a:solidFill>
              </a:rPr>
              <a:t>Zoom meeting since covid 19.</a:t>
            </a:r>
            <a:br>
              <a:rPr lang="en-US" sz="3800" dirty="0">
                <a:solidFill>
                  <a:srgbClr val="FF0000"/>
                </a:solidFill>
              </a:rPr>
            </a:br>
            <a:r>
              <a:rPr lang="en-US" sz="3800" dirty="0">
                <a:solidFill>
                  <a:srgbClr val="FF0000"/>
                </a:solidFill>
              </a:rPr>
              <a:t>Telephone appointments.</a:t>
            </a:r>
            <a:br>
              <a:rPr lang="en-US" sz="3800" dirty="0">
                <a:solidFill>
                  <a:srgbClr val="FF0000"/>
                </a:solidFill>
              </a:rPr>
            </a:br>
            <a:br>
              <a:rPr lang="en-US" sz="3800" dirty="0">
                <a:solidFill>
                  <a:srgbClr val="FF0000"/>
                </a:solidFill>
              </a:rPr>
            </a:br>
            <a:endParaRPr lang="en-US" sz="3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20BE49C6-06E3-4324-91A8-F25B7DA1D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66319" y="1989824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578ABC8A-B58F-4AAE-8F6F-A07EB9D6D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30" y="2808040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509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>
                <a:solidFill>
                  <a:schemeClr val="bg1"/>
                </a:solidFill>
                <a:latin typeface="+mj-lt"/>
              </a:rPr>
              <a:t>1712162@student.uwtsd.ac.uk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44CD7-7AA7-458A-B281-6055FFA67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606717"/>
          </a:xfrm>
        </p:spPr>
        <p:txBody>
          <a:bodyPr anchor="b">
            <a:normAutofit fontScale="90000"/>
          </a:bodyPr>
          <a:lstStyle/>
          <a:p>
            <a:r>
              <a:rPr lang="en-GB" sz="4400" dirty="0"/>
              <a:t>Demonstration using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AFAC-E784-487F-ADE7-22B7184B7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820" y="1449859"/>
            <a:ext cx="4606280" cy="2224217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1800" dirty="0">
                <a:hlinkClick r:id="rId2"/>
              </a:rPr>
              <a:t>https://www.mind.org.uk/media/6536/how-hold-a-crafternoon-using-zoom.pdf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Here is a link of how MIND demonstrates using  Zoom in a craft class.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</a:t>
            </a:r>
          </a:p>
        </p:txBody>
      </p:sp>
      <p:grpSp>
        <p:nvGrpSpPr>
          <p:cNvPr id="75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2" name="Picture 11"/>
          <p:cNvPicPr/>
          <p:nvPr/>
        </p:nvPicPr>
        <p:blipFill>
          <a:blip r:embed="rId3"/>
          <a:stretch>
            <a:fillRect/>
          </a:stretch>
        </p:blipFill>
        <p:spPr>
          <a:xfrm>
            <a:off x="5568100" y="806125"/>
            <a:ext cx="5343525" cy="543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011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427DF8B-AF40-4916-BF81-7B4B1D6A0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AE0E191-47BD-46BD-846E-E994713F2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B7C3A-03C8-4253-9B36-B6D33A5A5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40" y="182880"/>
            <a:ext cx="4784080" cy="2255520"/>
          </a:xfrm>
        </p:spPr>
        <p:txBody>
          <a:bodyPr anchor="b">
            <a:normAutofit fontScale="90000"/>
          </a:bodyPr>
          <a:lstStyle/>
          <a:p>
            <a:r>
              <a:rPr lang="en-GB" sz="4100" dirty="0"/>
              <a:t>What are the advantages using Technology with Mind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317C-8506-432A-90BA-A05E7EC2A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53730"/>
            <a:ext cx="5496887" cy="4304270"/>
          </a:xfrm>
        </p:spPr>
        <p:txBody>
          <a:bodyPr anchor="t"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Zoom is proving successful for counselling and is more effective during lock down (Covid 19).</a:t>
            </a:r>
          </a:p>
          <a:p>
            <a:pPr>
              <a:lnSpc>
                <a:spcPct val="150000"/>
              </a:lnSpc>
            </a:pPr>
            <a:r>
              <a:rPr lang="en-GB" dirty="0"/>
              <a:t>Able to see clients’ body language, feelings, and emotions: closest to being face to face because of covid.</a:t>
            </a:r>
          </a:p>
          <a:p>
            <a:pPr>
              <a:lnSpc>
                <a:spcPct val="150000"/>
              </a:lnSpc>
            </a:pPr>
            <a:r>
              <a:rPr lang="en-GB" dirty="0"/>
              <a:t>Zoom more comfortable for clients than using telephone calls.</a:t>
            </a:r>
          </a:p>
          <a:p>
            <a:pPr>
              <a:lnSpc>
                <a:spcPct val="150000"/>
              </a:lnSpc>
            </a:pPr>
            <a:r>
              <a:rPr lang="en-GB" dirty="0"/>
              <a:t>Positive for the client to see how their counsellor looks like when engaging.</a:t>
            </a:r>
          </a:p>
          <a:p>
            <a:pPr>
              <a:lnSpc>
                <a:spcPct val="150000"/>
              </a:lnSpc>
            </a:pPr>
            <a:r>
              <a:rPr lang="en-GB" dirty="0"/>
              <a:t>Some clients are agoraphobic and can only connect to Mind using Zoom.</a:t>
            </a:r>
          </a:p>
          <a:p>
            <a:endParaRPr lang="en-GB" sz="1400" dirty="0"/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75" name="Oval 1">
            <a:extLst>
              <a:ext uri="{FF2B5EF4-FFF2-40B4-BE49-F238E27FC236}">
                <a16:creationId xmlns:a16="http://schemas.microsoft.com/office/drawing/2014/main" id="{D60DC0FE-B192-4898-9A42-DD3CA1061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75068" y="1214970"/>
            <a:ext cx="5716933" cy="5643030"/>
          </a:xfrm>
          <a:custGeom>
            <a:avLst/>
            <a:gdLst>
              <a:gd name="connsiteX0" fmla="*/ 3371933 w 5716933"/>
              <a:gd name="connsiteY0" fmla="*/ 0 h 5643030"/>
              <a:gd name="connsiteX1" fmla="*/ 5516795 w 5716933"/>
              <a:gd name="connsiteY1" fmla="*/ 769986 h 5643030"/>
              <a:gd name="connsiteX2" fmla="*/ 5716933 w 5716933"/>
              <a:gd name="connsiteY2" fmla="*/ 951883 h 5643030"/>
              <a:gd name="connsiteX3" fmla="*/ 5716933 w 5716933"/>
              <a:gd name="connsiteY3" fmla="*/ 5643030 h 5643030"/>
              <a:gd name="connsiteX4" fmla="*/ 884716 w 5716933"/>
              <a:gd name="connsiteY4" fmla="*/ 5643030 h 5643030"/>
              <a:gd name="connsiteX5" fmla="*/ 769986 w 5716933"/>
              <a:gd name="connsiteY5" fmla="*/ 5516796 h 5643030"/>
              <a:gd name="connsiteX6" fmla="*/ 0 w 5716933"/>
              <a:gd name="connsiteY6" fmla="*/ 3371933 h 5643030"/>
              <a:gd name="connsiteX7" fmla="*/ 3371933 w 5716933"/>
              <a:gd name="connsiteY7" fmla="*/ 0 h 5643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6933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3" y="951883"/>
                </a:lnTo>
                <a:lnTo>
                  <a:pt x="5716933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77" name="decorative circles">
            <a:extLst>
              <a:ext uri="{FF2B5EF4-FFF2-40B4-BE49-F238E27FC236}">
                <a16:creationId xmlns:a16="http://schemas.microsoft.com/office/drawing/2014/main" id="{47154ABD-A760-4C29-A394-422706C2C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87E907A3-04C3-40DF-AF5B-74DFD98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6C341F19-78FA-4078-B1AD-5E1646DD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D6E0C6E1-CEDB-4511-B675-C5C48112E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C863F213-E875-41B8-A148-A90BCD837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26FF8E98-A1E7-49FB-95C2-4518E16B5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4" name="Picture 2" descr="The advantage and disadvantage of the of the technology – Fun of learning">
            <a:extLst>
              <a:ext uri="{FF2B5EF4-FFF2-40B4-BE49-F238E27FC236}">
                <a16:creationId xmlns:a16="http://schemas.microsoft.com/office/drawing/2014/main" id="{6A5E410A-FFBF-4D09-AE61-4AFC444AC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49961" y="1"/>
            <a:ext cx="6342039" cy="579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40672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F8E18AC-903E-4B46-8CC0-FE20E612C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DEE38FB-0763-470C-8A5E-44456B513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BDE74-6EA4-49C7-B611-EF1B57AA1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" y="0"/>
            <a:ext cx="4084320" cy="2001520"/>
          </a:xfrm>
        </p:spPr>
        <p:txBody>
          <a:bodyPr anchor="b">
            <a:normAutofit/>
          </a:bodyPr>
          <a:lstStyle/>
          <a:p>
            <a:r>
              <a:rPr lang="en-GB" sz="4400" dirty="0"/>
              <a:t>What are Disadvanges of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7937E-95FA-4CAD-AEEE-72B91F15D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532" y="3145209"/>
            <a:ext cx="4668105" cy="3013632"/>
          </a:xfrm>
        </p:spPr>
        <p:txBody>
          <a:bodyPr anchor="t">
            <a:normAutofit fontScale="475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3600" dirty="0"/>
              <a:t>Not able to keep up to date with knowledge.</a:t>
            </a:r>
          </a:p>
          <a:p>
            <a:r>
              <a:rPr lang="en-GB" sz="3600" dirty="0"/>
              <a:t>Some clients have  access at home.</a:t>
            </a:r>
          </a:p>
          <a:p>
            <a:r>
              <a:rPr lang="en-GB" sz="3600" dirty="0"/>
              <a:t>Financial Difficulties.</a:t>
            </a:r>
          </a:p>
          <a:p>
            <a:r>
              <a:rPr lang="en-GB" sz="3600" dirty="0"/>
              <a:t>Medical Reasons.</a:t>
            </a:r>
          </a:p>
          <a:p>
            <a:r>
              <a:rPr lang="en-GB" sz="3600" dirty="0"/>
              <a:t>No IT Skill and Confidence.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1800" dirty="0"/>
              <a:t>.</a:t>
            </a:r>
          </a:p>
        </p:txBody>
      </p:sp>
      <p:sp>
        <p:nvSpPr>
          <p:cNvPr id="75" name="Oval 1">
            <a:extLst>
              <a:ext uri="{FF2B5EF4-FFF2-40B4-BE49-F238E27FC236}">
                <a16:creationId xmlns:a16="http://schemas.microsoft.com/office/drawing/2014/main" id="{F1D6E6C0-11C7-4A38-BD12-80741960B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1411" y="557332"/>
            <a:ext cx="5743337" cy="574333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decorative circles">
            <a:extLst>
              <a:ext uri="{FF2B5EF4-FFF2-40B4-BE49-F238E27FC236}">
                <a16:creationId xmlns:a16="http://schemas.microsoft.com/office/drawing/2014/main" id="{2B16E781-E64A-4007-B0F1-5A50135A4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062" y="289695"/>
            <a:ext cx="4971115" cy="6138399"/>
            <a:chOff x="6870062" y="289695"/>
            <a:chExt cx="4971115" cy="6138399"/>
          </a:xfrm>
        </p:grpSpPr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6F5849D6-7C1F-435A-8BEB-2A37173B6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9C6C5D90-0568-4F1C-9392-536D4E32E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4736" y="5667686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E069E425-421F-469A-9C32-9FB5C16E5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27805" y="5275653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4C31A526-345A-4A63-BA59-FF91204E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9847" y="59428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F27432B5-3C17-4415-B09A-67FCBD636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1540" y="655922"/>
              <a:ext cx="466441" cy="466441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90E4DDCC-A5A9-4365-876A-7992F2CF4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BA5DB42D-36BB-41F6-A512-3AFDD33AD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63367" y="6122314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E03F45BD-67A0-4732-B626-9ECB4B18E2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70062" y="5959435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The Advantages And Disadvantages Of Technology">
            <a:extLst>
              <a:ext uri="{FF2B5EF4-FFF2-40B4-BE49-F238E27FC236}">
                <a16:creationId xmlns:a16="http://schemas.microsoft.com/office/drawing/2014/main" id="{F9E8377C-8B0A-4365-9C49-500B7A699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75238" y="69678"/>
            <a:ext cx="5848108" cy="377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e Advantages And Disadvantages Of Technology">
            <a:extLst>
              <a:ext uri="{FF2B5EF4-FFF2-40B4-BE49-F238E27FC236}">
                <a16:creationId xmlns:a16="http://schemas.microsoft.com/office/drawing/2014/main" id="{4108C043-7D40-4FD5-BCA7-88E45056E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845058"/>
            <a:ext cx="4973847" cy="3012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8895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Sound wave pattern on pixilated monitor">
            <a:extLst>
              <a:ext uri="{FF2B5EF4-FFF2-40B4-BE49-F238E27FC236}">
                <a16:creationId xmlns:a16="http://schemas.microsoft.com/office/drawing/2014/main" id="{ED80E9E2-429F-413E-8A1D-3A1D5A4177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6" b="15589"/>
          <a:stretch/>
        </p:blipFill>
        <p:spPr>
          <a:xfrm>
            <a:off x="2825988" y="4193060"/>
            <a:ext cx="12463439" cy="7012428"/>
          </a:xfrm>
          <a:prstGeom prst="rect">
            <a:avLst/>
          </a:prstGeom>
        </p:spPr>
      </p:pic>
      <p:grpSp>
        <p:nvGrpSpPr>
          <p:cNvPr id="34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4F97ECF-BA69-4D45-940B-FDA1F31C5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2607" y="1122363"/>
            <a:ext cx="6949932" cy="62422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What will stay in place for future (Digital platforms)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Emails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Zoom Meetings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Telephone Calls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Internet advertising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Text messages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379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2491E-0CF8-4BFC-86F9-B37B4B397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339F9-E78D-4733-A3F5-A372B6F04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b="1" dirty="0"/>
              <a:t>How Mind has adapted with technology to the pandemic</a:t>
            </a:r>
            <a:r>
              <a:rPr lang="en-GB" dirty="0"/>
              <a:t>: Zoom is proving successful for counselling and is more effective during lock down (Covid 19). Counsellor’s able to see clients’ body language, feelings, and emotions: closest to being face to face because of covid. Zoom more comfortable for clients than using telephone calls.</a:t>
            </a:r>
          </a:p>
          <a:p>
            <a:r>
              <a:rPr lang="en-GB" b="1" dirty="0"/>
              <a:t>What has been disadvantageous</a:t>
            </a:r>
            <a:r>
              <a:rPr lang="en-GB" dirty="0"/>
              <a:t>: Not able to keep up to date with knowledge. Some clients do not have internet access at home. Financial Difficulties. Medical Reasons. No IT Skill and Confidence</a:t>
            </a:r>
            <a:r>
              <a:rPr lang="en-GB" sz="1400" dirty="0"/>
              <a:t>.</a:t>
            </a:r>
          </a:p>
          <a:p>
            <a:r>
              <a:rPr lang="en-GB" b="1" dirty="0"/>
              <a:t>What is likely to continue</a:t>
            </a:r>
            <a:r>
              <a:rPr lang="en-GB" dirty="0"/>
              <a:t>: Zoom meetings, telephone counselling, Internet advertising, Text messaging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4810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7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118" name="Oval 117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9" name="Oval 118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Oval 119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Oval 120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" name="Oval 121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3" name="Oval 122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Oval 123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Oval 124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7" name="Oval 126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31" name="Oval 130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134" name="Rectangle 133">
            <a:extLst>
              <a:ext uri="{FF2B5EF4-FFF2-40B4-BE49-F238E27FC236}">
                <a16:creationId xmlns:a16="http://schemas.microsoft.com/office/drawing/2014/main" id="{55E8FC8C-346B-4714-B072-E51C652DC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D8D34F8F-7000-491B-A718-2A107BCC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99495-CD73-4FF5-ABD7-2C079B278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22362"/>
            <a:ext cx="6324590" cy="340899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/>
              <a:t>Recommendations</a:t>
            </a:r>
            <a:br>
              <a:rPr lang="en-US" sz="1400" dirty="0"/>
            </a:br>
            <a:br>
              <a:rPr lang="en-US" sz="1400" dirty="0"/>
            </a:br>
            <a:br>
              <a:rPr lang="en-US" sz="2200" b="1" dirty="0"/>
            </a:br>
            <a:br>
              <a:rPr lang="en-US" sz="1400" dirty="0"/>
            </a:br>
            <a:r>
              <a:rPr lang="en-US" sz="2000" dirty="0"/>
              <a:t>Mind does not currently use or promote WhatsApp group for supporting each other due to</a:t>
            </a:r>
            <a:br>
              <a:rPr lang="en-US" sz="2000" dirty="0"/>
            </a:br>
            <a:r>
              <a:rPr lang="en-US" sz="2000" dirty="0"/>
              <a:t>  confidentiality reasons: </a:t>
            </a:r>
            <a:r>
              <a:rPr lang="en-US" sz="2000" b="1" dirty="0"/>
              <a:t>consider introducing</a:t>
            </a:r>
            <a:r>
              <a:rPr lang="en-US" sz="2000" dirty="0"/>
              <a:t>.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Not allowed to accept friend request on Facebook, Instagram, Twitter: </a:t>
            </a:r>
            <a:r>
              <a:rPr lang="en-US" sz="2000" b="1" dirty="0"/>
              <a:t>consider introducing</a:t>
            </a:r>
            <a:r>
              <a:rPr lang="en-US" sz="2000" dirty="0"/>
              <a:t>.</a:t>
            </a:r>
            <a:br>
              <a:rPr lang="en-US" sz="2000" dirty="0"/>
            </a:br>
            <a:r>
              <a:rPr lang="en-US" sz="2000" dirty="0"/>
              <a:t> </a:t>
            </a:r>
            <a:br>
              <a:rPr lang="en-US" sz="2000" dirty="0"/>
            </a:br>
            <a:r>
              <a:rPr lang="en-US" sz="2000" dirty="0"/>
              <a:t>Confidentiality will be broken if support workers feel they are at risk to themselves and others: </a:t>
            </a:r>
            <a:r>
              <a:rPr lang="en-US" sz="2000" b="1" dirty="0"/>
              <a:t>address these concerns.</a:t>
            </a: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1400" dirty="0"/>
            </a:br>
            <a:br>
              <a:rPr lang="en-US" sz="2200" dirty="0"/>
            </a:br>
            <a:endParaRPr lang="en-US" sz="1600" dirty="0"/>
          </a:p>
        </p:txBody>
      </p:sp>
      <p:grpSp>
        <p:nvGrpSpPr>
          <p:cNvPr id="138" name="decorative circles">
            <a:extLst>
              <a:ext uri="{FF2B5EF4-FFF2-40B4-BE49-F238E27FC236}">
                <a16:creationId xmlns:a16="http://schemas.microsoft.com/office/drawing/2014/main" id="{09838217-B35D-443A-8B82-DFA8A94F5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3625" y="927887"/>
            <a:ext cx="3205279" cy="2727847"/>
            <a:chOff x="7893625" y="927887"/>
            <a:chExt cx="3205279" cy="2727847"/>
          </a:xfrm>
        </p:grpSpPr>
        <p:sp>
          <p:nvSpPr>
            <p:cNvPr id="139" name="Oval 138">
              <a:extLst>
                <a:ext uri="{FF2B5EF4-FFF2-40B4-BE49-F238E27FC236}">
                  <a16:creationId xmlns:a16="http://schemas.microsoft.com/office/drawing/2014/main" id="{B578E247-7B9C-4536-87D2-D84D282F6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3625" y="3428999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0" name="Oval 139">
              <a:extLst>
                <a:ext uri="{FF2B5EF4-FFF2-40B4-BE49-F238E27FC236}">
                  <a16:creationId xmlns:a16="http://schemas.microsoft.com/office/drawing/2014/main" id="{E74AC65E-5D40-44F6-9A3C-59FE8E172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295" y="2842228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Oval 140">
              <a:extLst>
                <a:ext uri="{FF2B5EF4-FFF2-40B4-BE49-F238E27FC236}">
                  <a16:creationId xmlns:a16="http://schemas.microsoft.com/office/drawing/2014/main" id="{B3E78DD4-7732-4F9B-97F3-2F5B91C3B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35619" y="296208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2" name="Oval 141">
              <a:extLst>
                <a:ext uri="{FF2B5EF4-FFF2-40B4-BE49-F238E27FC236}">
                  <a16:creationId xmlns:a16="http://schemas.microsoft.com/office/drawing/2014/main" id="{C812F9AF-BA91-4A3E-9FAC-BDDC73897B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927887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" name="Oval 142">
              <a:extLst>
                <a:ext uri="{FF2B5EF4-FFF2-40B4-BE49-F238E27FC236}">
                  <a16:creationId xmlns:a16="http://schemas.microsoft.com/office/drawing/2014/main" id="{37121FFF-7EA7-4B48-BB73-6C3414F5D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1870595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Oval 143">
              <a:extLst>
                <a:ext uri="{FF2B5EF4-FFF2-40B4-BE49-F238E27FC236}">
                  <a16:creationId xmlns:a16="http://schemas.microsoft.com/office/drawing/2014/main" id="{0BE73F4E-7420-4365-89E4-D2E04432F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256085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6" name="Oval 1">
            <a:extLst>
              <a:ext uri="{FF2B5EF4-FFF2-40B4-BE49-F238E27FC236}">
                <a16:creationId xmlns:a16="http://schemas.microsoft.com/office/drawing/2014/main" id="{CDB830B7-6561-4441-974F-665B8B7F4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2678" y="1"/>
            <a:ext cx="2661680" cy="2424023"/>
          </a:xfrm>
          <a:custGeom>
            <a:avLst/>
            <a:gdLst>
              <a:gd name="connsiteX0" fmla="*/ 572886 w 2661680"/>
              <a:gd name="connsiteY0" fmla="*/ 0 h 2424023"/>
              <a:gd name="connsiteX1" fmla="*/ 2088794 w 2661680"/>
              <a:gd name="connsiteY1" fmla="*/ 0 h 2424023"/>
              <a:gd name="connsiteX2" fmla="*/ 2177378 w 2661680"/>
              <a:gd name="connsiteY2" fmla="*/ 66242 h 2424023"/>
              <a:gd name="connsiteX3" fmla="*/ 2661680 w 2661680"/>
              <a:gd name="connsiteY3" fmla="*/ 1093183 h 2424023"/>
              <a:gd name="connsiteX4" fmla="*/ 1330840 w 2661680"/>
              <a:gd name="connsiteY4" fmla="*/ 2424023 h 2424023"/>
              <a:gd name="connsiteX5" fmla="*/ 0 w 2661680"/>
              <a:gd name="connsiteY5" fmla="*/ 1093183 h 2424023"/>
              <a:gd name="connsiteX6" fmla="*/ 484302 w 2661680"/>
              <a:gd name="connsiteY6" fmla="*/ 66242 h 2424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61680" h="2424023">
                <a:moveTo>
                  <a:pt x="572886" y="0"/>
                </a:moveTo>
                <a:lnTo>
                  <a:pt x="2088794" y="0"/>
                </a:lnTo>
                <a:lnTo>
                  <a:pt x="2177378" y="66242"/>
                </a:lnTo>
                <a:cubicBezTo>
                  <a:pt x="2473153" y="310338"/>
                  <a:pt x="2661680" y="679744"/>
                  <a:pt x="2661680" y="1093183"/>
                </a:cubicBezTo>
                <a:cubicBezTo>
                  <a:pt x="2661680" y="1828186"/>
                  <a:pt x="2065843" y="2424023"/>
                  <a:pt x="1330840" y="2424023"/>
                </a:cubicBezTo>
                <a:cubicBezTo>
                  <a:pt x="595837" y="2424023"/>
                  <a:pt x="0" y="1828186"/>
                  <a:pt x="0" y="1093183"/>
                </a:cubicBezTo>
                <a:cubicBezTo>
                  <a:pt x="0" y="679744"/>
                  <a:pt x="188527" y="310338"/>
                  <a:pt x="484302" y="66242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8" name="Graphic 147">
            <a:extLst>
              <a:ext uri="{FF2B5EF4-FFF2-40B4-BE49-F238E27FC236}">
                <a16:creationId xmlns:a16="http://schemas.microsoft.com/office/drawing/2014/main" id="{372BA452-DACF-4CC1-B5FC-1201ACB60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001" t="19460" r="12288" b="12942"/>
          <a:stretch/>
        </p:blipFill>
        <p:spPr>
          <a:xfrm flipH="1">
            <a:off x="7854111" y="28139"/>
            <a:ext cx="2581855" cy="2367745"/>
          </a:xfrm>
          <a:prstGeom prst="rect">
            <a:avLst/>
          </a:prstGeom>
        </p:spPr>
      </p:pic>
      <p:sp>
        <p:nvSpPr>
          <p:cNvPr id="150" name="Oval 2">
            <a:extLst>
              <a:ext uri="{FF2B5EF4-FFF2-40B4-BE49-F238E27FC236}">
                <a16:creationId xmlns:a16="http://schemas.microsoft.com/office/drawing/2014/main" id="{3A8E0FD3-761C-45A6-9643-9219C0A6D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7628" y="2906802"/>
            <a:ext cx="4051324" cy="3951198"/>
          </a:xfrm>
          <a:custGeom>
            <a:avLst/>
            <a:gdLst>
              <a:gd name="connsiteX0" fmla="*/ 2361523 w 4051324"/>
              <a:gd name="connsiteY0" fmla="*/ 0 h 3951198"/>
              <a:gd name="connsiteX1" fmla="*/ 4031372 w 4051324"/>
              <a:gd name="connsiteY1" fmla="*/ 691674 h 3951198"/>
              <a:gd name="connsiteX2" fmla="*/ 4051324 w 4051324"/>
              <a:gd name="connsiteY2" fmla="*/ 713627 h 3951198"/>
              <a:gd name="connsiteX3" fmla="*/ 4051324 w 4051324"/>
              <a:gd name="connsiteY3" fmla="*/ 3951198 h 3951198"/>
              <a:gd name="connsiteX4" fmla="*/ 618807 w 4051324"/>
              <a:gd name="connsiteY4" fmla="*/ 3951198 h 3951198"/>
              <a:gd name="connsiteX5" fmla="*/ 539257 w 4051324"/>
              <a:gd name="connsiteY5" fmla="*/ 3863671 h 3951198"/>
              <a:gd name="connsiteX6" fmla="*/ 0 w 4051324"/>
              <a:gd name="connsiteY6" fmla="*/ 2361523 h 3951198"/>
              <a:gd name="connsiteX7" fmla="*/ 2361523 w 4051324"/>
              <a:gd name="connsiteY7" fmla="*/ 0 h 3951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1324" h="3951198">
                <a:moveTo>
                  <a:pt x="2361523" y="0"/>
                </a:moveTo>
                <a:cubicBezTo>
                  <a:pt x="3013639" y="0"/>
                  <a:pt x="3604020" y="264323"/>
                  <a:pt x="4031372" y="691674"/>
                </a:cubicBezTo>
                <a:lnTo>
                  <a:pt x="4051324" y="713627"/>
                </a:lnTo>
                <a:lnTo>
                  <a:pt x="4051324" y="3951198"/>
                </a:lnTo>
                <a:lnTo>
                  <a:pt x="618807" y="3951198"/>
                </a:lnTo>
                <a:lnTo>
                  <a:pt x="539257" y="3863671"/>
                </a:lnTo>
                <a:cubicBezTo>
                  <a:pt x="202372" y="3455461"/>
                  <a:pt x="0" y="2932125"/>
                  <a:pt x="0" y="2361523"/>
                </a:cubicBezTo>
                <a:cubicBezTo>
                  <a:pt x="0" y="1057290"/>
                  <a:pt x="1057290" y="0"/>
                  <a:pt x="2361523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2" name="Graphic 151">
            <a:extLst>
              <a:ext uri="{FF2B5EF4-FFF2-40B4-BE49-F238E27FC236}">
                <a16:creationId xmlns:a16="http://schemas.microsoft.com/office/drawing/2014/main" id="{1B3ACC64-1ADA-4CF8-B665-E55204E12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18963" r="52721" b="17441"/>
          <a:stretch/>
        </p:blipFill>
        <p:spPr>
          <a:xfrm>
            <a:off x="10854666" y="0"/>
            <a:ext cx="1334286" cy="2962082"/>
          </a:xfrm>
          <a:prstGeom prst="rect">
            <a:avLst/>
          </a:prstGeom>
        </p:spPr>
      </p:pic>
      <p:pic>
        <p:nvPicPr>
          <p:cNvPr id="154" name="Graphic 153">
            <a:extLst>
              <a:ext uri="{FF2B5EF4-FFF2-40B4-BE49-F238E27FC236}">
                <a16:creationId xmlns:a16="http://schemas.microsoft.com/office/drawing/2014/main" id="{54C728AE-EEAD-406C-BABC-3EEDC569F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503920" y="3148124"/>
            <a:ext cx="3709876" cy="370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31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98278-8838-4826-A79E-7B279F911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DD94B-372D-479B-899A-F1DF2DAB0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488" y="757881"/>
            <a:ext cx="10659110" cy="4769707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GB" sz="9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200" b="0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Oed, com. (2021) 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12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ommunity, Oxford English Dictionary</a:t>
            </a:r>
            <a:r>
              <a:rPr lang="en-GB" sz="12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 Available at: https://www.oed.com/view/Entry/37337? 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Accessed: 12 November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Charity mind map flowchart, business concept for presentations and reports,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Craven, P. (2008)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Living With A Dominator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1st ed. Knighton: Freedom Publishing. (Craven, 2008).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Dreamstime.com. (2021) 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Charity mind map flowchart, business concept for presentations and reports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https://www.dreamstime.com/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Accessed 16 November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Facebook com (2021) [Facebook] 12 November. </a:t>
            </a:r>
            <a:r>
              <a:rPr lang="en-GB" sz="1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Ystradgynlais Mind In The Valley</a:t>
            </a:r>
            <a:r>
              <a:rPr lang="en-GB" sz="1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https://www.facebook.com/MindCymruYstradgynlais (Accessed: 14 November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PATRICK FABRE GALLERY.( 2021)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Advantages And Disadvantages Of Technology - PATRICK FABRE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Available at: https://www.patrickfabre.com/cheap-essays/the-advantages-and-disadvantages-of-technology/ </a:t>
            </a:r>
            <a:r>
              <a:rPr lang="en-GB" sz="1200" dirty="0">
                <a:solidFill>
                  <a:srgbClr val="000000"/>
                </a:solidFill>
                <a:latin typeface="Open Sans" panose="020B0606030504020204" pitchFamily="34" charset="0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Accessed 20 November 2021). The Advantages And Disadvantages Of Technology –( PATRICK FABRE, 2021)</a:t>
            </a:r>
            <a:endParaRPr lang="en-GB" sz="12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George, F. (2021) ‘Mind Ystradgynlais’. Interview with Stephanie Jones, Mental Health Charity 8</a:t>
            </a:r>
            <a:r>
              <a:rPr lang="en-GB" sz="1200" baseline="30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900" b="0" i="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7484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6F569-6BCE-4BBF-9670-511E77AC5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References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8F949-28E5-44A7-A00A-AB1618D98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123" y="1825625"/>
            <a:ext cx="10659110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Instragram com (2021) </a:t>
            </a:r>
            <a:r>
              <a:rPr lang="en-GB" sz="20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[Instagram] 12 September.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https://www.instagram.com/ystradgynlaismindcharity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Accessed: 14 November 2021).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N, J. (2021) </a:t>
            </a:r>
            <a:r>
              <a:rPr lang="en-GB" sz="20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Powys Mental Health Blog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Powysmentalhealth.blogspot.com. Available at: https://powysmentalhealth.blogspot.com/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Accessed: 14 November 2021).         (N, J. 2021)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N, J.  (2021) </a:t>
            </a:r>
            <a:r>
              <a:rPr lang="en-GB" sz="20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 for new mums in lockdown – Ystradgynlais Mind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Powysmentalhealth.blogspot.com. Available at: https://powysmentalhealth.blogspot.com/-lockdown. (Accessed: 12 November 2021). (N, J 2021)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0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Ystradgynlais Mind In The Valley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[Facebook] 10 October. Available at: https://www.facebook.com/MindCymruYstradgynlais/ (Accessed 14 November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Mind.org.uk. 2021.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How To Use Zoom To Hold A Crafter noon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&lt;https://www.mind.org.uk/media/6536/how-hold-a-crafternoon-using-zoom.pdf&gt; [Accessed 16 November 2021].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 IT, Connecting people to do good things. (2021) </a:t>
            </a:r>
            <a:r>
              <a:rPr lang="en-GB" sz="20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MIND CHARITY SHOPS, HALIFAX• CHARITY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https://doit.life/organisation/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Accessed: 12 November 2021).  (MIND CHARITY SHOPS, HALIFAX• CHARITY, 2021)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Ystradgynlais Mind, (2020) </a:t>
            </a:r>
            <a:r>
              <a:rPr lang="en-GB" sz="20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Local Mental Health Charity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https://twitter.com/YstradgynlaisM? (Accessed:12 November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(Local Mental Health Charity, 2020)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Learnersfun.com. (2021)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advantage of the technology – Fun of learning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(The advantage of the technology – Fun of learning, 2021)</a:t>
            </a:r>
          </a:p>
          <a:p>
            <a:pPr marL="0" indent="0">
              <a:lnSpc>
                <a:spcPct val="170000"/>
              </a:lnSpc>
              <a:buNone/>
            </a:pP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70000"/>
              </a:lnSpc>
            </a:pP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179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3F387-E2A7-4CB0-9DCD-28EAB049D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5104B-BA29-425C-95A5-C11FCA7AB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Mind.org.uk  (2021)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Use Zoom To Hold A Crafter noon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 Available at: //www.mind.org.uk/media/6536/how-hold-a-crafternoon-using-zoom. (Accessed 16 November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Use Zoom To Hold A Crafter noon, (2021)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Powysmentalhealth.org.uk. (2021)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Mums Matter Ystradgynlais Mind</a:t>
            </a:r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.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Available at: https://www.powysmentalhealth.org.uk/news/local-news/archive/news/mums-matter-ystradgynlais-mind. 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(Accessed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22 </a:t>
            </a:r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November 2021).</a:t>
            </a:r>
            <a:endParaRPr lang="en-GB" sz="20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Mind. (2021)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My Generation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 Available at: https://www.mind.org.uk/about-us/mind-cymru/my-generation/ </a:t>
            </a:r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(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Accessed 21 November 2021)  (My Generation, 2021).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(2021) [Twitter] 20 March. </a:t>
            </a:r>
            <a:r>
              <a:rPr lang="en-GB" sz="2000" i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0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 Takes Balls To Talk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https://twitter.com/search? (Accessed: 12 November 2021).      (It Takes Balls To Talk, 2021)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http://www.learnersfun.com/uncategorized/the-advantage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of-the-technology/ (Accessed 16 November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Reach-interactive.com. (2021)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Mind Charity Case Study - Reach Interactive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https://www.reach-interactive.com/why-reach/mind-charity/ 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Accessed 16 November 2021). (Mind Charity Case Study - Reach Interactive, 2021).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Skylar, J. (2020) </a:t>
            </a:r>
            <a:r>
              <a:rPr lang="en-GB" sz="2000" b="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‘Zoom fatigue’ is taxing the brain. Here's why that happens.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Science. Available at: https://www.nationalgeographic.com/science/article/coronavirus-zoom-fatigue-is-taxing-the-brain-here-is-why-that-happens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Accessed: 14 November 2021). (Skylar, 2020).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Mind, (2017) 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we do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[online video] Available at: https://www.youtube.com/watch? (Accessed 20</a:t>
            </a:r>
            <a:r>
              <a:rPr lang="en-GB" sz="1800" baseline="30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2021).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437992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RegularSeedLeftStep">
      <a:dk1>
        <a:srgbClr val="000000"/>
      </a:dk1>
      <a:lt1>
        <a:srgbClr val="FFFFFF"/>
      </a:lt1>
      <a:dk2>
        <a:srgbClr val="1D3325"/>
      </a:dk2>
      <a:lt2>
        <a:srgbClr val="E8E3E2"/>
      </a:lt2>
      <a:accent1>
        <a:srgbClr val="38B0D0"/>
      </a:accent1>
      <a:accent2>
        <a:srgbClr val="25B497"/>
      </a:accent2>
      <a:accent3>
        <a:srgbClr val="32B965"/>
      </a:accent3>
      <a:accent4>
        <a:srgbClr val="2BBA26"/>
      </a:accent4>
      <a:accent5>
        <a:srgbClr val="6CB431"/>
      </a:accent5>
      <a:accent6>
        <a:srgbClr val="9AAB23"/>
      </a:accent6>
      <a:hlink>
        <a:srgbClr val="BF5A3F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3291</TotalTime>
  <Words>1817</Words>
  <Application>Microsoft Office PowerPoint</Application>
  <PresentationFormat>Widescreen</PresentationFormat>
  <Paragraphs>127</Paragraphs>
  <Slides>15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7" baseType="lpstr">
      <vt:lpstr>Arial</vt:lpstr>
      <vt:lpstr>Arial</vt:lpstr>
      <vt:lpstr>AvenirNext LT Pro Medium</vt:lpstr>
      <vt:lpstr>Calibri</vt:lpstr>
      <vt:lpstr>Gill Sans Nova</vt:lpstr>
      <vt:lpstr>MindMeridian-Regular</vt:lpstr>
      <vt:lpstr>Open Sans</vt:lpstr>
      <vt:lpstr>Raleway</vt:lpstr>
      <vt:lpstr>Roboto</vt:lpstr>
      <vt:lpstr>Times New Roman</vt:lpstr>
      <vt:lpstr>TwitterChirp</vt:lpstr>
      <vt:lpstr>ConfettiVTI</vt:lpstr>
      <vt:lpstr>Viva: Mind and Communities Stephanie Jones 1712162 BMHP6022</vt:lpstr>
      <vt:lpstr>  </vt:lpstr>
      <vt:lpstr>What is a Community</vt:lpstr>
      <vt:lpstr>PowerPoint Presentation</vt:lpstr>
      <vt:lpstr>Principle Fundraiser for Mind &amp; Coarses</vt:lpstr>
      <vt:lpstr>      Creating Communities lost interaction during global pandemic.   Promote Well Being via digital platforms: Social media, such as Facebook, Instagram twitter and their own website. Posters in the area. Word of Mouth. GP’s and other organizations. Zoom meeting since covid 19. Telephone appointments.  </vt:lpstr>
      <vt:lpstr>Demonstration using Technology</vt:lpstr>
      <vt:lpstr>What are the advantages using Technology with Mind</vt:lpstr>
      <vt:lpstr>What are Disadvanges of Technology</vt:lpstr>
      <vt:lpstr>  What will stay in place for future (Digital platforms)  Emails Zoom Meetings  Telephone Calls Internet advertising Text messages   </vt:lpstr>
      <vt:lpstr>Conclusion</vt:lpstr>
      <vt:lpstr>Recommendations    Mind does not currently use or promote WhatsApp group for supporting each other due to   confidentiality reasons: consider introducing.  Not allowed to accept friend request on Facebook, Instagram, Twitter: consider introducing.   Confidentiality will be broken if support workers feel they are at risk to themselves and others: address these concerns.     </vt:lpstr>
      <vt:lpstr>References</vt:lpstr>
      <vt:lpstr>References 2</vt:lpstr>
      <vt:lpstr>References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 Davis</dc:creator>
  <cp:lastModifiedBy>Stephanie Kim Jones (1712162)</cp:lastModifiedBy>
  <cp:revision>57</cp:revision>
  <dcterms:created xsi:type="dcterms:W3CDTF">2021-11-02T13:08:21Z</dcterms:created>
  <dcterms:modified xsi:type="dcterms:W3CDTF">2021-11-22T21:59:56Z</dcterms:modified>
</cp:coreProperties>
</file>