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notesSlides/notesSlide2.xml" ContentType="application/vnd.openxmlformats-officedocument.presentationml.notesSlide+xml"/>
  <Override PartName="/ppt/ink/ink3.xml" ContentType="application/inkml+xml"/>
  <Override PartName="/ppt/ink/ink4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9" r:id="rId2"/>
    <p:sldId id="256" r:id="rId3"/>
    <p:sldId id="263" r:id="rId4"/>
    <p:sldId id="258" r:id="rId5"/>
    <p:sldId id="257" r:id="rId6"/>
    <p:sldId id="261" r:id="rId7"/>
    <p:sldId id="260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365D8C8-E941-4F47-BBD4-F705EB5F7E5B}" v="85" dt="2024-03-06T11:35:18.8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3" d="100"/>
          <a:sy n="93" d="100"/>
        </p:scale>
        <p:origin x="245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lerie bays" userId="c006677aa3c7eee3" providerId="LiveId" clId="{9C5DCC8E-77AB-7C4E-9C15-24E71DAA0533}"/>
    <pc:docChg chg="undo custSel addSld delSld modSld">
      <pc:chgData name="valerie bays" userId="c006677aa3c7eee3" providerId="LiveId" clId="{9C5DCC8E-77AB-7C4E-9C15-24E71DAA0533}" dt="2024-03-04T14:54:33.039" v="188" actId="1076"/>
      <pc:docMkLst>
        <pc:docMk/>
      </pc:docMkLst>
      <pc:sldChg chg="addSp delSp modSp add del modNotesTx">
        <pc:chgData name="valerie bays" userId="c006677aa3c7eee3" providerId="LiveId" clId="{9C5DCC8E-77AB-7C4E-9C15-24E71DAA0533}" dt="2024-03-04T11:13:16.201" v="187" actId="1076"/>
        <pc:sldMkLst>
          <pc:docMk/>
          <pc:sldMk cId="683370560" sldId="257"/>
        </pc:sldMkLst>
        <pc:spChg chg="add mod">
          <ac:chgData name="valerie bays" userId="c006677aa3c7eee3" providerId="LiveId" clId="{9C5DCC8E-77AB-7C4E-9C15-24E71DAA0533}" dt="2024-03-04T11:13:16.201" v="187" actId="1076"/>
          <ac:spMkLst>
            <pc:docMk/>
            <pc:sldMk cId="683370560" sldId="257"/>
            <ac:spMk id="4" creationId="{3D01C297-60B6-A4C3-4F30-893808819652}"/>
          </ac:spMkLst>
        </pc:spChg>
        <pc:spChg chg="add del mod">
          <ac:chgData name="valerie bays" userId="c006677aa3c7eee3" providerId="LiveId" clId="{9C5DCC8E-77AB-7C4E-9C15-24E71DAA0533}" dt="2024-03-04T11:08:24.056" v="153" actId="22"/>
          <ac:spMkLst>
            <pc:docMk/>
            <pc:sldMk cId="683370560" sldId="257"/>
            <ac:spMk id="6" creationId="{0EA22F8B-1CE8-BBF8-4760-62A92087756E}"/>
          </ac:spMkLst>
        </pc:spChg>
        <pc:spChg chg="add mod">
          <ac:chgData name="valerie bays" userId="c006677aa3c7eee3" providerId="LiveId" clId="{9C5DCC8E-77AB-7C4E-9C15-24E71DAA0533}" dt="2024-03-04T09:53:26.777" v="61" actId="1076"/>
          <ac:spMkLst>
            <pc:docMk/>
            <pc:sldMk cId="683370560" sldId="257"/>
            <ac:spMk id="7" creationId="{4459A3A2-259C-90A5-35E2-7D5F7B4C9E53}"/>
          </ac:spMkLst>
        </pc:spChg>
        <pc:spChg chg="mod">
          <ac:chgData name="valerie bays" userId="c006677aa3c7eee3" providerId="LiveId" clId="{9C5DCC8E-77AB-7C4E-9C15-24E71DAA0533}" dt="2024-03-04T11:08:16.035" v="148" actId="14100"/>
          <ac:spMkLst>
            <pc:docMk/>
            <pc:sldMk cId="683370560" sldId="257"/>
            <ac:spMk id="1061" creationId="{008CD60A-9834-DBC4-F789-B3513046BD3B}"/>
          </ac:spMkLst>
        </pc:spChg>
        <pc:picChg chg="add del mod">
          <ac:chgData name="valerie bays" userId="c006677aa3c7eee3" providerId="LiveId" clId="{9C5DCC8E-77AB-7C4E-9C15-24E71DAA0533}" dt="2024-03-04T09:50:21.977" v="25" actId="478"/>
          <ac:picMkLst>
            <pc:docMk/>
            <pc:sldMk cId="683370560" sldId="257"/>
            <ac:picMk id="5" creationId="{EF3422A4-3AD0-6610-3BE3-417790649CCC}"/>
          </ac:picMkLst>
        </pc:picChg>
      </pc:sldChg>
      <pc:sldChg chg="addSp delSp modSp add del">
        <pc:chgData name="valerie bays" userId="c006677aa3c7eee3" providerId="LiveId" clId="{9C5DCC8E-77AB-7C4E-9C15-24E71DAA0533}" dt="2024-03-04T11:13:02.823" v="181" actId="2696"/>
        <pc:sldMkLst>
          <pc:docMk/>
          <pc:sldMk cId="3445395111" sldId="258"/>
        </pc:sldMkLst>
        <pc:spChg chg="add del mod">
          <ac:chgData name="valerie bays" userId="c006677aa3c7eee3" providerId="LiveId" clId="{9C5DCC8E-77AB-7C4E-9C15-24E71DAA0533}" dt="2024-03-04T10:13:54.154" v="75" actId="22"/>
          <ac:spMkLst>
            <pc:docMk/>
            <pc:sldMk cId="3445395111" sldId="258"/>
            <ac:spMk id="8" creationId="{F1FEA4D7-25B3-4ADA-2893-8D110F546E56}"/>
          </ac:spMkLst>
        </pc:spChg>
        <pc:spChg chg="add del">
          <ac:chgData name="valerie bays" userId="c006677aa3c7eee3" providerId="LiveId" clId="{9C5DCC8E-77AB-7C4E-9C15-24E71DAA0533}" dt="2024-03-04T10:14:14.945" v="79" actId="22"/>
          <ac:spMkLst>
            <pc:docMk/>
            <pc:sldMk cId="3445395111" sldId="258"/>
            <ac:spMk id="10" creationId="{20D09738-2C1F-0BAE-7059-DFCA435C975D}"/>
          </ac:spMkLst>
        </pc:spChg>
        <pc:spChg chg="add mod">
          <ac:chgData name="valerie bays" userId="c006677aa3c7eee3" providerId="LiveId" clId="{9C5DCC8E-77AB-7C4E-9C15-24E71DAA0533}" dt="2024-03-04T10:15:17.597" v="86" actId="14100"/>
          <ac:spMkLst>
            <pc:docMk/>
            <pc:sldMk cId="3445395111" sldId="258"/>
            <ac:spMk id="12" creationId="{BB2B13BE-A6D2-389C-D4CE-AAB7C94A4261}"/>
          </ac:spMkLst>
        </pc:spChg>
        <pc:spChg chg="mod">
          <ac:chgData name="valerie bays" userId="c006677aa3c7eee3" providerId="LiveId" clId="{9C5DCC8E-77AB-7C4E-9C15-24E71DAA0533}" dt="2024-03-04T10:14:14.082" v="78" actId="1076"/>
          <ac:spMkLst>
            <pc:docMk/>
            <pc:sldMk cId="3445395111" sldId="258"/>
            <ac:spMk id="1042" creationId="{DFAFB80C-4EE6-2F32-6A6D-9776EDA70B3A}"/>
          </ac:spMkLst>
        </pc:spChg>
        <pc:picChg chg="add del mod">
          <ac:chgData name="valerie bays" userId="c006677aa3c7eee3" providerId="LiveId" clId="{9C5DCC8E-77AB-7C4E-9C15-24E71DAA0533}" dt="2024-03-04T09:55:44.248" v="69" actId="22"/>
          <ac:picMkLst>
            <pc:docMk/>
            <pc:sldMk cId="3445395111" sldId="258"/>
            <ac:picMk id="5" creationId="{75EF8E3A-5B9A-3A27-0037-790D011A5759}"/>
          </ac:picMkLst>
        </pc:picChg>
        <pc:picChg chg="mod">
          <ac:chgData name="valerie bays" userId="c006677aa3c7eee3" providerId="LiveId" clId="{9C5DCC8E-77AB-7C4E-9C15-24E71DAA0533}" dt="2024-03-04T10:14:30.128" v="80" actId="1076"/>
          <ac:picMkLst>
            <pc:docMk/>
            <pc:sldMk cId="3445395111" sldId="258"/>
            <ac:picMk id="1026" creationId="{D0974A34-E282-57FA-59E9-7D241421A055}"/>
          </ac:picMkLst>
        </pc:picChg>
      </pc:sldChg>
      <pc:sldChg chg="modSp">
        <pc:chgData name="valerie bays" userId="c006677aa3c7eee3" providerId="LiveId" clId="{9C5DCC8E-77AB-7C4E-9C15-24E71DAA0533}" dt="2024-03-04T14:54:33.039" v="188" actId="1076"/>
        <pc:sldMkLst>
          <pc:docMk/>
          <pc:sldMk cId="1642415607" sldId="259"/>
        </pc:sldMkLst>
        <pc:spChg chg="mod">
          <ac:chgData name="valerie bays" userId="c006677aa3c7eee3" providerId="LiveId" clId="{9C5DCC8E-77AB-7C4E-9C15-24E71DAA0533}" dt="2024-03-04T14:54:33.039" v="188" actId="1076"/>
          <ac:spMkLst>
            <pc:docMk/>
            <pc:sldMk cId="1642415607" sldId="259"/>
            <ac:spMk id="2" creationId="{7869B059-BB38-6644-8144-D8941FBD087F}"/>
          </ac:spMkLst>
        </pc:spChg>
      </pc:sldChg>
      <pc:sldChg chg="addSp modSp mod setBg">
        <pc:chgData name="valerie bays" userId="c006677aa3c7eee3" providerId="LiveId" clId="{9C5DCC8E-77AB-7C4E-9C15-24E71DAA0533}" dt="2024-03-04T11:09:02.983" v="161" actId="14100"/>
        <pc:sldMkLst>
          <pc:docMk/>
          <pc:sldMk cId="1968547391" sldId="260"/>
        </pc:sldMkLst>
        <pc:spChg chg="mod">
          <ac:chgData name="valerie bays" userId="c006677aa3c7eee3" providerId="LiveId" clId="{9C5DCC8E-77AB-7C4E-9C15-24E71DAA0533}" dt="2024-03-03T12:52:06.646" v="12" actId="26606"/>
          <ac:spMkLst>
            <pc:docMk/>
            <pc:sldMk cId="1968547391" sldId="260"/>
            <ac:spMk id="2" creationId="{81194F42-5D83-585E-8439-6104B42110FF}"/>
          </ac:spMkLst>
        </pc:spChg>
        <pc:spChg chg="mod">
          <ac:chgData name="valerie bays" userId="c006677aa3c7eee3" providerId="LiveId" clId="{9C5DCC8E-77AB-7C4E-9C15-24E71DAA0533}" dt="2024-03-04T09:47:48.274" v="21" actId="22"/>
          <ac:spMkLst>
            <pc:docMk/>
            <pc:sldMk cId="1968547391" sldId="260"/>
            <ac:spMk id="3" creationId="{CA5DAB5F-C0EF-CCC3-6EEB-5F956F0FBEA2}"/>
          </ac:spMkLst>
        </pc:spChg>
        <pc:spChg chg="add mod">
          <ac:chgData name="valerie bays" userId="c006677aa3c7eee3" providerId="LiveId" clId="{9C5DCC8E-77AB-7C4E-9C15-24E71DAA0533}" dt="2024-03-04T09:42:36.207" v="16" actId="1076"/>
          <ac:spMkLst>
            <pc:docMk/>
            <pc:sldMk cId="1968547391" sldId="260"/>
            <ac:spMk id="8" creationId="{0FA6F2CC-EE60-6D5D-DDE8-802BCA75CC0E}"/>
          </ac:spMkLst>
        </pc:spChg>
        <pc:spChg chg="add mod">
          <ac:chgData name="valerie bays" userId="c006677aa3c7eee3" providerId="LiveId" clId="{9C5DCC8E-77AB-7C4E-9C15-24E71DAA0533}" dt="2024-03-04T11:09:02.983" v="161" actId="14100"/>
          <ac:spMkLst>
            <pc:docMk/>
            <pc:sldMk cId="1968547391" sldId="260"/>
            <ac:spMk id="10" creationId="{CA3BB8D0-7C16-968C-7431-DE9F38B6DCF3}"/>
          </ac:spMkLst>
        </pc:spChg>
        <pc:grpChg chg="add">
          <ac:chgData name="valerie bays" userId="c006677aa3c7eee3" providerId="LiveId" clId="{9C5DCC8E-77AB-7C4E-9C15-24E71DAA0533}" dt="2024-03-03T12:52:06.646" v="12" actId="26606"/>
          <ac:grpSpMkLst>
            <pc:docMk/>
            <pc:sldMk cId="1968547391" sldId="260"/>
            <ac:grpSpMk id="25" creationId="{434FA563-76F6-CDCF-AEA0-A7B78E44647B}"/>
          </ac:grpSpMkLst>
        </pc:grpChg>
        <pc:picChg chg="add mod">
          <ac:chgData name="valerie bays" userId="c006677aa3c7eee3" providerId="LiveId" clId="{9C5DCC8E-77AB-7C4E-9C15-24E71DAA0533}" dt="2024-03-03T12:52:06.646" v="12" actId="26606"/>
          <ac:picMkLst>
            <pc:docMk/>
            <pc:sldMk cId="1968547391" sldId="260"/>
            <ac:picMk id="6" creationId="{66A1D3A9-39EE-9543-6599-B8E148F9DD5E}"/>
          </ac:picMkLst>
        </pc:picChg>
      </pc:sldChg>
      <pc:sldChg chg="addSp delSp modSp new mod setBg">
        <pc:chgData name="valerie bays" userId="c006677aa3c7eee3" providerId="LiveId" clId="{9C5DCC8E-77AB-7C4E-9C15-24E71DAA0533}" dt="2024-03-04T09:46:22.410" v="20" actId="14100"/>
        <pc:sldMkLst>
          <pc:docMk/>
          <pc:sldMk cId="2856933430" sldId="261"/>
        </pc:sldMkLst>
        <pc:spChg chg="mod">
          <ac:chgData name="valerie bays" userId="c006677aa3c7eee3" providerId="LiveId" clId="{9C5DCC8E-77AB-7C4E-9C15-24E71DAA0533}" dt="2024-03-01T14:51:15.005" v="2" actId="26606"/>
          <ac:spMkLst>
            <pc:docMk/>
            <pc:sldMk cId="2856933430" sldId="261"/>
            <ac:spMk id="2" creationId="{78C024BA-FE05-9F04-6384-5DA77E0AF8F1}"/>
          </ac:spMkLst>
        </pc:spChg>
        <pc:spChg chg="del">
          <ac:chgData name="valerie bays" userId="c006677aa3c7eee3" providerId="LiveId" clId="{9C5DCC8E-77AB-7C4E-9C15-24E71DAA0533}" dt="2024-03-01T14:51:09.373" v="1" actId="22"/>
          <ac:spMkLst>
            <pc:docMk/>
            <pc:sldMk cId="2856933430" sldId="261"/>
            <ac:spMk id="3" creationId="{D5973B8A-6407-0949-AE15-2324330BDC9B}"/>
          </ac:spMkLst>
        </pc:spChg>
        <pc:spChg chg="add mod">
          <ac:chgData name="valerie bays" userId="c006677aa3c7eee3" providerId="LiveId" clId="{9C5DCC8E-77AB-7C4E-9C15-24E71DAA0533}" dt="2024-03-04T09:46:22.410" v="20" actId="14100"/>
          <ac:spMkLst>
            <pc:docMk/>
            <pc:sldMk cId="2856933430" sldId="261"/>
            <ac:spMk id="4" creationId="{519A82D2-64F4-63FE-9B26-C9101F69274F}"/>
          </ac:spMkLst>
        </pc:spChg>
        <pc:spChg chg="add del">
          <ac:chgData name="valerie bays" userId="c006677aa3c7eee3" providerId="LiveId" clId="{9C5DCC8E-77AB-7C4E-9C15-24E71DAA0533}" dt="2024-03-01T14:54:36.274" v="8" actId="22"/>
          <ac:spMkLst>
            <pc:docMk/>
            <pc:sldMk cId="2856933430" sldId="261"/>
            <ac:spMk id="8" creationId="{BEC59B14-09F3-F470-3B9A-4CB572CCECD3}"/>
          </ac:spMkLst>
        </pc:spChg>
        <pc:spChg chg="add mod">
          <ac:chgData name="valerie bays" userId="c006677aa3c7eee3" providerId="LiveId" clId="{9C5DCC8E-77AB-7C4E-9C15-24E71DAA0533}" dt="2024-03-01T14:54:34.851" v="7" actId="1076"/>
          <ac:spMkLst>
            <pc:docMk/>
            <pc:sldMk cId="2856933430" sldId="261"/>
            <ac:spMk id="10" creationId="{5B0462B8-05A1-7AA9-05FD-5F984801263F}"/>
          </ac:spMkLst>
        </pc:spChg>
        <pc:spChg chg="add">
          <ac:chgData name="valerie bays" userId="c006677aa3c7eee3" providerId="LiveId" clId="{9C5DCC8E-77AB-7C4E-9C15-24E71DAA0533}" dt="2024-03-01T14:51:15.005" v="2" actId="26606"/>
          <ac:spMkLst>
            <pc:docMk/>
            <pc:sldMk cId="2856933430" sldId="261"/>
            <ac:spMk id="13" creationId="{201CC55D-ED54-4C5C-95E6-10947BD1103B}"/>
          </ac:spMkLst>
        </pc:spChg>
        <pc:spChg chg="add">
          <ac:chgData name="valerie bays" userId="c006677aa3c7eee3" providerId="LiveId" clId="{9C5DCC8E-77AB-7C4E-9C15-24E71DAA0533}" dt="2024-03-01T14:51:15.005" v="2" actId="26606"/>
          <ac:spMkLst>
            <pc:docMk/>
            <pc:sldMk cId="2856933430" sldId="261"/>
            <ac:spMk id="19" creationId="{3873B707-463F-40B0-8227-E8CC6C67EB25}"/>
          </ac:spMkLst>
        </pc:spChg>
        <pc:spChg chg="add">
          <ac:chgData name="valerie bays" userId="c006677aa3c7eee3" providerId="LiveId" clId="{9C5DCC8E-77AB-7C4E-9C15-24E71DAA0533}" dt="2024-03-01T14:51:15.005" v="2" actId="26606"/>
          <ac:spMkLst>
            <pc:docMk/>
            <pc:sldMk cId="2856933430" sldId="261"/>
            <ac:spMk id="21" creationId="{C13237C8-E62C-4F0D-A318-BD6FB6C2D138}"/>
          </ac:spMkLst>
        </pc:spChg>
        <pc:spChg chg="add">
          <ac:chgData name="valerie bays" userId="c006677aa3c7eee3" providerId="LiveId" clId="{9C5DCC8E-77AB-7C4E-9C15-24E71DAA0533}" dt="2024-03-01T14:51:15.005" v="2" actId="26606"/>
          <ac:spMkLst>
            <pc:docMk/>
            <pc:sldMk cId="2856933430" sldId="261"/>
            <ac:spMk id="23" creationId="{19C9EAEA-39D0-4B0E-A0EB-51E7B26740B1}"/>
          </ac:spMkLst>
        </pc:spChg>
        <pc:grpChg chg="add">
          <ac:chgData name="valerie bays" userId="c006677aa3c7eee3" providerId="LiveId" clId="{9C5DCC8E-77AB-7C4E-9C15-24E71DAA0533}" dt="2024-03-01T14:51:15.005" v="2" actId="26606"/>
          <ac:grpSpMkLst>
            <pc:docMk/>
            <pc:sldMk cId="2856933430" sldId="261"/>
            <ac:grpSpMk id="15" creationId="{1DE889C7-FAD6-4397-98E2-05D503484459}"/>
          </ac:grpSpMkLst>
        </pc:grpChg>
        <pc:picChg chg="add mod">
          <ac:chgData name="valerie bays" userId="c006677aa3c7eee3" providerId="LiveId" clId="{9C5DCC8E-77AB-7C4E-9C15-24E71DAA0533}" dt="2024-03-01T14:51:15.005" v="2" actId="26606"/>
          <ac:picMkLst>
            <pc:docMk/>
            <pc:sldMk cId="2856933430" sldId="261"/>
            <ac:picMk id="6" creationId="{EC80FA01-FFEE-ED4D-112F-8562E8B72D74}"/>
          </ac:picMkLst>
        </pc:picChg>
      </pc:sldChg>
      <pc:sldChg chg="add del">
        <pc:chgData name="valerie bays" userId="c006677aa3c7eee3" providerId="LiveId" clId="{9C5DCC8E-77AB-7C4E-9C15-24E71DAA0533}" dt="2024-03-04T11:11:47.244" v="165" actId="22"/>
        <pc:sldMkLst>
          <pc:docMk/>
          <pc:sldMk cId="2725928236" sldId="262"/>
        </pc:sldMkLst>
      </pc:sldChg>
      <pc:sldChg chg="add del">
        <pc:chgData name="valerie bays" userId="c006677aa3c7eee3" providerId="LiveId" clId="{9C5DCC8E-77AB-7C4E-9C15-24E71DAA0533}" dt="2024-03-01T14:54:34.111" v="6" actId="22"/>
        <pc:sldMkLst>
          <pc:docMk/>
          <pc:sldMk cId="2891822261" sldId="262"/>
        </pc:sldMkLst>
      </pc:sldChg>
      <pc:sldChg chg="add del">
        <pc:chgData name="valerie bays" userId="c006677aa3c7eee3" providerId="LiveId" clId="{9C5DCC8E-77AB-7C4E-9C15-24E71DAA0533}" dt="2024-03-04T11:05:38.254" v="99" actId="22"/>
        <pc:sldMkLst>
          <pc:docMk/>
          <pc:sldMk cId="3458235732" sldId="262"/>
        </pc:sldMkLst>
      </pc:sldChg>
      <pc:sldChg chg="add del">
        <pc:chgData name="valerie bays" userId="c006677aa3c7eee3" providerId="LiveId" clId="{9C5DCC8E-77AB-7C4E-9C15-24E71DAA0533}" dt="2024-03-04T11:05:36.568" v="98" actId="22"/>
        <pc:sldMkLst>
          <pc:docMk/>
          <pc:sldMk cId="1304212484" sldId="263"/>
        </pc:sldMkLst>
      </pc:sldChg>
      <pc:sldChg chg="addSp delSp modSp add del">
        <pc:chgData name="valerie bays" userId="c006677aa3c7eee3" providerId="LiveId" clId="{9C5DCC8E-77AB-7C4E-9C15-24E71DAA0533}" dt="2024-03-04T11:05:35.787" v="97" actId="22"/>
        <pc:sldMkLst>
          <pc:docMk/>
          <pc:sldMk cId="654463858" sldId="264"/>
        </pc:sldMkLst>
        <pc:spChg chg="add del mod">
          <ac:chgData name="valerie bays" userId="c006677aa3c7eee3" providerId="LiveId" clId="{9C5DCC8E-77AB-7C4E-9C15-24E71DAA0533}" dt="2024-03-04T11:05:34.988" v="96" actId="22"/>
          <ac:spMkLst>
            <pc:docMk/>
            <pc:sldMk cId="654463858" sldId="264"/>
            <ac:spMk id="4" creationId="{8A553C5C-ACEE-7ACE-3ABF-62E52940F915}"/>
          </ac:spMkLst>
        </pc:spChg>
      </pc:sldChg>
      <pc:sldChg chg="add del">
        <pc:chgData name="valerie bays" userId="c006677aa3c7eee3" providerId="LiveId" clId="{9C5DCC8E-77AB-7C4E-9C15-24E71DAA0533}" dt="2024-03-04T11:05:32.951" v="94" actId="22"/>
        <pc:sldMkLst>
          <pc:docMk/>
          <pc:sldMk cId="1123706638" sldId="265"/>
        </pc:sldMkLst>
      </pc:sldChg>
    </pc:docChg>
  </pc:docChgLst>
  <pc:docChgLst>
    <pc:chgData name="valerie bays" userId="c006677aa3c7eee3" providerId="LiveId" clId="{F365D8C8-E941-4F47-BBD4-F705EB5F7E5B}"/>
    <pc:docChg chg="undo redo custSel addSld delSld modSld sldOrd">
      <pc:chgData name="valerie bays" userId="c006677aa3c7eee3" providerId="LiveId" clId="{F365D8C8-E941-4F47-BBD4-F705EB5F7E5B}" dt="2024-03-08T09:19:48.377" v="1038" actId="9405"/>
      <pc:docMkLst>
        <pc:docMk/>
      </pc:docMkLst>
      <pc:sldChg chg="addSp delSp modSp mod ord">
        <pc:chgData name="valerie bays" userId="c006677aa3c7eee3" providerId="LiveId" clId="{F365D8C8-E941-4F47-BBD4-F705EB5F7E5B}" dt="2024-03-04T16:17:34.064" v="1023"/>
        <pc:sldMkLst>
          <pc:docMk/>
          <pc:sldMk cId="1553891285" sldId="256"/>
        </pc:sldMkLst>
        <pc:spChg chg="mod">
          <ac:chgData name="valerie bays" userId="c006677aa3c7eee3" providerId="LiveId" clId="{F365D8C8-E941-4F47-BBD4-F705EB5F7E5B}" dt="2024-03-01T11:38:34.831" v="99" actId="20577"/>
          <ac:spMkLst>
            <pc:docMk/>
            <pc:sldMk cId="1553891285" sldId="256"/>
            <ac:spMk id="2" creationId="{34CA7CDA-9C69-07A1-F2A3-EABA31CFD319}"/>
          </ac:spMkLst>
        </pc:spChg>
        <pc:inkChg chg="add del">
          <ac:chgData name="valerie bays" userId="c006677aa3c7eee3" providerId="LiveId" clId="{F365D8C8-E941-4F47-BBD4-F705EB5F7E5B}" dt="2024-03-04T11:51:31.440" v="979" actId="9405"/>
          <ac:inkMkLst>
            <pc:docMk/>
            <pc:sldMk cId="1553891285" sldId="256"/>
            <ac:inkMk id="4" creationId="{AF2958E7-BFAE-9EC5-2965-82B9BD9FDF2A}"/>
          </ac:inkMkLst>
        </pc:inkChg>
        <pc:inkChg chg="add del">
          <ac:chgData name="valerie bays" userId="c006677aa3c7eee3" providerId="LiveId" clId="{F365D8C8-E941-4F47-BBD4-F705EB5F7E5B}" dt="2024-03-04T11:51:30.390" v="978" actId="9405"/>
          <ac:inkMkLst>
            <pc:docMk/>
            <pc:sldMk cId="1553891285" sldId="256"/>
            <ac:inkMk id="5" creationId="{A2A8EA27-A208-AAD6-6CF2-9A455BC1CBDE}"/>
          </ac:inkMkLst>
        </pc:inkChg>
      </pc:sldChg>
      <pc:sldChg chg="addSp delSp modSp new mod ord setBg">
        <pc:chgData name="valerie bays" userId="c006677aa3c7eee3" providerId="LiveId" clId="{F365D8C8-E941-4F47-BBD4-F705EB5F7E5B}" dt="2024-03-06T11:25:40.320" v="1031"/>
        <pc:sldMkLst>
          <pc:docMk/>
          <pc:sldMk cId="683370560" sldId="257"/>
        </pc:sldMkLst>
        <pc:spChg chg="mod ord">
          <ac:chgData name="valerie bays" userId="c006677aa3c7eee3" providerId="LiveId" clId="{F365D8C8-E941-4F47-BBD4-F705EB5F7E5B}" dt="2024-03-01T13:39:59.471" v="563" actId="26606"/>
          <ac:spMkLst>
            <pc:docMk/>
            <pc:sldMk cId="683370560" sldId="257"/>
            <ac:spMk id="2" creationId="{364A533E-86A1-4D2F-90E7-1BAAE3639DA8}"/>
          </ac:spMkLst>
        </pc:spChg>
        <pc:spChg chg="del">
          <ac:chgData name="valerie bays" userId="c006677aa3c7eee3" providerId="LiveId" clId="{F365D8C8-E941-4F47-BBD4-F705EB5F7E5B}" dt="2024-03-01T11:10:43.895" v="38"/>
          <ac:spMkLst>
            <pc:docMk/>
            <pc:sldMk cId="683370560" sldId="257"/>
            <ac:spMk id="3" creationId="{0C444FC2-95C7-93E4-EACE-53C5B6954483}"/>
          </ac:spMkLst>
        </pc:spChg>
        <pc:spChg chg="add del mod">
          <ac:chgData name="valerie bays" userId="c006677aa3c7eee3" providerId="LiveId" clId="{F365D8C8-E941-4F47-BBD4-F705EB5F7E5B}" dt="2024-03-01T13:39:59.471" v="563" actId="26606"/>
          <ac:spMkLst>
            <pc:docMk/>
            <pc:sldMk cId="683370560" sldId="257"/>
            <ac:spMk id="7" creationId="{008CD60A-9834-DBC4-F789-B3513046BD3B}"/>
          </ac:spMkLst>
        </pc:spChg>
        <pc:spChg chg="add del">
          <ac:chgData name="valerie bays" userId="c006677aa3c7eee3" providerId="LiveId" clId="{F365D8C8-E941-4F47-BBD4-F705EB5F7E5B}" dt="2024-03-01T11:10:57.277" v="40" actId="26606"/>
          <ac:spMkLst>
            <pc:docMk/>
            <pc:sldMk cId="683370560" sldId="257"/>
            <ac:spMk id="1030" creationId="{9166C5E7-1716-22A7-D3A3-4424CEE50984}"/>
          </ac:spMkLst>
        </pc:spChg>
        <pc:spChg chg="add del">
          <ac:chgData name="valerie bays" userId="c006677aa3c7eee3" providerId="LiveId" clId="{F365D8C8-E941-4F47-BBD4-F705EB5F7E5B}" dt="2024-03-01T11:10:57.277" v="40" actId="26606"/>
          <ac:spMkLst>
            <pc:docMk/>
            <pc:sldMk cId="683370560" sldId="257"/>
            <ac:spMk id="1033" creationId="{F13C74B1-5B17-4795-BED0-7140497B445A}"/>
          </ac:spMkLst>
        </pc:spChg>
        <pc:spChg chg="add del">
          <ac:chgData name="valerie bays" userId="c006677aa3c7eee3" providerId="LiveId" clId="{F365D8C8-E941-4F47-BBD4-F705EB5F7E5B}" dt="2024-03-01T11:10:57.277" v="40" actId="26606"/>
          <ac:spMkLst>
            <pc:docMk/>
            <pc:sldMk cId="683370560" sldId="257"/>
            <ac:spMk id="1035" creationId="{D4974D33-8DC5-464E-8C6D-BE58F0669C17}"/>
          </ac:spMkLst>
        </pc:spChg>
        <pc:spChg chg="add del">
          <ac:chgData name="valerie bays" userId="c006677aa3c7eee3" providerId="LiveId" clId="{F365D8C8-E941-4F47-BBD4-F705EB5F7E5B}" dt="2024-03-01T11:10:59.905" v="42" actId="26606"/>
          <ac:spMkLst>
            <pc:docMk/>
            <pc:sldMk cId="683370560" sldId="257"/>
            <ac:spMk id="1037" creationId="{55D4142C-5077-457F-A6AD-3FECFDB39685}"/>
          </ac:spMkLst>
        </pc:spChg>
        <pc:spChg chg="add del">
          <ac:chgData name="valerie bays" userId="c006677aa3c7eee3" providerId="LiveId" clId="{F365D8C8-E941-4F47-BBD4-F705EB5F7E5B}" dt="2024-03-01T11:10:59.905" v="42" actId="26606"/>
          <ac:spMkLst>
            <pc:docMk/>
            <pc:sldMk cId="683370560" sldId="257"/>
            <ac:spMk id="1038" creationId="{9AA72BD9-2C5A-4EDC-931F-5AA08EACA0F3}"/>
          </ac:spMkLst>
        </pc:spChg>
        <pc:spChg chg="add del">
          <ac:chgData name="valerie bays" userId="c006677aa3c7eee3" providerId="LiveId" clId="{F365D8C8-E941-4F47-BBD4-F705EB5F7E5B}" dt="2024-03-01T11:10:59.905" v="42" actId="26606"/>
          <ac:spMkLst>
            <pc:docMk/>
            <pc:sldMk cId="683370560" sldId="257"/>
            <ac:spMk id="1039" creationId="{7A5F0580-5EE9-419F-96EE-B6529EF6E7D0}"/>
          </ac:spMkLst>
        </pc:spChg>
        <pc:spChg chg="add del">
          <ac:chgData name="valerie bays" userId="c006677aa3c7eee3" providerId="LiveId" clId="{F365D8C8-E941-4F47-BBD4-F705EB5F7E5B}" dt="2024-03-01T11:10:59.905" v="42" actId="26606"/>
          <ac:spMkLst>
            <pc:docMk/>
            <pc:sldMk cId="683370560" sldId="257"/>
            <ac:spMk id="1040" creationId="{DD3981AC-7B61-4947-BCF3-F7AA7FA385B9}"/>
          </ac:spMkLst>
        </pc:spChg>
        <pc:spChg chg="add del">
          <ac:chgData name="valerie bays" userId="c006677aa3c7eee3" providerId="LiveId" clId="{F365D8C8-E941-4F47-BBD4-F705EB5F7E5B}" dt="2024-03-01T11:10:59.905" v="42" actId="26606"/>
          <ac:spMkLst>
            <pc:docMk/>
            <pc:sldMk cId="683370560" sldId="257"/>
            <ac:spMk id="1041" creationId="{7FD6B1BF-4D92-CBA1-3336-3DAE43A149B7}"/>
          </ac:spMkLst>
        </pc:spChg>
        <pc:spChg chg="add del">
          <ac:chgData name="valerie bays" userId="c006677aa3c7eee3" providerId="LiveId" clId="{F365D8C8-E941-4F47-BBD4-F705EB5F7E5B}" dt="2024-03-01T13:39:59.471" v="563" actId="26606"/>
          <ac:spMkLst>
            <pc:docMk/>
            <pc:sldMk cId="683370560" sldId="257"/>
            <ac:spMk id="1043" creationId="{04812C46-200A-4DEB-A05E-3ED6C68C2387}"/>
          </ac:spMkLst>
        </pc:spChg>
        <pc:spChg chg="add del">
          <ac:chgData name="valerie bays" userId="c006677aa3c7eee3" providerId="LiveId" clId="{F365D8C8-E941-4F47-BBD4-F705EB5F7E5B}" dt="2024-03-01T13:39:59.471" v="563" actId="26606"/>
          <ac:spMkLst>
            <pc:docMk/>
            <pc:sldMk cId="683370560" sldId="257"/>
            <ac:spMk id="1044" creationId="{D1EA859B-E555-4109-94F3-6700E046E008}"/>
          </ac:spMkLst>
        </pc:spChg>
        <pc:spChg chg="add del">
          <ac:chgData name="valerie bays" userId="c006677aa3c7eee3" providerId="LiveId" clId="{F365D8C8-E941-4F47-BBD4-F705EB5F7E5B}" dt="2024-03-01T11:17:18.059" v="54" actId="931"/>
          <ac:spMkLst>
            <pc:docMk/>
            <pc:sldMk cId="683370560" sldId="257"/>
            <ac:spMk id="1045" creationId="{6164BD2B-4FF8-691D-0B4D-C6C69BE194D6}"/>
          </ac:spMkLst>
        </pc:spChg>
        <pc:spChg chg="add del">
          <ac:chgData name="valerie bays" userId="c006677aa3c7eee3" providerId="LiveId" clId="{F365D8C8-E941-4F47-BBD4-F705EB5F7E5B}" dt="2024-03-01T13:39:59.461" v="562" actId="26606"/>
          <ac:spMkLst>
            <pc:docMk/>
            <pc:sldMk cId="683370560" sldId="257"/>
            <ac:spMk id="1049" creationId="{A8384FB5-9ADC-4DDC-881B-597D56F5B15D}"/>
          </ac:spMkLst>
        </pc:spChg>
        <pc:spChg chg="add del">
          <ac:chgData name="valerie bays" userId="c006677aa3c7eee3" providerId="LiveId" clId="{F365D8C8-E941-4F47-BBD4-F705EB5F7E5B}" dt="2024-03-01T13:39:59.461" v="562" actId="26606"/>
          <ac:spMkLst>
            <pc:docMk/>
            <pc:sldMk cId="683370560" sldId="257"/>
            <ac:spMk id="1051" creationId="{91E5A9A7-95C6-4F4F-B00E-C82E07FE62EF}"/>
          </ac:spMkLst>
        </pc:spChg>
        <pc:spChg chg="add del">
          <ac:chgData name="valerie bays" userId="c006677aa3c7eee3" providerId="LiveId" clId="{F365D8C8-E941-4F47-BBD4-F705EB5F7E5B}" dt="2024-03-01T13:39:59.461" v="562" actId="26606"/>
          <ac:spMkLst>
            <pc:docMk/>
            <pc:sldMk cId="683370560" sldId="257"/>
            <ac:spMk id="1053" creationId="{D07DD2DE-F619-49DD-B5E7-03A290FF4ED1}"/>
          </ac:spMkLst>
        </pc:spChg>
        <pc:spChg chg="add del">
          <ac:chgData name="valerie bays" userId="c006677aa3c7eee3" providerId="LiveId" clId="{F365D8C8-E941-4F47-BBD4-F705EB5F7E5B}" dt="2024-03-01T13:39:59.461" v="562" actId="26606"/>
          <ac:spMkLst>
            <pc:docMk/>
            <pc:sldMk cId="683370560" sldId="257"/>
            <ac:spMk id="1055" creationId="{85149191-5F60-4A28-AAFF-039F96B0F3EC}"/>
          </ac:spMkLst>
        </pc:spChg>
        <pc:spChg chg="add del">
          <ac:chgData name="valerie bays" userId="c006677aa3c7eee3" providerId="LiveId" clId="{F365D8C8-E941-4F47-BBD4-F705EB5F7E5B}" dt="2024-03-01T13:39:59.461" v="562" actId="26606"/>
          <ac:spMkLst>
            <pc:docMk/>
            <pc:sldMk cId="683370560" sldId="257"/>
            <ac:spMk id="1057" creationId="{F8260ED5-17F7-4158-B241-D51DD4CF1B7E}"/>
          </ac:spMkLst>
        </pc:spChg>
        <pc:spChg chg="add">
          <ac:chgData name="valerie bays" userId="c006677aa3c7eee3" providerId="LiveId" clId="{F365D8C8-E941-4F47-BBD4-F705EB5F7E5B}" dt="2024-03-01T13:39:59.471" v="563" actId="26606"/>
          <ac:spMkLst>
            <pc:docMk/>
            <pc:sldMk cId="683370560" sldId="257"/>
            <ac:spMk id="1059" creationId="{F13C74B1-5B17-4795-BED0-7140497B445A}"/>
          </ac:spMkLst>
        </pc:spChg>
        <pc:spChg chg="add">
          <ac:chgData name="valerie bays" userId="c006677aa3c7eee3" providerId="LiveId" clId="{F365D8C8-E941-4F47-BBD4-F705EB5F7E5B}" dt="2024-03-01T13:39:59.471" v="563" actId="26606"/>
          <ac:spMkLst>
            <pc:docMk/>
            <pc:sldMk cId="683370560" sldId="257"/>
            <ac:spMk id="1060" creationId="{D4974D33-8DC5-464E-8C6D-BE58F0669C17}"/>
          </ac:spMkLst>
        </pc:spChg>
        <pc:spChg chg="add mod">
          <ac:chgData name="valerie bays" userId="c006677aa3c7eee3" providerId="LiveId" clId="{F365D8C8-E941-4F47-BBD4-F705EB5F7E5B}" dt="2024-03-01T14:14:40.306" v="724" actId="20577"/>
          <ac:spMkLst>
            <pc:docMk/>
            <pc:sldMk cId="683370560" sldId="257"/>
            <ac:spMk id="1061" creationId="{008CD60A-9834-DBC4-F789-B3513046BD3B}"/>
          </ac:spMkLst>
        </pc:spChg>
        <pc:picChg chg="add del mod">
          <ac:chgData name="valerie bays" userId="c006677aa3c7eee3" providerId="LiveId" clId="{F365D8C8-E941-4F47-BBD4-F705EB5F7E5B}" dt="2024-03-01T13:38:20.697" v="508" actId="478"/>
          <ac:picMkLst>
            <pc:docMk/>
            <pc:sldMk cId="683370560" sldId="257"/>
            <ac:picMk id="5" creationId="{8DFACAD4-84DB-044A-817A-D5225B94EC7A}"/>
          </ac:picMkLst>
        </pc:picChg>
        <pc:picChg chg="add mod ord">
          <ac:chgData name="valerie bays" userId="c006677aa3c7eee3" providerId="LiveId" clId="{F365D8C8-E941-4F47-BBD4-F705EB5F7E5B}" dt="2024-03-01T13:39:59.471" v="563" actId="26606"/>
          <ac:picMkLst>
            <pc:docMk/>
            <pc:sldMk cId="683370560" sldId="257"/>
            <ac:picMk id="1026" creationId="{811AA231-7270-ED26-A92A-08E0294F3134}"/>
          </ac:picMkLst>
        </pc:picChg>
        <pc:inkChg chg="add">
          <ac:chgData name="valerie bays" userId="c006677aa3c7eee3" providerId="LiveId" clId="{F365D8C8-E941-4F47-BBD4-F705EB5F7E5B}" dt="2024-03-01T14:13:09.636" v="649" actId="9405"/>
          <ac:inkMkLst>
            <pc:docMk/>
            <pc:sldMk cId="683370560" sldId="257"/>
            <ac:inkMk id="8" creationId="{ACC9F371-C7D0-8612-BD74-4CD9E3539665}"/>
          </ac:inkMkLst>
        </pc:inkChg>
        <pc:inkChg chg="add del">
          <ac:chgData name="valerie bays" userId="c006677aa3c7eee3" providerId="LiveId" clId="{F365D8C8-E941-4F47-BBD4-F705EB5F7E5B}" dt="2024-03-01T14:13:13.456" v="651" actId="9405"/>
          <ac:inkMkLst>
            <pc:docMk/>
            <pc:sldMk cId="683370560" sldId="257"/>
            <ac:inkMk id="9" creationId="{23735A19-827B-A37A-8294-76566186D67E}"/>
          </ac:inkMkLst>
        </pc:inkChg>
      </pc:sldChg>
      <pc:sldChg chg="addSp delSp modSp new mod ord setBg">
        <pc:chgData name="valerie bays" userId="c006677aa3c7eee3" providerId="LiveId" clId="{F365D8C8-E941-4F47-BBD4-F705EB5F7E5B}" dt="2024-03-06T11:25:40.320" v="1031"/>
        <pc:sldMkLst>
          <pc:docMk/>
          <pc:sldMk cId="3445395111" sldId="258"/>
        </pc:sldMkLst>
        <pc:spChg chg="del mod">
          <ac:chgData name="valerie bays" userId="c006677aa3c7eee3" providerId="LiveId" clId="{F365D8C8-E941-4F47-BBD4-F705EB5F7E5B}" dt="2024-03-01T12:22:06.345" v="302" actId="478"/>
          <ac:spMkLst>
            <pc:docMk/>
            <pc:sldMk cId="3445395111" sldId="258"/>
            <ac:spMk id="2" creationId="{AEE60E45-4188-0B6D-0386-AF3F22D85652}"/>
          </ac:spMkLst>
        </pc:spChg>
        <pc:spChg chg="del">
          <ac:chgData name="valerie bays" userId="c006677aa3c7eee3" providerId="LiveId" clId="{F365D8C8-E941-4F47-BBD4-F705EB5F7E5B}" dt="2024-02-28T14:58:20.279" v="2"/>
          <ac:spMkLst>
            <pc:docMk/>
            <pc:sldMk cId="3445395111" sldId="258"/>
            <ac:spMk id="3" creationId="{562C92DF-16E8-1021-CB23-D4E8612836F3}"/>
          </ac:spMkLst>
        </pc:spChg>
        <pc:spChg chg="add mod">
          <ac:chgData name="valerie bays" userId="c006677aa3c7eee3" providerId="LiveId" clId="{F365D8C8-E941-4F47-BBD4-F705EB5F7E5B}" dt="2024-03-01T12:48:22.726" v="368" actId="26606"/>
          <ac:spMkLst>
            <pc:docMk/>
            <pc:sldMk cId="3445395111" sldId="258"/>
            <ac:spMk id="4" creationId="{045557BB-EFF3-EA9C-C997-010568C32A69}"/>
          </ac:spMkLst>
        </pc:spChg>
        <pc:spChg chg="add del">
          <ac:chgData name="valerie bays" userId="c006677aa3c7eee3" providerId="LiveId" clId="{F365D8C8-E941-4F47-BBD4-F705EB5F7E5B}" dt="2024-03-01T12:47:41.014" v="361" actId="26606"/>
          <ac:spMkLst>
            <pc:docMk/>
            <pc:sldMk cId="3445395111" sldId="258"/>
            <ac:spMk id="1031" creationId="{6753252F-4873-4F63-801D-CC719279A7D5}"/>
          </ac:spMkLst>
        </pc:spChg>
        <pc:spChg chg="add del">
          <ac:chgData name="valerie bays" userId="c006677aa3c7eee3" providerId="LiveId" clId="{F365D8C8-E941-4F47-BBD4-F705EB5F7E5B}" dt="2024-03-01T12:47:41.014" v="361" actId="26606"/>
          <ac:spMkLst>
            <pc:docMk/>
            <pc:sldMk cId="3445395111" sldId="258"/>
            <ac:spMk id="1033" creationId="{047C8CCB-F95D-4249-92DD-651249D3535A}"/>
          </ac:spMkLst>
        </pc:spChg>
        <pc:spChg chg="add del">
          <ac:chgData name="valerie bays" userId="c006677aa3c7eee3" providerId="LiveId" clId="{F365D8C8-E941-4F47-BBD4-F705EB5F7E5B}" dt="2024-03-01T12:48:22.726" v="368" actId="26606"/>
          <ac:spMkLst>
            <pc:docMk/>
            <pc:sldMk cId="3445395111" sldId="258"/>
            <ac:spMk id="1038" creationId="{D12DDE76-C203-4047-9998-63900085B5E8}"/>
          </ac:spMkLst>
        </pc:spChg>
        <pc:spChg chg="add mod">
          <ac:chgData name="valerie bays" userId="c006677aa3c7eee3" providerId="LiveId" clId="{F365D8C8-E941-4F47-BBD4-F705EB5F7E5B}" dt="2024-03-01T13:38:05.020" v="506" actId="1076"/>
          <ac:spMkLst>
            <pc:docMk/>
            <pc:sldMk cId="3445395111" sldId="258"/>
            <ac:spMk id="1042" creationId="{DFAFB80C-4EE6-2F32-6A6D-9776EDA70B3A}"/>
          </ac:spMkLst>
        </pc:spChg>
        <pc:spChg chg="add del">
          <ac:chgData name="valerie bays" userId="c006677aa3c7eee3" providerId="LiveId" clId="{F365D8C8-E941-4F47-BBD4-F705EB5F7E5B}" dt="2024-03-01T12:48:22.717" v="367" actId="26606"/>
          <ac:spMkLst>
            <pc:docMk/>
            <pc:sldMk cId="3445395111" sldId="258"/>
            <ac:spMk id="1043" creationId="{A8384FB5-9ADC-4DDC-881B-597D56F5B15D}"/>
          </ac:spMkLst>
        </pc:spChg>
        <pc:spChg chg="add del">
          <ac:chgData name="valerie bays" userId="c006677aa3c7eee3" providerId="LiveId" clId="{F365D8C8-E941-4F47-BBD4-F705EB5F7E5B}" dt="2024-03-01T12:48:22.717" v="367" actId="26606"/>
          <ac:spMkLst>
            <pc:docMk/>
            <pc:sldMk cId="3445395111" sldId="258"/>
            <ac:spMk id="1045" creationId="{91E5A9A7-95C6-4F4F-B00E-C82E07FE62EF}"/>
          </ac:spMkLst>
        </pc:spChg>
        <pc:spChg chg="add del">
          <ac:chgData name="valerie bays" userId="c006677aa3c7eee3" providerId="LiveId" clId="{F365D8C8-E941-4F47-BBD4-F705EB5F7E5B}" dt="2024-03-01T12:48:22.717" v="367" actId="26606"/>
          <ac:spMkLst>
            <pc:docMk/>
            <pc:sldMk cId="3445395111" sldId="258"/>
            <ac:spMk id="1047" creationId="{D07DD2DE-F619-49DD-B5E7-03A290FF4ED1}"/>
          </ac:spMkLst>
        </pc:spChg>
        <pc:spChg chg="add del">
          <ac:chgData name="valerie bays" userId="c006677aa3c7eee3" providerId="LiveId" clId="{F365D8C8-E941-4F47-BBD4-F705EB5F7E5B}" dt="2024-03-01T12:48:22.717" v="367" actId="26606"/>
          <ac:spMkLst>
            <pc:docMk/>
            <pc:sldMk cId="3445395111" sldId="258"/>
            <ac:spMk id="1049" creationId="{85149191-5F60-4A28-AAFF-039F96B0F3EC}"/>
          </ac:spMkLst>
        </pc:spChg>
        <pc:spChg chg="add del">
          <ac:chgData name="valerie bays" userId="c006677aa3c7eee3" providerId="LiveId" clId="{F365D8C8-E941-4F47-BBD4-F705EB5F7E5B}" dt="2024-03-01T12:48:22.717" v="367" actId="26606"/>
          <ac:spMkLst>
            <pc:docMk/>
            <pc:sldMk cId="3445395111" sldId="258"/>
            <ac:spMk id="1051" creationId="{F8260ED5-17F7-4158-B241-D51DD4CF1B7E}"/>
          </ac:spMkLst>
        </pc:spChg>
        <pc:spChg chg="add del">
          <ac:chgData name="valerie bays" userId="c006677aa3c7eee3" providerId="LiveId" clId="{F365D8C8-E941-4F47-BBD4-F705EB5F7E5B}" dt="2024-03-01T12:53:38.091" v="495" actId="26606"/>
          <ac:spMkLst>
            <pc:docMk/>
            <pc:sldMk cId="3445395111" sldId="258"/>
            <ac:spMk id="1053" creationId="{2B97F24A-32CE-4C1C-A50D-3016B394DCFB}"/>
          </ac:spMkLst>
        </pc:spChg>
        <pc:spChg chg="add del">
          <ac:chgData name="valerie bays" userId="c006677aa3c7eee3" providerId="LiveId" clId="{F365D8C8-E941-4F47-BBD4-F705EB5F7E5B}" dt="2024-03-01T12:53:38.091" v="495" actId="26606"/>
          <ac:spMkLst>
            <pc:docMk/>
            <pc:sldMk cId="3445395111" sldId="258"/>
            <ac:spMk id="1054" creationId="{CD8B4F24-440B-49E9-B85D-733523DC064B}"/>
          </ac:spMkLst>
        </pc:spChg>
        <pc:spChg chg="add">
          <ac:chgData name="valerie bays" userId="c006677aa3c7eee3" providerId="LiveId" clId="{F365D8C8-E941-4F47-BBD4-F705EB5F7E5B}" dt="2024-03-01T12:53:38.091" v="495" actId="26606"/>
          <ac:spMkLst>
            <pc:docMk/>
            <pc:sldMk cId="3445395111" sldId="258"/>
            <ac:spMk id="1059" creationId="{2B97F24A-32CE-4C1C-A50D-3016B394DCFB}"/>
          </ac:spMkLst>
        </pc:spChg>
        <pc:spChg chg="add">
          <ac:chgData name="valerie bays" userId="c006677aa3c7eee3" providerId="LiveId" clId="{F365D8C8-E941-4F47-BBD4-F705EB5F7E5B}" dt="2024-03-01T12:53:38.091" v="495" actId="26606"/>
          <ac:spMkLst>
            <pc:docMk/>
            <pc:sldMk cId="3445395111" sldId="258"/>
            <ac:spMk id="1061" creationId="{6357EC4F-235E-4222-A36F-C7878ACE37F2}"/>
          </ac:spMkLst>
        </pc:spChg>
        <pc:picChg chg="add mod ord">
          <ac:chgData name="valerie bays" userId="c006677aa3c7eee3" providerId="LiveId" clId="{F365D8C8-E941-4F47-BBD4-F705EB5F7E5B}" dt="2024-03-01T12:53:38.091" v="495" actId="26606"/>
          <ac:picMkLst>
            <pc:docMk/>
            <pc:sldMk cId="3445395111" sldId="258"/>
            <ac:picMk id="1026" creationId="{D0974A34-E282-57FA-59E9-7D241421A055}"/>
          </ac:picMkLst>
        </pc:picChg>
        <pc:picChg chg="add">
          <ac:chgData name="valerie bays" userId="c006677aa3c7eee3" providerId="LiveId" clId="{F365D8C8-E941-4F47-BBD4-F705EB5F7E5B}" dt="2024-03-01T13:38:06.762" v="507"/>
          <ac:picMkLst>
            <pc:docMk/>
            <pc:sldMk cId="3445395111" sldId="258"/>
            <ac:picMk id="3074" creationId="{2FE38526-B681-FFBE-48B5-13B21A862862}"/>
          </ac:picMkLst>
        </pc:picChg>
        <pc:inkChg chg="add del">
          <ac:chgData name="valerie bays" userId="c006677aa3c7eee3" providerId="LiveId" clId="{F365D8C8-E941-4F47-BBD4-F705EB5F7E5B}" dt="2024-03-01T13:11:50.243" v="499" actId="9405"/>
          <ac:inkMkLst>
            <pc:docMk/>
            <pc:sldMk cId="3445395111" sldId="258"/>
            <ac:inkMk id="5" creationId="{9963B4B4-FDCA-7E59-F5FF-3668D4B432A3}"/>
          </ac:inkMkLst>
        </pc:inkChg>
        <pc:inkChg chg="add">
          <ac:chgData name="valerie bays" userId="c006677aa3c7eee3" providerId="LiveId" clId="{F365D8C8-E941-4F47-BBD4-F705EB5F7E5B}" dt="2024-03-01T13:11:59.933" v="500" actId="9405"/>
          <ac:inkMkLst>
            <pc:docMk/>
            <pc:sldMk cId="3445395111" sldId="258"/>
            <ac:inkMk id="6" creationId="{D96AB1FC-8B0B-723D-AC5F-A6C7A1B0F16E}"/>
          </ac:inkMkLst>
        </pc:inkChg>
        <pc:inkChg chg="add del">
          <ac:chgData name="valerie bays" userId="c006677aa3c7eee3" providerId="LiveId" clId="{F365D8C8-E941-4F47-BBD4-F705EB5F7E5B}" dt="2024-03-01T13:36:12.077" v="502" actId="9405"/>
          <ac:inkMkLst>
            <pc:docMk/>
            <pc:sldMk cId="3445395111" sldId="258"/>
            <ac:inkMk id="7" creationId="{1C778670-00B0-6A23-7F6E-C9C6852537A1}"/>
          </ac:inkMkLst>
        </pc:inkChg>
      </pc:sldChg>
      <pc:sldChg chg="addSp delSp modSp new mod ord setBg">
        <pc:chgData name="valerie bays" userId="c006677aa3c7eee3" providerId="LiveId" clId="{F365D8C8-E941-4F47-BBD4-F705EB5F7E5B}" dt="2024-03-04T14:56:06.799" v="1021" actId="20577"/>
        <pc:sldMkLst>
          <pc:docMk/>
          <pc:sldMk cId="1642415607" sldId="259"/>
        </pc:sldMkLst>
        <pc:spChg chg="del mod">
          <ac:chgData name="valerie bays" userId="c006677aa3c7eee3" providerId="LiveId" clId="{F365D8C8-E941-4F47-BBD4-F705EB5F7E5B}" dt="2024-03-04T14:55:24.618" v="983" actId="478"/>
          <ac:spMkLst>
            <pc:docMk/>
            <pc:sldMk cId="1642415607" sldId="259"/>
            <ac:spMk id="2" creationId="{7869B059-BB38-6644-8144-D8941FBD087F}"/>
          </ac:spMkLst>
        </pc:spChg>
        <pc:spChg chg="mod">
          <ac:chgData name="valerie bays" userId="c006677aa3c7eee3" providerId="LiveId" clId="{F365D8C8-E941-4F47-BBD4-F705EB5F7E5B}" dt="2024-03-01T12:21:07.832" v="301" actId="26606"/>
          <ac:spMkLst>
            <pc:docMk/>
            <pc:sldMk cId="1642415607" sldId="259"/>
            <ac:spMk id="3" creationId="{8FB1A94D-C35E-5CA5-8C88-BEF1C1E9D4BA}"/>
          </ac:spMkLst>
        </pc:spChg>
        <pc:spChg chg="add mod">
          <ac:chgData name="valerie bays" userId="c006677aa3c7eee3" providerId="LiveId" clId="{F365D8C8-E941-4F47-BBD4-F705EB5F7E5B}" dt="2024-03-04T14:56:06.799" v="1021" actId="20577"/>
          <ac:spMkLst>
            <pc:docMk/>
            <pc:sldMk cId="1642415607" sldId="259"/>
            <ac:spMk id="5" creationId="{E49F7BB1-051B-4CAC-0674-513CA4C39970}"/>
          </ac:spMkLst>
        </pc:spChg>
        <pc:spChg chg="add del">
          <ac:chgData name="valerie bays" userId="c006677aa3c7eee3" providerId="LiveId" clId="{F365D8C8-E941-4F47-BBD4-F705EB5F7E5B}" dt="2024-03-01T12:21:07.822" v="300" actId="26606"/>
          <ac:spMkLst>
            <pc:docMk/>
            <pc:sldMk cId="1642415607" sldId="259"/>
            <ac:spMk id="2055" creationId="{80DF40B2-80F7-4E71-B46C-284163F3654A}"/>
          </ac:spMkLst>
        </pc:spChg>
        <pc:spChg chg="add">
          <ac:chgData name="valerie bays" userId="c006677aa3c7eee3" providerId="LiveId" clId="{F365D8C8-E941-4F47-BBD4-F705EB5F7E5B}" dt="2024-03-01T12:21:07.832" v="301" actId="26606"/>
          <ac:spMkLst>
            <pc:docMk/>
            <pc:sldMk cId="1642415607" sldId="259"/>
            <ac:spMk id="2057" creationId="{9427AF5F-9A0E-42B7-A252-FD64C9885F9C}"/>
          </ac:spMkLst>
        </pc:spChg>
        <pc:picChg chg="add mod">
          <ac:chgData name="valerie bays" userId="c006677aa3c7eee3" providerId="LiveId" clId="{F365D8C8-E941-4F47-BBD4-F705EB5F7E5B}" dt="2024-03-01T12:21:07.832" v="301" actId="26606"/>
          <ac:picMkLst>
            <pc:docMk/>
            <pc:sldMk cId="1642415607" sldId="259"/>
            <ac:picMk id="2050" creationId="{0101536D-BA26-E27E-0900-099B2A82ABB4}"/>
          </ac:picMkLst>
        </pc:picChg>
      </pc:sldChg>
      <pc:sldChg chg="addSp delSp modSp new add del mod ord">
        <pc:chgData name="valerie bays" userId="c006677aa3c7eee3" providerId="LiveId" clId="{F365D8C8-E941-4F47-BBD4-F705EB5F7E5B}" dt="2024-03-06T11:25:48.339" v="1035"/>
        <pc:sldMkLst>
          <pc:docMk/>
          <pc:sldMk cId="1968547391" sldId="260"/>
        </pc:sldMkLst>
        <pc:spChg chg="del mod">
          <ac:chgData name="valerie bays" userId="c006677aa3c7eee3" providerId="LiveId" clId="{F365D8C8-E941-4F47-BBD4-F705EB5F7E5B}" dt="2024-03-04T09:44:09.112" v="961" actId="478"/>
          <ac:spMkLst>
            <pc:docMk/>
            <pc:sldMk cId="1968547391" sldId="260"/>
            <ac:spMk id="2" creationId="{81194F42-5D83-585E-8439-6104B42110FF}"/>
          </ac:spMkLst>
        </pc:spChg>
        <pc:spChg chg="mod">
          <ac:chgData name="valerie bays" userId="c006677aa3c7eee3" providerId="LiveId" clId="{F365D8C8-E941-4F47-BBD4-F705EB5F7E5B}" dt="2024-03-04T11:51:35.740" v="981" actId="14100"/>
          <ac:spMkLst>
            <pc:docMk/>
            <pc:sldMk cId="1968547391" sldId="260"/>
            <ac:spMk id="3" creationId="{CA5DAB5F-C0EF-CCC3-6EEB-5F956F0FBEA2}"/>
          </ac:spMkLst>
        </pc:spChg>
        <pc:spChg chg="add mod">
          <ac:chgData name="valerie bays" userId="c006677aa3c7eee3" providerId="LiveId" clId="{F365D8C8-E941-4F47-BBD4-F705EB5F7E5B}" dt="2024-03-04T09:44:23.257" v="973" actId="20577"/>
          <ac:spMkLst>
            <pc:docMk/>
            <pc:sldMk cId="1968547391" sldId="260"/>
            <ac:spMk id="5" creationId="{5C1C2A68-1928-628C-C590-0070675E1DE1}"/>
          </ac:spMkLst>
        </pc:spChg>
        <pc:spChg chg="mod">
          <ac:chgData name="valerie bays" userId="c006677aa3c7eee3" providerId="LiveId" clId="{F365D8C8-E941-4F47-BBD4-F705EB5F7E5B}" dt="2024-03-04T09:42:25.279" v="946" actId="14100"/>
          <ac:spMkLst>
            <pc:docMk/>
            <pc:sldMk cId="1968547391" sldId="260"/>
            <ac:spMk id="8" creationId="{0FA6F2CC-EE60-6D5D-DDE8-802BCA75CC0E}"/>
          </ac:spMkLst>
        </pc:spChg>
        <pc:grpChg chg="mod">
          <ac:chgData name="valerie bays" userId="c006677aa3c7eee3" providerId="LiveId" clId="{F365D8C8-E941-4F47-BBD4-F705EB5F7E5B}" dt="2024-03-01T14:16:20.875" v="766"/>
          <ac:grpSpMkLst>
            <pc:docMk/>
            <pc:sldMk cId="1968547391" sldId="260"/>
            <ac:grpSpMk id="6" creationId="{26FC36E1-A74D-A235-6A77-07CFC598D4FA}"/>
          </ac:grpSpMkLst>
        </pc:grpChg>
        <pc:grpChg chg="mod">
          <ac:chgData name="valerie bays" userId="c006677aa3c7eee3" providerId="LiveId" clId="{F365D8C8-E941-4F47-BBD4-F705EB5F7E5B}" dt="2024-03-01T14:16:19.419" v="760"/>
          <ac:grpSpMkLst>
            <pc:docMk/>
            <pc:sldMk cId="1968547391" sldId="260"/>
            <ac:grpSpMk id="12" creationId="{E3579B49-BBFB-9FAC-BB33-189C4F056B97}"/>
          </ac:grpSpMkLst>
        </pc:grpChg>
        <pc:grpChg chg="mod">
          <ac:chgData name="valerie bays" userId="c006677aa3c7eee3" providerId="LiveId" clId="{F365D8C8-E941-4F47-BBD4-F705EB5F7E5B}" dt="2024-03-01T14:16:14.434" v="748"/>
          <ac:grpSpMkLst>
            <pc:docMk/>
            <pc:sldMk cId="1968547391" sldId="260"/>
            <ac:grpSpMk id="24" creationId="{01BAE9FA-28C9-A20C-FED2-1673E2563B6B}"/>
          </ac:grpSpMkLst>
        </pc:grpChg>
        <pc:inkChg chg="add del mod">
          <ac:chgData name="valerie bays" userId="c006677aa3c7eee3" providerId="LiveId" clId="{F365D8C8-E941-4F47-BBD4-F705EB5F7E5B}" dt="2024-03-01T14:16:21.061" v="767" actId="9405"/>
          <ac:inkMkLst>
            <pc:docMk/>
            <pc:sldMk cId="1968547391" sldId="260"/>
            <ac:inkMk id="4" creationId="{1078E5A2-8EAF-C23F-326F-FE0FE5F3A6D5}"/>
          </ac:inkMkLst>
        </pc:inkChg>
        <pc:inkChg chg="add del mod">
          <ac:chgData name="valerie bays" userId="c006677aa3c7eee3" providerId="LiveId" clId="{F365D8C8-E941-4F47-BBD4-F705EB5F7E5B}" dt="2024-03-01T14:16:20.875" v="766"/>
          <ac:inkMkLst>
            <pc:docMk/>
            <pc:sldMk cId="1968547391" sldId="260"/>
            <ac:inkMk id="5" creationId="{6C68CEAF-09F1-8BFB-ACAD-3B663D95C1D2}"/>
          </ac:inkMkLst>
        </pc:inkChg>
        <pc:inkChg chg="add del mod">
          <ac:chgData name="valerie bays" userId="c006677aa3c7eee3" providerId="LiveId" clId="{F365D8C8-E941-4F47-BBD4-F705EB5F7E5B}" dt="2024-03-01T14:16:20.700" v="764" actId="9405"/>
          <ac:inkMkLst>
            <pc:docMk/>
            <pc:sldMk cId="1968547391" sldId="260"/>
            <ac:inkMk id="7" creationId="{8C838D6C-49B7-3CCA-66D2-A1DAA18297CA}"/>
          </ac:inkMkLst>
        </pc:inkChg>
        <pc:inkChg chg="add del mod">
          <ac:chgData name="valerie bays" userId="c006677aa3c7eee3" providerId="LiveId" clId="{F365D8C8-E941-4F47-BBD4-F705EB5F7E5B}" dt="2024-03-01T14:16:20.516" v="763" actId="9405"/>
          <ac:inkMkLst>
            <pc:docMk/>
            <pc:sldMk cId="1968547391" sldId="260"/>
            <ac:inkMk id="8" creationId="{AC139622-D597-9EE0-B3E6-F6AC9FF02E4F}"/>
          </ac:inkMkLst>
        </pc:inkChg>
        <pc:inkChg chg="add del mod">
          <ac:chgData name="valerie bays" userId="c006677aa3c7eee3" providerId="LiveId" clId="{F365D8C8-E941-4F47-BBD4-F705EB5F7E5B}" dt="2024-03-01T14:16:20.347" v="762" actId="9405"/>
          <ac:inkMkLst>
            <pc:docMk/>
            <pc:sldMk cId="1968547391" sldId="260"/>
            <ac:inkMk id="9" creationId="{DED9EAF2-800C-4D7B-BE4A-3F3CABAF2AEE}"/>
          </ac:inkMkLst>
        </pc:inkChg>
        <pc:inkChg chg="add del mod">
          <ac:chgData name="valerie bays" userId="c006677aa3c7eee3" providerId="LiveId" clId="{F365D8C8-E941-4F47-BBD4-F705EB5F7E5B}" dt="2024-03-01T14:16:19.834" v="761" actId="9405"/>
          <ac:inkMkLst>
            <pc:docMk/>
            <pc:sldMk cId="1968547391" sldId="260"/>
            <ac:inkMk id="10" creationId="{504E118D-D55E-C728-EBE1-7319F96755EE}"/>
          </ac:inkMkLst>
        </pc:inkChg>
        <pc:inkChg chg="add del mod">
          <ac:chgData name="valerie bays" userId="c006677aa3c7eee3" providerId="LiveId" clId="{F365D8C8-E941-4F47-BBD4-F705EB5F7E5B}" dt="2024-03-01T14:16:19.419" v="760"/>
          <ac:inkMkLst>
            <pc:docMk/>
            <pc:sldMk cId="1968547391" sldId="260"/>
            <ac:inkMk id="11" creationId="{1A5E2F4D-ADC4-72B1-1F44-A7C2DBCB9564}"/>
          </ac:inkMkLst>
        </pc:inkChg>
        <pc:inkChg chg="add del mod">
          <ac:chgData name="valerie bays" userId="c006677aa3c7eee3" providerId="LiveId" clId="{F365D8C8-E941-4F47-BBD4-F705EB5F7E5B}" dt="2024-03-01T14:16:19.275" v="758" actId="9405"/>
          <ac:inkMkLst>
            <pc:docMk/>
            <pc:sldMk cId="1968547391" sldId="260"/>
            <ac:inkMk id="13" creationId="{206506FB-249E-6261-F4C5-AFADC65184F0}"/>
          </ac:inkMkLst>
        </pc:inkChg>
        <pc:inkChg chg="add del mod">
          <ac:chgData name="valerie bays" userId="c006677aa3c7eee3" providerId="LiveId" clId="{F365D8C8-E941-4F47-BBD4-F705EB5F7E5B}" dt="2024-03-01T14:16:19.075" v="757" actId="9405"/>
          <ac:inkMkLst>
            <pc:docMk/>
            <pc:sldMk cId="1968547391" sldId="260"/>
            <ac:inkMk id="14" creationId="{7EAF9D92-B62E-D5B9-C934-60FFDF2070FE}"/>
          </ac:inkMkLst>
        </pc:inkChg>
        <pc:inkChg chg="add del mod">
          <ac:chgData name="valerie bays" userId="c006677aa3c7eee3" providerId="LiveId" clId="{F365D8C8-E941-4F47-BBD4-F705EB5F7E5B}" dt="2024-03-01T14:16:18.887" v="756" actId="9405"/>
          <ac:inkMkLst>
            <pc:docMk/>
            <pc:sldMk cId="1968547391" sldId="260"/>
            <ac:inkMk id="15" creationId="{B28E32AB-02AE-E091-1923-A9622E31608F}"/>
          </ac:inkMkLst>
        </pc:inkChg>
        <pc:inkChg chg="add del mod">
          <ac:chgData name="valerie bays" userId="c006677aa3c7eee3" providerId="LiveId" clId="{F365D8C8-E941-4F47-BBD4-F705EB5F7E5B}" dt="2024-03-01T14:16:18.252" v="755" actId="9405"/>
          <ac:inkMkLst>
            <pc:docMk/>
            <pc:sldMk cId="1968547391" sldId="260"/>
            <ac:inkMk id="16" creationId="{8BC271F5-9E34-9A5B-61E0-DB99A88695FD}"/>
          </ac:inkMkLst>
        </pc:inkChg>
        <pc:inkChg chg="add del mod">
          <ac:chgData name="valerie bays" userId="c006677aa3c7eee3" providerId="LiveId" clId="{F365D8C8-E941-4F47-BBD4-F705EB5F7E5B}" dt="2024-03-01T14:16:18.065" v="754" actId="9405"/>
          <ac:inkMkLst>
            <pc:docMk/>
            <pc:sldMk cId="1968547391" sldId="260"/>
            <ac:inkMk id="17" creationId="{C3AFB45B-B0FD-856D-28D4-C27106F85DB9}"/>
          </ac:inkMkLst>
        </pc:inkChg>
        <pc:inkChg chg="add del mod">
          <ac:chgData name="valerie bays" userId="c006677aa3c7eee3" providerId="LiveId" clId="{F365D8C8-E941-4F47-BBD4-F705EB5F7E5B}" dt="2024-03-01T14:16:17.934" v="753" actId="9405"/>
          <ac:inkMkLst>
            <pc:docMk/>
            <pc:sldMk cId="1968547391" sldId="260"/>
            <ac:inkMk id="18" creationId="{C6367728-3455-8B17-856B-EF834D0B0DF6}"/>
          </ac:inkMkLst>
        </pc:inkChg>
        <pc:inkChg chg="add del mod">
          <ac:chgData name="valerie bays" userId="c006677aa3c7eee3" providerId="LiveId" clId="{F365D8C8-E941-4F47-BBD4-F705EB5F7E5B}" dt="2024-03-01T14:16:17.769" v="752" actId="9405"/>
          <ac:inkMkLst>
            <pc:docMk/>
            <pc:sldMk cId="1968547391" sldId="260"/>
            <ac:inkMk id="19" creationId="{A68C413F-4775-5787-7B20-DAE585F91D19}"/>
          </ac:inkMkLst>
        </pc:inkChg>
        <pc:inkChg chg="add del mod">
          <ac:chgData name="valerie bays" userId="c006677aa3c7eee3" providerId="LiveId" clId="{F365D8C8-E941-4F47-BBD4-F705EB5F7E5B}" dt="2024-03-01T14:16:17.599" v="751" actId="9405"/>
          <ac:inkMkLst>
            <pc:docMk/>
            <pc:sldMk cId="1968547391" sldId="260"/>
            <ac:inkMk id="20" creationId="{FB7F4F01-A5AF-4512-F3B0-20690859E972}"/>
          </ac:inkMkLst>
        </pc:inkChg>
        <pc:inkChg chg="add del mod">
          <ac:chgData name="valerie bays" userId="c006677aa3c7eee3" providerId="LiveId" clId="{F365D8C8-E941-4F47-BBD4-F705EB5F7E5B}" dt="2024-03-01T14:16:17.387" v="750" actId="9405"/>
          <ac:inkMkLst>
            <pc:docMk/>
            <pc:sldMk cId="1968547391" sldId="260"/>
            <ac:inkMk id="21" creationId="{34644E05-6C4D-25B5-87F3-58382B95A540}"/>
          </ac:inkMkLst>
        </pc:inkChg>
        <pc:inkChg chg="add del mod">
          <ac:chgData name="valerie bays" userId="c006677aa3c7eee3" providerId="LiveId" clId="{F365D8C8-E941-4F47-BBD4-F705EB5F7E5B}" dt="2024-03-01T14:16:16" v="749" actId="9405"/>
          <ac:inkMkLst>
            <pc:docMk/>
            <pc:sldMk cId="1968547391" sldId="260"/>
            <ac:inkMk id="22" creationId="{2BD53808-C4A6-93C0-825A-727B7CC2751E}"/>
          </ac:inkMkLst>
        </pc:inkChg>
        <pc:inkChg chg="add del mod">
          <ac:chgData name="valerie bays" userId="c006677aa3c7eee3" providerId="LiveId" clId="{F365D8C8-E941-4F47-BBD4-F705EB5F7E5B}" dt="2024-03-01T14:16:14.434" v="748"/>
          <ac:inkMkLst>
            <pc:docMk/>
            <pc:sldMk cId="1968547391" sldId="260"/>
            <ac:inkMk id="23" creationId="{49ACC865-111F-DE65-575A-D937CEEE6B96}"/>
          </ac:inkMkLst>
        </pc:inkChg>
      </pc:sldChg>
      <pc:sldChg chg="addSp delSp modSp mod ord">
        <pc:chgData name="valerie bays" userId="c006677aa3c7eee3" providerId="LiveId" clId="{F365D8C8-E941-4F47-BBD4-F705EB5F7E5B}" dt="2024-03-06T11:25:46.081" v="1033"/>
        <pc:sldMkLst>
          <pc:docMk/>
          <pc:sldMk cId="2856933430" sldId="261"/>
        </pc:sldMkLst>
        <pc:spChg chg="mod">
          <ac:chgData name="valerie bays" userId="c006677aa3c7eee3" providerId="LiveId" clId="{F365D8C8-E941-4F47-BBD4-F705EB5F7E5B}" dt="2024-03-04T09:35:26.937" v="941" actId="20577"/>
          <ac:spMkLst>
            <pc:docMk/>
            <pc:sldMk cId="2856933430" sldId="261"/>
            <ac:spMk id="10" creationId="{5B0462B8-05A1-7AA9-05FD-5F984801263F}"/>
          </ac:spMkLst>
        </pc:spChg>
        <pc:picChg chg="add del mod">
          <ac:chgData name="valerie bays" userId="c006677aa3c7eee3" providerId="LiveId" clId="{F365D8C8-E941-4F47-BBD4-F705EB5F7E5B}" dt="2024-03-04T09:34:22.719" v="927" actId="1076"/>
          <ac:picMkLst>
            <pc:docMk/>
            <pc:sldMk cId="2856933430" sldId="261"/>
            <ac:picMk id="6" creationId="{EC80FA01-FFEE-ED4D-112F-8562E8B72D74}"/>
          </ac:picMkLst>
        </pc:picChg>
      </pc:sldChg>
      <pc:sldChg chg="addSp delSp add mod ord setBg delDesignElem">
        <pc:chgData name="valerie bays" userId="c006677aa3c7eee3" providerId="LiveId" clId="{F365D8C8-E941-4F47-BBD4-F705EB5F7E5B}" dt="2024-03-08T09:19:48.377" v="1038" actId="9405"/>
        <pc:sldMkLst>
          <pc:docMk/>
          <pc:sldMk cId="471860221" sldId="262"/>
        </pc:sldMkLst>
        <pc:spChg chg="del">
          <ac:chgData name="valerie bays" userId="c006677aa3c7eee3" providerId="LiveId" clId="{F365D8C8-E941-4F47-BBD4-F705EB5F7E5B}" dt="2024-03-06T11:23:45.461" v="1025"/>
          <ac:spMkLst>
            <pc:docMk/>
            <pc:sldMk cId="471860221" sldId="262"/>
            <ac:spMk id="2057" creationId="{A9A649CB-D294-A512-03B2-B498A2D4B79F}"/>
          </ac:spMkLst>
        </pc:spChg>
        <pc:inkChg chg="add">
          <ac:chgData name="valerie bays" userId="c006677aa3c7eee3" providerId="LiveId" clId="{F365D8C8-E941-4F47-BBD4-F705EB5F7E5B}" dt="2024-03-08T09:19:48.377" v="1038" actId="9405"/>
          <ac:inkMkLst>
            <pc:docMk/>
            <pc:sldMk cId="471860221" sldId="262"/>
            <ac:inkMk id="2" creationId="{E5ED6286-2B05-11BD-31C6-1CD86067032E}"/>
          </ac:inkMkLst>
        </pc:inkChg>
      </pc:sldChg>
      <pc:sldChg chg="delSp add setBg delDesignElem">
        <pc:chgData name="valerie bays" userId="c006677aa3c7eee3" providerId="LiveId" clId="{F365D8C8-E941-4F47-BBD4-F705EB5F7E5B}" dt="2024-03-06T11:35:18.861" v="1037"/>
        <pc:sldMkLst>
          <pc:docMk/>
          <pc:sldMk cId="2496511048" sldId="263"/>
        </pc:sldMkLst>
        <pc:spChg chg="del">
          <ac:chgData name="valerie bays" userId="c006677aa3c7eee3" providerId="LiveId" clId="{F365D8C8-E941-4F47-BBD4-F705EB5F7E5B}" dt="2024-03-06T11:35:18.861" v="1037"/>
          <ac:spMkLst>
            <pc:docMk/>
            <pc:sldMk cId="2496511048" sldId="263"/>
            <ac:spMk id="1059" creationId="{89E03BB2-9C69-B6CE-00CA-D7F6307A6C4B}"/>
          </ac:spMkLst>
        </pc:spChg>
        <pc:spChg chg="del">
          <ac:chgData name="valerie bays" userId="c006677aa3c7eee3" providerId="LiveId" clId="{F365D8C8-E941-4F47-BBD4-F705EB5F7E5B}" dt="2024-03-06T11:35:18.861" v="1037"/>
          <ac:spMkLst>
            <pc:docMk/>
            <pc:sldMk cId="2496511048" sldId="263"/>
            <ac:spMk id="1060" creationId="{2D96FEF5-FB87-F52A-4D79-347C7874A19C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01T14:13:09.633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40 43 3961 0 0,'16'-42'1672'0'0,"-40"90"-3758"0"0,22-43 1970 0 0,0-1-1 0 0,0 1 0 0 0,-1-1 0 0 0,0 0 0 0 0,0 1 0 0 0,-5 5 1 0 0,2-4-863 0 0,3-2-564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3-01T13:11:59.931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25 0 24575,'-3'67'0,"-2"21"0,0-5 0,0-17 0,1-24 0,2-25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01T14:13:09.633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40 43 3961 0 0,'16'-42'1672'0'0,"-40"90"-3758"0"0,22-43 1970 0 0,0-1-1 0 0,0 1 0 0 0,-1-1 0 0 0,0 0 0 0 0,0 1 0 0 0,-5 5 1 0 0,2-4-863 0 0,3-2-564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08T09:19:48.374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1 3025 0 0,'4'0'-7'0'0,"-1"1"0"0"0,0-1 0 0 0,0 1 0 0 0,0 0 0 0 0,0 0 0 0 0,0 0 0 0 0,-1 1 0 0 0,1-1 0 0 0,0 1 0 0 0,-1-1 0 0 0,1 1 0 0 0,-1 0 0 0 0,1 0 0 0 0,-1 0 0 0 0,0 1 0 0 0,0-1 0 0 0,0 0 0 0 0,4 6 0 0 0,3 5-29 0 0,-1 1 0 0 0,9 19 0 0 0,-13-26 34 0 0,13 26-21 0 0,29 65-38 0 0,-36-65 57 0 0,8 37 1 0 0,5 19 31 0 0,-15-64 174 0 0,-1 0-1 0 0,-2 0 1 0 0,0 0 0 0 0,-2 0-1 0 0,1 40 1 0 0,-3-42 60 0 0,1 1 1 0 0,1-1-1 0 0,7 28 0 0 0,-5-24-50 0 0,-1 1 0 0 0,1 39 0 0 0,1 9 338 0 0,-7-48-242 0 0,1-25-221 0 0,0 1 1 0 0,-1-1 0 0 0,1 0-1 0 0,0 1 1 0 0,1-1 0 0 0,-1 1 0 0 0,0-1-1 0 0,1 0 1 0 0,0 1 0 0 0,1 3-1 0 0,6 28 653 0 0,68 131-789 0 0,-70-149-288 0 0,-1 0-1 0 0,-1 1 1 0 0,4 31-1 0 0,-2-10-1558 0 0,-4-20 1015 0 0,0 1 1 0 0,-1 23-1 0 0,-1-43 872 0 0,0 10-1621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1EE10D-4136-F247-AF02-1C24B3FE0C87}" type="datetimeFigureOut">
              <a:rPr lang="en-US" smtClean="0"/>
              <a:t>3/8/2024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5C6651-B55C-C644-9745-14B1411D97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11510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9C87C4-CD08-1B0C-F257-CA3161468A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28E8E6-BCA4-0C0C-7E9D-E436396F54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F30213-9DDA-42DC-6F7A-D70DE8D3CA3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Dentistry . Co .uk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556DB6-1AE4-1BAF-2A82-DFD65C3E0F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5C6651-B55C-C644-9745-14B1411D97B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17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Dentistry . Co .uk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5C6651-B55C-C644-9745-14B1411D97B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29985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92E7D-8942-19CE-AAA4-3F23295F62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F1D050-A512-18EB-42D6-C93CBABBE2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42B30F-4E42-4645-AD70-31177C8CF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32490-C1B4-4C42-AF55-A2A5E5EA443F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3D78E4-C562-D64B-D7F5-7ADB57BBB6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3FBD41-3223-6B6C-1D64-9B82E96802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EA834-1CC7-45FE-924B-E1E7C1BF3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7098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9EB9A-E693-6E95-9F5C-0311245466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43C19-8B7E-82EE-C3CA-5C87518FEF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27C276-1B14-830F-8F64-1C4B1B0303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32490-C1B4-4C42-AF55-A2A5E5EA443F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28D4E4-E468-D9E4-46C0-34A3554EA2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412EBC-F1E1-A01B-FA97-CFB9AFC9B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EA834-1CC7-45FE-924B-E1E7C1BF3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7437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97862-4407-F67A-8CF6-5022EDEDB6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9411CE-0E27-6993-65F6-26855DF277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B28FE8-D75F-3900-3F81-CD22B62BD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32490-C1B4-4C42-AF55-A2A5E5EA443F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BF63DA-7101-8599-282C-B029635B95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CD0027-2792-A5A6-5C04-99CCCDF1A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EA834-1CC7-45FE-924B-E1E7C1BF3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8430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24B5E-B5E0-091C-75E4-ED51ACD9F6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5F3B0A-82A3-B0BA-4D38-D8929C53A4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15D52F-D272-DB35-33CA-52661D29F0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E46612-76EC-28E0-2AC1-AAF540121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32490-C1B4-4C42-AF55-A2A5E5EA443F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7546CC-077B-06A0-F2F7-E1E7F3092D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7E315E-CA34-E1EF-70BB-2D091497C5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EA834-1CC7-45FE-924B-E1E7C1BF3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4742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B3791-22E4-6434-1839-CA3525FCB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B11ABA-4586-DD8B-A008-84DF42C8FF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CD4286-8B79-06A3-AE87-9EF3E59A96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837169A-6FFE-124E-040D-08988C92E2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666C9CC-64A5-FA26-DE32-A8E853DCD4E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3615359-F888-3A91-D611-309C0B68BA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32490-C1B4-4C42-AF55-A2A5E5EA443F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17B7AEB-0205-8584-6954-F4036C4EEE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2C8C59-FFFF-9F1C-A3F4-56E38C64E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EA834-1CC7-45FE-924B-E1E7C1BF3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8804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79844-6DE0-71AC-4377-A37322C3FC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DA7C416-0327-F17A-1A96-600EA33599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32490-C1B4-4C42-AF55-A2A5E5EA443F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58F743-6C4D-301B-0FB4-05ACBC2E71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C2BB5B-D955-09AD-1971-EBF5C7F054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EA834-1CC7-45FE-924B-E1E7C1BF3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106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C3D31E8-3B74-4F2B-4C8B-847EEFBF16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32490-C1B4-4C42-AF55-A2A5E5EA443F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F4D8E65-90AF-FA80-A5ED-D405E8A6CC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7D5B50-AEEC-B472-7888-506FD8254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EA834-1CC7-45FE-924B-E1E7C1BF3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4372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89880-FE30-2E00-DDD5-6F34441B7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54C180-5415-6F5F-249F-C5E2F26C9F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815CFE-FD6C-A7F8-8ABD-66B13B3E24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968BE8-A8EF-9ECE-6A39-8A7C8F5093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32490-C1B4-4C42-AF55-A2A5E5EA443F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E7096C-33EE-6047-DD83-A3865E384D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62890A-04D0-6D30-572C-B36E97E0B7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EA834-1CC7-45FE-924B-E1E7C1BF3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01138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E4E2E-3692-7CFA-1B25-D21E1E6977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87C09D4-5EAD-A626-3F1C-4F2D5155CDC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446FB5-CF20-C4D2-AB4B-10E2DEBD94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2E28BB-739E-FEE8-053D-D9EC693518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32490-C1B4-4C42-AF55-A2A5E5EA443F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18A4C7-84AF-82CE-6F0B-72324B3F44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8481D5-EE92-F7E9-D98C-9BC3CB59A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EA834-1CC7-45FE-924B-E1E7C1BF3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5671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A01CE-3C98-7861-9189-FC2B5E5147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B3A785-D948-D3B2-228E-DAB0C6327C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104C35-3082-9C58-D516-943458B41E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32490-C1B4-4C42-AF55-A2A5E5EA443F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394A4B-F41C-427A-6B7A-A0BE68A29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67FF64-5D14-61B5-E21A-8E05C608E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EA834-1CC7-45FE-924B-E1E7C1BF3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690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0E5A80F-6996-9A43-BBA7-1A006BC0E59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11D16A-AE00-76E9-D4A1-B342DF7858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8320C9-3B7A-AE14-4590-DD28D1B1C1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32490-C1B4-4C42-AF55-A2A5E5EA443F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199CD-567E-5043-38B2-F31D832F46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2935B2-1109-CD98-BF31-C52CBBAD36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EA834-1CC7-45FE-924B-E1E7C1BF3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89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0A863AD-AD35-3FE0-91D8-8954FE643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31DABD-50C0-C833-2999-46AB099014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814E86-82BC-FCF4-2F9B-616C7C41743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C32490-C1B4-4C42-AF55-A2A5E5EA443F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F0CE2C-B65F-E47F-3BE0-386897CFE96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CB3C2-857E-D5B2-7CC8-18BE2D4616C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FEA834-1CC7-45FE-924B-E1E7C1BF3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992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customXml" Target="../ink/ink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ogle.com/url?sa=i&amp;url=https%3A%2F%2Fwww.freepik.com%2Ffree-photos-vectors%2Fsmile-mouth&amp;psig=AOvVaw2jOZgu03IhekWUUttmoajB&amp;ust=1709632638777000&amp;source=images&amp;cd=vfe&amp;opi=89978449&amp;ved=2ahUKEwicraiCrNqEAxUvuCcCHRpCBYIQr4kDegUIARCHAQ" TargetMode="Externa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customXml" Target="../ink/ink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ustomXml" Target="../ink/ink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1A94D-C35E-5CA5-8C88-BEF1C1E9D4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152774" cy="4303464"/>
          </a:xfrm>
        </p:spPr>
        <p:txBody>
          <a:bodyPr>
            <a:normAutofit/>
          </a:bodyPr>
          <a:lstStyle/>
          <a:p>
            <a:r>
              <a:rPr lang="en-GB" sz="2000"/>
              <a:t>NAME=        = VALERIE BAYS</a:t>
            </a:r>
          </a:p>
          <a:p>
            <a:r>
              <a:rPr lang="en-GB" sz="2000"/>
              <a:t>STUDENT ID= 2311095</a:t>
            </a:r>
          </a:p>
          <a:p>
            <a:r>
              <a:rPr lang="en-GB" sz="2000"/>
              <a:t>MOUDLE     =  LCHS4003LON</a:t>
            </a:r>
          </a:p>
          <a:p>
            <a:r>
              <a:rPr lang="en-GB" sz="2000"/>
              <a:t>LECTURER   = DIOLA BIJLHOUT 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0101536D-BA26-E27E-0900-099B2A82ABB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735"/>
          <a:stretch/>
        </p:blipFill>
        <p:spPr bwMode="auto">
          <a:xfrm>
            <a:off x="5183500" y="1904282"/>
            <a:ext cx="6170299" cy="4224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E49F7BB1-051B-4CAC-0674-513CA4C39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HEALTH AND SOCIAL CARE</a:t>
            </a:r>
          </a:p>
        </p:txBody>
      </p:sp>
    </p:spTree>
    <p:extLst>
      <p:ext uri="{BB962C8B-B14F-4D97-AF65-F5344CB8AC3E}">
        <p14:creationId xmlns:p14="http://schemas.microsoft.com/office/powerpoint/2010/main" val="16424156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1 x Vinyl Sticker A5 - Dental Teeth Whitening Dentist  #21567 - Picture 1 of 8">
            <a:extLst>
              <a:ext uri="{FF2B5EF4-FFF2-40B4-BE49-F238E27FC236}">
                <a16:creationId xmlns:a16="http://schemas.microsoft.com/office/drawing/2014/main" id="{36C3C5D7-8127-224A-E37F-890EC729944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746" b="21004"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4CA7CDA-9C69-07A1-F2A3-EABA31CFD3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DENTISTRY WITHIN THE NHS SERVICE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04F340-9F79-F5C1-8AAF-AD6B42E46C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38912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7E4BAF-E998-A213-09F6-19542AE3B9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C114C-8751-CC4C-378A-56C042A19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/>
              <a:t>TOOLS USED IN DENTIST IN 1948</a:t>
            </a:r>
            <a:br>
              <a:rPr lang="en-GB" sz="4200"/>
            </a:br>
            <a:r>
              <a:rPr lang="en-GB" sz="4200"/>
              <a:t>  </a:t>
            </a:r>
          </a:p>
        </p:txBody>
      </p:sp>
      <p:sp>
        <p:nvSpPr>
          <p:cNvPr id="1061" name="Content Placeholder 6">
            <a:extLst>
              <a:ext uri="{FF2B5EF4-FFF2-40B4-BE49-F238E27FC236}">
                <a16:creationId xmlns:a16="http://schemas.microsoft.com/office/drawing/2014/main" id="{BF521FED-3F10-8A00-4D4D-95BB9E6883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6603" y="1958035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/>
              <a:t>Dental drill </a:t>
            </a:r>
          </a:p>
          <a:p>
            <a:pPr marL="0" indent="0">
              <a:buNone/>
            </a:pPr>
            <a:r>
              <a:rPr lang="en-GB" sz="2200"/>
              <a:t>A basic electric dental drill was used for various procedures.</a:t>
            </a:r>
          </a:p>
          <a:p>
            <a:pPr marL="0" indent="0">
              <a:buNone/>
            </a:pPr>
            <a:r>
              <a:rPr lang="en-GB" sz="2200"/>
              <a:t>Forceps and elevators</a:t>
            </a:r>
          </a:p>
          <a:p>
            <a:pPr marL="0" indent="0">
              <a:buNone/>
            </a:pPr>
            <a:r>
              <a:rPr lang="en-GB" sz="2200"/>
              <a:t>These instruments were used for tooth extractions.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CF047C9-96B7-E445-7AA4-F049E8DD518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34" r="30536" b="2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9529C2FE-4323-E226-9561-23E2E443AE5F}"/>
                  </a:ext>
                </a:extLst>
              </p14:cNvPr>
              <p14:cNvContentPartPr/>
              <p14:nvPr/>
            </p14:nvContentPartPr>
            <p14:xfrm>
              <a:off x="4102634" y="3892343"/>
              <a:ext cx="20520" cy="3492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ACC9F371-C7D0-8612-BD74-4CD9E3539665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096514" y="3886159"/>
                <a:ext cx="32760" cy="47288"/>
              </a:xfrm>
              <a:prstGeom prst="rect">
                <a:avLst/>
              </a:prstGeom>
            </p:spPr>
          </p:pic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E39583B7-0AD1-A9C9-90F8-7590497C112F}"/>
              </a:ext>
            </a:extLst>
          </p:cNvPr>
          <p:cNvSpPr txBox="1"/>
          <p:nvPr/>
        </p:nvSpPr>
        <p:spPr>
          <a:xfrm>
            <a:off x="9636595" y="6332206"/>
            <a:ext cx="623199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Dentistry . Co .uk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E21B97-7D29-B658-0A1C-7FD5BD647019}"/>
              </a:ext>
            </a:extLst>
          </p:cNvPr>
          <p:cNvSpPr txBox="1"/>
          <p:nvPr/>
        </p:nvSpPr>
        <p:spPr>
          <a:xfrm rot="10405483" flipV="1">
            <a:off x="1508763" y="5084019"/>
            <a:ext cx="22941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Dentistry . Co .uk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65110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9" name="Rectangle 105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45557BB-EFF3-EA9C-C997-010568C32A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kern="1200">
                <a:latin typeface="+mj-lt"/>
                <a:ea typeface="+mj-ea"/>
                <a:cs typeface="+mj-cs"/>
              </a:rPr>
              <a:t>WAITING ROOMS IN 1948                    </a:t>
            </a:r>
          </a:p>
        </p:txBody>
      </p:sp>
      <p:sp>
        <p:nvSpPr>
          <p:cNvPr id="1061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2" name="Content Placeholder 1041">
            <a:extLst>
              <a:ext uri="{FF2B5EF4-FFF2-40B4-BE49-F238E27FC236}">
                <a16:creationId xmlns:a16="http://schemas.microsoft.com/office/drawing/2014/main" id="{DFAFB80C-4EE6-2F32-6A6D-9776EDA70B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427" y="2434042"/>
            <a:ext cx="3429000" cy="3644164"/>
          </a:xfrm>
        </p:spPr>
        <p:txBody>
          <a:bodyPr anchor="t">
            <a:normAutofit/>
          </a:bodyPr>
          <a:lstStyle/>
          <a:p>
            <a:r>
              <a:rPr lang="en-US" sz="2200"/>
              <a:t>On the 5</a:t>
            </a:r>
            <a:r>
              <a:rPr lang="en-US" sz="2200" baseline="30000"/>
              <a:t>th</a:t>
            </a:r>
            <a:r>
              <a:rPr lang="en-US" sz="2200"/>
              <a:t> July 1948 the NHS was established.</a:t>
            </a:r>
          </a:p>
          <a:p>
            <a:r>
              <a:rPr lang="en-US" sz="2200"/>
              <a:t>Waiting rooms can be anxious place for many people </a:t>
            </a:r>
          </a:p>
          <a:p>
            <a:endParaRPr lang="en-US" sz="2200"/>
          </a:p>
        </p:txBody>
      </p:sp>
      <p:pic>
        <p:nvPicPr>
          <p:cNvPr id="1026" name="Picture 2" descr="Image result for teeth">
            <a:extLst>
              <a:ext uri="{FF2B5EF4-FFF2-40B4-BE49-F238E27FC236}">
                <a16:creationId xmlns:a16="http://schemas.microsoft.com/office/drawing/2014/main" id="{D0974A34-E282-57FA-59E9-7D241421A0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41651" y="951396"/>
            <a:ext cx="7353474" cy="5479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D96AB1FC-8B0B-723D-AC5F-A6C7A1B0F16E}"/>
                  </a:ext>
                </a:extLst>
              </p14:cNvPr>
              <p14:cNvContentPartPr/>
              <p14:nvPr/>
            </p14:nvContentPartPr>
            <p14:xfrm>
              <a:off x="3890234" y="7591343"/>
              <a:ext cx="9360" cy="13104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D96AB1FC-8B0B-723D-AC5F-A6C7A1B0F16E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883869" y="7585223"/>
                <a:ext cx="22090" cy="143280"/>
              </a:xfrm>
              <a:prstGeom prst="rect">
                <a:avLst/>
              </a:prstGeom>
            </p:spPr>
          </p:pic>
        </mc:Fallback>
      </mc:AlternateContent>
      <p:sp>
        <p:nvSpPr>
          <p:cNvPr id="12" name="TextBox 11">
            <a:extLst>
              <a:ext uri="{FF2B5EF4-FFF2-40B4-BE49-F238E27FC236}">
                <a16:creationId xmlns:a16="http://schemas.microsoft.com/office/drawing/2014/main" id="{BB2B13BE-A6D2-389C-D4CE-AAB7C94A4261}"/>
              </a:ext>
            </a:extLst>
          </p:cNvPr>
          <p:cNvSpPr txBox="1"/>
          <p:nvPr/>
        </p:nvSpPr>
        <p:spPr>
          <a:xfrm rot="10068030" flipV="1">
            <a:off x="4502551" y="4530203"/>
            <a:ext cx="476924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0" i="0" u="sng" strike="noStrike" err="1">
                <a:solidFill>
                  <a:srgbClr val="5F6368"/>
                </a:solidFill>
                <a:effectLst/>
                <a:latin typeface="Roboto" panose="020F0502020204030204" pitchFamily="34" charset="0"/>
                <a:hlinkClick r:id="rId5" tooltip="Smile Mouth Images - Free Download on Freepik"/>
              </a:rPr>
              <a:t>Freepik</a:t>
            </a:r>
            <a:endParaRPr lang="en-GB" b="0" i="0" u="sng" strike="noStrike">
              <a:solidFill>
                <a:srgbClr val="5F6368"/>
              </a:solidFill>
              <a:effectLst/>
              <a:latin typeface="Roboto" panose="020F0502020204030204" pitchFamily="34" charset="0"/>
              <a:hlinkClick r:id="rId5" tooltip="Smile Mouth Images - Free Download on Freepik"/>
            </a:endParaRPr>
          </a:p>
        </p:txBody>
      </p:sp>
    </p:spTree>
    <p:extLst>
      <p:ext uri="{BB962C8B-B14F-4D97-AF65-F5344CB8AC3E}">
        <p14:creationId xmlns:p14="http://schemas.microsoft.com/office/powerpoint/2010/main" val="34453951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9" name="Rectangle 105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4A533E-86A1-4D2F-90E7-1BAAE3639D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/>
              <a:t>TOOLS USED IN DENTIST IN 1948</a:t>
            </a:r>
            <a:br>
              <a:rPr lang="en-GB" sz="4200"/>
            </a:br>
            <a:r>
              <a:rPr lang="en-GB" sz="4200"/>
              <a:t>  </a:t>
            </a:r>
          </a:p>
        </p:txBody>
      </p:sp>
      <p:sp>
        <p:nvSpPr>
          <p:cNvPr id="106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1" name="Content Placeholder 6">
            <a:extLst>
              <a:ext uri="{FF2B5EF4-FFF2-40B4-BE49-F238E27FC236}">
                <a16:creationId xmlns:a16="http://schemas.microsoft.com/office/drawing/2014/main" id="{008CD60A-9834-DBC4-F789-B3513046BD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6603" y="1958035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/>
              <a:t>Dental drill </a:t>
            </a:r>
          </a:p>
          <a:p>
            <a:pPr marL="0" indent="0">
              <a:buNone/>
            </a:pPr>
            <a:r>
              <a:rPr lang="en-GB" sz="2200"/>
              <a:t>A basic electric dental drill was used for various procedures.</a:t>
            </a:r>
          </a:p>
          <a:p>
            <a:pPr marL="0" indent="0">
              <a:buNone/>
            </a:pPr>
            <a:r>
              <a:rPr lang="en-GB" sz="2200"/>
              <a:t>Forceps and elevators</a:t>
            </a:r>
          </a:p>
          <a:p>
            <a:pPr marL="0" indent="0">
              <a:buNone/>
            </a:pPr>
            <a:r>
              <a:rPr lang="en-GB" sz="2200"/>
              <a:t>These instruments were used for tooth extractions.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11AA231-7270-ED26-A92A-08E0294F31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34" r="30536" b="2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ACC9F371-C7D0-8612-BD74-4CD9E3539665}"/>
                  </a:ext>
                </a:extLst>
              </p14:cNvPr>
              <p14:cNvContentPartPr/>
              <p14:nvPr/>
            </p14:nvContentPartPr>
            <p14:xfrm>
              <a:off x="4102634" y="3892343"/>
              <a:ext cx="20520" cy="3492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ACC9F371-C7D0-8612-BD74-4CD9E3539665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096514" y="3886159"/>
                <a:ext cx="32760" cy="47288"/>
              </a:xfrm>
              <a:prstGeom prst="rect">
                <a:avLst/>
              </a:prstGeom>
            </p:spPr>
          </p:pic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4459A3A2-259C-90A5-35E2-7D5F7B4C9E53}"/>
              </a:ext>
            </a:extLst>
          </p:cNvPr>
          <p:cNvSpPr txBox="1"/>
          <p:nvPr/>
        </p:nvSpPr>
        <p:spPr>
          <a:xfrm>
            <a:off x="9636595" y="6332206"/>
            <a:ext cx="623199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Dentistry . Co .uk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D01C297-60B6-A4C3-4F30-893808819652}"/>
              </a:ext>
            </a:extLst>
          </p:cNvPr>
          <p:cNvSpPr txBox="1"/>
          <p:nvPr/>
        </p:nvSpPr>
        <p:spPr>
          <a:xfrm rot="10405483" flipV="1">
            <a:off x="1508763" y="5084019"/>
            <a:ext cx="22941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Dentistry . Co .uk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33705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C024BA-FE05-9F04-6384-5DA77E0AF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endParaRPr lang="en-US" sz="400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B0462B8-05A1-7AA9-05FD-5F98480126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r>
              <a:rPr lang="en-US" sz="2000" dirty="0"/>
              <a:t>Dental care for children in 1948 focused on dental hygiene and focused mainly on oral hygiene education and fluoride treatments.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C80FA01-FFEE-ED4D-112F-8562E8B72D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585" r="14766" b="-1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19A82D2-64F4-63FE-9B26-C9101F69274F}"/>
              </a:ext>
            </a:extLst>
          </p:cNvPr>
          <p:cNvSpPr txBox="1"/>
          <p:nvPr/>
        </p:nvSpPr>
        <p:spPr>
          <a:xfrm>
            <a:off x="589560" y="5252469"/>
            <a:ext cx="437320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/>
              <a:t>https://www.dentalnegligenceteam.co.uk/team/</a:t>
            </a:r>
          </a:p>
        </p:txBody>
      </p:sp>
    </p:spTree>
    <p:extLst>
      <p:ext uri="{BB962C8B-B14F-4D97-AF65-F5344CB8AC3E}">
        <p14:creationId xmlns:p14="http://schemas.microsoft.com/office/powerpoint/2010/main" val="28569334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5DAB5F-C0EF-CCC3-6EEB-5F956F0FBE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558" y="2776491"/>
            <a:ext cx="4988844" cy="3447832"/>
          </a:xfrm>
        </p:spPr>
        <p:txBody>
          <a:bodyPr anchor="t">
            <a:normAutofit/>
          </a:bodyPr>
          <a:lstStyle/>
          <a:p>
            <a:r>
              <a:rPr lang="en-GB" sz="2000" dirty="0"/>
              <a:t>https://www.dentalnegligenceteam.co.uk/team/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6A1D3A9-39EE-9543-6599-B8E148F9DD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00" r="4801" b="1"/>
          <a:stretch/>
        </p:blipFill>
        <p:spPr>
          <a:xfrm>
            <a:off x="5854890" y="877414"/>
            <a:ext cx="5453545" cy="4984683"/>
          </a:xfrm>
          <a:prstGeom prst="rect">
            <a:avLst/>
          </a:prstGeom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434FA563-76F6-CDCF-AEA0-A7B78E446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1D2E3CAA-F1BA-6695-301D-22564C382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2F3F0F2C-04A5-144D-BDCF-C387072897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0FA6F2CC-EE60-6D5D-DDE8-802BCA75CC0E}"/>
              </a:ext>
            </a:extLst>
          </p:cNvPr>
          <p:cNvSpPr txBox="1"/>
          <p:nvPr/>
        </p:nvSpPr>
        <p:spPr>
          <a:xfrm>
            <a:off x="411190" y="3762313"/>
            <a:ext cx="515475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/>
              <a:t>https://</a:t>
            </a:r>
            <a:r>
              <a:rPr lang="en-US" err="1"/>
              <a:t>warwick.ac.uk</a:t>
            </a:r>
            <a:r>
              <a:rPr lang="en-US"/>
              <a:t>/services/library/</a:t>
            </a:r>
            <a:r>
              <a:rPr lang="en-US" err="1"/>
              <a:t>mrc</a:t>
            </a:r>
            <a:r>
              <a:rPr lang="en-US"/>
              <a:t>/archives_online/digital/health/</a:t>
            </a:r>
            <a:r>
              <a:rPr lang="en-US" err="1"/>
              <a:t>nhs</a:t>
            </a:r>
            <a:r>
              <a:rPr lang="en-US"/>
              <a:t>%28accessed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C1C2A68-1928-628C-C590-0070675E1D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A3BB8D0-7C16-968C-7431-DE9F38B6DCF3}"/>
              </a:ext>
            </a:extLst>
          </p:cNvPr>
          <p:cNvSpPr txBox="1"/>
          <p:nvPr/>
        </p:nvSpPr>
        <p:spPr>
          <a:xfrm>
            <a:off x="-1" y="4970847"/>
            <a:ext cx="5943213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/>
              <a:t>https://www.google.com/url?</a:t>
            </a:r>
            <a:r>
              <a:rPr lang="en-US" err="1"/>
              <a:t>sa</a:t>
            </a:r>
            <a:r>
              <a:rPr lang="en-US"/>
              <a:t>=t&amp;</a:t>
            </a:r>
            <a:r>
              <a:rPr lang="en-US" err="1"/>
              <a:t>rct</a:t>
            </a:r>
            <a:r>
              <a:rPr lang="en-US"/>
              <a:t>=j&amp;q=&amp;</a:t>
            </a:r>
            <a:r>
              <a:rPr lang="en-US" err="1"/>
              <a:t>esrc</a:t>
            </a:r>
            <a:r>
              <a:rPr lang="en-US"/>
              <a:t>=s&amp;source=web&amp;cd=&amp;</a:t>
            </a:r>
            <a:r>
              <a:rPr lang="en-US" err="1"/>
              <a:t>ved</a:t>
            </a:r>
            <a:r>
              <a:rPr lang="en-US"/>
              <a:t>=2ahUKEwigw9qCu9qEAxXvVkEAHR4yB40QFnoECGUQAQ&amp;url=https%3A%2F%</a:t>
            </a:r>
            <a:r>
              <a:rPr lang="en-US" err="1"/>
              <a:t>2Fwww.ckmachinery.com</a:t>
            </a:r>
            <a:r>
              <a:rPr lang="en-US"/>
              <a:t>%</a:t>
            </a:r>
            <a:r>
              <a:rPr lang="en-US" err="1"/>
              <a:t>2Fshop</a:t>
            </a:r>
            <a:r>
              <a:rPr lang="en-US"/>
              <a:t>%2Fp%</a:t>
            </a:r>
            <a:r>
              <a:rPr lang="en-US" err="1"/>
              <a:t>2Fdentist-drill-air-tool</a:t>
            </a:r>
            <a:r>
              <a:rPr lang="en-US"/>
              <a:t>&amp;</a:t>
            </a:r>
            <a:r>
              <a:rPr lang="en-US" err="1"/>
              <a:t>usg</a:t>
            </a:r>
            <a:r>
              <a:rPr lang="en-US"/>
              <a:t>=AOvVaw3mPaT0uiAh01yW5L</a:t>
            </a:r>
            <a:r>
              <a:rPr lang="en-US" err="1"/>
              <a:t>_M-bvA</a:t>
            </a:r>
            <a:r>
              <a:rPr lang="en-US"/>
              <a:t>&amp;</a:t>
            </a:r>
            <a:r>
              <a:rPr lang="en-US" err="1"/>
              <a:t>opi</a:t>
            </a:r>
            <a:r>
              <a:rPr lang="en-US"/>
              <a:t>=89978449</a:t>
            </a:r>
          </a:p>
        </p:txBody>
      </p:sp>
    </p:spTree>
    <p:extLst>
      <p:ext uri="{BB962C8B-B14F-4D97-AF65-F5344CB8AC3E}">
        <p14:creationId xmlns:p14="http://schemas.microsoft.com/office/powerpoint/2010/main" val="19685473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FC1961-438E-B20E-8F67-BE93B24851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2F7AE5-4783-FABA-8EBA-94D05939BC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152774" cy="4303464"/>
          </a:xfrm>
        </p:spPr>
        <p:txBody>
          <a:bodyPr>
            <a:normAutofit/>
          </a:bodyPr>
          <a:lstStyle/>
          <a:p>
            <a:r>
              <a:rPr lang="en-GB" sz="2000"/>
              <a:t>NAME=        = VALERIE BAYS</a:t>
            </a:r>
          </a:p>
          <a:p>
            <a:r>
              <a:rPr lang="en-GB" sz="2000"/>
              <a:t>STUDENT ID= 2311095</a:t>
            </a:r>
          </a:p>
          <a:p>
            <a:r>
              <a:rPr lang="en-GB" sz="2000"/>
              <a:t>MOUDLE     =  LCHS4003LON</a:t>
            </a:r>
          </a:p>
          <a:p>
            <a:r>
              <a:rPr lang="en-GB" sz="2000"/>
              <a:t>LECTURER   = DIOLA BIJLHOUT 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3C4F821F-5852-4150-67B3-F84D8512DF7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735"/>
          <a:stretch/>
        </p:blipFill>
        <p:spPr bwMode="auto">
          <a:xfrm>
            <a:off x="5183500" y="1904282"/>
            <a:ext cx="6170299" cy="4224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C8377ED5-CC8E-46AB-1DB2-3AF42E510E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HEALTH AND SOCIAL CARE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E5ED6286-2B05-11BD-31C6-1CD86067032E}"/>
                  </a:ext>
                </a:extLst>
              </p14:cNvPr>
              <p14:cNvContentPartPr/>
              <p14:nvPr/>
            </p14:nvContentPartPr>
            <p14:xfrm>
              <a:off x="12382795" y="5934193"/>
              <a:ext cx="142200" cy="51696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E5ED6286-2B05-11BD-31C6-1CD86067032E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376675" y="5928073"/>
                <a:ext cx="154440" cy="5292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718602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303</Words>
  <Application>Microsoft Office PowerPoint</Application>
  <PresentationFormat>Widescreen</PresentationFormat>
  <Paragraphs>39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Arial</vt:lpstr>
      <vt:lpstr>Calibri</vt:lpstr>
      <vt:lpstr>Calibri Light</vt:lpstr>
      <vt:lpstr>Roboto</vt:lpstr>
      <vt:lpstr>Office Theme</vt:lpstr>
      <vt:lpstr>INTRODUCTION TO HEALTH AND SOCIAL CARE</vt:lpstr>
      <vt:lpstr>DENTISTRY WITHIN THE NHS SERVICE</vt:lpstr>
      <vt:lpstr>TOOLS USED IN DENTIST IN 1948   </vt:lpstr>
      <vt:lpstr>WAITING ROOMS IN 1948                    </vt:lpstr>
      <vt:lpstr>TOOLS USED IN DENTIST IN 1948   </vt:lpstr>
      <vt:lpstr>PowerPoint Presentation</vt:lpstr>
      <vt:lpstr>REFERENCES</vt:lpstr>
      <vt:lpstr>INTRODUCTION TO HEALTH AND SOCIAL CARE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DENTISTRY WITHIN THE NHS SERVICE</dc:title>
  <dc:creator>valerie bays</dc:creator>
  <cp:lastModifiedBy>valerie bays</cp:lastModifiedBy>
  <cp:revision>1</cp:revision>
  <dcterms:created xsi:type="dcterms:W3CDTF">2024-02-27T14:27:34Z</dcterms:created>
  <dcterms:modified xsi:type="dcterms:W3CDTF">2024-03-08T09:19:57Z</dcterms:modified>
</cp:coreProperties>
</file>