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sldIdLst>
    <p:sldId id="256" r:id="rId2"/>
    <p:sldId id="257" r:id="rId3"/>
    <p:sldId id="258" r:id="rId4"/>
    <p:sldId id="264" r:id="rId5"/>
    <p:sldId id="261" r:id="rId6"/>
    <p:sldId id="268" r:id="rId7"/>
    <p:sldId id="260" r:id="rId8"/>
    <p:sldId id="271" r:id="rId9"/>
    <p:sldId id="269" r:id="rId10"/>
    <p:sldId id="270" r:id="rId11"/>
    <p:sldId id="265" r:id="rId12"/>
    <p:sldId id="273" r:id="rId13"/>
    <p:sldId id="27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AE5018-EC6C-4806-AB31-72BFB1D26BAC}" v="69" dt="2025-02-12T22:28:46.9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91" d="100"/>
          <a:sy n="91" d="100"/>
        </p:scale>
        <p:origin x="696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han Gibbs (2305944)" userId="97b6c03e-a305-4180-a361-d97142798b0e" providerId="ADAL" clId="{41AE5018-EC6C-4806-AB31-72BFB1D26BAC}"/>
    <pc:docChg chg="undo custSel addSld delSld modSld sldOrd">
      <pc:chgData name="Nathan Gibbs (2305944)" userId="97b6c03e-a305-4180-a361-d97142798b0e" providerId="ADAL" clId="{41AE5018-EC6C-4806-AB31-72BFB1D26BAC}" dt="2025-02-12T22:30:15.971" v="2257" actId="1076"/>
      <pc:docMkLst>
        <pc:docMk/>
      </pc:docMkLst>
      <pc:sldChg chg="addSp delSp modSp mod">
        <pc:chgData name="Nathan Gibbs (2305944)" userId="97b6c03e-a305-4180-a361-d97142798b0e" providerId="ADAL" clId="{41AE5018-EC6C-4806-AB31-72BFB1D26BAC}" dt="2025-02-12T22:23:08.397" v="2217" actId="1076"/>
        <pc:sldMkLst>
          <pc:docMk/>
          <pc:sldMk cId="1961317949" sldId="256"/>
        </pc:sldMkLst>
        <pc:spChg chg="mod">
          <ac:chgData name="Nathan Gibbs (2305944)" userId="97b6c03e-a305-4180-a361-d97142798b0e" providerId="ADAL" clId="{41AE5018-EC6C-4806-AB31-72BFB1D26BAC}" dt="2025-02-12T21:52:48.487" v="1788" actId="26606"/>
          <ac:spMkLst>
            <pc:docMk/>
            <pc:sldMk cId="1961317949" sldId="256"/>
            <ac:spMk id="2" creationId="{4A95FBC2-056F-F6A7-93E1-356A75ACC3E9}"/>
          </ac:spMkLst>
        </pc:spChg>
        <pc:spChg chg="mod">
          <ac:chgData name="Nathan Gibbs (2305944)" userId="97b6c03e-a305-4180-a361-d97142798b0e" providerId="ADAL" clId="{41AE5018-EC6C-4806-AB31-72BFB1D26BAC}" dt="2025-02-12T21:52:48.487" v="1788" actId="26606"/>
          <ac:spMkLst>
            <pc:docMk/>
            <pc:sldMk cId="1961317949" sldId="256"/>
            <ac:spMk id="3" creationId="{57858FCE-7165-6CC8-E7B1-774E92BA771E}"/>
          </ac:spMkLst>
        </pc:spChg>
        <pc:spChg chg="add mod">
          <ac:chgData name="Nathan Gibbs (2305944)" userId="97b6c03e-a305-4180-a361-d97142798b0e" providerId="ADAL" clId="{41AE5018-EC6C-4806-AB31-72BFB1D26BAC}" dt="2025-02-12T22:23:08.397" v="2217" actId="1076"/>
          <ac:spMkLst>
            <pc:docMk/>
            <pc:sldMk cId="1961317949" sldId="256"/>
            <ac:spMk id="6" creationId="{355D447C-A401-7BA9-B94E-57412EB24704}"/>
          </ac:spMkLst>
        </pc:spChg>
        <pc:spChg chg="add del">
          <ac:chgData name="Nathan Gibbs (2305944)" userId="97b6c03e-a305-4180-a361-d97142798b0e" providerId="ADAL" clId="{41AE5018-EC6C-4806-AB31-72BFB1D26BAC}" dt="2025-02-12T21:52:48.487" v="1788" actId="26606"/>
          <ac:spMkLst>
            <pc:docMk/>
            <pc:sldMk cId="1961317949" sldId="256"/>
            <ac:spMk id="9" creationId="{322F38BC-D98D-4D85-8CF7-BA70EEDEDD2A}"/>
          </ac:spMkLst>
        </pc:spChg>
        <pc:spChg chg="add del">
          <ac:chgData name="Nathan Gibbs (2305944)" userId="97b6c03e-a305-4180-a361-d97142798b0e" providerId="ADAL" clId="{41AE5018-EC6C-4806-AB31-72BFB1D26BAC}" dt="2025-02-12T21:52:48.487" v="1788" actId="26606"/>
          <ac:spMkLst>
            <pc:docMk/>
            <pc:sldMk cId="1961317949" sldId="256"/>
            <ac:spMk id="11" creationId="{B501A2F0-90BE-4D86-9A8A-4390413F74F8}"/>
          </ac:spMkLst>
        </pc:spChg>
        <pc:spChg chg="add del">
          <ac:chgData name="Nathan Gibbs (2305944)" userId="97b6c03e-a305-4180-a361-d97142798b0e" providerId="ADAL" clId="{41AE5018-EC6C-4806-AB31-72BFB1D26BAC}" dt="2025-02-12T21:52:48.487" v="1788" actId="26606"/>
          <ac:spMkLst>
            <pc:docMk/>
            <pc:sldMk cId="1961317949" sldId="256"/>
            <ac:spMk id="13" creationId="{80F5EB4E-25CD-44CC-AF95-30C9253422EF}"/>
          </ac:spMkLst>
        </pc:spChg>
        <pc:spChg chg="add del">
          <ac:chgData name="Nathan Gibbs (2305944)" userId="97b6c03e-a305-4180-a361-d97142798b0e" providerId="ADAL" clId="{41AE5018-EC6C-4806-AB31-72BFB1D26BAC}" dt="2025-02-12T21:52:48.483" v="1787" actId="26606"/>
          <ac:spMkLst>
            <pc:docMk/>
            <pc:sldMk cId="1961317949" sldId="256"/>
            <ac:spMk id="18" creationId="{322F38BC-D98D-4D85-8CF7-BA70EEDEDD2A}"/>
          </ac:spMkLst>
        </pc:spChg>
        <pc:spChg chg="add del">
          <ac:chgData name="Nathan Gibbs (2305944)" userId="97b6c03e-a305-4180-a361-d97142798b0e" providerId="ADAL" clId="{41AE5018-EC6C-4806-AB31-72BFB1D26BAC}" dt="2025-02-12T21:52:48.483" v="1787" actId="26606"/>
          <ac:spMkLst>
            <pc:docMk/>
            <pc:sldMk cId="1961317949" sldId="256"/>
            <ac:spMk id="20" creationId="{B501A2F0-90BE-4D86-9A8A-4390413F74F8}"/>
          </ac:spMkLst>
        </pc:spChg>
        <pc:spChg chg="add del">
          <ac:chgData name="Nathan Gibbs (2305944)" userId="97b6c03e-a305-4180-a361-d97142798b0e" providerId="ADAL" clId="{41AE5018-EC6C-4806-AB31-72BFB1D26BAC}" dt="2025-02-12T21:52:48.483" v="1787" actId="26606"/>
          <ac:spMkLst>
            <pc:docMk/>
            <pc:sldMk cId="1961317949" sldId="256"/>
            <ac:spMk id="22" creationId="{80F5EB4E-25CD-44CC-AF95-30C9253422EF}"/>
          </ac:spMkLst>
        </pc:spChg>
        <pc:spChg chg="add">
          <ac:chgData name="Nathan Gibbs (2305944)" userId="97b6c03e-a305-4180-a361-d97142798b0e" providerId="ADAL" clId="{41AE5018-EC6C-4806-AB31-72BFB1D26BAC}" dt="2025-02-12T21:52:48.487" v="1788" actId="26606"/>
          <ac:spMkLst>
            <pc:docMk/>
            <pc:sldMk cId="1961317949" sldId="256"/>
            <ac:spMk id="24" creationId="{05788A38-5F0C-4592-A0DC-5B634F43287F}"/>
          </ac:spMkLst>
        </pc:spChg>
        <pc:spChg chg="add">
          <ac:chgData name="Nathan Gibbs (2305944)" userId="97b6c03e-a305-4180-a361-d97142798b0e" providerId="ADAL" clId="{41AE5018-EC6C-4806-AB31-72BFB1D26BAC}" dt="2025-02-12T21:52:48.487" v="1788" actId="26606"/>
          <ac:spMkLst>
            <pc:docMk/>
            <pc:sldMk cId="1961317949" sldId="256"/>
            <ac:spMk id="25" creationId="{A2813193-D35D-42A9-A6CA-6D04EFAA7D6D}"/>
          </ac:spMkLst>
        </pc:spChg>
        <pc:picChg chg="mod">
          <ac:chgData name="Nathan Gibbs (2305944)" userId="97b6c03e-a305-4180-a361-d97142798b0e" providerId="ADAL" clId="{41AE5018-EC6C-4806-AB31-72BFB1D26BAC}" dt="2025-02-12T21:52:48.487" v="1788" actId="26606"/>
          <ac:picMkLst>
            <pc:docMk/>
            <pc:sldMk cId="1961317949" sldId="256"/>
            <ac:picMk id="4" creationId="{9563461B-3C68-E115-5896-9C0C49CD56F2}"/>
          </ac:picMkLst>
        </pc:picChg>
      </pc:sldChg>
      <pc:sldChg chg="addSp delSp modSp mod">
        <pc:chgData name="Nathan Gibbs (2305944)" userId="97b6c03e-a305-4180-a361-d97142798b0e" providerId="ADAL" clId="{41AE5018-EC6C-4806-AB31-72BFB1D26BAC}" dt="2025-02-12T22:18:38.764" v="2187" actId="20577"/>
        <pc:sldMkLst>
          <pc:docMk/>
          <pc:sldMk cId="860736443" sldId="257"/>
        </pc:sldMkLst>
        <pc:spChg chg="add mod">
          <ac:chgData name="Nathan Gibbs (2305944)" userId="97b6c03e-a305-4180-a361-d97142798b0e" providerId="ADAL" clId="{41AE5018-EC6C-4806-AB31-72BFB1D26BAC}" dt="2025-02-12T22:18:38.764" v="2187" actId="20577"/>
          <ac:spMkLst>
            <pc:docMk/>
            <pc:sldMk cId="860736443" sldId="257"/>
            <ac:spMk id="4" creationId="{3727448D-D193-456D-3472-BC942DFD0CE2}"/>
          </ac:spMkLst>
        </pc:spChg>
        <pc:spChg chg="add del mod">
          <ac:chgData name="Nathan Gibbs (2305944)" userId="97b6c03e-a305-4180-a361-d97142798b0e" providerId="ADAL" clId="{41AE5018-EC6C-4806-AB31-72BFB1D26BAC}" dt="2025-02-12T21:53:28.493" v="1795" actId="26606"/>
          <ac:spMkLst>
            <pc:docMk/>
            <pc:sldMk cId="860736443" sldId="257"/>
            <ac:spMk id="6" creationId="{B26EE61E-69A3-58C6-DE35-9EA02AA85F21}"/>
          </ac:spMkLst>
        </pc:spChg>
        <pc:graphicFrameChg chg="add del">
          <ac:chgData name="Nathan Gibbs (2305944)" userId="97b6c03e-a305-4180-a361-d97142798b0e" providerId="ADAL" clId="{41AE5018-EC6C-4806-AB31-72BFB1D26BAC}" dt="2025-02-12T21:53:15.049" v="1790" actId="26606"/>
          <ac:graphicFrameMkLst>
            <pc:docMk/>
            <pc:sldMk cId="860736443" sldId="257"/>
            <ac:graphicFrameMk id="1030" creationId="{7CCFF059-C1DE-4EFC-DB28-AC703773518B}"/>
          </ac:graphicFrameMkLst>
        </pc:graphicFrameChg>
        <pc:graphicFrameChg chg="add del">
          <ac:chgData name="Nathan Gibbs (2305944)" userId="97b6c03e-a305-4180-a361-d97142798b0e" providerId="ADAL" clId="{41AE5018-EC6C-4806-AB31-72BFB1D26BAC}" dt="2025-02-12T21:53:23.749" v="1792" actId="26606"/>
          <ac:graphicFrameMkLst>
            <pc:docMk/>
            <pc:sldMk cId="860736443" sldId="257"/>
            <ac:graphicFrameMk id="1032" creationId="{D6CB39F2-61E4-00C4-5E4B-1CD2E7686850}"/>
          </ac:graphicFrameMkLst>
        </pc:graphicFrameChg>
        <pc:graphicFrameChg chg="add del">
          <ac:chgData name="Nathan Gibbs (2305944)" userId="97b6c03e-a305-4180-a361-d97142798b0e" providerId="ADAL" clId="{41AE5018-EC6C-4806-AB31-72BFB1D26BAC}" dt="2025-02-12T21:53:28.460" v="1794" actId="26606"/>
          <ac:graphicFrameMkLst>
            <pc:docMk/>
            <pc:sldMk cId="860736443" sldId="257"/>
            <ac:graphicFrameMk id="1034" creationId="{15CFD1AE-5DF5-A26C-C21D-AA8EBD2F7734}"/>
          </ac:graphicFrameMkLst>
        </pc:graphicFrameChg>
        <pc:graphicFrameChg chg="add">
          <ac:chgData name="Nathan Gibbs (2305944)" userId="97b6c03e-a305-4180-a361-d97142798b0e" providerId="ADAL" clId="{41AE5018-EC6C-4806-AB31-72BFB1D26BAC}" dt="2025-02-12T21:53:28.493" v="1795" actId="26606"/>
          <ac:graphicFrameMkLst>
            <pc:docMk/>
            <pc:sldMk cId="860736443" sldId="257"/>
            <ac:graphicFrameMk id="1036" creationId="{D6CB39F2-61E4-00C4-5E4B-1CD2E7686850}"/>
          </ac:graphicFrameMkLst>
        </pc:graphicFrameChg>
        <pc:picChg chg="mod">
          <ac:chgData name="Nathan Gibbs (2305944)" userId="97b6c03e-a305-4180-a361-d97142798b0e" providerId="ADAL" clId="{41AE5018-EC6C-4806-AB31-72BFB1D26BAC}" dt="2025-02-12T22:14:13.821" v="2165" actId="14100"/>
          <ac:picMkLst>
            <pc:docMk/>
            <pc:sldMk cId="860736443" sldId="257"/>
            <ac:picMk id="1028" creationId="{316D7731-E17D-B1E2-160F-2B0C73401B02}"/>
          </ac:picMkLst>
        </pc:picChg>
      </pc:sldChg>
      <pc:sldChg chg="addSp delSp modSp mod setBg modClrScheme chgLayout">
        <pc:chgData name="Nathan Gibbs (2305944)" userId="97b6c03e-a305-4180-a361-d97142798b0e" providerId="ADAL" clId="{41AE5018-EC6C-4806-AB31-72BFB1D26BAC}" dt="2025-02-12T22:07:36.016" v="2118" actId="1076"/>
        <pc:sldMkLst>
          <pc:docMk/>
          <pc:sldMk cId="2946570329" sldId="258"/>
        </pc:sldMkLst>
        <pc:spChg chg="mod ord">
          <ac:chgData name="Nathan Gibbs (2305944)" userId="97b6c03e-a305-4180-a361-d97142798b0e" providerId="ADAL" clId="{41AE5018-EC6C-4806-AB31-72BFB1D26BAC}" dt="2025-02-12T22:05:44.727" v="1983" actId="26606"/>
          <ac:spMkLst>
            <pc:docMk/>
            <pc:sldMk cId="2946570329" sldId="258"/>
            <ac:spMk id="2" creationId="{A6CFAEFD-A11F-015C-ACAE-89A5FAEA9F55}"/>
          </ac:spMkLst>
        </pc:spChg>
        <pc:spChg chg="mod ord">
          <ac:chgData name="Nathan Gibbs (2305944)" userId="97b6c03e-a305-4180-a361-d97142798b0e" providerId="ADAL" clId="{41AE5018-EC6C-4806-AB31-72BFB1D26BAC}" dt="2025-02-12T22:06:59.387" v="2108" actId="20577"/>
          <ac:spMkLst>
            <pc:docMk/>
            <pc:sldMk cId="2946570329" sldId="258"/>
            <ac:spMk id="3" creationId="{4181066A-C322-C24A-D0D3-527C78C45FE9}"/>
          </ac:spMkLst>
        </pc:spChg>
        <pc:spChg chg="add del mod ord">
          <ac:chgData name="Nathan Gibbs (2305944)" userId="97b6c03e-a305-4180-a361-d97142798b0e" providerId="ADAL" clId="{41AE5018-EC6C-4806-AB31-72BFB1D26BAC}" dt="2025-02-12T21:52:24.794" v="1785" actId="700"/>
          <ac:spMkLst>
            <pc:docMk/>
            <pc:sldMk cId="2946570329" sldId="258"/>
            <ac:spMk id="4" creationId="{31C640A8-5F7C-6533-5BFA-E5B1F8BF8CBF}"/>
          </ac:spMkLst>
        </pc:spChg>
        <pc:spChg chg="add mod">
          <ac:chgData name="Nathan Gibbs (2305944)" userId="97b6c03e-a305-4180-a361-d97142798b0e" providerId="ADAL" clId="{41AE5018-EC6C-4806-AB31-72BFB1D26BAC}" dt="2025-02-12T22:07:36.016" v="2118" actId="1076"/>
          <ac:spMkLst>
            <pc:docMk/>
            <pc:sldMk cId="2946570329" sldId="258"/>
            <ac:spMk id="6" creationId="{8DC39B59-7DE2-34F1-45A2-B600C85D72FE}"/>
          </ac:spMkLst>
        </pc:spChg>
        <pc:spChg chg="add del">
          <ac:chgData name="Nathan Gibbs (2305944)" userId="97b6c03e-a305-4180-a361-d97142798b0e" providerId="ADAL" clId="{41AE5018-EC6C-4806-AB31-72BFB1D26BAC}" dt="2025-02-12T22:05:42.832" v="1978" actId="26606"/>
          <ac:spMkLst>
            <pc:docMk/>
            <pc:sldMk cId="2946570329" sldId="258"/>
            <ac:spMk id="10" creationId="{56533F40-045E-4E3D-9243-864CD4E58669}"/>
          </ac:spMkLst>
        </pc:spChg>
        <pc:spChg chg="add del">
          <ac:chgData name="Nathan Gibbs (2305944)" userId="97b6c03e-a305-4180-a361-d97142798b0e" providerId="ADAL" clId="{41AE5018-EC6C-4806-AB31-72BFB1D26BAC}" dt="2025-02-12T22:05:42.832" v="1978" actId="26606"/>
          <ac:spMkLst>
            <pc:docMk/>
            <pc:sldMk cId="2946570329" sldId="258"/>
            <ac:spMk id="12" creationId="{30402EC6-D845-41B3-BEBE-CB34D9BFEA60}"/>
          </ac:spMkLst>
        </pc:spChg>
        <pc:spChg chg="add del">
          <ac:chgData name="Nathan Gibbs (2305944)" userId="97b6c03e-a305-4180-a361-d97142798b0e" providerId="ADAL" clId="{41AE5018-EC6C-4806-AB31-72BFB1D26BAC}" dt="2025-02-12T22:05:44.171" v="1980" actId="26606"/>
          <ac:spMkLst>
            <pc:docMk/>
            <pc:sldMk cId="2946570329" sldId="258"/>
            <ac:spMk id="14" creationId="{879398A9-0D0D-4901-BDDF-B3D93CECA7B9}"/>
          </ac:spMkLst>
        </pc:spChg>
        <pc:spChg chg="add del">
          <ac:chgData name="Nathan Gibbs (2305944)" userId="97b6c03e-a305-4180-a361-d97142798b0e" providerId="ADAL" clId="{41AE5018-EC6C-4806-AB31-72BFB1D26BAC}" dt="2025-02-12T22:05:44.171" v="1980" actId="26606"/>
          <ac:spMkLst>
            <pc:docMk/>
            <pc:sldMk cId="2946570329" sldId="258"/>
            <ac:spMk id="15" creationId="{011FEC3B-E514-4E21-B2CB-7903A73569E2}"/>
          </ac:spMkLst>
        </pc:spChg>
        <pc:spChg chg="add del">
          <ac:chgData name="Nathan Gibbs (2305944)" userId="97b6c03e-a305-4180-a361-d97142798b0e" providerId="ADAL" clId="{41AE5018-EC6C-4806-AB31-72BFB1D26BAC}" dt="2025-02-12T22:05:44.723" v="1982" actId="26606"/>
          <ac:spMkLst>
            <pc:docMk/>
            <pc:sldMk cId="2946570329" sldId="258"/>
            <ac:spMk id="17" creationId="{56533F40-045E-4E3D-9243-864CD4E58669}"/>
          </ac:spMkLst>
        </pc:spChg>
        <pc:spChg chg="add del">
          <ac:chgData name="Nathan Gibbs (2305944)" userId="97b6c03e-a305-4180-a361-d97142798b0e" providerId="ADAL" clId="{41AE5018-EC6C-4806-AB31-72BFB1D26BAC}" dt="2025-02-12T22:05:44.723" v="1982" actId="26606"/>
          <ac:spMkLst>
            <pc:docMk/>
            <pc:sldMk cId="2946570329" sldId="258"/>
            <ac:spMk id="18" creationId="{30402EC6-D845-41B3-BEBE-CB34D9BFEA60}"/>
          </ac:spMkLst>
        </pc:spChg>
        <pc:spChg chg="add">
          <ac:chgData name="Nathan Gibbs (2305944)" userId="97b6c03e-a305-4180-a361-d97142798b0e" providerId="ADAL" clId="{41AE5018-EC6C-4806-AB31-72BFB1D26BAC}" dt="2025-02-12T22:05:44.727" v="1983" actId="26606"/>
          <ac:spMkLst>
            <pc:docMk/>
            <pc:sldMk cId="2946570329" sldId="258"/>
            <ac:spMk id="20" creationId="{879398A9-0D0D-4901-BDDF-B3D93CECA7B9}"/>
          </ac:spMkLst>
        </pc:spChg>
        <pc:spChg chg="add">
          <ac:chgData name="Nathan Gibbs (2305944)" userId="97b6c03e-a305-4180-a361-d97142798b0e" providerId="ADAL" clId="{41AE5018-EC6C-4806-AB31-72BFB1D26BAC}" dt="2025-02-12T22:05:44.727" v="1983" actId="26606"/>
          <ac:spMkLst>
            <pc:docMk/>
            <pc:sldMk cId="2946570329" sldId="258"/>
            <ac:spMk id="21" creationId="{011FEC3B-E514-4E21-B2CB-7903A73569E2}"/>
          </ac:spMkLst>
        </pc:spChg>
        <pc:picChg chg="add mod">
          <ac:chgData name="Nathan Gibbs (2305944)" userId="97b6c03e-a305-4180-a361-d97142798b0e" providerId="ADAL" clId="{41AE5018-EC6C-4806-AB31-72BFB1D26BAC}" dt="2025-02-12T22:07:32.043" v="2116" actId="14100"/>
          <ac:picMkLst>
            <pc:docMk/>
            <pc:sldMk cId="2946570329" sldId="258"/>
            <ac:picMk id="5" creationId="{19DA319E-90E5-71C2-737F-50D5463719C6}"/>
          </ac:picMkLst>
        </pc:picChg>
      </pc:sldChg>
      <pc:sldChg chg="modSp mod ord">
        <pc:chgData name="Nathan Gibbs (2305944)" userId="97b6c03e-a305-4180-a361-d97142798b0e" providerId="ADAL" clId="{41AE5018-EC6C-4806-AB31-72BFB1D26BAC}" dt="2025-02-12T22:19:01.703" v="2204" actId="20577"/>
        <pc:sldMkLst>
          <pc:docMk/>
          <pc:sldMk cId="3097897836" sldId="260"/>
        </pc:sldMkLst>
        <pc:spChg chg="mod">
          <ac:chgData name="Nathan Gibbs (2305944)" userId="97b6c03e-a305-4180-a361-d97142798b0e" providerId="ADAL" clId="{41AE5018-EC6C-4806-AB31-72BFB1D26BAC}" dt="2025-02-12T22:19:01.703" v="2204" actId="20577"/>
          <ac:spMkLst>
            <pc:docMk/>
            <pc:sldMk cId="3097897836" sldId="260"/>
            <ac:spMk id="2" creationId="{941A7655-E350-F5D6-5DF9-76E649DE804A}"/>
          </ac:spMkLst>
        </pc:spChg>
        <pc:spChg chg="mod">
          <ac:chgData name="Nathan Gibbs (2305944)" userId="97b6c03e-a305-4180-a361-d97142798b0e" providerId="ADAL" clId="{41AE5018-EC6C-4806-AB31-72BFB1D26BAC}" dt="2025-02-12T21:55:15.323" v="1840" actId="20577"/>
          <ac:spMkLst>
            <pc:docMk/>
            <pc:sldMk cId="3097897836" sldId="260"/>
            <ac:spMk id="3" creationId="{BBAB7D4A-0EC6-4CAF-E4E2-F4D9B5CE32CC}"/>
          </ac:spMkLst>
        </pc:spChg>
      </pc:sldChg>
      <pc:sldChg chg="addSp delSp modSp mod ord setBg">
        <pc:chgData name="Nathan Gibbs (2305944)" userId="97b6c03e-a305-4180-a361-d97142798b0e" providerId="ADAL" clId="{41AE5018-EC6C-4806-AB31-72BFB1D26BAC}" dt="2025-02-12T22:18:25.718" v="2183" actId="20577"/>
        <pc:sldMkLst>
          <pc:docMk/>
          <pc:sldMk cId="2121466885" sldId="261"/>
        </pc:sldMkLst>
        <pc:spChg chg="mod">
          <ac:chgData name="Nathan Gibbs (2305944)" userId="97b6c03e-a305-4180-a361-d97142798b0e" providerId="ADAL" clId="{41AE5018-EC6C-4806-AB31-72BFB1D26BAC}" dt="2025-02-12T14:45:54.880" v="549" actId="26606"/>
          <ac:spMkLst>
            <pc:docMk/>
            <pc:sldMk cId="2121466885" sldId="261"/>
            <ac:spMk id="2" creationId="{3948470E-F0CD-F28E-19B7-7D040074367C}"/>
          </ac:spMkLst>
        </pc:spChg>
        <pc:spChg chg="del mod">
          <ac:chgData name="Nathan Gibbs (2305944)" userId="97b6c03e-a305-4180-a361-d97142798b0e" providerId="ADAL" clId="{41AE5018-EC6C-4806-AB31-72BFB1D26BAC}" dt="2025-02-12T19:48:28.364" v="794" actId="478"/>
          <ac:spMkLst>
            <pc:docMk/>
            <pc:sldMk cId="2121466885" sldId="261"/>
            <ac:spMk id="3" creationId="{1847F304-34EB-E798-91B8-E98E68B66591}"/>
          </ac:spMkLst>
        </pc:spChg>
        <pc:spChg chg="add mod">
          <ac:chgData name="Nathan Gibbs (2305944)" userId="97b6c03e-a305-4180-a361-d97142798b0e" providerId="ADAL" clId="{41AE5018-EC6C-4806-AB31-72BFB1D26BAC}" dt="2025-02-12T22:18:25.718" v="2183" actId="20577"/>
          <ac:spMkLst>
            <pc:docMk/>
            <pc:sldMk cId="2121466885" sldId="261"/>
            <ac:spMk id="3" creationId="{4D987B20-47E2-4786-97E5-F1905C5A8075}"/>
          </ac:spMkLst>
        </pc:spChg>
        <pc:spChg chg="add del mod">
          <ac:chgData name="Nathan Gibbs (2305944)" userId="97b6c03e-a305-4180-a361-d97142798b0e" providerId="ADAL" clId="{41AE5018-EC6C-4806-AB31-72BFB1D26BAC}" dt="2025-02-12T19:49:08.135" v="804" actId="478"/>
          <ac:spMkLst>
            <pc:docMk/>
            <pc:sldMk cId="2121466885" sldId="261"/>
            <ac:spMk id="4" creationId="{081DD78B-5A5D-6F69-B6F5-FD9998D8B38D}"/>
          </ac:spMkLst>
        </pc:spChg>
        <pc:spChg chg="add mod">
          <ac:chgData name="Nathan Gibbs (2305944)" userId="97b6c03e-a305-4180-a361-d97142798b0e" providerId="ADAL" clId="{41AE5018-EC6C-4806-AB31-72BFB1D26BAC}" dt="2025-02-12T19:50:43.086" v="837" actId="207"/>
          <ac:spMkLst>
            <pc:docMk/>
            <pc:sldMk cId="2121466885" sldId="261"/>
            <ac:spMk id="5" creationId="{49717E8A-84CD-B356-4091-4AF6C7B8CEB0}"/>
          </ac:spMkLst>
        </pc:spChg>
        <pc:spChg chg="add del mod">
          <ac:chgData name="Nathan Gibbs (2305944)" userId="97b6c03e-a305-4180-a361-d97142798b0e" providerId="ADAL" clId="{41AE5018-EC6C-4806-AB31-72BFB1D26BAC}" dt="2025-02-12T19:49:09.146" v="805" actId="478"/>
          <ac:spMkLst>
            <pc:docMk/>
            <pc:sldMk cId="2121466885" sldId="261"/>
            <ac:spMk id="6" creationId="{7D109240-B824-BB85-D3B1-D03D48B40252}"/>
          </ac:spMkLst>
        </pc:spChg>
        <pc:spChg chg="add mod">
          <ac:chgData name="Nathan Gibbs (2305944)" userId="97b6c03e-a305-4180-a361-d97142798b0e" providerId="ADAL" clId="{41AE5018-EC6C-4806-AB31-72BFB1D26BAC}" dt="2025-02-12T19:49:15.234" v="807" actId="1076"/>
          <ac:spMkLst>
            <pc:docMk/>
            <pc:sldMk cId="2121466885" sldId="261"/>
            <ac:spMk id="7" creationId="{6E68AB1C-71FD-05EB-B2C3-D10D80872948}"/>
          </ac:spMkLst>
        </pc:spChg>
        <pc:spChg chg="add mod">
          <ac:chgData name="Nathan Gibbs (2305944)" userId="97b6c03e-a305-4180-a361-d97142798b0e" providerId="ADAL" clId="{41AE5018-EC6C-4806-AB31-72BFB1D26BAC}" dt="2025-02-12T19:49:20.545" v="809" actId="1076"/>
          <ac:spMkLst>
            <pc:docMk/>
            <pc:sldMk cId="2121466885" sldId="261"/>
            <ac:spMk id="8" creationId="{F1BE23B6-C901-C4B1-0CBD-7E544CA9CF53}"/>
          </ac:spMkLst>
        </pc:spChg>
        <pc:spChg chg="add mod">
          <ac:chgData name="Nathan Gibbs (2305944)" userId="97b6c03e-a305-4180-a361-d97142798b0e" providerId="ADAL" clId="{41AE5018-EC6C-4806-AB31-72BFB1D26BAC}" dt="2025-02-12T19:49:27.857" v="811" actId="1076"/>
          <ac:spMkLst>
            <pc:docMk/>
            <pc:sldMk cId="2121466885" sldId="261"/>
            <ac:spMk id="9" creationId="{0C3EB754-1AF1-5868-AD7B-2BD9BED59DDB}"/>
          </ac:spMkLst>
        </pc:spChg>
        <pc:spChg chg="add mod">
          <ac:chgData name="Nathan Gibbs (2305944)" userId="97b6c03e-a305-4180-a361-d97142798b0e" providerId="ADAL" clId="{41AE5018-EC6C-4806-AB31-72BFB1D26BAC}" dt="2025-02-12T19:54:18.856" v="909" actId="1076"/>
          <ac:spMkLst>
            <pc:docMk/>
            <pc:sldMk cId="2121466885" sldId="261"/>
            <ac:spMk id="10" creationId="{4D39B695-488C-4F86-F293-21BDA3AFFAE0}"/>
          </ac:spMkLst>
        </pc:spChg>
        <pc:spChg chg="add mod">
          <ac:chgData name="Nathan Gibbs (2305944)" userId="97b6c03e-a305-4180-a361-d97142798b0e" providerId="ADAL" clId="{41AE5018-EC6C-4806-AB31-72BFB1D26BAC}" dt="2025-02-12T19:51:53.884" v="862" actId="14100"/>
          <ac:spMkLst>
            <pc:docMk/>
            <pc:sldMk cId="2121466885" sldId="261"/>
            <ac:spMk id="11" creationId="{564E7062-BCBD-9B78-FBBF-A2E1D9E73DBD}"/>
          </ac:spMkLst>
        </pc:spChg>
        <pc:spChg chg="add mod">
          <ac:chgData name="Nathan Gibbs (2305944)" userId="97b6c03e-a305-4180-a361-d97142798b0e" providerId="ADAL" clId="{41AE5018-EC6C-4806-AB31-72BFB1D26BAC}" dt="2025-02-12T19:51:57.882" v="863"/>
          <ac:spMkLst>
            <pc:docMk/>
            <pc:sldMk cId="2121466885" sldId="261"/>
            <ac:spMk id="12" creationId="{2E66ABD0-5FC0-6B9E-1E68-08F250127018}"/>
          </ac:spMkLst>
        </pc:spChg>
        <pc:spChg chg="add mod">
          <ac:chgData name="Nathan Gibbs (2305944)" userId="97b6c03e-a305-4180-a361-d97142798b0e" providerId="ADAL" clId="{41AE5018-EC6C-4806-AB31-72BFB1D26BAC}" dt="2025-02-12T21:12:50.770" v="1570" actId="1076"/>
          <ac:spMkLst>
            <pc:docMk/>
            <pc:sldMk cId="2121466885" sldId="261"/>
            <ac:spMk id="13" creationId="{F0BF55BA-B87D-B575-9E7F-FD98F6206E88}"/>
          </ac:spMkLst>
        </pc:spChg>
        <pc:spChg chg="add mod">
          <ac:chgData name="Nathan Gibbs (2305944)" userId="97b6c03e-a305-4180-a361-d97142798b0e" providerId="ADAL" clId="{41AE5018-EC6C-4806-AB31-72BFB1D26BAC}" dt="2025-02-12T19:54:31.408" v="911" actId="1076"/>
          <ac:spMkLst>
            <pc:docMk/>
            <pc:sldMk cId="2121466885" sldId="261"/>
            <ac:spMk id="14" creationId="{87E82D28-6735-4726-04FE-0614CECEE4F3}"/>
          </ac:spMkLst>
        </pc:spChg>
        <pc:spChg chg="add mod">
          <ac:chgData name="Nathan Gibbs (2305944)" userId="97b6c03e-a305-4180-a361-d97142798b0e" providerId="ADAL" clId="{41AE5018-EC6C-4806-AB31-72BFB1D26BAC}" dt="2025-02-12T21:02:50.519" v="1444" actId="1076"/>
          <ac:spMkLst>
            <pc:docMk/>
            <pc:sldMk cId="2121466885" sldId="261"/>
            <ac:spMk id="15" creationId="{DD12ABE1-5D98-32C7-D266-D5776D901760}"/>
          </ac:spMkLst>
        </pc:spChg>
        <pc:spChg chg="add">
          <ac:chgData name="Nathan Gibbs (2305944)" userId="97b6c03e-a305-4180-a361-d97142798b0e" providerId="ADAL" clId="{41AE5018-EC6C-4806-AB31-72BFB1D26BAC}" dt="2025-02-12T14:45:54.880" v="549" actId="26606"/>
          <ac:spMkLst>
            <pc:docMk/>
            <pc:sldMk cId="2121466885" sldId="261"/>
            <ac:spMk id="3079" creationId="{879398A9-0D0D-4901-BDDF-B3D93CECA7B9}"/>
          </ac:spMkLst>
        </pc:spChg>
        <pc:spChg chg="add">
          <ac:chgData name="Nathan Gibbs (2305944)" userId="97b6c03e-a305-4180-a361-d97142798b0e" providerId="ADAL" clId="{41AE5018-EC6C-4806-AB31-72BFB1D26BAC}" dt="2025-02-12T14:45:54.880" v="549" actId="26606"/>
          <ac:spMkLst>
            <pc:docMk/>
            <pc:sldMk cId="2121466885" sldId="261"/>
            <ac:spMk id="3081" creationId="{011FEC3B-E514-4E21-B2CB-7903A73569E2}"/>
          </ac:spMkLst>
        </pc:spChg>
        <pc:picChg chg="add">
          <ac:chgData name="Nathan Gibbs (2305944)" userId="97b6c03e-a305-4180-a361-d97142798b0e" providerId="ADAL" clId="{41AE5018-EC6C-4806-AB31-72BFB1D26BAC}" dt="2025-02-12T22:05:12.441" v="1972"/>
          <ac:picMkLst>
            <pc:docMk/>
            <pc:sldMk cId="2121466885" sldId="261"/>
            <ac:picMk id="2050" creationId="{A2DB1DBF-59C3-DC3B-2119-EA2A80D061B3}"/>
          </ac:picMkLst>
        </pc:picChg>
        <pc:picChg chg="add mod">
          <ac:chgData name="Nathan Gibbs (2305944)" userId="97b6c03e-a305-4180-a361-d97142798b0e" providerId="ADAL" clId="{41AE5018-EC6C-4806-AB31-72BFB1D26BAC}" dt="2025-02-12T22:11:21.659" v="2152" actId="14100"/>
          <ac:picMkLst>
            <pc:docMk/>
            <pc:sldMk cId="2121466885" sldId="261"/>
            <ac:picMk id="3074" creationId="{5EB8CECD-6450-56D3-407B-2FCAB474CAC4}"/>
          </ac:picMkLst>
        </pc:picChg>
      </pc:sldChg>
      <pc:sldChg chg="del">
        <pc:chgData name="Nathan Gibbs (2305944)" userId="97b6c03e-a305-4180-a361-d97142798b0e" providerId="ADAL" clId="{41AE5018-EC6C-4806-AB31-72BFB1D26BAC}" dt="2025-02-12T19:45:44.539" v="790" actId="2696"/>
        <pc:sldMkLst>
          <pc:docMk/>
          <pc:sldMk cId="1322820701" sldId="263"/>
        </pc:sldMkLst>
      </pc:sldChg>
      <pc:sldChg chg="addSp delSp modSp mod setBg">
        <pc:chgData name="Nathan Gibbs (2305944)" userId="97b6c03e-a305-4180-a361-d97142798b0e" providerId="ADAL" clId="{41AE5018-EC6C-4806-AB31-72BFB1D26BAC}" dt="2025-02-12T21:56:02.880" v="1857" actId="26606"/>
        <pc:sldMkLst>
          <pc:docMk/>
          <pc:sldMk cId="3116935301" sldId="264"/>
        </pc:sldMkLst>
        <pc:spChg chg="mod">
          <ac:chgData name="Nathan Gibbs (2305944)" userId="97b6c03e-a305-4180-a361-d97142798b0e" providerId="ADAL" clId="{41AE5018-EC6C-4806-AB31-72BFB1D26BAC}" dt="2025-02-12T21:56:02.856" v="1856" actId="26606"/>
          <ac:spMkLst>
            <pc:docMk/>
            <pc:sldMk cId="3116935301" sldId="264"/>
            <ac:spMk id="2" creationId="{5D3A450D-DD52-994D-D578-33B1A39E226B}"/>
          </ac:spMkLst>
        </pc:spChg>
        <pc:spChg chg="add del mod">
          <ac:chgData name="Nathan Gibbs (2305944)" userId="97b6c03e-a305-4180-a361-d97142798b0e" providerId="ADAL" clId="{41AE5018-EC6C-4806-AB31-72BFB1D26BAC}" dt="2025-02-12T21:56:02.880" v="1857" actId="26606"/>
          <ac:spMkLst>
            <pc:docMk/>
            <pc:sldMk cId="3116935301" sldId="264"/>
            <ac:spMk id="3" creationId="{ACCD459A-750E-4B2B-4319-AFD94DD6F3BD}"/>
          </ac:spMkLst>
        </pc:spChg>
        <pc:spChg chg="add del">
          <ac:chgData name="Nathan Gibbs (2305944)" userId="97b6c03e-a305-4180-a361-d97142798b0e" providerId="ADAL" clId="{41AE5018-EC6C-4806-AB31-72BFB1D26BAC}" dt="2025-02-12T21:55:48.155" v="1846" actId="26606"/>
          <ac:spMkLst>
            <pc:docMk/>
            <pc:sldMk cId="3116935301" sldId="264"/>
            <ac:spMk id="7" creationId="{ACCD459A-750E-4B2B-4319-AFD94DD6F3BD}"/>
          </ac:spMkLst>
        </pc:spChg>
        <pc:spChg chg="add del">
          <ac:chgData name="Nathan Gibbs (2305944)" userId="97b6c03e-a305-4180-a361-d97142798b0e" providerId="ADAL" clId="{41AE5018-EC6C-4806-AB31-72BFB1D26BAC}" dt="2025-02-12T21:55:48.155" v="1846" actId="26606"/>
          <ac:spMkLst>
            <pc:docMk/>
            <pc:sldMk cId="3116935301" sldId="264"/>
            <ac:spMk id="8" creationId="{2AEFFFF2-9EB4-4B6C-B9F8-2BA3EF89A21C}"/>
          </ac:spMkLst>
        </pc:spChg>
        <pc:spChg chg="add del">
          <ac:chgData name="Nathan Gibbs (2305944)" userId="97b6c03e-a305-4180-a361-d97142798b0e" providerId="ADAL" clId="{41AE5018-EC6C-4806-AB31-72BFB1D26BAC}" dt="2025-02-12T21:55:59.511" v="1854" actId="26606"/>
          <ac:spMkLst>
            <pc:docMk/>
            <pc:sldMk cId="3116935301" sldId="264"/>
            <ac:spMk id="9" creationId="{1660E788-AFA9-4A1B-9991-6AA74632A15B}"/>
          </ac:spMkLst>
        </pc:spChg>
        <pc:spChg chg="add del">
          <ac:chgData name="Nathan Gibbs (2305944)" userId="97b6c03e-a305-4180-a361-d97142798b0e" providerId="ADAL" clId="{41AE5018-EC6C-4806-AB31-72BFB1D26BAC}" dt="2025-02-12T21:55:48.155" v="1846" actId="26606"/>
          <ac:spMkLst>
            <pc:docMk/>
            <pc:sldMk cId="3116935301" sldId="264"/>
            <ac:spMk id="10" creationId="{0D65299F-028F-4AFC-B46A-8DB33E20FE4A}"/>
          </ac:spMkLst>
        </pc:spChg>
        <pc:spChg chg="add del">
          <ac:chgData name="Nathan Gibbs (2305944)" userId="97b6c03e-a305-4180-a361-d97142798b0e" providerId="ADAL" clId="{41AE5018-EC6C-4806-AB31-72BFB1D26BAC}" dt="2025-02-12T21:55:59.511" v="1854" actId="26606"/>
          <ac:spMkLst>
            <pc:docMk/>
            <pc:sldMk cId="3116935301" sldId="264"/>
            <ac:spMk id="11" creationId="{867D4867-5BA7-4462-B2F6-A23F4A622AA7}"/>
          </ac:spMkLst>
        </pc:spChg>
        <pc:spChg chg="add del">
          <ac:chgData name="Nathan Gibbs (2305944)" userId="97b6c03e-a305-4180-a361-d97142798b0e" providerId="ADAL" clId="{41AE5018-EC6C-4806-AB31-72BFB1D26BAC}" dt="2025-02-12T21:55:48.155" v="1846" actId="26606"/>
          <ac:spMkLst>
            <pc:docMk/>
            <pc:sldMk cId="3116935301" sldId="264"/>
            <ac:spMk id="12" creationId="{BAC87F6E-526A-49B5-995D-42DB656594C9}"/>
          </ac:spMkLst>
        </pc:spChg>
        <pc:spChg chg="add del">
          <ac:chgData name="Nathan Gibbs (2305944)" userId="97b6c03e-a305-4180-a361-d97142798b0e" providerId="ADAL" clId="{41AE5018-EC6C-4806-AB31-72BFB1D26BAC}" dt="2025-02-12T21:55:53.602" v="1850" actId="26606"/>
          <ac:spMkLst>
            <pc:docMk/>
            <pc:sldMk cId="3116935301" sldId="264"/>
            <ac:spMk id="16" creationId="{ACCD459A-750E-4B2B-4319-AFD94DD6F3BD}"/>
          </ac:spMkLst>
        </pc:spChg>
        <pc:spChg chg="add del">
          <ac:chgData name="Nathan Gibbs (2305944)" userId="97b6c03e-a305-4180-a361-d97142798b0e" providerId="ADAL" clId="{41AE5018-EC6C-4806-AB31-72BFB1D26BAC}" dt="2025-02-12T21:55:59.511" v="1854" actId="26606"/>
          <ac:spMkLst>
            <pc:docMk/>
            <pc:sldMk cId="3116935301" sldId="264"/>
            <ac:spMk id="22" creationId="{ACCD459A-750E-4B2B-4319-AFD94DD6F3BD}"/>
          </ac:spMkLst>
        </pc:spChg>
        <pc:spChg chg="add del">
          <ac:chgData name="Nathan Gibbs (2305944)" userId="97b6c03e-a305-4180-a361-d97142798b0e" providerId="ADAL" clId="{41AE5018-EC6C-4806-AB31-72BFB1D26BAC}" dt="2025-02-12T21:56:02.856" v="1856" actId="26606"/>
          <ac:spMkLst>
            <pc:docMk/>
            <pc:sldMk cId="3116935301" sldId="264"/>
            <ac:spMk id="24" creationId="{4E866FF9-A729-45F0-A163-10E89E871602}"/>
          </ac:spMkLst>
        </pc:spChg>
        <pc:spChg chg="add del">
          <ac:chgData name="Nathan Gibbs (2305944)" userId="97b6c03e-a305-4180-a361-d97142798b0e" providerId="ADAL" clId="{41AE5018-EC6C-4806-AB31-72BFB1D26BAC}" dt="2025-02-12T21:56:02.856" v="1856" actId="26606"/>
          <ac:spMkLst>
            <pc:docMk/>
            <pc:sldMk cId="3116935301" sldId="264"/>
            <ac:spMk id="25" creationId="{A804366F-2366-4688-98E7-B101C7BC6146}"/>
          </ac:spMkLst>
        </pc:spChg>
        <pc:graphicFrameChg chg="add del">
          <ac:chgData name="Nathan Gibbs (2305944)" userId="97b6c03e-a305-4180-a361-d97142798b0e" providerId="ADAL" clId="{41AE5018-EC6C-4806-AB31-72BFB1D26BAC}" dt="2025-02-12T21:55:47.079" v="1844" actId="26606"/>
          <ac:graphicFrameMkLst>
            <pc:docMk/>
            <pc:sldMk cId="3116935301" sldId="264"/>
            <ac:graphicFrameMk id="5" creationId="{02B28762-D359-6313-5B02-5E97DB8933DD}"/>
          </ac:graphicFrameMkLst>
        </pc:graphicFrameChg>
        <pc:graphicFrameChg chg="add del">
          <ac:chgData name="Nathan Gibbs (2305944)" userId="97b6c03e-a305-4180-a361-d97142798b0e" providerId="ADAL" clId="{41AE5018-EC6C-4806-AB31-72BFB1D26BAC}" dt="2025-02-12T21:55:50.724" v="1848" actId="26606"/>
          <ac:graphicFrameMkLst>
            <pc:docMk/>
            <pc:sldMk cId="3116935301" sldId="264"/>
            <ac:graphicFrameMk id="14" creationId="{02B28762-D359-6313-5B02-5E97DB8933DD}"/>
          </ac:graphicFrameMkLst>
        </pc:graphicFrameChg>
        <pc:graphicFrameChg chg="add del">
          <ac:chgData name="Nathan Gibbs (2305944)" userId="97b6c03e-a305-4180-a361-d97142798b0e" providerId="ADAL" clId="{41AE5018-EC6C-4806-AB31-72BFB1D26BAC}" dt="2025-02-12T21:55:58.701" v="1852" actId="26606"/>
          <ac:graphicFrameMkLst>
            <pc:docMk/>
            <pc:sldMk cId="3116935301" sldId="264"/>
            <ac:graphicFrameMk id="19" creationId="{2C119883-CAD7-D9F1-965E-58A9A5D34FE0}"/>
          </ac:graphicFrameMkLst>
        </pc:graphicFrameChg>
        <pc:graphicFrameChg chg="add del">
          <ac:chgData name="Nathan Gibbs (2305944)" userId="97b6c03e-a305-4180-a361-d97142798b0e" providerId="ADAL" clId="{41AE5018-EC6C-4806-AB31-72BFB1D26BAC}" dt="2025-02-12T21:56:02.856" v="1856" actId="26606"/>
          <ac:graphicFrameMkLst>
            <pc:docMk/>
            <pc:sldMk cId="3116935301" sldId="264"/>
            <ac:graphicFrameMk id="26" creationId="{99C2D5AB-8CBB-44E7-FC75-74B944CF6430}"/>
          </ac:graphicFrameMkLst>
        </pc:graphicFrameChg>
        <pc:graphicFrameChg chg="add">
          <ac:chgData name="Nathan Gibbs (2305944)" userId="97b6c03e-a305-4180-a361-d97142798b0e" providerId="ADAL" clId="{41AE5018-EC6C-4806-AB31-72BFB1D26BAC}" dt="2025-02-12T21:56:02.880" v="1857" actId="26606"/>
          <ac:graphicFrameMkLst>
            <pc:docMk/>
            <pc:sldMk cId="3116935301" sldId="264"/>
            <ac:graphicFrameMk id="28" creationId="{5EE2FCBE-0980-8935-21F0-29ADFCD935B1}"/>
          </ac:graphicFrameMkLst>
        </pc:graphicFrameChg>
        <pc:picChg chg="add del">
          <ac:chgData name="Nathan Gibbs (2305944)" userId="97b6c03e-a305-4180-a361-d97142798b0e" providerId="ADAL" clId="{41AE5018-EC6C-4806-AB31-72BFB1D26BAC}" dt="2025-02-12T21:55:53.602" v="1850" actId="26606"/>
          <ac:picMkLst>
            <pc:docMk/>
            <pc:sldMk cId="3116935301" sldId="264"/>
            <ac:picMk id="17" creationId="{A577FB8A-8EE6-22EF-E198-534718BBD67D}"/>
          </ac:picMkLst>
        </pc:picChg>
        <pc:picChg chg="add del">
          <ac:chgData name="Nathan Gibbs (2305944)" userId="97b6c03e-a305-4180-a361-d97142798b0e" providerId="ADAL" clId="{41AE5018-EC6C-4806-AB31-72BFB1D26BAC}" dt="2025-02-12T21:55:59.511" v="1854" actId="26606"/>
          <ac:picMkLst>
            <pc:docMk/>
            <pc:sldMk cId="3116935301" sldId="264"/>
            <ac:picMk id="21" creationId="{065CF8C9-F54E-4F32-8010-A70782E68306}"/>
          </ac:picMkLst>
        </pc:picChg>
      </pc:sldChg>
      <pc:sldChg chg="modSp mod ord">
        <pc:chgData name="Nathan Gibbs (2305944)" userId="97b6c03e-a305-4180-a361-d97142798b0e" providerId="ADAL" clId="{41AE5018-EC6C-4806-AB31-72BFB1D26BAC}" dt="2025-02-12T21:16:13.139" v="1774" actId="20577"/>
        <pc:sldMkLst>
          <pc:docMk/>
          <pc:sldMk cId="1769388755" sldId="265"/>
        </pc:sldMkLst>
        <pc:spChg chg="mod">
          <ac:chgData name="Nathan Gibbs (2305944)" userId="97b6c03e-a305-4180-a361-d97142798b0e" providerId="ADAL" clId="{41AE5018-EC6C-4806-AB31-72BFB1D26BAC}" dt="2025-02-12T21:16:13.139" v="1774" actId="20577"/>
          <ac:spMkLst>
            <pc:docMk/>
            <pc:sldMk cId="1769388755" sldId="265"/>
            <ac:spMk id="3" creationId="{34403F54-5D7E-F95F-2FA2-262D93066A98}"/>
          </ac:spMkLst>
        </pc:spChg>
      </pc:sldChg>
      <pc:sldChg chg="del">
        <pc:chgData name="Nathan Gibbs (2305944)" userId="97b6c03e-a305-4180-a361-d97142798b0e" providerId="ADAL" clId="{41AE5018-EC6C-4806-AB31-72BFB1D26BAC}" dt="2025-02-12T14:00:01.112" v="374" actId="2696"/>
        <pc:sldMkLst>
          <pc:docMk/>
          <pc:sldMk cId="1549879623" sldId="266"/>
        </pc:sldMkLst>
      </pc:sldChg>
      <pc:sldChg chg="modSp del mod ord">
        <pc:chgData name="Nathan Gibbs (2305944)" userId="97b6c03e-a305-4180-a361-d97142798b0e" providerId="ADAL" clId="{41AE5018-EC6C-4806-AB31-72BFB1D26BAC}" dt="2025-02-12T14:16:37.977" v="543" actId="2696"/>
        <pc:sldMkLst>
          <pc:docMk/>
          <pc:sldMk cId="3855244357" sldId="267"/>
        </pc:sldMkLst>
        <pc:spChg chg="mod">
          <ac:chgData name="Nathan Gibbs (2305944)" userId="97b6c03e-a305-4180-a361-d97142798b0e" providerId="ADAL" clId="{41AE5018-EC6C-4806-AB31-72BFB1D26BAC}" dt="2025-02-12T13:26:48.488" v="177" actId="20577"/>
          <ac:spMkLst>
            <pc:docMk/>
            <pc:sldMk cId="3855244357" sldId="267"/>
            <ac:spMk id="3" creationId="{76EB0D19-81FA-0161-5E23-E6B386C9A68A}"/>
          </ac:spMkLst>
        </pc:spChg>
      </pc:sldChg>
      <pc:sldChg chg="addSp delSp modSp mod setBg">
        <pc:chgData name="Nathan Gibbs (2305944)" userId="97b6c03e-a305-4180-a361-d97142798b0e" providerId="ADAL" clId="{41AE5018-EC6C-4806-AB31-72BFB1D26BAC}" dt="2025-02-12T22:19:24.056" v="2206" actId="14100"/>
        <pc:sldMkLst>
          <pc:docMk/>
          <pc:sldMk cId="434891591" sldId="268"/>
        </pc:sldMkLst>
        <pc:spChg chg="mod">
          <ac:chgData name="Nathan Gibbs (2305944)" userId="97b6c03e-a305-4180-a361-d97142798b0e" providerId="ADAL" clId="{41AE5018-EC6C-4806-AB31-72BFB1D26BAC}" dt="2025-02-12T21:54:52.009" v="1813" actId="26606"/>
          <ac:spMkLst>
            <pc:docMk/>
            <pc:sldMk cId="434891591" sldId="268"/>
            <ac:spMk id="2" creationId="{316EE9F6-EC2A-F1BE-F75A-85DB6D830C69}"/>
          </ac:spMkLst>
        </pc:spChg>
        <pc:spChg chg="mod">
          <ac:chgData name="Nathan Gibbs (2305944)" userId="97b6c03e-a305-4180-a361-d97142798b0e" providerId="ADAL" clId="{41AE5018-EC6C-4806-AB31-72BFB1D26BAC}" dt="2025-02-12T21:54:52.009" v="1813" actId="26606"/>
          <ac:spMkLst>
            <pc:docMk/>
            <pc:sldMk cId="434891591" sldId="268"/>
            <ac:spMk id="3" creationId="{47AC635A-1F5D-D6F7-9B35-5B471A3E34C5}"/>
          </ac:spMkLst>
        </pc:spChg>
        <pc:spChg chg="add del">
          <ac:chgData name="Nathan Gibbs (2305944)" userId="97b6c03e-a305-4180-a361-d97142798b0e" providerId="ADAL" clId="{41AE5018-EC6C-4806-AB31-72BFB1D26BAC}" dt="2025-02-12T21:54:21.460" v="1803" actId="26606"/>
          <ac:spMkLst>
            <pc:docMk/>
            <pc:sldMk cId="434891591" sldId="268"/>
            <ac:spMk id="6" creationId="{56533F40-045E-4E3D-9243-864CD4E58669}"/>
          </ac:spMkLst>
        </pc:spChg>
        <pc:spChg chg="add del">
          <ac:chgData name="Nathan Gibbs (2305944)" userId="97b6c03e-a305-4180-a361-d97142798b0e" providerId="ADAL" clId="{41AE5018-EC6C-4806-AB31-72BFB1D26BAC}" dt="2025-02-12T21:54:21.460" v="1803" actId="26606"/>
          <ac:spMkLst>
            <pc:docMk/>
            <pc:sldMk cId="434891591" sldId="268"/>
            <ac:spMk id="7" creationId="{30402EC6-D845-41B3-BEBE-CB34D9BFEA60}"/>
          </ac:spMkLst>
        </pc:spChg>
        <pc:spChg chg="add del mod">
          <ac:chgData name="Nathan Gibbs (2305944)" userId="97b6c03e-a305-4180-a361-d97142798b0e" providerId="ADAL" clId="{41AE5018-EC6C-4806-AB31-72BFB1D26BAC}" dt="2025-02-12T22:07:28.094" v="2115" actId="478"/>
          <ac:spMkLst>
            <pc:docMk/>
            <pc:sldMk cId="434891591" sldId="268"/>
            <ac:spMk id="8" creationId="{1F6B4CEE-6ABE-5F3C-57CF-C904466F50C0}"/>
          </ac:spMkLst>
        </pc:spChg>
        <pc:spChg chg="add del">
          <ac:chgData name="Nathan Gibbs (2305944)" userId="97b6c03e-a305-4180-a361-d97142798b0e" providerId="ADAL" clId="{41AE5018-EC6C-4806-AB31-72BFB1D26BAC}" dt="2025-02-12T21:54:03.134" v="1799" actId="26606"/>
          <ac:spMkLst>
            <pc:docMk/>
            <pc:sldMk cId="434891591" sldId="268"/>
            <ac:spMk id="9" creationId="{1660E788-AFA9-4A1B-9991-6AA74632A15B}"/>
          </ac:spMkLst>
        </pc:spChg>
        <pc:spChg chg="add del">
          <ac:chgData name="Nathan Gibbs (2305944)" userId="97b6c03e-a305-4180-a361-d97142798b0e" providerId="ADAL" clId="{41AE5018-EC6C-4806-AB31-72BFB1D26BAC}" dt="2025-02-12T21:54:03.134" v="1799" actId="26606"/>
          <ac:spMkLst>
            <pc:docMk/>
            <pc:sldMk cId="434891591" sldId="268"/>
            <ac:spMk id="11" creationId="{867D4867-5BA7-4462-B2F6-A23F4A622AA7}"/>
          </ac:spMkLst>
        </pc:spChg>
        <pc:spChg chg="add del">
          <ac:chgData name="Nathan Gibbs (2305944)" userId="97b6c03e-a305-4180-a361-d97142798b0e" providerId="ADAL" clId="{41AE5018-EC6C-4806-AB31-72BFB1D26BAC}" dt="2025-02-12T21:54:21.454" v="1802" actId="26606"/>
          <ac:spMkLst>
            <pc:docMk/>
            <pc:sldMk cId="434891591" sldId="268"/>
            <ac:spMk id="12" creationId="{56533F40-045E-4E3D-9243-864CD4E58669}"/>
          </ac:spMkLst>
        </pc:spChg>
        <pc:spChg chg="add mod">
          <ac:chgData name="Nathan Gibbs (2305944)" userId="97b6c03e-a305-4180-a361-d97142798b0e" providerId="ADAL" clId="{41AE5018-EC6C-4806-AB31-72BFB1D26BAC}" dt="2025-02-12T22:13:47.372" v="2164" actId="1076"/>
          <ac:spMkLst>
            <pc:docMk/>
            <pc:sldMk cId="434891591" sldId="268"/>
            <ac:spMk id="13" creationId="{F8E2247F-E589-324F-B467-DA90811B1340}"/>
          </ac:spMkLst>
        </pc:spChg>
        <pc:spChg chg="add del">
          <ac:chgData name="Nathan Gibbs (2305944)" userId="97b6c03e-a305-4180-a361-d97142798b0e" providerId="ADAL" clId="{41AE5018-EC6C-4806-AB31-72BFB1D26BAC}" dt="2025-02-12T21:54:21.454" v="1802" actId="26606"/>
          <ac:spMkLst>
            <pc:docMk/>
            <pc:sldMk cId="434891591" sldId="268"/>
            <ac:spMk id="14" creationId="{30402EC6-D845-41B3-BEBE-CB34D9BFEA60}"/>
          </ac:spMkLst>
        </pc:spChg>
        <pc:spChg chg="add del">
          <ac:chgData name="Nathan Gibbs (2305944)" userId="97b6c03e-a305-4180-a361-d97142798b0e" providerId="ADAL" clId="{41AE5018-EC6C-4806-AB31-72BFB1D26BAC}" dt="2025-02-12T21:54:52.009" v="1813" actId="26606"/>
          <ac:spMkLst>
            <pc:docMk/>
            <pc:sldMk cId="434891591" sldId="268"/>
            <ac:spMk id="16" creationId="{879398A9-0D0D-4901-BDDF-B3D93CECA7B9}"/>
          </ac:spMkLst>
        </pc:spChg>
        <pc:spChg chg="add del">
          <ac:chgData name="Nathan Gibbs (2305944)" userId="97b6c03e-a305-4180-a361-d97142798b0e" providerId="ADAL" clId="{41AE5018-EC6C-4806-AB31-72BFB1D26BAC}" dt="2025-02-12T21:54:52.009" v="1813" actId="26606"/>
          <ac:spMkLst>
            <pc:docMk/>
            <pc:sldMk cId="434891591" sldId="268"/>
            <ac:spMk id="17" creationId="{011FEC3B-E514-4E21-B2CB-7903A73569E2}"/>
          </ac:spMkLst>
        </pc:spChg>
        <pc:spChg chg="add del">
          <ac:chgData name="Nathan Gibbs (2305944)" userId="97b6c03e-a305-4180-a361-d97142798b0e" providerId="ADAL" clId="{41AE5018-EC6C-4806-AB31-72BFB1D26BAC}" dt="2025-02-12T21:54:52.009" v="1813" actId="26606"/>
          <ac:spMkLst>
            <pc:docMk/>
            <pc:sldMk cId="434891591" sldId="268"/>
            <ac:spMk id="22" creationId="{56533F40-045E-4E3D-9243-864CD4E58669}"/>
          </ac:spMkLst>
        </pc:spChg>
        <pc:spChg chg="add del">
          <ac:chgData name="Nathan Gibbs (2305944)" userId="97b6c03e-a305-4180-a361-d97142798b0e" providerId="ADAL" clId="{41AE5018-EC6C-4806-AB31-72BFB1D26BAC}" dt="2025-02-12T21:54:52.009" v="1813" actId="26606"/>
          <ac:spMkLst>
            <pc:docMk/>
            <pc:sldMk cId="434891591" sldId="268"/>
            <ac:spMk id="24" creationId="{30402EC6-D845-41B3-BEBE-CB34D9BFEA60}"/>
          </ac:spMkLst>
        </pc:spChg>
        <pc:picChg chg="add del mod">
          <ac:chgData name="Nathan Gibbs (2305944)" userId="97b6c03e-a305-4180-a361-d97142798b0e" providerId="ADAL" clId="{41AE5018-EC6C-4806-AB31-72BFB1D26BAC}" dt="2025-02-12T22:07:11.091" v="2109" actId="478"/>
          <ac:picMkLst>
            <pc:docMk/>
            <pc:sldMk cId="434891591" sldId="268"/>
            <ac:picMk id="4" creationId="{FEBD47B0-36F4-F052-BEA9-6AC38B97EADE}"/>
          </ac:picMkLst>
        </pc:picChg>
        <pc:picChg chg="add mod">
          <ac:chgData name="Nathan Gibbs (2305944)" userId="97b6c03e-a305-4180-a361-d97142798b0e" providerId="ADAL" clId="{41AE5018-EC6C-4806-AB31-72BFB1D26BAC}" dt="2025-02-12T22:19:24.056" v="2206" actId="14100"/>
          <ac:picMkLst>
            <pc:docMk/>
            <pc:sldMk cId="434891591" sldId="268"/>
            <ac:picMk id="3074" creationId="{A5A80EAF-E78D-C1CE-1C69-5AAFF36FC42A}"/>
          </ac:picMkLst>
        </pc:picChg>
      </pc:sldChg>
      <pc:sldChg chg="modSp mod">
        <pc:chgData name="Nathan Gibbs (2305944)" userId="97b6c03e-a305-4180-a361-d97142798b0e" providerId="ADAL" clId="{41AE5018-EC6C-4806-AB31-72BFB1D26BAC}" dt="2025-02-12T22:22:34.013" v="2209"/>
        <pc:sldMkLst>
          <pc:docMk/>
          <pc:sldMk cId="4004521830" sldId="269"/>
        </pc:sldMkLst>
        <pc:spChg chg="mod">
          <ac:chgData name="Nathan Gibbs (2305944)" userId="97b6c03e-a305-4180-a361-d97142798b0e" providerId="ADAL" clId="{41AE5018-EC6C-4806-AB31-72BFB1D26BAC}" dt="2025-02-12T22:22:34.013" v="2209"/>
          <ac:spMkLst>
            <pc:docMk/>
            <pc:sldMk cId="4004521830" sldId="269"/>
            <ac:spMk id="3" creationId="{00847EB3-B099-8565-AC17-2057167A35AB}"/>
          </ac:spMkLst>
        </pc:spChg>
      </pc:sldChg>
      <pc:sldChg chg="modSp mod">
        <pc:chgData name="Nathan Gibbs (2305944)" userId="97b6c03e-a305-4180-a361-d97142798b0e" providerId="ADAL" clId="{41AE5018-EC6C-4806-AB31-72BFB1D26BAC}" dt="2025-02-12T19:55:54.132" v="916" actId="20577"/>
        <pc:sldMkLst>
          <pc:docMk/>
          <pc:sldMk cId="1478767928" sldId="270"/>
        </pc:sldMkLst>
        <pc:spChg chg="mod">
          <ac:chgData name="Nathan Gibbs (2305944)" userId="97b6c03e-a305-4180-a361-d97142798b0e" providerId="ADAL" clId="{41AE5018-EC6C-4806-AB31-72BFB1D26BAC}" dt="2025-02-12T19:55:54.132" v="916" actId="20577"/>
          <ac:spMkLst>
            <pc:docMk/>
            <pc:sldMk cId="1478767928" sldId="270"/>
            <ac:spMk id="3" creationId="{03034A32-2B1E-3E5E-3B0C-150424918FA8}"/>
          </ac:spMkLst>
        </pc:spChg>
      </pc:sldChg>
      <pc:sldChg chg="addSp delSp modSp mod setBg addAnim delAnim setClrOvrMap">
        <pc:chgData name="Nathan Gibbs (2305944)" userId="97b6c03e-a305-4180-a361-d97142798b0e" providerId="ADAL" clId="{41AE5018-EC6C-4806-AB31-72BFB1D26BAC}" dt="2025-02-12T22:29:04.949" v="2243" actId="14100"/>
        <pc:sldMkLst>
          <pc:docMk/>
          <pc:sldMk cId="2553218228" sldId="271"/>
        </pc:sldMkLst>
        <pc:spChg chg="del mod ord">
          <ac:chgData name="Nathan Gibbs (2305944)" userId="97b6c03e-a305-4180-a361-d97142798b0e" providerId="ADAL" clId="{41AE5018-EC6C-4806-AB31-72BFB1D26BAC}" dt="2025-02-12T22:02:01.963" v="1930" actId="478"/>
          <ac:spMkLst>
            <pc:docMk/>
            <pc:sldMk cId="2553218228" sldId="271"/>
            <ac:spMk id="2" creationId="{87FEAA84-446D-E98C-6AAE-4F20A8EECF37}"/>
          </ac:spMkLst>
        </pc:spChg>
        <pc:spChg chg="del">
          <ac:chgData name="Nathan Gibbs (2305944)" userId="97b6c03e-a305-4180-a361-d97142798b0e" providerId="ADAL" clId="{41AE5018-EC6C-4806-AB31-72BFB1D26BAC}" dt="2025-02-12T20:41:15.227" v="1306" actId="478"/>
          <ac:spMkLst>
            <pc:docMk/>
            <pc:sldMk cId="2553218228" sldId="271"/>
            <ac:spMk id="3" creationId="{8D0D1031-B5D3-CA3E-A967-191EAB8A75F8}"/>
          </ac:spMkLst>
        </pc:spChg>
        <pc:spChg chg="add del mod">
          <ac:chgData name="Nathan Gibbs (2305944)" userId="97b6c03e-a305-4180-a361-d97142798b0e" providerId="ADAL" clId="{41AE5018-EC6C-4806-AB31-72BFB1D26BAC}" dt="2025-02-12T22:02:05.366" v="1931" actId="478"/>
          <ac:spMkLst>
            <pc:docMk/>
            <pc:sldMk cId="2553218228" sldId="271"/>
            <ac:spMk id="4" creationId="{E721796B-77BB-9A6D-08C5-F72E3643D4F5}"/>
          </ac:spMkLst>
        </pc:spChg>
        <pc:spChg chg="add mod">
          <ac:chgData name="Nathan Gibbs (2305944)" userId="97b6c03e-a305-4180-a361-d97142798b0e" providerId="ADAL" clId="{41AE5018-EC6C-4806-AB31-72BFB1D26BAC}" dt="2025-02-12T22:29:04.949" v="2243" actId="14100"/>
          <ac:spMkLst>
            <pc:docMk/>
            <pc:sldMk cId="2553218228" sldId="271"/>
            <ac:spMk id="6" creationId="{CFE57DA5-CE11-5611-6F87-29991182670A}"/>
          </ac:spMkLst>
        </pc:spChg>
        <pc:spChg chg="add del">
          <ac:chgData name="Nathan Gibbs (2305944)" userId="97b6c03e-a305-4180-a361-d97142798b0e" providerId="ADAL" clId="{41AE5018-EC6C-4806-AB31-72BFB1D26BAC}" dt="2025-02-12T22:28:49.404" v="2239" actId="22"/>
          <ac:spMkLst>
            <pc:docMk/>
            <pc:sldMk cId="2553218228" sldId="271"/>
            <ac:spMk id="8" creationId="{2E6F0ECA-8065-5FE1-A8B6-FE92DC82ADF6}"/>
          </ac:spMkLst>
        </pc:spChg>
        <pc:spChg chg="add del">
          <ac:chgData name="Nathan Gibbs (2305944)" userId="97b6c03e-a305-4180-a361-d97142798b0e" providerId="ADAL" clId="{41AE5018-EC6C-4806-AB31-72BFB1D26BAC}" dt="2025-02-12T22:01:54.879" v="1927" actId="26606"/>
          <ac:spMkLst>
            <pc:docMk/>
            <pc:sldMk cId="2553218228" sldId="271"/>
            <ac:spMk id="1031" creationId="{0AD84CCE-B61B-45FD-8942-77C91305228B}"/>
          </ac:spMkLst>
        </pc:spChg>
        <pc:picChg chg="add del mod">
          <ac:chgData name="Nathan Gibbs (2305944)" userId="97b6c03e-a305-4180-a361-d97142798b0e" providerId="ADAL" clId="{41AE5018-EC6C-4806-AB31-72BFB1D26BAC}" dt="2025-02-12T22:28:46.915" v="2237" actId="14100"/>
          <ac:picMkLst>
            <pc:docMk/>
            <pc:sldMk cId="2553218228" sldId="271"/>
            <ac:picMk id="1026" creationId="{98F74487-B287-A03B-7971-1C0395BCA510}"/>
          </ac:picMkLst>
        </pc:picChg>
      </pc:sldChg>
      <pc:sldChg chg="new del">
        <pc:chgData name="Nathan Gibbs (2305944)" userId="97b6c03e-a305-4180-a361-d97142798b0e" providerId="ADAL" clId="{41AE5018-EC6C-4806-AB31-72BFB1D26BAC}" dt="2025-02-12T14:00:19.355" v="379" actId="2696"/>
        <pc:sldMkLst>
          <pc:docMk/>
          <pc:sldMk cId="4023403198" sldId="272"/>
        </pc:sldMkLst>
      </pc:sldChg>
      <pc:sldChg chg="addSp delSp modSp new mod">
        <pc:chgData name="Nathan Gibbs (2305944)" userId="97b6c03e-a305-4180-a361-d97142798b0e" providerId="ADAL" clId="{41AE5018-EC6C-4806-AB31-72BFB1D26BAC}" dt="2025-02-12T19:55:34.523" v="914" actId="313"/>
        <pc:sldMkLst>
          <pc:docMk/>
          <pc:sldMk cId="503818082" sldId="273"/>
        </pc:sldMkLst>
        <pc:spChg chg="mod">
          <ac:chgData name="Nathan Gibbs (2305944)" userId="97b6c03e-a305-4180-a361-d97142798b0e" providerId="ADAL" clId="{41AE5018-EC6C-4806-AB31-72BFB1D26BAC}" dt="2025-02-12T19:55:34.523" v="914" actId="313"/>
          <ac:spMkLst>
            <pc:docMk/>
            <pc:sldMk cId="503818082" sldId="273"/>
            <ac:spMk id="2" creationId="{61D61EFA-3210-2945-6892-F863512C7EDD}"/>
          </ac:spMkLst>
        </pc:spChg>
        <pc:spChg chg="del">
          <ac:chgData name="Nathan Gibbs (2305944)" userId="97b6c03e-a305-4180-a361-d97142798b0e" providerId="ADAL" clId="{41AE5018-EC6C-4806-AB31-72BFB1D26BAC}" dt="2025-02-12T13:52:47.142" v="328" actId="478"/>
          <ac:spMkLst>
            <pc:docMk/>
            <pc:sldMk cId="503818082" sldId="273"/>
            <ac:spMk id="3" creationId="{72C1C80A-A3C7-F481-4B7F-F35D6319C0F6}"/>
          </ac:spMkLst>
        </pc:spChg>
        <pc:spChg chg="add del mod">
          <ac:chgData name="Nathan Gibbs (2305944)" userId="97b6c03e-a305-4180-a361-d97142798b0e" providerId="ADAL" clId="{41AE5018-EC6C-4806-AB31-72BFB1D26BAC}" dt="2025-02-12T13:52:53.381" v="331" actId="478"/>
          <ac:spMkLst>
            <pc:docMk/>
            <pc:sldMk cId="503818082" sldId="273"/>
            <ac:spMk id="5" creationId="{68860FC7-1DF4-0F52-1FE1-A58A58E584B8}"/>
          </ac:spMkLst>
        </pc:spChg>
        <pc:picChg chg="add mod">
          <ac:chgData name="Nathan Gibbs (2305944)" userId="97b6c03e-a305-4180-a361-d97142798b0e" providerId="ADAL" clId="{41AE5018-EC6C-4806-AB31-72BFB1D26BAC}" dt="2025-02-12T13:55:37.014" v="353" actId="1076"/>
          <ac:picMkLst>
            <pc:docMk/>
            <pc:sldMk cId="503818082" sldId="273"/>
            <ac:picMk id="7" creationId="{CFED1D63-084B-B378-DB4B-6E6EA9F59B0C}"/>
          </ac:picMkLst>
        </pc:picChg>
        <pc:picChg chg="add del mod">
          <ac:chgData name="Nathan Gibbs (2305944)" userId="97b6c03e-a305-4180-a361-d97142798b0e" providerId="ADAL" clId="{41AE5018-EC6C-4806-AB31-72BFB1D26BAC}" dt="2025-02-12T13:53:52.924" v="339" actId="478"/>
          <ac:picMkLst>
            <pc:docMk/>
            <pc:sldMk cId="503818082" sldId="273"/>
            <ac:picMk id="9" creationId="{78F04A77-7C6F-2BD1-B863-BE77F178BF4F}"/>
          </ac:picMkLst>
        </pc:picChg>
        <pc:picChg chg="add mod">
          <ac:chgData name="Nathan Gibbs (2305944)" userId="97b6c03e-a305-4180-a361-d97142798b0e" providerId="ADAL" clId="{41AE5018-EC6C-4806-AB31-72BFB1D26BAC}" dt="2025-02-12T13:55:39.466" v="354" actId="1076"/>
          <ac:picMkLst>
            <pc:docMk/>
            <pc:sldMk cId="503818082" sldId="273"/>
            <ac:picMk id="11" creationId="{C9249E0F-3E76-EDFD-787E-93C0A812B012}"/>
          </ac:picMkLst>
        </pc:picChg>
        <pc:picChg chg="add mod">
          <ac:chgData name="Nathan Gibbs (2305944)" userId="97b6c03e-a305-4180-a361-d97142798b0e" providerId="ADAL" clId="{41AE5018-EC6C-4806-AB31-72BFB1D26BAC}" dt="2025-02-12T13:55:42.728" v="355" actId="1076"/>
          <ac:picMkLst>
            <pc:docMk/>
            <pc:sldMk cId="503818082" sldId="273"/>
            <ac:picMk id="13" creationId="{B93DBD22-D330-ED07-6FE1-073DBD5F2559}"/>
          </ac:picMkLst>
        </pc:picChg>
        <pc:picChg chg="add mod">
          <ac:chgData name="Nathan Gibbs (2305944)" userId="97b6c03e-a305-4180-a361-d97142798b0e" providerId="ADAL" clId="{41AE5018-EC6C-4806-AB31-72BFB1D26BAC}" dt="2025-02-12T13:55:46.058" v="356" actId="1076"/>
          <ac:picMkLst>
            <pc:docMk/>
            <pc:sldMk cId="503818082" sldId="273"/>
            <ac:picMk id="15" creationId="{7FF03A85-FB93-CC69-CFBF-D19E6DFE87CA}"/>
          </ac:picMkLst>
        </pc:picChg>
        <pc:picChg chg="add mod">
          <ac:chgData name="Nathan Gibbs (2305944)" userId="97b6c03e-a305-4180-a361-d97142798b0e" providerId="ADAL" clId="{41AE5018-EC6C-4806-AB31-72BFB1D26BAC}" dt="2025-02-12T13:58:24.101" v="373" actId="1076"/>
          <ac:picMkLst>
            <pc:docMk/>
            <pc:sldMk cId="503818082" sldId="273"/>
            <ac:picMk id="17" creationId="{3B9DA946-B4D5-84C5-5210-DFB318C02F1D}"/>
          </ac:picMkLst>
        </pc:picChg>
        <pc:picChg chg="add mod">
          <ac:chgData name="Nathan Gibbs (2305944)" userId="97b6c03e-a305-4180-a361-d97142798b0e" providerId="ADAL" clId="{41AE5018-EC6C-4806-AB31-72BFB1D26BAC}" dt="2025-02-12T13:58:21.086" v="372" actId="1076"/>
          <ac:picMkLst>
            <pc:docMk/>
            <pc:sldMk cId="503818082" sldId="273"/>
            <ac:picMk id="19" creationId="{A2278D2B-F9F6-0C7A-4368-3AEC2AEA0B19}"/>
          </ac:picMkLst>
        </pc:picChg>
        <pc:picChg chg="add mod">
          <ac:chgData name="Nathan Gibbs (2305944)" userId="97b6c03e-a305-4180-a361-d97142798b0e" providerId="ADAL" clId="{41AE5018-EC6C-4806-AB31-72BFB1D26BAC}" dt="2025-02-12T13:58:19.544" v="371" actId="1076"/>
          <ac:picMkLst>
            <pc:docMk/>
            <pc:sldMk cId="503818082" sldId="273"/>
            <ac:picMk id="21" creationId="{AA283D56-7EAD-E687-2A81-A68810370003}"/>
          </ac:picMkLst>
        </pc:picChg>
      </pc:sldChg>
      <pc:sldChg chg="addSp delSp modSp new del">
        <pc:chgData name="Nathan Gibbs (2305944)" userId="97b6c03e-a305-4180-a361-d97142798b0e" providerId="ADAL" clId="{41AE5018-EC6C-4806-AB31-72BFB1D26BAC}" dt="2025-02-12T20:18:04.913" v="1298" actId="2696"/>
        <pc:sldMkLst>
          <pc:docMk/>
          <pc:sldMk cId="3646253114" sldId="274"/>
        </pc:sldMkLst>
        <pc:spChg chg="del">
          <ac:chgData name="Nathan Gibbs (2305944)" userId="97b6c03e-a305-4180-a361-d97142798b0e" providerId="ADAL" clId="{41AE5018-EC6C-4806-AB31-72BFB1D26BAC}" dt="2025-02-12T19:48:23.483" v="792"/>
          <ac:spMkLst>
            <pc:docMk/>
            <pc:sldMk cId="3646253114" sldId="274"/>
            <ac:spMk id="3" creationId="{51723F14-37C6-D4C4-95B5-133B49266698}"/>
          </ac:spMkLst>
        </pc:spChg>
        <pc:spChg chg="add mod">
          <ac:chgData name="Nathan Gibbs (2305944)" userId="97b6c03e-a305-4180-a361-d97142798b0e" providerId="ADAL" clId="{41AE5018-EC6C-4806-AB31-72BFB1D26BAC}" dt="2025-02-12T19:48:23.483" v="792"/>
          <ac:spMkLst>
            <pc:docMk/>
            <pc:sldMk cId="3646253114" sldId="274"/>
            <ac:spMk id="4" creationId="{216E88FE-56A2-AFD4-3E4C-AEBA34EE23B3}"/>
          </ac:spMkLst>
        </pc:spChg>
      </pc:sldChg>
      <pc:sldChg chg="addSp delSp modSp new mod">
        <pc:chgData name="Nathan Gibbs (2305944)" userId="97b6c03e-a305-4180-a361-d97142798b0e" providerId="ADAL" clId="{41AE5018-EC6C-4806-AB31-72BFB1D26BAC}" dt="2025-02-12T22:30:15.971" v="2257" actId="1076"/>
        <pc:sldMkLst>
          <pc:docMk/>
          <pc:sldMk cId="1419049651" sldId="275"/>
        </pc:sldMkLst>
        <pc:spChg chg="mod">
          <ac:chgData name="Nathan Gibbs (2305944)" userId="97b6c03e-a305-4180-a361-d97142798b0e" providerId="ADAL" clId="{41AE5018-EC6C-4806-AB31-72BFB1D26BAC}" dt="2025-02-12T19:56:03.762" v="929" actId="20577"/>
          <ac:spMkLst>
            <pc:docMk/>
            <pc:sldMk cId="1419049651" sldId="275"/>
            <ac:spMk id="2" creationId="{CE3265D2-48B9-1A08-7504-4A11FDED831C}"/>
          </ac:spMkLst>
        </pc:spChg>
        <pc:spChg chg="del">
          <ac:chgData name="Nathan Gibbs (2305944)" userId="97b6c03e-a305-4180-a361-d97142798b0e" providerId="ADAL" clId="{41AE5018-EC6C-4806-AB31-72BFB1D26BAC}" dt="2025-02-12T22:23:39.763" v="2218" actId="478"/>
          <ac:spMkLst>
            <pc:docMk/>
            <pc:sldMk cId="1419049651" sldId="275"/>
            <ac:spMk id="3" creationId="{B3E9C0BE-EE71-9980-AADA-A2DC6190629C}"/>
          </ac:spMkLst>
        </pc:spChg>
        <pc:picChg chg="add mod">
          <ac:chgData name="Nathan Gibbs (2305944)" userId="97b6c03e-a305-4180-a361-d97142798b0e" providerId="ADAL" clId="{41AE5018-EC6C-4806-AB31-72BFB1D26BAC}" dt="2025-02-12T22:30:02.403" v="2252" actId="14100"/>
          <ac:picMkLst>
            <pc:docMk/>
            <pc:sldMk cId="1419049651" sldId="275"/>
            <ac:picMk id="5" creationId="{C14AFBF4-DC29-5B27-D775-83F600847682}"/>
          </ac:picMkLst>
        </pc:picChg>
        <pc:picChg chg="add mod">
          <ac:chgData name="Nathan Gibbs (2305944)" userId="97b6c03e-a305-4180-a361-d97142798b0e" providerId="ADAL" clId="{41AE5018-EC6C-4806-AB31-72BFB1D26BAC}" dt="2025-02-12T22:30:15.971" v="2257" actId="1076"/>
          <ac:picMkLst>
            <pc:docMk/>
            <pc:sldMk cId="1419049651" sldId="275"/>
            <ac:picMk id="7" creationId="{3571F0C6-CE38-5A1C-E386-8FEDAA5FF892}"/>
          </ac:picMkLst>
        </pc:picChg>
        <pc:picChg chg="add mod">
          <ac:chgData name="Nathan Gibbs (2305944)" userId="97b6c03e-a305-4180-a361-d97142798b0e" providerId="ADAL" clId="{41AE5018-EC6C-4806-AB31-72BFB1D26BAC}" dt="2025-02-12T22:30:10.526" v="2255" actId="14100"/>
          <ac:picMkLst>
            <pc:docMk/>
            <pc:sldMk cId="1419049651" sldId="275"/>
            <ac:picMk id="9" creationId="{1389BF93-AC74-3E12-009F-6D271B63D25E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A26C4EB-BBA2-4748-9E9B-EFE1AD6A679A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EBF255A-3756-48D8-82A6-0A30A6CCB3C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is the problem</a:t>
          </a:r>
          <a:endParaRPr lang="en-US"/>
        </a:p>
      </dgm:t>
    </dgm:pt>
    <dgm:pt modelId="{A5CFABB5-33E8-4499-994E-1CC77C9D3D94}" type="parTrans" cxnId="{18FD75C5-58AD-42B0-80A5-156BAE00DDBD}">
      <dgm:prSet/>
      <dgm:spPr/>
      <dgm:t>
        <a:bodyPr/>
        <a:lstStyle/>
        <a:p>
          <a:endParaRPr lang="en-US"/>
        </a:p>
      </dgm:t>
    </dgm:pt>
    <dgm:pt modelId="{FEB96CBA-55B6-4AFA-B970-68F7046D8F7E}" type="sibTrans" cxnId="{18FD75C5-58AD-42B0-80A5-156BAE00DDB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FB22149-6B59-47A6-A415-D6B4F872ED8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Objectives</a:t>
          </a:r>
          <a:endParaRPr lang="en-US"/>
        </a:p>
      </dgm:t>
    </dgm:pt>
    <dgm:pt modelId="{E38F9F9B-62BE-43DD-8B7F-B38C9EE13F82}" type="parTrans" cxnId="{826D1B7D-7954-4866-A295-AFA75B884510}">
      <dgm:prSet/>
      <dgm:spPr/>
      <dgm:t>
        <a:bodyPr/>
        <a:lstStyle/>
        <a:p>
          <a:endParaRPr lang="en-US"/>
        </a:p>
      </dgm:t>
    </dgm:pt>
    <dgm:pt modelId="{4D3C859D-215F-48AB-A782-806CBAC43CE9}" type="sibTrans" cxnId="{826D1B7D-7954-4866-A295-AFA75B88451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A8D06A4-D99C-4436-B3D7-30F42155E32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Methodology</a:t>
          </a:r>
          <a:endParaRPr lang="en-US" dirty="0"/>
        </a:p>
      </dgm:t>
    </dgm:pt>
    <dgm:pt modelId="{B1F34214-973D-4A94-BF9B-C6DA7E06229D}" type="parTrans" cxnId="{B2118CDE-2D0C-4C87-811D-AF5DD191EFFE}">
      <dgm:prSet/>
      <dgm:spPr/>
      <dgm:t>
        <a:bodyPr/>
        <a:lstStyle/>
        <a:p>
          <a:endParaRPr lang="en-US"/>
        </a:p>
      </dgm:t>
    </dgm:pt>
    <dgm:pt modelId="{0E648325-B40E-4908-BBDF-CACC6E98ECF3}" type="sibTrans" cxnId="{B2118CDE-2D0C-4C87-811D-AF5DD191EFF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469CCFE-CBC6-4B7D-914C-6451F965F1E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Alternative fuel model development</a:t>
          </a:r>
          <a:endParaRPr lang="en-US"/>
        </a:p>
      </dgm:t>
    </dgm:pt>
    <dgm:pt modelId="{4180EF8B-6817-4D36-8FD9-87DE57AB8EB0}" type="parTrans" cxnId="{755E6403-AFCD-4D1B-B6C4-02B466879DCF}">
      <dgm:prSet/>
      <dgm:spPr/>
      <dgm:t>
        <a:bodyPr/>
        <a:lstStyle/>
        <a:p>
          <a:endParaRPr lang="en-US"/>
        </a:p>
      </dgm:t>
    </dgm:pt>
    <dgm:pt modelId="{4CB5BCE0-811D-4F1E-A902-3DEA7CD03537}" type="sibTrans" cxnId="{755E6403-AFCD-4D1B-B6C4-02B466879DC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8052929-4700-42B2-8F18-B238CF23975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Future research</a:t>
          </a:r>
          <a:endParaRPr lang="en-US"/>
        </a:p>
      </dgm:t>
    </dgm:pt>
    <dgm:pt modelId="{6936287B-680A-4512-9B16-AC643FAB303D}" type="parTrans" cxnId="{1A235154-B197-4796-8393-D1471F6DE6DA}">
      <dgm:prSet/>
      <dgm:spPr/>
      <dgm:t>
        <a:bodyPr/>
        <a:lstStyle/>
        <a:p>
          <a:endParaRPr lang="en-US"/>
        </a:p>
      </dgm:t>
    </dgm:pt>
    <dgm:pt modelId="{83EB02D4-1870-48DF-BF16-A126695FDADB}" type="sibTrans" cxnId="{1A235154-B197-4796-8393-D1471F6DE6D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E6E74A3-A5E3-4B7A-9A42-1DEEA39DC05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Q&amp;A</a:t>
          </a:r>
          <a:endParaRPr lang="en-US"/>
        </a:p>
      </dgm:t>
    </dgm:pt>
    <dgm:pt modelId="{50DAACD3-016C-4F8B-A95F-2A9FE15687C6}" type="parTrans" cxnId="{697DCCE1-916A-4FC0-ADD0-BFE1F4A8EAA2}">
      <dgm:prSet/>
      <dgm:spPr/>
      <dgm:t>
        <a:bodyPr/>
        <a:lstStyle/>
        <a:p>
          <a:endParaRPr lang="en-US"/>
        </a:p>
      </dgm:t>
    </dgm:pt>
    <dgm:pt modelId="{9F920D3A-5C8F-489C-9DD0-F4E88941426A}" type="sibTrans" cxnId="{697DCCE1-916A-4FC0-ADD0-BFE1F4A8EAA2}">
      <dgm:prSet/>
      <dgm:spPr/>
      <dgm:t>
        <a:bodyPr/>
        <a:lstStyle/>
        <a:p>
          <a:endParaRPr lang="en-US"/>
        </a:p>
      </dgm:t>
    </dgm:pt>
    <dgm:pt modelId="{4D8872CA-9405-4381-8754-C46F723AA239}" type="pres">
      <dgm:prSet presAssocID="{6A26C4EB-BBA2-4748-9E9B-EFE1AD6A679A}" presName="root" presStyleCnt="0">
        <dgm:presLayoutVars>
          <dgm:dir/>
          <dgm:resizeHandles val="exact"/>
        </dgm:presLayoutVars>
      </dgm:prSet>
      <dgm:spPr/>
    </dgm:pt>
    <dgm:pt modelId="{051C4577-0329-407D-807D-124EE9792FE9}" type="pres">
      <dgm:prSet presAssocID="{6A26C4EB-BBA2-4748-9E9B-EFE1AD6A679A}" presName="container" presStyleCnt="0">
        <dgm:presLayoutVars>
          <dgm:dir/>
          <dgm:resizeHandles val="exact"/>
        </dgm:presLayoutVars>
      </dgm:prSet>
      <dgm:spPr/>
    </dgm:pt>
    <dgm:pt modelId="{08B3A14A-5E40-499F-8D1B-0119FB06F993}" type="pres">
      <dgm:prSet presAssocID="{BEBF255A-3756-48D8-82A6-0A30A6CCB3CD}" presName="compNode" presStyleCnt="0"/>
      <dgm:spPr/>
    </dgm:pt>
    <dgm:pt modelId="{A0A97B7B-1851-44AF-BC64-05CD8CFF03D7}" type="pres">
      <dgm:prSet presAssocID="{BEBF255A-3756-48D8-82A6-0A30A6CCB3CD}" presName="iconBgRect" presStyleLbl="bgShp" presStyleIdx="0" presStyleCnt="6"/>
      <dgm:spPr/>
    </dgm:pt>
    <dgm:pt modelId="{8D064329-A39F-4A63-B2A4-03E65B472FFA}" type="pres">
      <dgm:prSet presAssocID="{BEBF255A-3756-48D8-82A6-0A30A6CCB3CD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CC32420C-78E2-4026-92A6-D7B5BFCDBAB0}" type="pres">
      <dgm:prSet presAssocID="{BEBF255A-3756-48D8-82A6-0A30A6CCB3CD}" presName="spaceRect" presStyleCnt="0"/>
      <dgm:spPr/>
    </dgm:pt>
    <dgm:pt modelId="{60B94201-AF58-4902-A222-7A80279FF6D1}" type="pres">
      <dgm:prSet presAssocID="{BEBF255A-3756-48D8-82A6-0A30A6CCB3CD}" presName="textRect" presStyleLbl="revTx" presStyleIdx="0" presStyleCnt="6">
        <dgm:presLayoutVars>
          <dgm:chMax val="1"/>
          <dgm:chPref val="1"/>
        </dgm:presLayoutVars>
      </dgm:prSet>
      <dgm:spPr/>
    </dgm:pt>
    <dgm:pt modelId="{6D5E0F47-83D9-48C3-B606-F8600BFB45E5}" type="pres">
      <dgm:prSet presAssocID="{FEB96CBA-55B6-4AFA-B970-68F7046D8F7E}" presName="sibTrans" presStyleLbl="sibTrans2D1" presStyleIdx="0" presStyleCnt="0"/>
      <dgm:spPr/>
    </dgm:pt>
    <dgm:pt modelId="{34BF4156-398A-4951-99B5-068274834B10}" type="pres">
      <dgm:prSet presAssocID="{0FB22149-6B59-47A6-A415-D6B4F872ED84}" presName="compNode" presStyleCnt="0"/>
      <dgm:spPr/>
    </dgm:pt>
    <dgm:pt modelId="{174B99F9-B58C-4418-BA4A-F83DFB18FF52}" type="pres">
      <dgm:prSet presAssocID="{0FB22149-6B59-47A6-A415-D6B4F872ED84}" presName="iconBgRect" presStyleLbl="bgShp" presStyleIdx="1" presStyleCnt="6"/>
      <dgm:spPr/>
    </dgm:pt>
    <dgm:pt modelId="{21E58474-1B8D-49A1-A4A3-8B770E35877C}" type="pres">
      <dgm:prSet presAssocID="{0FB22149-6B59-47A6-A415-D6B4F872ED84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12BF71AB-4C71-40F7-96A2-72E56CF4A6CE}" type="pres">
      <dgm:prSet presAssocID="{0FB22149-6B59-47A6-A415-D6B4F872ED84}" presName="spaceRect" presStyleCnt="0"/>
      <dgm:spPr/>
    </dgm:pt>
    <dgm:pt modelId="{2033138D-FA52-4751-AB16-4C82E25C08F1}" type="pres">
      <dgm:prSet presAssocID="{0FB22149-6B59-47A6-A415-D6B4F872ED84}" presName="textRect" presStyleLbl="revTx" presStyleIdx="1" presStyleCnt="6">
        <dgm:presLayoutVars>
          <dgm:chMax val="1"/>
          <dgm:chPref val="1"/>
        </dgm:presLayoutVars>
      </dgm:prSet>
      <dgm:spPr/>
    </dgm:pt>
    <dgm:pt modelId="{0165F781-33A7-4107-917D-98AA01BEA4FD}" type="pres">
      <dgm:prSet presAssocID="{4D3C859D-215F-48AB-A782-806CBAC43CE9}" presName="sibTrans" presStyleLbl="sibTrans2D1" presStyleIdx="0" presStyleCnt="0"/>
      <dgm:spPr/>
    </dgm:pt>
    <dgm:pt modelId="{A2E985B8-5920-425F-8068-429050DA9EB7}" type="pres">
      <dgm:prSet presAssocID="{2A8D06A4-D99C-4436-B3D7-30F42155E32B}" presName="compNode" presStyleCnt="0"/>
      <dgm:spPr/>
    </dgm:pt>
    <dgm:pt modelId="{182315A2-9642-497C-88AE-CC2E29F71BE7}" type="pres">
      <dgm:prSet presAssocID="{2A8D06A4-D99C-4436-B3D7-30F42155E32B}" presName="iconBgRect" presStyleLbl="bgShp" presStyleIdx="2" presStyleCnt="6"/>
      <dgm:spPr/>
    </dgm:pt>
    <dgm:pt modelId="{A9BDB5FA-1D77-414A-9099-E37856465ED7}" type="pres">
      <dgm:prSet presAssocID="{2A8D06A4-D99C-4436-B3D7-30F42155E32B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350FD102-9A17-4D97-93F3-174B0171B1AE}" type="pres">
      <dgm:prSet presAssocID="{2A8D06A4-D99C-4436-B3D7-30F42155E32B}" presName="spaceRect" presStyleCnt="0"/>
      <dgm:spPr/>
    </dgm:pt>
    <dgm:pt modelId="{DA331EDA-54CE-41FD-8782-533BE3CF8806}" type="pres">
      <dgm:prSet presAssocID="{2A8D06A4-D99C-4436-B3D7-30F42155E32B}" presName="textRect" presStyleLbl="revTx" presStyleIdx="2" presStyleCnt="6">
        <dgm:presLayoutVars>
          <dgm:chMax val="1"/>
          <dgm:chPref val="1"/>
        </dgm:presLayoutVars>
      </dgm:prSet>
      <dgm:spPr/>
    </dgm:pt>
    <dgm:pt modelId="{BD3A576B-4DBA-45CE-BB76-6B5CF643E7E0}" type="pres">
      <dgm:prSet presAssocID="{0E648325-B40E-4908-BBDF-CACC6E98ECF3}" presName="sibTrans" presStyleLbl="sibTrans2D1" presStyleIdx="0" presStyleCnt="0"/>
      <dgm:spPr/>
    </dgm:pt>
    <dgm:pt modelId="{578CE347-04DC-4EFE-801A-805FDCEDF9A2}" type="pres">
      <dgm:prSet presAssocID="{7469CCFE-CBC6-4B7D-914C-6451F965F1E9}" presName="compNode" presStyleCnt="0"/>
      <dgm:spPr/>
    </dgm:pt>
    <dgm:pt modelId="{189BB698-A84B-4DDF-A464-732D14F65E9F}" type="pres">
      <dgm:prSet presAssocID="{7469CCFE-CBC6-4B7D-914C-6451F965F1E9}" presName="iconBgRect" presStyleLbl="bgShp" presStyleIdx="3" presStyleCnt="6"/>
      <dgm:spPr/>
    </dgm:pt>
    <dgm:pt modelId="{1AB26E69-4A66-484D-9D00-81AF94F5FA37}" type="pres">
      <dgm:prSet presAssocID="{7469CCFE-CBC6-4B7D-914C-6451F965F1E9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uck"/>
        </a:ext>
      </dgm:extLst>
    </dgm:pt>
    <dgm:pt modelId="{0408A8D5-A0A5-4D61-91CB-42ECF619FCED}" type="pres">
      <dgm:prSet presAssocID="{7469CCFE-CBC6-4B7D-914C-6451F965F1E9}" presName="spaceRect" presStyleCnt="0"/>
      <dgm:spPr/>
    </dgm:pt>
    <dgm:pt modelId="{F42B9548-DA1E-45EB-A6FF-57618850815B}" type="pres">
      <dgm:prSet presAssocID="{7469CCFE-CBC6-4B7D-914C-6451F965F1E9}" presName="textRect" presStyleLbl="revTx" presStyleIdx="3" presStyleCnt="6">
        <dgm:presLayoutVars>
          <dgm:chMax val="1"/>
          <dgm:chPref val="1"/>
        </dgm:presLayoutVars>
      </dgm:prSet>
      <dgm:spPr/>
    </dgm:pt>
    <dgm:pt modelId="{3836BC6A-4B72-437A-88DE-61DC47D01DCC}" type="pres">
      <dgm:prSet presAssocID="{4CB5BCE0-811D-4F1E-A902-3DEA7CD03537}" presName="sibTrans" presStyleLbl="sibTrans2D1" presStyleIdx="0" presStyleCnt="0"/>
      <dgm:spPr/>
    </dgm:pt>
    <dgm:pt modelId="{57C0D31B-BBC6-4F85-B2E3-32F3B73040D7}" type="pres">
      <dgm:prSet presAssocID="{18052929-4700-42B2-8F18-B238CF239757}" presName="compNode" presStyleCnt="0"/>
      <dgm:spPr/>
    </dgm:pt>
    <dgm:pt modelId="{B53799E9-F78F-488E-B3E1-276D85E482D1}" type="pres">
      <dgm:prSet presAssocID="{18052929-4700-42B2-8F18-B238CF239757}" presName="iconBgRect" presStyleLbl="bgShp" presStyleIdx="4" presStyleCnt="6"/>
      <dgm:spPr/>
    </dgm:pt>
    <dgm:pt modelId="{F4DB3D44-8D89-4CAD-904B-A4555C684D7B}" type="pres">
      <dgm:prSet presAssocID="{18052929-4700-42B2-8F18-B238CF239757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91B96F84-FF76-467C-B520-DD0B6D85084F}" type="pres">
      <dgm:prSet presAssocID="{18052929-4700-42B2-8F18-B238CF239757}" presName="spaceRect" presStyleCnt="0"/>
      <dgm:spPr/>
    </dgm:pt>
    <dgm:pt modelId="{9E3B2B3F-5F49-4D85-84AE-0FABE5F2CE66}" type="pres">
      <dgm:prSet presAssocID="{18052929-4700-42B2-8F18-B238CF239757}" presName="textRect" presStyleLbl="revTx" presStyleIdx="4" presStyleCnt="6">
        <dgm:presLayoutVars>
          <dgm:chMax val="1"/>
          <dgm:chPref val="1"/>
        </dgm:presLayoutVars>
      </dgm:prSet>
      <dgm:spPr/>
    </dgm:pt>
    <dgm:pt modelId="{AF608D1E-A88E-407F-AF22-39B05E1918E4}" type="pres">
      <dgm:prSet presAssocID="{83EB02D4-1870-48DF-BF16-A126695FDADB}" presName="sibTrans" presStyleLbl="sibTrans2D1" presStyleIdx="0" presStyleCnt="0"/>
      <dgm:spPr/>
    </dgm:pt>
    <dgm:pt modelId="{F841BE96-5CFF-4408-85FA-BF4C10E5FABA}" type="pres">
      <dgm:prSet presAssocID="{3E6E74A3-A5E3-4B7A-9A42-1DEEA39DC058}" presName="compNode" presStyleCnt="0"/>
      <dgm:spPr/>
    </dgm:pt>
    <dgm:pt modelId="{86B2586E-5793-4372-8DFB-7A3EA095D4BB}" type="pres">
      <dgm:prSet presAssocID="{3E6E74A3-A5E3-4B7A-9A42-1DEEA39DC058}" presName="iconBgRect" presStyleLbl="bgShp" presStyleIdx="5" presStyleCnt="6"/>
      <dgm:spPr/>
    </dgm:pt>
    <dgm:pt modelId="{CB7BB585-EA3F-4468-A877-21EA59F8018D}" type="pres">
      <dgm:prSet presAssocID="{3E6E74A3-A5E3-4B7A-9A42-1DEEA39DC058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0E2A5D57-B9F2-4B82-B7C6-EE7917C0AF17}" type="pres">
      <dgm:prSet presAssocID="{3E6E74A3-A5E3-4B7A-9A42-1DEEA39DC058}" presName="spaceRect" presStyleCnt="0"/>
      <dgm:spPr/>
    </dgm:pt>
    <dgm:pt modelId="{36A324C7-533E-40E9-A655-8F42901835E5}" type="pres">
      <dgm:prSet presAssocID="{3E6E74A3-A5E3-4B7A-9A42-1DEEA39DC058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D4F0B000-F4C3-4E73-9AFF-31226AE9C9BD}" type="presOf" srcId="{18052929-4700-42B2-8F18-B238CF239757}" destId="{9E3B2B3F-5F49-4D85-84AE-0FABE5F2CE66}" srcOrd="0" destOrd="0" presId="urn:microsoft.com/office/officeart/2018/2/layout/IconCircleList"/>
    <dgm:cxn modelId="{755E6403-AFCD-4D1B-B6C4-02B466879DCF}" srcId="{6A26C4EB-BBA2-4748-9E9B-EFE1AD6A679A}" destId="{7469CCFE-CBC6-4B7D-914C-6451F965F1E9}" srcOrd="3" destOrd="0" parTransId="{4180EF8B-6817-4D36-8FD9-87DE57AB8EB0}" sibTransId="{4CB5BCE0-811D-4F1E-A902-3DEA7CD03537}"/>
    <dgm:cxn modelId="{6EF91805-EBED-449F-91A0-15577A93E7A0}" type="presOf" srcId="{BEBF255A-3756-48D8-82A6-0A30A6CCB3CD}" destId="{60B94201-AF58-4902-A222-7A80279FF6D1}" srcOrd="0" destOrd="0" presId="urn:microsoft.com/office/officeart/2018/2/layout/IconCircleList"/>
    <dgm:cxn modelId="{C825010E-02BE-4AD5-B8EF-DB4CF22DA09A}" type="presOf" srcId="{4CB5BCE0-811D-4F1E-A902-3DEA7CD03537}" destId="{3836BC6A-4B72-437A-88DE-61DC47D01DCC}" srcOrd="0" destOrd="0" presId="urn:microsoft.com/office/officeart/2018/2/layout/IconCircleList"/>
    <dgm:cxn modelId="{41466227-5929-4952-859A-2D4158E4E27F}" type="presOf" srcId="{0E648325-B40E-4908-BBDF-CACC6E98ECF3}" destId="{BD3A576B-4DBA-45CE-BB76-6B5CF643E7E0}" srcOrd="0" destOrd="0" presId="urn:microsoft.com/office/officeart/2018/2/layout/IconCircleList"/>
    <dgm:cxn modelId="{7FC8B46A-BBE5-4F04-A757-54296FA679DA}" type="presOf" srcId="{83EB02D4-1870-48DF-BF16-A126695FDADB}" destId="{AF608D1E-A88E-407F-AF22-39B05E1918E4}" srcOrd="0" destOrd="0" presId="urn:microsoft.com/office/officeart/2018/2/layout/IconCircleList"/>
    <dgm:cxn modelId="{80EED54A-CB02-4995-B5D4-1884AABD5B27}" type="presOf" srcId="{3E6E74A3-A5E3-4B7A-9A42-1DEEA39DC058}" destId="{36A324C7-533E-40E9-A655-8F42901835E5}" srcOrd="0" destOrd="0" presId="urn:microsoft.com/office/officeart/2018/2/layout/IconCircleList"/>
    <dgm:cxn modelId="{2F38CA4C-4083-4379-B590-5E3B8910FD8B}" type="presOf" srcId="{7469CCFE-CBC6-4B7D-914C-6451F965F1E9}" destId="{F42B9548-DA1E-45EB-A6FF-57618850815B}" srcOrd="0" destOrd="0" presId="urn:microsoft.com/office/officeart/2018/2/layout/IconCircleList"/>
    <dgm:cxn modelId="{525F6450-2D59-4A98-BC94-B568EEAC23C4}" type="presOf" srcId="{6A26C4EB-BBA2-4748-9E9B-EFE1AD6A679A}" destId="{4D8872CA-9405-4381-8754-C46F723AA239}" srcOrd="0" destOrd="0" presId="urn:microsoft.com/office/officeart/2018/2/layout/IconCircleList"/>
    <dgm:cxn modelId="{698C6A74-9805-4BF1-85DF-739C0E211EDE}" type="presOf" srcId="{FEB96CBA-55B6-4AFA-B970-68F7046D8F7E}" destId="{6D5E0F47-83D9-48C3-B606-F8600BFB45E5}" srcOrd="0" destOrd="0" presId="urn:microsoft.com/office/officeart/2018/2/layout/IconCircleList"/>
    <dgm:cxn modelId="{1A235154-B197-4796-8393-D1471F6DE6DA}" srcId="{6A26C4EB-BBA2-4748-9E9B-EFE1AD6A679A}" destId="{18052929-4700-42B2-8F18-B238CF239757}" srcOrd="4" destOrd="0" parTransId="{6936287B-680A-4512-9B16-AC643FAB303D}" sibTransId="{83EB02D4-1870-48DF-BF16-A126695FDADB}"/>
    <dgm:cxn modelId="{826D1B7D-7954-4866-A295-AFA75B884510}" srcId="{6A26C4EB-BBA2-4748-9E9B-EFE1AD6A679A}" destId="{0FB22149-6B59-47A6-A415-D6B4F872ED84}" srcOrd="1" destOrd="0" parTransId="{E38F9F9B-62BE-43DD-8B7F-B38C9EE13F82}" sibTransId="{4D3C859D-215F-48AB-A782-806CBAC43CE9}"/>
    <dgm:cxn modelId="{E14EC58A-0524-4158-8C9A-D09BE80FE935}" type="presOf" srcId="{2A8D06A4-D99C-4436-B3D7-30F42155E32B}" destId="{DA331EDA-54CE-41FD-8782-533BE3CF8806}" srcOrd="0" destOrd="0" presId="urn:microsoft.com/office/officeart/2018/2/layout/IconCircleList"/>
    <dgm:cxn modelId="{18FD75C5-58AD-42B0-80A5-156BAE00DDBD}" srcId="{6A26C4EB-BBA2-4748-9E9B-EFE1AD6A679A}" destId="{BEBF255A-3756-48D8-82A6-0A30A6CCB3CD}" srcOrd="0" destOrd="0" parTransId="{A5CFABB5-33E8-4499-994E-1CC77C9D3D94}" sibTransId="{FEB96CBA-55B6-4AFA-B970-68F7046D8F7E}"/>
    <dgm:cxn modelId="{B2118CDE-2D0C-4C87-811D-AF5DD191EFFE}" srcId="{6A26C4EB-BBA2-4748-9E9B-EFE1AD6A679A}" destId="{2A8D06A4-D99C-4436-B3D7-30F42155E32B}" srcOrd="2" destOrd="0" parTransId="{B1F34214-973D-4A94-BF9B-C6DA7E06229D}" sibTransId="{0E648325-B40E-4908-BBDF-CACC6E98ECF3}"/>
    <dgm:cxn modelId="{697DCCE1-916A-4FC0-ADD0-BFE1F4A8EAA2}" srcId="{6A26C4EB-BBA2-4748-9E9B-EFE1AD6A679A}" destId="{3E6E74A3-A5E3-4B7A-9A42-1DEEA39DC058}" srcOrd="5" destOrd="0" parTransId="{50DAACD3-016C-4F8B-A95F-2A9FE15687C6}" sibTransId="{9F920D3A-5C8F-489C-9DD0-F4E88941426A}"/>
    <dgm:cxn modelId="{E0A6BDEE-AF77-4FF7-B268-AC15C0FB2169}" type="presOf" srcId="{4D3C859D-215F-48AB-A782-806CBAC43CE9}" destId="{0165F781-33A7-4107-917D-98AA01BEA4FD}" srcOrd="0" destOrd="0" presId="urn:microsoft.com/office/officeart/2018/2/layout/IconCircleList"/>
    <dgm:cxn modelId="{C2465AEF-5A37-4430-9ECB-F8DB7C8EE9D6}" type="presOf" srcId="{0FB22149-6B59-47A6-A415-D6B4F872ED84}" destId="{2033138D-FA52-4751-AB16-4C82E25C08F1}" srcOrd="0" destOrd="0" presId="urn:microsoft.com/office/officeart/2018/2/layout/IconCircleList"/>
    <dgm:cxn modelId="{B09E6D61-468C-4386-BB53-4198F2B00795}" type="presParOf" srcId="{4D8872CA-9405-4381-8754-C46F723AA239}" destId="{051C4577-0329-407D-807D-124EE9792FE9}" srcOrd="0" destOrd="0" presId="urn:microsoft.com/office/officeart/2018/2/layout/IconCircleList"/>
    <dgm:cxn modelId="{F50EF4E1-F293-4C3F-9243-C49122E9B5C6}" type="presParOf" srcId="{051C4577-0329-407D-807D-124EE9792FE9}" destId="{08B3A14A-5E40-499F-8D1B-0119FB06F993}" srcOrd="0" destOrd="0" presId="urn:microsoft.com/office/officeart/2018/2/layout/IconCircleList"/>
    <dgm:cxn modelId="{31A9AA58-5D45-4C7F-963A-9C5998CEBC3A}" type="presParOf" srcId="{08B3A14A-5E40-499F-8D1B-0119FB06F993}" destId="{A0A97B7B-1851-44AF-BC64-05CD8CFF03D7}" srcOrd="0" destOrd="0" presId="urn:microsoft.com/office/officeart/2018/2/layout/IconCircleList"/>
    <dgm:cxn modelId="{9A08FA3E-8355-4778-9983-0C6B03BCA0EB}" type="presParOf" srcId="{08B3A14A-5E40-499F-8D1B-0119FB06F993}" destId="{8D064329-A39F-4A63-B2A4-03E65B472FFA}" srcOrd="1" destOrd="0" presId="urn:microsoft.com/office/officeart/2018/2/layout/IconCircleList"/>
    <dgm:cxn modelId="{0E717301-B00A-498A-B6CF-F6E9E5A4E2D6}" type="presParOf" srcId="{08B3A14A-5E40-499F-8D1B-0119FB06F993}" destId="{CC32420C-78E2-4026-92A6-D7B5BFCDBAB0}" srcOrd="2" destOrd="0" presId="urn:microsoft.com/office/officeart/2018/2/layout/IconCircleList"/>
    <dgm:cxn modelId="{FF2C031F-0338-4C17-8FA4-58E1DEC4FF14}" type="presParOf" srcId="{08B3A14A-5E40-499F-8D1B-0119FB06F993}" destId="{60B94201-AF58-4902-A222-7A80279FF6D1}" srcOrd="3" destOrd="0" presId="urn:microsoft.com/office/officeart/2018/2/layout/IconCircleList"/>
    <dgm:cxn modelId="{83D74927-C82B-4339-B236-E5F402162CF3}" type="presParOf" srcId="{051C4577-0329-407D-807D-124EE9792FE9}" destId="{6D5E0F47-83D9-48C3-B606-F8600BFB45E5}" srcOrd="1" destOrd="0" presId="urn:microsoft.com/office/officeart/2018/2/layout/IconCircleList"/>
    <dgm:cxn modelId="{0271666D-C7BB-49B8-A3B2-1D6281723461}" type="presParOf" srcId="{051C4577-0329-407D-807D-124EE9792FE9}" destId="{34BF4156-398A-4951-99B5-068274834B10}" srcOrd="2" destOrd="0" presId="urn:microsoft.com/office/officeart/2018/2/layout/IconCircleList"/>
    <dgm:cxn modelId="{9038F61D-C27B-4577-BAFA-B95A5B4BA6AA}" type="presParOf" srcId="{34BF4156-398A-4951-99B5-068274834B10}" destId="{174B99F9-B58C-4418-BA4A-F83DFB18FF52}" srcOrd="0" destOrd="0" presId="urn:microsoft.com/office/officeart/2018/2/layout/IconCircleList"/>
    <dgm:cxn modelId="{29C8AA5D-74B8-40C2-9E6C-1992C188F102}" type="presParOf" srcId="{34BF4156-398A-4951-99B5-068274834B10}" destId="{21E58474-1B8D-49A1-A4A3-8B770E35877C}" srcOrd="1" destOrd="0" presId="urn:microsoft.com/office/officeart/2018/2/layout/IconCircleList"/>
    <dgm:cxn modelId="{26F6B2F3-22D3-4DF8-B866-00479FB41717}" type="presParOf" srcId="{34BF4156-398A-4951-99B5-068274834B10}" destId="{12BF71AB-4C71-40F7-96A2-72E56CF4A6CE}" srcOrd="2" destOrd="0" presId="urn:microsoft.com/office/officeart/2018/2/layout/IconCircleList"/>
    <dgm:cxn modelId="{04DDA5F9-F7FB-488E-AEF3-8D30884047FE}" type="presParOf" srcId="{34BF4156-398A-4951-99B5-068274834B10}" destId="{2033138D-FA52-4751-AB16-4C82E25C08F1}" srcOrd="3" destOrd="0" presId="urn:microsoft.com/office/officeart/2018/2/layout/IconCircleList"/>
    <dgm:cxn modelId="{60DC096E-AB14-481F-A4A3-8A617A3E54AB}" type="presParOf" srcId="{051C4577-0329-407D-807D-124EE9792FE9}" destId="{0165F781-33A7-4107-917D-98AA01BEA4FD}" srcOrd="3" destOrd="0" presId="urn:microsoft.com/office/officeart/2018/2/layout/IconCircleList"/>
    <dgm:cxn modelId="{BDE5CCEE-6B48-4CB1-B6D8-74FD219FECCA}" type="presParOf" srcId="{051C4577-0329-407D-807D-124EE9792FE9}" destId="{A2E985B8-5920-425F-8068-429050DA9EB7}" srcOrd="4" destOrd="0" presId="urn:microsoft.com/office/officeart/2018/2/layout/IconCircleList"/>
    <dgm:cxn modelId="{8C1161D8-EB1E-4347-A364-EF66DC47989B}" type="presParOf" srcId="{A2E985B8-5920-425F-8068-429050DA9EB7}" destId="{182315A2-9642-497C-88AE-CC2E29F71BE7}" srcOrd="0" destOrd="0" presId="urn:microsoft.com/office/officeart/2018/2/layout/IconCircleList"/>
    <dgm:cxn modelId="{0A0D9BCF-DA1F-44C0-BA13-93E9A950E0FD}" type="presParOf" srcId="{A2E985B8-5920-425F-8068-429050DA9EB7}" destId="{A9BDB5FA-1D77-414A-9099-E37856465ED7}" srcOrd="1" destOrd="0" presId="urn:microsoft.com/office/officeart/2018/2/layout/IconCircleList"/>
    <dgm:cxn modelId="{41D4E383-D71C-4265-A95D-1B9ACA87BEE6}" type="presParOf" srcId="{A2E985B8-5920-425F-8068-429050DA9EB7}" destId="{350FD102-9A17-4D97-93F3-174B0171B1AE}" srcOrd="2" destOrd="0" presId="urn:microsoft.com/office/officeart/2018/2/layout/IconCircleList"/>
    <dgm:cxn modelId="{0191D250-4C80-4CE8-9FE5-93D1DA994685}" type="presParOf" srcId="{A2E985B8-5920-425F-8068-429050DA9EB7}" destId="{DA331EDA-54CE-41FD-8782-533BE3CF8806}" srcOrd="3" destOrd="0" presId="urn:microsoft.com/office/officeart/2018/2/layout/IconCircleList"/>
    <dgm:cxn modelId="{8A38C074-C6DF-44C4-97A6-FCBFD9C33793}" type="presParOf" srcId="{051C4577-0329-407D-807D-124EE9792FE9}" destId="{BD3A576B-4DBA-45CE-BB76-6B5CF643E7E0}" srcOrd="5" destOrd="0" presId="urn:microsoft.com/office/officeart/2018/2/layout/IconCircleList"/>
    <dgm:cxn modelId="{EDECAD8D-9351-49CA-87AE-07DA8D254655}" type="presParOf" srcId="{051C4577-0329-407D-807D-124EE9792FE9}" destId="{578CE347-04DC-4EFE-801A-805FDCEDF9A2}" srcOrd="6" destOrd="0" presId="urn:microsoft.com/office/officeart/2018/2/layout/IconCircleList"/>
    <dgm:cxn modelId="{140BC8BB-0AD0-41C7-9E27-6C636EC3A1DF}" type="presParOf" srcId="{578CE347-04DC-4EFE-801A-805FDCEDF9A2}" destId="{189BB698-A84B-4DDF-A464-732D14F65E9F}" srcOrd="0" destOrd="0" presId="urn:microsoft.com/office/officeart/2018/2/layout/IconCircleList"/>
    <dgm:cxn modelId="{77A6E443-F395-4166-A95E-DFF9508764A9}" type="presParOf" srcId="{578CE347-04DC-4EFE-801A-805FDCEDF9A2}" destId="{1AB26E69-4A66-484D-9D00-81AF94F5FA37}" srcOrd="1" destOrd="0" presId="urn:microsoft.com/office/officeart/2018/2/layout/IconCircleList"/>
    <dgm:cxn modelId="{E46E1B34-7B3B-496F-A14C-9846E138A5FC}" type="presParOf" srcId="{578CE347-04DC-4EFE-801A-805FDCEDF9A2}" destId="{0408A8D5-A0A5-4D61-91CB-42ECF619FCED}" srcOrd="2" destOrd="0" presId="urn:microsoft.com/office/officeart/2018/2/layout/IconCircleList"/>
    <dgm:cxn modelId="{79EBE71B-E257-436D-86DD-792106452FE6}" type="presParOf" srcId="{578CE347-04DC-4EFE-801A-805FDCEDF9A2}" destId="{F42B9548-DA1E-45EB-A6FF-57618850815B}" srcOrd="3" destOrd="0" presId="urn:microsoft.com/office/officeart/2018/2/layout/IconCircleList"/>
    <dgm:cxn modelId="{33B5445C-8366-4203-911D-E27D2FC7D45A}" type="presParOf" srcId="{051C4577-0329-407D-807D-124EE9792FE9}" destId="{3836BC6A-4B72-437A-88DE-61DC47D01DCC}" srcOrd="7" destOrd="0" presId="urn:microsoft.com/office/officeart/2018/2/layout/IconCircleList"/>
    <dgm:cxn modelId="{F5E83275-BE08-4DD8-AB5A-448262A618CA}" type="presParOf" srcId="{051C4577-0329-407D-807D-124EE9792FE9}" destId="{57C0D31B-BBC6-4F85-B2E3-32F3B73040D7}" srcOrd="8" destOrd="0" presId="urn:microsoft.com/office/officeart/2018/2/layout/IconCircleList"/>
    <dgm:cxn modelId="{5C9F1CCC-2635-49C5-9F0F-B4907C5A6D55}" type="presParOf" srcId="{57C0D31B-BBC6-4F85-B2E3-32F3B73040D7}" destId="{B53799E9-F78F-488E-B3E1-276D85E482D1}" srcOrd="0" destOrd="0" presId="urn:microsoft.com/office/officeart/2018/2/layout/IconCircleList"/>
    <dgm:cxn modelId="{4132A9AA-4246-41D7-B197-499D0CBCF61C}" type="presParOf" srcId="{57C0D31B-BBC6-4F85-B2E3-32F3B73040D7}" destId="{F4DB3D44-8D89-4CAD-904B-A4555C684D7B}" srcOrd="1" destOrd="0" presId="urn:microsoft.com/office/officeart/2018/2/layout/IconCircleList"/>
    <dgm:cxn modelId="{30FA582C-CE4F-41CC-8989-34D46951DBA0}" type="presParOf" srcId="{57C0D31B-BBC6-4F85-B2E3-32F3B73040D7}" destId="{91B96F84-FF76-467C-B520-DD0B6D85084F}" srcOrd="2" destOrd="0" presId="urn:microsoft.com/office/officeart/2018/2/layout/IconCircleList"/>
    <dgm:cxn modelId="{8572673F-5B30-49C6-A566-D840BCC81794}" type="presParOf" srcId="{57C0D31B-BBC6-4F85-B2E3-32F3B73040D7}" destId="{9E3B2B3F-5F49-4D85-84AE-0FABE5F2CE66}" srcOrd="3" destOrd="0" presId="urn:microsoft.com/office/officeart/2018/2/layout/IconCircleList"/>
    <dgm:cxn modelId="{A1014681-089E-4733-80AF-F68199E99CF1}" type="presParOf" srcId="{051C4577-0329-407D-807D-124EE9792FE9}" destId="{AF608D1E-A88E-407F-AF22-39B05E1918E4}" srcOrd="9" destOrd="0" presId="urn:microsoft.com/office/officeart/2018/2/layout/IconCircleList"/>
    <dgm:cxn modelId="{14D8C7C5-9682-4DA0-9538-7C30D8A1DC8F}" type="presParOf" srcId="{051C4577-0329-407D-807D-124EE9792FE9}" destId="{F841BE96-5CFF-4408-85FA-BF4C10E5FABA}" srcOrd="10" destOrd="0" presId="urn:microsoft.com/office/officeart/2018/2/layout/IconCircleList"/>
    <dgm:cxn modelId="{0C5C9383-7C18-4C9E-8B20-DE1DFA53D3AE}" type="presParOf" srcId="{F841BE96-5CFF-4408-85FA-BF4C10E5FABA}" destId="{86B2586E-5793-4372-8DFB-7A3EA095D4BB}" srcOrd="0" destOrd="0" presId="urn:microsoft.com/office/officeart/2018/2/layout/IconCircleList"/>
    <dgm:cxn modelId="{B026863E-6691-406C-A04B-00AF78B9A93D}" type="presParOf" srcId="{F841BE96-5CFF-4408-85FA-BF4C10E5FABA}" destId="{CB7BB585-EA3F-4468-A877-21EA59F8018D}" srcOrd="1" destOrd="0" presId="urn:microsoft.com/office/officeart/2018/2/layout/IconCircleList"/>
    <dgm:cxn modelId="{4BFC7D5A-8DF9-433F-8770-228E5BA95A78}" type="presParOf" srcId="{F841BE96-5CFF-4408-85FA-BF4C10E5FABA}" destId="{0E2A5D57-B9F2-4B82-B7C6-EE7917C0AF17}" srcOrd="2" destOrd="0" presId="urn:microsoft.com/office/officeart/2018/2/layout/IconCircleList"/>
    <dgm:cxn modelId="{59196B15-5FF0-4DCB-8E85-F47E06E14E1D}" type="presParOf" srcId="{F841BE96-5CFF-4408-85FA-BF4C10E5FABA}" destId="{36A324C7-533E-40E9-A655-8F42901835E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80D9C27-1B18-4985-9AF5-54333DEECF78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0BAE2E3-FA9F-408C-B2A2-2B359050B85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Develop a predictive 2 zone combustion model</a:t>
          </a:r>
          <a:endParaRPr lang="en-US"/>
        </a:p>
      </dgm:t>
    </dgm:pt>
    <dgm:pt modelId="{44CCC0B6-C07D-4A2E-AA7E-6142218DCD7E}" type="parTrans" cxnId="{FD76A66B-3A95-48FC-9611-ED7FAA2137C3}">
      <dgm:prSet/>
      <dgm:spPr/>
      <dgm:t>
        <a:bodyPr/>
        <a:lstStyle/>
        <a:p>
          <a:endParaRPr lang="en-US"/>
        </a:p>
      </dgm:t>
    </dgm:pt>
    <dgm:pt modelId="{9AD9EF85-0A85-411C-ACCE-117B9D26AD20}" type="sibTrans" cxnId="{FD76A66B-3A95-48FC-9611-ED7FAA2137C3}">
      <dgm:prSet/>
      <dgm:spPr/>
      <dgm:t>
        <a:bodyPr/>
        <a:lstStyle/>
        <a:p>
          <a:endParaRPr lang="en-US"/>
        </a:p>
      </dgm:t>
    </dgm:pt>
    <dgm:pt modelId="{1C89FBC3-DD99-4A4E-B424-F47407573D3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Optimisation techniques to improve performance and efficiency</a:t>
          </a:r>
          <a:endParaRPr lang="en-US"/>
        </a:p>
      </dgm:t>
    </dgm:pt>
    <dgm:pt modelId="{2A979EBF-3AAD-426C-BC56-F28370976B9E}" type="parTrans" cxnId="{127A4434-2EDF-4107-A1CB-E1134733DCE9}">
      <dgm:prSet/>
      <dgm:spPr/>
      <dgm:t>
        <a:bodyPr/>
        <a:lstStyle/>
        <a:p>
          <a:endParaRPr lang="en-US"/>
        </a:p>
      </dgm:t>
    </dgm:pt>
    <dgm:pt modelId="{475C92B1-496C-40C8-8C9A-0023DF5BBEE9}" type="sibTrans" cxnId="{127A4434-2EDF-4107-A1CB-E1134733DCE9}">
      <dgm:prSet/>
      <dgm:spPr/>
      <dgm:t>
        <a:bodyPr/>
        <a:lstStyle/>
        <a:p>
          <a:endParaRPr lang="en-US"/>
        </a:p>
      </dgm:t>
    </dgm:pt>
    <dgm:pt modelId="{88FFC3C4-DF9E-4AD9-B20F-978DEADADFE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Provide insight into an alternative to full electric vehicles</a:t>
          </a:r>
          <a:endParaRPr lang="en-US" dirty="0"/>
        </a:p>
      </dgm:t>
    </dgm:pt>
    <dgm:pt modelId="{8C43BF84-9C83-4014-8FD8-28851754FFE9}" type="parTrans" cxnId="{EB5D9A30-6FA2-40D2-868D-C173CE8BD22B}">
      <dgm:prSet/>
      <dgm:spPr/>
      <dgm:t>
        <a:bodyPr/>
        <a:lstStyle/>
        <a:p>
          <a:endParaRPr lang="en-US"/>
        </a:p>
      </dgm:t>
    </dgm:pt>
    <dgm:pt modelId="{BD5B894B-8CC3-418A-877B-E8E004C88369}" type="sibTrans" cxnId="{EB5D9A30-6FA2-40D2-868D-C173CE8BD22B}">
      <dgm:prSet/>
      <dgm:spPr/>
      <dgm:t>
        <a:bodyPr/>
        <a:lstStyle/>
        <a:p>
          <a:endParaRPr lang="en-US"/>
        </a:p>
      </dgm:t>
    </dgm:pt>
    <dgm:pt modelId="{A0BB0981-48A1-45B7-9AD4-6DE5CD9770E6}" type="pres">
      <dgm:prSet presAssocID="{580D9C27-1B18-4985-9AF5-54333DEECF78}" presName="root" presStyleCnt="0">
        <dgm:presLayoutVars>
          <dgm:dir/>
          <dgm:resizeHandles val="exact"/>
        </dgm:presLayoutVars>
      </dgm:prSet>
      <dgm:spPr/>
    </dgm:pt>
    <dgm:pt modelId="{26068D21-5CDE-4A11-8B91-996EC9092498}" type="pres">
      <dgm:prSet presAssocID="{90BAE2E3-FA9F-408C-B2A2-2B359050B859}" presName="compNode" presStyleCnt="0"/>
      <dgm:spPr/>
    </dgm:pt>
    <dgm:pt modelId="{910E6AAB-CB44-47A2-890A-7E4162AA17D2}" type="pres">
      <dgm:prSet presAssocID="{90BAE2E3-FA9F-408C-B2A2-2B359050B85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3413934B-2F59-44FB-88AD-82151A3A55A4}" type="pres">
      <dgm:prSet presAssocID="{90BAE2E3-FA9F-408C-B2A2-2B359050B859}" presName="spaceRect" presStyleCnt="0"/>
      <dgm:spPr/>
    </dgm:pt>
    <dgm:pt modelId="{BEFC133E-BBE3-4DEE-AC24-E3B5E3F0D601}" type="pres">
      <dgm:prSet presAssocID="{90BAE2E3-FA9F-408C-B2A2-2B359050B859}" presName="textRect" presStyleLbl="revTx" presStyleIdx="0" presStyleCnt="3">
        <dgm:presLayoutVars>
          <dgm:chMax val="1"/>
          <dgm:chPref val="1"/>
        </dgm:presLayoutVars>
      </dgm:prSet>
      <dgm:spPr/>
    </dgm:pt>
    <dgm:pt modelId="{86154352-E1BB-459F-B4E5-2665A94CD2A5}" type="pres">
      <dgm:prSet presAssocID="{9AD9EF85-0A85-411C-ACCE-117B9D26AD20}" presName="sibTrans" presStyleCnt="0"/>
      <dgm:spPr/>
    </dgm:pt>
    <dgm:pt modelId="{67043B04-A1AD-4725-B589-3E15EEE94F3A}" type="pres">
      <dgm:prSet presAssocID="{1C89FBC3-DD99-4A4E-B424-F47407573D38}" presName="compNode" presStyleCnt="0"/>
      <dgm:spPr/>
    </dgm:pt>
    <dgm:pt modelId="{64B1A079-90D7-4020-9CCB-DEF12AA03C4E}" type="pres">
      <dgm:prSet presAssocID="{1C89FBC3-DD99-4A4E-B424-F47407573D3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53EC5C36-DB64-4208-9E1B-57C6651ED4EA}" type="pres">
      <dgm:prSet presAssocID="{1C89FBC3-DD99-4A4E-B424-F47407573D38}" presName="spaceRect" presStyleCnt="0"/>
      <dgm:spPr/>
    </dgm:pt>
    <dgm:pt modelId="{CDAC31DE-B5FC-4314-ACAD-DF758C98FF3F}" type="pres">
      <dgm:prSet presAssocID="{1C89FBC3-DD99-4A4E-B424-F47407573D38}" presName="textRect" presStyleLbl="revTx" presStyleIdx="1" presStyleCnt="3">
        <dgm:presLayoutVars>
          <dgm:chMax val="1"/>
          <dgm:chPref val="1"/>
        </dgm:presLayoutVars>
      </dgm:prSet>
      <dgm:spPr/>
    </dgm:pt>
    <dgm:pt modelId="{9EF0605B-AC10-47C8-92B0-84BBA031710F}" type="pres">
      <dgm:prSet presAssocID="{475C92B1-496C-40C8-8C9A-0023DF5BBEE9}" presName="sibTrans" presStyleCnt="0"/>
      <dgm:spPr/>
    </dgm:pt>
    <dgm:pt modelId="{7535E8AB-2107-4B34-A769-CAD1C3B6714D}" type="pres">
      <dgm:prSet presAssocID="{88FFC3C4-DF9E-4AD9-B20F-978DEADADFE0}" presName="compNode" presStyleCnt="0"/>
      <dgm:spPr/>
    </dgm:pt>
    <dgm:pt modelId="{C75E59FF-64E8-4472-AD28-4E87D9C750CD}" type="pres">
      <dgm:prSet presAssocID="{88FFC3C4-DF9E-4AD9-B20F-978DEADADFE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22693F68-8E24-4050-BCE0-4E620CB49A58}" type="pres">
      <dgm:prSet presAssocID="{88FFC3C4-DF9E-4AD9-B20F-978DEADADFE0}" presName="spaceRect" presStyleCnt="0"/>
      <dgm:spPr/>
    </dgm:pt>
    <dgm:pt modelId="{58E058D8-D06F-41A0-A2EC-80DED85AEE9A}" type="pres">
      <dgm:prSet presAssocID="{88FFC3C4-DF9E-4AD9-B20F-978DEADADFE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B5D9A30-6FA2-40D2-868D-C173CE8BD22B}" srcId="{580D9C27-1B18-4985-9AF5-54333DEECF78}" destId="{88FFC3C4-DF9E-4AD9-B20F-978DEADADFE0}" srcOrd="2" destOrd="0" parTransId="{8C43BF84-9C83-4014-8FD8-28851754FFE9}" sibTransId="{BD5B894B-8CC3-418A-877B-E8E004C88369}"/>
    <dgm:cxn modelId="{127A4434-2EDF-4107-A1CB-E1134733DCE9}" srcId="{580D9C27-1B18-4985-9AF5-54333DEECF78}" destId="{1C89FBC3-DD99-4A4E-B424-F47407573D38}" srcOrd="1" destOrd="0" parTransId="{2A979EBF-3AAD-426C-BC56-F28370976B9E}" sibTransId="{475C92B1-496C-40C8-8C9A-0023DF5BBEE9}"/>
    <dgm:cxn modelId="{0A146D3A-DE3A-4363-B394-679CC28E3448}" type="presOf" srcId="{1C89FBC3-DD99-4A4E-B424-F47407573D38}" destId="{CDAC31DE-B5FC-4314-ACAD-DF758C98FF3F}" srcOrd="0" destOrd="0" presId="urn:microsoft.com/office/officeart/2018/2/layout/IconLabelList"/>
    <dgm:cxn modelId="{FD76A66B-3A95-48FC-9611-ED7FAA2137C3}" srcId="{580D9C27-1B18-4985-9AF5-54333DEECF78}" destId="{90BAE2E3-FA9F-408C-B2A2-2B359050B859}" srcOrd="0" destOrd="0" parTransId="{44CCC0B6-C07D-4A2E-AA7E-6142218DCD7E}" sibTransId="{9AD9EF85-0A85-411C-ACCE-117B9D26AD20}"/>
    <dgm:cxn modelId="{EA39C874-96B1-40D9-A3EB-DD68F7939D18}" type="presOf" srcId="{90BAE2E3-FA9F-408C-B2A2-2B359050B859}" destId="{BEFC133E-BBE3-4DEE-AC24-E3B5E3F0D601}" srcOrd="0" destOrd="0" presId="urn:microsoft.com/office/officeart/2018/2/layout/IconLabelList"/>
    <dgm:cxn modelId="{BF20BE8A-7A90-4ED4-ADD1-3E9F339FA0BF}" type="presOf" srcId="{580D9C27-1B18-4985-9AF5-54333DEECF78}" destId="{A0BB0981-48A1-45B7-9AD4-6DE5CD9770E6}" srcOrd="0" destOrd="0" presId="urn:microsoft.com/office/officeart/2018/2/layout/IconLabelList"/>
    <dgm:cxn modelId="{A21553A7-1335-47DF-937A-8B491498906E}" type="presOf" srcId="{88FFC3C4-DF9E-4AD9-B20F-978DEADADFE0}" destId="{58E058D8-D06F-41A0-A2EC-80DED85AEE9A}" srcOrd="0" destOrd="0" presId="urn:microsoft.com/office/officeart/2018/2/layout/IconLabelList"/>
    <dgm:cxn modelId="{288FAA36-4EE0-4783-864A-74B18193087D}" type="presParOf" srcId="{A0BB0981-48A1-45B7-9AD4-6DE5CD9770E6}" destId="{26068D21-5CDE-4A11-8B91-996EC9092498}" srcOrd="0" destOrd="0" presId="urn:microsoft.com/office/officeart/2018/2/layout/IconLabelList"/>
    <dgm:cxn modelId="{AF108F7F-F3CB-4CA0-86F3-A8D3D015D653}" type="presParOf" srcId="{26068D21-5CDE-4A11-8B91-996EC9092498}" destId="{910E6AAB-CB44-47A2-890A-7E4162AA17D2}" srcOrd="0" destOrd="0" presId="urn:microsoft.com/office/officeart/2018/2/layout/IconLabelList"/>
    <dgm:cxn modelId="{8FBAE15A-C54B-4236-8CB7-27E0CDB2DD84}" type="presParOf" srcId="{26068D21-5CDE-4A11-8B91-996EC9092498}" destId="{3413934B-2F59-44FB-88AD-82151A3A55A4}" srcOrd="1" destOrd="0" presId="urn:microsoft.com/office/officeart/2018/2/layout/IconLabelList"/>
    <dgm:cxn modelId="{6B0B71A0-01AC-4D07-9BF7-310B3838ADB2}" type="presParOf" srcId="{26068D21-5CDE-4A11-8B91-996EC9092498}" destId="{BEFC133E-BBE3-4DEE-AC24-E3B5E3F0D601}" srcOrd="2" destOrd="0" presId="urn:microsoft.com/office/officeart/2018/2/layout/IconLabelList"/>
    <dgm:cxn modelId="{EBB6BD5F-FEE1-4E23-BEDB-87ADE9A51FA3}" type="presParOf" srcId="{A0BB0981-48A1-45B7-9AD4-6DE5CD9770E6}" destId="{86154352-E1BB-459F-B4E5-2665A94CD2A5}" srcOrd="1" destOrd="0" presId="urn:microsoft.com/office/officeart/2018/2/layout/IconLabelList"/>
    <dgm:cxn modelId="{E378132E-7EF5-4A89-9576-B8004DF76318}" type="presParOf" srcId="{A0BB0981-48A1-45B7-9AD4-6DE5CD9770E6}" destId="{67043B04-A1AD-4725-B589-3E15EEE94F3A}" srcOrd="2" destOrd="0" presId="urn:microsoft.com/office/officeart/2018/2/layout/IconLabelList"/>
    <dgm:cxn modelId="{D643612E-461F-4728-B952-DF7F335121CE}" type="presParOf" srcId="{67043B04-A1AD-4725-B589-3E15EEE94F3A}" destId="{64B1A079-90D7-4020-9CCB-DEF12AA03C4E}" srcOrd="0" destOrd="0" presId="urn:microsoft.com/office/officeart/2018/2/layout/IconLabelList"/>
    <dgm:cxn modelId="{0ECFA7BB-6C5A-450C-BEE5-718C185F68E4}" type="presParOf" srcId="{67043B04-A1AD-4725-B589-3E15EEE94F3A}" destId="{53EC5C36-DB64-4208-9E1B-57C6651ED4EA}" srcOrd="1" destOrd="0" presId="urn:microsoft.com/office/officeart/2018/2/layout/IconLabelList"/>
    <dgm:cxn modelId="{75768489-5EAE-4226-9FD5-B38067C233DA}" type="presParOf" srcId="{67043B04-A1AD-4725-B589-3E15EEE94F3A}" destId="{CDAC31DE-B5FC-4314-ACAD-DF758C98FF3F}" srcOrd="2" destOrd="0" presId="urn:microsoft.com/office/officeart/2018/2/layout/IconLabelList"/>
    <dgm:cxn modelId="{2A2CA87F-E090-46D9-B21B-91923DBDBABD}" type="presParOf" srcId="{A0BB0981-48A1-45B7-9AD4-6DE5CD9770E6}" destId="{9EF0605B-AC10-47C8-92B0-84BBA031710F}" srcOrd="3" destOrd="0" presId="urn:microsoft.com/office/officeart/2018/2/layout/IconLabelList"/>
    <dgm:cxn modelId="{7A100E73-E69A-4DFB-8A33-871D91BCD862}" type="presParOf" srcId="{A0BB0981-48A1-45B7-9AD4-6DE5CD9770E6}" destId="{7535E8AB-2107-4B34-A769-CAD1C3B6714D}" srcOrd="4" destOrd="0" presId="urn:microsoft.com/office/officeart/2018/2/layout/IconLabelList"/>
    <dgm:cxn modelId="{EEE19F18-E01A-4275-9373-2002C1A0F09A}" type="presParOf" srcId="{7535E8AB-2107-4B34-A769-CAD1C3B6714D}" destId="{C75E59FF-64E8-4472-AD28-4E87D9C750CD}" srcOrd="0" destOrd="0" presId="urn:microsoft.com/office/officeart/2018/2/layout/IconLabelList"/>
    <dgm:cxn modelId="{FD34FBCC-1A5D-4E57-9B70-74A766582C68}" type="presParOf" srcId="{7535E8AB-2107-4B34-A769-CAD1C3B6714D}" destId="{22693F68-8E24-4050-BCE0-4E620CB49A58}" srcOrd="1" destOrd="0" presId="urn:microsoft.com/office/officeart/2018/2/layout/IconLabelList"/>
    <dgm:cxn modelId="{EAD708B3-3F0C-4687-AC0F-EDFEAF568183}" type="presParOf" srcId="{7535E8AB-2107-4B34-A769-CAD1C3B6714D}" destId="{58E058D8-D06F-41A0-A2EC-80DED85AEE9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A97B7B-1851-44AF-BC64-05CD8CFF03D7}">
      <dsp:nvSpPr>
        <dsp:cNvPr id="0" name=""/>
        <dsp:cNvSpPr/>
      </dsp:nvSpPr>
      <dsp:spPr>
        <a:xfrm>
          <a:off x="95366" y="633787"/>
          <a:ext cx="653535" cy="65353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064329-A39F-4A63-B2A4-03E65B472FFA}">
      <dsp:nvSpPr>
        <dsp:cNvPr id="0" name=""/>
        <dsp:cNvSpPr/>
      </dsp:nvSpPr>
      <dsp:spPr>
        <a:xfrm>
          <a:off x="232609" y="771030"/>
          <a:ext cx="379050" cy="3790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B94201-AF58-4902-A222-7A80279FF6D1}">
      <dsp:nvSpPr>
        <dsp:cNvPr id="0" name=""/>
        <dsp:cNvSpPr/>
      </dsp:nvSpPr>
      <dsp:spPr>
        <a:xfrm>
          <a:off x="888945" y="633787"/>
          <a:ext cx="1540475" cy="653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What is the problem</a:t>
          </a:r>
          <a:endParaRPr lang="en-US" sz="1500" kern="1200"/>
        </a:p>
      </dsp:txBody>
      <dsp:txXfrm>
        <a:off x="888945" y="633787"/>
        <a:ext cx="1540475" cy="653535"/>
      </dsp:txXfrm>
    </dsp:sp>
    <dsp:sp modelId="{174B99F9-B58C-4418-BA4A-F83DFB18FF52}">
      <dsp:nvSpPr>
        <dsp:cNvPr id="0" name=""/>
        <dsp:cNvSpPr/>
      </dsp:nvSpPr>
      <dsp:spPr>
        <a:xfrm>
          <a:off x="2697837" y="633787"/>
          <a:ext cx="653535" cy="65353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E58474-1B8D-49A1-A4A3-8B770E35877C}">
      <dsp:nvSpPr>
        <dsp:cNvPr id="0" name=""/>
        <dsp:cNvSpPr/>
      </dsp:nvSpPr>
      <dsp:spPr>
        <a:xfrm>
          <a:off x="2835079" y="771030"/>
          <a:ext cx="379050" cy="3790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33138D-FA52-4751-AB16-4C82E25C08F1}">
      <dsp:nvSpPr>
        <dsp:cNvPr id="0" name=""/>
        <dsp:cNvSpPr/>
      </dsp:nvSpPr>
      <dsp:spPr>
        <a:xfrm>
          <a:off x="3491415" y="633787"/>
          <a:ext cx="1540475" cy="653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Objectives</a:t>
          </a:r>
          <a:endParaRPr lang="en-US" sz="1500" kern="1200"/>
        </a:p>
      </dsp:txBody>
      <dsp:txXfrm>
        <a:off x="3491415" y="633787"/>
        <a:ext cx="1540475" cy="653535"/>
      </dsp:txXfrm>
    </dsp:sp>
    <dsp:sp modelId="{182315A2-9642-497C-88AE-CC2E29F71BE7}">
      <dsp:nvSpPr>
        <dsp:cNvPr id="0" name=""/>
        <dsp:cNvSpPr/>
      </dsp:nvSpPr>
      <dsp:spPr>
        <a:xfrm>
          <a:off x="5300307" y="633787"/>
          <a:ext cx="653535" cy="65353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BDB5FA-1D77-414A-9099-E37856465ED7}">
      <dsp:nvSpPr>
        <dsp:cNvPr id="0" name=""/>
        <dsp:cNvSpPr/>
      </dsp:nvSpPr>
      <dsp:spPr>
        <a:xfrm>
          <a:off x="5437549" y="771030"/>
          <a:ext cx="379050" cy="3790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331EDA-54CE-41FD-8782-533BE3CF8806}">
      <dsp:nvSpPr>
        <dsp:cNvPr id="0" name=""/>
        <dsp:cNvSpPr/>
      </dsp:nvSpPr>
      <dsp:spPr>
        <a:xfrm>
          <a:off x="6093885" y="633787"/>
          <a:ext cx="1540475" cy="653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Methodology</a:t>
          </a:r>
          <a:endParaRPr lang="en-US" sz="1500" kern="1200" dirty="0"/>
        </a:p>
      </dsp:txBody>
      <dsp:txXfrm>
        <a:off x="6093885" y="633787"/>
        <a:ext cx="1540475" cy="653535"/>
      </dsp:txXfrm>
    </dsp:sp>
    <dsp:sp modelId="{189BB698-A84B-4DDF-A464-732D14F65E9F}">
      <dsp:nvSpPr>
        <dsp:cNvPr id="0" name=""/>
        <dsp:cNvSpPr/>
      </dsp:nvSpPr>
      <dsp:spPr>
        <a:xfrm>
          <a:off x="95366" y="1814660"/>
          <a:ext cx="653535" cy="65353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B26E69-4A66-484D-9D00-81AF94F5FA37}">
      <dsp:nvSpPr>
        <dsp:cNvPr id="0" name=""/>
        <dsp:cNvSpPr/>
      </dsp:nvSpPr>
      <dsp:spPr>
        <a:xfrm>
          <a:off x="232609" y="1951902"/>
          <a:ext cx="379050" cy="3790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2B9548-DA1E-45EB-A6FF-57618850815B}">
      <dsp:nvSpPr>
        <dsp:cNvPr id="0" name=""/>
        <dsp:cNvSpPr/>
      </dsp:nvSpPr>
      <dsp:spPr>
        <a:xfrm>
          <a:off x="888945" y="1814660"/>
          <a:ext cx="1540475" cy="653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Alternative fuel model development</a:t>
          </a:r>
          <a:endParaRPr lang="en-US" sz="1500" kern="1200"/>
        </a:p>
      </dsp:txBody>
      <dsp:txXfrm>
        <a:off x="888945" y="1814660"/>
        <a:ext cx="1540475" cy="653535"/>
      </dsp:txXfrm>
    </dsp:sp>
    <dsp:sp modelId="{B53799E9-F78F-488E-B3E1-276D85E482D1}">
      <dsp:nvSpPr>
        <dsp:cNvPr id="0" name=""/>
        <dsp:cNvSpPr/>
      </dsp:nvSpPr>
      <dsp:spPr>
        <a:xfrm>
          <a:off x="2697837" y="1814660"/>
          <a:ext cx="653535" cy="65353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DB3D44-8D89-4CAD-904B-A4555C684D7B}">
      <dsp:nvSpPr>
        <dsp:cNvPr id="0" name=""/>
        <dsp:cNvSpPr/>
      </dsp:nvSpPr>
      <dsp:spPr>
        <a:xfrm>
          <a:off x="2835079" y="1951902"/>
          <a:ext cx="379050" cy="37905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3B2B3F-5F49-4D85-84AE-0FABE5F2CE66}">
      <dsp:nvSpPr>
        <dsp:cNvPr id="0" name=""/>
        <dsp:cNvSpPr/>
      </dsp:nvSpPr>
      <dsp:spPr>
        <a:xfrm>
          <a:off x="3491415" y="1814660"/>
          <a:ext cx="1540475" cy="653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Future research</a:t>
          </a:r>
          <a:endParaRPr lang="en-US" sz="1500" kern="1200"/>
        </a:p>
      </dsp:txBody>
      <dsp:txXfrm>
        <a:off x="3491415" y="1814660"/>
        <a:ext cx="1540475" cy="653535"/>
      </dsp:txXfrm>
    </dsp:sp>
    <dsp:sp modelId="{86B2586E-5793-4372-8DFB-7A3EA095D4BB}">
      <dsp:nvSpPr>
        <dsp:cNvPr id="0" name=""/>
        <dsp:cNvSpPr/>
      </dsp:nvSpPr>
      <dsp:spPr>
        <a:xfrm>
          <a:off x="5300307" y="1814660"/>
          <a:ext cx="653535" cy="65353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7BB585-EA3F-4468-A877-21EA59F8018D}">
      <dsp:nvSpPr>
        <dsp:cNvPr id="0" name=""/>
        <dsp:cNvSpPr/>
      </dsp:nvSpPr>
      <dsp:spPr>
        <a:xfrm>
          <a:off x="5437549" y="1951902"/>
          <a:ext cx="379050" cy="37905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A324C7-533E-40E9-A655-8F42901835E5}">
      <dsp:nvSpPr>
        <dsp:cNvPr id="0" name=""/>
        <dsp:cNvSpPr/>
      </dsp:nvSpPr>
      <dsp:spPr>
        <a:xfrm>
          <a:off x="6093885" y="1814660"/>
          <a:ext cx="1540475" cy="653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Q&amp;A</a:t>
          </a:r>
          <a:endParaRPr lang="en-US" sz="1500" kern="1200"/>
        </a:p>
      </dsp:txBody>
      <dsp:txXfrm>
        <a:off x="6093885" y="1814660"/>
        <a:ext cx="1540475" cy="6535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0E6AAB-CB44-47A2-890A-7E4162AA17D2}">
      <dsp:nvSpPr>
        <dsp:cNvPr id="0" name=""/>
        <dsp:cNvSpPr/>
      </dsp:nvSpPr>
      <dsp:spPr>
        <a:xfrm>
          <a:off x="826012" y="552837"/>
          <a:ext cx="976773" cy="97677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FC133E-BBE3-4DEE-AC24-E3B5E3F0D601}">
      <dsp:nvSpPr>
        <dsp:cNvPr id="0" name=""/>
        <dsp:cNvSpPr/>
      </dsp:nvSpPr>
      <dsp:spPr>
        <a:xfrm>
          <a:off x="229095" y="1829145"/>
          <a:ext cx="217060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Develop a predictive 2 zone combustion model</a:t>
          </a:r>
          <a:endParaRPr lang="en-US" sz="1600" kern="1200"/>
        </a:p>
      </dsp:txBody>
      <dsp:txXfrm>
        <a:off x="229095" y="1829145"/>
        <a:ext cx="2170608" cy="720000"/>
      </dsp:txXfrm>
    </dsp:sp>
    <dsp:sp modelId="{64B1A079-90D7-4020-9CCB-DEF12AA03C4E}">
      <dsp:nvSpPr>
        <dsp:cNvPr id="0" name=""/>
        <dsp:cNvSpPr/>
      </dsp:nvSpPr>
      <dsp:spPr>
        <a:xfrm>
          <a:off x="3376477" y="552837"/>
          <a:ext cx="976773" cy="97677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AC31DE-B5FC-4314-ACAD-DF758C98FF3F}">
      <dsp:nvSpPr>
        <dsp:cNvPr id="0" name=""/>
        <dsp:cNvSpPr/>
      </dsp:nvSpPr>
      <dsp:spPr>
        <a:xfrm>
          <a:off x="2779559" y="1829145"/>
          <a:ext cx="217060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Optimisation techniques to improve performance and efficiency</a:t>
          </a:r>
          <a:endParaRPr lang="en-US" sz="1600" kern="1200"/>
        </a:p>
      </dsp:txBody>
      <dsp:txXfrm>
        <a:off x="2779559" y="1829145"/>
        <a:ext cx="2170608" cy="720000"/>
      </dsp:txXfrm>
    </dsp:sp>
    <dsp:sp modelId="{C75E59FF-64E8-4472-AD28-4E87D9C750CD}">
      <dsp:nvSpPr>
        <dsp:cNvPr id="0" name=""/>
        <dsp:cNvSpPr/>
      </dsp:nvSpPr>
      <dsp:spPr>
        <a:xfrm>
          <a:off x="5926941" y="552837"/>
          <a:ext cx="976773" cy="97677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E058D8-D06F-41A0-A2EC-80DED85AEE9A}">
      <dsp:nvSpPr>
        <dsp:cNvPr id="0" name=""/>
        <dsp:cNvSpPr/>
      </dsp:nvSpPr>
      <dsp:spPr>
        <a:xfrm>
          <a:off x="5330024" y="1829145"/>
          <a:ext cx="217060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Provide insight into an alternative to full electric vehicles</a:t>
          </a:r>
          <a:endParaRPr lang="en-US" sz="1600" kern="1200" dirty="0"/>
        </a:p>
      </dsp:txBody>
      <dsp:txXfrm>
        <a:off x="5330024" y="1829145"/>
        <a:ext cx="2170608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77938-EDA3-4805-B54B-43A9A9E7B49D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970E4-0F05-4DEA-BE01-CC472B727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722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77938-EDA3-4805-B54B-43A9A9E7B49D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970E4-0F05-4DEA-BE01-CC472B727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5488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77938-EDA3-4805-B54B-43A9A9E7B49D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970E4-0F05-4DEA-BE01-CC472B727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1771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77938-EDA3-4805-B54B-43A9A9E7B49D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970E4-0F05-4DEA-BE01-CC472B727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8026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77938-EDA3-4805-B54B-43A9A9E7B49D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970E4-0F05-4DEA-BE01-CC472B727C74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22743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77938-EDA3-4805-B54B-43A9A9E7B49D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970E4-0F05-4DEA-BE01-CC472B727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0426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77938-EDA3-4805-B54B-43A9A9E7B49D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970E4-0F05-4DEA-BE01-CC472B727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037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77938-EDA3-4805-B54B-43A9A9E7B49D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970E4-0F05-4DEA-BE01-CC472B727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716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D9477938-EDA3-4805-B54B-43A9A9E7B49D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970E4-0F05-4DEA-BE01-CC472B727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9457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77938-EDA3-4805-B54B-43A9A9E7B49D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970E4-0F05-4DEA-BE01-CC472B727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0606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77938-EDA3-4805-B54B-43A9A9E7B49D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970E4-0F05-4DEA-BE01-CC472B727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0727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9477938-EDA3-4805-B54B-43A9A9E7B49D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716970E4-0F05-4DEA-BE01-CC472B727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349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figure/Schematic-of-a-conventional-two-zone-thermodynamic-model_fig2_343197045" TargetMode="External"/><Relationship Id="rId7" Type="http://schemas.openxmlformats.org/officeDocument/2006/relationships/hyperlink" Target="https://www.vecteezy.com/vector-art/15875889-q-a-banner-icon-in-flat-style-question-and-answer-vector-illustration-on-white-isolated-background-communication-sign-business-concept" TargetMode="External"/><Relationship Id="rId2" Type="http://schemas.openxmlformats.org/officeDocument/2006/relationships/hyperlink" Target="https://media3.giphy.com/media/v1.Y2lkPTc5MGI3NjExcDYzeTkxYW1lbjV5ZzUyYWF3anRkZHpveWQ0d25kYzZlZGRzamhnZyZlcD12MV9pbnRlcm5hbF9naWZfYnlfaWQmY3Q9Zw/IheewDzC0n3G0/giphy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ssets.publishing.service.gov.uk/media/64537b34c33b46000cf5e631/zev-mandate-cost-benefit-analysis.pdf" TargetMode="External"/><Relationship Id="rId5" Type="http://schemas.openxmlformats.org/officeDocument/2006/relationships/hyperlink" Target="https://www.researchgate.net/figure/MFB-vs-crank-angle-Wiebe-function-0-340-50-a-5-m-2-Y-C-Hsueh-et_fig1_317801556" TargetMode="External"/><Relationship Id="rId4" Type="http://schemas.openxmlformats.org/officeDocument/2006/relationships/hyperlink" Target="https://giphy.com/gifs/car-works-educational-IheewDzC0n3G0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dx.doi.org/10.1177/1468087419841746" TargetMode="External"/><Relationship Id="rId2" Type="http://schemas.openxmlformats.org/officeDocument/2006/relationships/hyperlink" Target="https://www.researchgate.net/publication/332331076_A_two-zone_reaction-based_combustion_model_for_a_spark-ignition_engine#:~:text=This%20article%20presents%20a%20control-oriented%20two-zone%20reaction-based%20zero-dimensional,be%20used%20for%20model-based%20control%20design%20and%20validation.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ciencedirect.com/science/article/pii/S1359431121011157#b0005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5788A38-5F0C-4592-A0DC-5B634F432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2813193-D35D-42A9-A6CA-6D04EFAA7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7537702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95FBC2-056F-F6A7-93E1-356A75ACC3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2386744"/>
            <a:ext cx="5928358" cy="1645920"/>
          </a:xfrm>
        </p:spPr>
        <p:txBody>
          <a:bodyPr>
            <a:normAutofit/>
          </a:bodyPr>
          <a:lstStyle/>
          <a:p>
            <a:r>
              <a:rPr lang="en-GB" sz="2900" dirty="0"/>
              <a:t>Combustion analysis and NOX prediction USING ALTERNATIVE FUELS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858FCE-7165-6CC8-E7B1-774E92BA77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672" y="4352544"/>
            <a:ext cx="5928358" cy="123989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By Nathan Gibbs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9563461B-3C68-E115-5896-9C0C49CD56F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11"/>
          <a:stretch/>
        </p:blipFill>
        <p:spPr bwMode="auto">
          <a:xfrm>
            <a:off x="8177782" y="2108017"/>
            <a:ext cx="3374138" cy="2327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55D447C-A401-7BA9-B94E-57412EB24704}"/>
              </a:ext>
            </a:extLst>
          </p:cNvPr>
          <p:cNvSpPr txBox="1"/>
          <p:nvPr/>
        </p:nvSpPr>
        <p:spPr>
          <a:xfrm>
            <a:off x="9425178" y="4833991"/>
            <a:ext cx="196215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solidFill>
                  <a:srgbClr val="0070C0"/>
                </a:solidFill>
              </a:rPr>
              <a:t>GIPHY, (</a:t>
            </a:r>
            <a:r>
              <a:rPr lang="en-GB" sz="1200" b="1" dirty="0" err="1">
                <a:solidFill>
                  <a:srgbClr val="0070C0"/>
                </a:solidFill>
              </a:rPr>
              <a:t>n.d</a:t>
            </a:r>
            <a:r>
              <a:rPr lang="en-GB" sz="1200" b="1" dirty="0">
                <a:solidFill>
                  <a:srgbClr val="0070C0"/>
                </a:solidFill>
              </a:rPr>
              <a:t>)</a:t>
            </a:r>
            <a:r>
              <a:rPr lang="en-GB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613179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0717A-506A-0128-31D5-95CEB2F35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8454" y="946157"/>
            <a:ext cx="6202351" cy="1188720"/>
          </a:xfrm>
        </p:spPr>
        <p:txBody>
          <a:bodyPr/>
          <a:lstStyle/>
          <a:p>
            <a:r>
              <a:rPr lang="en-GB" dirty="0"/>
              <a:t>Contents</a:t>
            </a:r>
          </a:p>
        </p:txBody>
      </p:sp>
      <p:pic>
        <p:nvPicPr>
          <p:cNvPr id="1028" name="Picture 4" descr="omotorshow motor omotor GIF">
            <a:extLst>
              <a:ext uri="{FF2B5EF4-FFF2-40B4-BE49-F238E27FC236}">
                <a16:creationId xmlns:a16="http://schemas.microsoft.com/office/drawing/2014/main" id="{316D7731-E17D-B1E2-160F-2B0C73401B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5845" y="0"/>
            <a:ext cx="3536156" cy="651086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036" name="Content Placeholder 2">
            <a:extLst>
              <a:ext uri="{FF2B5EF4-FFF2-40B4-BE49-F238E27FC236}">
                <a16:creationId xmlns:a16="http://schemas.microsoft.com/office/drawing/2014/main" id="{D6CB39F2-61E4-00C4-5E4B-1CD2E768685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61086" y="2720594"/>
          <a:ext cx="7729728" cy="31019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727448D-D193-456D-3472-BC942DFD0CE2}"/>
              </a:ext>
            </a:extLst>
          </p:cNvPr>
          <p:cNvSpPr txBox="1"/>
          <p:nvPr/>
        </p:nvSpPr>
        <p:spPr>
          <a:xfrm>
            <a:off x="9869699" y="6488668"/>
            <a:ext cx="143664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solidFill>
                  <a:srgbClr val="0070C0"/>
                </a:solidFill>
              </a:rPr>
              <a:t>GIPHY, (</a:t>
            </a:r>
            <a:r>
              <a:rPr lang="en-GB" sz="1200" b="1" dirty="0" err="1">
                <a:solidFill>
                  <a:srgbClr val="0070C0"/>
                </a:solidFill>
              </a:rPr>
              <a:t>n.d</a:t>
            </a:r>
            <a:r>
              <a:rPr lang="en-GB" sz="1200" b="1" dirty="0">
                <a:solidFill>
                  <a:srgbClr val="0070C0"/>
                </a:solidFill>
              </a:rPr>
              <a:t>)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607364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FAEFD-A11F-015C-ACAE-89A5FAEA9F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64692"/>
            <a:ext cx="5894832" cy="1188720"/>
          </a:xfrm>
        </p:spPr>
        <p:txBody>
          <a:bodyPr>
            <a:normAutofit/>
          </a:bodyPr>
          <a:lstStyle/>
          <a:p>
            <a:r>
              <a:rPr lang="en-GB" dirty="0"/>
              <a:t>What is the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81066A-C322-C24A-D0D3-527C78C45F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243" y="2638044"/>
            <a:ext cx="5807419" cy="3263206"/>
          </a:xfrm>
        </p:spPr>
        <p:txBody>
          <a:bodyPr>
            <a:normAutofit/>
          </a:bodyPr>
          <a:lstStyle/>
          <a:p>
            <a:r>
              <a:rPr lang="en-GB" dirty="0"/>
              <a:t>Internal combustion engines still dominate transportation</a:t>
            </a:r>
          </a:p>
          <a:p>
            <a:endParaRPr lang="en-GB" dirty="0"/>
          </a:p>
          <a:p>
            <a:r>
              <a:rPr lang="en-GB" dirty="0"/>
              <a:t>2035 Government Regulations</a:t>
            </a:r>
          </a:p>
          <a:p>
            <a:endParaRPr lang="en-GB" dirty="0"/>
          </a:p>
          <a:p>
            <a:r>
              <a:rPr lang="en-GB" dirty="0"/>
              <a:t>Zero Emission Vehicle  (ZEV) must emit no carbon dioxide, or any other targeted greenhouse gases at the end, have a minimum of 120 miles range</a:t>
            </a:r>
          </a:p>
          <a:p>
            <a:r>
              <a:rPr lang="en-GB" dirty="0"/>
              <a:t>Insufficient Infrastructure to support Fully Electric Vehicles (FEVs)</a:t>
            </a:r>
          </a:p>
          <a:p>
            <a:endParaRPr lang="en-GB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79398A9-0D0D-4901-BDDF-B3D93CECA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6706" y="964692"/>
            <a:ext cx="3986784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11FEC3B-E514-4E21-B2CB-7903A73569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1298" y="1128683"/>
            <a:ext cx="3657600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diagram of different types of gas&#10;&#10;Description automatically generated">
            <a:extLst>
              <a:ext uri="{FF2B5EF4-FFF2-40B4-BE49-F238E27FC236}">
                <a16:creationId xmlns:a16="http://schemas.microsoft.com/office/drawing/2014/main" id="{19DA319E-90E5-71C2-737F-50D5463719C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16393" y="0"/>
            <a:ext cx="5375607" cy="6400800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DC39B59-7DE2-34F1-45A2-B600C85D72FE}"/>
              </a:ext>
            </a:extLst>
          </p:cNvPr>
          <p:cNvSpPr txBox="1"/>
          <p:nvPr/>
        </p:nvSpPr>
        <p:spPr>
          <a:xfrm>
            <a:off x="6981764" y="6426291"/>
            <a:ext cx="504486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1000"/>
              </a:spcAft>
            </a:pPr>
            <a:r>
              <a:rPr lang="en-GB" sz="1200" b="1" dirty="0">
                <a:solidFill>
                  <a:srgbClr val="4F81BD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Gravimetric Vs Volumetric Energy Densities (Kobayashi, H. et al. 2019)</a:t>
            </a:r>
          </a:p>
        </p:txBody>
      </p:sp>
    </p:spTree>
    <p:extLst>
      <p:ext uri="{BB962C8B-B14F-4D97-AF65-F5344CB8AC3E}">
        <p14:creationId xmlns:p14="http://schemas.microsoft.com/office/powerpoint/2010/main" val="29465703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A450D-DD52-994D-D578-33B1A39E2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58342"/>
            <a:ext cx="7729728" cy="1188720"/>
          </a:xfrm>
        </p:spPr>
        <p:txBody>
          <a:bodyPr/>
          <a:lstStyle/>
          <a:p>
            <a:r>
              <a:rPr lang="en-GB"/>
              <a:t>Objective</a:t>
            </a:r>
            <a:endParaRPr lang="en-GB" dirty="0"/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5EE2FCBE-0980-8935-21F0-29ADFCD935B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231136" y="2638044"/>
          <a:ext cx="7729728" cy="31019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169353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8470E-F0CD-F28E-19B7-7D04007436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64692"/>
            <a:ext cx="5894832" cy="1188720"/>
          </a:xfrm>
        </p:spPr>
        <p:txBody>
          <a:bodyPr>
            <a:normAutofit/>
          </a:bodyPr>
          <a:lstStyle/>
          <a:p>
            <a:r>
              <a:rPr lang="en-GB" dirty="0"/>
              <a:t>Methodology</a:t>
            </a:r>
          </a:p>
        </p:txBody>
      </p:sp>
      <p:sp>
        <p:nvSpPr>
          <p:cNvPr id="3079" name="Rectangle 3078">
            <a:extLst>
              <a:ext uri="{FF2B5EF4-FFF2-40B4-BE49-F238E27FC236}">
                <a16:creationId xmlns:a16="http://schemas.microsoft.com/office/drawing/2014/main" id="{879398A9-0D0D-4901-BDDF-B3D93CECA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6706" y="964692"/>
            <a:ext cx="3986784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81" name="Rectangle 3080">
            <a:extLst>
              <a:ext uri="{FF2B5EF4-FFF2-40B4-BE49-F238E27FC236}">
                <a16:creationId xmlns:a16="http://schemas.microsoft.com/office/drawing/2014/main" id="{011FEC3B-E514-4E21-B2CB-7903A73569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1298" y="1128683"/>
            <a:ext cx="3657600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Schematic of a conventional two-zone thermodynamic model. | Download ...">
            <a:extLst>
              <a:ext uri="{FF2B5EF4-FFF2-40B4-BE49-F238E27FC236}">
                <a16:creationId xmlns:a16="http://schemas.microsoft.com/office/drawing/2014/main" id="{5EB8CECD-6450-56D3-407B-2FCAB474CA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02440" y="27654"/>
            <a:ext cx="5105365" cy="6491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9717E8A-84CD-B356-4091-4AF6C7B8CEB0}"/>
              </a:ext>
            </a:extLst>
          </p:cNvPr>
          <p:cNvSpPr/>
          <p:nvPr/>
        </p:nvSpPr>
        <p:spPr>
          <a:xfrm>
            <a:off x="546100" y="2794000"/>
            <a:ext cx="2051050" cy="11887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Unburned zone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E68AB1C-71FD-05EB-B2C3-D10D80872948}"/>
              </a:ext>
            </a:extLst>
          </p:cNvPr>
          <p:cNvSpPr/>
          <p:nvPr/>
        </p:nvSpPr>
        <p:spPr>
          <a:xfrm>
            <a:off x="2761742" y="2794000"/>
            <a:ext cx="2051050" cy="11887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1BE23B6-C901-C4B1-0CBD-7E544CA9CF53}"/>
              </a:ext>
            </a:extLst>
          </p:cNvPr>
          <p:cNvSpPr/>
          <p:nvPr/>
        </p:nvSpPr>
        <p:spPr>
          <a:xfrm>
            <a:off x="4977384" y="2794000"/>
            <a:ext cx="2051050" cy="11887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C3EB754-1AF1-5868-AD7B-2BD9BED59DDB}"/>
              </a:ext>
            </a:extLst>
          </p:cNvPr>
          <p:cNvSpPr/>
          <p:nvPr/>
        </p:nvSpPr>
        <p:spPr>
          <a:xfrm>
            <a:off x="1571625" y="4356100"/>
            <a:ext cx="2051050" cy="11887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D39B695-488C-4F86-F293-21BDA3AFFAE0}"/>
              </a:ext>
            </a:extLst>
          </p:cNvPr>
          <p:cNvSpPr/>
          <p:nvPr/>
        </p:nvSpPr>
        <p:spPr>
          <a:xfrm>
            <a:off x="3895217" y="4356100"/>
            <a:ext cx="2051050" cy="11887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64E7062-BCBD-9B78-FBBF-A2E1D9E73DBD}"/>
              </a:ext>
            </a:extLst>
          </p:cNvPr>
          <p:cNvSpPr txBox="1"/>
          <p:nvPr/>
        </p:nvSpPr>
        <p:spPr>
          <a:xfrm>
            <a:off x="3120014" y="3199915"/>
            <a:ext cx="1432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Burned zone</a:t>
            </a:r>
          </a:p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0BF55BA-B87D-B575-9E7F-FD98F6206E88}"/>
              </a:ext>
            </a:extLst>
          </p:cNvPr>
          <p:cNvSpPr txBox="1"/>
          <p:nvPr/>
        </p:nvSpPr>
        <p:spPr>
          <a:xfrm>
            <a:off x="5288729" y="2922915"/>
            <a:ext cx="183813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Mass Fraction Burn / Wiebe function</a:t>
            </a:r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7E82D28-6735-4726-04FE-0614CECEE4F3}"/>
              </a:ext>
            </a:extLst>
          </p:cNvPr>
          <p:cNvSpPr txBox="1"/>
          <p:nvPr/>
        </p:nvSpPr>
        <p:spPr>
          <a:xfrm>
            <a:off x="4346646" y="4713877"/>
            <a:ext cx="1432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Ford Data</a:t>
            </a:r>
          </a:p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D12ABE1-5D98-32C7-D266-D5776D901760}"/>
              </a:ext>
            </a:extLst>
          </p:cNvPr>
          <p:cNvSpPr txBox="1"/>
          <p:nvPr/>
        </p:nvSpPr>
        <p:spPr>
          <a:xfrm>
            <a:off x="1571625" y="4436877"/>
            <a:ext cx="205105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Iso-octane  Gasoline  </a:t>
            </a:r>
          </a:p>
          <a:p>
            <a:r>
              <a:rPr lang="en-GB" sz="2000" dirty="0"/>
              <a:t>Alternative fuels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987B20-47E2-4786-97E5-F1905C5A8075}"/>
              </a:ext>
            </a:extLst>
          </p:cNvPr>
          <p:cNvSpPr txBox="1"/>
          <p:nvPr/>
        </p:nvSpPr>
        <p:spPr>
          <a:xfrm>
            <a:off x="8690668" y="6519463"/>
            <a:ext cx="192890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solidFill>
                  <a:srgbClr val="0070C0"/>
                </a:solidFill>
              </a:rPr>
              <a:t>Hsueh, Y.-C. et al. (n.d.) </a:t>
            </a:r>
            <a:endParaRPr lang="en-GB" sz="1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14668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6EE9F6-EC2A-F1BE-F75A-85DB6D830C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64692"/>
            <a:ext cx="5894832" cy="1188720"/>
          </a:xfrm>
        </p:spPr>
        <p:txBody>
          <a:bodyPr>
            <a:normAutofit/>
          </a:bodyPr>
          <a:lstStyle/>
          <a:p>
            <a:r>
              <a:rPr lang="en-GB"/>
              <a:t>Alternative fuel model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AC635A-1F5D-D6F7-9B35-5B471A3E34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243" y="2638044"/>
            <a:ext cx="5963317" cy="3263206"/>
          </a:xfrm>
        </p:spPr>
        <p:txBody>
          <a:bodyPr>
            <a:normAutofit/>
          </a:bodyPr>
          <a:lstStyle/>
          <a:p>
            <a:r>
              <a:rPr lang="en-GB" dirty="0">
                <a:latin typeface="Gill Sans MT (Body)"/>
                <a:cs typeface="Times New Roman" panose="02020603050405020304" pitchFamily="18" charset="0"/>
              </a:rPr>
              <a:t>Wiebe function instead of Mass fraction burn</a:t>
            </a:r>
          </a:p>
          <a:p>
            <a:endParaRPr lang="en-GB" dirty="0">
              <a:latin typeface="Gill Sans MT (Body)"/>
              <a:cs typeface="Times New Roman" panose="02020603050405020304" pitchFamily="18" charset="0"/>
            </a:endParaRPr>
          </a:p>
          <a:p>
            <a:r>
              <a:rPr lang="en-GB" dirty="0">
                <a:latin typeface="Gill Sans MT (Body)"/>
                <a:cs typeface="Times New Roman" panose="02020603050405020304" pitchFamily="18" charset="0"/>
              </a:rPr>
              <a:t>Wiebe formula compared against Wiebe curve in Ansys</a:t>
            </a:r>
          </a:p>
          <a:p>
            <a:endParaRPr lang="en-GB" dirty="0">
              <a:latin typeface="Gill Sans MT (Body)"/>
              <a:cs typeface="Times New Roman" panose="02020603050405020304" pitchFamily="18" charset="0"/>
            </a:endParaRPr>
          </a:p>
          <a:p>
            <a:r>
              <a:rPr lang="en-GB" dirty="0">
                <a:latin typeface="Gill Sans MT (Body)"/>
                <a:cs typeface="Times New Roman" panose="02020603050405020304" pitchFamily="18" charset="0"/>
              </a:rPr>
              <a:t>Create different mixtures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79398A9-0D0D-4901-BDDF-B3D93CECA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6706" y="964692"/>
            <a:ext cx="3986784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11FEC3B-E514-4E21-B2CB-7903A73569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1298" y="1128683"/>
            <a:ext cx="3657600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MFB vs. crank angle (Wiebe function: 0 = 340, ∆ = 50, a = 5, m = 2) (Y ...">
            <a:extLst>
              <a:ext uri="{FF2B5EF4-FFF2-40B4-BE49-F238E27FC236}">
                <a16:creationId xmlns:a16="http://schemas.microsoft.com/office/drawing/2014/main" id="{A5A80EAF-E78D-C1CE-1C69-5AAFF36FC4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0696" y="0"/>
            <a:ext cx="5051304" cy="652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8E2247F-E589-324F-B467-DA90811B1340}"/>
              </a:ext>
            </a:extLst>
          </p:cNvPr>
          <p:cNvSpPr txBox="1"/>
          <p:nvPr/>
        </p:nvSpPr>
        <p:spPr>
          <a:xfrm>
            <a:off x="8684672" y="6527800"/>
            <a:ext cx="192890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solidFill>
                  <a:srgbClr val="0070C0"/>
                </a:solidFill>
              </a:rPr>
              <a:t>Hsueh, Y.-C. et al. (n.d.) </a:t>
            </a:r>
            <a:endParaRPr lang="en-GB" sz="1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48915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A7655-E350-F5D6-5DF9-76E649DE80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AB7D4A-0EC6-4CAF-E4E2-F4D9B5CE32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dirty="0"/>
              <a:t>Different Air Fuel Ratios (AFRs) </a:t>
            </a:r>
          </a:p>
          <a:p>
            <a:r>
              <a:rPr lang="en-GB" sz="2400" dirty="0"/>
              <a:t>Ignition timing</a:t>
            </a:r>
          </a:p>
          <a:p>
            <a:r>
              <a:rPr lang="en-GB" sz="2400" dirty="0"/>
              <a:t>Exhaust Gas Recirculation (EGR)</a:t>
            </a:r>
          </a:p>
          <a:p>
            <a:r>
              <a:rPr lang="en-GB" sz="2400" dirty="0"/>
              <a:t>Engine knock control by using Arrhenius integral in the unburned zone</a:t>
            </a:r>
          </a:p>
          <a:p>
            <a:r>
              <a:rPr lang="en-GB" sz="2400" dirty="0"/>
              <a:t>Calculate Indicated mean effective pressure (IMEP) &amp; Brake mean effective pressure (BMEP) to compare efficiency of gasoline &amp; alternative fuel(s</a:t>
            </a:r>
            <a:r>
              <a:rPr lang="en-GB" dirty="0"/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78978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Q A banner icon in flat style. Question and answer vector illustration ...">
            <a:extLst>
              <a:ext uri="{FF2B5EF4-FFF2-40B4-BE49-F238E27FC236}">
                <a16:creationId xmlns:a16="http://schemas.microsoft.com/office/drawing/2014/main" id="{98F74487-B287-A03B-7971-1C0395BCA5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75" b="7825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FE57DA5-CE11-5611-6F87-29991182670A}"/>
              </a:ext>
            </a:extLst>
          </p:cNvPr>
          <p:cNvSpPr txBox="1"/>
          <p:nvPr/>
        </p:nvSpPr>
        <p:spPr>
          <a:xfrm>
            <a:off x="5245100" y="6488658"/>
            <a:ext cx="157903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 err="1">
                <a:solidFill>
                  <a:srgbClr val="0070C0"/>
                </a:solidFill>
              </a:rPr>
              <a:t>Vecteezy</a:t>
            </a:r>
            <a:r>
              <a:rPr lang="en-GB" b="1" dirty="0">
                <a:solidFill>
                  <a:srgbClr val="0070C0"/>
                </a:solidFill>
              </a:rPr>
              <a:t>, </a:t>
            </a:r>
            <a:r>
              <a:rPr lang="en-GB" b="1" dirty="0" err="1">
                <a:solidFill>
                  <a:srgbClr val="0070C0"/>
                </a:solidFill>
              </a:rPr>
              <a:t>n.d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32182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C5C699-D27E-8451-F2F2-7973858106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47EB3-B099-8565-AC17-2057167A35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dirty="0">
                <a:hlinkClick r:id="rId2"/>
              </a:rPr>
              <a:t>https://media3.giphy.com/media/v1.Y2lkPTc5MGI3NjExcDYzeTkxYW1lbjV5ZzUyYWF3anRkZHpveWQ0d25kYzZlZGRzamhnZyZlcD12MV9pbnRlcm5hbF9naWZfYnlfaWQmY3Q9Zw/IheewDzC0n3G0/giphy.gif</a:t>
            </a:r>
            <a:endParaRPr lang="en-GB" dirty="0"/>
          </a:p>
          <a:p>
            <a:r>
              <a:rPr lang="en-GB" dirty="0">
                <a:hlinkClick r:id="rId3"/>
              </a:rPr>
              <a:t>Schematic of a conventional two-zone thermodynamic model. | Download Scientific Diagram</a:t>
            </a:r>
            <a:endParaRPr lang="en-GB" dirty="0"/>
          </a:p>
          <a:p>
            <a:r>
              <a:rPr lang="en-GB" b="1" dirty="0"/>
              <a:t>GIPHY, n.d.</a:t>
            </a:r>
            <a:r>
              <a:rPr lang="en-GB" dirty="0"/>
              <a:t> </a:t>
            </a:r>
            <a:r>
              <a:rPr lang="en-GB" i="1" dirty="0"/>
              <a:t>Car works educational</a:t>
            </a:r>
            <a:r>
              <a:rPr lang="en-GB" dirty="0"/>
              <a:t> [GIF]. Available at: </a:t>
            </a:r>
            <a:r>
              <a:rPr lang="en-GB" dirty="0">
                <a:hlinkClick r:id="rId4"/>
              </a:rPr>
              <a:t>https://giphy.com/gifs/car-works-educational-IheewDzC0n3G0</a:t>
            </a:r>
            <a:r>
              <a:rPr lang="en-GB" dirty="0"/>
              <a:t> (Accessed: 12 February 2025).</a:t>
            </a:r>
          </a:p>
          <a:p>
            <a:r>
              <a:rPr lang="en-GB" b="1" dirty="0"/>
              <a:t>GIPHY, n.d.</a:t>
            </a:r>
            <a:r>
              <a:rPr lang="en-GB" dirty="0"/>
              <a:t> </a:t>
            </a:r>
            <a:r>
              <a:rPr lang="en-GB" i="1" dirty="0"/>
              <a:t>Car works educational</a:t>
            </a:r>
            <a:r>
              <a:rPr lang="en-GB" dirty="0"/>
              <a:t> [GIF]. Available at: </a:t>
            </a:r>
            <a:r>
              <a:rPr lang="en-GB" dirty="0">
                <a:hlinkClick r:id="rId2"/>
              </a:rPr>
              <a:t>https://media3.giphy.com/media/v1.Y2lkPTc5MGI3NjExcDYzeTkxYW1lbjV5ZzUyYWF3anRkZHpveWQ0d25kYzZlZGRzamhnZyZlcD12MV9pbnRlcm5hbF9naWZfYnlfaWQmY3Q9Zw/IheewDzC0n3G0/giphy.gif</a:t>
            </a:r>
            <a:r>
              <a:rPr lang="en-GB" dirty="0"/>
              <a:t> (Accessed: 12 February 2025).</a:t>
            </a:r>
          </a:p>
          <a:p>
            <a:r>
              <a:rPr lang="en-GB" b="1" dirty="0"/>
              <a:t>Hsueh, Y.-C. et al. (n.d.) (Slide 6)</a:t>
            </a:r>
            <a:r>
              <a:rPr lang="en-GB" dirty="0"/>
              <a:t> </a:t>
            </a:r>
            <a:r>
              <a:rPr lang="en-GB" i="1" dirty="0"/>
              <a:t>MFB vs. crank angle: Wiebe function (0.340, 50, a=5, m=2)</a:t>
            </a:r>
            <a:r>
              <a:rPr lang="en-GB" dirty="0"/>
              <a:t> [Online image]. Available at: </a:t>
            </a:r>
            <a:r>
              <a:rPr lang="en-GB" dirty="0">
                <a:hlinkClick r:id="rId5"/>
              </a:rPr>
              <a:t>https://www.researchgate.net/figure/MFB-vs-crank-angle-Wiebe-function-0-340-50-a-5-m-2-Y-C-Hsueh-et_fig1_317801556</a:t>
            </a:r>
            <a:r>
              <a:rPr lang="en-GB" dirty="0"/>
              <a:t> (Accessed: 12 February 2025).</a:t>
            </a:r>
          </a:p>
          <a:p>
            <a:r>
              <a:rPr lang="en-GB" b="1" dirty="0"/>
              <a:t>Hsueh, Y.-C. et al. (n.d.)</a:t>
            </a:r>
            <a:r>
              <a:rPr lang="en-GB" dirty="0"/>
              <a:t> </a:t>
            </a:r>
            <a:r>
              <a:rPr lang="en-GB" i="1" dirty="0"/>
              <a:t>Schematic of a conventional two-zone thermodynamic model</a:t>
            </a:r>
            <a:r>
              <a:rPr lang="en-GB" dirty="0"/>
              <a:t> [Online image]. Available at: </a:t>
            </a:r>
            <a:r>
              <a:rPr lang="en-GB" dirty="0">
                <a:hlinkClick r:id="rId3"/>
              </a:rPr>
              <a:t>https://www.researchgate.net/figure/Schematic-of-a-conventional-two-zone-thermodynamic-model_fig2_343197045</a:t>
            </a:r>
            <a:r>
              <a:rPr lang="en-GB" dirty="0"/>
              <a:t> (Accessed: 12 February 2025).</a:t>
            </a:r>
          </a:p>
          <a:p>
            <a:r>
              <a:rPr lang="en-GB" sz="1800" dirty="0">
                <a:effectLst/>
                <a:latin typeface="Gill Sans MT (Body)"/>
                <a:ea typeface="Calibri" panose="020F0502020204030204" pitchFamily="34" charset="0"/>
                <a:cs typeface="Times New Roman" panose="02020603050405020304" pitchFamily="18" charset="0"/>
              </a:rPr>
              <a:t>Kobayashi, H. </a:t>
            </a:r>
            <a:r>
              <a:rPr lang="en-GB" sz="1800" i="1" dirty="0">
                <a:effectLst/>
                <a:latin typeface="Gill Sans MT (Body)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GB" sz="1800" dirty="0">
                <a:effectLst/>
                <a:latin typeface="Gill Sans MT (Body)"/>
                <a:ea typeface="Calibri" panose="020F0502020204030204" pitchFamily="34" charset="0"/>
                <a:cs typeface="Times New Roman" panose="02020603050405020304" pitchFamily="18" charset="0"/>
              </a:rPr>
              <a:t> (2019) ‘Science and Technology of Ammonia Combustion’, </a:t>
            </a:r>
            <a:r>
              <a:rPr lang="en-GB" sz="1800" i="1" dirty="0">
                <a:effectLst/>
                <a:latin typeface="Gill Sans MT (Body)"/>
                <a:ea typeface="Calibri" panose="020F0502020204030204" pitchFamily="34" charset="0"/>
                <a:cs typeface="Times New Roman" panose="02020603050405020304" pitchFamily="18" charset="0"/>
              </a:rPr>
              <a:t>Proceedings of the Combustion Institute</a:t>
            </a:r>
            <a:r>
              <a:rPr lang="en-GB" sz="1800" dirty="0">
                <a:effectLst/>
                <a:latin typeface="Gill Sans MT (Body)"/>
                <a:ea typeface="Calibri" panose="020F0502020204030204" pitchFamily="34" charset="0"/>
                <a:cs typeface="Times New Roman" panose="02020603050405020304" pitchFamily="18" charset="0"/>
              </a:rPr>
              <a:t>, 37(1), 109–133. doi:10.1016/j.proci.2018.09.029. </a:t>
            </a:r>
            <a:endParaRPr lang="en-GB" dirty="0"/>
          </a:p>
          <a:p>
            <a:r>
              <a:rPr lang="en-GB" b="1" dirty="0"/>
              <a:t>Figure Source (Slide 7):</a:t>
            </a:r>
            <a:br>
              <a:rPr lang="en-GB" dirty="0"/>
            </a:br>
            <a:r>
              <a:rPr lang="en-GB" dirty="0"/>
              <a:t>ResearchGate, </a:t>
            </a:r>
            <a:r>
              <a:rPr lang="en-GB" i="1" dirty="0"/>
              <a:t>Schematic of a conventional two-zone thermodynamic model</a:t>
            </a:r>
            <a:r>
              <a:rPr lang="en-GB" dirty="0"/>
              <a:t>,</a:t>
            </a:r>
            <a:br>
              <a:rPr lang="en-GB" dirty="0"/>
            </a:b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https://www.researchgate.net/figure/Schematic-of-a-conventional-two-zone-thermodynamic-model_fig2_343197045</a:t>
            </a:r>
            <a:r>
              <a:rPr lang="en-GB" dirty="0"/>
              <a:t>. (Accessed 10/12/2025)</a:t>
            </a:r>
          </a:p>
          <a:p>
            <a:r>
              <a:rPr lang="en-GB" b="1" dirty="0"/>
              <a:t>UK Government (2023) (Slide 3) </a:t>
            </a:r>
            <a:r>
              <a:rPr lang="en-GB" i="1" dirty="0"/>
              <a:t>Zero Emissions Vehicle Mandate and non-ZEV Efficiency Requirements Consultation-stage Cost Benefit Analysis.</a:t>
            </a:r>
            <a:r>
              <a:rPr lang="en-GB" dirty="0"/>
              <a:t> [Online] Available at: </a:t>
            </a:r>
            <a:r>
              <a:rPr lang="en-GB" dirty="0">
                <a:hlinkClick r:id="rId6"/>
              </a:rPr>
              <a:t>Zero Emissions Vehicle Mandate and non-ZEV Efficiency Requirements Consultation-stage Cost Benefit Analysis</a:t>
            </a:r>
            <a:r>
              <a:rPr lang="en-GB" dirty="0"/>
              <a:t>  (Accessed 12/02/2025)</a:t>
            </a:r>
          </a:p>
          <a:p>
            <a:r>
              <a:rPr lang="en-GB" b="1" dirty="0" err="1"/>
              <a:t>Vecteezy</a:t>
            </a:r>
            <a:r>
              <a:rPr lang="en-GB" b="1" dirty="0"/>
              <a:t>, n.d. (Slide 8)</a:t>
            </a:r>
            <a:r>
              <a:rPr lang="en-GB" dirty="0"/>
              <a:t> </a:t>
            </a:r>
            <a:r>
              <a:rPr lang="en-GB" i="1" dirty="0"/>
              <a:t>Q&amp;A Banner Icon in flat style: Question and answer vector illustration on white isolated background: Communication sign business concept</a:t>
            </a:r>
            <a:r>
              <a:rPr lang="en-GB" dirty="0"/>
              <a:t> [online]. Available at: </a:t>
            </a:r>
            <a:r>
              <a:rPr lang="en-GB" dirty="0">
                <a:hlinkClick r:id="rId7"/>
              </a:rPr>
              <a:t>https://www.vecteezy.com/vector-art/15875889-q-a-banner-icon-in-flat-style-question-and-answer-vector-illustration-on-white-isolated-background-communication-sign-business-concept</a:t>
            </a:r>
            <a:r>
              <a:rPr lang="en-GB" dirty="0"/>
              <a:t>        (Accessed 12/02/2025).</a:t>
            </a:r>
          </a:p>
        </p:txBody>
      </p:sp>
    </p:spTree>
    <p:extLst>
      <p:ext uri="{BB962C8B-B14F-4D97-AF65-F5344CB8AC3E}">
        <p14:creationId xmlns:p14="http://schemas.microsoft.com/office/powerpoint/2010/main" val="40045218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9AC45-9249-D4DF-A65C-52FFF450DE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034A32-2B1E-3E5E-3B0C-150424918F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(</a:t>
            </a:r>
            <a:r>
              <a:rPr lang="en-GB" sz="1800" dirty="0">
                <a:hlinkClick r:id="rId2"/>
              </a:rPr>
              <a:t>PDF) A two-zone reaction-based combustion model for a spark-ignition engine</a:t>
            </a:r>
            <a:br>
              <a:rPr lang="en-GB" sz="1800" dirty="0"/>
            </a:br>
            <a:r>
              <a:rPr lang="en-GB" sz="1800" b="0" i="0" dirty="0">
                <a:solidFill>
                  <a:srgbClr val="555555"/>
                </a:solidFill>
                <a:effectLst/>
                <a:latin typeface="Roboto" panose="02000000000000000000" pitchFamily="2" charset="0"/>
              </a:rPr>
              <a:t>DOI:</a:t>
            </a:r>
            <a:r>
              <a:rPr lang="en-GB" sz="1800" b="0" i="0" u="sng" dirty="0">
                <a:effectLst/>
                <a:latin typeface="Roboto" panose="02000000000000000000" pitchFamily="2" charset="0"/>
                <a:hlinkClick r:id="rId3"/>
              </a:rPr>
              <a:t>10.1177/1468087419841746</a:t>
            </a:r>
            <a:endParaRPr lang="en-GB" sz="1800" b="0" i="0" u="sng" dirty="0">
              <a:effectLst/>
              <a:latin typeface="Roboto" panose="02000000000000000000" pitchFamily="2" charset="0"/>
            </a:endParaRPr>
          </a:p>
          <a:p>
            <a:pPr marL="0" indent="0">
              <a:buNone/>
            </a:pPr>
            <a:r>
              <a:rPr lang="en-GB" dirty="0">
                <a:latin typeface="Roboto" panose="02000000000000000000" pitchFamily="2" charset="0"/>
              </a:rPr>
              <a:t>Arrhenius equation and chemical kinetics instead of MFB / Wiebe    function</a:t>
            </a:r>
            <a:endParaRPr lang="en-GB" dirty="0"/>
          </a:p>
          <a:p>
            <a:r>
              <a:rPr lang="en-GB" dirty="0">
                <a:hlinkClick r:id="rId4"/>
              </a:rPr>
              <a:t>The effect of ignition intensity and in-cylinder pressure on the knock intensity and detonation formation in internal combustion engines - ScienceDirect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87679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152944-D257-9564-E6C3-3542EC4482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100" dirty="0"/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403F54-5D7E-F95F-2FA2-262D93066A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179529"/>
            <a:ext cx="8946541" cy="4068870"/>
          </a:xfrm>
        </p:spPr>
        <p:txBody>
          <a:bodyPr>
            <a:normAutofit/>
          </a:bodyPr>
          <a:lstStyle/>
          <a:p>
            <a:r>
              <a:rPr lang="en-GB" sz="2400" dirty="0"/>
              <a:t>2 zone model burned (reaction) and unburned (pre-mixed) zones</a:t>
            </a:r>
          </a:p>
          <a:p>
            <a:endParaRPr lang="en-GB" sz="2400" dirty="0"/>
          </a:p>
          <a:p>
            <a:r>
              <a:rPr lang="en-GB" sz="2400" dirty="0"/>
              <a:t>Uses two-step chemical reaction model instead of Wiebe-based combustion model</a:t>
            </a:r>
          </a:p>
          <a:p>
            <a:endParaRPr lang="en-GB" sz="2400" dirty="0"/>
          </a:p>
          <a:p>
            <a:r>
              <a:rPr lang="en-GB" sz="2400" dirty="0"/>
              <a:t>Used to predict the combustion process and thermodynamic parameters such as mass fraction burn, in-cylinder pressure, temperatures, and individual species mass changes in both zones.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93887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D61EFA-3210-2945-6892-F863512C7E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Appendix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FED1D63-084B-B378-DB4B-6E6EA9F59B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6936" y="2498861"/>
            <a:ext cx="1794014" cy="89700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9249E0F-3E76-EDFD-787E-93C0A812B0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936" y="3395868"/>
            <a:ext cx="1794014" cy="61787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93DBD22-D330-ED07-6FE1-073DBD5F25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936" y="4013746"/>
            <a:ext cx="2966877" cy="96327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FF03A85-FB93-CC69-CFBF-D19E6DFE87C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936" y="4977018"/>
            <a:ext cx="3439414" cy="174123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B9DA946-B4D5-84C5-5210-DFB318C02F1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6003" y="2405954"/>
            <a:ext cx="4501079" cy="1123822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2278D2B-F9F6-0C7A-4368-3AEC2AEA0B1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26003" y="5353389"/>
            <a:ext cx="6433302" cy="1193457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AA283D56-7EAD-E687-2A81-A6881037000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32351" y="4137647"/>
            <a:ext cx="6433302" cy="1215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8180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265D2-48B9-1A08-7504-4A11FDED83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APPENDIX 2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4AFBF4-DC29-5B27-D775-83F6008476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0" y="2260418"/>
            <a:ext cx="5761161" cy="219472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571F0C6-CE38-5A1C-E386-8FEDAA5FF8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69838" y="2994847"/>
            <a:ext cx="5531295" cy="292059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389BF93-AC74-3E12-009F-6D271B63D2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50" y="4562155"/>
            <a:ext cx="5851079" cy="229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9049651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2233</TotalTime>
  <Words>759</Words>
  <Application>Microsoft Office PowerPoint</Application>
  <PresentationFormat>Widescreen</PresentationFormat>
  <Paragraphs>72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Gill Sans MT</vt:lpstr>
      <vt:lpstr>Gill Sans MT (Body)</vt:lpstr>
      <vt:lpstr>Roboto</vt:lpstr>
      <vt:lpstr>Times New Roman</vt:lpstr>
      <vt:lpstr>Parcel</vt:lpstr>
      <vt:lpstr>Combustion analysis and NOX prediction USING ALTERNATIVE FUELS </vt:lpstr>
      <vt:lpstr>Contents</vt:lpstr>
      <vt:lpstr>What is the problem</vt:lpstr>
      <vt:lpstr>Objective</vt:lpstr>
      <vt:lpstr>Methodology</vt:lpstr>
      <vt:lpstr>Alternative fuel model development</vt:lpstr>
      <vt:lpstr>Future Research</vt:lpstr>
      <vt:lpstr>PowerPoint Presentation</vt:lpstr>
      <vt:lpstr>References</vt:lpstr>
      <vt:lpstr>Lit review</vt:lpstr>
      <vt:lpstr>Literature Review</vt:lpstr>
      <vt:lpstr>Appendix</vt:lpstr>
      <vt:lpstr>APPENDIX 2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Nathan Gibbs (2305944)</dc:creator>
  <cp:lastModifiedBy>Nathan Gibbs (2305944)</cp:lastModifiedBy>
  <cp:revision>12</cp:revision>
  <dcterms:created xsi:type="dcterms:W3CDTF">2025-02-03T13:43:41Z</dcterms:created>
  <dcterms:modified xsi:type="dcterms:W3CDTF">2025-02-12T22:30:17Z</dcterms:modified>
</cp:coreProperties>
</file>