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7" r:id="rId3"/>
  </p:sldMasterIdLst>
  <p:notesMasterIdLst>
    <p:notesMasterId r:id="rId18"/>
  </p:notesMasterIdLst>
  <p:sldIdLst>
    <p:sldId id="710" r:id="rId4"/>
    <p:sldId id="682" r:id="rId5"/>
    <p:sldId id="696" r:id="rId6"/>
    <p:sldId id="714" r:id="rId7"/>
    <p:sldId id="708" r:id="rId8"/>
    <p:sldId id="697" r:id="rId9"/>
    <p:sldId id="643" r:id="rId10"/>
    <p:sldId id="646" r:id="rId11"/>
    <p:sldId id="648" r:id="rId12"/>
    <p:sldId id="606" r:id="rId13"/>
    <p:sldId id="711" r:id="rId14"/>
    <p:sldId id="715" r:id="rId15"/>
    <p:sldId id="713" r:id="rId16"/>
    <p:sldId id="71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BC2AF0-054E-7075-1C4F-F81FBFDECE0B}" v="91" dt="2024-09-11T08:57:05.025"/>
    <p1510:client id="{AC322C03-0111-486E-8572-B603AE86D1D1}" v="14" dt="2024-09-11T10:08:56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7CBC2AF0-054E-7075-1C4F-F81FBFDECE0B}"/>
    <pc:docChg chg="addSld modSld">
      <pc:chgData name="Stephanie Bradley" userId="S::s.bradley@uwtsd.ac.uk::bb573b86-6a01-430f-ba3c-43c2b2970490" providerId="AD" clId="Web-{7CBC2AF0-054E-7075-1C4F-F81FBFDECE0B}" dt="2024-09-11T08:57:03.853" v="66" actId="20577"/>
      <pc:docMkLst>
        <pc:docMk/>
      </pc:docMkLst>
      <pc:sldChg chg="addSp modSp new">
        <pc:chgData name="Stephanie Bradley" userId="S::s.bradley@uwtsd.ac.uk::bb573b86-6a01-430f-ba3c-43c2b2970490" providerId="AD" clId="Web-{7CBC2AF0-054E-7075-1C4F-F81FBFDECE0B}" dt="2024-09-11T08:57:03.853" v="66" actId="20577"/>
        <pc:sldMkLst>
          <pc:docMk/>
          <pc:sldMk cId="4263027586" sldId="715"/>
        </pc:sldMkLst>
        <pc:spChg chg="mod">
          <ac:chgData name="Stephanie Bradley" userId="S::s.bradley@uwtsd.ac.uk::bb573b86-6a01-430f-ba3c-43c2b2970490" providerId="AD" clId="Web-{7CBC2AF0-054E-7075-1C4F-F81FBFDECE0B}" dt="2024-09-11T08:55:37.662" v="35" actId="20577"/>
          <ac:spMkLst>
            <pc:docMk/>
            <pc:sldMk cId="4263027586" sldId="715"/>
            <ac:spMk id="2" creationId="{F29DEDD2-57E5-6768-CA21-20CF7BCF01E4}"/>
          </ac:spMkLst>
        </pc:spChg>
        <pc:spChg chg="mod">
          <ac:chgData name="Stephanie Bradley" userId="S::s.bradley@uwtsd.ac.uk::bb573b86-6a01-430f-ba3c-43c2b2970490" providerId="AD" clId="Web-{7CBC2AF0-054E-7075-1C4F-F81FBFDECE0B}" dt="2024-09-11T08:55:42.334" v="36" actId="14100"/>
          <ac:spMkLst>
            <pc:docMk/>
            <pc:sldMk cId="4263027586" sldId="715"/>
            <ac:spMk id="3" creationId="{601B4792-691B-D73D-8EC2-CB3DE0E53855}"/>
          </ac:spMkLst>
        </pc:spChg>
        <pc:spChg chg="add mod">
          <ac:chgData name="Stephanie Bradley" userId="S::s.bradley@uwtsd.ac.uk::bb573b86-6a01-430f-ba3c-43c2b2970490" providerId="AD" clId="Web-{7CBC2AF0-054E-7075-1C4F-F81FBFDECE0B}" dt="2024-09-11T08:55:24.224" v="31" actId="1076"/>
          <ac:spMkLst>
            <pc:docMk/>
            <pc:sldMk cId="4263027586" sldId="715"/>
            <ac:spMk id="5" creationId="{CD595C68-EE9C-52E0-490D-A94C0F616A0B}"/>
          </ac:spMkLst>
        </pc:spChg>
        <pc:spChg chg="add mod">
          <ac:chgData name="Stephanie Bradley" userId="S::s.bradley@uwtsd.ac.uk::bb573b86-6a01-430f-ba3c-43c2b2970490" providerId="AD" clId="Web-{7CBC2AF0-054E-7075-1C4F-F81FBFDECE0B}" dt="2024-09-11T08:57:03.853" v="66" actId="20577"/>
          <ac:spMkLst>
            <pc:docMk/>
            <pc:sldMk cId="4263027586" sldId="715"/>
            <ac:spMk id="7" creationId="{D483540D-CA63-3D98-D90A-62E3D70FA1DE}"/>
          </ac:spMkLst>
        </pc:spChg>
        <pc:picChg chg="add mod">
          <ac:chgData name="Stephanie Bradley" userId="S::s.bradley@uwtsd.ac.uk::bb573b86-6a01-430f-ba3c-43c2b2970490" providerId="AD" clId="Web-{7CBC2AF0-054E-7075-1C4F-F81FBFDECE0B}" dt="2024-09-11T08:55:43.865" v="37" actId="1076"/>
          <ac:picMkLst>
            <pc:docMk/>
            <pc:sldMk cId="4263027586" sldId="715"/>
            <ac:picMk id="4" creationId="{6196F1CF-1627-F04E-9E17-4994EA5F498F}"/>
          </ac:picMkLst>
        </pc:picChg>
      </pc:sldChg>
    </pc:docChg>
  </pc:docChgLst>
  <pc:docChgLst>
    <pc:chgData name="Stephanie Bradley" userId="bb573b86-6a01-430f-ba3c-43c2b2970490" providerId="ADAL" clId="{AC322C03-0111-486E-8572-B603AE86D1D1}"/>
    <pc:docChg chg="custSel addSld delSld modSld sldOrd">
      <pc:chgData name="Stephanie Bradley" userId="bb573b86-6a01-430f-ba3c-43c2b2970490" providerId="ADAL" clId="{AC322C03-0111-486E-8572-B603AE86D1D1}" dt="2024-09-11T10:08:56.879" v="383"/>
      <pc:docMkLst>
        <pc:docMk/>
      </pc:docMkLst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3060524634" sldId="677"/>
        </pc:sldMkLst>
      </pc:sldChg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3055573732" sldId="689"/>
        </pc:sldMkLst>
      </pc:sldChg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3987519729" sldId="690"/>
        </pc:sldMkLst>
      </pc:sldChg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3688557233" sldId="691"/>
        </pc:sldMkLst>
      </pc:sldChg>
      <pc:sldChg chg="del ord">
        <pc:chgData name="Stephanie Bradley" userId="bb573b86-6a01-430f-ba3c-43c2b2970490" providerId="ADAL" clId="{AC322C03-0111-486E-8572-B603AE86D1D1}" dt="2024-09-10T19:19:31.589" v="9" actId="2696"/>
        <pc:sldMkLst>
          <pc:docMk/>
          <pc:sldMk cId="739868589" sldId="698"/>
        </pc:sldMkLst>
      </pc:sldChg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600346530" sldId="705"/>
        </pc:sldMkLst>
      </pc:sldChg>
      <pc:sldChg chg="del">
        <pc:chgData name="Stephanie Bradley" userId="bb573b86-6a01-430f-ba3c-43c2b2970490" providerId="ADAL" clId="{AC322C03-0111-486E-8572-B603AE86D1D1}" dt="2024-09-10T19:19:31.589" v="9" actId="2696"/>
        <pc:sldMkLst>
          <pc:docMk/>
          <pc:sldMk cId="3158755112" sldId="706"/>
        </pc:sldMkLst>
      </pc:sldChg>
      <pc:sldChg chg="del">
        <pc:chgData name="Stephanie Bradley" userId="bb573b86-6a01-430f-ba3c-43c2b2970490" providerId="ADAL" clId="{AC322C03-0111-486E-8572-B603AE86D1D1}" dt="2024-09-10T19:12:32.490" v="4" actId="2696"/>
        <pc:sldMkLst>
          <pc:docMk/>
          <pc:sldMk cId="4035675341" sldId="707"/>
        </pc:sldMkLst>
      </pc:sldChg>
      <pc:sldChg chg="modSp mod modAnim">
        <pc:chgData name="Stephanie Bradley" userId="bb573b86-6a01-430f-ba3c-43c2b2970490" providerId="ADAL" clId="{AC322C03-0111-486E-8572-B603AE86D1D1}" dt="2024-09-10T19:29:52.150" v="379" actId="20577"/>
        <pc:sldMkLst>
          <pc:docMk/>
          <pc:sldMk cId="1988991201" sldId="708"/>
        </pc:sldMkLst>
        <pc:spChg chg="mod">
          <ac:chgData name="Stephanie Bradley" userId="bb573b86-6a01-430f-ba3c-43c2b2970490" providerId="ADAL" clId="{AC322C03-0111-486E-8572-B603AE86D1D1}" dt="2024-09-10T19:29:52.150" v="379" actId="20577"/>
          <ac:spMkLst>
            <pc:docMk/>
            <pc:sldMk cId="1988991201" sldId="708"/>
            <ac:spMk id="3" creationId="{99A9CD88-4AB5-6E67-D1CB-DA7D24519E11}"/>
          </ac:spMkLst>
        </pc:spChg>
      </pc:sldChg>
      <pc:sldChg chg="modSp mod">
        <pc:chgData name="Stephanie Bradley" userId="bb573b86-6a01-430f-ba3c-43c2b2970490" providerId="ADAL" clId="{AC322C03-0111-486E-8572-B603AE86D1D1}" dt="2024-09-10T19:27:55.444" v="364" actId="20577"/>
        <pc:sldMkLst>
          <pc:docMk/>
          <pc:sldMk cId="1994497812" sldId="710"/>
        </pc:sldMkLst>
        <pc:spChg chg="mod">
          <ac:chgData name="Stephanie Bradley" userId="bb573b86-6a01-430f-ba3c-43c2b2970490" providerId="ADAL" clId="{AC322C03-0111-486E-8572-B603AE86D1D1}" dt="2024-09-10T19:27:55.444" v="364" actId="20577"/>
          <ac:spMkLst>
            <pc:docMk/>
            <pc:sldMk cId="1994497812" sldId="710"/>
            <ac:spMk id="3" creationId="{E59E4643-C805-F4EA-EA41-6D9CE5CD232F}"/>
          </ac:spMkLst>
        </pc:spChg>
      </pc:sldChg>
      <pc:sldChg chg="modSp">
        <pc:chgData name="Stephanie Bradley" userId="bb573b86-6a01-430f-ba3c-43c2b2970490" providerId="ADAL" clId="{AC322C03-0111-486E-8572-B603AE86D1D1}" dt="2024-09-10T19:30:55.287" v="381" actId="20577"/>
        <pc:sldMkLst>
          <pc:docMk/>
          <pc:sldMk cId="1164681272" sldId="711"/>
        </pc:sldMkLst>
        <pc:spChg chg="mod">
          <ac:chgData name="Stephanie Bradley" userId="bb573b86-6a01-430f-ba3c-43c2b2970490" providerId="ADAL" clId="{AC322C03-0111-486E-8572-B603AE86D1D1}" dt="2024-09-10T19:30:55.287" v="381" actId="20577"/>
          <ac:spMkLst>
            <pc:docMk/>
            <pc:sldMk cId="1164681272" sldId="711"/>
            <ac:spMk id="3" creationId="{C101900A-CA78-61A2-BF8F-DDF0F4213866}"/>
          </ac:spMkLst>
        </pc:spChg>
      </pc:sldChg>
      <pc:sldChg chg="ord">
        <pc:chgData name="Stephanie Bradley" userId="bb573b86-6a01-430f-ba3c-43c2b2970490" providerId="ADAL" clId="{AC322C03-0111-486E-8572-B603AE86D1D1}" dt="2024-09-11T10:08:56.879" v="383"/>
        <pc:sldMkLst>
          <pc:docMk/>
          <pc:sldMk cId="276575462" sldId="712"/>
        </pc:sldMkLst>
      </pc:sldChg>
      <pc:sldChg chg="add del">
        <pc:chgData name="Stephanie Bradley" userId="bb573b86-6a01-430f-ba3c-43c2b2970490" providerId="ADAL" clId="{AC322C03-0111-486E-8572-B603AE86D1D1}" dt="2024-09-10T19:18:43.057" v="8" actId="2696"/>
        <pc:sldMkLst>
          <pc:docMk/>
          <pc:sldMk cId="3052812933" sldId="713"/>
        </pc:sldMkLst>
      </pc:sldChg>
      <pc:sldChg chg="modSp add mod ord">
        <pc:chgData name="Stephanie Bradley" userId="bb573b86-6a01-430f-ba3c-43c2b2970490" providerId="ADAL" clId="{AC322C03-0111-486E-8572-B603AE86D1D1}" dt="2024-09-10T19:27:23.083" v="330" actId="20577"/>
        <pc:sldMkLst>
          <pc:docMk/>
          <pc:sldMk cId="3997242480" sldId="713"/>
        </pc:sldMkLst>
        <pc:spChg chg="mod">
          <ac:chgData name="Stephanie Bradley" userId="bb573b86-6a01-430f-ba3c-43c2b2970490" providerId="ADAL" clId="{AC322C03-0111-486E-8572-B603AE86D1D1}" dt="2024-09-10T19:21:39.093" v="20" actId="20577"/>
          <ac:spMkLst>
            <pc:docMk/>
            <pc:sldMk cId="3997242480" sldId="713"/>
            <ac:spMk id="2" creationId="{C765B0B8-F1E5-8E12-B73B-0C3E8FC0903B}"/>
          </ac:spMkLst>
        </pc:spChg>
        <pc:spChg chg="mod">
          <ac:chgData name="Stephanie Bradley" userId="bb573b86-6a01-430f-ba3c-43c2b2970490" providerId="ADAL" clId="{AC322C03-0111-486E-8572-B603AE86D1D1}" dt="2024-09-10T19:27:23.083" v="330" actId="20577"/>
          <ac:spMkLst>
            <pc:docMk/>
            <pc:sldMk cId="3997242480" sldId="713"/>
            <ac:spMk id="3" creationId="{E59E4643-C805-F4EA-EA41-6D9CE5CD232F}"/>
          </ac:spMkLst>
        </pc:spChg>
      </pc:sldChg>
      <pc:sldChg chg="modSp add">
        <pc:chgData name="Stephanie Bradley" userId="bb573b86-6a01-430f-ba3c-43c2b2970490" providerId="ADAL" clId="{AC322C03-0111-486E-8572-B603AE86D1D1}" dt="2024-09-10T19:29:16.118" v="373" actId="115"/>
        <pc:sldMkLst>
          <pc:docMk/>
          <pc:sldMk cId="2305670744" sldId="714"/>
        </pc:sldMkLst>
        <pc:spChg chg="mod">
          <ac:chgData name="Stephanie Bradley" userId="bb573b86-6a01-430f-ba3c-43c2b2970490" providerId="ADAL" clId="{AC322C03-0111-486E-8572-B603AE86D1D1}" dt="2024-09-10T19:29:16.118" v="373" actId="115"/>
          <ac:spMkLst>
            <pc:docMk/>
            <pc:sldMk cId="2305670744" sldId="714"/>
            <ac:spMk id="3" creationId="{99A9CD88-4AB5-6E67-D1CB-DA7D24519E11}"/>
          </ac:spMkLst>
        </pc:spChg>
      </pc:sldChg>
      <pc:sldChg chg="add del">
        <pc:chgData name="Stephanie Bradley" userId="bb573b86-6a01-430f-ba3c-43c2b2970490" providerId="ADAL" clId="{AC322C03-0111-486E-8572-B603AE86D1D1}" dt="2024-09-10T19:18:25.117" v="6" actId="2696"/>
        <pc:sldMkLst>
          <pc:docMk/>
          <pc:sldMk cId="4257160056" sldId="714"/>
        </pc:sldMkLst>
      </pc:sldChg>
      <pc:sldChg chg="add del">
        <pc:chgData name="Stephanie Bradley" userId="bb573b86-6a01-430f-ba3c-43c2b2970490" providerId="ADAL" clId="{AC322C03-0111-486E-8572-B603AE86D1D1}" dt="2024-09-10T19:18:25.117" v="6" actId="2696"/>
        <pc:sldMkLst>
          <pc:docMk/>
          <pc:sldMk cId="2390351277" sldId="715"/>
        </pc:sldMkLst>
      </pc:sldChg>
      <pc:sldChg chg="add del">
        <pc:chgData name="Stephanie Bradley" userId="bb573b86-6a01-430f-ba3c-43c2b2970490" providerId="ADAL" clId="{AC322C03-0111-486E-8572-B603AE86D1D1}" dt="2024-09-10T19:18:25.117" v="6" actId="2696"/>
        <pc:sldMkLst>
          <pc:docMk/>
          <pc:sldMk cId="318179020" sldId="716"/>
        </pc:sldMkLst>
      </pc:sldChg>
      <pc:sldChg chg="add del">
        <pc:chgData name="Stephanie Bradley" userId="bb573b86-6a01-430f-ba3c-43c2b2970490" providerId="ADAL" clId="{AC322C03-0111-486E-8572-B603AE86D1D1}" dt="2024-09-10T19:18:25.117" v="6" actId="2696"/>
        <pc:sldMkLst>
          <pc:docMk/>
          <pc:sldMk cId="832171617" sldId="717"/>
        </pc:sldMkLst>
      </pc:sldChg>
      <pc:sldChg chg="add del">
        <pc:chgData name="Stephanie Bradley" userId="bb573b86-6a01-430f-ba3c-43c2b2970490" providerId="ADAL" clId="{AC322C03-0111-486E-8572-B603AE86D1D1}" dt="2024-09-10T19:18:30.386" v="7" actId="2696"/>
        <pc:sldMkLst>
          <pc:docMk/>
          <pc:sldMk cId="954985865" sldId="718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BC498-0614-4BEB-BE63-2EFF60642632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9DAB03-9EA3-496E-A2C1-81BD95C55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4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9908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362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41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2855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522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0CC8-4361-72AE-8A3D-828C401DDB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C0317F-F462-DCD3-1594-65E1DF9BB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A7D7E-2D83-607F-E108-5D3D99F58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29DE6-E122-2598-B6BE-98062F734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9A530-FD4D-DF80-4125-8785359E9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81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4C97B-D9F6-C4BB-EB12-F271C8CF7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C177-B0A8-E9B1-3A23-E805C9B12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3CEB1-EAA9-056E-94F9-0D9B9C6FB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E6059-0D94-9880-685E-79A234F3A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CFB45-81D0-D83B-3396-E03523A22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7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DBC0B-6DC6-B654-2243-E49468A2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58029-67E5-A4D6-E95B-80D84B562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ACF5D-6B9C-3C33-CB4B-24AE4047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08BC-5BC0-6E8D-9FDC-2B60754B3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BD171-712B-3FC4-40C7-638BB764A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56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7363B-21D8-1F43-A2A0-CEB9FF3D1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B663F-B505-873B-6CC8-B26293FFA2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19DF14-C433-E3F2-3FAC-208D326A0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1D723F-B7BA-B2BE-E087-DE5DF5F54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B6D684-5355-E750-7252-46A3BA788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2C38B-0EAA-F0F2-869F-32D860BA8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51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39B2-3C52-455D-BC9E-3FDF628DD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ABDD5E-A149-0BAC-C376-DC4528C34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9582FD-EDA3-93D0-7292-F812A4061A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9A54ED-C6F7-AEB6-5608-16AF1C0603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2D3001-842A-7F5E-3B9E-536FF7E260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D44557-EA0B-D2D9-8413-25CE493BE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2BBC58-36F9-3338-1F1C-B5FAFA33F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6DEB63-AB92-F0AC-1BBF-766D1180C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87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902A1-EA5C-0D35-ACAF-322F03DDC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DA551B-A9D4-DBBC-589C-ABBECBEBA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180682-2EF4-A79D-DE0F-95357F850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9C5996-72EF-D5BA-2CDC-B51BC04FA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0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543A1B-EF16-3CC0-9047-EB3902954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774FC1-18D2-78B9-C235-9D5E69678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0C876-28A9-D842-C6D2-2D1B52CD7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696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9C5E7-0945-2AFF-7C22-C797C563A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053C3-AFCF-5BC3-64FC-543E48ABF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91965-913C-8E6E-F5F6-121656258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833B3-2919-8171-4C8D-D1DC45186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D937B-71CB-AC8D-921D-6ED2D7D4F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413BF-572B-580C-760C-0274A02E5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174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EDAD2-E0A0-6510-C34C-7AB6E69A0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F235B6-86C2-F63A-3CFA-F0F13F7951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DA2025-2CBB-872E-4A9B-ABDE6ED4C2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46EAB1-D288-272A-BC04-CB4FA32C0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CB0B8-EAC9-ABD4-53BA-0CAA3D618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D9320-8D06-3BC0-DB93-40E619911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24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1848B-09DD-8044-6E29-678CB19D3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E42001-5266-6C33-42F5-7E167F2B69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58FB-3446-3DDB-2CF1-75985B915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9766B-ABE5-8AEA-00F4-EBDF3937B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C3F85-6AAC-D9E8-4135-A36BC001B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56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0FFDF2-7AE2-28DF-551D-8F0F16396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F8810-43E0-FADA-1025-1E5641A287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F9468-4081-8C40-7411-32CA123B6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CDBDE-B332-7469-ED53-63BCF6C1C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82B85-4EB8-93B2-ECE4-4DEBC8355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11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9386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410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80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2571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4932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2933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483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1194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581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536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1699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715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61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8FCBD2-20C9-C850-3508-9031B34D9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C93454-BD13-7645-E39D-A4CE23C7F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0D8BF-C7B0-1F0F-3B67-5BB051403C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FFC0B0-24F1-4359-B27A-4D16668D3B57}" type="datetimeFigureOut">
              <a:rPr lang="en-GB" smtClean="0"/>
              <a:t>11/09/2024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A7823-41B8-6592-B8F5-2084A89BB2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DFAA5-E105-5767-CEFE-FE0E05DAA3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A6E71A-8A10-4C19-9AC7-D140E9E825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38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53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fc40274e-1b44-4fc2-82fd-c66b362553e6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9294/492/618" TargetMode="Externa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fsse-info/3597665438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4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10/6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Tx/>
              <a:buChar char="-"/>
            </a:pPr>
            <a:r>
              <a:rPr lang="en-GB"/>
              <a:t>Talking about the Future</a:t>
            </a:r>
          </a:p>
          <a:p>
            <a:pPr marL="342900" indent="-342900">
              <a:buFontTx/>
              <a:buChar char="-"/>
            </a:pPr>
            <a:r>
              <a:rPr lang="en-GB"/>
              <a:t>Future Perfect Progressive</a:t>
            </a:r>
          </a:p>
          <a:p>
            <a:pPr marL="342900" indent="-342900">
              <a:buFontTx/>
              <a:buChar char="-"/>
            </a:pPr>
            <a:r>
              <a:rPr lang="en-GB"/>
              <a:t>Review For &amp; Against essays</a:t>
            </a:r>
          </a:p>
          <a:p>
            <a:pPr marL="342900" indent="-342900">
              <a:buFontTx/>
              <a:buChar char="-"/>
            </a:pPr>
            <a:r>
              <a:rPr lang="en-GB"/>
              <a:t>Final Essay</a:t>
            </a:r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994497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16327-C1C2-4E26-E871-32BB41AC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C6EE3-2CCB-0758-27B5-5112A388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  <a:p>
            <a:r>
              <a:rPr lang="en-US">
                <a:hlinkClick r:id="rId3"/>
              </a:rPr>
              <a:t>Academic Vocabulary Unit 10 - Details - Kahoot!</a:t>
            </a:r>
            <a:r>
              <a:rPr lang="en-US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01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B926-82EB-66CC-EDB3-E05FA485992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9CD88-4AB5-6E67-D1CB-DA7D24519E1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955040"/>
            <a:ext cx="12080240" cy="5221923"/>
          </a:xfrm>
        </p:spPr>
        <p:txBody>
          <a:bodyPr>
            <a:normAutofit/>
          </a:bodyPr>
          <a:lstStyle/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pPr marL="0" indent="0" algn="ctr">
              <a:buNone/>
            </a:pPr>
            <a:r>
              <a:rPr lang="en-GB" sz="2600"/>
              <a:t>Fifty years from now, we’ll have terrible health problems because we’ll have been sitting on the sofa for half of our lives!</a:t>
            </a:r>
          </a:p>
          <a:p>
            <a:endParaRPr lang="en-GB" sz="2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50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B926-82EB-66CC-EDB3-E05FA485992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9CD88-4AB5-6E67-D1CB-DA7D24519E1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955040"/>
            <a:ext cx="12080240" cy="5221923"/>
          </a:xfrm>
        </p:spPr>
        <p:txBody>
          <a:bodyPr>
            <a:normAutofit/>
          </a:bodyPr>
          <a:lstStyle/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pPr marL="0" indent="0" algn="ctr">
              <a:buNone/>
            </a:pPr>
            <a:r>
              <a:rPr lang="en-GB" sz="2600" b="1">
                <a:solidFill>
                  <a:schemeClr val="accent1"/>
                </a:solidFill>
              </a:rPr>
              <a:t>Fifty years </a:t>
            </a:r>
            <a:r>
              <a:rPr lang="en-GB" sz="2600" b="1" u="sng">
                <a:solidFill>
                  <a:schemeClr val="accent1"/>
                </a:solidFill>
              </a:rPr>
              <a:t>from now</a:t>
            </a:r>
            <a:r>
              <a:rPr lang="en-GB" sz="2600"/>
              <a:t>, we’ll have terrible health problems because </a:t>
            </a:r>
            <a:r>
              <a:rPr lang="en-GB" sz="2600" b="1">
                <a:solidFill>
                  <a:schemeClr val="accent1"/>
                </a:solidFill>
              </a:rPr>
              <a:t>we’ll have been sitting</a:t>
            </a:r>
            <a:r>
              <a:rPr lang="en-GB" sz="2600"/>
              <a:t> on the sofa </a:t>
            </a:r>
            <a:r>
              <a:rPr lang="en-GB" sz="2600" b="1" u="sng">
                <a:solidFill>
                  <a:schemeClr val="accent1"/>
                </a:solidFill>
              </a:rPr>
              <a:t>for</a:t>
            </a:r>
            <a:r>
              <a:rPr lang="en-GB" sz="2600" b="1">
                <a:solidFill>
                  <a:schemeClr val="accent1"/>
                </a:solidFill>
              </a:rPr>
              <a:t> half of our lives</a:t>
            </a:r>
            <a:r>
              <a:rPr lang="en-GB" sz="2600"/>
              <a:t>!</a:t>
            </a:r>
          </a:p>
          <a:p>
            <a:endParaRPr lang="en-GB" sz="2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67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B926-82EB-66CC-EDB3-E05FA4859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Future Perfect Progressive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9CD88-4AB5-6E67-D1CB-DA7D24519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2559"/>
            <a:ext cx="10515600" cy="4744403"/>
          </a:xfrm>
        </p:spPr>
        <p:txBody>
          <a:bodyPr>
            <a:normAutofit/>
          </a:bodyPr>
          <a:lstStyle/>
          <a:p>
            <a:r>
              <a:rPr lang="en-GB" sz="2600"/>
              <a:t>Fifty years from now, we’ll have terrible health problems because we’ll have been sitting on the sofa for half of our lives!</a:t>
            </a:r>
          </a:p>
          <a:p>
            <a:endParaRPr lang="en-GB" sz="2600"/>
          </a:p>
          <a:p>
            <a:pPr marL="0" indent="0">
              <a:buNone/>
            </a:pPr>
            <a:r>
              <a:rPr lang="en-GB" sz="2600"/>
              <a:t>FORM: Will + have + been + verb +</a:t>
            </a:r>
            <a:r>
              <a:rPr lang="en-GB" sz="2600" err="1"/>
              <a:t>ing</a:t>
            </a:r>
            <a:endParaRPr lang="en-GB" sz="2600"/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600"/>
              <a:t>MEANING 1:  to talk about </a:t>
            </a:r>
            <a:r>
              <a:rPr lang="en-GB" sz="2600" u="sng"/>
              <a:t>duration</a:t>
            </a:r>
            <a:r>
              <a:rPr lang="en-GB" sz="2600"/>
              <a:t> = </a:t>
            </a:r>
            <a:r>
              <a:rPr lang="en-GB" sz="2600" b="1">
                <a:solidFill>
                  <a:srgbClr val="002060"/>
                </a:solidFill>
              </a:rPr>
              <a:t>for half of our lives</a:t>
            </a:r>
          </a:p>
          <a:p>
            <a:pPr marL="0" indent="0">
              <a:buNone/>
            </a:pPr>
            <a:endParaRPr lang="en-GB" sz="2600" b="1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600"/>
              <a:t>There are likely to be more accidents in the future because billions more drones </a:t>
            </a:r>
            <a:r>
              <a:rPr lang="en-GB" sz="2600" b="1">
                <a:solidFill>
                  <a:srgbClr val="002060"/>
                </a:solidFill>
              </a:rPr>
              <a:t>will have been flying around</a:t>
            </a:r>
            <a:r>
              <a:rPr lang="en-GB" sz="2600" b="1"/>
              <a:t>.</a:t>
            </a:r>
          </a:p>
          <a:p>
            <a:pPr marL="0" indent="0">
              <a:buNone/>
            </a:pPr>
            <a:r>
              <a:rPr lang="en-GB" sz="2600"/>
              <a:t>MEANING 2: to talk about </a:t>
            </a:r>
            <a:r>
              <a:rPr lang="en-GB" sz="2600" u="sng"/>
              <a:t>a process and a future result</a:t>
            </a:r>
            <a:r>
              <a:rPr lang="en-GB" sz="2600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99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28666-28FA-8469-5488-6C8EC2AB2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EAD4D-D766-B6FC-1F80-581666597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L&amp;S e-book page 183</a:t>
            </a:r>
          </a:p>
          <a:p>
            <a:endParaRPr lang="en-GB"/>
          </a:p>
          <a:p>
            <a:r>
              <a:rPr lang="en-GB"/>
              <a:t>Exercises 1&amp;2</a:t>
            </a:r>
          </a:p>
        </p:txBody>
      </p:sp>
    </p:spTree>
    <p:extLst>
      <p:ext uri="{BB962C8B-B14F-4D97-AF65-F5344CB8AC3E}">
        <p14:creationId xmlns:p14="http://schemas.microsoft.com/office/powerpoint/2010/main" val="477788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F3838-557D-A0FC-29BF-06561A7F5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Writing Skills </a:t>
            </a:r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– For &amp; Against Essays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4A4F5-F409-024E-C5A9-73D7F2D1C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In this type of essay, you must first state your stance clearly.</a:t>
            </a:r>
          </a:p>
          <a:p>
            <a:r>
              <a:rPr lang="en-GB"/>
              <a:t>Before you give your arguments, you should give the opposing arguments.</a:t>
            </a:r>
          </a:p>
          <a:p>
            <a:r>
              <a:rPr lang="en-GB"/>
              <a:t>Then give reasons to support your stance</a:t>
            </a:r>
          </a:p>
          <a:p>
            <a:r>
              <a:rPr lang="en-GB"/>
              <a:t>Finally, summarise both arguments and clarify your stance.</a:t>
            </a:r>
          </a:p>
        </p:txBody>
      </p:sp>
    </p:spTree>
    <p:extLst>
      <p:ext uri="{BB962C8B-B14F-4D97-AF65-F5344CB8AC3E}">
        <p14:creationId xmlns:p14="http://schemas.microsoft.com/office/powerpoint/2010/main" val="3700974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2F19E-1843-D8C4-271D-3E078F025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Useful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8CA13-E0F6-E71B-5FBF-A890DA451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endParaRPr lang="en-GB"/>
          </a:p>
          <a:p>
            <a:endParaRPr lang="en-GB"/>
          </a:p>
          <a:p>
            <a:r>
              <a:rPr lang="en-GB">
                <a:hlinkClick r:id="rId2"/>
              </a:rPr>
              <a:t>https://wordwall.net/play/59294/492/618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3881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B1DB8-0B3A-6F61-6AAF-D120DAA7F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Language for use in </a:t>
            </a:r>
            <a:r>
              <a:rPr lang="en-GB" b="1" i="1">
                <a:solidFill>
                  <a:srgbClr val="002060"/>
                </a:solidFill>
              </a:rPr>
              <a:t>For &amp; Against</a:t>
            </a:r>
            <a:r>
              <a:rPr lang="en-GB" b="1">
                <a:solidFill>
                  <a:srgbClr val="002060"/>
                </a:solidFill>
              </a:rPr>
              <a:t> Essays</a:t>
            </a:r>
          </a:p>
        </p:txBody>
      </p:sp>
      <p:pic>
        <p:nvPicPr>
          <p:cNvPr id="5" name="Content Placeholder 4" descr="A group of colorful squares with white text&#10;&#10;Description automatically generated">
            <a:extLst>
              <a:ext uri="{FF2B5EF4-FFF2-40B4-BE49-F238E27FC236}">
                <a16:creationId xmlns:a16="http://schemas.microsoft.com/office/drawing/2014/main" id="{27D2C8EF-559A-2CA4-E4CC-C2EA92A683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52650" y="1516954"/>
            <a:ext cx="7886700" cy="3914432"/>
          </a:xfrm>
        </p:spPr>
      </p:pic>
    </p:spTree>
    <p:extLst>
      <p:ext uri="{BB962C8B-B14F-4D97-AF65-F5344CB8AC3E}">
        <p14:creationId xmlns:p14="http://schemas.microsoft.com/office/powerpoint/2010/main" val="307634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BE5AC-4A87-C042-45E5-8100D74E2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 good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D494D-D20D-46A1-B8B7-F07F8EDF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156447"/>
            <a:ext cx="7886700" cy="5020516"/>
          </a:xfrm>
        </p:spPr>
        <p:txBody>
          <a:bodyPr/>
          <a:lstStyle/>
          <a:p>
            <a:r>
              <a:rPr lang="en-GB"/>
              <a:t>Has 3 parts:</a:t>
            </a:r>
          </a:p>
          <a:p>
            <a:endParaRPr lang="en-GB"/>
          </a:p>
          <a:p>
            <a:r>
              <a:rPr lang="en-GB"/>
              <a:t>1) a statement of your stance</a:t>
            </a:r>
          </a:p>
          <a:p>
            <a:r>
              <a:rPr lang="en-GB"/>
              <a:t>2) a brief summary of the main points</a:t>
            </a:r>
          </a:p>
          <a:p>
            <a:r>
              <a:rPr lang="en-GB"/>
              <a:t>3) concluding remarks</a:t>
            </a:r>
          </a:p>
        </p:txBody>
      </p:sp>
    </p:spTree>
    <p:extLst>
      <p:ext uri="{BB962C8B-B14F-4D97-AF65-F5344CB8AC3E}">
        <p14:creationId xmlns:p14="http://schemas.microsoft.com/office/powerpoint/2010/main" val="321285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28596-8522-539F-98A6-305D08CBB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Final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1900A-CA78-61A2-BF8F-DDF0F4213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2556"/>
            <a:ext cx="10515600" cy="5154408"/>
          </a:xfrm>
        </p:spPr>
        <p:txBody>
          <a:bodyPr/>
          <a:lstStyle/>
          <a:p>
            <a:r>
              <a:rPr lang="en-GB"/>
              <a:t>Put all devices and notebooks away.</a:t>
            </a:r>
          </a:p>
          <a:p>
            <a:r>
              <a:rPr lang="en-GB"/>
              <a:t>Use only a pen or pencil and eraser.</a:t>
            </a:r>
          </a:p>
          <a:p>
            <a:r>
              <a:rPr lang="en-GB"/>
              <a:t>You have 1 hour to write a 250-word essay.</a:t>
            </a:r>
          </a:p>
          <a:p>
            <a:r>
              <a:rPr lang="en-GB"/>
              <a:t>The title is:</a:t>
            </a:r>
          </a:p>
          <a:p>
            <a:pPr marL="0" indent="0" algn="ctr">
              <a:buNone/>
            </a:pPr>
            <a:r>
              <a:rPr lang="en-GB">
                <a:solidFill>
                  <a:schemeClr val="accent1"/>
                </a:solidFill>
              </a:rPr>
              <a:t>There are more challenges and risks than benefits to new technology</a:t>
            </a:r>
          </a:p>
          <a:p>
            <a:pPr marL="0" indent="0">
              <a:buNone/>
            </a:pPr>
            <a:r>
              <a:rPr lang="en-GB"/>
              <a:t>Make sure that:</a:t>
            </a:r>
          </a:p>
          <a:p>
            <a:pPr marL="0" indent="0">
              <a:buNone/>
            </a:pPr>
            <a:r>
              <a:rPr lang="en-GB"/>
              <a:t>Your perspective and stance are clear.</a:t>
            </a:r>
          </a:p>
          <a:p>
            <a:pPr marL="0" indent="0">
              <a:buNone/>
            </a:pPr>
            <a:r>
              <a:rPr lang="en-GB"/>
              <a:t>You use appropriate verb tenses.</a:t>
            </a:r>
          </a:p>
          <a:p>
            <a:pPr marL="0" indent="0">
              <a:buNone/>
            </a:pPr>
            <a:r>
              <a:rPr lang="en-GB"/>
              <a:t>Your argument is balanced.</a:t>
            </a:r>
          </a:p>
          <a:p>
            <a:pPr marL="0" indent="0">
              <a:buNone/>
            </a:pPr>
            <a:r>
              <a:rPr lang="en-GB"/>
              <a:t>Your conclusion includes a summary.</a:t>
            </a:r>
          </a:p>
          <a:p>
            <a:pPr marL="0" indent="0">
              <a:buNone/>
            </a:pPr>
            <a:endParaRPr lang="en-GB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68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DEDD2-57E5-6768-CA21-20CF7BCF0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1-Minute Videos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B4792-691B-D73D-8EC2-CB3DE0E53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415"/>
            <a:ext cx="10515600" cy="4812548"/>
          </a:xfrm>
        </p:spPr>
        <p:txBody>
          <a:bodyPr lIns="91440" tIns="45720" rIns="91440" bIns="45720" anchor="t"/>
          <a:lstStyle/>
          <a:p>
            <a:endParaRPr lang="en-US"/>
          </a:p>
          <a:p>
            <a:r>
              <a:rPr lang="en-US">
                <a:ea typeface="Calibri"/>
                <a:cs typeface="Calibri"/>
              </a:rPr>
              <a:t>Please bring your video on a memory stick or pen drive.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pic>
        <p:nvPicPr>
          <p:cNvPr id="4" name="Picture 3" descr="A close-up of a black device&#10;&#10;Description automatically generated">
            <a:extLst>
              <a:ext uri="{FF2B5EF4-FFF2-40B4-BE49-F238E27FC236}">
                <a16:creationId xmlns:a16="http://schemas.microsoft.com/office/drawing/2014/main" id="{6196F1CF-1627-F04E-9E17-4994EA5F49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47999" y="2414697"/>
            <a:ext cx="5464343" cy="23795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595C68-EE9C-52E0-490D-A94C0F616A0B}"/>
              </a:ext>
            </a:extLst>
          </p:cNvPr>
          <p:cNvSpPr txBox="1"/>
          <p:nvPr/>
        </p:nvSpPr>
        <p:spPr>
          <a:xfrm>
            <a:off x="2867525" y="5556918"/>
            <a:ext cx="5464343" cy="10694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83540D-CA63-3D98-D90A-62E3D70FA1DE}"/>
              </a:ext>
            </a:extLst>
          </p:cNvPr>
          <p:cNvSpPr txBox="1"/>
          <p:nvPr/>
        </p:nvSpPr>
        <p:spPr>
          <a:xfrm>
            <a:off x="1273342" y="5243763"/>
            <a:ext cx="45980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ea typeface="Calibri"/>
                <a:cs typeface="Calibri"/>
              </a:rPr>
              <a:t>and send it to me in Team chat.</a:t>
            </a:r>
          </a:p>
        </p:txBody>
      </p:sp>
    </p:spTree>
    <p:extLst>
      <p:ext uri="{BB962C8B-B14F-4D97-AF65-F5344CB8AC3E}">
        <p14:creationId xmlns:p14="http://schemas.microsoft.com/office/powerpoint/2010/main" val="4263027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10/6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Tx/>
              <a:buChar char="-"/>
            </a:pPr>
            <a:r>
              <a:rPr lang="en-GB"/>
              <a:t>Film Showing:</a:t>
            </a:r>
          </a:p>
          <a:p>
            <a:r>
              <a:rPr lang="en-GB"/>
              <a:t>The UWTSD Pre-Sessional Course presents –</a:t>
            </a:r>
          </a:p>
          <a:p>
            <a:r>
              <a:rPr lang="en-GB"/>
              <a:t>1-Minute Videos on Peace</a:t>
            </a:r>
          </a:p>
          <a:p>
            <a:endParaRPr lang="en-GB"/>
          </a:p>
          <a:p>
            <a:r>
              <a:rPr lang="en-GB"/>
              <a:t>- The Big Vocabulary Competition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997242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367F7-4076-D542-1234-5D6ADDAAC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A8F51-133D-4F14-800D-D955913B3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0542"/>
            <a:ext cx="10515600" cy="5036421"/>
          </a:xfrm>
        </p:spPr>
        <p:txBody>
          <a:bodyPr/>
          <a:lstStyle/>
          <a:p>
            <a:r>
              <a:rPr lang="en-GB"/>
              <a:t>L&amp;S workbook – Grammar: Future Perfect Progressive</a:t>
            </a:r>
          </a:p>
          <a:p>
            <a:r>
              <a:rPr lang="en-GB"/>
              <a:t>R&amp;W workbook – Grammar: Future Perfect Simple.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Portfolio</a:t>
            </a:r>
          </a:p>
          <a:p>
            <a:r>
              <a:rPr lang="en-GB"/>
              <a:t>Each folder, and each file within a folder should be labelled:</a:t>
            </a:r>
          </a:p>
          <a:p>
            <a:r>
              <a:rPr lang="en-GB"/>
              <a:t>Your Name/ Group [10PSE/6PSE], and the skill/task.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If you are missing any writing scores, you may use the score you get for today’s essay.</a:t>
            </a:r>
          </a:p>
        </p:txBody>
      </p:sp>
    </p:spTree>
    <p:extLst>
      <p:ext uri="{BB962C8B-B14F-4D97-AF65-F5344CB8AC3E}">
        <p14:creationId xmlns:p14="http://schemas.microsoft.com/office/powerpoint/2010/main" val="27657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2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Sub Title 1</vt:lpstr>
      <vt:lpstr>1_Office Theme</vt:lpstr>
      <vt:lpstr>Text 1</vt:lpstr>
      <vt:lpstr>  WEEK 10/6   Day Three   Session One</vt:lpstr>
      <vt:lpstr>Review Self-Study</vt:lpstr>
      <vt:lpstr> </vt:lpstr>
      <vt:lpstr> </vt:lpstr>
      <vt:lpstr>Future Perfect Progressive</vt:lpstr>
      <vt:lpstr>Practice</vt:lpstr>
      <vt:lpstr>Writing Skills  – For &amp; Against Essays</vt:lpstr>
      <vt:lpstr>Useful Language</vt:lpstr>
      <vt:lpstr>Language for use in For &amp; Against Essays</vt:lpstr>
      <vt:lpstr>A good conclusion</vt:lpstr>
      <vt:lpstr>Final Essay</vt:lpstr>
      <vt:lpstr>1-Minute Videos</vt:lpstr>
      <vt:lpstr>  WEEK 10/6   Day Three   Session Two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10/6   Day Three   Session One</dc:title>
  <dc:creator>Stephanie Bradley</dc:creator>
  <cp:revision>1</cp:revision>
  <dcterms:created xsi:type="dcterms:W3CDTF">2024-09-10T19:09:29Z</dcterms:created>
  <dcterms:modified xsi:type="dcterms:W3CDTF">2024-09-11T10:08:58Z</dcterms:modified>
</cp:coreProperties>
</file>