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12/4/2021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12/4/2021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a:latin typeface="Calibri" panose="020F0502020204030204" pitchFamily="34" charset="0"/>
              </a:rPr>
              <a:t>Bart Plange – Senior Assessments Officer </a:t>
            </a:r>
          </a:p>
          <a:p>
            <a:r>
              <a:rPr lang="en-GB" dirty="0">
                <a:latin typeface="Calibri" panose="020F0502020204030204" pitchFamily="34" charset="0"/>
              </a:rPr>
              <a:t>Meleri Wigley – Assessments Officer</a:t>
            </a:r>
          </a:p>
          <a:p>
            <a:r>
              <a:rPr lang="en-GB" dirty="0">
                <a:latin typeface="Calibri" panose="020F0502020204030204" pitchFamily="34" charset="0"/>
              </a:rPr>
              <a:t>Deepika Sachdeva– Assessments Officer</a:t>
            </a:r>
          </a:p>
          <a:p>
            <a:r>
              <a:rPr lang="en-GB" dirty="0">
                <a:latin typeface="Calibri" panose="020F0502020204030204" pitchFamily="34" charset="0"/>
              </a:rPr>
              <a:t>Albert Fedillaga - Assessments  Officer </a:t>
            </a:r>
          </a:p>
          <a:p>
            <a:r>
              <a:rPr lang="en-GB" dirty="0">
                <a:latin typeface="Calibri" panose="020F0502020204030204" pitchFamily="34" charset="0"/>
              </a:rPr>
              <a:t>Manjula Sivasatkunanathan - Assessments  Officer (Weekend)</a:t>
            </a:r>
          </a:p>
          <a:p>
            <a:endParaRPr lang="en-GB" dirty="0">
              <a:latin typeface="Calibri" panose="020F0502020204030204" pitchFamily="34" charset="0"/>
            </a:endParaRPr>
          </a:p>
          <a:p>
            <a:r>
              <a:rPr lang="en-GB" sz="2000" i="1" dirty="0">
                <a:latin typeface="Calibri" panose="020F0502020204030204" pitchFamily="34" charset="0"/>
              </a:rPr>
              <a:t>February 21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February 2021 submissions will be released on Friday 11</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2021. This is the same date where you will be able to view the June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3591</TotalTime>
  <Words>2498</Words>
  <Application>Microsoft Office PowerPoint</Application>
  <PresentationFormat>On-screen Show (4:3)</PresentationFormat>
  <Paragraphs>234</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Jossett Hector</cp:lastModifiedBy>
  <cp:revision>193</cp:revision>
  <cp:lastPrinted>2016-11-23T13:46:39Z</cp:lastPrinted>
  <dcterms:created xsi:type="dcterms:W3CDTF">2013-10-14T09:25:34Z</dcterms:created>
  <dcterms:modified xsi:type="dcterms:W3CDTF">2021-12-04T09:17:15Z</dcterms:modified>
</cp:coreProperties>
</file>