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68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  <p:sldId id="351" r:id="rId97"/>
    <p:sldId id="352" r:id="rId98"/>
    <p:sldId id="353" r:id="rId9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1-25T09:55:23.72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2216 654 61 0,'0'0'66'16,"0"0"-36"-16,0 0 4 0,0 0 2 15,0 0-2-15,0 0-2 0,0 0-1 16,0 0 0-16,0-2-4 0,0 2 1 15,-2-1 1-15,0 0-1 0,2 1-5 0,0-1-4 16,0 1-5-16,0 0-2 0,0 0-3 16,0 0-5-16,0 0 3 0,0 0-4 15,0 0-2-15,0 0 1 0,0 7 0 16,0 8 3-16,0 2 0 0,-2 6-1 15,2 2 1-15,-2 2-3 0,-2 5 2 16,1 3 2-16,-1 3-3 0,-2 7 3 16,0-2 0-16,-2 0-2 0,1 0 2 15,1-6-3-15,0-3-4 0,4-1 1 16,-2-6 2-16,2-3-2 0,2-6-1 0,0-5 0 15,0-4 2-15,2-4-7 0,2-3-14 16,4-2-18-16,1 0-11 0,-3-14-17 16,2-8-34-16,-4-11-69 0</inkml:trace>
  <inkml:trace contextRef="#ctx0" brushRef="#br0" timeOffset="352.02">2139 530 213 0,'-16'0'176'16,"4"0"-163"-16,5 0 8 0,1 0 33 15,4 0-25-15,2 3-17 0,0 9-11 16,0 7 0-16,10 5 0 0,3 4 4 16,7 4-3-16,-1-1-2 0,6 2 1 15,0 1 2-15,-3 0-2 0,-1 3-2 16,4 1 2-16,0 3 0 0,2 1-1 0,-5-3-2 15,-1-1 0-15,2-2-2 16,-7-4-3-16,-1 1 5 0,-5-2-3 16,-6-4 0-16,-4-2-2 0,0-3 3 15,0-6 7-15,-8 0-1 0,-7-4 2 0,1-2-3 16,-3 0 6-16,-3-2 2 0,1 0 5 15,1-3 1-15,-1-1-1 0,-2 0-7 16,3-2-1-16,-1 1-3 0,0 2 0 16,7-1-3-16,0 0 0 0,1 2-1 15,3-5 0-15,4 1-2 0,4 1-11 0,0 0-23 16,0 2-24-16,4 1-36 0,2-4-89 15</inkml:trace>
  <inkml:trace contextRef="#ctx0" brushRef="#br0" timeOffset="872.04">2584 1185 71 0,'2'0'29'0,"6"0"-9"0,-2 0 17 16,3 0-5-16,1 0-5 0,2 0 2 15,3-4-5-15,1-5-5 0,-1-5 2 16,4-2 2-16,-1-1 1 0,1-4 2 15,1 1 3-15,-5-2-9 0,-5 1-2 16,-4 2 5-16,-1-1-2 0,-5 1-1 16,0 1-3-16,0 0-3 0,-5 6 1 15,-5-1-6-15,-2 4-4 0,-1 6 4 16,-3-2-1-16,3 5-2 0,-1 0-5 15,-3 5 5-15,5 8-3 0,0 5-1 0,-1 5 0 16,3 6-1-16,-1 0 2 0,3 2-1 16,6 1-2-16,0 0 2 0,2 0-2 15,0-1 1-15,0-3-1 0,8-4 1 16,3-2 0-16,-1-4-2 0,4-1 0 15,-1-4 0-15,1-3-1 0,3-4-9 16,-1-1-10-16,-1-5-1 0,-1 1-11 16,3-1-18-16,-3 0-25 0,5-6-25 15,-7-6-22-15,1-1-38 0</inkml:trace>
  <inkml:trace contextRef="#ctx0" brushRef="#br0" timeOffset="1188.06">3088 1030 13 0,'0'-3'219'0,"0"2"-148"16,-6-3-11-16,0 4 6 0,-2 0-16 0,-5 0-13 15,3 0-8-15,-3 5-2 0,1 3-5 16,0 3-9-16,-3 5 1 0,3 2-6 16,-1 3-1-16,1 1 1 0,4 2-4 15,4 2 0-15,-3-2-1 0,7 1-3 16,0-2 1-16,0-2 0 0,0 1 0 0,5-5-2 15,-1 1 0-15,6-3 2 16,0-4-2-16,3 1-1 0,-1-6-9 16,1-1-9-16,3-2-7 0,1-3-11 15,1 0-20-15,1-8-55 0,-1-5-73 0</inkml:trace>
  <inkml:trace contextRef="#ctx0" brushRef="#br0" timeOffset="1415.08">3287 1055 10 0,'4'-1'272'15,"-4"1"-197"-15,0 0-31 16,0 0 17-16,0 0-23 0,2 6-21 16,-2 4 0-16,4 5-2 0,-4 1-3 0,0 4-5 15,2 0-5-15,-2-1 2 0,4 3 0 16,0-3-3-16,-4-1-1 0,2 0 2 15,3-1-2-15,-3-3 0 0,0-1-2 16,2-3 0-16,-2-1-14 0,0-3-23 16,2-5-17-16,0 0-26 0,-2-1-55 0,0 0-91 15</inkml:trace>
  <inkml:trace contextRef="#ctx0" brushRef="#br0" timeOffset="2009.11">3535 1008 14 0,'4'0'170'0,"-2"5"-139"16,-2 3 1-16,4 4 18 0,-2 2-2 0,0 2-16 15,0 1 0-15,0 2-4 0,-2 1-3 16,0 5-10-16,0-3 3 0,0 0 5 15,0 0-8-15,0-4-5 16,0-4-3-16,0-3 4 0,2-6-7 0,1-2-1 16,-1-3-1-16,4 0-1 0,0 0 5 15,2-8-1-15,5-6-4 0,1-4 2 16,1-4 0-16,5-1-3 0,-1 3 0 15,-3-2 1-15,3 4-1 0,-2 2 2 16,-3 1-4-16,-2 4 2 0,-1-1 2 0,-1 4-2 16,-2 2-2-16,-1 2 4 0,-1 4-2 15,-2 0-2-15,-2 0 1 0,-2 0 1 16,2 11 1-16,-2-1 1 0,2 5-2 15,-2 2 0-15,0-3 2 0,4 2-1 16,-4-2-1-16,2-1 3 0,2 1-4 16,3-7 2-16,-1-1-3 0,4-2 3 15,-2-4 1-15,1 1-2 0,5-1-1 16,-1-1 3-16,3-9 0 0,3-3-1 15,-3 0-3-15,1 1 1 0,-1-2 0 0,-3 2-1 16,-1 3 1-16,-6 1 3 0,-2 4-4 16,-1 3 3-16,-1-1 0 0,0 2-1 15,-2 0-2-15,0 0 3 16,0 0-2-16,0 7 3 0,0 3 1 0,0 3-1 15,0-1 0-15,-4 5 3 0,1 0-1 16,3 0-2-16,0 2 5 0,0-1-3 16,0-5-2-16,0 3-1 0,0-4-2 15,0-3 2-15,0 2 0 0,0-6-3 16,5 1 1-16,-1-2-6 0,2-3-16 0,4-1-16 15,1 0-21-15,1-4-37 0,2-6-49 16,3-4-69-16</inkml:trace>
  <inkml:trace contextRef="#ctx0" brushRef="#br0" timeOffset="2621.14">4380 1041 7 0,'-6'-3'230'0,"-2"-1"-151"0,-5 4-29 16,1 0 18-16,-5 0-19 0,1 1-12 15,-1 8-11-15,5 5-1 0,-5 4-6 16,1 3-3-16,-1 3-3 0,3 1-2 15,1 0 0-15,5-1-5 0,4-6-2 16,4-3-2-16,0-4-1 0,0-4-3 16,12-4 1-16,5-1 2 0,4-2 1 15,8-7-2-15,2-9-3 0,2-7-1 0,-2 2-9 16,-2-2 2-16,-5 2 0 0,-5 6-1 15,-2 0 4-15,-7 3-1 0,2 4-2 16,-5-2 6-16,-1 5 0 0,-2 3 1 16,-4-1 1-16,0 3 0 0,2 0-1 15,-2 5 0-15,0 4 6 0,0 1-4 0,0 2-2 16,0 3-1-16,0-3 2 0,0 1 4 15,6-3-2-15,4-3-2 16,9-4 2-16,4 0 4 0,2-3-1 16,6-3-3-16,2-10 4 0,2-8 1 0,0-3-1 15,6-4 1-15,-6-4-1 0,3 2 5 16,-7-4-2-16,-4-3 1 0,-3 1-1 15,-5-6 1-15,-9-2 0 0,1-6-1 16,-5-6-1-16,-4-7-2 0,2-2 0 16,-4-1-3-16,0 10 0 0,-4 12 3 0,-2 17-3 15,-3 13 6-15,-5 12 3 0,-5 2 0 16,3 10 1-16,-5 16-5 0,-2 15 3 15,-1 13-3-15,-7 13 2 16,2 9-1-16,2 6 1 0,2 1 4 0,15-1-3 16,10-6-5-16,4-5-4 0,29-10 0 15,16-11 1-15,18-10-2 0,13-12-5 16,13-11-13-16,6-11-12 0,3-6-33 15,-3-5-82-15,-8-17-244 0</inkml:trace>
  <inkml:trace contextRef="#ctx0" brushRef="#br0" timeOffset="3518.2">3334 691 333 0,'0'0'111'0,"0"0"-71"15,2 0-6-15,-2 0-5 16,2 0-20-16,0 1-10 0,1 0-2 16,1 1 4-16,4 1-9 0,-4-3-50 0,-2 0-104 15</inkml:trace>
  <inkml:trace contextRef="#ctx0" brushRef="#br0" timeOffset="5833.33">2214 1651 116 0,'0'0'65'15,"2"0"-40"-15,-2 0 10 0,0 0 12 0,0 0-10 16,2 0-14-16,0 0 4 0,2-1-3 15,0-1-2-15,0 2-3 0,3-2 1 16,-5 1-7-16,4 1 1 0,-2-2-6 16,4-1-3-16,5 2 1 0,-1-1-2 15,5 0-1-15,1 1-1 0,3 0 0 16,4 1 0-16,4 0-1 0,4 0-2 15,4 0 2-15,6 0-1 0,1 0 1 16,12 0 0-16,-1 0 2 0,10 0-2 16,3 0-4-16,0 0 3 0,6 0-1 0,5 1 2 15,-1-1-2-15,7 0 2 0,4 0 1 16,-2 0-4-16,4 0 1 0,2-6 2 15,-6 1 1-15,2 0-2 0,-7 0-2 16,-11 2 4-16,-3-1-1 0,-12 0-2 16,-7 1 1-16,1 0 1 0,-7 0-1 15,-3 1-1-15,-3-1 1 0,-2-3 1 16,0 1-1-16,-2-1 0 0,0-1 0 15,4 2 0-15,9-2 2 0,6 3-4 16,12-1 4-16,-2 0-2 0,2 0 0 0,-4 4-2 16,-9 1 2-16,3 0 0 0,0 0 0 15,2 0 0-15,-1 0 0 0,-3 0 0 16,-11 0 0-16,-5 0-1 0,-10 0-1 15,-13 0 4-15,-1 0-4 0,-10-2 0 16,-2 1 6-16,0 0 3 0,-4-2-6 0,-4 2-2 16,2 1 0-16,0 0 2 15,3 0-2-15,3 0-4 0,-2 0-2 16,2 0 7-16,0 0 0 0,-2 0-2 15,2 5 1-15,-2-1 2 0,0 4-2 0,-4 0-20 16,-4-2-38-16,-7-1-92 0</inkml:trace>
  <inkml:trace contextRef="#ctx0" brushRef="#br0" timeOffset="50975.91">3312 2618 64 0,'0'0'35'0,"0"0"-12"16,-3 0 6-16,3 0-1 0,0 0 12 0,0 0-5 15,0 0-11-15,0 0 3 0,-2 0 1 16,2 0 0-16,0 0-11 16,0 0-1-16,0-3 0 0,0 0-4 15,-2 1-2-15,2 0-2 0,0 2 3 0,0 0-4 16,0 0 0-16,-2-1-1 0,0 0 3 15,2-1-1-15,-2 1-1 0,2 1 1 16,0 0 1-16,0 0-1 0,0 0-2 16,0 0 1-16,0 0-1 0,0 0 1 15,0 0 0-15,0 0 2 0,0 0 0 0,0 0 0 16,0 0-5-16,0 0 2 0,0 0 2 15,-2 0-6-15,2 0 1 0,0 0-1 16,0 0 2-16,-2 0-4 16,2 0 3-16,0 0 1 0,-2 0-1 0,2 1-2 15,-2 8-2-15,0 4 2 0,-2 2 2 16,2 2-3-16,0 3-1 0,-1 1 2 15,1 1-3-15,0-1 2 0,2 2 2 16,0-2-4-16,0 1 3 0,0-2-2 16,0 0 1-16,0 0 1 0,0-2 1 15,-2-3-3-15,2-3 1 0,-2-2 1 0,0-2 2 16,2-1-3-16,-2-3 1 0,2 0 1 15,0-3 1-15,-2-1-2 0,2 1 2 16,0 0 4-16,-2-1-1 16,2 0 1-16,0 0-3 0,-2 0 2 0,0 0-3 15,0 0-2-15,0 0-2 0,0 2 2 16,-3-2-1-16,5 1-1 0,-2-1-1 15,-2 0 1-15,4 3-3 0,-2-2-9 16,2 4-10-16,0 0-10 0,0 0-18 16,0 0-33-16,0-1-90 0</inkml:trace>
  <inkml:trace contextRef="#ctx0" brushRef="#br0" timeOffset="52088.97">3200 3558 60 0,'0'-5'143'0,"-4"1"-85"15,2-1-4-15,0 1 5 0,-2-1-18 16,4 3-3-16,0-1-8 0,0 1-12 16,0 0-7-16,0-2-4 0,6-1-1 15,8-2 1-15,3-3 3 0,5 0 4 0,3 0 1 16,-4 2-3-16,4 5-1 0,0 1-4 15,-3 1 2-15,1 1-5 16,-4 0-3-16,-3 3 0 0,-3 7 3 16,-3 1-3-16,-2 4-2 0,-2-1 3 0,-4 2-3 15,-2 4 4-15,0-1 0 0,-6 3 2 16,-8 1-1-16,-7 2 1 0,2-1-5 15,-3-3 4-15,-5 1-1 0,4 1-4 16,0-4 1-16,-1-3 1 0,5-2 2 16,-4-3-2-16,5 0-1 0,-1-2 1 0,0-4 0 15,7-1 0-15,2-4-2 0,1 0 3 16,3 0 2-16,0 0-4 0,-2 0-2 15,6-2 4-15,-2 0-2 16,4 0 0-16,0 2-3 0,0 0-1 0,0 0-2 16,0 0-2-16,6 0 4 0,4 3 3 15,2 5 1-15,1 1 0 0,3 3-1 16,-1-2 2-16,-1-1 0 0,5 0-2 15,-2 0 2-15,3 1-2 0,3 2 2 16,0 1-2-16,4-1 2 0,1 1-9 0,3-1-13 16,0 0-15-16,-2 1-21 0,-2-2-38 15,-2-2-69-15,-10 0-90 0</inkml:trace>
  <inkml:trace contextRef="#ctx0" brushRef="#br0" timeOffset="53017.03">3076 4403 109 0,'0'0'61'0,"0"0"-9"0,0 0 8 15,0 0-10-15,0 0-13 16,0 0-2-16,0 0-5 0,0 0-4 16,0 0-5-16,8-1-7 0,0-3 6 15,9 2-2-15,2 1-6 0,-1 0 4 0,7 1-5 16,2 0 1-16,0 0-2 0,4 0-8 15,-6 5 2-15,-1 2-2 0,-1 3-1 16,-6-3 0-16,-3 2 1 0,-2 0-1 16,-5-2-1-16,-7 1 2 0,0 1-1 15,0-1 3-15,-11 1-2 0,-1 1 0 0,-5 0 1 16,1 1-1-16,-1-1-2 0,-1 0 0 15,3 2-1-15,-1-2 2 16,-1 1-1-16,3-2 0 0,-5 0 4 16,7 0-4-16,-1-4 0 0,7-2 0 15,4 2 0-15,0-2 0 0,2 0-3 0,0 3 1 16,0-2 0-16,6 2 0 0,5-1 0 15,5 1 1-15,5 0 2 0,-3-2-1 16,3 1-2-16,2 1-1 0,-3 0 2 16,3 1 2-16,-2 3-3 0,-1-3 3 15,1 4-2-15,-2 1 1 0,-5-2 0 0,1 0 1 16,-3-2-2-16,-6-2 2 0,-2 0-2 15,-4-1 1-15,0 0 2 16,0 3 0-16,-8-3-1 0,-2 2 1 16,-5-1 0-16,-3-1 0 0,-1 1 0 0,-4-1 3 15,1-1 2-15,-3 2 2 0,-2 0-5 16,-6 1 3-16,2 3-3 0,-4-2-2 15,2 3-4-15,6-1 2 0,2 2 2 16,8 0-5-16,7 2-4 0,2-2-12 16,8 3-24-16,0-2-29 0,0-3-72 0,4-3-178 15</inkml:trace>
  <inkml:trace contextRef="#ctx0" brushRef="#br0" timeOffset="53813.07">3150 5439 208 0,'0'-2'74'0,"0"2"-42"16,2 0 15-16,-2 0-12 0,0 7-17 0,0 4 8 15,0 5 2-15,0 3-4 0,0 2-9 16,-4 3-4-16,0 0 5 0,-6 1-4 16,4 2-2-16,-3-7-4 0,1 0 1 15,8-2-4-15,-2-5-3 0,2-3-1 16,0 0 0-16,0-3 0 0,6-1-1 0,4-1 1 15,3-5 3-15,5 0 2 16,3 0-4-16,4-4 3 0,4-5 0 16,2-2-1-16,2-1-3 0,4-1 1 15,-2-2 2-15,5 2-1 0,-5-1-1 0,-6 2 0 16,0 3 2-16,-9 1-3 0,-7 2 1 15,-3 3 0-15,-6 0 2 0,-2 3-2 16,-2 0-2-16,0 0-5 0,0 0-2 16,0 0-9-16,0 0-12 0,0 0-18 15,0 0-10-15,0 5-8 0,-4 1-54 0,-4-5-43 16</inkml:trace>
  <inkml:trace contextRef="#ctx0" brushRef="#br0" timeOffset="54054.09">3384 5522 182 0,'0'0'206'0,"0"1"-152"0,0 6-9 16,0 6 3-16,0 4-9 0,-8 6-4 15,-1 1-13-15,5 4-7 16,-2 0-7-16,0 2-4 0,2 1-2 0,0 0-2 16,-1 0 1-16,3-5-1 0,2-1 0 15,0 0-15-15,7-4-30 0,3-1-28 16,0-5-64-16,-2-2-180 0</inkml:trace>
  <inkml:trace contextRef="#ctx0" brushRef="#br0" timeOffset="54835.13">3185 6409 33 0,'-4'1'123'15,"2"1"-72"-15,-2 2-1 0,2-3 2 16,0 1-13-16,2 0-9 0,-4 0-1 0,2 1-9 15,2-1 2-15,-2-2-4 0,2 2-1 16,0-2-1-16,0 1-3 0,0 2-5 16,0-1-1-16,0 0-7 0,8 2 2 15,4-3 4-15,9 0 2 0,0-1-1 16,8 0 0-16,2 0 0 0,2-8-2 0,0 3-4 15,0 0 2-15,-4-1 0 16,-4 2-3-16,-1 1 1 0,-9-1 0 16,-1 3 0-16,-5-2-2 0,-5 2-8 15,-2 1-2-15,0-1-15 0,-2 1-15 0,0-2-25 16,0-1-21-16,-4-1-63 0</inkml:trace>
  <inkml:trace contextRef="#ctx0" brushRef="#br0" timeOffset="55109.15">3119 6541 50 0,'0'11'103'0,"9"-3"-78"0,1 3 18 16,6-2-4-16,1 0-16 0,6 2-8 0,-1-2-7 15,1 2-7-15,-2 2 3 0,2-1-2 16,-5 2 1-16,3 0 2 0,-7-1 0 15,1 1-3-15,-7 0 0 0,0-4 1 16,-6-1-1-16,-2 0 4 0,0-3 0 16,0 0 8-16,-4 1 9 0,-8-3 4 0,2 3-4 15,-5-2-1-15,-4 1-4 0,1 0-3 16,-3-1-5-16,-2 2-5 0,3 1-2 15,-3-2-2-15,4 3-1 16,5-3-2-16,-1 1-7 0,7 4-22 0,2-2-49 16,-2 1-80-16</inkml:trace>
  <inkml:trace contextRef="#ctx0" brushRef="#br0" timeOffset="55962.2">3200 7312 135 0,'0'-4'102'15,"2"3"-42"-15,-2-1 1 0,0 0-6 16,0 1-15-16,0 0-11 0,0 1-8 0,0 0-8 15,-6 0-9-15,2 8-3 16,-5 6 0-16,-1 7 3 0,0 3 1 16,-3 1 1-16,-1 3 1 0,3 6 1 15,-3-1 1-15,4 5 2 0,-1 1-5 0,1-3-1 16,6-3-2-16,0-3-3 0,2-4 1 15,2-2-2-15,0-2 1 0,6-5-2 16,8 0 1-16,1-4 2 0,3-2-3 16,3-2 2-16,0-4 2 0,2-3-3 15,1-2-1-15,3 0 5 0,-6-4-2 16,-3-6 2-16,-3-2-1 0,-1 1 3 0,-5-1 0 15,-5-1 2-15,0 1 2 16,-4-2 2-16,0 2 5 0,0 0-4 16,-8-1-4-16,-3 2 1 0,-3-1 1 0,-3 3-7 15,-1 2-1-15,-7 6 0 0,-2 1-3 16,0 1-1-16,-6 11-5 0,4 4 0 15,2 3-11-15,2 3-1 0,11 3-11 16,4 0-29-16,-1-3-58 0,7-1-155 16</inkml:trace>
  <inkml:trace contextRef="#ctx0" brushRef="#br0" timeOffset="56858.25">3026 8407 178 0,'-2'0'83'0,"-2"0"-26"15,2 0 7-15,0 0-12 0,2 0-17 0,0 0-9 16,0 0-18-16,0 0-8 0,4 2-1 15,6-1 5-15,9 4 1 0,2-2 3 16,6-3 1-16,4 0 2 0,4 0-4 16,2 0-2-16,2 0 3 0,-4 0 5 15,0 0-8-15,-1-2-1 0,-10 1-1 16,1 0-3-16,-6 1 0 0,-7-2 1 0,-2 2 2 15,-3 0-3-15,-7 0 2 0,2 0-2 16,-2 0 0-16,0 0 4 0,0 9-3 16,-4 0 1-16,-5 7 2 0,-5 4-1 15,-1-1-1-15,-1 6 0 0,-7 3 1 16,0 1 4-16,1 4 6 0,-1-1-4 15,0 1 0-15,0 3-2 0,3-3-2 16,1 1-3-16,5-8 2 0,1-5-3 16,11-5-2-16,0-3 0 0,2-1-3 15,0-2-14-15,0-3-23 0,8 2-25 0,3-4-50 16,-3-5-125-16</inkml:trace>
  <inkml:trace contextRef="#ctx0" brushRef="#br0" timeOffset="57910.31">3231 9312 68 0,'6'-7'103'0,"-2"2"-39"16,0 0-2-16,-2-2-1 0,-2 2-15 15,0-2-9-15,0 0-8 0,-8 1-6 16,-2 3-6-16,-3-1-4 0,-1 3 0 15,-3 1-3-15,-3 0 1 0,-1 0-3 0,-2 2-2 16,1 9 3-16,-1 0-4 0,0 3 0 16,2 0 3-16,9 1-4 0,4 2-2 15,0 0-2-15,8 2-1 16,0 2 1-16,0 0-2 0,0-1 0 0,6 0 2 15,6-2 8-15,3 1-12 0,-1-2 2 16,7 0 0-16,1 1 2 0,3 0-2 16,-2 0 1-16,0-1 2 0,0 2 0 15,-3 0-2-15,-3 0 1 0,-3 0 2 16,-6 0-1-16,-1-2-1 0,-5 0 1 0,-2-2 1 15,0-1 0-15,-9 0-1 0,-1-4 0 16,-2 1 2-16,-3-1-3 0,1-1 1 16,-3-2 0-16,3 0 1 0,-3-4-1 15,1 1-1-15,3-2 1 0,-1-2 0 16,1 0 1-16,5 0-2 0,-2-4 0 0,4-4 1 15,4-4-1-15,-3-2-2 16,5 0 0-16,0-4 2 0,5-1-2 16,5-1-2-16,4-1 3 0,5-1-1 15,4 1 0-15,-1-1-2 0,5-1 1 0,2-2-5 16,0-2 2-16,4 0 1 0,-6 0 3 15,-4-1 3-15,-7 1 1 0,-1-1-1 16,-7 1-9-16,-2 5 15 0,-6 0-3 16,0 4-2-16,0 2 2 0,-2 1 3 15,-8 5-5-15,-5 2-1 0,1 7 0 16,-5 1-1-16,1 0 0 0,1 4-3 0,1 7 2 15,-1 5-19-15,9 2-19 16,0 3-37-16,-3-4-55 0,3 4-106 16</inkml:trace>
  <inkml:trace contextRef="#ctx0" brushRef="#br0" timeOffset="59222.38">3262 10339 97 0,'0'-1'25'0,"0"1"-3"0,0 0-5 16,0 0-7-16,0 0 11 0,0-1 3 0,0-1-4 15,0 2 12-15,0-1 1 0,0 1 4 16,0-2-5-16,0-1-6 0,0 2-2 16,0-3-2-16,0 2-7 0,-2 0-4 15,0-1 1-15,0 0-2 0,0-1-7 16,-2 0 5-16,1 0-2 0,-1 1 4 0,0-2-6 15,-2 1 3-15,0-3-1 0,0 1-1 16,-3 1 1-16,1-4-4 0,-2 3 2 16,-3 0-3-16,-1 1 2 15,-1 5 0-15,-1 0-3 0,-1 0 1 0,3 4 1 16,-3 4 0-16,1 4 1 0,-1 4-1 15,3 4 0-15,-3 3-1 0,3 3 2 16,1 1-1-16,5 2-2 0,6-1 1 16,2-2 0-16,0-2-1 0,2-2-1 15,6-2 1-15,5-3 1 0,1-4-2 0,3-4 1 16,3-3 0-16,-1-6 2 0,2 0-2 15,-1-4 1-15,-1-9 2 0,4 0-2 16,-7-3 1-16,1-3 0 0,-3 1 4 16,-3-2-2-16,-1 1 2 0,0-1-1 15,-4 0 2-15,1 4 0 0,-3 4-3 0,-2 0-1 16,-2 5 4-16,2 3 1 15,-2-1-5-15,0 5 2 0,0 0 0 16,0 0 1-16,0 0-2 0,0 0-3 16,0 7-3-16,0 5 0 0,0 5 3 0,0 6 0 15,0 4-1-15,0 1 2 0,0 3-3 16,0 1 1-16,0 4 1 0,0 4 0 15,0-2-1-15,0-1-1 0,0-1 2 16,0-4 0-16,0-4-2 0,0-3 2 16,0-4-1-16,0-2 2 0,0-4-3 15,-2-4 2-15,2-2 0 0,-2-5-1 0,2 0-1 16,0-1 1-16,0-1 1 0,0 1-3 15,0-3 4-15,0 0-2 16,0 0-1-16,0 0 5 0,0 0-2 0,0 0 4 16,-2 0 0-16,-2 0-6 0,2 0-1 15,-1-2 0-15,3 0 0 0,0 1-5 16,0 1-8-16,0 0-11 0,0 0-17 15,0 0-21-15,0 0-28 0,0 0-98 16</inkml:trace>
  <inkml:trace contextRef="#ctx0" brushRef="#br0" timeOffset="64535.68">3431 1879 37 0,'5'0'102'0,"-5"0"-57"15,2 0-13-15,-2 0 6 0,0 0-4 16,0 0-1-16,0-3-6 0,0 1 1 15,0 2-3-15,0-2-7 0,0 2-5 0,0-1-2 16,0-1 1-16,0 1 0 0,0 0-3 16,-2-1-2-16,2 2-1 0,-5-1 0 15,3 0-1-15,0 1-2 16,-2 0 0-16,0 0-3 0,4 0 2 0,-4 0-2 15,2 0 2-15,0 0 0 0,-2 0 1 16,-1 0 1-16,3 0-2 0,-4 0 5 16,0 0-2-16,0 0-5 0,-5 0 3 15,5 0 0-15,-2 0-1 0,-2 0-1 16,-3 2-3-16,1 0 3 0,-3 1 0 0,5 1-1 15,-4 1 0-15,-3 2 3 0,3-1-3 16,-5 1 0-16,2 1 1 0,1 1-1 16,-3 0 1-16,7 2 0 0,-1-3 1 15,3 2 1-15,2-1-1 0,0-1-2 16,1 3 0-16,3-1 1 0,-2 3-2 15,4 0-1-15,2 4 1 0,-2 1 1 16,2 2 7-16,0-3-7 0,0-1-2 16,0-1 2-16,0-1-1 0,2 0 0 15,6 1 1-15,1-3 2 0,1-3-4 16,4 1-2-16,3-2 4 0,2-3 2 0,1 0 0 15,3-2-2-15,4-1 2 0,-2-1-1 16,-1-1 2-16,3 0-3 0,-2 0 1 16,-2-4 1-16,0-3-1 0,-5 0-2 15,3-2 2-15,-5 0 1 0,-3-1-1 16,3 2-2-16,-5 1 2 0,-1-2 2 15,0 1-2-15,-6-2-2 0,5-1 2 16,-3 0-2-16,-4-1 3 0,0 1-2 16,-2-2 1-16,0 0 2 0,0 1-2 15,-2-1 1-15,-8 2-10 0,1 0 17 0,-3-1-7 16,0 4 0-16,1-1 0 0,-1 2 0 15,-1 1-1-15,3 1-1 0,-6 2 2 16,-1 3-2-16,-2 0 2 0,-1 0-6 16,-1 10-2-16,0 3-17 0,-1 3-22 15,-1 2-50-15,-4-3-102 0</inkml:trace>
  <inkml:trace contextRef="#ctx0" brushRef="#br0" timeOffset="-82279.88">2646 11265 36 0,'0'-1'0'0,"0"1"3"15,0-2 126-15,0-1-90 16,0 2-15-16,0-1 0 0,0 2 2 16,0 0-1-16,0-1-11 0,0 1-9 0,0 0 4 15,0 0 3-15,0 0-3 0,0 0-1 16,0 0 7-16,0 0 3 0,0 0 0 15,0 0 2-15,0 0-1 0,0 0-2 16,0 0 1-16,0 0-4 0,0 0-2 16,0 0-4-16,0 4-4 0,0 2-2 15,0 6 5-15,0 2 3 0,0 1-5 0,0 3 3 16,0-1-2-16,-2-3 2 0,2 1-5 15,-2-2 1-15,0-1 1 16,0 2-1-16,0-4 2 0,0 1-3 16,2 0-2-16,-5-3 3 0,3 2-3 0,2 0 1 15,-4-3-1-15,4 2 1 0,-2-1-2 16,0-2-1-16,2 1 0 0,0-2-3 15,0 0-14-15,0 1-20 0,0-3-16 16,6 1-26-16,0-1-42 0,3-3-54 16</inkml:trace>
  <inkml:trace contextRef="#ctx0" brushRef="#br0" timeOffset="-81705.84">3295 11361 52 0,'0'-4'141'0,"0"-2"-89"16,0 2 1-16,0-3 7 0,-2 1-22 15,-2 1-4-15,-2 0-7 0,-3 2-5 0,1 0-2 16,-2 0-4-16,1 2-3 0,-1 1-3 16,-2 0-2-16,-1 0 1 0,-1 0 0 15,-3 5-2-15,5 4 1 0,-5 2-1 16,1 0 2-16,1 2-6 0,3 1-2 15,2 1 2-15,-1 0-2 0,5 0-1 16,4 3-1-16,2-1 0 0,0 1 1 16,2-1-3-16,8-4 2 0,5 1-2 15,3 0-2-15,5-3-1 0,4 0 0 16,2-5 0-16,6-1 6 0,0-5 0 0,-2 0 0 15,-2 0 1-15,0-3 1 0,-4-6-2 16,-2-1 1-16,-4-1 1 0,-7-3 2 16,1 0-1-16,-7 0 7 0,-2-2-1 15,-2-1 3-15,-4 1-4 0,0-1-1 16,-2 1 1-16,-10 1 0 0,-1-1-5 15,-1 0-5-15,-5 0 4 0,1 0-1 16,-3 4-4-16,2 3 4 0,5 4-4 16,-7 5-7-16,7 0-9 0,-3 10-12 15,1 5-14-15,1 3-42 0,-1-1-98 16</inkml:trace>
  <inkml:trace contextRef="#ctx0" brushRef="#br0" timeOffset="-80883.8">2609 11967 9 0,'2'0'204'16,"2"1"-113"-16,-4-1-39 0,0 2-15 15,2 2 6-15,0 0-20 0,-2 6 8 16,4 1-5-16,-4 3-4 0,4 2-4 15,-4 1-4-15,0 1-1 0,0 3-2 16,0-1-8-16,-4 1 3 0,2-2-2 16,0-1-1-16,0 0-3 0,2-4 0 15,-2 1 0-15,2-4 1 0,0-2-3 16,0-2 1-16,2 0-6 0,0-2-7 15,6 0-10-15,3 0-16 0,-1-5-16 0,7 1-48 16,-1-1-67-16</inkml:trace>
  <inkml:trace contextRef="#ctx0" brushRef="#br0" timeOffset="-80491.77">3481 11946 99 0,'0'-1'165'0,"0"1"-85"16,0 0-6-16,0 0-7 0,-2 2-17 15,-8 9-35-15,-3 7 1 0,3 2 2 16,-3-2 1-16,3 4-6 0,2-1-8 16,0-1 2-16,3 2-2 0,-3-4-3 15,8-1-3-15,-2 0 2 0,0-2-1 16,2 1-1-16,0 1-4 0,0-5-6 0,4 2-12 15,7-3-34-15,-1-1-15 16,4-2-79-16,-3-4-125 0</inkml:trace>
  <inkml:trace contextRef="#ctx0" brushRef="#br0" timeOffset="-79780.73">2634 12566 21 0,'4'-2'196'0,"0"-3"-103"0,0 2-18 15,-2 3-5-15,2 0-14 16,-2 0-22-16,4 0-7 0,-4 0-1 0,-2 8-9 15,0 4-3-15,0 2 5 0,0 3-7 16,0 3 0-16,-2 0 0 0,-6 0-5 16,2 1-1-16,-2 1-4 0,-3-1 0 15,7-2-1-15,0 0 1 0,2-1-2 16,0-2-1-16,0-2-2 0,2-1-4 15,0-3-10-15,0-3-7 0,0 1-11 0,6-4-14 16,6 0-27-16,3-4-67 0,-5 0-96 16</inkml:trace>
  <inkml:trace contextRef="#ctx0" brushRef="#br0" timeOffset="-79312.71">3159 12551 50 0,'12'-6'188'0,"-2"1"-123"0,5 0 1 15,-3 0-6-15,3 2-20 16,1 2-3-16,1 1-10 0,3 0-8 16,-1 5-2-16,-5 7-4 0,3 2-5 15,-5 1-4-15,-1 4 0 0,-5 0-3 0,-2 2 3 16,-4 3 0-16,0-2-2 0,0-1 2 15,-2 2 0-15,-12-4 2 0,-3 1-6 16,-2-2 4-16,-1-3-1 0,1 0-1 16,1-4-2-16,1-1 0 0,7-2 1 15,-3-4-1-15,3-3-1 0,2-1 0 0,1 0 2 16,1 0-1-16,4-5-1 0,0-2 0 15,0-1 0-15,2 2 0 16,0-1 0-16,0 3-3 0,6-2 4 16,3 5-2-16,5 0 0 0,-4 1 0 0,3 0 1 15,3 0 1-15,1 0-1 0,3 5 0 16,1-1-1-16,6-1-5 0,0 2-4 15,4-2 6-15,-2-2-14 0,2 1-21 16,-4-2-5-16,6 0-13 0,2 2-33 16,0-2-74-16</inkml:trace>
  <inkml:trace contextRef="#ctx0" brushRef="#br0" timeOffset="-78464.66">2569 13233 27 0,'5'0'290'15,"-3"0"-204"-15,0 0-47 0,2 0-1 0,0 0 7 16,4 3-9-16,-4 5-13 0,3 4-4 15,-1 0-2-15,-4 3-2 0,2 2-5 16,-2-2-7-16,-2 2 2 0,0-2 0 16,0 0-3-16,0 1-2 0,0 0 1 15,0-4 1-15,0 0-2 0,0-4-3 16,2-1-3-16,4-2-14 0,1-2-11 0,3-1-13 15,2-2-12-15,3 0-34 16,5 0-52-16,-3-9-102 0</inkml:trace>
  <inkml:trace contextRef="#ctx0" brushRef="#br0" timeOffset="-77965.63">3119 13166 179 0,'4'-6'197'0,"-2"0"-135"16,1 4-31-16,3-2 6 0,-2 3-9 16,6-1-13-16,1-1-5 0,3 3-6 0,5 0 1 15,-1 1-1-15,5 6-5 0,0 1 2 16,-5 1-2-16,3 1 2 0,-4 2-3 15,-1-1 3-15,-1 1-5 16,-7 1-8-16,-4 2-3 0,-2-1 3 0,-2 0 7 16,0-1 1-16,-12-2-20 0,-1 0 19 0,-1-1 4 15,1-2 0-15,-1 0 0 0,-1 1 0 16,3-4 1-16,2 0 1 0,1-1-1 15,-1-1 0-15,6 1 0 16,0-1 0-16,2-3 1 0,2 1-2 0,0 0-4 16,0 1-3-16,2-1 7 0,6 0-5 15,2 2-4-15,5-1-26 0,-1 1-4 16,3 3-2-16,-1-2 4 0,3 5 38 15,4 2 0-15,-3 2-6 0,1 3 38 16,-4-2-21-16,-5 0-14 0,-4-2 9 0,-4-1-5 16,-4-3 2-16,0-2 0 0,-6 2 4 15,-6-2 1-15,-1 0 15 0,-1 1-5 16,-5-2 7-16,3 1-9 0,-1-1 1 15,-3 0-2-15,3 1-5 0,-2-3-5 16,5 2-2-16,4 0-1 0,-3 0-2 16,3 0-2-16,2-1-9 0,-1 1-31 15,3-1-67-15,0-1-98 0</inkml:trace>
  <inkml:trace contextRef="#ctx0" brushRef="#br0" timeOffset="-77428.61">2619 13854 50 0,'8'-10'193'0,"3"-2"-68"0,-5 1-57 15,0 4-12-15,0 3-3 0,-2 0-12 16,-2 4-10-16,-2 0-16 0,0 0-6 0,0 0-1 15,0 9-3-15,0 6 7 16,0 4-1-16,0 2-1 0,0 2-2 16,-8 0-3-16,0 1 0 0,2 3-2 15,-3-2-1-15,1-1 0 0,4 1-1 0,-2-3-2 16,4-2 0-16,-2-1 1 0,0-4 0 15,4-2-5-15,0-6-8 0,0-1-13 16,0 1-6-16,0-4-6 0,6-2-14 16,4-1-12-16,5 0-49 0,-1-4-72 15</inkml:trace>
  <inkml:trace contextRef="#ctx0" brushRef="#br0" timeOffset="-77105.58">3154 13896 4 0,'0'0'216'0,"0"0"-129"16,0 0-28-16,-2 1-23 0,-6 7-8 15,0 2 5-15,-3 0-11 0,-1 8-11 0,0-3 3 16,-3 0-4-16,7 2-2 0,0-5-5 15,4 1-4-15,1-1 0 16,3-2 0-16,0 0 1 0,0-3-2 16,0-3-3-16,3-2 4 0,7-2-2 0,2 0-3 15,11 0-1-15,-2-2 3 0,8-3 6 16,2 1-4-16,0 0-12 0,2 1 10 15,2-3 6-15,-2 0-24 0,2 5 3 16,-4-2 18-16,-2 2 5 0,0 0-5 16,-8-1-3-16,-5 0-16 0,-3 1-35 0,-9 0-14 15,0 1-17-15,-4 0-20 0</inkml:trace>
  <inkml:trace contextRef="#ctx0" brushRef="#br0" timeOffset="-76844.56">3353 13944 360 0,'-4'10'95'0,"-2"5"-63"16,1 4-3-16,-5 1-1 0,2 4-7 16,2-2 9-16,-1-2-28 0,3 2-2 15,0-2 2-15,4 8-3 0,0 0-9 16,0-3 4-16,0 1 1 0,0-9-80 15,0-6-39-15,2 0-140 0</inkml:trace>
  <inkml:trace contextRef="#ctx0" brushRef="#br0" timeOffset="-76295.53">2619 14670 49 0,'2'0'86'0,"4"-1"107"0,-6 0-113 15,0 1-16-15,0 0-11 0,0 0-10 0,0 0-15 16,0 0-10-16,0 8-4 0,0 5 9 15,0 2 0-15,0 4-12 0,0-1-2 16,-2 1-4-16,-2-2 0 0,2 1-4 16,-4 0-1-16,2-1 2 0,2 0-2 15,-2-3-3-15,4-2-4 0,0-3-19 0,2-2-10 16,10-4-2-16,-2-3-33 0,9 0-52 15,0-4-128-15</inkml:trace>
  <inkml:trace contextRef="#ctx0" brushRef="#br0" timeOffset="-75904.51">3171 14569 0 0,'-6'1'22'0,"2"-1"185"0,-5 0-147 16,1 0-2-16,4 1 1 0,-4-1-14 0,4 0-9 16,4 0-5-16,-3 0-11 0,3 0-7 15,0 0 1-15,0 1-9 0,0 0 0 16,0 1-3-16,0-1-2 0,3 3 0 15,7-1 1-15,4-1 3 16,5 0-3-16,6-2 2 0,4 0 0 0,2 0 2 16,4 0-5-16,2-2 0 0,2 1 0 15,-1-1 0-15,-5 1-2 0,-7-1-17 16,-5 0-10-16,-8 1-16 0,-9 0-35 15,-2 1-38-15,-2-2-58 0</inkml:trace>
  <inkml:trace contextRef="#ctx0" brushRef="#br0" timeOffset="-75615.49">3196 14656 53 0,'0'5'100'0,"0"-5"48"16,0 1-129-16,4 1-3 0,4 0 29 15,5 3-4-15,1-1-17 0,5 0-13 16,-1 1-6-16,1-1-2 0,-3 2 0 15,5 1-3-15,-6 4 0 0,1 6 1 0,1 3 3 16,-7 2 3-16,2 2 22 0,-8-3-25 16,-4-2-1-16,0-1-1 0,0-3 1 15,-8-2 4-15,-4-1-4 0,-3-1-2 16,-1 0 3-16,-1-1 1 0,-1 1-1 15,-3 0 16-15,0-4-3 0,3 0-1 16,3-2-5-16,1-5-5 0,1 0-5 16,3 1-1-16,4-1 0 0,2 0-6 15,0 0-20-15,2 0-20 0,2 3-45 16,-7-2-95-16</inkml:trace>
  <inkml:trace contextRef="#ctx0" brushRef="#br0" timeOffset="-74796.45">2617 15361 8 0,'0'-1'1'0,"0"1"4"16,0 0 105-16,0-2-36 0,2 2-19 0,-2 0-1 16,0 0 0-16,0 0-1 15,0 0-4-15,0 0-9 0,2 0-4 0,0 0-9 16,0 0-5-16,0 3-3 15,2 4-3-15,1 7 2 0,-3 2 1 0,-2 3-6 16,0 5 2-16,0-1-4 0,-2 2-6 16,-5 1 1-16,5-2-5 0,-4 0-1 15,4-1 0-15,2-4 0 0,-2 1 0 16,2-2-4-16,0-2-10 0,0-2-11 15,4-2 1-15,6-2-14 0,5-3-19 0,1-7-25 16,1 0-79-16,2-5-110 0</inkml:trace>
  <inkml:trace contextRef="#ctx0" brushRef="#br0" timeOffset="-74368.42">3239 15301 211 0,'0'-1'66'0,"0"1"-8"0,0 0 8 16,0 0-14-16,0 0-10 15,0 0-6-15,0 6-18 0,-6 4-9 16,-4 5 6-16,-1 3 2 0,-1 3 0 0,0 2-2 15,1 1-5-15,1 1-1 0,-1 1-2 16,5 0-7-16,0 2 2 0,4 1-1 16,0-3 2-16,2 0-3 0,0-5 0 15,2-3 0-15,8 1-1 0,5-5-1 16,3-1 4-16,7-1-2 0,-2-7-1 0,6-1-1 15,0-3-1-15,4-1 1 0,0 0-3 16,-4-11 0-16,0-2 5 0,-6 1-1 16,-7-1 2-16,-8 1-2 15,1 3 5-15,-9-3 1 0,0 0-2 0,0 1-2 16,-13-2 5-16,1 4 1 0,-5 1-5 15,-3-1 0-15,-3 6 1 0,-4-2-3 16,-2 5 0-16,-2 0-1 0,-4 8 1 16,4 3-3-16,6 4-4 0,7-2-6 15,9 2-12-15,5 1-32 0,0-2-49 0,0 1-117 16</inkml:trace>
  <inkml:trace contextRef="#ctx0" brushRef="#br0" timeOffset="-73812.39">2652 16141 251 0,'4'-6'90'0,"2"2"-19"16,-6 0-9-16,3 4-8 0,-1 0-16 15,-2 0-12-15,4 0-10 0,0 9 4 16,0 3 2-16,2 4-2 0,-4 1-5 15,-2 4-1-15,0 0-4 0,0 2-2 16,0 1-2-16,0-3-3 0,-2-1 0 0,0-3-3 16,2-4 0-16,0-1-2 15,0-2-10-15,4-4-17 0,7-4-10 16,9-2-20-16,3-1-34 0,2-16-95 15</inkml:trace>
  <inkml:trace contextRef="#ctx0" brushRef="#br0" timeOffset="-73456.38">3119 16042 387 0,'0'0'105'15,"0"0"-48"-15,0 0-21 0,4 0-11 16,3 0-12-16,3 0 0 0,2 0-1 0,7 0-6 15,0 1 0-15,3-1 1 0,5 0-4 16,2 0-2-16,2 0 1 0,2-2-1 16,0-2 0-16,-4-2-1 0,-6 3 0 15,-2 1-1-15,-7-2 0 0,-4 3-5 16,-1 1 4-16,-9 0-2 0,0 0 3 0,0 0-2 15,0 0 1-15,0 5 5 0,0 3 0 16,-9 3-4-16,3 2 2 0,-4 2 2 16,2 4-2-16,-9 3 1 15,-2 6 1-15,1 4-1 0,-5 3 4 0,0 6 2 16,3-1-8-16,5-2 2 0,1-1 0 15,6-3-3-15,1-4-2 0,3 0 2 16,4-4-18-16,0-5-15 0,8-4-20 16,1-11-57-16,-1-3-181 0</inkml:trace>
  <inkml:trace contextRef="#ctx0" brushRef="#br0" timeOffset="-72331.31">2904 16909 14 0,'0'3'154'16,"0"-3"-35"-16,0 0-75 0,0 2-21 15,2-2-23-15,0 0-13 0,1 3-16 0,-3-1-14 16,0 1-39-16,0 1-15 0</inkml:trace>
  <inkml:trace contextRef="#ctx0" brushRef="#br0" timeOffset="-70804.22">2590 17572 36 0,'-2'1'67'16,"0"0"-27"-16,2 1-17 0,0-1-5 15,0 0 15-15,0-1 7 0,0 1-4 16,-4 0 1-16,4 1-1 0,-4-1 2 15,2 1-5-15,0 1-4 0,-5-1 0 16,5 1-7-16,0 0-3 0,-2-3-3 16,4 1 2-16,0-1-5 0,0 0 0 0,0 2 4 15,0-2-5-15,0 0-2 0,0 0-5 16,8 0 0-16,5 0 2 0,1-6 2 15,7-1 0-15,2 1-6 0,-7-1 3 16,5 3-3-16,-5 3 3 0,1 0 0 16,-3 1-3-16,1 1-1 0,-3 8-3 15,-3 4 2-15,-3 2 1 0,-2 4 0 16,0 6-1-16,-4 0 2 0,0 3-1 15,0 0 0-15,-12-2-2 0,-1 1 0 16,-3-2 2-16,-3-2-2 0,-2 0 0 0,1-5 1 16,1-4 0-16,3-2-1 0,-1-4 1 15,1-3 0-15,3-3-1 0,3-2 0 16,-3 0-1-16,7 0 2 0,2-9-2 15,0-2 0-15,4 2-3 0,0-5 3 16,0 0-3-16,0 0-1 0,4 2 2 16,4 3 4-16,3 1-4 0,-1 3 0 15,4 4-1-15,-3 1 2 0,1 0 0 16,3 0 2-16,-1 6-3 0,5 2 3 15,-5-1 1-15,3-1-3 0,3 1-1 16,3-2-15-16,0-1-14 0,4-2 5 0,-2-2-48 16,3 0-57-16,1-6-113 0</inkml:trace>
  <inkml:trace contextRef="#ctx0" brushRef="#br0" timeOffset="-70434.2">3386 17561 93 0,'0'-7'242'0,"0"0"-186"0,-10 1-7 16,-3 1-2-16,1 2-5 0,-1 1-10 16,1 2-10-16,-5 0-5 0,5 0-1 15,-2 6-4-15,-5 4 0 0,5 3-2 16,-3 3 0-16,0-2-1 0,5 4-5 15,0 1 2-15,5-1-6 0,3 3-2 0,4-4-1 16,0 1 3-16,13-1-6 16,3-4-2-16,5 1-21 0,4-3 5 15,2-3 11-15,6-1-13 0,6-5 3 16,0-2 23-16,-2-2-10 0,-6-14-13 0,-4-5 6 15,-4 0 19-15,-4-2 8 0,-3 1 8 16,-5 1 3-16,-3-2 7 0,-8 1-1 16,0 2-5-16,0-2-11 0,-4 3 1 15,-9-1-5-15,-5 2-3 0,1 3-3 16,-4 3-1-16,-1 6-2 0,-3 5-16 0,0 1-23 15,4 2-27-15,7 6-87 0,-3 2-215 16</inkml:trace>
  <inkml:trace contextRef="#ctx0" brushRef="#br0" timeOffset="-58012.49">2997 16735 172 0,'0'0'191'0,"0"-2"-113"15,0-2-31-15,0 3 3 0,0-2-11 0,0 1-6 16,0 0-7-16,0 0-8 0,0-1-1 15,0 2-3-15,0 0-3 0,-4 0-2 16,0 1 0-16,0 0-4 0,0 0-1 16,0 0-5-16,0 0 2 0,4 0-2 15,-3 3 1-15,-1 1-2 0,4 2 0 0,0 0-1 16,0-1-8-16,0 0-7 0,0 0-3 16,7 0-6-16,1 2-3 0,-4-2-12 15,0 2-9-15,2 0-27 0,-4-1-41 16,5-1-56-16</inkml:trace>
  <inkml:trace contextRef="#ctx0" brushRef="#br0" timeOffset="-57668.47">2946 16970 38 0,'0'0'54'0,"0"0"137"0,0 0-111 0,0 0-22 15,0 0-2-15,0 0-12 0,0 0-8 16,0 0-17-16,0 0-10 0,0 0-2 16,0 0-2-16,0 0-1 0,0 0-4 15,0 0 1-15,0 0 0 0,0 0-1 16,0 0-3-16,0 0-1 0,2 4-9 15,0-1-12-15,4 1-14 0,-2 3-27 16,-2-4-46-16,2-1-62 0</inkml:trace>
  <inkml:trace contextRef="#ctx0" brushRef="#br0" timeOffset="-57428.45">2942 17115 56 0,'0'1'225'0,"2"-1"-119"0,-2 0-64 0,0 0-18 15,2 0 10-15,-2 0-19 0,0 0-11 16,2 0-4-16,-2 0-1 0,2 0 2 15,2 0-4-15,-2 0-13 0,2 0-22 16,0 3-35-16,-4-1-71 0,0 3-88 16</inkml:trace>
  <inkml:trace contextRef="#ctx0" brushRef="#br0" timeOffset="-57282.45">3035 17295 85 0,'-7'2'196'0,"3"1"-159"15,-2-2-35-15,4 4-4 0,2-4-26 16,0-1-92-16</inkml:trace>
  <inkml:trace contextRef="#ctx0" brushRef="#br0" timeOffset="-27920.77">2053 17922 78 0,'0'0'106'15,"0"-1"-50"-15,0-1-29 0,0 0-3 16,2 1-1-16,-2-1-1 0,0 1 1 0,0 1-9 15,0 0-2-15,0 0-3 0,0 0-2 16,0 0-1-16,0 0-1 0,0 0 4 16,0 0-3-16,0 0-2 0,0 0-1 15,0 0 1-15,0 0-2 0,0 0 2 16,0 0-1-16,0 0 3 0,0 0-1 0,0 0 2 15,0 0 0-15,0 0 6 0,0 0-2 16,0 0-1-16,0 1 1 16,0 2 0-16,-2 2-1 0,2 0-3 15,-2 0 1-15,-3 4 0 0,5 0-3 0,-2 2-1 16,2 3-3-16,-2-3 4 0,2 2-3 15,0 1 0-15,-2-1 0 0,0 2 1 16,0-3 2-16,0 0 0 0,0 1-4 16,0-5 5-16,0 0 0 0,0 1-5 15,2-5 3-15,-2 2-1 0,2-4 0 0,-2 0-2 16,2-1-1-16,0 0 1 0,0 1 0 15,0 1-3-15,0-1 1 0,0 1 2 16,0 1-2-16,0-1-6 16,0-1-7-16,2 1-10 0,2-3-18 0,4 0-27 15,0 0-36-15,1-8-79 0</inkml:trace>
  <inkml:trace contextRef="#ctx0" brushRef="#br0" timeOffset="-27292.73">2445 17972 63 0,'0'0'108'15,"0"-2"-58"-15,0 1-3 0,0-1-1 16,0 1-4-16,0 1-2 0,0-2-11 15,-4 2-7-15,2-1 4 0,-4 0-3 16,2 1-5-16,-2 0-3 0,4 0-2 0,-5 0-3 16,5 0-1-16,-4 0-1 0,2 6-1 15,-2-3 0-15,-2 3-1 0,3 1-1 16,-1 0-3-16,-2 0 3 0,0 3-3 15,4-1-2-15,-1 2 2 0,-1 2-1 16,4-2-2-16,2 2 1 0,0-2 0 16,0-1 0-16,0 1-2 0,0-3 1 15,2 1-2-15,6-2-6 0,1-4 0 16,3 0-2-16,-2-3-1 0,1 0 5 15,3 0 1-15,-1-6 5 0,-3-4 1 0,2 0 0 16,-1-2 0-16,-3 1 0 0,2-1 2 16,-6 0-3-16,1 0 4 0,-1 1 1 15,-2-1 5-15,0 1-1 0,-2 0-2 16,0-1 1-16,0 1-2 0,-4-1 2 15,-2 1-4-15,-1 4-4 0,1-1 4 16,2 6-2-16,4 2-2 0,-2 0 0 16,2 0-3-16,-2 0-24 0,-2 10-15 15,2 1-39-15,-5-5-77 0,5 3-113 16</inkml:trace>
  <inkml:trace contextRef="#ctx0" brushRef="#br0" timeOffset="-26079.66">2929 17993 63 0,'0'0'102'16,"0"0"-67"-16,0 0 9 0,0 0-6 15,0 0-11-15,0 0-5 0,0 0-10 16,0 0-8-16,2 0 0 0,-2 0 3 16,0 0-6-16,2 0 1 0,-2 0 0 15,2 0 4-15,-2 0 1 0,0 0 1 16,0 0-4-16,0 0-2 0,0-1-2 15,0 1 2-15,0-1 2 0,0 1 2 16,0 0 6-16,0 0 0 0,0 0 4 16,0 0-3-16,0 0 0 0,0 0-8 15,0 0 2-15,0 0-6 0,0 0-2 0,0 0 2 16,0 0 0-16,0 0 4 0,0 0 0 15,0 0 8-15,0 0-5 0,-2-2-2 16,2 2 1-16,-2-1 1 0,0 0 1 16,0 1-4-16,-4 0 0 0,2 0 3 15,0 0-1-15,-3 0-2 0,5 0 1 16,-2 0 0-16,-2 0 3 0,4 0-7 15,-4 2 3-15,2 1 0 0,1-1-1 16,-3 2-3-16,2 0 0 0,4 1 2 16,-2-1-1-16,-2 1-2 0,2 1 0 0,2-1 2 15,0 3-1-15,0-1-1 0,0-1-1 16,0 2 1-16,0-3 1 0,8 0-2 15,0 2 0-15,-1-3 2 16,3 1-1-16,2-2 0 0,1-2-1 0,5-1 2 16,-1 0 0-16,2 0-1 0,5-4-1 15,3-7 2-15,0 0 1 0,6-3-2 16,-6-2-1-16,0 3 3 0,-2-1 0 15,-7-2 1-15,1 4-1 0,-7-3 3 16,-1 3 5-16,-5 0-2 0,-4-1 1 0,0 0 1 16,0 1-4-16,-2-2 0 0,0 0-1 15,0 1 0-15,-4 1 0 0,-4 3-4 16,-3 4 1-16,-3 0 0 0,-3 3 1 15,3-1-4-15,-3 2-1 0,3 1 3 16,1 0-2-16,3 2-10 0,2 7-9 0,4 1-12 16,0 2-17-16,1-1-31 15,-1-2-58-15,-4-2-112 0</inkml:trace>
  <inkml:trace contextRef="#ctx0" brushRef="#br0" timeOffset="-7481.6">7223 836 64 0,'0'0'104'0,"0"-2"-62"0,0-1 1 16,0 1-6-16,0 0-7 0,2-3-4 0,0 4 2 15,-2-2-4-15,0 1-4 0,2 1-2 16,-2-1-1-16,0 2-3 0,0 0-1 15,0 0-2-15,0 0-1 16,0 0-1-16,0 0-4 0,0 0-1 0,0 0-3 16,0 0 1-16,0 0-3 0,0 0-1 15,0 4 4-15,0 6 2 0,0-1-1 16,-2 4 0-16,0 3 1 0,-3 0-1 15,1 5-2-15,0 0 1 0,-2 2 2 16,4 1-1-16,-4 0-2 0,2 0 1 0,2 1 0 16,-3-3 2-16,1-1-5 0,2-3 2 15,0-4 1-15,2-1-3 0,-2-4 1 16,2-4 1-16,0-2 1 0,0-2-2 15,0-1 1-15,0 0 2 0,0 0 3 16,0-1 8-16,0-10-9 0,0-4-1 16,0-3-1-16,0 0 3 0,0-2-3 15,0-1 1-15,0-4 2 0,2-4-1 16,2-6-4-16,0-7 2 0,1 0 1 15,3-2-2-15,0 2-2 0,2 6 1 0,3 8 2 16,-5 4 0-16,7 6 0 0,-3 4 1 16,-2 0-1-16,7 4-3 0,-1 3 0 15,7-1 0-15,-2 7 2 16,4-1-1-16,-5 2-2 0,3 0 1 0,-7 2 1 15,-1 9-1-15,-5 4 0 0,-3 1-1 16,-3 1 3-16,-4 1 0 0,0 1-4 16,-9 1 2-16,-3 0 1 0,-7 1 0 15,1 0-2-15,-3-3 0 0,-4 2 3 16,0-1-2-16,3-2 0 0,-1 0-1 0,4-2 2 15,5-1-1-15,2-3 0 0,5-1 0 16,1-4 0-16,6 1 0 0,0-3-3 16,0 2 1-16,13-1 1 0,3-2 2 15,5 1-2-15,1-2-1 0,3-2-1 16,0 3-4-16,0 2 2 0,0 0 2 0,-3 5 3 15,-3-3-1-15,-2 3-2 16,-5 0 1-16,-4-2-4 0,-2-1 2 16,-1 1 1-16,-3-4-1 0,-2 3 3 15,0-3 2-15,0 2-1 0,-9 1 2 0,1 0 0 16,-6 1-2-16,1-1 0 0,-1-1 1 15,-1 0 2-15,3 1 0 0,-5-2-1 16,1 3 3-16,-1-4-4 0,1 1 2 16,5-1-2-16,3-3-2 0,0 2 2 15,2 1-1-15,4-2-1 0,2 0-6 16,0 2-12-16,0-4-21 0,6 3-19 0,4-2-30 15,5-1-42-15,-3-4-90 16</inkml:trace>
  <inkml:trace contextRef="#ctx0" brushRef="#br0" timeOffset="-7161.58">7787 934 97 0,'2'0'130'0,"0"0"-73"0,-2 0 2 15,2 0 0-15,0 0-25 0,-2 0-12 16,0 2 1-16,0 7 5 0,0 1-2 15,0 5-2-15,-4-2-6 0,-4 2 1 16,-1 3-1-16,1-3-4 0,-2 1 1 16,4 0-9-16,-3-2-1 0,1 1-3 0,6-2-1 15,-2 0 2-15,0-4-2 0,4 0-1 16,-2-3-4-16,2-1-9 0,0-1-15 15,0-2-19-15,0 0-29 16,8-2-43-16,-4-1-84 0</inkml:trace>
  <inkml:trace contextRef="#ctx0" brushRef="#br0" timeOffset="-6756.56">8006 941 15 0,'6'-4'156'0,"-2"3"-13"0,-4 0-97 16,0 0 10-16,0 1-6 0,0 0-24 15,2 0-12-15,0 0-10 0,0 1 1 16,-2 8 2-16,0 3 2 0,0 0-3 16,-2-1 1-16,-2 0 5 0,-2-3-4 15,2 3 0-15,0-2-2 0,2-3 3 16,2 2-2-16,0-6-7 0,0 2-2 15,0-1 4-15,10-3-2 0,2 0 0 0,9 0 1 16,2-2 0-16,2-5 1 0,0-3-3 16,-3-2 1-16,-1 4 0 0,-2-2 1 15,-3 1-3-15,-6 2 1 0,-1 1 2 16,-1 6-1-16,-8-1-1 0,2 1 1 15,-2 0 0-15,0 0-1 0,0 3-3 16,-4 6 6-16,-4 1 0 0,1 3 0 16,1 3-2-16,-2-1 1 0,0 1 0 15,4 0-1-15,-3-2-1 0,5 0 1 16,0-1 1-16,2-3-2 0,0 2-1 15,0-2 1-15,2-1-17 0,9-2-15 0,-1-3-18 16,4-3-29-16,3-1-53 0,-3-2-100 16</inkml:trace>
  <inkml:trace contextRef="#ctx0" brushRef="#br0" timeOffset="-6029.51">8545 950 2 0,'0'-3'196'0,"-2"0"-113"0,-6-1-33 16,2 0 12-16,-2 2-16 0,-3 0-2 16,3 2-12-16,-2 0-11 0,-1 0-6 15,-1 9-1-15,-5 3-4 0,1 5-1 16,-1 0 1-16,7-1-3 0,2 1 0 0,4-3-6 15,2-2 1-15,2-1 0 16,0-3-3-16,8-3 0 0,6-1 0 16,3-4 4-16,1 0 0 0,7 0-3 15,0-8 1-15,2-1 2 0,-4 0-2 0,-5 0-2 16,-3 0 2-16,-3 1-1 0,-8 0 1 15,2 2 0-15,-6 1 1 0,0 2 1 16,0 2 1-16,0 0-2 0,0 1-2 16,-6 0 0-16,0 0-2 0,-2 11-1 15,-3 1 2-15,3 0 1 0,2 1 0 0,-2-2-1 16,4 0-1-16,2 0 2 0,2-3-2 15,0 0 2-15,4 1-3 16,6-6 2-16,9 0 0 0,1-3 1 16,9 0 2-16,6-6 0 0,1-4-2 0,-1-3 0 15,2 0 0-15,-2-2-1 0,0 0 1 16,-4 0 0-16,-4 2 1 0,-8 3 0 15,-5 3 0-15,-10 1-2 0,0 3 5 16,-2 0-1-16,-2 1-1 0,0 2 1 16,0 0-1-16,0 0 2 0,0 0-1 0,0 0-4 15,0 0 1-15,0 0-2 0,0 2-3 16,-2 6 4-16,-4 1 1 15,2 2 1-15,-2 2-2 0,2-1 0 16,0 0 1-16,-1 0 1 0,3-2-1 16,2-2 0-16,0-1-1 0,0-4 1 0,0-1 1 15,0-1-2-15,0-1 1 0,0 0 0 16,0 0 3-16,0-4 1 0,7-5-2 15,-1-3-1-15,2-1-1 0,2 1 0 16,-1-5 1-16,1 5 1 0,0 0-3 16,-3 2 0-16,3 5 2 0,-4 1 0 0,0 1-3 15,0 3 0-15,1 0 0 0,1 0 2 16,0 3-1-16,0 3-1 0,1 3 3 15,3 2 1-15,1 1-4 16,-5-2 0-16,2 2-1 0,-2-3-6 0,1 2-7 16,1-2-16-16,-4 1-6 0,0-1-20 15,1-4-42-15,-3-4-49 0,-2-1-50 16</inkml:trace>
  <inkml:trace contextRef="#ctx0" brushRef="#br0" timeOffset="-5848.5">9207 956 6 0,'2'0'225'0,"0"0"-174"0,-2 5-6 0,2 4 17 16,2 1-13-16,-4 4-13 0,2 5-11 16,7-4-5-16,-3 3-14 0,4-2-2 15,-2-3-1-15,5 1-3 0,-1-2-4 16,1-6-12-16,1 0-22 0,3-6-34 15,3 0-35-15,1-8-46 0</inkml:trace>
  <inkml:trace contextRef="#ctx0" brushRef="#br0" timeOffset="-5677.49">9598 899 198 0,'0'-3'119'0,"2"3"-49"15,-2 0 9-15,0 0-25 0,0 2-22 16,-2 10-13-16,-9 7-1 0,1 8 1 16,-9 2-4-16,-1 6-5 0,-3 2 7 15,0 0-7-15,3-1-3 0,3-4-6 16,5 0 0-16,5-1 0 0,7 0-4 0,0-2-11 15,7-2-30-15,3-5-32 0,2-6-76 16,-1-5-205-16</inkml:trace>
  <inkml:trace contextRef="#ctx0" brushRef="#br0" timeOffset="-4845.45">7237 1567 49 0,'0'0'65'0,"-2"-1"77"16,0 0-92-16,2-1-1 0,0 1-2 0,0 1-20 16,0-2-13-16,0 1-5 0,0-1-3 15,6-1 1-15,6 1 1 0,3 0 6 16,4 0 0-16,3-1 1 0,5 1-3 15,6-2-4-15,2 3 1 0,7 1-1 16,3 0-3-16,7 0-1 0,10 0-1 0,12 1-2 16,9 7 0-16,10-2 0 0,6 4 0 15,7 2 0-15,-1 0-9 0,7 4-4 16,3 0 2-16,3 0 9 15,8 3-1-15,-2-5-2 0,-2 0 0 0,-6-3 3 16,-6-4 1-16,-11-1-2 0,-6-2 4 16,-10-1-2-16,-11-2 1 0,-6-1 2 15,-8 0-1-15,-8 0 3 0,-7-4-4 16,-10-4 5-16,-4 1-1 0,-10-2 2 15,-7 3 0-15,-4 1-1 0,-6 1 1 16,-2 0 12-16,0 1-13 0,0 1-1 0,-4 2-4 16,-4 0-1-16,-4 0 0 0,-1 0-6 15,3 7-7-15,-3 2-18 0,7-1-35 16,-4-2-74-16,-3-2-157 0</inkml:trace>
  <inkml:trace contextRef="#ctx0" brushRef="#br0" timeOffset="33041.71">8200 1831 2 0,'0'0'12'0,"2"0"-3"0,-2 0-3 16,0 0-2-16,0 0-3 0,0 0-1 15,0 0 0-15,0 0 29 0,0 0 17 16,0 0-31-16,0 0 5 0,0 0-1 15,0 0-7-15,0 0 1 0,0 0-3 0,0 0 3 16,0 0 2-16,0 0-4 0,0 0 2 16,0 0 1-16,0 0 4 0,0 0 2 15,0 0-2-15,0 0 0 0,0-2-5 16,0 2 1-16,0 0 0 0,0-1-1 15,-2 1-4-15,2-2 2 0,-2 1-3 16,2 1-1-16,-2-2 4 0,0 2-4 0,2-1 0 16,0 0-1-16,0 0 0 15,0-1-1-15,0 1 0 0,0-1 2 16,0 1-5-16,0 0 3 0,0-1-1 15,0 1-1-15,0 1-3 0,0 0 2 0,0 0 1 16,0-1-2-16,0 1 1 0,0-1 1 16,0 1-3-16,0-2 1 0,0 2 2 15,0-2-1-15,0 0-1 0,0 0 0 16,0 0 4-16,0-2-2 0,0 2 1 15,0 0-2-15,0-1 3 0,0 2-1 16,0-3-1-16,-2 2-1 0,2 0 1 16,-2 0-2-16,-2 0 2 0,4 0-3 15,-6-2 2-15,4 3 0 0,-3-1 1 16,-1 0-3-16,0 2 1 0,0 0 1 0,-2 0-3 15,3 0 2-15,-3 0-2 0,0 0 4 16,0 0-3-16,-5 0 0 0,1 0 1 16,1 1 0-16,1 1 0 0,2 1-2 15,-2 1 2-15,-3 0 0 0,3 1-1 16,-1-1 0-16,3 1 0 0,-4 0 2 0,3 1 0 15,3 1-2-15,0-1 1 0,-2 2 1 16,0-2-2-16,5 3 0 16,-3-1 0-16,0 2 0 0,4-1 2 15,-4 0-2-15,2 1 2 0,4-1-1 0,-2 1-1 16,2-1 0-16,0 1 0 0,0 0 1 15,0-1 0-15,0 3-2 0,0 3 1 16,2-2 2-16,4 0 3 0,-2-1 4 16,4-3-9-16,1 1 12 0,7 0-15 15,-4 0 1-15,3 0 2 0,4-2 1 0,-1-1-1 16,3-5 0-16,-3-1 1 15,-1-1 1-15,2 0-1 0,-3 0-1 16,-3 0 1-16,1 0 2 0,-4-4-3 16,1 1-1-16,-3 1 2 0,-2-1 0 0,0 1-1 15,3-3-1-15,-1 0 2 0,2-2 2 16,-2 0-3-16,5-2-1 0,-1-1 3 15,-1-2-1-15,1-1-11 0,0-2 15 16,3-1 0-16,-3 2-3 0,3 1 2 16,-5 0-5-16,3 2 7 0,-3 0-1 15,-6 2-1-15,4 4-1 0,-6-2-1 0,0 2 5 16,3 1-4-16,-5-5 3 15,0 2-1-15,0-1 2 0,0 0-2 16,-5 3-6-16,-1-2 5 0,-8 1-2 16,1 2-2-16,-9 0-1 0,-5 4 0 0,-2 0 0 15,-2 0-8-15,2 0-9 0,6 3-4 16,-2 4-10-16,9 1-26 0,1-2-46 15,1 0-98-15</inkml:trace>
  <inkml:trace contextRef="#ctx0" brushRef="#br0" timeOffset="34766.82">8144 2496 140 0,'0'-3'51'15,"0"2"-22"-15,0 0 7 0,0-2-5 16,0 3-4-16,0 0-5 15,0 0-1-15,0 0-2 0,0 0 4 0,0 0-2 16,0 0 1-16,0 0-2 0,0 0-4 16,0 0 2-16,0 0 3 0,0 0-6 15,0 0-5-15,-2 0 0 0,2 0 3 16,0 0-6-16,0 0-2 0,0 0 1 15,-2 0-2-15,2 0 1 0,0 0-3 0,0 0 1 16,0 0 0-16,0 1 1 0,0 5 0 16,0-1 1-16,0 2 1 0,2-2-4 15,0 4 2-15,1-1-1 0,-1 2 1 16,0 2-2-16,-2 0-2 0,6-1 0 15,-2 4 3-15,-2-1-2 0,2 0-1 16,-2 2 1-16,-2-2 1 0,2 3-2 16,-2-3 0-16,2 1 0 0,0 0 3 15,-2-5-1-15,3 2-5 0,-3-2 4 16,0-3 1-16,4 2-2 0,-2-1-1 0,-2 0 1 15,2 0 2-15,-2-2-2 0,0 2-1 16,0 1 2-16,0 4-1 0,0 3 0 16,-6 3 2-16,-1-5-1 0,3-4 2 15,4-4-3-15,0-2-1 0,0 2 1 16,0-3 2-16,-2 2-3 0,2 1 0 15,0-3 1-15,0 1 1 0,0 0-1 16,0-2-2-16,0 3 1 0,0-3 2 16,0 0-3-16,0-1 1 0,0-1-3 15,0 0 3-15,0 0-1 0,0 0-2 0,0 0 1 16,0-2-7-16,2-8-11 0,-2 2-12 15,2-1-22-15,-2-4-47 0,0 3-142 16</inkml:trace>
  <inkml:trace contextRef="#ctx0" brushRef="#br0" timeOffset="48695.62">7454 3421 84 0,'0'0'73'0,"0"0"-49"16,0 0-7-16,0-1 19 0,0 0 2 15,0-1-11-15,0 1-6 0,0 0-5 16,0 1-2-16,0-3 1 0,-2 2 8 0,2 1-10 15,-2-1-1-15,0 1 4 0,2-1-3 16,-2 0-2-16,2 1-2 0,0 0 0 16,-2 0 3-16,0 0-3 0,2-3-4 15,-5 3 4-15,5 0 0 0,0 0-5 16,0 0-1-16,0 0 3 0,0 0-1 0,-2 0-3 15,0 0 2-15,2 0-1 0,-2 0-1 16,2 0 2-16,-2 0-1 16,2 0 2-16,0 0-2 0,0 5-1 15,0-3-1-15,-2 1 2 0,2 3 0 16,0-3-1-16,0 3-2 0,0 0 0 0,0-1 3 15,0 2-1-15,0 3-2 0,0 0 2 16,0 5 1-16,0 3-2 0,-4-2 4 16,0 0 11-16,0-3-11 0,4 3-4 15,-2 1-2-15,2 3 3 0,-2-1-1 16,-3 0 2-16,3 0-4 0,0 2 3 15,2-2 0-15,-2 0-2 0,2 0 0 0,0-4 0 16,0 0 2-16,0 0-2 0,0-2-1 16,0-1 1-16,0-1 2 15,0-3-2-15,0-1 0 0,0-1 0 0,0-2 2 16,0 0-2-16,0-3-2 0,0-1 3 15,0 3 1-15,0-3-3 0,0 1 0 16,2 1 2-16,-2-2 0 0,0 1-1 16,0 1-1-16,0 1 2 0,0 0-2 15,0 0 1-15,0-2 2 0,0 4-4 0,0-2 4 16,0 0-3-16,0 1 0 0,0-1 2 15,0-1 0-15,0-1-1 0,0 0-1 16,0-1 1-16,0 1 0 0,0-1-1 16,0 0 2-16,2 0 0 0,-2 0-1 15,2 0-2-15,3 0-3 0,-3 0-2 16,4-3-10-16,0-5-16 0,2 1-18 15,1-3-35-15,-3-4-67 0,2 1-113 16</inkml:trace>
  <inkml:trace contextRef="#ctx0" brushRef="#br0" timeOffset="49684.67">8202 3520 111 0,'-2'0'46'0,"-4"-2"-7"16,6-1 1-16,-2 0-9 0,-4 0 6 16,6 1-8-16,-2 0-13 15,-2-1 3-15,2 2-3 0,-3-2-2 16,-1 1 1-16,0 1-5 0,-2-1 4 0,4 1 0 15,-3-1 2-15,-1-1-3 0,4 2-2 16,0-2 0-16,-4 1-2 0,1 2-2 16,-1-1 1-16,-2 1-2 0,-1 0 0 15,-5 0-3-15,1 0-1 0,3 2 1 16,-5 2-2-16,5 2 0 0,0-2 1 0,1 2 1 15,3 1 1-15,-2 0-2 0,4 2-2 16,-3 3 3-16,3-1-1 0,2 4-2 16,0 1 1-16,0 0 0 15,2 2 0-15,2-1-1 0,0 2 0 0,0 1 2 16,0-3-1-16,6-2-2 0,2 0 0 15,4-1 2-15,-1-4 0 0,5 0-2 16,3-4 1-16,0-1 1 0,5-1 1 16,1-3-3-16,6 0 2 0,0-1-2 15,0 0 3-15,2 0-4 0,-4 0 2 0,-2-4 2 16,-2-3-1-16,-4-1-1 0,-5-3 2 15,1-1 3-15,-5 0 0 16,-2 0 6-16,-3-2-1 0,-3 1 4 0,0 2 0 16,-2-3-3-16,-2 0-2 0,0 1 3 15,0-3-7-15,0-1 1 0,-6-2-2 16,-5-2-1-16,-1 0 0 0,0-1-3 15,-5 2-1-15,7 2 3 0,-7 1-2 16,5 5-2-16,1 4 2 0,-1 3 0 16,4 3-5-16,-3 2-10 0,3 1-12 15,-4 13-13-15,3 4-29 0,-3-3-72 0,-7 1-177 16</inkml:trace>
  <inkml:trace contextRef="#ctx0" brushRef="#br0" timeOffset="52472.83">7421 4382 124 0,'0'-5'38'0,"0"3"-4"0,0-2 1 15,0 2-1-15,0 0 2 0,0-1-7 16,0 1-12-16,0 0 2 0,0 1 2 16,-2-1 1-16,2 1-2 0,-2-2-3 15,2 1-1-15,-2 2 1 0,0-1-4 16,2 1 5-16,-2 0-2 0,2 0-4 15,0 0-5-15,0 0 0 0,0 0-1 0,-5 0-1 16,1 3-3-16,0 8 1 0,0 1 1 16,2 5-2-16,0 2 0 0,2 1-1 15,0 4 3-15,0 0-2 0,0 1-1 16,0 1-1-16,0-3-1 0,0 1 2 15,4-2-1-15,-2-2 0 0,0-3 0 16,2 0 2-16,0-5-2 0,1-1 0 16,-3-3 1-16,0-3 0 0,0 1-1 15,0-2 0-15,-2-2 1 0,0 0 0 16,2-2-1-16,-2 2 0 0,0 2 2 0,0-1 0 15,0 2-2-15,0 0-4 0,0 0 0 16,0 3-6-16,0-2-15 0,0-1-12 16,0 2-24-16,0-5-34 0,2-2-59 15</inkml:trace>
  <inkml:trace contextRef="#ctx0" brushRef="#br0" timeOffset="53260.88">8240 4315 67 0,'0'-2'108'0,"0"0"-73"16,0-1 8-16,0 0 5 15,0 0-13-15,0 1 3 0,0 0-9 16,0 1-6-16,0 1 0 0,0-2-1 0,0 2 0 16,0 0 2-16,0 0-5 0,0 0-2 15,0 0 1-15,0 0-9 0,0 0-6 16,-3 3-1-16,3 7 3 0,0 6 1 15,0 3-5-15,0 1 1 0,0 4 0 16,0 0-1-16,0 4 0 0,0-2-1 0,0 1 3 16,0 3-2-16,0-3-1 0,0 2 2 15,0 2-2-15,0-6 2 0,0 2-1 16,0-3-1-16,0-4 2 15,-4-2 0-15,0-3-2 0,4-4 1 0,-2-2 2 16,2-2-1-16,0 0-2 0,-2 0 1 16,2-1-2-16,0 2 2 0,0-2-1 15,0 1 0-15,0 0 1 0,0-1 0 16,0-3-1-16,0-1-1 0,0 0 2 15,0-1 1-15,0 0-2 0,0-1 0 0,0 1 0 16,0-1 1-16,0 0-2 0,0 1-8 16,0-1-21-16,0 0-32 0,0 0-90 15,0-5-212-15</inkml:trace>
  <inkml:trace contextRef="#ctx0" brushRef="#br0" timeOffset="59770.25">6751 5393 2 0,'2'0'109'0,"0"0"-58"0,-2 0-11 15,0 0-16-15,2 0-16 0,-2 0 19 16,0 0 0-16,0 0-18 0,0 0-3 16,0 0 0-16,0 0-4 0,0 0 4 15,0 0 2-15,0 0 2 0,0 0 4 16,0 0 0-16,0 0 4 0,0 0 2 0,0 0-2 15,0 0-4-15,0 1-4 0,0-1 0 16,0 3 1-16,0-1-2 0,0 0 6 16,0 2-3-16,0 0-5 0,0-1 5 15,0 4-1-15,0-1-3 0,0 4-1 16,0 0-2-16,0 2 2 0,0 2-3 0,0 1-1 15,-2 0-2-15,2 3 2 16,0 3 0-16,0 3-4 0,0 4 2 0,0 2 22 16,0-3-14-16,2-3-4 15,0 0-3-15,3 0-2 0,-3 0 5 0,-2-5-2 16,2-4-3-16,-2-3 2 0,0-5 1 15,2-1-3-15,-2-3 0 0,0-2-1 16,0 1 3-16,0-2-1 0,0 0 1 16,0 0-1-16,0 0 2 0,0 0-2 15,0 0 0-15,2 0-1 0,2 0-3 0,-4-1-8 16,4-3-14-16,4-3-18 0,1-3-28 15,-1-5-71-15,2-2-102 0</inkml:trace>
  <inkml:trace contextRef="#ctx0" brushRef="#br0" timeOffset="60465.28">7564 5453 101 0,'2'-8'31'16,"-2"2"6"-16,0 0 3 0,0-1-11 0,0 2 0 16,0 0 3-16,0 1-8 0,-7 2 4 15,5-3-4-15,-4 1 0 0,2 1-3 16,0-2 3-16,0 1-2 0,-2 2-5 15,-1-2 0-15,-1 2-1 0,2 1-2 16,-2-1-5-16,-3 2-4 0,1 0 3 0,-2 0-1 16,-3 0-3-16,1 0 1 0,-3 4-2 15,3 5 3-15,-3 0-4 0,1 2 2 16,-1 2-1-16,7 2 1 0,-3 0-4 15,3 4 0-15,2-2 4 0,4 4-4 16,1-1 0-16,-1 1 0 0,4-1 0 16,0-1 1-16,9 1-1 0,-1-4-1 15,2 0 2-15,3 0 0 0,3-4-1 16,1-3-1-16,3-1 3 0,1-4-1 15,2-2-1-15,-3-2 0 0,3 0-2 0,0-6 4 16,-2-4-3-16,-3-2 2 0,1-2 0 16,-1 0 1-16,1-2-2 0,0 0 0 15,-3-2 1-15,-6-2 0 0,5 0-1 16,-7-3 1-16,-2 3 2 0,-1-1-1 15,-5-1-2-15,0 0 1 0,0 2 1 16,-7-2-1-16,-1 5-1 0,-4 5 0 16,-3 3 0-16,-1 7 0 0,-3 2-3 15,-2 0-4-15,3 4 1 0,3 7-9 16,1 3-9-16,6 2-21 0,1-1-37 0,-1-3-62 15,4 0-122-15</inkml:trace>
  <inkml:trace contextRef="#ctx0" brushRef="#br0" timeOffset="61138.33">8357 5531 55 0,'-6'-10'99'0,"2"2"-58"0,-2 0 9 15,-2 0-14-15,1 1-6 0,-1 1 2 0,-2 0-4 16,4 4-9-16,-5-1 3 0,1 1-3 15,2 1 0-15,-5-1-3 16,5 2 0-16,-7 0-5 0,5 0 5 16,0 0-4-16,-3 3-1 0,3 4-4 0,0 1 1 15,-3 3 0-15,3 1-2 0,0 2-1 16,-1 4 1-16,1 2-1 0,4 1-1 15,0 2-1-15,1 2-1 0,1 1 0 16,4 1-3-16,0 0 2 0,7-4 1 16,7-3-2-16,5-2-2 0,1-5 3 0,5-2 0 15,2-2 1-15,2-5-4 0,2 0 6 16,-4-4-3-16,0 0 0 0,4 0-2 15,-7-8 2-15,1-3-1 16,0-5 1-16,-4-4-1 0,-1 0 6 0,1-1 3 16,-9 0 0-16,-1 1-3 0,-5-1 0 15,-4-1-1-15,-2 2 4 0,0-3-5 16,-8 1 1-16,-7-1-1 0,-5 0-4 15,-1 3 0-15,-8 2 0 0,-2 3 0 16,-2 8 1-16,0 5-5 0,6 2-5 0,6 3-4 16,7 11-12-16,1 5-39 0,5-3-78 15,-6 1-206-15</inkml:trace>
  <inkml:trace contextRef="#ctx0" brushRef="#br0" timeOffset="62782.42">6786 6378 140 0,'0'0'76'16,"0"0"-33"-16,0 0 25 0,-2-4-18 15,2 2-7-15,-4 1-14 0,2 0-2 16,0 1-6-16,2 0-1 0,-2 0-7 15,2 0 0-15,-2 0-5 0,0 0 0 16,2 0-5-16,0 1 5 0,0 3-2 16,0-1 2-16,0 0-2 0,0 4 2 15,0 1 2-15,0 1-3 0,0 4-1 16,0-1-2-16,0 2 1 0,0 3-2 0,0-1-2 15,0 3 0-15,2 2 0 0,2 1-1 16,-4 5 0-16,2 2 0 0,-2-2 3 16,2-2-2-16,2-2-3 0,0-1 3 15,5 1 0-15,-7-5 0 0,-2-1-2 16,2-5 1-16,-2-4 1 0,0-1 1 0,0-3-4 15,0-2 2-15,0 0 2 16,0-2-2-16,0 0-3 0,2 0 1 16,-2 0-2-16,4-5-7 0,0-3-18 15,4-1-24-15,3-3-33 0,-1-3-78 0</inkml:trace>
  <inkml:trace contextRef="#ctx0" brushRef="#br0" timeOffset="63531.46">7580 6447 74 0,'0'0'62'0,"0"0"-33"0,0-4 6 15,0 1-4-15,0-2 3 0,0 0 2 16,0 0-6-16,0-2-2 0,0 1 6 15,0-3-6-15,0 2-2 16,0 0-6-16,0 1 2 0,-4-2-4 0,-4 3-7 16,-1 0 2-16,1 0-3 0,-2 2-3 15,-3 0 1-15,-1 1-3 0,4 2 3 16,-5 0-1-16,-1 0-2 0,1 0 0 15,1 0 4-15,-1 4-3 0,-1 6-2 16,-3-1-1-16,5 6-1 0,1 3 1 0,1 0-2 16,1 3-1-16,5-1 2 0,2 1-2 15,4 0 0-15,0 0 0 0,0 0 0 16,13-1 0-16,-1-4 0 15,0 1 0-15,3-2 0 0,1-2 1 0,1-1-2 16,1-2 1-16,1-3 1 0,6 0-1 16,2-4-1-16,2-3-3 0,2 0 1 15,0 0 2-15,-2-9-2 0,0-2 1 16,-5-3 2-16,3 0 1 0,-4-1-2 15,-4-2 1-15,-3 1 1 0,-5-3 1 0,-7-1-2 16,2 1 1-16,-6-2 1 0,0 2 1 16,0 0 1-16,-6-2-4 0,-3 1 2 15,-5 0-1-15,-5 0-2 0,1 9 0 16,-7 2 2-16,-2 7-3 0,2 2-5 15,2 2-4-15,7 11-4 0,8 2-21 16,4-1-31-16,-1 0-71 0,1-3-116 16</inkml:trace>
  <inkml:trace contextRef="#ctx0" brushRef="#br0" timeOffset="64326.51">8324 6342 136 0,'0'-5'71'16,"0"2"-31"-16,0 0 11 0,0 1 4 0,0 1-6 15,0 1-12-15,0 0-12 0,0 0-7 16,0 0-7-16,0 0-1 0,0 0-2 15,0 5 4-15,0 3 4 16,4 3-4-16,-2 1 1 0,1 3 2 0,-3 5 0 16,0 0-9-16,0 4 4 0,0 3-2 15,0-2-4-15,0 3 1 0,0 1-4 16,0 3 3-16,-3 3-2 0,-3-4 8 15,0-2-1-15,4-3-5 0,2-6-3 16,0-2-1-16,0-4 2 0,0-5-2 0,0-2 1 16,0-3-1-16,0-3 0 0,0 1 3 15,0-2-2-15,0 0 1 0,0 1 1 16,0-1 0-16,0 0 1 0,0 0-3 15,0-1-1-15,0-3-2 0,0 1-7 16,0-2-12-16,0 3-16 0,8-1-11 16,1 0-37-16,-1 0-77 0,-8 0-152 15</inkml:trace>
  <inkml:trace contextRef="#ctx0" brushRef="#br0" timeOffset="65346.57">6867 7445 87 0,'2'0'54'15,"-2"-3"-16"-15,0 1 2 0,0-1 0 16,0-1 0-16,0 2 1 0,0-1-8 15,0 0-4-15,0-1-2 0,0 0 2 16,0 3-3-16,0 0-4 0,0 1 0 16,0 0-5-16,0 0-9 0,0 0-2 0,0 0 0 15,0 9 3-15,0 5 0 0,2 4 3 16,-2 3-4-16,0 3-3 0,0 0-4 15,0 1 2-15,0 2 0 16,0-2-1-16,0-2-1 0,2-2 0 0,-2-1 1 16,0-2 0-16,2-1-2 0,-2-4 0 15,0-2-1-15,0-2 3 0,0-2-3 16,0-2 0-16,2-2 3 0,-2-1-1 15,0 0-2-15,0-2 1 0,0 2 0 16,4-1-1-16,1-1-3 0,-3 0-13 0,6 0-13 16,-4 0-32-16,0 0-54 0,0 0-113 15</inkml:trace>
  <inkml:trace contextRef="#ctx0" brushRef="#br0" timeOffset="66014.61">7652 7331 112 0,'0'-6'50'0,"0"-1"11"16,0 1-5-16,0 0-7 0,0-3 1 16,0 5-7-16,0-2-2 0,0 1-8 15,0 1-6-15,0-1-3 0,0 3 0 16,0-1-6-16,0 2 0 0,0 1-3 0,0 0-4 15,-2 0-2-15,0 0-5 16,2 4-2-16,-2 8-2 0,2 5 7 16,0 4-1-16,0 3-5 0,0 1 2 15,0 2 0-15,0 2-1 0,2 1-2 0,2 1 1 16,-1 1 2-16,1-1-2 0,-2 1-1 15,-2 1 0-15,0-4-1 0,0-3 4 16,-2-5-3-16,2-3 0 0,-2-4 2 16,2-1-1-16,0-3-3 0,0-4 2 15,0 1 0-15,0-4-3 0,0 1-4 0,2-2-9 16,2-2-8-16,6 0-13 0,0 0-16 15,3 0-38-15,1-9-57 16,-3-3-125-16</inkml:trace>
  <inkml:trace contextRef="#ctx0" brushRef="#br0" timeOffset="66255.62">8364 7455 12 0</inkml:trace>
  <inkml:trace contextRef="#ctx0" brushRef="#br0" timeOffset="66607.64">8364 7455 190 0,'2'-18'44'0,"-2"10"9"15,0 0-7-15,0 2-4 0,0-2-5 0,-4 1-11 16,-1 1-5-16,3 1-1 0,-4 0-6 15,0 2-5-15,2 0 2 0,-5-1-1 16,1 3 2-16,-2 1-3 0,-5 0 3 16,1 0-6-16,-3 0 3 0,1 0-5 15,-1 9 1-15,-1-1-1 0,-1 3 4 16,1 2-3-16,1 2-4 0,0 5 3 15,3-1-1-15,0 2 0 0,5 1-3 0,1 0 1 16,6 0 0-16,2 2-1 0,0-2-1 16,4-2 1-16,6-2 1 0,3-3-2 15,3-2 0-15,3-4 0 0,2-1 1 16,3-4-4-16,1-3 3 0,0 0-1 15,4-1 1-15,-2 0 1 0,2 0-1 16,-2-5 2-16,0-4 1 0,-3-2-2 16,-1-2-1-16,-4-3 3 0,-5-1 0 15,-1-3 3-15,-5 1-4 0,-4-1 6 16,-2 0 3-16,-2 2-3 0,0-2-2 15,-6-3 4-15,-9 3-5 0,-1-3-1 0,-7 3-3 16,-6 6 1-16,-6 0 0 0,-6 6-2 16,1 6-3-16,3 2-7 0,10 0-9 15,9 14-7-15,5 1-35 0,-1 4-102 16</inkml:trace>
  <inkml:trace contextRef="#ctx0" brushRef="#br0" timeOffset="67537.69">6844 8493 58 0,'2'-6'95'16,"0"0"-50"-16,-2-1 17 0,2 2-8 0,-2-1-7 15,0 0-1-15,3 1-6 0,-3 1-7 0,0 2-7 16,0 2 0-16,0-1 1 0,0 1-10 15,0 0-4-15,0 0-5 0,0 0 1 16,0 4-4-16,0 7 5 16,2 6 0-16,0 2 2 0,-2 3-3 0,4 3 0 15,-4 1-3-15,4 3-1 0,0 0 1 16,-4 0-5-16,4-2 1 0,0 0 1 15,-2-3-1-15,0-1-3 0,3-4 1 16,-5-3 2-16,2-2-1 0,-2-3-1 16,0-2-1-16,2-2 1 0,-2-5-1 0,2 3-6 15,2-4-4-15,2-1-3 0,2 0-10 16,3 0-16-16,1-4-31 0,3-3-63 15,-7-1-101-15</inkml:trace>
  <inkml:trace contextRef="#ctx0" brushRef="#br0" timeOffset="68136.73">7729 8421 213 0,'0'-7'66'0,"0"3"2"0,0 1-6 16,0 0-9-16,0 3-8 0,0-1-11 15,0 1-17-15,0 0-6 0,0 5-3 16,0 10 11-16,2 5-4 0,-2 0-3 16,0 6 0-16,0 0-2 0,0-2-6 15,0 2 1-15,2 0 1 0,-2-2-3 16,4 1-2-16,-2 0 1 0,-2 1 1 0,0-1-2 15,0-2 3-15,-2-4-3 0,2-1 2 16,0-7-4-16,0 2-1 0,2-3 0 16,7-4-11-16,-1 2-15 0,2-7-16 15,5 1-25-15,-5-2-62 0,2 0-140 16</inkml:trace>
  <inkml:trace contextRef="#ctx0" brushRef="#br0" timeOffset="68670.75">8345 8486 141 0,'0'-3'86'0,"0"2"-30"0,0-2 14 15,0 1-25-15,0 0-7 0,0-1 0 0,0 3-8 16,0 0-13-16,0 0-5 0,0 0 4 15,0 0 0-15,0 0-5 0,0 0-4 16,-2 2-1-16,0 6 4 16,0 0 0-16,-4-2-3 0,6 3 0 0,-3 1 1 15,1 0-3-15,2 4 0 0,-2-1 2 16,0 2-5-16,2 2 2 0,-2 0 0 15,2 2-1-15,0 1-1 0,0 1 0 16,0 1-2-16,-2 0 2 0,-2-2 0 16,4 2-2-16,-8-1 0 0,4-2 2 0,4-5 1 15,-2-4-4-15,2-5 0 0,0 0 2 16,0-2 0-16,0-2-2 0,0 0 0 15,0-1 2-15,0 0-3 16,0 0-3-16,0 0-1 0,6 0-8 0,-2 0-10 16,0 0-15-16,-2 0-38 0,-2 0-74 15,0-1-128-15</inkml:trace>
  <inkml:trace contextRef="#ctx0" brushRef="#br0" timeOffset="70400.86">6141 9350 107 0,'0'-4'42'0,"0"2"7"0,0-1-2 15,0 1-4-15,0-1 1 0,0 1-3 16,0-1-8-16,0 0 1 0,0 2-5 16,0 1-3-16,0 0-8 0,2 0 0 15,-2 0-4-15,0 0 0 0,0 0-2 16,0 0-3-16,0 0-1 0,3 4 1 0,-3 6 2 15,2 4 2-15,2 4-4 0,-2 3-3 16,0 3-2-16,0 1 0 0,2 2 12 16,2-1-21-16,-2-2 4 0,1-1 1 15,1-3 1-15,-2-1-2 0,0-2 2 16,2-1 0-16,-4-3 1 0,0-3-3 15,0-3 0-15,3-1 3 0,-3-1 0 16,-2-4-4-16,2 2 1 0,0-1-2 16,-2-1-4-16,6-1-8 0,2 0-14 15,3 0-19-15,1 0-37 0,2-5-75 0,-3-2-108 16</inkml:trace>
  <inkml:trace contextRef="#ctx0" brushRef="#br0" timeOffset="71035.89">6925 9492 90 0,'-4'-3'40'0,"2"-1"25"0,2 0-22 0,-2-2-16 16,2 0 10-16,-2-3-8 0,-1 2-2 15,-1 0 6-15,0 0-3 0,-2 0-4 16,-2 0-5-16,-1 0-4 0,-3 0 0 15,4 1-13-15,-9 1 27 0,5-1-33 16,-1 4 20-16,1-1-5 0,-2 0-5 0,-1 2-1 16,3 1 2-16,-3 0-3 0,3 0 1 15,-1 5-2-15,1 3-2 0,-2 2 2 16,3 4 7-16,3 1-16 15,2 4 3-15,4 4 1 0,0-2-2 0,2 2 4 16,0 0-4-16,4-1 3 0,6-1-2 16,0-1 1-16,1-2 1 0,1-1 0 15,3-1-3-15,1-4 3 0,5-2-4 16,-1-4 0-16,3-4-2 0,0-2 4 15,2 0-1-15,4 0 1 0,2-9-2 16,-2-2 2-16,4-2 0 0,0-2 1 0,2-2-1 16,0 0 0-16,-4-2 2 0,-6 2 0 15,-6-1-1-15,-9-1 1 0,-4-2 3 16,-6 0-2-16,0-4 0 15,-2 0-1-15,-10-1 1 0,-3 1-1 0,-4 3-16 16,-3 2 24-16,-3 8-8 0,-6 7 0 16,-2 5-3-16,2 2 1 0,0 12 1 15,6 4-5-15,6 4 0 0,9 0-19 16,2 1-19-16,4-1-42 0,2-5-84 15</inkml:trace>
  <inkml:trace contextRef="#ctx0" brushRef="#br0" timeOffset="71687.92">7795 9396 151 0,'-8'-6'40'0,"2"2"-5"0,-5 1-8 15,3-1 3-15,-2 1 3 0,1 0-2 16,-3 0-10-16,2 3 2 0,-1-1-5 15,-3 1-6-15,4 0 7 0,1 0 0 16,-3 0-4-16,-1 5-2 0,-3 3-5 16,1 4 2-16,1 1-1 0,0 3-2 0,1 6 11 15,3 0-15-15,4 0-1 0,-1 2-2 16,5-3-1-16,2-1 1 0,0 1 1 15,9-2-1-15,3-5-2 0,7 1 2 16,-1-4 1-16,5-3-4 0,4-3 0 16,0-4 1-16,4-1 2 0,-2 0-2 15,0-3 2-15,0-7-1 0,-5-2 2 16,3-2-1-16,-4-1-2 0,-4-2 3 15,-5 1 6-15,-2 1-1 0,-10-1 6 16,1 2-3-16,-3-1 1 0,-3-1-2 16,-7 0-2-16,-6-2-1 0,-1 1-4 0,1 3 0 15,-3 0 0-15,0 3-15 0,7 5 22 16,0 2-6-16,5 4-6 0,3 1-8 15,-2 11-7-15,6 4-15 0,0 0-36 16,0-4-79-16,0 2-109 0</inkml:trace>
  <inkml:trace contextRef="#ctx0" brushRef="#br0" timeOffset="72227.95">8413 9413 143 0,'0'-9'81'0,"-4"0"-35"16,-4-1 16-16,2 0-17 0,-1 2 4 15,-5 0-17-15,2-1-5 0,-1 5-6 16,-3 0-7-16,3 1-1 0,-3 3-7 15,2 0 0-15,-3 0 1 0,1 5-1 0,-1 6-1 16,1 1-2-16,3 2 1 0,1 3-2 16,0 1 1-16,6 4 11 0,-1 1-17 15,1 3 3-15,4 0-1 16,0-2-1-16,4-2 3 0,9-2 0 0,-3-1-2 15,7-3 1-15,5-2 0 0,1-2-3 16,4-5-2-16,4-2 2 0,-4-3 4 16,6-2 0-16,-2 0-2 0,2 0 1 15,2-10 2-15,-4-2-1 0,0-3-1 16,-2-2 5-16,-8 0 3 0,-3-1 2 0,-5 1 3 15,-5 1-3-15,-6-2 1 0,-2-2 1 16,0 0-6-16,-10-3 2 0,-7-1-4 16,-5 2-1-16,-5 0-2 0,-6 2-15 15,-7 3 21-15,3 6-3 16,0 7-7-16,4 4 1 0,12 1-9 0,3 12-4 15,9 3-22-15,1 3-34 0,0-5-80 16,-5 1-149-16</inkml:trace>
  <inkml:trace contextRef="#ctx0" brushRef="#br0" timeOffset="74881.11">6230 10382 102 0,'0'-3'39'0,"2"-1"-8"16,-2 0-8-16,0 2 13 0,0 0-12 15,0-1-7-15,0 2-3 0,0 1-3 16,0-1-2-16,0 1 3 0,0-4-2 16,0 4 1-16,0-2-2 0,0 0 3 15,0 1 6-15,0 0 3 0,-2 0-4 16,2 1-1-16,-2 0-1 0,0-2 1 15,2 2-2-15,0 0-3 0,0-1 0 16,0 1-1-16,-2 0-1 0,2-1-2 16,0 1 0-16,0-1 1 0,0 1-4 0,0 0 1 15,0 0 1-15,0 0-3 0,-2 0 1 16,2 0-1-16,0 0 3 0,0 0-4 15,0 0-1-15,0 0-1 0,0 0 2 16,0 5 2-16,0 1 0 0,0 2-2 16,0 2 6-16,0 1-6 0,0 2 2 0,2 2-1 15,0 3 2-15,2 2-3 16,-2 0-1-16,-2 0 0 0,0 3 2 15,2-6-2-15,-2 1-1 0,3 0 0 16,-3-4 2-16,0 2 0 0,0 0-2 16,0-3 0-16,0 2 2 0,0 0-3 0,0-3 3 15,0 2-2-15,0-4-1 0,0-1 2 16,0 0-2-16,0-4 1 0,-3-1 2 15,3-2-1-15,0-1-2 0,0 1 1 16,0-2 3-16,0 0-3 0,0 1-3 16,0-1 3-16,0 2 1 0,0 0-1 0,0-2-3 15,0 0 4-15,0 1-2 16,0-1-5-16,0 0-7 0,0 0-7 15,7 0-4-15,-1-5-17 0,2-4-39 16,-4-3-61-16,5 0-113 0</inkml:trace>
  <inkml:trace contextRef="#ctx0" brushRef="#br0" timeOffset="76133.19">6999 10382 29 0,'2'0'72'0,"2"-3"-32"16,-4 0 4-16,3-2-1 0,-3 3-3 0,0-2-11 15,2 2-3-15,-2 1-6 16,0-4 0-16,0 3-4 0,0 0-5 15,0-2 2-15,-2 1-1 0,2 0 3 16,-5-1-2-16,1 3 2 0,4-3-5 0,-2 2 2 16,0-1-2-16,0 0 0 0,0 1-3 15,-4-1-5-15,2 2 1 0,-5 1-1 16,1 0 1-16,-2 0-3 0,-3 0-1 15,-1 4 3-15,-1 4-1 0,3 3-2 16,0-2 1-16,1 5 0 0,-1 1 1 0,2 3-2 16,1 3 1-16,3 1 1 15,2 4 0-15,4 0-1 0,0-2-1 16,6 1 2-16,9-2-3 0,3-3 4 15,5-1-4-15,2-3 4 0,2-5-4 0,4 0 4 16,4-5-2-16,0-6-2 0,-2 0 3 16,2 0-2-16,-4-11 3 0,0-3-3 15,-2-4 2-15,0 0-2 0,-6-2 1 16,-3-2 2-16,-5 3 2 0,-7-3-3 15,-4-1 3-15,0 4 3 0,-4-3 0 16,0 3-4-16,-10-1-1 0,-4-1 0 0,-3-1 0 16,-1 2-2-16,-5 0-1 15,0 5 2-15,2 4-1 0,1 5-2 16,3 6 0-16,3 0-1 0,3 4-1 15,5 10-9-15,4 0-9 0,2 2-18 0,0 2-25 16,0-5-50-16,4-2-81 0</inkml:trace>
  <inkml:trace contextRef="#ctx0" brushRef="#br0" timeOffset="76698.22">7708 10380 111 0,'-12'-4'34'0,"4"-1"21"16,-7 2-4-16,3 1-15 0,-3-1 3 15,-3 3-1-15,5 0-8 0,-3 0-2 16,1 0-6-16,3 0-2 0,-3 6-3 16,5 4-5-16,0 1 0 0,1 2-5 15,5 2-2-15,-2 0-2 0,2 1 0 0,4 3 0 16,0 0-1-16,0 0 0 0,10-1 0 15,7-1-2-15,-1-1 0 0,5-2 1 16,2-3 3-16,4-1-2 16,4-8-2-16,0-1 0 0,4-1 2 0,-2 0 0 15,4-3-3-15,0-8 1 0,-2-4 1 16,1 1 0-16,-3-2-1 0,-6 0 0 15,-3 2 0-15,-11-3 6 0,-7 0 3 16,-6 3-1-16,0-3 0 0,-6 2-1 16,-7 0-6-16,-5 0 3 0,-5 0-1 0,-4 1-3 15,-6-1 0-15,0 2 0 0,-4 4 0 16,0 0 0-16,-1 8-2 0,7 1-1 15,7 0 1-15,7 8-2 16,7 4-6-16,3 4-15 0,7 1-12 16,0-1-37-16,0-2-52 0,5-2-82 0</inkml:trace>
  <inkml:trace contextRef="#ctx0" brushRef="#br0" timeOffset="77385.25">8452 10253 8 0,'0'-2'124'0,"0"0"-88"16,0-1 12-16,0 0-15 0,0-1 2 0,5-1 7 16,-3-1-5-16,2 1-6 15,0-3 4-15,-2 4 4 0,0 1-8 16,-2-1-4-16,0 3-2 0,0 1 1 0,0 0-4 15,0 0-11-15,0 4-9 0,0 9 9 16,0 5 0-16,0 6 0 0,0 2-7 16,0 3 2-16,0-1 0 0,-4 3-6 15,2 3 1-15,0-4 1 0,2 3 1 16,0-2-3-16,0-2 0 0,6 1 1 15,0-2 1-15,-2-5-2 0,5-2-2 0,-5-4 3 16,-2-4 1-16,2 0-3 0,0-6-1 16,-4-2 2-16,2-1 0 15,-2-1-2-15,0-1-3 0,0-2 1 16,0 0-6-16,0 1-3 0,0-1 2 0,0 1-5 15,0 0-5-15,0 0-13 0,4 2-25 16,0-2-36-16,-2-1-52 0,3 0-104 16</inkml:trace>
  <inkml:trace contextRef="#ctx0" brushRef="#br0" timeOffset="78785.34">6315 11241 87 0,'0'-10'76'0,"0"1"-21"0,2 0 9 16,-2 0 1-16,0 1-15 0,0 0-7 15,0 2-5-15,0 3-15 0,0-1 5 16,0 4-10-16,0 0-2 0,0 0-8 16,-2 9-8-16,0 7 3 0,2 5 0 0,0 2 0 15,0 1 1-15,2 2 1 0,2 2-2 16,0-3 2-16,3 0 0 0,-1-3-1 15,2-3-1-15,-2 0-1 16,-2-3 2-16,0 1-3 0,1-4-1 16,-1-2 1-16,-2-3 2 0,2-1-2 0,-2-1-2 15,-2-2 2-15,4-1 1 0,-2-2-2 16,4-1-2-16,5 0 1 0,-1 0-4 15,2 0-20-15,3 0-23 0,-3-1-34 16,3-6-62-16,1 0-84 0</inkml:trace>
  <inkml:trace contextRef="#ctx0" brushRef="#br0" timeOffset="79613.38">7142 11267 89 0,'0'-3'39'15,"0"0"3"-15,0 1 1 0,0-2-3 16,0 0-11-16,0 0-5 0,2 1 3 16,-2 1-11-16,0 0 1 0,0 0-2 15,0 1 0-15,0-2-4 0,0 2-5 16,0 0 5-16,-4 1-3 0,2 0-1 15,0-1-4-15,-2 0 2 0,1-1 1 0,1 1 3 16,2-4-3-16,-4 2 3 0,2 0 1 16,0-1-1-16,0 0 2 0,-4 0-3 15,4 0-3-15,-6 0 1 0,1 0-3 16,1 2 1-16,-2 0-1 0,-2 2 0 15,-1 0-3-15,-1 0 3 0,-3 0 0 16,1 0-2-16,4 6-1 0,-5 3-1 16,1-2 4-16,-1 4-3 0,3 3 1 15,-1 1 1-15,-1 2 5 0,1 4-4 16,5-1-1-16,2 4 3 0,0 1-2 0,2-2 0 15,4-2-2-15,0 1 0 0,2-2 1 16,12 1-2-16,-3-5-1 0,5-1 3 16,5 0 0-16,-1-5-2 0,7 1-1 15,4-3 3-15,2-4 0 0,0 0-2 16,5-3-1-16,-1-1 2 0,-2 0-1 0,2-1-1 15,0-8 1-15,-4-1 1 16,-4-2 1-16,-4-1-2 0,-6 1 0 16,-5-3 2-16,-5 2 0 0,-3-1 0 15,-2-1 0-15,-4 3 0 0,0-3-1 0,0-2 0 16,-4 1 0-16,-9-5 0 0,-1-1 1 15,-5-2-3-15,1 1 0 0,-3 2 2 16,0 4 0-16,7 3-2 0,4 4-1 16,1 6 2-16,7 2-1 0,0 2-1 15,-2 0-17-15,4 8-1 0,0 6-15 0,0 2-20 16,0-1-40-16,4-3-76 0</inkml:trace>
  <inkml:trace contextRef="#ctx0" brushRef="#br0" timeOffset="80457.42">7880 11250 90 0,'0'-5'71'0,"0"1"-26"16,0 2 10-16,0-1-7 0,0 2-1 15,0 0-10-15,0 0-1 0,0 1-12 16,0 0 0-16,0 0-9 0,0 0-2 0,0 0-10 15,0 8 7-15,2 4 10 0,2 3-2 16,2 6-3-16,-4 2-7 0,2 2 0 16,-1 0 0-16,1-1-6 0,2 0 0 15,-4-2-1-15,4-1 2 0,0-3-2 16,-4-1-1-16,3-3 1 0,-1-2 0 0,-4-2 1 15,0-1-3-15,0-3 1 16,0-2 1-16,0 0-1 0,0-2-5 16,0-1-6-16,0 0-15 0,0-1-18 15,0 0-23-15,2 0-49 0,0 0-65 0</inkml:trace>
  <inkml:trace contextRef="#ctx0" brushRef="#br0" timeOffset="81037.47">8676 11323 114 0,'-2'-7'74'0,"-5"-3"-24"16,3 3 7-16,-2-4-14 0,0 0-5 0,-2 2 5 15,-1-2-14-15,-1 2-9 0,-2 1 3 16,-1 0-8-16,1 4-3 0,1 2-5 15,-3-1 0-15,2 3 5 0,-5 0-6 16,3 0 0-16,-3 9-3 0,1 2 3 16,-1 3-1-16,5 2-5 0,-1 4 5 0,3 3-2 15,2 1 0-15,1 1-3 0,5 0 2 16,2-2-1-16,0 1 0 0,7 0-2 15,5-3 1-15,7-3 3 16,5-1-3-16,1-5-2 0,4-1 1 0,2-4-1 16,2-3-3-16,-2-3-2 0,-2-1 7 15,-2 0 0-15,0-8-1 0,-4-4 0 16,-3-1 1-16,-3 0 2 0,-3-3-1 15,-1 1 0-15,-9-2 3 0,-2 1 3 16,-2-1-1-16,0 1 0 0,-8-1-3 0,-7-1 3 16,-3-2-2-16,-1-1-4 0,-6 0 1 15,-2-1 0-15,0 3-2 0,0 4-1 16,1 5-5-16,7 9-8 0,5 1-11 15,3 8-31-15,1 6-57 0,0 0-130 16</inkml:trace>
  <inkml:trace contextRef="#ctx0" brushRef="#br0" timeOffset="82205.53">6420 12001 86 0,'0'-3'29'0,"0"1"0"0,0 0-6 16,-4 0-6-16,4 1 12 0,-2 0-6 15,0-1-12-15,0 1 2 16,0-2 2-16,2 3-3 0,0-2 3 0,0 2 4 16,-2 0 7-16,2-1 0 0,0-1-2 15,0 2 1-15,0-1 1 0,-2 1-5 16,2 0 0-16,-2 0-4 0,2 0-5 15,0 0-3-15,0 0-7 0,0 0-2 16,0 4 2-16,4 7 6 0,-2 6 0 0,4 0 1 16,-4 3-1-16,2 5-2 0,1 1 0 15,-1 1-2-15,2 2-1 0,-2-3 2 16,0 0-4-16,0-2-1 0,0-2 5 15,1 0-3-15,-3-4-2 0,-2-3 0 16,4 0 0-16,-4-6 1 0,0 0-1 16,4-4 0-16,-4-2 1 0,0 1 0 15,0-1-1-15,0-3-1 0,4 0-1 16,0 0-5-16,2 0-11 0,3 0-18 15,-1 0-19-15,0-1-46 0,5-9-44 0</inkml:trace>
  <inkml:trace contextRef="#ctx0" brushRef="#br0" timeOffset="83078.58">7299 12115 137 0,'0'-4'29'15,"0"-1"19"-15,0-2-7 0,0 3-9 0,0-2-8 16,0 2-1-16,0 1 0 0,-4-2-6 15,2 2-2-15,0 0-3 16,0-1 2-16,-2 0 3 0,1 2-3 16,-1-2 2-16,0 0 0 0,-2 2-2 0,0-1-6 15,-5 3 1-15,1-2 1 0,-2 2-3 16,-1 0-1-16,-3 0-2 0,1 0 2 15,-3 1-3-15,-1 5-2 0,0 8-1 16,1 0 5-16,1 1 0 0,5 7-2 16,-3 0-1-16,7 1 2 0,2 4-3 0,4-1-1 15,2 1 1-15,0 1 1 0,4-4-1 16,8 1-2-16,7-5 1 15,4-2 3-15,4-3-3 0,4-4-1 16,0-3 2-16,4-2-1 0,2-5-1 0,-2-1 0 16,2 0 1-16,-4-8 3 0,1-6-3 15,-6-3-1-15,1-3 1 0,0 1 3 16,-6-2-2-16,-6-1 0 0,-3 4 3 15,-6-2 5-15,-6 2-2 0,-2 1 0 16,0-5-1-16,-2 4-2 0,-6-2-3 0,-4-3-1 16,-1 4 1-16,-1-3 0 0,-1 3-1 15,1 7-1-15,4 3 1 0,1 6 0 16,3 3-1-16,4 0-3 15,-2 2-5-15,2 11-9 0,2 3-15 16,0 4-28-16,0-3-52 0,0-4-63 0</inkml:trace>
  <inkml:trace contextRef="#ctx0" brushRef="#br0" timeOffset="83545.61">8109 12064 97 0,'0'-7'78'15,"0"-1"-30"-15,0 3 20 0,0 0-10 16,0 0-8-16,0 0-6 0,0 0-6 16,-2-1-6-16,2 4-6 0,-2 2-4 15,0 0-4-15,2 0 0 0,-2 0-12 16,0 4-6-16,2 11 6 0,-4 3 1 0,2 6-2 15,2 1-2-15,0 1 1 0,0 1 2 16,0-2-2-16,0-1-3 0,0 1 1 16,0-3 3-16,0 0-5 0,0-1 0 15,2-6 1-15,0 1 1 0,0-1-2 16,-2-3-1-16,4 0 1 0,2-3-1 15,-2-3-9-15,3 0-11 0,3-2-12 16,-2-1-29-16,5-3-67 0,-5 0-114 16</inkml:trace>
  <inkml:trace contextRef="#ctx0" brushRef="#br0" timeOffset="84001.64">8740 12034 106 0,'-4'-2'61'16,"4"1"-17"-16,0-1 15 0,-2-1-14 16,0 2-4-16,-1-1 5 0,1 0-6 0,2 2-9 15,0 0-1-15,0 0-2 0,0 0-7 16,-2 0-5-16,-4 7-9 0,2 4 2 15,0 3 3-15,4 3-3 0,-4 0-2 16,4 2-1-16,0 1-1 0,0-2 0 16,0 4-2-16,0-1-2 0,0-1 1 0,0 3 0 15,-2-4-2-15,2 1 0 16,0-1 1-16,0-1-3 0,0 5-15 15,2-1-21-15,0-2 8 0,0-3-78 16,-2-6-204-16</inkml:trace>
  <inkml:trace contextRef="#ctx0" brushRef="#br0" timeOffset="86510.78">6501 12713 42 0,'0'0'13'16,"0"0"-2"-16,0-1-2 0,0 0 1 15,0 0 1-15,0 0-3 0,0-1-3 16,0 2 1-16,0 0-2 0,0 0 2 0,0 0 1 16,0 0 4-16,0-2-5 0,-2 2-3 15,2 0 1-15,0 0-2 0,0 0 5 16,-2-1-5-16,2 1 3 0,0-1 0 15,-2 1 2-15,2 0 7 0,0 0-5 16,0-2 2-16,0 1-5 0,0-1 5 0,0 2 1 16,0-2 1-16,0-2 5 15,0 0-4-15,0 1 7 0,0-2 0 0,0 3-1 16,0-2 3-16,0 2 2 15,0-1-6-15,0-1-3 0,0 1-2 0,0 1 1 16,0-3-3-16,0 4-4 0,0 0-1 16,0 0-1-16,0 1 1 0,0 0 1 15,-4 0-2-15,4 0-1 0,0 0 2 16,0 0-2-16,0 0-2 0,0 0 1 15,0 0-1-15,0 0 1 0,0 0 0 16,0 0 0-16,0 0 2 0,0 0 1 0,0 0-6 16,0 1 3-16,0 4 1 15,0 2-3-15,0-1-3 0,0 2 1 16,0 1 3-16,0 1-1 0,0 2-3 15,0 0 2-15,0 2 1 0,4 2 0 0,-2 1-2 16,-2 0 2-16,2 2 0 0,-2-2 0 16,2 1-3-16,2-2 2 0,-4 3-3 15,4-2 4-15,-2 0-2 0,0-1 0 16,3-1 1-16,-5-3 1 0,0 0-2 15,0-1-1-15,4-2 2 0,-2-1 0 0,0-3-1 16,-2-3 0-16,2-1 1 0,0-1-1 16,-2 1 0-16,0-1 1 15,0 0 2-15,0 0-1 0,2 0 0 16,0 0-1-16,0-4 1 0,4-4-3 0,-3 0-5 15,3 1-6-15,2-2-13 0,2 2-20 16,-1-2-38-16,1-3-80 0,2-3-107 16</inkml:trace>
  <inkml:trace contextRef="#ctx0" brushRef="#br0" timeOffset="87048.81">7291 12720 35 0,'0'-4'68'0,"0"0"-39"0,0 2 2 0,0-4 4 15,0 3-9-15,0 0 10 0,0-2-6 16,0 1-4-16,0 0 8 0,0-2 3 15,2 3-11-15,-2 0 0 16,0-1 1-16,2 3-1 0,-2-1 0 0,0 1-2 16,2 1-7-16,-2 0-4 0,0 0-7 15,0 0-2-15,0 0-2 0,0 10 4 16,2 3 1-16,-2 2 1 0,2 4-1 15,0-1-1-15,0 1-2 0,2 2-4 16,-4-1 2-16,0 0 2 0,4 0-3 16,-4-4-1-16,5 2 2 0,-3-3 1 0,0-3-3 15,2 1-1-15,-2-4 2 0,0 1 0 16,2-3-2-16,4-1-6 0,-1-1-9 15,3-2-13-15,0 1-31 0,1-2-40 16,-3-2-69-16</inkml:trace>
  <inkml:trace contextRef="#ctx0" brushRef="#br0" timeOffset="87882.86">8051 12807 8 0,'0'-5'103'15,"0"0"-76"-15,0 1 23 0,0-4-6 16,0 3-16-16,0-1 13 16,-2 1-4-16,0 0-7 0,-2 1-4 15,0-1 1-15,0 1-4 0,-2 1-3 0,-1 1-3 16,1 0-2-16,-2-1 0 0,0 1-5 15,4 2-2-15,-5 0-3 0,1 0 1 16,0 0-1-16,0 0-6 0,-1 7 3 16,1-2 1-16,0 2-1 0,-1 2-2 15,-1-3 1-15,2 3 2 0,2 2-1 16,2-1-2-16,-3 5 1 0,7 1 2 0,-4 0 1 15,4 1-4-15,0 0 1 0,0 0 2 16,4 0 0-16,5 0-3 16,-1-1 0-16,6-4-1 0,-1-2 3 15,3-2-1-15,1-3-1 0,1-2 3 0,7-3-2 16,0 0-1-16,2 0-1 0,2 0 2 15,0-5 0-15,-2-2-3 0,2 0 2 16,-7-2 0-16,1-1 1 0,-4 0-1 16,-9-3-1-16,0 2 3 0,-1-1-1 15,-7-2 0-15,0 1 0 0,-2-3 1 0,0-3-2 16,-4 2 0-16,-7-4 0 0,-1 0 1 15,-1 3 1-15,-3-2-4 0,-3 3 2 16,5 5 0-16,-3 2 1 16,3 6-3-16,-1 3 1 0,1 1 1 0,4 0 1 15,-3 7-8-15,-1 5-8 0,8 0-17 16,-3 1-25-16,5 0-47 0,0-2-52 15</inkml:trace>
  <inkml:trace contextRef="#ctx0" brushRef="#br0" timeOffset="88598.9">8711 12755 112 0,'0'-5'49'0,"0"1"3"0,0 0 8 16,0-2-13-16,0 5-4 0,0-3-5 15,0 0-13-15,2 4-4 0,-2-4-1 16,0 2-7-16,0 0 2 0,-4 0-9 15,-2 2-1-15,-3 0-3 0,-1 0 1 0,2 0 1 16,-3 1 1-16,1 6-5 0,0 0 5 16,-1 2-2-16,1 2 0 0,0 4-2 15,-3 0 1-15,5 3 2 0,2 2-1 16,-2 1-1-16,1 0 1 0,7 0-2 15,0 1-1-15,0 0 0 0,9-3 0 0,-1-1 2 16,4-2 0-16,5-3-3 16,3-2 1-16,1-4 2 0,4-3-1 15,-2-1-2-15,2-3 2 0,-3 0 1 16,3-5-2-16,-4-7-2 0,-5 0 4 0,1-3 0 15,-5-2-1-15,-4 0-1 0,-1 0 1 16,-5 1 1-16,-2-1 1 0,0 2-2 16,-4-3 1-16,-5 2 1 0,-7 1-2 15,-3-3-2-15,3 3 1 0,-1 0 1 16,-1 3-5-16,7 6-18 0,-1 4-27 0,1 2-35 15,1 0-50-15,-6 9-128 0</inkml:trace>
  <inkml:trace contextRef="#ctx0" brushRef="#br0" timeOffset="90082.98">6538 13362 56 0,'0'-4'23'0,"0"1"-6"16,0 0-1-16,0 0 4 0,0 1-9 15,0-2 9-15,0 2-5 0,0 0 3 0,0 0 4 16,0-1-5-16,0 0 1 0,0 1 3 15,0-1-5-15,0 0 1 0,-2 1-6 16,0 0-1-16,2 0 4 16,0 0 4-16,-2 1 6 0,0 1-5 0,2-1 4 15,0 1-2-15,0 0-1 0,0 0-13 16,0 0-2-16,0 0 3 0,0 6 5 15,0 3 0-15,4 1 0 0,-2 4-3 16,2 0-2-16,-2 3 1 0,1-1-3 16,-3-1 1-16,0 3-2 0,0-1-4 0,0 1 3 15,0-2 0-15,0 1-1 0,0-1 1 16,0 2 1-16,0-2 0 0,0-1-3 15,0-1-1-15,0-2 1 0,0-2 0 16,4 0 1-16,-4-4-3 0,2 0 0 16,-2-3 2-16,0-2-1 0,2 0-2 15,0 0 1-15,0-1 0 0,2 0 1 16,4 0-5-16,-1 0-7 0,5 0-19 15,-2-5-29-15,3 0-51 0,-3-5-67 16</inkml:trace>
  <inkml:trace contextRef="#ctx0" brushRef="#br0" timeOffset="90843.03">7338 13318 159 0,'0'0'94'16,"0"0"-37"-16,0 0 7 0,0 1-30 16,0 3-9-16,2 2 14 0,0 5-7 15,0 2-8-15,-2 4-8 0,5 0-2 0,-5 1-1 16,0 1-7-16,4-1-2 0,-2-1-1 15,0 0-2-15,2-2 1 0,-4 0 0 16,0-1-2-16,4-2 1 16,-2 0 3-16,0-1-3 0,4-4-2 15,1-1-3-15,1-1-2 0,4-1-15 0,-1 0-31 16,-1-4-44-16,2 0-57 0</inkml:trace>
  <inkml:trace contextRef="#ctx0" brushRef="#br0" timeOffset="91431.06">8122 13400 170 0,'0'-10'54'0,"2"2"5"15,-2-1 0-15,0 1-7 0,0-2-9 16,-4 2-10-16,-3-1-11 0,-3 0-1 15,-2 3-6-15,1 1-3 0,-3 1-5 16,-1 1 4-16,3 1-2 0,0 1 1 0,-1 1-3 16,5 0-3-16,-7 1 3 0,3 10-4 15,-2 1 2-15,-1 1 0 0,3 4 0 16,1 1 0-16,3 1-4 0,8 1 0 15,0-2 1-15,0 2-3 0,0-1 3 16,13 0-2-16,1-1-2 0,3-3 3 16,7-3-1-16,3-1 0 0,0-5 1 15,4-1 0-15,0-4-4 0,2-1 2 16,0 0-3-16,0-8-2 0,-6-4 2 15,0-2 0-15,-2-1 4 0,-9-2 1 0,3 1-1 16,-11 0 0-16,-6-1 3 0,0 3 1 16,-2-1-3-16,-4 2 1 0,-8-1 1 15,-7-1-2-15,3 2-1 0,-3 0-1 16,-2 3 1-16,7 3 0 0,0 2-2 15,3 5-2-15,7 0-3 0,-2 5-16 0,6 8-20 16,0 1-27-16,0-3-47 16,2-2-90-16</inkml:trace>
  <inkml:trace contextRef="#ctx0" brushRef="#br0" timeOffset="91855.08">8794 13386 192 0,'-5'-8'70'16,"3"2"-5"-16,-4 0 5 0,4 1-14 0,-2-1-9 15,0 2-7-15,0 1-9 0,2 2-8 16,0 1-1-16,-1 0-8 16,1 0-1-16,-2 0-2 0,0 1-4 15,0 8 1-15,2 1-4 0,0 5 2 0,0 2-1 16,0 2-3-16,0 1 0 0,2 1 1 15,-2 1 0-15,0 2-4 0,-3-2 2 16,5 2 1-16,-2-2 0 0,-2 0-3 16,4-2 0-16,-2 0-1 0,2-1-6 15,0-1-15-15,0-5-12 0,2 0-22 16,4-1-52-16,-4-7-160 0</inkml:trace>
  <inkml:trace contextRef="#ctx0" brushRef="#br0" timeOffset="92900.14">6576 14070 141 0,'2'-3'51'0,"-2"0"6"0,2 0-3 15,-2-3-14-15,0 5-2 0,2-1 2 16,-2-1-8-16,2 3-4 0,-2-2-4 0,0 1 0 15,0 1-5-15,0-1-2 0,0 1-3 16,0 0-4-16,0-1-2 0,0 1-2 16,0 0-4-16,0 3 0 0,0 9 2 15,0 1 0-15,0 1-2 0,0 3 1 16,0 5-1-16,0 0 0 0,0 3-2 0,0-1 3 15,2-1-1-15,0 1-1 0,0-2-2 16,2-1 2-16,-2-4 1 16,0 0-1-16,0-6-2 0,0-1 1 15,-2-4 2-15,2 0-2 0,1-4-2 0,1 0-1 16,4-1-2-16,0-1-4 0,3 0-11 15,3 0-18-15,0-5-32 0,1-4-57 16,-3-4-77-16</inkml:trace>
  <inkml:trace contextRef="#ctx0" brushRef="#br0" timeOffset="93460.18">7437 14077 187 0,'0'-4'51'0,"0"0"15"0,0 1-10 15,0-2 7-15,0 3-21 0,0 0-1 16,0-1-7-16,0 3-10 0,3 0-6 15,-1 0-10-15,-2 10 0 0,2 1 4 16,-2 2 1-16,2 6 0 0,2-3-2 0,-2 3-6 16,0 1 1-16,2-1-3 0,-2 0-1 15,0-2-1-15,-2-1 2 0,2 1-2 16,0-2-1-16,1-1 0 15,1 1 1-15,-2-2-2 0,4-1-9 0,2-3-17 16,0-1-18-16,7-2-27 0,-3-5-83 16,1-1-165-16</inkml:trace>
  <inkml:trace contextRef="#ctx0" brushRef="#br0" timeOffset="93984.21">8151 14039 165 0,'2'-7'82'16,"-2"0"-28"-16,0 3 14 0,2 2-16 15,-2 0-5-15,0 2-12 0,0 0-16 16,2 3-13-16,0 9 8 0,-2 3 7 0,0 4-4 15,0 3-3-15,0-1-5 0,0 3 0 16,0-2-2-16,0 1-4 16,0-2 3-16,0-3-4 0,0 1-1 0,0 0 0 15,0-3 1-15,0-2-2 0,0-1 1 16,0-4-4-16,2 0-5 0,8 1-12 15,1-4-32-15,-3-1-41 0,0-4-94 16</inkml:trace>
  <inkml:trace contextRef="#ctx0" brushRef="#br0" timeOffset="94544.24">8729 14203 9 0,'0'-1'-9'0,"0"-4"197"0,-4 1-133 0,-2 2 11 16,-2-1-7-16,0-1-14 0,-1 3-7 16,-1-2-8-16,-2 3-6 0,-1 0-10 15,1 0 0-15,-1 0-4 0,3 1-5 16,0 2 2-16,3 5-3 0,-1-4-2 15,4 2 0-15,2 0 1 0,0 0-2 16,2 4 0-16,0-1 3 0,0 3-4 0,0 2 1 16,0-3 3-16,0 2 1 0,0 2-3 15,4-2-2-15,2 2-1 0,7-2 4 16,-1-2-3-16,5-1 0 0,5-1 1 15,-1-4 0-15,4 0-1 0,4-1-2 16,0-3 1-16,0-1 3 0,4 0-2 16,2-3-1-16,4-7 2 0,0-1 1 15,-1-2 4-15,-9 1-6 0,-11-2 2 16,-5 1 6-16,-9 0 8 0,-2-3-2 15,-2 1-5-15,0 1-1 0,-4-5 1 0,-11 4-3 16,1-4 0-16,-7 1-1 0,0 3-2 16,-3-3-2-16,-3 5 0 0,-2 2 1 15,4 0-1-15,6 8-2 16,1 2 1-16,1 1 1 0,3 1-3 0,-1 8-2 15,1 2-6-15,6 4-13 0,-3-3-19 16,5 3-35-16,-2-2-88 0,-1-6-186 16</inkml:trace>
  <inkml:trace contextRef="#ctx0" brushRef="#br0" timeOffset="95856.31">6565 14775 176 0,'0'-3'55'15,"0"-3"4"-15,2 1 1 0,-2 1-8 16,2-2-13-16,-2 2 1 0,0 1-13 0,2-1-2 15,0 3-6-15,3 1-2 0,-3 0-2 16,0 0-3-16,4 0 2 0,0 6-3 16,2 1 2-16,-1 4-3 15,-5 0-4-15,4 1 1 0,-4 1-1 0,0 3-1 16,0-1-2-16,-2 1-1 0,2 1-2 15,0 0 3-15,-2 3-2 0,2-2-2 16,0 1 3-16,0-4-1 0,3-1-2 16,-1 0 1-16,0-4 1 0,2-1-1 15,2-1-1-15,-4-5 0 0,7 1-3 0,1-4-1 16,-2 0-10-16,7 0-8 0,-3 0-12 15,5 0-23-15,0-4-45 0,-1-6-64 16</inkml:trace>
  <inkml:trace contextRef="#ctx0" brushRef="#br0" timeOffset="96599.36">7491 14736 6 0,'2'0'97'0,"-2"0"-35"0,0 0-27 16,0 0 8-16,0 0-7 0,0 0-8 0,0 0 6 16,0 0-5-16,0 0-3 0,0-1 0 15,0 1-3-15,0 0-3 16,0 0-5-16,0 0 4 0,0 0 1 15,0-1-4-15,0 1 0 0,2 0-1 0,-2 0-2 16,0 0-2-16,0 0 0 0,0 0 0 16,0 0-1-16,0 0-9 0,0 0-2 15,2 6 7-15,-2 2 2 0,3 3-1 16,1 0-3-16,-2 1-3 0,0 4 4 15,-2 1-2-15,2 0-2 0,0 3 2 0,-2-1-3 16,2 0 2-16,-2 0-1 0,4-2 0 16,-2-4 1-16,0 0-2 0,0-4-1 15,0 1 2-15,0-5 0 16,-2-1-1-16,5-2 0 0,-5-2 0 0,0 0 2 15,0 0-2-15,0 0-1 0,0 0 0 16,2 0-5-16,-2 0-8 0,4 0-10 16,0 0-15-16,0 0-25 0,-2 0-31 15,2 0-24-15,-2 0-69 0</inkml:trace>
  <inkml:trace contextRef="#ctx0" brushRef="#br0" timeOffset="97372.4">8211 14709 2 0,'4'0'20'16,"-4"0"-16"-16,0 0 162 0,0 0-115 0,0-3 9 15,0 1-7-15,0-2 0 16,0 2-7-16,0-1-6 0,0 2-16 15,0 1 1-15,0 0-4 0,0 0-8 16,0 0-5-16,0 0-6 0,0 8 0 0,0 3 5 16,0 2 2-16,0 2-5 0,0 4 2 15,0 1-2-15,0-1-3 0,0 4 0 16,2-3 0-16,2 2 1 0,-2-1 0 15,0-1-2-15,0 0 1 0,0-2-1 16,-2-2 2-16,6-3-3 0,-4-2 1 16,-2-4 1-16,5 1 0 0,-3-2-1 0,-2-4-1 15,2 0 2-15,-2-2 0 16,0 0-1-16,0 0 0 0,0 0 1 15,4 0-1-15,0 0-1 0,-4 0-3 16,4 0-1-16,-2 0-8 0,2 0-13 0,0 0-14 16,1 0-24-16,3-1-53 0,-2-2-70 15</inkml:trace>
  <inkml:trace contextRef="#ctx0" brushRef="#br0" timeOffset="98115.43">8920 14679 8 0,'0'2'8'0,"2"0"94"16,-2-1-68-16,0 0 10 0,0-1-5 15,0 0-7-15,0 1 13 0,0 1-2 16,0-1-9-16,0 3 1 0,0 0-9 16,0-1 1-16,0 1-9 0,0 1-2 15,0 0 1-15,0 3-2 0,0-3-7 16,0 3 0-16,0 1-2 0,0 0 2 16,0 3-3-16,0 3 0 0,0 2-3 15,0 2 1-15,2 2-1 0,0 3-2 16,0 3 2-16,2 3 0 0,-4 5-2 15,0 0 1-15,0-3 14 0,-2-4-8 0,2-5-7 16,0-2 0-16,0-4 3 0,0-1-1 16,0-5-2-16,0-5 0 0,0-1 1 15,0-4-2-15,0-1 1 0,0 0 1 16,0 0 4-16,0 0 0 0,0 0-3 15,0 0 0-15,0-1-2 0,0-3-2 16,0 1-4-16,4 1-9 0,-2-3-11 16,4 1-21-16,-4 2-47 0,3-1-99 15</inkml:trace>
  <inkml:trace contextRef="#ctx0" brushRef="#br0" timeOffset="100912.59">5821 15488 58 0,'0'3'29'16,"0"-3"2"-16,0 0 14 0,0 0-10 0,0 0 3 15,0 0 3-15,0 0-4 0,0 0-5 16,0 0-12-16,0 0 6 15,0-3-3-15,0 2 2 0,0-2-2 16,0 1-5-16,0 2-2 0,0-2 1 0,0 2 1 16,0 0-6-16,0 0-4 0,0 0-4 15,0 0-4-15,0 8 3 0,0 9 1 16,0 1 0-16,0 2-1 0,0 3 2 15,0 2-3-15,2-1 0 0,2 2-1 16,0-1 2-16,-2 1-2 0,3-2-1 0,-5-3 0 16,4 1 2-16,0-4-1 0,-4-2-2 15,4-2 2-15,0-5 0 0,-4-3-1 16,2-1-1-16,2-2-1 15,-2 1 0-15,2-3-9 0,3-1-10 0,1 0-11 16,2 0-24-16,1 0-56 0,1-8-94 16</inkml:trace>
  <inkml:trace contextRef="#ctx0" brushRef="#br0" timeOffset="101689.65">6594 15582 87 0,'0'-3'25'15,"2"0"8"-15,-2-3 0 0,0 1-3 0,0 3 5 16,0-3-10-16,0 2-2 0,0 1-3 15,-2-2-1-15,-2 1-2 0,0-1-1 16,2 0 0-16,-2 0 1 0,0 0 0 16,-3 0 0-16,7 1-2 0,-8 0-2 15,6-1-3-15,-6 3 3 0,-1-3-2 0,1 3-3 16,-4 1-1-16,1 0-2 0,3 1 0 15,-4 7-2-15,3 3-2 0,-1 3 3 16,-2 0-4-16,3 5 1 0,3 0-1 16,2-2 0-16,4 4 2 0,0-3-4 15,0 2 4-15,0 1-2 0,4-3-2 0,7 1 2 16,-1-2 2-16,6-4-2 15,1 0 0-15,2-3 0 0,5-4 0 16,-1 0 2-16,2-5-3 0,-2-1 1 16,2 0 1-16,-1-4 0 0,-1-7-1 0,2 0 0 15,-2-5 0-15,-1 3 1 0,-1-3-1 16,-2 0 0-16,-3 0 0 0,-3-3 2 15,-5 2-1-15,-4 0-1 0,0-1 2 16,-4-2 0-16,0 0-2 0,0 0 0 16,-12-2 1-16,1 3-1 0,-3 3-1 0,1 3 1 15,-1 5 0-15,2 1 0 0,-1 7 0 16,3 0-3-16,2 0-2 15,-1 6-12-15,1 5-10 0,6 2-21 16,2 1-33-16,-2-3-46 0,0-1-104 16</inkml:trace>
  <inkml:trace contextRef="#ctx0" brushRef="#br0" timeOffset="102384.69">7522 15577 83 0,'0'0'47'0,"0"0"-12"0,0-3 5 15,0 2-3-15,0-4-3 0,0 3-4 0,0 0-9 16,0-2-4-16,-2 4 3 0,2-1 3 16,-2-1-4-16,2 2-1 15,-2-3 1-15,0-2 0 0,0 3-8 0,-2-2 3 16,-2 1-2-16,-1 2-2 0,1-4 0 15,-4 5-6-15,2 0 5 0,-5 0-2 16,3 0 1-16,-1 0 2 0,1 8-4 16,-2 4-3-16,3 1-2 0,1 3 0 15,0 5 1-15,4 0-1 0,4 1-2 16,0 0 1-16,0-1 1 0,4 0 0 0,6-2-3 15,3-3 2-15,1-2 1 0,3-3 0 16,-1-4-3-16,5-2 1 0,2-5 2 16,-3 0-1-16,3 0-2 0,-4-3 0 15,1-6 2-15,-1-3 0 0,-3-3-1 16,1 1 1-16,-7-5 2 0,1 2-1 15,-5 0-1-15,-2-2 1 0,-2 1 2 16,0-1-4-16,-2-1 2 0,-2 0-1 16,-6-2 2-16,-5 3-1 0,1 1-2 15,0 3 0-15,-1 4 2 0,3 4-1 16,2 5-1-16,-3 2-2 0,3 2 1 0,4 10-17 15,0 3-18-15,2 1-34 0,0-4-29 16,-3 0-65-16</inkml:trace>
  <inkml:trace contextRef="#ctx0" brushRef="#br0" timeOffset="103025.71">8080 15573 157 0,'0'-7'67'0,"0"0"-12"16,0 2 1-16,0-5-4 0,0 5-18 0,0-3-5 15,0 1-9-15,0 3-4 0,-6-1-3 16,0 1-3-16,2 4-1 15,-4 0-6-15,-3 0 5 0,3 0-5 16,-4 0-2-16,-1 4 1 0,3 5 2 0,-5 0-2 16,3 2 0-16,0 3-1 0,-5-2 6 15,3 5 0-15,-1 1-2 0,1 2 0 16,5 4 0-16,-1-2-1 0,8 0-3 15,2-2 0-15,0-2 1 0,12-2-2 16,5 0 0-16,6-7 1 0,3 0 1 0,3-7-3 16,2 0-1-16,0 0-1 0,3-2 1 15,1 0-2-15,-2-5-3 0,4-6 6 16,2 0 1-16,-2-4-1 15,3 0 1-15,-11 1-2 0,-15 0 5 0,-6 1-2 16,-8 0 2-16,0-4 1 0,0 3-1 16,-4-2 0-16,-8-2 0 0,-1 2-1 15,-7-1 2-15,-1 2-4 0,-4 6-1 16,0 0 1-16,7 8 1 0,1 1-2 15,9 0-1-15,0 6 0 0,4 7-4 16,0 1-13-16,4 1-22 0,0 2-28 0,0-6-35 16,0-1-74-16</inkml:trace>
  <inkml:trace contextRef="#ctx0" brushRef="#br0" timeOffset="103613.76">8835 15568 123 0,'-4'-3'71'16,"2"1"-44"-16,0-1 19 0,-3 0-12 15,3 0-3-15,-2 1 1 0,2-2 0 0,2 4-7 16,-2 0-6-16,0-1-6 0,-2 1-1 15,-4 0-4-15,-1 0 4 0,1 0-4 16,-2 0 0-16,-1 1 4 0,-3 5-4 16,4 2 2-16,-3 4-2 0,1 1-2 15,4 4-3-15,1 2 0 0,3-1 2 0,2 3-3 16,2-1-1-16,0 0-1 0,4-1 2 15,5-2-2-15,5-1 1 0,1-1-2 16,3-2 1-16,3-3 1 16,-1-1-2-16,5-6-3 0,2-1-3 0,-2-2 4 15,2 0-1-15,-4-7 0 0,-1-7 5 0,-3-3 0 16,0 2 0-16,-9-5-1 15,-2 1 3-15,-4 2 1 0,-4-2 5 16,0 2-1-16,-4 2 3 0,-10-2 0 16,-5 4-3-16,-6-1-4 0,-2 2-3 0,7 4 1 15,-3 3-3-15,13 2-1 0,1 3-1 16,1 0-35-16,4 3-48 0,-6 4-92 15</inkml:trace>
  <inkml:trace contextRef="#ctx0" brushRef="#br0" timeOffset="-55825.53">25657 1166 35 0,'2'-2'148'0,"-2"-1"-93"0,0 1-6 0,4 0 0 15,-4 0-10-15,0 1-13 16,0 1 2-16,0-2-6 0,0 2-6 15,0 0-2-15,0 0-3 0,0 0-4 16,0 0-4-16,0 0-1 0,2 3-2 0,-2 8 4 16,2 4 6-16,1 6-3 0,-3 0 0 15,2 5 0-15,0 5-2 0,-2 2-5 16,0 2 3-16,0 1 1 0,0-1-3 15,-2 3 2-15,-3-5-1 0,1 1 0 16,4-4-3-16,-4-4 2 0,4-2-1 0,-2-4 4 16,2-1-3-16,-2-3-2 0,2-3 2 15,-2-2 0-15,0-2-1 16,2-3 0-16,0 1 1 0,0-1 1 15,0-2-2-15,0 0-1 0,0-3 1 0,0-1 2 16,0 0-2-16,0 1-1 0,0 0 1 16,0 1 2-16,0-1-1 0,0-1-2 15,0 2 1-15,0-2 1 0,0 0-2 16,0 0-4-16,0 0-5 0,0 0-5 15,0 0-5-15,0 0 0 0,2 0-4 0,4-1-5 16,-2-5-13-16,3 2-20 0,-1-5-27 16,2-2-33-16</inkml:trace>
  <inkml:trace contextRef="#ctx0" brushRef="#br0" timeOffset="-55148.49">26261 1342 97 0,'0'-3'43'0,"-2"-1"-6"0,0 1 0 0,-3-1-7 15,5 0-4-15,-2 0 13 0,-2-2-13 16,2 3 0-16,2-2-6 0,-2 1-4 16,-2-1 1-16,2 1 0 0,-6 0-5 15,1-1 7-15,1 1-7 0,-4-1 2 16,2 3-2-16,-3-1-5 0,1 2 2 15,-5 1-2-15,3 0 1 0,-2 0-4 16,-1 0 0-16,1 0 2 0,-3 6-2 16,1 1 3-16,-1 2-2 0,-2 4 2 15,3 1-1-15,-3 4-3 0,7 2-2 0,0 0 1 16,-1 4 0-16,5 0-3 0,-3 2 0 15,7 1 0-15,-2 0 3 0,4 0-1 16,2-1-2-16,0-2 1 0,0-1 0 16,2-3-1-16,8-1 0 0,3-2 1 15,6-1 1-15,-1-1-3 0,7-2 4 16,6-2-1-16,4-4 1 0,6-1-1 15,3-4-1-15,1-2 2 0,-1 0 0 16,-3-1-1-16,-4-9-2 0,-4-1 3 16,-2-4 2-16,-2 0-2 0,-6-3-2 0,-6-4 6 15,-3 3 3-15,0-7 2 0,-3-3 1 16,-3 0 1-16,0-5-6 0,-4-1-3 15,1 2-2-15,-5-1 4 0,0 2-4 16,-7 4 3-16,-7 2-5 0,-7 3 3 16,-6 6-1-16,-4 3-4 0,-4 4-1 0,2 3 2 15,4 1 3-15,11 5-14 16,1 1 0-16,7 0-14 0,2 11-15 15,-1 1-23-15,3 1-37 0,2-2-125 16</inkml:trace>
  <inkml:trace contextRef="#ctx0" brushRef="#br0" timeOffset="-49205.15">5587 548 51 0,'0'-2'21'16,"0"1"-3"-16,5 1 2 0,-5-1-3 15,0 1 1-15,0 0 7 0,0 0-6 16,0 0-6-16,0 0-2 0,0 0 2 0,0 0-3 16,0 0 9-16,0 0 7 0,0 0 2 15,0 0-1-15,0 0-3 0,0 0-3 16,0 0-3-16,0 0 1 15,0 0-3-15,0-1-6 0,0-1-4 0,0 1-1 16,-5-1-3-16,3 0 3 0,-4 1-1 16,0-1-4-16,2 2 3 0,-2-1 0 15,-1 0 2-15,-1 1-2 0,0 0 0 16,0 0 0-16,-7 0-2 0,1 3-1 15,1 4 1-15,-3 2 1 0,-3 3 0 0,1 4-2 16,-1 3 3-16,0 5-3 0,1 4 5 16,1 2-3-16,5 2 2 0,-1 3-3 15,5 0 0-15,2 0 0 0,2-2-1 16,4-3 0-16,0 1 1 0,0-3-3 15,2-3 3-15,6-3 0 0,2-4-2 16,3-2 0-16,-1-5 1 0,3-3 1 16,-1-4-10-16,-1-2-12 0,3-2-10 15,1 0-15-15,-1 0-47 0,-1-10-57 16</inkml:trace>
  <inkml:trace contextRef="#ctx0" brushRef="#br0" timeOffset="-48888.13">5776 711 3 0,'0'0'278'0,"0"0"-223"0,0 0-31 16,0 0 9-16,0 8-6 0,-7 5-7 15,-1 1-7-15,4 5-1 0,-2-2-5 16,-3 3 0-16,3 0-2 0,0 0-1 15,0 1-1-15,0 0 6 0,4-6-3 16,-3 0-3-16,5-3-3 0,-2-4-1 16,2-1 2-16,0-2-4 0,0-2-10 15,5-1-16-15,1-2-22 0,4 0-32 0,0 0-60 16</inkml:trace>
  <inkml:trace contextRef="#ctx0" brushRef="#br0" timeOffset="-48545.11">5972 765 2 0,'0'-6'214'0,"0"0"-154"16,-4 2-23-16,-4 0 10 0,-3 1-10 0,3 3-5 15,0 0-6-15,-3 0-13 0,3 0 0 16,-2 6-7-16,1 5 0 0,3 1-6 15,-2 4 3-15,2 2-3 0,4 2-1 16,2 0 1-16,0 0 1 0,0-1-2 16,8-3-2-16,0-3-2 0,5-3-5 0,1-1-4 15,5-4-2-15,1-4 14 0,-1-1 1 16,4 0-2-16,-5-4-4 15,3-6 7-15,-4-4 2 0,-3 0-2 16,-2-2 1-16,-3 0 4 0,-3 2 0 0,-6-2 3 16,0-1-3-16,0 3 3 0,-4-1-3 15,-7 1-2-15,3 4-3 0,-2 1 1 16,2 1 0-16,5 6-5 0,-3 1-7 15,6 1-21-15,-2 1-43 0,0 4-55 16,2 4-71-16</inkml:trace>
  <inkml:trace contextRef="#ctx0" brushRef="#br0" timeOffset="-48213.09">6216 435 52 0,'2'-4'166'0,"2"3"-134"0,4 1-18 15,1 0 19-15,-1 0-7 16,6 0-3-16,-5 8-1 0,5 6-9 15,-6 6-2-15,3 2-7 0,-3 7 2 0,0 5-1 16,-6 2 0-16,2 3-4 0,-4 2 2 16,0-2 1-16,-2-1-3 0,-6-1 0 15,-4-3 0-15,-1-2 1 0,-1-5 0 16,-3-2-2-16,3-3 3 0,-1-3-1 15,1-3 0-15,-1-1 0 0,5-1 0 0,0-2-1 16,6-1-3-16,1-3-14 0,3 1-42 16,0-7-78-16</inkml:trace>
  <inkml:trace contextRef="#ctx0" brushRef="#br0" timeOffset="-47052.02">10253 771 124 0,'-2'-4'71'15,"2"-1"-21"-15,0 2 7 0,0-1-8 16,0-2-18-16,0 2-6 0,8-2-3 15,5 1-6-15,3 1 2 0,1-4-1 0,5 3-1 16,1 0 4-16,2 2-3 16,2 3-2-16,-7 0-5 0,1 3-4 15,-2 11-5-15,-5 0 0 0,-3 4 2 16,-3 3-2-16,-6 1-1 0,-2 4 0 15,0 1-2-15,-15-1-7 0,-1 3 0 0,-5-1-2 16,-2-2-5-16,1-2 2 0,-3-4 6 16,2-3 7-16,2-3 1 0,-1-6-1 15,3 1 1-15,-2-3 0 0,7-2 1 16,2-4 0-16,3 0-1 0,1 0 2 15,6-1 2-15,2-6-4 0,0 0-1 0,0-1 2 16,8-2-1-16,3 0-1 0,-3 5-2 16,2 1 2-16,5 4 1 0,1 0-2 15,1 0-1-15,1 0 2 16,1 6 1-16,0 3-1 0,1 2-7 0,-1 0-13 15,-1-1 10-15,-3 0-2 0,-1-1-38 16,-1-1-20-16,-3-4-40 0,-4-4-65 16</inkml:trace>
  <inkml:trace contextRef="#ctx0" brushRef="#br0" timeOffset="-46540">10214 524 23 0,'-4'0'121'0,"-3"0"-85"16,-1 0 6-16,-2 0 6 0,4 0-7 16,-9 0-4-16,5 5-8 0,-5 5-10 15,-1 4 0-15,-3 5 4 0,3 3-5 16,-3 5-2-16,4 7 0 0,1 4-5 15,2 3-4-15,5 4 9 0,1 2-9 16,6 0-4-16,0 2-2 0,4-4-1 16,13-2 0-16,10-3-1 0,8-9-8 0,8-1-6 15,9-10-11-15,6-4-11 0,8-5-24 16,0-8-56-16,2-3-73 0</inkml:trace>
  <inkml:trace contextRef="#ctx0" brushRef="#br0" timeOffset="-46080.97">10904 538 4 0,'-2'0'141'0,"-2"0"-96"0,4 0-4 16,0 0-2-16,0 6-26 0,0 2-1 15,0 4 4-15,8 3 0 0,7 5-7 0,1 4-5 16,3 4-2-16,-1 4 0 16,3 4-2-16,0 3 0 0,1 5 3 15,-1 2-3-15,-4 4 0 0,-1 1 0 16,-5-1 0-16,-3-3 2 0,-8-5-4 0,0-4 3 15,0-5-1-15,-17-5 0 0,1-2-3 16,-3-5 0-16,-4-1 2 0,5 1 1 16,-1-5 0-16,-2-2 0 0,5-1 1 15,1-3 0-15,5 2-10 0,2-4-48 16,0-4-84-16</inkml:trace>
  <inkml:trace contextRef="#ctx0" brushRef="#br0" timeOffset="-30040.05">26755 720 2 0,'0'0'101'15,"0"0"-63"-15,0 0-11 0,0 0-3 16,0 0-6-16,0 0-1 0,0 0-3 16,0 0-7-16,0 0-1 0,0 0 1 15,0 0 1-15,0 0 5 0,0 0 2 16,0 0 8-16,0 0 2 0,0 0-7 0,0 0-7 15,0 0 4-15,0 0 1 0,0 0-6 16,0 0 2-16,0 0 2 0,0 0-5 16,0 0 3-16,0 0-6 15,0-2 6-15,0 2-5 0,0-2-2 0,-2 1 8 16,2 1-3-16,0-2 1 0,0 1 0 15,0 1 0-15,0-2 2 0,0 2-1 16,0 0-1-16,0-1-1 0,0 1-1 16,0 0 0-16,-2-1-2 0,2 1-3 15,-2 0 3-15,-1 0-2 0,3 0-2 0,0 0-1 16,0 0 2-16,0 0-1 0,0 0-2 15,0 0 0-15,-2 0-2 0,0 0 2 16,2 0-1-16,-2 0-1 0,0 0 2 16,0 3-1-16,0 1-1 0,0 5 0 15,-2 1 2-15,0 0-1 0,0 1 0 16,2 3-1-16,-3 2 1 0,3 4 1 15,0 2 0-15,2-3 0 0,0 1-1 16,0 0 0-16,-2 0 0 0,2-1-1 16,0-3 2-16,0 0 0 0,0-3-2 0,0-2 1 15,0 0 1-15,0-4 0 0,-2 2-1 16,2-1 0-16,0-5 1 15,0 0 0-15,0-1-2 0,0 0 1 16,0-1 1-16,0-1 0 0,0 0-2 0,0 0 1 16,0 0 1-16,0 1 0 0,0 1-2 15,0-2 0-15,0 0 2 0,0 1-1 16,0-1-1-16,0 4 1 0,0 0 2 15,-2-2-1-15,2 3-1 0,-2-4-1 16,-2 2 3-16,4 1-2 0,-2-2-1 0,0-1 0 16,2 1 2-16,0-2-2 0,0 0-1 15,0 0 2-15,0 0-2 0,0 0 0 16,0 0-1-16,0 0-4 0,0 0 0 15,0 0-3-15,-2 0-9 0,2 0-7 16,0 0-9-16,0 0-15 0,0 0-51 16,0-4-139-16</inkml:trace>
  <inkml:trace contextRef="#ctx0" brushRef="#br0" timeOffset="-28612.97">27164 1357 127 0,'0'0'53'15,"0"0"-17"-15,0 0 3 0,0 0-1 16,0-4-1-16,0 3-7 0,0 0-10 15,-4-1 3-15,2 1 0 0,0 0-9 0,2 0 1 16,0 1-4-16,0-2 4 0,0 1-5 16,0 1-1-16,-2-1-3 0,0 1-1 15,0 0-2-15,-3 0 0 0,1 0-1 16,2 0-1-16,-2 0 1 0,2 0-1 15,0 0 1-15,2 0 1 0,0 0-3 16,0 0 1-16,0 0 0 0,0 0 2 16,0 0-3-16,0 0-1 0,12 0 2 15,1 0 5-15,5 0 1 0,7 0-5 16,-2-2 1-16,6 1 2 0,0 0 0 0,2 0-2 15,-4 1-1-15,-3-1 0 0,-5 1 0 16,-2 0-1-16,-7 0-2 0,-2 0 3 16,-2 0-2-16,-6 0 0 0,0 0-1 15,0 0 1-15,0 0-1 0,2 0-1 16,-2 0-2-16,5 0 1 0,-3 0 0 15,0 0-2-15,4 0 0 0,-4 0 1 16,0 0-2-16,0 2-4 0,0-2-4 16,-2 2-5-16,0 2-5 0,0 0-13 15,0 3-13-15,0-1-39 0,0-3-67 16</inkml:trace>
  <inkml:trace contextRef="#ctx0" brushRef="#br0" timeOffset="-27856.93">27168 1587 1 0,'0'2'32'0,"-4"-2"-16"0,0 1 2 16,0 0 4-16,2 1 6 0,0 0 3 15,0-1-7-15,-1 0 0 0,1 1 4 16,0-2-1-16,2 0-6 0,0 1 6 15,-2-1 4-15,2 0-6 0,0 0-5 16,-2 0-8-16,2 0 2 0,0 0-2 0,-2 0 1 16,2 0 1-16,0 0-1 0,0 0 0 15,0 0-6-15,0 0 1 0,0 0 0 16,0 0-1-16,0-3-2 15,4 2-4-15,9-2 1 0,-1-1 0 0,5 1-1 16,5 0-1-16,-3 0 4 0,8 3 2 16,-2 0-3-16,-1 0 2 0,1 0-2 15,0 0 1-15,0 0 2 0,2 0 2 16,-2 3-4-16,-5 0-1 0,-1-3 1 15,-5 0-3-15,-3 1 0 0,-1-1 1 16,-2 0-1-16,1 0 0 0,-5 0 1 0,0 0-1 16,0 0 0-16,0 0-1 0,2 0 0 15,-4 0 2-15,5 0-2 0,-1 0-2 16,-2 0 0-16,-2 0-2 15,2 0-7-15,-2 0-7 0,0 1-8 0,-2 2-12 16,0 3-12-16,0 1-23 0,0-1-40 16,-4-4-95-16</inkml:trace>
  <inkml:trace contextRef="#ctx0" brushRef="#br0" timeOffset="-25768.81">27991 1199 132 0,'0'0'47'0,"0"0"-13"16,0 0 0-16,0 0 1 15,0 0 6-15,2 0-9 0,0 0-9 16,-2 0 3-16,0-2-1 0,0 2-8 0,0-1 1 16,0 0 1-16,0 1 0 0,0 0-4 15,0 0-4-15,0 0-1 0,0 0-3 16,0 0-7-16,0 0 0 0,0 0-1 15,2 4 2-15,-2 5-1 0,2 4 1 16,0 3-1-16,0 3 3 0,2 2-2 0,-2 2 0 16,3 1 3-16,-3 4-1 0,2 0-4 15,-4 1 1-15,2 3 2 0,-2-3-3 16,0-1 2-16,0 2 1 15,0-5-1-15,0 0 1 0,-2-2-1 0,-2-5-1 16,-3-3 1-16,5-3 2 0,0-3-3 16,2-2 0-16,-2-2 0 0,0-2 0 15,2-1-2-15,0-2-4 0,0 0-3 16,0 0-4-16,0 0-6 0,0 0-6 15,4 0-7-15,7-1-15 0,5-8-41 0,1-5-95 16</inkml:trace>
  <inkml:trace contextRef="#ctx0" brushRef="#br0" timeOffset="-25184.77">28636 1396 84 0,'2'-3'98'0,"-2"-1"-58"15,0 0-1-15,0 2 4 0,0-3-14 16,0 3 2-16,0 0-8 0,0-1-9 16,0 0 6-16,0-2-5 0,-4 1-4 15,-2-1 7-15,-3-2-5 0,-1 3 1 0,0-1-5 16,-3-1 4-16,3 2 3 0,-5-1-4 15,1 1-4-15,-1 3 0 0,-3-1 0 16,-1 2-2-16,3 0-4 0,-3 0 2 16,5 0 1-16,1 2-2 0,1 6-1 15,4 2-2-15,-5 3 0 0,3 4-2 16,4 3 1-16,-1 2 3 0,7 1-1 15,0-1-3-15,0-1 1 0,7 2-1 16,5-1 3-16,3-1-3 0,3 1-1 16,9-6-1-16,-2-2-2 0,2 0 0 15,6-6 4-15,-4-2 2 0,4-3 1 0,4-3-1 16,-2 0 1-16,-2-4 4 0,-2-6 1 15,-2-2 3-15,-4-2 3 0,-4-2 1 16,1-1 0-16,-3-2-3 0,-5-3-1 16,3 1-2-16,-5-7 1 0,-1-1-3 15,-3-3 1-15,-4-4-2 0,-4 1-1 0,0 2-3 16,0 3 1-16,-12 6 3 15,-9 0-2-15,-10 3-3 0,-10 6-2 16,-3 3 0-16,-5 7-2 0,5 5-2 16,1 1-4-16,8 14-6 0,10 5-17 0,2 3-27 15,5 1-37-15,-1-1-116 0</inkml:trace>
  <inkml:trace contextRef="#ctx0" brushRef="#br0" timeOffset="105708.71">25698 2651 0 0,'0'1'3'16,"0"-1"40"-16,0 0 50 0,0 0-58 15,0 0-9-15,0 0 9 0,-2 0-1 0,2 0-8 16,0 0-9-16,0 0-1 16,-2 0-5-16,2 0 0 0,0 0 2 0,0 0-6 15,0-1 1-15,-2 1 2 16,0-1-4-16,2 0 2 0,-2-1 0 0,2 1-3 15,-4 0 5-15,4-1-2 0,0 0-1 16,-2 2 1-16,0-1 3 0,2 1-1 16,-4-2 1-16,4 1-8 0,0-1 4 15,0 0 2-15,0 1-3 0,-2-2-5 16,0 1 5-16,2 2-2 0,-2-2 0 0,-1 0 4 16,3 1-4-16,-4-2 3 0,4 2-1 15,-2-1 1-15,0-1 3 0,2 3-2 16,-6-3 3-16,4 2-4 0,2 1 1 15,-2-1-3-15,0 0 1 0,2 0-3 16,-2-1 3-16,2 2 0 0,0 0-5 16,-2 0 3-16,2 0-3 0,0 0 2 15,0 0-3-15,0 0 0 0,0 0 0 16,0 0 1-16,0 6 0 0,-2 1-1 15,-1 3 2-15,3 1-2 0,-2 2 1 0,2 2-2 16,0 1 1-16,0 1 2 0,0 1-3 16,0 2 0-16,0 4 1 0,7 1 1 15,-3 2-1-15,0-1-1 0,4-4 1 16,-8-1 2-16,6 0-2 0,-4-5-1 15,1 3 2-15,1-1 1 0,-2-2-2 16,-2-1-1-16,0-1 2 0,0-2 0 16,0 1-1-16,0-1-1 0,0-1 1 15,2 0 2-15,0-3-2 0,-2 0-1 16,0-2 2-16,0 0-1 0,0-2 0 15,0-1-1-15,0 2 2 0,2-1-1 0,0 1-3 16,-2 0 0-16,0 1 0 0,0 2 1 16,0-1-7-16,0 1 5 15,0-2-6-15,0-3-30 0,4 1-10 0,2-4-33 16,3 0-92-16</inkml:trace>
  <inkml:trace contextRef="#ctx0" brushRef="#br0" timeOffset="106436.75">26261 2781 2 0,'0'-2'9'0,"-2"-2"108"16,-3 0-23-16,1-2-42 0,0 2 0 15,2-3-17-15,0 1-5 0,0 0 0 0,-2 3-10 16,0-2-1-16,-2 3 2 0,-1 0-7 15,-3 0 0-15,2 2-5 16,-1 0 6-16,-3 0-3 0,0 0 1 16,-3 0 0-16,3 0-2 0,4 1-3 0,-7 4 0 15,3 0 1-15,-1 2-1 0,1 3-1 16,-5 1-4-16,7 2 0 0,-7 1 1 15,7 2-2-15,0-2-2 0,-1 4 0 16,5-1 0-16,0-1 1 0,-2 1-2 16,8 0 1-16,-2-3 0 0,2-1 0 0,0 1 1 15,0-3-2-15,6 3 2 0,2-1-1 16,0-1-1-16,3 0 0 15,-1-2 2-15,3-2-1 0,1 0-1 16,3-1-1-16,-1 0 2 0,3-2-1 16,1-2-2-16,3-2-1 0,4-1 2 0,-2 0 2 15,6 0 1-15,0 0-2 0,2-6 1 16,-2-3 0-16,0-5-1 0,2 2 1 15,-6-1 2-15,-2-2-1 0,-9 4-1 16,-1-1 0-16,-7-1 2 0,-2 4 1 16,0-3 1-16,-2 0 0 0,1-2 8 0,-5-3-3 15,0-1 1-15,2-2-2 0,-2-5 2 16,0-1-2-16,0-6-3 15,0-2 2-15,0-3-1 0,0-1-6 16,-2 1 0-16,-3 7 1 0,1 4 0 0,-4 7 2 16,-2 5-2-16,1 1-1 0,-3 8 0 15,-2 3-1-15,-7 2-4 0,0 5-5 16,-6 11-1-16,0 7-7 0,1 5-17 15,1 1-22-15,2-2-38 0,4-3-123 16</inkml:trace>
  <inkml:trace contextRef="#ctx0" brushRef="#br0" timeOffset="107515.82">26558 2208 70 0,'0'0'144'0,"0"0"-86"0,0 0-4 0,0 0-5 15,0 0-15-15,0-2-9 0,0-1 0 16,0 0-4-16,0-1 2 0,4 0-7 15,3 1-2-15,3-1-6 0,0 1-1 16,7-1 2-16,2 4-1 0,1-2-2 16,1 2 2-16,0 0-3 0,-3 0 0 0,-1 0 0 15,-5 0-5-15,-2 1 0 0,3 5 0 16,-5-1 1-16,0 4-2 15,1 1-1-15,-5-1 4 0,2 1-2 16,-4 0 0-16,0-1-4 0,-2 1 4 0,0 1 0 16,0 0 0-16,-4 0 0 0,-6 0 4 15,-3 0-2-15,-3 0-2 0,-3 1 1 16,3-2 1-16,-5 2 0 0,0-3-2 15,3-1 1-15,3 0 0 0,3-4 0 16,3 0-1-16,3-1 1 0,4-3 2 0,2 0 0 16,0 0 2-16,0 0 0 0,0 0-4 15,0 0-1-15,0 0-4 0,2 0-5 16,9 0 3-16,3 0 6 15,5 0 0-15,-1 0-2 0,1 2 1 16,2 2 2-16,-5 0-2 0,3 1 0 0,-3-2 2 16,-1 2-1-16,-3-1 0 0,-4 0-2 15,5 1-13-15,-3 0-24 0,0 0-5 16,3 0-24-16,-1-4-69 0</inkml:trace>
  <inkml:trace contextRef="#ctx0" brushRef="#br0" timeOffset="108154.85">27100 2699 237 0,'-2'0'88'0,"0"0"-37"0,2 0 7 15,0 0-16-15,-2 0-12 0,0 0-4 16,2 0-9-16,0 0-4 0,0 0-5 16,0 0-1-16,0 0-3 0,0 0-2 15,10 0 2-15,0 0 4 0,15 0 2 0,-2-1 3 16,6-1-4-16,6-1-3 15,-4-1-2-15,4 1 0 0,-2-1-1 16,-4 2-4-16,-4 1 1 0,-4 1 1 16,-7 0-2-16,-4 0-5 0,-3 0-7 15,-5 0 1-15,2 3-2 0,-4-1-9 0,0 3-3 16,0 2 3-16,0 0-6 0,-4 3-13 15,-3-1-24-15,3-1-50 0,-2-2-27 16</inkml:trace>
  <inkml:trace contextRef="#ctx0" brushRef="#br0" timeOffset="108485.87">27071 2977 201 0,'0'1'81'16,"0"0"-37"-16,0-1 17 15,0 0-5-15,0 0-17 0,0 0-10 16,14 0-7-16,3-3-8 0,8-2 0 0,6-4-2 16,4 0-1-16,4 3-1 0,1-1-5 15,-1 3 4-15,-2 2 1 0,-6-1-7 16,-4 2-4-16,-4-1 2 0,-9 1-1 15,1 1-5-15,-3 0-12 0,-4 0-10 16,3 0-6-16,1 0-19 0,-2 0-41 0,5 0-47 16</inkml:trace>
  <inkml:trace contextRef="#ctx0" brushRef="#br0" timeOffset="115366.27">28045 2584 3 0,'0'0'7'0,"0"0"138"16,0-1-83-16,0-3-29 0,0 0 10 15,0 2-9-15,0-1-6 0,0 2-1 16,0-1-6-16,0-1-4 0,2-1 1 16,2 1-3-16,-2-2-1 0,4 2-2 15,-2 0 1-15,-2 1 6 0,0 0-4 0,-2 0 1 16,0 2 1-16,0 0-5 0,0 0 1 15,0 0 1-15,0 0-7 0,0 0 1 16,0 0-3-16,0 0-4 16,0 0-1-16,0 0 1 0,0 5 1 15,0 4-2-15,0 2-1 0,0 3 7 0,0 2-3 16,0 5-1-16,0 0 0 0,0 2 0 15,7 1 0-15,-3 1-2 0,0 1 0 16,-2-2 2-16,0 1-1 0,-2-1-1 16,0-3 0-16,0 1 0 0,0-4 3 15,0-5-3-15,0-1 0 0,0-4 3 0,0-6-2 16,0 2 0-16,0-4-3 0,0 0 6 15,0 1-1-15,0-1-3 0,0 0-3 16,0 0-3-16,0 0-16 16,2 0-7-16,6-5-27 0,7 0-14 0,1-6-63 15,-3-3-114-15</inkml:trace>
  <inkml:trace contextRef="#ctx0" brushRef="#br0" timeOffset="115935.3">28597 2686 4 0,'2'-1'10'0,"0"-3"2"15,-2 0 193-15,0 0-153 0,0-1-1 16,0 0 1-16,0-1-15 0,0 1-5 0,-2 0-6 16,0 3-7-16,-3-2-2 0,-1 1-2 15,4 0 0-15,-6-1-1 0,2 0-2 16,-1 0 4-16,-1 0-3 0,0 1-1 15,0 0-1-15,-5 0-2 0,3 1 1 16,0 2-6-16,-3 0-3 0,1 0 4 16,-1 0-1-16,1 0-2 0,2 2-2 15,-1 6 0-15,1 5 0 0,0 2-3 16,1 4 0-16,5 3 3 0,-2 0 0 15,4 2-1-15,0 0 1 0,2-1 1 0,0-3-2 16,0 1-2-16,6-2 2 0,9-2 2 16,-1 1-1-16,5-3-2 0,1-3 2 15,5-2 2-15,2-4 0 0,4-2-3 16,-2-4 1-16,2 0 3 0,4 0-2 15,-4-4-2-15,0-3 2 0,0-4 2 0,-4-4-1 16,-4 0-4-16,-9 0 4 16,-1-2 2-16,-7 3 0 0,0-2-1 15,-4-3-1-15,-2-1 4 0,0-4-4 16,0-3 0-16,0 3 0 0,-8-2-2 15,0 5 2-15,-3 5-3 0,1 3 2 0,0 6 1 16,-3 3-4-16,1 4 0 0,1 0-3 16,-1 0 1-16,2 9 0 0,-1 4-12 15,3 2-15-15,2 4-17 0,4-3-21 16,2-1-55-16,0-5-131 0</inkml:trace>
  <inkml:trace contextRef="#ctx0" brushRef="#br0" timeOffset="116455.33">29314 2706 2 0,'4'-3'7'16,"0"-2"99"-16,-2-2 5 0,-2 2-56 15,0-1 8-15,0 1-11 0,0 0-8 0,0 0-7 16,-2 0-10-16,-4 1-8 0,4 1 3 15,-4-1-2-15,-1 1-5 0,-1-2-1 16,0 2-5-16,-2 1 0 0,-3 1-2 16,-1 1-2-16,-3 0 3 0,3 0-2 15,-1 5-3-15,-1 4-1 0,-1 2 1 0,3 4-1 16,1 0-3-16,3 3-1 0,4 2 2 15,-3 2 1-15,9 3-3 0,0 0-1 16,0-2 3-16,0 4 0 16,13-6-1-16,1 0 0 0,9-1 2 0,2-6-1 15,2 0 0-15,6-4 1 0,2-5-1 16,2-2 6-16,2-3-4 0,-1-2 7 15,3-7 5-15,-4-7 0 0,0-1 3 16,-4 2-7-16,-8-6 1 0,-6-1 4 16,-5-1-5-16,-5-3 3 0,-3 0 0 0,-4-4-4 15,-2-1-4-15,0-1 0 0,-10-2-1 16,-5 2-2-16,-6 4-2 0,-5 4-2 15,-3 6 0-15,-7 8-5 0,-9 4-7 16,2 6-12-16,1 6-1 16,5 12-16-16,10 8-14 0,6 0-45 0,5 0-149 15</inkml:trace>
  <inkml:trace contextRef="#ctx0" brushRef="#br0" timeOffset="143760.87">25688 3970 61 0,'0'0'30'0,"0"2"-18"16,0-2 1-16,0 0-4 0,-4 1 4 16,0-1 0-16,0 0 5 0,0 0 0 0,-1 0-2 15,3 0 2-15,-2 0 1 0,2 0-2 16,2 0 7-16,0 0-4 0,0 0-1 15,0 0-3-15,0 0 1 0,-2 0-7 16,2 0-2-16,0 0-3 0,0 0-3 16,-2 0-3-16,0 0-1 0,0 0-1 15,0 0-3-15,0 0 1 0,0 0-1 16,0 0 6-16,2 0 0 0,-2 0 1 15,-1 0 2-15,1 0-1 0,2 0 6 16,-2 0-2-16,2 0 3 0,0 0 5 16,0 0 3-16,0 0 0 0,0 0-2 0,0 0 3 15,0 0-3-15,0 0-3 0,0 0 1 16,0 0 2-16,0 0 7 0,0 0-3 15,0 0-4-15,0 0-1 0,0 0-1 16,0 0-5-16,0 0 1 0,0 0-2 16,0 0-2-16,0 0-3 0,0 0-1 15,0 0-2-15,0 0 2 0,0 0-5 16,0 8 1-16,0 4 3 0,-2 4 1 15,0 2-1-15,0 3 1 0,2 1 1 16,0 1-1-16,-4 2-1 0,4 1 0 0,-2-3 2 16,-2 0-3-16,4-2 2 0,0-1-1 15,-2 1-1-15,2-1 2 0,0-2-2 16,0-4 2-16,0-1-1 0,0-3 0 15,0 0 0-15,0-1 0 0,0-4 1 16,0 0 0-16,0-3-2 0,0-2 1 0,0 1 1 16,0 0-2-16,0-1-1 15,0 0-5-15,0 0-4 0,2 0-7 16,6 0-19-16,0 0-11 0,5 0-26 15,-1-4-64-15,-1-8-117 0</inkml:trace>
  <inkml:trace contextRef="#ctx0" brushRef="#br0" timeOffset="144484.93">26195 4134 3 0,'0'-6'142'0,"0"1"-87"0,4 1-13 0,-4-1-1 16,0 1 2-16,0-2-4 0,0 3-5 15,0-1-6-15,0 0-7 0,0 1-3 16,0-1-3-16,-2 1-3 0,-3-1-1 16,3 0-2-16,-4 1 0 0,2-1 3 15,0 0-2-15,0 2 2 0,0-1-3 16,-5 0 1-16,1 1-1 0,0 0-3 0,0 1 1 15,-3 0-3-15,3 1 0 0,-2 0-1 16,-3 0-2-16,1 0 5 0,2 1-4 16,-5 3 0-16,5 3 1 15,-1-1 0-15,1 3 0 0,-2 2-3 0,-1 1 2 16,3 3 0-16,0 1-1 0,-1 0-2 15,3 3 1-15,0 1 2 0,4 1-2 16,-3 1-2-16,7-1 2 0,0-2 2 16,0 0-2-16,0-4-1 0,11 1 1 15,1-2 1-15,3-2 0 0,5 0-3 0,5-2 4 16,0-2-2-16,6-1 2 0,4-4-3 15,-2 1 3-15,2-4 0 0,0 0-1 16,-2 0-1-16,-2 0 0 0,-6-5 4 16,-4 0-4-16,-5-5 0 0,-3 1 3 15,-3-1-1-15,1-4 1 0,-3 1-2 16,-2-2 3-16,-2-2-1 0,-4 0 2 15,0-2-2-15,0-4 2 0,0 1 0 16,-6-4-4-16,-4-1-1 0,-1 0 1 16,-1-1 1-16,-1 5-4 0,1 4 0 0,0 4 2 15,1 6-1-15,3 4-2 0,2 2 1 16,0 3-6-16,-3 0-7 0,3 0-7 15,2 4-9-15,-2 7-10 0,2 3-19 16,0-2-51-16,-3-4-128 0</inkml:trace>
  <inkml:trace contextRef="#ctx0" brushRef="#br0" timeOffset="145536.99">26494 3620 97 0,'-4'0'48'0,"2"0"-15"16,0 0 11-16,-2 0-8 0,2 0-3 16,0 0-3-16,0 0-6 0,2 0-4 15,0 0 4-15,-2 0-6 0,2 0-1 16,-2 0 1-16,2 0 3 0,0 0-8 0,0 0-4 15,0 0-1-15,0 0 5 16,0 0-6-16,0 0-1 0,2 0 0 0,6 0 1 16,4 0-1-16,1 0 1 15,1 0-2-15,3 0 3 0,1 0-5 0,1 0 3 16,2 0 1-16,-3 0 0 0,-1 0-4 15,-3 4-3-15,-3 2 3 0,-3 2 0 16,-4 1-3-16,0-2 0 0,-4 3 4 16,0 0-3-16,0 2 0 0,-6-1 0 15,0-1-2-15,-5 1 2 0,3-1-2 0,-2-1 1 16,-1 1 1-16,1-3 0 0,0 2-2 15,-1-4 0-15,3 2 3 0,4-2-2 16,-2-2 0-16,6 1-2 0,-2-3 4 16,0-1-2-16,2 3-2 0,0-2 3 15,0-1-2-15,2 3-1 0,6 1 2 16,4 0 0-16,5-1 1 0,2 1 2 15,-1-1-4-15,3 0 1 0,-7 3 1 16,3 0-3-16,-5 0 4 0,-4 0-3 16,1-1 2-16,-7-1-1 0,2 1-1 0,-2 1 0 15,-2-1 3-15,2 0-2 0,-2-1-1 16,0 0 1-16,0 2-1 0,0 1 3 15,-8-1-2-15,0 0 0 0,-1 1 2 16,1-1-1-16,-2 2-1 0,-3-1 0 16,1-1 2-16,2 2 2 0,-3-3-1 15,1 0-4-15,3-1 5 0,-3-2-1 16,2 1-1-16,-1-2 0 0,3 0 0 15,4 2-1-15,-2-2-2 0,-3 1 0 16,5 2 2-16,-2-2-1 0,0 1-3 16,2 1 0-16,0 0-7 0,2 0-15 0,0 0-12 15,2 1-14-15,0-1-41 0,0-2-67 16</inkml:trace>
  <inkml:trace contextRef="#ctx0" brushRef="#br0" timeOffset="146829.06">27251 4088 87 0,'-2'0'109'15,"-6"0"-64"-15,1 0 1 0,5 0-5 16,-4 0-9-16,4 0-5 0,-2 0-6 15,0 0-8-15,2 0 5 0,-2 0-4 16,1 0 3-16,3 0 0 0,-4 0 0 16,2 0-5-16,2 0-2 0,-2 0 1 15,2 0-2-15,0 0-2 0,0 0-1 16,2 0-1-16,11 0 6 0,1 0 1 15,9 1-2-15,2-1-4 0,4 0 0 16,4 0-1-16,-2 0-1 0,-2 0 1 0,2 0-3 16,-9 0 0-16,1 0-2 0,-6 0 1 15,-7 0 1-15,-2 0-3 0,-8 0 0 16,2 0 3-16,2 0-5 0,-4 0-6 15,0 0-7-15,0 3-7 0,0 3-12 16,0 0-22-16,-2 0-49 0,-4-4-105 16</inkml:trace>
  <inkml:trace contextRef="#ctx0" brushRef="#br0" timeOffset="147093.07">27150 4348 45 0,'0'2'191'0,"0"-2"-97"15,0 0-49-15,6 0-17 0,8 0 11 16,5 0-8-16,4 0-8 0,6-3-5 0,-1-3-4 15,1 3-4-15,0 0-3 0,-2 1-2 16,0 2-4-16,-2 0-2 0,-4 0-2 16,-1 0-13-16,-1 0-12 0,-1 0-8 15,1 0-43-15,-4 0-54 0,-5 0-58 16</inkml:trace>
  <inkml:trace contextRef="#ctx0" brushRef="#br0" timeOffset="148740.17">28140 4006 200 0,'2'0'71'0,"0"-4"-24"0,0 3 12 15,-2-3-11-15,0 3-11 0,2 1-11 16,-2 0-14-16,2 0-6 0,-2 0 1 15,4 0 0-15,-4 0-2 0,4 1 2 16,-2 5 1-16,-2 3-4 0,0-1 5 16,0 3 2-16,0 3-5 0,0 2 1 0,0 2 0 15,0 2-1-15,0 1-1 0,-2 2-4 16,0 0 4-16,0-1 0 15,0 2-2-15,0-2-2 0,0-1-1 0,2-1 3 16,0-4-2-16,0-2-3 0,0 0 3 16,0-5 1-16,0-1-7 0,6-3-15 15,-4 0-8-15,7-4-4 0,3-1-17 16,0 0-31-16,5-4-67 0</inkml:trace>
  <inkml:trace contextRef="#ctx0" brushRef="#br0" timeOffset="149225.2">28696 4122 165 0,'0'-3'35'0,"0"-1"21"15,0 1 0-15,0-2-11 0,0 0 0 0,0 0-9 16,-2 0-7-16,-5 1 1 0,1 1-6 16,0-1 0-16,2 1-1 0,-4 2-8 15,-1-1-4-15,-1 2-6 0,0 0 1 16,-5 0-2-16,1 0-4 0,-3 8 1 15,1 1 1-15,1 5-2 0,-1-1-1 0,1 3 1 16,5 2 2-16,0 0-3 16,3 2-1-16,5 1 2 0,2-1 0 15,0 1-1-15,7 0-1 0,7-2-1 16,9-3 0-16,2-1 2 0,6-4 1 0,8-3 0 15,-2-3 1-15,6-3-1 0,1-2-1 16,-5 0 2-16,-4-3 1 0,-2-8-1 16,-6-2-1-16,-2 1 5 0,-15-2 2 15,1-3 4-15,-5 2-1 0,-6-2 2 16,0-1 0-16,0-2-3 0,-4 0-6 0,-9-1 2 15,-3-1-2-15,-3 1-2 0,-1 3-3 16,-1 5 2-16,2 5 1 16,7 4-4-16,-3 4-1 0,7 0 1 15,-2 1-1-15,-1 9-3 0,3 3-14 0,4 1-9 16,2-1-13-16,2 0-17 0,0 0-31 15,0-5-50-15,4-2-105 0</inkml:trace>
  <inkml:trace contextRef="#ctx0" brushRef="#br0" timeOffset="149777.23">29299 4169 172 0,'0'-6'68'0,"0"2"-13"0,0 0-3 15,0-1-7-15,2 0-10 16,3 1 4-16,-3-2-10 0,-2 1-3 16,0 0-1-16,0 1 0 0,0-1-4 0,0 0-5 15,-4-2-2-15,-1 3-2 0,-1-1-5 16,0 1-1-16,-2 2-4 0,-7 1 0 15,3 1-3-15,-5 0 0 0,-1 0 2 16,-1 4 0-16,0 4-2 0,1 2 0 16,1 3 1-16,3 2 0 0,1 3-2 0,9 1 2 15,2 2 0-15,0 0 0 16,2-1-2-16,4 0 1 0,9 0 2 15,7-2-1-15,3-1-2 0,4-2 2 16,-2-4 1-16,4-2 0 0,2-3-2 0,0-3 1 16,-2-3 2-16,-2 0 0 0,-3-3-1 15,1-6-3-15,-6-2 6 0,-5-5-1 16,-1 2 0-16,-7-2 4 0,-4-2 3 15,-2 3-1-15,0-2-5 0,0-1 2 16,-10 1-4-16,-7-4-1 0,1 1-2 0,-1 3-1 16,5 0 2-16,1 5 0 0,5 4-4 15,2 3 0-15,2 5-8 16,-2 0-8-16,2 0-12 0,2 8-5 15,0 2-4-15,0 1-19 0,2-1-45 0,4-3-93 16</inkml:trace>
  <inkml:trace contextRef="#ctx0" brushRef="#br0" timeOffset="150321.26">29996 4164 117 0,'0'0'72'0,"0"0"-29"15,0 0 10-15,0-2-18 0,0 0-1 16,0 0 2-16,0 0-5 0,0 1-8 15,0-3 3-15,0 2 0 0,0-1-2 0,0 0-7 16,0-1-1-16,0 1 1 16,-4-1-3-16,0 3-2 0,0-4-3 0,-5 1-2 15,1 2-1-15,-2-1-3 16,-3 1-3-16,3 2 4 0,-2 0-2 0,-3 0-1 15,1 0 0-15,-5 2 1 0,0 5-1 16,3 4-1-16,-1-1-1 0,3 5 1 16,4 0 1-16,-3 2-3 0,3 2 1 15,2 1 1-15,3 2 1 0,1 1-3 16,4-1 2-16,0 1 0 0,6 0 0 0,7-3-1 15,3 1 1-15,5-4 0 0,4-4 1 16,2-1-2-16,2-4 2 0,2-2 0 16,4-1 1-16,2-5-3 0,2 0 2 15,3 0 2-15,-5-11 4 0,-2-3 3 16,-4-2 3-16,-4-5 3 0,-6 2-1 15,-5-5-3-15,-1-1 0 0,-5-2-2 16,-6-5-4-16,-2 0-1 0,-2-2-2 16,0-2 1-16,-14 3-3 0,-3 1-3 15,-6 6 0-15,-1 6-4 0,-1 7-6 0,2 8 3 16,2 5-4-16,5 0-14 0,-5 10-16 15,3 4-19-15,-3 0-22 0,0-2-76 16</inkml:trace>
  <inkml:trace contextRef="#ctx0" brushRef="#br0" timeOffset="170144.4">25645 5215 10 0,'0'0'38'16,"-2"0"43"-16,0 0-26 0,-3 0-16 16,1 0-7-16,2 0-8 0,0-3 3 0,0 2-3 15,2 0-5-15,-2 1 1 16,2-2 1-16,0 0 3 0,0 0-4 15,0-1-1-15,0 0 1 0,-2 1 0 16,0-3-4-16,2 3 6 0,-2-1-8 0,2 2 2 16,0 0 0-16,0-1 1 0,0 2-7 15,0 0-1-15,0 0-1 0,0 0-2 16,-2 0-5-16,2 2-2 0,0 6 1 15,-2 6 3-15,-2 4-2 0,-1-1-2 16,-1 5 2-16,4 1 1 0,-4 1-1 16,0 2-1-16,2-2 1 0,-3-1-1 0,3 0 1 15,0-4-2-15,0 0 1 16,2-1 2-16,-2-2-2 0,2-2 0 15,0-5 0-15,2-3 1 0,0 1-1 16,0-3-1-16,0-1-1 0,0 0-2 0,0-2-9 16,6-1-10-16,6 2-11 0,3-2-14 15,3 0-34-15,3-6-85 0</inkml:trace>
  <inkml:trace contextRef="#ctx0" brushRef="#br0" timeOffset="170608.42">26089 5366 6 0,'0'-3'29'16,"0"-2"145"-16,0 1-109 0,-2-1-11 15,-2 0-5-15,0 1-13 0,-2-2 1 0,-3 2-6 16,-1 1-10-16,2 0-3 0,-5 3 2 16,1 0-5-16,-7 0-1 0,5 0 0 15,-5 1 1-15,3 5-4 16,-3 3-2-16,5 1-2 0,1 3-2 0,1 2-3 15,1 2-2-15,5 1 1 0,0-1 0 16,4 4-1-16,2-1-1 0,0-2 1 16,4 0 0-16,6-3-3 0,5-1-4 15,4-3 4-15,3-1-2 0,5-1 0 16,4-6 5-16,0 0-1 0,4-3 2 0,0 0-1 15,1-5 1-15,-3-8 3 0,-2-1 1 16,-4-3 3-16,-7 0 0 0,-1-2 4 16,-5 1-3-16,-3-3 5 0,-5-3-3 15,-4-1 0-15,-2-6-6 0,0 1-1 16,-8-2 0-16,-5-1-1 0,-3 8-2 15,1 5-1-15,-3 7-1 0,-1 6 1 16,2 5-2-16,-1 2-7 0,3 0-9 16,3 11-7-16,2 3-12 0,6 3-23 15,-1-6-36-15,3 0-104 0</inkml:trace>
  <inkml:trace contextRef="#ctx0" brushRef="#br0" timeOffset="171041.45">26459 4981 15 0,'0'5'143'0,"0"-3"-55"0,0 3-52 16,-8 0 9-16,0 1-3 0,-3 5-13 15,-1-2-9-15,2 5-5 0,-1 2-6 16,-1-2 4-16,1 2-4 0,5-2 0 16,0-2 1-16,0-1 0 0,4-2 4 0,0 0-7 15,2-4-1-15,0 0-5 0,2-2 7 16,14-2-2-16,3-1 0 0,4 0-2 15,4 0-4-15,-5 0 3 0,5 0-4 16,-4-1 1-16,2-2 2 0,-7 0-1 16,-3 0-1-16,-1 0 0 0,-3 1 1 0,-1-2-1 15,-2 2 0-15,-2 0-5 16,-1 1-2-16,1 1-6 0,-4-1-13 15,-2 1-16-15,0 0-28 0,2 0-36 16,-2 0-77-16</inkml:trace>
  <inkml:trace contextRef="#ctx0" brushRef="#br0" timeOffset="171245.46">26594 5031 216 0,'0'11'183'16,"0"-2"-158"-16,-7 6-2 0,-1 1-10 16,0 1-10-16,-5 1-1 0,5 3-2 15,2-2-7-15,0 2-32 0,2 0-66 16,-3-4-170-16</inkml:trace>
  <inkml:trace contextRef="#ctx0" brushRef="#br0" timeOffset="171833.49">27243 5291 39 0,'-2'0'9'0,"-5"0"207"0,3 0-147 16,2 0-1-16,-2-2-12 0,4 2-14 15,0-2-15-15,0 2-9 0,4 0-10 16,6 0 6-16,9 0 2 0,2 0-4 16,4 0-6-16,-1 0 4 0,3 0-1 15,-2 0-4-15,-4 4-1 0,-3-1-3 16,-3 0 0-16,1 3-1 0,-3-1-3 15,-1 0-11-15,-4 2-16 0,-1 0-14 16,-5 0-26-16,-2 0-42 0,0-4-117 16</inkml:trace>
  <inkml:trace contextRef="#ctx0" brushRef="#br0" timeOffset="171972.5">27094 5478 60 0,'6'7'142'0,"6"-5"-49"0,5 0-53 16,8 3-12-16,4-4-20 0,2 1-5 15,6 0-4-15,-2 0-28 0,6 1-87 16</inkml:trace>
  <inkml:trace contextRef="#ctx0" brushRef="#br0" timeOffset="172784.55">28202 5169 0 0,'0'5'4'0,"0"-2"2"0,0-3 147 16,0 1-61-16,0-1-38 0,0 0 0 15,0 0-9-15,0 0-6 0,0 0-6 16,4 2-11-16,-2 0 4 0,2 3-2 0,-2 0 2 15,0 3-6-15,0 2-4 0,-2 0-3 16,2 3 0-16,-2 1 0 0,0 1-2 16,0 3-3-16,0 0-4 0,-2 1 0 15,-2-1-1-15,0 2-1 0,-2-3-1 16,2-1-1-16,0 0 1 0,1-2-1 15,1-1 0-15,2-2-2 0,0-2-9 16,0-1-13-16,9-4-10 0,5 1-12 16,3-5-25-16,3 0-52 0,1-3-129 15</inkml:trace>
  <inkml:trace contextRef="#ctx0" brushRef="#br0" timeOffset="173201.57">28706 5237 20 0,'6'-5'98'0,"-6"-2"21"16,0 2-71-16,0-2 2 0,0 4-5 16,0-1-13-16,0 0-5 0,0 3-7 0,-4-3 1 15,-2 3-1-15,0 1-2 0,-7-2-6 16,1 2 1-16,-5 0 3 0,-1 0-5 15,-1 6 3-15,1 0-4 0,-3 3-3 16,2 4-2-16,1-1-2 0,1 5-2 16,5-1 1-16,-3 2-2 0,9 2-1 0,4-1 1 15,-2 2 1-15,4-4-2 16,0 1-1-16,6-3 2 0,11 0-1 15,-1-3-3-15,9 0 1 0,4-3-2 16,4-4 6-16,4 0 0 0,0-5-2 0,-1 0 0 16,-1 0 3-16,0-7-1 0,-6-5-2 15,-4-3 3-15,-5-1 1 0,-7-2 1 16,-5 0 0-16,-8-2 4 0,0-2 1 15,0-1 0-15,-12-2-5 0,-5 2-1 16,-6 2-1-16,-4 2-2 0,3 4-5 0,-3 4 0 16,8 7-3-16,5 4-2 15,5 0-16-15,5 9-27 0,4 3-21 16,0-5-72-16,0 0-169 0</inkml:trace>
  <inkml:trace contextRef="#ctx0" brushRef="#br0" timeOffset="174332.64">29330 5271 2 0,'2'0'31'0,"-2"1"-5"0,0-1 4 16,0 0 11-16,0 0 5 0,0 0 2 16,0 0-13-16,0 0-15 0,0 0-4 15,0 0-4-15,3 0-2 0,-3 0 3 0,0 0-8 16,0 0-5-16,0 0 4 0,0 0-2 15,0 0 0-15,0 0 3 16,0 0 4-16,0 0-3 0,0-2 3 0,0 1 0 16,0-1 2-16,0-1 1 0,0 2-1 15,0-1-3-15,0 2 0 0,0 0 2 16,0-2-4-16,0 2 0 0,0-4 3 15,-3 1-7-15,3 0 0 0,-2 2 0 16,-2 0-2-16,2-2 5 0,0 0 1 16,-2 1-1-16,2 0 3 0,-4 0 0 0,4 2-2 15,-5-1 1-15,1 0-1 0,0 1 4 16,0-1-4-16,-2 0 1 0,-1 1-1 15,1-2 1-15,-2 2-1 16,1 0-2-16,1 0 3 0,-2 0-5 0,2 4 2 16,-3 3 1-16,3 3 0 0,-2 1-3 15,1 1-2-15,3 3 2 0,0 0 0 16,4 1-2-16,2-1 0 0,0 0-2 15,2 3 4-15,8-3-2 0,1 1 0 16,5 0-2-16,5-2 2 0,-3-2-3 0,9-2-2 16,-2-2 3-16,0-6 2 0,2-1-1 15,-2-1 1-15,1 0 0 0,-1-3 2 16,-2-9-2-16,-2 0 4 0,-5-6 3 15,-1 2 2-15,-5-2 2 0,-4-1-2 16,-2 0 2-16,-4-4-1 0,0 0-6 0,0 0 0 16,-6-1-2-16,-4-1-1 15,4 2-1-15,-1 1-1 0,1 3 1 16,2 3-1-16,0 4-4 0,0 5-2 15,2 3-5-15,-2 4-4 0,-1 0-21 0,1 3-10 16,0 10-11-16,2 2-39 0,-2-4-89 16</inkml:trace>
  <inkml:trace contextRef="#ctx0" brushRef="#br0" timeOffset="174861.67">30064 5267 171 0,'-8'-9'61'16,"0"1"-11"-16,-5 2 7 0,-1 1-18 0,1 0-10 15,-1 2-2-15,-1 1-5 0,3 0 0 16,-2 2-7-16,-1 0-6 0,3 0 2 16,-5 2-2-16,5 5 1 0,-1 2-5 15,1 4-1-15,4 1-2 0,1 1-1 16,5 2-1-16,2 0 0 0,0 1 2 0,2-1-2 15,7 1-2-15,9 0 2 16,1 1-4-16,2-2-4 0,1-2-4 0,1-4 5 16,4-1 0-16,-2-1 5 15,2-7 1-15,-3-2 3 0,3 0 0 0,-2-1-1 16,-4-8 9-16,2-2 4 0,-9-4 1 15,-4 1 6-15,-3-5-3 0,-5 2 0 16,-2-2-2-16,0 0-3 0,-9-2-5 16,-5-1-3-16,-5-1-3 0,1 3-1 15,5 3-3-15,1 3 2 0,6 5 1 0,2 1-6 16,-1 4-10-16,3 4-9 0,-2 0-15 15,0 0-25-15,2 10-24 0,0-1-77 16</inkml:trace>
  <inkml:trace contextRef="#ctx0" brushRef="#br0" timeOffset="175366.7">30765 5239 10 0,'-4'-4'-2'0,"-7"-2"218"0,1-1-145 16,-4-2-5-16,-3 0-2 0,5 1-18 0,-5-1-8 15,1 4-6-15,1 2-9 0,-3 1-5 16,1 1-3-16,1 1-6 0,-1 0 1 15,3 0-5-15,-1 5 1 0,1 5-6 16,-1 5 0-16,3 2 1 0,1 2 0 16,5 3-2-16,0 3 0 0,4 6 1 15,2-3 1-15,0 1-2 0,4 0-1 16,6-5 0-16,3 0 2 0,5-3-2 15,1-4 1-15,2-4 0 0,6-6 1 16,-7-3-1-16,5-4 2 0,0 0 3 0,-2-5 0 16,-3-6 3-16,3-6 12 0,-4-2 3 15,-3-2 1-15,-8-3-3 0,-4-2-5 16,-1 0-2-16,-3-7-6 0,-9 2-5 15,-5-1-2-15,-11-1 0 0,-2 3-6 16,2 2-14-16,-2 5-12 0,11 9 1 0,8 8 5 16,-3 6-16-16,7 0-72 15,-10 5-92-15</inkml:trace>
  <inkml:trace contextRef="#ctx0" brushRef="#br0" timeOffset="-27273.07">20648 1093 91 0,'-2'0'25'0,"0"0"-9"0,0 0 10 0,-2 0-8 15,4 0 2-15,-2 0-3 0,0 0-3 16,2 0 0-16,-2 0-1 0,2-1 1 16,-2 0-3-16,-2-1 3 0,4 2 0 15,-4 0 0-15,2 0-2 0,-1 0-1 16,3 0 0-16,-2-1 0 0,2 1 1 0,-2-1-1 15,0 1-6-15,0 0 2 0,2-2 2 16,-2 1-4-16,-2 0 5 0,2 0 1 16,0 1-1-16,-2-1-3 15,2 0 0-15,-2 1 0 0,-3 0-1 0,5 0 1 16,-2 0 3-16,2-1-4 0,0 1 1 15,2 0-4-15,-2-1 6 0,2 1 2 16,0 0-1-16,-2-1 0 0,2 1-4 16,-2-1 4-16,2 0 0 0,0 1-5 15,0-4 1-15,0 3 1 0,0 0 0 16,0-3-8-16,4 2 1 0,6-3 1 0,3 0 0 15,5 0-2-15,1-1 3 0,-1 2 2 16,5 0 0-16,-2 0-2 0,2 1 5 16,-1-2 0-16,-3 1-2 15,0 3 1-15,-3 1-4 0,-3 0 2 0,-3 0-1 16,0 0-5-16,-2 0 2 0,1 3 2 15,-5 3-1-15,2 0-2 0,2 3-1 16,-1 0 5-16,-1 0-2 0,-2 2-2 16,2 0 2-16,-2 2 0 0,-2 0-1 15,0 1 0-15,-2 2 0 0,0-2 2 0,0 5-1 16,-6 1-2-16,-8 2 1 0,1 1 3 15,-3 3-1-15,-1-3-2 0,-3 3 1 16,-3-3-1-16,4-2 2 0,-2 1-2 16,1-4 0-16,3-3 2 0,-1 1 0 15,-1-4-4-15,5-2 1 0,-1 0 1 16,3-6 0-16,-1 0-1 0,1-3 0 15,4-1 1-15,-3 0 0 0,3 0-1 16,0-6 1-16,4-1 1 0,-3-2-1 16,3-2-1-16,4 1-1 0,0-2 2 0,0 3-2 15,0 0 1-15,9 0-2 0,5 3 0 16,1-1 1-16,-1 1-2 0,7 5 1 15,-3-1 3-15,1 2 0 0,6 0 0 16,-3 0-1-16,3 4 1 0,2 6 0 16,0-1-2-16,2 3 1 0,-2 0 4 15,0-2-1-15,-5 3-3 0,-1-2 2 16,-2-1-1-16,-1-1 0 0,-5-3 0 15,3 2 0-15,-5-4 0 0,-3 0 0 16,2 0 0-16,-4-2-1 0,3-1 1 0,-1 0-7 16,2-1-11-16,5 1-8 0,1-1-2 15,1 0-6-15,1 0-39 0,1-3-61 16,-9-6-144-16</inkml:trace>
  <inkml:trace contextRef="#ctx0" brushRef="#br0" timeOffset="-25988.99">21194 652 30 0,'0'0'127'0,"0"0"-79"15,0 0-6-15,0-2-4 0,0-1-5 16,0-1-4-16,2 1-6 0,0 1 1 16,-2-3-5-16,0 3-5 0,0-2 0 15,0 2 4-15,2 0-9 0,0 0 2 16,-2 0 2-16,0 1 2 0,0-1-3 15,0 2-3-15,0 0 0 0,0 0-1 16,0 0 0-16,0 0-3 0,0 0-4 0,0 0-1 16,0 0 2-16,0 0-4 0,3 2 2 15,-3 4 2-15,0 3 0 0,0 3-1 16,0-1 0-16,0 6 1 0,0-1 1 15,0 3-2-15,0 3 0 0,0-2-2 16,0 3 4-16,2 2-2 0,-2-1-1 0,0 0 2 16,0 0 0-16,0-2-1 15,0-1-1-15,0-2 1 0,-5-2 1 16,5-2-3-16,-4-3 1 0,2 0 2 15,0-4-3-15,2-4 2 0,0-1-1 0,0-2 0 16,0-1 3-16,0 0 0 0,0 0 2 16,0 0 1-16,0 0 2 0,0 0-4 15,0-7-3-15,0 2 1 0,0-3-2 16,0 4 0-16,0 0-1 0,0 1 0 15,0 2-3-15,0 1-14 0,4 0-13 0,0 0-18 16,5 0-42-16,-9 0-89 0</inkml:trace>
  <inkml:trace contextRef="#ctx0" brushRef="#br0" timeOffset="-25084.93">21581 1140 102 0,'-9'0'41'0,"5"1"0"0,0-1-2 15,-2 0-5-15,4 1-2 0,-2-1-5 16,2 0-10-16,2 0 5 0,-2 0-3 15,2 0 0-15,-4 0-4 0,1 0 3 16,1 0-4-16,0 0 1 0,2 0-3 0,-2 0-2 16,0 0 0-16,0 0-5 0,2 0 3 15,0 0-1-15,0 0-1 0,0 0-4 16,0 0 0-16,0 0 0 0,0 0 4 15,8 0-2-15,5 0 4 0,5 0 1 16,7 0 4-16,4 0-10 0,4-2 0 16,2-1 2-16,1-1-4 0,-1 1 1 15,-2 2-1-15,-6 1 0 0,-1 0 1 16,-3 0-1-16,-8 0-2 0,-5 0 2 15,-4 0 1-15,-4 0-3 0,-2 0-1 16,0 0 0-16,0 0-2 0,0 0-2 0,0 0-6 16,0 0 2-16,0 0-8 0,0 0-6 15,0 0-9-15,-2 0 5 0,-4 5-27 16,-2-3-51-16,-3-1-117 0</inkml:trace>
  <inkml:trace contextRef="#ctx0" brushRef="#br0" timeOffset="-24563.9">21577 1342 93 0,'-5'0'48'15,"5"0"-21"-15,-2 0-1 0,-2 0-10 16,2 0 5-16,2 0-1 0,-2 1-11 0,0 2 5 15,2-3 14-15,0 0 6 0,0 1 2 16,-2-1-9-16,2 0 3 0,0 0-6 16,0 0 7-16,0 0-3 15,0 0-8-15,2 0-7 0,10 0 1 0,5 0-1 16,4-3-1-16,6 0-1 0,-1-2-6 15,3 3 1-15,4 0-2 0,-2 2 1 16,3 0-4-16,-3 0 2 0,-5 0 0 16,-3 0-4-16,-4 2 1 0,-7 1 0 15,-2-1 1-15,-3-1 0 0,-3 1-2 0,0-2 1 16,-4 0 1-16,2 0 0 0,-2 0-3 15,0 0 1-15,0 0-4 0,0 0-9 16,0 0-8-16,0 0-9 0,0 0-15 16,0 1-31-16,0-1-45 0,-8-1-118 15</inkml:trace>
  <inkml:trace contextRef="#ctx0" brushRef="#br0" timeOffset="-20880.69">22253 1028 174 0,'0'0'46'0,"0"0"-2"0,0 0-5 0,0 0-7 15,0-4 2-15,0 2-15 0,0 1-1 16,0-2-1-16,0 1 0 0,0 1-2 15,2-3-4-15,0 3 4 0,0-1-4 16,-2 0-3-16,2 1-2 16,-2-1 2-16,2 1-2 0,4-2-6 0,-2 0 6 15,0 1-2-15,3-1 1 0,-3 0 1 16,-4 3 0-16,2-2 2 0,0-2-1 15,4 1-4-15,0-2 1 0,5 1-2 16,3 1 3-16,5-1-3 0,-3 1 4 16,7-1-1-16,-2 0 3 0,1 1-3 0,1 1 3 15,0-1 0-15,4 3 1 0,-3 0-1 16,-1 0-3-16,-2 0 1 0,2 7-4 15,-3 1 1-15,-3 2-1 16,-1 0-1-16,-3 1 1 0,-5 1-2 0,-2-1 1 16,-2 3 2-16,-2-5-2 0,-2 3-2 15,0 3 3-15,-8-1 2 0,-4 3-2 16,-1 2 0-16,-3 1-1 0,-5-2 0 15,-2 4 1-15,-1 0-1 0,-3 0 0 16,-2 1 2-16,-2-6-3 0,4 1 0 0,-4-1 2 16,2-4 1-16,8 0-2 0,3-3-2 15,5-4 1-15,9-1 0 0,-2-4-1 16,2 0-3-16,2-1 3 15,2 0 2-15,0 0-2 0,0 0-4 0,8-2 3 16,4-2-1-16,5-2 2 0,2 2-2 16,-1 2 1-16,1 1 3 0,-1 1-3 15,1 0 1-15,0 0 2 0,1 0-2 16,3 0 1-16,4 0 0 0,4 3 0 15,2 1 0-15,-4 2 2 0,2 0-3 0,-6 0 1 16,-3-2 2-16,1 2-3 0,-6-1 0 16,1 0 1-16,-1 3-3 0,-1 0-21 15,1 0-12-15,-1 2-4 0,3-2-42 16,0-3-83-16</inkml:trace>
  <inkml:trace contextRef="#ctx0" brushRef="#br0" timeOffset="158602.57">20582 2159 119 0,'-4'0'26'0,"-2"0"3"0,2 0-5 16,-4 0 4-16,3 0-4 0,3 0-7 0,-2 0-8 15,2 0 1-15,-2 0 4 0,0 0-1 16,0 0-2-16,0 0-1 0,0 0 4 15,-1 0-5-15,3 0-2 0,-2 0 5 16,2 0 2-16,-2 0 0 0,0 0-4 16,0 0 5-16,0 0-1 0,2 0 0 0,-5 0-5 15,3 0-2-15,0 0 2 16,-4 0-1-16,-1 0-3 0,7 0 3 15,-6 0 0-15,6 0 0 0,-2 0-1 16,0 0 0-16,2 0 3 0,2 0-4 0,-2 0 0 16,2 0 2-16,0 0 0 0,0 0 0 15,0-2-4-15,6-4-3 0,6-1 2 16,3-1-1-16,1 2-1 0,7-1 4 15,0 0-2-15,2-1 2 0,6 2 0 16,0 2 2-16,0 3-1 0,-2 1-6 0,-5 0 0 16,-1 2 2-16,-6 7 2 15,-7-1-4-15,-2 4-2 0,-2 0 4 16,-4 0-1-16,1 3-1 0,-3 1 0 15,0 2 0-15,0 0 2 0,-7 1-2 0,-5-1-2 16,4 3 2-16,-5 0 0 0,-1 1 0 16,-3 0 0-16,-1-4 0 0,-3 3 2 15,2 0-2-15,-1-4-2 0,-3 3 3 16,4-5 2-16,1-2-4 0,1-1 0 15,3-3 2-15,3-4 2 0,9 0-4 16,0-5-3-16,2 0 4 0,0-5 0 0,2-8-5 16,9 0 1-16,5 0 0 0,1 0 4 15,3 4-2-15,-1 3-2 16,-2 2 3-16,3 4 1 0,-3 0 1 15,1 0-4-15,1 2 3 0,0 4 2 0,1 3-3 16,1-1-1-16,4-1 3 0,-5 2 1 16,-1-3-3-16,0 3 0 0,-3 0 2 15,-1-3 0-15,-1-1-2 0,1 0-2 16,-3-1-8-16,-2 1-13 0,3 0-10 15,-3-2-10-15,5 0-10 0,-1-3-41 0,0 0-70 16,3-2 7-16</inkml:trace>
  <inkml:trace contextRef="#ctx0" brushRef="#br0" timeOffset="160950.71">21039 1767 63 0,'0'0'60'0,"0"0"-39"15,0 0 20-15,0 0-8 16,-2 0-9-16,2 0-2 0,-2-3-5 15,2 2 2-15,0 0 0 0,-2-4-2 0,0 2 2 16,2 1 1-16,0-2-6 0,0 2 3 16,-2-1-3-16,0 2 4 0,2-1-4 15,-2 1-2-15,0 1-3 0,2 0 1 16,0-1-4-16,-2 1-2 0,-1 0 3 15,-1-3-2-15,4 3-4 0,-4 0 2 0,2 0 0 16,2 0 0-16,0 0-1 0,0 0-1 16,0 0 4-16,0 0 0 0,6 0-1 15,7-1 3-15,1-2-1 16,5 1 0-16,1-2 1 0,1 0-4 0,4 2 3 15,0-1 1-15,2 2-4 0,-3 1 2 16,1 0 1-16,-6 0 0 0,-3 0-3 16,-5 1-3-16,-5 4 3 0,-4 2-2 15,-2-1-2-15,0 4 2 0,0 2 2 16,-8 1 0-16,-3 3-3 0,-3 0 2 0,-3 0-2 15,-1 1-1-15,-1-3-4 0,-4 2 3 16,-3 4-1-16,-3 0 1 0,-2 0 4 16,8-5-4-16,2-7 4 0,9-1-3 15,-1-3 2-15,5 0-1 0,4-3-2 16,4-1 3-16,0 0-2 0,0 0 3 15,10-1-3-15,3-4-1 0,5 0-3 16,1 1 5-16,0 3 0 0,3-1 0 16,-1 2 0-16,0 0 0 0,1 0 0 15,-1 0 0-15,0 3 0 0,-5 0 0 0,-5 0 0 16,3 1 0-16,-4 1 0 0,1 0-2 15,-1 1-5-15,0-1-23 0,1 3-8 16,1-2-8-16,1 0-12 0,-3-3-45 16</inkml:trace>
  <inkml:trace contextRef="#ctx0" brushRef="#br0" timeOffset="161688.75">21504 2204 70 0,'-8'0'84'0,"2"0"-53"16,0 0 16-16,-1 0-1 0,-1 0-7 15,2-1-2-15,2 0-3 0,-2 1-1 16,4-1-4-16,-1 0-7 0,3 1-2 15,0-1 2-15,0 1-5 0,0 0-4 0,0 0-4 16,0-1-1-16,5 1-4 0,3 0 3 16,8-2-1-16,3 2 0 0,-2-3-2 15,9 3 0-15,-1 0 1 16,2-1-5-16,4 1 1 0,-4 0-1 15,0 0 2-15,-2 0 0 0,-7 0-3 0,-1 0 0 16,-5 0 0-16,-4 4-1 0,1 0-11 16,-7-2-3-16,2 2-7 0,-4-2-4 15,0 1-8-15,0 0-19 0,0-1-21 16,0-1-66-16</inkml:trace>
  <inkml:trace contextRef="#ctx0" brushRef="#br0" timeOffset="161945.77">21434 2466 41 0,'8'1'231'0,"3"-1"-178"0,3 0-7 16,7 0-2-16,4-5-16 0,8-3-3 16,2-3-5-16,0 0-2 0,6 4-4 15,-6-1-6-15,1 3-8 0,-8 1 1 16,-3 2 1-16,-2 0-5 0,-4 2-13 15,-7 0-34-15,-2-1-67 0,-8-2-140 16</inkml:trace>
  <inkml:trace contextRef="#ctx0" brushRef="#br0" timeOffset="162751.81">22304 1990 0 0,'0'-2'66'16,"0"-2"49"-16,0 0-64 0,0 0 14 15,0 0-26-15,0 3 3 0,0-1-7 16,0 1-6-16,0 1-5 0,0 0-2 15,0 0-3-15,0 0-11 0,2 5 3 16,-2 5 6-16,2 6-5 0,-2 1-2 0,0 4 8 16,0 3-18-16,0-1 5 0,0 1-3 15,0-2 2-15,0 0-1 16,-2 2-1-16,0-1 0 0,-2 2 0 15,0 1-1-15,-2-3 2 0,2 0 0 0,2-3-4 16,2-5 2-16,0-3 1 0,4-1-3 16,4-6 1-16,6 1 3 0,3-4-1 15,4-2 0-15,3 0 0 0,3 0 1 16,4-4-4-16,0 0 0 0,2-1 1 15,0-1 2-15,3 3-1 0,-1-2-3 0,4 1 1 16,-4-1 3-16,0-5 0 0,-2 3-3 16,-4-1 0-16,-4 0 3 0,0 3 0 15,-6-1-2-15,-3 2 0 16,-6-1 0-16,-1 2 1 0,-3 1-2 0,-4 2-7 15,-2 0-9-15,0 0-12 0,0 0-10 16,0 0-2-16,-4 4-23 0,-7 1-45 16,1-4-93-16</inkml:trace>
  <inkml:trace contextRef="#ctx0" brushRef="#br0" timeOffset="163074.81">22689 2203 104 0,'8'-3'183'15,"-4"-1"-88"-15,2 2-37 0,-4 2-15 16,0 0-12-16,1 0 0 0,-3 0-11 16,0 6-3-16,0 3-3 0,0 5-4 15,0 0 0-15,0 3-5 0,0 0-2 16,-3 1 0-16,3 2-2 0,0 0 2 15,0 0-3-15,0 0-1 0,5-1 3 16,-1 0-1-16,2 0-3 0,2-1-7 16,0 1-12-16,7-3 4 0,-3-2-42 15,5-2-105-15</inkml:trace>
  <inkml:trace contextRef="#ctx0" brushRef="#br0" timeOffset="214171.75">7454 1923 8 0,'0'0'15'0,"0"0"2"0,0-3 21 16,0 1-20-16,0-1 0 0,0-1 0 15,0 3 2-15,0-2 12 0,0 2 3 16,0 1-11-16,0-2-6 0,0 1-2 16,0 0-4-16,0-1 3 0,0-1-5 15,0 2 2-15,0-2-4 0,0 1 5 16,0-2 0-16,0 2 2 0,0 0-3 0,0 1-5 15,-2-2 3-15,-2 0-1 0,4 1-3 16,-2 0 1-16,0 0 3 0,2-1-4 16,-2 0-1-16,0 0 1 0,-1 0 3 15,1 1-1-15,0-3 0 0,0 0-1 16,0 3 0-16,0-4-3 0,-4 2 2 0,4 1-1 15,-2-3 4-15,0 1-2 16,-1 0-1-16,1 0 1 0,0 3 3 16,0-2-6-16,2 2-1 0,-2 1 3 15,0 1-4-15,-2 0 0 0,-3 0-2 0,1 0 1 16,0 0 0-16,-1 0-1 0,-1 0-1 15,2 5 1-15,0 2 1 0,-1 0-2 16,-1 2 0-16,2 0 0 0,-1 1 2 16,1 5-1-16,2-1-2 0,0 3 0 15,2 0 2-15,2 2 0 0,-3-1-6 0,5 2-1 16,0-2 3-16,0-1-1 0,0 0 0 15,7-2 1-15,1 1 9 16,0-1-16-16,0-3 4 0,7 0 3 16,-3-4-1-16,1 0 0 0,3-3-1 0,5-3 4 15,2-1-2-15,1-1 1 0,1 0-2 16,0 0 3-16,0-6 4 0,-2-3-2 15,-3-1 0-15,-3-3 0 0,-5-1 3 16,-1-3 2-16,-3-1 5 0,-4 0 2 16,-2-2-2-16,-2-2-9 0,0-1 19 0,0-2-7 15,0 1-3-15,-2 0-5 0,-8-1-4 16,-5 2 1-16,1 2-1 0,-3 5-2 15,1 5-2-15,1 7 5 16,-1 4-6-16,3 0-14 0,-3 10-13 0,1 3-20 16,1-1-43-16,1-2-145 0</inkml:trace>
  <inkml:trace contextRef="#ctx0" brushRef="#br0" timeOffset="-214396.92">6836 1839 43 0,'0'-2'134'0,"0"-1"-106"0,0-2 8 0,-2 2-5 15,0 1-8-15,-2 1-1 16,4-1-5-16,-4 1-5 0,-1-2 0 16,-1 1-2-16,0 0-1 0,0 1 1 15,0-1 6-15,-1 1 1 0,-1-2-5 0,-2 2 6 16,2 1-3-16,-3-1-6 0,1 1 1 15,2 0-3-15,-5 0-2 0,3 0 4 16,0 0-6-16,-1 2 1 0,-1 6-1 16,-1 0-1-16,1 2-1 0,0 3-1 15,-1 1 1-15,3 1-1 0,2 3-1 16,1 1 1-16,1 0 1 0,4 0-1 0,0 0-1 15,2 2 0-15,0 2 1 16,-2 0-1-16,2-3 8 0,0 1-12 16,10-5 6-16,5-1-4 0,1-3-5 15,3-4 7-15,4-2 0 0,-1-4 1 0,5-1-3 16,0-1 1-16,2 0 4 0,-4 0-2 15,0-6-2-15,-7-3 1 0,1-3 4 16,-3-1-2-16,-3-3 0 0,-3-2 1 16,-10-2 3-16,0 1 1 0,0-5 6 15,-6-1-16-15,-6-1 16 0,-5-3-5 0,1 2-6 16,-7 3-2-16,0 2 0 0,-2 7 1 15,0 6-11-15,5 5-6 16,1 4 1-16,7 2-13 0,-3 10-51 16,5 0-62-16</inkml:trace>
  <inkml:trace contextRef="#ctx0" brushRef="#br0" timeOffset="-213427.87">7504 2552 6 0,'0'0'-6'16,"0"0"10"-16,0 0 148 0,0 0-87 15,0 0-45-15,0 0 3 0,0 0 2 16,0 0 1-16,0-2 1 0,0 0-8 0,0 0-3 15,0 0 3-15,0-1-1 0,0 1-3 16,-7-1-2-16,1 0-4 0,-2 2 8 16,2 0-5-16,0 1 1 0,-3 0-2 15,-1 0-4-15,0 0-1 0,-3 0-3 16,1 1-3-16,-3 5 6 0,3 2-3 0,-3 1-3 15,1 1 0-15,0 3 1 16,-1 2-1-16,3 2-2 0,5 0 2 16,1 1-2-16,0 2 2 0,2-1-3 15,2 1 2-15,2-1 2 0,0-3-3 0,10 1-1 16,3-5-6-16,5 0 2 0,5 1-3 15,0-7-2-15,1 1 12 0,3-5 0 16,-2-2-4-16,2 0 1 0,-2 0 3 16,-2-8 1-16,-1 0 1 0,-5-4-1 15,-5-1 2-15,3 0 6 0,-9-3 2 0,0 0 0 16,-2-1-3-16,-2-2 5 0,-2-1-2 15,-2-1-7-15,-12-4-2 16,-1 0-1-16,1-2-1 0,-5 0-3 16,5 3-2-16,-1 5-3 0,3 6-5 0,-3 7-16 15,-1 6-21-15,-3 0-33 0,1 0-71 16</inkml:trace>
  <inkml:trace contextRef="#ctx0" brushRef="#br0" timeOffset="-212693.83">6797 2641 1 0,'0'-1'8'15,"-4"-2"-4"-15,1-1 79 0,-3 0-39 16,2-3-5-16,0 3 8 0,-2 0-4 16,0-2-5-16,1 2-6 0,1-1 0 15,0 1-4-15,2 2-4 0,-6-2-4 16,4 1 4-16,-2 1-5 0,-1 1 1 15,5 1-7-15,-6 0-6 0,2 0-1 0,-2 0-4 16,-1 0-1-16,1 5 0 0,0 2 2 16,-1 1-3-16,1 2 0 0,0 3 0 15,-4 0 2-15,1 4-2 0,1 2-1 16,0 0 1-16,3 8 2 0,1-3-2 15,6 1-2-15,0 2 1 0,0-5 3 16,8 1-3-16,7-4-1 0,3-3-2 16,7-1 2-16,0-6 0 0,0-5 1 15,6-3 0-15,-4-1 4 0,2 0-2 16,0-6-2-16,-5-5 3 0,-1-3 2 0,-2-3 5 15,-7-1 3-15,-1 1 0 0,-5-2 7 16,-4 0-5-16,-4 1-1 0,0-4-1 16,0-1-4-16,-8 1-3 0,-7-3-3 15,-1 0-1-15,-9 1 1 0,-4 2-4 16,-2 8-10-16,-2 7-11 0,-2 7 0 0,8 1-13 15,6 14-14-15,1 5-29 16,3 2-120-16</inkml:trace>
  <inkml:trace contextRef="#ctx0" brushRef="#br0" timeOffset="-211788.78">6772 3553 6 0,'2'0'6'0,"0"0"4"15,0 0 67-15,2 0 48 0,-2 0-85 16,2-4 0-16,-2-1-4 15,-2-1-1-15,3 0-3 0,-3 1-5 0,0-2-2 16,0 4-4-16,0-4-4 0,0 3-1 16,-3 0-3-16,-3-2-5 0,-2 3 1 15,-4-2-6-15,-3 2 3 0,3 2-2 16,-3 1-2-16,-3 0-2 0,3 0 3 15,-1 7-3-15,-1 3 1 0,3 1 2 16,-5 3-2-16,5 4-1 0,-1 2-1 0,3 4 2 16,3 3-1-16,3 2-1 0,-2 3 0 15,8 0 2-15,0 0-1 0,0-1-2 16,6-3 1-16,5-2 0 0,3-1-2 15,5-4 2-15,-1-4 0 0,5-5 1 16,2-7 1-16,4-2-1 0,0-3-1 16,4 0 4-16,-6-1-3 0,1-11 0 15,-7-4 2-15,-2 1 1 0,-3-5 1 16,-5 1-2-16,-3-1 5 0,-4-1-1 15,-4 0 1-15,0-1 1 0,0-1-4 0,-12-1 0 16,-1-1-1-16,-7 0-5 0,-1 1 0 16,0 4 0-16,1 3-7 0,3 9-13 15,0 6-6-15,5 2-23 0,2 8-30 16,-3 5-61-16</inkml:trace>
  <inkml:trace contextRef="#ctx0" brushRef="#br0" timeOffset="-211071.73">6693 4623 26 0,'7'-4'-1'15,"1"-3"129"-15,2 1-60 0,-4-1-34 16,1 1 17-16,-5 0-13 0,2-1-10 16,-4-1 1-16,2 1-9 0,-2-3-1 15,0 1 7-15,0-1-8 0,0-3-5 16,0 3 4-16,-2 2 1 0,-2 0-4 0,-3 2 1 15,-1 2-5-15,0-1 3 16,-2 3-5-16,-1-1-3 0,1 2 1 16,0 1-3-16,-1 0 1 0,-1 0-4 0,4 8-1 15,-7 0 4-15,3 4-3 0,-1 3-1 16,1 4 0-16,2 4 2 0,1 0-2 15,1 4 0-15,6 2 0 0,-2-1 1 16,4 3-3-16,0-3-6 0,6-2-10 16,11-1 0-16,1-6 4 0,1-4 11 15,6-6 4-15,-1-6 0 0,3-2 0 0,-2-1-1 16,0 0 2-16,-2-10 3 0,-1-3-2 15,-3-4-1-15,-1-1 6 16,-3-2 5-16,2-2-2 0,-9 1 0 0,-4-2 3 16,-4 1-1-16,0 2-6 0,0-4-5 15,-6-1 1-15,-11 3-2 0,-4-4-15 16,1 5-31-16,1 2-23 0,7 6 4 15,6 6-44-15</inkml:trace>
  <inkml:trace contextRef="#ctx0" brushRef="#br0" timeOffset="-201045.16">12444 4387 64 0,'-8'5'73'0,"4"-2"-64"16,0 0-10-16,4-3-14 0,0 0-93 0</inkml:trace>
  <inkml:trace contextRef="#ctx0" brushRef="#br0" timeOffset="-185403.27">20506 3272 26 0,'0'0'87'15,"-2"0"-56"-15,0 0 3 0,2 0-3 16,0 0-13-16,0 0 4 0,0 0 0 15,0-2-2-15,0 2 2 0,-2-1-4 16,0 0-2-16,2 1 0 0,0 0-5 0,-2-1 1 16,-3 1-2-16,1-4 4 0,2 4-2 15,-2-1-5-15,2 1 3 0,-4 0 2 16,4 0 1-16,-7 0-1 0,5 0-1 15,-2 0-1-15,0 0-1 0,4 0-1 16,0 0-2-16,-2 0 6 0,4 0-2 16,-2 0-1-16,-1 0 3 0,1 0-4 15,0-1 4-15,0 0-1 0,-2-1-3 16,4 2 1-16,0-1-2 0,-2 1-2 15,2 0 2-15,0 0 1 0,0-2-2 16,0 0-2-16,2-4-5 0,6 1 4 0,7-3-3 16,-1 0 0-16,3 3 4 0,-1-1-2 15,-1 0 0-15,4 2 0 0,-3-1-2 16,3 2 4-16,-1 3-1 0,-3 0-3 15,-1 0 2-15,3 0 0 0,-9 0-2 16,2 5-1-16,-1 2 2 0,-1 3 1 16,-2 0-2-16,0 2-2 0,-2-3 4 15,3 6-1-15,-3-2-2 0,0 0 1 16,0 4 1-16,0-3-3 0,-2 3 2 15,0 1 2-15,-2 0-2 0,0 3-1 0,0 0 0 16,-4 1 1-16,0 3 1 0,-6 2 1 16,1-1-2-16,-3 2 0 0,0-5 2 15,-5-2 0-15,7-7-2 0,-5-3-1 16,3 0 2-16,-3-4-1 0,1-1-4 15,2-2 2-15,1-2-4 0,3-2 4 0,0 0-3 16,-1 0-8-16,1-7 9 16,2-1 0-16,2 1-1 0,2-2-1 15,2 2 1-15,0 1-3 0,0 0 0 16,8 5 1-16,0-1 3 0,5 2-2 0,-3 0 2 15,2 1 2-15,3 6 1 0,-3-4 0 16,3 4-1-16,-1-4 1 0,3 2 3 16,5 2 0-16,1-1-1 0,2 3 17 15,4 2-4-15,-2 1-2 0,-7-3-5 16,5 0-7-16,-8-3 2 0,-1-2 0 0,-1-1-3 15,-3-3-2-15,-1 0-10 0,-1 0-11 16,4 0-21-16,-3-6-28 16,1-7-58-16,-2-1-165 0</inkml:trace>
  <inkml:trace contextRef="#ctx0" brushRef="#br0" timeOffset="-183492.16">20917 2874 27 0,'0'0'165'0,"0"0"-128"0,0 0-6 15,0 0 4-15,0 0-2 0,0 0-1 16,0 0-10-16,-2-2-1 0,0 2 1 16,0-2-4-16,2 2-1 0,-2-1-4 15,0-2 1-15,2 3-1 0,-2-2 0 16,0 0 0-16,2 2 0 0,0 0-5 15,-2 0 2-15,2 0-1 0,0 0-1 16,0 0-1-16,0 0-2 0,0 0 7 0,0 0-6 16,0 0 1-16,0 0-1 0,0 0-1 15,0 0 1-15,0 0-2 0,0 0 1 16,0 0 4-16,0 0-5 0,4 0 2 15,4 0 0-15,4-1 6 0,1 0-6 16,1-1-1-16,3 2 0 0,-1 0-2 16,1 0 1-16,4 0-2 0,-1 2-3 15,-1 4 4-15,-1-1-1 0,-3 2-3 16,-3 0 1-16,-1 2 1 0,-5-1 0 15,-4 2-3-15,-2-1 1 0,0-1 2 16,0 1-3-16,-6 2 1 0,-7-2-3 0,3 2 2 16,-4-3-1-16,3 2-2 0,-5 0 0 15,3-4 3-15,1 2 0 0,2-1 1 16,-1-2-1-16,1 4 3 15,2-4-1-15,-1-1-1 0,5 1 0 0,2-3 2 16,2 2-2-16,0 1 2 0,0-4-3 16,2 4 1-16,6-1 1 0,1-2-1 15,3 2 0-15,3 0 3 0,-3-1-3 16,5 1 1-16,-3 1-1 0,-2-1 1 15,1 3 0-15,-3-1-1 0,-2 1-1 0,-1-1 0 16,-1-1 0-16,-2 0-2 0,-4 0 0 16,0-3 3-16,0 3-1 0,0-1 0 15,0-1 1-15,0 3 2 16,-2-1 0-16,-6 0-2 0,-1 2 1 0,1-2 1 15,-2 1 1-15,-1-1-3 0,-1-2 2 0,2 2 2 16,-1-1-3-16,-3-1-1 16,4 2 1-16,-3-3 1 0,5 0-1 15,4 1-2-15,-5-3 1 0,5 4-13 16,0 2-26-16,-4-1-24 0,8 0-48 0,-4-1-133 15</inkml:trace>
  <inkml:trace contextRef="#ctx0" brushRef="#br0" timeOffset="-182871.12">21469 3224 23 0,'-4'1'-23'0,"0"-1"278"16,2 0-194-16,-2 0-14 0,2 0 11 15,2 0-15-15,-2 0-5 0,-1 0-6 16,3 0-8-16,0 0-3 0,0 0-2 16,0 0-8-16,5 0 3 0,5 0 4 0,4 0 1 15,3 0-4-15,2 0-3 16,-3 0-2-16,3 0-5 0,-1 0-3 15,-1-1 0-15,-1 1-2 0,3 0 1 16,-5 0 0-16,-1 0-2 0,-3 0-2 0,-4 0-3 16,1 6-9-16,-3-2-5 0,0 3-8 15,4-1-7-15,-4 0-9 0,2-1-20 16,3-1-34-16,-3-3-85 0</inkml:trace>
  <inkml:trace contextRef="#ctx0" brushRef="#br0" timeOffset="-182596.11">21459 3507 3 0,'0'3'265'16,"0"-2"-199"-16,0-1-14 0,2 0-5 16,6 0-7-16,7 0-2 0,1-4-15 15,7-1-6-15,2-3 1 0,-1-1-3 16,3 0-5-16,2 0-7 0,-4 0 1 15,0 5-2-15,-4-1-3 0,-3 3-2 16,-1 2-14-16,-7 0-19 0,-2 0-28 16,-1 0-50-16,-5 0-139 0</inkml:trace>
  <inkml:trace contextRef="#ctx0" brushRef="#br0" timeOffset="-180707">22587 2971 188 0,'-8'-4'46'0,"-4"-2"1"0,-3 4-10 0,-1-2-7 16,-1 0-4-16,1 2 1 0,-3 2-3 15,3 0-8-15,-3 0 3 0,-2 0 2 16,1 1-1-16,-1 7-5 0,-2-2 0 16,5 4 0-16,1 0 3 0,5 0-6 15,1 0-5-15,9 3-4 0,-2-1 0 16,4 2-2-16,0 3 3 0,0-1-1 15,6 2 1-15,5-3 3 0,1 3-6 16,5 2 3-16,-5-1-1 0,2 2-1 16,5 1 0-16,-2-1 0 0,1 1-1 0,5-1-1 15,-4 1 0-15,5 0 0 0,-5-2 1 16,-3 1-1-16,-1 0-1 0,-5-3 0 15,-4 0 1-15,-1 1 0 0,-5-4-3 16,0 2 2-16,0-3-1 0,-9-1 1 16,-1 1-1-16,-4-2 1 0,-1-2-1 0,-1-1-2 15,-3-5 0-15,0 0 2 16,-1-3 1-16,3-1-2 0,1 0-1 15,-3 0 2-15,2-4 6 0,1-4-6 16,8-3 4-16,-3-3 1 0,9 0-1 0,0-5 3 16,2-1 0-16,0-1 2 0,13 0-7 15,5 2 0-15,9 4-3 0,4 0 2 16,6 3-1-16,0-1-3 0,5 1-11 15,1 2-1-15,1-3 3 0,-3 1 2 16,0-3 10-16,-3-2 3 0,-3-1 0 0,-4-2-1 16,-7-2 13-16,-5 2 0 0,-9-3 11 15,-1 0-3-15,-9-4-7 16,0-1-4-16,0-1-4 0,-9-1 1 15,-7 1 1-15,-3 2-3 0,-8 3-4 0,1 8-1 16,-8 8-1-16,-3 3 1 0,-4 5-6 16,0 0-17-16,-1 10-8 0,9 6-25 15,8 2-58-15,5-1-199 0</inkml:trace>
  <inkml:trace contextRef="#ctx0" brushRef="#br0" timeOffset="-158527.75">1974 15084 229 0,'0'-2'86'0,"0"1"-41"15,0 0-8-15,0-1 10 0,0 0-10 16,0 2-9-16,0-3-7 0,2 1 0 15,2 2-1-15,-4-2 1 0,0 1-7 0,0 1 3 16,0 0 4-16,0 0-7 0,0 0-3 16,0 0-3-16,0 0-1 15,0 0-3-15,0 0-1 0,0 0-1 16,0 0-2-16,0 0-4 0,2 0 0 0,0 0-2 15,5 0-8-15,5 0-8 0,-2-3-18 16,3 0-16-16,-1-2-20 0,1 0-65 16,-3 2-125-16</inkml:trace>
  <inkml:trace contextRef="#ctx0" brushRef="#br0" timeOffset="-158145.72">2365 15100 42 0,'0'-2'149'0,"0"0"8"16,0 0-106-16,0 1-13 0,0 0-3 16,0-1-6-16,2 2-13 0,2 0-12 15,-4-2-2-15,0 2-2 0,2-3-3 0,0 1 1 16,2 1 4-16,-2 0-4 0,2 0-9 15,1 1-8-15,-1-1-18 0,2 1-35 16,-2 0-60-16,-4 0-105 0</inkml:trace>
  <inkml:trace contextRef="#ctx0" brushRef="#br0" timeOffset="-157779.69">2766 15047 200 0,'2'0'118'0,"0"0"-73"15,-2 0-3-15,2 0 15 0,0 0-17 16,-2 0-16-16,0 0-11 0,0 0-8 0,0 0 6 16,0 0-4-16,2 0-4 15,-2 0-2-15,0 0-2 0,0 0-1 16,0 0-15-16,6 0-23 0,1 0-13 15,-1 0-31-15,0 0-110 0</inkml:trace>
  <inkml:trace contextRef="#ctx0" brushRef="#br0" timeOffset="-157430.68">3210 15117 193 0,'2'0'133'0,"-2"0"-83"15,2 0-12-15,-2 0-5 0,0 0-11 16,2 0-3-16,-2 0-4 0,7 0-12 15,-1 0-1-15,-2-2-1 0,4-2 1 0,-2 0-8 16,3-2-18-16,-1 2-17 0,0 0-24 16,-2-1-43-16,3-1-98 0</inkml:trace>
  <inkml:trace contextRef="#ctx0" brushRef="#br0" timeOffset="-157102.65">3675 15084 273 0,'2'0'114'0,"-2"0"-58"0,0 0-7 0,0 0-2 15,0 0-9-15,0 0-6 0,0 0-11 16,0 0-4-16,0 0-4 0,0 0-4 15,0 0-8-15,0 0 0 0,0 0 0 16,0 0 1-16,2-3-4 0,5-1-6 16,3-2-13-16,0 1-19 0,5-3-24 0,-3 3-34 15,-1-1-96-15,-1 1-52 0</inkml:trace>
  <inkml:trace contextRef="#ctx0" brushRef="#br0" timeOffset="-156791.63">4091 15070 10 0,'2'0'271'16,"0"0"-177"-16,-2 0-38 0,2 0-7 15,0-2-9-15,0-2-16 0,4-1-10 16,1 1-9-16,-5-3-3 0,4 4-1 0,-2 1-4 16,-2 0-13-16,4 2-18 0,-6 0-23 15,2 0-38-15,-2 0-74 0</inkml:trace>
  <inkml:trace contextRef="#ctx0" brushRef="#br0" timeOffset="-156448.62">4475 15113 8 0,'2'0'-1'0,"-2"0"286"0,0 0-226 15,0 0-2-15,2 0-16 0,-2-1 1 16,3 1-15-16,-3-1-9 0,0-1-10 16,4 0-1-16,-4 0-1 0,0 1-4 15,6-1-3-15,-4 0 2 0,2 2-2 16,0 0-14-16,-2 0-19 0,2 0-32 0,-2 0-51 15,-2 0-100-15</inkml:trace>
  <inkml:trace contextRef="#ctx0" brushRef="#br0" timeOffset="-156114.59">4897 15080 35 0,'2'-3'292'0,"0"-2"-188"15,-2 3-56-15,0 1-5 0,2 1 0 0,-2-1-8 16,0 1-14-16,0-1-14 0,0 0-5 15,4 1-3-15,-4 0-6 0,4 0-21 16,3 0-21-16,-7 0-48 0,0 0-222 16</inkml:trace>
  <inkml:trace contextRef="#ctx0" brushRef="#br0" timeOffset="-155206.54">5379 15094 86 0,'2'2'235'0,"-2"-2"-167"16,0 4-35-16,0-1-16 0,0 1 1 16,0 2-9-16,0-3-6 0,0 0-1 15,2-1-2-15,4 1-4 0,2-2-15 0,3 0-28 16,1-1-21-16,2 0-45 0,-1-5-100 15</inkml:trace>
  <inkml:trace contextRef="#ctx0" brushRef="#br0" timeOffset="-154946.52">5844 15062 128 0,'0'0'213'15,"0"0"-179"-15,2 0-21 0,-2 0-10 16,0 0 13-16,0 0 2 0,0 0-14 15,0 0-11-15,4 0-3 0,0 0-8 16,4 3-17-16,1-3-43 0,-1 0-87 16</inkml:trace>
  <inkml:trace contextRef="#ctx0" brushRef="#br0" timeOffset="-154769.51">6119 15111 56 0,'8'0'249'0,"-4"-5"-189"0,2 4-48 16,-2-3 14-16,3 0-17 0,1 1-6 0,-2 0-7 16,2 2-49-16,1-3-60 0,-7 3-83 15</inkml:trace>
  <inkml:trace contextRef="#ctx0" brushRef="#br0" timeOffset="-147258.08">20487 4227 0 0,'0'0'9'0,"-2"0"11"16,-2 0 28-16,4 0 10 0,-2 0-35 15,0 0-1-15,0 0-4 0,0 0 4 16,2 0 0-16,-2 0-7 0,0 0-1 16,0 0-2-16,-1-3 4 0,3 3-1 15,-2-2-4-15,-2 2 5 0,0 0 3 16,0-3-3-16,2 2-2 0,0 1-3 15,-2-1 6-15,2 1-2 0,0 0-3 16,-3-1 0-16,1 1-2 0,2-2 3 0,-2 1-7 16,2 1 0-16,0-2 5 0,0 1-1 15,0 0-3-15,-2-1 1 0,4 2 0 16,0 0-1-16,0 0-2 0,0 0 6 15,0 0-3-15,0-2-2 0,0 1-2 16,-2-1 3-16,2-2 1 0,0 3-2 0,0-3-2 16,2 0 2-16,6 0-1 0,0-1-2 15,3 2-1-15,3-2 2 16,3 2 1-16,1 2-2 0,1 0 2 15,-1 1-2-15,5 0 2 0,-4 0-3 0,1 0-2 16,-1 0 0-16,-7 3 2 0,1 6-2 16,-7-1-1-16,0 0 1 0,-4 4 3 15,0 2-3-15,-2 2-1 0,0 3 2 16,0-1 0-16,0 1 0 0,-6 4-2 15,-2-2 3-15,-4 2 0 0,-3 1-2 0,-4-1 0 16,3 1 1-16,-5 0 1 0,-1-1-1 16,-1-2-2-16,0-2 2 0,0-1 2 15,3-3-4-15,5-4 2 16,3-2-2-16,1-4 2 0,3-3-1 0,2 0-1 15,2-2-1-15,2 0 2 0,2 0-3 16,0-11-1-16,0-2 0 0,8-1 4 16,4-1-2-16,5 5-2 0,-1 1 3 15,1 4 1-15,2 5-2 0,-7 0-2 16,3 0 5-16,-5 2-1 0,0 6-6 0,1 3 7 15,3 2-1-15,0-3 1 0,3 3-1 16,-3-1-2-16,1 0 2 16,1-2 2-16,-3 0-2 0,-3-5-2 15,-2 1-14-15,3-5-16 0,-1-1-12 16,7 0-17-16,-7 0-37 0,7-4-98 0</inkml:trace>
  <inkml:trace contextRef="#ctx0" brushRef="#br0" timeOffset="-146416.04">20979 3970 12 0,'2'0'10'0,"0"0"85"16,-2-1 1-16,0-2-54 0,0 1 3 15,2 0-10-15,-2 0 5 0,2 2-5 16,-2 0-6-16,0 0-6 0,0 0-4 15,0 0-5-15,0 6 3 0,-2 6 0 16,-6 2-5-16,0-1-4 0,0 3 0 0,-3 0-3 16,-1 2-2-16,2 1-1 0,-1-2 2 15,3 0-4-15,0 1 0 0,1-5-1 16,5 3 3-16,0-4-1 0,2-2-1 15,0 1-1-15,0-3 2 0,2-1-1 16,11-3-1-16,1-4 1 0,3 0 3 16,3 0-2-16,3 0-1 0,4-5-1 15,0-2 2-15,0-1-1 0,-2 1-3 16,-3 0 2-16,-3 1 0 0,0 0-1 15,-5 2-2-15,-4 0-2 0,-1 0 4 0,-1 1-5 16,-8 2-1-16,2 1-1 0,-2 0-8 16,2 0-13-16,2 0-16 0,-4 0-10 15,4 0-19-15,-4 0-55 0</inkml:trace>
  <inkml:trace contextRef="#ctx0" brushRef="#br0" timeOffset="-146161.02">21151 4030 50 0,'0'8'190'0,"0"1"-121"0,0 4-7 15,0 1-12-15,0 2-9 16,0 1-11-16,0 2-6 0,-6 1-12 16,-1 0-5-16,1 1-1 0,-2-1-3 15,0 1-4-15,6 0 2 0,-3-3-1 0,5 1-24 16,0-3-28-16,3-5-53 0,7-2-146 15</inkml:trace>
  <inkml:trace contextRef="#ctx0" brushRef="#br0" timeOffset="-145680.99">21610 4217 27 0,'-2'0'9'0,"2"0"166"0,-2 0-79 0,2 0-37 15,0 0 4-15,0-4-19 0,0 3-5 16,0 0-12-16,0-1-13 0,10 2 0 15,4 0 4-15,3 0-1 16,4 0-7-16,3 0 1 0,-1 0-6 0,4 0 1 16,-4 0-6-16,-1 0 1 0,-1 0-1 15,-6 0 1-15,1 3-5 0,-6 1-6 16,-3-1-14-16,3 4-12 0,-10-2-13 15,2 2-16-15,-2 1-40 0,0-3-70 16</inkml:trace>
  <inkml:trace contextRef="#ctx0" brushRef="#br0" timeOffset="-145472.98">21562 4399 240 0,'0'0'107'0,"0"0"-68"15,10 0 8-15,5 0-10 0,1 0-1 0,5 1-10 16,6-1-16-16,2 0-7 0,2 2 3 16,2-1 0-16,-4 3-4 0,2 2-2 15,-2 0-2-15,0 2-16 0,-2-1-63 16,-9-2-113-16</inkml:trace>
  <inkml:trace contextRef="#ctx0" brushRef="#br0" timeOffset="-144887.95">22348 4057 46 0,'4'-3'161'16,"-4"-1"-80"-16,2-1-24 0,0 3-1 15,-2-1-5-15,0 1-13 0,0 1-10 16,2 0-4-16,-2 1-7 0,2 0-8 16,0 0-1-16,-2 7 3 0,0 2 0 15,0 4 0-15,0 2-4 0,0 2-2 0,-4 3 5 16,0 0-4-16,-2 3 1 0,-3 1-4 15,1-1 4-15,0 3 2 16,0-1-2-16,3 1-3 0,1-4-4 16,2 0 2-16,2 0-2 0,0-2 0 0,0-2 2 15,0-3-1-15,0 0-4 0,0-4 1 16,4-2-10-16,0-2-7 0,-1-2-11 15,3-4-11-15,2-1-11 0,0 0-6 16,3 0-41-16,-3 0-83 0</inkml:trace>
  <inkml:trace contextRef="#ctx0" brushRef="#br0" timeOffset="-144488.93">22724 4056 41 0,'2'-1'185'0,"-2"0"-116"0,0 0-13 16,0 1-5-16,-2 0-14 0,-4 0-14 0,-5 8-7 15,1 2-1-15,-2 4-4 0,-1 3-4 16,1 3 1-16,-1 3 3 0,-3 1 11 15,1 3-9-15,3 2-3 16,0-1 5-16,-1 3-7 0,5-1-9 0,0-1 3 16,3-1 2-16,5-2-4 0,0-2 0 15,0 1 1-15,9-2 1 0,9-4-1 16,5 0-1-16,8-7 3 0,2-2 0 15,6-3-1-15,3-7-1 0,-1 0 5 16,0-3 2-16,-7-8 2 0,-10-1-2 0,-5-4 1 16,-9 2 2-16,-3-1 3 0,-7-4-3 15,0 0-6-15,-5 0 2 0,-11 2-2 16,-5 2-5-16,-4 5 1 0,-2 3-2 15,-6 5 1-15,-2 2-10 0,-2 0-10 16,4 7-9-16,4 6-18 0,10 5-19 16,7 0-84-16</inkml:trace>
  <inkml:trace contextRef="#ctx0" brushRef="#br0" timeOffset="-133767.31">20411 5248 22 0,'2'0'96'0,"-2"0"-16"16,0-3-46-16,0 2 8 0,0-3-9 15,0 3-4-15,0-1-2 0,-2 1-5 0,0 1-6 16,0 0-5-16,-3 0-5 0,3 0 2 15,-2 0 2-15,2 0 0 0,-2 0-1 16,0 0 2-16,0 0 3 0,2 0 1 16,-2 0-3-16,2 0 0 0,-1 0-1 15,1 0-2-15,0 0 0 0,2 0 1 0,-2-1 2 16,0 1-5-16,2-1 1 0,0 0 2 15,0-1-4-15,0-1-1 0,0 0-1 16,8 0-2-16,1-2 2 16,3 3-2-16,3-2 2 0,-3 1-1 0,0 3 2 15,3-2 0-15,-1 1-4 0,1 1 3 16,-1 0-1-16,1 0-3 0,-5 4 0 15,0 1 2-15,1 3-1 0,-3 1-1 16,-4-1-1-16,0 4 3 0,0-1-1 16,1-1-1-16,1 1-1 0,0 0 2 0,-4 0-2 15,2 0 1-15,-4 0 2 0,0 1-3 16,0-1 3-16,0 2-2 0,-6 1 0 15,-8 0 2-15,-1 0 0 0,1-1-2 16,-3 0 0-16,-6 1 2 0,5 0 0 16,-9-2-3-16,0 0 1 0,2-1 1 15,2-3-2-15,5-2-2 0,5-2-2 16,3 0 2-16,2-2-2 0,4-2-2 15,4 0 1-15,0 0 2 0,0-5-3 16,4-2-2-16,12 0 4 0,1 1 5 16,4 1-2-16,-1 3 1 0,-3-1-1 0,3 2 3 15,-3 0-1-15,-1 1-1 0,1 0 1 16,2 0 2-16,-1 0 1 0,3 0 2 15,-5 0 0-15,3 1 0 0,-4 2-2 16,-1 1-3-16,7 1-1 0,-5 1 2 16,1-1 1-16,-3-2-4 0,1 0-7 15,-5-2-13-15,2 1-22 0,1-2-26 16,1 0-68-16,-1-5-170 0</inkml:trace>
  <inkml:trace contextRef="#ctx0" brushRef="#br0" timeOffset="-133002.28">20868 5029 77 0,'0'0'34'0,"-5"0"-7"0,3 0-3 16,0 0 1-16,2-1-4 0,-2 0 2 15,0 0 3-15,0 0 0 0,-2 0-5 16,2-1-5-16,-2 1 7 0,2-1-2 16,-2 2 3-16,2-1-8 0,-1 1-2 15,1-3-3-15,2 3 2 0,-4 0-4 16,4 0 3-16,0 0-3 0,-2 0 0 0,0 0-3 15,-2 0 3-15,2 0 2 0,0 0 1 16,2 0-1-16,-2 0 2 16,2 0-4-16,0 0 1 0,-2 0 0 15,2 0-4-15,0 0-1 0,0 0 0 0,0 0 2 16,0 0-2-16,0 0-2 0,0 0-3 15,4 0 4-15,8 0 1 0,3 0-1 16,3 0-4-16,3 0 2 0,2 0 0 16,2 0-1-16,-1 0-2 0,-3 0 2 15,2 0 1-15,-7 0-2 0,-5 0-2 0,-3 0 3 16,-6 0 0-16,0 0-1 0,0 0-3 15,-2 0 3-15,0 0 0 0,0 0-4 16,0 0-5-16,0 0-4 16,0 0-11-16,-4 0-8 0,-2 1-11 0,0 3-16 15,-5-1-35-15,-1-2-67 0</inkml:trace>
  <inkml:trace contextRef="#ctx0" brushRef="#br0" timeOffset="-132947.28">20868 5029 11 0</inkml:trace>
  <inkml:trace contextRef="#ctx0" brushRef="#br0" timeOffset="-132752.25">20868 5029 11 0,'-56'65'200'0,"54"-63"-102"0,0 2-39 0,2 1-4 0,0 0-23 16,0 0-4-16,2 0-6 0,10 3-7 15,1-4-4-15,3 3-4 0,1-1-1 16,1 2-4-16,3 1-4 0,-5-3 3 16,-5 3 1-16,-1 0-3 0,-6-2 0 15,-4 3-4-15,2 0-1 0,-2-2 0 16,-4 3-3-16,-4-2 5 0,-5 0-1 15,-1 1 2-15,-3-2-1 0,-1-2 4 16,-1 2 1-16,-1-3-1 0,-1 3-1 0,2 0 2 16,1-2-1-16,3 0 0 0,7-1-3 15,2-5-9-15,4 3-24 0,2-2-25 16,0-1-16-16,0 0-38 0</inkml:trace>
  <inkml:trace contextRef="#ctx0" brushRef="#br0" timeOffset="-132011.22">21544 5181 19 0,'2'0'186'0,"-2"0"-127"15,0 0 12-15,0 0-17 0,0 0-3 0,2 0-11 16,4-1-14-16,2-2-6 0,2 0-1 15,3 0 1-15,-1 1-4 16,1 0 0-16,-1-1-8 0,3 1 3 16,-1 1-4-16,-4-2-2 0,5 3-3 0,-3 0 0 15,-1 0 0-15,-1 0-1 0,-2 0-2 16,-2 0-1-16,5 0-1 0,-5 0-7 15,-2 0-12-15,2 5-5 0,-4-2-2 16,5 4-16-16,-1-3-22 0,0 0-31 16,-2-1-80-16</inkml:trace>
  <inkml:trace contextRef="#ctx0" brushRef="#br0" timeOffset="-131430.18">21548 5384 124 0,'-2'0'140'16,"0"0"-77"-16,-1 0 7 0,3 0-20 16,0 0-8-16,0 3-19 0,5-2-15 15,3-1 10-15,4 1 1 0,7-1-4 16,2 0-7-16,-1 0-3 0,3 0 0 15,-4 0 3-15,3 0-7 0,-3 0 0 0,-5 0 0 16,5 0 0-16,-7 0 0 16,1 0-2-16,-3-2-7 0,-4 1-15 15,5-1-3-15,-1-1-18 0,0 1-21 16,7-2-45-16,-7-3-105 0</inkml:trace>
  <inkml:trace contextRef="#ctx0" brushRef="#br0" timeOffset="-126621.9">22288 5057 36 0,'0'0'134'0,"0"0"-93"0,0 0-5 16,0 0-4-16,0 0 0 0,0 0 1 15,0 0-12-15,0 0 2 0,0-3-1 16,0 3-3-16,0-3-5 0,-7 2 1 15,3 1-2-15,-2-1 0 0,2 0-5 0,-2 1 4 16,2 0 1-16,-3 0-2 0,1 0-3 16,2 0 2-16,0 0 0 0,2 0-1 15,-4 0-2-15,4 0 3 0,0 0 0 16,-3 0-1-16,5 0 0 0,-2 0-3 15,2 0 0-15,0 0 2 0,0 0-4 16,0 0 0-16,2 0-1 0,13 0 4 16,4 0-2-16,7-1 2 0,5-2 0 15,0 3 0-15,3 0 0 0,-1 0-3 16,-4 0 1-16,-5 0-2 0,-5 6-2 0,-3 2-2 15,-7 1 3-15,-3 1 0 0,-4-1-3 16,-2 3 1-16,-2 0 3 0,-10 0-4 16,-5 1 2-16,-4 0-4 0,1 0 2 15,-5-2-3-15,2 2-1 0,-2-4 3 16,1 3 1-16,1-1 0 0,0-2-2 15,9 1 3-15,3-4 1 0,5 0-2 16,4-1-1-16,2-3 1 0,0 1 1 16,0 0-1-16,10-2-2 0,5 1 3 15,3 1 2-15,3-2-2 0,4 2 0 16,0-2 0-16,-3 3-1 0,1 2 1 0,-2-1 0 15,-7 1 0-15,1 1 0 0,-9-1-6 16,-2 0-3-16,-2 1 1 0,-2 0 6 16,0 1-2-16,-2-1 1 0,-6 2 3 15,-5 0 3-15,1 0-3 0,0 1-1 16,-1 0 1-16,-1-2 2 0,-1 0-2 0,3-1-2 15,-5 1 3-15,5 0 1 16,0 0-2-16,-3 0-2 0,5 0 2 16,-3 0 2-16,3-3-3 0,2 1-1 15,6-2-6-15,0-1-18 0,2 0-18 0,0-3-14 16,12 0-25-16,-2 0-50 0</inkml:trace>
  <inkml:trace contextRef="#ctx0" brushRef="#br0" timeOffset="-126021.88">22885 5120 2 0,'-4'2'4'0,"0"-2"143"15,0 0-68-15,-5 0-27 16,5 0 8-16,-2 0-8 0,0 0-8 0,2-2-4 16,2 0-7-16,0 0-4 0,0 1-5 15,2-1-3-15,0-2 1 0,0 0-6 16,8 1-6-16,4-1 2 0,5 2-3 15,3 1 1-15,3-3-3 0,6 4-1 16,0-1 0-16,2 1 2 0,-4 0-4 0,-2 0-1 16,-7 3 0-16,-3 5-1 0,-7-1-2 15,-4 2-1-15,-4 3 3 0,0 0 1 16,-2 5-3-16,-12 1 2 0,-3-1-3 15,-1 3 3-15,-5-1-3 0,0 0-3 16,0 2 2-16,-4-2 0 0,1 1-4 16,-8-1 4-16,-1-1 0 0,6-2 2 15,0-4-3-15,5-2 0 0,3-3 2 16,4-2 1-16,5-3-4 0,8-1 1 15,2-1 3-15,2 0 1 0,0 0-5 16,10-3 0-16,7-3 5 0,3-2-2 0,3 2-1 16,-2 5 1-16,-3-1 1 0,3 2 1 15,-2 0-3-15,-3 0 1 0,5 0 2 16,-2 3 1-16,-1 1-4 0,-3 2 2 15,1-1 1-15,-3 2-1 0,-3 3-1 16,2-4 0-16,-3 2-5 0,-3-2-30 16,2 1-20-16,-2-3-37 0,-4-2-86 15</inkml:trace>
  <inkml:trace contextRef="#ctx0" brushRef="#br0" timeOffset="-115108.25">20349 6199 91 0,'0'0'53'16,"-4"0"-13"-16,4 0-13 0,-2 0-7 16,2 0 4-16,0 0-8 0,-5 0-1 15,5 0 0-15,-2 0-2 0,0 0-2 16,2 0-1-16,0 0 6 0,-4 0-2 0,2 0-1 15,0-1 1-15,2 1 3 0,-2 0-5 16,0 0 0-16,2 0 1 16,0 0 4-16,0 0-4 0,0-1-5 15,0-1-2-15,0 0-1 0,4-3 0 0,2 0-2 16,5 2 2-16,-3-2 5 0,0 0-2 15,0 3-1-15,3-3-1 0,-3 1-1 16,2 1 3-16,1-1-1 0,-1 3-2 16,2 0 0-16,-3 0-1 0,1 1-1 15,2 0-2-15,-1 0 2 0,-1 0-1 0,0 1-1 16,-1 5-2-16,-1 3 3 0,-2 2-3 15,0 2 1-15,-4 5 11 0,0-3-7 16,-2 5-3-16,0-1 0 16,0 0-1-16,0 3 4 0,-6-5-2 0,-6 6-2 15,-5 1 1-15,-5-1 1 0,-3 4-1 16,2-5 0-16,-2 0-1 0,-6 3 1 15,0 3 0-15,0-5-2 0,6-4 1 16,7-7 3-16,7-4-3 0,5-3-1 16,2-5 0-16,2 0 2 0,2 0-1 15,0-1-2-15,0-8 0 0,8-3 1 0,5-2-1 16,3 4-2-16,1 3 3 0,-3 1 0 15,3 5 1-15,-3-2-2 0,-1 2 0 16,1 1 3-16,-1 0-1 16,-3 0-2-16,0 5 4 0,1 0-2 0,-1 1-2 15,4 0 3-15,-3-4-1 0,3 3 1 16,3-2-3-16,-5 0 3 0,1 1 0 15,-3-2-1-15,0 1-8 0,1-3-10 16,-1 0-10-16,2 0-10 0,1 0-19 16,1-3-38-16,1-7-107 0</inkml:trace>
  <inkml:trace contextRef="#ctx0" brushRef="#br0" timeOffset="-114519.21">20857 5986 62 0,'0'0'126'16,"0"0"-77"-16,0 0 7 0,0-1-14 16,0 0 3-16,0-1-16 0,0 2-6 15,-2-1-4-15,0 1-3 0,2 0-4 16,-2 0 1-16,0 0 2 0,2 0-3 15,-4 0 2-15,0 0-2 0,-2 0-2 0,-3 4-1 16,3 5-3-16,-2 1 1 16,-3 2-1-16,7 2-1 0,-4 1-3 15,2 1-2-15,4 1 4 0,-2-1-4 16,4 0 0-16,0 0 0 0,0-1 1 0,4 0-1 15,4-1-1-15,0-1 1 0,7-1-4 16,-3-3-1-16,3-2-4 0,3 0-1 16,1-5 1-16,-3-2-2 0,3 0 4 15,-5 0 4-15,-1-5 4 0,-5-3 0 16,-2-1-2-16,1-1 3 0,-5-2 2 15,-2 1-1-15,0-1 0 0,0 0 6 0,-11 3 2 16,1-1-7-16,-2 1-2 16,-5 2 0-16,3 3 1 0,-7 2-3 15,4 2-3-15,-1 0 3 0,1 8 0 16,3 6-7-16,5 1-12 0,5 0-20 0,2 3-39 15,2-7-75-15</inkml:trace>
  <inkml:trace contextRef="#ctx0" brushRef="#br0" timeOffset="-113859.18">21591 6196 10 0,'-4'0'0'0,"2"0"235"15,-2 0-179-15,-2 0 7 0,3-1-13 16,1-1-8-16,0 0-5 0,2 2-12 15,0-2-2-15,0 2-11 0,0 0-4 16,9-2-3-16,5 1 4 0,9-1 5 16,0-2-2-16,3 1-4 0,1-1 0 15,-2 1-3-15,-2 0 1 0,-2-1-5 16,-5 3-2-16,1 1 3 0,-5 0-1 15,-2 0-5-15,-1 0-6 0,-3 0-11 16,-2 7-6-16,-4-1-10 0,0 3-11 0,0 1-30 16,0-4-64-16,-8-1-119 0</inkml:trace>
  <inkml:trace contextRef="#ctx0" brushRef="#br0" timeOffset="-113539.16">21577 6403 15 0,'0'3'160'0,"0"-3"-24"0,0 0-79 16,0 0 4-16,4 0-22 0,4 0-10 15,6-2-3-15,5-3-4 0,0 1-4 16,5 1-2-16,-1-2-7 0,0 2-3 0,6-1-4 15,-6 1 2-15,1 3-5 0,3 0 1 16,-10 0 1-16,4 0-7 0,-3 0-26 16,-1 5-5-16,3 3-16 0,-1-2-44 15,0-1-87-15</inkml:trace>
  <inkml:trace contextRef="#ctx0" brushRef="#br0" timeOffset="-111832.06">22350 5956 4 0,'0'-1'20'0,"0"1"-21"0,0 0 0 15,0 0 6-15,0 0 1 0,2 0 23 16,-2 0 33-16,0 0-24 0,0 0-2 0,0-1-8 15,0-1 6-15,0 1 7 0,0 0-10 16,0 1-7-16,0-1-2 16,0-2 2-16,0 3-5 0,0 0 0 0,0-1-6 15,0 1 2-15,0 0-9 0,0 0 0 16,0 0-3-16,0 0 5 0,0 0 0 15,0 0-3-15,0 0 0 0,0 0 2 16,0 0-2-16,0 0-3 0,0 0 3 16,-4 0-2-16,2 1 2 0,-3 4-1 0,1 1 0 15,2 1 3-15,-2 3 0 0,0 0-4 16,0 2 1-16,0 2 3 0,-3 2-2 15,3 0-2-15,-6 1 0 0,2 2 0 16,-3 1 1-16,1 0-4 0,2 3 2 16,2 0 0-16,-3-2 0 0,5 5-2 15,0 0 0-15,0-1 2 0,4 2-1 16,0-3 0-16,0-3 0 0,2 0 1 15,6-1-1-15,1 0-1 0,7-2-1 16,3-5 2-16,-3-2 3 0,9-7-4 16,-6-4 0-16,3 0 1 0,1 0 1 0,0-7-2 15,0-2 0-15,-5-2 4 0,-1-3-3 16,-5 1-1-16,-2-3 3 15,-3-3 1-15,-1 3-4 0,-4-4 1 16,-2 2 0-16,0-2 2 0,0-2-1 0,-8 1-1 16,-3 0 0-16,-3 1 2 0,-1 6-3 15,3 2-1-15,-7 5 2 0,3 6-1 16,-1 1 0-16,1 0-1 0,1 11-1 15,1 2 2-15,8 2-1 0,-1 1-3 16,3 0-15-16,4 1-15 0,0 0-12 0,0-4-31 16,0-1-44-16,7-9-106 0</inkml:trace>
  <inkml:trace contextRef="#ctx0" brushRef="#br0" timeOffset="-111395.03">22873 5957 215 0,'0'-2'66'0,"0"2"8"16,0 0-30-16,0 0-16 0,0 2-10 16,-11 7-1-16,5 5-5 0,-4 1 3 15,-1 4-7-15,1 2-2 0,-2 0-2 16,1 0-1-16,1 0 2 0,0-1-1 0,1 0-4 15,3 1 4-15,0-4 11 0,4 0-2 16,2-5-12-16,0-4 0 0,0-2 3 16,4-3-3-16,4-3 0 0,7 1 1 15,-1-1 2-15,7 0-2 0,-2-3-2 16,3-2 1-16,3 0 1 0,0 2-1 0,4 0-3 15,-4 0 3-15,2 2 1 0,-9 0-2 16,-3 1-2-16,1 0 2 16,-10 0 2-16,3 0-5 0,-5 0-5 15,-2 2-2-15,4 3 2 0,-4-3-9 0,2 1-8 16,-2-1-11-16,5 0-20 0,-3 1-20 15,0 0-33-15,0-1-6 0</inkml:trace>
  <inkml:trace contextRef="#ctx0" brushRef="#br0" timeOffset="-111093.02">23032 6099 347 0,'0'-2'66'15,"0"2"20"-15,0 0-59 0,0 0 4 16,0 1-4-16,0 10-3 0,-8 3-4 0,1 4-2 15,-3 2-10-15,-2-2-2 16,3 2-1-16,3 0-2 0,-2 1-2 16,2 1-1-16,0-3 1 0,3 4 0 0,3 0-5 15,0-3-3-15,0 2-4 0,7-4-41 16,3-2-16-16,4 4-71 0,7-6-33 15</inkml:trace>
  <inkml:trace contextRef="#ctx0" brushRef="#br0" timeOffset="-109867.95">20216 7409 10 0,'0'0'23'0,"0"1"110"0,0-1-49 16,0 0-49-16,7-2 8 0,1-4-8 15,0 4 4-15,7-1-12 0,-3-1-5 16,5 4-5-16,1 0 2 0,1 0-6 16,4 0-5-16,1 0 1 0,-5 8-3 0,4 3-3 15,-7 1-3-15,-3 2 2 16,-3 3 1-16,-4-3-2 0,0 2-2 15,-6 0 2-15,0-1-1 0,0 2 2 16,-8-2-3-16,0 0 3 0,0-3 0 16,-5 0-1-16,1-1-2 0,-5 2 3 0,1-3-1 15,-7-1 0-15,4-2-2 0,-1-2 2 16,-3-1-1-16,4 0-2 0,3-2-5 15,5-2 4-15,5 0 0 0,0 0-1 16,6-4 0-16,-4-4 6 0,4-1-4 16,0 3 4-16,8 0-5 0,0 3 1 0,7 3 2 15,-5-1-2-15,7 1 2 16,-3 0 0-16,1 1 1 0,1 5-2 15,1 1 0-15,-1-2 2 0,3 3-1 16,-7-1 0-16,1-1 0 0,3 3 0 0,-1-4 5 16,-1 0-5-16,5-2-13 0,-5-2-39 15,7-1-37-15,-4 0-83 0</inkml:trace>
  <inkml:trace contextRef="#ctx0" brushRef="#br0" timeOffset="-109253.91">20688 7136 33 0,'2'-2'34'0,"0"-2"99"0,-2-1-80 15,4 5-5-15,-4-2-14 0,8 2-14 16,1-2-1-16,3 1 1 0,7 1-5 16,-1 0-3-16,1-3-3 0,6 1 3 15,-5-3 1-15,3 1-1 0,-2 2 1 16,-3-1 2-16,-5 3-7 0,-3 0-4 0,-4 0-1 15,-2 0 0-15,-2 2-3 0,-2 4 1 16,0 5 3-16,0-1-4 0,-2 3 1 16,-2 0 0-16,-8 0 2 0,1 4-1 15,-1-1-1-15,-2 0-1 0,3 3 2 16,-3-2-2-16,1 2 0 0,1-1 0 15,4 0 1-15,-1-2-1 0,7 0-3 16,-4 2-17-16,4-1-15 0,2-3-21 16,4-1 50-16,9-7-27 0,3-6-215 15</inkml:trace>
  <inkml:trace contextRef="#ctx0" brushRef="#br0" timeOffset="-108736.88">21531 7296 42 0,'-6'-2'42'0,"-2"-2"127"16,-1 2-122-16,3 0 16 0,0-1-6 15,0 3-10-15,2 0-8 16,2 0-10-16,2 0-9 0,0 0-7 15,0 0-7-15,0 0 3 0,0 3 5 16,8 3-5-16,0-1-1 0,5 0-4 0,1 0 1 16,3 0-3-16,-1 0 1 0,5 0-3 15,-3-1 0-15,1 1 0 0,4 1-12 16,-3 2-14-16,3-3-6 0,-4 4 7 15,-5-2-12-15,-3 0-41 0,-3-2-83 16</inkml:trace>
  <inkml:trace contextRef="#ctx0" brushRef="#br0" timeOffset="-108551.88">21442 7533 323 0,'0'0'54'0,"0"0"16"0,2 0-41 16,11 0 5-16,7-5-1 0,7-2-15 15,4-3-10-15,4 2-5 0,1-1-3 0,-3 1-2 16,2 3-10-16,-6 2-28 0,0 3-28 16,2 0 7-16,-2 0-54 0,-3 0-159 15</inkml:trace>
  <inkml:trace contextRef="#ctx0" brushRef="#br0" timeOffset="-106570.76">22232 7178 1 0,'0'0'9'0,"-2"-1"-4"0,0 1 2 15,2 0-6-15,0 0 5 0,0 0-2 16,0 0-1-16,0 0-2 0,-2 0-1 0,2 0 3 16,0 0 15-16,-2 0 67 0,2 0-56 15,-5 0 14-15,5 0-18 0,-2 0 4 16,0 0-1-16,2 0-11 0,-2 0 1 15,2 0-4-15,-4-1-5 0,2-2-1 16,2 3 5-16,0-1 4 0,-2-1-4 16,2 2-4-16,0 0 5 0,0 0-1 15,0 0-7-15,0 0 2 0,0 0 1 16,0 0-3-16,0 0 4 0,0 0 0 15,0 0 6-15,0-1-2 0,0 1 0 16,0 0-4-16,0 0 0 0,0 0 0 0,0 0-5 16,0 0-1-16,0 0-1 0,0 0-1 15,0 0-3-15,0 3 1 0,0 3 4 16,0 4-3-16,0 0 1 0,0 0-1 15,0 3 3-15,0 0-2 0,0 2-4 16,0 0 4-16,0 2 0 0,0 0-1 0,2-1-1 16,0 0 0-16,-2-1 2 15,2-1-1-15,-2 0-2 0,0 1 1 16,0-1 1-16,0-2-3 0,0 0 2 15,0-2 0-15,0 1 2 0,0-2-1 0,-2-2-1 16,2-2 0-16,-2-1 1 0,0-2 1 16,2 1-3-16,-2-2-1 0,2 0-1 15,0-1-15-15,0 0-9 0,10 0-11 16,3 0-18-16,1-8-46 0,3-3-99 15</inkml:trace>
  <inkml:trace contextRef="#ctx0" brushRef="#br0" timeOffset="-106010.73">22548 7142 29 0,'0'-1'21'16,"-4"0"169"-16,4-3-143 0,-2 3 11 16,2-1-7-16,0 0-18 15,0 1-3-15,0 1-4 0,0 0-5 0,0-1-7 16,0 1-8-16,6 0 1 0,4 0 5 15,7 1-6-15,-5 3 2 0,7 3 2 16,-2 1-4-16,-3 1-2 0,-2 1 1 16,1 0-1-16,-3 0-2 0,-2 1-2 15,1 1 2-15,-5 0 1 0,0 1-1 0,-2 0-2 16,-2 1 1-16,0-3-1 0,0 3 2 15,-10 0-2-15,-5-1 2 0,-3 3 1 16,-1-2-1-16,-4-1-3 0,3 0 2 16,-3 0 1-16,4-2-2 15,3-2-2-15,1-1 2 0,3-4 0 0,4-1-3 16,-1-1-4-16,3-2 0 0,4 0 4 15,0 0 0-15,0 0 0 0,2-5-2 16,0-5 0-16,0-1 5 0,8 0-6 16,5 0 3-16,1 6 2 0,1-1-1 15,-1 3 0-15,0 3 1 0,-1 0 2 0,-3 0-1 16,5 0-2-16,-5 0 3 0,4 1 1 15,3 5-2-15,0 0 3 0,1 1 1 16,5-2 15-16,-2 0-1 0,-3 0-17 16,-1-2 0-16,-1 2 2 0,-5-1-3 15,-1-2-1-15,0 0 0 0,-1 0-2 16,-1-2-9-16,2 2-10 0,0-1-10 15,1-1-21-15,-1 0-50 0,3 0-92 16</inkml:trace>
  <inkml:trace contextRef="#ctx0" brushRef="#br0" timeOffset="-105313.69">23268 7163 77 0,'-3'-8'116'0,"-3"4"-53"0,2-1-14 15,-2 0-12-15,-2-1 6 0,1 1-7 16,-3-1-2-16,0 1-9 0,-5-1-2 0,-1 2-3 16,-3 1-2-16,-2-2 0 15,-3 1 2-15,-3 2-1 0,2-1-7 16,2 3 0-16,5 0 2 0,5 0 2 15,3 0-6-15,2 3-5 0,1 2-2 0,3 4-4 16,2 1-1-16,2 1 2 0,0 3 0 16,0 1 0-16,9-1 1 0,5 0 2 15,0-2-2-15,3 1 0 0,0 0-2 16,1-2 3-16,1 2-4 0,-1-2 4 15,-1 2-2-15,-1-1 0 0,1-2-1 16,-3 1 2-16,-3 0-4 0,-3 0 1 0,-2 1-2 16,-2 2 0-16,0-4-3 15,-4 3-3-15,0-2 0 0,0-2 5 16,-6 2 0-16,-2-3 2 0,-2 0 5 15,1-3-4-15,-5 1 1 0,2-1 2 0,1-3 0 16,-3 0-3-16,3-1 1 0,3-1 2 16,2 0 0-16,-2 0-3 0,1 0 1 15,1-2 2-15,0-3 0 0,6-2-1 16,0 0-1-16,0-3 0 0,4-2 0 15,7 0-1-15,1-5 1 0,4 3 2 0,1-2-1 16,4-1-1-16,-3 1-1 0,5-1 4 16,-4 0-2-16,1 0-1 15,1 3 0-15,-4-1 2 0,1 1 1 16,1 2-2-16,-5 0 2 0,1 2 4 0,-5 0-4 15,-8 2 1-15,0 0 7 0,-2-1 1 16,0 1-6-16,0-2-1 0,-10-1-2 16,-1 0 3-16,-5 2-3 0,1 1-2 15,-1 3-1-15,-3 2 1 0,3 3-2 16,3 0-11-16,3 0-10 0,4 12-19 0,4 2-39 15,-4-3-89-15</inkml:trace>
  <inkml:trace contextRef="#ctx0" brushRef="#br0" timeOffset="-102374.52">20247 8378 35 0,'0'0'15'0,"3"-1"-12"0,-1-4 114 15,2 2-63-15,-4-1-1 0,0 0-16 16,0 0-10-16,2-1 3 0,4 0-5 15,-4 0-7-15,2 0 2 0,0 0-1 16,-2 2 0-16,-2-1-3 0,0 4-4 16,0-1 1-16,0 1-4 0,0 0 1 15,0 0-5-15,0 0 2 0,0 0-7 16,0 0 1-16,0 0 0 0,0-3 3 15,5 0 4-15,-3-1-5 0,4 1 1 16,-4-2 3-16,6 3-3 0,0-5-2 0,5 2 2 16,3-1 0-16,-1-2 4 0,1 1-4 15,-1 2-1-15,-3 1 5 0,-1 1-3 16,1 1-1-16,-2 1 1 0,1 0-1 15,-1 1 0-15,0 0-2 0,3 0-2 16,-5 3 1-16,0 8-1 0,1 1 0 0,-5 3 1 16,2 3-1-16,-2-1 2 15,0 1-3-15,-4 4 1 0,0-3 1 16,0-1 0-16,0 3-1 0,-8-4-1 15,-2 3 3-15,-3 0-2 0,-1-1-4 0,-5 1 8 16,0-2-3-16,-5-3 0 0,-1 3-2 16,0-4-1-16,0-2 2 0,5 0-2 15,1-6 1-15,7-2-3 0,3-3 1 16,1-1-1-16,6 0 3 0,2-9-1 15,0-3 1-15,0 2 1 0,0-2-2 0,8 4 0 16,3 2 1-16,1 2 0 0,-2 3-2 16,5 1 2-16,-3 0 1 15,1 0-1-15,3 0 2 0,-4 0-2 16,3 0 2-16,1 2-1 0,3 0-1 0,2 6 1 15,-1-4 1-15,-1 3 0 0,0 3 2 16,-5-6-4-16,3 2 2 0,-1-2 0 16,-5-2-7-16,5 0-9 0,-4-1-29 15,-1-1-15-15,5 0-43 0,-1 0-111 16</inkml:trace>
  <inkml:trace contextRef="#ctx0" brushRef="#br0" timeOffset="-101486.47">20890 8122 70 0,'2'-4'58'0,"0"0"-5"0,1-2 3 0,-1 3-12 15,-2-2-5-15,0 0-1 0,0 3-5 16,-5-1-9-16,-5 1-5 15,2 2-6-15,-5 0-4 0,-1 0-2 16,0 0-2-16,-3 0 6 0,3 4-2 0,-1-1 3 16,-2 1-1-16,5 1 4 0,0-1-2 15,1 1-5-15,3 0 4 0,0 0-4 16,4 4-4-16,2 0-2 0,2 1 0 15,0 2-1-15,0-2-1 0,0 1 0 16,10 1 1-16,0-2 1 0,5 2-2 0,-1 0-1 16,7-1 3-16,0 1 0 0,-3 1-1 15,-1-2-2-15,1 2 2 0,-7-3-1 16,-1 2 0-16,0 0-4 15,-6-4 0-15,1 3 0 0,-5-1 0 16,0-1-4-16,-2 1 5 0,-7-5 2 0,-1 2-3 16,2-2 0-16,-3-3 2 0,3-2-2 15,2 0 1-15,-2 0-3 0,-1 0 5 16,1-2 0-16,0-7 0 0,4 2 0 15,-3-3 2-15,5-3 0 0,2 2-1 16,0-3-1-16,2 1 2 0,9 4 0 0,1-4-2 16,5 4-1-16,1-2 2 0,7-2 1 15,-4 1-2-15,2 0-1 0,-3-2 2 16,-1 1 2-16,-3-2-4 0,-1 1 2 15,-1 1 0-15,-3-3 2 0,-5 1-1 16,-2 0 3-16,-2 0 1 0,-2 2 2 0,0-1-4 16,0 4 0-16,-6 1 1 15,-7 1-2-15,1 2-3 0,-5 4 0 16,3 2 1-16,0 0-9 0,-1 4-14 15,7 8-32-15,0 2-52 0,-1-1-142 0</inkml:trace>
  <inkml:trace contextRef="#ctx0" brushRef="#br0" timeOffset="-100868.43">21653 8389 1 0,'-2'0'22'0,"-2"-3"-16"16,-2-2 116-16,-1-2-62 0,1 0-4 15,0 2-13-15,0 0-6 0,2 4 1 16,0-2-3-16,2 2-3 0,2-1-3 16,-3 0-3-16,3 2-2 0,0 0-5 15,0 0-2-15,0 0-3 0,0 0 1 0,5 0-2 16,5 0 1-16,4 0-3 15,3 0 1-15,2 0-7 0,3 0 0 16,1 0-1-16,4 0-3 0,-4 0 2 16,-1 0-3-16,-1 0-1 0,-6 0 3 0,-3 1-4 15,0 4-10-15,-8 1-14 0,5 1-13 16,-5 0-9-16,-4 3-28 0,0-2-43 15,0 0-97-15</inkml:trace>
  <inkml:trace contextRef="#ctx0" brushRef="#br0" timeOffset="-100696.42">21581 8621 102 0,'0'1'196'0,"0"0"-143"0,0-1 0 15,12 0-10-15,7 0-3 0,6-2-10 16,6-7-15-16,4 2-9 0,0-4-5 15,2 3 0-15,0 2-7 0,-2-1-35 16,1 1-47-16,-8 2-50 0</inkml:trace>
  <inkml:trace contextRef="#ctx0" brushRef="#br0" timeOffset="-99406.35">22195 8278 0 0,'0'0'4'15,"0"0"2"-15,0-1-1 0,0 1 2 16,0 0-5-16,0 0 58 0,0 0 4 16,0-1-12-16,0-1-25 0,0 2 2 0,-2-2 1 15,-5 0 1-15,5 2-2 0,-4-3-3 16,4 2 4-16,0-1-5 0,0-2-5 15,0 2-1-15,0 1-2 0,0 0-3 16,2 1-2-16,-2-1-2 0,2 0 3 16,0 0-1-16,0 0 2 0,0 1-5 0,0 0 0 15,0-1-2-15,2-1-1 0,6 0-1 16,6 0-1-16,5 0-2 15,0-3 1-15,-3 2 1 0,7 2 1 16,0 0 1-16,-1 1-3 0,5 0 4 0,-8 0-1 16,6 0 1-16,-9 4-4 0,-5 4-1 15,-1 4 0-15,-4 2-1 0,-4-1-3 16,0 3 3-16,-2 0 1 0,0 0-1 15,0 3-1-15,-6-2 0 0,-4 3 1 16,-3 2-1-16,-5-5-3 0,1 3 3 0,-1-4 0 16,-5-2 0-16,0 1-1 0,-4-2 0 15,2-1 1-15,5-2 1 0,3-6-2 16,7-1-1-16,2-3 2 15,1 0-1-15,5 0 0 0,0 0-2 0,0-5 3 16,2 0-1-16,0-2-1 0,2 1-1 16,11 3 3-16,1 0-1 0,3 3-1 15,1 0 0-15,-1 0 3 0,1 0 0 16,7-2-2-16,-2-2 1 0,4 1 1 15,4 0 1-15,0 1-1 0,-2 1-1 0,-2 1 4 16,-7 0-3-16,-1 0-2 0,-9 0 0 16,3 0 0-16,-3 5-6 0,0-3-24 15,7 2-11-15,-1-1-19 0,-3-3-41 16,3 0-100-16</inkml:trace>
  <inkml:trace contextRef="#ctx0" brushRef="#br0" timeOffset="-98817.31">22782 8156 9 0,'-2'0'24'15,"0"3"-14"-15,2-3-3 0,-2 0 6 16,2 1-5-16,-3-1-3 0,3 1-5 15,0 0 4-15,0-1 6 0,0 0 9 16,0 0-1-16,-4 0 8 0,4 0 6 16,-4 0-8-16,0 0-2 0,2 0 0 15,-2 0 0-15,0 0-6 0,2 0-1 0,-2 0-1 16,1 0 1-16,-3 0 4 0,4 0-4 15,-2 0 5-15,0-1 6 0,4 1 2 16,-2 0-4-16,0 0-5 0,0 0-1 16,0 0-2-16,0 0-4 0,2 0 0 15,0 0-3-15,0 0-1 0,0 1-6 0,0 2 1 16,0 0 2-16,8 1-1 15,4 0 4-15,5-3 3 0,3 1-7 16,1-1 1-16,6 1-3 0,-2 0 1 16,6-1-2-16,-2 0 0 0,2-1-1 0,-2 0 2 15,-2 0-1-15,-3 0-1 0,-5 1-1 16,-7 1 0-16,-3-1-9 0,-7 0-9 15,-2 1-5-15,0-2-2 0,0 4-7 16,-6-1-11-16,-9-1-40 0,1 0-68 16</inkml:trace>
  <inkml:trace contextRef="#ctx0" brushRef="#br0" timeOffset="-98557.3">22732 8277 68 0,'-4'2'145'0,"4"3"-80"16,0 0-13-16,2-1-22 0,10 3 4 15,3-3 1-15,6-1-9 0,-3 3-14 16,5-2-7-16,0 1 2 0,-3 2-4 15,-1 0-1-15,2 1-1 0,-7 1 1 16,-4 0-1-16,-3 1-1 0,-5 0-1 0,-2-1 2 16,0 2-1-16,-2-1-2 0,-11 1-3 15,-1 0 2-15,-5 0-2 0,1 0 0 16,-3 1-1-16,-2-1 2 15,2 2 4-15,3 0-1 0,-3-3 1 0,5 2 3 16,1-6-1-16,7-1-4 0,0 0 0 16,6-3-1-16,0 1-33 0,2-3-33 15,2 0-43-15,8 0-98 0</inkml:trace>
  <inkml:trace contextRef="#ctx0" brushRef="#br0" timeOffset="-98061.27">23319 8127 159 0,'0'-1'54'0,"0"1"25"15,0-1-38-15,0 0 5 0,0 1-5 16,-6 0-14-16,0 0-10 0,0 2-2 16,-7 5 1-16,3 4 2 0,0 2-5 15,-5 1 0-15,3 2 1 0,-5 2-1 16,5 0-4-16,1 6-2 0,1-2-3 15,0 3 0-15,6 1 12 0,-1-3-12 16,3 3-1-16,2 0-1 0,0-6-1 0,7 5-1 16,7-4 3-16,3-2-1 0,5-1-2 15,1-3 0-15,2-6 2 0,4-1-2 16,0-5-1-16,0-3 1 0,2 0 2 15,-4-4 1-15,-3-7-3 0,-5-3 1 16,-7-1 1-16,-3-2 1 0,-5 0-1 16,-4-1-1-16,0 2 2 0,-9-3-1 15,-7 4-2-15,-3 0 0 0,-5 2 3 16,-3 5-1-16,0 4-4 0,-6 4 1 15,0 0 1-15,4 4-4 0,0 10-11 0,10 5-10 16,3 2-9-16,7 2-32 0,3-3-58 16,0-1-164-16</inkml:trace>
  <inkml:trace contextRef="#ctx0" brushRef="#br0" timeOffset="-94960.09">20231 9354 6 0,'0'0'7'0,"0"0"-4"0,0 0 3 15,0 0 0-15,0 0 82 0,0 0-59 16,0 0 7-16,0 0-4 0,0 0-2 16,0 0-3-16,0-3-2 0,0 2-4 0,0 1-4 15,0-1 0-15,0 1-3 0,0 0 0 16,-2 0 0-16,0 0 1 0,2 0-3 15,-4 0-2-15,4 0 0 0,0 0-2 16,-2 0 1-16,0 0 4 0,-3 0 0 16,5 0-2-16,0 0-4 0,-2 0 2 15,2 0 3-15,0 0 3 0,0 0 1 16,0 0 3-16,0 0-4 0,0 0 1 15,2 0-8-15,7-5-5 0,-1-3 0 16,4 1-3-16,1 0 1 0,3 1 2 16,3 1 0-16,-1 1-3 0,7 1 0 0,-2 2 5 15,-2 1 1-15,1 0-5 0,-3 1-1 16,0 8 3-16,1 3-3 0,-3 0-1 15,-5 5 2-15,-1 1 1 0,-5 2-1 16,-4 1-2-16,-2 1 2 0,0 1 15 16,0 0-21-16,-2 0 1 0,-13-1 3 15,1-2 3-15,-7-1-1 0,0 0-3 16,-1 1 2-16,-7-1 3 0,-2 0-3 15,4-1-1-15,-6-3 1 0,10-2 3 16,2-2-3-16,3-5-2 0,8 0 0 0,1-5 1 16,5-1 1-16,4 0-5 0,0-8-1 15,0-4 3-15,6-1 2 0,5-1-4 16,1 1 5-16,3 3 0 15,-1 1 0-15,5 4-3 0,-5 2 2 0,3 2 2 16,3 1-2-16,-3 0-1 0,3 0 1 16,-3 4 3-16,0 0-2 0,-1 4-1 15,1-3 1-15,-3 1 1 0,5-1-1 16,-5 0-2-16,1-1-5 0,5-1-25 15,-1-3-15-15,2 0-8 0,1 0-62 0,-3-1-155 16</inkml:trace>
  <inkml:trace contextRef="#ctx0" brushRef="#br0" timeOffset="-94224.05">20892 9054 19 0,'0'-2'45'0,"7"-1"10"15,-5-3-19-15,0 2 3 0,0 0-6 16,0-1-3-16,-2 1-9 0,2 2-2 15,-2-1 0-15,0 0 1 0,0 1 1 16,0-3-3-16,0 2 1 0,0 0 2 16,0 0-6-16,0 0 3 0,0-1 2 15,0 0-4-15,0 1-3 0,-4-2 0 0,0 0-3 16,0 2 2-16,-3-3-5 0,1 3-3 15,-2 0-1-15,-2-1 2 0,1 2-1 16,-1 1 0-16,-2 1-1 0,1 0 3 16,-1 0-4-16,-1 5-1 0,-3 7 5 15,1 2-2-15,3 3-3 0,2 4 0 0,1 3 3 16,9 1-2-16,0-1-2 0,0-2 0 15,2-4 1-15,11-1 1 16,-1-4-4-16,7-3 4 0,2-5 0 16,-1-5-1-16,5 0 0 0,-2 0-1 0,-1-7 1 15,3-5 0-15,-4-4-1 0,0 1 0 16,-7-1 2-16,-2 0-1 0,-1 3-1 15,-5 2 0-15,-6 5 2 0,2 2 1 16,-2 1-2-16,0 3 1 0,-2 0-2 16,-6 0 0-16,2 10-2 0,-5 3 2 0,7 2 0 15,0 4 1-15,0 0-2 0,0 0 0 16,2 1 2-16,-5-2 0 15,5 0-2-15,-2-1 0 0,2-2 2 16,2 2 0-16,0-2-2 0,0-1-3 0,0 1 4 16,6-4-36-16,3 1-24 0,1-3-66 15,-2-3-57-15</inkml:trace>
  <inkml:trace contextRef="#ctx0" brushRef="#br0" timeOffset="-93781.03">21428 9361 34 0,'-2'0'84'0,"-2"0"13"16,2 0-19-16,-1 0-22 0,3-1 0 15,-2-2-10-15,2 3-7 0,0-1-11 0,0-1-3 16,2-1-9-16,13-1 2 0,-1 2 2 16,7-1-6-16,-2 1 0 0,-1 2-5 15,1 0-7-15,-3 0 0 16,1 0 1-16,-3 0-3 0,-3 0-1 0,-3 2-5 15,-2 2-6-15,0 1-14 0,-1 4-13 16,-3 0-16-16,-2-2-33 0,0 1-68 16</inkml:trace>
  <inkml:trace contextRef="#ctx0" brushRef="#br0" timeOffset="-93605.02">21370 9567 321 0,'0'0'39'0,"0"0"48"16,8 0-51-16,7-2-10 0,9-2-3 0,1-1-7 15,4-1-7-15,4 2-8 16,0-1-1-16,2 1 1 0,3 2-1 16,1 0-28-16,-4 1-36 0,-2 1-48 15,-4 0-113-15</inkml:trace>
  <inkml:trace contextRef="#ctx0" brushRef="#br0" timeOffset="-92512.95">22207 9195 45 0,'-4'0'58'0,"2"-2"-16"15,2 2-2-15,0 0-6 0,0 0-8 16,0-1-6-16,0-1 4 0,0 1-2 16,0-1-3-16,-2 2-4 0,-2 0 1 15,2-1-1-15,-5 0-1 0,7 0 4 16,-2 0-1-16,0-2-2 0,2 2 0 0,-2 0-2 15,0 0 4-15,0 1-5 0,0-3-1 16,2 3-1-16,0 0-2 0,0 0-3 16,0 0-3-16,0 0-2 0,0 0-1 15,0 0 1-15,0 0 1 16,0 0-1-16,-2 0 0 0,-2 0 2 0,2 0 2 15,2 0 1-15,0 0 1 0,0 0 2 16,0 0-5-16,0 0 0 0,0 0 1 16,0 0 0-16,0 0-4 0,0 0 5 15,0 0 2-15,0 0-4 0,0 0 0 16,0 0 2-16,0 0-2 0,0 0 2 0,0 0-3 15,0 0-1-15,0 0 0 0,0 0-1 16,8 0-2-16,6 0 4 0,5 0 0 16,4-3-1-16,0 0-2 0,1-1 2 15,3 0-1-15,-2 0 1 0,2 3-1 16,-2-4-1-16,0 2 2 0,-3 1 0 15,-5 2-2-15,-5 0 0 0,-4 0 1 16,-3 0-11-16,-5 0-14 0,0 0-7 16,0 5-9-16,-2 1-13 0,-13 0-33 15,-1 0-73-15</inkml:trace>
  <inkml:trace contextRef="#ctx0" brushRef="#br0" timeOffset="-92251.94">22108 9277 194 0,'-6'6'62'15,"2"-2"17"-15,4 2-33 0,0 0-12 16,8-1 0-16,8 2-2 0,9-2-13 15,0 1-6-15,4-1-8 0,-2 0-4 16,-2 0 6-16,-1 3-5 0,-3-2 0 16,-7 3 0-16,-3 2-2 0,-5 0 0 0,-2 0-1 15,0 0 1-15,-4 2 11 0,0 0-21 16,-10 6-1-16,-5-4 3 0,-1-1 0 15,-5-1-2-15,-1-3 2 0,1-2 3 16,0-2 4-16,7-3 0 0,3 0 1 16,1-3 1-16,4 0-1 0,4 0 0 0,0 0 0 15,2 0-2-15,0 0-19 0,2 0-50 16,12 0-33-16,-1-6-76 15</inkml:trace>
  <inkml:trace contextRef="#ctx0" brushRef="#br0" timeOffset="-91897.92">22736 9224 154 0,'2'-7'93'0,"0"2"-26"0,0 0 17 16,-2 0-26-16,0 1-1 0,0 2-11 15,0 1-15-15,0 1-10 0,-4 0-10 16,-4 7-8-16,2 4 7 0,-2 1 0 0,-3 0-7 16,3 3 0-16,0-1 0 0,-1-1 1 15,3 1-4-15,0-4-1 16,2 3 4-16,0-2-3 0,0-1 0 15,4 2-4-15,0-3-5 0,0 1 6 0,4-3-28 16,8 0-21-16,3-5-22 0,1-1-65 16,-1-1-175-16</inkml:trace>
  <inkml:trace contextRef="#ctx0" brushRef="#br0" timeOffset="-91434.89">23075 9159 136 0,'-6'-9'165'0,"4"4"-111"15,0-2 25-15,2 3-45 0,0-1 1 16,2 0-2-16,8 4-11 0,5-1-8 0,1 2-1 15,5 0 0-15,-2 0-5 0,1 5 2 16,-1 2-2-16,-5 2-2 0,1 3-1 16,-5 0-3-16,-4 2-1 0,-6 2-1 15,0 1 3-15,0 1 0 0,-10 3-2 16,-2 0-1-16,-5-1 3 0,3-1-2 15,-7 0-1-15,2-2 0 0,-3-2-2 16,1-3 3-16,-4-1-1 0,7-5 0 16,1-3 2-16,3 0 13 0,5-3-19 15,3 0-16-15,2 0 44 0,2 0-42 0,2-5 21 16,0-2-3-16,0 1 0 0,2 2-1 15,8 2-1-15,-1 0 2 0,1 2 1 16,-2 0 0-16,0 0-2 0,3 0 0 16,-1 2 2-16,5 3-1 0,-1 0 0 15,5-1-1-15,3 0 2 0,5 0-2 16,4 3 15-16,4-2-20 0,1 4 4 15,-5 0 1-15,2 0-3 0,4 2-23 16,0 2-4-16,0 2-28 0,0-3-52 16,-6-1-107-16</inkml:trace>
  <inkml:trace contextRef="#ctx0" brushRef="#br0" timeOffset="-89891.8">20272 10391 7 0,'0'0'14'0,"0"0"1"15,0 0 165-15,0 0-131 0,0 0-4 16,0-1 1-16,0 0-11 0,0-2 1 15,0-1-8-15,2 0-11 0,5-1 6 16,1 0-9-16,4 2 3 0,1-1-2 16,1 0 3-16,5 1-4 0,-1 1-3 0,1 2-1 15,-1 0-5-15,-1 0-2 0,-3 11-2 16,1 2 1-16,-3 0 0 0,1 4-2 15,-5-2 0-15,-2 2 2 0,3-1-2 16,-9 0-1-16,0-1-1 0,0-1 3 16,-7-2 1-16,-7-1-4 0,-7 0 1 15,0-2 3-15,-1 3-2 0,-3-3-5 16,-2 0 0-16,4 1 3 0,-4-4-7 15,3 0-5-15,1 2-1 0,0-5-1 16,3-1-7-16,3 1 9 0,5-3 5 0,10 0 8 16,-1 0-2-16,3 0 1 0,0 0-2 15,9 0-1-15,1 0 6 0,9 0-2 16,-3 0 4-16,3 0 4 0,-1 0 2 15,3 0-2-15,0 0 2 0,4 0 1 16,-3 1 2-16,7-1-2 0,-4 0 3 0,2 0 2 16,-2 0-4-16,-7 0-4 15,-5 0-4-15,-3 0-3 0,-4 0 4 16,-2 1-6-16,5-1 1 0,-3 0-12 15,4 1-11-15,1-1-28 0,-3 0-38 0,0 0-94 16</inkml:trace>
  <inkml:trace contextRef="#ctx0" brushRef="#br0" timeOffset="-89457.78">20737 10176 185 0,'0'-4'82'15,"0"-1"11"-15,0 4-33 0,0 1-12 16,0 0-10-16,0 0-9 0,0 3-19 16,0 6-3-16,-4 5 6 0,0-1-2 15,0-1-1-15,0 3-2 0,2-4-5 16,-4 3 5-16,1 0-4 0,-1-3-2 0,0 2 0 15,2-2 1-15,0-2-2 0,4-1-2 16,-2-2 1-16,2-1-2 0,0 0-15 16,4-2-15-16,8-2-13 15,3 0-25-15,-1-1-59 0,3-2-145 0</inkml:trace>
  <inkml:trace contextRef="#ctx0" brushRef="#br0" timeOffset="-89112.76">20998 10175 111 0,'-2'-8'89'0,"0"3"-13"16,-5-2-17-16,-1 1-19 0,4 3 6 16,-6 0-12-16,-3 3-11 0,5 0-6 15,-6 0 1-15,5 2-5 0,3 7-4 16,2-1 1-16,2 4-4 0,-2 0 1 15,2 0-4-15,2 3-1 0,0-2 0 16,2 0-1-16,6 2-1 0,0-5 1 16,7 3 2-16,-1-3-2 0,-1-2-2 0,3-4-1 15,1-2 0-15,-3-2 1 0,7 0-3 16,-7-10 2-16,3-3 4 0,-1-1-2 15,-3-2 0-15,-3 0 0 0,-2 0 3 16,-5 0-2-16,-3 2-1 0,0 1 1 16,-5 0 3-16,-7 2-4 0,0 1 2 15,-5 2-4-15,0 3 4 0,1 2-3 16,-1 3 2-16,5 0-12 0,2 11-9 15,3 7-19-15,7 4-23 0,-2-2-62 16,2 1-163-16</inkml:trace>
  <inkml:trace contextRef="#ctx0" brushRef="#br0" timeOffset="-85430.55">21525 10337 10 0,'-4'0'120'0,"2"0"-59"0,0 0-16 16,-2 0-3-16,4 0-6 0,0 0-3 15,-5 0-5-15,3-3-1 0,0 3-6 16,-2 0-3-16,2-1 0 0,-2 1-4 15,0 0 1-15,0 0-1 0,0 0 0 0,1 0 1 16,1 0-2-16,0 0 2 0,-2 0-4 16,2 0 3-16,-2 0-3 15,2 0-3-15,0 0-1 0,0 0 3 16,2 0-3-16,-4 0-2 0,4 0-1 0,0 0 0 15,0 0-4-15,2 0-1 0,10 0 3 16,3 0 3-16,5 1-4 0,5-1 0 16,2 0 0-16,0 0 1 0,4 0 0 15,-4 0-2-15,0 0-1 0,-9 0 2 16,-3 0-3-16,-7 0-6 0,-6 0-4 15,2 0-4-15,-4 0-5 0,0 3-4 0,0 3-6 16,0 1-14-16,-4 1-34 0,-4-3-66 16</inkml:trace>
  <inkml:trace contextRef="#ctx0" brushRef="#br0" timeOffset="-85182.53">21475 10574 62 0,'-4'0'279'0,"2"0"-213"0,2 0 14 15,4-2-48-15,9-2-8 0,5-1 2 16,1-1-8-16,4 2-9 0,-3-1-6 15,1 1-1-15,0 3 0 0,-3-1-2 16,3 2-7-16,0 0-14 0,-1 0-16 16,1 0-32-16,-2 0-67 0,1 0-157 0</inkml:trace>
  <inkml:trace contextRef="#ctx0" brushRef="#br0" timeOffset="-83810.46">22157 10295 9 0,'7'0'8'16,"-5"0"-1"-16,-2-3 179 0,2-2-142 15,-2-1 3-15,0 2-4 0,2-1-8 16,-2-1 0-16,0 2-2 0,2-1-7 15,0 1 0-15,0 2-6 0,2-1 1 16,-2 3-3-16,-2-1-1 0,0 0-2 0,0 1-2 16,2 0-6-16,-2 0-3 0,2 5-2 15,5 4 5-15,-5 3-2 0,4 3 3 16,-4 0-4-16,0 3 0 0,2 0-1 15,-2-2 2-15,2 4-3 0,0-1-2 16,-4 1 3-16,3-1 0 0,-3-1-3 0,0-4 0 16,0 1 0-16,0-2 2 15,0-6-4-15,0 2 2 0,0-6-9 16,6 1-6-16,8-3-9 0,-3-1-8 15,9 0-15-15,-1 0-39 0,-5-10-70 0</inkml:trace>
  <inkml:trace contextRef="#ctx0" brushRef="#br0" timeOffset="-83210.42">22718 10334 1 0,'0'-1'27'0,"0"1"-19"0,0 0-8 0,0 0 1 16,0 0-1-16,-2 0 5 16,0 0 70-16,-3 0-60 0,3 0 5 15,-4-2 10-15,4 1 4 0,0-3 9 16,-2 2-4-16,2 1-4 0,0-2-5 0,-2 1 0 15,2-2-3-15,-1-2-6 0,1 1 1 16,-2 1-3-16,2 0 0 0,-2 0 0 16,0-1 0-16,-4 1-5 0,-1 1 0 15,-1-2-2-15,-2 4-2 0,-3 1-1 16,1 0-5-16,-3 0 5 0,1 2-4 15,-3 5-4-15,2 2 3 0,5-1-1 16,0 3 1-16,5 4-4 0,1-1 1 16,4 3 2-16,2 0-3 0,0 0-2 15,2 3 3-15,9-4 1 0,-1 2-2 0,6-4-2 16,5-2 3-16,2-3 0 0,2-4-4 15,2-5-2-15,6 0 3 0,0-2 1 16,-2-11 1-16,6 0-4 0,-4-4 3 16,0-3 2-16,2-1-1 0,-6-3-1 15,-8-1 2-15,-7 5 3 0,-10-3-3 0,-4 3 0 16,0 1 5-16,-6 0-2 15,-8 0-4-15,-5 5 0 0,1 2 2 16,-5 7 1-16,0 5-5 0,-4 0 0 16,4 10 1-16,1 7 1 0,5 4-10 0,7 3-14 15,6-2-15-15,4 1-26 0,0-5-50 16,6-6-138-16</inkml:trace>
  <inkml:trace contextRef="#ctx0" brushRef="#br0" timeOffset="-82634.39">23152 10257 25 0,'-4'0'13'0,"4"0"-5"0,-5-2 155 0,1-1-108 16,4 0 15-16,0 1-17 0,0-1-11 16,0-2 0-16,0 2-7 0,2 0-13 15,5-4-6-15,5 4 5 0,0-3-2 16,3 0 0-16,1 3-4 0,1-1-4 15,-3 2 1-15,3 2-4 0,-3 0-3 16,-3 6-3-16,-3 6 2 0,-4 1-3 0,-2 4-1 16,-2 2 0-16,0-1 1 0,-12 1 1 15,-1-1-3-15,-7-1-1 0,1 1 2 16,-2 0 0-16,1-3-1 15,-1 2-1-15,-2-7 2 0,3 1 2 0,-3-2-2 16,2-4-2-16,7-1 4 0,4-4-1 16,1 0-1-16,7 0-1 0,2-3 3 15,0-3 0-15,0 1-3 0,4-1-2 16,9 1 3-16,-1 3 0 0,5 0 1 15,-5 2-2-15,7 0 2 0,-3 0-1 0,-1 0-1 16,5 3-1-16,-1 0 4 0,0 1-1 16,-1-1-2-16,-1-1 1 0,-1 2 0 15,-7-3 1-15,1 0-2 0,0 1-5 16,-2-2 3-16,5 4-13 0,-1-1-16 15,1-1-12-15,1 1-20 0,1-1-4 16,-3-2-99-16</inkml:trace>
  <inkml:trace contextRef="#ctx0" brushRef="#br0" timeOffset="-82233.38">23731 10194 157 0,'-9'2'43'0,"3"2"27"0,-2 3-20 16,-3 2-11-16,1 3 4 0,-2-1-8 0,1 3-10 15,3 0-9-15,-2 0-1 0,4 1-3 16,-1-2-3-16,3 0-3 0,0 0-1 16,0-1 0-16,4-1-2 0,0-1-4 15,0-1 2-15,0-1 0 0,6-2-1 16,2-2-1-16,3 0 3 0,3-2 1 15,1-2-2-15,5 0-3 0,-3 0 0 16,2 0 2-16,-1 0-1 0,3 0-2 16,2-2 0-16,-1 0 1 0,1-1 1 15,4 2-2-15,0-1 3 0,-2 1 3 0,-1 1-3 16,-1 0-3-16,-4 0 3 0,-5 0 1 15,-10 1-17-15,0 4-26 0,-4-1-5 16,0-2-13-16,0 2-45 0,0-2-87 16</inkml:trace>
  <inkml:trace contextRef="#ctx0" brushRef="#br0" timeOffset="-81878.34">23861 10306 23 0,'2'-7'316'0,"2"4"-241"15,-2 1 6-15,-2 2-43 0,2 0-9 16,-2 0-1-16,2 4-12 0,0 7-1 15,-2 1-5-15,0 5-1 0,0-2-4 16,-2 3-3-16,0 0 0 0,0 1-2 0,2-2 1 16,0 2-3-16,0-3 1 0,0 1-7 15,0 2-17-15,0-4-19 0,0 4-26 16,0-3-24-16,0-3-134 15</inkml:trace>
  <inkml:trace contextRef="#ctx0" brushRef="#br0" timeOffset="-73016.84">20154 11368 14 0,'-2'0'103'0,"-2"0"-68"0,0 0-2 0,4 0-7 16,0 0-3-16,0 0 5 0,-2 0-5 16,2-2-3-16,0 0 1 0,0-2-3 15,0-1-2-15,0-1 6 0,0 1 0 16,0 0 1-16,0 0 1 0,0-1-6 15,2 1 0-15,-2 0-3 0,0 0-1 16,0 1-5-16,0-2-2 0,4 1 3 16,0-4-2-16,0 1-1 0,3 1-2 15,1-2 4-15,0 3-3 0,3-1 0 16,3 2-2-16,1 3 5 0,-1 1-4 0,3 1 0 15,-3 0-1-15,-2 0-2 0,1 7 2 16,-3 3-4-16,-2-1 0 0,-1 5 1 16,-1 1 0-16,-2-1-1 0,-2 1 0 15,0 1 2-15,-2-1 1 0,0-1-3 16,0 1 0-16,-2-1-2 0,-4 2 4 0,-2-2-2 15,-5 0 0-15,-1-1 2 16,-5 0 0-16,-4 2-2 0,3-1-2 16,-3-2 4-16,2-3-2 0,7-2-3 15,1-3 0-15,5-1 5 0,2-1-6 0,2-2-1 16,2 0 0-16,2 0 5 0,0-8 1 15,2-2-7-15,8 0 4 0,9 0 1 16,-1 2 1-16,3 2-2 0,0 1 0 16,-3 4 2-16,3-1 2 0,-2 2-4 15,-1 0 1-15,3 0 4 0,-3 2-1 0,1 4-3 16,-5-1-1-16,1 3 3 0,1-3 0 15,-1 0-5-15,-1 0-8 16,-1-1-17-16,-3 1-10 0,5 0-10 16,-3 0-9-16,-4-3-93 0,1-1-78 0</inkml:trace>
  <inkml:trace contextRef="#ctx0" brushRef="#br0" timeOffset="-72488.81">20717 11136 8 0,'0'-3'207'16,"2"-1"-116"-16,-2 2-28 0,0 0-6 15,0 2-16-15,0 0-15 0,0 2-20 16,0 10-3-16,-4 2 3 0,-3 2 3 16,3-1-3-16,0-2-3 0,0 0 0 15,4-1 0-15,-4-1 0 0,4 1-3 16,0 0 1-16,0-2 2 0,0 1-3 15,0-4-2-15,0-1-7 0,4 2-19 0,4-4-29 16,1-4-45-16,-3 0-104 0</inkml:trace>
  <inkml:trace contextRef="#ctx0" brushRef="#br0" timeOffset="-72308.8">20923 11076 72 0,'0'8'209'0,"0"1"-175"16,0 3-4-16,-8 3 14 0,-2 1-6 0,2 0-12 15,-3 3-12-15,7 0-12 0,0 1 1 16,2 2-2-16,2 1-2 0,0-2-4 16,8-2-16-16,7 1-28 0,-5-8-58 15,2-4-160-15</inkml:trace>
  <inkml:trace contextRef="#ctx0" brushRef="#br0" timeOffset="-71655.76">21403 11265 1 0,'-4'2'57'0,"-2"-1"111"0,1 0-116 0,1-1 9 16,-2 1-13-16,2-1-6 0,0 1-3 15,2 1-4-15,2-1-15 0,0-1-6 16,0 0-3-16,8 0 6 0,9 0-1 15,1-4-3-15,5-1-4 0,0-1-1 16,-1 1-3-16,-1 1-1 0,0 4-1 0,-3-2-5 16,-1 2 4-16,-1 0-4 0,-3 3-10 15,-3 6-15-15,1 1-8 0,-3 3-11 16,-4-1-39-16,0-2-52 0,-4-2-103 15</inkml:trace>
  <inkml:trace contextRef="#ctx0" brushRef="#br0" timeOffset="-71483.75">21426 11465 36 0,'0'1'228'16,"0"-1"-161"-16,8 0-27 0,4 0 4 15,5-5-17-15,4 0-5 0,-1 0-18 16,3-2-1-16,0 4-1 0,-1 1-9 15,1 0-49-15,0 1-57 0,-4-2-122 16</inkml:trace>
  <inkml:trace contextRef="#ctx0" brushRef="#br0" timeOffset="-70600.7">22170 11212 10 0,'-4'2'-1'0,"4"-2"147"0,-2 0-67 16,-2 0-21-16,1 0-2 0,1 0-17 15,0-4-1-15,2 2-3 0,0-1-8 16,0 1-7-16,0-3-4 0,2 1 1 16,9 1-6-16,1-2 1 0,5 1-2 15,3 1 4-15,-1-1-4 0,0 1 0 0,5 2-1 16,-5 1-2-16,0 0 0 0,-5 1-3 15,1 8-4-15,-7 0 3 16,0 1-2-16,-4 3-2 0,2 1 2 0,-6 2 2 16,0 0-3-16,0 2 0 0,0 0 0 15,-4 2 3-15,-4 0-3 0,-2-4-3 16,1 1 1-16,-5-2 3 0,-3-2-4 15,-1 0 1-15,-3-1 0 0,2-3 1 16,5-2-2-16,0-1-3 0,1-2 2 16,3-4 1-16,4 0 0 0,-1 0 0 15,7 0 2-15,0-1 2 0,0-8-3 0,0 2-1 16,0-4 3-16,13 1 1 0,-3 1-2 15,5 3-1-15,-3 1 2 16,0 1 0-16,1 2 0 0,-1 2-1 0,1 0 2 16,-1 0 3-16,2 0-2 0,-1 0 4 15,3 0 0-15,-1 2 3 0,1 3-4 16,-1-1-3-16,-5 1 0 0,1 1 0 15,1 1-2-15,-4-1-2 0,1 0 2 16,1 2-7-16,-4-3-15 0,6 0-13 0,-1 0-24 16,1-4-34-16,3-1-79 0</inkml:trace>
  <inkml:trace contextRef="#ctx0" brushRef="#br0" timeOffset="-70150.69">22786 11238 21 0,'-4'-6'90'0,"-2"-3"44"16,-1 4-92-16,-3-4 18 0,2 3-13 15,-1 1-11-15,1 0-7 0,-2 0-6 16,0 4 1-16,-5 0-5 0,3 1-4 16,1 0-4-16,-1 0 3 0,2 6-4 15,-1 1-4-15,1 4-3 0,4 1 3 16,-1 3-2-16,3 2-4 0,2-1 0 0,2 0 2 15,0-1 0-15,0 0-3 0,0-1 0 16,4 0 3-16,9-3-4 0,-3-3 3 16,5-1-4-16,3-2 1 0,1-2 0 15,6-1-5-15,-1-2 3 0,1 0 2 16,0 0 0-16,-4-4 0 0,-1-4 1 15,-1-3 3-15,-7-2 0 0,-3-4-2 16,-5 3 2-16,-4-5 6 0,0 3 3 16,0 1-6-16,-8-3 2 0,-3 4-2 15,-3 1 0-15,-1 1-4 0,-3 4-2 16,1 3 2-16,3 3-1 0,5 2-5 0,3 0-8 15,4 3-14-15,-2 8-18 0,0 2-39 16,2-2-69-16</inkml:trace>
  <inkml:trace contextRef="#ctx0" brushRef="#br0" timeOffset="-69691.66">23131 11101 27 0,'-2'0'103'0,"0"0"55"16,-2 0-99-16,2 0-2 0,-4 0-19 16,-1 2-11-16,-1 3-1 0,2 2-8 0,0 2-6 15,-3 1 0-15,7 1-5 0,-6 1-2 16,6 3-3-16,-2 0 0 0,0 2 2 15,2 0-4-15,-2-1 1 0,1 0-1 16,3 0 1-16,-2-2-2 0,2 1 2 16,0-2-2-16,0-2 2 0,2-4-2 0,7 1 0 15,1-7 1-15,7 1-1 0,1-2-4 16,5 0 0-16,0-2 3 0,1-6-4 15,1 1-3-15,0 2 2 16,-4-1 5-16,2 0-1 0,-7 1 0 0,1-2 2 16,-3 2 4-16,-6 1-3 0,-1 1-1 15,-3 2 1-15,-4 1 2 0,0-1-1 16,0 1-5-16,2 0-19 0,4 0-21 15,-2 0-12-15,0 0-31 0,0 0-71 16</inkml:trace>
  <inkml:trace contextRef="#ctx0" brushRef="#br0" timeOffset="-69351.63">23284 11117 42 0,'0'-1'249'15,"2"0"-169"-15,-2 0-10 0,0 1-26 16,0 0-19-16,0 6-3 0,-4 10-2 16,-2 1 0-16,2 4-8 0,0 1-4 15,-1 0-3-15,1 1-6 0,0 1 3 16,0-1 1-16,0 0-2 0,0-1-2 15,2-3 2-15,0-1 0 0,2-3-1 0,0-4-18 16,0-1-9-16,4-1-22 0,6-5-26 16,5-4-46-16,-3 0-173 0</inkml:trace>
  <inkml:trace contextRef="#ctx0" brushRef="#br0" timeOffset="-68683.59">23795 11129 33 0,'0'-6'-5'16,"0"0"208"-16,0-3-125 0,0-2-19 15,-5 2-7-15,-7 0-10 0,0 2-16 16,-1 0-6-16,-5 2-3 0,-5 0-8 16,0 4 0-16,-6 0-6 0,0 1 3 15,7 0 6-15,-3 0 0 0,2 4-1 0,4 5-2 16,3 3-2-16,8 1-1 0,1 1-5 15,7 3-2-15,0-2 2 16,0 4 2-16,15-1-5 0,-1 2 3 16,1 0 0-16,8-1 0 0,-5 0-4 15,3-1-1-15,0 1 0 0,-1 0 0 0,-1 0 2 16,-3-1 1-16,-3-3 3 0,-3-2-4 15,-2-1 3-15,-6-1-2 0,3-1 2 16,-5 0-2-16,0-3-8 0,-3 2 0 16,-3-4 4-16,-4 0 2 0,4-2-1 15,-3-3 3-15,1 0 2 0,2 0 1 0,0 0-3 16,2-3 2-16,2-5 2 15,-3 0 0-15,3 0 0 0,2 0 4 16,0-1-1-16,0 0 0 0,7-1-4 16,3 0-4-16,6-1 6 0,3-3-2 0,4-5-2 15,0-2 0-15,1-3 1 0,1-3 0 16,2-1-2-16,-2-2 1 0,0 1 2 15,-1-3 3-15,-1 4 2 0,-8 1-3 16,-5 2-3-16,-10 7 5 0,0 0-3 16,-4 4 0-16,-4 4 2 0,-5 4-3 0,-1 4-3 15,-1 2-1-15,3 1-2 0,-5 11-15 16,7 6-19-16,-2 0-26 0,1-1-65 15,-3 1-239-15</inkml:trace>
  <inkml:trace contextRef="#ctx0" brushRef="#br0" timeOffset="-66995.49">20136 12302 7 0,'0'0'26'0,"0"0"-24"0,0 0 24 15,0 0 98-15,0-1-67 0,0-3-15 16,0 0-7-16,0 3-11 0,0-2 3 15,0 0-7-15,0 1 1 0,0-4-2 0,0 3 6 16,0 1-7-16,0 1 0 0,0 1-2 16,0 0-3-16,0-1-3 15,0 1-1-15,0-2-4 0,0-2 1 0,2 2-6 16,4-3 0-16,2-1 2 0,3 2 3 15,1-2-4-15,1 1 0 0,3 2 5 16,1-3 0-16,-1 3 2 0,1 3 0 16,-3 0 3-16,5 0-6 0,1 0-1 15,-1 4-2-15,-2 7 0 0,-3-1 0 16,-4 3-2-16,-1 1 0 0,-7-1 1 0,-2 3 1 15,0 0-2-15,0 0 0 0,-7 2 1 16,-3-1 2-16,-2-1-3 0,-1 1-1 16,-3-4 3-16,3 0 0 0,-5 0-3 15,-1-4 1-15,1 0-1 0,1-4 3 16,5-3-2-16,-1-1 0 0,7-1 2 16,-2 0 0-16,4-2-2 0,0-8 1 15,1 0 0-15,3-1 1 0,0 1-3 16,3 2 0-16,9 3 2 0,0 1-1 15,5 4-2-15,-1 0 2 0,3 0 1 0,0 0-1 16,1 0-1-16,-3 1 1 0,1 7 1 16,1-1-1-16,-7 1-2 0,3-2-3 15,-5 0-2-15,3-2-9 0,-1 0-5 16,0 0-7-16,1 1-15 0,-1-3-23 15,1-2-51-15,-1 0-137 0</inkml:trace>
  <inkml:trace contextRef="#ctx0" brushRef="#br0" timeOffset="-66563.47">20644 12091 70 0,'0'-8'86'15,"0"2"-4"-15,0 2-8 0,0 1-26 16,0 3 0-16,0-1-8 0,0 1-15 16,0 0-11-16,0 3-1 0,0 6 6 15,0 3-1-15,-2 1-5 0,0 2-1 0,0-1-2 16,-2 1 0-16,4 0-6 0,-2-1 2 15,2 0-2-15,0-1-3 0,-2-2-1 16,2-1 0-16,0-1-1 0,0-2-3 16,4 0-17-16,4 1-19 0,-2-3-23 15,5-3-40-15,-1-2-148 0</inkml:trace>
  <inkml:trace contextRef="#ctx0" brushRef="#br0" timeOffset="-66225.45">20897 12046 210 0,'14'-12'71'0,"-6"2"2"16,3 4-23-16,-5 3-29 0,2 3 0 0,0 0-2 15,-1 0-13-15,1 5-4 0,-4 8 2 16,-2 1 0-16,-2 3-4 0,0 4 0 15,0 0 0-15,-6 0 1 16,-7 0-2-16,1-1-6 0,-2-1 0 16,-1-3 2-16,3-1-2 0,1-4 4 0,1-4 1 15,4-2 2-15,0-3-1 0,4-2 1 16,-1 0 3-16,3 0-2 0,0 0 2 15,0-1-4-15,5-3 2 0,3 0-1 16,4 0 0-16,-1 3 0 0,-1 1 3 16,0 0-2-16,3 0-2 0,-1 0 0 0,0 0 2 15,3 0-3-15,4 2-17 0,-1 6-29 16,5 0-39-16,2 2-6 15,4-3-82-15</inkml:trace>
  <inkml:trace contextRef="#ctx0" brushRef="#br0" timeOffset="-65651.42">21477 12172 71 0,'-4'0'107'0,"0"0"-25"15,0-1 5-15,2-2-29 0,0 2-1 16,0 0-17-16,2-1-5 0,0 1-7 16,2 0-15-16,8-4-2 0,7 4 2 15,1 0-1-15,1 0-5 0,-3 1-4 16,1 0 1-16,-3 0-3 0,1 4-2 0,-3 3 1 15,-1 3-8-15,-1 3-22 0,-4 0-14 16,0 1-19-16,-6 0-24 0,0-3-77 16</inkml:trace>
  <inkml:trace contextRef="#ctx0" brushRef="#br0" timeOffset="-65499.41">21444 12388 236 0,'0'0'59'15,"0"0"18"-15,4 0-42 0,11 0-11 0,4 0-2 16,5 0-5-16,7-5-10 0,-2 0-6 15,4 3 1-15,0-1-4 0,-2 2-35 16,-2-1-43-16,-4-1-101 0</inkml:trace>
  <inkml:trace contextRef="#ctx0" brushRef="#br0" timeOffset="-64616.36">22217 11960 20 0,'0'-2'80'16,"-2"0"-26"-16,2 1 0 0,-2-1-7 16,2 1-4-16,0 1 2 0,-4 0-15 15,4 0-15-15,0 0-7 0,0 0 10 16,0 3 12-16,0 4-7 0,0-1 0 15,0 7-3-15,-2-2-1 0,-2 5-7 16,2 1-6-16,-6-1 3 0,1 5-4 16,3 0-5-16,-2 1 2 0,2-1 0 15,0-3-1-15,2 0 0 0,0-3-1 16,2-2 2-16,0-2-1 0,0-1-2 0,0-6 0 15,0-1 2-15,4-2 1 0,4-1-1 16,4 0-2-16,7 0 5 0,0-4-3 16,1-4-1-16,3-2-1 0,-2 1 3 15,1 3-2-15,3-2 0 0,-4 3-2 16,2 1 3-16,-1-1-1 0,-3 4-2 15,-4 0 0-15,-1 0 0 0,-2 1-4 16,1-2-3-16,-5 1-1 0,0 1-17 16,-4 0-6-16,3 0-12 0,-5 0-18 15,-2 3-38-15,0 0-82 0</inkml:trace>
  <inkml:trace contextRef="#ctx0" brushRef="#br0" timeOffset="-64350.34">22441 12052 244 0,'-9'0'57'0,"-3"0"18"0,0 3-18 15,1 6-28-15,-3 2-6 0,1 3 0 16,1 3-8-16,2-1-6 0,3 2-5 16,3 1-1-16,0 0 0 0,4 0-4 15,0 0 0-15,0 0 2 0,4 2-10 0,7-4-20 16,-3-1-27-16,8-3-17 15,-1-2-51-15</inkml:trace>
  <inkml:trace contextRef="#ctx0" brushRef="#br0" timeOffset="-63920.32">22860 12086 12 0,'-8'-4'186'0,"2"-1"-140"15,-2 5 24-15,-5 0-33 0,3 0 1 16,-3 5-9-16,3-1-8 0,-4 4-9 15,5 2 5-15,-3-2-4 0,4 6-5 16,-1-1-2-16,3-1-1 0,6 1-3 0,0 0-3 16,0-1 3-16,0 0 0 0,4 0-1 15,9 0-2-15,3-3 3 0,3-3-2 16,6-1-1-16,-5-1-4 15,3-4-1-15,4 0 0 0,-6 0 2 0,1-9 2 16,-1-2 2-16,0-4 3 0,-3-1-2 16,-3-1-1-16,-5-1 8 0,-6 0 4 15,-4 2-3-15,0-1 3 0,-2 1-2 16,-8-1-4-16,-7 1-1 0,-3 0-4 15,-5 2 0-15,-4 1 0 0,0 1-2 0,4 2-4 16,7 5-13-16,9 5 3 0,3 3-14 16,6 12-34-16,0 5-44 0,0-4-117 15</inkml:trace>
  <inkml:trace contextRef="#ctx0" brushRef="#br0" timeOffset="-63269.28">23385 12035 91 0,'0'-6'79'15,"2"0"-13"-15,-2-2-7 0,0-1-1 16,0-1-15-16,0 0-6 0,-2 1-4 16,-4 0-4-16,-2-1-10 0,0 3-4 15,-1-1-2-15,-1-1-4 0,0 4-1 16,-3 3-2-16,-1-1 1 0,1 3 1 15,-1 0-5-15,-1 0 3 0,1 1 2 16,-5 8-6-16,3 6 1 0,-5 3-1 16,0 1 2-16,5 4-3 0,6 1 0 15,-1-1-1-15,7 2-1 0,4-2 2 0,0-3-2 16,6-1 2-16,7-6-2 0,5-3 2 15,3-3-1-15,4-7-2 0,0 0 2 16,6 0-2-16,-4-10-1 0,-1-4 0 16,-1-3 4-16,-4-3 1 0,-3 1-3 15,-1-1 1-15,0 5 1 0,-7 1 3 16,-2 4 0-16,-4 2 4 0,-2 5 0 15,-2 0-1-15,0 3-3 0,0 0-3 16,-2 0-1-16,-2 2-1 0,2 10-1 16,-2-1 1-16,0 5 2 0,2 0 0 0,-2 1-3 15,-1 2 2-15,1-1 1 0,2 0 0 16,0 1-3-16,-4-4 1 0,2 3 3 15,-2-1-1-15,-3-1-2 0,1-1 0 16,2-4 3-16,0 0-2 0,2 0-3 16,4-3-6-16,-2-1-5 0,2 1-5 0,0-4-12 15,2-2-14-15,8 0-26 16,2-2-42-16,-1 0-133 0</inkml:trace>
  <inkml:trace contextRef="#ctx0" brushRef="#br0" timeOffset="-62700.25">23888 11894 70 0,'-4'0'95'16,"-3"0"-24"-16,3 0-10 0,0 0-10 15,-2 0-8-15,2 4-7 0,-5 3-6 0,-1 3-7 16,2 3-1-16,-7 1-6 0,5 5 3 16,-4-1-8-16,-3 2 0 0,-2 5-2 15,3-1-2-15,1 2-3 0,3 3-2 16,2-2 0-16,3 0 19 0,7-3-16 15,0 1-7-15,0-1 4 0,13 0-1 0,-1 0 0 16,5 0-2-16,3-5 1 0,3 0-1 16,0-4 1-16,2-6-3 0,4-3-4 15,6-3 6-15,-2-3 1 16,4 0 0-16,0-6-12 0,-4-7 11 0,-2-1 2 15,-12-1-3-15,-9 0 3 0,-8-1 3 16,-2-3 1-16,-2 0-2 0,-8 1-2 16,-9-1 4-16,-1 5-2 0,-5 4 0 15,-4 4-3-15,0 4 0 0,-2 2 1 16,0 0-5-16,6 11-7 0,0 4-7 0,7 3-14 15,3 4-32-15,3-2-56 0,2-1-171 16</inkml:trace>
  <inkml:trace contextRef="#ctx0" brushRef="#br0" timeOffset="-90160.98">30858 4450 86 0,'0'0'52'16,"0"0"-25"-16,-2 0 8 0,2 0-3 15,0 0-10-15,0 0-5 0,0 0-2 16,0 0-3-16,-2-2-1 0,2 2-8 15,0-2-1-15,0 2 0 0,0 0-2 16,0 0 0-16,0 0 0 0,0 0-1 16,0 0-1-16,0 0 1 0,0 0 1 0,0 0 0 15,0 0 0-15,0 0 0 0,0 0 1 16,0 0 0-16,0 0 1 0,0 0 2 15,0 0 1-15,0 0-2 16,0 0-3-16,0 0 0 0,0 0 0 0,0 0-3 16,0 0-16-16,0 0-30 0,2 0-31 15,0-3-50-15</inkml:trace>
  <inkml:trace contextRef="#ctx0" brushRef="#br0" timeOffset="-89819.96">31009 4428 156 0,'-4'0'57'0,"2"0"-20"15,2 0-4-15,-2 0-7 0,2 0-8 0,0 0-6 16,0 0-7-16,0 0-3 16,0 0-1-16,0 0 1 0,0 0-2 15,0 0 0-15,0 0 0 0,0 0 0 16,2 0-3-16,4 0-15 0,-2 0-19 0,2 0-33 15,0 0-61-15</inkml:trace>
  <inkml:trace contextRef="#ctx0" brushRef="#br0" timeOffset="-89560.95">31187 4421 171 0,'0'0'47'0,"-2"0"-24"15,0 0 0-15,2 0-5 0,-3 0-7 16,1 0-3-16,2 0-8 0,0 1-3 0,0-1 0 15,0 2-11-15,0 1-25 0,5-2-21 16,1-1-23-16,0 0-16 16</inkml:trace>
  <inkml:trace contextRef="#ctx0" brushRef="#br0" timeOffset="-89331.94">31389 4438 24 0,'0'0'178'0,"0"0"-136"15,0 0-12-15,0 0-11 0,0 0-6 16,-2 0-10-16,0 0-2 0,2 0-4 15,0 1-11-15,0 1-12 0,2-1-19 16,4-1-20-16,3 0-21 0</inkml:trace>
  <inkml:trace contextRef="#ctx0" brushRef="#br0" timeOffset="-89177.93">31586 4465 137 0,'0'0'28'0,"0"0"-28"0,0 0-22 16,0 0-20-16,2 0-39 0</inkml:trace>
  <inkml:trace contextRef="#ctx0" brushRef="#br0" timeOffset="-89026.92">31586 4465 37 0,'111'18'33'0,"-111"-18"141"0,-4 0-140 16,2 0-6-16,2 0-8 0,0 0-13 15,0 0-7-15,0 0-17 0,0 0-40 0,2 0-57 16</inkml:trace>
  <inkml:trace contextRef="#ctx0" brushRef="#br0" timeOffset="-88890.91">31784 4500 103 0,'0'0'76'0,"0"0"-57"16,0 0-10-16,0 0-11 0,0-1-71 15</inkml:trace>
  <inkml:trace contextRef="#ctx0" brushRef="#br0" timeOffset="-86387.77">32148 3940 58 0,'2'0'32'0,"-2"0"-11"16,0 0-2-16,0 0 2 0,2-1 7 15,-2 1 7-15,2 0-1 0,-2-2-5 16,0 0 5-16,0-1-2 0,0 0-1 0,0 0-4 15,0 0 1-15,0 1-4 0,0 0 0 16,0-3-2-16,0 2-2 0,0 1-5 16,0 0-1-16,0 0 0 0,0-1-2 15,0 3-1-15,0 0-2 0,0 0-7 16,0 0 5-16,0 0-1 0,-2 0-5 0,2 0 0 15,-2 4 0-15,0 5 2 16,0 5-2-16,0 3 1 0,-2 2 1 16,2 4-2-16,-7 1 1 0,5 3-2 15,-2 2 1-15,-2 3 1 0,-1-1-1 0,3-1-1 16,0-2 1-16,2-3 1 0,2-3-1 15,-4-6-1-15,6-3 0 0,-5-4 2 16,5-5-2-16,0-1-1 0,0 0 1 16,0-3 1-16,5 0-3 0,5 0 1 15,9-4 1-15,3 0 1 0,-5-3-2 0,6 2-1 16,-7 1 1-16,1 0 1 15,-1 4-1-15,-1 0-3 0,-1 0 3 16,3 0-7-16,-1 1-1 0,1 5 0 16,-1 1-11-16,-1-1 3 0,1 2-4 0,-3-1-4 15,-1-1-1-15,3 0-5 0,-7 1-12 16,2-3-10-16,0-1-29 0,1-3-31 15,3 0-28-15</inkml:trace>
  <inkml:trace contextRef="#ctx0" brushRef="#br0" timeOffset="-85858.74">32233 4150 172 0,'0'0'69'0,"0"-3"-23"16,0-2 12-16,0 0-4 0,6-2-19 15,6 0-6-15,3-2-5 0,7-1-9 0,5 3-5 16,8-4-3-16,1 2-5 0,-5 3 0 16,-2-2-3-16,-5 4 1 0,-3 0-2 15,-2 1-21-15,-5 3-21 0,1-2-33 16,-3-4-67-16</inkml:trace>
  <inkml:trace contextRef="#ctx0" brushRef="#br0" timeOffset="-84535.66">32189 4183 50 0,'0'0'86'0,"0"0"-51"0,2 0-1 16,0 0 7-16,-2 0-5 0,0-3-9 15,2 2-3-15,-2 1-6 16,0-2-1-16,0 0 1 0,0 2-1 0,0-1-1 15,0 1-1-15,0 0 2 0,2 0-2 16,-2-1 1-16,0-1-3 0,0 1 0 16,0 1-2-16,0 0 1 0,0 0-6 15,0 0 0-15,0 0-4 0,0 0 3 16,0 0-4-16,7 0 4 0,-3 0 0 0,2 0-1 15,4 0-2-15,1 4 0 0,-1 5 0 16,4 2-2-16,-1 3 1 0,3 2-3 16,1 0 4-16,-1-2 0 0,5 0-4 15,0 0 2-15,0-1 1 0,-1-4-1 16,-7 1-1-16,-1-4-1 0,-2 0 3 0,-1-4-3 15,-5 1-2-15,0-2 1 16,-4-1 2-16,2 0-2 0,0 0 0 16,2-1-8-16,-4-3-2 0,4 0-11 15,0 0-5-15,1 2-20 0,-1-1-47 0,2-2-66 16</inkml:trace>
  <inkml:trace contextRef="#ctx0" brushRef="#br0" timeOffset="-83686.61">32191 3886 39 0,'-2'-1'58'16,"2"-1"-32"-16,0 0 9 0,-2-1-1 15,0 3-5-15,0-1 5 16,0 1-2-16,2 0-10 0,0 0-1 15,0 0-4-15,-2 0-1 0,0 0-1 0,0 0 0 16,0 0-4-16,0 0-1 0,-3 5 6 16,1 1 2-16,4 3 1 0,-4-1-2 15,2 1 3-15,0 3-3 0,0 4 1 16,-2 1-5-16,2 1 3 0,-2 1-4 15,-3 1-3-15,3 1-1 0,2 3-5 0,-4-1 2 16,4 3-2-16,-4 0-3 0,2-1 2 16,2 3-3-16,-5-2 2 0,5-3 1 15,-2 0-1-15,0-4 1 16,0 1-1-16,0-3-1 0,0-2 1 0,2-6 3 15,0 1-2-15,-3-3-2 0,5 0-2 16,0-2 4-16,0-1-1 0,0-1-1 16,0-1 1-16,0-2 1 0,0 0-1 15,0 0 0-15,0 0 2 0,0 0-1 16,0 0 2-16,0 0 1 0,2 0-1 15,1-5-2-15,-1 1-4 0,0-3 4 0,2 0-4 16,0 2-8-16,0-2-10 0,4 1-17 16,1 4-22-16,-1-3-16 0,-2-3-64 15,0 2-100-15</inkml:trace>
  <inkml:trace contextRef="#ctx0" brushRef="#br0" timeOffset="-83098.58">32206 4174 91 0,'0'-1'45'0,"0"1"-16"15,0-2 11-15,0 0 10 0,0 2-12 16,0-2-8-16,0 1-5 0,0 0 1 15,0-1-2-15,0 0-6 0,0 1-4 16,0 1-4-16,0 0 3 0,0 0 2 16,0 0-3-16,0 0-7 0,0 0 0 0,0 0 0 15,0 0 6-15,0 0 2 0,0 0-3 16,0 0-1-16,2 4-3 0,2 0 2 15,0 3-1-15,2 2 0 0,0 2-3 16,3 3 2-16,1 1-3 0,2 2 1 16,-1 0-2-16,3 0-2 0,3 1 0 15,-3 0 1-15,7-2 1 0,0-2-3 16,-1-2 2-16,-1 0 1 0,-3-3-2 15,-1-4 2-15,-1 0 0 0,-1-3-1 16,-5-1 1-16,0 1-1 0,-4-2-1 16,3 0 2-16,1 0 0 0,-6 0-1 0,4-1-1 15,-4-1 0-15,0-2-2 0,2 2-4 16,-1-1-8-16,1-1-5 0,0 1-8 15,-2-2-16-15,4 0-15 0,-6-2-55 16,0-5-66-16</inkml:trace>
  <inkml:trace contextRef="#ctx0" brushRef="#br0" timeOffset="-82642.55">32280 4149 90 0,'-2'0'54'0,"0"0"-15"15,0 0 4-15,2 0-9 0,0 0 4 0,0 0 11 16,0 0-7-16,0 0-15 0,0 0-3 16,0 0-11-16,0-4 0 15,4-2 1-15,4 1-2 0,5-3 0 16,7 0-3-16,5 1-2 0,0-3-4 0,4 0 2 15,-6 2 0-15,-1-1-3 0,1 0 0 16,-2 1 0-16,0 1 1 0,-7 1-3 16,-4 3 0-16,1 2-1 0,-9 0 1 15,-2 0-2-15,0 0-8 0,0 1-12 16,0 0-5-16,-2 0 0 0,-7 7-16 0,1-4-56 15,-2 0-105-15</inkml:trace>
  <inkml:trace contextRef="#ctx0" brushRef="#br0" timeOffset="-69768.83">25946 10123 124 0,'0'0'34'16,"0"0"6"-16,0 0 0 0,0-2-8 0,3 0-1 15,-3-2-5-15,0 3-6 0,0-3 3 16,0 2 1-16,0 1-5 0,0-1-5 15,0 0 0-15,0 1 4 0,0-2-5 16,-3 3 1-16,3 0-3 0,0-1 2 16,0 1-4-16,0 0-2 0,0 0 0 0,0 0-5 15,0 0-2-15,0 4 1 16,0 9 3-16,-4 1 0 0,2 1-2 15,-2 4-3-15,2-1 3 0,-2-1 1 16,2 0-4-16,0 0 1 0,2 0 2 0,0-2-2 16,-2-1 0-16,2-1 0 0,0-5 1 15,0 0-2-15,0 0-4 0,0-6-13 16,2 1-10-16,6-3-9 0,0 0-32 15,7 0-44-15,-3-2-85 0</inkml:trace>
  <inkml:trace contextRef="#ctx0" brushRef="#br0" timeOffset="-69322.79">26368 10153 20 0,'0'-3'-20'16,"-2"-3"207"-16,-2 1-150 16,-2 3 18-16,-5-3-9 0,3 4-14 0,-2 0-8 15,-5 1-4-15,5 0-2 16,-2 0-5-16,-3 0 1 0,5 8 0 15,-1-2-2-15,3 3 0 0,2 3-4 0,2 0 1 16,0 1-4-16,4 2-4 0,0 2 0 16,0 1 2-16,4 2-3 0,4-2 0 15,5-2 1-15,1-4 0 0,5-3-2 16,1-2-3-16,3-1 2 0,2-4 1 15,2-2-4-15,0 0 5 0,-1 0 1 0,-5-5 1 16,-4-4-2-16,-3 0 0 0,-1-4 2 16,-7 1 0-16,-2-3-3 0,0 0 4 15,-4 0 2-15,0 0 3 16,0-2 0-16,-8-1-3 0,-3 0-1 0,-1-1 0 15,2 2-3-15,-1 3-2 0,-3 5 2 16,4 6 1-16,-3 3-4 0,5 0 0 16,2 2 1-16,-1 8-5 0,3 3-15 15,4 3-16-15,0-4-26 0,0-3-64 16,4-1-124-16</inkml:trace>
  <inkml:trace contextRef="#ctx0" brushRef="#br0" timeOffset="-68712.76">26742 10130 55 0,'0'-1'169'15,"0"-6"-115"-15,0 1 1 0,0 0-17 0,9 1-5 16,1 0-8-16,4 2-2 0,-1-3-5 15,1 5 2-15,5-2-4 0,-3 2-6 16,1 1 3-16,-1 0-2 0,-1 8-4 16,-3 4-2-16,-3 1 0 0,-5 2-4 15,-2 4 2-15,-2-2-1 0,-2 0 0 16,-6 1 0-16,-7-1 1 0,-2 0-2 15,-1 2-1-15,-1-5 0 0,-1 2 1 16,1-3-1-16,0-2 0 0,3 0 3 16,-1-4-2-16,7 1-1 0,2-4 0 0,-1-3 1 15,3-1 2-15,6 0-2 16,0 0 1-16,0 0 0 0,0-3 0 0,0-3-3 15,9 1 0-15,5 1 2 0,-2 0-1 16,5 4-1-16,-5-1 0 0,5 1 2 16,1 0-1-16,3 0-1 0,2 0 0 0,4 3 3 15,0 1 0-15,0 1-2 16,-7 0 1-16,-1 1 0 0,-5 1-1 15,-3-3-1-15,-5 0 0 0,0-1 2 16,-2-2-5-16,0 1-8 0,-2 0-9 0,-2 0-8 16,0 0-7-16,2 0-21 0,0-2-30 15,3 0-67-15</inkml:trace>
  <inkml:trace contextRef="#ctx0" brushRef="#br0" timeOffset="-68328.73">27329 10028 8 0,'5'-4'124'15,"-3"3"22"-15,-2 0-99 0,0 1 7 16,-7 0-31-16,-1 2-6 0,0 9 5 15,0 3-10-15,-5 2 0 0,1 2-3 0,-1 4 5 16,-3-1-5-16,1 2-1 0,3-2-1 16,2 0-1-16,1-1-5 0,-1-2 1 15,6 0 0-15,0-3 3 16,2-4-5-16,2-1 0 0,0-2 0 0,6-3 3 15,6 1-1-15,3-3-3 0,1-1 2 16,9 0 3-16,-4-2-2 0,6 0-3 16,-3 1 7-16,1-1-2 0,-2 0-3 15,2 0-1-15,-7 0 2 0,1 0-2 16,-2 0 0-16,-9 0-1 0,2 0 0 15,-4 0-1-15,3 0-5 0,-3 0-4 0,-4 0 0 16,0 0-3-16,2 0-10 0,-4 0-7 16,4 0-17-16,-4-1-39 0,0-2-72 15</inkml:trace>
  <inkml:trace contextRef="#ctx0" brushRef="#br0" timeOffset="-68050.72">27484 10114 64 0,'0'0'182'0,"0"4"-114"0,-2 7-33 15,-6 3 7-15,0 4-12 0,2 2-9 16,-1 3-5-16,-1-1-4 0,2 2-2 16,0 0-6-16,-3-2-2 0,5 0-1 15,-4-5 1-15,2 1-2 0,6-2-1 0,-2 2 0 16,2-4-13-16,0-1 12 0,0-5-28 15,0-4-55-15,0-4-126 0</inkml:trace>
  <inkml:trace contextRef="#ctx0" brushRef="#br0" timeOffset="-67602.69">28034 10208 25 0,'2'1'125'0,"5"-1"-1"0,1 0-86 16,0 0 5-16,7 0-12 0,1 0-3 15,1 0-8-15,1 0-11 0,1 0-6 16,-5 0 1-16,-1 0-2 0,-3 2-3 0,0 0 1 16,-1 5 0-16,-3-1-4 0,0 1-9 15,-4 1-15-15,2-1-31 0,-2-2-20 16,-2 0-59-16</inkml:trace>
  <inkml:trace contextRef="#ctx0" brushRef="#br0" timeOffset="-67404.69">28036 10397 110 0,'0'4'208'0,"2"-4"-153"0,7 0-19 15,3 0-4-15,5 0-5 0,3 0-8 16,5-1-9-16,0-7-6 0,2 3-2 15,0 1 0-15,-5 0-7 0,5 4-24 16,-2 0-4-16,8 0-63 0,4 0-52 16,-2 0 103-16</inkml:trace>
  <inkml:trace contextRef="#ctx0" brushRef="#br0" timeOffset="-66679.64">28867 10049 41 0,'4'-1'131'16,"-4"-3"-76"-16,0 3 10 0,0-1-17 15,0 0-3-15,0 1-3 0,0 0 1 16,0-1-13-16,0 1-5 0,0 0-1 16,0 1-3-16,0 0-3 0,0 0-3 15,-2 0-3-15,0 0-6 0,0 0 0 16,-4 0-5-16,6 0 6 0,-6 3-2 15,4 4-2-15,0-2 0 0,0 4 0 16,2 1-2-16,-4 0 2 0,4 4-2 16,0 0 2-16,0 2 0 0,0 4-1 0,0-1 0 15,0 1 1-15,0 1-1 0,0 1 0 16,0 2-2-16,0 1 2 0,-5-1-1 15,1 1-3-15,2-2 5 16,-4-4-1-16,4 0-1 0,-2-1-1 0,0-3 1 16,4-2 0-16,0-6 1 0,0-5-2 0,0 0-1 15,0-2 3-15,0 0 1 16,0 0 0-16,0 0 3 0,0 0 0 15,0 0-1-15,-2-2-5 0,0-1-1 16,2-1 2-16,-5 2 0 0,5 0-5 0,0 0-8 16,0-1-12-16,0 1-12 0,9-1-23 15,5-1-23-15,-1-4-82 0</inkml:trace>
  <inkml:trace contextRef="#ctx0" brushRef="#br0" timeOffset="-65604.58">29361 9986 9 0,'0'0'113'16,"0"0"-80"-16,0 0 18 0,0 0-14 15,0-1-6-15,0 1-1 0,0-3-3 16,-2 0-3-16,2 2-4 0,0-1 1 16,0 0-3-16,0 1-1 0,0-1 1 15,0 2 0-15,0 0 3 0,0 0-5 16,0 0-5-16,0 0-1 0,0 0-2 15,0 0-2-15,0 0-2 0,0 0 0 16,0 0 2-16,0 0-1 0,0 0 2 16,0 0-1-16,0 0 0 0,0 4-1 0,2 2-3 15,-2-1 0-15,2-1 2 0,-2 3 1 16,0-1-3-16,3 3 0 0,-3 0 2 15,2 3-3-15,0 2 1 16,-2-1 1-16,4 6-2 0,-2-1 2 16,-2 2-2-16,0 4 0 0,0 2 1 0,0 4 0 15,-4 2 8-15,-7 1 0 0,3-2-3 16,0 1-4-16,-2-4-3 0,1-2 5 15,3-3-2-15,2-6 0 0,2-2-3 16,2-5 1-16,0-6 0 0,0-2-1 16,0-2 1-16,4 0 2 0,10-1 5 0,1-9-8 15,6-4 0-15,1-1 1 0,1-4 1 16,2 1-2-16,0 1-1 0,-3 3 2 15,-1 4 0-15,-4 4-1 16,-7 0-2-16,0 6 2 0,-6 0 1 0,1 0-4 16,-1 5 3-16,-4 4 0 0,4 3 0 15,-2 1-1-15,0 1 0 0,2 0 1 16,0-2-2-16,0 0-6 0,3 0-2 15,-1-3 1-15,-2-2-3 0,2 1-9 16,0-4-12-16,5 1 0 0,-3-2-7 0,2-2-6 16,3-1-53-16,-3 0-117 0</inkml:trace>
  <inkml:trace contextRef="#ctx0" brushRef="#br0" timeOffset="-64955.54">29442 10273 120 0,'0'0'57'0,"0"0"-2"0,0 0-6 16,0 0-21-16,0 0 11 0,0 0-1 0,0-1-10 15,0-2 0-15,2-2-8 16,4-2-1-16,0-2-3 0,3 0 3 16,1-3-1-16,5 0 3 0,-1-4-6 15,5 0 0-15,-3-1-3 0,5-3 0 0,-1 2-6 16,1-1-4-16,-2 0 1 0,-3 3-1 15,-1 3-1-15,-7 2-1 0,2 4 0 16,1 1 0-16,-3 2 0 0,0 4-7 16,-4 0-9-16,-2 0-11 0,3 0-5 15,-1 6-14-15,-2 5-26 0,-2-4-51 0,0-3-113 16</inkml:trace>
  <inkml:trace contextRef="#ctx0" brushRef="#br0" timeOffset="-7766.6">19061 8558 9 0,'-4'-1'24'0,"0"1"-22"15,4 0 5-15,-4 0 0 0,1 0 6 16,1 0 14-16,0 0-9 0,2 0-2 0,0 0-1 15,-2 0-3-15,0 0 36 0,0-3-12 16,0 2-9-16,2 0-1 0,-2-2-7 16,0 1-2-16,2 1-1 0,-2-2-1 15,2 3-6-15,0 0 3 0,0-1-3 16,0 1-5-16,0-2 2 0,-2 1-1 15,0 1-1-15,2-1 2 0,-4 0-2 16,4 1-3-16,-2-3 6 0,2 3-2 16,0 0-4-16,-5 0 1 0,3 0 0 15,0 0-1-15,2 0-1 0,0 0 0 0,0 0 1 16,-2 0 0-16,2 0 1 0,0 0-2 15,0 0 1-15,0 0 1 0,0-1 0 16,0 1-2-16,0 0 6 0,0-2 2 16,0 0 1-16,11-4-4 0,1 0-3 15,9-1 0-15,-1-4-1 0,3 1 3 0,4-2-1 16,-2-1 3-16,2 1-2 15,1 0 0-15,1 0 3 0,0 2-2 16,-6 1 1-16,-2 0-2 0,-3 2-3 16,-5 1 2-16,-5 3-2 0,-4 1-1 0,0 2 1 15,-2 0 1-15,-2 0-5 0,0 0 0 16,0 0 0-16,0 6-7 0,0 1-1 15,0 0-7-15,0 1 1 0,0-3-3 16,0 2-5-16,2-4 0 0,1 3 3 16,1-1-13-16,-2-3-17 0,0 3-13 0,0 0-13 15,-2-4-31-15</inkml:trace>
  <inkml:trace contextRef="#ctx0" brushRef="#br0" timeOffset="-7349.57">19077 8290 3 0,'0'-4'48'0,"0"-1"-10"15,0 1 5-15,0 1-9 0,-2 0 3 16,2 3-8-16,0 0 4 0,-2 0-5 15,2 0-2-15,0 0-13 0,0 1-11 16,0 10 5-16,0 2 6 0,0 4-2 0,0 1 1 16,0 3-4-16,0 1-3 0,0 3 7 15,0 0-6-15,0 0-2 0,0 3-3 16,0-5 2-16,0 0-1 15,0-1 0-15,0-3-1 0,-2 1-1 0,0-4 0 16,-2-1 2-16,2-2-1 0,-2-3-2 16,2 0 1-16,0-5-2 0,0 0-6 15,2 0-3-15,0-3-11 0,0 0-8 16,0-1-16-16,0-1-31 0,2 0-25 15,0 0-12-15</inkml:trace>
  <inkml:trace contextRef="#ctx0" brushRef="#br0" timeOffset="-7133.56">18931 8467 66 0,'0'-6'70'0,"2"2"1"16,8 4-7-16,7-1-25 0,5 1-2 0,9 0-10 15,9 0 0-15,9 0-6 0,1 6-4 16,4 4-8-16,-5 2-2 0,-3 2-6 16,-3 2-2-16,-4-1-13 0,-1 2-29 15,-3-1-29-15,0-2-69 0</inkml:trace>
  <inkml:trace contextRef="#ctx0" brushRef="#br0" timeOffset="-5945.49">24173 8384 29 0,'-6'0'30'0,"0"0"-9"16,-1 0-1-16,3 0-5 0,-2 0 2 15,0 0 1-15,2 0-3 0,-3 0 0 0,7 0 0 16,-6 0 9-16,4 0 5 0,0 0-3 15,-4-4 1-15,6 0 2 0,-4 0-4 16,-2-2-6-16,1 3-3 0,1 1-3 16,-2 0-3-16,4 0-4 0,-4-2 1 15,4 3-3-15,0 1 5 0,-2-4-4 16,1 3 1-16,3-3 1 0,0-1-1 0,0 2 0 15,0-2-2-15,0-1 2 0,13 0-3 16,3-1-3-16,7-1-1 0,4 0 2 16,6-3 0-16,2-1 0 0,5 0 0 15,1-1-1-15,2 1 2 0,1 0-1 16,-5 2 0-16,-6 1 1 0,-8 3 0 15,-7-2-2-15,-5 4 0 0,-7 0 2 16,0 1-5-16,-4 3 3 0,-2-1 3 16,0 1-7-16,0 0-8 0,0 0-19 15,0 0 7-15,-2 7 2 0,-6 1-17 0,2-1-15 16,-2-1-28-16,-1-1-19 0,3-2-17 15</inkml:trace>
  <inkml:trace contextRef="#ctx0" brushRef="#br0" timeOffset="-5596.47">24289 8119 23 0,'-2'-3'50'0,"2"2"16"0,0 1-10 0,0-1-4 16,0 1-11-16,0 0-13 15,4 0-14-15,2 9 3 0,-4 3-1 16,2 5-3-16,-2 2-2 0,-2 3-2 0,0 3-2 16,0 0 0-16,-2 0-3 0,0 2-4 15,0-3 1-15,2-1-1 0,-2-1 3 16,0-2-2-16,0-2-2 0,0-1-3 15,0-2-4-15,0-1-9 0,0-2-11 16,-1-3-8-16,1-1-5 0,0-4-11 16,-2 0-12-16,0-3-18 0</inkml:trace>
  <inkml:trace contextRef="#ctx0" brushRef="#br0" timeOffset="-5297.46">24179 8141 61 0,'8'-6'64'0,"1"3"16"0,1 0-26 0,-2 3-18 16,5 0-15-16,-1 9-3 0,7 4 3 16,-5 2-6-16,1 4-4 0,-1 4-5 15,3-2-1-15,-3 3-3 0,-2-1 0 16,3-1-1-16,-1 1 0 0,1-1-2 15,3-1-15-15,5 2-15 0,4-3-12 0,2-1-3 16,2-2-61-16,-2-5-47 16</inkml:trace>
  <inkml:trace contextRef="#ctx0" brushRef="#br0" timeOffset="41289.04">20028 13963 33 0,'0'0'77'16,"-2"0"-43"-16,2 0-15 0,0 0-7 0,0 0-7 15,0-4-4-15,2-1-1 0,0-2 1 16,0 3 0-16,-2 0-1 16,3 0 1-16,-3 2-1 0,0-1 3 15,0 1 3-15,0-1 2 0,0 0 0 0,0 2-2 16,0 1-2-16,0-1 0 0,0 1-3 15,0 0 1-15,0 0-1 0,0 0 1 16,0-1 5-16,0-1 2 0,0 2-1 16,0 0 7-16,0 0 3 0,0 0 2 15,0 0-1-15,0 0-6 0,0 0-1 0,-3 0-1 16,3 0-9-16,0 0 0 0,0 0 3 15,0 0 0-15,0 0-2 0,0 0 7 16,0 0 0-16,0 0 0 16,0 0-4-16,0 0 3 0,0-1 2 0,-2 1 1 15,2 0-2-15,0 0 0 0,0 0-2 16,0 0 2-16,0 0 1 0,-2 0-6 15,2 0 2-15,-2 0-1 0,2 0 2 16,0-3 3-16,0 1-3 0,0 0-2 16,0-4-2-16,6-2-2 0,5 0 3 0,-1 1-1 15,3 0 1-15,-1-1 0 0,0 1 4 16,5 3-3-16,-3-3 2 0,3 2-6 15,4 1 4-15,-3-2 1 0,1 3-3 16,-3 2 1-16,1 1-2 0,-7 0 1 16,1 0-4-16,-3 6 0 0,0 1 2 15,-2 1-1-15,-2 2-1 0,3 4 0 16,-7-3 1-16,4 5 0 0,0 3-1 15,-4-1 0-15,0 4 2 0,0 0 0 16,0 0-2-16,-10 3 1 0,-3 0 0 0,-5 0 1 16,-1 2-2-16,-4-6 1 0,-4 2 1 15,5-4 1-15,-1-4-2 0,0-1 0 16,4-4 1-16,3-1-3 0,1-2 1 15,5-4 0-15,4-1 2 0,2-2 0 16,2 0 0-16,2 0-1 0,0-10-1 16,0-3 0-16,10 0-3 0,7-1 1 0,-5 1 1 15,5 4 2-15,-1 1-5 16,1 3 0-16,-1 3 2 0,1 1 2 15,-1 1-3-15,3 0 2 0,-1 7 2 16,3 5-2-16,-2 2 0 0,-1-2 2 0,1 0-2 16,0 0-8-16,-5-3-9 0,3 2-6 15,-1-2-8-15,-4-2-13 0,3 0-45 16,-1-7-34-16,-3 0-153 0</inkml:trace>
  <inkml:trace contextRef="#ctx0" brushRef="#br0" timeOffset="42345.1">20646 13539 155 0,'2'-1'53'15,"-2"-4"-1"-15,0 1 2 0,3 0-7 16,-3 0-7-16,0 2-9 0,2 1-8 0,-2-2 1 16,0 3 2-16,0-2-5 0,0 1-2 15,0 1-1-15,0 0 2 0,0 0-7 16,0 0-2-16,0 0-6 0,0 9-1 15,-9 8 2-15,3 2-4 0,2 3 4 16,-4 2-1-16,4 1-3 0,-3 1-1 16,1 1 2-16,0-2-1 0,4 1-2 15,-4-5 1-15,4 0 1 0,2-5-2 16,0-2 0-16,0-1-1 0,0-2-3 15,0-3-5-15,0 0-8 0,4-4-14 0,2-3-5 16,6-1-10-16,1 0-20 0,1-4-45 16,1-7-91-16</inkml:trace>
  <inkml:trace contextRef="#ctx0" brushRef="#br0" timeOffset="42729.13">20919 13545 7 0,'0'-1'183'0,"0"-1"-141"0,0 1 5 16,0 1-6-16,-8 0-12 0,0 0 3 16,-3 2 0-16,3 9-11 0,-6 2-2 15,1 6-1-15,-3 0 0 0,1 4 0 16,1 1-7-16,-1 0 1 0,5 2-5 15,2-1-1-15,1 1-3 0,5-3-5 16,2-2 3-16,0-1 0 0,9-2 0 16,1-1-1-16,7-3 0 0,1-1 2 15,-1-5-2-15,8 0-1 0,-3-6 1 16,1-2 1-16,-2 0-1 0,-1-8-2 0,-1-4 2 15,-5-1 2-15,-1-2-1 0,-7-1 0 16,-6-2 1-16,0 0 3 0,0-2 0 16,0 1 2-16,-10 0 0 0,-5 0 2 15,1 5 0-15,-1 1-6 0,-3 4-1 16,-3 5 1-16,2 4-3 0,3 0 0 0,-1 0 0 15,7 8-1-15,4 7-3 16,2 1-22-16,4 2-13 0,0-3-29 16,0-6-85-16</inkml:trace>
  <inkml:trace contextRef="#ctx0" brushRef="#br0" timeOffset="43730.18">21572 14015 237 0,'0'0'58'0,"-2"0"-3"15,2 0 3-15,0-1-18 0,2-2-8 16,11-2-12-16,5-1-2 0,3 0 1 0,6 2-3 15,0-3 1-15,2 2-4 16,0 2 1-16,-2 0-8 0,-5 3 1 16,-5 0-3-16,-5 0-3 0,-3 0-2 15,-3 0 1-15,-4 3 1 0,6 2-6 16,-8 2-8-16,4 0-13 0,-4 2-4 0,0 1-14 15,0 2-20-15,0-2-35 0,-10-4-102 16</inkml:trace>
  <inkml:trace contextRef="#ctx0" brushRef="#br0" timeOffset="43889.18">21583 14218 299 0,'10'0'27'15,"5"0"23"-15,5 0-14 0,5 0-12 0,4 0-5 16,4 0-12-16,4 0-5 0,-2 0 1 15,1 0-8-15,1 0-34 0,-6-2-65 16,2 0-152-16</inkml:trace>
  <inkml:trace contextRef="#ctx0" brushRef="#br0" timeOffset="45102.25">22556 13696 170 0,'0'0'98'15,"0"-2"-59"-15,-2 1 19 0,-2 0-17 16,-2 0-7-16,0 1-5 0,0 0-6 16,-1 0 0-16,-1 4-3 0,-4 4 0 15,3 3-3-15,-3 2-3 0,4 1 3 0,-5 6-4 16,1-1-2-16,0 4-3 0,-3 4 1 15,3 1-5-15,-1 2 0 16,3 3-2-16,2 0 1 0,-1 1 0 16,9-3-5-16,0-1 2 0,0-1 2 0,3-1-2 15,9-5 0-15,7-2 0 0,3-7-3 16,7-6 1-16,6 0 1 0,0-7-1 15,1-1 0-15,3 0 0 0,-4-4 3 16,-4-9-2-16,-2-1 2 0,-8-3-2 16,-7-1 0-16,-8 0 2 0,-4-5 2 15,-2 2 0-15,0-2-2 0,-12-1 4 0,0 5-4 16,-7-1 2-16,-2 4-1 0,1 5-1 15,-5 2 1-15,-2 8-1 16,-2 1-3-16,2 0 2 0,4 12 0 16,5 2 0-16,5 2-8 0,11 3-14 0,2-3-16 15,0 2-18-15,11-4-41 0,-1-8-83 16</inkml:trace>
  <inkml:trace contextRef="#ctx0" brushRef="#br0" timeOffset="45709.3">23009 13751 37 0,'0'0'124'16,"-4"0"-101"-16,2 0 12 0,0 0-4 15,-4 0-4-15,4 0 0 0,0 0 3 16,-3 0 1-16,3 0 2 0,2 0-6 16,0 0-7-16,-2 0 4 0,2 0 0 15,-2 0 0-15,2 0-6 0,0 0-3 16,0 0 0-16,0 0-8 0,0 0-4 0,0 0-3 15,6 0 1-15,7 0 3 0,3 0 0 16,5 0 1-16,0 0-2 0,3 0-1 16,5 0-2-16,0-1 2 15,-2-1 0-15,0-2-2 0,-4 1 0 0,-7 2 0 16,-3-1-1-16,-7 2-9 0,-2 0-5 15,-4-1-1-15,0 1-3 0,-4 0-5 16,-6 0-22-16,-7 0-10 0,1 0 1 16,-3 0 0-16,-4 0-28 0,-2 0-21 15,-1 2 0-15</inkml:trace>
  <inkml:trace contextRef="#ctx0" brushRef="#br0" timeOffset="45957.31">23009 13751 21 0,'-23'12'33'0,"5"-5"74"15,1 1-42-15,5 2-5 0,4 2-15 16,3 0-15-16,5 1-2 0,0-1-11 16,7 0 1-16,9 0-2 0,1-1 0 15,1-1-5-15,7 0-10 0,-4-2 0 16,2 2 2-16,1 0-1 0,-5 3-2 0,4-1 0 15,-7 2 3-15,-3-2-2 16,-7-1-1-16,-4-1 0 0,-2 0 3 16,0 1-3-16,-8 0 1 0,-9-1 1 15,1 0 2-15,-3-1 0 0,-2-1 0 0,1 0 7 16,-5-2 0-16,2 2-3 0,0 0 3 15,-1-1 5-15,5-2-3 0,2 0-7 16,3-2-8-16,8 0 3 0,-1-2 0 16,7-1-2-16,0 0-17 0,0 0-24 15,5 0-25-15,7-3-43 0,-2-7-133 0</inkml:trace>
  <inkml:trace contextRef="#ctx0" brushRef="#br0" timeOffset="46596.35">23551 13720 0 0,'-6'0'53'16,"1"0"45"-16,1 0-68 0,2 0 10 0,-2 0-13 16,4 0 1-16,-4 0 10 0,4 0-7 15,-4 0-2-15,2 0 3 0,2 0-2 16,-2 0-4-16,0 0-4 0,2 0 4 15,-5 0-3-15,5 0-4 0,0 0 0 16,0 0-4-16,0 0 1 0,0 0-7 16,0 0-3-16,0 0-3 0,0 0-1 15,9 0 0-15,3 4 1 0,1 0 0 16,1 0 1-16,5-2-4 0,-1 2 0 15,3-3 1-15,2 2 1 0,-3-1-1 0,1 1-2 16,-5 0 1-16,-3-2 1 0,-1 0-5 16,-3-1-9-16,-5 0-4 0,2 1-10 15,-6-1-11-15,0 2-18 0,0-2-15 16,-6 0-30-16,-5 0-106 0</inkml:trace>
  <inkml:trace contextRef="#ctx0" brushRef="#br0" timeOffset="46866.36">23482 13786 30 0,'-12'8'218'0,"2"0"-160"0,6 1-3 15,2 2-13-15,2-3-16 0,6 3 0 16,4 1-13-16,9-2 2 0,-1 3-6 16,1-2-2-16,4 5-4 0,-3-1 5 15,-3 1-3-15,4 3-4 0,-7-4-1 16,-6 3 1-16,1-2 1 0,-9-2-3 0,0-1 0 15,-5-1 0-15,-7 0 0 16,-5-1 0-16,-1 0 1 0,-1-2 1 16,1 0 1-16,1-2-1 0,-4 0 0 15,9 0 1-15,-5-2 5 0,1-1-2 0,-1 2 1 16,5-3-3-16,4 0 1 0,2 0-5 15,3-3 2-15,3 0-9 0,0 0-12 16,3 0-10-16,9-5-33 0,2-7-48 16,3-3-140-16</inkml:trace>
  <inkml:trace contextRef="#ctx0" brushRef="#br0" timeOffset="47511.4">23910 13725 4 0,'-6'3'16'0,"-6"-3"177"15,4 0-138-15,1 0 7 0,1 0-5 16,4 0-3-16,2 0-21 0,0 0-6 16,0 0-15-16,15 0-7 0,1 0 5 15,7 1-1-15,2 0-2 0,4 3 1 0,4 1 3 16,0-2-3-16,-4 4 6 0,-3-2 0 15,-9 0-7-15,-5 3-3 16,-3-3-4-16,-9 1 2 0,0 2 1 0,-2 0-1 16,-13 2 2-16,-1 2-2 0,-11 1 2 15,0 0-3-15,-4 2-1 0,2 0 2 16,0 0-1-16,6-1-1 0,3 1 0 15,7-1 1-15,5-2-1 0,6 0-2 16,2 0 0-16,0-1-1 0,4-1 1 0,10-2-4 16,1-1 5-16,6-1-5 0,3-1-1 15,-1-3 2-15,4 1-3 0,-4 0 4 16,2-2 2-16,-1 1 2 0,-1-2-1 15,-6 0 2-15,-5 0-2 0,-4 0 2 16,-6 0-2-16,-2 3 1 0,0 0 1 16,-2 2-2-16,-8 2 2 0,-7 0-2 15,1 3 2-15,-1 1-1 0,-1 2-1 16,3 2 2-16,-1 2 1 0,3-1-2 15,1 1 0-15,0-1 0 0,5-3 1 0,3-1-3 16,-2-2 1-16,6-2 0 0,0-2-10 16,0-2-15-16,0 0-27 0,0-4-33 15,4 0-53-15</inkml:trace>
  <inkml:trace contextRef="#ctx0" brushRef="#br0" timeOffset="48038.43">24526 13720 19 0,'0'0'8'0,"0"0"8"15,0 0 111-15,0 0-87 0,0 0 11 16,0 0-19-16,0 0-4 0,-2 0 1 0,2 0-1 15,-4 0-5-15,0 0-2 0,2 0 1 16,-4 0-1-16,4 0-3 0,-7 5 3 16,3 2-2-16,-4 3 0 0,-2 1-4 15,-1 5-2-15,-3 5 0 0,-1 3 3 16,-2 3 1-16,1 5-8 0,-1 2-1 0,3 3-2 15,3 0-2-15,7-2-3 16,6-2 1-16,0-3-2 0,2-3 0 16,15-3-1-16,1-4 1 0,13-1-1 15,7-4-2-15,-3-4 5 0,4-4-1 0,-2-6-4 16,-4-1 1-16,-4 0 3 0,-4-10 0 15,-11-4-1-15,-3 0 0 0,-7-2 3 16,-2 0 1-16,-2-1-5 0,0-2 3 16,-10 0 2-16,-5-1 1 0,-3-1-2 15,1 6-3-15,-6 4-1 0,3 4 1 0,-1 7 0 16,2 0 1-16,1 2-2 0,3 13-1 15,3-1 0-15,-1 4-7 16,5 2-15-16,4-3-20 0,0 1-27 16,2-6-69-16,0-6-213 0</inkml:trace>
  <inkml:trace contextRef="#ctx0" brushRef="#br0" timeOffset="49837.53">26058 13400 141 0,'0'0'40'0,"0"0"-6"0,0 0-2 16,0 0-2-16,0 0-1 15,0 0-1-15,0 0-15 0,-2 0-2 0,0 0 1 16,0 0 3-16,-4 1-4 0,0 2 3 15,-1 0 2-15,-1 2-2 0,-4-1-4 16,1 4 2-16,-1 3-2 0,-3 2-1 16,1 6-7-16,-7 5 1 0,-1 3 0 15,-1 6-1-15,-2 4-1 0,-2 6-1 16,0 4 3-16,-2 2-6 0,7 2 3 0,3 3 0 15,7-4-3-15,5 1-6 0,5-3-16 16,2-7-10-16,9-3-6 0,11-7-45 16,3-6-39-16,6-4-26 15</inkml:trace>
  <inkml:trace contextRef="#ctx0" brushRef="#br0" timeOffset="50451.57">26438 13611 200 0,'0'-1'57'15,"0"0"-5"-15,0 0 0 0,0 1-12 16,0 0-11-16,-8 0-6 0,-2 5-7 16,-3 6 1-16,-3 6 2 0,-1 4-5 0,-1 2 0 15,-1 1-4-15,1 2 3 0,-1 2-3 16,0-1-5-16,7 1 2 0,0-1-3 15,7 1-3-15,1-2-1 0,4-1 1 16,0 0-1-16,6-1 1 0,5-4-3 16,3-1-1-16,3-5 0 0,4-5-10 15,5-4-1-15,1-5 2 0,0 0 2 16,0 0 5-16,-8-10 4 0,-1-3 0 15,-3 0 3-15,-5-2 1 0,-2 0-3 16,-8-3 5-16,0-1 3 0,0 2-1 0,-8-2 3 16,-2 1-4-16,-7 4 0 0,1 2-3 15,-7 4 0-15,0 5-2 0,-2 3 0 16,3 0 0-16,3 3-2 0,0 9 0 15,9 3 1-15,2 1-5 0,6 0-14 16,2 4-19-16,0-6-41 0,0-4-65 0</inkml:trace>
  <inkml:trace contextRef="#ctx0" brushRef="#br0" timeOffset="50854.59">26769 13623 30 0,'2'0'179'15,"0"0"-106"-15,-2 0-28 0,0 0-4 16,0 6-8-16,-4 3 7 0,-6 6-9 0,-3 3-12 15,-1 2-3-15,0 4-5 0,-5 0 3 16,2 0-3-16,5 4-2 0,-2 0 0 16,3 0-5-16,5-1 7 0,2-5-7 15,4-2-2-15,0-4-1 0,6-3-2 16,6 1 1-16,1-6 1 0,3-2 0 0,7-3-1 15,0-3 1-15,6 0 0 0,0 0-1 16,4-6 0-16,0 0 0 0,-2 0 1 16,0-1-1-16,-2 1-2 15,0-2 1-15,-2 3 0 0,-5 3-2 16,-3-4-6-16,-9 5-1 0,-1-2-1 0,-5 0 4 15,2 2-7-15,-4 1-2 0,0-1-4 16,0 1 1-16,2 0-8 0,-4 0-13 16,4 0-20-16,-2-4-40 0,1-1-84 15</inkml:trace>
  <inkml:trace contextRef="#ctx0" brushRef="#br0" timeOffset="51134.61">26955 13719 250 0,'0'1'174'0,"0"5"-118"0,0 6-23 15,-4 2 0-15,-4 3-6 0,2 4-2 16,-3 0-13-16,5 2-8 0,0-3-3 16,0 2 1-16,4-1 0 0,-2-2-1 15,2 2-4-15,0-1-4 0,0-1-6 16,0-3-18-16,4-4-33 0,4-2-30 15,1-7-83-15,-3-3-53 0</inkml:trace>
  <inkml:trace contextRef="#ctx0" brushRef="#br0" timeOffset="51742.64">27416 13577 125 0,'-2'0'60'0,"2"0"-4"16,0 0-13-16,0 0-1 0,0 0-9 0,0 2-4 16,0-2-3-16,0 2-6 0,0 1 5 15,0-1-3-15,0 3-3 0,-2 0 0 16,0 3 1-16,2 4 0 0,-4 4-8 15,-4 5 0-15,1 3 0 0,-3 5-7 16,0 7 0-16,-3 2-1 0,-3 5 0 0,3 0 8 16,-3-4-8-16,6-2-2 15,-1-2 1-15,5-8 0 0,2-2-1 16,4-7-3-16,0-6 2 0,0-3 0 15,4-5-1-15,4-4-1 0,7 0 3 0,1-4-2 16,3-10-3-16,6 0-2 0,-5-1-1 16,1 1 2-16,2 3-3 0,-5 0 3 15,-1 4 2-15,-3 1 1 0,-5 0 1 16,1 5-2-16,-8 0 2 0,2 1 0 15,-2 0-2-15,2 0 0 0,1 4 2 0,5 4 0 16,0-1 0-16,5 4 0 0,9-3 0 16,1 1-3-16,2 2-7 15,4-2-21-15,-2-2-8 0,0 0-14 16,-2-3-22-16,-2-3-30 0,-7-1-106 0</inkml:trace>
  <inkml:trace contextRef="#ctx0" brushRef="#br0" timeOffset="52172.67">27433 13906 99 0,'0'0'148'16,"0"-9"-103"-16,0 0 10 0,0 0-13 16,10-6-10-16,9 0-6 0,1-2 3 15,7-3-10-15,-2-1-3 0,2 2-2 0,-2-1-5 16,2 1 0-16,-1 4-7 0,-5 2-1 15,-4 4-1-15,-7 6-1 0,-6 3-11 16,2 0-16-16,5 0-26 0,-7 3-49 16,4 2-90-16</inkml:trace>
  <inkml:trace contextRef="#ctx0" brushRef="#br0" timeOffset="52603.68">28016 13354 45 0,'-9'0'-12'0,"7"0"222"16,0 0-176-16,-2 0 2 0,4 12-2 0,0 6-2 16,0 3-10-16,0 6-9 15,8 6-3-15,1 5-4 0,-1 7 8 16,-2 3 12-16,-2 4-15 0,0 4-1 15,-4-2 4-15,0-1-6 0,0-1 0 0,-8-7 4 16,-2-3-6-16,-3-3 0 0,-1-7-5 16,-1 2 3-16,-3-2-3 0,3-6-1 15,1 0 0-15,4-5-15 0,1-3-34 16,1-3-23-16,2-5-50 0,0-5-158 15</inkml:trace>
  <inkml:trace contextRef="#ctx0" brushRef="#br0" timeOffset="54188.78">21804 14657 198 0,'0'0'78'0,"0"-1"-29"0,0 0 8 0,0-1-10 16,0 2-16-16,0-1-4 0,-2 0-6 15,0 0-6-15,0 1 1 0,0 0 1 16,-2 0-1-16,2 0-7 0,-3 0-3 16,1 0 1-16,2 0-5 0,-4 0-2 15,4 1-1-15,-2 4 2 0,0 2-2 0,4 0-4 16,0-1-9-16,0 2-11 0,0-2-13 15,4 1-12-15,8-2-23 0,-4-3-22 16,1-1-87-16</inkml:trace>
  <inkml:trace contextRef="#ctx0" brushRef="#br0" timeOffset="54507.8">21783 14899 14 0,'0'0'251'0,"0"0"-195"16,0 0-14-16,0 0 3 0,0 0-23 15,0 0-4-15,0 0-1 0,0 0-13 16,0 2-3-16,0 2-3 0,0 1 2 15,0 0-10-15,0 0-14 0,0 1-14 16,7-2-17-16,-1 0-52 0,0-3-79 16</inkml:trace>
  <inkml:trace contextRef="#ctx0" brushRef="#br0" timeOffset="54766.81">21845 15081 24 0,'0'0'195'0,"0"0"-125"0,0 0-39 15,0 0 8-15,0 1-26 0,-6 0-9 0,6 2-2 16,-6 1-2-16,4 0-1 0,2 2 2 16,-2 0-10-16,2 2-25 0,0-2-23 15,0-1-42-15,-2-1-66 0</inkml:trace>
  <inkml:trace contextRef="#ctx0" brushRef="#br0" timeOffset="55007.83">21814 15246 93 0,'0'3'237'0,"0"-3"-190"15,0 0 5-15,0 0-26 0,0 1-10 16,0 0 0-16,0 0-8 16,0 0-8-16,0 1-3 0,0 0 3 15,0 3-14-15,0 3-19 0,0 0-30 0,0-3-64 16</inkml:trace>
  <inkml:trace contextRef="#ctx0" brushRef="#br0" timeOffset="55183.84">21814 15246 97 0,'-22'121'149'0,"13"-121"-45"0,3 0-64 0,4 0-9 15,0 0-28-15,2 2-3 0,0-1 1 16,0-1-14-16,0 3-31 0,6-2-37 15,-2-1-86-15</inkml:trace>
  <inkml:trace contextRef="#ctx0" brushRef="#br0" timeOffset="55338.85">21814 15442 51 0,'0'3'33'0,"0"-3"143"0,0 0-143 0,0 0-5 15,0 0-15-15,0 0-14 0,0 0 1 16,0 0-8-16,2 0-36 0,5-1-43 15,-7-4-57-15</inkml:trace>
  <inkml:trace contextRef="#ctx0" brushRef="#br0" timeOffset="59564.09">20068 17382 56 0,'-2'0'57'0,"-3"0"-25"0,3 0-5 16,0 0 3-16,0 0 0 0,0 0-2 15,-2 0-5-15,2 0-1 0,-2 0 0 16,2 0-4-16,-7 0 2 0,9 0 2 16,-4 0 4-16,2 0-7 0,0 0-5 15,2-1-1-15,0 1-1 0,-2-1 2 16,2-1-3-16,0 1 0 0,0-1-1 15,0-1-6-15,0 0 1 0,0-1-5 0,6-2 2 16,7 1 0-16,-3-2-2 0,7 1 2 16,-1 0 0-16,3 1 4 0,3-3-1 15,3 2 6-15,0-2-2 0,0 1 0 16,-2 4 1-16,-3 2-2 0,-3 1-2 15,-3 0-1-15,-1 0-4 0,-1 7 1 16,-6 2 0-16,-4 3 0 0,5 2-2 16,-5 2-1-16,-2 1 3 0,0 3 1 15,0-1-3-15,-9 1 1 0,1 2 0 16,-4-2 0-16,-1 1 0 0,-1-1 0 0,-3-2 2 15,-3 0-2-15,1-1-3 0,0-3 3 16,1-2 1-16,3-3-1 0,1-4-1 16,8-3 0-16,-1-2 2 0,1 0-1 15,4 0 0-15,-2-4-1 0,2-5 0 16,2-4-1-16,0 1 0 0,0 1 1 0,10 3-2 15,1 1 1-15,1 4-1 16,0 1 3-16,3 2-1 0,4 0 0 16,-3 0-1-16,3 6 0 0,-1 1 2 15,1 0-1-15,0 5-1 0,-5-2 0 0,0 1 3 16,3 0-2-16,-5-1-2 0,1 0 2 15,3-2 0-15,-5-1-9 0,3-3-6 16,1-2 2-16,-1 0-11 0,7-2-12 16,-1 0-19-16,-1 0-19 0,2-9-50 15,-5-3-121-15</inkml:trace>
  <inkml:trace contextRef="#ctx0" brushRef="#br0" timeOffset="60800.16">20504 17019 2 0,'-2'0'47'16,"0"0"19"-16,-2 0-43 0,4 0 1 0,-3-2-1 15,1 1 6-15,0 0 6 16,2 1-8-16,0 0-2 0,-2-1-1 16,2 0-2-16,-2-1-3 0,2 2 2 15,0-1 3-15,0 1-8 0,0 0-3 16,0 0-5-16,-2 0 3 0,2 0-2 0,0 0 2 15,0-1-4-15,4-1-1 0,7-2-3 16,5 1 2-16,1-1 1 0,3 0 2 16,3 3-4-16,-2 0 3 0,1 1-1 15,-3 0-4-15,-4 0-1 0,-3 3-2 16,0 4 3-16,-8-2-1 0,3 4-1 0,-7-1-1 15,0-1 3-15,0 2 0 16,-4 1-2-16,-9 0 0 0,-3 2 2 16,1-1 0-16,1-1-2 0,-1-1 0 15,1-2 1-15,1 0 1 0,3-1-3 0,0-1 1 16,6-1 0-16,1 1 1 0,3 0-3 15,0-1 0-15,0 1 2 0,0 0 1 16,7 1-2-16,3-2 0 0,4 1 2 16,1-2 0-16,1 1-2 0,1-1 0 15,0-1 0-15,-5 0 0 0,2 2-1 0,-3-2 0 16,-3 2-1-16,-4-1 3 0,0 0-6 15,-4 1 3-15,0 0 0 16,0 1 3-16,0 0-1 0,-6 2 1 16,-6-2 1-16,-1 1 0 0,1 1-1 0,-3 0 0 15,3-1 1-15,2 0-1 0,-5-1 0 16,7 3-1-16,-2-2 2 0,1 2-1 15,3 0-2-15,0-2-3 0,2 3-18 16,4-3-1-16,0-2-17 0,0 0-21 16,6-3-16-16,4-1-42 0</inkml:trace>
  <inkml:trace contextRef="#ctx0" brushRef="#br0" timeOffset="61404.18">20913 17058 7 0,'-4'0'163'0,"0"0"-93"0,2 0-24 16,0 0 4-16,2 0-11 0,0 0-6 15,0 0 0-15,0 0-11 0,0 0-4 16,0-2-8-16,10 0-5 0,2 0 5 15,5-1 1-15,2 2 1 0,1 1-2 16,-1 0 6-16,1 0-1 0,-3 0-2 16,0 0 2-16,-5 0-6 0,-6 0-2 15,-2 0-4-15,-4 5-1 0,0 2 2 16,0 2 0-16,-6 1-1 0,-6 2-1 15,-1 1 0-15,-3-1-1 0,1 2 1 0,-3 0-2 16,-3-1-1-16,2 0 3 0,1-1-1 16,1 0-2-16,3-2 0 0,3-2 2 15,7-2-1-15,0-3-2 0,2-2 1 16,2-1-5-16,0 0 1 0,6 0 4 15,5 0 0-15,-3 0 2 0,2 0-3 16,-1 0 4-16,-1 0-3 0,4 0 2 16,-1 0-3-16,-1 0 4 0,-2 0-3 15,0 3 1-15,3 1 0 0,1 1-6 16,1 0-7-16,-1 2-6 0,2 0-6 0,-1-2-14 15,1 0-17-15,1 1-27 0,-5-6-66 16</inkml:trace>
  <inkml:trace contextRef="#ctx0" brushRef="#br0" timeOffset="62581.25">22052 17237 3 0,'-4'2'6'16,"-2"-2"0"-16,2 1 73 0,4-1-20 15,-5 0-34-15,5 0 1 0,-4 0-4 16,2 0 3-16,2 0-2 0,0 0-4 15,-2 0 2-15,2 0 6 0,-4 0 0 16,2-1-2-16,0 0 0 0,-4-1-2 16,6 1-5-16,-2 0-3 0,0 1 2 15,2 0-3-15,0 0 1 0,0 0-2 16,0 0-7-16,0 0-3 0,0 0-1 0,8 0 0 15,6 0 3-15,7 0 2 0,2 0-2 16,-1-1 0-16,3 0-1 0,-4 1-6 16,2 0 4-16,-3 0 0 0,-3 0-2 15,-5 0-1-15,1 0 1 0,-7 0-1 16,-2 0-4-16,2 3-11 0,-4 0-7 0,0 3-10 15,0 2-16-15,-2-1-17 16,0 2-14-16,0-2-49 0</inkml:trace>
  <inkml:trace contextRef="#ctx0" brushRef="#br0" timeOffset="62806.27">22033 17418 71 0,'0'3'70'0,"0"-2"95"15,0-1-130-15,0 0-18 16,9 0 10-16,5 0 6 0,3 0-1 16,5 2-11-16,3-2-5 0,-2 0-6 0,6 1 0 15,-2-1-8-15,-2 0-2 0,-1 1 1 16,-1-1-5-16,4 0-7 0,2 0-22 15,-2-1-32-15,4-3-44 0,-6-1-105 16</inkml:trace>
  <inkml:trace contextRef="#ctx0" brushRef="#br0" timeOffset="63909.34">23174 17043 229 0,'0'-4'50'0,"0"3"-9"0,0 1 7 16,0 0-18-16,0 0-9 0,-4 7-11 15,-2 7 0-15,0 5 2 0,2 3 5 0,0-1-4 16,2 3-4-16,0 0 1 0,-1 0-3 15,-1 1 5-15,2-1-2 16,-2-1 0-16,0-3-4 0,4-2-2 0,0-1 3 16,0-5-5-16,0 0 1 0,0-3-3 15,0-5 1-15,10-2 2 0,5-2-1 0,5 0 1 16,5-3 1-16,8-6-2 0,-2-3-2 15,2 2 0-15,1 1 1 16,-1-2-1-16,0 3 0 0,-4 3 0 16,-3-2 1-16,-1 4-1 0,-2 2-1 0,-9-1 1 15,-1 2-1-15,-5 0-4 0,-4 0-5 16,0 0-7-16,-1 0 2 0,1 0-8 15,2 4-3-15,0-1-10 0,4 3-19 16,3-2-25-16,-3-4-72 0</inkml:trace>
  <inkml:trace contextRef="#ctx0" brushRef="#br0" timeOffset="64313.36">23456 17170 19 0,'0'0'139'0,"0"0"-10"16,0 0-77-16,0 2-4 0,0 3-11 15,0 3-6-15,0 2 1 0,-5 5-10 0,3 0-5 16,0 0 1-16,2 3-6 0,0-2-3 16,0 0-3-16,0 0 1 0,0-2 3 15,2 1 0-15,5-1-6 0,-5-2 2 16,0 1-4-16,2-1-3 0,-2-3 2 15,4 1-1-15,0-2-1 0,3-2-12 16,3-1-15-16,0-3-11 0,7-1-34 16,-2-1-64-16,-1 0-142 0</inkml:trace>
  <inkml:trace contextRef="#ctx0" brushRef="#br0" timeOffset="65485.43">24297 17010 13 0,'0'0'9'0,"0"0"3"0,2 0 159 16,-2 0-129-16,0 0-4 0,0 0 2 15,0 0-16-15,0 0 9 16,0 0 0-16,0 0-9 0,0 0-10 16,0 0 2-16,-2 0-2 0,0 0-2 0,-2 0 0 15,-5 0 1-15,3 0-4 0,-4 0 0 16,2 0-4-16,-1 0-3 0,-1 0 5 15,-2 0-1-15,-1 0-2 0,1 3-2 16,-1 4 1-16,-1-1 2 0,-3 2-7 16,5 3 3-16,-2 2 1 0,-1 0 0 0,1 2-1 15,1 2-1-15,-1-1 1 0,5-1 0 16,-1 2-2-16,4-1 1 15,0-1 1-15,4 0 0 0,0-1-1 16,0-1-1-16,2 0 2 0,0 0-1 0,0-2 0 16,0 0 0-16,0-1 1 0,0 1 0 15,4 0-2-15,-2 0 1 0,4-3 0 16,-2 3 1-16,0-1-1 0,0-2-1 15,0 0 2-15,3 1 1 0,-3-1-3 16,2 2 0-16,2-4 2 0,-2 2 0 0,7-2-1 16,-5 1 0-16,5-2 0 0,1 1 1 15,-2-2-2-15,3-1 0 0,-1 1 0 16,-1-3-3-16,1-1 1 0,3 0 0 15,-5 0 2-15,1 0 1 0,-1-5 2 16,-2 0-3-16,3 1 2 0,-5-3-3 16,0 2 2-16,1-1 2 0,-3 0-4 15,-2-1 4-15,2 1-3 0,-2-3 2 16,0 0 0-16,-4 0 0 0,0-1-1 15,0 0 0-15,0-1 1 0,-4-2 0 0,-4 2-2 16,0-1 1-16,-3 1 1 0,-1 2-1 16,-3-1-1-16,3 2 1 0,0 3 1 15,-1 1-1-15,3 1-1 0,2 1 1 16,4 2 2-16,1 0 0 0,3 0-2 15,-2 0-2-15,2 1 3 0,0 5-1 16,0 0-1-16,2 3 1 0,7-2 2 16,3 3 0-16,3-2-3 0,-1 0 0 15,3-4 4-15,-1 0-2 0,3-2-1 16,-1 0-1-16,1-1 3 0,-3-1-3 0,1 1 0 15,-3-1-8-15,1 0-2 0,-1 0-10 16,-3 0-16-16,3-1-16 0,-1-3-24 16,-1-2-51-16,-2 0-82 0</inkml:trace>
  <inkml:trace contextRef="#ctx0" brushRef="#br0" timeOffset="66166.47">24673 17176 70 0,'0'-2'165'16,"0"1"-53"-16,0 1-62 0,-4 0 11 0,-4 0-28 15,-5 4-2-15,-1 7 0 0,-3 3-7 16,3 2-6-16,4 2-11 0,1 0-4 16,5 1-1-16,4-4 0 0,0 2-4 15,0-4-1-15,4-2-4 0,9-1-13 16,3-5-5-16,3-2-5 0,6-3-13 15,-3 0-7-15,5 0-32 0,2-8-1 16,-2 0 17-16,0-3 35 0,-4-1 7 16,-3 1 18-16,-1-3 7 0,-7 2 32 15,-1-1 24-15,-7 2 6 0,-4 1-5 0,0 0-3 16,0 1-12-16,-6 2-12 0,-5 1-13 15,1 1 4-15,0 2-6 0,-3 2-3 16,1 1-1-16,-3 0 1 0,3 3-7 16,-5 7 0-16,5 3 2 0,0 1-2 15,1 2-6-15,5 1 0 0,2-1-2 0,4-2 2 16,0-2 2-16,0-2-6 15,4-1-6-15,8-5-4 0,1-4 2 16,3 0-2-16,5 0 2 0,2-4 2 16,-3-4 6-16,1-3-5 0,-6 1 12 0,-3 1-2 15,-2-2 5-15,-6 3 5 0,3 0 4 16,-7 2 1-16,2 3 3 0,-2-2-3 15,0 2 2-15,0 2-4 0,0 0-6 16,0 1-3-16,0 0-2 0,0 0-6 16,0 0 1-16,0 10 0 0,0-1 2 15,0 3 0-15,0 1-2 0,0 1 1 16,4 2-3-16,-2 0 2 0,2 2-5 15,0 1 7-15,0 1 1 0,-2 3-6 16,3-1 0-16,-5-1 3 0,0 2 2 0,0 0-1 16,0-5-3-16,-5 1 3 0,3-4 4 15,-2-6-2-15,0-1 0 0,-2-2-1 16,2-3 2-16,-2 2 4 0,-1-3-2 15,-3 0 4-15,2-1 4 0,-5-1-5 16,1 0 1-16,-3 0 0 0,3 0 0 0,0 0-5 16,-1 0-2-16,-1 0 1 0,6 0-1 15,-3 0-1-15,5 0-2 0,2 0-2 16,4-2-7-16,0 0-8 15,0-2-14-15,0-3-9 0,4-2-38 0,8-2-57 16,3-5-165-16</inkml:trace>
  <inkml:trace contextRef="#ctx0" brushRef="#br0" timeOffset="66679.5">25351 17211 35 0,'0'0'5'15,"0"0"106"-15,0-5 29 0,0 0-90 0,0 0 7 16,0-1-12-16,0-1-3 0,-2 0-4 16,0-1-5-16,-4 1-12 15,-2 1-1-15,-3 0 6 0,1 1-8 0,-3 2 1 16,-1-1-5-16,-3 4-2 0,1 0 4 15,-7 0-2-15,0 4-7 0,1 9 2 16,-5 2 0-16,4 4-2 0,0-1-5 16,3 2 3-16,11 1-3 0,1-4 0 15,8-1-4-15,0-3 2 0,6-5 2 16,11-1-2-16,6-4-3 0,6-3 3 0,4 0-1 15,4-6-4-15,-2-7-1 0,0 1 4 16,-8 0 2-16,-4 1-1 0,-5 3 0 16,-9 0 2-16,-1 4 1 0,-4 3-2 15,-4 0-1-15,0 1 3 0,0 0 2 16,0 0-3-16,-2 0-5 0,-6 10 2 15,2 2 2-15,3 2-1 0,3-1-2 16,0 0 0-16,0 1-16 0,13-3-5 16,5 0-9-16,9-1 14 0,6-5-20 15,5-2-28-15,-3-1-26 0,-2-2-81 0,-4 0-94 16</inkml:trace>
  <inkml:trace contextRef="#ctx0" brushRef="#br0" timeOffset="67493.53">24714 16942 111 0,'0'0'224'15,"0"0"-151"-15,0 0-14 0,0 3-7 16,-2 4-32-16,-2 3-17 0,4 0-1 15,0 1-1-15,0-1-12 0,9 1-30 0,1-6-62 16,2-4-251-16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1T09:16:50.31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11954 751 35 0,'0'4'31'16,"0"-3"-9"-16,0 0 6 0,0 0-2 15,-2-1 0-15,2 0-7 0,0 0 0 0,-2 0 1 16,2 1-1-16,0-1 3 0,0 0-5 16,0 0 0-16,0 0 0 15,0 0 6-15,0 0-6 0,0-1-4 16,0-2-2-16,0 2 1 0,0-3 0 0,0 2-5 15,0 0 0-15,0 1-2 0,0-2 1 16,0 2 2-16,0 0-5 0,0-1 4 16,0 1 2-16,0 1-3 0,0 0-3 15,0 0 6-15,0 0 1 0,0 0-3 16,0 0 0-16,0 0-4 0,0-1 1 0,0 1-1 15,0 0 1-15,0 0 0 0,0 0 4 16,0 0-1-16,0 0-4 0,0 0 1 16,0 3 1-16,0 5 0 15,0 5 0-15,0 1 1 0,0 4-1 0,0 2 1 16,2 4-6-16,0 3 5 0,-2 1-2 15,6 3 0-15,-4-1 3 0,-2 0-1 16,2 1-2-16,1-2 1 0,-3-1-2 16,2-1 2-16,0-2-1 0,-2-3 0 15,0-3-1-15,0 0-1 0,0-4 2 0,0-3-2 16,0 0 0-16,0-4 0 0,-4-1-2 15,4-1 2-15,0-4-2 0,0 0 1 16,0-1 1-16,0-1-2 0,0 0-3 16,0 0-8-16,0 0-4 0,0 0-6 15,0 0-6-15,0-3-2 0,0-4-6 16,4-1-19-16,6-2-30 0,-4-5-58 15,-2-3-47-15</inkml:trace>
  <inkml:trace contextRef="#ctx0" brushRef="#br0" timeOffset="361.02">12186 696 53 0,'0'10'71'16,"0"0"28"-16,0 4-48 0,0 2 5 0,0 4-9 16,0 1-10-16,0 4-10 0,0 1-6 15,0 2-12-15,0 4 1 0,0 1 1 16,0 1 5-16,0 1-6 0,0-1 0 15,0-2-5-15,0-1 3 0,0-3-5 16,0-2 1-16,0-2-1 0,0 0 3 16,0-4-4-16,0-2 0 0,0-3-1 15,0-4 2-15,0-3-3 0,0 1-1 16,0-4 1-16,0 0 1 0,0 0-2 15,0-5-2-15,0 2 1 0,0 0-6 16,0-2-3-16,0 0-9 0,0 0-4 0,0 0-5 16,0-6-25-16,0-2-25 15,0-4-29-15,0-3-84 0</inkml:trace>
  <inkml:trace contextRef="#ctx0" brushRef="#br0" timeOffset="617.03">12055 1083 33 0,'5'-3'115'0,"3"-2"-16"0,0-1-53 16,2 0 20-16,3-1-7 0,1 3-19 15,-1 3-12-15,3 1-8 0,-1 0-9 0,1 0-7 16,-1 4 0-16,1 3-3 0,-1 1-1 16,-3-1 2-16,5 2-7 15,-5-1-5-15,0 1-14 0,1-2-16 16,-1 1-46-16,-3-4-45 0,-3-3-77 0</inkml:trace>
  <inkml:trace contextRef="#ctx0" brushRef="#br0" timeOffset="1112.06">12448 1113 2 0,'4'0'4'0,"5"0"-1"16,-7 0 55-16,0 0 33 15,4 0-60-15,0 0 9 0,2-4-2 0,3-2-12 16,-1-3 1-16,0 0 0 16,5 0-4-16,-3-2-5 0,1-1 3 15,3 0-3-15,-1-2-5 0,-3-3 2 0,3 0-3 16,-3-1 4-16,-2 2-4 0,-3-2-1 15,-1 2-2-15,-4-1-4 0,-2 2 5 16,0 1-5-16,-4 2 0 0,-7 0-1 16,1 5-1-16,-4 1-1 0,-3 5 1 15,-2 1 3-15,-1 3-3 0,1 9-2 0,-4 4 3 16,5 4 0-16,1 1 1 0,3 4-2 15,1 5 2-15,5-3-2 0,0 4 1 16,8 1-2-16,0-2 1 0,0 0-1 16,0-1 0-16,12-2-3 0,3-3 2 15,5-1 1-15,-1-5-2 0,4-5-1 16,-1-2 2-16,3-6-5 0,0-3-9 15,0-2-12-15,0 0-14 0,-3-1-19 16,1-11-56-16,-4-2-118 0</inkml:trace>
  <inkml:trace contextRef="#ctx0" brushRef="#br0" timeOffset="1416.08">12771 1194 35 0,'0'0'170'0,"0"0"-87"16,4-6-53-16,8-4 22 0,-1-4-8 15,5-3-16-15,5-2-5 0,1-2-9 16,5-1-2-16,4-1 0 15,5-1 2-15,-1 1-3 0,0 5-5 0,-8 2-1 16,-7 7-1-16,-5 4-3 0,-5 0-1 16,-2 3 0-16,-1 0 0 0,-1 1-1 15,-4-1-4-15,2 2-3 0,0 0-8 16,-4 0-8-16,2 0-8 0,2 0-11 15,-2 0-12-15,0 1-19 0,3-1-21 0,-5 0-26 16</inkml:trace>
  <inkml:trace contextRef="#ctx0" brushRef="#br0" timeOffset="1793.1">12806 880 29 0,'2'13'27'0,"4"4"68"0,2-2-28 16,5 0-25-16,1 1 12 0,1 3-7 15,5-1-14-15,1-2-7 0,6 2 11 16,0-4-13-16,0-2-5 0,0 1-5 0,-3-2 2 15,-5 1-2-15,-3-2-7 0,1 2-2 16,-7 0-5-16,-1-3 3 0,1 1-3 16,-4-1 0-16,2-1-1 0,-1-1 1 15,-3 1 0-15,2-2-10 0,-2-1-17 16,0-4-2-16,-2-1-29 0,2 0-48 15,-4 0-105-15</inkml:trace>
  <inkml:trace contextRef="#ctx0" brushRef="#br0" timeOffset="7800.44">11646 1845 37 0,'-2'0'33'0,"2"0"-6"0,-2 0 0 15,0 0-7-15,0 0 1 0,0 0-3 16,2 0-3-16,-2-1 3 0,-2-4-8 15,2 3 5-15,2-2-3 0,-5 2 3 16,3-1-5-16,0 0-1 0,2 2 5 16,-2-2-6-16,2 2 3 0,-2-2 2 0,0 1-4 15,2 2 3-15,-2-3-5 16,0 3-3-16,2 0 4 0,0 0-1 15,0 0 0-15,-2 0-6 0,2 0 2 16,-2 0-1-16,0 0-1 0,2 0-1 0,0 0 2 16,0 0 3-16,0 0 0 0,0 0 2 15,0 0 4-15,0 0 6 0,-2-1-9 16,2 0-2-16,-2 1 1 0,2-2-1 15,-5 0-1-15,5 2 1 0,0 0-1 16,0-1 1-16,0 1-1 0,0-1 0 16,0-1-1-16,0 2 0 0,0-1 0 0,0 1-2 15,0-1 0-15,0-1 2 16,0 1-3-16,0 1 1 0,0-1 1 15,-2 1 0-15,2 0-1 0,0 0-2 16,0 0 0-16,0 0 1 0,0 0-1 0,0 0-2 16,0 0 1-16,2 0 2 0,5 0 0 15,1 0-1-15,-2 0 0 0,2 0 1 16,-1 0-1-16,3 0 0 0,0-4-1 15,3 3 2-15,3-1 0 0,5-1-2 16,6-1 1-16,6 0 1 0,6-1-2 16,5-1 2-16,7 2-2 0,5-4 2 0,8 1-2 15,4 0 2-15,3 0-2 16,-3-2 2-16,0 1-2 0,0 1 2 15,-6 0-1-15,-4 1 0 0,-4 2-1 0,-7 0 2 16,-3-2-1-16,-5 3 0 0,-2-5-1 16,-6 3 2-16,2-1-2 0,3 0 2 15,-8 0-2-15,3 2 2 0,3-2-1 16,-5 1-1-16,4-1 1 0,-2 0 0 15,-2-1 0-15,-3 0 1 0,-1 1 1 0,-2 2 0 16,-9-1-1-16,1 3 0 0,-7-3 0 16,-2 0 0-16,-2 1 2 0,3 0 1 15,-5-1 1-15,2 3 0 16,-2-2-1-16,0-2-1 0,-2 3 0 0,4 0-3 15,0 0-1-15,0 0 2 0,1 1-1 16,-1 1 0-16,0 0-1 0,-4 1 2 16,0 0 0-16,0 0-2 0,0 0 0 15,0 0 2-15,-6 0-1 0,-3 8-1 16,-1-1-7-16,0 1-9 0,-1 3-18 0,1-5-31 15,-7-3-93-15</inkml:trace>
  <inkml:trace contextRef="#ctx0" brushRef="#br0" timeOffset="17438.99">13614 888 2 0,'-2'-4'84'15,"-4"0"-46"-15,6 1-7 0,0 1 9 16,-4 0-9-16,4 1-10 0,0-1-6 0,0 2-5 15,0-1-3-15,0 1-3 0,0-1 0 16,0-1 2-16,0 2 5 0,0-2-4 16,0-2 1-16,0 2 4 0,0-1 1 15,-2 1 3-15,2 0-2 0,-2 1 0 16,2 1 0-16,0 0-2 0,0 0-5 0,0 0-1 15,0-1 0-15,0 1-2 16,0-3-1-16,0 3-2 0,0 0-1 16,0 0 3-16,0 0 0 0,0 0 0 15,0 0 4-15,0 0 1 0,0 0-3 0,0 0 6 16,0 0-4-16,0 0 0 0,0 0 1 15,-3 0-5-15,3 3 2 0,-2 3 0 16,2 0-3-16,0 1-1 0,0 0 2 16,0 2 1-16,0 2-2 0,0 0-1 15,-4 3 3-15,4 2-2 0,-2-1 0 16,0 4 0-16,0 1 2 0,2 0-2 15,-2 1 0-15,0-1 2 0,2-1 1 16,0-1-3-16,0-2 1 0,0-1-2 16,0-2 2-16,0-3-2 0,0-3 0 0,0-3 0 15,0-2 1-15,0 1 0 0,0-3-3 16,0 0 2-16,0 1-2 0,0-1 3 15,0 0 0-15,0 0 0 0,0 0 0 16,0-1-4-16,0-3-9 0,2 0-9 16,4-2-13-16,0-1-22 0,-1-3-54 0,-5-2-101 15</inkml:trace>
  <inkml:trace contextRef="#ctx0" brushRef="#br0" timeOffset="17962.02">13881 817 141 0,'0'0'31'0,"0"0"12"0,0 1 14 15,-2 3-23-15,-5 1-9 0,-1 2-1 16,6 4-5-16,-4-1-2 0,0 5-3 15,4 0-4-15,-7-1 2 0,3 1-3 16,0 3 1-16,0-3-1 0,-3 4-2 0,1 3-3 16,0-1-1-16,2 0 15 0,4 1-13 15,0-4-2-15,-5 1 1 16,7 1-1-16,0-2 0 0,0 0-1 15,0-2-3-15,5-1 2 0,-1-3 2 0,6 0-4 16,-2-1 1-16,5-4 2 0,-3 0-1 16,7-1-1-16,-5-6 0 0,2 0 1 15,3 0 1-15,-5-3-2 0,3-7 0 16,-5 1 3-16,1-4-1 0,-1 0-2 15,-4 1-2-15,0-2 3 0,-4 1 1 0,-2 1-1 16,0-2 0-16,0 1 2 0,-2 1-3 16,-6-1 0-16,-2 1 2 0,1 4-2 15,-1 3 1-15,-4 2-2 0,3 3 1 16,-1 0 0-16,-1 4 0 0,3 9-5 15,0 4-1-15,-1 0-11 0,5-1-14 16,0 2-22-16,0-6-45 0,0-3-90 16</inkml:trace>
  <inkml:trace contextRef="#ctx0" brushRef="#br0" timeOffset="18555.06">14121 520 107 0,'0'1'56'15,"0"2"-45"-15,0 3 26 0,2 2 2 0,2 4-18 16,4 5-1-16,2 0-5 15,1 5-10-15,1 2 0 0,3 5-2 16,-3 2-1-16,0 4 10 0,5 4 0 16,-7 4-6-16,-2 0 2 0,1 0-3 0,-3 1 2 15,-6 0-2-15,0 1 1 0,0-2-1 16,0 0 1-16,-8 1-2 16,-5 1 3-16,1 1 19 0,-5 1-9 0,7-3-11 15,-4-3-2-15,3-3 3 0,5-4-5 16,-4-6 0-16,6-5-1 0,-1-3 0 0,-1-6-1 15,4-5-10-15,2-1-28 16,0-5-29-16,-2-3-57 0,-4 0-82 16</inkml:trace>
  <inkml:trace contextRef="#ctx0" brushRef="#br0" timeOffset="19316.09">13523 597 23 0,'0'0'144'0,"0"0"-111"0,-2 0 9 16,-2 5-5-16,0 1-7 0,-2 2-8 16,-1 2 1-16,1 1-1 0,-2 0-5 15,0 3-1-15,-1 3 2 0,-1 4-1 16,-2 5-2-16,-1 8-5 0,3 4 7 15,-5 2-6-15,7 4-1 0,-2 3-4 0,-1 0-1 16,-1 4 3-16,6-1-5 0,-2 0 1 16,1 0-2-16,7 1-1 0,0-2 0 15,0-2 0-15,9-4-1 0,9-4-4 16,5-4-11-16,6-5-20 0,4-5-25 15,2-7-34-15,0-6-82 0</inkml:trace>
  <inkml:trace contextRef="#ctx0" brushRef="#br0" timeOffset="52146.98">12111 1909 25 0,'2'0'97'0,"-2"0"-78"0,2 0 2 0,-2 0 2 15,0 0 2-15,0-2-1 0,0 1-3 16,0-2-9-16,0 3 3 16,0 0-7-16,0 0 0 0,0 0-3 15,0 0-3-15,0 0 0 0,0 0-2 0,0 0 2 16,0 0-4-16,0 0 4 0,0 0-1 15,0-1 0-15,0 1 2 0,0 0 1 16,0 0-1-16,0 0-3 0,0 0 5 16,0 0-3-16,0 0 0 0,0 0 0 15,0 0-1-15,0-2 5 0,2 0-4 16,-2-2 2-16,3 2 1 0,-3-1 5 0,0 1-6 15,0-2 6-15,0 2-2 0,0-2 2 16,0 1-1-16,0 1-3 0,0-2 2 16,0 1-3-16,0 1 0 15,-3-2 1-15,-3 4 1 0,2-1-2 0,-2 1-2 16,0 0-2-16,2 0 2 0,-3 0-1 15,-1 0-2-15,4 2 0 0,-2 6 1 16,-2-2 1-16,1 2-4 0,-1-1 2 16,0 1 2-16,0 1-4 0,-1 2 4 15,-3 2-2-15,2 0 0 0,-1 2-2 0,3-2 2 16,2 2 2-16,-1-1-4 0,5-1 2 15,-2 2 2-15,4-1 5 0,0-1-10 16,0 2 1-16,0-3 0 0,2-1 0 16,2-2 2-16,3-2 2 0,3-2-4 15,-4 0 2-15,5-2 2 0,1-1-1 16,-2-1-2-16,3-1 1 0,1 0 1 15,3 0 0-15,-1 0-1 0,3 0 0 16,-1 0 1-16,1-5 0 0,0-1-2 16,1 0 0-16,-3-4 2 0,-1 0 0 0,-1 2-2 15,-5-3 1-15,1 0 2 0,-1-2 0 16,-6-3-2-16,2-2 5 0,-2 0-2 15,-2-2 14-15,0-1-8 16,-2 1 4-16,0 0 1 0,0 2-2 0,0 0-3 16,-2 0-3-16,-6 2 3 0,-2 5 0 15,-1 1-2-15,-1 4-5 0,-2 6 2 16,-3 0-3-16,1 2-1 0,3 10 0 15,1 3 0-15,1-1-1 0,3 4-9 16,-2 4-23-16,4-1-22 0,-3-6-73 0,-1-1-227 16</inkml:trace>
  <inkml:trace contextRef="#ctx0" brushRef="#br0" timeOffset="53435.05">12111 2536 10 0,'6'-3'97'0,"-6"1"-32"16,3-1-28-16,-3 1 18 0,2 0-9 16,-2 0-8-16,0 1-9 0,0 0-3 15,0 1 0-15,0-1-8 0,0 0 0 16,0 0-6-16,0 0 0 0,0 1-1 15,0 0-4-15,0 0 0 0,0 0 0 16,0 0 3-16,0 0-4 0,0 0 0 0,0 0-5 16,0 0 2-16,0 3-2 0,0 2-1 15,0 2 3-15,-2-1-1 0,2 2 1 16,-3 2-1-16,1 1 1 0,0 2 1 15,0 1-2-15,0-1 1 0,2 2 0 16,-2 0 0-16,0 0-2 0,2-1 0 16,-2 2 3-16,0 0-3 0,-2-1 13 15,2-1-9-15,0-3-3 0,2 3 0 16,-2 0-2-16,2-3-1 0,-2 1 4 15,2-3-2-15,0-3-1 0,0-2-1 0,0 0 2 16,0-2 0-16,0-1-1 0,0 0-1 16,0-1-1-16,0 0-2 0,0 0-2 15,0 0-9-15,0 0-8 0,0 0-17 16,0 0-35-16,0-7-90 0</inkml:trace>
  <inkml:trace contextRef="#ctx0" brushRef="#br0" timeOffset="54559.12">11890 3555 1 0,'0'0'-1'0,"0"0"9"15,0 0 156-15,0 0-130 0,0 0 7 16,0-1 5-16,4-2-11 0,4-2-8 15,-1-1-1-15,3 0-2 16,0 0-2-16,3-1-2 0,1 2-1 0,1-1 1 16,-1 0-6-16,3 1 1 0,-1 1 0 15,-1 0-4-15,3 4-1 0,-1 0 2 16,-3 0-5-16,-1 0 0 0,-3 0-4 15,-2 6 0-15,-1 7 0 0,-1 2-2 16,-4 1 0-16,-2 5 1 0,0-1 0 0,0 3 0 16,0 2-2-16,-2-1 2 0,-7 2-2 15,-3 0 0-15,0-2 1 0,-5 0 1 16,-1 0-1-16,1 1-1 0,-4-2 1 15,-1 1 1-15,-1-1-1 0,2-3-1 16,0-2 0-16,3-5 2 0,5-5-1 16,3-3-1-16,4-1-2 0,-2-3 2 15,1-1 1-15,3 0-4 0,0-3 3 16,0-5 0-16,2 0 0 0,2 1-1 15,0 1 0-15,0 2 1 0,0-1 0 0,2 2-3 16,0 2 2-16,4 1 0 16,3 0 3-16,-3 0-4 0,6 1 1 0,1 7 2 15,-1-3-1-15,2 0-1 0,-1 1 0 16,1 0 1-16,1-1 0 0,1 2-11 15,1-2-7-15,-1-1-8 0,9 1-10 16,-4-5-9-16,2 0-73 0,-7 0-97 16</inkml:trace>
  <inkml:trace contextRef="#ctx0" brushRef="#br0" timeOffset="55831.18">11803 4419 12 0,'0'0'-3'15,"0"0"13"-15,0 0 123 0,-2 0-72 0,0 0-20 16,2 0 3-16,0-2-9 0,-2-1 0 16,2 0-7-16,0 1-3 0,-2 0 1 15,2-1-2-15,0 2 0 0,-2-3-10 16,0 3 5-16,2-2-3 0,0 1-3 15,-2-1-3-15,2 3-1 0,0-3-1 0,0 2 2 16,0-1-8-16,0 1 5 0,0-2 0 16,0-1-3-16,6 1-3 0,2-2 2 15,7 1 0-15,1 0 3 0,-1 0-4 16,3-1 4-16,1 2 0 0,2 1-1 15,1 1-2-15,1 1-1 0,0 0 3 16,0 0-1-16,-3 1-3 0,-1 4 1 16,-5 3 1-16,1 1-2 0,-7-2-2 15,0 4 2-15,-1 0 0 0,-5 0 0 16,-2 1-2-16,0 1 3 0,-7 1 2 15,-5 1-6-15,-2 1 2 0,-3-1 0 0,-4 0 0 16,5 1 0-16,-3-2-2 0,1-3 2 16,5-1 1-16,5-3-1 0,0-2-3 15,3 1 4-15,3-3 1 0,0-1-3 16,2 0-2-16,0 0 3 0,0-1 0 15,0 1 0-15,9 1-2 0,-1-2 2 16,2 0 2-16,5 0-3 0,-5-1 0 16,2 0 1-16,1 2 2 0,1 0-3 15,-1-2 0-15,-3 5 1 0,2-1 1 16,-1 1-2-16,-3 1-1 0,-2 1 1 0,-2-1-1 15,1-1-2-15,-3 3-2 0,-2-2 5 16,2 0-2-16,-2 2-2 0,0-2 1 16,0 3 3-16,-9 1 3 0,-1-4-2 15,0 2-1-15,-1 0 2 0,-1-2 1 16,2-1-2-16,-7 0-1 0,5-2 2 15,-1-1 0-15,-1 4-1 0,-5-1-1 16,1 3 1-16,-1 1 0 0,5-2 0 16,3-1-7-16,3 0-17 0,8 0-18 15,0-1-33-15,0 0-83 0</inkml:trace>
  <inkml:trace contextRef="#ctx0" brushRef="#br0" timeOffset="56884.25">11719 5448 10 0,'4'-3'11'0,"-2"-2"110"0,-2 0-65 15,4-1-7-15,-4 2 1 0,2-2-12 16,0 3 8-16,-2 0-7 0,2 1-12 16,-2 1-3-16,0 1 0 0,0-1-3 15,0 1-6-15,0 0-6 0,0 0-4 16,0 5 0-16,-4 6 1 0,-4 4-3 0,1 4 2 15,-1 0 2-15,-2 3-1 0,2 2-4 16,-1 1 3-16,-1 1-1 0,6-2-2 16,2 0 2-16,0-2-2 0,2-3-1 15,0 0 2-15,0-5-3 0,0-3 2 16,6 0 0-16,2-4 0 0,0-2-2 15,7-4 2-15,1-1 0 0,3-2 1 16,2-7-2-16,4-2 0 0,-7-1 0 16,3 2-1-16,-3 0 0 0,-1 2 0 15,2 2 1-15,-1-3-1 0,-1 2-1 16,-3 1 1-16,1-1 2 0,-5 2-2 0,2 1-2 15,-1 2 2-15,-5 2 0 0,0 0-1 16,-2 0-2-16,0 0 0 0,1 0-3 16,-3 0-2-16,0 0-6 0,2 0 1 15,-2 3-7-15,-2 1-6 0,2 1-7 16,2 0-9-16,-2-1-1 0,-2-1-14 15,0 0-22-15,2-3-15 0,-2 0-47 16</inkml:trace>
  <inkml:trace contextRef="#ctx0" brushRef="#br0" timeOffset="57161.25">11886 5563 47 0,'0'1'151'0,"0"-1"-31"0,0 1-79 0,0 1 13 15,0 3-9-15,0 3-11 0,0 5-5 16,0 5-12-16,-4 1-6 0,0 1 4 15,2 2-12-15,-3 1-1 0,3 2 0 16,0 0-2-16,2 2 1 0,0-5-3 16,0 1 0-16,7-6-22 0,1-1-16 0,4-1-54 15,-4-8-57-15</inkml:trace>
  <inkml:trace contextRef="#ctx0" brushRef="#br0" timeOffset="58176.32">11774 6413 0 0,'0'3'116'0,"-4"-3"-34"0,2 0-46 15,2 0 16-15,-2 0-15 0,0 0-1 16,2 0-4-16,0 0-7 0,0 0-1 16,0 0-11-16,0 0 4 0,0-2 3 0,0 2-10 15,0 0 0-15,0 0-2 0,0-2-4 16,8 0 0-16,3-1-2 0,1 1 3 15,5-2 1-15,3 1-1 0,5 0 15 16,2 1-12-16,2-1 0 0,0-1-2 16,0 0-2-16,2-2 3 0,-4 2-4 15,-3 1 0-15,-5-2-3 0,-2 2 2 16,-7 3 0-16,-6-2-2 0,0 2-1 15,-2 0 1-15,-2 0 1 0,0 0-3 16,0 0-5-16,0 0-5 0,0 0-7 16,0 0-13-16,0 0-12 0,-2 3-10 0,-8 2-43 15,-1-1-77-15,-1-2 8 0</inkml:trace>
  <inkml:trace contextRef="#ctx0" brushRef="#br0" timeOffset="58530.34">11805 6495 10 0,'0'1'213'0,"0"-1"-125"16,0 0-59-16,0 0 11 0,0 0-4 0,9 0-10 16,-1 0-18-16,0 0 0 0,0 0 0 15,3 4-3-15,-1-1 0 0,0 3-4 16,3 3 1-16,1 1-1 0,1 0 0 15,-3 4-1-15,1-3 2 0,-3 0-1 16,2 1-1-16,-1-1-2 0,-3 0 2 0,0 0-1 16,-2 0-7-16,-1-3 3 0,-3 2-6 15,-2-2 2-15,0-2 4 16,0 1 4-16,-7-2 0 0,-1-1 6 15,-4-1-2-15,3-1 1 0,-5-1 9 0,-1-1 1 16,1 2 1-16,-3-2-1 0,-3 0 5 16,5 0-7-16,1 0-4 0,4 0-5 15,1 0 1-15,3 0-1 0,2 0-2 16,2 1-3-16,-2 4-2 0,2 0-12 15,2 2-19-15,0 1-28 0,0-3-46 0,0-2-73 16</inkml:trace>
  <inkml:trace contextRef="#ctx0" brushRef="#br0" timeOffset="59700.41">11820 7092 6 0,'0'0'-6'0,"0"2"126"0,0 0-46 16,0-1-44-16,-6 2 20 0,1 3-9 15,-1-1-7-15,0 3-5 0,0 3-1 16,0 1-5-16,-5 2-8 0,3 2 6 15,-2 3-1-15,-1 1-3 0,3 3 4 16,0-3-4-16,2 0-9 0,-3 2 5 0,3-1-8 16,2 2 4-16,-2 1 1 0,6 2-1 15,-2-1-6-15,2 0-2 16,0-1 2-16,0 0-3 0,2 0 0 15,8-3 2-15,1-1-1 0,1-4-1 0,4-4 1 16,3-4 1-16,0-4 0 0,-1-4-2 16,3 0 1-16,-5 0 0 0,3-11 1 15,-4-2-1-15,-3-1-1 0,-4-1 2 16,0 0 1-16,-3 0-2 0,-1 2 1 15,-4-3-3-15,0 4 4 0,0-1-2 0,-6 2-1 16,-3 2 3-16,-1 0-2 0,-2 5-2 16,-3 1 1-16,-1 3 0 0,-1 0 0 15,0 6-1-15,1 8-2 16,4 5 2-16,-3 0-1 0,5 2-8 0,1 1-7 15,5-1-13-15,2-1-22 0,2-1-45 16,-2-6-87-16</inkml:trace>
  <inkml:trace contextRef="#ctx0" brushRef="#br0" timeOffset="60928.48">11663 8386 0 0,'0'0'2'15,"0"0"10"-15,0 0 94 16,-2 0-7-16,0 0-65 0,2-1 18 0,-5-2-13 15,3 0-6-15,0 1-2 0,-2 1-3 16,2-2-2-16,2 3-7 0,-2-1 3 16,0 1-3-16,2 0-1 0,-2-1-2 15,0-1 0-15,2 2-4 0,0 0 2 16,0 0-10-16,0 0-2 0,0 0-2 15,2 0-2-15,8 0 2 0,9 5 1 0,2-2 0 16,7 1-1-16,3-2 1 0,-2-2 1 16,4 0-1-16,-2 0-1 0,-2 0-1 15,0 0 4-15,-2 0-4 16,-4 0 2-16,-4 0-1 0,-3 0-1 0,-8 0 2 15,-1 0-2-15,-3 0 2 0,-4 0-2 16,0 0 1-16,0 0 0 0,0 2 0 16,0 6 0-16,0 5 2 0,-11 2 0 15,1 2-3-15,0 2 3 0,-5 0 0 16,3 1-3-16,-3 4 1 0,1-2 1 0,1 0-1 15,-1 5 0-15,0 3 0 0,-1 0 1 16,1 1 4-16,3-4-4 0,5-5-1 16,4-1 0-16,0-3-2 0,2-2 3 15,0-4-7-15,0 0-21 0,2-6-28 16,4-1-23-16,2-4-50 0,-1-1-130 15</inkml:trace>
  <inkml:trace contextRef="#ctx0" brushRef="#br0" timeOffset="62153.55">11905 9248 2 0,'2'-1'107'16,"-2"1"-31"-16,0-2-42 0,0 0 9 15,0 1-10-15,0 0 0 0,0 0-4 16,0 1-4-16,0-2 0 0,0 0-9 0,0-1 1 16,-2 1 0-16,-1 0-2 0,1 1 0 15,-2-1-5-15,0 0 2 16,0 0-2-16,-2-1-3 0,0 2-1 0,-5 1-1 15,-1 0 0-15,-1 0-2 0,-1 4-4 16,-5 5 7-16,3 1-1 0,-1-1 1 16,3-1-1-16,1 1 1 0,5 0-5 15,2 0 1-15,2 3-1 0,-2-1 0 16,6 3-1-16,0 0 0 0,0 1 0 0,0 0 1 15,10-1 0-15,2-1-2 0,1 2 1 16,3-3 3-16,-1 0-2 0,1 1 9 16,1 1-15-16,-1 1 4 15,-1 0 1-15,-1-1-1 0,-3-2 0 0,3 3 2 16,-4 1 0-16,-1 0-3 0,-1 2 2 15,-6-2 2-15,0-2-1 0,-2-3-2 16,0-2 0-16,0-3 2 0,-6 0-1 16,-2 2-2-16,-5-3 1 0,-1 0 1 15,-1 1 0-15,3-3-2 0,-3 0 0 0,3 0 3 16,2-3 0-16,-3 0-2 0,7 0 1 15,2 0 1-15,-2-5 1 16,6-4-4-16,-2-4 0 0,2-1 2 0,0 0-1 16,0-1-2-16,4-1-1 0,4 2 4 15,2 0 0-15,7 0-6 0,0 1-1 16,1 0 1-16,3-5-1 0,2 0-2 15,1-2-1-15,-1-4 5 0,-4 2 4 16,-1 1-1-16,-5-2-7 0,-5 2 16 16,0-2-5-16,-4 0 3 0,-4 2 1 15,0 1 2-15,0 3-1 0,-2 1-3 0,-6 4 4 16,-4-2-2-16,-1 4-3 0,1 3-3 15,-3-1 0-15,1 6 1 0,4 2 0 16,1 0-3-16,1 0 1 0,0 9-5 16,6 3-13-16,0 2-16 0,2 0-31 15,0-1-66-15,-2-1-163 0</inkml:trace>
  <inkml:trace contextRef="#ctx0" brushRef="#br0" timeOffset="63341.62">11809 10224 7 0,'5'0'12'0,"-3"-3"45"16,-2-3 52-16,0 4-70 0,0-1 12 15,0-2-9-15,0 2-5 0,0-1-11 16,0-2-1-16,0 3-1 0,2 0-6 0,-2 0-3 15,0 1-5-15,0 1 3 16,0-2-6-16,0 2 0 0,0 0-2 0,0-2-1 16,0-1 1-16,0 2-3 0,0-2 2 15,-2-3 2-15,0 1 1 0,-3 0 1 16,1 0-3-16,-2-2 7 0,0 2-5 15,-2-1 1-15,-1 3-3 0,1 0 1 16,-2 1 1-16,-1 3-3 0,3 0-1 16,-2 0-2-16,-3 0 3 0,1 9-4 15,-2 1 0-15,1 4 1 0,3 5-1 0,-3 1 0 16,3 5 0-16,2 5 0 0,0-1 0 15,5-2 0-15,3-1 0 0,0-6-1 16,3-4 1-16,7-1-2 16,4-4 1-16,-3-5 2 0,3-1 0 0,5-5-1 15,-5 0 1-15,5-6 1 0,2-7 2 16,-3-3-4-16,1-2 0 0,-3-1 1 15,-3-1 1-15,-1 0 0 0,-2 4-1 16,-5 1 1-16,-3 4 2 0,0 2-3 16,0 1 5-16,-2 4-1 0,0 2-1 0,0 1-1 15,0 1-1-15,0 0 0 0,0 0-4 16,0 0-2-16,0 1-1 0,0 8 6 15,0 0 0-15,0 4-1 16,0 2-1-16,0-1 2 0,0 2-1 16,0 3 1-16,0-3-1 0,0 5-1 0,0 0 2 15,0-1-2-15,0 0 1 0,0 0 1 16,0-5-1-16,0-2-1 0,0 2 1 15,0-5 1-15,0 0 0 0,0-3-3 16,0-3 2-16,0-2 1 0,0 0-1 16,0 2 0-16,0-3-11 0,0 1-4 0,0 1-10 15,0-2-3-15,0 4-16 0,4-2-17 16,0 1-34-16,0-3-131 0</inkml:trace>
  <inkml:trace contextRef="#ctx0" brushRef="#br0" timeOffset="90342.16">11522 11436 0 0,'0'0'4'0,"0"0"14"0,2 0 44 0,-2 0-21 16,0 0-23-16,0-2 0 0,0 1-7 16,0 0 5-16,0 1-2 0,0 0 1 15,0-2-1-15,0 2 2 0,0-1-3 16,0 0 3-16,-2-1-3 0,2 2-1 15,-4-1 1-15,2 1-4 0,2 0-1 16,-2 0-6-16,0 0 3 0,0 0-2 16,0 0-2-16,0 0 0 0,0 0 2 15,-1 0-1-15,-1 1 3 0,4 1 0 16,0 1 2-16,-2-2 2 0,0-1-3 0,-2 2-4 15,4-1 3-15,0 0-3 0,0 2-1 16,-2-2 0-16,0 1 1 0,2-2 1 16,-2 0-3-16,0 2 1 15,2 0 4-15,-2-1-3 0,2 1 1 0,0 1-2 16,0-2 2-16,-2 1 0 0,2-1-4 15,0 1 2-15,-2-2 1 0,2 1 2 16,0 1-3-16,-2-2-1 0,2 0 4 16,0 0 1-16,0 0 2 0,0 0 0 15,0 0 4-15,0-4-4 0,0-4-6 0,8-4-1 16,-2-2 3-16,2-1-1 0,3-3 3 15,-1 0 0-15,-2-4-3 0,7-5 1 16,-3-2-2-16,0 0-1 16,1-2 2-16,-5 2-1 0,0-1-1 0,3 2 0 15,-1 2 1-15,-4 1 1 0,3 4-2 16,-1 2 0-16,-2 4 2 0,0 2 1 15,0 2-6-15,-1 3 7 0,-1 2 6 16,2 4-10-16,-4-1 1 0,4-1-2 16,2 3 1-16,-1-3 2 0,-1 0-2 0,0 3-1 15,0 0 1-15,-2 1 1 0,5 0-2 16,-3 0 1-16,-2 0 1 0,2 0 0 15,0 3-2-15,-4 4 1 0,3 3 2 16,-1 4 0-16,-4 2 0 0,2 4 0 16,2 3 0-16,-4 0-2 0,0 1 1 0,4 3-1 15,-4-3 1-15,4 0 2 16,2 0-4-16,1 0 1 0,-3-1 1 15,2-2 2-15,0 2-4 0,0-1-1 16,-2-2 5-16,5 0-3 0,-1-5 0 16,-2-1-1-16,2 0 2 0,-3-1 1 0,1-2-4 15,0-1-1-15,-4-4 0 0,2-1 2 16,0-2-5-16,-2 0-3 0,-2-3-7 15,5 0 1-15,-3 0-8 0,0 0 0 16,-2 0-3-16,2 0-9 0,-2-4-21 16,0 0-30-16,0-1-28 0</inkml:trace>
  <inkml:trace contextRef="#ctx0" brushRef="#br0" timeOffset="90703.18">11559 11345 1 0,'9'0'76'0,"3"0"12"16,0-6-55-16,3-1 29 0,1 1-23 16,1-2-11-16,6 2-11 15,2-1-8-15,-3 1-4 0,7-2-4 16,-2 1-1-16,2 1 1 0,-4 1-3 0,0 2-21 15,-3 0-45-15,-3-2-44 0</inkml:trace>
  <inkml:trace contextRef="#ctx0" brushRef="#br0" timeOffset="92002.26">11528 12015 17 0,'0'-5'158'15,"0"-1"-115"-15,0 3 15 0,2 1-6 16,-2-1-19-16,0 1-7 0,0 2-2 15,0 0-6-15,0 0-3 0,0 0-4 16,0 0-2-16,0 0-5 0,0 0-4 16,2 3 4-16,-2 6 5 0,0 5 2 15,5 3-6-15,-1-1 0 0,0 5-2 16,0-2-2-16,2 0 0 0,0 2-1 15,3-1 0-15,-1-1-1 0,-2-1 2 16,0-2 2-16,-2-1-2 0,-4-1-2 0,7-2 2 16,-7-2 2-16,0-4-2 0,2-2-2 15,-2-3 1-15,0-1 3 0,0 0-2 16,0 0 7-16,0 0 2 0,0 0 0 15,0-8-12-15,-2-4 2 0,2-1 1 16,-2-4 3-16,-3 0-4 0,3-2 0 0,0 1 3 16,-4-6 2-16,4-1-4 15,0-2 0-15,0-2 1 0,2 2 0 16,0 1-2-16,4 2-1 0,4 5 2 15,3 5 0-15,-1 0-3 0,4 4 1 0,3 0-1 16,0 0 4-16,1 1-4 0,5 2 2 16,0 0-1-16,-1 2 2 0,1 0-2 15,-2 5 1-15,-7 0 0 0,1 0 1 16,-3 4-3-16,-8 4 0 0,-2 2 0 15,-2 2 2-15,0 0-2 0,0 1-1 0,-4 2 1 16,-8 1 2-16,-1 1-2 16,1 2-2-16,-2-1 0 0,-1 2 2 15,3 1 1-15,-1-1-2 0,1-1 1 16,4-2 3-16,1-2-4 0,5-5-1 0,0-4 0 15,2 2 5-15,0-4-4 0,0 0 0 16,2 1 3-16,5-3-1 0,1-1 1 16,4 2-2-16,1-3 2 0,-1 0 2 15,7 1-2-15,-5-1-1 0,1 0 1 16,1 0 2-16,-1 0-2 0,-3 0-2 0,0 3 3 15,3 2 0-15,-5 1-2 0,-2 1-1 16,3 1 2-16,-9-2 0 16,2 3-5-16,-2-3-4 0,-2-1 4 15,0 1 1-15,0-1 4 0,0 2 0 0,-10 1 1 16,-1 1 2-16,-3-3-3 0,1-1-1 15,1 4 2-15,-4-3 0 0,-1 5-1 16,-4 2-1-16,1-1 1 0,-1-1 1 16,4 1-3-16,7-1-15 0,-4-1-14 15,5 1-25-15,1-1-59 0,0-4-83 0</inkml:trace>
  <inkml:trace contextRef="#ctx0" brushRef="#br0" timeOffset="93318.33">11752 12688 154 0,'0'-1'51'0,"2"-2"-13"0,-2-2 11 15,0 2-7-15,0 1-19 0,0 0-12 16,0-1 6-16,2 3-3 0,-2-2 0 16,0 0-5-16,0 2-1 0,0-1 1 15,0 0-5-15,0 1 2 0,0-1 2 0,0-1-1 16,0 2-4-16,0 0 3 0,0 0 1 15,0 0 0-15,0 0-1 0,0 0 0 16,0 0 2-16,0 0-5 16,-2 0-3-16,-5 0 0 0,-1 0 0 0,-2 0 0 15,0 6-2-15,-3 4 3 0,1 2 0 16,-3-1-1-16,1 5 0 0,-3 0 1 15,1 2 1-15,-1 3 2 0,3-1-2 16,1 1 7-16,3 3-3 0,4 0-1 16,0-2-5-16,6-1 2 0,0-3 0 0,0-3-2 15,8-4-2-15,6-4 1 16,1-1 3-16,5-4-2 0,5 1-1 0,2-3 2 15,2 0 0-15,0 0-1 0,4 0-2 16,0 0 0-16,-2 0-4 0,-2 0-16 16,2-1-16-16,-2-1-14 0,0-5-50 15,-4-1-106-15</inkml:trace>
  <inkml:trace contextRef="#ctx0" brushRef="#br0" timeOffset="94191.38">11725 13379 9 0,'0'-3'-9'15,"0"-3"205"-15,0-1-128 0,0 2-15 0,0 0 5 16,0 4-17-16,0 0-8 0,0 0-9 15,0 1-4-15,0 0-7 0,0 0-6 16,0 2-3-16,0 12 2 16,0 3 3-16,0 4-3 0,0 5 1 15,-2 1-1-15,-2 0 13 0,1-1-9 0,3-4-7 16,0-2-2-16,3 2-1 0,1 0-1 15,-4-1 2-15,6-1 0 0,-2-6-2 16,2-4-3-16,2-4-7 0,1-2-8 16,-3-4-5-16,0 0-9 0,2 0 2 15,1-7-16-15,-3-6-32 0,2-4-44 0,-4-4-39 16</inkml:trace>
  <inkml:trace contextRef="#ctx0" brushRef="#br0" timeOffset="94531.4">11733 13282 24 0,'-8'-4'62'0,"4"0"71"15,-5 1-80-15,5 2-5 0,4 0-7 16,-2 0-14-16,2 0-18 0,0 1-9 16,6 0 2-16,5 0 5 0,1 4-2 0,0 4-1 15,1-2-4-15,-1 3 3 0,3 1-2 16,1 2 1-16,5 2 0 0,0 3-1 15,-1-2-1-15,1 3 0 0,0 2 1 16,-1 1 0-16,-1 1-4 0,-1 2-1 16,-1 0 0-16,-9 0-3 0,1-1-3 15,-7-3 1-15,-2-1 7 0,0-4 2 16,0-2 2-16,0-4-3 0,-9 0 6 15,1-3-1-15,-4-1 5 0,-1-3 4 16,-1 1 1-16,-5-1-6 0,-1 2 1 0,1 0-1 16,-6-1 0-16,4-1-6 0,1 0 0 15,1-2-1-15,5 0 1 0,3 0-3 16,9 0-2-16,0 2-4 0,2 3-21 15,0 1-35-15,0-1-60 0,0 2-111 16</inkml:trace>
  <inkml:trace contextRef="#ctx0" brushRef="#br0" timeOffset="95406.45">11665 14057 10 0,'0'2'-8'0,"2"0"186"15,-2-2-101-15,0 0-30 0,0 0 12 16,0 0-15-16,0 0-8 0,0 0-3 15,0 0-10-15,0 0-3 0,0 0 0 16,0 1-1-16,0 4-5 0,-4 9-11 16,0 2 5-16,-3 5 3 0,-1 3-5 0,4 0 10 15,0 0-8-15,2 2-4 0,0 3-3 16,0 1 2-16,0 1 1 0,2-1-1 15,0-3-2-15,0 0-2 0,0 0 3 16,0-5 0-16,0-5-2 0,0 0-2 16,2-6 1-16,2-6 1 0,-2-1-7 15,2-4-5-15,-2 0-7 0,2 0 1 16,2-5 4-16,-2-10-5 0,3-3 0 15,-1-2-6-15,-4-2 0 0,2-1-7 16,0 0-3-16,0-3-31 0,-2-1-29 16,-2 0-56-16</inkml:trace>
  <inkml:trace contextRef="#ctx0" brushRef="#br0" timeOffset="95667.47">11667 14113 10 0,'-2'-2'5'15,"2"2"183"-15,0-2-126 0,-2 1-14 16,2 0-4-16,0 0-14 0,0-3-2 0,2-1-13 16,6-1-3-16,7-1 8 0,-3-2-1 15,7 1-8-15,-1-2 1 0,1-2-3 16,-1 3-3-16,1 2-5 0,-3 2-1 15,1 4 0-15,-7 1 1 0,-1 0-4 16,-3 0-6-16,2 0-10 0,-2 0-5 16,-4 0-5-16,0 2-14 0,0 2-1 15,-2 2-20-15,0 0-38 0,-4-2-23 16</inkml:trace>
  <inkml:trace contextRef="#ctx0" brushRef="#br0" timeOffset="95860.48">11700 14317 28 0,'12'2'5'0,"-1"-2"128"0,1 0-89 16,5-4-8-16,-3-4 24 16,3-1-26-16,1-1-9 0,1-3-2 15,-1 2-7-15,1-2-6 0,2 2-4 16,-9 2-6-16,3 3 1 0,-3 1-2 0,-2 1-17 15,-1 4-21-15,1 0-36 0,-6 0-48 16</inkml:trace>
  <inkml:trace contextRef="#ctx0" brushRef="#br0" timeOffset="96731.53">11727 14485 143 0,'0'0'58'0,"-4"-1"-27"15,2 1 13-15,-3 0-8 0,1-3-7 16,0 2-1-16,0 1-10 0,0-1 2 16,0 1-3-16,0 0 0 0,0 0-5 15,4 0 2-15,0 0 2 0,-3 0-4 16,1 0 0-16,0 0-1 0,2 1-1 15,-2 5-2-15,2 1 1 0,0 3-4 0,0-4 1 16,0 1-4-16,0-2-3 0,4-3 2 16,9 0 0-16,-1-2 1 0,3 0-2 15,5 0 0-15,1-2 2 0,4-8-4 16,0 0-8-16,-1-1-2 0,-1-2-7 15,2 3-8-15,0 1-6 0,0-2-12 16,-5 1-15-16,3-2-44 0,-6-2-101 16</inkml:trace>
  <inkml:trace contextRef="#ctx0" brushRef="#br0" timeOffset="97759.59">11601 14913 2 0,'0'0'9'0,"0"0"110"16,0-2-79-16,0-2-6 0,0 1 9 0,0-2 0 16,0 1 1-16,0-2-10 0,0-2 2 15,0 2-8-15,0-2 6 0,0 2-5 16,0 1-2-16,0 2-5 0,0 1 0 15,0-1-3-15,0 3 0 0,0 0-3 16,0 0-7-16,0 0-3 0,0 0-3 0,0 11-6 16,0 7 6-16,0 4 3 0,0 4-2 15,0 0-5-15,0 1 2 0,0 2-1 16,0-3 1-16,0 2-1 0,2-3 2 15,2-2-1-15,-2 0-1 0,0-3 0 16,0-1 0-16,0-4 2 0,2-3-2 16,-4-3-2-16,2-3 2 0,0 0 2 15,-2-4-3-15,0-1-2 0,0 1-1 16,0-2-8-16,5 0 1 0,-5 0-10 15,0 0 3-15,4 0 6 0,0-3-1 0,-4-6-14 16,4-2-4-16,-2 0-4 0,0-2-9 16,-2-2-22-16,0-3-35 0,0-1-44 15</inkml:trace>
  <inkml:trace contextRef="#ctx0" brushRef="#br0" timeOffset="98150.61">11615 14828 0 0,'0'2'12'0,"0"-1"-2"0,0 0 133 16,0-1-82-16,0 0-29 0,0 0 8 15,0 0-3-15,0 0-3 0,0 0-9 16,0 0-9-16,0 0-3 0,4-7-4 0,5 0 1 15,1-1-1-15,2 0 4 0,3 2-1 16,3 0 2-16,1 1-1 0,2 1-6 16,1-2-2-16,-3 2-1 0,0 2-4 15,-3-3 0-15,1 2 0 0,-5 2 0 16,-2 1-1-16,-5 0 2 0,-1 0-7 0,-2 0-10 15,0 0 2-15,-2 0-1 16,0 0-4-16,2 0-11 0,-2 0-14 16,4 0-22-16,-4 0-40 0,0 0-43 15</inkml:trace>
  <inkml:trace contextRef="#ctx0" brushRef="#br0" timeOffset="98463.63">11628 15085 23 0,'0'3'24'16,"0"-1"190"-16,0-2-182 0,0 0 3 16,0 0-2-16,0 0 2 0,6 0-10 0,4 0 7 15,7-8-4-15,-1 0-7 0,1-1 3 16,-1 0-7-16,3 1-14 0,-3 1 1 15,1-2-2-15,2 0-1 16,-3 1-1-16,3 2-1 0,3 3-7 0,-3-1-20 16,2 3-20-16,1 0-22 0,-3-2-74 15</inkml:trace>
  <inkml:trace contextRef="#ctx0" brushRef="#br0" timeOffset="133858.65">8616 15237 10 0,'0'1'7'0,"0"3"6"0,0-4 103 15,0 0-68-15,0 1-18 0,0-1 8 0,0 0-7 16,0 0-3-16,0 0-3 0,0 1-7 16,0 1-3-16,0 0-7 0,-4-2-1 15,2 2 0-15,-1 0 3 16,3-2-5-16,0 0 2 0,-2 2-1 0,2-2 2 15,0 0-3-15,0 0-5 0,0 0 3 16,0 0-4-16,0 0-2 0,0 1 4 16,0 0-3-16,5 1-12 0,1-1-15 15,2 1-29-15,2-2-55 0,-6 0-71 16</inkml:trace>
  <inkml:trace contextRef="#ctx0" brushRef="#br0" timeOffset="134189.67">8868 15293 46 0,'0'2'100'16,"0"-2"-30"-16,0 0-18 0,0 0-3 15,0 0-22-15,0 0-16 0,0 0-5 16,0 0 1-16,4 0 0 0,0 0 0 16,2 0-2-16,3-2-4 0,-3 0 2 15,-2 0-1-15,0 0-3 0,2 1-2 0,1 1-21 16,-1-1-27-16,0 0-49 0,0 1-51 15</inkml:trace>
  <inkml:trace contextRef="#ctx0" brushRef="#br0" timeOffset="134498.69">9217 15321 66 0,'0'0'99'15,"0"0"-56"-15,0 0 4 0,0 0 4 16,0 0-26-16,2 0-22 0,-2 0-3 0,7 0 4 16,-3 0-4-16,2-1-2 0,2 1 1 15,0-2-8-15,-1-1-20 0,1 3-4 16,0-5-26-16,5 3-16 0,-5-1-7 15</inkml:trace>
  <inkml:trace contextRef="#ctx0" brushRef="#br0" timeOffset="134825.71">9625 15291 66 0,'0'0'82'15,"0"0"-22"-15,0 0-19 0,0 0 11 0,0 0-14 16,0 0-18-16,0 0-3 0,0 0-4 16,0 0-8-16,2 0-5 0,2 0 0 15,-4 0 0-15,4 0 0 0,0 0 4 16,2 0-3-16,0 0-2 0,1 0-10 15,1 0-27-15,2 0-32 0,1 0-64 16</inkml:trace>
  <inkml:trace contextRef="#ctx0" brushRef="#br0" timeOffset="135137.72">10019 15286 133 0,'0'0'59'15,"4"0"-31"-15,-4-2-8 0,0 0 1 0,3 1-15 16,-1-1-5-16,2 0-1 0,2 2-1 15,0 0-17-15,-4 0-33 16,2-1-58-16</inkml:trace>
  <inkml:trace contextRef="#ctx0" brushRef="#br0" timeOffset="135501.75">10546 15271 124 0,'0'0'78'15,"0"0"-3"-15,0 0-34 0,0 0 2 16,0 0-15-16,0 0-15 0,0 0-1 15,0 0 7-15,5 0-11 0,-5 0-6 16,2 0 1-16,0 0-2 0,0 0-2 16,2 0 0-16,-4 0 1 0,2 0 1 15,4 0-9-15,-4 0-19 0,4 0-33 16,-1 1-80-16</inkml:trace>
  <inkml:trace contextRef="#ctx0" brushRef="#br0" timeOffset="135843.76">10974 15334 99 0,'0'0'109'15,"0"0"-34"-15,0 0-13 0,0-1-16 16,0-2-17-16,0-1-7 0,2 1-9 16,0 0 0-16,1-1-7 0,-1 3 1 15,0 0-7-15,0-3 1 0,2 3-2 16,0-1 1-16,0 0-1 0,0 2-8 0,0 0-17 15,3 0-16-15,1 0-33 0,0 0-92 16</inkml:trace>
  <inkml:trace contextRef="#ctx0" brushRef="#br0" timeOffset="136148.78">11386 15344 70 0,'0'0'125'0,"0"0"-73"16,0 0-1-16,0 0-6 0,0-1-4 16,0-1-12-16,2 0-13 0,0 0-7 15,2-1-7-15,0 2-3 0,2-1 2 0,-2 1-1 16,3 1-2-16,1 0-5 0,-2 0-20 15,4 0-31-15,1 0-75 0,-3 0-51 16</inkml:trace>
  <inkml:trace contextRef="#ctx0" brushRef="#br0" timeOffset="136438.79">11768 15291 103 0,'0'-1'97'0,"0"-2"-30"15,0 2-13-15,0 0-6 0,0-2-13 16,0 2-10-16,0 1-13 0,0 0-5 15,0 0-3-15,0 0-3 16,0 0-3-16,2 0-1 0,2 0 3 0,-4 0-1 16,7 0-7-16,-1 0-10 0,0 0-11 15,4 4-16-15,7-2-38 0,3-2-3 16,5 0 31-16</inkml:trace>
  <inkml:trace contextRef="#ctx0" brushRef="#br0" timeOffset="136641.81">12196 15273 177 0,'0'-5'73'15,"0"0"-8"-15,0 2-8 0,0 0-21 16,0-1-11-16,0 1-10 0,0 1-10 15,0-1-5-15,2 2-2 0,4 1-1 16,0 0-1-16,3 0-14 0,1 0-26 0,5 0-64 16,5-1-123-16</inkml:trace>
  <inkml:trace contextRef="#ctx0" brushRef="#br0" timeOffset="136845.81">12597 15177 276 0,'0'-5'58'0,"0"0"2"0,0 1-3 0,0 2-21 16,0-2-10-16,2 0-13 0,0 3-8 16,2-2-3-16,-2 2-2 0,3 1-2 15,1 0-1-15,2 0-8 0,6 0-17 16,3 0-11-16,4 0-22 0,-1 0 11 15,3 0-227-15</inkml:trace>
  <inkml:trace contextRef="#ctx0" brushRef="#br0" timeOffset="137013.81">13033 15139 106 0,'2'-1'83'0,"-2"0"0"0,2-1-41 16,2-1-17-16,-1 0-4 0,1 0-12 16,4 1-3-16,-4 0-6 0,4 1 0 15,1 0-1-15,7 0 1 0,5 1-2 16,-3 0 3-16,1 0-33 0,-9 0 7 0,3 2 12 15,-3 2-59-15,-2 0 29 16,3 2-74-16</inkml:trace>
  <inkml:trace contextRef="#ctx0" brushRef="#br0" timeOffset="-146726.56">11206 15548 14 0,'0'0'74'15,"0"0"-50"-15,0 0-34 0,0 0 106 16,0 0-63-16,0 0-8 0,-2 0-6 0,-2 0-1 16,4 0-5-16,-2 0 4 0,0 0-7 15,2 0-2-15,0 0-2 0,0 0-2 16,0 0 2-16,0 0 1 0,-3 0 3 15,1 0 1-15,2 0-5 0,0 0 4 16,0 0-3-16,0 0 0 0,-2 0-1 16,2 0 0-16,0 0 1 0,-2-1-1 15,2 1 5-15,-2-1 0 0,0 0-3 16,2 0 1-16,-2 1-1 0,2 0 0 15,0 0 1-15,0 0-5 0,0 0-3 0,0 0 0 16,0 0 2-16,0 0-3 0,0 0 3 16,0 0 1-16,0 0 4 0,0 0-1 15,0 0 2-15,0-1 0 0,0 0 4 16,-2 0-8-16,2 0-5 0,0 0 4 15,0 1 1-15,0 0-2 0,0 0-1 16,-2 0 3-16,0 0 1 0,2 0-4 16,0 0 0-16,0 0 1 0,0 0 0 15,0 0-5-15,0 0 1 0,0 0 1 16,0 0-1-16,0 8 1 0,0 2 0 15,0 1 1-15,0 1-1 0,0 2 0 0,0 1 0 16,0-1 0-16,0 5 1 0,0 2-1 16,-4 2 0-16,4 2 2 0,-4-4-1 15,4-2-3-15,0-2 1 0,0 0 3 16,0 0-2-16,0-3-1 0,0-1 2 15,0-6-1-15,0-2 0 0,0-2-2 0,0-3 3 16,0 1-1-16,0-1 1 16,0 0-2-16,0 0 3 0,0 0 1 15,0 0-3-15,0 0 1 0,0 0 2 16,0 0 1-16,0 0 1 0,0 0-4 0,0 0 3 15,0 0-1-15,0 0-1 0,0 0-3 16,0 0 1-16,0 0 1 0,0 0 0 16,0 0-3-16,0 0 2 0,0 0 0 15,0 0-2-15,0 0-1 0,0 0 1 16,0 0 1-16,0 0-1 0,0 1 1 0,0-1 2 15,0 1 0-15,0 1 0 0,0-2-3 16,0 0 2-16,0 1 2 16,0-1-2-16,0 1-2 0,0 0 1 15,0-1 2-15,0 0 0 0,0 0-2 0,0 1 1 16,0-1 2-16,0 0-1 0,0 0-2 15,0 0 1-15,0 0 1 0,0 1-1 16,0-1-1-16,0 0 1 0,0 0 3 16,0 0-5-16,0 0 1 0,0 2 0 15,0 0 1-15,0-1 1 0,0 3-2 0,0-3 2 16,0 2 0-16,0-1-1 0,0-2-1 15,0 0 1-15,0 0 3 0,0 0-3 16,0 0 0-16,0 1 0 16,0 1 1-16,0-1-1 0,0 0-1 0,0 1 1 15,0-2-2-15,0 1 1 0,0 1-2 16,0 1 4-16,0 0-3 0,0 1-3 15,0 0-2-15,0-1 2 0,0-1 1 16,0 0 3-16,0-2-3 0,0 1-1 16,0-1 5-16,0 0 0 0,0 0 1 0,0 0 3 15,0 0-2-15,0 0 1 0,0 0-5 16,0 0 2-16,0 0 1 0,0 0-1 15,0 0-2-15,0 0 2 0,0 0-6 16,0 0-1-16,0 1 1 16,0 4-6-16,0-3-7 0,0 0 3 0,0 0-4 15,0-2 1-15,0 0-4 0,0 2-8 16,0-1-32-16,0-1-69 0</inkml:trace>
  <inkml:trace contextRef="#ctx0" brushRef="#br0" timeOffset="-143462.37">11756 15631 6 0,'0'0'7'0,"0"-1"3"16,0-1 30-16,0-1 23 16,0 3-24-16,0-2-13 0,-4 2 9 15,4 0-1-15,-5 0-12 0,3 0 2 0,2 0-4 16,0 0-3-16,0-2-3 0,0 2 4 15,-2 0-6-15,0-1-3 0,2 1 3 16,0 0 0-16,0-3-1 0,-2 2 6 16,0 0-9-16,-2-2-1 0,0 1 0 15,2 1 4-15,-2-2-2 0,2 1-6 0,-3 1 1 16,1-1 1-16,2 1-1 0,0 0-1 15,-2 0 0-15,0 1 0 0,2 0 2 16,-2 0-5-16,-2 0 1 16,-3 0 0-16,1 0 2 0,0 1-3 0,-3 6 0 15,1 3 1-15,-4 2-1 0,-1 1 0 16,3 0 0-16,-1 0 2 0,3-2 0 15,2 5-2-15,-3 0 0 0,-1 2 0 16,6 1 2-16,-3-1 0 0,5-2-2 16,2 4 0-16,2-4 1 0,0 2-1 0,0-1-1 15,0-3 2-15,4-2-1 0,3 2 0 16,1-4-1-16,0-1 2 0,5 1 0 15,-1-1-1-15,2-1-1 16,5 2 1-16,-2-3 3 0,1-6-3 0,5 0-1 16,0-1 2-16,-1 0 0 0,3 0-1 15,-2 0-1-15,2-6 2 0,-5 0-1 16,3 0 0-16,-2-1-1 0,-5 0 1 15,-1 0 1-15,-3-4-1 0,-1 0-1 16,-3 0 2-16,-2-1 2 0,-4-2-1 16,-2 1-1-16,0-2 1 0,0-1 8 0,-2 1 3 15,-2-2-4-15,-2-2 2 0,-3-1-4 16,3 1-2-16,-2-4-2 0,-2 3 2 15,-1-1-4-15,-3 1-1 0,1 6 0 16,-3 6 0-16,-3 5-1 0,-1 3-7 16,1 0-11-16,2 5-13 0,1 4-5 15,8 5-10-15,-1-1-31 0,1-1-113 16</inkml:trace>
  <inkml:trace contextRef="#ctx0" brushRef="#br0" timeOffset="-127462.46">11165 16195 8 0,'2'-2'5'16,"0"-1"109"-16,-2-2-48 0,0 2-35 15,0-3 5-15,0 3 1 0,0 2-14 16,0-1-5-16,0-1 3 0,0 2-3 0,0-2-3 16,0 2-1-16,0 0-2 0,0 0 1 15,0 1-1-15,0-1 1 0,0 1-2 16,-2 0-1-16,2 0-1 0,0 0-3 15,0 0 2-15,0 0-4 0,0 0-1 16,0 0 1-16,0 0-1 0,0 0 0 16,0 0-2-16,0 0 4 0,0 0 0 15,0 0-3-15,0 0 0 0,0 0 2 16,0 0-1-16,0 0-5 0,0 6 3 15,0 3 1-15,0 2 0 0,0 1-1 0,0 1-1 16,2 0 1-16,0 3 0 0,-2 0-1 16,4 0 1-16,-4 5-3 0,0 2 4 15,0 0-2-15,0-1 4 16,0-5-4-16,2-1 0 0,-2-2 0 0,2-1 0 15,-2-2 1-15,0-2-1 0,0-2-1 0,0 0 1 16,0-3 1-16,0 0-1 16,2-3 0-16,-2-1-1 0,2 1 2 15,-2-1-1-15,0 0-2 0,2 0-3 16,0 0 1-16,0 0-4 0,-2 0-6 15,2-3-4-15,5-2-9 0,-3 2-14 0,2 0-28 16,2-5-63-16</inkml:trace>
  <inkml:trace contextRef="#ctx0" brushRef="#br0" timeOffset="-126827.42">11739 16179 22 0,'2'0'14'16,"0"0"78"-16,-2 0 54 0,0-1-105 16,0-3 0-16,0 4 1 0,0 0-9 0,0 0-6 15,0 0-3-15,0 0-5 0,0 0-7 16,0 0-6-16,0 6 3 0,-4 3 2 15,4 2 0-15,0 3 0 0,0 1-4 16,0 1-2-16,0 2-1 0,0-1 0 16,0 3-2-16,-4-2-1 0,0 2 2 15,2-2-3-15,-4-1 2 0,6 1-1 16,-4-1 1-16,-1 0-4 0,5 0 2 15,-2-5 4-15,2-2-8 0,0-3-5 16,0 1-27-16,9-5-22 0,-1-1-43 16,0-2-173-16</inkml:trace>
  <inkml:trace contextRef="#ctx0" brushRef="#br0" timeOffset="-126046.39">11222 16808 29 0,'-2'-1'7'0,"0"-1"157"16,0 0-73-16,0 0-43 0,2 1-2 15,0 1-7-15,-2 0 1 0,2 0-9 16,0 0-14-16,0 0-11 0,0 1-5 0,0 12 13 15,0 4-3-15,0 3 9 0,0 1-16 16,0-2 4-16,-2 0-1 16,-2-2 4-16,4-1-6 0,-4 1 2 15,2-2-3-15,0-2-3 0,0-1 0 0,-1-2 2 16,3-3-2-16,0 0-3 0,0-1 1 15,0-2-4-15,0-1-15 0,3-2-9 16,7-1-12-16,0 0-12 0,3 0-47 16,-1-7-126-16</inkml:trace>
  <inkml:trace contextRef="#ctx0" brushRef="#br0" timeOffset="-125555.35">11588 16719 136 0,'2'-6'111'0,"2"-1"-58"16,3 1-9-16,-1-1 2 0,0-1-7 16,6-1-15-16,3 0 4 0,1 0-4 15,5 3 0-15,2-1-7 0,0 4 2 16,-3 2-6-16,-1 1-3 0,-7 0-4 15,-1 6-5-15,-5 4 1 0,-2 3-2 16,0 4 2-16,-4 0-1 0,0 7 1 0,-4 2 0 16,-8 2 2-16,-1 2-4 0,-1 0 1 15,-3-2 10-15,1-3-15 0,1-2 2 16,3-3 1-16,-5-4 2 0,3-3-5 15,1-2-2-15,5-3 1 0,0-4 4 16,4-3-2-16,0 0 0 0,4-1 3 16,0 0 0-16,0 0-2 0,0 0-4 15,0 0-2-15,0 0 0 0,4 0 6 16,2 0 1-16,4 0 2 0,3 0-1 15,-3 0-1-15,0 0 0 0,3 0-1 0,-3 0-1 16,0 0-6-16,3 3-5 0,-1 0-6 16,3-1-14-16,-1 1 7 0,1-3-65 15,-1 0-86-15</inkml:trace>
  <inkml:trace contextRef="#ctx0" brushRef="#br0" timeOffset="-124913.31">11477 17197 39 0,'0'0'232'0,"0"0"-158"0,0-2-17 16,0 0 0-16,-4 0-15 0,1 1-10 15,1 1-19-15,0 0 0 0,0 0-5 16,2 0-1-16,0 0-3 0,-2 0-3 16,2 0-3-16,0 0-1 0,0 1 1 0,0 6 1 15,0 0-1-15,8 1-34 0,1-1-31 16,-3-1-58-16,-2-2-173 0</inkml:trace>
  <inkml:trace contextRef="#ctx0" brushRef="#br0" timeOffset="-124762.31">11506 17354 211 0,'0'0'37'0,"0"0"-31"0,-2 0 4 15,2 2-6-15,0 1-8 0,0-2-76 16,0 0-57-16</inkml:trace>
  <inkml:trace contextRef="#ctx0" brushRef="#br0" timeOffset="-124605.3">11506 17354 177 0,'4'92'57'0,"-6"-92"-21"0,-2 0 1 16,-3 0-14-16,7 0-11 0,-2 0-6 15,2 0-8-15,0 0-10 0,0 0-40 16,0 0-71-16</inkml:trace>
  <inkml:trace contextRef="#ctx0" brushRef="#br0" timeOffset="-123383.23">11109 17723 8 0,'0'-1'14'15,"2"-1"-8"-15,-2-1 90 0,0 0-36 0,0 1-24 16,0-1 8-16,0 3-5 0,0 0-9 16,0-1-4-16,0 1-5 0,0 0 4 15,0 0-3-15,0-1-5 0,0 1 1 16,0 0-3-16,0-1-3 0,0 1-1 15,0 0-3-15,0 0 3 0,0 0-4 16,0 2-1-16,0 6 6 0,0 2-3 0,0 4-1 16,0-1-3-16,0 1-1 0,0 1-2 15,0-1 3-15,0 1-2 16,0 2-1-16,0-4 1 0,0 1 0 15,2 1-1-15,-2-1 3 0,0-1-3 0,0-1 3 16,0 0-4-16,0-2 0 0,0 0 2 16,0 1-1-16,0-2-3 0,0 0 2 15,0-2-1-15,0-2 0 0,0 0 1 16,0-1-1-16,0-1-1 0,0 0 1 15,0-2 0-15,2 0-2 0,-2-1 1 0,4 0-9 16,0 0-6-16,2 0-7 0,5 0-12 16,-1-8-14-16,2-4-30 15,-3 0-91-15</inkml:trace>
  <inkml:trace contextRef="#ctx0" brushRef="#br0" timeOffset="-122890.2">11603 17631 51 0,'0'0'121'0,"0"0"-50"0,0 0-12 16,0 0-6-16,0 0-7 0,-2 0-15 16,2 0-12-16,-2 2-4 0,-3 6-1 15,3 4 3-15,0 1-1 0,-2 1-3 16,2 2-4-16,-2 0 0 0,2 2 0 15,0-3 2-15,2 4-3 0,0-3-5 16,-2-1 5-16,2 0 3 0,0-3-9 16,0 0 0-16,0 0-4 0,0 2 5 0,0-5 2 15,0-1-5-15,0 0 0 0,0-4 2 16,0 2-1-16,0-2-2 0,0 0-1 15,0-1 3-15,0 2-1 0,0-3-4 16,0 2 1-16,0-1-5 0,0 0-3 16,0-1-6-16,0-1-6 0,0-1-9 15,2 0-7-15,0 0-4 0,0 0-16 16,-2 0-32-16,0 0-49 0</inkml:trace>
  <inkml:trace contextRef="#ctx0" brushRef="#br0" timeOffset="-122455.18">11607 17699 66 0,'-6'0'91'16,"4"0"-50"-16,-3 0 20 0,1 0-14 0,2 0 6 16,-2 0-4-16,4 0-16 0,0 0-11 15,0 0-4-15,0 0-4 16,0 0-4-16,4-1-4 0,2-5-4 15,7-2 2-15,-1 1-2 0,3-1-2 0,-1 1 3 16,5-1 0-16,-3 1-3 0,5 0 1 16,-2 2 1-16,-3-2-1 0,1 3-2 15,1 1 1-15,-5 2 1 0,-3 0-1 16,0 1-3-16,-1-3-2 0,1 3-3 15,-2-1-6-15,-4 1-8 0,1 0-13 0,-1 0 0 16,0 0-15-16,-2 0-39 0,4 0-47 16</inkml:trace>
  <inkml:trace contextRef="#ctx0" brushRef="#br0" timeOffset="-121949.14">11630 17838 61 0,'-2'0'71'0,"2"0"-16"0,0 1-4 15,0 0 3-15,0-1-2 0,0 0-16 0,2 0-15 16,0 0-4-16,4 0 3 0,2-3 4 15,2-3-6-15,5 1-6 0,-1-3 3 16,-3 1-4-16,3 2-1 0,-1 1-3 16,-3-1-5-16,4 3-3 0,-5 0 1 15,5 1-1-15,-1 0-14 0,1 0-28 16,-2-3-18-16,5 2-24 0,0-3-105 15</inkml:trace>
  <inkml:trace contextRef="#ctx0" brushRef="#br0" timeOffset="-120150.04">11146 18312 0 0,'0'3'10'16,"-2"0"76"-16,0-3-30 0,-2 1-14 15,2 3 2-15,0-4-9 16,-5 1-5-16,3 1 1 0,0-1-1 15,0-1-5-15,0 1 0 0,2 0 1 0,-4 0-6 16,1 0-7-16,3-1 3 0,0 0 2 16,2 0-3-16,-2 0-3 0,0 0-1 15,2 0 3-15,0 0-2 0,0 0-6 16,0-1 0-16,0-2-1 0,4-4-5 15,5 1-2-15,1 0 3 0,0 1 2 0,5 1-1 16,-1 0-2-16,1 1 5 0,-3 1-3 16,5 0 2-16,-3 2-3 15,-2 0 1-15,-3 0 0 0,1 4-2 16,-2 4-1-16,-4 1 1 0,1 5 3 15,1 1-3-15,-4 3 0 0,-2 4-1 0,2 0 3 16,-2-1 0-16,0 1-4 0,0-3 3 16,-2 3 1-16,-6-3-3 0,-1-2 1 15,-3 1 1-15,-3-4 1 0,-1 1-2 16,-3-1-2-16,3-4 1 0,-1-2 4 15,7-6-3-15,-3-2-2 0,5 0 1 0,4 0 3 16,0-4-2-16,2-5-3 0,2-3 0 16,0 0 4-16,0 1-4 15,6 1-1-15,2 3 3 0,3 0 1 16,1 3-2-16,0 1-1 0,-1 3 4 0,3 0-3 15,-1 0 4-15,1 0-4 0,3 0 2 16,-3 2 2-16,1 0-3 0,-1 0-1 16,3-1 2-16,-7 2 2 0,4 1-3 15,-3-2-5-15,-3 2 0 0,6-2-23 16,3 1-20-16,0-2 11 0,3-1-83 0,-1 0-52 15</inkml:trace>
  <inkml:trace contextRef="#ctx0" brushRef="#br0" timeOffset="-119685.02">11685 18312 97 0,'-2'-4'132'0,"-4"0"-71"0,0 2-12 15,-2-1-12-15,-3 0-5 0,1 2 0 16,4 1-5-16,-7 0-7 0,9 0-2 15,-4 0-5-15,0 0-5 0,-1 5-1 16,3 5-5-16,0-1 2 0,-2 3-2 16,2 3-1-16,1 0-1 0,1 1 0 0,0 3 2 15,4-1-2-15,0 1-1 0,0 0 0 16,2-2 2-16,4-1-1 0,5-1-2 15,1-4 0-15,1-1 3 0,1-1-5 16,1-3-7-16,1-4-1 0,5-2 2 16,2 0 8-16,1-8-2 0,-3-6-4 15,-2-4 10-15,-1-3-1 0,-5-1 0 16,-3 1-1-16,-2 1 8 0,-4 2 1 15,-2 2 1-15,-2 0 3 0,0 2-3 16,-8 1-2-16,-2 0-1 0,-5 3 0 16,3-1-2-16,-3 3-3 0,-3 2-4 0,-1 2 2 15,3 4 0-15,-1 0-11 0,1 5-28 16,1 9-19-16,5 1-60 0,-3 0-190 15</inkml:trace>
  <inkml:trace contextRef="#ctx0" brushRef="#br0" timeOffset="-95069.61">11898 18739 8 0,'-2'-4'16'15,"2"4"0"-15,0-1-6 0,0 1-7 16,0-2 10-16,-2-2 63 0,2 0-53 15,0 1-4-15,-4 2 10 0,2-3-6 16,0 2-6-16,2-2-1 0,0 0-1 16,0 2 4-16,0 0-6 0,0-2-4 15,0 2 4-15,0 1 0 0,-4-3-1 0,4 3-1 16,0 0-4-16,-2-2 4 0,2 2 0 15,0 1-3-15,0-1-3 0,0 1 4 16,0 0-3-16,0 0 1 0,0 0-2 16,0-1 3-16,0 1-3 0,0 0-1 15,0 0-2-15,0 0 1 0,0 0-3 0,0 0-3 16,0 3 3-16,0 2 2 15,0 2 0-15,2 3-3 0,2-2 1 16,2 0 1-16,0-1 0 0,1-3-2 16,1 2 2-16,4-1 0 0,-1 1-3 15,-1-2 3-15,-2 0 0 0,2-1-3 0,3-1 2 16,-1 0 0-16,3-1 0 0,-3-1 2 15,3 0-1-15,1 0-3 0,1-4 2 16,-1-5 1-16,1 0-2 0,-1-2 1 16,-1 0-1-16,-1 1 1 0,-1-3 0 15,-1 3-2-15,-2 0 2 0,-1 1 1 0,-3-1-1 16,4 2-1-16,-2-2 0 15,3 0 3-15,1 0-3 0,1-3-1 16,-1 0 2-16,0 1 1 0,-1 2-2 16,-3 0-1-16,4 1 1 0,-3-1 1 0,3-2-1 15,-2 3 0-15,-1-3 1 0,-1 2 1 16,-2-1 0-16,2 0-3 0,1 0 2 15,-5 0 2-15,4-2-2 0,-6 0-1 16,4 0 1-16,3 0 2 0,-7 1-2 16,0-2-1-16,2 2 1 0,-2-2 3 0,-2 0-3 15,2 2-2-15,0-1 4 0,0 0-2 16,0 1 1-16,0-1-1 15,2-1 1-15,3 1 2 0,-3-3-3 16,4 1 1-16,0-1-3 0,-1-3 4 0,1-1-2 16,-2 1 0-16,2-1 1 0,-2 2 1 15,1-2-1-15,-1 2-1 0,-2-1 0 16,-2-1 1-16,2 5 2 0,-2-4-6 15,0 1 3-15,-2 0 3 0,2 0-2 16,3 1-4-16,-3 0 5 0,2 0-1 0,-2-1-1 16,2-2-3-16,2 3 3 0,-2-4 3 15,0 2-4-15,5 0-1 0,-3-4 2 16,0 1 2-16,2-1-2 15,-1-1-3-15,-3 1 4 0,0 2 1 0,2 1-2 16,-2-1-2-16,2 2 1 0,-1 0 4 16,-1 0-2-16,0 4-4 0,2-3 3 15,-6 2 2-15,2 3-1 0,4-3-4 16,-6 1 5-16,9-1-1 0,-3 0-1 15,-2-2-4-15,2 2 4 0,2-1 3 0,-4 2-5 16,3-2 1-16,-7 3 1 0,4-2 3 16,0 1-3-16,0 0-2 0,0 0 1 15,2-1 2-15,1-1-1 0,-1 0-1 16,0-2 1-16,2 3 0 0,-2 2 0 15,-1-2-1-15,1 3 1 0,2-1 1 16,-2 0-1-16,0 1-1 0,3 2 0 16,-1-2 2-16,-2 2-1 0,2 1-1 15,-1-1 1-15,-3 1 1 0,4 0-1 16,-4 1-1-16,2-2 2 0,-1 1 0 15,-1-1-1-15,0-2-1 0,0 0 2 0,2-1-1 16,-2-3 0-16,2 1-1 0,3-3 0 16,-1-2 2-16,4 1-1 0,-1 0-1 15,-1-1 2-15,0 3-1 0,-1-1-9 16,-1 2 14-16,2 1-2 0,-1 1 0 15,-1 1 0-15,0 1-3 0,0-1 1 16,-1 2 1-16,-3 1-1 0,2 0-2 16,-2-3 3-16,2-1-1 0,3 0 0 15,-1-2-2-15,0 1 1 0,2 0 1 16,3-2-2-16,-5 0 0 0,4-1 1 0,-1 2 2 15,1-3-2-15,1 2-1 0,1-1 1 16,-4 0 0-16,3 2 0 0,-3 1-1 16,3-1 2-16,-5 1 0 0,4 2-1 15,1-1-1-15,-3 0 1 0,7 3 0 16,-5-3 0-16,2 0-1 0,3 2 1 15,-5-2 1-15,1 0 0 0,3 2-2 16,3-4 1-16,-5 2 1 0,3 2-1 16,1 0-1-16,-1-1 1 0,2 1 1 15,-1 1-1-15,-3-1-1 0,1 1 0 0,3-1 2 16,-5 0-1-16,1 4-1 0,3 0 1 15,-1-1 1-15,-3 5-1 0,3-2-1 16,-7 0 1-16,3 2 1 0,-1 0-1 16,0 0 0-16,3 1 2 0,-3-1 0 15,3 3-2-15,-1-1 0 0,1 3 0 0,-1 0 0 16,1 0 0-16,1 0 0 15,1 0 0-15,-3 1 1 0,1 6-2 16,3 0 1-16,-3 0 1 0,1 0 1 16,-3 4-2-16,-1-1-1 0,-2 2 3 0,-1 2 0 15,1 2-2-15,-4 0 0 0,-2 2-1 16,1 0 4-16,-3 2-3 0,0 1 1 15,2-1 0-15,-2 2 2 0,4 0-1 16,-2 1 0-16,0 1 0 0,0-1 0 16,3 2 1-16,-5-2-2 0,2 0 0 0,0 3 2 15,-2-2-1-15,0 1-1 0,2 1-2 16,-4-4 4-16,2 0-2 15,5 2-1-15,-7-2 4 0,2-1-2 16,2 1-1-16,-2-4-1 0,0 0 1 0,2 1 2 16,-2-1-3-16,-2 1-1 0,0-1 2 15,2-2 3-15,-2-1-3 0,0-2-1 16,0 1 1-16,0-2-1 0,0 1 0 15,0-3 0-15,0 1 11 0,0-3-26 16,-2 3 31-16,2-1-21 0,-2 0 4 16,2-1 1-16,0-2-1 0,0 1 2 0,0-2 0 15,0 1-2-15,0 0 0 0,0-2 3 16,0 0-4-16,0 0 3 15,0-1-1-15,0 1-1 0,0-2 1 16,2-1 2-16,-2 0-3 0,2 0 1 0,0-1 1 16,-2-1 0-16,2 2-2 0,-2-2 0 15,2 0 2-15,-2 0-13 0,0 0-9 16,0 0-12-16,2 0-20 0,-2-7-76 15</inkml:trace>
  <inkml:trace contextRef="#ctx0" brushRef="#br0" timeOffset="-84519">13901 16828 84 0,'-4'-4'26'15,"0"2"8"-15,0 0 16 0,4 1-21 16,-2-2-4-16,0 3 0 0,2-1-3 0,-4 1-7 16,2 0 5-16,-2 0-7 0,-1 0 2 15,1 0-4-15,2 0 1 0,0 0 0 16,-2 0-3-16,0 4 1 0,-2-3-1 15,-1 0-1-15,3 0-1 0,-2 1-2 16,4 0-5-16,-2 1 4 0,0-2 0 16,4-1-1-16,-2 0 0 0,-2 0 4 15,1 0-4-15,-1 0 0 0,0 0-1 16,2 0 6-16,0 1-2 0,-2-1-2 15,2 1 3-15,0-1-2 0,2 0 2 0,-2 0-6 16,2 0 3-16,-2 0 0 0,2 0-1 16,0 0 3-16,0 0-3 0,0 0 1 15,0 0-2-15,0 0 2 0,0 0-2 16,0 0 3-16,0 0-5 0,6 0 0 15,0-4-1-15,4 0 2 0,1 0 0 16,5-1-2-16,1 1 1 0,1-1 1 16,1 0 0-16,6 2-13 0,-4 0 20 15,1-2-7-15,5 2 1 0,-2-2-3 16,0-1 2-16,4 1-1 0,-5-2 1 15,3 0-1-15,-2 0 0 0,0 0 1 0,-4 2-1 16,-1-1 0-16,-1 2 0 0,-3-1 1 16,-5 1 0-16,1 0-1 0,-1 1 1 15,-7 2-1-15,2-1 1 0,-2 1-2 16,0 0 1-16,-2 1 1 0,0-2 0 15,0 2-2-15,0 0 1 0,0 0 0 16,-2 0 1-16,3 0-2 0,-3 0 0 16,0 0 2-16,0 0 0 0,0 0-1 15,0 0-1-15,0 0 2 0,0 0 2 16,0 0-3-16,0 0-1 0,0 0-1 0,0 0 1 15,0 0 0-15,0 0 1 0,2 0 1 16,-2 0 0-16,0 0-1 0,0 0-1 16,0 0 2-16,0 0 1 0,0 0-2 15,0 0 0-15,0 0 3 0,0 0-2 16,0 0 1-16,0 0 0 0,0 0 0 0,0 0-2 15,0 1-1-15,0 2 1 16,0-1 0-16,-5 2-2 0,1 1-4 16,0 1-7-16,-2 0-9 0,2 1-4 15,-2-1-1-15,4 0-5 0,2 0-5 0,0-2-6 16,0-1 4-16,0-1 13 0,0-1 9 15,0 2 10-15,0-3 4 0,0 0 4 16,0 0 2-16,0 0 3 0,0 0 10 16,2 0 5-16,-2 0-2 0,0 0 1 15,0-5 2-15,0 2-5 0,0 3-5 0,0-3 0 16,0 2-4-16,0 1-2 0,0-1 3 15,-2 1-4-15,2 0-2 16,-2 0-2-16,-5 0 1 0,3 0-1 16,0 5 0-16,-4-1 2 0,4 6 1 0,-5 0 2 15,-3 0-1-15,0 2 0 0,-5-1 5 16,3 2 11-16,-3 1-18 0,1 1-2 15,-5 1 5-15,4 0-1 0,1-3 0 16,-1 0-2-16,3 0 1 0,1-2-2 16,-1 0-1-16,4-1-1 0,-1-2 0 0,5-1 2 15,-2-1-3-15,2-1 1 0,3 0 2 16,-1-2-1-16,0 0-2 0,2 0 0 15,0 0 2-15,2 0-1 16,0-2-1-16,0 1 0 0,0-1 2 16,0 0-1-16,0-1-1 0,0 1 0 0,0 0 2 15,0 1 0-15,0-1-2 0,0-1 1 16,0 0 1-16,0 0 0 0,0 0-2 15,0 1 0-15,0 0 3 0,-2 0-1 16,2 0-2-16,0-1 0 0,0 0 2 16,0 1-1-16,0 0-2 0,0-1 2 0,0 0 1 15,0 0-1-15,0 0-1 0,0 0 2 16,0 0 0-16,0 0-2 0,0 0-1 15,0 0 1-15,0 0 2 16,0 0-1-16,0 0-1 0,0 0 1 0,0 0 1 16,0 0 0-16,0 1-2 0,0 0 2 15,0-1 2-15,0 0-1 0,0 0-3 16,0 0 2-16,0 0 2 0,0 0-1 15,0 0-1-15,0 0 0 0,0 0 2 16,0-1-3-16,0-4-2 0,0-2 2 0,-4 0 2 16,2 0-1-16,-4 1-2 0,-1-3 2 15,-1 0 0-15,-2-1-1 16,-1 0-1-16,-1 2 1 0,2-2 2 0,-3 1-3 15,3 0 0-15,0 2 2 0,-1 1 0 16,1 2-2-16,4 0 1 0,2 2 0 16,-3-1 1-16,3 2-2 0,2 0 1 15,0-1 0-15,0 2 1 0,0 0-1 16,0-2-1-16,2-1 1 0,-2 1 1 15,-2-1-1-15,4-1-1 0,-4 2 1 0,-1 0 1 16,-1 2-1-16,2 0-2 0,-2 0 2 16,4-1 1-16,0 1-1 0,-2 0-2 15,4 0 2-15,-2 0 2 0,0 0-2 16,-1 0-1-16,1-1 2 0,0-2 0 15,-2 2-1-15,2-4-1 0,0 3 1 16,-4-1 2-16,4 1-2 0,-4 0-2 16,4-1 2-16,2 1 2 0,-5 2-2 15,5-1-2-15,0 1 2 0,-2 0 1 16,0 0-1-16,2 0-1 0,-4 0 1 0,2 0 1 15,2 0-1-15,-2 0-1 0,2-1 1 16,0 1 2-16,-2 0 0 0,0-1-4 16,2-1 4-16,0 2 0 0,0-4-2 15,0 3-2-15,0 1 3 0,-2-2 0 16,0 0-2-16,2 0 0 0,0-2 1 0,-2 0 2 15,2 2-3-15,0-1 0 16,-2-1 1-16,2 2 2 0,0 0-3 16,0 0 0-16,0 2-1 0,0 0 2 15,0 0-13-15,0 0 30 0,0 0-24 16,0 0 3-16,0 0 3 0,2 0 2 0,0 3-1 15,0-2-2-15,4 2 2 0,-2 0 1 16,0-1 0-16,5 1-3 0,-1-3 2 16,-4 0 2-16,4 0-2 0,0 0-1 15,-1 0 1-15,1 0 1 0,0 0-1 16,0-2-1-16,3-2 0 0,1 0 3 0,-1 0-2 15,1 2-12-15,2-4 30 16,-5 3-33-16,9-2 30 0,-3-1-29 16,-3 3 20-16,5-4-7 0,-3 3 1 15,-3-3 1-15,1 3-1 0,0 1 0 0,-1-1-1 16,1 0 2-16,0 1-1 0,3-1-1 15,-3 2 0-15,3 0 2 0,-3-1-1 16,-1 2-1-16,-1 0 1 0,-4 0 2 16,0-1-3-16,1 1 0 0,-5 1 1 15,0-1 2-15,2 0-2 0,-2 0-1 0,4-1 1 16,-4-1 1-16,2 2-1 0,-2-1-1 15,0 1 1-15,0 1 1 16,5-1-1-16,-5 1-2 0,4 0 2 16,-2-2 1-16,2 0-2 0,-2 1 0 0,1 1 1 15,1-1 1-15,2 0-2 0,-2 0 1 16,-2-1 0-16,3 2 1 0,-3 0-1 15,0-1-1-15,-2-1 1 0,0 2 1 16,0-2-1-16,2 0-1 0,-2 2 1 16,-2 0 1-16,0 0-2 0,2 0 0 0,-2 0 1 15,0 0 1-15,0 0-1 0,0 0-1 16,0 0 2-16,0 0 2 0,2 0-3 15,-2 0 0-15,0 0 1 16,0 0 0-16,0 0-3 0,0 0 4 0,2 0-4 16,-2 0 4-16,0 0-3 0,0 0 0 15,0 0 3-15,0 0-3 0,0 0 1 16,0 0-1-16,0 0 3 0,0 0 0 15,0 0-2-15,0 0-1 0,-4 0 1 16,2 0 0-16,2 0-1 0,0 0-1 0,0 0 4 16,0 0-2-16,-2 0 0 0,2 0-2 15,0 0 2-15,0 0 1 0,0 0-1 16,0 0 0-16,0 0-1 0,0 0 3 15,0 0-2-15,0 1-1 0,0-1 2 16,0 0-1-16,-2 0-2 0,2 0 3 16,0 0-1-16,0 0 0 0,0 0-2 15,0 0 0-15,0 0 3 0,0 0 0 16,0 0 0-16,0 0 0 0,0 0-2 15,0 0 4-15,0 0-2 0,0 0-1 16,0 0 0-16,-4 0 0 0,2 0-2 0,0 1 1 16,-2 0 1-16,2 1 1 0,0-1-3 15,-1-1 4-15,-1 1-4 0,4-1 3 16,0 0-2-16,0 2 3 0,0-2-4 15,0 0 3-15,0 0-2 0,0 0 2 16,0 0 0-16,0 1-1 0,-2 1-1 16,-2 2 0-16,-2 1 2 0,0 1-1 15,0 3 0-15,-3 0-1 0,1 1 2 16,0 1-1-16,-3 3 0 0,3-1-1 15,0 0 1-15,0 2 9 0,-1-1-15 0,-1 0 5 16,-2 3 1-16,1-3 0 0,1-1-2 16,0-1 1-16,1-5 2 0,1 0-1 15,0 1-2-15,-1 0 2 0,-1-2 0 16,-2 2 0-16,-1-1-3 0,-1 1 1 15,6-2 3-15,1-1-1 0,3-2-4 16,0 1 3-16,0 0-1 0,4-1-1 16,0 1-2-16,0-2 2 0,0-1-2 15,0 0-1-15,0 0 3 0,0-1-1 16,0 0 4-16,4 0 1 0,2-2-2 0,3-5 0 15,3 0 1-15,-4-3 0 0,5 1-1 16,1-1-3-16,1-1 1 0,1 1-1 16,-1-3-2-16,1 1 2 0,-1-1-1 15,-1 0 4-15,-1 1-1 0,-3-2-1 16,0 1 2-16,-2 4 0 0,-5 0 2 0,-1 4-2 15,-2 2 2-15,0-1 0 16,0 4-1-16,0 0-1 0,0 0 1 16,-5 0-4-16,3 0-1 0,-4 0 2 15,2 0-1-15,-2 5 0 0,-2 2-2 0,-1 0 4 16,3 1 0-16,-4 1 1 0,-1 1-1 15,1 1 1-15,-4 0 2 0,-3-2-1 16,3-1 0-16,1 0 2 0,1-1 0 16,1-2 0-16,3 0 4 0,2-3-1 15,2-1-1-15,4 0-1 0,0-1-2 0,-2 1 0 16,2-1 5-16,0 0-2 0,0 0-3 15,0 0-1-15,0 0 1 16,0 0-1-16,0-2-2 0,0-1 0 16,0-1 2-16,0 1 0 0,0 1-2 0,2 0 4 15,0-1-4-15,2 2 2 0,-4-3 2 16,0 1-3-16,2-1 1 0,-2 0 0 15,0 0-1-15,0-2-2 0,0 3 2 16,0-1 1-16,-2 0-4 0,-4 3-1 16,2-1 5-16,-5 2-1 0,3 0-3 15,-2 0 2-15,-2 5 2 0,3 3-1 0,-3-1-1 16,2-2 1-16,0 3 0 0,1-3 0 15,3 0 2-15,2-2-4 16,2 0-1-16,0-2 3 0,0 0-3 16,0-1-3-16,6 0 6 0,3 0 0 0,-1-2-1 15,2-4-1-15,3-1 3 0,-1 1 0 16,3-4-2-16,1-1 3 0,-1-1-2 15,-1-3-1-15,-2 1 1 0,-1 3 0 16,-3 0 2-16,-2 4 1 0,-2 0 0 16,-4 3-10-16,0 1 31 0,0 2-27 0,0 1 12 15,-8 0-7-15,-2 0-1 0,-5 6 0 16,1 7 0-16,-1 1 7 0,-1 2-8 15,-1 0 0-15,-1-1-1 16,1 2-1-16,3-4 5 0,-5-1-2 0,5 1-2 16,1-4 2-16,3 1 0 0,8-3 0 15,0-1-1-15,2-4-1 0,0-1 0 16,6-1 2-16,2 0 0 0,7-2 0 15,-1-8-4-15,1 0-2 0,-1-1 2 16,-4 0 2-16,1 1 2 0,-3 0 1 0,-2 1-2 16,-4 0 1-16,0 2 2 0,-2 3-2 15,0 1 5-15,0 2-1 0,0 1 1 16,-2 0-2-16,-4 0-4 0,4 0 0 15,-4 0 1-15,2 5 1 0,0 3-3 16,-1-2 0-16,3 0 2 0,0-2 2 16,0 0-7-16,2 0 0 0,0-2 0 15,0 2 3-15,2-1-5 0,4-1-6 16,7 0-11-16,-3-1-14 0,1 0-18 15,-1-1-11-15,-2 0-1 0,2 0 6 0,1 0-13 16</inkml:trace>
  <inkml:trace contextRef="#ctx0" brushRef="#br0" timeOffset="-84312.99">14040 16904 6 0,'4'-4'9'0,"6"-1"-9"16,-3 1 7-16,-1-3 31 0,0 2-32 15,0 1 5-15,0 1 8 0,-4 3-5 16,3-1-8-16,-1-1-3 0,-4 2 2 16,2 0-2-16,-2 0 2 0,0 0 17 15,0 0 4-15,-2 3-11 0,-5 0-5 16,5-1-1-16,-4 0 0 0,4-2-6 0,0 1-2 15,-2 0 0-15,2-1 2 0,-2 4-3 16,0 0 0-16,-3-1-3 0,1 2 1 16,0 0-5-16,-2-1-10 0,4 0-1 15,-1 2 5-15,1-1 1 0,0-2-23 16,4-2-19-16</inkml:trace>
  <inkml:trace contextRef="#ctx0" brushRef="#br0" timeOffset="-74585.44">14145 17289 39 0,'0'10'216'0,"0"0"-176"0,-6 6 0 0,0 2 17 16,0 2-7-16,0-1-19 0,1 5-9 15,3-1-6-15,-2-1-4 0,2 2 1 16,-2 0-3-16,0-2-1 0,-2 2-3 15,-1 1 1-15,3-2-3 0,0-1 1 16,0 0 8-16,0-4-8 0,2 2-2 16,0 1-4-16,0-2 1 0,0 0-1 15,2-4 4-15,0-4-4 0,0-3-1 16,0-4 3-16,0-2-2 0,0-2-5 15,0 0-3-15,4 0-1 0,0-2-3 0,-2-8 0 16,4-1-13-16,-4-4-6 0,4 1-16 16,-1 0-17-16,-3-4-35 0,2-1-70 15</inkml:trace>
  <inkml:trace contextRef="#ctx0" brushRef="#br0" timeOffset="-74197.41">14129 17298 52 0,'-6'-1'64'15,"4"1"-28"-15,-1 0 19 0,1 0-6 16,2 0-22-16,-2 0-3 16,2 0 2-16,0 0 2 0,0 0-1 15,0 0-9-15,0-1-4 0,0-1-5 0,7-4 2 16,3-1 6-16,8-3-6 0,3-3 0 15,2-1-4-15,2 0 0 0,4-3 7 16,0 2-7-16,-3 0 1 0,-5 5-1 16,-4 3-3-16,-7 4-1 0,-2 1-3 15,-4-1 0-15,0 3 2 0,1 0-1 0,-3 0-2 16,0 0-1-16,2 0-1 0,-2 0-4 15,0 0-12-15,0 0-6 0,0 3-6 16,0 1-9-16,-2 2-11 16,0 0-27-16,0 0-27 0,0 2-45 0</inkml:trace>
  <inkml:trace contextRef="#ctx0" brushRef="#br0" timeOffset="-73922.4">14137 17526 46 0,'0'4'44'0,"2"-3"64"16,2-1-60-16,5 0-2 0,3 0 2 15,0-8-8-15,5-4-6 0,6-1-7 16,-3-2-1-16,3-1-3 0,4 1-2 16,-2 2-10-16,-7 3-1 0,3 3-10 0,-5 2 2 15,-1-1-3-15,1 1 0 0,-1 3-14 16,2 0-18-16,-1 1-21 0,-1 0-49 15,-3-5-97-15</inkml:trace>
  <inkml:trace contextRef="#ctx0" brushRef="#br0" timeOffset="-55039.32">13598 17344 110 0,'0'0'31'15,"0"0"-4"-15,0 0 3 16,0 0-4-16,0 0 1 0,-3-1-7 0,3-1 0 15,0 0-1-15,0-2 1 0,0 3-5 0,-2-1 0 16,0-1-3-16,0 1-5 16,2 0-2-16,-4 0-1 0,2 1-3 15,2 1 0-15,-2-1-1 0,2 1 0 16,0 0 0-16,0 0-1 0,0 0 1 0,0 0-1 15,0 0 1-15,0 0-1 0,0 0 1 16,0 0 0-16,0 0 1 0,0 0 2 16,0 1 0-16,0-1 4 0,0 0 0 15,0 0-2-15,0 0 3 0,0 0 0 16,0 0-3-16,0 0 2 0,0 0-6 15,0 1 4-15,0 1 0 0,0 1-4 0,0 2 5 16,-2 1 1-16,0 1-2 16,0 2 4-16,0 0-3 0,0 2 1 15,0 1 0-15,0 2-1 0,-3 1-5 16,5 4 4-16,0 3-1 0,0 0-1 0,0 1-2 15,0 4-2-15,0-3 5 0,0 0-2 16,0 1-4-16,0-2 4 0,0 2-1 16,0-1 1-16,-2 0-4 0,0-2 4 15,0-3 0-15,0 0-2 0,2-4-1 16,0 0 2-16,0 2 1 0,0-2-2 0,0 0-2 15,0-1 3-15,0-8 0 0,0-1-2 16,0-2-2-16,0-1 1 16,0-2 2-16,0 0 0 0,0 0 0 15,0 0 2-15,0 0 0 0,0 0-4 0,0-7-1 16,0 2-1-16,-4 0 1 0,2-1-1 15,2 2-9-15,0 2-5 0,-2 0-3 16,2 2-11-16,0 0-17 0,0 0-16 16,0 0-4-16,4 0-29 0,-4 0-47 15</inkml:trace>
  <inkml:trace contextRef="#ctx0" brushRef="#br0" timeOffset="-54440.28">13546 17454 8 0,'-2'3'83'16,"-2"-2"-46"-16,2-1 7 0,2 0 6 15,-5 1-8-15,3-1-9 0,0 0 1 16,0 1-4-16,2-1-3 0,0 0-5 15,0 0-5-15,0 0-7 0,0 0-4 16,0 0 4-16,2-8 5 0,9-4-10 0,-1 0 2 16,2-1-1-16,1-1 0 0,1-3-3 15,3 0 2-15,1-3-4 0,3 4 4 16,-2 2-4-16,1 0 0 0,-1 3 0 15,0 2 0-15,-1 2 1 0,-3 3-2 16,-3 2-1-16,-6 1 1 0,0 1 1 16,3 0-3-16,-7 0-1 0,4 0-5 15,0 0-4-15,-4 0-4 0,2 0 4 16,0 0-13-16,-1 1-3 0,1-1-13 15,2 0-18-15,-2 0 2 0,2 0 8 0,-6 0-57 16</inkml:trace>
  <inkml:trace contextRef="#ctx0" brushRef="#br0" timeOffset="-53890.25">13610 17652 22 0,'-4'1'28'16,"4"1"-11"-16,0 2 7 0,-4-4 4 15,0 2 5-15,1 1-10 0,1-3-5 16,0 2 2-16,0 0 1 16,0 0 0-16,-2 1 6 0,2 0-3 15,2-1-10-15,-2-1-1 0,2-1 4 0,0 0-4 16,0 0-2-16,0 0-3 0,0 0 4 15,6 0 9-15,7-6 2 0,5-8-10 16,3-6-1-16,-1-3-4 0,7 1 2 16,-2-1-4-16,-2 1-1 0,2 3-4 15,-5 0-1-15,1 3 2 0,-2 2-2 16,-3 4 2-16,-5 2-3 0,-1 6-2 0,-2 2-5 15,-2 0-24-15,3 0-20 0,-1 0-52 16,-2 0-96-16</inkml:trace>
  <inkml:trace contextRef="#ctx0" brushRef="#br0" timeOffset="-195735.17">20070 15768 100 0,'0'0'45'0,"0"0"-24"0,0 0 13 15,0-1-5-15,0-1-2 0,0 2 0 16,0-1 2-16,0-2 0 0,0 3-6 16,0-2-3-16,0 1-2 0,0-1 0 15,0 2-7-15,0-1-1 0,-2 1-4 16,2 0 2-16,0 0-1 0,0 0-5 15,0 0 0-15,0 0-2 0,0 0 2 16,0 0 1-16,0 0 0 0,-2 0 2 16,2 0-4-16,-3 0 0 0,1 0 3 0,0 0 1 15,2 0 0-15,0 0 1 0,0 0 0 16,-2 0 3-16,0 0-3 0,0 0 1 15,0 0-4-15,0 0 2 0,2 0-1 16,-2 0-1-16,2 0-1 0,0 0 3 16,0 0-1-16,0 0-1 0,0 0 0 0,0 0 2 15,0 0 1-15,-2 0-5 16,2 0 5-16,0 0-1 0,0 0 0 15,0 0-2-15,0 0 0 0,0 0 0 16,0 0-5-16,4-4 2 0,4-2 0 0,1 1 2 16,1-2-2-16,2 3 0 0,1-2 2 15,3 1 1-15,3 0-3 0,-5 1 2 16,3 0 2-16,1 4-2 0,-1-3 0 15,-3 3-1-15,1 0 0 0,1 0 1 16,-7 0-1-16,-1 5-1 0,0 1 3 0,-4 0-1 16,3 2-4-16,-1 0 2 0,-2 0 1 15,2 2 1-15,-2 0-2 16,0-1 1-16,-4 2-1 0,5 2 3 15,-1-2-3-15,-4 2 0 0,4-1 0 0,-4 0 1 16,0 2-1-16,0 0 0 0,0 2 3 16,-4 2 0-16,-7-1-3 0,-1 3 0 15,-5-3 2-15,5 2 0 0,-5-1-2 16,1 0 0-16,-1-2 1 0,5-2 0 15,-2 1-1-15,-7-1-1 0,4 0 2 0,-1-2 1 16,-3-1-2-16,4-1 0 0,1-2 1 16,-1-1 0-16,5-2-1 0,0-1-1 15,1-4 2-15,3 0-1 16,4 0-1-16,-2 0 1 0,-1-6 0 0,3 3 2 15,4-2-4-15,-2-1 2 0,2 2 0 16,2-3-3-16,9 0 1 0,5-1 1 16,7 1 0-16,-2-1 2 0,3 2-2 15,3 2 0-15,-2 1 1 0,2 3 2 16,4 0-4-16,-4 0 3 0,-2 0-1 15,-3 0 2-15,1 4-1 0,-6 1-2 16,-5 2 5-16,0-2-2 0,-3-1-3 0,1-2 0 16,-2 3 2-16,1-1 1 0,-3 1-4 15,-2 3 2-15,4-4 1 16,-4 1-1-16,3 2-1 0,-1-2-2 0,2 0-10 15,6-1-19-15,3 0-20 0,-3-4-34 16,3 0-321-16</inkml:trace>
  <inkml:trace contextRef="#ctx0" brushRef="#br0" timeOffset="-172873.86">20427 15375 15 0,'0'-2'34'0,"0"1"-9"15,-2 1-45-15,0-1 82 0,-2-1-13 16,0 2-36-16,0 0 18 0,2 0 7 16,0 0-17-16,2 0-2 0,-2 0 1 15,2 0-10-15,0 0-1 0,0 0 1 16,0 0 4-16,0 0-3 0,0 0 9 0,-3 0 0 15,3 0-8-15,-4 0-6 0,2 0 4 16,0 0 3-16,0 0-8 0,-2 0 3 16,2 0-3-16,2 0 3 15,0 0-3-15,0 0 2 0,-4 0-1 0,4 0 1 16,-2 0-1-16,0 0-1 0,2 0 2 15,-2 0 0-15,2 0 5 0,-2 0-4 16,-3 0-1-16,3 0 4 0,0 0-3 16,-2 0 0-16,2 0-2 0,2 0 2 15,0 0 0-15,0 0-5 0,0 0 2 16,0 0-4-16,2-1-1 0,8-3 1 0,5-5 2 15,-1 1-1-15,5 0 0 0,0-1 1 16,1 2 2-16,1 3 1 0,-4 2-1 16,-5 2-3-16,2 0-1 15,-3 0 1-15,-1 7-3 0,-2 3 1 0,-1 4 1 16,-7 1 3-16,0 2-3 0,0 0-1 15,0 1 1-15,-5 1 2 0,-5-1-1 16,0 2-2-16,-5-4 1 0,1 3 1 16,-5-1-3-16,-2-2 1 0,3 0 1 15,1-3 2-15,-1-3-3 0,7-3 0 0,1-3 0 16,2-3 2-16,2-1-2 0,4 0 0 15,-3 0-1-15,5 0 1 0,0-2-2 16,0-2-1-16,9 0 3 0,-1 0 0 16,4 3-1-16,1-1-1 0,1 2 3 15,1 0 0-15,-1 0-1 0,3 0-1 16,1 2 1-16,-3 0 1 0,-3 1-1 15,3 2-1-15,-5-5 1 0,-2 1 0 16,1-1-8-16,1 0-6 0,-4 0-1 16,2 0-9-16,-1 0-10 0,-1 0-12 0,2-1-19 15,0-5-41-15,-2-2-89 0</inkml:trace>
  <inkml:trace contextRef="#ctx0" brushRef="#br0" timeOffset="-172530.84">20855 15289 38 0,'4'-2'13'16,"-4"2"163"-16,0 0-108 0,0 0-18 15,0 4-10-15,-6 3-12 0,0 3-1 16,0 2 1-16,-3 2-5 0,1 3-2 15,0-1 0-15,2 3-3 0,4-3 1 16,-5-1-5-16,3 0-2 0,0-2-4 0,0 0 0 16,4-3-2-16,0-1-4 15,0 0-1-15,0-4 0 0,0-2 0 16,10-1-1-16,3-2-2 0,5 0 3 15,5 0 1-15,4-5-1 0,2-3-1 0,-2 1 0 16,0-1 2-16,-7 1-4 0,1 2-1 16,-2 0 2-16,-5 2-6 0,-4 3-6 15,-1 0-8-15,-3 0-9 0,-2 0-1 16,4 0-4-16,-6 0-23 0,2 1-24 15,-1 0-11-15,-3-1-51 0</inkml:trace>
  <inkml:trace contextRef="#ctx0" brushRef="#br0" timeOffset="-172270.83">21035 15318 61 0,'0'0'302'0,"0"4"-250"16,-2 11 4-16,-2 1 5 0,-4 1-20 16,-1 6-14-16,1 1-7 15,2 0-8-15,0 3-6 0,1-2-3 16,-1 2-1-16,4-2 1 0,0-1-3 0,2 1-1 15,0-3-3-15,2 0-4 0,6-1 2 16,7-4-38-16,-1-3-23 0,7-3-41 16,-4-4-35-16</inkml:trace>
  <inkml:trace contextRef="#ctx0" brushRef="#br0" timeOffset="-171551.79">21711 15792 4 0,'0'0'179'15,"-4"0"-86"-15,2 0-48 0,0 0 22 16,2 0-21-16,0 0-14 0,0 0-2 15,0 0-10-15,0 0-13 0,8 0 6 16,2 0 1-16,5 0 1 0,-1 0-4 0,1 0-1 16,5 0 3-16,-1 0-1 0,0 0-5 15,-3 0-4-15,1 0-3 0,-1-3 1 16,-1 2 1-16,-1 1-3 0,1 0 0 15,-5 0 1-15,2 0-12 0,1-1-11 16,-5-3-5-16,2 4-6 0,3-2-11 0,-5-1-13 16,2 2-9-16,-1 0-20 15,-7-2-43-15,-2 0 1 0</inkml:trace>
  <inkml:trace contextRef="#ctx0" brushRef="#br0" timeOffset="-171186.77">21707 16017 12 0,'-4'5'-12'15,"0"0"193"-15,-1-1-126 0,1-1-19 16,2 1 12-16,0-1-7 0,0-1-9 0,0 0 0 15,2 2-9-15,0-3-4 0,0 2 1 16,10-1-1-16,3-2 3 0,3 0-1 16,7 0 1-16,2 0-8 15,0-2-3-15,4-4-2 0,-5 0-4 16,3-2-5-16,2 1 1 0,2 1 0 0,-4-1-1 15,-2 0-4-15,2 1-10 0,-2-1-18 16,-3 1-25-16,-3-1-36 0,-7 0-124 16</inkml:trace>
  <inkml:trace contextRef="#ctx0" brushRef="#br0" timeOffset="-166562.5">22767 15581 107 0,'0'-1'25'0,"0"0"1"15,0 1 10-15,0 0-7 0,0 0-12 16,0 0-1-16,0 0-3 0,-2 0 0 15,0 0 0-15,0-1 2 0,0 0 5 16,2 1-3-16,-2-2 4 0,0-1-1 16,0 1-4-16,0 0 0 0,0-1 1 15,-2 3-4-15,4-1 2 0,0 0-4 0,-3 1 0 16,3 0 2-16,0-1-1 0,0-1-2 15,0 2 2-15,0 0 0 0,0 0-3 16,-2 0 2-16,0 0 1 16,0 0-4-16,0 4-4 0,-2 10 3 0,0 3 0 15,2 4 2-15,2 1-2 0,-4-1-4 16,2 2 4-16,2 1-2 0,0 2-2 15,0 1 2-15,0 1 1 0,0-2 2 16,0 0-2-16,0 1 0 0,0 0-2 16,0 2 1-16,-7 3-2 0,1-4 6 0,0-5-2 15,2-3-6-15,4-5-2 0,0-5 1 16,0-2 2-16,0-1-2 0,0-6-2 15,0-1-2-15,0 0-5 0,0 0-7 16,4 0-5-16,2-3-5 0,3-6-6 16,-1-3-12-16,2 1-20 0,-2-5-42 15,-1-4-114-15</inkml:trace>
  <inkml:trace contextRef="#ctx0" brushRef="#br0" timeOffset="-166119.48">23081 15534 47 0,'0'-3'-37'0,"0"0"219"15,0 2-114-15,0 0-11 0,-6 1-6 16,-2 0-16-16,2 3-8 0,-5 8 2 15,3 7-6-15,-4 5-1 0,-1 3-6 0,3 6-1 16,-2 2-2-16,1 3 0 0,-1 0-3 16,0 4 2-16,3-3-1 0,1 1-9 15,6-1 3-15,0 1-3 16,2-2 0-16,0 1-1 0,6-4 1 0,11-6-1 15,3-4 0-15,5-3-1 0,2-4 0 16,0-4-1-16,4-5 2 0,4-5-1 16,0-3 0-16,0 0 0 0,0-5 0 15,-8-9 0-15,-2-3-1 0,-6 0 0 16,-5-4 0-16,-6-1 1 0,-3 2 1 0,-3-3 0 15,-2 1 0-15,0 1-2 0,-11 2 2 16,1 1 3-16,-7 5-2 0,1 2 1 16,-3 3-1-16,-1 6-2 0,1 2 1 15,-2 0-2-15,3 7 1 0,1 8 0 16,1 1 1-16,-1 4 0 0,7 2-1 15,4-1-2-15,1 2-9 0,5-3-22 0,0 2-21 16,0-4-35-16,0-2-124 16</inkml:trace>
  <inkml:trace contextRef="#ctx0" brushRef="#br0" timeOffset="-164922.42">23817 15897 8 0,'0'-4'224'16,"0"-1"-163"-16,0 4-11 0,0-1-2 0,0 2-10 16,0 0-5-16,0-1-11 0,0 1-11 15,0 0-2-15,0 0-2 16,0 11 4-16,0 1 1 0,0 2-3 15,0 2 1-15,0 2 2 0,0-4-4 0,0 3 1 16,-4 1-1-16,0-5-2 0,2 1 1 16,-2-2-2-16,2-4-2 0,2-2 1 15,0-2-3-15,0-4-1 0,4 0 0 16,8-4 5-16,1-9-4 0,3-5 0 15,3-1 3-15,2-2-4 0,-3-1 1 0,1 0-1 16,1 0 0-16,-3 0 2 0,2 4-3 16,-3 4 1-16,-1 2 0 0,-1 2 1 15,1 4-1-15,-5 2-2 16,-4 2 3-16,-2 2-1 0,0 0 0 0,-2 3-1 15,0 7 2-15,-2 4 1 0,0 1-1 16,0 1-2-16,0 3 3 0,0-4-1 16,0-1-1-16,0 2 0 0,0-7 0 15,0 0 3-15,0-2-1 0,0-4-2 16,0-2 0-16,0-1 1 0,5 0-1 0,1 0 0 15,6-4 3-15,5-8-1 0,-1-4-1 16,5 1-3-16,0-2 3 0,-3 0 0 16,3 3-2-16,-2 0-1 0,-5 3 3 15,-4 2-1-15,-1 5-3 0,-5 2 2 16,-2 0 0-16,-2 2 0 0,0 0-1 15,0 0 0-15,0 0 2 0,2 7 2 16,-2 3-2-16,0 1-1 0,0 1 2 16,0 0 0-16,0 0-1 0,0 0-1 15,0 0 2-15,0-1 1 0,0 1-2 0,0 0-1 16,0-2 1-16,0 0 1 0,0-2-1 15,0-2-1-15,0 0 1 0,2-2 0 16,2-2-1-16,0 0-7 0,2-2-11 16,-1 0-8-16,1 0-11 0,0 0-20 15,-2-7-45-15,2-5-139 0</inkml:trace>
  <inkml:trace contextRef="#ctx0" brushRef="#br0" timeOffset="-164685.39">24543 15820 2 0,'2'0'363'0,"-2"0"-292"0,0 1-23 16,0 6 1-16,0 4-5 0,-10 1 0 15,1 2-14-15,1 1-7 0,2-4-16 16,2-4-1-16,2 1 0 0,2-3-5 15,-2 0 1-15,2 1-2 0,0 1 0 16,2-1 0-16,6 0-1 0,2-1-7 16,1-2-13-16,1-1-16 0,0 1-14 0,1-2-11 15,-1 0-75-15,-1-1-150 0</inkml:trace>
  <inkml:trace contextRef="#ctx0" brushRef="#br0" timeOffset="-164058.36">24727 15956 36 0,'2'0'-13'16,"-2"0"192"-16,0 0-116 0,0 0-30 15,0 0 9-15,2 0 2 0,0-3-13 16,4-3-1-16,-4-2-8 0,5 0-2 15,1-2 1-15,0-3-1 0,0 1-7 16,3-5-1-16,-1 0 4 0,2-5-4 0,3-2-3 16,-1-4-2-16,3-5 0 0,-1-2-1 15,-1-7-6-15,-3-1 1 16,1-2 2-16,-1-2-2 0,-4 3-2 15,1 7 1-15,-3 9 1 0,-2 9 0 0,-4 9-1 16,0 6 6-16,0 4 5 0,0 0-6 16,0 5-4-16,-6 14-1 0,-5 5 1 15,5 6 0-15,-2 4-1 0,-2 6 0 16,-1 4 2-16,-3 7 0 0,-1 0-2 15,3 1 2-15,6-7-1 0,2-7-1 0,4-8 0 16,0-6 0-16,8-5 1 0,2-7-3 16,5-5 4-16,3-6-4 0,-1-1 3 15,1-1 1-15,7-15 0 16,-2-5-1-16,2-5 0 0,0-3 0 0,-5-4-1 15,-3 0 1-15,-1 0 3 0,-5 0-4 16,-3 1 0-16,-4-2 0 0,2-1 1 16,-4 2-2-16,0 8 2 0,3 4-1 15,-5 11-1-15,0 7 2 0,0 3 3 16,0 0 0-16,0 4-2 0,-5 13 0 15,1 0-2-15,-2 6 1 0,0 5-2 0,0-1 2 16,-3 4-1-16,3 3 1 16,0 0 1-16,2 0-1 0,0-1 0 0,4-5-1 15,-2-3 1-15,2-1 4 16,0-4 1-16,0-5-4 0,0 2-1 0,6-6 0 15,-2 0-2-15,0-5 1 0,4-1 0 16,-3-3-1-16,1-2-11 0,2 0-2 16,2 0-12-16,3-5-15 0,1-1-20 15,-1-5-16-15,-3-1-38 0,-2-3-115 16</inkml:trace>
  <inkml:trace contextRef="#ctx0" brushRef="#br0" timeOffset="-163841.35">25291 15778 35 0,'2'3'272'0,"-2"-1"-202"16,0 6-20-16,0 0 4 0,-4 4-14 16,-2 1-2-16,0 3-12 0,-3 2-12 15,1 1 3-15,2 1-2 0,-2-4-8 0,6 2-5 16,-2-4-2-16,4 0 1 0,0-2 1 15,0-1-2-15,4-3-2 0,2-5-12 16,6-1-16-16,1-1-27 0,5-1-30 16,-1-2 15-16,-1-7-176 0</inkml:trace>
  <inkml:trace contextRef="#ctx0" brushRef="#br0" timeOffset="-163462.32">25508 15823 30 0,'0'-5'197'0,"0"1"-125"0,-4 1-16 15,-4-1 1-15,0 3-16 0,1 1-4 16,1 0-2-16,0 0-10 0,4 3-8 16,-4 7-3-16,0 2-1 0,3 1-8 0,-1 2 0 15,0-2-3-15,4 3 0 16,0-1-1-16,0 0 0 0,0-1-1 15,11-1 0-15,-1-7-1 0,4 2 2 16,3-2-1-16,1-2-1 0,9-4 0 0,4 0 1 16,0 0 0-16,0-9-4 0,0-1 4 15,-6-4 2-15,-2-1-3 0,-7 0 0 16,-9-2 4-16,-5 2 0 0,-2 1 3 15,0-1 5-15,-11-2 0 0,-3 1 0 16,-3-1 2-16,1 1-2 0,-3 1-6 16,3 4-3-16,-3 2 0 0,5 5 2 0,1 4 1 15,-1 0-3-15,1 7-2 16,1 9 0-16,4-1 0 0,4 1 0 15,-3 2-2-15,7-3-11 0,0 0-5 16,0-2-14-16,4 2-17 0,5-2-29 0,-7-3-78 16</inkml:trace>
  <inkml:trace contextRef="#ctx0" brushRef="#br0" timeOffset="-163098.3">25911 15734 105 0,'7'-2'258'15,"-7"1"-206"-15,0 1-5 0,0 0-14 0,0 3 11 16,0 6-10-16,0 2-5 0,-3 3-12 16,-3 1 0-16,2 3 4 0,0-3-8 15,2-4-4-15,2-2-5 0,0-3-1 16,0-2-3-16,10-4 0 0,5 0 1 15,7 0 1-15,14-8-2 0,7-6 1 0,5-1 0 16,-3-2-7-16,-8 5 2 0,-10 5-5 16,-8 4 7-16,-11 3-5 0,2 0 2 15,-10 2 1-15,2 6 4 16,-2 3-1-16,0-1 1 0,0 3 1 0,-4 4-1 15,-2 1 1-15,4 0-1 0,2 2 2 16,0-2 1-16,0-2-3 0,0 2-2 16,0-2 1-16,0-3-3 0,6 0-9 15,-2-3-5-15,3-3 17 0,-1-3-56 16,-2 1 16-16,0-3-19 0,0-2-28 0,-4 0-51 15,0-2-74-15</inkml:trace>
  <inkml:trace contextRef="#ctx0" brushRef="#br0" timeOffset="-162517.28">25417 15546 258 0,'0'3'130'0,"0"1"-71"16,-4-1 2-16,0 3-28 0,4 0-7 15,-4-4-10-15,2 2-13 0,2-3-3 16,0-1-1-16,0 0-7 0,2 0-21 0,6 0-24 16,-4 0-58-16,-4-5-167 0</inkml:trace>
  <inkml:trace contextRef="#ctx0" brushRef="#br0" timeOffset="-161873.25">24652 15582 129 0,'3'0'236'0,"-3"-2"-176"0,0 2 15 16,0 0-24-16,0 0-31 0,0 3-16 16,4 6-1-16,-2 0-2 0,6 0-2 15,2-2-5-15,1-3-41 0,-3-4-98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1-25T09:57:59.91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3150 844 78 0,'0'0'54'0,"2"0"-37"0,-2 0 17 16,0 0 10-16,2 2-17 0,0 2-5 15,-2 0 4-15,7 0-1 0,-7 0 2 16,0-1-2-16,4 1 3 0,-4-3-3 15,2 3-4-15,0-3 4 0,0 1-4 16,2 0-1-16,-2 0-4 0,0-1-1 16,-2 1-1-16,2-2-7 0,-2 0 3 0,2 0-2 15,-2 0 1-15,0 0-6 0,0 0 2 16,0 0 0-16,0 0 1 0,0 0-1 15,0 0 0-15,0 0 2 16,0 0 6-16,0 0-6 0,0-3 0 0,-8-3-2 16,-2 1 0-16,-5 2-2 0,-3 3-4 0,-5 0 2 15,-8 6 0-15,-8 8-1 16,-1 10-2-16,-3 6 3 0,-2 4 0 15,1 11-2-15,-1 1 1 0,-1 7 3 16,3 9 3-16,1 1-1 0,9 3 3 0,11-5 0 16,7-5-1-16,15-6-5 0,0-8-1 15,15-8 0-15,7-3-1 0,3-7 0 16,4-4-1-16,4-4 1 0,2-5 0 15,9-6-1-15,-1-5 0 0,3-2 1 16,-1-11 1-16,-1-6-2 0,-5-1-4 0,2 0-4 16,-6-2-10-16,-4 1-9 0,-2 2-14 15,-4-1-21-15,-2 2-38 16,-9 3-61-16,-5 1-74 0</inkml:trace>
  <inkml:trace contextRef="#ctx0" brushRef="#br0" timeOffset="358.02">3444 1175 9 0,'2'0'310'0,"-2"-1"-235"0,2 1-20 16,-2 0 15-16,4 0-30 0,-2 0-22 0,2 11 13 15,0 5-1-15,-4 6-7 0,0 6-5 16,0 0-1-16,0 2-4 0,0 2 1 16,0-5-9-16,0 1-1 0,-2-4-1 15,0-1-3-15,2-2 1 16,0-4 1-16,0-3-1 0,0 0-4 0,0-5 3 15,4-1-10-15,-2-3-11 0,5-3-12 16,-1-2-11-16,2 0-23 0,3-4-52 16,-1-10-123-16</inkml:trace>
  <inkml:trace contextRef="#ctx0" brushRef="#br0" timeOffset="925.05">3818 1172 88 0,'4'-1'212'0,"-2"0"-125"0,-2 1-61 15,0 0 24-15,0 3-11 0,0 9-18 16,0 8-5-16,0 4-4 0,0 4-2 16,0 4 0-16,0-1 0 0,0 2 3 15,0-1 1-15,0-7-4 0,0-3-6 0,2-7-2 16,2-4 1-16,-2-3-2 0,1-7 0 15,-3-1 0-15,0 0 4 0,2-1 3 16,-2-9 0-16,4-6-2 16,-2-7-3-16,4-4-2 0,4 0 1 0,1 0 0 15,-1 2 0-15,2 0 1 0,-1 5-2 16,-1 6-2-16,-4 2 2 0,3 4-2 15,-1 4-1-15,2 1 1 0,-2 3-1 16,3 0 0-16,-1 0-3 0,-2 8-3 16,3-1 3-16,-1 0-6 0,2 0-2 0,3-4-6 15,1 1 1-15,1 2 0 0,-1-3-5 16,3 2-7-16,0-4-10 0,1 1-11 15,1-1-8-15,2-1-4 16,-3 0-10-16,-1 0-1 0,0 0 28 0,-3-3 28 16,-1-5 14-16,-1-2 9 0,-4 1 22 15,1 1 19-15,-9-2 10 0,0 0 1 16,0 0 1-16,-2 0-4 0,0 3-2 15,0 0-8-15,-4 2-10 0,0 1-2 16,-5 1-2-16,-1 3-12 0,2 0 0 0,-7 0 5 16,5 15-7-16,-2 1-6 0,-1 4-3 15,1 6-1-15,2 0 2 0,-1 2-1 16,3 3-3-16,2-3-3 0,4-3-1 15,2-2-1-15,0-3 2 0,0 1-2 16,8-1-6-16,0-1-10 0,7-3 4 16,3-4-14-16,1-5-27 0,6-4-7 0,2-3-25 15,4 0-54-15,-3-10-61 16</inkml:trace>
  <inkml:trace contextRef="#ctx0" brushRef="#br0" timeOffset="2078.11">4589 1261 26 0,'0'-4'-6'0,"0"0"236"0,0 3-170 15,0 0-4-15,0-2 3 0,-2 3-18 16,2 0-16-16,-4 1-9 0,2 11-11 0,-2 0 2 16,-1 6 7-16,1 1-2 15,-2 2 2-15,-2 5-2 0,2 1 6 16,-7 1 2-16,7 0-4 0,4-2-2 15,2-2-3-15,0 0-7 0,8-6 0 0,7-2 3 16,7-7-4-16,1-4 0 0,6-4-2 16,6-1-1-16,-2-3 2 0,5-10-3 15,-3-5 1-15,-6-4-1 0,-2 1 3 16,-9 1-4-16,-1 0 0 0,-5 5 0 15,-6-2 3-15,-4 7 0 0,0 4-1 0,-2 1 1 16,0 5 0-16,0 0 4 0,0 0-3 16,-4 0-3-16,-2 9-1 15,2 4 1-15,4 4-1 0,-2-2 2 16,2 2-4-16,0 0-1 0,0-1 1 0,8 2 0 15,5-3 3-15,-1-2 1 0,4-1-2 16,5-5 1-16,2-1 0 0,4-2 0 16,-2-4-1-16,4 0 2 0,2-10 0 15,0-8-1-15,-3-2 1 0,-1-7 0 16,-4-3 2-16,-2 1 2 0,-5-3-3 0,-3 0 3 15,-3-2 0-15,-2-2 3 16,-2 0-4-16,3 2-2 0,-5 4-2 16,-2 8 3-16,0 6-1 0,-2 7 0 15,0 7 1-15,0 1 0 0,0 1-3 0,0 0-1 16,0 11 0-16,0 6 2 0,0 2-1 15,-2 3 0-15,0 4 2 0,0 2-1 16,2-1-1-16,0 3 2 0,12-3-3 16,3-5 0-16,1-4-5 0,5-4 4 15,-2-5 1-15,1-3 1 0,1-5-1 0,2-1 1 16,-3-1 2-16,3-11 0 0,-2-6-1 15,-3-3 1-15,3-6 2 16,-5-2-3-16,-1-5 1 0,-3-3-1 16,-1 1 1-16,-1-4 1 0,-2-2-1 0,3-3 0 15,-5-3 0-15,0-7 0 0,2-4-1 16,-4-8 0-16,3-3 0 0,-1 1 0 15,-4 7-2-15,2 12 0 0,-4 14 3 16,0 13 1-16,0 12-2 0,0 4 1 16,0 5 3-16,0 2-2 0,0 0 1 15,0 0-1-15,0 0-1 0,-2 1-2 0,0 9-2 16,0 4 2-16,-2 4 2 0,0 4-2 15,-1 2 1-15,1 0 0 16,0 1 1-16,2-1 0 0,0 2-2 16,2 3 1-16,-4 3 2 0,2 4-1 0,2 1 0 15,0 3 0-15,0 3 1 0,0 2-1 16,6 3 0-16,2 4-2 0,3 1 3 15,1 0-3-15,3 2 2 0,-1-8-1 16,3-3-1-16,-3-9 1 0,0-6 1 16,1-5-2-16,1-10 1 0,3-6 0 0,2-8-2 15,-1 0 0-15,1-12-1 0,2-6-1 16,-7-4-1-16,1-2 2 0,-1 2 2 15,-5 1 0-15,-1 2 0 16,-2 1 1-16,-1 3 2 0,-3 4 0 0,-2 3-1 16,2 1 3-16,-4 4-2 0,4-2 0 15,-2 5-3-15,0 0 0 0,0 0 2 16,2 0 0-16,3 0-2 0,-1 5 1 15,6 6 1-15,3 2-1 0,3 0 0 16,5 3-1-16,4 0 2 0,0 1-1 0,2 1-1 16,0-3 1-16,-3 2 1 0,1 1-1 15,-4 0-1-15,2 3 1 0,-6-1 1 16,-3-1 0-16,-4 2-2 0,-5-3 1 15,-1 0 2-15,-4-1-1 0,-2-3 1 16,-6-1 5-16,-7-2 5 0,-3-2 8 16,-5 0-1-16,-4-1-3 0,-4-4 2 15,0 3-4-15,0-3-6 0,1 1-2 16,1 0 0-16,2-2-3 0,4 3-4 15,3-2 0-15,5-2 2 0,5 1-3 0,6-3-11 16,2 0-12-16,0 2-18 0,6-2-15 16,11 0-41-16,3-5-145 0</inkml:trace>
  <inkml:trace contextRef="#ctx0" brushRef="#br0" timeOffset="2653.15">8180 505 28 0,'-11'0'232'0,"-1"0"-162"0,-7 0 1 16,-6 3-4-16,-6 13-14 0,-4 10-2 15,-8 14-15-15,-7 11-9 0,-3 15-1 0,-3 11 0 16,0 5-1-16,6 7 2 0,7 0-6 15,14-3-6-15,14-3-11 16,15-8-1-16,0-8-2 0,25-4-2 16,6-9 0-16,9-5-1 0,13-5-1 0,13-8-4 15,11-7-18-15,10-9-15 0,6-9-6 16,4-10-36-16,-2-1-101 0</inkml:trace>
  <inkml:trace contextRef="#ctx0" brushRef="#br0" timeOffset="2986.17">8880 1022 41 0,'2'0'176'0,"-2"0"-87"16,0 0-29-16,0 0 13 0,0 7-17 15,-2 10-13-15,-4 10-10 0,-2 5-2 16,-2 10-5-16,-3 5-1 0,1 3-3 15,-1 3 0-15,1-1-2 16,4-3-8-16,-3-2-5 0,9-7-3 0,2-6-3 16,0-3-3-16,0-10 3 0,6-5-1 15,7-5-6-15,-3-9-14 0,7-2-8 16,1-3-9-16,1-15-15 0,2-9-20 15,-5-7-46-15,1-8-53 0,-7-7-28 16</inkml:trace>
  <inkml:trace contextRef="#ctx0" brushRef="#br0" timeOffset="3269.18">8887 944 38 0,'-23'-70'157'0,"-2"5"-66"16,4 15-17-16,3 13 8 0,3 14-5 15,5 12-22-15,4 4-8 0,6 7-16 16,0 0-20-16,6 12-14 0,8 11 10 16,7 5-2-16,4 7-1 0,6 6-2 15,4 3 0-15,2 5 0 0,3 6-2 16,-1-1-1-16,-4 4 2 0,-4 2-2 15,-2-2-5-15,-6 0-1 0,-3-6 4 0,-7-4 2 16,-3-5 0-16,-6-9 0 0,-4-2 3 16,0-7 0-16,-14-4-1 0,-5-1 3 15,-2-3 1-15,-8-4 4 0,3-2 2 16,-7-3-1-16,4-2 2 0,6 0-2 15,4-2-3-15,5-1-3 0,5-1-1 16,5-2-2-16,2 1-1 0,2 0-3 16,0 1-5-16,2 2-14 0,15-3-8 15,2 1-16-15,5-2-33 0,3 0-73 16,-2-9-146-16</inkml:trace>
  <inkml:trace contextRef="#ctx0" brushRef="#br0" timeOffset="3518.2">9575 1302 259 0,'4'-1'185'0,"-4"-1"-153"16,0 2 7-16,0 0 16 0,0 3-3 15,-4 10-17-15,-9 5-17 0,-1 3 0 0,0 7-3 16,-1-1-3-16,-1 0-6 0,3 2 2 15,1-4-4-15,1 0-6 0,5-1 4 16,2-3-1-16,4-2-2 0,0-3-8 16,4-5-6-16,11-2-3 0,5-3-18 15,3-5-3-15,4-1-8 0,6 0-30 0,0-6-36 16,4-4-27-16,1-6-52 0</inkml:trace>
  <inkml:trace contextRef="#ctx0" brushRef="#br0" timeOffset="3965.22">9920 1399 10 0,'4'-15'264'0,"-4"-1"-178"0,-12 6-36 0,-3 3 13 16,-5 3-10-16,-1 4-7 0,-2 0-22 15,-2 7-6-15,3 9-5 0,5 3-3 16,1 4 0-16,3 6-4 0,3 1-2 16,4 2-3-16,4-2 1 0,2-1-2 15,4-2 0-15,10-1-2 0,3-3 0 0,3-2 3 16,11-5-2-16,0-6-1 0,5-5 0 15,1-5 1-15,-8 0-3 16,2-7 3-16,-11-4-1 0,-1-1 1 16,-7 0 1-16,-5-2 0 0,-5 1 3 0,-2 0-2 15,0 1 1-15,0 2 1 0,-2 2 2 16,-2 3 4-16,-1 3-3 0,1-1 0 15,4 3-2-15,0 0-4 0,0 9-4 16,0 10 2-16,0 4 2 0,0 6 1 16,4 6-5-16,3 5-4 0,-3 4-3 0,2 3 8 15,0 0 2-15,2-1 0 0,-3 2 0 16,-1-2 0-16,-4-2 1 0,2-5 0 15,-2-6 9-15,0-7-7 16,-2-5 2-16,-13-6 2 0,1-4 3 0,-5-3 3 16,-2-5 0-16,3-3-2 0,-5 0 2 15,0 0-5-15,3-4-2 0,3-5 2 16,1-2-2-16,5 1-2 0,3-3-1 15,-2 3-3-15,3-3 2 0,1-1-1 16,4-4-3-16,2-1-3 0,0-2-13 0,4-1-6 16,3 1-13-16,5 2-2 0,2 2-19 15,3-3-48-15,0-1-92 0</inkml:trace>
  <inkml:trace contextRef="#ctx0" brushRef="#br0" timeOffset="4322.24">10402 1217 262 0,'0'0'50'0,"0"1"-21"0,2-1 34 15,0 4-3-15,-2 0-13 0,0 2-12 16,0 4-10-16,2 1-4 0,0 2-5 16,-2 1-4-16,0 1-2 0,0 3 1 15,0 1-2-15,0 1 1 0,-6 2-6 16,2 0 0-16,-3 1-1 0,3 1-2 15,-2 3 2-15,2-1-2 0,4 3 1 0,-2-2-1 16,0-2 1-16,2-1-1 0,0-4-2 16,0-3 3-16,0-3-1 0,0-5-2 15,0-2 0-15,0-3 1 0,0-4-4 16,0 1-5-16,4-1-6 0,2-1-4 15,7-13-6-15,-5-5-23 0,4-1-34 16,1-4-58-16,-7-6-68 0</inkml:trace>
  <inkml:trace contextRef="#ctx0" brushRef="#br0" timeOffset="5313.3">10586 810 10 0,'0'10'161'15,"0"-3"-62"-15,0 3-62 0,0 2 25 16,0 4-2-16,0 4-11 0,0 5-2 16,0 5-14-16,0 3-6 0,0 4-1 15,0 4-5-15,0-2-5 0,0 4-7 0,0-1 2 16,0 1-2-16,0 0-1 0,0 0-3 15,0-5-1-15,0 0-2 16,-2-6 0-16,2-4-2 0,0-6 1 16,0-3-3-16,0-7 4 0,0-5-7 0,0-4-3 15,0-3-6-15,0 0-11 0,0-1-4 16,2-9-3-16,2-4-9 0,0-2 3 15,4-1-1-15,-6-3 9 0,2 2 18 16,1 0 8-16,1-3 4 0,0 5 4 16,0 1 0-16,0 1 5 0,3 6-3 0,1 2 6 15,0 3 0-15,5 3 1 0,-3 0-2 16,3 0-5-16,3 1-5 0,3 6-1 15,2 2 1-15,2 0 0 16,3 1-1-16,1 1-1 0,2 0 0 16,0-2 1-16,5 0-5 0,-3-4-2 0,0 1 3 15,-2-3 2-15,-4-3 0 0,-3 0 1 16,-3 0 0-16,-6-2-1 0,-5-6 0 15,-8-2 4-15,2-2 3 0,-4 0 0 16,0-4-1-16,0-1-1 0,0 2 4 16,-4 0 6-16,-4 1 5 0,4 0 3 0,-7 0 3 15,5 6-1-15,-2 0-1 0,-3 3-3 16,1 4-1-16,-2 1-4 0,-3 0 0 15,1 17-7-15,-3 6 0 16,1 5 4-16,-1 2-5 0,3 0 0 0,3 0-3 16,7-4-1-16,4-2-2 0,0 0-1 15,6-8 0-15,5-3 1 0,9-3 0 16,1-4-4-16,6-3 2 0,4-3-5 15,-2 0 4-15,-4-3-4 0,-1-6-3 16,-7 1 2-16,-5 1-2 0,-3 1 2 0,-3 3 2 16,-4 0 5-16,-2 3-4 0,0 0 2 15,0 0 3-15,0 0 2 0,0 0-2 16,-2 5-2-16,-4 5 2 0,2-1 2 15,4-1-1-15,-3-1-2 0,3-3 1 16,0 1 1-16,5-3-2 0,7-2 1 16,5 0 1-16,5-4 0 0,7-13 3 15,2-5-6-15,2-4 2 0,2-2 2 16,-8-8-1-16,6 0-1 0,-8-7-1 15,-2-1 3-15,-2-4-2 0,-5-5 0 0,-6-4 0 16,1-6 1-16,-3-5-1 16,0-1-3-16,1 4 0 0,-5 12 0 0,0 22 3 15,-4 16 0-15,0 14 3 0,0 4 3 16,-15 17-3-16,-3 13 4 0,-1 15 2 15,-10 7-1-15,4 9 0 0,-1 5-3 16,3 2 5-16,6 4-2 0,7 1-7 16,10-4-2-16,2 0 1 0,23-10 0 15,10-6-2-15,10-7-6 0,5-11-9 16,10-6-9-16,0-10-11 0,6-12-39 0,0-10-91 15</inkml:trace>
  <inkml:trace contextRef="#ctx0" brushRef="#br0" timeOffset="5751.32">12469 423 2 0,'-10'0'309'15,"-1"-1"-252"-15,7 1-17 0,2 0-6 0,2 8-14 16,0 8 3-16,6 6-3 0,11 8-10 15,5 6-6-15,5 9-2 16,-2 11 2-16,2 5-3 0,2 8 1 0,2 3 0 16,-2 4 1-16,-2 2-3 0,-7-1-1 15,-3 0 3-15,-7-5-1 0,-3-7 0 0,-5-4-1 16,-2-4 0-16,-11-9-2 15,-9-3-2-15,-3-8-3 0,-4-4 5 16,2-5 1-16,-6-4-3 0,6-5-12 16,1-5-12-16,-1-5-17 0,2-5-38 0,-2-4-70 15</inkml:trace>
  <inkml:trace contextRef="#ctx0" brushRef="#br0" timeOffset="6433.36">9726 733 453 0,'-25'-1'55'15,"6"1"-5"-15,3 0 2 0,10 0-15 16,6 0-20-16,0 3-12 0,0 4-7 0,6 1-1 15,8 3 2-15,11 3-7 0,4-2-33 16,6-5-65-16,0 0-230 0</inkml:trace>
  <inkml:trace contextRef="#ctx0" brushRef="#br0" timeOffset="7617.42">14437 639 2 0,'4'0'97'0,"-4"0"-58"16,6 0-9-16,-4 0 17 0,0 0-1 16,0 0-1-16,0-1 0 0,-2 1-9 15,0 0-1-15,0 0 5 0,0 0-9 16,0 0-11-16,0 7-1 0,0 12 4 0,0 8-8 15,0 8-2-15,-6 8-2 0,4 5-2 16,-4 9-1-16,0 1-1 0,0 4 2 16,-1 1-1-16,1-2-2 0,-2-1 2 15,2-4-3-15,-1-7 3 0,1-5-2 16,2-10-2-16,0-8 3 0,4-6-3 15,0-8-1-15,0-5-4 0,0-3 2 16,0-4-1-16,10 0 0 0,5-8 2 16,3-10 1-16,3-3-3 0,2-1-1 15,2-1-4-15,-5 2 3 0,5 3-2 16,-2-1-3-16,2 5 3 0,-5 1-2 0,-1 2 4 15,-3 6-3-15,-3 0 2 0,-3 5 2 16,-6 0 0-16,0 1-1 0,-2 10 2 16,1 3 1-16,-3 1 1 0,2 4-2 15,-2 2 1-15,0 2 1 0,0 1-1 16,0-1-2-16,0-1 1 0,0-4 1 15,0-1-1-15,0-3-1 0,6-3-1 16,6-5-3-16,3-1-19 0,5-5-25 16,5 0-23-16,2-10-49 0,0-9-89 15</inkml:trace>
  <inkml:trace contextRef="#ctx0" brushRef="#br0" timeOffset="8417.48">15078 1172 117 0,'-9'-2'114'0,"-3"2"-67"16,0 0 9-16,1 0 1 0,3 0-12 0,-2 0-11 15,-1 6-8-15,1 3-4 0,-3 2-6 16,5 5-2-16,-6 3 2 0,1 3-3 15,-3 3 0-15,5-1 0 0,1 1-1 16,4-5-2-16,4-1-1 0,2-4-8 16,2-6-1-16,8 1 0 0,7-5 2 0,1-5-2 15,7 0 0-15,2-1 2 16,0-10 0-16,0-1-2 0,-4-3 0 15,-5 3 0-15,-3 0-2 0,-5 3-1 16,-4 1 2-16,-4 1 0 0,-2 3 1 0,0 3-1 16,0 0 0-16,0 1 1 0,-6 0-2 15,0 7-1-15,0 7-1 0,-1 1-2 16,1 1 1-16,2 0-1 0,4-1 1 15,0-1 2-15,0-3 1 0,17-1 2 16,1-6-2-16,7-4 2 0,2 0 1 0,0-1-1 16,6-9 0-16,0-2 0 0,-4-1 1 15,2-1-1-15,-8-3-1 0,-3 2 1 16,-3 1 2-16,-7 0-1 15,-2 3-1-15,-3-2 0 0,-1 3 4 16,-4 2-1-16,0 2-1 0,0 3 1 0,0 1-3 16,0 2 0-16,0 0-1 0,0 0 0 15,0 0-3-15,0 7 3 0,0 4-1 16,0 3 2-16,0 5 0 0,2 1-2 15,-2 2 1-15,6 3-3 0,-2-3-1 16,4-1 2-16,1-5 1 0,-3-2-5 0,2-3 4 16,2-4 1-16,-3-6 1 0,3-1-3 15,-2 0-1-15,3-4 2 0,1-8 1 16,-2-5 2-16,5-1 1 15,-3 0-1-15,-1 1-1 0,3-2 1 0,0 6 1 16,1 1-2-16,-1 1 0 0,3 1 1 16,2 0 1-16,1 2-2 0,3-3 0 15,4 1 2-15,0 0 1 0,-2 0-2 16,-1 2-1-16,-5-2 2 0,-3 0-1 15,-5 3 1-15,-5 0 1 0,-6-2 5 0,0 4 3 16,-10-2 2-16,-5 1-3 0,-1 6 1 16,-5 0 3-16,-6 0-3 0,2 10 1 15,-2 3-1-15,1 6 1 0,3 2-1 16,2 1 1-16,7 4-2 0,7-1-6 15,5-1-1-15,2 1-1 0,11-2 0 16,7-4 0-16,11 0-2 0,9-3 0 16,13-4 1-16,17-4-1 0,9-6-15 15,4-2-14-15,3 0-22 0,-3-3-35 16,-3-4-93-16</inkml:trace>
  <inkml:trace contextRef="#ctx0" brushRef="#br0" timeOffset="9070.51">17630 961 20 0,'0'-2'191'0,"0"-1"-112"0,0 0-9 15,3 2-23-15,9 1-14 0,7-1 10 0,5 1-10 16,7 0-7-16,2 0-7 15,3 7-3-15,1 7-1 0,-2 4-4 16,2 7-1-16,-2 2-1 0,-8 6 0 16,-6 5-3-16,-11-1-3 0,-10 6 1 0,0 1 0 15,-10 1-4-15,-11 1 1 0,-6-2 2 16,-8-2 0-16,0-2-1 0,-2-4-1 15,0-2 1-15,-3-3-1 0,1-4-1 16,4-3 1-16,2-6 0 0,8-7 1 16,6-3 0-16,5-8-1 0,8 0 1 0,2 0 1 15,4-7-3-15,0-5 2 0,0 0 1 16,12-1-1-16,2 2 1 15,3 2-2-15,0 5 0 0,3 1 2 16,3 3-1-16,0 0-2 0,-1 0 0 0,5 0 3 16,0 8-3-16,2 2 0 0,0-1 0 15,4 3 0-15,6 1 0 0,7 0-5 16,6 0-4-16,3-2-18 0,7-2-12 15,7-1-18-15,3-5-37 0,2-3-71 16</inkml:trace>
  <inkml:trace contextRef="#ctx0" brushRef="#br0" timeOffset="9802.56">19747 1113 68 0,'0'-6'168'0,"-4"-1"-119"0,-8 1 0 16,-5 1 13-16,1 3-18 0,-5-2-11 16,-2 4 5-16,0 0-9 15,1 0-8-15,-1 6-5 0,0 7-1 0,3 1-4 16,1 4-2-16,2 1 0 0,5 2 0 15,6 3-4-15,6-1-2 0,0 2-3 16,8 0 0-16,9 0 0 0,3 4 2 16,3 0-3-16,0 2 0 0,2-1 2 15,1-1 0-15,-1 0-3 0,-2-2 2 0,-2-2 0 16,-7-2 0-16,-4-5-1 0,-3 0 1 15,-7-3 1-15,0-1 2 0,-7-1-3 16,-7-1 3-16,-3-2 1 16,-5-1-4-16,-3 1 6 0,-2 0 2 0,-2-1 2 15,0 3-3-15,2-2-4 0,7 1 1 0,5-3-3 16,5-4 0-16,4 2-2 15,4-5 0-15,2 0 1 0,0 3-10 16,0-4-8-16,10 0-12 0,6 0-10 16,3-6-26-16,4-8-36 0,-3-4-68 0</inkml:trace>
  <inkml:trace contextRef="#ctx0" brushRef="#br0" timeOffset="11410.65">20173 627 26 0,'4'-1'125'0,"-4"0"-48"15,0 1-35-15,0 0-2 0,0 0 3 16,2 0-5-16,-2 1-3 0,0 6-10 15,0 2-6-15,0 2-2 0,-4 0-4 16,0 3-3-16,-2 1 0 0,2 2-4 16,-5 3 1-16,1 3 2 0,0 4-3 15,0 4 4-15,1 6-1 0,1 4-1 0,-2 4-2 16,2 6-2-16,2 3 1 15,-1-1 0-15,1 2-3 0,0-4-2 16,-2-2 4-16,4-1-1 0,-4-5-1 0,-1-4 1 16,3-5 2-16,-4-7-2 0,4-7-1 15,2-7 2-15,0-6-3 0,2-4 2 16,0-3-2-16,0 0 1 0,0-4 5 15,2-8-3-15,4-6-2 0,9-1-4 16,-1-5 2-16,0-2 0 0,9 4-4 0,-2 2-2 16,2 3-2-16,-1 7-7 0,-1 1-6 15,4 5-1-15,-4 3 0 0,-1 1-1 16,1 0 4-16,2 0 8 15,-3 1 9-15,3 5-2 0,-2-4 0 0,-1 2 2 16,-1-2 1-16,-5-2 3 0,1 0-2 16,-7 0 1-16,0 0 1 0,-1 0 6 15,-5-6 5-15,-2 1 7 0,0-4 1 16,-4 0 0-16,-7 0-4 0,3 1-2 15,-2 0-2-15,-5 0 1 0,1 5 0 0,-1 0 0 16,-1 3 0-16,1 0-4 0,-1 10-3 16,1 7-4-16,-1 1 2 15,-1 4-1-15,7 2-1 0,2-3-4 16,1 1 4-16,7-1-2 0,0-4-2 0,11-2 0 15,5-4 1-15,3-6-1 0,6-3 0 16,4-2 1-16,-1 0 0 0,8-5-1 16,-10-5-6-16,3-1 4 0,-6 0 1 15,-8-2-10-15,-5 4 4 0,-2 0 5 16,-6 1 2-16,0 1-3 0,-2 2-3 0,0 2 6 15,0 3 1-15,0 0-1 0,-2 0-3 16,0 3-3-16,-6 5 5 16,4 7-3-16,2 2-3 0,2-2-1 0,0 4 2 15,0-4-1-15,12-1-5 0,1 0 10 16,7-8 4-16,-1-2-1 0,-1-4-1 15,-1 0 1-15,2-2 3 0,-3-11-4 16,1-6 1-16,1-4 3 0,3-4 1 16,-5-4 2-16,1-1-5 0,-3-4 0 15,3-6 4-15,-2 1 0 0,-5-6-2 16,0-3 2-16,-2-4-3 0,1-8 0 0,-1-1-1 15,2-1-2-15,-3 4 2 0,-1 10-1 16,0 11-1-16,-4 11 1 16,2 11 2-16,-4 7-2 0,0 5 2 15,2 4 2-15,-2 1 2 0,0 0-6 0,0 3-2 16,0 5 3-16,0 5 0 0,-6 2 1 15,0 2-1-15,-2 3 1 0,-1 3 0 16,1 1-2-16,0 3 0 0,2 2 0 16,-1 1 2-16,5 4-1 0,0-3-1 15,2 1 2-15,0 0 1 0,0-3-5 0,0 2 2 16,0-1 1-16,-2-1 2 0,2 5 0 15,-4-3-3-15,4 1 4 0,0 2-2 16,0-2 0-16,0-2 1 16,0 1 0-16,0-4 1 0,0-2-3 0,0-4 2 15,0-7 0-15,0-5-1 0,0-5-1 16,0-3-1-16,0 0 2 0,0-1 0 15,0 0 1-15,4-3-1 0,0-11 0 16,5-3-2-16,-1-6 0 0,0-2-4 16,2 2 3-16,-1-2 0 0,3-1-1 0,-2 6 0 15,1 2-1-15,-1 6 2 0,-4 6-1 16,0 2-1-16,-1 4 3 0,-1 0-2 15,2 3 0-15,0 5 0 0,0 4 3 16,5 1 0-16,1 3-2 0,0-1 1 16,5-1 0-16,6 1 1 0,4-2-2 15,4-5 0-15,8-1 2 0,-2-7 0 16,0 0-1-16,3 0 1 0,-7-4 0 15,-4-6 1-15,-7-4-3 0,-7-1 2 16,-7 2-3-16,-8-1 6 0,0 1-1 0,-2 1-1 16,-8 0 1-16,-7 4-1 0,-1 5-3 15,-1 3 2-15,-6 0-2 0,7 5 0 16,1 8-2-16,3 3 1 0,3 0 2 15,9 1-3-15,2 1 1 0,0 1 1 16,8-4 0-16,11 1-1 0,6-4 0 16,4-2 1-16,8-1 1 0,2-9 1 15,5 0-2-15,-3 0 1 0,-2-8 0 16,1-3 1-16,-7-3-1 0,-7-1 0 15,1-2 3-15,-10 0-1 0,-9-1-2 0,0 3 3 16,-3 0 4-16,-5 2-2 0,2 6 0 16,-2 2-1-16,0 5-2 0,2 0 0 15,-2 0-5-15,4 2-2 0,2 8 5 16,-4 4 0-16,4 5 0 0,3 0 0 15,-3 4 0-15,4 4 0 0,2 1 0 16,3 2-2-16,2 1 4 0,-1-2-2 16,3 1-2-16,-9-3 2 0,-2-2 2 15,-2-1-2-15,-6-4 0 0,0-5 0 16,0-2 4-16,-4-5 0 0,-8 0 6 15,-7-3 5-15,-5-2 2 0,-1 0-1 0,0-2 0 16,-2 2-4-16,-2 1 1 0,4 0-7 16,0-1-2-16,9 1-2 0,-1-1 0 15,7 1-1-15,2 0-2 0,4 2-1 16,0 1-4-16,-1 4-17 0,5 2-17 15,0 0-24-15,0-2-60 0,0-4-357 0</inkml:trace>
  <inkml:trace contextRef="#ctx0" brushRef="#br0" timeOffset="13016.74">3901 3743 0 0</inkml:trace>
  <inkml:trace contextRef="#ctx0" brushRef="#br0" timeOffset="13426.76">3901 3743 171 0,'2'-3'63'0,"-2"3"-30"15,0-1 13-15,0-1-3 0,0 2-9 16,0-2-3-16,0 2-8 0,0 0-1 0,0-1 2 16,0 0-3-16,0-1 1 0,0 1-2 15,0-1-1-15,0-1-3 0,0 0-2 16,-2 0 1-16,-5-1-5 0,-1-1-2 15,2 0 1-15,-2-2-4 0,-3 2 1 16,3-1-1-16,-4 2 0 0,-3 2 4 16,1-2-6-16,-9 3 2 0,2 1-1 15,-3 0 3-15,-1 1-3 0,-2 11 1 16,-4 2 3-16,2 3-2 0,0 6-2 15,2 1 0-15,4 5-2 0,9 4 3 16,-1 5-5-16,13 3-2 0,2 0 1 0,0 0 0 16,17-2 1-16,2-3-1 0,9-2 1 15,10-3 2-15,5-10-3 0,5-2-2 16,3-5 1-16,5-7 3 0,2-4-4 15,0-3 0-15,0-2 3 0,0-12 0 16,-3-7 0-16,-5-3-1 0,-2-2 2 16,-13-4 0-16,-6 0 1 0,-7 0-1 15,-9-4 1-15,-1 0 1 0,-10-4 0 16,-2-2 1-16,0 0-1 0,-10 1 3 15,-9 0-1-15,-3 1-3 0,-11-2 2 0,-3 7 2 16,-5 6-6-16,-9 8 0 0,5 10 0 16,-5 9-2-16,-1 4-2 0,-1 20-1 15,11 2-2-15,12 2-5 0,20 0-1 16,9-1-25-16,5 3-39 0,5-5-61 15,-2-1-189-15</inkml:trace>
  <inkml:trace contextRef="#ctx0" brushRef="#br0" timeOffset="13976.79">4750 3739 0 0</inkml:trace>
  <inkml:trace contextRef="#ctx0" brushRef="#br0" timeOffset="14282.81">4750 3739 196 0,'2'-4'57'0,"2"2"-32"0,-4 1 24 16,0 1 8-16,0 0-15 0,0 0-15 0,3 2-12 15,1 9 3-15,-4 8 9 0,0 8-3 16,0 3-3-16,0 3-8 0,2 2-3 15,-2-1-1-15,0-2 5 0,0-2-2 16,0-3-3-16,0-4 12 0,0-7-7 16,0-5-10-16,0-6-1 0,0-3-3 15,2-2 3-15,4 0 0 0,6-2-1 16,7-13 6-16,8-7 2 0,2-7-5 15,4-5-6-15,0-2 4 0,-4-4 0 16,2 2-2-16,-2 1 0 0,0 7-1 0,-4 7 3 16,-7 4-2-16,-5 10 0 0,-3 4 0 15,-6 5-1-15,2 0 0 0,-2 1-1 16,3 12 1-16,-1 7 3 0,-2 7 1 15,0 6 0-15,0 5-2 0,0 2-1 16,0 0 1-16,3-1-1 0,-5-2 0 16,4-3 1-16,0-1 1 0,4-3-3 15,5-1 0-15,4-5 1 0,7-7-2 16,10-3-18-16,1-6-23 0,10-8-43 15,1 0-115-15</inkml:trace>
  <inkml:trace contextRef="#ctx0" brushRef="#br0" timeOffset="15327.87">8736 3724 247 0,'0'0'67'0,"0"0"-16"16,0-4 6-16,0 0-17 0,0-1-7 16,0 0-5-16,-2 0-10 0,2 2-2 15,-2 1-3-15,-3-2-4 0,5 2 0 16,-6-2-1-16,-2 2 2 0,2 1-1 15,-5 0-1-15,-1 1-4 0,-2 0 0 16,-5 0-1-16,-2 7 1 0,-2 5 1 16,-1 3-1-16,-3 5 2 0,2 3-4 0,2 0 1 15,3 6-1-15,5 0 3 0,3 7-5 16,6 2-1-16,3 0 1 0,3-1 1 15,0-5-3-15,17-3 0 0,4-5 1 16,10-5 2-16,4-5-2 0,4-8-2 16,7-4 3-16,3-2 3 0,3-7-3 15,2-11 0-15,-5-5 1 0,-1-4-2 16,-5-1 1-16,-6-6 1 0,-6 1 3 15,-6-5-2-15,-8 1 2 0,-9-1 0 16,-4-1 5-16,-4 2 0 0,0-1-4 0,-6 0-1 16,-9 0 3-16,-5 2-5 0,-7 6 0 15,2 3 0-15,-4 7-1 0,2 8 0 16,0 10-4-16,3 2 0 0,1 8 2 15,8 13-5-15,1 5-5 0,10 5-16 16,2-2-18-16,2 1-43 0,0-6-94 16</inkml:trace>
  <inkml:trace contextRef="#ctx0" brushRef="#br0" timeOffset="15691.89">9571 3604 26 0,'2'0'280'0,"2"0"-192"15,-4 2-69-15,0 3 16 0,0 4 14 16,0 7 0-16,-6 7-10 0,-5 8-1 16,-5 4-11-16,-1 3-4 0,1 4-6 15,-5 1-2-15,0-1-1 0,3 2-2 16,1-4 0-16,3-4-5 0,4-5 0 0,1-4-3 15,7-7-3-15,2-1-1 0,0-6-1 16,0-3 2-16,0-4-1 16,0-3-1-16,6-1-7 0,3-2-9 15,3-1-1-15,5-12-5 0,-1-2-7 0,3-2-14 16,-3-4-11-16,-1-2-35 0,-3-2-79 15,-6-4-138-15</inkml:trace>
  <inkml:trace contextRef="#ctx0" brushRef="#br0" timeOffset="15964.91">9492 3583 124 0,'0'0'220'15,"0"0"-144"-15,0 0-48 0,4 0 9 16,7 0-3-16,5-2-2 0,9-5-8 16,4 1-10-16,6-1-5 0,2-1-5 15,3 0 2-15,1 1 0 0,-2-1-4 0,3 2 1 16,-7 0-1-16,-2 3-1 0,-8 3-1 15,-9 0 1-15,-8 0-13 0,-3 0-9 16,-5 0-13-16,0 7-13 16,-7 0-22-16,-3-2-62 0,-9 4-87 0</inkml:trace>
  <inkml:trace contextRef="#ctx0" brushRef="#br0" timeOffset="16155.92">9478 3883 117 0,'-2'2'251'0,"2"-1"-210"0,6 0-38 16,6-1 49-16,5 0-7 0,8 0-19 16,10-12-13-16,4 0-6 0,0-2-4 15,5 4-4-15,-3 1 0 0,-2 2-4 16,1 4-17-16,-9 0-23 0,-4 2-17 15,-5 1-99-15</inkml:trace>
  <inkml:trace contextRef="#ctx0" brushRef="#br0" timeOffset="17000.97">10224 3559 25 0,'2'0'120'15,"-2"0"-1"-15,0 0-62 0,0 0-15 0,0 7-4 16,0 7 8-16,0 7 2 0,0 4-25 15,0 11-2-15,-2 3 3 0,-4 5 1 16,2 5 1-16,-3-2-11 16,1 0 0-16,4 0 1 0,0-5-6 0,0-6-5 15,2-4 0-15,-2-7 0 0,2-4-4 16,0-1 0-16,0-7-1 0,0-3 1 15,0-3 0-15,0-4-5 0,0-2-2 16,2-1-4-16,0 0-5 0,0 0-4 16,4 0-3-16,1-3-7 0,1-7-14 0,-2-3-21 15,4-2-27-15,-3-2-22 0,-3-3-72 16</inkml:trace>
  <inkml:trace contextRef="#ctx0" brushRef="#br0" timeOffset="17259.98">10292 3562 259 0,'0'-7'67'0,"0"5"-15"15,0-2-4-15,4-3-8 16,11-1 1-16,3 1-10 0,5-2-12 0,4 2-6 15,0 1-4-15,-2-2-5 0,8 2-3 16,0-2 1-16,2 1 2 0,4 2 4 16,-2 1-8-16,1 3 2 0,-11 1 1 15,-3 0-3-15,-7 0-4 0,-7 1-10 16,-2 6-7-16,-5 2-24 0,-3 0-12 15,0 0-18-15,0 1-5 0,-11-4-56 16</inkml:trace>
  <inkml:trace contextRef="#ctx0" brushRef="#br0" timeOffset="17442.99">10321 3830 306 0,'10'1'11'16,"5"3"47"-16,10-4 1 0,4 0-24 15,10 0-8-15,6 0-10 0,7-8-11 0,6 1-4 16,4 0-3-16,4-1-13 0,-2 3-28 16,-6-3-62-16,-10 3-147 0</inkml:trace>
  <inkml:trace contextRef="#ctx0" brushRef="#br0" timeOffset="23048.31">9666 5680 61 0,'4'0'57'0,"0"-1"-24"16,-2 1 16-16,0 0-9 0,-2 0-2 0,0 0 2 15,0 0 2-15,0-1-3 0,0 1-4 16,0-2-4-16,0 2-12 0,0-1-3 16,0 0 4-16,0 1-6 0,0-1-4 15,0 1 2-15,0 0-3 0,0 0-2 16,0 0-3-16,0 0 3 0,0-3-2 0,0-2-3 15,0 1 2-15,0-3-1 0,0 3-2 16,0-3 1-16,-6 1 0 0,0-1 0 16,0-1 3-16,-3 0-4 15,1 1-1-15,-4-1 2 0,1 1 2 0,-3 2-4 16,-9 0 0-16,2 2 0 0,-3 3 0 15,-1 0 0-15,-2 0-1 0,4 5 2 16,-2 6-1-16,1 5 0 0,-3 3-1 16,-2 5 2-16,2 8 1 0,4 3-1 15,3 1 0-15,5 1 0 0,3-3-1 16,5 0 2-16,7-1-3 0,0-2 0 0,7-1 2 15,5-2-2-15,9-2 0 16,4-4 2-16,8-3-1 0,6-6 0 0,4-3-2 16,1-7 4-16,5-3-2 15,5 0 0-15,0-7-2 0,4-7 4 0,0-2 0 16,-7-5-3-16,-3-2 0 0,-1-2 3 15,-9-2-2-15,-3-4 6 0,-6 1-1 16,-9-5 2-16,-3-4-1 0,-7-3-6 16,-6-7 2-16,-4-2 1 0,0 0-1 15,-14-1-1-15,-9-1-1 0,-6 3 2 0,-6 3-2 16,-8 5-3-16,-3 12-5 0,1 11-3 15,-1 12 4-15,9 7-5 0,4 10-18 16,2 11-38-16,0 5-84 0,0 3-205 16</inkml:trace>
  <inkml:trace contextRef="#ctx0" brushRef="#br0" timeOffset="24456.39">4486 5344 124 0,'0'-4'45'0,"0"0"-14"16,0 2 23-16,0-1-4 0,0 1-11 15,0 1 2-15,0-2-14 0,0 0 4 16,0 2-5-16,0-1 2 0,0 0-2 15,0 1-2-15,0 0-1 0,0 1-2 16,0 0-6-16,0 0 2 0,0 0-1 16,0-2-1-16,-2 2-4 0,2 0-1 0,-2 0-5 15,2 0 2-15,0 5-3 0,-5 6-3 16,1 4 1-16,-2 5 3 0,0 8-5 15,2 5 2-15,-2 6 1 0,-1 9-2 16,5 4 1-16,-6 3 0 0,4 4 2 16,0-2 1-16,0-1-3 0,2-4-1 15,2-4 1-15,-3-3 12 0,3-2-8 16,0-6-4-16,0-6 2 0,0 0-2 15,0-7 2-15,0-8-3 0,0-2 1 16,0-9 1-16,0-2-2 0,0-2 0 0,0-1 5 16,0 0 0-16,0 0-1 0,0 0 3 15,0 0 5-15,0 0-4 0,0-3-3 16,0-3-3-16,0-1-2 0,-4 2-1 15,2-2-2-15,0 4-7 0,0 1-9 16,0 1-13-16,2 1-18 0,0 0-46 0,0 0-126 16</inkml:trace>
  <inkml:trace contextRef="#ctx0" brushRef="#br0" timeOffset="58854.36">9670 7830 154 0,'4'-6'55'0,"-2"3"-2"0,4-3 0 16,-4-1-8-16,5 1 7 0,-3-2-15 15,2 1-13-15,2 1 6 0,-2-2-5 16,1 0-7-16,-1 0 3 0,0 0-3 16,-4 0 0-16,4 0-4 0,-6 0 0 15,4 0 3-15,-1 2-10 0,-3 0-2 16,0 1 0-16,0-2 2 0,0 2-3 15,0-1-3-15,0 0 2 0,0-1 1 16,-5 0-2-16,-3-1-3 0,4-1 3 0,-6 1 0 16,-3-2 0-16,-5 0-2 0,-5 0 2 15,-6 1-2-15,0 2 0 0,-6 1 0 16,0 4 0-16,0 2 0 0,-3 0 0 15,-1 1 0-15,0 10 0 0,0 2 0 16,6 5 0-16,-3 0 0 0,7 4 0 16,0 5 2-16,5 6 0 0,3 4-1 15,4 6-2-15,5 2 3 0,4 4 0 16,2 1-2-16,6-1 1 0,0-1 1 15,10-6-2-15,6-3-2 0,7-3 3 0,0-7 0 16,8-3-1-16,6-5 0 0,5-6 0 16,5-3 1-16,7-8-1 0,4-4 0 15,2 0 1-15,2-11 0 0,0-6 1 16,0-4-3-16,-7-6 3 0,-1-2-1 15,-4 0-1-15,-11-4 0 0,-6 1 0 16,-6-1 0-16,-6-2 1 0,-5 1-1 16,-5-4 1-16,-7 0 1 0,-4 0-1 15,0-4 0-15,-11 0-1 0,-7 1 0 16,-9-2 0-16,-6 6-2 0,-4 10-2 0,-11 9 4 15,-4 13-5-15,-3 5 1 0,-3 11 2 16,10 11 1-16,9 6-5 0,10 0-2 16,10 2-2-16,7 1-11 0,6 2-16 15,6 1-22-15,0-1-31 0,4-4-64 16,2-2-160-16</inkml:trace>
  <inkml:trace contextRef="#ctx0" brushRef="#br0" timeOffset="59495.4">10435 8095 200 0,'0'0'64'0,"0"0"-18"0,0 0-7 15,0 0-14-15,0 0-10 0,0 10 0 16,0 8 8-16,0 1-6 0,0 7-3 16,0 1-3-16,0 1 1 15,0 4-1-15,0-2 3 0,0-2-2 0,0 0 10 16,6-7-11-16,0-5-4 0,2-3-1 15,3-5 0-15,-3-5 4 0,5-1-3 16,1-2 3-16,0-2 4 0,3-9-2 16,-5-4 0-16,5-1-2 0,-1-4-1 15,-3-2-3-15,1-1-2 0,-3 0-1 0,-3-1 0 16,2 3 0-16,-6-1-3 0,1 2-1 15,1 1 3-15,-2 0-8 0,6 0-14 16,1 3-18-16,1 0-28 0,-2 4-47 16,-8 3-142-16</inkml:trace>
  <inkml:trace contextRef="#ctx0" brushRef="#br0" timeOffset="60847.48">3407 7606 81 0,'0'-4'37'0,"2"-1"0"0,0 3 17 15,-2 0-6-15,0-1-12 0,2 2-3 16,0-2-9-16,-2 2 1 0,0 0-2 16,2 0 4-16,0 1 0 0,-2 0 2 0,0 0-4 15,0 0 2-15,0 0-2 0,0 0-8 16,0 0-3-16,0 0-4 0,0 6-3 15,0 8-4-15,0 3-1 0,-4 2 3 16,0-1-4-16,4 0-1 0,0 0 0 16,0 2 1-16,0 1 1 0,-2 1-2 15,0-2 1-15,0 1 0 0,-1-2-3 16,1-2 3-16,0 1 0 0,-2-4 0 15,4 1 1-15,-2-3-3 0,0-3 1 16,0-1 3-16,0-3-7 0,2-1-7 0,0-1-14 16,0-1-15-16,0-2-15 0,0 0-18 15,4 0-31-15,0-6-52 0</inkml:trace>
  <inkml:trace contextRef="#ctx0" brushRef="#br0" timeOffset="61142.49">3231 7746 16 0,'8'-3'135'0,"-2"-1"-78"0,3 0 0 16,1 0 6-16,0-1-16 0,3 1 0 15,-1 3-5-15,5 1-15 0,-3 0-9 16,3 0-5-16,3 0-3 0,1 2-5 15,4 4-2-15,0 1 1 0,-1 0-2 0,5 0-2 16,-2-1-6-16,0-1-19 0,0 1-21 16,0-3-34-16,-4-1-42 0,-5-2-68 15</inkml:trace>
  <inkml:trace contextRef="#ctx0" brushRef="#br0" timeOffset="61978.54">4101 7414 64 0,'-4'0'43'0,"-2"0"-5"16,-2 0-3-16,1 0-2 0,1 0 7 0,2 0-10 15,0 0-1-15,-2 0 0 0,-1 0 1 16,3 0-5-16,-2 0 0 0,2 0 0 15,2 0-2-15,0 0 1 0,0 0-4 16,2 0-1-16,0 0-4 0,0 0-1 16,0 0-4-16,0 0-8 0,0 0-2 15,4 2-1-15,10-1-1 0,9-1 10 16,6 0 0-16,10 0 0 0,5-2-5 15,3-5-3-15,3 2 2 0,4 1 2 16,-3 0-3-16,-3 2 5 0,-3 2-5 0,-5 0 0 16,-9 0-1-16,-4 0 1 0,-11 0 1 15,-6 0-2-15,-3 0-1 0,-7 0 0 16,0 0-4-16,0 1-8 0,-5 2-5 15,-5 2-3-15,-4 0-28 0,-5 2-29 16,-4-3-37-16,-4-4-59 0</inkml:trace>
  <inkml:trace contextRef="#ctx0" brushRef="#br0" timeOffset="62276.56">4076 7555 256 0,'-10'6'64'16,"6"2"-21"-16,4 1 2 0,0 3-6 16,4 4-10-16,6 2 1 0,7-1-13 15,6 0-5-15,8 1-8 0,2-1 2 16,6 3-4-16,2 1 6 0,5 2-5 15,-1 4-3-15,1-2 4 0,-1 4 2 0,-10-2-5 16,-4-1 1-16,-10 1-3 16,-2-3 4-16,-11-2-4 0,-6-1 2 15,-2-4 2-15,-8-1 1 0,-13-2-1 16,-4-1 0-16,-6-2 1 0,0 1 1 0,-6-4-3 15,6 1 4-15,-2-3 10 0,0-2-2 16,6 3-6-16,2-5-2 0,7-1 1 16,7-1-1-16,1 0-5 0,6 0-2 15,2 0 2-15,2 0-1 0,0 0-7 16,2 0-26-16,8-1-4 0,9 0-19 0,1-7-63 15,1 2-145-15</inkml:trace>
  <inkml:trace contextRef="#ctx0" brushRef="#br0" timeOffset="62766.59">5091 7851 188 0,'0'0'109'0,"0"0"-76"15,0 4-21-15,0 10 21 16,0 7-1-16,0 7-12 0,0 3-6 16,0 4 7-16,0-1-6 0,0-4-6 0,9 1 0 15,3-3-4-15,0-4 2 0,7-3 5 16,4-7 25-16,-1-6-24 0,7-6-8 15,-2-2 15-15,4-6 3 0,2-13-5 16,5-9 2-16,-3-5-2 0,2-2-3 16,-2-3-4-16,-6-1-6 0,-6 1 2 0,-5 0-1 15,-3 1-5-15,-3 1 1 0,-8 3 2 16,3 5-4-16,-7 4-1 15,0 7-2-15,0 7-8 0,-7 8-17 0,1 2-19 16,2 11-32-16,-4 6-55 0,-1 8-217 16</inkml:trace>
  <inkml:trace contextRef="#ctx0" brushRef="#br0" timeOffset="75193.3">3132 9785 214 0,'0'0'53'16,"0"0"-15"-16,0 0 4 0,0 0-8 16,0 0-2-16,0 0-6 0,0 0-12 0,0 0 7 15,0 0 5-15,0 0-7 16,0 0-6-16,0 0-1 0,-2 0 5 0,0 0-6 15,-1 0-1-15,1 0-2 16,2 0 0-16,-2 0-3 0,0 0-1 0,2 2-1 16,-4 1-3-16,0 6 1 0,4 1 0 15,-6 4 1-15,2 4 0 0,2 2 2 16,-3 4-1-16,1 4-1 0,0 2 3 15,2 3-1-15,-2 1-2 0,0 2 2 16,-2 3 1-16,-1 3-2 0,-1 0 0 0,2 2 6 16,0-5-1-16,0-1-4 0,1-4-3 15,-1-4 1-15,4-2 2 0,2-4-3 16,-2-7-1-16,2-2 0 0,0-4 2 15,0-7-2-15,0 1-3 16,2-4 1-16,0-1-5 0,7 0-13 0,-3 0-8 16,2-6-10-16,4-8-13 0,-1-4-34 15,1-4-42-15,-6-7-83 0</inkml:trace>
  <inkml:trace contextRef="#ctx0" brushRef="#br0" timeOffset="75512.31">3522 9687 244 0,'0'-2'53'15,"0"2"5"-15,0 0-8 0,-4 3-30 16,-2 11-5-16,-2 6 10 0,0 3-10 15,-1 5 2-15,-1 0-3 0,2 5-6 0,1 4 3 16,-3-2-4-16,6 6 1 0,-2-2-2 16,0-1-5-16,3 5 3 0,-1-5-2 15,0 0-1-15,2 0-1 0,2-5 2 16,0 1 0-16,0-3-2 0,0-3-1 15,2 3 1-15,2-5 2 0,-2-3-2 16,3-2-3-16,-3-8-1 0,-2-1-5 16,0-4-11-16,0-1-17 0,0-2-6 15,-7-1-3-15,-3-4-24 0,0 0-30 16,-7 0-19-16</inkml:trace>
  <inkml:trace contextRef="#ctx0" brushRef="#br0" timeOffset="75729.33">3076 10267 258 0,'18'0'48'0,"5"0"17"16,0 0-9-16,2-1-18 0,6-2 3 15,0 2-11-15,0-1-9 0,2 1-6 0,-6 0-4 16,-2 1-4-16,-5 0-2 0,-1 0-4 15,-3 0-1-15,-1 0 2 0,-1 0-4 16,3 2-7-16,-5 1-20 0,1 0-16 16,1 1-26-16,-4-3-70 0,-3-1-74 15</inkml:trace>
  <inkml:trace contextRef="#ctx0" brushRef="#br0" timeOffset="75929.34">3725 10169 8 0,'4'0'5'0,"-4"0"203"16,0 0-145-16,0 3-23 0,0 3 4 15,0 6 1-15,0 3 4 0,-14 4-24 16,5 4-6-16,-3 0-6 0,4 1-9 16,4 2-1-16,1-5-3 0,3-3 0 15,0 0-4-15,5-3 1 0,7 2-19 0,2-3-6 16,7-4-1-16,6-3-48 0,2-7-14 15,2 0 23-15,2-2-33 16</inkml:trace>
  <inkml:trace contextRef="#ctx0" brushRef="#br0" timeOffset="76421.37">4016 10291 91 0,'7'-20'107'0,"-5"1"-43"16,-2 4-12-16,0 2-3 0,0 4 0 15,-9 5-12-15,-3 2-7 0,0 2-9 16,-3 3-4-16,1 9-9 0,-5 10-3 16,5 2-2-16,-3 0-2 0,1 3 1 0,3-1-2 15,5-2-1-15,2-1 1 0,6-6-1 16,2-1 0-16,10-2-1 0,5-1-3 15,1-2-1-15,7-3 6 16,0-8-1-16,2 0 3 0,0-3-1 0,-3-9 0 16,-5-1 1-16,-2-2-1 0,-7 0 2 15,-4 1 0-15,0-1-2 0,-6-1 4 16,0 2 3-16,0 2 2 0,0 2 4 15,0 4-1-15,-4 1 2 0,2 5-8 16,2 0-3-16,-2 0-2 0,0 5-4 0,0 7-1 16,0 5 1-16,2 5 3 0,0 0-2 15,0 2-1-15,0 4-6 0,0 0-5 16,2 7 0-16,10-1 7 0,1 3 3 15,3 1 5-15,1-1-1 0,-5-1-2 16,3 1 1-16,-9-3 0 0,0 0 1 16,-2-5-1-16,-4-4 1 0,0-3 1 15,0-9 2-15,-10-3-1 0,-3-1 5 16,1-7 4-16,-4 1 1 0,-1-2 1 15,-2-1 3-15,3 0-1 0,-5 0 1 0,0-4-5 16,3 0-2-16,1-3-3 0,-1 3-1 16,1-1-5-16,7-2 3 0,0 0-3 15,3 2 0-15,1-1-2 0,4 3 1 16,2 2 1-16,0-1-8 0,0 2-14 15,2-3-15-15,11-1 3 0,1-1-9 16,5-4-34-16,-1-2-33 0,-1-6-73 16,-1-7-16-16</inkml:trace>
  <inkml:trace contextRef="#ctx0" brushRef="#br0" timeOffset="76805.39">4517 9897 8 0,'4'-10'266'0,"-4"1"-198"0,2 5-22 16,0 3 6-16,-2 1-20 0,4 0-12 16,-2 8-12-16,0 13 11 0,-2 9 6 15,0 9-5-15,-4 6-1 0,-8 10 2 16,-9 4-4-16,2 7 14 0,-1-1-7 0,1-4-7 15,11-6-9-15,6-13-1 0,2-8-4 16,6-11-3-16,4-7 0 0,5-5 2 16,3-8 1-16,1-3-1 0,6-3 1 15,4-13 0-15,0-5-1 0,2-1-2 16,-7 0 0-16,-3 1 2 0,-6 8 0 15,-5 1-1-15,-4 4-2 0,0 5 3 16,-6-1-1-16,4 4-1 0,-4 0-2 16,0 0 1-16,0 7 1 0,0 7 6 15,0 4-2-15,0 2-1 0,0 1 1 0,0 2-4 16,0 1 0-16,0-2 0 0,9 1 0 15,5 1-5-15,9-3-17 0,8 1-15 16,10-4 3-16,9-4-62 0,0-6-78 16</inkml:trace>
  <inkml:trace contextRef="#ctx0" brushRef="#br0" timeOffset="77801.45">8791 9747 228 0,'-4'-5'51'0,"-2"4"6"16,2-1-6-16,4 2-17 0,-4 0-14 0,2 0-6 15,2 2-11-15,-2 9 2 0,-4 3 3 16,6 5 2-16,-5 2 0 0,1 4 0 16,2 3 2-16,-2 3 3 0,0 5-2 15,-2 2 2-15,-3 2-1 0,-1 4-5 16,-2-1-4-16,-3-2 8 0,1-5-1 15,1-7-6-15,5-5-5 0,2-6 2 16,2-5 0-16,4-4-3 0,0-4-1 16,0-5 1-16,0 0 1 0,0 0-2 15,4-5 7-15,10-8 1 0,5-3 0 0,0-1-2 16,-1 2-4-16,-1 4-1 0,1 5 5 15,-3 2-3-15,3 4-2 0,3 0 0 16,-4 1 1-16,1 10-1 0,3 3-1 16,-5 1 1-16,1 4 1 0,-1 1-2 15,1 0-2-15,4-3-3 0,-1-2-11 16,3-4-7-16,2-3-9 0,0-3-19 15,4-5-23-15,2 0-36 0,-4-4-59 16</inkml:trace>
  <inkml:trace contextRef="#ctx0" brushRef="#br0" timeOffset="78121.45">9362 10099 142 0,'-2'-13'105'0,"-8"5"-45"16,-1 0 8-16,-1 4-24 0,-1 3-5 16,-3 1-9-16,-1 0-10 0,1 7-2 15,-3 8-6-15,1 7-6 0,1 3 1 0,5 4-1 16,-1 4-4-16,7-3-2 15,2 1-1-15,4-1 4 0,0-2-3 16,0-3-2-16,12-1 1 0,7-7 1 16,4-3 1-16,4-5-3 0,2-7 1 0,2-2 0 15,2 0-1-15,0-5 0 0,-6-8 3 16,-1-5 3-16,-3-1-3 0,-4-2-1 15,-5-1 2-15,-6 0 1 0,-3 3 1 16,-5-3 3-16,0 1 0 0,-2 0-1 16,-11 3-2-16,-1 0-2 0,-3 4 0 0,-1 4-1 15,1 5-1-15,0 4-1 0,1 1-3 16,1 3 1-16,3 8-8 15,2 4-10-15,4 2-21 0,3 0-24 16,3-2-26-16,0-4-93 0</inkml:trace>
  <inkml:trace contextRef="#ctx0" brushRef="#br0" timeOffset="78586.48">9813 10132 61 0,'0'-7'157'0,"0"1"-64"0,0 2-16 0,0 3 1 16,-9 1-38-16,-1 1-9 0,0 15-7 16,-5 5-5-16,5 4-3 0,0 3-1 15,-5 1-4-15,7 0-6 0,6-1 0 16,2-7-3-16,0-2-2 0,12-6 1 15,9-1-1-15,8-2 1 0,2-6 2 0,8-2 1 16,2-2-3-16,3-2-1 0,-5-5 2 16,-2-3-1-16,-6 1-2 0,-2 2-2 15,-8 0 0-15,-7 4-3 0,-3 1-1 16,-7 0 1-16,-2 2 5 15,0 0-1-15,-2 0 0 0,2 0-1 0,2 6 3 16,-2-1 1-16,6 6-3 0,3-1 0 16,5-1 3-16,9 1 0 0,0-4-2 15,4-3 0-15,4-1 3 0,-4-2-1 16,2 0-1-16,2-10-1 0,0-4 3 15,-6-3 0-15,-2-3-1 0,-9-2 5 0,-3 0 1 16,-5-3 2-16,-8 1-1 0,0 3-7 16,0-3 3-16,-4 2-2 0,-4 1-2 15,-5 0 0-15,3 5 0 0,-3 4 0 16,3 3-13-16,4 7-5 0,4 2-9 15,0 1-33-15,0 10-42 0,0 0-117 16</inkml:trace>
  <inkml:trace contextRef="#ctx0" brushRef="#br0" timeOffset="86523.93">22563 1383 120 0,'-5'1'43'0,"3"2"-14"15,-4-2 20-15,2 0-7 0,2 0-7 16,-2-1-3-16,2 0-7 0,0 0-9 16,2 0-3-16,-2 3 5 0,-2-2 2 0,-1-1 4 15,3 1-5-15,-2-1 2 0,-2 0 3 16,2 1-6-16,-4-1-1 0,-1 2-3 15,1 0 1-15,0 0-8 0,0 2 2 16,-3-1 4-16,1 0-4 0,0 2 2 16,1-1-3-16,1-1 2 0,4 0 0 15,-2-1-3-15,4-1 1 0,2 0-3 16,0-1 0-16,0 0-4 0,0 0-3 15,12 0 0-15,9 0 2 0,10 0 1 16,8-6 1-16,4 1 0 0,1-1-1 0,1 3-1 16,1 1 0-16,-9 2 0 0,0-1-2 15,-6 1 2-15,-8 0 2 0,-5 0-2 16,-7 0-2-16,-3 0 2 0,-6 0 2 15,-2 0-3-15,0 0 2 0,0 0 1 16,0 0-1-16,0 0 1 0,0 0-1 16,0 0-2-16,0 0-2 0,0 0-4 15,0 0-14-15,0 0-11 0,0 0-19 16,0 0-33-16,4 0-67 0,7-2-189 15</inkml:trace>
  <inkml:trace contextRef="#ctx0" brushRef="#br0" timeOffset="87656.01">23776 975 35 0,'0'0'205'0,"0"-1"-150"0,0 0-1 0,0 1 5 16,0-1-12-16,0 1-7 0,0 0-15 15,-4 3-8-15,2 13-11 0,-2 1-1 16,-3 7 6-16,5 5-7 16,-2 0 1-16,2 7-3 0,0-1 5 0,-4-1 2 15,2 3 3-15,-4-5-6 0,-1-1 3 16,1 0-1-16,2-6-1 0,2-4-1 15,-3-3-1-15,7-7-1 0,-4-3-1 16,2-3-1-16,0-5 6 0,2 0 0 16,0 0 6-16,0 0 7 0,-4-7-5 0,0-9-7 15,2-5-9-15,2-5 2 0,-2-4-1 16,2-4 0-16,0-4-1 0,0-5 1 15,4-5 0-15,8-3-2 0,1-9 1 16,1-5 0-16,5-1 0 0,-1 1 0 16,9 11-2-16,0 8 1 0,2 12 1 15,0 11-3-15,0 8 2 0,2 7-2 16,-4 8 2-16,-2 0-1 0,2 5 0 15,-3 13 1-15,-5 5-1 0,-5 5 1 16,-5 4 1-16,-9 2-1 0,0 4 0 0,-7 0-1 16,-9 1 0-16,-5-2 0 0,-4-2 1 15,-3-4 1-15,1-1-1 0,-2-5 1 16,4-1 2-16,2-3-2 0,3-4 0 15,3-2 1-15,7-4 0 0,1-2-1 16,7 0-2-16,2-4-1 0,0 2 1 16,2 0 0-16,9-2 0 0,5 1-1 15,3 0 2-15,6-1 0 0,2 4-1 16,4 0 1-16,-3 1 0 0,1 1-5 15,-2-1-2-15,-4 2 1 0,0 2 0 16,-3-2-2-16,-3 2 2 0,-3 0-1 0,-3-1-2 16,-3 1 2-16,-2-1 0 0,-6-1 3 15,0 3 1-15,0-2 3 16,-4-1 1-16,-4 2 1 0,-5-2 2 0,-3-1-1 15,-1 1-1-15,-3-3 6 0,-5 0 2 16,0 0 0-16,0-2 3 0,-4 0 2 16,0 1-1-16,0-4-4 0,1 4-2 15,3-4-3-15,2 0 2 0,11-1-6 16,3 0 0-16,3-2 0 0,6 0 0 15,0-1-2-15,0 0-4 0,0 0-13 0,0 0-8 16,12 0-10-16,3 0-26 0,-1 0-55 16,-3-9-173-16</inkml:trace>
  <inkml:trace contextRef="#ctx0" brushRef="#br0" timeOffset="87981.03">24369 1244 145 0,'6'2'180'0,"-6"3"-135"15,0 1-11-15,-2 6 24 0,-6 2-7 16,-4 3-2-16,1 3-13 16,3 2-13-16,-2 1 1 0,4 0-9 15,-3-2-8-15,3-2-2 0,4 0 2 0,0-4-4 16,2 0-1-16,0-2-1 0,0-6 0 15,0 1-2-15,0-4 1 0,0 0-1 16,0-2-12-16,0-2-13 0,6 0-12 16,7 0-11-16,-5-7-23 0,4-6-51 15,-1-3-111-15</inkml:trace>
  <inkml:trace contextRef="#ctx0" brushRef="#br0" timeOffset="88392.05">24605 1199 275 0,'2'2'66'0,"-2"6"-48"0,0 1 24 16,2 5-1-16,-2 2-3 0,0 5 0 16,0 4-9-16,-8-1-4 0,0 2-3 15,1 0-7-15,-1-3-1 0,6-3-1 0,-2-1-2 16,2-6-5-16,2-2-5 0,0-6 0 15,0-2-1-15,4-3 2 0,2 0 1 16,7 0-2-16,3-9 5 16,7-5-2-16,2-3-5 0,1-2 2 0,-3 0-1 15,2 3 0-15,-4-1-3 0,-5 4 2 16,-3 3-1-16,-1 2 1 0,-4 3-2 15,-1 2 2-15,-3 2 1 0,-4 1 1 16,0 0-2-16,0 0-5 0,0 5 6 16,0 5 1-16,0 5-1 0,0 3 1 0,-2 1 1 15,-3 1-2-15,-1 3 2 16,0-1-1-16,2 1 5 0,0-1-3 0,2-3-2 15,0 0-1-15,2-5 1 16,0-2-2-16,0-1 0 0,0-3-1 0,6-2-3 16,2 0-9-16,2-6-15 0,3 0-6 15,3 0-5-15,7-9-25 0,2-4-28 16,-2-3-76-16,1-4-42 0</inkml:trace>
  <inkml:trace contextRef="#ctx0" brushRef="#br0" timeOffset="89076.09">25169 1339 130 0,'0'-5'137'0,"-2"-1"-77"0,-2 2 2 16,-2 0-10-16,0 0-9 0,-3 2-2 15,1 0-3-15,0 0-7 0,0 2-13 16,-7 0-5-16,-1 2 2 0,-5 10 1 15,-2 4-2-15,0 5-4 0,1 3-1 0,-3 0-1 16,6 5 0-16,5-3-2 0,3-2-4 16,9 0 2-16,2-5-4 0,0-1 0 15,7-2 0-15,7-4 0 0,5-1 0 16,5-4 0-16,5-6 1 0,2-1 2 15,0-1-3-15,0-9 0 0,-2-3 0 16,-4-2 1-16,-8 1-2 0,-3 3-2 16,-8 0 2-16,-1 4 2 0,-1 2-2 15,-4 1 2-15,0 4-1 0,0 0 2 16,0 0-5-16,-7 0-4 0,1 8-2 15,-6 3 4-15,4 4-2 0,-1 0 0 0,3 4-1 16,6 0 7-16,0-1-5 0,2-3 1 16,13-2 4-16,3-6 1 0,5-2 0 15,4-4-1-15,4-1 1 16,2 0 0-16,0-5 0 0,0-7 0 0,0-2 0 15,-2-3 0-15,-4 0 1 0,-2-1-1 16,-7 2 1-16,-1 4 2 0,-5 0-1 16,-5 2 0-16,-1 1 1 0,-6 3 2 15,0 3-1-15,0 3 1 0,0 0 0 16,0 0-3-16,0 0-6 0,0 9-3 0,-8 6 4 15,-1 4 3-15,1 2 0 0,4 1-1 16,0-3 2-16,2-2-1 0,2-3 0 16,0-5-3-16,0-3 4 0,0-3-1 15,0-3 0-15,2 0-1 0,4-3 4 16,2-10 1-16,5-3-2 0,-1-6-2 0,-2-1 1 15,3 2-1-15,-3-2 0 16,0 2 0-16,1 4 1 0,-3 0 0 16,-2 5-2-16,0 4-1 0,1 3 3 15,-1 4-3-15,-2 1-3 0,0 0 0 0,2 1 4 16,-2 8-1-16,1 1 1 0,1 4 0 15,-2 2 1-15,-2 1 2 0,2 2-4 16,2-2 2-16,3 3 0 0,1-3-5 16,2-1-21-16,1-1-14 0,5-5-16 15,-3-6-37-15,-1-4-86 0</inkml:trace>
  <inkml:trace contextRef="#ctx0" brushRef="#br0" timeOffset="89268.1">25897 1444 304 0,'4'3'26'15,"-4"5"-7"-15,2 2 42 0,0 1-16 16,2 1-5-16,-2 2-9 0,2 1-12 16,-1 1-12-16,5 2-3 0,0-2-2 0,4 0-2 15,3-2 3-15,-3-1-7 0,1-3-14 16,3-2-18-16,-3-6-22 0,3-2-24 15,-1 0-55-15,-1-12-48 16</inkml:trace>
  <inkml:trace contextRef="#ctx0" brushRef="#br0" timeOffset="89485.11">26420 1318 206 0,'0'4'89'0,"-4"7"-63"16,-5 6 19-16,-1 4-2 0,-6 4-9 0,1 7-1 15,-3 4-5-15,-3 6 2 0,-6 9 1 16,-2 6 0-16,-4 8 1 15,2 3 2-15,0 0-12 0,6 2-8 16,4-6-5-16,5-4-4 0,8-9-3 0,4-6 7 16,4-10-10-16,0-7-1 0,6-6-2 15,6-6-16-15,7-5-23 0,-1-7-27 16,5-4-55-16,-2-6-168 0</inkml:trace>
  <inkml:trace contextRef="#ctx0" brushRef="#br0" timeOffset="90276.16">27462 921 52 0,'4'-8'182'0,"-4"3"-74"0,0-3-56 16,0 1 3-16,-8 2-9 0,-5-2-8 15,1 2-1-15,-7 3-10 0,-4 1-7 16,-3 1-2-16,-3 4 1 0,-4 9-8 15,4 8-2-15,-2 0 2 0,4 3-1 16,6 5-8-16,2-1 1 0,7 4-3 16,4 3 1-16,6 0-2 0,2 4-1 15,2-1 2-15,12-2 1 0,7 0-1 0,2-4-1 16,-1 1 0-16,9 0 2 0,-4-4-2 15,2-1 1-15,0-3-1 0,-6-4 2 16,-2-3-1-16,-5-4-1 0,-10-3 1 16,0-2 0-16,-3-2 0 0,-3-2-1 15,0 3 3-15,-9-2 0 0,-7 3 3 0,-3 0-2 16,-8-3 1-16,0 2-2 0,7 0-1 15,-7-1-1-15,2 2 2 16,2 1-1-16,5 0-1 0,3-3 0 16,7-1 0-16,4-3 0 0,0 0-1 0,2-2-2 15,2 0-8-15,0 1-12 0,2-2-17 16,8 0-2-16,9 0-29 0,-3-7-66 15,5-5-215-15</inkml:trace>
  <inkml:trace contextRef="#ctx0" brushRef="#br0" timeOffset="90508.17">27844 1280 360 0,'4'0'133'0,"-4"0"-117"0,0 0 5 16,2 5 8-16,0 6 6 0,-2 7-1 16,5 4-6-16,-3 1-12 0,0 3-9 15,0 0-1-15,4 1-2 0,0 1 0 0,2-3-4 16,-1 0 3-16,3-3-3 0,-2-3-1 15,3-1-11-15,1-3-13 16,-2-5-14-16,7 0-22 0,1-9-42 16,-1-1-63-16,-1-7-123 0</inkml:trace>
  <inkml:trace contextRef="#ctx0" brushRef="#br0" timeOffset="90745.19">28278 1312 111 0,'-10'26'176'0,"-5"6"-166"0,-1 4 28 15,-7 3 5-15,5 2 8 16,-7 4 15-16,-2 3-24 0,-2 4-11 16,-4 1 5-16,2 3-12 0,-2-3-7 0,2-2-6 15,6-6-2-15,4-7-4 0,7-10-3 16,8-7-2-16,-3-9 0 0,9-5 0 15,0-4-6-15,0-3-11 0,0 0-16 16,9-2-3-16,7-12-2 0,7-5-36 16,4-8-46-16,-2 0-96 0</inkml:trace>
  <inkml:trace contextRef="#ctx0" brushRef="#br0" timeOffset="91079.2">28712 1310 248 0,'-4'-11'115'15,"-8"1"-70"-15,-9 0 21 0,-2 4-21 16,-1 0-6-16,-5 5 2 0,4 1-10 0,-4 0-12 16,2 5-3-16,4 9-9 0,3 3-4 15,1 4-3-15,9 3 0 0,1 0-2 16,5 3 2-16,4 1-3 0,2 2 0 15,11 2 3-15,3-3-1 0,1 2-7 16,-1-3-4-16,1-2 1 0,-1 0 8 16,3-4-2-16,-5-1 2 0,1-5 3 15,-5-1 0-15,-6-6-1 0,-2-2 2 16,-2-3 2-16,0 2 2 0,-4-1 2 15,-10 1 2-15,-7 0 0 0,-4 1-5 0,-4-4 1 16,7 4-5-16,-1-2 1 0,4-1-1 16,9 3-2-16,4-3-16 0,2 0-19 15,4-2-33-15,0-2-41 0,4 0-78 16</inkml:trace>
  <inkml:trace contextRef="#ctx0" brushRef="#br0" timeOffset="92188.27">29074 877 37 0,'0'4'-7'16,"0"-1"109"-16,0-1-95 0,0 2 24 15,0-1 25-15,0 3 0 0,2 1-10 16,-2 0-11-16,0 2-11 0,0 1 3 16,0-1-2-16,0 3-2 0,0 2-5 15,0-2 2-15,0 1 0 0,0 1-5 16,0-1-3-16,0 2 2 0,0 3-5 0,-2 0 2 15,0 6-5-15,-6 3 3 0,-3 2-4 16,1 4-3-16,-2 1 1 0,3 3 0 16,-1 2-2-16,0-1 0 0,-1 3-1 15,3-4 1-15,-2-2 2 0,4-2-3 16,1-8-1-16,-1-5 1 0,4-4 2 0,0-7-2 15,0-2 0-15,2-4 1 0,0-3 0 16,0 0 4-16,0 0 0 16,6-9 2-16,5-4-3 0,1-5-5 15,5-1-2-15,1 2 2 0,-1-2-5 0,5 3-1 16,-1 3-6-16,-2 2 4 0,-5 6 8 15,1 2-2-15,-3 3-2 0,7 0 2 16,-3 0 0-16,3 0 0 0,6 0 1 16,-1 0 2-16,9 1-2 0,5-1 2 15,-5 0-2-15,6 0 1 0,-4-1 1 0,-6-9-1 16,-2 1 1-16,-11-5 0 0,-5-2 2 15,-5 1 0-15,-6-2-2 16,0 2 3-16,-12 2 0 0,-3 1-3 16,-3 4 2-16,-1 3 2 0,-4 2 2 0,0 3-4 15,3 3 0-15,-5 10-1 0,0 8-1 16,2 2 0-16,3 1 1 0,3 5 1 15,7 0-2-15,4-1 0 0,6 2 1 16,0-2-2-16,8-2 1 0,15 0-1 16,6-3 0-16,10-3 3 0,4-5 0 0,3-6 1 15,5-5-2-15,-3-4 0 0,0 0 3 16,-3-8-3-16,-6-7 0 0,-4-4 3 15,-4-1-1-15,-10-2 5 16,-2-1 1-16,-3-3-2 0,-7 2 4 0,-1-1-5 16,-4 2 2-16,-2 4 4 0,0 4-3 15,-2 4-2-15,0 5 2 0,0 5-2 16,0 0-2-16,0 1-9 0,0 0-3 15,0 3-3-15,0 11 8 0,-4 6 1 16,-4 2 2-16,-3 3-1 0,-1 0 1 0,-3-1 0 16,3-1 1-16,4-6 0 0,2 0-1 15,4-8-2-15,2-2 1 0,0-2 0 16,0-5 0-16,8 0 0 0,8 0 5 15,9-10 0-15,4-8-2 16,4-2-3-16,0-1 2 0,-2-1-1 0,2 1 0 16,0-1-1-16,-4 4 0 0,2 0 0 15,-4 5 1-15,-8 3-2 0,-1 2 1 16,-3 2 1-16,-5 3-2 0,-4 3 0 15,-4 0 0-15,1 0-1 0,-3 0 2 16,0 9 0-16,0 6 3 0,-3 2 0 0,-9 4 4 16,-2-1-2-16,-5-2 1 0,7 0-3 15,5-5-2-15,3-2-3 0,4-2 1 16,0-1-3-16,6 0 2 0,11-7 1 15,12-1 2-15,10-1 2 0,3-13-2 16,3-1-2-16,1-2-2 0,1-2 0 16,-6 1 3-16,-1 1-1 0,-7 4-2 15,-6 2 3-15,-9 5 0 0,-5 1 0 16,-7 2 0-16,-2 3 0 0,-4 0 4 15,0 0-1-15,0 8 0 0,-10 5 1 0,-3 7 3 16,1 1-2-16,-3 3-4 0,5 2 0 16,6 0-2-16,4 0-2 0,0 1 0 15,6-2-9-15,11 1-12 0,1-4-22 16,7-5-26-16,0-7-60 0,0-7-279 15</inkml:trace>
  <inkml:trace contextRef="#ctx0" brushRef="#br0" timeOffset="94981.43">17620 1915 42 0,'0'0'123'16,"0"0"-69"-16,2 0-9 0,-2 0-12 16,0 0-9-16,0 0 4 0,0 0-3 15,0 0-10-15,0 0-7 0,0 0 9 16,0 0-1-16,0 0 6 0,0 0-7 15,0 0-2-15,0 0-3 0,0 0-3 0,0 0 3 16,0 0 3-16,0 0-7 0,0 1 0 16,0-1-5-16,0 0 2 0,0 0-2 15,0 0-2-15,0 0 1 0,0 0 0 16,4 4-4-16,3-2 4 0,7 2 0 15,5 0 0-15,3 0 2 0,9 0 0 16,2-1 0-16,7-1-1 0,3 2 0 16,5 0-2-16,-1 1 2 0,-1 2 0 15,1-3 0-15,-1 0-2 0,-3 0 1 16,1-1 2-16,-5-1-3 0,2-1 0 0,0-1 2 15,3 0-1-15,-1 0-2 0,7 0 1 16,-3 0 0-16,3 0 2 0,0 0-3 16,1 0 1-16,5 0 1 0,-2 0 0 15,4 0-1-15,-2 0 0 0,-3 0 0 16,-1 0 2-16,-2 0-1 0,-1 0-1 15,-3 0 1-15,-3 0 1 0,-2 0 0 16,3 0-3-16,-5 0 2 0,3 0 1 16,-1 0 0-16,-2 0-2 0,5 0 1 15,-5 0 2-15,2 0-3 0,-4 0 0 16,3 0 1-16,-5 1 2 0,2-1-2 0,2 4-2 15,1-2 2-15,-1 0 1 0,-2 0-1 16,2-2-1-16,-4 1 1 0,-1 0 1 16,-3-1-2-16,0 0 1 0,2 0 0 15,-4 0 1-15,2 0-1 0,-3 0-1 16,6-2 1-16,-3-1 1 0,2 1-2 15,-2 1 0-15,6-2 1 0,0 2 0 16,0 1 0-16,-4 0-1 0,2 0 1 16,-4 0 1-16,-2 0-1 0,0 2 0 0,2 1 0 15,-4 1-1-15,0-2 1 0,-2 1 0 16,0 1 1-16,-7-4-2 0,5 0 1 15,2 0 1-15,2 0-2 0,4 0 2 16,4 0 11-16,2 0-28 0,4 0 19 16,1 0-1-16,-3-1-2 0,2-2-1 15,-3 1 0-15,3-1 2 0,-4-1 0 0,0-1-2 16,-1 0 2-16,-3 1-1 15,-7 0 0-15,1 3-1 0,-6 1 1 16,-4-1 1-16,-1 1-2 0,-4 0 0 16,1 0 1-16,1 0 1 0,-1 0-1 0,-3 0-1 15,2 0 1-15,-1 0 1 0,1 1-2 16,5 1 2-16,3 0-2 0,1 0 1 15,6 1 0-15,-2 0 1 0,4 0-2 16,0 1 1-16,-2-3 0 0,1 3 0 16,-1-3 2-16,0 2-1 0,-2-1 0 0,-2-1 0 15,2-1 1-15,-5 0-1 0,-3 0 10 16,-1 0-22-16,-7 0 17 15,-1 0-2-15,-2 0-3 0,-6 0 14 16,2 0-19-16,-2 0 32 0,0-1-38 0,4 1 18 16,0-3-2-16,5-1-4 0,-3 1-2 15,-2-3 0-15,0 3 2 0,-2 1-3 16,-2-1 6-16,0 1-1 0,0 1-1 15,0 0 1-15,0 0-3 0,0 0-1 16,0 1 0-16,0 0 0 0,0 0 0 0,0 0-2 16,-4 0 0-16,-4 3-2 0,0 2-26 15,-3 0-28-15,-1-5-74 0,-7 0-254 16</inkml:trace>
  <inkml:trace contextRef="#ctx0" brushRef="#br0" timeOffset="-154707.02">9102 6403 13 0,'-3'1'125'15,"1"-1"-94"-15,2 0-6 0,-2 0-1 0,2 0 1 16,0 0 3-16,-2 0-1 0,2 0-1 15,0 0-7-15,-2 0-3 0,0 0-1 16,2 0 2-16,0 0-4 16,0 0-2-16,0 0-2 0,0 0-1 0,0 0-1 15,0 0-3-15,0 0 5 0,0 0-2 16,0 0-4-16,0 0-2 0,0 0 0 15,0 0-1-15,0 0-4 0,0 0-1 16,8 0 5-16,1 2 1 0,1-2-4 16,0 2-1-16,3-1-5 0,-1-1 0 15,1 3-6-15,-1-2 4 0,0 0-2 0,1 2 0 16,-3-2 2-16,5-1 2 0,-3 1 3 15,2-1 0-15,1 0-5 0,-1 2 8 16,1-2-2-16,1 0 4 16,3 0 0-16,-7 0-1 0,5 0-2 0,2 0-1 15,-5 0-1-15,5 0 2 0,-7 0 4 16,2 1 0-16,-1 0-3 0,-1 1 1 15,1 1-5-15,1 0 7 0,-4-1-3 16,3 3 2-16,-1 0 1 0,1-1-1 16,-1 3 0-16,0-4 1 0,3 1-1 0,-1 2 1 15,1-2-2-15,1 1 1 0,1-2-1 16,0-1-2-16,-1 1-5 0,-1-2 1 15,-1 1 3-15,3 0 3 0,-1-2 4 16,3 1-2-16,-3 0-2 0,1-1 3 16,-1 2-2-16,-1-1 3 0,-3 0-3 15,3 0 2-15,-3 0-2 0,0 1 1 16,3 0 2-16,-1-2-2 0,5 1 1 15,0 1 0-15,-1-2 2 0,1 3 0 16,-1-1 0-16,-5 1-1 0,5 1 3 0,-3 0-1 16,-3-1-4-16,1-1 4 0,-5-2 1 15,-2 0-4-15,2 1-1 0,-1-1 0 16,3 0 3-16,-2 0-2 0,0 0 0 15,7-1-1-15,-5-3 2 0,5-1-4 16,1 3 6-16,-3-3-4 0,-5 4 5 16,2 0-1-16,-3-2-3 0,-1 3 1 15,2-2 0-15,0 0-1 0,1 2-2 16,-1 0 2-16,2 0 0 0,0 0 0 15,3 0-2-15,-1 0 1 0,-1 0 6 0,-3 0-5 16,-2 0-1-16,2 0 1 0,-6 0-2 16,0 3 2-16,-2-2-6 0,0-1-5 15,0 2 6-15,0-2-6 0,-4 1-10 16,0 3-2-16,0-3-19 0,-4 0-45 15,2-1-37-15</inkml:trace>
  <inkml:trace contextRef="#ctx0" brushRef="#br0" timeOffset="-152805.91">3787 6394 80 0,'0'0'52'0,"0"0"-26"0,0 0 8 0,0 0-2 16,0 0-3-16,0 0-10 0,0 0 0 15,0 0 1-15,0-2 0 16,0 2-5-16,0-2-1 0,0 2 3 16,0 0 2-16,0-1-3 0,0 1-1 15,0 0 0-15,0-1 2 0,0 1-9 0,0 0-2 16,0-1-3-16,2 1-5 0,4-1-1 15,7 1 3-15,3 0 1 0,1 0 0 16,1 0-2-16,3 0 1 0,0 0 1 16,-1 0-1-16,3 0-2 0,2 0 1 15,0 0 1-15,-1 0-1 0,1 0 0 0,2 0-1 16,-2-1 4-16,4-1-2 15,-2 0 0-15,0-1-1 0,2 3 2 0,0-1-1 16,-3-1-1-16,1 2 1 16,2 0 1-16,0-1-1 0,2 1-1 0,0 0 1 15,4 0 0-15,3 0 0 0,-1 0 0 16,0 0 0-16,0 0 1 0,-4 0-3 15,0 0 4-15,-6 0-2 0,-2-3-2 16,2 3 3-16,-2-2-2 0,-1 2 1 16,3 0 0-16,-2 0 1 0,0 0-2 0,0 0 1 15,-5 0 1-15,5 2 0 0,-4 1-2 16,2-2 2-16,-3 2 0 0,-1-2 0 15,2 0-1-15,-1 1 0 0,1-2 2 16,-2 0-1-16,-1 0-1 0,1 0 0 16,-1 0 4-16,1 0-3 0,-3 0-1 15,-3 0 0-15,-3 0 3 0,-4 0-4 16,-1 0 1-16,-5 0 1 0,4 0 2 15,-4 0 2-15,0 0-2 0,0 0 5 16,0 0-3-16,0 0-3 0,4 0-1 0,-2 0 0 16,0 0 2-16,0 0-2 0,-2 0-1 15,0 0 2-15,0 0 2 0,0 0 3 16,0 0-4-16,0 0 1 0,0 0 3 15,0 0-2-15,-10 0-7 0,-1 2-8 16,-1 6-22-16,-5-5-54 0,-3 1-112 16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1T09:09:51.57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2822 12115 66 0,'0'2'22'0,"-5"1"0"0,5-1 7 16,0 0 2-16,0-2-5 15,-2 2-3-15,2-1-4 0,-2-1-4 0,2 3 0 16,0-3 0-16,0 0 3 0,0 3-3 16,0-3 1-16,0 2-2 0,-2 2 1 15,0-1-4-15,-2 1-1 0,0 3 4 16,4-2-3-16,-6 0-3 0,4-1 4 15,0-2-2-15,-5 1-3 0,5 1 1 0,0 0 2 16,-2-2-2-16,2 2 3 0,0-2-5 16,0-1 0-16,-2 1 4 15,4-1-4-15,0-1-2 0,0 0 0 16,0 0-1-16,0 0-3 0,0 0-4 0,8 0 4 15,9-10 2-15,1-3 0 0,7-1 0 16,2-2-1-16,4-2 1 0,6 1-1 16,-2-2-1-16,5-1 2 0,-3 3-1 15,2 1-1-15,-4-1-1 0,-6 3 3 16,0 4 1-16,-10 0-4 0,-3 4 2 0,-3 1-1 15,-5 2 0-15,0 0 0 16,-6 2-1-16,2 1 1 0,-4 0 1 0,2 0-2 16,-2 0 0-16,0 0-2 15,2 0-3-15,-2 0-3 0,0 2-7 0,0 0-1 16,0 2-10-16,0-3-11 0,0 2-22 15,0 1-14-15,0-4-41 0</inkml:trace>
  <inkml:trace contextRef="#ctx0" brushRef="#br0" timeOffset="313.01">3076 12074 274 0,'4'6'33'0,"-2"2"-12"0,0 9 40 15,-2 2-3-15,0 4-24 0,0 4-10 16,0 2-4-16,0 1 0 0,-2-2-6 15,0 1-10-15,2-3 3 0,-4-2-3 16,4 0-1-16,0-3-3 0,0-2 2 16,0-1 0-16,0-5-2 0,0 0-1 15,0-2 1-15,4-2-2 0,-4-2-7 16,4-3-14-16,4-1-18 0,1-3-23 15,-1 0-39-15,-2-10-46 0</inkml:trace>
  <inkml:trace contextRef="#ctx0" brushRef="#br0" timeOffset="1256.07">3396 12215 91 0,'2'0'38'16,"0"1"-16"-16,0-1 21 0,1 0-13 15,1 3-10-15,-2 3-7 0,2 2 6 16,-2 4 0-16,2 4-8 0,2 0 13 16,-2 3-12-16,3-1-4 0,-1 0 0 15,0-1-1-15,0 1 3 0,0-6-3 0,-4-2-2 16,3-2-2-16,-3-5 1 15,-2-1-2-15,0-2 0 0,0 0 5 16,0 0 8-16,0-2-4 0,0-8-12 16,-2-4 2-16,0-3 1 0,-1 1-1 0,1-2 1 15,0 1 2-15,2 1 0 0,0-3-1 16,0 3 0-16,0 1 0 0,0 1 3 15,2 3-3-15,7 5-3 0,-3 1 0 16,4 3 1-16,1 2 0 0,-3 0-1 16,2 0 0-16,5 0 1 0,-5 2 0 0,2 4-2 15,3-1 2-15,-3 1 0 0,1-4-1 16,3 2-1-16,-3 0 2 15,-1-3-2-15,5 1 3 0,-1-2-4 16,-1 0 3-16,1 0-2 0,-1 0 3 0,-1 0-3 16,-4-5 1-16,1-1-2 0,-3-1 2 15,-2 1-1-15,-2 1 1 0,-2 0 3 16,2-1-2-16,-1 1-3 0,-3-4 3 15,2 2 4-15,0 0 1 0,-2-1 0 16,0 2 2-16,0 2 7 0,0-2-4 0,0 2-3 16,0-1-2-16,0 4 2 0,0-1-2 15,0 1 4-15,0 1-1 0,0 0-3 16,0 0 0-16,0 0-4 15,0 0-1-15,0 8-1 0,0 6 0 0,0 2-1 16,0 3 1-16,0 2 2 0,0-2-3 16,0-3 1-16,0 0-1 0,4-3 3 15,0-5-3-15,6-1-2 0,-1-3 3 16,1-4-1-16,2 0-1 0,1 0-2 15,3 0 6-15,1-7-2 0,-1 0-2 16,-1 0-3-16,-1-1 3 0,-5 5 2 0,3 0-2 16,-2 0-2-16,3 3 2 0,-1 0-2 15,-2 0 2-15,1 0-1 0,1 0-4 16,3 0 6-16,-3 0 0 15,5 0 0-15,-1 0 0 0,1 0 2 0,3 0-1 16,1-5 0-16,-2-1 0 0,-1-4 1 16,1-4 0-16,-5-1-2 0,-1 0 2 15,-3 0 0-15,-6-2 0 0,0 3-1 16,-4-4 2-16,0 3 1 0,0 2-4 15,-6 2 4-15,-2 1 1 0,0 4 6 0,-1 4-1 16,-3 2-2-16,-1 0 0 0,3 4 4 16,-2 9-3-16,1 7-1 15,3 4 1-15,0 3-1 0,2 1 3 0,4 3-4 16,2-6 1-16,0 0-5 0,2 0 0 15,12-4-3-15,7 2 1 0,6-1 1 16,14-8-2-16,4-6 0 0,15-7-4 16,9-1-38-16,-1-12-22 0,6-7-80 15,-1-2-156-15</inkml:trace>
  <inkml:trace contextRef="#ctx0" brushRef="#br0" timeOffset="2377.13">8742 11838 172 0,'0'-5'114'0,"-2"4"-74"0,-2 0 12 16,-5-3 0-16,5 3-11 0,0 1-6 15,2 0-13-15,-2 6-8 0,2 9-6 16,-2 2-1-16,2 5 0 0,2 2-1 0,-2 0 3 15,2 5-1-15,0-1-1 0,0 3 0 16,0 0 1-16,0 4-3 0,0-2 3 16,0-2-2-16,0-3 0 0,0-5-5 15,0-1 1-15,0-3 1 0,0-4-2 16,0-3-1-16,0-5 0 0,0-3 0 15,0-1 2-15,0-3-2 0,0 0 0 16,0 0 0-16,0 0 1 0,0 0-6 16,0-12-6-16,0-2-8 0,0-4 2 15,0-3-13-15,0 0-13 0,0-2-14 16,0-4-39-16,0-1-38 0,0 0-49 0</inkml:trace>
  <inkml:trace contextRef="#ctx0" brushRef="#br0" timeOffset="2644.15">8659 11862 213 0,'6'-10'19'0,"5"1"14"16,-1-7 29-16,5 3-19 0,1-2-2 15,5-2-11-15,4-2-9 0,6-2-3 16,-3 1-1-16,6 3-3 0,-6 4-7 16,-3 5-2-16,-8 4-3 0,-1 4-1 15,-5 0 1-15,1 0-4 0,-2 0-2 0,-3 0-1 16,-3 1-7-16,0 6-7 15,-4 0-3-15,0 1-13 0,0 2-6 16,0-1-9-16,-4 2-5 0,-4 1-12 16,-1-1-42-16</inkml:trace>
  <inkml:trace contextRef="#ctx0" brushRef="#br0" timeOffset="2824.16">8789 12005 171 0,'7'0'27'0,"3"1"7"0,0-1 24 16,5 0-12-16,3 0-7 15,-1-5-13-15,4-4-8 0,1 4-7 16,1 0-5-16,-4 2-2 0,-1 1-3 0,-1 2-1 16,-5 0-10-16,3 0-43 0,-1 0-8 15,-4 4-43-15,-1 0-105 0</inkml:trace>
  <inkml:trace contextRef="#ctx0" brushRef="#br0" timeOffset="4122.22">9215 12009 144 0,'0'-4'35'0,"0"1"5"15,0 0 9-15,-4 2-8 0,2-1-6 16,0-1-5-16,-2 3-6 0,-2 0-6 0,1 0-1 16,-1 0 0-16,0 0 1 0,2 0-6 15,-4 6 0-15,4-2 2 0,-3 3-6 16,5 4-4-16,-2 2 4 15,2 2-2-15,2 4-3 0,-2 0-1 0,0 2 0 16,2 0 0-16,0-3 1 0,0-3-1 16,0-3-2-16,8-4-2 0,0-1 2 15,1-4 0-15,3-1 2 0,-2-2-2 16,5-2 3-16,-3-7-3 0,3-4 1 15,-5 1 0-15,0 0 1 0,3 0-2 0,-7 1 0 16,4 1 2-16,-1 1-1 0,-5-1-1 16,0 2 0-16,-2 3 0 0,-2-1 0 15,2 6 0-15,-2 0-1 0,0 0 1 16,0 0-2-16,0 0-1 0,0 5 1 15,0 2 2-15,2 2 1 0,-2-1-2 16,2-1-1-16,2 2 0 0,1-3 2 16,-1-1-2-16,0-2 0 0,2-3 1 15,-4 0 1-15,2 0-2 0,-2 0 1 16,2 0 2-16,1-1 1 0,1-9-2 0,-2-2 0 15,4 1 0-15,2-5 1 0,1-1-2 16,-1-3 1-16,0-1 1 0,3-2 0 16,-1-2 0-16,-1-1 0 0,-3-5 0 15,0 0 1-15,0-5-2 0,-1-5 0 16,-5-4-1-16,0-1 2 0,2 0-1 15,-4 5-1-15,2 6 2 0,0 8 1 16,-2 6 0-16,0 6 1 0,0 4 3 16,0 4 2-16,0 6-1 0,0 0 0 15,0 1-2-15,0 0-1 0,-2 0-2 0,-4 0-4 16,0 9 2-16,1 4 2 0,-3 1-4 15,6 4 2-15,-4 2 0 0,4 6 0 16,0 3 0-16,-2 5-1 0,2 2 2 16,-3 3 1-16,3 2-4 0,2 1 4 15,0 1-2-15,0-4 2 0,4-1-4 16,7-6 0-16,1-4 2 0,5-2 2 15,3-7-4-15,5-5 1 0,6-3 1 16,-2-6 0-16,2-5-1 0,4 0 1 16,-6-6 0-16,2-9 1 0,-6-1-2 15,-2-4 0-15,-7 1 1 0,-3 2 0 0,-5-2 0 16,-2 2 0-16,-2 1 2 0,-2 2-1 15,0 0-1-15,-2 5 2 0,0 0 1 16,0 3-1-16,0 1 0 0,0 3 3 16,0-1 0-16,0 3-3 0,0 0 0 15,0 0-4-15,3 0 1 0,1 3-2 16,2 3 3-16,2 3-1 0,0 4 2 15,1-1 0-15,1 2-3 0,5 5 1 16,-1-1 0-16,-2 1 0 0,7 4 0 16,-2-1-1-16,-5-1 0 0,-2 2 3 0,-1-2-2 15,-3 0 0-15,-4-3 2 0,0 0-1 16,-2-2 0-16,-2-2 0 0,-6-1 1 15,-7-4 1-15,-1 1-2 0,3-2 0 16,-3-3 1-16,1-2 0 0,7 0-1 16,-2-3 1-16,3 0 0 0,3 0 0 0,2 0-2 15,2 0 1-15,0 0 0 16,0 0-1-16,0 0-3 0,6 0 1 15,3 0 2-15,-1 0 0 0,6-6-7 16,3 1 2-16,1-3 2 0,3-2-3 0,4 1 2 16,2-6-7-16,0 2 2 0,4-3 0 15,-4-5 6-15,6 0 4 0,0-3 1 16,-4 0 1-16,-5-1 3 0,1 4 4 15,-10 1-3-15,-3-1 3 0,-4 5-1 16,-6-1 3-16,-2 1-2 0,0 5-2 0,0-1-1 16,-10 4 0-16,-2 1 0 0,-1 4 0 15,-1 3-5-15,-1 0 5 16,1 4-2-16,-3 7-1 0,3 4-2 15,1 1 0-15,3 3 3 0,0 3 1 0,2 2-2 16,1 1 0-16,3-1 2 0,4 4-1 16,0-4-3-16,0-2-1 0,15 0 2 15,1-5-1-15,9-1-1 0,10-3 0 16,9-9 1-16,16-4 1 0,8-8 0 15,6-16-4-15,1-5-5 0,-3-3-18 0,-2 3-29 16,-8-5-46-16,-8 3-173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1-25T10:05:34.39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3202 843 113 0,'0'0'30'15,"0"-2"14"-15,-2-2 11 16,2 1-16-16,-2 0 1 0,0-1-6 16,2 3-12-16,0-3 6 0,-2 1-4 0,2 1-6 15,-2-1-1-15,0-1-1 0,2 2 5 16,-2 0-2-16,-1 1-2 0,3 1 1 15,0 0-1-15,0 0-2 0,0 0-3 16,0 0-1-16,0 0 0 0,0 0-7 16,0 0 1-16,0 0 1 0,-4 0 4 0,2 0-7 15,2 6 0-15,-6 0 0 0,4 3 2 16,-4 2-5-16,4 0 0 0,-2 5 0 15,4 4 2-15,-3 0-2 0,3 8-1 16,0-1 2-16,0 3 1 0,0 3-2 16,5 0-1-16,-1 3 2 0,2 1 1 15,-4 0-1-15,4-1 0 0,-4-2 0 16,0-3 2-16,0-3-3 0,3-5 0 15,-5-4 0-15,4-3 0 0,-4-5 0 16,0-2 0-16,0-5 1 0,0-3 3 0,0-1-1 16,0 0 3-16,0 0 1 0,-4-6-3 15,-1-5-2-15,1-5-1 0,2 0 0 16,-4-8 2-16,4 0-4 0,-2-4-1 15,-2-6 3-15,-3-4 1 0,5-6-3 16,-2-6 0-16,2-1 0 0,4-1 2 16,0 3-3-16,0 7 0 0,2 4 1 15,4 4 2-15,9 4-2 0,-1 0 3 16,5 2-4-16,3 3 4 0,1 4-2 15,2 5-1-15,-4 9 2 0,-1 4-1 0,1 3-1 16,-4 0 2-16,3 5-2 0,-1 8 1 16,-3 3-2-16,-3 2 1 0,-1 6 1 15,-6-1 1-15,-4 2-1 0,-2 0 0 16,-2-3 1-16,-8 4 1 0,-2-1-4 15,-5-1 2-15,-2 3 1 0,1-2 1 0,-1 0-2 16,1 0 0-16,1-5 1 16,3-3 1-16,7-3-3 0,3-6-1 15,4-1 2-15,0-3 0 0,0-3-1 16,9 0 1-16,3-1-2 0,2 0 3 0,5 0-2 15,0 0 1-15,3 0 0 0,5-1 0 16,0-1 2-16,4 2-2 0,-2 0 0 16,-2 0-2-16,-2 9 4 0,-7-1-5 15,1 4 1-15,-5 1-5 0,-3 2-4 16,-3 0 3-16,0 0 0 0,-4 1 2 0,-1-1-1 15,-1 0 1-15,-2-2 2 0,0 1 2 16,0-3 1-16,-2 1 2 16,-3-1-2-16,-5-3 3 0,2 0-1 15,-7 1 1-15,1-1 4 0,-3 1 0 16,1 0 4-16,-5-3-1 0,3 1 0 0,-3-1-1 15,0-1-2-15,5 0 0 0,-1-2-4 16,7 0 2-16,-1 0-2 0,5-2-3 16,-2-1 3-16,8 1-1 0,0-1-4 15,-2 5-1-15,2 1 1 0,0 1 0 16,0 3-19-16,2-5-12 0,8 0-12 0,3 0-20 15,-3-5-57-15,0 0-181 0</inkml:trace>
  <inkml:trace contextRef="#ctx0" brushRef="#br0" timeOffset="403.02">3940 1018 151 0,'0'-5'136'0,"0"2"-78"0,0 1 7 16,0 2-13-16,0 0-13 0,0 0-12 16,0 0-16-16,0 0-6 0,0 4 4 0,0 6 8 15,0 4-2-15,0 2 3 16,0 2 0-16,0 1 4 0,-2 3-5 0,0 1-4 15,-4-3 1-15,4 1-4 16,-3-1-3-16,5-3-4 0,-4 3-1 0,4-3-1 16,0-1-1-16,0-2 1 0,0-5 0 15,0-1 0-15,0-1-2 0,6-3 0 16,-1 0-7-16,3-4-9 0,-2 0-16 15,4 0-5-15,1-4-15 0,-5-7-35 16,0-4-72-16,-4-2-142 0</inkml:trace>
  <inkml:trace contextRef="#ctx0" brushRef="#br0" timeOffset="816.04">4277 941 141 0,'6'-6'253'0,"-4"3"-210"16,2 3-25-16,-4 0 7 0,2 0-8 15,0 2 5-15,-2 7 2 0,0 6-3 16,0 6-4-16,-2 4-8 0,-6 4 0 0,-2 0 5 16,-1-2-4-16,3 1 0 0,2-5-2 15,2-2 1-15,4-5-4 0,0-5-3 16,0-3-1-16,0-5 1 0,4-3-2 15,6 0 1-15,5-2 3 0,1-10 0 16,7-1-2-16,2-7-2 0,4 2-1 16,2 0 3-16,-2 1-2 0,2 3-1 15,-4 5-1-15,-5 2 2 0,-3 6-1 16,-7 1 0-16,-5 0-1 0,-3 0 0 15,-4 1 0-15,0 7 1 0,0 4 2 0,0 0 0 16,0 4 0-16,0 2-1 0,0-1 0 16,0 4 2-16,2 0 0 0,0 1-2 15,2-2 2-15,2 0 0 0,-2-5 0 16,2 1-3-16,3-4 1 0,-1-3 2 15,2-2-2-15,1-4-3 0,-1-3-5 16,2 0-12-16,-1 0-13 0,5-5-6 16,3-4-14-16,2-4-23 0,-1-2-43 15,5-4-102-15</inkml:trace>
  <inkml:trace contextRef="#ctx0" brushRef="#br0" timeOffset="1564.08">5048 1070 12 0,'4'-5'93'16,"-2"2"45"-16,-2-3-91 0,0 2 19 0,0-2-2 15,-2 1-17-15,-4 0-8 16,0-1-12-16,-1-1 1 0,-1 4-2 16,-2-2-1-16,-3 2-1 0,5 2 2 15,-6 0-8-15,1 1-3 0,-3 0 1 0,-3 7-3 16,-2 6-4-16,1 1 1 0,1 6-3 15,1 4-2-15,-1 1-1 0,5 3-3 16,1 2 0-16,3-3 3 0,6-1-1 16,4-2-3-16,0-4 0 0,12-4 1 15,7-5-2-15,3-3 0 0,5-6 3 0,8-2 0 16,3-2-1-16,1-12-1 15,2-8 2-15,-4 1-1 0,-1-1 0 16,-10 2-2-16,-5 5 2 0,-8 1 1 16,-5 5-1-16,-2 4-1 0,-6 0 1 0,0 3 0 15,0 2 1-15,0 0-4 0,-6 0 0 16,-2 6-2-16,-7 6 1 0,3 5-2 15,1 2 0-15,1-2 0 0,4 4-4 16,2-2 3-16,2-1 2 0,2 0 1 16,10-5 0-16,9-3 0 0,7-6-2 15,3-4 5-15,4 0 0 0,9-11-1 0,-5-5 1 16,2-1 3-16,-4-2-3 0,1-1 0 15,-1-2 0-15,-2-3 1 16,0-1 0-16,-4 1 0 0,-2 1-1 16,-9 5 2-16,-7 5 0 0,-7 4 0 0,0 5 1 15,-4 5 3-15,0-1-2 0,0 1-3 16,0 0 1-16,0 0-1 0,0 5-5 15,-4 5 2-15,-5 4 1 0,7 1 2 16,-4 3-2-16,2 0 0 0,0 3 1 16,0-2 1-16,0 3-1 0,-3-3-1 0,3-2 2 15,0-3 2-15,2-7-3 0,2-2-2 16,0-3 1-16,0-2 2 0,0 0 0 15,0-2 1-15,6-10-2 16,5-2 3-16,-1-6-3 0,0-3-1 0,3-1 2 16,-3 0 0-16,-2 0-1 0,3 3-1 15,-1 3 0-15,-2 3 2 0,1 6-2 16,-1 2 0-16,0 5-1 0,0 1 0 15,1 1-1-15,-1 0-2 0,4 0 3 16,-1 6 2-16,-1 5-1 0,6 0-2 0,-1 2 4 16,-1 3 0-16,3-2-1 0,-3 1-2 15,1-2-6-15,-1 1-8 0,1-1-6 16,-1 1-10-16,-1-1-12 0,-3-2-2 15,0-3-21-15,-6-2-42 0,1-1-92 16</inkml:trace>
  <inkml:trace contextRef="#ctx0" brushRef="#br0" timeOffset="1782.1">6026 1043 332 0,'2'0'121'0,"4"3"-112"16,-4 2 16-16,4 3 8 0,0 6-6 15,1 0-1-15,-1 3-14 0,2 2-5 16,0 0-4-16,5 1 0 0,-1-1-3 16,-2-2-2-16,1 0-2 0,3-3-7 15,-1-3-7-15,1-3-17 0,3-3-5 16,-3-5-27-16,1 0-56 0,-1-6-49 0</inkml:trace>
  <inkml:trace contextRef="#ctx0" brushRef="#br0" timeOffset="1985.11">6466 975 303 0,'0'12'33'0,"-6"5"-8"16,-3 5 43-16,1 4-30 0,0 2-2 16,-2 5 2-16,-1 9-2 0,-3 5-3 15,-3 9 6-15,-3 8 3 0,-1-1-15 16,-2 2-12-16,9-3-3 0,1-7-8 0,9-7-1 15,4-6-2-15,0-6 0 0,0-4-2 16,6-7-3-16,5-7-10 0,3-5-26 16,-1-8-34-16,3-5-21 0,3 0-77 15</inkml:trace>
  <inkml:trace contextRef="#ctx0" brushRef="#br0" timeOffset="3357.19">7475 1000 211 0,'0'0'60'0,"0"0"-14"16,0-2 8-16,0 0-17 0,0-2-2 15,0 0-6-15,0 1-5 0,0-1-4 16,-2 2-4-16,0-2-4 0,-5 0 2 0,3 2-1 15,-2-3-1-15,4 2-1 0,-4 0-5 16,4-2 2-16,-5 0-2 0,1 0 2 16,0-1-3-16,-4 1-1 0,-1 0 0 15,1 0 6-15,-6 0-5 0,-1 1-1 16,-4 0 2-16,-1 3 0 0,-1 1-2 0,-2 0-2 15,0 9 2-15,3 5 2 16,-5 1-2-16,2 5-3 0,2 1 5 16,2 6-3-16,3 1-2 0,3 0 1 15,11 1-1-15,4-1 1 0,0-1-1 0,4 3-3 16,9-3 3-16,3-1 1 0,5 0-3 15,6-5 1-15,-2-4 1 0,4-4 0 16,2-4 0-16,-2-4-1 0,4-5 2 16,0 0 0-16,-4-6 0 0,0-9-2 15,-5-2 2-15,1-4 1 0,-2-5 0 0,0-2-1 16,-3-4-1-16,-1-3 5 0,-3 0 0 15,1-4-3-15,-3-2 2 16,-1 1 0-16,-1-4-4 0,-3-3 0 16,-3-3 2-16,0-5-1 0,-6-4-2 15,2 0-1-15,-2-3 1 0,0 9 0 0,0 6 0 16,0 14-2-16,-2 13 2 0,0 13 1 15,0 5-1-15,2 2-4 0,0 4 1 16,0 13 2-16,0 9 0 0,0 7 0 16,-2 9 2-16,2 2 1 0,-2 2-2 15,2 3 0-15,0 1 0 0,0-1 2 16,0 2-1-16,0 0-2 0,0-1 3 15,0-1-3-15,2-5 1 0,4-4-1 16,0-4 1-16,-2-6 2 0,2-2-2 16,3-4-1-16,-1-7 1 0,-2-3 1 0,5-3-1 15,-1-5-1-15,0-1-13 0,5-5-10 16,-5 0-14-16,7 0-10 0,-3-5-10 15,-2-4-14-15,1-3-74 0,-3-3-106 16</inkml:trace>
  <inkml:trace contextRef="#ctx0" brushRef="#br0" timeOffset="4057.23">8041 1054 12 0,'4'3'404'15,"-2"1"-375"-15,0 1-12 0,-2 0 32 16,0 6-1-16,0 6-9 0,0 2-12 15,-2 5 4-15,-6 0-14 0,-2 0-11 16,1 3-3-16,3-5 0 0,2-1-1 0,4-2-2 16,0-5-1-16,0 0 0 0,10-3 0 15,7-4-8-15,8-4-6 16,4-3-10-16,4 0 7 0,2-10-4 15,0-4 2-15,-2 0 8 0,0-3-3 0,-6-2 6 16,2-2 3-16,-4-1 6 0,-7-1 2 16,1 0 0-16,-4-1 4 0,-7 1 4 15,-4 2 8-15,-4 2-4 0,0 4 1 16,-4 5 2-16,-4 4 1 0,-5 4-2 15,-1 2-4-15,-3 0-3 0,1 5-3 0,-1 9-2 16,-2 4-1-16,3 4-1 0,-1 2 1 16,1 1-3-16,5 2 0 0,3-1 1 15,6-1 1-15,2-2-4 16,0-5 0-16,4-1 2 0,11-3-1 0,-1-5 0 15,9-3 0-15,4-6 3 0,-2 0 3 16,4-5-5-16,-5-13 1 0,1-1 2 16,-2-1-2-16,-7-3 0 0,1 3 0 15,-5 1 3-15,-3 1-1 0,-3 3 1 16,-2 2-3-16,-4 1 5 0,2 5 2 15,-2 3 1-15,0 1-2 0,2 3-2 0,-2 0-5 16,0 0-5-16,6 3-2 0,-2 9 8 16,3 5-2-16,3 7 2 0,2 3-3 15,5 7 0-15,6 2 1 16,-5 2-1-16,9 3-5 0,-6 0-1 0,-5-1 2 15,3 1-1-15,-9-3 5 0,1 0 0 16,-5-3 0-16,-6-4 0 0,0-3 2 16,-2-7 0-16,-9-2 3 0,-1-5-1 15,2-6 0-15,-5-3 8 0,1-5 3 16,-3 0 0-16,3 0 1 0,-3-3-1 0,1-6-1 15,-3-1-6-15,5 0 0 0,-3-1 1 16,1 0-4-16,1 0-1 0,1 0-2 16,3 1 2-16,1 2-4 15,4-1 3-15,4 4-6 0,0 0-2 0,2 2-12 16,0-2-14-16,8-1-10 0,8 0-13 15,5-6-10-15,2-4-43 0,2-7-237 16</inkml:trace>
  <inkml:trace contextRef="#ctx0" brushRef="#br0" timeOffset="4350.24">9058 976 248 0,'4'3'179'0,"-4"1"-155"16,0 0 6-16,0 4 20 0,0 4-5 16,0 3 4-16,0 8-14 0,-8 1-9 0,2 5 5 15,0 0-13-15,-1-1-4 0,1 1-3 16,4-1-3-16,-4-3-5 0,6 2-1 15,0-3 1-15,0-3-5 0,0-2 3 16,0 0 0-16,2-6-2 0,4-2-6 16,5-2-13-16,-3-4-6 0,6-2-15 15,-3-3-8-15,3 0-12 0,-2-4-13 16,1-9-55-16,-3-6-112 0</inkml:trace>
  <inkml:trace contextRef="#ctx0" brushRef="#br0" timeOffset="4725.26">9443 425 78 0,'0'-6'173'0,"2"0"-109"0,-2 4-30 16,0-2 21-16,2 4-6 0,-2 0-6 15,0 0-14-15,2 0-17 0,-2 11 3 16,0 5 7-16,0 4 2 0,0 4 1 0,0 6 1 16,-6 5-1-16,-5 4-3 0,1 6-2 15,0 2 0-15,-3 1-4 0,-3 4-4 16,3 1-1-16,-1 1-5 0,6 2 0 15,3-2-3-15,1-3-1 0,2-1 0 16,2-2 0-16,0 0-2 0,0-4 2 0,0-3 1 16,2-3-4-16,4-6 1 15,1-1 0-15,1-6 1 0,-2-7 0 16,0-3-2-16,1-7 0 0,-1-4 2 15,0-1-2-15,0-3-2 0,-2 0-7 0,7 0-3 16,-1-12-10-16,2-3-5 0,1-4-12 16,-3-3-2-16,0-1-9 0,-3-2-18 15,-5-7-56-15,-2-4-198 0</inkml:trace>
  <inkml:trace contextRef="#ctx0" brushRef="#br0" timeOffset="4911.28">9447 975 216 0,'-2'0'284'0,"2"0"-245"0,0 0 0 16,6 0-4-16,8-2-7 0,11-1 4 16,4-4-8-16,6 3-12 0,9-4-4 15,-3 3-6-15,2 2-2 0,1-2 0 16,-5 2-11-16,9 1-33 0,-11 1-25 0,2 1-29 15,-2 0-152-15</inkml:trace>
  <inkml:trace contextRef="#ctx0" brushRef="#br0" timeOffset="6373.36">3088 1766 7 0,'4'0'209'0,"-2"0"-120"0,1 0-45 15,1 0 13-15,-2-1-17 0,0-1-12 0,2 2-2 16,-2-2-6-16,-2-1 0 0,2 3-7 15,-2 0-1-15,2 0-5 0,2 0-1 16,-2 0-4-16,5 0-1 0,1 0 2 16,4 0 0-16,3 0 0 0,5 0-3 15,3 0 4-15,8 0-3 0,2 0-1 16,6 0 0-16,7 0 0 0,1 0 1 15,7 0 0-15,2 0-3 0,-2 0 5 16,2 0-3-16,-7 0 0 0,-5 0-2 16,-5 0 8-16,-12 0 0 0,-13 0-4 0,-5 0 1 15,-7 0 0-15,-2 0 9 0,0 0 20 16,-5-2-22-16,-5-2-7 0,0 0-1 15,-7 2-1-15,1 2 0 0,-3 0 1 16,3 0-2-16,-1 0 0 0,-2 5 0 16,7 0 0-16,0 1-1 0,1 0-4 15,3 2-28-15,4 0-24 0,2-3-46 16,2-3-248-16</inkml:trace>
  <inkml:trace contextRef="#ctx0" brushRef="#br0" timeOffset="7769.44">8876 1737 2 0,'-2'3'27'0,"0"-1"-19"0,-2 0-5 16,4-1 108-16,0-1-47 0,-2 0-20 15,2 0 6-15,0 0-13 0,0 0 1 16,0 0-1-16,0 0-10 0,0 0-2 15,0-1-1-15,0 0-1 0,0 1-1 16,0 0-3-16,-2 0-1 0,2 0 0 0,0 0-5 16,0-1 0-16,0 1-3 0,0 0 0 15,0 0-4-15,2 0-1 0,0-1 1 16,6 1 1-16,-2-2-2 15,3 0 2-15,1 2 0 0,-6-3 2 0,9 3-4 16,-5-1 1-16,6 1-2 0,7 0 2 0,4 0-3 16,4 0-2-16,10 0 2 15,6 0-4-15,5 0 2 0,4 0-1 16,4 0 0-16,2 4 3 0,2-1-2 15,-4 0-2-15,-5-1 3 0,-7 1-1 16,-5-1-1-16,-6-1 0 0,-8 1 1 0,-10-2 1 16,-3 0-2-16,-12 0 2 0,-2 0 2 15,0 0 8-15,0 0 2 0,-6-1-6 16,-6-2-5-16,-5 2 1 0,3 1-2 15,-1 0-2-15,1 0 0 0,3 5 1 16,3 0-1-16,2 0-1 0,4 2 1 0,-2 0 0 16,-1 2-3-16,5-1-11 15,0 1-29-15,3-2-38 0,7-7-66 16</inkml:trace>
  <inkml:trace contextRef="#ctx0" brushRef="#br0" timeOffset="9570.54">13442 721 15 0,'0'0'282'0,"0"0"-247"15,0 0-7-15,0 5-20 0,0 7 10 16,0 8 6-16,0 5-7 0,-4 4-3 0,0 5 2 15,2 2 5-15,-4-1-4 0,2 3-7 16,0-4 5-16,-3-4-3 0,1-2 0 16,0-4 2-16,-2-2-2 0,2-4-1 15,1-5-2-15,1-3-3 0,2-6 1 16,2-3-1-16,0-1-1 0,0 0 2 0,-6 0 9 15,6-7-5-15,0-9-5 0,0-2-4 16,0-6 2-16,0-7 0 0,0-3 2 16,0-3-3-16,0-6 3 15,0-2 0-15,6-6-3 0,3-3-2 0,-1-1 1 16,8-2 0-16,1 6-2 0,4 7 0 15,3 7-2-15,1 11 4 0,6 9-2 16,2 7-3-16,7 4 4 0,3 6 1 16,0 0-2-16,5 0 0 0,-3 12 2 15,-7 3-1-15,-7 8-1 0,-13 1-1 0,-10 2 1 16,-5 1 2-16,-3 1 0 0,-19 1-4 15,-8 1 4-15,-4 1 1 0,-6-1-2 16,-5 0-2-16,5-2 2 0,-2-1 0 16,2-2-1-16,0 0 0 0,6-2 0 15,4-5 2-15,12-2-2 0,11-7-2 16,4-4 2-16,0 2 0 0,2-2 0 15,11-2-3-15,9 2 3 0,5-2 2 16,6 1-3-16,2 4-2 0,1-2 3 16,1 2-2-16,2 1 1 0,-2-1-1 0,5 3 2 15,-3 1 1-15,-8-2-2 0,-2 2 1 16,-9 0 0-16,-3 1 1 0,-9 0-2 15,-6-1 0-15,-2-1-1 0,0 0-1 16,-10-1 2-16,-9 1 0 0,3 0 1 16,-9-3 2-16,0 2-1 0,0-4-2 15,-1 0 3-15,1 0 1 0,-2-3-2 16,0 2 3-16,-2-2-2 0,2 0 4 15,4-1-2-15,9-1-3 0,4-1 0 16,3 0 2-16,3 0-3 0,0 0-2 16,4 0 2-16,0 0-2 0,0 0-21 15,8 4-17-15,7-3-23 0,-3-1-27 0,3 0-168 16</inkml:trace>
  <inkml:trace contextRef="#ctx0" brushRef="#br0" timeOffset="9874.56">14354 931 21 0,'2'0'315'0,"-2"-3"-248"15,0 3-10-15,0 0-15 0,2 0-8 16,-2 8 11-16,0 6-4 0,0 3-8 0,0 5-9 16,-4 4-5-16,-4 1 2 15,0 2-4-15,1 1-7 0,-1-2-1 16,2 3-2-16,0-2 0 0,-3-1-5 15,5-1 1-15,0-1-1 0,0-1-4 0,4-2 4 16,0-2-2-16,0-1-5 0,8-5-17 16,5-4-17-16,5-1-15 0,-3-9-13 15,-1-1-31-15,1-3-119 0</inkml:trace>
  <inkml:trace contextRef="#ctx0" brushRef="#br0" timeOffset="10286.58">14825 464 180 0,'2'-1'104'0,"-2"1"-25"0,0 0-5 15,0 0-16-15,0 0-9 16,0 0-12-16,0 0-8 0,0 0-7 0,0 10-8 16,-6 6 5-16,-2 7 2 15,-2 3-3-15,-1 1-3 0,5 1-5 0,-2 4 0 16,0 3-2-16,3 3 0 0,-3 1-1 15,2 2 0-15,-4 0-2 0,1 1-2 16,1 0-1-16,0 1 0 0,0-4 1 16,1 4 0-16,1-6-3 0,0-1 1 15,2-2-1-15,2-7 0 0,0 0-1 16,2-4 2-16,0-5 0 0,0-3 0 0,0-4-2 15,0-3 0-15,0-2 2 0,2-5-1 16,0-1-3-16,0 0-7 0,4-2-2 16,0-6-2-16,3-1-13 15,1-6-10-15,-2 1 0 0,3 0-2 0,-7-1-12 16,6 2-30-16,-6-5-79 0,0 1-158 15</inkml:trace>
  <inkml:trace contextRef="#ctx0" brushRef="#br0" timeOffset="10476.59">14768 870 382 0,'0'-5'63'0,"8"1"-8"0,4-1-8 16,7 5-8-16,4-2 3 0,5-1-10 15,6 2-16-15,1 1-5 0,-4 0-4 16,0 0-4-16,-2 0-2 0,-9 2 2 16,-1 6-2-16,-7 0-5 0,-3-1-22 15,-3 3-18-15,-4-2-14 0,-2-1-30 16,0-4-91-16</inkml:trace>
  <inkml:trace contextRef="#ctx0" brushRef="#br0" timeOffset="10754.61">14389 550 260 0,'4'0'276'0,"3"0"-255"15,-1 7-17-15,2 0 0 0,0 1-2 16,-1 3 0-16,1 1-5 0,2 3-32 16,-4-2-83-16</inkml:trace>
  <inkml:trace contextRef="#ctx0" brushRef="#br0" timeOffset="11510.65">13378 1927 56 0,'-6'1'124'0,"-2"-1"-14"16,0 1-52-16,-1 0 2 0,1 1-15 15,2 0-5-15,0-1-7 0,2 3-7 16,4-2-5-16,0 1-11 0,2 5-8 15,12-1 1-15,11 3 7 0,12-1 0 16,13-1-2-16,16-2-3 0,12-2-3 16,11 0 2-16,15-1-3 0,16-3 2 15,6 3 1-15,6-3 10 0,-10 3-15 16,-6-1-2-16,-11 0 2 0,-2-2 3 0,-10 0-2 15,-10 0 0-15,-17-2 0 0,-16-5-13 16,-21 0 35-16,-15 2-40 0,-5-1 30 16,-9-1-1-16,0 0 2 0,-5 1-5 15,-5-2-3-15,0 4-5 0,-5 1-1 16,3 0 1-16,-3 3-19 0,5 0-34 15,-6 0-37-15,-1 0-140 0</inkml:trace>
  <inkml:trace contextRef="#ctx0" brushRef="#br0" timeOffset="-7525.09">2156 7998 52 0,'-2'-2'40'15,"0"-1"-26"-15,2 2 15 0,-2-3-21 16,-2 1 3-16,4 1 9 0,0-3-3 0,0 2-3 15,0 0 8-15,0 0-3 0,-2 0 3 16,2 0-3-16,-2 0-1 0,-1 0 4 16,1 1-2-16,2 0-4 0,-2 0-3 15,0 1-2-15,0-1 4 0,2 2-8 16,0-1-2-16,-2 1-1 0,2 0 5 0,-2-1 0 15,2 1 1-15,-2 0 2 0,0 0 2 16,2 0 2-16,0 0-3 16,0-1-1-16,0 1 0 0,0 0-3 15,0 0-1-15,0 0-4 0,0 0 1 0,0 0-3 16,0 0-2-16,0 0-1 0,0 3 0 15,0 10 1-15,0 2 1 0,0 7 3 16,2 2-1-16,-2 3-1 0,2 6-2 16,-2 2 2-16,0 4 1 0,0 2-1 15,0-1 0-15,0 0-2 0,-2-2 4 0,-2-4-2 16,-2-3-2-16,4-5 1 0,-5-5 3 15,5-5-3-15,0-7 0 0,-2-4-1 16,4-5 2-16,0 0 0 16,0 0 3-16,0 0 1 0,0-2 6 0,6-5-5 15,3-5-5-15,5-3 0 0,-2 2 0 16,5 0-2-16,-3 4-1 0,1 4 1 15,-1 1 0-15,3 3 0 0,-5 1-3 16,1 0 2-16,3 0 1 0,1 0 0 16,-3 4-1-16,1 1 1 0,1-1-1 0,1-2-6 15,-1 3-13-15,1-1-10 0,-3-2-23 16,-1 1-26-16,1-3-58 0,-5 0-111 15</inkml:trace>
  <inkml:trace contextRef="#ctx0" brushRef="#br0" timeOffset="-5616.98">2565 8365 0 0,'2'1'127'16,"0"-1"-53"-16,0 0-34 0,1 0-13 15,1-4 5-15,0-1-11 0,2 2-4 16,2-3 0-16,3 0 0 0,1 0-1 15,-4-3-5-15,7 0 5 0,-3-3 7 16,1-3-3-16,-1 0-4 0,5-2 3 0,-7 0-1 16,0-1-7-16,-4 0 0 0,-4 0 2 15,-2 2-6-15,0 0 1 0,0 2-3 16,-2 0 1-16,-6 3-3 0,-4 3 0 15,-1 3 1-15,-5 3-2 0,5 2-2 16,-1 0 0-16,-1 5 1 0,5 10 0 16,-4 2 1-16,3 6-4 0,3 6 3 15,0 3-1-15,8 2 1 0,0 0-3 16,0 0 2-16,2 0 1 0,6-7-1 15,4-2-1-15,5-6 1 0,0-5 0 0,3-4 1 16,5-3-1-16,-4-7 0 0,1 0 1 16,5 0-2-16,-6-11-3 0,2-1-2 15,-3-6-1-15,1-5 2 0,0-2-9 16,-3-5 1-16,-1-3 1 0,-1 0-1 15,-3-5-1-15,-1 0-3 0,1-5 1 16,-3-3-5-16,0 0-10 0,-1-1-2 16,-5 3 10-16,2 7 12 0,-4 4 8 15,0 6 5-15,0 7 8 0,-2 5 9 16,0 5-4-16,0 6 7 0,0 3 2 0,0 1-8 15,0 0-11-15,0 0-9 0,0 9 4 16,0 8 2-16,0 6 2 0,0 5-1 16,0 4-1-16,0 4 2 0,0 4-4 15,0 1-1-15,0 2 4 0,0 3 0 16,0-3-3-16,0 1 0 0,0-6 3 0,0-3-2 15,0-4 1-15,0-5-1 0,0-6-1 16,0-2 1-16,0-8-2 16,-4-5 1-16,4-2 2 0,-2-3 0 15,0 0 2-15,2 0 3 0,-2-10-14 0,2-2 3 16,0-2-1-16,0-2-5 0,0 2 3 15,2 0-2-15,4 1-6 0,2 5-4 16,1 1 2-16,3 1-10 0,0 1-10 16,3-2-4-16,3 0-6 0,1 1-1 15,2-6 11-15,1 2-6 0,-1-3 11 16,-4-2 8-16,1 1 22 0,-3-5 4 0,-1-2 2 15,1 0 11-15,-5-5-4 0,-2 0 10 16,1 0 13-16,-3-1 3 16,0 0 3-16,-2 2-7 0,0-3-3 15,0 6 0-15,-4 0-4 0,0 1-1 0,0 5 6 16,0 1 0-16,0 4-10 0,0 4-4 15,0 1 0-15,0 4-2 0,0 2-5 16,-2 0-4-16,2 0-8 0,0 0-2 16,0 7-2-16,0 7 6 0,-2 1 3 15,0 5-2-15,0 3-2 0,-2-1 2 0,4 3 0 16,-2 1 0-16,0 0-2 15,0 5 2-15,0 0 1 0,-2 1-1 0,1 3-2 16,1-2 2-16,0 1 1 16,0-3-1-16,2-3-2 0,0-1 1 0,0-5 0 15,0-4-1-15,0-2 3 0,0-5-3 16,0-6 0-16,0-1-4 15,0-4-1-15,2 0 2 0,2-1 7 0,-1-11-3 16,3-3-1-16,-2-1-1 0,0-3 1 16,2 3 0-16,-2-2-1 0,5 1 0 0,-3 4 4 15,-2 2-4-15,2 4 0 16,0 5 2-16,-4 2-3 0,7 0-1 0,1 0 2 15,0 5-1-15,5 3 3 0,-3 2 0 16,7-5-2-16,4 0 3 0,1-2 0 16,1-3 0-16,2 0-1 0,-2 0 1 15,-2-2 1-15,-3-6-2 0,-7-2 0 16,-3 1 1-16,-6-2 2 0,-2 1 1 15,-2 0-7-15,0 1 6 0,-6 4 2 16,-6 5-1-16,-1 0-2 0,-5 0-2 0,3 2 0 16,-1 10 1-16,3 1-2 0,3 5 1 15,-1 0 0-15,7 3-1 16,2 0-1-16,2-4 1 0,0-1 0 15,4-2-1-15,9-6-4 0,3-1 6 0,5-4-1 16,0-3 1-16,4 0 1 0,1-6 1 16,1-6 0-16,0-2 1 0,-4-3-3 15,-2-1 2-15,-5-1 1 0,-4-1 0 16,3 3 2-16,-5-4 0 0,-4 2-3 15,1 2 1-15,-5 0 0 0,0 4 1 0,0 5 0 16,-2-2 0-16,0 4-3 0,0 3 3 16,0 1-1-16,0 2-5 0,0 0 2 15,0 0 0-15,0 0 0 16,0 0-5-16,0 0 4 0,2 3 2 0,0 1-1 15,2 0-2-15,-2 0 1 0,-2-2 1 0,0 2 0 16,0-4-1-16,0 0-1 16,2 1 2-16,-2-1 0 0,0 0 1 15,0 1 1-15,0-1 1 0,0 0-1 16,0 0-2-16,0 0 0 0,0 0 1 15,0 0 1-15,0-1-2 0,0 1-1 0,0-1 2 16,0-3 0-16,0 4-1 0,-2 0 0 16,2 0 1-16,0 0-1 0,0 0-2 15,0 0 1-15,0 0 0 16,0 0 0-16,0 0-2 0,0 0 0 0,0 0 3 15,0 7 0-15,0-2-2 0,0 1-3 0,0 4 2 16,0-5-4-16,2-1-3 16,4 2-3-16,-3-2 5 0,3 2-5 15,-2-1 5-15,0-3-5 0,2 1-6 16,-2-3-5-16,3 0 2 0,-1 0 10 0,-2 0 1 15,4-6 7-15,-2-4-1 0,3-1 4 16,-1-1 2-16,4 1 0 0,-1-3-2 16,-5 4 3-16,4 1 3 0,-4-1-4 15,-4 4 10-15,1 1 0 0,-1 2 5 16,0 0-2-16,-2 0 2 0,0 3-8 15,0 0-1-15,0 0-8 0,4 0-3 16,2 0 3-16,2 0 1 0,1 1 0 16,5 4-1-16,0 0 1 0,5 4 0 15,2-3 1-15,-1 3-2 0,3 2 3 0,-4-2-4 16,3 3 2-16,-1-1 2 0,-2-1-2 15,-5 2-2-15,1-2 2 0,-7-1 0 16,-6 1 0-16,-2-4 2 0,0 0 3 16,0 3 8-16,-10-3 8 0,-5 4 1 15,3-1-2-15,-7-1-4 0,1 2-3 16,-1-1-2-16,2 1-6 0,3 1-4 0,2-2 0 15,1-2-1-15,3 1-1 0,6-5-7 16,2 2-21-16,0-1-26 16,0-3-41-16,6-1-45 0</inkml:trace>
  <inkml:trace contextRef="#ctx0" brushRef="#br0" timeOffset="-5332.97">4558 8112 61 0,'0'2'299'0,"0"-1"-251"16,0 3-31-16,0 3 16 0,-2 5 20 15,-4 0-11-15,0 1-15 16,-3 1-9-16,3-1-9 0,2-1-4 0,2 0-3 16,2-3 0-16,0 1-2 0,0-1 0 0,0-3-1 15,4-2-5-15,4-1-14 0,3-3-18 16,1 0-18-16,2-1-46 15,-3-12-51-15,-1-2-87 0</inkml:trace>
  <inkml:trace contextRef="#ctx0" brushRef="#br0" timeOffset="-5100.95">4761 8104 40 0,'4'0'176'15,"-2"0"-74"-15,-2 0-61 0,2 0-6 16,-2 1 11-16,0 5-2 0,0 1-19 0,0-2-11 16,0 2-8-16,0-1-3 0,4-3-3 15,4 1 1-15,-2-1 2 16,7-3-1-16,-1 0-1 0,-1 0-1 15,-1 0 0-15,-2 0-4 0,-2 0 1 0,3 0 4 16,-7 0-1-16,2 0-1 0,0 2 0 16,-2 2 2-16,0 2-1 0,2 2 0 15,-4 0 1-15,2 5 0 0,7 0 1 16,-1 1-4-16,8 2 0 0,7-2-48 15,0-3-28-15,6-4-78 0</inkml:trace>
  <inkml:trace contextRef="#ctx0" brushRef="#br0" timeOffset="-4534.92">5943 8130 34 0</inkml:trace>
  <inkml:trace contextRef="#ctx0" brushRef="#br0" timeOffset="-3632.88">5943 8130 176 0,'0'-12'50'0,"-2"6"-6"0,-2 1 1 15,-2 2 3-15,-5 1-17 0,-1 2-3 16,1 0-8-16,-1 0-5 0,0 2 1 15,-1 8-1-15,-1 0-3 0,-3 4 2 16,5 3 0-16,-3-1-3 0,9 2-1 16,4-3-1-16,2-4-6 0,0 0-2 0,8-5 0 15,3-4 1-15,3 0 0 16,3-2-1-16,1 0 2 0,1-4-3 15,-3-7 2-15,1 0-2 0,-5 1 1 16,-5-1 1-16,-1 3-1 0,-4 2-2 0,0 2 1 16,-2 4 1-16,0 0-1 0,0 0-2 15,0 0-2-15,0 2-2 0,0 8 6 16,0-2-1-16,2 2 1 0,2-2 1 15,0-3-1-15,0 0-2 0,5-5 2 16,1 0 1-16,5-1-1 0,3-14 0 16,3-6 1-16,2-3 1 0,1-5 2 0,-3-3-1 15,2-2 6-15,2-3 0 16,-7 1-4-16,-1-1 1 0,-7 0-2 15,-4 0 0-15,-4 0-3 0,-2 2 0 0,0 4-1 16,-6 8 2-16,-2 8-2 0,2 10 0 16,-3 5 1-16,1 1-1 0,0 16-3 15,0 11 2-15,-3 5 1 0,5 9 1 16,-2 4-1-16,4 5-1 0,-1 3 1 15,3 0 1-15,2-3-5 0,2-8-7 16,13-8 8-16,6-9 3 0,5-7-1 0,1-6-3 16,4-6 6-16,2-5 0 0,-2-2-2 15,0 0-2-15,-2-6 4 16,-6 0-1-16,-2-2-1 0,-7 2-1 15,3-1 2-15,-7 0 0 0,-2 0 0 0,1-1-2 16,-1 2 2-16,-8-3 0 0,2 4-1 16,-2-1-2-16,0-1 3 0,0 3-1 15,0-1 0-15,-2 2-1 0,-2 2 2 16,0 0 0-16,2 1-3 0,2 0 0 15,-2 0 0-15,2 0 2 0,0 1-2 0,0 1 0 16,0 1 2-16,0-1 1 0,0 1-3 16,0 3 2-16,0-1 0 0,0 2 1 15,4 4-2-15,-2-1 0 16,4 6 2-16,0 3 0 0,0 3-2 0,1 8 1 15,-1-1 0-15,-2 4 2 0,0 5-3 16,-2-1 0-16,-2 3 2 0,0 2 0 16,0 2-1-16,-10 4-1 0,-5-5 5 15,1-5 2-15,3-7-8 0,3-9 2 16,0-7 1-16,2-6 1 0,0-8 0 0,-1-1 2 15,5 0 4-15,0-10-1 0,-2-10-5 16,4-4 3-16,0-10 2 0,0-4 3 16,10-5-3-16,1-8-2 0,3-6-1 15,3-7-4-15,3-7 0 0,5-1 0 16,4-4 0-16,2 7 0 0,6 11-3 15,-1 13 0-15,-1 14 3 0,0 14 0 16,-10 6-2-16,-1 8 0 0,-3 3 2 16,-9 0 0-16,-1 2-2 0,-9 10 3 15,-2 2-3-15,0 7 3 0,-4 1-1 0,-11 5 0 16,1 0 3-16,-7 0-1 0,3-1-2 15,-1 1 0-15,0-2 1 0,3-2-1 16,3-5 0-16,5-5 0 0,6-2 0 16,2-5-1-16,0-2-8 0,0 1-11 15,6-5-4-15,5 0-13 0,5 0-26 16,-3-14-51-16,1-6-104 0</inkml:trace>
  <inkml:trace contextRef="#ctx0" brushRef="#br0" timeOffset="-2080.78">6993 7684 78 0,'2'-2'181'16,"-2"-1"-131"-16,0 3-24 0,0 0-14 16,0 0 2-16,0 0 6 0,4 2 1 15,-4 10 1-15,4 8 1 0,-4 3 2 16,0 5-8-16,0 4-3 0,0 5 5 15,0 3 5-15,0 2-5 0,-10 2-1 16,-2-3 5-16,-3 5-5 0,-1-3-2 16,3-5-2-16,3-5-4 0,4-9-1 0,6-7-9 15,0-5 1-15,0-6 1 0,0-2-1 16,8-4-1-16,2 0 2 0,9-9-1 15,0-8-2-15,3-4-6 0,3-1 2 16,-2-2-2-16,-3 6 0 0,-1 2 1 16,-4 6-2-16,-5 4 5 0,-2 4 1 0,0 0 2 15,-1 2-4-15,-5 0 2 16,2 0-1-16,0 9 0 0,-2 0-3 15,4 1-1-15,3 0-6 0,-3-4 1 16,2 2-6-16,2-3-9 0,1 0 2 0,1-1 6 16,3-4-2-16,-1 0 6 0,3 0 0 15,-3-1-2-15,3-5-2 0,-3-3 8 16,0-2 4-16,-1-1 5 0,1-1-1 15,-3-2 3-15,-1 1 0 0,-2 2-1 16,-8 0 2-16,0 3 2 0,0-1 8 0,0 3 10 16,-8 3 6-16,0 1 2 0,-5 0-2 15,-1 3-4-15,-1 0-1 16,1 8-2-16,-1 6-5 0,-5 3-2 15,5 3-2-15,-1 1 1 0,5-1-6 0,5-1-2 16,6-3-2-16,0-3 1 0,0-1-3 16,11-6-1-16,1 1 2 0,2-4-1 15,1-3 0-15,4 0-2 0,-3 0-8 16,1 0 4-16,-1-2-6 0,-8 1-2 15,1 1-5-15,-3 0 4 0,-2 0-2 0,0 5-3 16,0 3-7-16,0-4 3 0,1 2-5 16,-3-1 5-16,0-5 3 0,4 1 7 15,0-1 9-15,2-1 5 16,3-6 0-16,-1-8 1 0,4-3-1 0,-1-2 1 15,1-5 1-15,-1-1 0 0,1-2 5 16,-1-7-2-16,-3-4 5 0,4-8-4 16,-1-5-4-16,-1-3-4 0,1-3 1 15,-3 0 1-15,0 5-4 0,1 9-1 16,-3 15 7-16,-2 11 5 0,-2 11 5 0,-2 6 4 15,-2 1-11-15,0 17 12 0,0 10 5 16,0 12-2-16,-8 2-7 0,-4 4-8 16,-3 3 0-16,-1 4-2 0,-3 3 3 15,-2 1-4-15,3-3 1 0,5-4-1 16,5-9-1-16,4-10 3 0,2-7-2 15,2-6-2-15,0-8 1 0,0-2 2 16,0-7-3-16,0 0 0 0,4 0 3 16,4-4 5-16,5-6-8 0,3-4 0 15,-1 0 1-15,3-1 1 0,3 1-3 16,0 3-1-16,-3 2 2 0,-1 2-3 0,-1 5 3 15,1-1-6-15,4 3 4 0,-3 0 3 16,3 0-4-16,-7 6-4 0,-1 6 4 16,-7 0-1-16,-2 3 3 0,-2 3 1 15,-2-1 1-15,0 2 1 0,0-1-3 16,0 0 2-16,-12-2 1 0,-3-1 0 15,-3-1 0-15,1 0-1 0,1-7 2 16,1 0-4-16,5-4 1 0,-3-2 0 16,5 1 2-16,2-2-2 0,0 0-1 15,6 0 1-15,0 0-6 0,0-2-6 0,0-1-11 16,2-1-3-16,8-1-5 0,2 3-11 15,3-2-3-15,-1 0-4 0,1 1 11 16,1 0 5-16,1 0-10 16,2-2 28-16,-3 2 14 0,7 1 2 0,0-3 10 15,6 0 59-15,6-2-48 0,2-5 2 16,-2-2 12-16,4-1 8 0,-6-4-21 15,-2 3-7-15,-6 0-6 0,-8-2-8 16,-9 1 4-16,-4 1-1 0,-4 0-2 16,0 5 1-16,-10 2 1 0,-7 4-1 0,-1 3-6 15,-1 2 2-15,0 0 2 0,5 0-1 16,-5 8-2-16,3 7 0 0,8 2 1 15,-7 0 0-15,9 4 1 0,2-1-2 16,2 1 0-16,2 0-1 0,0-1-2 16,8-5-3-16,2 1 3 0,3-7 1 0,3-3 0 15,3-1 1-15,-1-5 4 16,9 0-1-16,2-4-1 0,4-10 8 15,5-4-5-15,-3-2-5 0,-6-4 2 16,-5-3 0-16,-3-2 2 0,-4 0 0 0,-3-3-2 16,-4-3 2-16,1-1 1 0,-3-5-3 15,-4 0 3-15,0-4-3 0,-4-3 2 16,0-1-3-16,2 1 0 0,5 5 0 15,1 6 0-15,-2 12 2 0,-2 11-1 16,-4 6 3-16,2 8 7 0,-2 1-3 0,0 16-5 16,-4 8 5-16,-8 8 0 0,1 8-3 15,1 6-1-15,0 3-3 16,-3 10 2-16,1 4-6 0,-3 3-14 15,7 2-12-15,6-5-26 0,2-13-6 0,10-10 63 16,5-12 2-16,1-8-1 0,-5-7 8 16,-3-9 3-16,-4-5 7 0,2 0 25 15,3-14-7-15,3-6-10 0,-2-2-10 16,3-2-4-16,1 3 1 0,-5-1 0 15,-1 3-5-15,6 3 2 0,-1 2-6 16,-1 4-5-16,7 4 1 0,-7 1 0 0,5 4-2 16,1 1-4-16,-1 0-9 0,5 2-19 15,-1 6-33-15,0-2-62 16,6 0-145-16</inkml:trace>
  <inkml:trace contextRef="#ctx0" brushRef="#br0" timeOffset="461.36">9897 7751 8 0</inkml:trace>
  <inkml:trace contextRef="#ctx0" brushRef="#br0" timeOffset="820.39">9897 7751 159 0,'-16'0'46'15,"10"0"4"-15,2 0-14 0,-3-2 6 0,5-1-10 16,2 1-3-16,-2-1-4 0,2 1-3 15,0 1-6-15,0-1-2 0,0 0-4 16,11-1-4-16,1-5 2 0,9-1 3 16,1 0-3-16,5-1 1 0,4 0 1 15,4-1 1-15,3 2-3 0,1 2 4 16,-4 3-1-16,-2 4-3 0,-4 0-2 15,-6 10-5-15,-1 6 1 0,-5 6 2 16,-9 2-2-16,-4 5-3 0,-4 0 5 16,-8 2-2-16,-8 1 1 0,-3 1-1 0,-6-1-1 15,2-2 1-15,-3-2 0 0,-1-3-1 16,0 0 0-16,-2-3 0 0,-2-1 0 15,6-4 0-15,-2-4 1 0,11-6 1 16,-3-3-3-16,5-4 0 0,5 0-2 16,1-3 4-16,4-6-4 0,4-2 4 15,0 0-4-15,2-1-1 0,12 3-1 16,-1 2 0-16,3 4 1 0,5 3 1 15,-4 0 0-15,3 3-1 0,-1 7 2 16,4 2 0-16,3 1-1 0,-3 0 2 0,2 0 0 16,4-2 0-16,-4-2 2 0,2 0-4 15,-3-2-15-15,-3-4-1 0,4 1-17 16,-2-4-25-16,-3 0-59 0,5-5-63 15</inkml:trace>
  <inkml:trace contextRef="#ctx0" brushRef="#br0" timeOffset="1831.44">10772 7603 145 0,'0'-1'53'0,"0"-2"-4"16,0 2-1-16,0-2-3 0,0 3 1 16,0 0-9-16,0-2-5 0,0 2-5 0,0 0-3 15,-2 0-5-15,-5 12-11 0,-1 5 4 16,-2 4 1-16,-3 4-1 0,-3 2 1 15,-3 3-6-15,3 6-1 16,-7 2 1-16,2 4-1 0,3 0 2 0,5 1-3 16,7-1 0-16,4-1-4 0,2-3 0 15,4 0 1-15,11-5-1 0,5-3 0 16,7-2-1-16,6-9 2 0,5-5-2 15,5-4 1-15,-2-10-1 0,-3 0 1 16,-5-4 1-16,-4-11-2 0,-7-1 0 16,-3-4 2-16,-5-2 0 0,-5 3-1 0,-7-2 1 15,-2-1 0-15,0 1-3 0,0-1 1 16,-11 3 1-16,-3 1 0 0,-5 5 1 15,-1 6-3-15,-5 4 0 0,-2 3 2 16,-2 0-2-16,0 12 0 0,2 3 2 16,2 2-1-16,1 2-1 0,5 2-6 15,7 0-4-15,5-1-10 0,7 0-23 16,0-4-32-16,7-7-68 0,5-4-120 15</inkml:trace>
  <inkml:trace contextRef="#ctx0" brushRef="#br0" timeOffset="37535.49">22319 6096 156 0,'2'0'33'15,"-2"0"6"-15,6-2 10 0,-4-2-16 0,-2 0 12 16,4-1 1-16,-2 3-20 0,0 0-13 16,-2 0 0-16,0-2 6 0,2 3 1 15,0 0 1-15,-2 0-6 0,0 0 0 16,0-1-1-16,0 0-2 0,0 0-4 15,0-1-1-15,-2 1-1 0,0 0 2 16,-4-1-8-16,2 1 3 0,-2-2-1 16,-3 1 0-16,1 2-1 0,0-2 0 15,-4 2 1-15,1-1-1 0,-1-1-1 16,-3 3-1-16,3-2 2 0,-5 1 0 0,1 1 0 15,-3 0 1-15,-3 0 2 0,1 7 0 16,-4 3-3-16,0 4-1 0,0 2 5 16,-1 2-4-16,-1 5 3 15,4 0-1-15,0 2 4 0,5 1-2 0,5 1-5 16,5 0 3-16,2-1 0 0,6 2 0 0,0-4 0 15,2 0-3-15,10-4 0 16,5-2 1-16,5-4-1 0,5-6 0 16,2-6 2-16,9-2-1 0,1-3 0 15,-2-11 0-15,4-3 0 0,-8-4 1 0,0-1-2 16,-6-2 0-16,0-2 3 0,-8-2-2 15,-1 1 0-15,-3-2-3 0,-5 0 5 16,-4 1-1-16,1 1-1 0,-5 5 0 16,-2 5 2-16,0 4 1 0,0 7 3 15,-9 3-2-15,-1 3-1 0,-2 4-2 0,-5 15-2 16,-1 8 0-16,-1 7 3 0,0 2 0 15,7 3-3-15,0 0 0 16,1-5 1-16,5 0-1 0,4-2-2 16,2-4 2-16,0-3 1 0,10-8-3 0,7-5-9 15,1-4-3-15,7-7-9 0,0-1-2 16,4 0-14-16,2-9-19 0,-2-5-46 15,-2-6-134-15</inkml:trace>
  <inkml:trace contextRef="#ctx0" brushRef="#br0" timeOffset="37954.51">22922 6025 86 0,'-6'2'253'0,"4"1"-198"15,2-2-9-15,0 1-19 0,0 3 10 16,6-2-10-16,9 0-9 0,7-1-2 0,1-2-8 16,6 0-3-16,0 0 0 0,4 0-4 15,0-4 1-15,-2 3 0 0,-2 1 0 16,-6 0-2-16,-9 0 0 15,3 0-7-15,-7 0-7 0,-6 0-15 0,1 2-16 16,-5 5-14-16,0-3-23 0,-3 2-48 16,-5-1-52-16</inkml:trace>
  <inkml:trace contextRef="#ctx0" brushRef="#br0" timeOffset="38121.51">22887 6325 117 0,'0'5'189'16,"10"-4"-151"-16,3 1 16 0,6-2 8 0,1 0-27 15,7-3-10-15,4-8-11 0,6 0-6 16,3-3-4-16,-3 0-6 0,6 3-2 16,-6-2-31-16,3 4-6 0,-5 1-70 15,-6-3-145-15</inkml:trace>
  <inkml:trace contextRef="#ctx0" brushRef="#br0" timeOffset="38826.56">24297 5954 0 0,'0'-4'144'0,"0"1"-39"15,0-1-51-15,0 1 8 0,0 1-18 16,-6-3-6-16,0 1-3 0,-1 1-6 16,-5-1-7-16,0 2-4 0,-3 1 3 0,-6 1-7 15,1 0 1-15,-1 0 0 0,-2 3-2 16,3 7 5-16,-3 1-5 0,0 2-3 15,2 5-1-15,-1 1-2 0,5 3 0 16,5 4-4-16,1 2 0 0,3 2-5 16,6 3 2-16,2-2 0 0,0 0 0 0,13-2 0 15,7-4 2-15,7-4-4 0,4-7 1 16,2-5 1-16,4-3-1 15,1-6 0-15,-3 0 1 0,0-4 1 16,-4-11-1-16,-2-4 0 0,-4-2 3 0,-5-4-3 16,-3-1 1-16,-3-2 3 0,-8-3 2 15,1 1 0-15,-7-2-1 0,-4 0 1 16,-11 0-2-16,-6-1 0 0,-3 0-3 15,-7 4-1-15,-5 4 0 0,-1 6-7 16,0 10-11-16,2 9-12 0,10 0 4 0,11 14-5 16,5 7-23-16,1 4-76 15,0 1-307-15</inkml:trace>
  <inkml:trace contextRef="#ctx0" brushRef="#br0" timeOffset="39909.61">22002 7117 68 0,'0'-4'115'0,"0"0"-13"16,0 0-32-16,0-1 2 0,0 3-19 15,0-1-13-15,0 1-4 0,0 1-10 0,0 1-6 16,0 0-6-16,0 0-8 0,0 9-4 15,0 9 6-15,0 5 1 0,0 4-1 16,7 6-4-16,-5 0 1 0,2 5-2 16,0 1-2-16,-2 1 2 0,0-3 0 15,0-3-1-15,-2-3-2 0,0-2 1 0,-4-5 1 16,-4-5-2-16,2-2 1 15,-3-5-1-15,3-2 3 0,2-5-1 16,0-4-1-16,0-1 3 0,4 0-1 16,-2-8-1-16,2-7-3 0,0-3 0 0,4-4 2 15,6-1-1-15,5 1 0 0,-1 2-1 16,7 2 1-16,1 0-1 0,3 4 0 15,6 0 2-15,2 4-1 0,0 1 0 16,5 6-2-16,-7 1 1 0,0 2 1 16,-5 0 0-16,-5 9-4 0,0 4-2 15,-7 2-5-15,-3 1 0 0,-3 2 1 16,-6-2-2-16,-2 1 3 0,0 0 0 15,-14-1 4-15,-3 1 2 0,3-2 4 16,-5-3 0-16,-2 1-1 0,-2-2 2 0,-1-2 3 16,-1 1 4-16,-2-1-2 0,0-4 3 15,0 1-1-15,5 0-1 0,-1-4-2 16,6 0-2-16,1-2-1 0,5 0-2 15,9 0-1-15,2 0 0 0,0-2-2 16,0-2-9-16,11-6-9 0,5 0-4 0,3 1-17 16,6-3-33-16,-1 0-111 15</inkml:trace>
  <inkml:trace contextRef="#ctx0" brushRef="#br0" timeOffset="40224.64">22778 7265 33 0,'-2'1'298'16,"-1"1"-231"-16,3-1-2 0,0-1-33 15,9 0 3-15,5 0-2 0,11 0-11 16,2 0-9-16,2-4-4 0,0 3-6 16,-2 1-1-16,-3 0-1 0,-1 0-4 0,-2 1-3 15,-5 7-11-15,-1 2-14 0,-3 2-15 16,-8 0-35-16,-4 0-95 15</inkml:trace>
  <inkml:trace contextRef="#ctx0" brushRef="#br0" timeOffset="40377.65">22811 7511 80 0,'0'2'259'16,"0"-2"-211"-16,12 0-25 0,9 0 12 0,4-2-14 16,3-7-11-16,6-3-8 0,1 1-2 15,0 2-12-15,0 2-25 0,0 3-5 16,2-1-24-16,-6-1-106 15</inkml:trace>
  <inkml:trace contextRef="#ctx0" brushRef="#br0" timeOffset="40958.68">24103 7049 39 0,'0'0'178'15,"0"1"-111"-15,0-1 6 0,0 1-34 0,0 2-4 16,0 1 6-16,0 0-7 0,0 2-3 15,0-1-3-15,0 3-5 0,0 0-4 16,0 4-2-16,0 2 2 0,0 0-4 16,0 2-3-16,0 6-3 0,0 2 0 15,-2 3-2-15,2 4 2 0,-5-2-2 16,3 2-6-16,2-2 2 0,0-3-2 15,-2 1 0-15,0-3 1 0,-2-3-1 16,2-4 0-16,2-6-1 0,0-3 1 16,-2-3 1-16,2-2-2 0,0-3 0 15,0 0-1-15,0 0 4 0,0 0-5 0,0 0-2 16,0-5-5-16,2 1-3 0,2-3-7 15,0 3 0-15,-2 1-6 0,2 1-7 16,1 2-22-16,-5 0-39 0,4-1-80 16</inkml:trace>
  <inkml:trace contextRef="#ctx0" brushRef="#br0" timeOffset="41947.74">22143 8386 35 0,'8'1'-6'16,"-2"-1"67"-16,-1 0 18 16,-1 0-43-16,-4 0 26 0,2 0-19 0,2 0 4 15,-4-1-2-15,0-1-15 0,2 0-2 16,-2-2-1-16,0 1-1 0,0 0-5 15,0-1-4-15,0 2 2 0,0-2-5 16,-4-1-1-16,-2 0 0 0,-7 3-3 16,-1 2-1-16,-5 0 1 0,-1 0-1 15,-5 7 5-15,2 7-2 0,-2 1 1 0,0 6 1 16,3 4 1-16,3 0-5 0,5 1-2 15,5 0 0-15,5-3-2 0,4 3-6 16,0-4 0-16,4-1 0 0,13 0 1 16,1-4-1-16,9 2 1 0,6-6-3 15,5-3-3-15,5-6-19 0,7-4-9 0,-1 0-5 16,7-2-22-16,-2-9-28 15,-7-5-124-15</inkml:trace>
  <inkml:trace contextRef="#ctx0" brushRef="#br0" timeOffset="42403.75">22850 8327 34 0,'-4'0'283'0,"0"0"-199"15,0 0-9-15,4 0-21 0,0 1-18 16,2 1-20-16,10 0-4 0,9 2 3 15,1-4-3-15,5 1-8 0,4 0-1 16,0-1-3-16,-6 1 2 0,6 1-1 0,-10 0-5 16,-1 3-4-16,-3-1-8 0,-7 1-15 15,-3 3-22-15,-3-1-16 16,-4 1-33-16,0 1-89 0</inkml:trace>
  <inkml:trace contextRef="#ctx0" brushRef="#br0" timeOffset="42563.77">22848 8601 306 0,'8'0'50'0,"9"0"-25"16,7 0 9-16,-1 0-28 0,6 0-1 15,6-5-2-15,3-2-18 16,1 2 3-16,4-1-81 0,3 0-145 0</inkml:trace>
  <inkml:trace contextRef="#ctx0" brushRef="#br0" timeOffset="43142.81">23832 8198 27 0,'4'-3'256'0,"0"-2"-179"15,0 5-16-15,2-1-3 0,-1 1-17 16,-1 0-8-16,-2 6-3 0,-2 7-5 15,0 3-6-15,0 6-2 0,0 3-5 16,-8 4-2-16,3-2-2 0,1 1-6 16,-2 0 1-16,0 0-2 0,2-2 3 0,-3-4-1 15,5-3-1-15,0-5-1 0,2-2-1 16,0-1-1-16,0-4-4 0,0 0-5 15,7-2-8-15,1-5-10 0,4 0-16 16,7 0-22-16,-3-3-53 0,3-6-112 16</inkml:trace>
  <inkml:trace contextRef="#ctx0" brushRef="#br0" timeOffset="43575.83">24406 8257 0 0,'3'-7'166'0,"-3"-1"-83"16,0-2-13-16,0 2-1 0,-7 1-13 15,-1-1-7-15,0 5-14 16,-5 0-5-16,1 2-10 0,-7 1-1 15,1 0-2-15,-5 5-1 0,2 7 1 0,-1 2-4 16,1 5-5-16,0 2 0 0,5 2-4 16,3 2-2-16,3-1-1 0,2 2 1 15,6-2-1-15,2 0-2 0,0-4 1 16,4 1 0-16,8-1-1 0,7-4-4 15,6 1-1-15,-1-6 6 0,5-2-6 16,4-3-7-16,1-6 7 0,3 0 5 0,0 0 1 16,-4-12-6-16,2-2 6 0,-4-5 0 15,-2-1 2-15,-2-2 0 16,-8-2 6-16,-3 0 3 0,-8 0-3 15,-3-4 3-15,-5 2-3 0,-3-4-1 0,-9 1-5 16,-4 2 1-16,-7 0-2 0,-6 4-1 16,-6 9 1-16,-9 4-2 0,-1 9-6 15,1 1-16-15,11 6-10 0,11 10 1 16,13 4-16-16,3-1-95 0</inkml:trace>
  <inkml:trace contextRef="#ctx0" brushRef="#br0" timeOffset="44959.91">22120 9537 132 0,'0'0'66'0,"0"0"-17"0,0 0 6 16,-4-4-10-16,0 0-6 0,-2 1-9 0,0-1-2 15,-3-1-10-15,1 0-3 0,2 0 1 16,-7 0-3-16,3-1 0 0,-2 1 0 16,-1 1 1-16,1 1-4 0,-5 3-2 15,3 0-2-15,-5 0 0 0,-1 6-2 16,-1 5-1-16,0 3 4 0,-1 3 0 0,-3 4-5 15,4 5 2-15,2 0 2 0,11 2 0 16,4 2-5-16,4 1-2 16,0-1 1-16,8-3 1 0,7-3-1 0,5-4-1 15,5-6 0-15,2-3 1 16,2-3-1-16,0-7-1 0,2-1 1 0,0 0 2 15,2-13-1-15,-4-4 1 0,2-4-1 16,-4-3 1-16,2-2 0 0,-2-4-1 16,-2-2-1-16,-3 0 3 0,-3-1-1 15,-5-1-1-15,1-1 3 0,-5-6 0 16,-4 0-4-16,-2-6 2 0,-1 0-10 0,-3 3 15 15,0 6-2-15,0 9-6 0,0 12 2 16,0 10 3-16,0 7 0 0,-3 4-3 16,-3 18-2-16,0 10 5 0,-2 9 3 15,2 7-6-15,-3 2 1 0,1 2 1 16,0-1 8-16,2-7-13 0,4-1 0 15,2-8 3-15,0-2-5 0,4-4-7 16,8-5 4-16,7-1 6 0,1-8-16 16,5-2-9-16,0-5-10 0,4-6-28 15,0-2-67-15,-2 0-141 0</inkml:trace>
  <inkml:trace contextRef="#ctx0" brushRef="#br0" timeOffset="45299.93">22854 9498 23 0,'-4'2'378'0,"4"0"-324"15,0-1-17-15,8-1-9 0,7 0-4 16,9 1 3-16,3 1-13 0,2 0-5 0,2 1-5 16,-2 3-6-16,-2 0 4 0,0 3-3 15,-2 0-4-15,-5-1-16 0,-3 0-9 16,-7 0-20-16,-1 0-50 0,-9-1-99 15</inkml:trace>
  <inkml:trace contextRef="#ctx0" brushRef="#br0" timeOffset="45443.94">22986 9723 125 0,'13'3'128'16,"5"-3"-96"-16,1 0 7 0,10 0-33 15,2 0-4-15,4 0 5 0,8-2-39 16,-1-5-105-16</inkml:trace>
  <inkml:trace contextRef="#ctx0" brushRef="#br0" timeOffset="45948.97">23915 9385 21 0,'8'0'5'0,"-2"-1"61"0,-4 0 49 16,4-1-52-16,-4 0 23 0,-2 2-28 15,0 0-14-15,0 0-2 0,0 1-12 16,0 8 5-16,0 5-3 0,0 1-8 15,0 6 1-15,-8 3 5 0,2 0-16 16,2 1-2-16,-5 0 1 0,3-1-5 16,0 2-2-16,-2 0 5 0,4 0-5 15,0-3-2-15,-3-2-6 0,7 0 2 0,0-3 1 16,0-3-2-16,0-2-12 0,2-3-18 15,13-3-12-15,-3 0-11 0,3-5-24 16,1-2-43-16,1 0-136 0</inkml:trace>
  <inkml:trace contextRef="#ctx0" brushRef="#br0" timeOffset="46219.98">24469 9347 113 0,'2'-3'202'16,"-2"0"-123"-16,0 3-11 0,0 0-14 16,0 0-20-16,-7 9-4 0,-1 7-4 15,0 3-5-15,-2 4 0 0,1 5-8 16,1 2 10-16,0 2-12 0,4-3-1 15,-3-2-4-15,5-2-4 0,-2 0 2 16,2-4-4-16,2 1 0 0,0 1 0 16,0-3 0-16,0-1-17 0,2-1-16 0,6-3-7 15,5 2-5-15,-3-4-47 0,1-5-111 16</inkml:trace>
  <inkml:trace contextRef="#ctx0" brushRef="#br0" timeOffset="49732.18">22133 10692 66 0,'0'-3'85'0,"0"3"-45"0,0 0 19 16,0 0-18-16,0 0-15 0,0 0-13 15,0 0-2-15,4 6 3 0,-2-1-1 0,0 2-6 16,2-1-1-16,-2 1 1 0,0-1-1 16,-2 0 2-16,0-1 3 0,0 2 2 15,0-1 2-15,-8 1-1 0,0 3-2 16,-3 0-7-16,-5-3 3 0,-1 4-2 15,-1-1-1-15,-7 1-1 0,2 3-6 16,-2-3 4-16,-2 3-2 0,5-1 0 16,-5-2 2-16,6-2-3 0,3 0-2 15,5-4-10-15,3 0-17 0,6-1-31 16,-3-3-55-16,5 0-80 0</inkml:trace>
  <inkml:trace contextRef="#ctx0" brushRef="#br0" timeOffset="51201.27">21899 10866 59 0,'0'0'65'0,"-2"0"-32"0,2 0 12 15,0 0-6-15,0 0 2 0,0 0 4 16,0 0-9-16,0 0-10 0,0 0-2 0,0 0 5 15,0 0-13-15,2-1-6 16,6-1 1-16,5-2-3 0,1 0 0 16,5-1-6-16,-1 0 1 0,5 1 1 15,-4-1-2-15,1-3 0 0,-1 0 2 0,-2-2-1 16,-1 1 0-16,-1-1 4 0,-5-1 0 15,2 0 0-15,-3 0-2 0,-5-1-5 16,0 1 4-16,-2-2-1 0,-2 1-2 16,0 1 0-16,0-2 2 0,-2 2 0 15,-4 0-4-15,-9 0 1 0,-1 3 1 0,-5 2 1 16,-6 3-5-16,0 3 2 0,-6 0-3 15,-2 12 0-15,2 5-4 16,-2 3 5-16,2 4 3 0,6 4 1 16,4 5-1-16,2 4 2 0,9 1 1 0,0 0-3 15,8-5 2-15,4-3-2 0,2-4 1 16,12-3 0-16,7-6-2 0,4-3 0 15,8-8 0-15,4-4 2 0,6-2-10 16,7 0-10-16,-1 0 0 0,3-2-7 16,2-3-13-16,-2-1 15 0,-3-1-53 15,-1-1-46-15,-7-1-3 0</inkml:trace>
  <inkml:trace contextRef="#ctx0" brushRef="#br0" timeOffset="51772.3">22864 10678 54 0,'5'1'117'16,"-1"3"-69"-16,0-1 31 0,0-1-14 15,8 0-20-15,1-1-8 0,1 0-9 16,5 1-8-16,-1-1-5 0,7 0-3 16,2-1-7-16,-2 0 0 0,-2 1-2 15,-3 1-4-15,-7 1-3 0,1 2-13 16,-6-1-22-16,-3 3-32 0,-3-2-63 15,-2-2-92-15</inkml:trace>
  <inkml:trace contextRef="#ctx0" brushRef="#br0" timeOffset="51917.31">22924 10870 25 0,'0'6'303'16,"0"0"-276"-16,7-4 12 0,9 1-6 16,3-3-18-16,6 0-2 0,3 0-6 15,6 0-7-15,3-5-13 0,6-2-31 16,5 0-7-16,-3-4-92 0</inkml:trace>
  <inkml:trace contextRef="#ctx0" brushRef="#br0" timeOffset="52353.33">23621 10563 183 0,'0'-4'96'16,"0"4"-28"-16,4 0 6 0,-4-1-25 15,4 1-12-15,2 0 2 0,1 5-8 16,-3 10-5-16,2-1-5 0,-4 5 2 16,0 2-1-16,0 0-7 0,-2 0-5 0,0 3-3 15,0-2-1-15,-2 1-2 0,0-1-4 16,-2-4 0-16,2 1 0 0,2-5 0 15,0-3-15-15,2 1-11 16,6-4-9-16,0-1-6 0,9-2-27 0,0-5-68 16,-1 0-98-16</inkml:trace>
  <inkml:trace contextRef="#ctx0" brushRef="#br0" timeOffset="52748.36">24115 10617 11 0,'0'-11'263'0,"-2"0"-213"16,-4 2 6-16,0 0-5 0,1 2-13 0,-3 1-1 16,4 2-5-16,-4 3-5 0,-1 1-11 15,1 0-2-15,-6 0-7 0,1 9 0 16,-1 3 0-16,-1 0-2 0,3 3 2 15,2 4-2-15,1 0-3 0,1 1-2 16,6 5-1-16,0-1 2 0,2 3-1 0,0-2-1 16,10-5 1-16,7 0 0 0,4-5-6 15,3-4-2-15,3-2 7 16,4-6-3-16,-2-3-7 0,4 0 8 0,-4-9 3 15,0-6 1-15,-2-1-1 0,-6-2 0 16,1-1 1-16,-7-2 6 0,-3-1 0 16,-6 0 1-16,-3-1 2 0,-3 2-4 15,-5 0-3-15,-7-1 1 0,-5-1-5 16,1 4 3-16,-7-1-2 0,5 7-1 15,5 4 1-15,1 8 1 0,8 1-1 0,-3 4-10 16,3 10-10-16,4 4-16 0,0-1-25 16,0 2-41-16,2-2-146 0</inkml:trace>
  <inkml:trace contextRef="#ctx0" brushRef="#br0" timeOffset="53104.38">24735 10651 112 0,'-2'-14'314'15,"-12"-1"-281"-15,-7 4 14 0,0-1-31 16,-6 3 12-16,5 3 10 0,-3 4-10 16,6 2-12-16,3 5-5 0,-3 10-5 15,7 6-4-15,-1 1-2 0,3 3 1 16,4 3 0-16,4 2 0 0,0 0-2 0,2 1 0 15,0-4-2-15,10-1 0 16,9-4-6-16,3-3 1 0,3-3 4 16,4-5 4-16,4-3-9 0,-2-4 4 15,2-4 6-15,-2 0 0 0,-4-10-2 0,-2-6 1 16,-6-4 3-16,-1-3 3 0,-3-3 1 15,-9 1 0-15,-2-1 2 0,-4-2 0 16,0 3-2-16,-8-1-2 0,-5-1-1 16,-5 4-1-16,-3 0-4 0,-6 3-1 15,2 8-2-15,3 6-7 0,5 6-2 16,5 0 0-16,1 8-16 0,3 8-30 0,0-3-80 15,-1-1-186-15</inkml:trace>
  <inkml:trace contextRef="#ctx0" brushRef="#br0" timeOffset="54300.44">27338 5867 110 0,'2'-4'33'16,"0"-1"-5"-16,-2 1 10 0,2 0-7 15,-2-1 0-15,0 1 2 0,0 1-4 16,0-1 1-16,0 1 0 0,-2 1-1 0,-2-1-3 15,-5-1-6-15,3 3-1 16,-4-1-2-16,0 0-3 0,-3 2-4 16,-1 0-1-16,-1 0-1 0,-3 0 0 15,-1 0-2-15,0 5 1 0,-3 4-1 0,3 1-6 16,2 4 2-16,1 2 1 0,-1 3-2 15,7 3-1-15,2 2-1 0,4 0 2 16,4 3-1-16,0 0-1 0,0 0 1 16,10 0 0-16,2-2-1 0,11 0-5 15,2-5 1-15,4-4-2 0,4-3-1 0,2-7 1 16,2-2-1-16,3-4 5 15,-3 0 3-15,-2-4 1 0,-2-11-2 16,-4-4 2-16,0 0 1 0,-8-3-1 16,-7-1 4-16,-4 2-1 0,-5-1 2 0,-5 0 2 15,0 2-2-15,-11 0-1 0,-5 0 0 16,-5 4-6-16,-2 3 1 0,0 2 0 15,-1 6-3-15,1 5-7 0,6 2-12 16,3 13-10-16,4 8-39 0,1 0-84 16,-1 0-124-16</inkml:trace>
  <inkml:trace contextRef="#ctx0" brushRef="#br0" timeOffset="54901.48">27352 6839 287 0,'0'0'76'0,"0"0"-31"0,0 4 0 16,0 0 2-16,0 4-7 0,0 4-11 16,0 1-12-16,0 4-6 0,0 3-4 15,-6 1-3-15,2 2-3 0,4-1-1 16,0 3 0-16,0-3-13 0,2 6-17 0,6 2-27 15,5-1-32-15,1-5 10 0</inkml:trace>
  <inkml:trace contextRef="#ctx0" brushRef="#br0" timeOffset="55569.52">27125 8055 161 0,'12'-3'48'15,"5"2"3"-15,3-2 12 0,1 2-11 16,2 1-6-16,2 0-8 0,-3 4-11 15,3 4-7-15,-2 3-1 0,-2 3-9 16,-5 2-4-16,-8 2-2 0,-4 2-5 16,-4-1 2-16,0 1-2 0,-8 2-2 15,-8-1-6-15,-3 0-5 0,-2-1 3 16,-1 0 5-16,-3-1 0 0,2-3 6 15,2-3 0-15,1-3 0 0,1-1-3 16,3-5 3-16,3-2 0 0,3-2 3 0,4 0 2 16,2-2 0-16,4-5 0 0,0 2-1 15,0 1-2-15,4 0-2 0,10 2 2 16,-1 2-2-16,1 0 3 0,3 0-3 15,1 2 0-15,-1 4 0 0,3 1-3 16,3 1-2-16,4 1-13 0,2 4-4 0,2-2 16 16,4 1-18-16,-2 0-51 0,-6-3-42 15,0 0-76-15</inkml:trace>
  <inkml:trace contextRef="#ctx0" brushRef="#br0" timeOffset="56277.56">27036 9032 156 0,'-4'0'84'0,"0"0"-32"0,4 0 15 16,0 0-30-16,0 0-18 0,2 0-4 0,8 0 8 15,7 3-8-15,5-1-6 0,1 1-1 16,4 1-1-16,2 0-3 0,0 2 4 16,2 2 3-16,0 1-6 0,-6 0-2 15,-5 3-4-15,-11-2 4 0,-1 2-2 16,-8 0-8-16,0-1-1 0,-6 2-1 15,-5 0-2-15,-5 0-4 0,-1 1-1 16,3-2 3-16,-3-2 9 0,5 3 2 16,-1-2 2-16,-1 1 3 0,8-4 11 15,-3-1-5-15,9-3-3 0,0-2-2 0,5 0 0 16,9-1-4-16,7-1 3 0,6 0-2 15,6 0 0-15,0 0-2 0,2 3 0 16,0 2 1-16,-2 0-3 0,-4 2 0 16,-2 3 2-16,-6-2 1 0,-9 1 12 15,-6-3-4-15,-6 0-9 0,-2-1 9 16,-12 1 1-16,-7 1 4 0,0 1 0 15,-8 1-2-15,-2 4 0 0,-2 2-1 16,-4 2-7-16,4 3 0 0,4 0-3 16,2-1 8-16,13 0-13 0,8-4-16 15,6-2-23-15,0-3-82 0,0 3-214 0</inkml:trace>
  <inkml:trace contextRef="#ctx0" brushRef="#br0" timeOffset="56864.59">27325 10153 204 0,'0'0'157'0,"0"0"-110"15,0 11-23-15,-6 8 6 0,-6 3-15 0,-3 7 3 16,-1 1-7-16,-5 4-5 0,0 2-5 16,1 2 3-16,-3 4-2 0,0 6-2 15,-6 0 10-15,6-4 25 0,9-10-25 16,10-12-8-16,4-9-4 0,14-6 2 15,5-5 0-15,8-2-1 0,6 0 1 0,2-3 0 16,8-5 0-16,-1-2-8 0,-1 1 0 16,0 2 2-16,-3-1 1 15,-1 0-2-15,-4 3 1 0,-2-1 6 16,-4 2 1-16,-9 0-1 0,-9 0-5 0,-5 2-13 15,-4 1-5-15,0 0-10 0,2 1-50 16,-2-1-65-16,0-2-68 0</inkml:trace>
  <inkml:trace contextRef="#ctx0" brushRef="#br0" timeOffset="57042.6">27586 10235 123 0,'-17'17'303'0,"1"4"-267"15,-3 9-6-15,0 6 3 0,-1 1-25 16,-1 0-3-16,7-1-1 0,5-2-14 16,1-1-40-16,2-3-31 0,-4-2-210 15</inkml:trace>
  <inkml:trace contextRef="#ctx0" brushRef="#br0" timeOffset="60394.78">21814 12219 3 0,'0'-9'107'0,"0"-4"-62"0,0-1-5 16,0-3 10-16,-2-3-8 16,2-1 2-16,0-4 0 0,0 0-11 15,0-5-7-15,0-4-5 0,0 0-4 0,0-5-2 16,0-1-5-16,0 0-1 0,0 1-3 15,0 4 0-15,2 7-5 0,-2 9 2 16,9 7 3-16,-1 6-1 0,0 4-6 16,9 2 0-16,-1 0 1 0,-1 0 2 15,3 0-4-15,1 7 1 0,-1 4-1 0,1 4-6 16,2 2 1-16,-3 2-14 0,3 2-3 15,-4-2-4-15,-1 0-11 0,-3-2-12 16,-5-2-8-16,-2-1-6 16,2-2-3-16,-6-4 4 0,2 0 0 0</inkml:trace>
  <inkml:trace contextRef="#ctx0" brushRef="#br0" timeOffset="60599.8">21808 11972 87 0,'10'2'249'0,"1"-2"-229"16,7 0 20-16,5 0-15 0,6 0-17 15,6 0 2-15,9-3-8 0,-1-4 0 16,7 3-4-16,1-5-26 0,-1 1-37 15,2-1-23-15,-7-1-81 0</inkml:trace>
  <inkml:trace contextRef="#ctx0" brushRef="#br0" timeOffset="61017.83">22858 11858 205 0,'-2'0'83'0,"2"0"-6"16,0 0-17-16,0 0-29 0,0 1-14 16,8 2 5-16,9 2 1 0,6-4-1 15,4 2-10-15,2-1-3 0,2-1-5 16,0 1-3-16,-3 1 1 0,-1-1 0 15,-8 1 0-15,-5-1-4 0,-7 2-11 0,-5-1-7 16,-2 0-5-16,0 4-6 16,-7 0-36-16,-7-2-87 0,-7 0-84 15</inkml:trace>
  <inkml:trace contextRef="#ctx0" brushRef="#br0" timeOffset="61130.83">22885 12112 171 0,'12'4'30'15,"5"0"-7"-15,6-3 8 0,4-1-29 16,2 0-6-16,6-3-69 0,-2-10-45 0</inkml:trace>
  <inkml:trace contextRef="#ctx0" brushRef="#br0" timeOffset="62243.9">27408 11485 29 0,'-2'0'129'0,"-2"0"-97"0,0 0 6 16,-1 0 8-16,1 0-11 0,-2 0-5 15,2 0 6-15,-4 0-8 0,4 0-4 0,-1 0 4 16,3-1-9-16,-2 1 0 16,4 0 1-16,0 0-4 0,0 0-3 15,0 0-8-15,0 0-3 0,0 0-2 16,0 0-1-16,0 0 0 0,11 3 1 0,5 0 1 15,3 0 1-15,3-1-1 0,5-1-1 16,2 0 1-16,2 1 2 0,0-2-3 16,2 1 0-16,0-1 0 0,1 1 1 15,-1 0 0-15,-2-1-3 0,-7 0-1 16,-1 0-6-16,-8 0-9 0,-3 0-12 0,-6 0-17 15,-4 0-22-15,-2-2-42 0,-4-3-68 16</inkml:trace>
  <inkml:trace contextRef="#ctx0" brushRef="#br0" timeOffset="62486.91">27447 11561 161 0,'0'11'39'0,"2"3"-11"16,15 2 12-16,-1 1-21 0,7 0 0 15,6 1-5-15,2-1-8 0,2 3-5 0,6 1 0 16,-3-1 4-16,-1 0 7 0,-4-1-9 15,-9-3 4-15,-7-1 1 0,-13-2-1 16,-2-1-3-16,-10-1 8 16,-13-2 9-16,-4 0 2 0,-2-3 3 0,-10 1-1 15,2-1-4-15,-7 0-3 0,1-1-10 16,-5 3-4-16,3 0 0 0,1 0-3 15,9-2-1-15,8-2-4 0,11-1-16 16,14 2-28-16,2-4-86 0,0 0-124 16</inkml:trace>
  <inkml:trace contextRef="#ctx0" brushRef="#br0" timeOffset="63606.98">23710 11761 188 0,'2'-5'81'0,"-2"2"-16"0,2 1-5 15,0-1-5-15,-2 2-11 16,0 1-5-16,0-2-6 0,0 2-14 16,0 0-6-16,0 3-7 0,0 6 4 0,-4 10-2 15,-6 0 2-15,1 4 0 0,1 2-2 16,0 1-8-16,0 2 3 0,-5 2-1 15,5 0-1-15,4-2-1 0,-2-3 0 16,6-4-1-16,0-4-3 0,0-4-12 16,8-3-6-16,8-5-7 0,9-4-16 15,2-1-6-15,6 0-81 0,-2-9-161 0</inkml:trace>
  <inkml:trace contextRef="#ctx0" brushRef="#br0" timeOffset="64034">24243 11831 14 0,'0'-7'142'0,"0"2"-103"15,0 0 19-15,-4-1-19 16,2-1 2-16,-4 2-1 0,2 0 1 0,0 2-11 15,-5 1-7-15,1-1 1 0,-4 3-7 16,-1-1 1-16,3 1-3 0,-3 0-3 16,1 0-6-16,0 9-1 0,-3 2-3 15,-3 6 0-15,1 1-3 0,0 2 2 16,1 4 1-16,8 2-2 0,-3 1-1 15,9 2 1-15,2-2 0 0,11-4-4 0,7-1-4 16,7-5-4-16,4-5 2 0,4-3 3 16,4-3-2-16,3-4 3 0,3-2 6 15,-2-4 0-15,-4-9 0 0,-3-4 0 16,-6-5 1-16,-3 0 4 0,-2-4 12 15,-8 2-3-15,-7-2 0 0,-6 0-3 0,-2 0-1 16,-8 0 0-16,-9 2-3 16,-2 2-4-16,-3 4-1 0,-3 0 0 15,-2 7-1-15,4 7-1 0,5 4-2 16,5 0 2-16,5 10-4 0,2 4-10 15,6 5-17-15,0-2-20 0,0-1-36 0,0-2-100 16</inkml:trace>
  <inkml:trace contextRef="#ctx0" brushRef="#br0" timeOffset="64399.02">24797 11678 201 0,'0'-7'57'16,"0"5"5"-16,0 0 2 0,0 2-14 15,0 0-5-15,0 0-15 0,0 2-16 0,0 12 3 16,0 4 5-16,-6 5-7 0,-2 3-4 15,2 3-1-15,-3 4-6 0,3 3 3 16,0-2 5-16,2 0-10 0,2-1-4 16,0-4 4-16,2-2-1 0,0-5-4 15,0-5-10-15,0-1-18 0,0-5-17 0,2-5-47 16,0-1-117-16</inkml:trace>
  <inkml:trace contextRef="#ctx0" brushRef="#br0" timeOffset="65627.09">24555 12502 416 0,'-6'0'49'15,"-2"-3"-27"-15,8 2 4 0,0 0-23 16,0 1 0-16,0 0-2 0,0 0 0 16,0 0-12-16,14 0-22 0,-3 2-55 0,1 2-143 15</inkml:trace>
  <inkml:trace contextRef="#ctx0" brushRef="#br0" timeOffset="65804.1">24607 13022 332 0,'0'0'64'0,"-4"0"-23"16,4 0-23-16,0 0-13 0,0 0-3 15,0 0-2-15,0 0-31 16,8 0-61-16,-4 0-92 0</inkml:trace>
  <inkml:trace contextRef="#ctx0" brushRef="#br0" timeOffset="65943.11">24659 13334 19 0,'0'3'249'0,"-7"-3"-177"16,-1 2-31-16,4 1 9 0,0-2-26 0,0 1-11 16,4 1-12-16,0-1-7 0,0-1-65 15,6-1-84-15</inkml:trace>
  <inkml:trace contextRef="#ctx0" brushRef="#br0" timeOffset="66072.12">24727 13485 77 0,'-6'0'216'0,"-1"0"-163"15,1 0-29-15,2 0 7 0,4 0-30 0,0 0-30 16,0-1-61-16,0-1-127 0</inkml:trace>
  <inkml:trace contextRef="#ctx0" brushRef="#br0" timeOffset="68907.28">21876 15826 157 0,'-6'0'77'0,"2"0"-30"15,-4 0 7-15,4 0 1 0,2 0-14 0,-3-5-5 16,5 4-8-16,0-1-2 0,0 0-5 15,0 2-4-15,0-2-4 0,0 0-9 16,11 1-2-16,3-2 3 0,5 2 6 16,4 1-4-16,-1 0 0 0,7 0-5 15,0 0 3-15,4 0-2 0,0 4-1 16,-2 2 0-16,-4 2-1 0,-4 4-3 15,-7-1 2-15,-7 0 0 0,-3 1 0 16,-6-3 1-16,0 2-2 0,-8 0 1 16,-13-1 2-16,0 1-1 0,-1 0 0 15,-3-3-1-15,2 1 2 0,-2-1-1 0,0-2-1 16,5 3 0-16,3-5 1 0,5-1 0 15,8-1 0-15,2 0-1 0,2 1-1 16,0 1 1-16,0-1-1 0,8 2 0 16,6-2 3-16,1-2-2 0,3 2 0 15,-1-3 0-15,0 0 0 0,1 5 0 16,1-2 0-16,-1 4-1 0,1 1 1 15,-3-1 0-15,-1 3 0 0,-3-4-1 16,-8 1 1-16,1 1-1 0,-5-2-4 16,0 0 5-16,0 1 0 0,0-2 0 0,-5 3-1 15,3 2 1-15,0 1 1 0,2 3-1 16,0-2 0-16,0-1-1 0,2 1 1 15,5 0-1-15,3-1-1 0,0-1 1 16,-1-2-4-16,-5-2-4 0,0 2 3 16,-2-1 6-16,-2 0 0 0,0 5 0 0,0 2-1 15,-8 2 1-15,1 3 1 16,-1-4 1-16,4-2-2 0,-4 2 0 15,4-2 0-15,-3 1 1 0,-5-1 2 16,4-2-1-16,-5-1 0 0,-3 1 0 0,-5-1-1 16,-2-1 0-16,-1 0 4 0,1 0 1 15,0-2 2-15,-2 0-2 0,0-3 4 16,5-2-6-16,1 1 1 0,5-3 1 15,1 0-3-15,3 0 0 0,2-5-3 16,4 0 0-16,-3-1 1 0,7 0-1 0,0 0-7 16,7-1-22-16,9-2-6 0,5 0-34 15,-5 0-78-15</inkml:trace>
  <inkml:trace contextRef="#ctx0" brushRef="#br0" timeOffset="72740.5">21866 14888 13 0,'-8'5'4'0,"2"-1"194"15,1 0-158-15,-3-1-8 0,6-2 5 0,-2 0 0 16,2-1-6-16,0 0-8 0,2 0-5 16,0 0-6-16,0 0 9 15,0 0-1-15,0 0-5 0,0 0-5 0,0 0-3 16,6-1-5-16,8-9 0 0,5-2 2 15,4-1-2-15,8-3-1 0,2-2-1 16,6-2 0-16,0-2 1 0,3-1 0 16,1 0-1-16,-4 0-2 0,-5 2 2 15,-8 6-1-15,-7 3-8 0,-9 5-4 16,-3 4-1-16,-7 1-6 0,0 2-8 0,0 0-14 15,0 0-27-15,0 0-16 0,-11 0-48 16</inkml:trace>
  <inkml:trace contextRef="#ctx0" brushRef="#br0" timeOffset="72959.5">21984 14669 281 0,'0'7'93'16,"0"6"-70"-16,0 7 16 0,2 4-5 16,0 5-4-16,4 3-12 0,2 2-14 15,1-1 2-15,-5 1-6 0,4 0-2 0,2-3-21 16,3-2-21-16,3-6-47 15,-1-6-81-15</inkml:trace>
  <inkml:trace contextRef="#ctx0" brushRef="#br0" timeOffset="73424.53">21883 15148 119 0,'-3'0'128'15,"3"0"-65"-15,0 2-12 0,-2 2-10 16,2 5-2-16,0 3-2 0,2 0-14 15,11 4-6-15,1 0-1 0,3 1-5 16,1 0-1-16,3-1-6 0,-2-3-1 0,-1 0 0 16,-1-3-3-16,-5-1 1 15,3-2-3-15,-9 0-9 0,0-3-6 0,0-1-12 16,1 1-25-16,3-4-44 15,-8 0-87-15</inkml:trace>
  <inkml:trace contextRef="#ctx0" brushRef="#br0" timeOffset="73620.55">22174 15230 47 0,'0'15'153'0,"-4"3"-65"0,-9 6-43 16,-3 5-4-16,1 2-14 15,-5 2-3-15,3 2-9 0,-1 3-6 0,5-3 4 16,3 0-12-16,6-4-12 0,2-4-27 16,2-4-57-16,0-7-95 0</inkml:trace>
  <inkml:trace contextRef="#ctx0" brushRef="#br0" timeOffset="74760.61">24247 14692 51 0,'0'0'269'16,"-6"0"-200"-16,0 0-12 0,4 0-10 16,2 0-21-16,0 0-3 0,0 0-10 15,0 0-12-15,0 2 1 0,0 3-2 16,0 0 1-16,0 1-10 0,0 2-12 0,4 1-25 15,4 0-41-15,3-3-102 0</inkml:trace>
  <inkml:trace contextRef="#ctx0" brushRef="#br0" timeOffset="74928.62">24301 15097 190 0,'-2'3'168'0,"-4"-1"-128"0,4 1-9 16,2 1-10-16,0-1-11 0,0-1-8 0,0 1 1 15,0-1-16-15,4 3-45 0,2-5-59 16,2 1-76-16</inkml:trace>
  <inkml:trace contextRef="#ctx0" brushRef="#br0" timeOffset="75069.63">24320 15402 313 0,'-2'1'34'0,"-5"2"-26"16,5 1-10-16,2-4-46 0,0 0-54 15,4 0-25-15</inkml:trace>
  <inkml:trace contextRef="#ctx0" brushRef="#br0" timeOffset="75208.64">24326 15850 23 0,'-8'9'215'0,"-3"-5"-150"0,3 2-58 0,6-2-5 15,0-2-17-15,2 2-42 0,0-4-21 16,2 0-22-16</inkml:trace>
  <inkml:trace contextRef="#ctx0" brushRef="#br0" timeOffset="75287.64">24326 15850 117 0,'0'71'70'0,"0"-65"3"0,0 3-21 15,-8-4-37-15,1-1-12 16,3 0-3-16,-4-4-93 0</inkml:trace>
  <inkml:trace contextRef="#ctx0" brushRef="#br0" timeOffset="77137.75">27156 16092 149 0,'0'0'106'16,"0"-3"-55"-16,0-2-2 0,8-1-8 0,0-1-15 15,7-1-5-15,5-1 1 0,-3-2-5 16,8 4 4-16,-5-3 2 0,1 3-6 16,0 5-1-16,-3 1-5 0,-1 1-2 15,-1 0-2-15,-1 8-1 0,-3 4-2 16,-1 3-2-16,-5 2 1 0,-4 3-2 0,-2 3 0 15,0-2 2-15,-2 2-1 16,-13-3-1-16,-1 3-1 0,-1-4 2 16,-3-2-1-16,-1 0 0 0,0-3-1 15,-1-3 2-15,1 0-1 0,2-6-1 0,1 0 1 16,3-1 1-16,3-4 0 0,4 0-2 15,6 0 2-15,-1-7-4 0,3-2 2 16,0-2 2-16,9-2-4 0,3 5 2 16,1 1-1-16,-1 3 0 0,0 4 0 15,3 0 1-15,-3 0 0 0,1 8-2 0,-1 1 2 16,-2 2 0-16,5-2 0 0,-1-2-1 15,3-2-1-15,3-2 0 0,-1-3-9 16,2 0-12-16,-1 0-7 16,-1-5-10-16,4-3-24 0,0-5-38 0,-1-4-77 15</inkml:trace>
  <inkml:trace contextRef="#ctx0" brushRef="#br0" timeOffset="77492.77">27939 15902 187 0,'0'-3'159'0,"-12"3"-115"16,-1 0 4-16,3 1-6 0,-4 9-16 16,1 6 2-16,-5 3-6 0,-5 5-12 15,4 5-1-15,-6-1-1 0,5 6 5 16,-3-1-6-16,2 2 0 0,7 0-1 15,1-5-3-15,11-2-2 0,2-5-2 16,7-4 1-16,11-5 1 0,7-2-2 0,10-5-2 16,2-6-3-16,1-1 1 0,-1 0 0 15,0-7 2-15,-4-4 0 0,0-4 4 16,-6-2-1-16,-10 1 0 0,-3-2 3 15,-6 3 2-15,-8-2 6 0,0 2-2 16,-6 1 2-16,-10 2-2 0,-5 0-2 16,-2 5-1-16,-8 1 0 0,2 6-4 15,-6 0-2-15,-6 9 0 0,6 9-1 16,-1 0-4-16,7 5-9 0,11 1-6 15,5 0-10-15,3-3-61 0,4-5-138 16</inkml:trace>
  <inkml:trace contextRef="#ctx0" brushRef="#br0" timeOffset="92312.62">23770 10010 110 0,'0'-2'68'16,"0"-2"-35"-16,0 1 11 0,0 2-10 15,0-2-5-15,0 1-4 0,0-1 0 16,0 0-11-16,0 1-2 0,0 1-4 15,0 0 2-15,0 1-1 0,0-1-3 0,0-2-2 16,0 2 6-16,0-1-4 0,0 0 2 16,-2 2 4-16,0 0-2 15,2-2 0-15,-2 1 0 0,-3-1-1 16,3-1 2-16,2 2-5 0,0-1 2 0,0 2-4 15,0-1 2-15,-2 0-2 0,2 1-1 16,-2 0 0-16,2 0 2 0,0 0 0 16,0 0-1-16,0 0 3 0,0 0 4 15,0 0-4-15,0 0 0 0,0 0 1 16,0 0 0-16,0 0-3 0,0 0-1 0,-2 0-4 15,2 0 3-15,0 0-1 0,0 0-2 16,0 0-4-16,8 0 2 16,11 2 4-16,4 3-1 0,4-3-1 15,4 1 3-15,-2-2-3 0,2 1 0 0,-2 2 0 16,0-3 0-16,-1 1 1 0,-7 2-1 15,-2-4 0-15,-3 2 0 0,-3-1 0 16,-3-1 0-16,0 3 0 0,-3-3 1 16,-5 0 0-16,-2 0-1 0,0 0 2 15,0 0 1-15,0 0-4 0,0 0-1 0,-2 0-7 16,-5 1-11-16,1 5-13 15,6 3-20-15,0-5-46 0,0 1-138 0</inkml:trace>
  <inkml:trace contextRef="#ctx0" brushRef="#br0" timeOffset="92939.65">24413 10018 150 0,'-4'0'48'16,"-3"0"-2"-16,7 0 7 0,-2 0-9 15,0 0-6-15,0 0-3 0,0 0-6 16,2 0-6-16,0 0 3 15,0 0-4-15,0 0-2 0,0 0-4 0,0-2-4 16,0 0-4-16,12 2-7 0,7-3 0 16,8 2 1-16,2 0 0 0,4 1 0 15,2 0-1-15,0-3-2 0,0 2 2 16,-2 0 1-16,-6-1-2 0,-2 2-1 15,-6-1 2-15,-3 0 1 0,-5 1-1 0,-3-3-2 16,-2 1 1-16,0 2 4 0,-4-4 3 16,-2 3-4-16,2-1 5 0,-2-1-1 15,0 1-4-15,0 1-3 0,0-1 1 16,-2 2-1-16,-6 0-5 0,0 0-10 15,0 7-30-15,1-2-44 0,-1 3-132 16</inkml:trace>
  <inkml:trace contextRef="#ctx0" brushRef="#br0" timeOffset="102565.2">27183 16541 68 0,'0'0'46'0,"0"0"-24"0,0-2 0 0,0 1-3 15,0-1 5-15,0 2 6 0,0-1-3 16,-2 0-4-16,2 1-3 0,-2 0-1 16,-3-2-5-16,5 1 1 0,0 1-1 15,0-1-6-15,0 1-2 0,0 0 2 16,0 0 1-16,0 0 7 0,0 0-4 0,0 0-3 16,0-1 0-16,2-1-9 15,13 0 0-15,1 0 0 0,5 1 1 16,4-2 0-16,6 2-1 0,0-2-1 15,8 1 1-15,5 1 2 0,1-1-3 0,5 2 1 16,-1-1 0-16,3 1 0 0,0 0 0 16,-1 0-1-16,5 0 0 0,2 0 1 15,2 0 0-15,0 1 2 0,-2 1-2 16,-4-2-2-16,-3 1 4 0,-3-1-3 15,-7 0 2-15,-2 1-1 0,1-1-1 0,-7 0-1 16,0 0 0-16,-4 0-1 0,-7 0 0 16,-3 0-9-16,-4 0 8 15,-7 0 3-15,0-1-19 0,-6 1-27 16,-2 0-8-16,2-3-1 0,-2-1-19 0,0 1-36 15</inkml:trace>
  <inkml:trace contextRef="#ctx0" brushRef="#br0" timeOffset="-140161.84">12264 7763 33 0,'2'-8'89'16,"0"-1"-46"-16,0 3 6 0,-2-1-5 15,2 1-11-15,-2 2 3 0,0 1-9 0,0 0-1 16,0 3-4-16,0-1-3 16,0 1-6-16,0 0-6 0,0 0-2 0,0 0-4 15,0 5-1-15,-4 5 2 16,2 0 4-16,0 5-2 0,2 3-1 0,0 1 1 15,0 2-2-15,0 3 2 0,0 0-2 16,0 0 2-16,0 2-2 0,0-4-2 16,0-1 1-16,0-1-1 0,0-2 1 15,0-2 0-15,2-2 0 0,2-3-1 16,-2 0 0-16,3-3-3 0,-1-3-11 0,2 0-11 15,0-4-10-15,0-1-7 0,3 0-10 16,-3 0-21-16,-2-7-19 16,2-2-15-16</inkml:trace>
  <inkml:trace contextRef="#ctx0" brushRef="#br0" timeOffset="-139950.83">12124 7892 34 0,'0'2'206'16,"0"-1"-184"-16,0 3-5 0,2-3 24 16,12 0 2-16,7-1-12 15,6 0-12-15,6 0-5 0,4 0-10 0,0 0-2 16,0 0-1-16,5 0-8 0,-1 0-21 15,3 0-22-15,-1-1-59 0,-6-7-114 16</inkml:trace>
  <inkml:trace contextRef="#ctx0" brushRef="#br0" timeOffset="-138571.75">13310 8076 120 0,'6'0'38'0,"3"0"8"0,-1 2 4 16,0 5-23-16,-2 1-13 0,1 2-2 0,-1 3 1 15,-4 0-6-15,2 2-1 0,-4 3-4 16,0 0 4-16,0 0-5 0,0-1 1 16,-10 1 2-16,-1 0-3 0,-3-1 3 15,-3-1 17-15,5-2-17 0,-3-3-2 16,3-1-2-16,0-1-1 0,3-4-9 15,5 0-15-15,4 0-35 0,-2-5-41 16,2 0-53-16</inkml:trace>
  <inkml:trace contextRef="#ctx0" brushRef="#br0" timeOffset="-137880.72">13812 8095 145 0,'-2'1'204'16,"0"-1"-159"-16,0 0-5 0,2 0-15 15,0 0-13-15,0 0 0 0,6 0-11 16,7-3-2-16,3-3-12 0,7-1-44 15,-2-7-81-15,0-3-137 0</inkml:trace>
  <inkml:trace contextRef="#ctx0" brushRef="#br0" timeOffset="-137246.68">14226 7459 151 0,'-2'3'54'0,"0"2"-16"16,-4 3 19-16,-3 4-6 0,3 1-8 15,-2 5-11-15,4 4-13 0,0 1-2 16,2 2-6-16,-3 0-3 0,3-3-2 16,0 0 0-16,2 1-2 0,-2 0-1 0,0 1-1 15,0 0 2-15,2 0-3 0,0-3-1 16,0 1 0-16,6-2-3 0,3-2-18 15,-1 0-26-15,2-3-13 0,3-2-21 16,-5-2-91-16</inkml:trace>
  <inkml:trace contextRef="#ctx0" brushRef="#br0" timeOffset="-137049.66">14292 8130 234 0,'0'4'86'0,"0"0"-62"16,0-1 4-16,0-1-4 0,0 3-6 0,0-4-11 16,2 1-7-16,6-2-1 0,1 0-18 15,5 0-44-15,1-5-91 16</inkml:trace>
  <inkml:trace contextRef="#ctx0" brushRef="#br0" timeOffset="-135882.6">14732 7549 16 0,'-12'0'89'16,"-3"-6"-2"-16,-3 1-31 0,1 3 3 0,7 0-7 16,6 1-15-16,4-1-11 0,0 2-6 15,0 0-18-15,8 0 0 0,13 1 3 16,6 5 4-16,2 4-6 0,8 1 0 15,0 2 0-15,2 2 0 0,-4 4-1 16,-1-1 3-16,-10-1-4 0,-1 2 0 0,-13-5-1 16,-5-1 2-16,-5 1 1 0,0-2-1 15,-9 2 0-15,-3-2 3 16,-7-1-5-16,1-1 4 0,-3 0-3 15,0 0 2-15,5 1 3 0,-1-3 2 0,5 1-2 16,2 1 1-16,1-1-5 0,5 0-1 16,0 1-1-16,4 2-1 0,0 0-24 15,6-2-58-15,2-5-132 0</inkml:trace>
  <inkml:trace contextRef="#ctx0" brushRef="#br0" timeOffset="-135734.59">14927 8117 180 0,'-15'0'218'15,"3"0"-179"-15,1 0 5 0,7 0-18 16,2 1-21-16,2-1-3 0,0 5-3 16,0-1-9-16,11 2-31 0,5-1-58 15,5-3-146-15</inkml:trace>
  <inkml:trace contextRef="#ctx0" brushRef="#br0" timeOffset="-134566.52">15619 7941 94 0,'0'0'56'0,"0"0"-28"15,0 0 5-15,0 0-10 0,0 0-1 16,0 0-2-16,0 0-3 0,0 1 3 15,0-1 3-15,2 0 7 0,6 0 0 16,1 0 0-16,3-4-4 0,1-4-4 16,-1 0 3-16,7-3-6 0,-5-2-4 0,3-2-2 15,-3 1-4-15,-4-1 1 16,-1-1-3-16,-3-1-1 0,-4-1 0 15,-2 0-3-15,0 3 2 0,-4-2-3 16,-4 4-1-16,-3 0 1 0,-1 6-1 0,-3 3-2 16,-1 4 0-16,-1 0 1 0,-1 5-1 15,-1 9 0-15,0 4-3 0,1 5 4 16,1 5 0-16,3 4 0 0,3 2-1 15,3 2 1-15,8 2-3 0,0-2-9 16,0-5-1-16,11-2 5 0,3-9 5 16,7-5-4-16,1-5 1 0,5-8 7 15,-2-2-1-15,4-1 0 0,0-14 0 16,0-1 1-16,-4-7 1 0,2-3-2 15,-3-4 1-15,3-4 2 0,-2-1-2 16,-2-2 0-16,-5-2 0 0,1-2 0 0,-7-1 1 16,1-5-3-16,-3-6 0 0,5-7 2 15,-5-7-2-15,4 0-4 0,-3 7-2 16,-3 10 4-16,-2 13 2 0,-2 13 0 15,-2 9 2-15,1 9-2 0,-1 6 1 16,-2 0-6-16,2 14-1 0,-2 10 7 16,0 10 0-16,0 5 0 0,-7 8 0 15,-1 4 1-15,4 1-15 0,-4 2-18 16,2-4 9-16,-3-4 12 0,-1-6 5 15,2-4 1-15,-3-6 5 0,3-1 0 0,0-6 0 16,2-7 0-16,2-3-2 0,1-3 2 16,3-5 0-16,0 0-3 0,11 0 1 15,1-2 2-15,7-1 1 0,1-1-2 16,1 2 1-16,6 2 1 0,0-3-1 15,2 3 0-15,0-1-1 0,2-1 3 0,-2-2 1 16,4-1-1-16,-6 0 2 0,2-1 4 16,-5-7 4-16,-5-2 1 15,-2 1-1-15,-5-4-3 0,-10-2 0 16,0 0-1-16,-2-1 5 0,-4 2-4 0,-8 1-3 15,-7 3 1-15,-2 4-1 0,-4 3 0 16,-3 3 2-16,3 0-2 0,2 4 2 16,-2 9 1-16,9 3-4 0,3 3-2 15,5 3-1-15,4 2 2 0,4 0-2 16,4 1-2-16,12 2 0 0,3-2-1 0,10-3 2 15,4-1-1-15,11-7 1 0,7-3 0 16,9-2 0-16,4-5-14 0,2 1-19 16,-4-5-38-16,-6 0-67 15,-6-8-212-15</inkml:trace>
  <inkml:trace contextRef="#ctx0" brushRef="#br0" timeOffset="-130014.26">20150 6517 136 0,'0'0'29'15,"0"0"-6"-15,0-1 5 0,0-1 4 16,0 0-7-16,0-1-10 0,0 1 3 0,0-1 1 15,0 2-4-15,-2-2-1 0,-2 0 2 16,4 3-1-16,-2-2-6 0,0 2-1 16,0-1 2-16,0 1-2 0,2 0 1 15,0 0-6-15,0 0 2 0,-2 0-2 16,0 0 3-16,-2 0 0 0,4 0 1 0,-5-1 1 15,3 0-1-15,2-1 3 16,0-3 1-16,0 0 2 0,0-4-4 16,2-4-7-16,11-3 5 0,-1-4-3 15,7-3 2-15,4-3 2 0,1-5-2 0,3-4 3 16,4-3 0-16,-2-4-6 0,4-5 2 15,4 2 1-15,1 0 16 0,-3 6-12 16,-4 5-6-16,-6 3 3 0,-3 8-3 16,-5 6 0-16,-5 2-2 0,1 5 4 15,-3 1-4-15,-4 0-1 0,-2 4 2 0,3 3-1 16,-5-1-4-16,4 3 4 15,-4 0-2-15,0 0-1 0,2 0 2 16,-2 0-2-16,0 0 1 0,2 11 1 16,-4 3-1-16,0 5 0 0,0 4-1 0,0 3 4 15,-2 5-2-15,-2 3-1 0,0 2 1 16,2 1 1-16,0 0-2 0,2 1-1 15,0 0 2-15,0-4 1 0,0-1-2 16,8-1-1-16,-4-5 2 0,3 0 2 16,1-5-3-16,-2-2-2 0,0-4 2 0,-2-3 2 15,0-1-2-15,1-2 0 0,-1-3 0 16,-2-1 0-16,0-1 1 15,0-3-2-15,4 0 2 0,0 1-2 16,1-3-4-16,-1 1-2 0,2-1 0 0,2 0-5 16,3 0-2-16,-3 0-7 0,-2-2-10 15,-4 0-3-15,1 0-8 0,-3 1-7 16,4 0-24-16,-4-3-49 0,-2-1-38 15</inkml:trace>
  <inkml:trace contextRef="#ctx0" brushRef="#br0" timeOffset="-129736.25">20272 6263 213 0,'-4'-6'51'0,"2"2"15"16,2 2-11-16,0-2-14 0,6 1-11 15,9 1-13-15,10 1-2 0,8 1 2 16,8 0-3-16,11 0-7 15,-5 0-3-15,3 4-2 0,1 2-1 0,1 4-1 16,2-1-4-16,-2 1-29 0,-5 3-29 16,-3-4-51-16,-9-1-133 0</inkml:trace>
  <inkml:trace contextRef="#ctx0" brushRef="#br0" timeOffset="-128666.19">20163 7069 165 0,'4'0'61'0,"0"0"-13"15,-4 0-4-15,4 0-2 0,-2-1-6 16,0 1-11-16,-2 0-5 0,0 0-8 16,0 0 1-16,6 6 1 0,-6 3 1 15,0 3 0-15,0 0-7 0,0 1 0 0,0 4-1 16,0 0-2-16,-2-1 0 15,-2 3-4-15,0-3 4 0,0-1-1 16,0 2 2-16,0-3-6 0,2-1 3 16,0-1 10-16,-3-6-7 0,3-1-3 0,2-4-2 15,-2-1 6-15,0 0 0 0,0 0 3 16,0-2-6-16,2-6 1 0,-2-4-1 15,2-2-1-15,0-2-1 0,0-4 1 16,0-2-1-16,8-3-1 0,1-2-1 16,5-2 2-16,5-2-3 0,-1 2 2 0,3 1-2 15,4 3 2-15,-5 3-1 0,7 5-1 16,0 1 0-16,4 2 1 15,2 3 1-15,6 0-2 0,3 4 1 16,-3 3 2-16,0 3-2 0,-1 1-1 0,-7 0 2 16,-9 9-2-16,1 2 1 0,-6 1 1 15,-5-1-1-15,-6 3-1 0,-6 0 2 16,0-1-5-16,-6 1 1 0,-8 0 3 15,-5-1 0-15,-2 0 0 0,-4 0 0 16,3-1 1-16,1 1 0 0,-4-2-3 0,3 2 3 16,-3 1 1-16,2-2-2 0,4 1-1 15,5-2 0-15,10-1 3 0,4-1-4 16,0 1-2-16,6-2 1 15,13 2 4-15,3-1-2 0,11 1 0 0,3 0 1 16,5 1 2-16,0 0-3 0,1 2 2 16,-1-1-3-16,0 1 3 0,-8-2-2 15,-6-2 3-15,-8 0-2 0,-7-5-1 16,-8 1-5-16,-2-3 1 0,-2 0 4 15,0 2 3-15,-6 0 1 0,-8-1-3 0,-7 1 1 16,-2 0 2-16,-4 0-2 0,-4 2-1 16,-4-1 1-16,0 4 1 0,0 0-4 15,2-2 4-15,8 2-2 0,9-3-2 16,1 1 4-16,7 3-6 0,2 0 1 15,2 3-18-15,4 1-30 0,0-2-40 16,4 0-84-16</inkml:trace>
  <inkml:trace contextRef="#ctx0" brushRef="#br0" timeOffset="-127914.14">20307 8345 103 0,'9'-7'56'0,"1"-2"-7"0,-8 0-3 16,4 3-7-16,-6-1 6 0,0 1-9 15,2 2-5-15,-2 0-2 0,0 2-4 16,0 1-5-16,0-1-6 0,0 0 0 16,0 2-2-16,-4-3 1 0,-2 3-6 0,0 0-2 15,-2 0 3-15,-3 0-1 0,1 0-1 16,0 0-1-16,-5 0 1 15,-1 0 1-15,-5 2 0 0,-2 3 2 16,-4-1 2-16,0 4 1 0,0 2-3 0,-6 2 1 16,4 5 0-16,5 1 1 0,-1-1-1 15,12 3-4-15,3 0 0 0,6 2-5 16,4 2 0-16,0-2 0 0,10 1 0 15,9 0 0-15,6-4-1 0,8-1 0 16,10-5 1-16,7-4 0 0,8-2-7 16,6-6-2-16,-2-1-7 0,4 0-7 0,-4 0-13 15,-2 1-6-15,0 4-2 0,-11-2-70 16,-5 0-90-16</inkml:trace>
  <inkml:trace contextRef="#ctx0" brushRef="#br0" timeOffset="-127342.11">20128 9231 49 0,'0'0'253'16,"0"0"-186"-16,0 1-7 0,0 10-37 15,-7 9 13-15,-3 5-1 0,-4 5 7 16,5 4-17-16,3 0-10 0,0 3-4 16,6-1 8-16,0-5-19 0,0-3 0 15,0-6-1-15,6-5 2 0,4-4-1 0,5-3-2 16,-1-6-9-16,3-1-13 0,4-3-16 15,-1 0-14-15,3-2-48 0,-6-12-99 16</inkml:trace>
  <inkml:trace contextRef="#ctx0" brushRef="#br0" timeOffset="-127033.09">20167 9094 127 0,'-8'-5'241'0,"-1"2"-183"0,5 3-18 15,4 0-19-15,0 5-1 0,6 7 6 0,13 4-4 16,6 4-5-16,8 5-8 0,6 3 4 15,5 2-5-15,7 5-3 0,3 1-2 16,0 3-1-16,2 1 1 0,-7-1-4 16,1 1 2-16,-9-3 11 0,-4-3-17 15,-4-6 4-15,-8-4-5 0,-12-5-2 0,-7-5 1 16,-6-3 3-16,-2-2 0 15,-13-1 6-15,-10 0 1 0,-6 0-3 16,-2 0-1-16,-8-2 7 0,0-1 2 16,-5 0-3-16,-3 0-1 0,5 2-2 0,7-1 0 15,6 0-3-15,12-2 1 0,11 2 1 16,0 0-1-16,4 3-15 0,0 3-25 15,4-1-24-15,0-1-65 0,0-2-145 16</inkml:trace>
  <inkml:trace contextRef="#ctx0" brushRef="#br0" timeOffset="-126481.06">20057 10548 340 0,'2'-5'75'0,"-2"3"-22"0,0 2-15 15,0 0-1-15,0 0-7 0,0 0-5 16,0 9-19-16,0 11 11 0,-8 3-4 15,2 4 1-15,2 2-7 0,-5-1-2 0,1 0-2 16,0 2-1-16,0-1-2 0,-3-3 1 16,7-1 2-16,0-8-3 0,2-4-2 15,2-1 2-15,0-5 0 0,0-1-6 16,8-3-7-16,1-3-7 0,3 0-5 15,2 0-17-15,-1-11-30 0,3-1-41 16,-3-7-49-16</inkml:trace>
  <inkml:trace contextRef="#ctx0" brushRef="#br0" timeOffset="-126238.05">20092 10434 189 0,'0'0'149'15,"0"-2"-79"-15,0-3-25 0,2 3-16 16,15-2 6-16,0-2-3 0,7 5-12 16,5-1-9-16,4 2 3 0,9 0-4 15,-5 0-5-15,-2 0-4 0,-4 2 1 0,-10 3 0 16,-7 2-4-16,-1 1-6 0,-5-3-11 15,-4 3-16-15,-2-1-19 0,-2 1-28 16,-2-2-37-16,-15-2-100 0</inkml:trace>
  <inkml:trace contextRef="#ctx0" brushRef="#br0" timeOffset="-126069.04">20146 10615 29 0,'-2'4'231'0,"2"-2"-158"16,0-2-29-16,0 2-15 0,0-1 5 0,10-1 14 15,7 0-10-15,8 0-19 0,2 0-8 16,2 0-4-16,2 0-3 0,2 0-2 15,0 0 0-15,-2 1-1 0,-6-1-4 16,-1 4-10-16,-7-1-15 0,-7 2-20 16,1 0-45-16,-11-2-79 0</inkml:trace>
  <inkml:trace contextRef="#ctx0" brushRef="#br0" timeOffset="-125882.03">20099 10875 309 0,'-2'1'115'0,"2"1"-68"15,0 2-32-15,0-3 16 0,4 3-1 16,12 0-5-16,5-3-13 0,6 1-2 16,6-1-7-16,8-1-2 0,5 0-1 0,12 0-2 15,1 0-15-15,3 0-20 0,5 5-21 16,-7 4-25-16,-5 0-115 15</inkml:trace>
  <inkml:trace contextRef="#ctx0" brushRef="#br0" timeOffset="-111314.19">5484 9216 112 0,'0'0'107'0,"-4"0"-70"15,0 2-8-15,4 4-1 0,-4 1-7 0,0 3 1 16,-1 1-8-16,1 1 2 0,2 2-6 16,-2 6-4-16,-2-1-2 0,0 2 28 15,-1-1-14-15,3-2-11 0,0 3-4 16,2-1 0-16,0 0 1 0,2 0 6 15,-2-1-12-15,2 1 1 0,0-3 2 0,0-2-2 16,0 0-5-16,4-5-3 0,0 1-15 16,0-2-14-16,1-2-14 15,-3-2-27-15,-2-4-66 0</inkml:trace>
  <inkml:trace contextRef="#ctx0" brushRef="#br0" timeOffset="-111098.18">5296 9481 15 0,'14'0'223'16,"1"0"-184"-16,6-3 12 15,1-4 8-15,3 3-12 0,0 4-18 16,-2-1-10-16,-1 1-9 0,1 0-7 0,-2 4 1 15,-1 4-6-15,3-2 0 0,2-1-9 16,6-1-26-16,0-1-31 0,0-3-29 16,2 0-92-16</inkml:trace>
  <inkml:trace contextRef="#ctx0" brushRef="#br0" timeOffset="-110223.13">6245 9355 165 0,'-4'-6'46'0,"0"2"12"0,-1 0-6 16,3 0-13-16,2 3-2 0,-4 1-1 15,2 0-9-15,2 0-9 0,-6 0-4 16,2 6-6-16,0 7 4 0,-1 5-1 16,3 4 2-16,2 0-3 0,0 0-5 0,0 3 10 15,0-5-15-15,5 1 1 0,5-4 1 16,2-6-1-16,5-3-1 0,1-4 0 15,7-4 7-15,4 0-6 0,0-11 2 16,2-5 0-16,-4-2-2 0,-6-1 1 16,-7 0-1-16,1 0 1 0,-11 3 2 15,0 6-3-15,-4 1 0 0,0 3-14 16,0 3 27-16,-6 2-12 0,-5 1-3 15,-1 6 0-15,0 9 1 0,1 7 7 16,5 2-13-16,0 2 5 0,2 1 0 16,4 0-3-16,0-4-1 0,6 0 5 0,12-4-2 15,1-2 0-15,12-4-1 0,6-7 0 16,5-4 3-16,1-2 0 0,0 0 0 15,-3-6 0-15,-1-4 2 0,-4-1-3 16,-8 2 1-16,-4 3 1 0,-11 0 0 16,-6 3-1-16,-2 1 0 0,-4 1 1 15,0 1 0-15,0 0-1 0,0 0-2 16,0 5 0-16,0 8 4 0,-2 3-3 15,0 3 1-15,-2 2 1 0,0 1-1 16,0 1 0-16,0 3-1 0,-2 2 2 0,4 3 1 16,-7-1-2-16,5-3 0 0,-6-1 2 15,-3-3-1-15,3-1 0 0,-4-5 0 16,5-6 1-16,5-3-1 0,-2-5 1 15,2-3 3-15,-2 0 1 0,-1 0 5 16,1-13-2-16,0-3-4 0,2-6 2 0,4-3-1 16,-2-4 2-16,2-3-3 15,0-6 1-15,0-4 1 0,2-4-7 16,6-4 0-16,3-4 2 0,5-6-2 15,7-1-1-15,-3 5 0 0,5 8 1 0,-2 11-16 16,-4 14 25-16,-3 10-8 0,-1 9-1 16,-5 4-1-16,0 0-3 0,-3 7 2 15,-3 10 2-15,-4 6 0 0,0 3-1 16,0 1-1-16,-4 4 1 0,-7-3 11 15,1 1-19-15,2 0 2 0,-1-4-1 0,3-2 0 16,2-2-13-16,4-4-9 0,0-2-11 16,0-4-27-16,14-4-36 15,1-7-36-15,1 0-49 0</inkml:trace>
  <inkml:trace contextRef="#ctx0" brushRef="#br0" timeOffset="-109822.11">7084 9548 112 0,'4'-1'115'0,"-4"1"-70"15,2 0-19-15,2 0-8 0,-4 7 11 16,0 6-2-16,0 4-9 0,0 4-7 0,-2 2-4 15,2 6-6-15,0 0 4 0,2 1 10 16,7 2 29-16,-1-2-38 0,0 0-4 16,-4-1 9-16,-4-3 5 15,2-1-4-15,-2-4-2 0,0-5 2 0,-2-4-3 16,-2-6-2-16,-4-2 1 0,2-4 8 15,-3 0-1-15,1-4-3 0,0-8-1 16,-2-5-2-16,1-5-1 0,-1-3-1 16,4-5-4-16,0-2 5 0,-1-3-3 15,7-5-7-15,0 0 2 0,0-5 2 16,15-5-4-16,5-2 0 0,7-1-1 0,8 6-2 15,3 10-6-15,-5 10-10 0,6 13 21 16,-6 6-1-16,-2 8-3 0,0 0 1 16,-6 3-1-16,-6 8 3 0,-3 3 0 15,-10 3 0-15,-4-2-3 0,-2 5 13 16,0-1-14-16,-2 2 1 0,-10 0 5 15,-7-2-2-15,1 0 1 0,1-3 1 16,-4 1-1-16,7-2 0 0,0-4 1 16,7-2-2-16,5-2-1 0,2-2-9 15,0-2-30-15,6 1-23 0,3-4-38 0,-1 0-92 16</inkml:trace>
  <inkml:trace contextRef="#ctx0" brushRef="#br0" timeOffset="-109230.07">7514 9530 153 0,'0'0'57'15,"0"0"-11"-15,0 0-5 0,0 0-4 16,0 0-11-16,0 0-4 0,0 0-12 16,0-1-1-16,0 1-2 0,2 0-1 15,0-1 7-15,2 0 0 0,2-4-1 16,1-2 4-16,3-3-3 0,2-3-5 15,1-4 4-15,1-2 3 0,1-3 2 16,-5 1-6-16,0-1 2 0,-1 0-18 0,-5 1 24 16,0-1-11-16,-4 1-3 0,0 5-2 15,0 2 4-15,0 5-4 0,-8 6 4 16,-1 3-2-16,-1 0-4 0,-2 6-2 15,-1 10-1-15,-1 6 1 0,1 6 2 16,-1 4-2-16,6 1 0 0,1 4 0 0,5-3 12 16,2-1-22-16,2 0 1 15,9-8 6-15,1-3 3 0,9-3-5 16,0-6 6-16,10-5 0 0,6-3 0 15,0-5 3-15,4 0-4 0,-8 0 2 0,-2-5 2 16,-8 0-3-16,-6 2-1 0,-7 1 2 16,-4 2 0-16,-6 0-2 0,0 0-2 15,0 0 3-15,0 0 3 0,0 4-2 16,-8-1-1-16,2-2 0 0,4-1 4 15,2 0-4-15,0 0 0 0,0 0 2 16,0-3 0-16,0-6-3 0,4-2 0 0,2 0 1 16,2 0 2-16,5 1-3 15,-5-1 1-15,4 3 0 0,5 1 5 16,-1 1-4-16,3 3-2 0,-2-2 1 15,5 5 0-15,1 0-1 0,2 0-4 0,4 0-26 16,10 6-41-16,11-3-58 0,10-3 41 16</inkml:trace>
  <inkml:trace contextRef="#ctx0" brushRef="#br0" timeOffset="-108454.03">9866 9098 133 0,'13'-1'44'0,"5"-2"-1"0,3-1 1 16,2 2-7-16,2 2-4 0,1 0 2 15,1 0-5-15,6 0-2 0,-6 8 0 16,2 4-9-16,-6 2-2 0,-4 3-5 15,-5 4-4-15,-8 1-4 0,-6 2-2 16,0 1 1-16,-2 2-2 0,-10-1 3 16,-3-1-3-16,-3-1 1 0,-3-1-2 15,-2-1 1-15,-4-7-2 0,3 0 1 16,3-5 10-16,0-3-13 0,7-1 1 0,-3-6 1 15,3 0 3-15,3 0 0 0,3-5-1 16,2-6 0-16,6 0 3 0,0-3-2 16,2 0-16-16,13 3 22 0,-3 1-4 15,7 4-3-15,1 3-1 0,-1 3-1 16,6 0 4-16,-1 0-2 0,3 3-1 15,6 7 0-15,-4 1-2 0,4 3 3 16,-4-1-2-16,2-1 1 0,-4 1 13 16,2-2-23-16,0-1-15 0,-2-2-20 15,2-5-31-15,0-3-65 0,-4 0-119 0</inkml:trace>
  <inkml:trace contextRef="#ctx0" brushRef="#br0" timeOffset="-108151.01">10776 9039 299 0,'0'-7'60'0,"-4"6"-3"0,-9 1-16 16,-5 0-22-16,-5 13 0 0,2 7-2 16,-1 5-6-16,-1 5-2 0,2 6-2 0,3 3-4 15,-1 4 1-15,7 4-4 0,3 0 0 16,5 1 0-16,4-5 1 0,8-5-1 15,15-5 11-15,8-8-14 0,4-6 0 16,7-8 2-16,-3-5-2 0,4-6 1 16,-3 0 0-16,-3-6 3 0,-8-7-2 0,-4 0 1 15,-13-4 3-15,-4 0-1 0,-6-2 0 16,-2-3 3-16,-2 2 0 15,-10 0-2-15,-7 0-2 0,-8 3-14 16,-6 4 23-16,-8 2-8 0,0 7-5 0,-3 3-12 16,1 1-26-16,8 7-34 0,8 5-31 15,10 1-57-15</inkml:trace>
  <inkml:trace contextRef="#ctx0" brushRef="#br0" timeOffset="-107434.97">9226 9962 20 0,'-7'-5'113'0,"1"0"-61"0,0 0 5 0,0 0-8 15,0 1-1-15,-1 0-11 0,1 1-10 16,2 2-7-16,2-1-2 0,0 2 3 16,2 0-13-16,0 0-4 0,0 0-1 15,0 0-6-15,0 0 2 0,4 5 0 16,10 1 3-16,5 3 4 0,12 2-2 15,8-4-3-15,13 3 1 0,18-4-1 16,19-2 0-16,17-3-1 0,22-1-1 16,6 0 1-16,9 0-7 0,6 0-6 15,-1 0-14-15,3-2 2 0,4-8 10 0,-10-1 12 16,-6-1 2-16,-17-2-2 0,-21-3 0 15,-10 2 0-15,-23-1 4 0,-14 5 1 16,-17 1-1-16,-14 1-2 0,-9 2 2 16,-6 1 1-16,-5-1 0 0,-1 4-4 15,-2 0 4-15,0 3-10 0,-15 0-81 16,-6-5-131-16</inkml:trace>
  <inkml:trace contextRef="#ctx0" brushRef="#br0" timeOffset="-105824.88">9839 10434 45 0,'-2'0'16'15,"2"0"-15"-15,-2 0-2 0,0 0 1 16,0 0 1-16,0 0-2 0,2 0 0 15,-2 0-1-15,0 0 3 0,-2 0 1 16,4 0 7-16,0 0 14 0,0 0 2 16,0 0 0-16,0 0 10 0,0 0-8 0,-2 0-3 15,-2 0-6-15,2 0-6 0,2 0-4 16,-2 0-1-16,-1 0 0 0,1 0 5 15,0 0 9-15,0 0-3 0,0 0-4 16,0 0 3-16,2 0-5 0,-4 0 1 16,4 0 4-16,0 0 4 0,-4 0 0 0,2 0-6 15,0 0-5-15,-7 0-1 16,7 0 5-16,-4 0-9 0,2 0 1 15,4 0 0-15,-2 0 2 0,0 0-2 16,2 0-4-16,0 0 1 0,-2 0-1 0,2 0-2 16,0 0 0-16,0 0 0 0,0 0 0 15,0 0 0-15,0 0 0 0,0 0 0 16,0 0 3-16,0 0 0 0,0 0-1 15,0 0 2-15,0 0-1 0,0 0 0 16,0 0-3-16,0 0 2 0,0 0 2 16,0 0-4-16,0 0-2 0,0 0 0 0,0 0 4 15,0 0-4-15,0 0 0 16,0 0 1-16,-2 0 2 0,2 0-2 15,0 0 1-15,0 0 1 0,0 1 1 16,0-1 1-16,0 0-2 0,0 0 1 0,0 0 0 16,0 0 1-16,0 0-3 0,0 0 0 15,0 0 1-15,0 0-3 0,0 0-2 16,2 0 1-16,6 0 5 0,2 0-2 15,7 0-1-15,2 0 2 0,3 0 0 16,7 0-2-16,4 0 2 0,11 0-1 0,3 0 0 16,5 0 0-16,2-1 0 0,-3-3 0 15,-7 3 2-15,-7 1-5 16,-10-2 4-16,-6 2-1 0,-9 0-1 15,-10 0-9-15,-2 0-6 0,0 0-2 0,-4 3 0 16,-11 3-18-16,-3-1-31 0,-3 0-39 16,-6-2-52-16</inkml:trace>
  <inkml:trace contextRef="#ctx0" brushRef="#br0" timeOffset="-105549.86">9804 10524 19 0,'9'6'166'0,"3"-3"-122"0,7 3-16 16,1-1 13-16,3 3-20 0,0-1-4 0,0 3 6 15,1 1-5-15,3 2-1 0,-2 1 7 16,2 4-13-16,-6-2-10 0,-7 2 2 16,-6 0-2-16,1 0 3 0,-9-1-1 15,0 2-3-15,0-2-1 0,-15-1 3 16,3-3-3-16,-5-2 0 0,-1-2 2 0,-5 1 2 15,-4 0-3-15,-4-1-1 0,2-2 3 16,2-4 0-16,9-3-1 0,3 0 0 16,5 0 2-16,-1-1-2 0,3-6-2 15,2 0 0-15,6 2-3 0,0-3-16 16,0 2-18-16,14-2-30 0,1-2-55 15</inkml:trace>
  <inkml:trace contextRef="#ctx0" brushRef="#br0" timeOffset="-104909.83">10515 10449 26 0,'-6'0'144'0,"0"0"-87"0,4-1 2 15,2-1-4-15,0 0-10 0,0 2-10 16,4 0-27-16,11 0-3 0,7 0 6 15,1 0 3-15,6 0-7 0,2 5 0 16,2 4 2-16,2 1 2 0,0 1 1 16,0 2-2-16,-3 1-3 0,-8 1 1 0,-3 3-3 15,-9-2-1-15,-3 0-3 16,-9 0 2-16,0 2-2 0,-9 1 3 15,-9 2-1-15,-7 0-2 0,-8 0 4 16,0-1-3-16,-2-2-2 0,-5 2 0 0,1 0-1 16,-4-3 4-16,10-2-6 0,2-3 3 15,10-5 1-15,4-2-2 0,7-3 1 16,8-2-1-16,0 0 3 0,2 0 0 15,0 0-5-15,10 0 0 0,7-3 1 16,4-1 2-16,1 4-2 0,3 0 2 0,0 0 0 16,4 1 1-16,-2 5-2 0,0 1 0 15,4 2 2-15,0-3 0 16,2 2-2-16,-6 0 0 0,-1-1 1 15,-3 2-12-15,-2-2-35 0,-3 0-36 0,-3-3-76 16</inkml:trace>
  <inkml:trace contextRef="#ctx0" brushRef="#br0" timeOffset="-103076.72">12471 10425 77 0,'0'0'281'16,"0"-3"-230"-16,2 1-15 0,4 0-28 15,2 1-4-15,1 0-1 16,3 1-1-16,3 0 2 0,5 0-5 0,5 0-22 16,6 0-30-16,4 0-2 0,0 4 18 15,3-1-55-15,-3 0-32 0</inkml:trace>
  <inkml:trace contextRef="#ctx0" brushRef="#br0" timeOffset="-102954.71">13054 10442 178 0,'12'0'53'15,"5"0"-27"-15,1 0 4 0,5 0 4 16,6 0-14-16,-4 0-17 0,2 0-2 15,2 6-10-15,-4-2-26 0,-1 2-45 16,3-1-21-16,-6-5-19 0</inkml:trace>
  <inkml:trace contextRef="#ctx0" brushRef="#br0" timeOffset="-102804.71">13546 10488 63 0,'4'0'105'0,"4"0"-46"0,3 0-22 0,1-2-23 16,2-1 7-16,-3-1 6 0,-3 1-18 15,0 0-3-15,-8 0-4 0,4 1 2 16,3-2-4-16,-7 2 1 0,4 2-3 15,0 0-26-15,4-1-47 0,3-1-61 16</inkml:trace>
  <inkml:trace contextRef="#ctx0" brushRef="#br0" timeOffset="-102192.68">14958 9514 177 0,'0'0'70'16,"0"0"-25"-16,0 0-12 0,0 1-16 15,0 11 13-15,4 7 6 16,0 7-10-16,-4 6-3 0,6 6 4 16,-6 5-5-16,0 4-8 0,0 5-8 0,0 1 2 15,0 2-2-15,0 0 0 0,0-6-6 16,0-1 1-16,0-6 0 0,2-6 2 15,2-3-2-15,0-5 0 0,1-7-1 16,-1-3 3-16,-2-7-2 0,-2-4-2 16,4 0 1-16,-4-6 0 0,2 0-6 15,0-1-11-15,2 0-8 0,2-3-2 0,1-9-22 16,-1-1-12-16,-4-3-43 0,-2-3-31 15</inkml:trace>
  <inkml:trace contextRef="#ctx0" brushRef="#br0" timeOffset="-101577.64">14768 9606 2 0,'-3'1'87'0,"1"0"-25"16,-2-1-33-16,2 0 2 0,-2 0 17 16,0 0-1-16,0 0-4 0,0-2-3 15,4-3 0-15,-2 0-2 0,2-3-12 16,0 0-5-16,0-2-2 0,4-2-6 15,12 0-6-15,9-5-1 0,0-3-1 16,6-3-1-16,4-3 0 0,2-1-4 16,0 4 5-16,5 3 0 0,-1 2-16 15,-2 6 21-15,-6 6-5 0,1 4-1 16,-12 2-4-16,-5 2 0 0,-3 9 0 0,-1 4 2 15,-5 3-2-15,-4 1 2 0,0 5 9 16,0 0-13-16,-2 4-2 0,3 0 3 16,-3-3 1-16,4 3-1 0,-2-3-11 15,2 3-8-15,7-4-12 16,1 0-31-16,5-4-8 0,3-2-86 0</inkml:trace>
  <inkml:trace contextRef="#ctx0" brushRef="#br0" timeOffset="-97989.43">2698 12188 49 0,'0'-5'43'0,"0"0"-6"0,0 0 0 0,0 0 7 15,0 0-14-15,0-2-9 0,0 1 0 16,0-1 0-16,0 0-1 0,-2 1 1 16,-1-1 6-16,3 0 0 0,0 0-4 15,0-3 3-15,0 3 0 0,0-1-7 16,0-1 5-16,0 5-1 0,0 1-3 0,0 2-3 15,0 1-1-15,0 0-2 16,0 1-6-16,-4 13-6 0,-4 9-4 16,4 10 3-16,-2 2 1 0,4 2-1 15,2-1-3-15,0-4 2 0,4-2 2 0,10-3-3 16,-1-6-1-16,5-2 2 0,1-6 1 15,-3-5-2-15,5-3 0 0,0-5 1 16,1 0 1-16,1-1 0 0,-2-10-2 16,-5 0 1-16,-3 1 1 0,-3 2-1 15,-2 4-2-15,-3 0 2 0,-1 1 0 0,0 3-2 16,2 0 0-16,0 0-2 0,5 5 1 15,1 4-2-15,5-4 2 16,5 0-2-16,-3-1 0 0,2-4 2 16,-1 0 1-16,-3 0 2 0,-3 0 2 0,-1-7-2 15,-5-3 0-15,0-1 1 0,-4-1 2 16,0-2-1-16,1 2-1 0,-5-2 4 15,0-1-2-15,0 1 0 0,0-4-2 16,-5 3 1-16,1-1-2 0,2 2 0 16,-2 3 0-16,4 4-1 0,0 2 1 0,0 5-8 15,0 0-33-15,8 1-13 0,7 10-16 16,-3-2-52-16,1-1-109 15</inkml:trace>
  <inkml:trace contextRef="#ctx0" brushRef="#br0" timeOffset="-97649.41">3345 12290 200 0,'0'0'34'0,"0"0"-18"0,0 0-11 16,6 0 12-16,6 0 8 0,5 0-3 15,1 0-6-15,3-4-4 0,2-4 4 16,2-4 2-16,4-3 10 0,-3-3 6 16,1-6-4-16,-2 2-10 0,-8-2-1 15,-3 1-5-15,-10 3-2 0,-2 1 0 16,-2 2 4-16,-2 4-3 0,-10 0-5 15,-7 3 1-15,1 6-4 0,-5 4 0 16,0 0-2-16,0 6-3 0,1 11 3 0,-1 4 1 16,6 3-4-16,1 3 0 0,8 4 3 15,3 1-2-15,5 4-1 0,0 0-2 16,11-2 2-16,14 0 0 0,8-4-7 15,14 0-21-15,17-4-9 0,15-6-16 16,10-7 22-16,4-11-127 0</inkml:trace>
  <inkml:trace contextRef="#ctx0" brushRef="#br0" timeOffset="-97209.39">4521 12179 80 0,'4'-6'144'16,"-4"0"-75"-16,0 3-17 0,0 2 7 15,0 1-11-15,0 0-13 0,0 0-15 16,0 5-14-16,0 11 11 0,0 5 3 0,0 5-2 15,-2 1 1-15,-4-4 0 0,2 1-3 16,1-6-5-16,1-1-4 0,2-4-2 16,0-7-2-16,0-1-3 0,0-5 1 15,5 0-3-15,7 0 7 0,9-10 0 16,1-8-2-16,7-1-3 0,0-3 1 0,2 0-2 15,-4 6 2-15,0 0-2 16,-10 5 1-16,-1 6 0 0,-1 2 0 16,-7 3-3-16,0 0 3 0,-4 0 0 15,-2 3-2-15,2 6 1 0,-4 2 4 0,2 4 0 16,-2 2-3-16,0 2 0 0,0 1 1 15,0-1 1-15,0-2-2 0,0 0-1 16,0-3 1-16,9-2 0 0,5-1-2 16,-1-6 0-16,1-1-18 0,5-3-2 15,-3-1-17-15,5 0-2 0,4 0 10 0,-9-5-83 16,1-2-96-16,-5-2 65 15</inkml:trace>
  <inkml:trace contextRef="#ctx0" brushRef="#br0" timeOffset="-96420.34">4988 12345 55 0,'0'-4'141'0,"0"-1"-86"0,0 4-8 16,0 1 2-16,0-2-7 0,0 2-4 15,-2-1-12-15,2 1-3 0,0 0-6 16,0-1-9-16,0 1-5 0,0 0-3 16,0 0 2-16,8 0 3 0,5 0 3 15,3-2-2-15,7-6-2 0,0-4 5 0,1-3-4 16,5-1-2-16,-2-4 10 0,-2 0-4 15,-6-1-4-15,-9 0 6 16,-4 2-5-16,-6 0 2 0,0 1 0 16,-2 1-3-16,-10 0-1 0,-1 4-3 0,-3 5 4 15,-5 4-3-15,-2 4 3 0,3 0-2 16,-1 3 1-16,2 9-3 0,5 5-1 15,-1 4 0-15,1 7 1 0,-1 2-1 16,3 3-1-16,4 1 2 0,6-3-1 16,2 0 0-16,2-3-2 0,8-4 1 0,7-3 1 15,3-1 1-15,3-5-2 0,10-1-1 16,6-3 3-16,7-10 0 0,4-1-1 15,1-2 0-15,1-15 1 16,4-4-1-16,-5-6 0 0,1-3 1 0,-9 2 1 16,-14 0 0-16,-6 6-3 0,-15 1 1 15,-8 2 5-15,0 0-1 0,-2 3-4 16,-12 3 1-16,-1 4 0 0,-5 6 1 15,-1 3-4-15,0 0 2 0,3 2 1 16,1 9-2-16,11 6-2 0,-2-1 4 0,4 6-1 16,2 2-1-16,2-1-2 0,0 0 2 15,2-1-4-15,12-3-5 16,7-2-6-16,-1-5 1 0,9-4 2 0,4-5 7 15,5-3 5-15,3 0 1 0,-4-6 1 16,-4-7-2-16,-4-1 0 0,-2-3 2 16,-8 0 0-16,-7 1-1 0,-4 2 0 15,-8 1 3-15,0 4 0 0,0 0-2 16,-4 1 1-16,-6 5 0 0,0 0 3 15,-3 3-3-15,-1 0-2 0,5 0 0 0,1 6 0 16,0 9 0-16,6 1 1 0,-2 3-1 16,2 4 1-16,2-1-2 0,0 0 0 15,0-4 0-15,8-5 2 0,0-5-2 16,5-6 0-16,1-2 1 0,7-5 2 15,4-13 0-15,8-10-3 0,4-4 3 16,2-7 3-16,-2-2-3 0,-2-3-3 16,-6-4 3-16,-2-3 1 0,-6-1-1 15,-5-5 0-15,-5 4-2 0,-7 4 2 16,-4 8-1-16,0 14-2 0,-2 12 5 0,-8 13 9 15,-3 2-3-15,1 6-4 0,-3 15-5 16,1 10 3-16,-1 10-2 0,1 9-1 16,-3 7 2-16,7 1-2 0,4 3-1 15,6-3-4-15,12-4-12 0,23-5-15 16,23-9 4-16,19-12-56 0,20-13-59 15,14-15-193-15</inkml:trace>
  <inkml:trace contextRef="#ctx0" brushRef="#br0" timeOffset="-95664.3">7169 12124 161 0,'-6'1'70'16,"-1"1"-12"-16,3 0-6 0,2-1-15 16,2-1-7-16,0 0 3 0,0 0-12 15,0 0-3-15,8 0-3 0,5-7 0 0,8-4-3 16,1-3 5-16,5 0-1 0,2-3-2 15,2 2-5-15,2 2 0 16,-6 3-2-16,-2 5-3 0,-2 2-5 0,-7 2 2 16,-4 1-3-16,1 2 3 0,-5 7 0 15,-4 4-2-15,0 1 2 0,-1 0-3 16,-1 2 0-16,0-1 0 0,0 1 2 15,4-2 0-15,-4-3-2 0,2 3-4 16,4-3-2-16,-1 0 0 0,-1 0-10 0,2-3-12 16,0-3-26-16,1 1-11 0,1-6-21 15,2 0 5-15,-1 0-62 16</inkml:trace>
  <inkml:trace contextRef="#ctx0" brushRef="#br0" timeOffset="-95347.28">7247 12319 62 0,'-10'4'219'0,"4"-3"-173"0,4-1-2 16,2 0-25-16,0 0-2 0,2 0 5 16,12 0-3-16,5-3 1 0,2-6-4 15,3 3 0-15,3-3-3 0,-2 0 0 16,4 4 6-16,-6-1-6 0,-1 4-1 0,-5 2-6 15,-3 0-4-15,-3 0 0 0,1 1-2 16,1 6-1-16,-1 3 3 0,7-1-2 16,-3 0-4-16,7 3-15 15,0-3-20-15,6 1-17 0,2-3-35 0,4-3-123 16</inkml:trace>
  <inkml:trace contextRef="#ctx0" brushRef="#br0" timeOffset="-91768.07">8366 11967 90 0,'0'0'53'0,"0"0"-24"0,0 0 13 15,0 0 2-15,0 0 0 0,-2-4-8 16,0 1 0-16,2 0-8 0,-3-1 8 16,3 1-8-16,0-2-2 0,-2 1 2 15,2 2-6-15,0 1 0 0,0 0-7 16,0 1-2-16,0 0-8 0,0 0-1 15,0 8-2-15,0 5 7 0,0 6 2 16,0 3 0-16,0 2-6 0,0 4 4 16,0 1-4-16,0-1 2 0,0 2-7 0,-4-4 4 15,0-1 0-15,4-1 0 0,-2-3-4 16,2-4 2-16,0-2-3 0,0-4 1 15,0-2-1-15,0-3 1 0,0-2 1 16,4-3-6-16,7-1-12 0,5 0-10 16,7-5-8-16,2-6-18 0,1-3-36 15,1 1-56-15,-2-4-81 0</inkml:trace>
  <inkml:trace contextRef="#ctx0" brushRef="#br0" timeOffset="-91415.05">8763 12061 56 0,'4'-17'185'0,"-4"-2"-119"16,0 3-12-16,0 1-1 0,-11 2-8 15,1 2-9-15,-2 4-14 0,-3-1 1 16,-1 7-2-16,-5 1-8 0,0 0-2 16,1 13 2-16,-1 6-6 0,0 5-3 15,5 4 0-15,1 2-1 0,9 3-2 16,4 0 0-16,2-4-3 0,4 0 2 15,8-5 3-15,9-2-4 0,2-2-1 0,6-7 2 16,4-3 0-16,4-4-2 0,0-6-3 16,5 0 7-16,-5-2 1 0,0-13-3 15,-6-1-1-15,-4-4 3 0,-6-2 0 16,-7 0-2-16,-6 0 2 0,-3 0 0 15,-5 3 6-15,0-1-3 0,-9-1 1 0,-7 3 3 16,-3-2-4-16,-2 1-2 16,-1 5-2-16,-1-1 1 0,4 3-1 15,5 6-2-15,1 3 1 0,7 3-4 16,6 0-5-16,0 12-17 0,6 7-11 0,9 0-7 15,4 1-26-15,1-1-49 0,1-6-118 16</inkml:trace>
  <inkml:trace contextRef="#ctx0" brushRef="#br0" timeOffset="-91088.04">9362 12052 145 0,'0'-14'156'16,"-2"1"-97"-16,-13-1 2 0,1 1-15 15,-9 3-12-15,1 0-3 0,-3 5-4 16,-2 5-9-16,-6 0 1 0,6 4-5 0,-4 12-8 15,4 6 5-15,2 4-2 0,7 3-4 16,9-1-2-16,7 3 0 0,2-3-1 16,4-2-3-16,13 3 0 0,10-7 3 15,2-5-4-15,4-4 4 0,-2-8-4 16,4-2 2-16,0-3 0 0,2-2 2 0,1-9-2 15,-1-8-1-15,-4-1 2 0,-2 0 0 16,-13-3 0-16,-3-1 2 16,-7 1-1-16,-8-1 2 0,0 0 0 15,-2 1 0-15,-12-2 2 0,-5 3-8 0,-2-1 2 16,-8-1 2-16,-2 4-2 0,2 4 0 15,-4 7-7-15,4 9-7 0,5 0-11 16,9 9-13-16,7 11-12 0,8-2-48 16,0 1-126-16</inkml:trace>
  <inkml:trace contextRef="#ctx0" brushRef="#br0" timeOffset="-86158.75">10272 12136 111 0,'0'0'41'0,"0"0"5"0,2-2 3 15,-2 0-12-15,0 0-4 0,0 2-7 16,0-4-6-16,0 2-9 0,0-2 8 15,0 0-1-15,0 0 0 0,0 0-3 16,0-2 6-16,0 1-6 0,0-1 0 16,-5 1-1-16,1 1-5 0,-2-2-1 15,2 2-2-15,-2 0 1 0,0-4-1 16,-3 4-6-16,1-4 6 0,-2 0 0 15,1 2-2-15,1-2 0 0,-2 3 3 0,-3 2-3 16,1 0-1-16,-2 3-1 0,1 0 0 16,-1 6-2-16,-1 7 1 0,3 1-2 15,-1 0 1-15,3 6 1 0,2 0-1 16,4 2-1-16,4 2 2 0,0-1-1 15,4-2-1-15,6-1 0 0,3-3 0 0,-1-3 2 16,4-3 0-16,1-6-2 16,2-3 2-16,3-2-1 0,-5-1 2 15,6-12-1-15,-1-4 1 0,1-4 4 16,-2-1-4-16,2-7 1 0,-7 0 2 0,5-3 3 15,-7-2-3-15,1-1-2 0,-5 1-2 16,-6-2 5-16,0 0-5 0,-4-1 0 16,0-1 2-16,0-2-1 0,-6-1-1 15,0 3-2-15,2 3 2 0,0 7-1 16,-1 8 0-16,5 8 0 0,-2 3 0 0,2 8 2 15,0 1-3-15,-2 0-1 0,2 5 0 16,0 9 3-16,-2 2-1 16,2 6-1-16,-2 1 2 0,0 2 0 15,2 3-1-15,0 2-1 0,-2 2 2 0,-2 4-1 16,2 0 0-16,-2 3 1 0,2 1-2 15,0 1 3-15,2 2-3 0,0-4 0 16,0-3 2-16,2-2 0 0,8-9-1 16,2-3-2-16,1-5 3 0,-1-8 1 15,5-4-4-15,3-5 1 0,-1 0 2 16,6-9-2-16,-2-4 0 0,-3-4-1 0,5 0-1 15,-8 0 2-15,-3-2-5 0,-2 4 4 16,-3 2 0-16,-7 4 1 16,0 6 1-16,-2 2-2 0,0 1 2 15,0 0-4-15,0 4-11 0,0 8 4 0,0 3 0 16,-2-1-3-16,2 2-6 0,2 0-7 15,10-1 0-15,3 1 9 0,5-5 13 16,-1-3-8-16,4-2 4 0,-5-6 5 16,3 0 1-16,2-1 1 0,-5-13 4 15,1 0-1-15,2-5-1 0,-5-5 2 0,-1 0 3 16,-1-4 0-16,-6-4 1 0,-3 1 4 15,-3-1-4-15,-2-2 0 0,0 0 1 16,0-2-1-16,-7-2 2 16,-1 1-7-16,-6-4-1 0,3 3 1 0,-1 4-1 15,2 1 0-15,5 9-1 0,3 9 1 16,-2 6 1-16,4 8 1 0,0 1-6 15,0 0-5-15,0 12 9 0,0 3 0 16,2 5-2-16,2 4 1 0,-1 3-2 16,3 5 1-16,-2 7 1 0,0 5-2 0,-2 5 6 15,2 6-4-15,-4 3-4 0,2 2 1 16,0 0 0-16,-2 0 0 0,0 1-6 15,4-1 5-15,1 0 7 16,-1-1 5-16,-4-4-8 0,0-3 2 0,0-6 2 16,-6-5 3-16,-1-8-5 0,-3-6 0 15,2-8 1-15,2-5 0 0,-1-7 3 16,3-5 3-16,2-2 6 0,-4 0 0 15,4-6-9-15,0-7-2 0,2-3 0 16,0-3-5-16,4-4 4 0,6-6-3 0,5-1 1 16,3-5-1-16,1-6-8 0,4-2-3 15,-5-9-13-15,5-3-4 0,-2-3-18 16,1-3-22-16,-3 0-3 0,4 4 18 15,-3 0 36-15,-3 4 16 0,-3 8 8 16,-1 3 7-16,-5 10 13 0,-2 6 2 16,-4 5-4-16,0 6-4 0,-2 0 2 15,0 1-3-15,0 1 0 0,0 0-3 16,0 1-2-16,0 3-6 0,0-1-2 15,2 2 1-15,1 4-3 0,-3-2-4 0,0 4 3 16,0-2 1-16,0 1-3 0,0 0 0 16,0 0 1-16,-5 3 3 0,3-1-5 15,-2 1 1-15,0 0 3 0,0 0-2 16,0 2-4-16,0 7 4 0,0 2 3 15,-3 2-4-15,5 6 3 0,-4 2 2 16,0 2 1-16,2 3-4 0,0 0-1 16,-1 1-2-16,5 2 2 0,0 2 0 15,0 3-2-15,0 2-2 0,0 2 4 16,0 4 1-16,0 1-4 0,3 0 2 15,-1 0 1-15,4-2-2 0,-2-2 0 0,-2 0 0 16,4-5 1-16,-4-3-1 0,-2-1-1 16,0-5-1-16,0-3 4 0,0-5-2 15,0-5-1-15,0-3 0 0,0-7 2 16,0-1-1-16,0-1 1 0,0 0 6 15,0-3-4-15,0-9-6 0,0-7 1 16,2-2-2-16,5-4 4 0,-3-3 2 16,0-3-5-16,2-3-3 0,-4 1-2 15,2 3 1-15,0 3-4 0,-2 9 11 16,3 7 1-16,-1 6-1 0,-2 3-2 0,4 2-4 15,0 0 4-15,0 0 1 0,5 2-1 16,-3 5 0-16,2 2 2 0,9 0 2 16,-3-1-2-16,7-3-2 0,2-4 2 15,-2-1 0-15,4 0 0 0,-5-7 0 16,1-7 2-16,0-1 2 0,-3-3 0 15,-3-2 0-15,-5-1-3 0,-5 1 2 0,-5 0-1 16,-2-1-2-16,0 0 4 16,-7 4-3-16,-3 2 0 0,-6 4-1 15,-1 6 10-15,-4 5-6 0,1 0-2 0,-1 0-1 16,0 12 2-16,5 5-2 0,1 6-2 15,3 2 0-15,2 4 2 0,6 2-1 16,1-5-2-16,3 0 2 0,7-5 0 16,9-4-1-16,1-1-1 0,8-8 2 15,-5-3 1-15,7-5 0 0,-2 0-4 0,2-3 3 16,2-9 1-16,-7-3-2 0,-1-1 2 15,0-1-3-15,-7-2 5 0,1 1-2 16,-7 0 0-16,-6 1 1 16,2 3 3-16,-4 0-3 0,0 2-2 0,0 4 1 15,0 3 6-15,0 3 0 0,0 2-7 16,-4-1 4-16,4 1-4 0,0 0-4 15,0 0 0-15,0 5 3 0,0 1 2 16,0-2-1-16,0 4-3 0,0-3 4 16,0 2 1-16,0 2-2 0,0-1-1 0,0 4 1 15,0 1 2-15,0 0-3 0,0 0 0 16,0 2-3-16,0-4 1 0,0-1 0 15,2-1-5-15,-2-4 5 0,2 0 2 16,0-4 0-16,-2-1 0 16,2 0 7-16,0-1 2 0,0-8-8 0,3-2-1 15,-3-5 1-15,0 1 2 0,4-4-3 16,-4-3-1-16,4 3 0 0,2-2 2 15,-3 1-2-15,-1 4 0 0,4 0 2 16,-4 5 0-16,2 7-1 0,-4-1-1 16,0 5-1-16,3 0 4 0,1 0-3 0,-2 0-1 15,6 9 3-15,-4-4 0 16,3 3 0-16,3-1-3 0,1-3 4 0,3 1 1 15,3-2-4-15,-1-3 1 16,1 0 2-16,4 0 1 0,-5-3-2 0,3-2 2 16,-7-5-2-16,-7 1 4 0,1-2-3 15,-6-1 4-15,-2 0 2 0,0 1-6 16,0-2-1-16,-2 1 1 0,-4 2 0 15,-5 1 2-15,1 5-1 0,2 3 1 16,-1 1 6-16,3 0-4 0,-2 0-2 0,0 5-3 16,-1 9 1-16,-1 2 0 0,4 5-2 15,0 4 0-15,0-2 2 0,3 2 0 16,3-1-2-16,0-1-1 15,5-4 2-15,5-3 1 0,2-5-2 0,5 0 0 16,6-6 1-16,1-5 0 0,3 0 3 16,-2-5-5-16,-6-5 3 0,-5-3-2 15,1 2 0-15,-9 1 0 0,2 2 0 16,-6 2-1-16,0 1-1 0,0 2-2 15,0-1 2-15,2 3 4 0,-4 0-11 0,5 1 0 16,1 0 3-16,-2 0 6 0,-2 0-6 16,4 6 4-16,-4 0-1 0,0-3 1 15,5 2 2-15,-5-5-2 0,4 0-1 16,0 0 4-16,0 0-3 0,5-6 0 15,3-7 2-15,1-4 1 0,7-2-3 0,1-6 0 16,2-3-2-16,-2-2-6 16,-5-5-13-16,1-6 18 0,1-4 2 15,-1-3-3-15,-2-3-20 0,-1-1-17 16,-1 4-19-16,-7 5 25 0,-2 15 30 0,-6 9 19 15,0 11 32-15,0 8 0 0,-6 0-16 16,0 7-21-16,-3 9-2 0,-1 8 4 16,4 6-4-16,-5 0 11 0,5 6 0 15,2 1-7-15,4 0 6 0,0-2-4 16,0 0 0-16,0-8 2 0,4 0 1 15,5-3-1-15,-1-5-2 0,2 0-8 16,-2-4-2-16,-1-2 0 0,-1-2-1 16,0-4-18-16,0 0-29 0,7-1-59 15,-1-3-88-15</inkml:trace>
  <inkml:trace contextRef="#ctx0" brushRef="#br0" timeOffset="-85509.72">12944 11972 4 0,'0'-5'29'16,"0"-4"154"-16,0 2-128 0,0-2 15 15,-4-1-27-15,0 2-6 0,-2-1 4 16,-4 0-17-16,-1 2-4 0,1 1-1 15,-5 4 1-15,5 2-3 0,-7 0-4 16,3 2-5-16,0 11 5 0,-3 4-6 0,3 5 2 16,3 3-2-16,5 3-4 0,6 3 0 15,0-2-3-15,0 1 0 16,12-1 2-16,1-6-2 0,3-1 0 15,5-7-3-15,2-1 0 0,4-4 0 16,4-6-2-16,-2-4-4 0,2 0-10 0,-2-4-3 16,-7-10-11-16,1-1-13 0,-2-4-5 15,-5-4-8-15,-1-1-10 0,-5-3-14 16,-4 0 7-16,0-1-7 0</inkml:trace>
  <inkml:trace contextRef="#ctx0" brushRef="#br0" timeOffset="-84446.66">13159 11556 0 0,'6'-6'97'0,"-6"0"-51"0,3 5-21 15,1 1 14-15,-2 0-5 0,2 0-3 0,2 0 6 16,-4 0-10-16,6 4-2 0,-1 2-4 16,-1 4-4-16,-2 3-2 0,2 1 3 15,-4 7-4-15,2 4-1 0,-4 1-6 16,0 4 10-16,0 2-5 0,0 3-3 15,-2 5 5-15,-4 3-2 0,-2 4 4 0,2 3-4 16,-3-3-6-16,1 1 2 0,2-5-3 16,0-5-2-16,2-7-2 0,-1-9 1 15,3-10-1-15,2-8 0 16,0-2-3-16,0-2 4 0,4-4 7 0,11-10-7 15,1-7-3-15,5 1 0 0,-2-8-3 16,1 2-3-16,3-1-1 0,-2-4-5 16,2 7-4-16,-7 4 4 0,-6 7 1 15,3 7 5-15,-7 6 6 0,0 0-3 16,-2 0 2-16,-2 6 0 0,1 4 3 0,3 4-1 15,0 1-1-15,2 1 0 0,7 0 2 16,-5 1-1-16,4-4-1 0,3 0 1 16,2-3 1-16,-1-4-1 0,5 0-1 15,-2-5 1-15,1 0 1 0,-1-1-1 16,-2 0-3-16,-3-1 3 0,-1-8 2 15,-7 0-1-15,0-1 0 0,-4-4 1 16,-2 1-1-16,-2 0 4 0,0-1-2 16,0 1 1-16,-4-1 4 0,-6 0-3 15,2 5 1-15,-3-1 2 0,1 2 6 0,2 5-5 16,-1-2-2-16,1 3 0 0,0 2 5 15,-2 0-9-15,-1 0 1 0,3 7-2 16,-4 4 3-16,1 6-5 0,-3 4 2 16,-3 0 2-16,5 4 2 0,1-2-4 15,3 0 2-15,6 0-3 0,2-5 3 16,0-1-5-16,10-3 0 0,5-5 2 15,4-4 1-15,5-4-1 0,-1-1-2 16,8 0 3-16,-2-7 0 0,2-7-2 16,-2-1 0-16,-8 0 0 0,-5-1 1 15,-1 0-2-15,-7 1-2 0,-6 3 2 0,-2 3 1 16,0 4-2-16,0 3-2 0,-10 2 3 15,-1 0-3-15,3 3-4 0,-2 6 2 16,1 0 2-16,3 6-4 0,-2 1-2 16,2 3 0-16,4 0 4 0,2-3 2 15,0-2-5-15,2 0-5 0,8-3 9 16,7-3 5-16,5-4-1 0,-1-4 2 15,2 0-1-15,2-4 1 0,-3-6-2 16,3 0 1-16,0-4 0 0,2-4 2 16,0 2-3-16,-7-5 1 0,-1 2 0 0,-2 2 3 15,-7-2-2-15,0 4 0 0,-2-1 4 16,-1 0-2-16,-5 6 2 0,0 0 2 15,-2 3 0-15,0 5-1 0,0 1-1 16,0 1 1-16,0 0-5 0,0 0-3 16,0 10-1-16,0 2 2 0,0 2 1 0,-2 0 0 15,0 2-1-15,0 0 1 16,0 3 0-16,-5 1 1 0,3 0-1 15,0 3-1-15,2-6 2 0,0-2 0 16,2-3-3-16,0-6 3 0,0-4-1 0,0-1 2 16,0-1 0-16,0 0 4 0,0-9-3 15,0-5-2-15,8-3-2 0,3-3 0 16,1-2 2-16,2 0 0 0,-3 1-3 15,3-1 2-15,-1 3 1 0,-1 2 0 16,0 4-2-16,3 4-1 0,-3 1 3 0,-3 4 0 16,3 3-3-16,-4 1 1 0,5 0 1 15,-5 0 1-15,2 2-4 16,-1 7 1-16,-3-1 2 0,2 1 2 15,2 2-5-15,7-3 1 0,1-1-13 0,1 3-8 16,2-5-13-16,-3 0-22 0,3-1 13 16,0-1-60-16,-1-1 20 0,5-2-67 15</inkml:trace>
  <inkml:trace contextRef="#ctx0" brushRef="#br0" timeOffset="-83922.63">14468 12018 166 0,'0'-8'34'0,"0"0"14"16,0 0-17-16,0-1-5 0,0-1 3 15,-6 1 0-15,-1 1-4 16,-1 3-1-16,-2 1 3 0,-3 2 1 0,-1 2-2 15,1 0-6-15,-3 8-5 0,-3 6 2 16,3 3-1-16,-5 3-2 0,5 3-1 16,1 0 0-16,7 0-2 0,6-3-7 15,2-2-4-15,0 0 0 0,4-4 1 16,8-3-2-16,5-4 3 0,4-6 2 15,-1-1 1-15,11 0-4 0,0-10 0 0,4-4 1 16,3-1 1-16,-7-1-5 0,-11 3-2 16,-5 3 3-16,-11 1-1 0,-2 4 2 15,-2 1-1-15,0 0 4 16,0 4-3-16,-4 0-3 0,-2 0 2 0,-1 4 1 15,-1 4 0-15,2 3-2 0,0 2 0 16,2 0 0-16,-1 2-1 0,5-1-6 16,0-1-6-16,0 0-9 0,0-4-3 15,7-4-6-15,5 1 0 0,9-5 0 16,1-1 11-16,5 0 17 0,2-7-45 0,-4-3 31 15,-2-4 0-15,-3 0 8 0,-3-2 10 16,2-2 1-16,-3-1 1 0,3-4 1 16,-7 2 2-16,-6 0-1 0,-1 6 1 15,-5 4 17-15,-7 2 12 0,-1 6-5 16,-2 2-11-16,-1 1-4 0,3 3-5 15,0 6 3-15,0 6-6 0,1 2-1 16,-1 2-3-16,2 5 4 0,6 1 3 16,-2-3-7-16,2 2-1 0,0-2 1 15,6-3 0-15,9 0-9 0,3-4 5 0,3-5-24 16,4-2 17-16,-3-8-32 0,1 0 16 15,2-3-22-15,-7-10-40 0,5-3-4 16,-6-3 5-16</inkml:trace>
  <inkml:trace contextRef="#ctx0" brushRef="#br0" timeOffset="-82822.56">15071 11560 7 0,'2'-8'116'15,"3"5"-100"-15,-5 2 17 0,0 1-27 16,2 0-3-16,-2 0 9 0,0 4 4 15,0 5 6-15,0 1 5 0,-2 3-7 16,2-1-5-16,-7 1-7 0,5 0-2 16,2-2 1-16,-6-1-4 0,6-1 1 15,-2-1 3-15,0-2 3 0,2 1 1 16,-2 1 8-16,-2 2 2 0,2 3-4 15,2-2-10-15,0 3 0 0,0 0-3 16,0-3-2-16,0 2-2 0,0 2 3 0,0-2-3 16,0 4 0-16,0-2 0 0,0 3 1 15,0 3 2-15,0-1-2 0,-4 3-2 16,4 2 2-16,-2-2 7 0,2 2-1 15,0 1-3-15,-3-2-4 0,3 1 5 16,-2-3-4-16,-4-3-1 0,6-1 0 16,-4-5 3-16,2-4-3 0,2-3 0 0,0-6 0 15,0 0 1-15,0 0 1 16,0 0 2-16,0 0 3 0,2-8-7 15,4-6-2-15,5 1 1 0,-1-5 0 16,2 0-5-16,1 3 2 0,-5-4-5 0,2 5 3 16,-3 4 1-16,-3 1 2 0,-2 9 0 15,4 0 0-15,-4 0 1 0,2 0 0 16,0 0 2-16,5 7 0 0,-1-2 0 15,4 1 0-15,5-5 0 0,5-1 0 16,5 0 4-16,8 0-5 0,5-2 5 0,-3-10-1 16,0 0 0-16,-6 0-4 0,-10-3 0 15,-7 1 3-15,-7 1-2 16,-7-2 3-16,0 3-2 0,-7 0 0 15,-9 3 1-15,-3 3-1 0,-4 2-2 0,3 4 3 16,3 0 2-16,1 0-6 0,1 11 4 16,1 5-2-16,-3 0-2 0,1 3 2 15,5 4 0-15,3-2 0 0,8 1-1 16,0 1-8-16,0-6-4 0,12 0 1 15,9-4-3-15,6-2 3 0,10-4 14 0,0-6-2 16,3-1 0-16,1 0-20 0,-10-8-6 16,-2-5 23-16,-2-1 0 0,-6-2 2 15,-5 1 1-15,-4-1 2 16,-7-2 10-16,1 1 0 0,-6-1 0 0,0 2-3 15,0 2 2-15,0 2 1 0,-4 5 2 16,2 4 1-16,2 1 1 0,0 2-12 16,0 0-12-16,0 4 8 0,0 6 1 15,0 2-3-15,0-1 0 0,0 3-1 16,2-3-2-16,-2 2 5 0,0 2-7 0,0-3 4 15,0 2 2-15,0 0-2 0,-2-2 0 16,-3 0 2-16,1 1 1 0,-2-1 0 16,2 0-1-16,-2 1 1 0,4-2 0 15,-4-2-1-15,3-4-6 0,3-2 1 16,0 0-4-16,0-2 2 0,0-1-4 15,11 0 4-15,3-3 2 0,3-7 0 16,1-4-2-16,9-3-1 0,4 1-20 16,7-6 9-16,-3-2 18 0,0 2-41 15,-8 0 31-15,-11 0-31 0,-1 6 55 0,-5 0 35 16,-8 3 1-16,2 4-2 0,-4 0-3 15,0 2 4-15,0 3-13 0,0 3-17 16,0 0-7-16,0 1-5 0,2 0-6 16,4 2-6-16,-1 8 7 0,3 1 1 15,0 4-1-15,-2 0-2 0,5 4-3 16,-3 0 0-16,6-1-2 0,1 2 4 15,1-2 0-15,-1 0 3 0,-1 1 2 16,1-2-3-16,-7-2 1 0,-4-3 3 16,-4-4-2-16,0-2 7 0,-10 1 11 0,0-4 6 15,-5 2-5-15,-1 1-2 0,-3-3-3 16,0 3 1-16,5-3-12 0,-3-2-3 15,5 3-1-15,4 0-2 0,1 0-23 16,5 3-30-16,-2-5-48 0,0-2-175 16</inkml:trace>
  <inkml:trace contextRef="#ctx0" brushRef="#br0" timeOffset="-21977.09">1492 13677 4 0,'0'0'52'0,"0"0"79"16,0 0-102-16,0 0-5 0,0 0 11 15,3 0 2-15,-1 0-14 0,2 0-4 0,0 0 1 16,0-6 5-16,2 1 0 0,0-2 0 16,-1 1 2-16,-1 1-3 0,2 0-1 15,-6 3-2-15,0 1 2 0,0 0-3 16,0-1-2-16,-4-1-4 0,-7 1-5 15,-1 2-3-15,-7 0-2 0,-3 0-1 16,-3 7 3-16,-2 4-2 0,0 2 2 0,-2 6-1 16,0 0 2-16,2 3-1 15,3 0 2-15,5-2-6 0,7-2 1 16,5-2-2-16,1-1-3 0,6 1 0 0,0-1 3 15,8 2-2-15,9 0-1 0,4-3 1 16,3-1 1-16,5 0 1 0,0-2-3 16,0 3-1-16,-2 0 0 0,-4 1 0 15,-2 3 2-15,-5-1-3 0,-8 1 0 16,-1 2 2-16,-7-2 1 0,0 1 1 0,-7-1 1 15,-5-2 0-15,-5 1 0 0,-1-3 0 16,-1-1 1-16,-4-1-1 0,5-2-1 16,1 0 1-16,5-3 0 15,4-4 0-15,-1 0-2 0,3-3 1 0,4 0 0 16,2 0-4-16,0 0-14 0,10-11-31 15,11-1-10-15,8-6-27 0,0-2-62 16,6-2-102-16</inkml:trace>
  <inkml:trace contextRef="#ctx0" brushRef="#br0" timeOffset="-21680.07">1852 13872 227 0,'-10'-9'80'16,"-5"5"-10"-16,-3 1-16 0,-3 3-12 16,0 0-8-16,1 0-6 0,-3 10-4 15,6 6-10-15,5-1-1 0,0 4-5 16,8 2-6-16,4 1-1 0,0 1-2 15,0-1-1-15,12-1 2 0,4 0 1 16,9-4-4-16,0-2-3 0,4-3-4 16,6-5-1-16,2-3 10 0,1-4-2 0,-3 0 3 15,-4-6 0-15,-4-7 0 0,-7-3 2 16,-7 1 7-16,-5-1 2 0,-6-2 5 15,-2 2 5-15,0 1-3 0,-6-1-3 16,-7 3-6-16,1 1 0 0,-5 0-7 16,1 2 0-16,-3 2-2 0,1 0-2 15,3 4 3-15,5 1-15 0,2 3-12 16,6 0-16-16,2 8-45 0,0 4-50 15,10 1-99-15</inkml:trace>
  <inkml:trace contextRef="#ctx0" brushRef="#br0" timeOffset="-21081.03">2679 13658 170 0,'-6'0'75'0,"4"0"-11"0,-4 0 2 15,3 1-7-15,1-1-16 0,2 0-7 0,0 1-13 16,0 0-13-16,5 1-11 0,13 3 3 16,7-3 4-16,8 0 3 15,6 0-1-15,1-2-5 0,5 2 2 16,-4-1 1-16,-1 1 7 0,-5 2-10 0,-4 1 6 15,-11 3-4-15,-5 0-4 0,-9-2 0 16,-4 3 0-16,-2 2 5 0,0 2-2 16,0 6 0-16,-12-1 1 0,-3 3 3 15,-1 2-4-15,-3-1 2 0,1 3 0 16,5 2 4-16,-3 0-1 0,3 3 0 15,1-1-2-15,2-2-3 0,1-1-2 0,3-3-1 16,4-4-2-16,2 0 2 0,0-5-3 16,10-1-11-16,5-1-18 15,3-4-28-15,5-4-20 0,0-4-138 16</inkml:trace>
  <inkml:trace contextRef="#ctx0" brushRef="#br0" timeOffset="-20296">3859 13529 152 0,'-2'-6'82'0,"-2"2"-27"16,0 4 11-16,2 0-20 0,-2 0-15 16,2 0-3-16,2 7-14 0,-2 9 0 15,0 4 5-15,2 6 2 0,-5 3-5 16,-1 2 4-16,0 6-5 0,0-1 2 15,-4 5-3-15,-5 3-3 0,-2 3 0 16,1 1 3-16,-3-3-4 0,9-8-5 0,2-4 0 16,4-11-2-16,4-7-1 0,0-4-3 15,0-8 2-15,0 0-1 0,6-2 3 16,2-1-3-16,7-1 6 0,1-10 1 15,5-8-3-15,2 0-2 0,-1-1-2 16,3-1 1-16,0 4 1 0,0 0-2 16,-7 4-1-16,5 3 2 0,-2 3-1 15,-5 2-1-15,3 3 0 0,-3 2 1 16,-5 0 1-16,3 0-3 0,-6 8 2 15,1 3 0-15,-1 1 0 0,-6-2 0 16,2 3 0-16,-4-2 0 0,0-1 0 0,0 2 0 16,-4-3 1-16,-8 1 1 0,-1 0 0 15,-1-3-1-15,-3 3-2 0,-3-1 3 16,-1-1 1-16,0 0-2 0,5-2-1 15,3-3 1-15,5 0 0 0,4-3-1 16,0 0-1-16,2 0 2 0,2 0-1 16,0 0-7-16,0 0-11 0,0-1-16 15,10-2-12-15,-2-3-36 0,1-2-77 16,1-1-179-16</inkml:trace>
  <inkml:trace contextRef="#ctx0" brushRef="#br0" timeOffset="-20079.97">4254 13830 389 0,'0'0'54'0,"0"0"7"16,-6 0-18-16,2 8-22 0,-4 3-3 15,3 5 1-15,3 1-8 0,-4 1-5 16,4 2-3-16,0 0 0 0,2-2-1 0,0 2-2 15,0-4-1-15,0 0 0 0,2-2 1 16,6-8-13-16,-1 1-22 0,1-5-16 16,-2-2-40-16,-2 0-61 0,2-7-71 15</inkml:trace>
  <inkml:trace contextRef="#ctx0" brushRef="#br0" timeOffset="-19167.93">4444 13408 97 0,'0'3'32'0,"0"1"4"0,0 3 2 15,0-1-1-15,0-1-6 0,0 1 1 16,0 1-7-16,0-2 2 16,0 1-5-16,0-1 0 0,-2-1-1 15,2 0 0-15,0 0 0 0,0-1-3 0,0 1-3 16,0-1-6-16,0 0-3 0,0 2-1 15,0-1-1-15,0 1-3 0,0 0-1 16,0-1 3-16,0 1-1 0,0-1-2 16,0 0 1-16,0 2 3 0,0-1 12 15,0-1-7-15,0 1-6 0,0 0 0 0,0-2-2 16,0 1 0-16,0-1 1 0,0 1 0 15,0 2-2-15,0-1 0 0,0-1 2 16,0 4 0-16,0-2-1 16,0 3-3-16,-2-1 4 0,-2-2 2 0,2 2-5 15,2-3-1-15,0 2 3 0,0-1-1 16,0 0 0-16,0 2-1 0,0 1 2 15,-2-1 0-15,2 1 1 0,0-2-4 16,0 2 2-16,0-1 2 0,0-2-2 16,0 2-1-16,0 0 1 0,0 0 1 0,0 2-1 15,0-1-1-15,0 0 2 0,0-3-1 16,2 3 0-16,0 1-1 0,2 1 1 15,-2 5 1-15,-2-1-1 0,0 4 0 16,0-3 0-16,0 2 0 0,0 0 1 16,0-2-2-16,2-2 0 0,-2-3 2 15,0-6-2-15,4 0-1 0,-1-4 1 16,-1-1 1-16,-2 0-2 0,6 0 3 15,-2-8 1-15,2-5 0 0,-4-1-3 16,0-3 1-16,-2 0 0 0,4-3 2 0,-2-2-2 16,5 1-2-16,-1-1 1 0,2 2 0 15,2 5-1-15,1 2-1 0,-1 5-3 16,7 3 1-16,-1 0-8 0,3 5-5 15,4 0 4-15,-5 0 3 0,7 2-10 16,-6 7 5-16,-1-2 11 0,1 1 1 16,-7-1 2-16,1-2 4 0,-3 1-2 15,-4-3-2-15,0-1 6 0,-2-1-1 16,-1-1 4-16,-3 0 13 0,2 0 3 15,0 0-5-15,-2 0-3 0,0 0-1 0,0 0-4 16,2 3-6-16,2-2 0 0,0 1-1 16,6 3-2-16,1 1-1 0,5 3 2 15,3 0-1-15,1 4-1 0,5 1-1 16,-4 0 1-16,-2 1 0 0,1 2-3 15,-3 2 2-15,-1-1 1 0,-1 1 1 0,-11-5-1 16,0 2-1-16,-4-3 3 16,0-2 3-16,-12 0-1 0,-3 0 5 15,-8-1 3-15,-3 3 3 0,-5 1-3 16,2-4-3-16,2 2-5 0,2-3-6 15,4 0 3-15,9 0-13 0,2-4-19 0,3-3-39 16,3-2-95-16</inkml:trace>
  <inkml:trace contextRef="#ctx0" brushRef="#br0" timeOffset="-18729.91">5761 13767 66 0,'0'0'191'16,"0"0"-131"-16,2 0-30 15,11 0-6-15,1 0-3 0,7 0-7 0,3 0-5 16,1 0-1-16,4 0-4 16,0 0 0-16,2 0-3 0,-4 1 1 0,-2 4-5 15,-9 0-29-15,1 0-43 0,-11-1-43 16,-6 1-88-16</inkml:trace>
  <inkml:trace contextRef="#ctx0" brushRef="#br0" timeOffset="-18590.91">5817 13996 377 0,'0'2'10'0,"0"-1"-1"16,10 1 5-16,9-2-4 16,6 0-1-16,6 0-9 0,4-5-42 0,2-7-81 15,4-1-141-15</inkml:trace>
  <inkml:trace contextRef="#ctx0" brushRef="#br0" timeOffset="-18078.86">6745 13620 236 0,'2'-6'78'15,"0"2"-4"-15,0 3-7 0,2 1-14 16,-2 0-6-16,5 0-12 0,-5 3-5 15,-2 12-5-15,0 7-7 0,0 5 1 0,-9 4 1 16,1 2-5-16,-2 0-9 16,-1 0-1-16,3-3-2 0,2-3-2 15,2-4-1-15,4-4 0 0,0-4-3 16,0-4-10-16,0-7-12 0,0-3-5 0,10-1-10 15,-2-1-16-15,5-11-43 0,-5-5-93 16</inkml:trace>
  <inkml:trace contextRef="#ctx0" brushRef="#br0" timeOffset="-17711.84">6857 13588 305 0,'20'-2'58'0,"-1"2"18"0,4 0-13 15,4 0-20-15,-1 0-10 0,5 10-3 16,7 1-13-16,-1-1-3 0,-2 2-5 0,0 3 1 15,-8 0-5-15,-6 4-1 0,-3 1-3 16,-9 1 1-16,-7 3 0 0,-2 1 1 16,-5-2-2-16,-9 4 3 0,-7 0 0 15,-1-1-3-15,-5 0-1 0,-4-1 1 16,2-3-2-16,2-2 2 0,2-6-1 0,6-5 1 15,3-4 0-15,-1-4 0 0,3 0-1 16,4-1 2-16,1 0 0 16,5-2-1-16,2-6-2 0,2 1 1 15,0 0-2-15,8 0-3 0,7 2 4 0,1 2 0 16,1 2 0-16,-3 1 0 0,3 0 0 15,-1 0 1-15,3 2 1 0,2 1-1 16,-3-1-2-16,-1 0 4 0,-1-1-2 16,1-1-2-16,2 0-5 0,-1 0-9 15,1 0-11-15,4-8-25 0,1-4-10 0,5-2-7 16,-2-5-110-16,2 0-76 0</inkml:trace>
  <inkml:trace contextRef="#ctx0" brushRef="#br0" timeOffset="-17258.81">7673 13541 189 0,'-14'-7'125'16,"-9"5"-67"-16,0 2 12 0,-2 0-29 16,-4 0-4-16,7 9-7 0,3 3-6 0,5 2-6 15,3 5-14-15,5 0-2 0,0 4-1 16,6 3 0-16,0-1 0 0,8 0-2 15,9 1-1-15,-5-1 1 16,7 3-6-16,-1 3 6 0,-1 2-4 0,4 1 1 16,-3 1 6-16,-1-2-4 0,-3 0 2 15,-8-7 0-15,-2 1 2 0,-4-7-2 16,0-2-1-16,0-2 3 0,-8-4-2 15,-2-4 0-15,0 0 1 0,-3-5 1 16,1-3 0-16,-3 0-1 0,3 0 0 0,-3-7 4 16,5-3-2-16,-2-5-4 0,1-2 3 15,1-3 5-15,6-3-3 0,4 0-1 16,0-4-2-16,6-4 0 0,11 2-1 15,3-5-2-15,3 2 1 0,8 1-1 16,-2 1 1-16,4 4-4 0,2 3-5 16,0 0 1-16,-2 2 5 0,3 1 0 15,-12-1 2-15,-1 3 4 0,-6 3 0 16,-9 1 0-16,-4 4 7 0,-4 1 3 15,0 1 0-15,-12 2-5 0,-5 1-5 16,-6 5 3-16,1 0-5 0,-7 0 0 0,2 6-1 16,2 6-7-16,-2-2-24 0,6 0-43 15,1-1-93-15,3-3-176 0</inkml:trace>
  <inkml:trace contextRef="#ctx0" brushRef="#br0" timeOffset="-15258.7">8684 13764 63 0,'2'1'53'0,"-2"-1"-15"0,6 0 31 15,-2 0-13-15,1 0-14 0,-1 0-3 16,0-7-5-16,-2 0 1 0,2 0-2 15,-4-3-7-15,0 0-1 0,0 1-1 16,0-2 0-16,-2 1-6 0,-4 1 1 0,-5-2-8 16,-1 3 1-16,-5 0-4 0,-3 4 0 15,-1 3 1-15,-4 1-4 16,3 0 4-16,-1 10-1 0,-2 4 2 15,2 6-2-15,7 6 1 0,1 1-3 16,5 3 0-16,6 4-3 0,4-1 0 0,0 2-2 16,16-1-1-16,1-5 0 0,8-1 0 15,2-5 1-15,-1-4-2 0,3-4-5 16,0-7-7-16,-2-5-8 0,4-3-6 15,-2 0-10-15,-2-12-12 0,-2-2-10 16,-2-4-14-16,-5-1-36 0,-3-5-71 0</inkml:trace>
  <inkml:trace contextRef="#ctx0" brushRef="#br0" timeOffset="-13762.61">8951 13424 63 0,'0'0'98'15,"0"0"-74"-15,0 0 17 0,0 5 8 0,2 4-6 16,-2 3-6-16,0 5-15 0,2 0 2 16,2 3-4-16,-4 2-2 0,2 4-1 15,2 3 7-15,-4 2-8 0,0 2 4 16,0 3-2-16,0 1-1 0,0 3-2 16,0 2-6-16,-4-4 8 0,2-1 0 15,0-3-8-15,-2-7-2 0,4 0 0 16,0-9 0-16,0-6-5 0,0-3-2 15,0-7 2-15,2-2 0 0,6 0 0 16,0-8-1-16,7-9 3 0,3-3-2 0,-1-4-2 16,4 0-3-16,-3 0-1 0,3-1 1 15,-5 4-4-15,-1 4 1 0,-3 4 0 16,-3 7 4-16,-1 3-3 0,-2 3 0 15,-2 0 1-15,0 3 5 0,-2 7-2 16,2 5 0-16,-1 2 1 0,1 0 2 16,-4 3-2-16,2-3-1 0,-2 2 1 15,2-3 1-15,0-4-1 0,0 0-6 16,6-3-8-16,-4-2 0 0,9-2 11 15,-3-5-17-15,5 0-8 0,1 0 20 0,3 0-1 16,3-9-22-16,-1-2 4 0,0-3 17 16,4 1-9-16,-5-3 0 0,-3-1 11 15,-5 4 8-15,-1 0 2 0,-5 1 1 16,-4 2 9-16,0-3 8 0,-2 2-2 15,0 2 4-15,0-1 0 0,0 1 1 0,0 1-7 16,-4 1-3-16,2 0 3 0,-2 3-7 16,1-1 2-16,-3 3-4 15,2 1 3-15,-2-1-2 0,-2 2-2 16,-3 0-2-16,3 0-1 0,-2 0 0 15,1 3 2-15,-1 3-4 0,2-1 6 0,2 1-3 16,-3-1-2-16,3 2 2 0,2-1 0 16,-2 2-3-16,4 1 0 0,-2 0-1 15,2 4 2-15,2 1-1 0,-5-2 0 16,5 3-2-16,0-2 3 0,0-1 2 15,0 1-4-15,0-4 0 0,3 1 1 0,1-5 0 16,2-2-1-16,2 0 1 16,2-3 3-16,5 0 2 0,1-2-5 15,5-7 0-15,-2-6 2 0,1 2-2 16,-5 0-1-16,-3 0 0 0,-3 3 0 0,-7 0 2 15,-2 4-1-15,2 3 1 0,-2-2 0 16,0 5 0-16,-2 0-1 0,-7 0-3 16,1 7 1-16,0 2 1 0,2 0-2 15,4 1-1-15,2-3-2 0,0-1-1 16,0-1-3-16,8-4 1 0,8 0 4 0,5-1 2 15,4-1 3-15,2-8-1 16,2-3 0-16,-5-2 1 0,1 1-1 16,-2-3-1-16,-2 1 2 0,-3 0-3 15,-1 0 2-15,-7 1 0 0,-2 4 2 0,-1 0 1 16,-5 0 1-16,0 3 1 0,-2 0 1 15,0 2 0-15,0 0 0 0,-2 0-3 16,0 3 0-16,-3 0 2 0,1 2-4 16,2 0-1-16,-2 0 2 0,4 0-2 15,0 1-4-15,0 5 1 0,0-2 2 0,0 3 1 16,0-4 0-16,0-2-1 0,0 1 2 15,0-2-1-15,0 1 0 16,0 2-1-16,0-3 3 0,0 0-2 16,0 0 0-16,0 0 0 0,0 0 1 0,0 0 0 15,0 0-2-15,0 0 1 0,0 0 1 16,0 0 0-16,0 0-1 0,0 0-1 15,0 0 3-15,0 0-1 0,0 0-1 16,0 0 0-16,0 0 2 0,0 0-2 16,0 0-2-16,0 1-1 0,0 2 2 0,4 3 3 15,-2 1-3-15,-2 4 1 0,2 0 1 16,-2 2-1-16,2 0-1 0,3 1 1 15,-5-2 1-15,0 2-1 16,0-4-1-16,0-2-1 0,0-2 1 0,2-3 1 16,-2-1-4-16,4-2-1 0,0 0 3 15,2 0 1-15,7-8-3 0,-5-3-4 16,2-2 3-16,7 0-4 0,-5-2 2 15,5-2 0-15,1 0 4 0,-1-2 1 16,-3 3-1-16,1 0 1 0,-5 0 3 16,-2 5-1-16,-1 0-1 0,-3 5 2 0,0 1 3 15,-4 2 3-15,0 2-5 0,2 1 2 16,-2-1 0-16,0 1-1 0,0 0-3 15,0 0-2-15,2 0 5 16,2 2-4-16,-2 1 1 0,2 1 0 0,2 1 1 16,3-1-1-16,7 1 0 0,-3-1 0 15,-1 1 1-15,0-1-1 0,3 0 0 16,-3 2-1-16,3 4 2 0,1 0-1 15,5 3-1-15,0 1 1 0,-3-2 1 16,5 5-2-16,-2 0-1 0,-5-1 3 0,1 0 0 16,-3 1-1-16,-3-4 0 0,-5 0-1 15,-6-2 2-15,0-2-2 0,0-1 2 16,-11 1 2-16,3-1 3 0,-4-1 6 15,-7-1-1-15,3 0-1 0,-5 0-1 16,0-2 0-16,1 3-6 0,-3-3-1 16,-2 3 0-16,6 0-1 0,-1-2-2 15,5 1-3-15,7 3-10 0,2-2-17 16,4 2-23-16,2 1-38 0,0-5-70 15</inkml:trace>
  <inkml:trace contextRef="#ctx0" brushRef="#br0" timeOffset="-12858.56">11049 13740 10 0,'2'-7'207'0,"-2"-1"-114"16,0 2-37-16,0 2 9 0,0 4-9 0,0 0-10 15,0 0-21-15,0 14-18 0,0 10 3 16,0 5-1-16,0 3-3 0,0-1-2 15,0 1-3-15,8-4 0 0,0-4 1 16,5-1-2-16,1-6-1 0,3-4 1 16,-1-5 0-16,3-8 1 0,-3 0-1 0,1-2 1 15,2-10 0-15,1 0-3 0,-5-3-1 16,1 1-2-16,1 3 2 0,-7 0-1 15,0 6 0-15,1 2-1 16,-3-1 2-16,4 4-3 0,-3 0-1 0,1 0-5 16,2 0 11-16,1 0 2 0,-3 4-4 15,5-2-1-15,-3-2 5 0,1 0-1 16,-1 0-1-16,-6 0 2 0,2-1 2 15,1-5 0-15,-5-4 1 0,2 2 7 16,-2-3 1-16,-4-2-1 0,0 2 3 0,0-2-3 16,0-3 0-16,0 4-4 0,-4 0 0 15,-2 1 0-15,4 4-1 0,0-3-5 16,2 2-1-16,0 1 0 0,0 1-1 15,0 5 0-15,8 1-11 0,0 0-9 16,3 3-9-16,1 7-15 0,-2-1-37 16,11-1-34-16,-5-4-34 0,7-4-40 15</inkml:trace>
  <inkml:trace contextRef="#ctx0" brushRef="#br0" timeOffset="-12550.54">11743 13734 236 0,'-4'-7'85'16,"-4"0"-18"-16,-2 3-7 0,-5-2-13 15,1 3-10-15,-1 2-4 0,1 1-8 16,-5 0-5-16,5 4-7 0,-1 7-5 15,1 6-1-15,5 3-2 0,3 1-3 16,4 3-1-16,2 2 0 0,0-1-2 16,10 0 0-16,7-3 1 0,2-1-2 15,5-2-7-15,3-5 6 0,0-4 3 16,4-4-2-16,-2-6-2 0,2 0 1 15,-6-3 3-15,-9-9 1 0,-1-2 0 0,-3-3 0 16,-8-1 2-16,3 3 2 0,-7-4 1 16,0 3 2-16,-9-2 5 0,-3 1-6 15,-2-1 0-15,-3 4-6 0,-2-1 2 16,3 5-2-16,6 3-2 0,-1 4 0 15,7 3 2-15,4 0-5 0,0 2-22 16,0 9-7-16,8 1-24 0,1-2-32 16,3-3-73-16,-2-3-144 0</inkml:trace>
  <inkml:trace contextRef="#ctx0" brushRef="#br0" timeOffset="-11851.5">12076 13753 29 0,'0'0'347'0,"0"0"-309"15,-2 0 16-15,-6 2-15 0,0 5-16 16,-1 2 4-16,3 1-12 0,4-1-6 0,2 2-7 15,0 0 0-15,0-2-1 16,8 0-2-16,1-4 1 0,3-1-1 16,0-1 1-16,1-3-5 0,1 0-2 15,-1 0 0-15,-3 0-8 0,0 0 4 0,-6 0-10 16,3 0 10-16,-5 0-1 0,2 5 0 15,-2-1-3-15,4 3-6 0,-4-3 3 16,2-1 11-16,0 0 7 0,-4-3 0 16,2 0 2-16,5 0 0 0,-3 0 3 15,4-10 4-15,2-2 6 0,1-4-3 0,3-1-1 16,3-4-1-16,-1-3-6 0,3 0 1 15,-5-4 1-15,1-2 4 16,-3 1-3-16,-3-6-2 0,-3-1-2 16,-2 1-2-16,-4-2 2 0,0 5-4 0,0 8 1 15,0 9 2-15,0 9 1 0,-4 6 8 16,-2 0-5-16,-1 11-6 0,1 9-1 15,0 3 0-15,0 4 1 0,4 3-3 16,0 2-9-16,2 2-4 0,0 0 9 16,8 0-23-16,8-1-6 0,9-4 30 0,4-5-1 15,6-4-33-15,-2-7 20 0,5-3 9 16,-1-8 7-16,-4-2 0 0,0 0 3 15,-6-2 0-15,-7-6 1 16,-7 0 1-16,-5-1 2 0,-8 0 3 16,0 2 13-16,0 0 7 0,-2 3-5 0,-8 3-7 15,-1 1 5-15,-1 0-1 0,2 1-2 16,1 9-7-16,3 6-6 0,-2 0-1 15,2 3-1-15,2 1-1 0,-3-2 0 16,7-2 1-16,0-3-1 0,0-3-4 16,4-4 2-16,5-4 0 0,1-2 2 0,5-1 1 15,1-16 0-15,5-5-1 0,-1-4 1 16,5-7 0-16,0-1 4 0,2-4 1 15,2-4-4-15,-2-2 9 16,-2 1-1-16,-9-1-6 0,-6 2-4 0,-5 4 5 16,-1 3 8-16,-2 10-7 0,0 10 5 15,-2 10 4-15,-4 5 5 0,-11 12-14 16,-3 10 0-16,-3 10-3 0,2 7 0 15,-1 6-1-15,3 6-1 0,1 2-3 16,5 2-5-16,11 0-38 0,0-5-47 0,21-7-25 16,16-6-193-16</inkml:trace>
  <inkml:trace contextRef="#ctx0" brushRef="#br0" timeOffset="-11258.47">13325 13794 97 0,'2'7'269'0,"-2"3"-221"15,0 6 0-15,0 3-9 0,0 4-8 16,0 2-5-16,0-2-12 0,4 0-10 16,4-4-3-16,5-3-1 0,3-4 1 15,5-5 1-15,-3-5-2 0,7-2 1 16,-2 0-1-16,4-6 0 0,2-5 0 15,-4-1-4-15,-7 1 3 0,-1 3 1 16,-7 0-1-16,0 3 0 0,-1 0 1 16,-3 0 2-16,0 5-3 0,-4-2-1 15,2 2 2-15,0 0 0 0,0 0-1 16,3 1-1-16,1 6 2 0,0 2 1 0,0-4-1 15,3 3-3-15,-1-3 3 0,0-2 1 16,3 1-2-16,-3-4-1 0,5 0 3 16,-3 0 1-16,-2-2-2 0,3-7 0 15,-7-2 3-15,0-3 2 0,-2 1 1 16,0-3 9-16,1-1 1 0,-3 2 2 0,-2-3-2 15,0 2-2-15,0-3-4 16,-7-2-1-16,3 2-6 0,0 2-2 16,0 4-1-16,4 8 2 0,0 4-3 15,0 1 0-15,0 0-8 0,4 7-7 0,4 4-12 16,5 2-14-16,-3-1-20 0,3 1-36 15,1-4-67-15</inkml:trace>
  <inkml:trace contextRef="#ctx0" brushRef="#br0" timeOffset="-10314.42">14061 13756 300 0,'-11'-12'76'15,"-3"0"-12"-15,-3 3-20 16,-6 0-29-16,3 3 19 0,-1 4-6 16,-2 1-5-16,7 1-2 0,-3 0-4 0,1 13-9 15,3 4-4-15,3 6 0 0,-1 1-1 16,3 4-4-16,6-1 2 0,4-1-1 15,0 3 0-15,4-5 0 0,11 0-1 16,1-5 1-16,5-4-3 0,4-2-3 16,-1-4 0-16,7-5 4 0,2-3 1 0,0-1 1 15,3-9-1-15,-12-5 2 0,-3-5 0 16,-4-1-3-16,-7-1 2 0,-4-1 2 15,0 1 2-15,-6 0-4 16,0 0 0-16,-8 1 1 0,0-1 0 0,-5 3-1 16,3 3 0-16,2 4 1 0,4 4-1 15,4 6-1-15,0 1-1 0,0 0-4 16,0 4 7-16,8 5-12 0,2 1-4 15,3-2-7-15,-1-2 6 0,5-1 3 16,1-1 9-16,1-3-5 0,4 0 2 0,-5-1 3 16,1 0 3-16,4-1 3 0,-7-8 4 15,1 2 4-15,-5 1 8 0,-4 0-13 16,-8 4 4-16,0 1 9 0,0-1-3 15,0 2-5-15,0 0-4 16,0 0-2-16,-2 2-2 0,-4 8 0 0,2 2-2 16,0 3 0-16,0 0 0 0,-3 0 0 15,3 1 1-15,0-1-2 0,2 0 1 16,2-4 1-16,0-5-1 0,0-2-1 15,0-1-1-15,0-3 2 0,0 0 2 16,6 0-2-16,-2-10 0 0,5 0 0 0,1-2-2 16,-2 2-2-16,1 3 4 0,3-3-2 15,-4 4-2-15,3 2-1 0,-5 0 0 16,0 4 2-16,4 0-3 0,-4 0-1 15,3 0-3-15,-1 0 3 0,2 0 2 16,-1 0-3-16,7 0-1 0,5-4 4 16,4 0 4-16,-1-4-2 0,1 1-6 15,-4-1-4-15,0-3 10 0,-5 0 0 16,1-3 1-16,-7-2 3 0,0-1-1 15,-1-6 1-15,-9-2-1 0,6-3 3 0,-4-3 1 16,-2-2-5-16,2-1 3 0,-2-2 2 16,4 3 0-16,-2 1-1 0,-2 1 4 15,0 7 1-15,4 6 3 0,-4 4 3 16,2 4-6-16,0 4 2 0,-2 1-4 15,2 2-4-15,-2 1-4 0,0 2 7 16,0 0-4-16,0 0-2 0,0 2 0 16,0 8 4-16,0 3 0 0,0 6-2 15,0 4-1-15,0 3 2 0,0 8-2 16,0 2 0-16,0 6 1 0,-2 2 1 0,-4 3 0 15,0-1-1-15,2-2-2 0,0-6 3 16,0-6-2-16,4-5 0 0,0-6-1 16,0-6-1-16,6-5-1 0,2-8-2 15,4-2 3-15,5 0 1 0,2-9-3 16,3-3 1-16,3 0-2 0,2 1 1 0,2 2 2 15,0-1 2-15,-2 1-1 16,-4 5 1-16,-9-1 0 0,-2 3 0 16,1 2-1-16,-5-3 1 0,9 3 1 15,-1 0-7-15,-3-1 1 0,7 1 4 0,-3-1-37 16,-5-1 9-16,5 2-34 0,-11-3 12 15,4 1-18-15,-1 0-33 0,-7-5-26 16</inkml:trace>
  <inkml:trace contextRef="#ctx0" brushRef="#br0" timeOffset="-10119.4">14803 13626 50 0,'29'-12'303'0,"10"-4"-252"0,6-2 7 16,13-2-39-16,4 0-14 0,4-1-4 16,1 3-5-16,-3 3-9 0,-13-3-44 15,-1 1-121-15</inkml:trace>
  <inkml:trace contextRef="#ctx0" brushRef="#br0" timeOffset="-8337.3">2650 14489 11 0,'0'0'127'16,"0"0"-49"-16,0 0-46 0,0 0-1 16,0 0-12-16,-2 0 2 0,0 0 5 15,2 0-7-15,0 0-8 0,0 0 0 16,0 0-5-16,0 0-2 0,0 0 4 15,0 0 2-15,0 0 6 0,0 0 4 16,0 0-3-16,0 0-1 0,0 0-4 16,0 0 0-16,0 0 0 0,0 0-5 15,8 0-3-15,5 0 1 0,5 0 0 16,5 0 0-16,6-2-4 0,6 2-2 0,2 0 0 15,5 0 2-15,1 0-1 0,0 0 0 16,5 0-1-16,4 0 2 0,-5 0-1 16,5 0-1-16,0 0 1 0,-3 0-2 15,5 2-6-15,-2-2-3 0,1 2 0 16,5 2-6-16,0-2-7 0,2 0-6 15,2 0-8-15,4-2-5 0,-2 1-7 16,2-1-10-16,-6 0 3 0,-4 0-4 16,-2 0 6-16,-2 0 1 0</inkml:trace>
  <inkml:trace contextRef="#ctx0" brushRef="#br0" timeOffset="-8100.29">4556 14456 0 0,'39'-5'40'0,"-2"-2"-31"0,-1 0 1 16,3 1-7-16,-6-1 18 0,-2 1-15 15,-2 3 4-15,-6 0-6 0,-5 1 5 16,3 2 11-16,0 0-11 0,1 0 6 15,3 0 7-15,0 0-12 0,4 0 6 16,-2 0-6-16,-2-1-4 0,1 1 3 16,-3 0 2-16,-2 0 5 0,-5 0-5 15,-7 0-2-15,-5 0-4 0,-2 0-9 0,-2 0 1 16,0 0-7-16,0 1-7 0,0 0 11 15,0 4-4-15,0-2 0 0,0 0-15 16,0 3-2-16,0-3 2 0,0 1-3 16,4 0-14-16,-4-2-17 0</inkml:trace>
  <inkml:trace contextRef="#ctx0" brushRef="#br0" timeOffset="-6842.22">3936 14536 113 0,'0'-3'48'0,"0"-1"0"0,0 0 3 16,0 2-13-16,0-2-4 0,0 1-8 15,0 2-3-15,0-1-6 0,0 1 4 16,0-1-7-16,0 0-3 0,0-1 0 16,0 0 1-16,0 0-3 0,0 2 2 15,0-1-3-15,2-1 0 0,2 3-2 0,-2-2 0 16,-2 0-2-16,2 2-3 15,-2 0 5-15,2 0-6 0,2 0 0 16,3 0 0-16,1 0 2 0,6 0-2 16,1 0 0-16,12 4 0 0,2 1 1 0,8 2-1 15,6 2-1-15,3-1 1 0,5-3 0 16,-1 2 0-16,-3-5-7 0,1 2 4 15,-2-3-2-15,-5 2-2 0,0-1 2 16,-8-2-1-16,-8 1 1 0,-6 1-4 16,-11-1-14-16,-6 2-27 0,-2 2-5 0,-4-4-13 15,-13 1-103-15</inkml:trace>
  <inkml:trace contextRef="#ctx0" brushRef="#br0" timeOffset="70607.2">1288 16364 81 0,'0'0'35'0,"0"1"-19"0,0-1 2 16,0 3-3-16,0-2 3 0,-2 1 3 0,2 1-3 15,-4 0 1-15,2 3-3 0,-1-2 1 16,1 1-4-16,2-3 0 0,-2 2-3 16,2-1 5-16,0 0 2 0,-4 1 2 15,2-1 0-15,0 2-1 0,-2 0-2 16,0-1-1-16,2 1-4 0,-2 0 2 0,-1 0 0 15,1 0-5-15,4 1 5 0,0-1-4 16,0-2 1-16,0 0-1 16,0-2 2-16,0 0 2 0,-2 0-1 15,2 0-1-15,-2-1-3 0,2 0 2 0,0 0-6 16,0 0 2-16,0-3-1 0,0-13-2 15,8-7-3-15,11-7-1 0,2-7 1 16,6-3 2-16,-1-3 1 0,-1-4 3 16,4 0 0-16,0-6 0 0,-4 0-3 15,4-4 1-15,-4 1 0 0,0 7-1 0,-3 6 1 16,-3 6 1-16,-3 7 2 0,-1 1 6 15,-1 5-9-15,3 5-3 0,-5 0 0 16,1 5 0-16,-3 6-2 16,-2 1 1-16,-1 3 0 0,-1 3-1 15,-2 1 0-15,-2 0-1 0,6 0 1 0,-4 10 0 16,3 5 0-16,3 5 2 0,0 3 1 15,1 5 0-15,-1 3-1 0,-2 4 1 16,0 2 0-16,1 0 0 0,-1 4-2 16,2-3-2-16,-1 0 5 0,-1 1-1 15,0-3-2-15,0 1 2 0,-4 0-1 0,5-6 1 16,-3 0-1-16,2-4-1 0,3-2 1 15,-1-2 0-15,0-3-2 0,3-3 0 16,-3-1 2-16,2-5-1 16,-1-2-2-16,-1-1-1 0,-2-5-1 0,-2 1 1 15,-3-3-9-15,1-1 0 0,-2 0-6 16,0 0-1-16,0-2-2 0,0-7-4 15,2-1-11-15,-4-1-6 0,0-1-14 16,0 2-15-16,0-4-22 0,-4 1-17 16,-6 0-47-16</inkml:trace>
  <inkml:trace contextRef="#ctx0" brushRef="#br0" timeOffset="70844.23">1484 16147 286 0,'11'-11'82'0,"5"-3"-45"0,5 4 24 16,6-1-11-16,4-1-17 0,4 3-1 0,2 1-12 16,0 0-4-16,-6 5-6 0,2 2-4 15,-6 1-2-15,0 0-3 0,-2 0 0 16,-5 0 1-16,3 1-2 0,-2 1-8 15,0 0-8-15,1 1-9 0,1-2-14 16,-2 3-12-16,4-4-24 0,1 0-27 16,-1 0-53-16</inkml:trace>
  <inkml:trace contextRef="#ctx0" brushRef="#br0" timeOffset="71209.25">2454 15849 256 0,'0'-12'79'0,"-2"2"-6"0,-11 0-19 16,-3 5-20-16,-3 2 3 0,-2 2-12 15,-8 1-3-15,3 0-6 0,-7 6-2 16,-3 7 1-16,7 2-3 0,-4 3-1 16,9 4-1-16,3-5-3 0,8 5-3 15,11-2-5-15,2 1 0 0,0 2-1 16,19 1-3-16,0-1 6 0,7 0-1 15,5-2 0-15,-2-2-3 0,5-1 1 0,1 0 4 16,0-2-4-16,0 3 1 0,-4-3 1 16,-6 1 0-16,-3-1-1 0,-7-1 1 15,-9 1-1-15,0-3 0 0,-6 2 3 16,-2 0-2-16,-8-1 2 0,-7-1 2 15,1 0-4-15,-3-1 0 0,-3-2 3 0,-1 0-1 16,2-2 0-16,-2-2-2 16,5-2 0-16,-1-3 1 0,5-1-1 15,1 0-1-15,3 0-5 0,4-5-6 16,4-2-14-16,2-3-21 0,4-1-30 0,8-2-34 15,3 0-57-15,1 0-52 0</inkml:trace>
  <inkml:trace contextRef="#ctx0" brushRef="#br0" timeOffset="71600.27">3113 15902 21 0,'10'-7'166'0,"-5"-2"-102"15,-1 3 6-15,-2 0 7 0,-2-1-23 0,0 3-10 16,0-3-12-16,-9 3-12 0,-3 1 3 15,-4-2 0-15,-5 5-10 0,-4 0 3 16,-4 0-4-16,-6 6 3 16,0 8-4-16,-6 4-2 0,-3 3-1 0,-1 7 3 15,-3-1 0-15,5 6 3 0,8-2 0 16,8 1-3-16,12-2-6 0,9-3-4 15,6 0-2-15,0-1 1 0,14-4-1 16,7-2-2-16,6-5 2 0,8-4 0 16,4-1 1-16,11-6-3 0,4-4 2 15,8 0-11-15,2 0 2 0,-2-6 1 0,6-2-22 16,-12 3-1-16,-4 0-4 0,-5 1-29 15,-3-2-56-15,-5-1-131 0</inkml:trace>
  <inkml:trace contextRef="#ctx0" brushRef="#br0" timeOffset="72163.3">3661 15824 3 0,'-10'3'11'15,"-3"1"86"-15,3 0-47 0,-1-2-5 16,-1 2-8-16,-2 2-6 0,-3-3 5 15,7 3-3-15,-1-1 2 0,7-3-6 0,-2 2-9 16,2-4 2-16,-2 0 7 0,6 0-2 16,-2 0-4-16,2 0-8 0,0 0-6 15,0 0 0-15,10 0-3 0,7-3 3 16,1-3-2-16,9-2-4 0,4-2 3 15,4 1-3-15,4 0 0 0,1-1-3 0,1 0 4 16,-2 3 1-16,-1-1-3 16,-7 2 1-16,-5 3 1 0,-5-3-2 15,-6 4-2-15,-5 2 0 0,-4-1 1 16,-4 1 0-16,0 0-3 0,-2 0-4 0,0 0-2 15,0 0-7-15,0 4-9 0,0 5-21 16,-6-4-19-16,2 0-35 0,-2-2-104 16</inkml:trace>
  <inkml:trace contextRef="#ctx0" brushRef="#br0" timeOffset="72402.32">3851 15834 285 0,'-6'12'72'0,"-4"3"-2"0,-1 7 5 15,1 3 3-15,-5 3-35 0,5 1-17 16,0 0-14-16,1 1-1 0,3-3-2 16,-2-2-5-16,8 1-4 0,-2-4 2 15,2-1-2-15,0-3 0 0,0-2-2 16,2-2-2-16,6-2-10 0,0-4-10 0,1-1-9 15,-1-1-10-15,0-4-1 0,3 1-5 16,-3-1-27-16,-2-2-75 16,-4 0-54-16</inkml:trace>
  <inkml:trace contextRef="#ctx0" brushRef="#br0" timeOffset="72677.33">3636 16251 30 0,'-2'-5'239'0,"0"4"-176"15,2-1 24-15,0-1-21 0,0 2-25 16,2-3-12-16,8 1-11 0,5 3-1 15,3-1 0-15,1 1-8 0,0 0-3 16,1 0 0-16,-1 0-4 0,-1 0-2 16,1 0 2-16,4 0 0 0,0-1-3 0,-1-3-4 15,3-2-11-15,0-1-13 0,2-3-18 16,-2 0-41-16,1-4-89 0</inkml:trace>
  <inkml:trace contextRef="#ctx0" brushRef="#br0" timeOffset="73173.35">4202 15768 9 0,'-2'0'21'0,"0"0"30"0,0 0 1 15,2 0-2-15,-2 0 7 0,-2 0-18 16,0-1-4-16,2-1-1 0,-4 1-1 15,6 1 7-15,-4-1-6 0,1 1-9 16,3 0-2-16,-2 0-3 0,2 0-4 16,0 0-9-16,0 0-2 0,0 0-3 15,0 0 3-15,11 0 2 0,3 0-2 16,5 0-1-16,1 0 0 0,7 0-1 15,0-6-1-15,2 3 0 0,4-3 0 0,-2-1-1 16,2 1 0-16,-6-4 4 16,0 5-2-16,-4-1-4 0,-9 0 2 0,1 3 2 15,-9 0-2-15,-2 0-1 0,-4 3 1 16,0 0 2-16,0 0-1 0,0 0-10 15,-2 0-11-15,-4 0-15 0,4 3-25 0,-2 1-38 16,-1 0-67-16</inkml:trace>
  <inkml:trace contextRef="#ctx0" brushRef="#br0" timeOffset="73464.37">4333 15802 319 0,'0'6'58'16,"0"2"-8"-16,0 3 4 16,0 2-4-16,0 3-15 0,0 5-14 15,0 0 5-15,0 4-18 0,0-1-2 0,-2-2-4 16,0 2-1-16,2-4 2 0,0 0-2 15,0 1-1-15,0-2 0 0,0-2 0 16,0-2 0-16,0-3 1 0,2-2-5 16,2-1-6-16,0-4-7 0,-2 0-6 15,6-2-12-15,-6-3-5 0,4 1-10 16,-1-1-19-16,-1 0-23 0,2 0-36 0,-4 0-36 15</inkml:trace>
  <inkml:trace contextRef="#ctx0" brushRef="#br0" timeOffset="73706.39">4149 16253 281 0,'-2'0'67'0,"2"0"-6"0,0 0-4 16,0 0-5-16,12 0-26 0,7-1 4 15,3-5-14-15,7-2-6 16,4-3-1-16,3-1-2 0,5-3 0 16,-4 0-6-16,2 3 2 0,-1 1-2 0,-1 1-1 15,-2 4 0-15,-2-1-5 0,-2 2-11 16,-2 3-16-16,-2 2-11 0,-4 0-37 15,-3 0-28-15,-7 0-158 0</inkml:trace>
  <inkml:trace contextRef="#ctx0" brushRef="#br0" timeOffset="76231.53">1319 17301 93 0,'0'2'47'0,"0"1"-5"16,0-1-1-16,0 2-11 0,-4 2-1 15,2-2-9-15,-5 2-2 0,5 0-5 16,-2-1 3-16,0 0-2 0,4-1 1 15,-2-1 3-15,0 1-1 0,2-2 0 16,-2 0-5-16,2 0-3 0,0-2-2 0,0 2-2 16,0-2 0-16,0 0-3 0,0 0 1 15,0 0 5-15,6-8 6 16,9-8 0-16,1-7-3 0,1-7 0 15,3 0 3-15,-1-5-1 0,4-3 2 0,4-1-4 16,-3-9 1-16,3 0-6 0,2-3-1 16,0 0 2-16,-2 5-1 0,-4 3-5 15,-5 7 5-15,-3 6-12 0,-1 6 20 16,-8 9-12-16,-1 3-2 0,1 4 2 15,-4 4 0-15,0 2-3 0,2 1 0 0,-2 1 1 16,4 0-2-16,-4 0 0 0,5 8 2 16,1 6 0-16,0 6 0 0,-2 8 1 15,3 4 0-15,-3 2 0 16,2 0 7-16,2-1-13 0,-1-1 4 0,1 0 2 15,0 0-1-15,-1-2 2 0,1 0-2 16,-2 0 2-16,3-3-1 0,-3 0 1 16,2-4-3-16,-2 0 2 0,3-3-2 15,-7-3 2-15,0 0-3 0,0-5-3 16,-4-2-1-16,0 0-2 0,0-2-3 15,0 0 3-15,-2-4-5 0,-4 1-11 0,-4 0-4 16,1-1-20-16,-3-2-13 0,2 1-19 16,-7-3-59-16,-2 0-76 0</inkml:trace>
  <inkml:trace contextRef="#ctx0" brushRef="#br0" timeOffset="76432.55">1612 17222 139 0,'15'-1'148'16,"-1"1"-101"-16,11 0 18 0,4-1-13 0,0-1-13 15,6-1 3-15,0 0-12 0,-2 1-21 16,-6 1-3-16,0-2 1 0,-2 3-7 16,-4 0 2-16,-1-1-1 0,-1 1 0 15,-3 0-2-15,-1 0-8 0,1 0-19 16,1 0-7-16,-1 1-20 0,7 1-18 15,2-2-40-15,0 0-51 0</inkml:trace>
  <inkml:trace contextRef="#ctx0" brushRef="#br0" timeOffset="77577.6">2301 17082 157 0,'0'-2'84'16,"0"0"-37"-16,0-1 6 0,-2 1-6 16,2 1-8-16,0 1-2 0,-2 0-9 15,2 0-2-15,0-2-3 0,0 2-5 16,0 0-5-16,0 0 0 0,0 0-2 15,0 0-8-15,0 7 0 0,0 6 2 0,0 4-2 16,0 2 1-16,-2 1 0 0,2 0-1 16,-3 0-3-16,-1-2 0 0,0-2 3 15,4-2 1-15,0-6-3 16,0-1 0-16,0-2 1 0,0-3-1 0,0-2-1 15,0 0 1-15,0-2 6 0,8-12 0 16,1-2-8-16,7-6 4 0,-5-1 1 16,5 0-4-16,-1-1 2 0,-1 0 2 15,3 2-1-15,-3 3-1 0,1 1-1 16,-1 6 0-16,-6 1 0 0,1 5 0 0,-3 3-1 15,-2 3 1-15,0 0-1 0,2 0-2 16,-2 2 1-16,0 7 1 0,1 3 4 16,-3 5-3-16,2 1 1 0,-4 0-3 15,2 0 3-15,-2 1 0 0,0-4-1 16,0 1 0-16,0-5 2 0,2-4-2 15,0 0-2-15,2-6 0 0,0-1 2 16,2 0 1-16,3-4 0 0,5-9 0 16,5-4 3-16,-1-3-5 0,7-2 0 15,0 2 0-15,2-1 1 0,-2 1-1 16,0 6-1-16,-11 4 1 0,-2 5 0 0,-5 3 0 15,-3 0-3-15,0 2 1 0,0 0 1 16,-4 0-1-16,2 7 3 0,-2 3-2 16,0 4 4-16,0 1-1 0,0 2-3 15,0-1 1-15,0 0 4 0,0 1-4 16,0 0 1-16,0-4-1 0,0 1 3 15,0-5-3-15,0-1-2 0,4-3 2 16,4-1-2-16,-1-4-4 0,5 0-10 16,5 0-11-16,1-10-1 0,5-2-8 15,0-2-59-15,-1-3-3 0,-1 0-94 0</inkml:trace>
  <inkml:trace contextRef="#ctx0" brushRef="#br0" timeOffset="78280.64">2964 17082 92 0,'0'0'127'16,"0"1"-86"-16,0-1-12 0,2 1 3 0,5-1-6 15,-5 1 3-15,4-1 4 0,2 0-6 16,0 0 4-16,3 0-3 0,3-8-4 15,3-3 3-15,3-4 2 0,-3-1-1 16,1 0-15-16,-1-1-2 0,-9 1 0 16,1-1-2-16,-3 1-2 0,-6-1 0 15,0 2-4-15,0 1 0 0,-6 4 1 16,-3 4-3-16,-9 4 0 0,1 2-2 15,1 0 3-15,-3 10-3 0,5 5-1 16,-1 5-2-16,3 0 3 0,1 6-4 0,1 3-5 16,0-1 5-16,3 3 3 0,7-4 1 15,0-1-3-15,17-3-2 0,8-5 4 16,4-4 3-16,8-8-2 0,2-5 0 15,5-1 3-15,-1 0 0 0,0-13-1 16,5-1-1-16,-5-4-1 0,-3-3 3 0,1 2-2 16,-14 2 0-16,-4 0 4 15,-7 5-1-15,-8 1 1 0,-3 3 3 16,-3 2-3-16,-2 1 0 0,0 3 1 15,0 1-1-15,0-1-1 0,0 2-3 16,-2 0-3-16,0 3-1 0,2 4 3 0,0 2-1 16,0 1 0-16,0 2 1 0,0 3 2 15,2 0-1-15,4 3-1 0,0-1 0 16,0 1 1-16,0-1-3 0,1 0 1 15,-5-4 1-15,2 0 0 0,-4-3 1 16,0-3-2-16,0-2 1 0,0-4-2 0,0-1 3 16,0 0 2-16,0 0-2 15,0-9-2-15,0-5 1 0,0-4-1 16,0 0-1-16,0-3 3 0,2-1 0 15,4 4-1-15,0-1-1 0,3 4 3 0,-3 3-1 16,2 2-3-16,0 3 1 0,-2 4 3 16,1 2-2-16,-1 1-2 0,0 0 1 15,-2 0 2-15,4 0 0 0,-1 0-1 16,-1 4 1-16,0 3 0 0,2-2 0 15,-1 0 0-15,-3 0 0 0,0-1 0 0,2 0 0 16,-4-2-6-16,2 2-12 0,7-3-7 16,-1-1-7-16,2 0 26 15,-1 0-39-15,1-1-64 0,-2-5 8 16,7-5-52-16</inkml:trace>
  <inkml:trace contextRef="#ctx0" brushRef="#br0" timeOffset="78466.66">3894 16970 7 0,'0'6'42'0,"0"-1"186"0,0 2-187 16,-6 2 21-16,-2 1-6 0,-2 2-9 0,1 1-10 15,-3 3 2-15,0 2-16 0,-1-1 2 16,1-1-5-16,6-1-12 0,1-3-6 16,3-4-1-16,2 1 0 15,0-1-2-15,0-1-5 0,9-1-11 0,7-2-8 16,1-2 6-16,5-2-33 0,5 0-89 15,2 0 67-15,-2-2 63 0,4-9-206 16</inkml:trace>
  <inkml:trace contextRef="#ctx0" brushRef="#br0" timeOffset="79296.7">4184 17043 79 0,'0'-9'84'0,"0"2"20"15,0 0-46-15,0-1-13 0,0 4 4 16,-10-3 0-16,-1 4-7 0,1 2-7 15,0 0-9-15,-3 1-2 0,1 0-3 16,-1 5-4-16,-1 7-3 0,-1 3-3 16,-1 3-1-16,3 3-2 0,1-2-2 15,4 1-4-15,4 0-1 0,-1-3 0 16,5-3-2-16,0 0 2 0,3-2-1 15,5-1-4-15,2-2-6 0,0-1-5 0,9-4-5 16,4-4 8-16,4 0 8 0,2 0-40 16,-5-6 25-16,3-4-24 15,0-1-19-15,0 0 48 0,2-3 16 0,-4 2-21 16,-11 0 13-16,-1 2 4 0,-1-3 4 15,-4 2 6-15,3-3-2 0,-7 2 5 16,2 0 3-16,-4 0 1 0,-2 2 2 16,0 2 0-16,0 2 0 0,0 0 6 15,-2 2-5-15,-6-1 0 0,-1 2 0 16,1 3 1-16,-4 0-2 0,-1 0-4 0,3 6 1 15,0 4-6-15,-3 5-3 0,1 4 0 16,0 1 1-16,1 1 2 0,7-1-8 16,0-3 0-16,4 0 2 0,0-5-2 15,4-1-1-15,8-1 0 0,9-5 1 16,4-2 1-16,6-3-1 0,2 0-4 15,-2-6-1-15,2-5-2 0,-4-1 2 16,-4 0-8-16,-7 3 3 0,-7 1 6 16,-5 1-2-16,-4 5 2 0,-2-1 8 15,0 3-3-15,-4 0-2 0,-6 0 0 0,5 0 1 16,-1 0-1-16,2 5-2 15,0 4 2-15,2-2 1 0,0 1 0 0,2 0-4 16,0-5-3-16,2 0 1 0,6-1 0 16,-2-2-1-16,7 0 6 0,5-4 1 15,-1-4 1-15,-1-2-1 0,-1 1-1 0,-9 0 4 16,4 2-2-16,3-2-2 15,-3-1 0-15,5 1 2 0,-1-2-1 16,-1 2-1-16,-1 1 0 0,-8 0 2 16,2 4-1-16,-4 3-1 0,-2 1 0 0,0 0 2 15,0 0 0-15,0 0-2 0,0 1 0 16,0 7 4-16,-4-1 0 0,2 3-5 15,2 1 3-15,0 0 1 0,2 1-3 16,4-2 9-16,3-1-7 0,-3-1 1 16,0-3-1-16,2 0-2 0,5-2 2 0,3-3 0 15,5 0-1-15,0 0 0 0,-3-5-3 16,-1-1 3-16,-7 2 0 15,-2-1-2-15,1 1 1 0,-3 2 3 16,-2 1-2-16,0 1 1 0,-4 0-1 0,0 0 2 16,0 0-1-16,0 4 5 0,0 5 0 15,0 1-4-15,0-1-2 0,6 1-2 16,7 0 3-16,-1-1-17 0,9 1 0 15,-1 0-50-15,5-3 2 0,2-3-154 16,-2-3-21-16</inkml:trace>
  <inkml:trace contextRef="#ctx0" brushRef="#br0" timeOffset="80284.77">6561 16592 132 0,'0'-9'70'0,"0"1"9"0,0-1-10 16,-2 3-15-16,-6-2-6 0,-9 3-11 16,1 3-7-16,-3 2-3 0,-6 0-8 15,-2 1 0-15,-4 10-4 0,-2 7 2 0,2 3-2 16,-2 4 2-16,8 0-7 0,7 0-2 15,7 4-3-15,9-1-3 0,2 2-3 16,5-1 1-16,11 0 0 0,7-1 1 16,6-5 10-16,6 0-16 0,0-7 2 15,2-1 1-15,0 1-1 0,-4-3-4 0,3 1 3 16,-5 0 5-16,-4 0-4 15,-5 2-4-15,-5-1 3 0,-5-1 0 16,-4 0-2-16,-5-1-3 0,-3 0 6 16,0 1 3-16,-5-3 2 0,-5 1-2 0,-2-2 0 15,-5-1 1-15,1 0 2 0,-3-1-3 16,-2-3 3-16,-1 1 0 0,1-4 1 15,-6-2-1-15,10 0 0 0,-1 0-2 16,1 0 1-16,7-6-2 0,2 0-1 16,2 0 2-16,6 1-2 0,0-1-7 0,0 1-10 15,16-2-21-15,3 1-16 0,3 0-44 16,-1-1-76-16</inkml:trace>
  <inkml:trace contextRef="#ctx0" brushRef="#br0" timeOffset="81061.81">7055 16506 37 0,'0'-4'134'16,"0"1"-92"-16,0-1 19 0,-4 2-9 15,4 1-10-15,0 1-2 0,-4 0-8 0,4 0-7 16,0 0-5-16,0 0-4 0,0 2 0 16,-4 6 6-16,4 3-3 0,0-1-3 15,0 0-5-15,-2 0 1 0,2 1-3 16,-2-2 1-16,-1 2-3 0,1-1-1 15,0-1-1-15,2-2-2 0,-2 2 3 0,0 0-4 16,2 1 0-16,0 0 0 0,0 0-2 16,0 1 0-16,0 2 1 0,0 2 1 15,0-1 0-15,0-1-2 0,0-2 6 16,0-5-5-16,0-3-1 0,0-1-1 15,0-2 2-15,0 1 2 0,0 0 2 16,0-1-1-16,0 0 4 0,0 0 0 16,0 0 0-16,0 0-3 0,0 0 3 15,0 0-2-15,0 0 0 0,0 0-4 16,0 0-4-16,0 0 2 0,0 2 2 0,0 0-4 15,0 5 0-15,0 2 3 0,-2 4-1 16,2 2-1-16,0 0 1 0,0 6 0 16,0 1 1-16,0 1 7 15,2-4-14-15,4 1 5 0,-1-2 3 0,1 0-4 16,-4 1 3-16,-2-3 0 0,2-2-1 15,-2 4-1-15,0-2 2 0,0 0-2 16,-2 1 2-16,-2-4-2 0,0 0 1 16,-3 1 3-16,7-2-3 0,0 2-2 15,0-4 1-15,0-5 2 0,0 1-1 0,0-4-2 16,0-1 3-16,0 1-3 0,0-2-2 15,2 0 0-15,3 0 2 0,-1-3 2 16,4-6-9-16,-2-2-4 0,0-1-3 16,3-1-8-16,-1-2-15 0,0 0-10 15,-2 1-15-15,1-3-25 0,-5 2-38 0,0 2-43 16</inkml:trace>
  <inkml:trace contextRef="#ctx0" brushRef="#br0" timeOffset="81353.83">7101 16915 104 0,'0'-5'85'0,"0"2"-34"0,2 0 15 15,-2-2-4-15,4 1-16 0,0 0-4 16,2-2-7-16,2 3-6 15,3 2 3-15,-1-3-9 0,5 2-4 16,1-1-4-16,1-1 0 0,5 2-4 16,1-1-7-16,-2 2 0 0,1 1-1 0,-5 0-2 15,2 0-2-15,-3 0 0 0,1 0-9 16,-7 0-7-16,7 5-4 0,-9-4-13 15,2 1 4-15,0 3-1 0,-1-4-4 16,1-1-34-16,0 2 31 0,1-2-27 16,1 0-65-16,1-1 69 0,1-9-16 0</inkml:trace>
  <inkml:trace contextRef="#ctx0" brushRef="#br0" timeOffset="82429.89">7553 16808 8 0,'0'0'145'0,"0"0"-104"15,0 0-11-15,0 0-13 0,-2 0 6 16,0 0 11-16,2 0-11 0,-4 0-5 15,2 0-2-15,2 0-2 0,-2 1-3 16,2 0 0-16,-4 1 3 0,0 0 10 0,4-2-24 16,0 0 12-16,0 0-5 0,0 0 7 15,0 0 4-15,0 0-3 16,0 0 3-16,0 0-5 0,0 0-3 15,0 0-7-15,0 0 1 0,-5 0-1 0,5 0-2 16,0 0 2-16,0 0 3 0,-2 0-1 16,2 0 0-16,0 0 0 0,0 0-4 15,0 0 3-15,-2 0-3 0,2 0 0 16,0 0 2-16,0 0-1 0,-2 0-1 15,2 0-1-15,0 0-1 0,0 0 3 0,0 0-3 16,0 0 1-16,0 0 0 0,0 0 0 16,0 0 0-16,0 0 0 0,0 0 2 15,0 0-1-15,-2 0 0 0,2 0 0 16,-2 0 0-16,2 0 1 0,-4 0-2 15,4 0 0-15,0 0 2 0,0 0-2 16,0 0 0-16,0 0-2 0,0 0 0 16,0 0 2-16,0 0 0 0,0 0 0 15,0 0 0-15,0 0 0 0,0 0 0 16,0 0 0-16,0-1 4 0,0 1-4 0,0 0 1 15,0 0 0-15,0 0 1 0,0 0-2 16,0 0-1-16,0 0 1 0,0 0 1 16,0 0-1-16,0 0-2 0,0 0 2 15,0 0 0-15,0 0 1 0,0 0-1 16,0 0 1-16,0 0-2 0,0 0 5 15,-2 0-2-15,2 0 0 0,0 0 1 16,0 0-2-16,0 0-1 0,0 0 0 16,0 0 0-16,0 0 0 0,0 0-1 15,0 0 0-15,0 0 2 0,0 0 0 0,0 0-1 16,0 0 1-16,0 0 1 0,0 0 2 15,0 0 0-15,0 0-2 0,0-1 3 16,0 1-4-16,0 0-1 0,0 0 0 16,0 0 0-16,0 0-1 0,0 0-3 15,0 0 2-15,0 0 2 0,0 0 0 16,0 0 2-16,-2 0-3 0,2 0 2 15,0 0-3-15,0 0 2 0,0 0 0 16,0 0 2-16,0 0 0 0,0 0-3 16,0 0 0-16,0 0 2 0,0 0-1 15,0 0-1-15,0 0 0 0,0 0 1 0,0 0 0 16,0 0 0-16,0 0-1 0,0 0 3 15,0 0-2-15,0 0-2 0,0 0 2 16,0 0-1-16,0 0 1 16,0 0-2-16,0 0 0 0,0 0 2 0,0 0-1 15,0 0-2-15,0 0 1 0,0 0 3 0,0 0 0 16,0 0-1-16,0 0 1 15,0 0 2-15,-2 0-2 0,0 0-2 16,2 0 1-16,0 0 1 0,-2-1 0 16,0 1-2-16,2-2 0 0,0 2 2 0,0 0 0 15,0 0-2-15,0 0 0 0,0 0 1 16,0 0-1-16,0 0 0 0,0 0 1 15,0 0 1-15,0 0 0 0,0 0 0 16,0 0 0-16,0 0 1 0,0 0 0 16,0 0-3-16,0 0 2 0,0 0 0 0,0 0-3 15,0 0 4-15,0 0-3 0,0 0-1 16,0 0-1-16,-2 0-2 15,2 0 2-15,0 0 1 0,0 0 1 16,0 0-2-16,0 0 3 0,0 0 1 0,0 0 0 16,0 0-1-16,0 0 1 0,0 0 0 15,0 0-1-15,0 0-1 0,0 0-2 16,0 0-2-16,-3 0-6 0,3 0-6 15,-2 0-9-15,2 0 2 0,-2 0-25 16,2 0-19-16,0 0-34 0,-4 0-42 0</inkml:trace>
  <inkml:trace contextRef="#ctx0" brushRef="#br0" timeOffset="83689.95">7659 16868 12 0,'0'0'120'0,"0"1"-86"0,2-1 16 0,-2 0-4 16,0 0-6-16,0 0 1 0,0 0-9 15,0 0-17-15,0 0 9 0,0-2 1 16,0-2-4-16,0-1 0 16,0 1-2-16,-4 0-4 0,-5 1 0 0,5 1 0 15,-6 2-5-15,0 0-3 0,-1 0 0 16,1 0 0-16,0 8 0 0,-3 4 0 15,-1 0-1-15,1 2-5 0,-1 5 5 16,-7 3-5-16,3 6 4 0,1-2 0 16,7 0-2-16,3-4-3 0,7-4 2 15,0-1 0-15,5-4-3 0,5-5 0 0,6-2 2 16,9-6 1-16,2 0-3 0,4-2 2 15,4-12 1-15,-2-4 1 0,0-1-2 16,-2-4-1-16,-4-1 1 0,-2 1 2 16,-6 0 6-16,-5 2-5 0,-6 2 0 15,-5 0 4-15,-3 3-3 0,0 4 2 16,-3 5-1-16,-7 6-1 0,-2 1-2 15,-1 0-3-15,1 7-1 0,4 3 2 16,-3 5-2-16,3 2-2 0,0-1 3 16,-1 4 0-16,3 2 0 0,2-3-1 0,0 0 1 15,4-2-1-15,0-3-3 0,4-2 0 16,13-4 3-16,-1-4-2 0,3-3-1 15,4-1 1-15,6-2 2 0,-1-9-2 16,1-6-2-16,-2 1 4 0,0-3 1 16,-10 0 0-16,3 1 0 0,-5 2-2 15,-1-2 3-15,-1 3 0 0,-5 0-1 0,0 0 0 16,-2 2 1-16,-4 5-3 15,1 1 2-15,3 3 1 0,-6 2-1 16,6-1 1-16,-4 3-3 0,0 0 0 0,0 0 1 16,-2 9 2-16,0 1-1 0,0 4 0 15,0 0 3-15,0-1-4 0,2 3 7 16,-2-1 1-16,0-1-6 0,0 1 3 15,0-1 7-15,0-5-3 0,0-2-6 16,0-3 1-16,4 0-4 0,1-4 1 0,1 0 2 16,8-3 1-16,3-9 1 0,8-3-3 15,1-2 0-15,1-2-3 16,0 3 2-16,-8 4 1 0,-5 1-3 15,-6 4 2-15,1 3-1 0,-3 0-1 0,-4 4 2 16,0 0 0-16,-2 0 0 0,0 3-2 16,0 4 4-16,0 4-2 0,0 2 0 15,0 1 0-15,0 1 2 0,0-1 0 16,0-2-3-16,0 0 1 0,0-2 0 15,2-1-14-15,8-1-10 0,3-3-3 0,-1-2 19 16,11-3-68-16,0 0-42 16,4 0 85-16,2-9-137 0,0-3-47 15</inkml:trace>
  <inkml:trace contextRef="#ctx0" brushRef="#br0" timeOffset="85382.06">8548 16907 138 0,'0'-6'79'16,"0"-4"-34"-16,0 2 13 0,0-1-19 15,-9 2-5-15,1 1 2 0,0 3-3 16,-3 3-3-16,1 0-4 0,-2 0-7 15,-1 9-5-15,1 5-4 0,-1 0-2 0,-1 5-6 16,4 0 4-16,-1 1-3 16,7-1-1-16,0-1-1 0,4-3 0 15,0-1-2-15,4-4 1 0,9-3 0 16,-1-3 0-16,2-3 1 0,3-1 0 0,8 0 0 15,2-11 2-15,6-6 4 0,4-4-6 16,-6-3 0-16,-2-1 2 0,-2-2-1 16,-2-4 0-16,-9-1 1 0,-1-3-1 15,-7-5 4-15,0 0-13 0,-4-2 13 16,-4-1-2-16,0-2-1 0,0-2-4 0,-6 4 1 15,-2 6 1-15,4 12-1 0,-3 11-1 16,3 9 3-16,-2 5-4 16,2 1 3-16,-4 12-4 0,-1 7 2 15,1 8 2-15,-4 1 0 0,1 8-1 0,1 4-1 16,-2 1 2-16,1 5 0 0,3 0-2 15,0 0 1-15,2 0 1 0,1-7 6 16,5-4-13-16,0-6 6 0,0-6-3 16,13-4 2-16,3-3-1 0,7-5-3 15,2-5 4-15,6-4-2 0,0-3 2 0,2 0-7 16,2-5 6-16,0-6 3 0,3-2-2 15,-5 0 0-15,0-1 3 0,-4 2-2 16,-9 1 0-16,-1-1 1 16,-5 4-3-16,-7 0 6 0,-1-1-1 0,0 2 0 15,-4 0 0-15,4-2 0 0,-4 3-1 0,0-2-2 16,0 2 2-16,1 0 1 15,-3 0-2-15,0 0 0 0,0 1 0 16,0 0 0-16,0 2-3 0,-3-2 5 16,-1-1 1-16,-4 3-9 0,2 1 23 0,2-1-26 15,-5 3 16-15,1 0-3 0,0 0-4 16,0 0-1-16,-3 3 2 0,3 3 7 15,0 2-14-15,-5 6 3 0,1 0 2 16,0 4 1-16,-3 1-1 0,-1 1 1 16,3 1 0-16,-1 0 1 0,5-3 0 15,1 1 0-15,6-3-2 0,2-2 0 16,0-2 1-16,10-5-2 0,7-3 2 15,2-4-2-15,7 0 2 0,3-2-1 16,2-9-1-16,2-4 2 0,-6-6-9 0,0 3 6 16,-2-3 3-16,-11 2-3 0,-3 4 0 15,-7 1-3-15,-4 3 6 0,0 1 0 16,0 7-5-16,-8-1 4 0,-3 4-1 15,-1 0-2-15,2 3 1 0,1 7 1 16,1 0-1-16,4 4-2 0,0 0-8 16,2 0 6-16,2 1 2 0,0-3-4 15,2-2-4-15,8-1 1 0,7-4 4 16,-1-2 5-16,3-3 1 0,8 0 1 15,-5 0 0-15,5-8 0 0,-4-3-2 16,-2-3 3-16,-1-1-4 0,-1 1 3 0,-2 0 0 16,-3-1 0-16,-6-1 4 0,-2-1 2 15,-3 1 7-15,-1 1 4 0,-2 3 1 16,0 2-4-16,0 2-12 0,0 1 20 15,-5 2-30-15,3 3 14 0,2 1-4 16,0 1-1-16,0 0-1 0,0 0-2 16,0 0-1-16,0 0-1 0,0 0 6 15,0 4-2-15,0-1-2 0,0-2 2 16,0 1 2-16,0-1 8 0,0 1-25 15,0-2 27-15,2 1-24 0,-2-1 26 0,0 2-20 16,3 0 4-16,-3-1 4 0,0-1-3 16,0 0-1-16,0 0 2 0,0 0 3 15,0 0-3-15,0 0 0 0,2 0 2 16,-2 0 2-16,0 0-4 0,0 0 0 15,0 0-12-15,0 0 29 0,0-1-30 0,0 0 16 16,0 1 8-16,0 0-15 16,0 0-7-16,0 0 15 0,0 0-2 15,0-1 1-15,0 1-3 0,0 0-2 16,0 0 4-16,0 0-2 0,0 0 0 0,0-1 0 15,0 0 0-15,0 1 0 0,0 0 0 16,0 0 0-16,0 0-2 0,0 0 10 16,0 0-25-16,0 0 29 0,0 0-25 15,0 4 16-15,0 3 7 0,2 1-14 16,-2 3-6-16,4 3 24 0,-4 0-18 0,0 1 1 15,2 1 3-15,0-3 0 0,0-1-1 16,0-2-4-16,4-3 2 16,-4-2-1-16,5-3-1 0,-1-2 1 15,0 0 0-15,0 0 5 0,-2-8-2 0,7-2-2 16,-3-2 1-16,2-2 2 0,1-2-2 15,-1 1 3-15,0 1-3 0,1 3-1 16,-1 1 1-16,0 4-3 0,5 2 2 16,1 0-1-16,7 3-1 0,2-2-4 15,2-1-19-15,-3 3 26 0,3-2-11 0,-2 2 0 16,2 0 21-16,-2-4-24 0,-9 4 11 15,-1-3-6-15,-9 1 8 0,-2 0-6 16,-2-1 9-16,-2 0 2 16,0 0-2-16,-2 0 1 0,-4 3 2 15,-2 1 3-15,-3 0 3 0,1 0 1 0,2 0-2 16,-3 2 0-16,3 7-3 0,0 3 2 15,-2 1-4-15,3 2 9 0,1 2-14 16,4-3 2-16,2 1-1 0,0-3-1 16,0-4 1-16,8-1 1 0,1-2 0 15,3-2-2-15,5-3-3 0,7 0 6 0,5-8-1 16,6-9 0-16,-4-4-1 0,5-6 2 15,-7-5-2-15,2-3-8 0,-5-2 16 16,-3 0-4-16,-4-2-3 16,-5-3 0-16,-3-2 0 0,-1-5 3 0,-4-4-3 15,-2-4-1-15,2-1 1 0,-1-1 1 16,-1 9-1-16,2 11 0 0,-2 12 6 15,-4 15 10-15,0 12 12 0,-12 1-5 16,-11 26-7-16,-2 9-7 0,-2 11 5 16,-8 8-4-16,2 7 0 0,0 0-3 0,8 3 3 15,9 0-9-15,7-3 1 0,9-5 0 16,0-5-3-16,23-4-12 0,12-7-10 15,13-9 10-15,8-9-52 0,8-8-31 16,0-11-128-16</inkml:trace>
  <inkml:trace contextRef="#ctx0" brushRef="#br0" timeOffset="86422.12">11022 16546 132 0,'4'-5'50'15,"-4"-2"12"-15,2-2-5 0,-2 0-10 16,0-2 1-16,0 0-7 0,0 2-9 16,-2-1-1-16,-6-1-8 0,-1 1 1 0,-1 2-3 15,0 3-2-15,-3 5-4 0,-1 0 1 16,-1 4-1-16,-3 13-3 0,-3 7-3 15,1 8 2-15,-3 6-4 0,2 6 0 16,0 6-1-16,1 0 2 0,9 2-4 16,5-1-3-16,6-6-2 0,0-6 15 15,15-6-20-15,5-7 3 0,5-4-2 16,6-3-6-16,0-7-8 0,4-4-11 15,5-4-4-15,3-4-10 0,0 0 17 16,5-1-37-16,-3-11-28 0,1 0 16 16,-3-2-15-16,-1-1-15 0,-9 1 36 0</inkml:trace>
  <inkml:trace contextRef="#ctx0" brushRef="#br0" timeOffset="87264.16">11394 16884 22 0,'4'-14'63'0,"-4"1"17"0,0 2-8 15,0 0-16-15,-10 2-5 0,-3 2-6 16,-1 0-7-16,-3 0-12 0,-1 3 14 16,-3 3-14-16,0 1 1 0,3 0-9 15,-3 2 1-15,-2 9-6 0,11 3-2 16,0 5 4-16,5 2-15 0,7-1 1 15,0 1-4-15,5 0 3 0,11-2 1 16,3 0-2-16,5-2 1 0,5-5-1 0,4-3-1 16,3-1-4-16,3-6 0 0,2-2 6 15,-1 0 1-15,-5-11 0 0,-4-3-2 16,-7-3 4-16,-7 0-2 0,-5-1 3 15,-5 1 1-15,-7-1 1 0,0-3 5 16,-5 1 0-16,-9-1-4 0,0-1 2 16,-5 3-2-16,-2 0-15 0,5 4 16 15,-1 4-4-15,9 5-5 0,4 4 2 16,2 2-3-16,2 3-5 0,0 10-4 15,10 5-13-15,9-1-3 0,-3 1-13 0,9-1-4 16,2-2-33-16,6-2-19 0,2-7-32 16,2-4 93-16,5-2-42 0,-9 0 8 15,2-9 54-15,-10-2 19 0,-3 0 6 16,-7 0 37-16,-9-1 35 0,-4 1-43 15,-2-1 48-15,-2 2-23 0,-6 0-18 0,-7 0-8 16,-1 4-10-16,-3 2-3 16,1 2-6-16,-1 2-2 0,5 0-6 15,-1 3-6-15,3 8 2 0,-3 3-5 16,5 5 0-16,2 3-4 0,1 2 2 0,5-1 11 15,2-2-17-15,0-2 5 0,9-5 0 16,5 0 1-16,1-5-3 0,3-4 3 16,1-4 0-16,6-1 4 0,-1-1-4 15,1-14 1-15,0-4-1 0,2-6 3 16,2-8-3-16,-2-4 0 0,-5-5 3 0,-3-1-9 15,-2 0 16-15,-5-2-4 0,0-3-2 16,-1-2 0-16,-5-4-4 16,-2 0-1-16,-2 2 1 0,-2 5 2 15,0 14-2-15,-2 13 1 0,-6 10 4 0,-3 10 4 16,3 0-2-16,0 10-6 0,2 10 0 15,-3 7 0-15,5 3-1 0,0 9-1 16,0 1 2-16,-4 5 0 0,6 6-1 16,-5 2 1-16,7-1-2 0,0-2 2 15,5-6-2-15,11-7 2 0,7-4-1 16,0-4 0-16,6-5 9 0,6-5-15 0,4-8 5 15,6-8 2-15,3-3-1 0,2 0-1 16,3-17 3-16,-1-6-1 16,0-7-1-16,-5-3 0 0,-10 2-9 15,-12 1 16-15,-10 1-4 0,-13 1 1 0,-2 2-3 16,-2 1 1-16,-17 4-1 0,-2 6-1 15,-1 5 3-15,-9 8 4 0,4 2 0 16,-4 9 0-16,2 9-1 0,6 8 2 16,2 3-4-16,7 7-3 0,4 4 2 15,6 4-1-15,4 2-3 0,2-3 0 0,16-4 11 16,15-3-17-16,13-5-3 0,20-6-5 15,10-2 1-15,13-9-23 0,6-7-39 16,9-5-43-16,-3-2-156 16</inkml:trace>
  <inkml:trace contextRef="#ctx0" brushRef="#br0" timeOffset="88494.24">13519 16917 8 0,'0'0'13'0,"0"0"154"0,0-5-113 15,0-4-14-15,2-4-21 0,8-6-2 16,1-5-2-16,1-8 5 0,5-1 1 16,-1-5-7-16,3-1 14 0,-3 0-8 15,1-5-4-15,-3-1 0 0,-3-4 3 16,-5-4-5-16,-2-3-3 0,-4-4-6 15,0-5-3-15,-8 3 2 0,-3 3-1 0,1 8-3 16,4 10 5-16,-2 13 5 0,1 11 0 16,5 9 4-16,-2 6 1 0,4 2-5 15,0 5-14-15,0 12 2 0,0 10 2 16,0 6 2-16,0 5-2 0,0 8 1 15,6 4 1-15,3 11-1 0,-1 8-1 0,-2 6 4 16,0 7-3-16,-2 3 1 16,-4 2-1-16,0-1-3 0,0-4 3 15,-6-8 10-15,-4-8-16 0,-7-8 3 16,1-8 2-16,1-8 0 0,1-10 0 0,2-8 0 15,3-9 2-15,5-6-2 0,4-7 0 16,0-2 2-16,0-2 3 0,0-15-3 16,10-7-5-16,11-6 1 0,6-4 0 15,4-4 0-15,0 0-2 0,4 1 0 16,-6 1-2-16,2 1 0 0,0 5 3 0,-4 3-1 15,-2 5 4-15,-5 3-1 0,-5 1 0 16,4 2 0-16,-7 0 2 16,-4 3-10-16,0 1 16 0,-5 1-6 15,-3 3 3-15,0-1-2 0,0-2 1 0,0 1-1 16,-3 1 2-16,-3-1 0 0,0 5 2 15,0 1 2-15,-4 0-3 0,1 4 1 16,1 0-2-16,-2 0-2 0,-1 3 0 16,1 3 0-16,0 3-1 0,-1 3 1 15,-1 0 0-15,4 2-1 0,3 1-2 0,1 1 1 16,4 1 0-16,0-1-1 0,0 1-1 15,4 0 12-15,5-2-14 0,-1-3 3 16,7 0-3-16,-1-4 3 16,0-2 2-16,1-2-3 0,1-2 1 0,-1-2-2 15,-1 0 3-15,1 0-1 0,-3-4 0 16,-3-2 0-16,-1-3 3 0,0-3-2 15,-6-4-2-15,4-1 3 0,-6-1 0 16,0-2 0-16,0 2-11 0,0-1 17 16,-6-3-5-16,2 2 0 0,0-1-4 15,2 3 2-15,0 2 1 0,2 6-1 0,0 4-1 16,0 4 0-16,0 2 2 0,0-1-3 15,0 1-1-15,0 0 1 0,0 0 2 16,2 0-1-16,2 0-1 16,2 3 1-16,4 0 1 0,3 0-2 0,-1 0 2 15,3-2-2-15,1 0 2 0,1 2-1 16,-5-3 0-16,3 0 1 0,-1 0 1 15,-1 0 0-15,-5 0-3 0,6-1 3 16,1-3 1-16,-1 1-3 0,1-1 0 16,1 1 1-16,5 1 1 0,0-2-1 0,3 1-2 15,3 3-4-15,-2-1-12 0,-2 1-13 16,2 0-10-16,-1 0-14 0,-1 0-4 15,0 1-47-15,-4-1-71 0</inkml:trace>
  <inkml:trace contextRef="#ctx0" brushRef="#br0" timeOffset="89876.31">14242 16704 96 0,'0'-8'75'0,"5"2"-14"15,-1 0-5-15,-4 3-18 0,4 0-5 0,-2 2-1 16,-2 1-13-16,2 0-6 0,-2 0-5 16,6 0 9-16,-2 5 5 0,5 3 0 15,-5 5-3-15,2 2-2 0,0 5-7 16,-2 1-2-16,0 1-1 0,-4 2-2 15,5 0-1-15,-3-1 5 0,-2-3-10 0,2 0 1 16,-2-4 0-16,2-1 2 0,2-1-4 16,0-3 2-16,4-4-5 0,3-2-15 15,3-3-12-15,7-2-32 0,1 0-34 16,5-9-114-16</inkml:trace>
  <inkml:trace contextRef="#ctx0" brushRef="#br0" timeOffset="91473.4">15233 16554 23 0,'-5'0'66'0,"1"0"-37"0,-2 0 19 0,2 0-4 16,2 0-14-16,2 0 4 0,-4 0 6 15,2 0 1-15,2 0-10 16,-2 0-2-16,2-3-2 0,0 0-2 16,-4 1 3-16,4-1-7 0,0 2 0 0,0 0 0 15,0 1-7-15,0 0-2 0,0 0-4 16,0 0-4-16,0 1-2 0,0 9 1 15,0 2-1-15,0 2 5 0,0 4-5 16,0-2 0-16,0 1 0 0,0 0-1 16,0-2 1-16,-3 2-1 0,3-1 0 0,0-3 0 15,0 0 0-15,0-2-2 0,0-3 0 16,0 0-4-16,0-2-9 0,5-2-14 15,1-2-14-15,2-2-28 16,2 0-29-16,-3-7-88 0</inkml:trace>
  <inkml:trace contextRef="#ctx0" brushRef="#br0" timeOffset="91835.43">15493 16489 206 0,'0'-2'96'0,"0"2"-38"0,0 0-7 0,0 0-28 15,0 6-4-15,-4 7 8 16,-4 4-10-16,6 2-1 0,-5-1-8 0,5 2 1 16,-4 0 0-16,6-2 9 0,0-3-6 15,0-5-9-15,0-4-4 0,10 0 3 16,5-6 0-16,1 0 0 0,5-5 3 15,4-8-4-15,0-2-1 0,0 1 0 16,-7 0 1-16,1 1-1 0,-3 3 0 0,-7 1-1 16,-5 4 2-16,0 2 0 0,-4 3-1 15,0 0 2-15,0 0-1 0,0 0-1 16,0 8-1-16,0 5 2 0,-4 0 0 15,2 3 0-15,0-2-1 0,2 1 0 16,0 0 0-16,0 1 0 0,0-4 0 16,6-3-1-16,0 1-1 0,4-3-8 15,1-1-10-15,1 0-15 0,3-1-32 16,1-1 22-16,1-2-68 0,-1-2-100 15</inkml:trace>
  <inkml:trace contextRef="#ctx0" brushRef="#br0" timeOffset="93427.52">15880 16671 10 0,'0'0'131'0,"0"0"-25"16,0-6-80-16,0 0 10 0,0 2-24 16,2-4 2-16,4 3 2 0,0-3-7 15,2 0-6-15,-1-2 2 0,1-3 1 16,2-3 2-16,0-4 1 0,5 0-3 0,-5-6 6 15,3-4 2-15,-1-5 1 0,-2-5-11 16,5-4 1-16,-3-7-1 0,1-5-2 16,-7-1-2-16,2-3 0 0,-2 3 0 15,-1 6 2-15,-1 4 5 0,-4 11 4 16,0 9 8-16,0 8 2 0,0 7-6 0,0 6-4 15,0 1 1-15,0 5-2 16,0 0-6-16,0 0-1 0,-2 6-4 16,-5 9-1-16,5 8 1 0,-2 8 1 15,2 7 1-15,0 6-1 0,-2 10 0 16,2 4 0-16,0 5 3 0,0 3-1 0,-2 1-2 15,4 7 1-15,-2-2-1 0,-1 3 1 16,-1 0 0-16,4-1 0 0,-4-3 2 16,-2-6-3-16,2-9 9 0,-2-11-11 15,-1-10 2-15,-1-13 0 0,4-5 0 16,0-7 0-16,4-6 1 0,0-4 1 0,0 0 1 15,0 0 7-15,0-9-4 16,0-5-6-16,0-6-2 0,8-1 2 16,-2-2 2-16,5-2-2 0,3-2-2 15,1-4 2-15,1 0 0 0,3-1-4 0,-1 5-2 16,3 4-11-16,0 3 20 0,-3 3-7 15,3 1-1-15,2-2-1 0,-5 1 4 16,3-1 0-16,-4-1-1 0,-3 1 4 16,-4-2-2-16,-1 2 2 0,1-1-2 15,-6 1 2-15,-2 3 1 0,0 1-1 16,-2 4-1-16,0 1 3 0,-8 3 4 15,-2 1-2-15,-3 0 1 0,1 4 0 16,2-1 0-16,-1 2-2 0,3 0 0 16,2 0 0-16,-1 0-1 0,3 2-3 0,-2 5-2 15,2 3 2-15,2 1 0 0,0 1-1 16,2 1-1-16,0 1 2 0,0 1 1 15,0 1-1-15,0-1-2 0,4 0 2 16,4-1 1-16,3 0-2 0,-1-3 0 16,2-1 1-16,3-3 1 0,1-4-1 0,1-3 0 15,-3 0 0-15,-1 0 2 0,-5 0-2 16,0-8-1-16,-4 2 1 15,-1-4 2-15,-1-2-3 0,0-1-1 16,-2-2 2-16,0 0 1 0,0-1-2 0,-2 2 0 16,-5 0 1-16,5-3-3 0,2 1 1 15,0 3-7-15,0 2 3 0,0 3-3 16,9 5 3-16,-3 0-3 0,0 3 7 15,6-1-2-15,-1-1 2 0,5 2 1 16,1-2 1-16,1 1 0 0,1-1 0 0,-2 0-1 16,-5 1 1-16,-2 1 1 0,-4 0-2 15,-1 0 0-15,-3 0 1 16,-2 0 1-16,0 0 0 0,0 0-2 15,0 0 3-15,0 0-1 0,0 0-1 0,0 0 1 16,0 0 1-16,0 0-1 0,0 0-1 16,0 0 1-16,0 0 1 0,0 2-2 15,0-1 0-15,0 0 2 0,0 0-2 16,0 0 2-16,0 3 0 0,0 0-1 15,0 3 3-15,0 0-4 0,0 4 0 16,0 1 2-16,0 1-2 0,4 4-2 0,4-1 2 16,-2-2 0-16,3 3 1 0,-3-2 0 15,0-2-2-15,-2-1 1 16,-2-4 1-16,0-3 0 0,-2-2-1 15,0-2 0-15,0-1 2 0,2 0 3 0,0 0 4 16,0-9-8-16,1-7 1 0,1-1-2 16,0-3 2-16,0-2-2 0,0 0 2 15,0 2-1-15,2-1 0 0,-1 1-1 16,3 4 1-16,0 0 0 0,2 2-3 15,5 5 0-15,-3 2 2 0,3 3 0 0,1 2 1 16,1 1-2-16,-1 1 1 0,1 0 1 16,-3 0-2-16,1 0 0 0,-5 0 2 15,-2 0 0-15,1 1-2 16,-3 3 1-16,-6-1 2 0,4 1-4 0,-4 3 3 15,2 1 1-15,0-2 2 0,0 0-1 16,4-2-1-16,-6 0 0 0,0-1-2 16,0-1 2-16,0-2-2 0,0 0 1 15,5 0 2-15,-1 0 2 0,-2 0-3 16,6-6 2-16,-2-1-3 0,-2 2 1 0,3 0-2 15,-1 0 0-15,2 2 1 0,2 0-1 16,3-1-1-16,1 4-1 0,3-3 3 16,-3 2 0-16,1 1-3 0,-3 0 2 15,-2 0 0-15,-1 5 1 0,-3 1-2 16,-2 3 0-16,0 0 2 0,-4 1-1 15,0 2 1-15,0-2-1 0,0-3 2 16,-2 1 0-16,0-5-3 0,0-1 0 16,2 1 2-16,0-3-2 0,8 0-2 15,5 0 4-15,3-8 2 0,9-4-2 0,0-3-2 16,2 0 1-16,0 2 0 0,-3 3-3 15,-7 1-2-15,-9 6 3 0,-2 0 1 16,-4 2 2-16,-2 1-4 0,0 0 0 16,0 0 2-16,0 4 1 0,0 1 0 15,0 1 0-15,0 1 1 0,0 0-1 16,0 4 0-16,0-3 0 0,0 4 1 15,0 0 5-15,0 0-8 0,0 0 5 16,-4 0 0-16,2-3-2 0,0 1 0 16,2-2 0-16,0 0 1 0,0 0 1 0,0-2-4 15,0-1 0-15,0-1 2 0,0-3-2 16,0 1-4-16,0 0-1 0,11-2-2 15,3 0-9-15,5 0-16 0,7-4-5 16,3-5-36-16,2-1-83 0,-4-4-65 16</inkml:trace>
  <inkml:trace contextRef="#ctx0" brushRef="#br0" timeOffset="93899.54">17560 16396 70 0,'0'-9'112'0,"-4"1"-62"0,-2-1 24 15,-2 0-22-15,-1 2-9 0,1 2-4 16,-4 2-6-16,1 3 0 0,-5 0-7 16,-3 0-5-16,1 2-2 0,-3 9-4 15,2 5-2-15,-1 5-3 0,-1 1 0 16,6 4-2-16,1 0-1 0,8-3 1 15,4-1-5-15,2-3-2 0,8-6-1 16,6-6 0-16,5-4 0 0,2-3 2 0,4 0-3 16,1-10 2-16,-1-4-7 0,4-3-1 15,-6-1 4-15,-4-1-3 0,-3 2 2 16,-8 1 4-16,1 3-4 0,-5 5 1 15,-2 1 1-15,0 2 2 0,-2 3 1 16,0 1-1-16,0 1-1 0,-2 0-2 0,-4 8 0 16,4 5 0-16,-3 3 1 15,3 0 2-15,2 2-1 0,0 0-5 16,0-1-6-16,7-2 5 0,3-4 5 15,8-1-3-15,-1-3-1 0,0-5 0 0,-1 0-3 16,-1-2-11-16,-3 0-14 0,0-2 3 16,1-8 26-16,-3-4-47 0,-2-1 26 15,1-4-9-15,-1-3 10 0,0 1 10 16,-2-5-16-16,-2 0 9 0,5-5 17 15,-5-3-5-15,0-4-9 0,2-3-13 16,-4-6-9-16,2-3-14 0,1-4 1 0,3 1 17 16</inkml:trace>
  <inkml:trace contextRef="#ctx0" brushRef="#br0" timeOffset="94328.57">17812 15945 9 0,'2'-20'66'0,"1"6"-1"16,-3 5-22-16,0 6-13 0,0 1-6 0,0 2-2 15,0 0 1-15,0 0-3 0,0 0-3 16,0 0-6-16,0 1-2 0,-3 3-2 16,3 1 0-16,-2-2 3 0,2 4-2 15,-2-1 7-15,0 3-3 0,2 2-3 16,-2 0-1-16,0 2-2 0,2 1 7 0,-2 1 0 15,2 3 4-15,-2 1-3 0,0 1-3 16,2 2-5-16,0 1-2 0,-2 0-2 16,2 2 2-16,0 1-2 15,-2 1-2-15,2 4-1 0,-2-2 4 16,2 1-2-16,0-1-1 0,0 0 4 0,0-1 0 15,0 1 0-15,0-5 0 0,0-1-2 16,0-5 1-16,0-5-1 0,0-3-2 16,0-4-1-16,0-5 4 0,0-1-1 15,0 0 0-15,0 0 4 0,0-9-4 16,4-5-5-16,0-2-2 0,0-2 3 0,-2-1 1 15,2 3 1-15,0 0-2 0,1 5 2 16,-3 3 1-16,2 5-3 0,0 2 0 16,-2 1-1-16,2 0 1 15,0 0 2-15,0 0-1 0,1 4 1 0,3 3 1 16,0-1-2-16,0 1-1 0,1 0 4 15,3-1-1-15,0-2 5 0,-1 1-4 16,5-1-1-16,-5-2 1 0,-1 1 3 16,-4-2-7-16,-2-1 2 0,2 0-1 15,1 0-5-15,-1 0-14 0,4-1-30 0,-4-6-15 16,3-2-52-16,3-4-114 0</inkml:trace>
  <inkml:trace contextRef="#ctx0" brushRef="#br0" timeOffset="94507.58">18139 16317 219 0,'-2'7'48'15,"-4"3"-1"-15,-5 1 2 0,1 2-14 16,2 1 5-16,-3 2-8 0,3 2-16 16,0-1-10-16,2 0-5 0,-1-1 1 0,7-2-5 15,-2 0 3-15,2-2-2 0,2-1-11 16,11-2-14-16,8-2 19 0,3-3-60 15,5-3 5-15,2-1 34 0,0-1-151 16,0-9 130-16</inkml:trace>
  <inkml:trace contextRef="#ctx0" brushRef="#br0" timeOffset="94823.6">18358 16425 104 0,'0'-12'99'0,"0"0"-44"0,0 4-6 15,-4-1-16-15,-4 0-2 0,-1 4 3 16,3-1-6-16,-4 3 1 0,4 3-10 0,-5 0 0 16,3 0-6-16,2 8-7 0,2 6 3 15,-2 2-5-15,6 3-1 0,-3 2-2 16,3-1 0-16,0 0 0 0,5 0-1 15,5-4-1-15,2 0 2 0,1-1-1 16,7-5-1-16,-1-3 1 0,-2-6 1 0,1-1-1 16,1-2 0-16,1-9 1 15,3-4 0-15,-2-3 1 0,-5 0-1 16,-5-2 1-16,-3 1 4 0,-6 1 12 15,-2-1-6-15,0 1-6 0,-2-1 4 16,-12-1-4-16,-3 0 0 0,5 0-2 0,-5 4-1 16,1 3-2-16,7 3-1 0,-1 5-1 15,4 5 2-15,6 0-1 0,-2 7-5 16,2 6 3-16,0 2-8 0,0-1-11 15,2-1-12-15,6-1-14 0,0-1-11 16,5 0-39-16,-1-9-86 0</inkml:trace>
  <inkml:trace contextRef="#ctx0" brushRef="#br0" timeOffset="95116.6">18664 16360 188 0,'10'-2'44'16,"-5"2"11"-16,-3 0 7 0,-2 0-21 16,0 9 5-16,-2 4-2 0,-7 0-25 15,3 1-3-15,2-1-5 0,0-1-3 16,4 0-4-16,8-2-4 0,11-4 3 15,8-2-1-15,4-4-1 0,0 0-1 0,2 0-6 16,-2 0 0-16,-7-4-6 0,-5 0 8 16,-9 4 3-16,-1 0 0 15,-5 0 0-15,-4 0 1 0,2 0 3 16,-2 0 0-16,0 5 10 0,0 1-4 0,0 1 0 15,0-2 0-15,0 1-7 0,0-2-1 16,0 5 2-16,0-3-3 0,0 1-1 16,0 0-1-16,4-2 1 0,-2-1-12 15,0-1 0-15,-2-1-3 0,0 0-15 16,0 0-9-16,-2-1-15 0,-6 0-37 0,-5-1-50 15</inkml:trace>
  <inkml:trace contextRef="#ctx0" brushRef="#br0" timeOffset="95356.62">18304 15909 429 0,'0'0'55'0,"0"0"-36"15,0 5-23-15,0 2 2 0,0 1 0 16,0-2-5-16,0 1-17 0,0 0-28 15,0-3-32-15,0 0-152 0</inkml:trace>
  <inkml:trace contextRef="#ctx0" brushRef="#br0" timeOffset="95639.64">17709 15806 113 0,'4'0'211'0,"2"0"-194"0,3 7-23 15,1 6-9-15,2-2-94 0,-5 0-102 16</inkml:trace>
  <inkml:trace contextRef="#ctx0" brushRef="#br0" timeOffset="96556.7">15344 17397 22 0,'-4'-2'20'0,"0"0"9"0,2 1 0 15,-2-1-1-15,2-1 2 0,-2 2 17 16,-3-3-7-16,5 0-8 0,-2 1 4 16,2-4-6-16,2 2-2 0,0 0 2 15,-2 0-2-15,2 2 2 0,0-1-6 16,0 3 0-16,0 0 0 0,0 1-5 15,0 0 1-15,0 0-7 0,0 0-6 16,0 5 1-16,0 9 3 0,0 3 3 16,0 6-5-16,0 0 0 0,0 0-3 0,0 1-4 15,0-5-3-15,0 0 4 0,0-2-3 16,0-3 0-16,2 0 1 0,0-2 1 15,4-2-7-15,5-3-9 0,-3-1-12 16,4-4-13-16,7-1-11 0,-2-1-33 16,-3-2-72-16,-2-11-126 0</inkml:trace>
  <inkml:trace contextRef="#ctx0" brushRef="#br0" timeOffset="96907.72">15619 17387 35 0,'2'0'240'16,"-2"-3"-191"-16,0 3 17 0,0 0-10 15,0 0-16-15,-8 8-21 0,0 7-6 16,-1 3 1-16,3 0-2 0,0 1 2 16,4-3-8-16,2 0-1 0,0-4-2 15,0-2-5-15,0-2 2 0,6-4 2 16,2-2 1-16,5-2-1 0,1 0-1 15,5-8 2-15,2-3 0 0,1-1-4 16,-1 1-6-16,0 1-1 0,-5-2-4 0,3 1 1 16,-5 2 3-16,-1 1 4 0,-3 4-1 15,-6 0 3-15,0 3-1 0,-2 1 2 16,-2 0 0-16,0 0-1 0,0 1 2 15,0 8 6-15,0 3-3 0,0 4 0 16,0 0-2-16,7-1 0 0,1 0-1 0,2-2-2 16,5 2 2-16,-1-3-1 15,1-1-13-15,-3-2-10 0,0-4-13 16,1 0-4-16,-1-4-39 0,-6-1-49 15,-2 0-56-15</inkml:trace>
  <inkml:trace contextRef="#ctx0" brushRef="#br0" timeOffset="97227.74">16097 17020 165 0,'0'2'44'15,"0"2"-34"-15,0 2 26 0,0 1 12 16,0 4-4-16,0 2-11 0,-2 4-7 16,0 1 1-16,-5 3-1 0,5 1-4 15,-4 2-6-15,2 2 3 0,0 2-3 16,0 1-4-16,4 0 2 0,-2 1-5 0,0-2-4 15,2 1-3-15,0-1 3 0,0-1 0 16,0-2-5-16,0 0 0 0,0-3 2 16,0-1 0-16,0-1-3 15,0-3-2-15,4-4-4 0,0-2-12 0,2-4-10 16,-2-4-27-16,0-3-8 0,2 0-24 15,-1-4-18-15,-5-13-25 0</inkml:trace>
  <inkml:trace contextRef="#ctx0" brushRef="#br0" timeOffset="97376.74">16126 17382 54 0,'2'6'96'0,"4"-1"-51"16,-2 3 10-16,2 1-17 0,2-3-19 16,1 3 4-16,1 1-14 15,0-4-5-15,1 3-1 0,-1 0-2 0,-2-3-21 16,5 2-20-16,-3-3-38 0,3-2 8 15</inkml:trace>
  <inkml:trace contextRef="#ctx0" brushRef="#br0" timeOffset="98532.81">16326 17497 138 0,'0'0'58'0,"0"0"-22"0,0 0 13 15,0 0-21-15,6-8-7 0,7 1-4 16,1-6 4-16,3-4 0 0,1-1-5 16,-1-3-1-16,1-1-4 0,-1 1 4 0,-7 2 6 15,-3-2-11-15,-5 2-5 0,0 2 0 16,-2 3-2-16,-4 4 0 0,-5 3-1 15,-5 7 3-15,1 0-5 0,-3 8-1 16,1 8 1-16,5 8 0 0,0 4 1 16,4 3-1-16,3 6-1 0,3-1 2 15,0 0 0-15,3-3-2 0,13-6 1 16,9-5 0-16,2-7 0 0,6-7-1 15,2-4 2-15,4-4 1 0,1-4-1 16,3-8 0-16,-2-8 0 0,-6-1 0 0,-2-1 0 16,-12-2-1-16,-6 2 0 0,-7 0 1 15,-8 2 4-15,0 2-5 0,0 3 2 16,-2 3 2-16,-6 4-4 0,-1-1 0 15,1 4 0-15,4 4 2 0,0 0-1 16,4 1-4-16,0 1-3 0,0 6 6 0,0 7 0 16,0 0-1-16,0 3 1 15,0 2 1-15,4 0-1 0,0-1 0 16,2-1-1-16,-4-2 2 0,0-5-1 15,2 1-1-15,-4-6 0 0,0-3-1 0,0-2-2 16,0 0 3-16,0 0 4 0,0-6-4 16,0-7-5-16,0-2-1 0,0-3 1 15,0 0 6-15,5 2-1 0,3 0-2 16,0 3 1-16,2 6 2 0,-1 1-1 15,3 2-11-15,3 2-3 0,-1 1 3 16,7 1 0-16,-1 0-2 0,-1 0 9 0,8-2 2 16,-2 0 1-16,4-2 2 15,2 0 0-15,-7 0 2 0,-5 1-1 16,2-3-1-16,-7 0 3 0,-6 1 0 15,-1 0-3-15,-7-1 1 0,0 1 5 0,-9 0-2 16,-5-1-2-16,2 3 3 0,-3 2 5 16,-1 0 10-16,7 1-1 0,-1 0-9 15,2 2-5-15,1 8-1 0,1 3-2 16,2 1-2-16,4 6 1 0,0-2 2 15,0 2-2-15,0 0-2 0,8-5 1 0,1 0 1 16,5-2-1-16,-1-5-1 0,1-3-2 16,3-4 1-16,1-1-4 15,5 0 4-15,0-10 2 0,-3-5-13 16,-3 0 0-16,-5-2-5 0,-6-3 13 0,1-1 5 15,-5-2-2-15,2-1 0 0,-4-1 4 16,0-3-3-16,2-3 1 0,0-2 1 16,4-2-2-16,-2-1 0 0,0-2 1 15,3 3 0-15,-3 5 0 0,2 6 1 16,-4 12 3-16,2 5 4 0,-4 4-1 0,0 3-2 15,2 0-8-15,-2 0-3 0,2 0 8 16,0 10 2-16,-2 2-3 0,2 3 2 16,-2 2 0-16,0 4 1 15,0 1 3-15,0 1-4 0,0 1 2 0,0 2 3 16,0 2 1-16,0 1-3 0,0 2 3 15,0-4 0-15,-2 1 1 0,-2-3 1 16,0-3-3-16,2 0 4 0,0-6-5 16,2-1-1-16,0-6-5 0,0-4 5 15,0-2-6-15,0-3 0 0,0 0-1 0,10 0 6 16,9-10-3-16,2-3-8 0,5-1-4 15,8 0 0-15,-3 2 6 0,0 0-13 16,-7 6 10-16,-9 1 4 0,-7 5 1 16,-4 0-2-16,-4 0 3 0,0 5 2 15,0 5 1-15,0 3 2 0,-8 3 0 16,2-1 2-16,6 1-4 0,-2-2-1 15,2 1 0-15,0-1 2 0,0-2-2 16,2 1-2-16,4-2-3 0,2-2 4 16,1-1-2-16,7-2-35 0,1-3 31 0,3-3-80 15,5 0 37-15,2 0-14 0,4-6-156 16</inkml:trace>
  <inkml:trace contextRef="#ctx0" brushRef="#br0" timeOffset="99284.85">17759 17308 92 0,'-5'-7'83'0,"-1"1"-27"16,-2 0 14-16,-2 4-31 0,-1 1 10 16,-1 1-12-16,0 0-5 0,1 2-10 0,-1 11 2 15,-1 5-7-15,1 2 0 0,0 2-6 16,3 1 1-16,1 1-2 0,4 2-7 15,-4-3 0-15,6-3 1 0,2-3-2 16,0-4-2-16,0-3 0 0,10-3 1 16,2-6 2-16,5-1-1 0,4-2-1 15,-1-11 1-15,3-2 0 0,-7-1-2 16,-1-1-5-16,-5 2 0 0,-4-1 0 15,-1 1-2-15,-5 5 3 0,0 2 0 16,0 2 4-16,0 6 0 0,-7 0 0 0,3 0-2 16,-4 1-1-16,4 8 2 0,-4 1-1 15,3 3 1-15,1 0-1 0,4 1 0 16,0 3 0-16,0-3 3 0,0 1-2 15,7-2-1-15,5-3 0 0,4-1 2 16,-1-7-1-16,-3-2 3 0,-1 0-3 0,3 0 0 16,7-6 1-16,0-3-1 15,-3-6 0-15,-1 1-4 0,-3-1-3 16,1-4 2-16,-1 3 5 0,5-4 1 15,1 0 1-15,1 1-1 0,-4-1 2 0,-9 4 1 16,0 3 2-16,-6 3 1 0,2 2 1 16,-2 5-5-16,-2 0 2 0,0 3 3 15,0 0-4-15,0 0 0 0,0 0-6 16,0 6 0-16,0 4 3 0,-6 2 2 15,4 0 0-15,-4 1 1 0,2 3 2 0,-2-2 1 16,1 1 1-16,1 1-7 0,0-4 3 16,0-1 4-16,4-2-5 15,-2-4-2-15,2-3-1 0,0-1 1 16,0-1 1-16,8 0-1 0,3-8 3 0,5-5 0 15,5-1-2-15,1-1-2 0,3-1 0 16,-4 2 1-16,-2 2-1 0,-5 3-1 16,1 4 1-16,-5-1 1 0,-2 3 1 15,-4 3-4-15,-4 0 2 0,0 0 4 16,0 0-4-16,0 3 2 0,-4 5 4 0,-2 2 2 15,0 1 1-15,0 0-3 0,-1 3 1 16,1-3 0-16,2 1-4 0,-2 1-2 16,4-2 0-16,2-1 0 15,0-4 0-15,0 1-7 0,4-3-11 16,8-2-5-16,5-2 3 0,1 0-13 0,1 0-34 15,2 0 54-15,1-5-74 0,1 1 73 16,4-2-87-16,-2-2 31 0,-2 1-10 16,-1-2-2-16</inkml:trace>
  <inkml:trace contextRef="#ctx0" brushRef="#br0" timeOffset="99868.89">18420 17365 28 0,'2'-14'53'0,"-2"-1"9"15,0 1-11-15,0 2-4 0,-2 1-11 16,-6 2 3-16,-2 4 8 0,-3 2-18 16,-1 3 0-16,3 0-3 15,-5 2-11-15,1 8-4 0,3 3-3 0,-3 1-4 16,7 4 2-16,2 0-4 0,2-1-2 15,4 1 0-15,0-3 2 0,0-4-2 16,6-1-2-16,4-6 1 0,-1-2 2 16,3-2-1-16,0 0 2 0,-1-4-4 15,3-1 4-15,-3-1-5 0,-3 3 3 0,0 0 3 16,0-2-5-16,-1 4 6 0,3 1-1 15,-2 0 0-15,5 0 1 0,-1 4 8 16,-2 4-11-16,-1 5 0 0,-5 4 3 16,-4 5-3-16,0 4 1 0,0 2-2 15,-6 4 2-15,-5 1 0 0,-1 0-3 16,-5 1 2-16,5 1 0 0,-7-5-1 15,5-1 0-15,-1-5-1 0,1-7 3 16,1-2 0-16,5-8-2 0,0-5 2 16,2-1-1-16,4-1 1 0,0 0-1 0,2-9-2 15,0-5 0-15,4-1-1 0,10-3-4 16,3-1 2-16,1 2 1 0,1 1-2 15,4 3 1-15,-3 2-2 0,7 0 2 16,-2-3 3-16,4 1-4 0,4-3 1 16,2 0 3-16,11-5 1 0,-3-3-2 15,0-1 1-15,3-5 4 0,-5-2 3 16,1-2 0-16,-7-1 5 0,-10-3-6 15,-7 1 0-15,-10 2-4 0,-8 4 1 16,0 6-1-16,-4 7 5 0,-10 5 4 0,-3 7 3 16,-1 6-1-16,-1 0 0 0,0 3 4 15,1 10 2-15,-1 4-3 0,1 3-2 16,3 3 2-16,5 1-3 15,6 4-11-15,2-4 0 0,2 0-2 0,10-1 2 16,9-3 0-16,10 0-1 0,10-5-4 0,15-3 3 16,10-4 0-16,10-8-18 15,3 0-1-15,-3 0-14 0,-6-7-5 16,-2-2-21-16,-10-6-69 0,-17 0-104 15</inkml:trace>
  <inkml:trace contextRef="#ctx0" brushRef="#br0" timeOffset="-114131.52">2232 3365 9 0,'-12'1'0'0,"6"0"0"16,6-1 1-16,0 0-8 0</inkml:trace>
  <inkml:trace contextRef="#ctx0" brushRef="#br0" timeOffset="-113676.49">1468 3204 35 0,'-27'-5'13'0,"-2"-3"-1"16,6 0 7-16,-2-2-6 0,3 0-1 15,1-2-6-15,2-1 23 0,3-2-35 0,3-4 3 16,3 3 11-16,2-1-1 16,4 0 5-16,-7 1-13 0,3 1 3 15,0 0-4-15,-3 2 12 0,3-1 9 0,0 2-10 16,-5 1 0-16,5 0-1 0,-2 1-1 15,-3 3 6-15,3 1 3 0,-2 4-4 16,3 1 5-16,1 1-4 0,2 0-12 16,0 2-5-16,2 4 0 0,0 4 3 15,4 1-5-15,0 0 4 0,0 1 2 0,6-1-1 16,0 0 1-16,2 0 1 0,3-3-2 15,-5 1-4-15,2 0-2 0,0-1-8 16,-2 1-32-16,-1-3-33 16</inkml:trace>
  <inkml:trace contextRef="#ctx0" brushRef="#br0" timeOffset="-109092.23">1267 2990 37 0,'2'0'95'0,"-2"0"-42"0,0-3-10 16,0 1 3-16,0 1-6 0,0-2-3 15,0 0-2-15,0 2-6 0,2-1-4 16,-2 1-3-16,2 1-6 0,-2-3-2 16,0 3 6-16,0-2-2 0,0-1-3 15,0 2-1-15,0-3-2 0,0 4 0 16,0 0-5-16,0 0-2 0,0 0-2 15,0 0-5-15,0 0 4 0,0 0-3 16,0 0 1-16,2 0-3 0,0 5-1 16,-2 8 3-16,5 5 2 0,-5 8 3 0,2 4-2 15,-2 5-1-15,0 5 0 0,0-2 0 16,0 5 0-16,0 2-2 0,0-2 3 15,0 2 1-15,0-4-2 0,0-4 2 16,-7-4-1-16,5-4-2 0,-4-3 1 16,0-5 0-16,4-5 2 0,-6-5-2 0,6-4 0 15,0-4 1-15,-5-3 0 16,7 0 5-16,-4 0-5 0,0-9 0 15,0-5 1-15,4-5-3 0,0-1 0 16,0-4-1-16,6-5 1 0,0 1 0 0,5-2-1 16,-1 3-1-16,4 4 2 0,7 0-2 15,2 7 0-15,2 3 0 0,6 2 1 16,-2 5 0-16,6 6 0 0,-6 0 0 15,-2 7 1-15,-5 7-1 0,-1 5-1 16,-4-1-6-16,-1 0-1 0,-4 0-3 0,-3 0 1 16,-5-2 3-16,-4 1 1 0,0-3 2 15,-2-3-1-15,-6-1 5 16,-9-1 5-16,5-1-1 0,-7-2-2 15,0 0-1-15,1-3 6 0,-1 3-1 0,1-1 2 16,-3 1-1-16,2 0 0 0,5-1-3 16,-1-1-3-16,9-1 0 0,4-1 0 15,0 0-2-15,2 2-3 0,0-1-3 16,2 4-8-16,13-4-13 0,3-2-26 15,1-1-33-15,-1 0-122 0</inkml:trace>
  <inkml:trace contextRef="#ctx0" brushRef="#br0" timeOffset="-108851.22">1811 3330 185 0,'0'-1'147'0,"0"1"-101"0,0 0-12 16,0 0 7-16,0 0-16 0,0 9-10 15,-2 6-8-15,-4 4 5 0,-3 1 12 0,3 1-15 16,2 0-10-16,-4-1 4 0,4 1 1 16,-1-1-2-16,3-3 1 0,2-2-3 15,0-2 2-15,0-2-3 16,0-3-5-16,0-2-12 0,4-2-9 0,3-3-16 15,1-1-23-15,2 0-52 0,-1-8-43 16</inkml:trace>
  <inkml:trace contextRef="#ctx0" brushRef="#br0" timeOffset="-107948.16">1966 3023 143 0,'0'0'39'0,"0"0"-4"0,0 0 8 15,0 0-15-15,0 0-2 0,0 0-2 0,0 0-11 16,0 0-4-16,0 0 4 0,-2 0 3 15,2 0-8-15,0 0-3 0,0 0-3 16,0 0-1-16,0 0-3 0,0 5 0 16,0 0 3-16,0 0-1 0,0 1 0 15,0-1-1-15,0 1 2 0,0 0 1 16,0 0-1-16,0 1 1 0,0 0-2 15,0-3 2-15,0 3-1 0,0 0-2 16,0-2 1-16,0 0 2 0,0 0-2 16,0 0-1-16,0 0 2 0,0 1 2 15,0 1-3-15,0 0 0 0,-2 1 4 0,2-2-3 16,0 1 0-16,-2-1-2 0,2-1 1 15,0 2 2-15,0-3-2 0,0 1 0 16,0-2 0-16,0-1 0 0,0 1 1 16,0 0-2-16,0 3 1 0,0-1 4 15,0 0-4-15,0 0-1 0,0 0 2 16,0 0 1-16,0 0-2 0,0-1-1 15,0-2 1-15,0 1 1 0,0 0-1 16,0 2-1-16,0 1 1 0,0-1 3 16,0 3-5-16,0 0 4 0,0 0-2 0,0 3 0 15,0 1-2-15,2 0 4 0,0 2-4 16,0 0 4-16,0 1-2 0,0 1 0 15,2-1-2-15,-2-1 2 0,2 0 0 16,0-1-2-16,1-2 2 0,-1 0 1 16,-2-5-3-16,2-2-3 0,-2-2-3 0,0-2 0 15,4 0-3-15,0-1 6 16,1-9 5-16,3-2 1 0,-2-3-8 15,1-1 5-15,-1-2 3 0,2 0 0 16,-2-4-2-16,3 2-2 0,-3-2 2 0,2 6 1 16,-1 2-2-16,-3 4 2 0,-2 7-4 15,2 1-1-15,-2 2 1 0,2 0-2 16,1 0 2-16,3 0 2 0,-2 6 1 15,1-2-2-15,-1 2 3 0,0 0 1 16,0-2-3-16,-1 1 1 0,1 1 2 0,-2-4 1 16,2 0-2-16,1-1 0 0,-3 0 1 15,0 1 0-15,-2 0-2 16,2 2 1-16,0-1 1 0,3 1 4 15,1 4-2-15,5-1-3 0,-1 1 3 0,3 2-2 16,1 0-2-16,1 2 1 0,1 1 2 16,-1 0 0-16,-11 2-4 0,5 0 2 15,-7-1 0-15,-4-1 3 0,-2 1 1 16,0-1 0-16,-6 0 5 0,-9-1 12 15,-1-2 8-15,-3 0-3 0,-6 0-2 0,1 1-6 16,-1 1-6-16,2-1-5 0,2-1 0 16,7 1-7-16,1-3-2 15,3 1-3-15,4 2-26 0,6-7-49 16,-2-3-108-16</inkml:trace>
  <inkml:trace contextRef="#ctx0" brushRef="#br0" timeOffset="-106771.11">3076 3307 116 0,'0'-6'64'16,"4"1"-30"-16,-4 0 19 0,0-1-13 15,0 2-12-15,0 0 0 0,0 0-10 0,0 2 3 16,-4-2-2-16,0-1-6 0,-2 1 4 15,-3-1 0-15,1 3-3 0,-2-1-4 16,-1 1 3-16,5 0-1 0,-4 1-1 16,-3 1-6-16,5 0 3 0,-2 0-4 15,-3 5 1-15,1 5-5 0,-2 2 1 16,1 2 3-16,3 1-2 0,-3 3-2 15,5 2-1-15,4-1 2 0,0 2 0 16,4-1-1-16,0-2 1 0,0 0-1 16,8-2-1-16,2-2 1 0,5-2 0 0,4-1 3 15,-3-4 0-15,7-2-2 0,0-4 2 16,-1-1 2-16,7-1 4 0,-8-11-6 15,2 0 2-15,-3-2 3 0,-9-2-4 16,1 2 2-16,-6-1 1 0,-2 0 1 16,-4 1-3-16,0 0 1 0,0 3-6 15,0 2 4-15,0 3-1 0,-4 3-4 16,2 3 1-16,-2 0 0 0,-2 0-3 15,2 5-1-15,-5 9 0 0,5 1 4 16,2 2 0-16,-2-1-2 0,4 1-1 16,0-3 1-16,6-1-4 0,9-1 1 0,3-6 4 15,1-3 0-15,6-3 2 0,2 0-1 16,0-4 1-16,4-7 2 0,-7-1-3 15,1-2 0-15,-2 0 0 0,-2-1 1 16,-1 1 0-16,-5 0-1 0,-5 1 0 16,0 2 3-16,-3 1-1 0,-5 1-1 15,-2 5 2-15,0 1 2 0,0-1-1 16,0 4-1-16,0-2 0 0,0 2 0 15,0-1-3-15,0 0-4 0,0 1-1 16,2 0 4-16,0 0-3 0,2 1 2 0,-4 2 2 16,2 0 1-16,2 1-1 0,-4 0-1 15,2 0 1-15,0 2 1 0,-2-2-1 16,0 3-1-16,0 2 1 0,0 3 1 15,0 3-1-15,0-1-1 0,0 0 1 16,0 1 0-16,0-5-2 0,2 0 0 0,2-1 0 16,-2-3 3-16,1-3-5 15,-1 1 1-15,-2-4 0 0,0 0 2 16,2 0 1-16,2-4 0 0,2-5-1 15,2-2 3-15,-1-2-2 0,-1 1-2 0,4 2 1 16,0 2 2-16,7 1-5 0,-3 1-1 16,7 1 0-16,0 3 6 0,1 1-4 15,5 1-7-15,8-1 3 0,3-3 2 16,3-2-2-16,2-3 0 0,-1 1 1 15,-1-2 6-15,-8-2-1 0,-6 1 0 0,-10-1 1 16,-9 1 2-16,-8-2 3 0,0 3 0 16,-6-2 3-16,-11 2 3 15,-6 4-5-15,-8 2 4 0,-4 4-5 16,-4 0 6-16,-2 1-1 0,5 11 2 0,8 5 1 15,9 0-5-15,7 3-4 0,9-2-3 16,3 2-2-16,7 4 1 0,11-1 0 16,7 2-2-16,12-1 2 0,9-2 2 15,5 0-16-15,11-2-23 0,3-5-1 16,3-6-49-16,-4-8-218 0</inkml:trace>
  <inkml:trace contextRef="#ctx0" brushRef="#br0" timeOffset="-105640.03">4796 3207 115 0,'0'-5'42'0,"0"0"9"0,0 0-1 16,0 1-6-16,0-1-10 0,0-2-2 0,0 2-2 16,-6-3-1-16,-1 1-3 15,3 2-7-15,-6-3 1 0,4 3 1 16,-5 2-1-16,-3-2-8 0,1 5 2 15,-7 0-4-15,-3 0-3 0,-6 4-5 0,-4 5 1 16,-2 7-1-16,6 1 2 0,0 1-3 16,8 2-1-16,11 2 1 0,0-1-4 15,10 3 0-15,0-2 4 0,2 0-3 16,12 1 2-16,5-7-2 0,6-3 0 15,4-4 5-15,4-6 0 0,0-3-3 16,4 0 0-16,-4-6 3 0,-6-5 0 0,-2-6-1 16,-9 1 3-16,-3-1 1 15,-1 0 7-15,-8-2-2 0,2 1-2 16,-4-1 1-16,-2 0-7 0,0 3 2 15,0 1-3-15,-6 3 2 0,4 7-2 0,0-1 0 16,2 6-2-16,0 0 0 0,-2 0-4 16,2 10 0-16,0 7 3 0,0 4 2 15,0 6-2-15,0 4 0 0,4 6 0 16,4 5 2-16,1 0-3 0,3 1-2 15,0-2 4-15,3 1-1 0,-5-3-2 0,1 4 0 16,-5-3 2-16,0-1 1 16,-4-2-1-16,-2-5-2 0,0 1 1 15,0-3 3-15,-10-3 1 0,1-3-4 16,-3-4 4-16,-2-2 0 0,-1-4 0 0,-1-2 0 15,-3-3 0-15,2-1 2 0,3-4-3 16,0-2 2-16,1-1-2 0,3-1 2 16,2 0 0-16,-1 0-3 0,3-2 0 15,4-3 0-15,-2-3 2 0,4-3-3 16,0 0-8-16,2-6-7 0,8-5-6 0,11-4-15 15,2-5-7-15,10 0-24 0,4-1 6 16,2 0-39-16,0 0-49 0,-1-1 31 16</inkml:trace>
  <inkml:trace contextRef="#ctx0" brushRef="#br0" timeOffset="-104875.99">5178 3407 120 0,'2'-17'18'16,"2"3"15"-16,5-2 1 0,-9 1-17 16,8 4 2-16,-8 2 4 0,2 3-3 15,2 4 10-15,-2-2-8 0,-2 1-7 0,0 2-3 16,0-2-5-16,0 2 9 0,0 1-3 15,0 0-4-15,0 0-4 0,0 0 6 16,0 0-4-16,0 0-4 0,0 0 1 16,0 0-1-16,0 0-2 0,0 0-2 15,0 0 0-15,0 0 5 0,0 0-1 16,0 0 0-16,0 0 4 0,0 0 6 15,0 0 2-15,0 0-7 0,0 0-6 16,0 0 0-16,0 0-2 0,0 0-4 16,0 0 3-16,0 0 2 0,0 5-1 0,2 3 0 15,-2 0 0-15,2 4 3 0,0-1-2 16,-2 2-1-16,0 3 2 0,0 0-1 15,0 1 0-15,0 1-2 0,0-3 2 16,0-2 1-16,0-2-1 16,0-3-1-16,2-2 0 0,-2-3 3 0,0-2-3 15,0-1 0-15,0 0 7 0,0 0 10 16,0-1-4-16,0-8-12 0,2-3 0 15,5 0 1-15,-3-3-3 0,2-2-1 16,2-1 2-16,1 1 0 0,-1-2-1 16,4 3 2-16,-1 0-3 0,3 6-3 0,0 2 0 15,1 2-5-15,4 5 4 0,-3 0 1 16,1 1-1-16,1 0 6 0,1 0-3 15,2 0 3-15,1 2-1 16,-1-2-1-16,0 0 2 0,-3 0 0 0,-1 0 1 16,-9 0-2-16,0-1 1 0,-6-3 4 15,-2-1 2-15,0 0-2 0,0 1 1 16,-2-1 2-16,-8 0 0 0,0 1-2 15,-3 2 1-15,1 0-3 0,-3 2 0 16,3 0-1-16,-3 0 3 0,1 8-1 0,2 2-3 16,-3 3-1-16,7 4 1 0,-2 4 0 15,-1 1-1-15,5 3-1 0,2 0 0 16,4 0 2-16,0 0-1 0,0 1-2 15,10-6 2-15,3 0 0 0,-1-6 0 16,5-2 0-16,1-3 0 0,5-6 2 0,2-1 0 16,-1-2-3-16,-1-2 2 15,-4-8 2-15,-5-4-1 0,-1-4-1 16,-3 0 1-16,-2-2 2 0,-6 1 0 15,0-1-2-15,-2-1 5 0,0 0-1 0,0 0-2 16,-6-1-4-16,-2 6 2 0,0-1-1 16,1 5-1-16,5 7 0 0,2 1 0 15,0 4-1-15,0 0-6 0,0 6-6 16,0 7 2-16,0 2-16 0,9 3-7 15,-1-2-24-15,0-2-39 0,-2-4-77 16</inkml:trace>
  <inkml:trace contextRef="#ctx0" brushRef="#br0" timeOffset="-104118.95">5819 3349 254 0,'0'-9'41'0,"0"2"12"16,-4 1-14-16,0 2-7 0,4 1-1 15,-2 2-3-15,0 1-16 0,-3 0-9 16,1 0-1-16,-2 9 3 0,-4 2 1 15,1 3 5-15,-1 2 3 0,2 1-6 0,2-1-3 16,2 1 2-16,1-2-1 0,3-1-5 16,0-1 2-16,0-2-3 15,5-4 1-15,5-4 0 0,2-2 1 16,5-1 1-16,6 0 0 0,-1-11-3 0,1-1 2 15,2-2-2-15,-7 1 0 0,-1-1-1 16,-5 0 0-16,-1 2-8 0,-5 0-7 16,-4 5 3-16,0 2 6 0,-2 2-1 15,0 3 10-15,0 0-7 0,-6 0-10 16,-4 11 8-16,-3 2 2 0,1 1 5 0,3 2-1 15,3 1-1-15,4 0-1 16,2 2 2-16,2-2 1 0,13-3-3 16,10-3-1-16,1-4 6 0,5-4 0 15,5-3-3-15,-1 0 1 0,0 0 0 0,0-10 2 16,-2-2-2-16,-4 0 0 0,-2-1 1 15,-11 2 0-15,-1 1-1 0,-9 1 4 16,-2 5 4-16,-2 1 0 0,-2 3-5 16,0 0 0-16,0 2-3 0,0 9-1 15,-6 7 1-15,0 5 0 0,-2 2 1 0,4 6-2 16,1 0 1-16,3 5 1 0,0 3-1 15,0-3 1-15,5 1-2 0,-3-2 0 16,-2-1 3-16,0-2 0 0,-2-1-2 16,-11-4 0-16,3-3 3 0,-3-2 2 15,-1-5-1-15,-1-3 4 0,5-4 1 16,-2-5-2-16,1-3 2 0,3-2 0 15,-4 0-1-15,1 0-1 0,-3-1-2 16,4-10-4-16,-3-3 3 0,1-6-3 16,4-4-2-16,-1-1 2 0,5-5-1 0,4-4-1 15,2-6-3-15,13-5 2 0,7-7 1 16,11-5-2-16,7-5 0 0,9 1-12 15,5 2-14-15,2 9 5 16,-4 10 12-16,-5 12 9 0,-6 11 1 0,-1 3 0 16,-9 4 2-16,-6 5 3 0,-5 0 5 15,-9 2-1-15,-7 3-1 0,-4 0 0 16,0 0 3-16,-4 6 2 0,-15 6-2 15,-6 4 0-15,-6 3-3 0,-2 0-1 16,2 3-2-16,6-1-1 0,7-1 0 0,3-1-1 16,7-3-2-16,6 0-1 15,2-1-5-15,0-2-24 0,8-5-16 0,5-7-45 16,5-1-161-16</inkml:trace>
  <inkml:trace contextRef="#ctx0" brushRef="#br0" timeOffset="-103415.91">6714 3421 133 0,'2'1'5'0,"6"-1"22"16,1 0 19-16,1 0-10 0,6 0-4 16,3-5 0-16,6-2-17 0,0-4-7 15,0-2 6-15,1-3-4 0,-1-3 5 16,0 0-4-16,-6-3 6 0,-5 2 3 15,-4 0-8-15,-1-2-3 0,-9 2-5 0,0 3 5 16,-2 0 2-16,-11 5-7 0,3 5 3 16,-7 3-3-16,-1 4-5 0,1 1 1 15,-1 11-1-15,1 6 2 0,3 4-1 16,1 3-3-16,5 6 2 0,2-1 3 15,6 3-3-15,0 2-3 0,0-3-3 0,14-3-11 16,11-6-6-16,2-9-3 16,8-6 24-16,2-6 5 0,5-2-4 15,1 0 2-15,-2-9 3 0,3-8 1 16,-3 0 10-16,-4-4-2 0,-4 0 3 0,-10 1 2 15,-8-1-7-15,-7 3 2 0,-4 0-2 16,-4 3-4-16,-4 4 0 0,-13 4 0 16,-3 2-5-16,-7 5 1 0,-2 0-2 15,0 7-2-15,6 10 2 0,2 2 1 16,5 5-2-16,3-1 0 0,5-1 0 15,4 0 1-15,4 1-1 0,0-6 0 16,8 0 1-16,3-3 6 0,5-5-2 16,5-3 5-16,0-5 1 0,3-1-4 15,5-7-1-15,0-11-5 0,4-6 4 0,2-4-1 16,-4-5 1-16,3-1-5 0,-6-3 2 15,-5-3 1-15,2-1-2 0,-6-5 0 16,-3-3-1-16,1 0 2 0,-9-5-3 16,0 2-8-16,-6 2 1 0,-2 7 3 15,0 13 5-15,0 17 7 0,-6 13 18 0,-10 6-14 16,-11 22-10-16,-8 12 5 15,-7 10 15-15,-1 5 3 0,1 3-8 0,11 6-2 16,9-1-11-16,16-1 1 16,6-4-2-16,8-4-2 0,23-5 1 0,16-5-4 15,17-7-16-15,19-6-22 0,12-7-18 16,11-13-48-16,7-11-268 0</inkml:trace>
  <inkml:trace contextRef="#ctx0" brushRef="#br0" timeOffset="-102537.86">8275 3242 19 0,'2'-3'99'0,"2"0"68"16,-4 0-113-16,0 1 4 0,0-1-8 16,0 1-10-16,0 2-8 0,0 0-9 15,0 0-17-15,0 0-5 0,0 3-1 16,0 7 6-16,0 5 1 0,-6 0-2 0,-1 1-2 15,3-2 21-15,-2-1-18 0,6-3-4 16,-2-1-1-16,0-1 0 0,2 1 0 16,0-4 0-16,0-2-2 0,0 2 2 15,0-3-2-15,2 2-10 0,6-2-14 16,1-2-12-16,1 0-7 0,4 0-11 15,-1-5-31-15,1-3-26 0,-3-7-17 16</inkml:trace>
  <inkml:trace contextRef="#ctx0" brushRef="#br0" timeOffset="-102222.84">8467 3224 99 0,'14'-6'58'0,"1"-1"-15"0,3 3 24 15,1-3-11-15,2 2-19 0,4 2 0 16,-5 1-10-16,1 2-12 0,-7 0-6 16,-1 0-2-16,-5 0-6 0,-4 1 1 15,-4 4 2-15,2 1-1 0,-2 0-2 0,0 1 3 16,0 2 5-16,0-3-3 15,-2 1 0-15,0-1-4 0,-2-2 4 16,2 2-3-16,2-2-1 0,0 1-1 16,0 0 1-16,0-2 9 0,0-2-10 0,4 0 2 15,0 0 1-15,2-1 1 0,-1 0-5 16,-1 0 2-16,-2 0-1 0,-2 0 2 15,0 0-4-15,2 0-1 0,2 2 1 16,-2-1 1-16,0 2-3 0,6-1 2 16,1 2 1-16,-1 1 0 0,0-2-3 0,0-1 3 15,-1 3-3-15,-1-1-7 0,-2 1-8 16,2 1-4-16,-2-2-12 15,2 3-23-15,1-4-32 0,-3-1-12 16,4-1-28-16</inkml:trace>
  <inkml:trace contextRef="#ctx0" brushRef="#br0" timeOffset="-101335.79">8519 3209 110 0,'2'-3'48'0,"-2"-1"-10"16,4 2 10-16,-4 0-5 0,0-1-3 15,4 3-4-15,-4-1-7 0,0-2 2 16,0 3-3-16,0-1-5 0,0 1-2 15,0 0-13-15,0 0-5 0,0 0-2 16,0 5-1-16,0 2 1 0,2 7 4 16,-2 1-2-16,0 1-1 0,0 2-1 15,0-3 0-15,0 0 2 0,0-2-1 0,0-2-1 16,0-2 2-16,0-5 0 0,0 0-2 15,0-2-1-15,0-2 1 0,0 0 3 16,0 0 1-16,0 0-2 0,0 0 3 16,4-6-1-16,2-7-5 0,5 1-1 15,1-1 1-15,0-2 1 0,3 2-3 16,-1-3 0-16,1 2 2 0,-1 5 2 15,1 1-5-15,-5 3 2 0,3 5 0 16,-5-1-2-16,-2 1 1 0,2 0 3 16,-1 0-1-16,-3 6-2 0,2 2 3 15,-2 1 2-15,2 3 0 0,0-3-2 0,-4 1 2 16,3 1-1-16,-3-3 0 0,-2 1 1 15,2 2-3-15,0 0 0 0,2 1 0 16,4 1 0-16,0-2-17 0,5 2-26 16,1-6-53-16,5-5-123 0</inkml:trace>
  <inkml:trace contextRef="#ctx0" brushRef="#br0" timeOffset="-100818.76">9538 3138 19 0</inkml:trace>
  <inkml:trace contextRef="#ctx0" brushRef="#br0" timeOffset="-100562.74">9538 3138 235 0,'-2'-15'65'16,"-7"10"-12"-16,-1 1-4 0,-4-1-22 15,-1 2 4-15,1 1-2 0,-5 1-9 16,0 1 0-16,1 0-5 0,-1 0 0 16,3 8-3-16,1 0 0 0,5 1-5 0,2 4-1 15,3-1-6-15,3 3-1 0,2 3 1 16,0-2-1-16,5 1-1 0,11 1 0 15,3-1 6-15,1 1-4 0,5-1 0 16,-2-1 0-16,2 0 1 0,-3 0 0 16,-3-1-2-16,-5-2 2 0,-3-3 1 15,-7 0-2-15,-2-4-4 0,-2 0 2 16,-2 1 5-16,-8-1-2 0,-7 0-1 15,-4 1 3-15,1-2 1 0,-3 1-4 16,2-2-1-16,5-1 2 0,3 0 0 0,7-1-2 16,4-1-7-16,2 0-14 0,0 0-19 15,2-1-18-15,6 0-27 0,7 0-34 16,-1-8-147-16</inkml:trace>
  <inkml:trace contextRef="#ctx0" brushRef="#br0" timeOffset="-99278.68">9687 3353 172 0,'0'0'63'0,"0"0"-23"0,0 0 13 0,2-2-13 16,2-1-10-16,0-2-5 16,4 0-8-16,2-3 5 0,1-2-5 15,3 0-3-15,5-3 8 0,-3-2 2 16,1 1-5-16,-1-3-5 0,-3 2 1 0,-5 2-5 15,-4-3-4-15,-2-1 1 0,-2 2-1 16,0-1 0-16,0 4-7 0,-6 3 5 16,-2 1-1-16,-2 6-3 0,-3 2-1 15,-1 0-2-15,-1 6 1 0,-3 7 3 16,1 4-4-16,1 4 2 0,1 1-2 0,3 4-1 15,8 4-3-15,-1 1 0 0,5 0-7 16,0-1-7-16,5-4-3 16,9-4 4-16,7-3 17 0,-1-7 1 15,11-3 1-15,-2-6 2 0,4-3 2 16,3 0-1-16,-5-7-3 0,-3-6 4 0,-3-3 2 15,-6-4-2-15,-1 2 0 0,-1-6 4 16,-7-1 0-16,5 0-7 0,-7-1 3 16,-6-1 1-16,6 1 2 0,-8-3-2 15,0 1-3-15,2-4 0 0,-2-2 0 16,5-2-2-16,-1 0 0 0,-2 2 1 0,4 5 0 15,2 7-1-15,-8 5-1 0,6 8 3 16,-3 2 0-16,-3 4-3 16,2 3-1-16,-2 0 1 0,0 0-3 15,4 0 2-15,-2 1 0 0,0 7 4 0,0 1 0 16,2-2-1-16,-2 2-2 0,2-3 3 15,-2 2-1-15,2-1-1 0,-1-2 1 16,-3 1 0-16,2-1 2 0,-2 0-2 16,0 1-1-16,0 2 3 0,0-2 0 15,-5 0-2-15,5 1-1 0,-4-1 2 0,4 4 0 16,-4-2-2-16,2-1 0 0,2 3 2 15,-2-3-1-15,2-1 0 0,0 2-1 16,0-2 2-16,0-1 0 16,0 2-2-16,0-3 0 0,0 3 3 0,0-1-2 15,-4 1 0-15,2 0 0 0,0 2 0 16,0-3 2-16,0 3-3 0,-2-2 1 15,1 0 0-15,1 2 3 0,0-4-6 16,0 1 3-16,2-1 0 0,0-1 1 16,0 1-2-16,0-2 0 0,0-1 2 0,0-1-1 15,0 0-1-15,0-1 1 0,0 0 0 16,0 0 2-16,0 0-2 0,0 0 2 15,0 0 0-15,0 0-1 0,0 1-3 16,0 1-2-16,0 0 5 0,0 0 1 16,0 0-4-16,0 0 1 0,0-1 2 15,0 3 1-15,0 0-4 0,0-1 1 16,0 1 4-16,0 1-2 0,0-1-2 15,0 4-1-15,-2 0 5 0,-2 0-3 16,2 1-3-16,0-1 2 0,-2-1 4 0,4-1-3 16,0-2-2-16,0 0 0 0,0 1 3 15,0-4 0-15,0 2-3 0,0 1 2 16,0-3 0-16,0 0 1 0,0 0-2 15,0-1 1-15,0 0 0 0,4 0 0 16,0 0 0-16,8 0 0 0,1-6 1 16,5 0 0-16,5-3-3 0,2-5-2 15,4 1 3-15,2-4-6 0,0-2-6 16,-2 1-5-16,-2-1 2 0,0 0 6 15,-7 7 2-15,-5 0 5 0,-9 2 2 16,-2 4 4-16,-4-1 3 0,0 2 3 0,0 1 3 16,-6 1 1-16,0 2-7 0,4 1 11 15,-5 0-9-15,3 0-3 16,0 0-6-16,0 2-1 0,4 5 2 0,-2 3-1 15,2-2 2-15,0 3-2 0,0 1 1 16,4-2 0-16,6 4-2 0,-1-2 0 16,5 4 1-16,5 0 1 0,1 1-1 15,5 2 1-15,0 1 1 0,0-2 0 16,-6 2-3-16,-3-2 2 0,-6-1 2 15,-1 0-1-15,-5-3-3 0,-4-3 2 0,0-1 2 16,0-3 1-16,0-1-4 0,-4 0 6 16,-7-3 5-16,1-1 8 0,-2-1 1 15,-3-1-6-15,1 0-2 0,3 0-6 16,-3 0-3-16,8 0-1 0,-3 0-1 15,5 0 0-15,2 1-7 0,0 1-22 0,2 2-24 16,0-3-24-16,0-1-93 16</inkml:trace>
  <inkml:trace contextRef="#ctx0" brushRef="#br0" timeOffset="-98493.63">11181 3272 2 0,'0'0'252'16,"-2"-2"-180"-16,-2-5-29 0,-4 3 4 15,-3-3-3-15,-1 2-13 0,-5 1-7 16,3 0-6-16,-5 4-2 0,3 0-3 16,-3 2-4-16,0 7-6 0,3 3 2 15,-1 3-2-15,5 4-2 0,6 2 0 0,0 2-2 16,6 1 1-16,0-3-1 0,8-4 2 15,6 1 0-15,-1-5-3 0,3-5-4 16,3-1-1-16,-3-7 0 16,1 0 1-16,-3-2 2 0,-3-9 5 0,1 0 3 15,1-3-3-15,-3 0-3 0,-2 2-1 16,-2 0 0-16,-4 2-3 0,-2 4-5 15,0 1-3-15,0 3 7 0,0 2-1 16,0 0-10-16,0 1-8 0,5 6 10 16,-1 0-4-16,4 1-2 0,0-3-3 15,3 1 6-15,1-2 9 0,0-3 3 0,3-1 4 16,-3 0 3-16,5-5 0 0,-7-8 0 15,5-2 6-15,-5-4 8 0,4-2-1 16,-1-5-2-16,-3-4 8 16,3-1-6-16,-7-3 0 0,0-8 0 0,-2-1-6 15,-2-2 3-15,0-5-5 0,-2-1-2 16,2 0 2-16,0 4 4 0,0 7-8 15,-2 10 14-15,0 14-4 0,0 7 3 16,0 6-5-16,0 3-8 0,0 0-6 16,0 15-1-16,0 11 6 0,0 8 0 0,-2 5 1 15,2 7 2-15,0 2-4 0,0 6 1 16,-2 7-1-16,-2 1-4 0,4 8-20 15,0 2-11-15,0-1 21 0,0 2-62 16,8-6 11-16,1-5 43 0,-1-4 17 16,4-6 6-16,-1-5 0 0,-3-6 8 15,-2-9 6-15,-4-7 7 0,-2-7 12 16,0-5-2-16,0-7 2 0,-4-1 5 15,-4-5-4-15,-2 0-10 0,-5 0-3 16,1-1-4-16,1-7-4 0,-1 0-3 0,3-2-3 16,1-1 4-16,0 0-7 0,-1 0 1 15,7 0-1-15,-2 1-3 0,4 3-1 16,2-2-1-16,0 0 3 0,0 3-12 15,0-2-14-15,6 0-4 0,13 2-3 16,1-4-22-16,7-1-31 0,4-2-70 16</inkml:trace>
  <inkml:trace contextRef="#ctx0" brushRef="#br0" timeOffset="-97830.59">12554 2952 26 0,'2'-7'156'16,"6"-2"-67"-16,-4-2-59 0,-2 1 32 15,0 0-12-15,-2-1-14 0,0 2-5 16,-10 0-9-16,-7 0-5 0,-5 4 3 15,-5 1-4-15,-6 2-1 0,-2 2-1 0,-7 0-4 16,5 4 2-16,-2 10-1 16,6 3-7-16,4 5-1 0,6 4 0 15,8 1-3-15,1 2-2 0,12 4 1 16,0 0 1-16,2 6 1 0,0-2-3 0,8-2 1 15,11 3 2-15,-1 0 0 0,9-2-3 16,6-1 1-16,-6-2 2 0,2-4-2 16,0-1-3-16,-8-3 2 0,-3-2 1 15,-3-5 1-15,-11-3-1 0,-2-5-1 16,-2-4 0-16,-8 0 3 0,-7 0 0 0,-7-3 0 15,3-2 1-15,2-1 0 0,5 0-2 16,0-2 0-16,1-3 1 16,1-2-1-16,2 0-3 0,-3-3 0 15,3-2 4-15,6-1-1 0,0-4-3 0,2 1-3 16,2-3-3-16,10-5 3 0,13 1-3 15,10 0 0-15,0 1 4 0,9 6-1 16,-1 1-8-16,3 2 6 0,-5 2 3 16,5-2 1-16,-3-2 2 0,-2 0-2 15,-1-2 5-15,-7-4 2 0,-6 1-3 0,-7-3 10 16,-3-2 4-16,-7-1 1 0,-6-5-5 15,-4 1 1-15,-8-1 2 0,-13 2-7 16,-8 0-3-16,-8 8-1 16,-6 1-3-16,-3 7 1 0,-1 3 1 0,-1 2-7 15,9 8-11-15,10 0-29 0,12 7 18 16,11 6-20-16,0-3-171 0</inkml:trace>
  <inkml:trace contextRef="#ctx0" brushRef="#br0" timeOffset="-96945.54">13507 2925 198 0,'4'-7'84'15,"-4"-4"-36"-15,2 3 8 0,0-1-4 16,-2-1-10-16,0 7-5 0,0 1-9 15,0 2-3-15,0 0-12 0,0 0-13 0,0 12-3 16,0 8 3-16,0 8 3 16,0 6-3-16,-4 5 0 0,-7 3 2 15,-3 4 2-15,-5 1-3 0,-3 1 1 16,3 3-2-16,-2-7 5 0,5-3-6 0,3-7 1 15,5-9 0-15,6-3 2 0,0-9-2 16,0-5-1-16,2-4 1 0,0-4 3 16,0 0 0-16,0 0 3 0,4-9 1 15,8-6-4-15,7-6-3 0,4-2 0 16,2-1 0-16,3 2 2 0,1 0-2 15,5 4-3-15,1 2 3 0,-4 2 0 0,0 7-2 16,-7 1 1-16,1 4 0 16,-4 2 2-16,-5 0-2 0,-5 1-3 15,-1 7 4-15,-6-1-1 0,-2 0 1 0,-2-2-2 16,0 1 2-16,0 0 3 0,-8 0-3 15,-4-1 0-15,-3 0 3 0,3 0 0 16,-3-2-1-16,-1 3 0 0,3 0 2 16,-1 0 1-16,-1 3-2 0,3-1-4 15,4-3 2-15,0 3 1 0,3-2-3 16,1-1-3-16,4 3-2 0,-2-1-14 0,2 0-24 15,0 0-30-15,0-7-64 0,8 0-162 16</inkml:trace>
  <inkml:trace contextRef="#ctx0" brushRef="#br0" timeOffset="-96713.52">14005 3171 402 0,'0'0'40'0,"0"0"-15"16,0 0-4-16,0 0 6 0,0 0 19 15,0 1-28-15,0 7-17 0,-2 7 2 16,-2 4 6-16,-3 0 0 16,5 4-7-16,-2-1 0 0,2 0 1 0,0 4-3 15,-2-3-1-15,2 0 3 0,2 1-1 16,0-5-2-16,0-1-8 0,0-3-10 15,0-4-16-15,4 0-19 0,4-6-45 16,-2-5-59-16</inkml:trace>
  <inkml:trace contextRef="#ctx0" brushRef="#br0" timeOffset="-95890.47">14377 2834 29 0,'0'2'161'16,"0"-2"-101"-16,0 0-46 0,0 1 5 0,0 2 14 16,0 3 2-16,-2 3-23 0,-2 2 0 15,-3 4-5-15,5-1-1 0,-2-1-3 16,0 1 2-16,0-3-4 15,0 1 7-15,0 0 2 0,0 0 7 0,-1-1-3 16,1 2-1-16,0-4-2 0,0 3 4 16,0 2-7-16,0-4 5 0,2 4-3 15,0-5-5-15,-3 0 0 0,3 2-3 16,2-2 0-16,-2 1 1 0,0 1-4 15,0-2 2-15,-2 3-1 0,-2 0 3 0,2 0-3 16,0 0 0-16,4-2 2 0,-5-1-1 16,5 2-2-16,-2-2 1 0,2 3 1 15,0 0 0-15,0 0-2 0,0 3 1 16,-2 1 1-16,2 1 0 0,-2 2-1 15,0-3 0-15,0 1 1 0,-2-3 0 16,2 1-1-16,-2-6-1 0,4 0 3 16,0-5-1-16,0-2-1 0,0-1-1 15,0-1 1-15,0 0 6 0,0 0 2 16,0 0-1-16,0-6-3 0,6-4-2 15,0-4-2-15,2 0 0 0,1-6 1 0,3 0-1 16,1-4-1-16,1 0-2 0,0-2-1 16,-1 5-5-16,1 3-1 0,-3 5 3 15,-3 8 1-15,0 3 0 16,-4 2-6-16,0 0 3 0,5 5-1 0,-3 5 2 15,2 4-1-15,-2-3-6 0,3 3-6 0,3-2 0 16,-4-1-3-16,3-1 11 16,5-5 4-16,3-2 7 0,-3 0 3 15,5-3-1-15,-2 0 1 0,-3-1 4 16,-1-8 3-16,-3 2 3 0,0-1 11 0,-7-3 5 15,3 2-4-15,-2 0 2 0,-2 3-4 16,0 2-6-16,0 2-7 0,-1 0-3 16,-1 2 1-16,0 0-6 0,4 0-5 15,6 0 4-15,1 6 0 0,3 6 3 16,3 4-4-16,4 1 2 0,1 3 2 0,3 3 1 15,-6-1-4-15,-5 1-1 0,-5-2 4 16,-7 0-1-16,-2-2-2 16,-2-1 1-16,0-2 2 0,0 0-1 15,-10-3 0-15,-3-1 5 0,1-2 2 0,-5-3 5 16,3-1 2-16,-3-2-3 0,-1-1-2 15,1 0-4-15,5-2 0 0,-3-1-3 16,7 0-1-16,-2 1-1 0,1-1-2 16,1 0-4-16,0 0-11 0,0 0-15 15,-3 0-22-15,-1-4-24 0,-5-7-74 16</inkml:trace>
  <inkml:trace contextRef="#ctx0" brushRef="#br0" timeOffset="-95500.45">14141 2784 165 0,'4'0'284'0,"-4"0"-253"16,0 0-30-16,4 3-4 0,1 4 3 15,1 5 1-15,2 0-50 0,-2-3-162 16</inkml:trace>
  <inkml:trace contextRef="#ctx0" brushRef="#br0" timeOffset="-84553.84">15580 3266 23 0,'0'0'-6'16,"-2"-3"108"-16,0 2-13 15,0-2-54-15,-2 1-2 0,1 0-3 0,3-2-3 16,-4 1-5-16,2 2-2 0,0-1-5 16,2 1-4-16,0 0-4 0,-4 0-2 15,2-2 9-15,0 2-2 0,0-3-3 16,0 3 1-16,0-1 2 0,0 0 0 15,2 2-4-15,-4-2-1 0,-1 1 3 0,3 1-1 16,-2-2-6-16,0 2 3 0,-2 0-2 16,0 0 0-16,2 0 1 0,-1 0-1 15,1 0 2-15,0 0 5 0,0 0-5 16,-2 0 1-16,2 0 5 15,2 0-1-15,2 0-5 0,0 0 1 0,0 0-3 16,0 0 0-16,0 0-6 0,2 0-3 16,12 1 8-16,5 0 0 0,6-1-2 15,6 0-1-15,6 0 3 0,0 0 0 16,2 0-4-16,-2 0 1 0,-3 0 1 15,-3 0-2-15,-9 0 2 0,-7 1-1 0,-5 3 1 16,-6-2-1-16,-2-1-1 0,-2-1-1 16,0 0 3-16,0 1-1 0,0-1-3 15,0 1 1-15,0 0-2 0,0-1-6 16,0 1-15-16,0-1-10 0,4 3-12 15,3-2-35-15,-5-1-105 0</inkml:trace>
  <inkml:trace contextRef="#ctx0" brushRef="#br0" timeOffset="-78991.51">16890 2749 34 0,'0'0'190'0,"0"0"-129"15,0 0-12-15,0 0 2 0,0 0-9 0,0 0-12 16,0 0-5-16,0 0-12 0,0 2-4 16,0 3-6-16,0 7 2 0,0 1 4 15,0 2 3-15,0 3-6 0,-6 0 2 16,0 5 3-16,0 2-3 0,-7 3-1 15,3 4 0-15,0-2-2 0,-1 0-3 0,5 2-2 16,-2-1 3-16,0-1-3 0,4-2 0 16,-1-4 2-16,1-4 0 0,0-5-2 15,2-6 0-15,2-2 1 16,-2-6 2-16,-2-1 1 0,4 0 6 0,0-13 0 15,-2-6 2-15,2-5 0 0,0-8-5 16,0-1 0-16,2-7 2 0,8-4-3 16,3-1-2-16,1-8 0 0,1-7-1 15,5-3 0-15,1-5-4 0,0 0 1 16,5 11 1-16,-1 7 0 0,0 14-2 0,0 11 1 15,2 8 4-15,2 8-4 0,0 5 0 16,-3 4-2-16,1 0 2 0,0 13 0 16,-4 6-2-16,0 4 1 0,-7 2 2 15,-5 3 1-15,-5 1-3 0,-4 0 0 16,-2 0 5-16,-2 2-4 0,-13-1 0 15,-5-1 0-15,-1 3 2 0,-4-2 0 16,0-3-2-16,-2 2 0 0,1-4 1 16,1 0 0-16,4-2-2 0,5-4 0 15,5-2 2-15,5-4-5 0,6-2-2 0,0-1-2 16,6-3 1-16,7 2 1 0,5 1 0 15,3-1-2-15,6-1 6 0,2 0-1 16,0 0-4-16,4 2 1 0,-2-1 1 16,-4 2-3-16,0 2-3 0,-9-2 1 15,-3-1-2-15,-5 0 1 0,-6-3 5 16,-4 2 2-16,0 1 5 0,-4 0 1 15,-8 2-2-15,-3 0 0 0,-1-3-1 16,1 2 5-16,-4-3 2 0,1 0 4 16,-1 0 1-16,-1-1 0 0,-3-1-1 0,2 0 1 15,0 0 0-15,3-3-7 0,3 1-2 16,3-3-1-16,4 1 1 0,6 0-2 15,-2-1-4-15,4 3-10 0,0 1-17 16,8-2-8-16,12 1-29 0,1-4-71 16,0 0-185-16</inkml:trace>
  <inkml:trace contextRef="#ctx0" brushRef="#br0" timeOffset="-78659.49">17546 2951 48 0,'-2'-1'247'0,"-2"1"-188"0,1-2 2 15,-1 2-9-15,4 0-16 0,-4 0-7 16,4 8-15-16,-4 8 7 0,4 2-5 0,0 6-1 16,-2 0-5-16,2 2-3 0,0 1 0 15,0-2-6-15,8 1 3 0,5-2-3 16,-3-3 1-16,4 0-2 0,-1-5 0 15,3-2 1-15,-3-1-2 0,-1-5-8 16,-6-2-9-16,3-3-8 0,-3-3-9 0,0 0-11 16,0 0-13-16,0-3-45 15,-1-10-74-15</inkml:trace>
  <inkml:trace contextRef="#ctx0" brushRef="#br0" timeOffset="-78392.47">17868 2818 153 0,'0'4'161'0,"0"6"-136"0,0 5 15 16,-10 8 4-16,-3 3 1 16,-3 4-8-16,-1 4-14 0,-1 1 0 15,-1 2-4-15,-4 2-3 0,3 1 0 16,-5 2 2-16,2 2-3 0,-4 0-2 0,3 1-3 15,-1 1-5-15,4-3 0 0,0-1-2 16,7-4-3-16,2-6 0 0,5-1 2 16,3-8-2-16,4-5-4 0,0-5-4 15,0-4-13-15,8-5-5 0,1-3-9 16,-1-1 5-16,2 0-6 0,-1-11-25 0,1-6-73 15,2-2-122-15</inkml:trace>
  <inkml:trace contextRef="#ctx0" brushRef="#br0" timeOffset="-77926.45">18147 2350 94 0,'-4'-3'22'0,"2"-1"47"0,2 0 16 15,0 2-56-15,0 1 15 0,0 1-8 16,-2 0-2-16,2 0-7 0,0 0-7 16,0 0-6-16,0 8 13 0,-2 3 0 15,-4 3-4-15,2 1 0 0,-3 6 0 0,-1 2-2 16,2 5-4-16,-2 4 0 0,-3 3 1 15,3 3-3-15,0 4-5 0,-1 0-4 16,5 4 3-16,0 0-5 0,-2 1 0 16,2 1 1-16,-2-5-2 0,-5 0-1 15,3-1-1-15,0-7 1 0,-5 2 2 16,7-5-4-16,-2-3 0 0,0-1 1 15,6-2 3-15,-3-7-4 0,5 1-1 16,-2-6 1-16,2-3 2 0,0 0-2 16,0-4-3-16,0-3-3 0,0 0-4 0,0-4-4 15,0 1-8-15,7-1-3 0,-1 0-8 16,0 0-15-16,2-4-19 15,-4-6-38-15,1-5-103 0</inkml:trace>
  <inkml:trace contextRef="#ctx0" brushRef="#br0" timeOffset="-77734.44">18087 2908 262 0,'4'0'150'0,"1"-1"-91"16,3 1-2-16,4 0-6 0,3 0-9 15,3 0-9-15,3 3-11 0,-2 2-9 16,1 3-6-16,1-3-4 0,-2 3-5 15,-1 3 5-15,1-2-1 0,-5 1-4 16,1 3-7-16,-1-2-16 0,-1 5-20 0,-1 1-25 16,-2-2-28-16,-1 1-87 0</inkml:trace>
  <inkml:trace contextRef="#ctx0" brushRef="#br0" timeOffset="-77343.41">18495 3100 192 0,'-5'0'83'0,"1"0"-38"0,4 0 3 0,0 0-15 16,0 0-5-16,0 0-10 0,0 0-7 0,0 0 8 16,6 0-1-16,1 3-7 0,3 0 1 15,4-2 3-15,3-1-2 16,4 0 0-16,6 0 0 0,4-1-4 15,4-5-2-15,4-4 1 0,11-4-3 0,1-1 6 16,3-2 6-16,-2-2-11 0,-11 0 0 16,-8-3 0-16,-6-1-5 0,-15-1 3 15,-5 0 1-15,-7 1-1 0,-2-1-2 16,-17 5 0-16,-8 4 0 0,-8 5-1 15,-4 6-2-15,-9 4 0 0,1 0 2 0,-3 10-1 16,4 9-1-16,3 5 3 0,6 8 5 16,2 2 3-16,6 4-2 15,10 1-2-15,11 2-2 0,8-1 0 16,10-2-4-16,23-1 2 0,13-3 0 0,18-4 0 15,14-6-1-15,26-4 0 0,14-8 2 16,10-8-1-16,6-3-3 0,-6-1-9 16,-8 0-18-16,-10 0-44 0,-17-3-58 15</inkml:trace>
  <inkml:trace contextRef="#ctx0" brushRef="#br0" timeOffset="-75654.33">16901 3544 2 0,'-4'0'74'16,"0"0"48"-16,-3-3-71 0,5 0 5 0,0-2 0 15,0 1-11-15,-2-2-8 0,4 3-7 16,-2 2-1-16,0-1-5 0,0 1-5 15,-2 0-5-15,4 0 1 16,0 1 0-16,0-2-2 0,0 1-5 0,0 1-2 16,0-1-2-16,8 1-3 0,11 0-1 15,9 0 7-15,10 0 0 0,7 0-6 16,7 0 0-16,16 0 2 0,15 0-2 15,14 0-1-15,10 5 0 0,11-3 3 16,2 1-2-16,0 4-1 0,2-1 0 0,2 3 2 16,10 2-1-16,3-1-1 0,-3-2 0 15,-2 0 1-15,-12-1-2 0,-10-3 1 16,-13-3 0-16,-14 1 1 0,-11-2 1 15,-14 0-3-15,-13 0 1 16,-18 0 2-16,-8 0-1 0,-13 0-1 0,-4 0 1 16,-2-1 5-16,0-1-2 0,0-1-4 15,0 2 0-15,-6 0 1 0,2 1 0 16,-7 0-4-16,3 0 0 0,0 1-8 15,-2 6-23-15,3 3-29 0,-5-4-49 16,0-3-244-16</inkml:trace>
  <inkml:trace contextRef="#ctx0" brushRef="#br0" timeOffset="-44516.54">5711 15805 12 0,'-6'4'114'0,"0"-2"-55"16,-2-2-27-16,0 3 10 0,-1-2-11 0,5 0 0 15,-2 1-5-15,-2-2 0 0,1 0-2 16,-1 0 3-16,2 0-9 0,-4 0-3 15,-1 0 0-15,-3 5 2 0,1-1-6 16,5-1 5-16,0-1-1 0,2 1-6 16,2-1-3-16,-3 1-4 0,1-3 8 15,-2 1 3-15,4 0-5 0,4-1-2 16,-2 0 4-16,2 1-2 0,0-1 3 15,0 0-4-15,0 0-6 0,2 0 4 16,16 0-4-16,7-6 4 0,8-5-2 0,4 1 2 16,3 2-5-16,-3 0 2 0,2 3 0 15,0 2 0-15,-1 3-2 0,-7 0-1 16,-4 0 1-16,-9 0 2 0,-1 2-2 15,-7 5-1-15,-4 0 0 0,-2 1 2 16,-2-3-3-16,-2 0-3 0,0 0-1 16,0 1-1-16,0 2-8 0,0-2-14 15,0 1-11-15,9-1-38 0,-1-6-78 16,9 0-133-16</inkml:trace>
  <inkml:trace contextRef="#ctx0" brushRef="#br0" timeOffset="-43908.5">6815 15597 9 0,'-12'0'6'0,"2"0"63"0,-5 0 31 16,1 0-70-16,1 0 14 0,3 0 7 0,-3 2-14 15,1 1-11-15,0-1-2 0,3-1 0 16,3-1 3-16,4 0-6 16,0 0-5-16,2 0-4 0,-2 0 5 15,0 0-2-15,2 0-11 0,2 0-2 0,15 0 2 16,5-2-1-16,5-4-1 0,8 1-1 15,7-5 1-15,3-1-3 0,7 2 2 16,4-3 0-16,-1 3 4 0,1 2 1 16,-8 1 1-16,-7 3-2 0,-6 1-3 15,-8 1 1-15,-6 1-3 0,-9 0 0 0,-4 0 2 16,-1 0-2-16,-7 0 0 0,0 0 0 15,0 0-1-15,0 0-3 0,-7 0-12 16,1 4-3-16,-2 1-12 16,2 3-13-16,0 1-32 0,-7-4-56 0,-1-4-122 15</inkml:trace>
  <inkml:trace contextRef="#ctx0" brushRef="#br0" timeOffset="-43654.49">7018 15609 125 0,'0'0'216'16,"0"2"-147"-16,0 4-32 0,-10 7-6 15,-5 6 4-15,1 3-1 0,-3-1-9 16,3 4-9-16,-3-2-3 0,5 5-5 15,-3-3-7-15,1-2 2 0,5 2 0 16,1-6-2-16,6 0-2 0,2-1 1 0,0-7-1 16,10 0-14-16,5-1-17 0,-1-5-3 15,5 0-25-15,2-5-72 0,1 0-69 16</inkml:trace>
  <inkml:trace contextRef="#ctx0" brushRef="#br0" timeOffset="-43404.47">7289 15639 188 0,'2'-9'225'0,"-2"4"-151"15,2 5-17-15,0 0-9 0,0 0-12 16,0 0-14-16,0 0-17 0,4 2 0 15,-2 9 5-15,3 2-8 0,1 2 2 16,0 2-1-16,0-2-2 0,1 0 0 16,1 1 0-16,-2-3 1 0,1 1-1 15,1-2-3-15,-2-2-4 0,2-1-11 16,3-5-9-16,-3-2-12 0,5 0-26 15,1-2-6-15,-3-3-91 0</inkml:trace>
  <inkml:trace contextRef="#ctx0" brushRef="#br0" timeOffset="-43216.46">7590 15621 50 0,'0'4'266'0,"0"1"-208"16,-8 10-12-16,-8 3 27 0,-5 7-15 15,0 3-13-15,1 1-14 0,-1 3-15 16,4-5-6-16,5-1-3 0,6-2-7 0,4-4 0 15,2-2 0-15,0-3-2 0,12-5-15 16,5-3-19-16,5-4-22 0,7-3-23 16,2-5-128-16</inkml:trace>
  <inkml:trace contextRef="#ctx0" brushRef="#br0" timeOffset="-42780.44">7830 15649 73 0,'0'0'227'0,"-6"0"-171"0,-4 12-22 0,-5 8 14 16,-3 4-9-16,-1 6-3 0,3 2-13 15,-1 3-10-15,2 5-1 0,5 0-3 16,2 1-6-16,6 2 12 0,2-7-11 16,0 1 14-16,0-2-12 0,6-8-3 15,2 0 0-15,-2-5 7 0,-3-8-8 0,-3-3-1 16,0-6 3-16,0-4 0 0,0-1 1 15,0 0 2-15,-5-2 0 0,1-9-3 16,0-8-3-16,4-7-1 16,0-5 5-16,0-6-5 0,2-1-1 15,4-7 2-15,5-2 0 0,1-5-1 0,3-8-2 16,1-2 2-16,5 1 0 0,6 4-4 15,0 11-3-15,2 13 1 0,2 10 4 16,0 10-1-16,0 6 1 16,2 2-4-16,0 5-1 0,2 0 2 0,-2 5-1 15,6 6 4-15,-2 0 2 0,-8 0 2 0,-8 3-4 16,-13-1-1-16,-6 3 4 0,-2-2-2 15,-4 0 1-15,-10 0 2 16,-5 2 0-16,-6-4 3 0,1 2 0 16,-3-2 1-16,-2 0 4 0,4 1-9 0,-2 0-1 15,2 1 0-15,7 2 1 0,5-3-3 16,7 0-22-16,4-1-30 0,2-4-39 15,-4-3-106-15</inkml:trace>
  <inkml:trace contextRef="#ctx0" brushRef="#br0" timeOffset="-41739.39">9906 15269 35 0,'0'-10'76'0,"0"0"74"0,-2 0-90 16,-9 2-1-16,-1 1-10 0,-3-2-21 0,-3 4 0 15,-1-1-5-15,-8 2 1 0,0 2-1 16,-6 2-7-16,-2 0 7 0,-2 0-8 16,4 9-3-16,4 2 4 0,8 2-4 15,11 2-8-15,2 1-1 0,4 5-4 16,4 1 1-16,0 3 1 0,14 3 1 0,5 0-2 15,5 4-1-15,3 2 4 16,4-1-3-16,0 2 0 0,2-1 0 16,0-2 1-16,1 1-1 0,-6-1-1 15,-3-1 2-15,-2-2-1 0,-13-4 1 0,-3-2-2 16,-5-2 1-16,-2-4 2 0,-4-1-1 15,-9-3 0-15,-10-5 0 0,1-2 2 16,-1 1 0-16,-4-6-2 0,2 0 0 16,-2-1 0-16,3 0 2 0,-5-9-3 15,2-4 1-15,2-7 1 0,2 1 1 16,5-6-2-16,3-2-1 0,5 2 2 15,1-1-1-15,9 2-1 0,3 2-2 16,13-1 2-16,11 1-1 0,6 2 1 16,8-2-3-16,7 3-4 0,8-1-8 0,-3 0 0 15,7 0-3-15,0-2 4 0,-2-1 3 16,-4 0 6-16,-9 0 3 0,-5 1 2 15,-13 1 0-15,-11 1 0 0,-8 0 2 16,-8 2 4-16,0-2 7 0,-8-1-8 16,-8 2-3-16,-11 0 5 0,-6 4-3 0,-9 4-1 15,-3 2-1-15,1 5 2 0,-1 3-4 16,4 1-2-16,16 1 2 0,8 10 0 15,11 4-1-15,6 5-17 0,4 2-27 16,11 2-21-16,5-1-52 0,5-5-191 16</inkml:trace>
  <inkml:trace contextRef="#ctx0" brushRef="#br0" timeOffset="-41148.36">10755 15213 70 0,'4'0'128'0,"-4"-3"8"16,0 2-66-16,0-1-6 0,0 1-20 0,-2 1-4 16,-4 0-12-16,-4 9-16 0,-1 11 3 15,-3 5 3-15,-5 9-2 16,7 6-3-16,-7 8-1 0,3 5-3 15,-5 3 1-15,5-1-2 0,-3 0-4 0,0-7 4 16,5-4-2-16,4-6-4 0,1-6 2 16,3-8-2-16,4-8-3 0,2-6 2 15,0-5 0-15,0-4 0 0,0-1-1 16,17-2 1-16,-1-14 6 0,7-7-2 15,2-6-4-15,2 0-1 0,-1-4 0 0,3 5 3 16,-2-3-5-16,0 5 2 0,-2 5 3 16,0 3-3-16,-5 6-1 0,-5 3-1 15,-1 5 4-15,-3 4-2 16,-1 0-3-16,-2 0 3 0,1 6-1 0,-1 5-3 15,-2 3-4-15,0 3 6 0,-2-1-1 16,3 3 0-16,-5 0 0 0,-2-2 1 16,0-1 1-16,0-2 1 0,0-2-1 15,0 0 1-15,-9-4 2 0,1 0 0 16,-4-1-3-16,-1-1 2 0,-5-1 5 0,-1-1 1 15,-4-2-2-15,1 1 1 0,1-1 2 16,2-2-7-16,5 2 0 0,3-2 0 16,7 0 0-16,4 0-1 0,0 0-4 15,0 0-13-15,2 0-12 0,13-1-15 16,6-5-31-16,-1-5-62 0,-1-8-265 15</inkml:trace>
  <inkml:trace contextRef="#ctx0" brushRef="#br0" timeOffset="-40923.36">11165 15476 172 0,'6'-7'248'16,"-6"1"-184"-16,0 4 1 0,0 2-31 15,0 0-10-15,0 1 5 0,0 10-9 16,-6 5-9-16,1 4-6 0,-1 1 2 15,-2 4-2-15,4 1-4 0,0-1 0 16,0 3 0-16,1-3 1 0,3-4-2 16,0 1-3-16,3-6-7 0,5-4-8 15,4 0-18-15,5-9-31 0,-3-2 12 0,5-1-58 16,-5-6-160-16</inkml:trace>
  <inkml:trace contextRef="#ctx0" brushRef="#br0" timeOffset="-40592.32">11450 15100 26 0,'2'0'46'15,"0"0"80"-15,-2-2-92 0,2 2 1 16,-2 0-5-16,0 0-12 0,0 7 8 15,0 3 13-15,-4 4-7 16,0 0-11-16,0 2 2 0,2 1 7 0,-3 2-3 16,1 1-6-16,2 2-2 0,0 3-2 0,-4-1 2 15,2 7-6-15,-2 0-2 16,-3 2-1-16,-1 2-4 0,4-1 0 15,0 0 0-15,1 2-4 0,1-6 2 16,4-3-3-16,-2-3-2 0,2-7 2 0,0-2-2 16,0-5 3-16,0-4-10 0,0-2-1 15,0-3-6-15,0-1-8 0,0 0-12 16,0 0-4-16,4-3-1 0,3-8-39 15,-3-4-33-15,0-3-61 0</inkml:trace>
  <inkml:trace contextRef="#ctx0" brushRef="#br0" timeOffset="-40444.32">11421 15462 41 0,'8'-3'206'0,"-2"1"-137"0,1-2-13 15,5 4-8-15,2 0-3 0,5-1-17 0,4 1 0 16,6 0-10-16,0 0-1 0,2 0-1 16,4 0-7-16,0 0-3 0,0 0-3 15,-4 0-1-15,-6 0-9 0,-7 0-13 16,-5 1-22-16,-7 1-66 0,-4-2-107 15</inkml:trace>
  <inkml:trace contextRef="#ctx0" brushRef="#br0" timeOffset="-39990.28">11177 15190 415 0,'2'2'64'0,"-2"4"-54"0,6 3-6 15,-2 2-5-15,3 1 4 0,1 4-33 0,0-7-102 16</inkml:trace>
  <inkml:trace contextRef="#ctx0" brushRef="#br0" timeOffset="-917.04">4847 6891 48 0,'0'0'69'0,"0"0"4"16,0-1-32-16,0-3-11 0,0 0-3 0,0-4-3 16,-2 6-2-16,-2-3-5 15,2 0 2-15,2 2-1 0,0-1 1 16,-2-1-2-16,-2 3 1 0,0-3 2 15,0 3-6-15,2 0-3 0,0 0-2 0,2 2 1 16,-3 0-3-16,1 0-1 0,2 0-4 16,0 0 0-16,0 0-3 0,0 3 2 15,-2 5 2-15,-2 2-3 0,2 1 4 16,-4 2 0-16,0 4 1 0,2 2-2 15,-1 2 14-15,1 3-10 0,2-4-2 0,0 5-2 16,0-3 0-16,0 0 0 0,0-1 0 16,2-2-2-16,0-2-2 15,-2-2 2-15,2-4 0 0,0 1 0 16,0-2 0-16,0-4 1 0,0-1-1 0,0-1-2 15,0-4-1-15,0 1-4 0,0 0-8 16,0-1-9-16,2 0-3 0,8-2-6 16,-3-11-29-16,1-2-47 0,-2-4-81 15</inkml:trace>
  <inkml:trace contextRef="#ctx0" brushRef="#br0" timeOffset="-577.02">4874 6791 23 0,'0'0'-9'0,"0"0"61"0,0 0 101 16,0 0-102-16,0-2-4 16,0 0-1-16,0-1-10 0,0-1-5 15,0 1-8-15,9-2-9 0,-1 0 6 0,8 0-5 16,1 0 1-16,-1 1-4 0,3 4-3 15,-5 0-4-15,-1 0-4 0,1 0 0 16,-1 0-3-16,1 3 3 0,-1 3-1 16,-1-2-1-16,-4 3-9 0,1 1-6 15,-7 1-9-15,0 1-13 0,-2 0-13 0,0 1-22 16,0 0-50-16,-9-4-44 0</inkml:trace>
  <inkml:trace contextRef="#ctx0" brushRef="#br0" timeOffset="-349.01">4765 7035 45 0,'8'0'71'0,"4"0"32"0,-1 0-41 15,7-7-10-15,1-2-5 0,2 0-14 16,1 0-9-16,1 2-5 0,-4 1-7 15,-3 5 1-15,-1-1-11 0,-5 2-3 16,0 0 1-16,-3 0-1 0,-1 0-15 16,-2 6-12-16,0 1 7 0,0 1-37 15,-4 2-12-15,2-1-12 0,-2 2-11 16,0-2-20-16</inkml:trace>
  <inkml:trace contextRef="#ctx0" brushRef="#br0" timeOffset="-149">4783 7249 117 0,'0'0'84'0,"4"0"-51"16,11 2 46-16,-3-2-24 0,7 1-20 15,4 0 15-15,-1-1-24 0,5 0-15 16,2 0-5-16,-8 0 1 0,2 0-4 15,-3 0-3-15,1 0 1 0,-2 0-9 16,-3-1-23-16,-3-1-24 0,-3 0-45 0,-6-5-75 16</inkml:trace>
  <inkml:trace contextRef="#ctx0" brushRef="#br0" timeOffset="234.02">5201 7074 0 0,'4'-4'33'0,"-2"0"158"15,-2 0-123-15,0 3-11 0,2 1-7 16,-2 0-20-16,0 0-22 0,0 0-3 15,0 0-1-15,0 5 3 0,0 4-1 0,0 1 2 16,2 2-3-16,0-1 2 0,0-1 1 16,0 2 8-16,-2-3-5 0,0-4-3 15,0 2-1-15,0-4-1 0,0-3-3 16,2 1-2-16,5-1 3 0,1 0-1 15,2 0 3-15,3-9-1 0,3-2-3 0,1 0-2 16,1-1 2-16,1 1-4 0,2 2 2 16,-5 1 2-16,1 1-2 15,1 3-3-15,-5 1 3 0,-1 2 3 16,-8 0-5-16,0 1 2 0,-4 0-1 0,0 0 2 15,0 0-1-15,0 8 0 0,0 1 0 16,0 3 4-16,-6-1-2 0,0 1 0 16,2 2 3-16,2-2-5 0,-2 0 2 15,4-1-3-15,0-2 2 0,0 0 1 16,0-2-4-16,6-2 1 0,4 1-8 15,5-4-7-15,3-1-13 0,7 1-20 0,2-2 3 16,-2 0-54-16,0-4-67 0</inkml:trace>
  <inkml:trace contextRef="#ctx0" brushRef="#br0" timeOffset="706.05">5691 7105 117 0,'0'-11'94'0,"0"0"-24"0,0 1-3 16,-8 5-18-16,-1-2-12 0,-5 5-9 16,-3 2-10-16,1 0-5 0,-3 0 0 15,3 7-1-15,1 3-9 0,3 4 2 16,-1 2-2-16,5-2-2 0,8 1-2 0,0-2 2 15,0-2-1-15,2-2-2 0,6-2 0 16,3-4 1-16,3-2-2 0,1-1 1 16,5 0 2-16,-1-7 0 15,-3-4 1-15,1 2-1 0,-9-2 0 0,1 0 2 16,-5 1 1-16,0-1-3 0,-4 1 2 15,0 3 3-15,0 1 1 0,0 1 0 16,0 3 1-16,0 0 2 0,0 1-4 16,0 1-3-16,0 0-4 0,0 6 1 15,0 5 1-15,0 2 0 0,0 4-1 0,0-1 1 16,0 1 0-16,6 3-3 0,2-1-1 15,1 0-1-15,-1 3 4 0,0-3-5 16,-2 4 6-16,0 1-1 0,1-2 0 16,-5 0-1-16,-2-1 1 0,0-4 2 15,0 1-1-15,0-1 1 0,-9-4-2 16,1 0 3-16,0-3 0 0,0-4-2 15,-1-1 11-15,-1-1 3 0,2-3 0 16,-3-1 1-16,-1 0 2 0,-2 0-5 16,-3-2 4-16,3-3-9 0,-3 3-2 0,3-4-1 15,1 2-2-15,5 2-3 0,2-1 2 16,4 0 0-16,2 2-2 0,0-2-11 15,0 2-15-15,8-2-16 0,8-2-4 16,7 0-22-16,4-5-67 0,-4-5-147 16</inkml:trace>
  <inkml:trace contextRef="#ctx0" brushRef="#br0" timeOffset="1622.1">5881 7082 7 0,'0'0'9'16,"0"-5"120"-16,4-2-78 0,0-2-12 15,0-2 1-15,0-2-1 0,1-3-5 0,1-2-6 16,-2-3 1-16,0 0-5 0,2-6-5 16,-4-1-1-16,5-3-4 0,-5-1 1 15,2 2-14-15,0 4 6 0,0 3-3 16,-2 3 4-16,0 5 2 0,-2 0-2 15,0 5 1-15,2 2-2 0,-2 2 3 16,0 1-3-16,0 1 0 0,0 3-1 16,0 1-2-16,0 0 1 0,0 0-3 15,0 0-2-15,0 0-3 0,0 1 3 16,-2 4 0-16,-2 4-2 0,0 1 1 15,4 0 2-15,-4-3 0 0,2 1-1 0,0 0-1 16,2-2 1-16,0 4 1 0,0 1-2 16,0 3 0-16,0 1 2 0,0 3 0 15,-2 2-1-15,2 1 0 0,-5 3 1 16,3 2 0-16,2-1-1 0,0 0-1 15,0 1 2-15,0-2 0 0,0 1-1 0,5-1 0 16,-1-3 3-16,4-1-1 0,0-2-2 16,0-4 0-16,7-3 2 15,1-3 0-15,1-4-4 0,4-4 4 16,1 0 2-16,1-1-2 0,2-9-1 0,0-4 2 15,2-2-2-15,-9 1 2 0,-1-4 1 16,-5 2 3-16,-2 2-2 0,-3 2 2 16,-5 1-4-16,0 5 3 0,-2-1 0 15,0 3-1-15,0 1-2 0,-4 4-1 16,0 0-1-16,-3 1-2 0,-1 9-3 0,2 4 3 15,0 1 0-15,-3 2 1 0,5 2-2 16,2-1-2-16,2 0-3 0,0-2 1 16,13-3-1-16,7-1 2 15,5-3 5-15,2-5 0 0,2-3-1 0,4-1 0 16,-2 0 3-16,2-4-1 0,-4-8-2 15,-10-1 2-15,-3-2 2 0,-3-2-2 16,-5 2-1-16,0 2 1 0,-4 0 0 16,-4 2 3-16,2 3-2 0,-2-1 2 15,0 5 0-15,0 1 0 0,0 0-4 0,0 3-1 16,0 0-2-16,2 0-1 0,2 7 2 15,3 2 0-15,-3 2 3 16,2 1-1-16,0-1-1 0,0 4 0 0,3-2 0 16,1 3 1-16,2 2-2 0,-3-2 0 15,-3 0 1-15,-4-2 1 0,2-3-1 16,-4 0 1-16,0 0 1 0,0-4 0 15,-2 1-2-15,-2-3 3 0,-6 0 1 16,-3-2 4-16,-1-1 0 0,-3 2-1 16,-1 0 1-16,5 0-3 0,-3 1-4 0,3-3 2 15,3 0-2-15,0-1 0 0,1 0-2 16,3 0-11-16,2-1-12 0,-2 0-25 15,-3 0-24-15,-1-9-82 0</inkml:trace>
  <inkml:trace contextRef="#ctx0" brushRef="#br0" timeOffset="2125.12">6251 6763 42 0,'0'0'112'16,"0"0"49"-16,0 0-88 0,4 0-8 15,-4 0-23-15,0 0-26 0,2 0-18 0,0 0-3 16,7 4 6-16,-1 6-11 0,2-1-38 16,7-2-66-16,-5-4-84 15</inkml:trace>
  <inkml:trace contextRef="#ctx0" brushRef="#br0" timeOffset="2655.16">6751 6676 35 0,'-2'0'-20'0,"-2"-1"231"15,2-1-142-15,2 2-7 0,-2 0-12 16,2 0-27-16,0 6-13 0,-4 10 6 16,4 6 12-16,-4 4-4 15,4 7-7-15,0 3-2 0,-2 5 4 0,-3 5-6 16,3-1-1-16,0-2-6 0,2-5 2 15,0-7-8-15,0-5 3 0,0-7 0 16,0-4 1-16,4-6-2 0,3-1-3 16,-1-6 4-16,2-2 1 0,2 0 0 15,3-5-1-15,1-5-3 0,5-4 2 0,-3 3-4 16,1 2 0-16,0 3 3 0,-1 0-3 15,-6 5-1-15,1 0 1 0,-5 1-1 16,2 0 1-16,-8 0 1 16,6 5-1-16,-4 5 1 0,-2 0 0 0,5 4 0 15,-5 0 0-15,0 1 1 0,2 1 0 16,0-3-6-16,0-1-4 0,4-1-5 15,-4-3-7-15,2-4-3 0,2 2-13 16,3-5-8-16,1 0-38 0,2-1-56 16</inkml:trace>
  <inkml:trace contextRef="#ctx0" brushRef="#br0" timeOffset="3176.18">7280 6605 12 0,'0'0'-5'0,"0"0"252"15,0 0-175-15,0 0-11 0,0 0-7 16,0 1-21-16,0 7-10 0,-4 5 0 15,0 5 3-15,-2 4-2 0,2 2-9 0,0 0-3 16,0 2-5-16,-1 0 0 0,1-1-1 16,2 3-1-16,0-3-6 0,2 0 2 15,0 2 1-15,0-1-4 0,0 0-12 16,4 1-23-16,0 0-9 0,1 0-46 15,-1-4-65-15</inkml:trace>
  <inkml:trace contextRef="#ctx0" brushRef="#br0" timeOffset="3340.2">7299 7230 49 0,'0'0'304'16,"0"0"-228"-16,0 0-22 0,0 0-6 15,0 0-16-15,0-4-12 0,0 1-17 16,6 2-5-16,-2 0-1 0,7 1-17 15,-1 0-29-15,2 0-50 0,-1-8-124 16</inkml:trace>
  <inkml:trace contextRef="#ctx0" brushRef="#br0" timeOffset="3695.22">7541 6160 35 0,'0'8'160'0,"0"1"-121"15,0 8-13-15,0 8 21 0,0 6 2 16,8 7-17-16,9 6-15 0,-3 6-7 16,5 6 1-16,-1 3-5 0,-3 1 3 15,1 2-5-15,3-1 0 0,-5-2 5 0,1 2 1 16,-7-3-11-16,0-4 1 15,-3-1 3-15,-3-6-1 0,-2-2-1 16,0-4-2-16,-15-3 0 0,-8 0-2 16,3-4 1-16,-3-3-16 0,2 1-6 0,1-4-39 15,-3 1-30-15,-2-5-70 0</inkml:trace>
  <inkml:trace contextRef="#ctx0" brushRef="#br0" timeOffset="4492.26">4572 6216 77 0,'-18'7'113'0,"-7"2"-43"0,0 6-19 15,-2 7-8-15,-2 4-13 0,1 9-2 16,1 6-6-16,0 5-1 0,2 6 1 15,-2 3-4-15,4 4-3 0,5 2 1 16,5 0-4-16,7 1-5 0,6-1-1 16,8-1-5-16,19 0 0 0,10-4 4 15,13-2-5-15,16-4-6 0,15-4-18 0,10-7-21 16,12-3-48-16,-4-4-155 0</inkml:trace>
  <inkml:trace contextRef="#ctx0" brushRef="#br0" timeOffset="5459.32">5476 7586 0 0,'0'-6'142'16,"0"-1"-91"-16,0 2-16 0,0-3 11 15,4 2-10-15,-2-1-1 0,0 0-5 16,-2 3-7-16,2 1-1 0,-2 1 0 0,2 1-2 15,-2-2 0-15,0 3 1 0,0 0-2 16,0 0 0-16,0 0-1 0,0 0-7 16,0 0-1-16,0 0-8 0,0 0-2 15,0 3-4-15,4 7 3 0,0 5 1 16,3 1 1-16,-3 5 1 0,-2-2-2 15,0-1 0-15,-2 1 2 0,2-4-1 16,2 1-1-16,-2-2 0 0,-2 1 1 16,0-1 3-16,2-2-3 0,-2-3-1 15,0-1 1-15,2 0 1 0,-2-4-4 0,2 1 2 16,0-2-2-16,-2 1-13 0,3-2-11 15,-1 0-5-15,2-1-18 0,0-1-24 16,0 0-47-16,-4 0-121 0</inkml:trace>
  <inkml:trace contextRef="#ctx0" brushRef="#br0" timeOffset="5794.34">5426 7689 52 0,'4'-5'33'16,"-4"-3"155"-16,0 2-113 0,2 3-24 16,-2 1-7-16,0 2-14 0,0 0-12 15,0 0-14-15,0 3-7 0,0 10 6 0,0 3-2 16,0 4 3-16,-4 2 1 15,0 1-2-15,0 1 0 0,0-2 18 16,4-2-12-16,0-2-6 0,0-3 0 16,10-2 1-16,5-4 0 0,5-3-1 0,9-4 0 15,2-2 1-15,11 0 0 0,1-8-1 16,3-5-3-16,-3-3-2 0,-4 2 3 15,-4-4-8-15,-6 4-10 0,-2 1 0 16,-10 1-4-16,-3 4-8 0,1 2-7 16,-7 0-17-16,-4 3-34 0,0 1-72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1T09:27:31.44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1327 4728 8 0,'0'-5'136'0,"0"0"-115"0,0-1 27 0,0-2-12 15,-4 4-10-15,2-3 6 0,2 2-7 16,-2 1-9-16,2 0-3 0,-2 2 0 15,2-1-6-15,0-1 8 16,-2 0 3-16,0 2-10 0,2-2 2 0,0 2 1 16,-2 1-1-16,2 0 3 0,0 0-1 15,-5 1 1-15,5 0-4 0,0 0-2 16,-2 0 0-16,2 0-2 0,0 0 2 15,0 0-2-15,0 0 0 0,0 0 1 16,0 0-4-16,0 2 4 0,0 3 1 0,0 2-2 16,0 2 1-16,0 1-2 0,0 3 4 15,0 2-2-15,0 3 2 0,0-1-4 16,0 3-3-16,0 3 3 0,0-1-1 15,0 4 1-15,0-1-1 0,0-2 0 16,0 0-1-16,0-2 0 0,0-4 0 16,0-2 1-16,0-2 0 0,0-6 0 15,0-2 0-15,0-2-2 0,0-3 1 16,4 0 0-16,3-3 3 0,5-12 2 15,3-9-2-15,3-2-3 0,1-3 0 0,-3-2-2 16,1 2 0-16,-1 0 0 0,1 0 1 16,-3 5 0-16,3 2-1 0,-5 2-2 15,1 5 3-15,-1 5 0 0,-2 3-3 16,-3 5 3-16,-3 2-1 0,0 0-1 15,0 1-3-15,-2 11 2 0,2 1 3 16,-2 4 0-16,0 3-1 0,-2 0 0 16,0 1 2-16,0 1 0 0,0-1-2 15,0-1 2-15,-4 1 2 0,0-1-2 16,4-5-1-16,-2 1-1 0,2-3 1 0,0-2 0 15,0-2-3-15,0 1 2 0,6-5-3 16,0 1-13-16,3-2-11 0,7-3-12 16,-3-1-16-16,3 0-35 0,3-2-57 15,-3-9-93-15</inkml:trace>
  <inkml:trace contextRef="#ctx0" brushRef="#br0" timeOffset="385.02">1846 4858 23 0,'0'-2'-13'0,"0"-2"185"0,0 0-126 0,0-1 13 15,0 0-12-15,-2 2-7 0,-2-1-5 16,0 2-2-16,-5 2-8 0,5 0 1 16,-2 0-6-16,-4 0 0 0,1 4-9 15,1 5 1-15,-4 2-6 0,1 3 3 16,3 0-6-16,0 1 0 0,4 3-3 0,4-1 2 15,0 0-1-15,0 1-2 16,4-2 2-16,6-3 0 0,3 1 0 16,1-4-2-16,5-4 1 0,1-1 2 15,5-4-1-15,2-1-2 0,2 0 2 0,-2-9 2 16,2-4-2-16,-4-4 0 0,-5 0 0 15,-1-1 3-15,-7 0-2 0,-6 0-2 16,1 2 5-16,-7 0 0 0,0 0-1 16,0 3-2-16,-9-1 2 0,-1 1 0 15,-2-1-3-15,-5 0-1 0,1 4 0 0,-3 2 1 16,2 3-2-16,1 4 1 0,1 1-5 15,5 3 1-15,0 10-2 16,4 3-6-16,3 1-10 0,3 0-11 16,0 1-19-16,5-3-44 0,-1-7-90 0</inkml:trace>
  <inkml:trace contextRef="#ctx0" brushRef="#br0" timeOffset="714.04">2193 4757 21 0,'0'2'233'15,"0"-2"-160"-15,0 0-27 0,0 0-14 16,0 0-13-16,11-2-3 0,3-8 6 0,7 0-2 16,1-3-1-16,5-1-4 0,4-1 1 15,4 0-2-15,1 1-1 0,-3 1-2 16,-6 5-5-16,-5 4-4 0,-5 0 0 15,-7 3-2-15,0 0 0 16,-3 1 1-16,-3 0-2 0,0 0-3 0,-4 0-7 16,0 2-6-16,0 5-5 0,-2 1-16 15,-6 3-24-15,-7-2-48 0,3-6-102 16</inkml:trace>
  <inkml:trace contextRef="#ctx0" brushRef="#br0" timeOffset="952.05">2402 4753 45 0,'2'4'237'16,"0"-2"-191"-16,0 2-13 0,2 3 19 16,-4 2-3-16,0 7-15 0,0 1-4 15,0 3-7-15,0 1-6 0,0 2-6 16,-2-4-4-16,0 2-1 0,2 1-1 15,0-1-2-15,0-2-4 0,0-2 4 0,0-6-1 16,0-1-1-16,0-2-1 0,4-1-7 16,-4-4-6-16,7 0-12 0,-3-3-11 15,2 0-9-15,0 0-23 0,0-9-32 16,0-6-72-16</inkml:trace>
  <inkml:trace contextRef="#ctx0" brushRef="#br0" timeOffset="1584.09">2743 4804 10 0,'0'0'7'16,"0"3"52"-16,0-2 85 0,-2 0-85 16,2 0-8-16,0-1-22 0,0 0-7 15,0 0-5-15,0 1-8 0,0 1-8 0,0 3 4 16,4 0 11-16,2-1-4 0,9 1 3 15,1-3-1-15,7-2 4 0,2 0 0 16,4 0-4-16,2-3-3 0,0-8 0 16,8 0-1-16,-2-5 0 0,7-3 3 15,-7 0-8-15,-2 0-1 0,-6-2-3 0,-8 1 1 16,-5 2-2-16,-7-1 3 15,-7 3-3-15,-2 2 2 0,0 2 1 16,-15 2 0-16,-4 3-4 0,-3 3-2 16,-3 4 1-16,-2 0 0 0,-2 4 2 0,0 9-1 15,2 4-1-15,3 2 4 0,-3 6-2 16,4 5-1-16,4 2 2 0,-1 1 5 16,3 1 2-16,7-1-2 0,4-3-2 15,6-1-1-15,4-3-1 0,14-2-1 16,3 0 0-16,14-3 1 0,2-5-1 0,13-6-2 15,10-4-11-15,8-6-16 0,2 0-29 16,-1-7-65-16,-5-12-190 0</inkml:trace>
  <inkml:trace contextRef="#ctx0" brushRef="#br0" timeOffset="2047.11">4010 4789 4 0,'0'1'131'16,"-2"-1"52"-16,-2 0-127 0,4 0 3 15,0 0-12-15,0 0-9 0,0 0-6 16,0 0-18-16,0 0-9 0,10 0-4 15,7 0 6-15,4 0 5 0,5 0-4 16,3 0-1-16,7 0 2 0,-1 0 2 16,-2 0-7-16,0 0-2 0,-6 0 0 0,4 1-1 15,-2 3-1-15,-3 0 1 0,-1 0-3 16,-6 1-3-16,-7 1-12 0,-1 0-14 15,-7 0-14-15,-2 1-26 0,2-3-29 16,-4-1-113-16</inkml:trace>
  <inkml:trace contextRef="#ctx0" brushRef="#br0" timeOffset="4486.25">5250 4611 26 0,'-4'0'177'16,"2"0"-110"-16,2 0-19 0,-4 0 3 0,2-3-13 16,0 0-1-16,2-1-7 0,0-1-7 15,0 1-10-15,2-2-9 0,10-2 1 16,3 0 7-16,6-1 0 15,-1-2 1-15,3 2 1 0,4 3-3 0,0 1 0 16,2 3-2-16,0 2 0 0,0 0-4 16,0 7-2-16,-1 5 0 0,-7 4-2 15,-4 4 0-15,-1 3-2 0,-10 4 3 16,1 4 1-16,-7 4-2 0,0 1 1 15,-15 0 1-15,1 2-1 0,-3-2-1 0,-4-1 0 16,-1-1 0-16,1-3 1 0,-4-2-1 16,-2 0-1-16,5-5 0 0,1-4 3 15,4-6-3-15,7-6-1 0,4-5-1 16,0-3 4-16,4 0-4 0,2 0 1 15,0-2 0-15,0-8-4 0,0-2 2 16,8 0-1-16,4 0 0 0,3 3 2 16,1 2 3-16,1 4-4 0,-1 1 2 15,5 2 0-15,2 0 0 0,2 0 0 16,1 4 2-16,1 3 0 0,4-1 0 0,0 3-2 15,-2-2 2-15,0 2 0 0,2-1-3 16,-2-2-14-16,-2 2-36 0,4-4-24 16,-2-4-59-16,-2 0-168 0</inkml:trace>
  <inkml:trace contextRef="#ctx0" brushRef="#br0" timeOffset="5045.28">6067 4480 71 0,'8'0'229'0,"-2"2"-197"0,1 10-25 16,-1 5 43-16,-2 5-12 0,2 6-3 16,-4 6-11-16,2 3-3 0,-4 7-2 15,0 3-1-15,0-2 7 0,-2-2 2 0,-2-3-11 16,-2-5-1-16,4-7-1 15,0-4-7-15,2-9-5 0,0-3-1 16,0-3 1-16,4-4 0 0,6-4-1 16,7-1 0-16,6 0 2 0,3-13-1 0,5 1-1 15,3-2-1-15,-1 2 0 0,-2 2-1 16,0 2-1-16,-7 1 2 0,-3 1-2 15,-2 4 2-15,-7 1-1 0,-2 1-1 16,-5 0 1-16,-1 1 1 0,-2 8-1 16,-2-1 1-16,0-2 1 0,0 4-1 0,2-1 1 15,-2 4 0-15,0-2 1 0,0 3 1 16,0-2-1-16,0-2-2 15,0 0 1-15,0-3 0 0,0 2-3 16,0 1-1-16,6 0-1 0,2-2-20 0,3-1 6 16,-1-3-20-16,0-4-41 0,-3 0-6 15,-1 0-77-15,-6-6-69 0</inkml:trace>
  <inkml:trace contextRef="#ctx0" brushRef="#br0" timeOffset="5805.33">6507 4985 22 0,'0'0'191'15,"0"0"-98"-15,2 0-58 0,-2-3 6 16,4 1-10-16,1-2-7 15,-1 0-5-15,6 4-2 0,-4-3 2 0,3 2-7 16,1 1-5-16,2 0 2 0,3 0 2 16,3 0-3-16,7-1 3 0,0-5 5 15,4-3-3-15,4-2-3 0,-2-3-1 16,2-2-1-16,-2-4 1 0,-4-1-4 15,-6-1-4-15,-3 2 3 0,-7-1-1 16,-5-1 1-16,-4 3-2 0,-2-3 3 0,-6 4-1 16,-7 2-4-16,-5 5 0 0,-3 3 0 15,0 7 0-15,3 1-2 0,-3 0 1 16,4 11 0-16,3 4 1 15,-3 2-1-15,3 4 0 0,0 4 1 0,3 0-1 16,3 4 0-16,8 2 0 0,0-3 1 16,0 0 0-16,8 0 1 0,7-4-2 15,5-5 2-15,9-1-1 0,4-6-1 16,5-9 1-16,-1-3 2 0,-2 0 0 15,0-11-2-15,0-5 0 0,-2-7 2 0,0-1-1 16,0-2-1-16,-4-3 0 0,-10 5 3 16,-5-2 1-16,1 5-3 0,-7 2-3 15,0 2 4-15,1 6 2 0,-5 4-1 16,-2 2 3-16,2 4 0 0,-2 1-5 15,6 0-3-15,1 0-1 0,-1 0 2 16,0 7 1-16,3 4-1 0,-1 3-1 16,4 2 3-16,-3-1 0 0,-5 2-2 15,-2-3 0-15,-4 4 2 0,0 0 1 16,-2-1-2-16,-15 1 0 0,-1 1 3 0,-5-3-2 15,-2 0-1-15,5-1-1 0,-3-3 0 16,10-4 0-16,5-3-2 0,4-3-1 16,2-2-5-16,2 0-5 0,0 0-1 15,2 0-6-15,12 0 7 0,7-8-2 16,6-6-19-16,4 0-8 0,4-3-6 15,4-1-6-15,5-4-38 0,-1 2 85 16,1-3-79-16,-5 1 32 0,-6 1 50 16,-4-1 7-16,-2 1 43 0,-4-1 14 15,-7 2 13-15,-6 2-8 0,-7 2-17 0,-3 5 6 16,-9 0-18-16,-5 3-10 0,-5 4-7 15,-4 3-2-15,1 1 2 0,-3 0 0 16,-2 6 6-16,4 5-5 0,5 6-8 16,-1 2 2-16,3 4-3 0,1 5 1 15,7 1-4-15,6 1-1 0,2 3-4 0,4-1 2 16,8-1-4-16,11 1 0 15,6-1 0-15,10-4 1 0,11-1-9 16,12-5-13-16,12-6-18 0,11-4-26 16,8-8-46-16,2-3-136 0</inkml:trace>
  <inkml:trace contextRef="#ctx0" brushRef="#br0" timeOffset="7910.45">8926 4747 9 0,'0'2'152'0,"0"-2"-97"0,0 0-20 15,0 0-3-15,0 0-6 0,0 0-4 16,0 0-6-16,0 0-3 0,-2 0-1 15,0 0 0-15,-2 0-2 0,1-1 11 16,1-1-7-16,-2-3 1 0,0 1 3 16,0-1-4-16,0 0-3 0,-2-2-1 15,-1 3-1-15,1-1-1 0,-2-3-2 0,-2 1-3 16,-1 2 2-16,-3 0-1 0,-1 1-3 15,-5 4 0-15,-1-2 6 0,0 2-4 16,-1 0 2-16,5 4-1 0,-4 5 2 16,1 4 0-16,1 1-2 0,3 4-3 15,3 2 5-15,-1 2-4 0,3 3-1 0,3 3-1 16,6-2 1-16,2 1-1 15,0-4-2-15,10 0 1 0,3-4 3 16,3-3-1-16,1-1-2 0,4-4 1 16,-1 0 2-16,-1-4-1 0,6-3 0 0,2-4-1 15,-1 0 3-15,1 0-1 0,0-6-1 16,-4-6 0-16,-2-5 3 0,1-1-2 15,-5-2-1-15,1-3 0 0,-1-1-2 16,-3-3 3-16,-1-1-2 0,1-5 1 16,-3 0 1-16,-3-2-1 0,2-2-1 0,-1 0 0 15,-3-5 0-15,-6-1 1 0,0-8-1 16,0-1-1-16,0-5 1 15,0 3 0-15,-2 4-2 0,-5 8-2 16,-1 9 5-16,6 10-1 0,-4 8-1 0,6 7 0 16,-2 3 2-16,2 4 0 0,0 1-3 15,0 0-2-15,-2 0-1 0,2 1 2 16,-4 10 1-16,4 3 1 0,-2 0 2 15,0 5 0-15,2 0-2 0,0 3 0 16,0 3 3-16,0 2-1 0,0 3-3 0,4-1 3 16,0 1-1-16,0 1 1 0,-4-1-2 15,6 2 1-15,-6-2 2 0,2 0 0 16,2 0-3-16,0-1 2 15,5 0 1-15,-3 0-2 0,2-1 1 16,0-4 4-16,3-1-2 0,-3-2-3 0,0-4 2 16,1 0 1-16,-1-3-2 0,4-3 3 15,-3-2-2-15,-1-2-3 0,2-2 6 16,3-3-3-16,-1-1-2 0,9-1 2 15,-3 0 2-15,3-5-5 0,2-7 3 16,-3-1-1-16,3-2 2 0,-4 0-2 0,-1-1-1 16,-5 0 0-16,-3 1 3 0,-4 2 0 15,-2 2-3-15,-2 4 1 0,3 2 2 16,-5 2-1-16,0 3-1 15,0 0 1-15,0 0-1 0,-7 2-4 0,1 7-2 16,-2 5 4-16,2 1 1 0,-1 3 0 16,1 0 0-16,4 2-4 0,-2 3 0 15,4-4-3-15,0 5-3 0,6-2-3 16,7-3 6-16,5-2 5 0,5-4 0 15,4-6 0-15,4-4 4 0,0-3 0 0,2 0-3 16,0-4 1-16,0-7 2 0,0-3-1 16,-2-4-1-16,-6 0 0 0,-4 0 2 15,-7 1 0-15,-6 3-2 0,-3 2 2 16,-5 0-2-16,0 5 4 0,0 0-2 15,-3 2-1-15,-5 4 1 0,-4 1-2 16,1 0-2-16,-1 3 0 0,0 11 0 16,1 2 1-16,1 1 1 0,2 3-1 15,-1-3 0-15,5-1 0 0,2 0-2 16,2-3-1-16,0-4 1 0,4-1 1 0,7 1-4 15,-1-6 4-15,7-2 2 0,3-1 1 16,1 0 0-16,-2-8-1 0,-1-2 1 16,-1-1 1-16,-7-2-2 0,0 2 2 15,-6-2-1-15,1 2 4 0,-3 1-1 16,-2 1 0-16,0 2 7 0,0 1-1 15,0 4-3-15,-2-1 1 0,0 3-1 16,2 0-3-16,0 0-8 0,0 10 0 16,0 4 4-16,0 3 0 0,2 4-2 15,4 1 0-15,2 3 1 0,4 5-2 0,3 4-2 16,1 3 3-16,1 2 3 0,2-1-1 15,-5-1-2-15,1-2 1 0,-1 0 2 16,-6 1 0-16,1-3-2 0,-3 0 1 16,-2-4 2-16,-4-5-1 0,0-4-2 15,0-6 2-15,-8-4 0 0,-1-6 4 16,1-3 2-16,-6-1 4 0,3 0 0 15,-3-2 6-15,1-9-7 0,-1-1 2 16,-3-1-1-16,1-2-4 0,-3-1-4 16,5 1-1-16,1 0 1 0,-1-1-1 15,6 1-3-15,-1 1 1 0,5 4 0 0,0 2-1 16,4 2-5-16,0 3-3 0,0 1-5 15,4 2-12-15,7 0-5 0,1 0-6 16,9-4-17-16,-1-6-28 0,1-8-72 16,0-6-139-16</inkml:trace>
  <inkml:trace contextRef="#ctx0" brushRef="#br0" timeOffset="8142.46">10170 4740 145 0,'4'-4'230'0,"-4"0"-190"0,0 4-7 15,0 0 6-15,0 0-5 0,0 6-10 16,-2 8-7-16,-6 9-2 0,0 2 6 16,-1 4-9-16,1 3-5 0,4-1-3 0,0 1 0 15,2 1-2-15,0-3-2 0,2-2 1 16,0 0-1-16,2-8-8 15,4-3-11-15,4-6-10 0,1-5-13 16,-3-6-7-16,7 0-17 0,-5-5-65 0,-2-14-60 16</inkml:trace>
  <inkml:trace contextRef="#ctx0" brushRef="#br0" timeOffset="9006.51">10331 4331 50 0,'0'-4'207'16,"0"1"-172"-16,0 2 8 15,0 0-14-15,0 1-1 0,0 0-10 0,0 0-13 16,0 0-10-16,0 0 2 0,0 5 5 16,0 2 1-16,0 0-1 0,0 3-3 15,0-1 8-15,0 1 0 0,0 1-2 16,0-2 5-16,-4-1 1 0,4 3 3 15,-4-3-8-15,2-2 2 0,2 0-2 0,0-3 0 16,0 0-4-16,0-1 2 0,0-1 0 16,0 1-1-16,0-1-3 0,0 2 1 15,0-1 2-15,0 3 0 0,2-2-3 16,0 0 2-16,0 0 3 15,0 0-6-15,-2-1 1 0,2-1 3 0,-2 1 1 16,0-1 1-16,0 0-2 0,0 3 2 16,0 0 1-16,0-2-7 0,0 1 1 15,0-2 1-15,0-1 1 0,5 0-2 16,-5 0-2-16,0 0 3 0,0 0 1 15,0 1 0-15,0-1-3 0,0 0 2 0,0 2 0 16,0-1-1-16,0 2 0 0,0 0 0 16,0 2 1-16,2 0-1 0,-2 1-1 15,0 0 1-15,0 0 1 0,4 0-1 16,-2 0-1-16,0 0 1 0,2 3 1 15,-2-2-1-15,0 2-1 0,2 1 1 16,0 1 2-16,-4 2-2 0,7 1-1 16,-5 2 0-16,-2-2 3 0,0 4 0 15,2 3-5-15,0-2 3 0,2 5 3 16,-4 0-5-16,6-2 1 0,-2 1 1 0,3-3 3 15,-3-3-3-15,0-1-3 0,4-1 3 16,-2-4 3-16,0 0-5 0,5-3 1 16,-5-4 1-16,2-2 1 0,5-2-2 15,-1 0-2-15,7-8-1 0,3-6-1 16,7-5-4-16,4-4-11 0,-4-2 1 15,4 1-8-15,-6-2 4 0,-4 1 2 16,-6 4-9-16,-7 1 11 0,-4 6 2 16,-4 5 9-16,-2 2 15 0,0 2 10 15,-6 3 8-15,-4 2-9 0,-1 0-2 0,1 0 2 16,2 0-2-16,-1 5-6 0,7 3-4 15,0 3-6-15,2 0 2 0,0 2 1 16,0 2-1-16,2 1 1 0,9-1-1 16,3 1-2-16,3-2 2 0,5-3 2 15,5 3-4-15,2-4 4 0,-4 1-4 0,2 3 4 16,-2-2-2-16,-2 1 0 15,-1 0 0-15,-3-1 2 0,-9 0-2 16,-2 0-1-16,-5-1 1 0,-3 0 3 16,0 0-1-16,-3-1 8 0,-7 0 9 0,-4 2 4 15,-7 0-5-15,-2-2 2 0,1 2-7 16,-7 0-5-16,4 0-4 0,2-1-5 15,2 1 1-15,5-2 1 0,5-1-7 16,1 1-18-16,4 0-21 0,6-1-21 16,0-2-41-16,4-4-173 0</inkml:trace>
  <inkml:trace contextRef="#ctx0" brushRef="#br0" timeOffset="9989.57">12068 4718 0 0,'4'2'11'0,"-2"-2"44"16,-2 0 47-16,2 0-65 0,-2 0 9 16,2 0-13-16,2 0-10 0,-2 0 13 15,3 0 3-15,-1 0-6 0,-4 0-8 16,0 0 1-16,0-2 0 0,0 1-1 15,0-2-10-15,0-1 0 0,-9 2-3 16,1-1 0-16,-2 3-6 0,-1 0 0 16,-3 0 1-16,-5 11-2 0,3 2-2 15,-7 5-1-15,2 1 4 0,-1 5 1 0,1 1 0 16,4 1 0-16,3 0 1 0,6-1 2 15,4-1-6-15,4 1-5 0,0-1 3 16,2 0-3-16,10-1 0 16,0-1 3-16,7-5 0 0,6-1-2 0,0-3-2 15,6-4 0-15,2-4-21 0,-2-5-1 0,2 0-13 16,0-3-20-16,-4-9-10 15,-2-5-41-15,-2-1-100 0</inkml:trace>
  <inkml:trace contextRef="#ctx0" brushRef="#br0" timeOffset="10713.61">12415 4753 33 0,'2'-2'13'16,"-2"-2"28"-16,0-1 70 0,0 4-82 16,-6-3 22-16,0 0-8 0,2 1-9 0,-5 1-3 15,7 2-10-15,-4 0-3 0,0 0-2 16,0 0-4-16,2 0 1 15,-5 3 1-15,-1 5-4 0,2 0 0 16,-1-1 1-16,1 0-3 0,2 3-5 0,-2-1 3 16,-1 0-1-16,1 3 1 0,2 1-3 15,0 0 0-15,6 1-2 0,-4 0 4 16,2-3-1-16,-1 4-1 0,3-1-2 15,0-1 4-15,0 0-4 0,7-2-1 16,-1-1 1-16,4-3 1 0,3-2 0 0,1-2-1 16,1 0-1-16,1-3 4 0,3 0 2 15,1 0 7-15,-1-3-5 0,2-6-2 16,-5-6-3-16,5 1 2 15,-5 0-1-15,-1 1-3 0,-5-1 1 0,-4 2 0 16,-1-2 1-16,-5 0 1 0,0 1-2 16,0 0-1-16,-3 0 0 0,-1 4 2 15,-4 1-1-15,2 2-3 0,0 5 2 16,-1 1-1-16,3 0-1 0,-2 3-4 15,0 8 4-15,-2 2 1 0,4 2 1 16,-1 1-3-16,-1 0 2 0,2 1 0 0,2 1-2 16,0 0 0-16,2-1 1 0,0 0 1 15,4-3-3-15,8-2-1 0,5-2 5 16,0-3 0-16,3-3-2 15,3-4 0-15,0 0 3 0,6-3 2 0,0-10-4 16,-3-2-2-16,1-4 4 0,0 2-2 16,0 1 0-16,-4-2 0 0,-9 7 0 15,-5 5 1-15,-3 2-1 0,-6 3 0 16,0 1 1-16,0 0 2 0,0 0-2 15,0 0-3-15,0 2 1 0,-6 6 2 0,1 1-2 16,5-2-1-16,0-1 3 0,0-2-1 16,0 0-1-16,0-3 0 0,2-1 1 15,9 0 0-15,1 0 0 0,3-9 0 16,1 0 0-16,1-3-2 0,1 2 0 15,1 0 1-15,-7 3 0 0,-5 1 2 16,-3 5-2-16,-2 1-1 0,2 0 2 16,-4 0-1-16,0 0-1 0,0 7 0 15,0 2 4-15,0 5-2 0,4 0 0 16,2 2 0-16,3 3 2 0,5-4 0 0,3 1-3 15,1-3-1-15,7-4-7 0,2-2-25 16,8-1-22-16,0-6-33 0,2 0-116 16</inkml:trace>
  <inkml:trace contextRef="#ctx0" brushRef="#br0" timeOffset="12410.7">13819 4668 0 0,'2'0'9'0,"0"0"-10"16,0 0 8-16,0 0 0 0,0 0 111 16,-2 0-60-16,0 0-32 0,0 0 7 0,0 0 12 15,0 0 6-15,0 0-13 16,0 0-8-16,0 0-5 0,0 0-4 15,0 0-1-15,0 0-5 0,0 0-4 16,0 0-5-16,0 0-2 0,0 0-2 0,0 2-2 16,0 0-5-16,0 2 3 0,0 0 4 15,2 2 0-15,-2-3-3 0,0-2 1 16,2 1 2-16,-2-2 1 0,0 0-3 15,2 0 2-15,-2 0 3 0,0 0 0 16,0 0-1-16,0 0-1 0,0 0 3 0,0 1-6 16,2 1 0-16,-2-2 0 0,0 4 1 15,0-2 0-15,0-2 1 16,2 0-1-16,-2 0 1 0,0 0 1 15,0 0 1-15,0 0-1 0,0 0 1 0,0 0 2 16,0 0-1-16,0 0-4 0,0 0 2 16,0 1 0-16,0-1-3 0,0 0-1 15,0 2 2-15,0-2 3 0,0 0-4 16,0 0 2-16,0 0-1 0,0 0 4 15,0 0-3-15,0 0 2 0,0 0-3 0,0 0 3 16,0 0-1-16,0 0 0 16,0 0 1-16,-2 0-5 0,2 0 0 0,0 0 3 15,0 0-4-15,0 0 2 16,0 0 1-16,0 2-3 0,0 1 3 0,-2 0-1 15,0 3 0-15,2-1-2 0,-2 0 3 16,0 1 0-16,2-1-3 0,0 4 1 16,0 1 2-16,0 3-1 0,0-3-1 15,0 2 0-15,6 2 1 0,-4 0 1 16,2 2-2-16,1 0 1 0,-3-3 1 15,0-3 1-15,2-1-3 0,-4-4 2 0,0-1 1 16,0-2-1-16,0-2-1 16,0 0 0-16,0 0 6 0,0 0 2 0,0-1-4 15,0-5-4-15,0-5 3 16,0-3-2-16,0-3-2 0,0-3 0 0,0 0 2 15,0-2-1-15,0 1-1 0,0-3-1 16,0-2 0-16,0 1-3 0,0 1-6 16,0 2 3-16,0 9 3 0,0 3 1 15,0 8 0-15,4 2-2 0,2 0 0 16,0 0 4-16,3 10-1 0,-1 3 1 0,4 1 3 15,1 4-2-15,1-1 1 0,1 0-12 16,3-1 2-16,3-4-2 16,2-4 4-16,1 0 4 0,3 0 4 0,-2-5-1 15,4 1 0-15,0-4 0 0,-6 0 3 16,4 0 0-16,0-5-2 0,-3-5 0 15,3-6 2-15,-4-1 0 0,-2-2 0 16,-5-2 0-16,-3 2-2 0,-5 0 3 16,-4 1-2-16,-2 2 0 0,-2 0 5 15,-2 3-4-15,-6 4-2 0,-7 5 0 0,-1 3 0 16,-3 1-1-16,-4 7 1 0,1 8-1 15,1 5 0-15,2 6 0 0,5 2-2 16,1 3 1-16,3 4 3 0,6 1-2 16,2 0 0-16,2-3 0 0,10-5 0 15,9-4 0-15,10-2 0 0,2-5 1 16,2-3 1-16,2-6 4 0,-2-6-5 15,2-2 0-15,-4-1 1 0,0-10 2 16,0-2-3-16,-6-2 1 0,-2 2 0 16,-5-1 1-16,-5 2-3 0,-3 5 1 0,-2 2 0 15,-3 2 1-15,-1 3-1 0,-2 0-3 16,-2 5 2-16,4 9 2 0,-2 2-1 15,-2 6 0-15,4 5 0 0,0 5 1 16,4 5-2-16,-3 4 1 0,1 4 1 16,0 0-1-16,-4 1 0 0,0-2 0 15,-2-5 1-15,0-3 0 0,-2-3 4 16,-2-7 1-16,-4-3 1 0,1-7-1 15,3-5-2-15,-4-7 1 0,4-2 0 16,-4-2 5-16,-1 0-2 0,-1-5-2 0,2-11 7 16,0-5-6-16,-1-5-1 0,1-2-6 15,0-6 4-15,-1-3-1 0,7-1-3 16,2-5-1-16,0-5 2 0,0-7-2 15,9-4-3-15,5-6-5 0,5-1-15 16,6 1-8-16,1 8-4 0,5 10 4 16,5 13 11-16,-1 11 7 0,-2 7 2 0,0 7 9 15,-4-1 2-15,-2 7 2 16,-7 3 1-16,-5 0 0 0,-11 10 1 15,-2 6 0-15,-2 2 2 0,-10 1 5 16,-5 4 2-16,-5 0-2 0,-1 2-3 0,-4 2 2 16,4 0-5-16,-1-2-1 0,3 0-3 15,5-3 0-15,7-6 0 0,5-2-2 16,2-3-6-16,0-3-22 0,11-3-4 15,1-3-41-15,-2-2-145 0</inkml:trace>
  <inkml:trace contextRef="#ctx0" brushRef="#br0" timeOffset="13190.75">15018 4673 94 0,'0'-2'170'16,"0"1"-108"-16,0 0-47 0,0 0 13 15,0 1-8-15,0 0-1 0,0 0-1 16,0 0-19-16,0 5 0 0,0 2 2 15,0 3 1-15,2 0-2 0,-2-1 0 0,0 0 6 16,0 1 7-16,0 0 3 0,0 1-1 16,0 3 3-16,-2-1-5 15,0 0-1-15,-3 2-3 0,3-2-4 16,0 2 0-16,2-2-3 0,0-1-1 0,0-2 0 15,0 0 0-15,0-5 0 0,0-2-1 16,0-2-1-16,2-1 3 0,0 0 0 16,7-7 1-16,-1-7-2 0,4-4 0 15,-1-1 1-15,1-1-6 0,-2-3-2 16,-1 0 0-16,1 3-2 0,0 3-5 0,-1 3 7 15,1 3 1-15,-6 4 1 0,0 4 2 16,-4 3 1-16,2 0 0 16,5 0-3-16,1 1 4 0,4 3 0 15,3 2 2-15,-1 0 0 0,7-2-1 0,6-4-1 16,4 0 2-16,6 0 2 0,0-9-3 15,-4-1-2-15,-2-1 1 0,-6-1 0 16,-6 3 0-16,-7 1 0 0,-8-2 2 16,-4 2 1-16,0 2-1 0,-2 1-2 15,-12 2 0-15,-5 3 0 0,-2 0-1 0,-1 4-1 16,-1 9 3-16,4 2-1 15,-1 1-2-15,5 6 1 0,7 1 2 0,-3 0-1 16,5 2-1-16,6-2-1 16,0-2 2-16,6 0 1 0,7-4-2 0,8-3 0 15,1-5 1-15,9-6 2 0,4-3-2 16,3-1 0-16,-1-10-1 0,-6-5 1 15,0-2 0-15,-4 0 0 0,-2-2 1 16,-7 0 1-16,-3 2-1 0,-5 0 1 16,-8 3 5-16,0 3 10 0,-2 4-2 15,0 2-1-15,0 3-6 0,0 2-1 0,0 0-4 16,2 1-4-16,0 0-4 0,2 4 0 15,3 8 3-15,3 3 2 0,4 2 1 16,1 0 0-16,6 2-4 16,-1 2-1-16,3-3 4 0,-2 3-2 0,-5-1-3 15,-1 1 5-15,-7 0 0 0,-6-1 0 16,-2-1 0-16,0-3 1 0,-6 2 1 15,-9-7 1-15,-7 0 3 0,3-2 2 16,-8-3 8-16,4-1-6 0,3 1 2 16,-3-4-5-16,4 0-2 0,3-1-3 0,5-1-2 15,1 0 0-15,4 0 0 0,2 0-12 16,0 0-18-16,2 0-12 0,2 0-12 15,-3 0-47-15,3 0-174 0</inkml:trace>
  <inkml:trace contextRef="#ctx0" brushRef="#br0" timeOffset="14322.81">15997 4890 3 0,'0'2'27'0,"3"1"-9"0,-1-1 60 0,0-1-48 16,0 1-15-16,2-2 12 16,2 2-1-16,2-1 11 0,3-1-1 15,1 0-3-15,-2 0 0 0,5-8-15 16,-3-1 6-16,-1-1-2 0,3-4-5 15,-4-1 7-15,1-1-8 0,-3-3-5 0,-2 1 6 16,-2-1-10-16,0-1-5 0,-4 1 5 16,0 0-2-16,0 2-4 0,-8 4 4 15,0 4 2-15,-4 4-3 0,-3 4-1 16,5 1 3-16,-1 0 2 0,1 8 2 15,2 4-3-15,0 5-3 0,-1 1 6 0,3 6-5 16,2 4 1-16,2 2-3 16,2 1 4-16,0 0 1 0,10-5-7 15,5-1-1-15,3 0 3 0,1-6-1 16,6-2-2-16,-1-5 0 0,3-6 2 0,-2-5-3 15,2-1 2-15,0-7-5 0,-2-9 2 16,0-3 1-16,-5-2-4 0,-5 0 4 16,1-2 1-16,-5 4-1 0,-5 0-1 15,0 4 2-15,-4 5 3 0,-2 1-2 16,0 5-1-16,0 2 1 0,0-1 3 0,0 3 2 15,0 0-5-15,0 0-1 0,0 1-1 16,0 12 5-16,0 2-2 16,0 0 2-16,-2 3 1 0,2-4-7 15,-2-1 4-15,2-1-2 0,0 0-2 0,4-1 4 16,6-1-4-16,5-3 2 0,-1-6-3 15,5-1-11-15,2 0 0 0,-5-6-4 16,3-4-7-16,-5 1 4 0,-4-3 0 16,1 4-4-16,-5 2 7 0,0-1 11 15,-4 4-1-15,0 1 8 0,-2 2 3 0,0 0-3 16,0 0-4-16,0 0-1 0,0 2 6 15,0 4-1-15,0 0-2 0,2 0 2 16,5 0 1-16,3-1-1 16,2 0 2-16,3-5 0 0,-1 0 0 0,3 0-2 15,-3-1 0-15,3-8 0 0,-3-5 1 16,1-5-2-16,-7 0 1 0,2-6 0 15,-1-4 3-15,-1-2-2 0,0-3-1 16,-4-1 4-16,0-3 4 0,3-1-2 16,-5 0 3-16,0-2 5 0,0 1-11 0,-2-5 4 15,0 1-3-15,0-3 1 0,-2 0-3 16,0 4-2-16,2 9-3 15,0 9 4-15,0 11 5 0,0 6-1 0,0 6-1 16,0 2-1-16,0 0-7 0,0 4 2 16,0 12 1-16,4 7 2 0,0 6 1 15,-2 7-2-15,4 6-1 0,-2 8-1 16,1 2-2-16,-3 7-5 0,4 5 7 15,-2 0 1-15,0 0-8 0,-2-3 6 16,0-10 3-16,-2-7 2 0,0-10 2 16,0-14 1-16,0-9 0 0,0-7 6 0,0-4 18 15,0 0 9-15,0-13-25 0,0-4-12 16,11-5 0-16,3-1 0 0,5 1-3 15,1 2 2-15,3 2-1 0,4 6-1 16,2 0 0-16,6 2-11 0,6 5-15 16,5 0-18-16,1 2-19 0,3 0-43 15,-2-3-166-15</inkml:trace>
  <inkml:trace contextRef="#ctx0" brushRef="#br0" timeOffset="14874.84">17899 4461 4 0,'0'0'18'0,"0"0"-15"15,0 0-1-15,2 0 4 0,-2 0-3 16,4 0-2-16,-2 0-3 0,-2 0 4 16,3 0 3-16,-1-2 50 0,-2-1 39 15,0 2-53-15,2 1 15 0,-2 0-4 16,0 0-13-16,0 0-7 0,0 0-1 0,0 0-4 15,0 0-1-15,0 3 0 16,0 5 8-16,0 2 1 0,0 1-7 16,-2 1-5-16,2 2-3 0,-2 5-1 15,-1 2-3-15,-1 4-3 0,2 5-4 0,0-1-4 16,0 2 1-16,0 2-5 0,2-2 3 15,0 0-2-15,0 1-3 0,0-4 1 16,6-2 1-16,7-1-2 16,1-7-6-16,3-3-23 0,5-4-3 0,5-5-29 15,4-6-33-15,-6 0-68 0</inkml:trace>
  <inkml:trace contextRef="#ctx0" brushRef="#br0" timeOffset="15678.89">18908 4174 162 0,'0'0'133'0,"0"0"-79"0,0 0 3 16,0 0-16-16,0 4-9 0,0 8-11 15,0 8 13-15,0 11-1 0,0 7-10 16,0 8 5-16,0 4-5 15,0 2-8-15,-2 6 1 0,-4-1-4 0,-1 1-3 16,3-2-1-16,-4-8-3 0,2-8-3 16,2-10 0-16,0-10 0 0,-1-11-1 15,5-5-1-15,0-3 2 0,0-1 1 16,0 0 3-16,0-5-1 0,0-12 0 15,9-7-3-15,5-1-3 0,-1-7 0 0,3-1 2 16,5 2 0-16,-1-2-3 0,5 5-1 16,-2 8 1-16,-2 6 1 0,-3 5-3 15,3 7 4-15,0 2-3 0,-1 0 0 16,3 2-1-16,0 10 0 0,-3 2 3 15,-1 6-2-15,0 1 0 0,-9-2-2 16,-4 2 6-16,0-1-3 0,-6-3 0 16,0-2 0-16,0 3 2 0,-10-6 2 15,-2 1-2-15,-3 0 0 0,3-4 2 16,-5 1-2-16,-1-4 1 0,1 1-1 15,-4-5 3-15,3 2 0 0,1-3 0 0,5-1 0 16,2 2-2-16,1-2 0 0,7 0-1 16,-2 0 0-16,4 0 2 0,-2 0-3 15,2 0-8-15,0 0-12 0,0 0-24 16,0 0-13-16,6 0-3 0,5 0-17 15,-3 0-78-15</inkml:trace>
  <inkml:trace contextRef="#ctx0" brushRef="#br0" timeOffset="15962.91">19520 4571 110 0,'2'-5'256'15,"-2"-1"-188"-15,0 4-15 16,0 1 0-16,0 1-18 0,0 0 0 16,2 0-15-16,0 11-9 0,2 6 8 15,2 4-4-15,1 1-4 0,3 2-4 0,2 3-3 16,1 1-3-16,-1 2 2 0,1-1-2 15,1-1 0-15,-4-3 0 0,1-2-1 16,1-5-1-16,-4-5-9 0,3-3-13 16,-3-7-19-16,-2-3-11 0,2 0-15 15,5-8-25-15,-7-12-111 0</inkml:trace>
  <inkml:trace contextRef="#ctx0" brushRef="#br0" timeOffset="16215.92">19904 4493 99 0,'-4'22'182'0,"0"0"-146"0,-6 7 0 16,-3 4 5-16,-3 4 3 0,-5 4 6 0,-2 5 1 15,1 5 4-15,-5 2-25 0,2 2-5 16,0 1-7-16,2-6-6 0,5 0-5 15,5-7 0-15,1-7-7 16,6-4 2-16,2-7 0 0,4-7-2 16,0-2-2-16,0-6 0 0,0-4-11 0,6-2-9 15,2-3-15-15,2-1-7 0,7-6-20 16,-3-13-38-16,1-8-146 0</inkml:trace>
  <inkml:trace contextRef="#ctx0" brushRef="#br0" timeOffset="16658.95">20159 4246 2 0,'-3'0'5'0,"1"0"9"15,0 0 142-15,2 0-127 0,0-2 14 16,0-1-1-16,0 0 2 0,0-1 0 16,0 1-11-16,0 1-3 0,0 1 4 15,0 0-4-15,0 1-3 0,0 0-15 16,0 0 1-16,2 9-1 0,0 7 8 15,1 4-1-15,1 5-6 0,-4 2-1 0,0 4-1 16,0 3-5-16,0 5 3 0,-7 3-3 16,1 4 1-16,0 0-1 0,-2-2-1 15,0-2-3-15,1 1-1 0,1-4 1 16,2-3 0-16,2-4 0 0,0-8-2 15,2-4-2-15,0-6 4 0,0-4-2 16,0-5-7-16,0-2-11 0,0-1-11 16,0-2-12-16,4 0-12 0,2-5-20 15,0-10-93-15</inkml:trace>
  <inkml:trace contextRef="#ctx0" brushRef="#br0" timeOffset="17094.97">20194 4684 120 0,'2'3'243'0,"4"-3"-192"0,-4 0-39 0,2 0 29 15,0 0-6-15,3 2 6 16,1 0-7-16,0 0-14 0,0 1-14 16,-1 1 1-16,-1-1-6 0,-2-1-1 15,2 2 0-15,2 1 2 0,1-1-2 16,3 1-4-16,-4 0-2 0,-2-2-1 0,3 2 7 15,-3-3-6-15,-2 2 5 0,2 0 1 16,0-3 0-16,3 0-1 0,3 0 2 16,5-1 0-16,1 0-1 0,5 0 0 15,4 0 0-15,0-2 0 0,6-2 2 16,0-1-4-16,2-4 2 0,4-2 4 0,-1 0-4 15,-3-5 0-15,0 0 0 16,-4-3 3-16,-11 0-4 0,-3 0 3 16,-7 1 0-16,-10 0 1 0,0 0 2 15,-4 1-3-15,-12-2-3 0,-7 6 3 0,4 2-1 16,-5 7 1-16,-3 4 0 0,4 0 6 15,4 5 2-15,1 9 4 0,1 4-5 16,1 3 8-16,3 3-6 0,5 1-3 16,6 4-7-16,2 0 2 0,12 1-1 15,13 3-4-15,12-2 4 0,19-1-2 0,23-5 4 16,12-5-4-16,18-3-10 0,1-6-23 15,3 0-30-15,-3-5-33 16,-7-6-60-16</inkml:trace>
  <inkml:trace contextRef="#ctx0" brushRef="#br0" timeOffset="18060.03">21771 4598 25 0,'0'0'66'16,"0"0"-58"-16,0 0 4 0,0-4 10 15,0 2 13-15,0-1 5 0,0-1 2 16,-2 3-8-16,0-1 3 0,-2-2-7 16,0 2-5-16,1 1 3 0,-1-1 2 15,2 1-5-15,0 1-3 0,0-1-2 16,0 0-3-16,2 1-3 0,-6 0-10 0,4 0 1 15,0 0 0-15,2 1-7 0,0 1 2 16,0 2 1-16,0-1 0 0,0 1 1 16,0-1 0-16,2-1 0 0,6-1 3 15,7 2-3-15,3-2 0 0,1-1 1 16,8 0-1-16,-3-4-1 0,3-5 1 15,0-1 1-15,0 0-5 0,2-6 3 16,-2-2 0-16,-4 1 1 0,-3-4 0 16,-5 0-1-16,-1 1-1 0,-6 0 2 15,-5 0 1-15,-3 1-1 0,0 0-3 0,-13 2 5 16,-3 4-2-16,-7 5-3 0,-4 1 1 15,-2 6 1-15,4 1-1 0,0 0-1 16,5 10 2-16,1 6 5 0,3 2-4 16,-1 4 4-16,3 6 1 0,5 0 0 15,5 4-3-15,4 1-1 0,2 0 0 0,13-1-3 16,7 1 1-16,5-3-1 0,4-4 0 15,7-6 0-15,3-4-7 16,2-6-16-16,-1-7-10 0,1-3-14 16,-8 0-18-16,0-12-31 0,-6-7-100 15</inkml:trace>
  <inkml:trace contextRef="#ctx0" brushRef="#br0" timeOffset="18299.04">22288 4504 21 0,'0'-12'13'0,"0"1"246"16,4 0-209-16,0 3-16 0,8 3 3 16,-3 0-12-16,3 3-2 0,7-2-1 15,-3 4-4-15,7 0-7 0,-2 0-5 0,1 5-6 16,-1 3 1-16,-2 2 1 0,-5 1-1 15,-6 1-2-15,-1 1 1 16,-7 0 1-16,0 0 2 0,-15 3-1 16,-1-1 3-16,-9 3-4 0,-2-4 2 0,0 4-1 15,-6-1 4-15,4-1-2 0,0 0-1 16,0-4 4-16,8-3-2 0,9-1-3 15,2-5-1-15,3-2-1 0,7 0 0 16,0-1-4-16,0 0-19 0,9 0-7 16,7 0-9-16,5-1-25 0,2-10-75 0,1-3-92 15</inkml:trace>
  <inkml:trace contextRef="#ctx0" brushRef="#br0" timeOffset="18528.05">22718 4441 51 0,'8'-13'25'0,"-2"3"163"15,-6 0-143-15,0 2 9 0,-4 3-14 16,-6 2-16-16,-5 2 0 0,1 1 1 15,-1 0-4-15,1 3 1 0,1 6-4 16,-3 4 0-16,1 1-3 0,1 2-2 0,-1 3 3 16,-1 2 2-16,3 0-4 0,9 5-5 15,-2-2-1-15,6-1-5 0,0-1 0 16,0-3-4-16,8-4 1 0,3 0 1 15,1-7-7-15,5-2-12 0,1-2-11 16,5-4-6-16,2 0-13 0,4 0 8 16,4-8-59-16,-6-6-59 0,2-3 14 15</inkml:trace>
  <inkml:trace contextRef="#ctx0" brushRef="#br0" timeOffset="18936.08">22993 4442 6 0,'0'-5'16'0,"0"0"-2"16,0-1 127-16,0-2-92 0,0 3 12 15,-2 0 0-15,-3 2-20 0,-1 1-9 16,-4 2 7-16,2 0-11 0,-5 0-3 16,-3 7-6-16,-1 4-5 0,-2 0 8 15,-1 4 0-15,-3 5-3 0,2 2-4 16,-1 3 2-16,5 3-5 0,1-2-4 15,7-2-4-15,7-3-1 0,2-4-1 0,6-4-4 16,13-3 3-16,4-6 2 0,8-4-1 16,4 0-4-16,4-10 3 0,1-7 1 15,-5-2-4-15,-4 0-4 0,-4-3 0 16,-9 1 1-16,-3 4-3 0,-7 1-4 15,-6 4 10-15,-2 2-1 0,0 3 2 16,0 3-1-16,-2 3 2 0,-4 1 0 16,-1 0-1-16,3 0-4 0,-2 7 5 15,2-1 0-15,0 7-2 0,2-2-1 16,-4 1 2-16,4 3 1 0,2-2-7 0,0-1-6 15,0 2-8-15,2 0-3 0,6-2 1 16,6-3 15-16,5-1-7 0,0-6-16 16,3-2 15-16,1 0-11 0,6-2-7 15,0-8-22-15,2-4-50 0,2-3-12 16</inkml:trace>
  <inkml:trace contextRef="#ctx0" brushRef="#br0" timeOffset="19108.09">23425 4446 29 0,'0'-17'87'0,"0"0"37"16,-2 1-96-16,-11 4 31 0,-1 3-22 15,-3 6 0-15,-1 3 4 0,1 0-15 0,3 2-5 16,1 7-3-16,1 4-6 0,1 4-2 15,1 2 0-15,2 5 2 0,2 2 3 16,4 0-9-16,2 2-2 0,0-3-3 16,6-1 2-16,6 0-3 0,7-2-2 15,1-2-1-15,5-3-7 0,4-5-34 0,-2-8-12 16,0-4-36-16,-2-4-119 0</inkml:trace>
  <inkml:trace contextRef="#ctx0" brushRef="#br0" timeOffset="19479.09">23654 4047 104 0,'0'0'186'0,"0"0"-155"0,0 0-5 16,0 0 1-16,0 0 8 0,0 2 1 15,0 5-16-15,-6 8-7 16,0 2 2-16,-1 5-2 0,1 4-6 0,2 4-1 16,4 6 7-16,-4 2 1 0,2 3-5 15,-2 6-3-15,-4 2 1 0,1 4 1 16,-1 1-4-16,0-4 10 0,2-3-3 15,-1-9-3-15,5-11-3 0,0-12 0 16,2-6-1-16,-2-8-2 0,2-1 3 16,0 0 8-16,0-5 0 0,8-7-11 0,5-5-1 15,1 0-1-15,-1 3 0 0,-1 3 3 16,1 3-3-16,-3 2 0 0,0 0 0 15,3 1 1-15,-7 3-2 16,2 2-3-16,2 0 3 0,1 1-12 0,-3 7-12 16,4 2-8-16,1 2-11 0,1 1-19 15,7 1 1-15,-2-3-61 0,-3-1-94 16</inkml:trace>
  <inkml:trace contextRef="#ctx0" brushRef="#br0" timeOffset="19799.12">23941 4675 50 0,'0'0'270'15,"0"-4"-236"-15,2-2-18 0,5-6 1 0,5-4-2 16,0 0 8-16,5-6-2 0,2 0-8 16,1-3 0-16,1-4 2 0,2-5 5 15,-1-5-7-15,3-4 5 0,-2-5-8 16,0-1-2-16,-3-3-3 0,-1 1-2 15,-2 5-1-15,-5 4-1 0,-8 7 1 0,0 10-1 16,-4 8 0-16,0 7-1 0,0 7 10 16,-2 3 1-16,-2 0-5 0,-6 4-4 15,-1 13 1-15,1 7 3 16,0 4-1-16,1 3 1 0,1 5-3 0,0 2 1 15,-2 4-1-15,3 0 2 0,3 0 3 16,2 0-4-16,2-1-3 0,0-2 0 16,8-4-1-16,7-2-1 0,1-6 2 15,3-5-15-15,6-4-12 0,-2-6-18 16,-1-8-41-16,1-4-90 0</inkml:trace>
  <inkml:trace contextRef="#ctx0" brushRef="#br0" timeOffset="19974.14">24464 4462 36 0,'-2'6'327'15,"2"1"-313"-15,-2 3 15 16,2-2 7-16,0 3-7 0,0 0-5 16,0 1-10-16,2 3-8 0,7-1-4 15,3 0-1-15,0-1 0 0,3-2-2 0,-1-1-11 16,3-4-21-16,4-3-14 0,-3-3-46 15,3 0-115-15</inkml:trace>
  <inkml:trace contextRef="#ctx0" brushRef="#br0" timeOffset="20191.14">24927 4316 243 0,'-8'6'87'0,"-2"5"-67"0,-1 2 24 15,-3 2-20-15,-3 4 26 0,1 4-7 0,-3 2-11 16,-1 3-9-16,-5 5 8 0,-2 4-3 15,0 2 1-15,-4 3-4 0,0 0-8 16,4 0-7-16,0-3 0 0,7-1-7 16,1-2-3-16,9-6 1 0,8-2-1 15,2-4-10-15,0-5-22 0,4 0-32 0,6-10-44 16,0-9-182-16</inkml:trace>
  <inkml:trace contextRef="#ctx0" brushRef="#br0" timeOffset="41946.9">657 4983 9 0,'-6'4'13'0,"0"0"142"0,-4 0-121 0,1 0 10 15,3-3 2-15,0-1-9 0,-2 2-2 16,1-2-6-16,3 0-10 0,-2 2-3 15,4-1-3-15,-2 0 4 0,0 1-5 16,-2 0 0-16,-1-2 0 0,3 1-2 16,-2 0-1-16,4-1 2 0,-2 1 0 0,0 1-6 15,-5 1-3-15,1 1 4 0,2 0-4 16,-2 2 2-16,2-2-3 0,-1 2 1 15,-1-2 1-15,6-1 0 16,-4 1-3-16,4-4 4 0,2 0 0 16,0 0-2-16,0 0-2 0,0 0 1 0,0 0 4 15,12-6 1-15,9-9-3 0,-1-7 2 16,7-2 0-16,0-3-2 0,2-1-3 15,0 2 0-15,-2 2 3 0,-2 2-2 16,-3 5-1-16,-3 0 1 0,-2 4 1 16,-7 3-1-16,-2 3-1 0,-4 0 2 0,-2 4 0 15,1 1-1-15,-1-1-2 0,-2 1 0 16,2 1 2-16,0 1-3 0,-2 0-6 15,0 0-9-15,0 0-7 16,0 0-2-16,0 0 2 0,0 0-5 0,0 0-3 16,0 0-14-16,-4 0-45 0,-5 0-81 15</inkml:trace>
  <inkml:trace contextRef="#ctx0" brushRef="#br0" timeOffset="42215.92">661 4652 110 0,'5'-5'265'16,"-3"0"-230"-16,-2 5-3 0,0 0 4 16,0 0-1-16,0 4-6 0,2 7-7 15,0 5 3-15,0 4-5 0,0 3-7 16,-2 1-7-16,2 2 0 0,-2 2-3 15,0-2 1-15,0 3-4 0,0 1 4 0,0-2-2 16,0-2-1-16,-2-2-2 0,2-2 2 16,-4-2 0-16,0-1-4 0,2-4-7 15,-3-1 1-15,1-1-9 0,4-3-15 16,-4-2-11-16,-2-2-28 0,0-4-28 15,-2-2-75-15</inkml:trace>
  <inkml:trace contextRef="#ctx0" brushRef="#br0" timeOffset="42427.93">552 4835 106 0,'4'-2'182'16,"4"2"-137"-16,5-1 3 0,1 1 12 16,7 0-11-16,2 0-11 0,-1 1-7 15,5 6-6-15,-2 0-5 0,2 3-9 16,-4 2-8-16,-3 0-2 0,-3 0 0 0,-1 0 2 15,-3-1-3-15,1 0-1 16,-3-1-1-16,3-2-2 0,-6 1-15 16,3-2-13-16,-1-2-13 0,-2 0-20 15,3-5-31-15,-3 0-44 0,-6 0-79 16</inkml:trace>
  <inkml:trace contextRef="#ctx0" brushRef="#br0" timeOffset="42649.93">864 4692 30 0,'0'0'276'0,"0"0"-222"16,0 5-7-16,-6 10-1 0,-2 7-11 16,1 6-13-16,3 1-11 0,-2 1 1 15,0-2-6-15,4-1-1 0,-2-2-4 0,0 1 2 16,-1-2 0-16,3-2-2 0,-4 0-1 15,0-3 1-15,2-3 1 0,-2-1-5 16,-1-3-5-16,3-2-13 0,-6-2-20 16,2-2-33-16,-1-6-50 0,-3 0-82 15</inkml:trace>
  <inkml:trace contextRef="#ctx0" brushRef="#br0" timeOffset="42835.94">628 4742 155 0,'15'17'159'0,"-1"0"-118"0,7 1 23 15,2-1 2-15,4 2-14 0,2 0-2 16,2 2-9-16,-2 0-14 0,-1-1-13 16,-1-2-9-16,-6-2-4 0,2-5-2 0,-7 0 1 15,1-2 0-15,1-2-7 0,-3 1-20 16,3 0-23-16,-3 0-22 0,-3-2-68 15</inkml:trace>
  <inkml:trace contextRef="#ctx0" brushRef="#br0" timeOffset="44445.04">25729 4526 15 0,'-2'0'203'0,"0"0"-136"0,0 0-24 16,-2 0 1-16,2 0 3 0,0 0-8 15,0 0-5-15,2-1-14 0,0-1-4 0,0 0-3 16,0-2-3-16,0 0 1 0,2-4-2 16,6-3-4-16,7-3 1 0,7-1-3 15,1-5 2-15,8-1-3 16,4 1-4-16,0-1 2 0,5 1 2 0,-3 4-2 15,-4 3-2-15,-6 3-2 0,-2 5-10 16,-7 0-8-16,-1 1-3 0,-1 2-10 16,-5-2-16-16,-1 2-14 0,-2-1-30 15,-4-3-62-15</inkml:trace>
  <inkml:trace contextRef="#ctx0" brushRef="#br0" timeOffset="44675.06">26093 4197 26 0,'0'6'307'16,"-6"1"-256"-16,-8 9-14 0,-5 3 5 16,0 5-6-16,-3 5-2 0,-5 2-11 15,2 4-9-15,-2 4-6 0,4-2-1 0,-1 2-3 16,3-2-4-16,0-4-1 0,7-6 2 15,3-2-2-15,5-7-6 0,2-5-8 16,2-4-12-16,2-7-19 0,0-2-18 16,0 0-35-16,2-13-18 0,0-10-67 15</inkml:trace>
  <inkml:trace contextRef="#ctx0" brushRef="#br0" timeOffset="44860.07">25907 4154 43 0,'4'0'207'15,"5"0"-146"-15,-3 6-24 0,4 4 9 16,3 3 0-16,1 2-12 0,3 4-6 15,3 1-12-15,3 3-3 0,2-2-9 16,4 1-1-16,0 1-1 0,-2-4 0 16,-3-1-4-16,-1 0-2 0,-2-4-4 0,-3 1-14 15,-1-2-7-15,-5-1-24 0,1-5-18 16,-5-3-42-16,-6-4-98 0</inkml:trace>
  <inkml:trace contextRef="#ctx0" brushRef="#br0" timeOffset="45095.08">26159 4164 245 0,'-10'16'123'0,"-6"3"-84"16,-3 8 4-16,-4 2 0 0,-2 8-3 15,-1 3-4-15,-1-1-17 16,2 2-9-16,2-2-5 0,4-4-3 0,5-3 0 16,2-2-2-16,1-6-2 0,5-3-6 15,-2-7-6-15,4-4-10 0,4-4-19 16,-4-6-17-16,1 0-22 0,-1-5-71 15</inkml:trace>
  <inkml:trace contextRef="#ctx0" brushRef="#br0" timeOffset="45297.09">25796 4104 106 0,'10'10'213'16,"0"3"-172"-16,5 4 6 0,3 3-7 16,7 2 6-16,0-1-6 0,2 2-5 15,4 1-15-15,0-3-5 0,2 1-7 16,0-4-7-16,-4-1-1 0,0-2 2 15,-2-1-3-15,-5 0-3 0,-1 0-9 0,-2 0-11 16,-7-1-14-16,1-1-10 0,-3-1-20 16,2-4-50-16,-6-7-83 15</inkml:trace>
  <inkml:trace contextRef="#ctx0" brushRef="#br0" timeOffset="45515.11">26172 4157 15 0,'-8'0'298'15,"-1"0"-242"-15,-5 6-12 0,-3 9-14 16,1 3 1-16,-3 4 0 0,1 1-10 16,1 3-6-16,-2 2-4 0,5-1-2 15,2 2-8-15,-3 3 1 0,1-1-1 16,3 1-1-16,-5 1-1 0,3-2-4 15,-1 0-8-15,1-2-16 0,1-5-22 16,2-5-34-16,1-7-61 0,-3-5-87 16</inkml:trace>
  <inkml:trace contextRef="#ctx0" brushRef="#br0" timeOffset="45732.12">25734 4219 113 0,'12'16'157'0,"5"-1"-120"15,-1 4 4-15,9-1-2 0,2 0 1 16,2 2 0-16,2 1-15 0,4 0-18 16,0 0-2-16,-6-1-3 0,2-2-2 15,-6 0 0-15,2-4-4 0,-3-2-11 0,3 1-4 16,-10-3-18-16,1-1-7 0,-3-1-19 15,-5-6-35-15,-4-2-54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1-25T10:28:43.91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2146 1361 192 0,'0'0'55'0,"0"0"-18"0,0 0 6 16,0 0-12-16,0 0-9 0,0 0 1 15,0 0-5-15,0 0-5 0,0 0 5 16,0 0-1-16,0 0 2 0,0 0-4 0,0 0 2 16,0 0 2-16,0 0 0 0,0 0-7 15,0 0 2-15,0 0-2 0,0 0-10 16,0 0-2-16,0 0-1 0,0 0 1 15,4 2-3-15,4 1 3 0,0-3-2 16,5 0 5-16,-1 0-3 0,3-2 0 16,-1-6 1-16,3-5-1 0,1-1 1 15,-1-1 0-15,-1-4 1 0,3-1 2 16,-5 1 2-16,1-3 1 0,-7 1 0 15,0 2 2-15,-3-1-2 0,-5 2 2 16,0 1-3-16,0-1 2 0,-5 4-3 0,-5 1-1 16,-4 4-1-16,-3 4 0 0,1 4-3 15,-3 1-2-15,0 0 1 0,-1 8 2 16,-1 7 0-16,0 6-1 0,1 3 3 15,1 4 4-15,0 6-1 0,5 0 0 16,4 3-2-16,5 1 1 0,3-2-2 16,2 0-2-16,5-1 1 0,7-1 0 15,4-3-1-15,3-2-1 0,2-4 1 16,-1-3 1-16,1-6-1 0,2-6-4 15,2-4-5-15,-1-6-1 0,10 0-8 0,-6-3-11 16,6-9-17-16,-3-2-19 0,-3-3-21 16,-7-4-90-16</inkml:trace>
  <inkml:trace contextRef="#ctx0" brushRef="#br0" timeOffset="185.01">2733 1343 123 0,'0'4'328'0,"-2"1"-306"0,-7 3 4 15,-1 2 20-15,4 2-33 0,-2-3-10 16,6 1-1-16,2 0-2 0,0-2-2 16,2 2-8-16,8-1-25 0,4-3-23 15,1 0-13-15,3-3 12 0,1-3-74 16,0 0-17-16</inkml:trace>
  <inkml:trace contextRef="#ctx0" brushRef="#br0" timeOffset="621.03">3055 1277 182 0,'0'-12'83'0,"0"3"-17"0,-6 0-7 16,-2 3-15-16,-7 2-7 0,3 4-4 15,-3 0-17-15,3 0-1 0,-2 11-6 16,-3 6-8-16,5 1 0 0,-3 3 1 16,5 3-1-16,2-2-2 0,3 0 0 15,5 1 0-15,0-5-1 0,11 0 1 0,1-3-4 16,5-5-1-16,3-4 2 0,3-2 4 15,2-4 0-15,0 0 1 0,-5 0 0 16,1-6 0-16,-2-1 1 0,-7-1 2 16,-4 3 4-16,1 0-2 0,-9 2 8 15,0 1 5-15,0 1 2 0,0 0-7 16,0 1-5-16,0 0-2 0,0 0-4 15,0 1-8-15,4 8-1 0,-2 6 6 16,2 4 0-16,2 1-3 0,2 2-4 16,3 2-7-16,-1 2-1 0,5 2 7 15,1 3 5-15,1 0 3 0,-5 1-2 0,-2 2 0 16,-3-1 2-16,-1 0 1 15,-6-4 1-15,0-3-1 0,0-3 0 16,-9-4 11-16,-1-1 7 0,-4-2 4 16,-5-1 2-16,0-3 1 0,-3-1-1 0,-1-2-1 15,2-2-8-15,1-1-5 0,1-3-3 16,2 0-5-16,3-2-1 0,2 1 0 15,3-2-1-15,3 0-6 0,4 0-12 16,2 0-17-16,0-4-38 0,4-9-62 16,9-9-145-16</inkml:trace>
  <inkml:trace contextRef="#ctx0" brushRef="#br0" timeOffset="767.04">3667 1419 506 0,'-16'-5'80'16,"3"5"-76"-16,1 0 19 0,3 0-6 15,1 4-19-15,8 3-3 0,0 3-34 16,8-2-45-16,5-5-88 0</inkml:trace>
  <inkml:trace contextRef="#ctx0" brushRef="#br0" timeOffset="1314.07">4756 1115 83 0,'0'-2'182'16,"0"2"-134"-16,0-1 2 0,0-1 1 15,0 2-7-15,0 0-3 0,0 0-7 16,0 0-14-16,0 0-3 0,0 0-1 0,3 8-4 15,-1 6 7-15,0 8 2 0,-2 4 2 16,0 6-8-16,0 2-3 0,0 0-4 16,-2 1-4-16,2-2-2 0,0-2-2 15,0-1 0-15,0-5 2 0,0-2-4 16,4-3-3-16,2-6-14 0,4-4-10 15,3-4-24-15,-3-5-7 0,0-1-13 16,-1-7-47-16,-7-11-136 0</inkml:trace>
  <inkml:trace contextRef="#ctx0" brushRef="#br0" timeOffset="1614.09">4730 903 232 0,'-7'-15'183'0,"-1"4"-131"16,4 8 7-16,4 3-7 0,0 0-23 15,0 0-22-15,0 6-8 0,12 11 5 0,5 5 1 16,2 3-3-16,1 4 1 15,7 6-1-15,-2-1-1 0,0 5 0 16,2 1 0-16,-5-1-5 0,3 1-3 16,-4 1-3-16,-3-3 9 0,-1-1 0 0,-3-3-4 15,-7-1 4-15,-1-3 0 0,-6-5 2 16,0-1-2-16,0-1 2 0,-6-5 2 15,-3-2 1-15,-3-3 2 0,4-3 6 16,-5-1 3-16,1-3-2 0,4-1-4 16,1-1 0-16,3-3-6 0,0 1 0 0,4-2-3 15,0 0 0-15,0 0-3 0,0 0-14 16,0-2-24-16,12-4-7 15,5-7-23-15,2-6-28 0,-3-1-179 16</inkml:trace>
  <inkml:trace contextRef="#ctx0" brushRef="#br0" timeOffset="1818.1">5381 1256 104 0,'4'0'330'16,"-4"0"-295"-16,0 0-15 0,-4 3 25 0,-5 5-18 15,1 4-7-15,0 2-5 0,0 2-6 16,-1 3-6-16,7 0-3 15,0-2-1-15,2 0 0 0,0-2-4 16,9-1-12-16,3-1-15 0,11-4-2 0,6-7 3 16,4-2-14-16,8 0-21 0,0-8-26 15,3-4-23-15,-1-4 42 0,-4-4 52 16</inkml:trace>
  <inkml:trace contextRef="#ctx0" brushRef="#br0" timeOffset="2085.11">5765 1277 20 0,'2'-16'106'16,"-2"1"32"-16,0 2-41 0,-12 3-29 0,-1 0-16 16,-7 2-7-16,1 2-5 0,-1 2-3 15,3 3-11-15,3 1-5 0,3 0-8 16,5 0-7-16,2 8-4 15,4 6-8-15,0 5 3 0,0 2 2 0,8 1 0 16,9 4-5-16,1-3-12 0,-1 2 4 16,8 2 1-16,-1-2-10 0,1 1 12 15,2-1 10-15,-6-2 1 0,-5-3-3 16,-1-1 1-16,-9-3 3 0,-4 0 0 15,-2-4-2-15,-2-1 2 0,-10-1 5 0,-3-1 0 16,-6-1 9-16,1-1-1 0,-3-2 2 16,4 0-1-16,5-1-10 0,-3-1-1 15,9-1-1-15,4-1-3 0,0-1-1 16,4 0-3-16,0 0-17 0,0 0-24 15,6 0-20-15,2-5-10 0,7-12-93 16</inkml:trace>
  <inkml:trace contextRef="#ctx0" brushRef="#br0" timeOffset="3157.18">6019 811 70 0,'0'-8'201'16,"0"3"-194"-16,0 0 7 0,0 3 34 15,0 2-25-15,0 0-12 0,3 0-5 16,3 0 2-16,-2 2 0 0,0 7-3 16,0-3 6-16,-2 4 1 0,0 2 5 15,-2 0 5-15,0 4-3 0,2 0-4 0,-2 0 1 16,2 4-1-16,3-2-7 0,-1 3 1 15,0 4 2-15,2-1-5 0,-2 5-1 16,2 0-2-16,1 4 0 0,-3 1 0 16,2 1-1-16,-4 2 1 0,0 0-4 15,2 3 3-15,-4-1-1 0,0-3 3 16,2-4-1-16,-2-4 2 0,0-5-2 15,0-8 0-15,0-3 2 0,-2-7-2 16,0-3 1-16,2-1 2 0,0-1 2 16,-2 0 4-16,2-7-4 0,0-6-7 15,0-4-2-15,8-2-2 0,5-3 0 0,1 2 1 16,3 4-3-16,1 3-8 0,1 3 3 15,2 2-1-15,1 2-6 0,-1 3 3 16,8-1 6-16,-2 1 5 0,2 2 0 16,2-2-1-16,-2 0 4 0,-2 2 0 15,-7-2 0-15,-1 0-2 0,-5 1 3 0,-5-3 0 16,-1 2-1-16,-2-1 1 15,-6-1 6-15,0 1 5 0,0-3 6 16,0 2-7-16,0-2 1 0,-6 0 1 16,-2 0-2-16,1 1 0 0,-3-1 2 0,2 4-6 15,2 0 0-15,-1 1 1 0,1 2-3 16,2 0-1-16,-2 2-2 0,0 7-2 15,-1 4 0-15,-3 6 0 0,4 5-2 16,-2-1 2-16,-1 2 2 0,9 1-2 16,-4-3 0-16,4 1 0 0,0-2 0 0,0 0 0 15,6-1-3-15,9-3 3 16,-3-5 3-16,9-3-3 0,2-5 0 15,1-5 2-15,5 0 0 0,2-8 0 16,-4-8-3-16,0-3 1 0,-4-1 2 0,-7 1 0 16,-7 1-2-16,-5 1 2 0,0 2 0 15,-4 2 0-15,0 2-1 0,0 5 0 16,-6 0 3-16,0 4-2 0,-1 2-2 15,-1 0-2-15,2 0 0 0,0 10 0 16,2 2-2-16,2 2 0 0,2 3 4 0,0-2-2 16,0 1-1-16,4 0 2 0,8-1-2 15,9-2 1-15,-1-4-1 0,7-4 1 16,4-4 3-16,-2-1 0 15,4 0-2-15,0-7 0 0,-6-5 3 0,-2-1 0 16,-4 1-3-16,-7-2 1 0,-3 2 2 16,-5 1 0-16,-4 1 2 0,-2 1-2 15,0 1-2-15,0 4 5 0,0 1-1 16,0 1 0-16,0 2 1 0,0 0-3 15,0 0-3-15,0 0-2 0,-2 9 2 0,0 4 1 16,-5 2-1-16,7-1 1 0,0-2 1 16,0 0 0-16,0-5-2 0,0 0 0 15,0-2 2-15,9-5-1 0,-1 0-1 16,4 0 1-16,9-4 2 15,2-7 0-15,0-6-3 0,1 0 0 0,1 3 2 16,-6 0-1-16,-3 6-1 0,-3 2 0 16,-5 1 2-16,-4 3-1 0,-2 2-1 15,-2 0 1-15,0 0 0 0,0 0-1 16,0 6 1-16,0 6 1 0,-4 1 1 15,0 1-1-15,-4 0-1 0,6-1 0 0,-1 1 0 16,-1 0 0-16,4-1-2 0,0 0 1 16,7-3-3-16,3-2-13 0,2-2-16 15,9-6-7-15,4 0-10 0,6-7-14 16,6-9-1-16,-2-2-192 0</inkml:trace>
  <inkml:trace contextRef="#ctx0" brushRef="#br0" timeOffset="3477.19">7415 1350 54 0,'0'-3'309'0,"0"-1"-259"0,-6 3 0 16,-1 1-1-16,1 0-22 0,2 0-4 0,0 4-8 15,4 4-11-15,-2 3-5 0,2 2 1 16,0 0 1-16,2 1-1 0,10 0-3 16,3-1 1-16,7-2 3 0,7-2-1 15,9-5 0-15,1-3-1 0,8-1 1 16,-1-4-2-16,6-11-1 0,-1-3-3 15,-3-3-7-15,-3-2-4 0,-12-1 0 16,-10 1 10-16,-8 4 3 0,-15-1 3 16,0 2 6-16,-9 4 1 0,-9 3 7 15,-5 4 16-15,-8 4-3 0,-4 3 4 0,2 0-1 16,2 10-6-16,6 4-5 0,4 7 1 15,3 1-1-15,3 3-4 0,11 3-7 16,4-3-5-16,4 2 0 0,17-4-1 16,10-2-2-16,12-2 0 0,23-7 2 15,19-6-6-15,21-6-15 0,7 0-9 0,13-13-26 16,5-3-20-16,-5-4-26 15,-2-3-106-15</inkml:trace>
  <inkml:trace contextRef="#ctx0" brushRef="#br0" timeOffset="4578.26">9697 569 143 0,'-8'0'84'0,"-3"0"-46"0,-3 0 11 16,-1 0 5-16,-3 7-16 0,-7 2-4 15,0 8-6-15,-2 6-5 0,-6 3-1 0,0 11-2 16,0 6 2-16,-2 5-5 0,6 7 1 15,2 2-5-15,6 0 1 0,9-1-7 16,2-6-4-16,10-4-1 0,0-4-1 16,4-2 1-16,8-4-3 0,7-3 0 15,4-6-1-15,3-3-9 0,3-6-9 0,4-2-9 16,5-6-6-16,-3-7-11 15,4-3-28-15,-6 0-39 0,-6-13-87 16</inkml:trace>
  <inkml:trace contextRef="#ctx0" brushRef="#br0" timeOffset="4838.26">9864 1106 10 0,'7'0'213'0,"-5"-2"-117"16,-2 2-52-16,0 0 6 0,2 0-8 0,2 0-2 16,-4 4-5-16,0 6 0 0,0 5-6 15,0-1-13-15,0 3-1 0,0 0-6 16,0-3-7-16,0 0 0 0,0-2 0 15,-2-1-3-15,2-2 0 0,0-3-10 16,0 0-16-16,2-3-18 0,4-3-18 0,2 0-15 16,1-4-75-16</inkml:trace>
  <inkml:trace contextRef="#ctx0" brushRef="#br0" timeOffset="5115.29">10129 1041 50 0,'8'-4'134'0,"-4"-1"22"0,2 5-103 15,-6 0-5-15,5 0-20 0,-5 0-6 16,0 7 10-16,0 5-8 0,0 1-7 15,0 2-8-15,-2-1-5 0,-1-2-1 16,3 1-1-16,0-4 0 0,0-5-2 0,13 1-1 16,1-5 5-16,5 0-2 0,4 0 3 15,4-11-5-15,-3-2 1 16,1 3 0-16,-6 1-2 0,-7 5-2 15,-4 2 1-15,-1 1-3 0,-3 1 0 0,-2 0 2 16,0 7 2-16,-2 4 1 0,0 1 0 16,0 0-1-16,6 2 1 0,0 1 1 15,3-1-3-15,3 1 1 0,2-1-3 16,7 1-27-16,6-2-21 0,-2-8-38 15,10-3-173-15</inkml:trace>
  <inkml:trace contextRef="#ctx0" brushRef="#br0" timeOffset="6290.35">11303 1106 16 0,'-4'-9'294'16,"-9"-2"-244"-16,3 5-2 0,0 1 1 15,-5 0-14-15,5 4-9 0,-2 1-4 16,-3 0-3-16,5 1-9 0,-5 9-2 16,-3 5-3-16,5 5-4 0,-1 1 2 15,-1 4 1-15,5-1-2 0,2 0-2 0,6 3 0 16,2-3 0-16,0-4 0 0,2-1-2 15,8-7 1-15,5-5 2 0,3-2-1 16,3-5 0-16,4 0 0 0,4-15 4 16,-3-4-1-16,3-5-2 0,-2-4-2 15,-2-2 5-15,0-2-1 0,-7-3 2 16,1-2 3-16,-2-1 0 0,-3-6-1 15,-6-3-5-15,5-4 0 0,-9-4 1 16,-2 0-3-16,-2 2 1 0,0 9-1 16,0 11 0-16,0 11 1 0,0 11-1 0,0 8 0 15,-2 1 2-15,-2 2-4 0,2 4-5 16,-7 9 3-16,1 11 4 0,0 7 1 15,-4 2-1-15,3 11 0 0,-3 3 1 16,-1 1-1-16,3 4 0 0,0-2-1 16,6-1 2-16,2 0 0 0,2-6-3 15,0-3 0-15,2-3 4 0,6-7-2 16,6-5-2-16,3-4 1 0,2-3 2 15,1-3 0-15,7-5-2 0,0-6 1 16,4-4 4-16,0-3-2 0,-2-13-2 16,-2-3 2-16,0-6 1 0,-5-1 0 0,1 0-1 15,-8-5 0-15,-5 3-1 0,-4 1 3 16,-6 2-1-16,0 7 2 0,0 5 0 15,-8 4 3-15,0 7-3 0,-1 2 1 16,-1 0-2-16,4 1-3 0,-5 11-3 16,3 5 1-16,2 3 3 0,-2 1-3 0,4 3-1 15,4 0 3-15,0 0-1 16,0 0 0-16,2-3-3 0,6-2 1 15,2 0-1-15,7-4-4 0,1-2-3 16,5-3 10-16,2-9-24 0,-2-1 0 0,-1 0 5 16,1 0-9-16,2-5-2 0,-2-3 6 15,-3-2 4-15,5 0 0 0,-6-1-7 16,-1-2 3-16,1 0 11 0,-3-2 7 15,1-1 2-15,-5 0 0 0,1-2-2 16,-5 1 6-16,2 1 1 0,-3 0-2 0,3 1 3 16,-8 1 6-16,-2 2 9 0,2-1 2 15,-2 2 2-15,0 4 5 16,-2 1 4-16,-6 3 2 0,-3 1-4 15,3 2-5-15,-2 0 0 0,2 0-5 0,-1 1-4 16,-1 9-2-16,2 3-2 0,-3 3-5 16,1 4-1-16,2 0 1 0,2 3-1 15,-1-1-2-15,5 0 0 0,2-3-2 16,0 0 1-16,0-1-1 0,0-3-1 15,9 0 1-15,1-2-6 0,2-2-10 0,7-3-5 16,2-3 18-16,1-5-34 0,5 0-4 16,-4 0 10-16,2-7-1 0,0-5-12 15,-1-5-4-15,-1 1 9 16,-4-3-1-16,-7 1 12 0,3 0 8 0,-7 1 17 15,0 1 8-15,0 4 15 0,-4 0 11 16,-1 3 7-16,-3 3 7 0,0 0 0 16,0 5-7-16,0 1-7 0,0-1-3 15,0 1-7-15,0 0-9 0,-5 2-7 16,3 8 1-16,-6 3-3 0,4 2-1 15,0 2 0-15,2-1-1 0,2 2 1 0,0-1-2 16,0 0-1-16,4-1 1 0,6-1 0 16,3-2-3-16,-1-3-9 0,5-3-7 15,-3-3-7-15,5-4-15 16,-3 0-7-16,1 0 6 0,3-9-10 0,-3-5-32 15,-1-2-15-15,1 0-17 0</inkml:trace>
  <inkml:trace contextRef="#ctx0" brushRef="#br0" timeOffset="6778.38">12459 1204 24 0,'12'-18'42'0,"-4"1"8"0,3 0 19 15,-5 6 2-15,0 0-1 0,-2 5-22 16,-2 1-7-16,-2 3-4 0,0 2-2 0,0 0-9 15,0 0-11-15,0 1-8 0,0 9 2 16,-2 2-1-16,-2 5 2 0,-2 1 2 16,2-3-2-16,-1 4-2 0,1-3 0 15,0 0 2-15,4-2-8 0,0-2 2 16,0 1-1-16,0-3 1 0,6-4-5 15,5-1 2-15,1-5 0 0,3 0 2 16,3-1 0-16,3-11-1 0,0-5-1 16,1 0 1-16,1-2-2 0,-2 2-1 15,-3 4 0-15,1 0 1 0,-7 4 1 0,1 1-2 16,-5 3 0-16,-4 1 2 0,0 4-1 15,-4 0-2-15,0 0 0 0,0 0 1 16,0 0 1-16,0 9 0 0,0 1 1 16,-4 1 2-16,0 2-1 0,0-3-2 15,4 2-1-15,0-4 3 0,0-2-2 16,14 1 0-16,3-7 0 0,4 0 2 15,7 0 0-15,1-4-2 0,4-7-1 16,1 2 2-16,-8-1-1 0,1 2-2 16,-8 2 0-16,-5 1 3 0,-5 4 0 0,-7 0-2 15,-2 1 1-15,0 0 3 0,0 0 2 16,0 0-2-16,0 2 5 0,-6 8-2 15,-5 3 1-15,3 2-1 0,0 1-3 16,-1 1 1-16,3 1-1 0,2-2-1 16,2 3-2-16,2-2-1 0,0-2 1 0,2 0 0 15,6-6-4-15,5 2-9 16,1-3-6-16,5-6-17 0,4-2-1 15,3 0-11-15,1-2-8 0,2-9-11 16,-4 0-29-16,-4-4-39 0,-3 1 4 0</inkml:trace>
  <inkml:trace contextRef="#ctx0" brushRef="#br0" timeOffset="7197.41">13217 1257 37 0,'8'-17'89'0,"-5"-2"2"16,-1 6-7-16,-2 1-5 0,0 3-18 15,-2 6-10-15,-3 1-17 0,-5 2-11 16,2 0-5-16,-3 4-7 0,1 6-2 16,2 3-6-16,4-1-1 0,2 0 0 0,2 0-4 15,0-3-2-15,2 0 0 16,4-2-2-16,0-1-2 0,4-1-7 15,3-1 3-15,-3-2-1 0,3 0-4 16,1-1 9-16,3-1-2 0,1 0-4 0,-1 0 1 16,1 0-5-16,-1 0 2 0,-9 0-4 15,0 0 0-15,1 0 12 0,-9 0 4 16,0 0 4-16,0 0 2 0,0 2 7 15,0 0 11-15,0-2-2 0,0 0-5 16,0 0-2-16,2 0 5 0,6-4 8 0,0-9-17 16,3-6-5-16,3-2 1 0,3-3-1 15,-3-2 3-15,5-1 0 16,-1-6-3-16,1-3 2 0,2-2-1 15,-5-5-5-15,1-1 2 0,-3-2 0 0,5 0-6 16,-3 5-7-16,1 14-1 0,-7 10 9 16,0 12 4-16,-5 5-2 0,-5 3 4 15,0 17 9-15,-9 8 10 0,-3 11-9 16,0 4-1-16,-7 7-1 0,2 2-7 15,5 0-1-15,2 1 4 0,6-2 3 0,4-4-8 16,6-5-2-16,10-7 1 0,11-6-14 16,2-10-8-16,6-5-7 0,4-10-20 15,1-4-55-15,1-14-178 16</inkml:trace>
  <inkml:trace contextRef="#ctx0" brushRef="#br0" timeOffset="7454.42">13959 325 72 0,'9'18'72'0,"1"2"-18"0,4 8-10 0,1 6-5 16,3 5-23-16,1 9 21 0,0 6-10 15,-3 6-20-15,-3 11 0 0,-3 4 0 16,-2 7-2-16,-4 4 9 0,-4 0-3 16,0-3 6-16,-8-3-8 0,-11-8-6 15,1-5-2-15,-5-9 1 0,2-6-1 0,1-5-4 16,-1-6-18-16,7-5-25 0,-1-10-84 15</inkml:trace>
  <inkml:trace contextRef="#ctx0" brushRef="#br0" timeOffset="8706.49">3543 2694 109 0,'-10'0'86'0,"1"0"-40"0,1 0 8 15,2 0-1-15,0 0-16 0,-5 0-6 16,5 0 3-16,-4-1-4 0,2-2 0 16,-1 3-3-16,-1-1-3 0,6 1-1 15,-2 0-4-15,4-1-1 0,2 0-5 16,0-1-2-16,0 1-11 0,2 1-4 0,10 0 2 15,7 0 3-15,14 2 4 0,4 1-3 16,6 2 3-16,1 3-4 0,-3 3-4 16,-6 3 4-16,-10 0 0 0,-2 1-2 15,-11 0 0-15,-8-2 1 0,-4 2 1 16,0 2 0-16,-10-2 1 0,-7 1 1 15,-3 3 0-15,-5-3 0 0,-2 2-2 16,0-2 2-16,2-4 0 0,7 1-2 16,3-4-1-16,7-5 1 0,6 1 0 15,2-4-4-15,0-1-4 0,4 3 5 0,11 0 2 16,3 3-1-16,7 0 1 0,2 1 0 15,6 3 1-15,0-2-2 0,-2 3 1 16,2 3 0-16,-6-4 0 0,-6 2 0 16,-3 2-2-16,-9-4 2 0,-3 3 2 15,-4 0-2-15,-2-1 0 0,-8 3 2 16,-7 1 3-16,-6 2-4 0,1-1 2 15,-1-1-1-15,2-4-3 0,1-2 2 16,1-2-2-16,7 0 2 0,-2-3 0 16,5 0-2-16,1-2 1 0,0-1 1 0,2-2-9 15,4 0-9-15,0 0-15 0,0 0-26 16,6 0-24-16,11-6 1 0,1-8-47 15,5-1-130-15</inkml:trace>
  <inkml:trace contextRef="#ctx0" brushRef="#br0" timeOffset="9030.51">4192 2907 115 0,'6'-13'212'0,"-6"0"-154"16,0 4-10-16,-4 2 6 0,-6-2-20 16,-5 4-4-16,1 4-9 0,-3 1-8 0,3 0-1 15,-3 1-3-15,1 10-6 0,3 7-2 16,1 6 0-16,0 7 0 0,3 3-2 15,3-1-1-15,2 3 3 16,4 2-1-16,6-1-3 0,9 1 3 0,5-1-1 16,7-6-2-16,8-2 2 0,5-10 1 0,1-7 1 15,0-6-1-15,-3-6 0 16,-7 0 1-16,-5-12 2 0,-7-6 1 15,-2-3 1-15,-7 0 0 0,-6-4 6 16,-2 3 7-16,-2-2-5 0,-2 0-1 0,-8 1-1 16,-3 0-6-16,-3 3-2 0,-3-1-1 15,-2 0 0-15,5 6-2 0,4 5-7 16,1 3-4-16,11 7 3 0,0 0-28 15,0 12-29-15,13 6 5 0,3 0-14 16,5-2-106-16</inkml:trace>
  <inkml:trace contextRef="#ctx0" brushRef="#br0" timeOffset="9353.53">4821 3013 89 0,'-7'-17'305'0,"-11"1"-258"0,-1 2-9 16,-8 1 11-16,0 6-16 0,-2 1-11 15,-2 5 0-15,9 1-9 0,-3 2-4 16,6 11-6-16,5 8-4 0,6 3-1 15,8 8-1-15,0 2 2 0,4 3-2 0,14 1 3 16,7-2-1-16,4-1-1 16,8-3 0-16,5-8-6 0,5-5-4 0,7-6 7 15,0-10 5-15,3-3 2 16,-1-8 0-16,-8-13-2 0,-3-5 2 0,-7-6-2 15,-12 1 5-15,-5-2 1 0,-11-2 6 16,-8 0 3-16,-2 1-3 0,-12-3-2 16,-7 1 1-16,-5 0 1 0,-7 0-5 15,-4 3-2-15,-5 5-2 0,-3 7-1 16,-3 12-3-16,-1 9-4 0,1 0 0 0,9 16-4 15,10 2-7-15,13 7-13 16,10 3-12-16,0 2-42 0,1-1-36 16,1-3-232-16</inkml:trace>
  <inkml:trace contextRef="#ctx0" brushRef="#br0" timeOffset="10166.58">5734 2930 2 0,'0'0'6'15,"0"0"9"-15,0 0 61 0,-4 0-68 16,2 0 8-16,0 0 19 0,2-2 5 0,-4-3 3 16,2 0 7-16,0 0 0 0,-2 0-15 15,-3 1-1-15,-1-1-5 0,-2-1-3 16,-5 3-6-16,3-2 4 0,-5 5 0 15,-3 0-9-15,1 0-1 0,-4 16 2 16,1 1-5-16,-3 4-4 0,6 7 1 16,1 2 0-16,3 3-5 0,9 4-4 15,2-1 0-15,4 3 2 0,0 0-2 16,10-5 1-16,13-1 1 0,6-9 0 15,4-6 0-15,6-9-3 0,2-7 4 0,3-2 0 16,-1-10 2 0,-1-10-3-16,-1-6-3 0,-6-3 6 0,-6-1-1 0,-6-2 1 15,-7 1 1-15,-7 0 12 0,-7 3-2 16,-2-2-5-16,-2 1-3 0,-15 2 1 15,-6 2-4-15,-6 1-2 0,-4 4-1 16,-6 1 0-16,0 4-3 0,4 6-1 16,4 5-15-16,12 4 5 0,11 5 0 0,6 12-29 15,2 9-27-15,4-2-29 16,6-2-175-16</inkml:trace>
  <inkml:trace contextRef="#ctx0" brushRef="#br0" timeOffset="10874.62">6344 3028 97 0,'2'-8'109'15,"0"2"21"-15,-2 1-74 0,0 0-12 0,0 5-4 16,0 0-7-16,0 0-9 0,0 0-12 15,0 5-7-15,0 11 6 0,0 4 1 16,0 2-1-16,0 2-3 0,0-6 2 16,0-1-3-16,0-5 0 0,0-3 0 15,0-5-2-15,0 0-2 0,6-4 1 0,7 0 1 16,3-3 6-16,7-14-2 0,2-3-9 15,2-1 4-15,-3-4-1 16,5 2-1-16,0-1-2 0,-8 3 1 16,4 6 2-16,-9 3-3 0,-3 4-2 0,-7 5 3 15,-6 1 1-15,2 2-4 0,-2 0 4 16,2 0-3-16,2 5 0 0,-2 6 4 15,-2 7 0-15,2 6 0 0,-2 2 2 16,0 0-3-16,0 0 3 0,0-3-1 16,0-1 0-16,2-3-1 0,3-6-2 0,5-2 1 15,0-6 2-15,3-5-3 0,3 0 2 16,5-7 1-16,4-10 1 0,6-4-6 15,0-3 0-15,0 2 2 16,-4-1 0-16,-5 1 1 0,-1 5-5 16,-7 3 3-16,-3 3 3 0,-3 8-3 0,-6 3-3 15,-2 0 2-15,2 0 1 0,-2 0 0 16,0 0-5-16,0 11 5 0,0 1 3 15,0 4-2-15,0 2-2 0,0 0 3 16,0 2 0-16,2 2-3 0,2-3-1 16,5 2 2-16,3-1-8 0,7-1-18 0,8-1-5 15,4-7-12-15,12-2-38 0,2-9-9 16,5-5-169-16</inkml:trace>
  <inkml:trace contextRef="#ctx0" brushRef="#br0" timeOffset="11195.64">7839 2882 264 0,'-7'0'177'0,"7"0"-132"15,0 0-16-15,0 2-12 0,11 1-1 0,5-1 4 16,7 0-4-16,8 2-4 0,2 1-5 16,0 2-4-16,2 0-1 0,0 1-1 15,-2 2-4-15,1 3-20 0,-8 0-9 16,-1 3-26-16,-12-4-53 0,-13-3-190 15</inkml:trace>
  <inkml:trace contextRef="#ctx0" brushRef="#br0" timeOffset="11347.64">7884 3186 179 0,'0'4'254'0,"0"-3"-223"0,0 0-40 16,8 3 25-16,9 0 14 0,6-4-13 16,10 0-7-16,12 0-9 0,7 0 2 15,12-5-10-15,14-4-5 0,9-2-46 16,15-2-23-16,-7-6-127 0</inkml:trace>
  <inkml:trace contextRef="#ctx0" brushRef="#br0" timeOffset="12326.7">10174 2574 116 0,'-18'5'99'16,"-5"-3"-37"-16,6 0 3 0,5-2-2 0,2 0-21 16,4 0-3-16,-3 0-4 0,3 0-8 15,4 0-3-15,2 0 2 0,0 0-2 16,0 0-12-16,0 0 0 0,0-1-6 15,8 0-1-15,9-1-2 16,10 2-1-16,2 0 6 0,2 1-1 0,6 9-2 16,-2-1-4-16,0 6 2 0,0 2-3 15,-6 1 0-15,-4 2 0 0,-6 0 1 16,-9-2 1-16,-6 2-2 0,-4-2-4 15,-6 0 3-15,-11 3 1 0,-7-1-3 16,-1-4 1-16,-2 2 1 0,-6-2 2 0,0 1-1 16,0 1-1-16,2-6 2 0,6-3 3 15,10-5-3-15,9-2 0 0,6 0 0 16,0-2-1-16,0 3-2 0,10-1-2 15,9-2 6-15,12 2 0 0,4 0-1 16,0 1-2-16,7 4 1 0,-3 1 1 16,2 0-1-16,1 5-2 0,-3-1 3 15,-6 2 0-15,-2 0-2 0,-10-2-1 16,-7-2 1-16,-6 0-1 0,-5-1-5 15,-3 1 4-15,-3 1 2 0,-11 1 1 0,-3 3-1 16,-3-3 1-16,-3 1 2 0,0 1 0 16,-2-3-3-16,1 1 2 0,5-3 0 15,0 0-1-15,5-3 1 0,0-1-1 16,3-1 2-16,3 2-1 0,0-4-1 15,1 0-1-15,3 0 1 0,2-1-2 16,0 2-13-16,2 0-27 0,0 0-23 16,8-3-29-16,1 0-103 0</inkml:trace>
  <inkml:trace contextRef="#ctx0" brushRef="#br0" timeOffset="12966.74">10792 2588 2 0,'0'0'6'0,"0"0"3"0,0-1 154 16,0-1-79-16,0-1-44 0,-2 0 7 15,0 2-10-15,0-3-4 0,2 2-4 0,0 1-8 16,-2 0-2-16,2 1 2 0,0 0 0 15,0 0-6-15,0 0 1 0,0 0-2 16,0 0 1-16,0 0-4 0,0 0-5 16,-2 11-6-16,2 4 3 0,0 4-1 15,0 9-1-15,0 4 0 0,2 7 1 0,6 7 7 16,-5 2-5-16,3 3-3 0,-4 3 3 15,2-1 1-15,-2 4 1 16,-2-6 15-16,2-6 8 0,2-10-20 16,0-11-6-16,0-8-1 0,1-9-1 0,-5-6 1 15,0-1 0-15,6 0 1 0,2-10 4 16,0-6-1-16,5-4-6 0,-1-3 1 15,1 1 1-15,-3-2-1 0,4 4-5 16,1 5-1-16,-3 4 0 0,3 6 1 16,-3 2-4-16,0 2 2 0,1 1 1 0,-1 0-1 15,-1 1-7-15,1 6 5 0,2 0 0 16,-3-1-2-16,5 2 1 0,-1-3 3 15,-3 0-5-15,5 0 0 16,-5-5-10-16,1 3-9 0,-1-2-4 0,0-1-2 16,3 0 0-16,-1 0-11 0,-3 0 6 15,3-4-70-15,-6-6-59 0</inkml:trace>
  <inkml:trace contextRef="#ctx0" brushRef="#br0" timeOffset="13183.75">10850 2889 240 0,'15'-8'149'0,"-1"-1"-124"0,11 2 16 16,2-2-18-16,2 0-9 0,8 1 5 15,0-1-7-15,5 3-6 0,-7 5-1 0,-2 1-6 16,-8 0-23-16,-3 0-17 0,-5 6-15 16,-3 0-75-16</inkml:trace>
  <inkml:trace contextRef="#ctx0" brushRef="#br0" timeOffset="13734.78">11518 2827 213 0,'0'3'200'0,"0"0"-163"16,0 2-13-16,0 3 8 0,0 4 7 15,0 0-7-15,0 6-17 0,0 1-6 16,0-1-1-16,0 3-8 0,0-6 0 16,0-3 2-16,4-2-1 0,0-6-1 15,2-2 0-15,5-2 3 0,1 0 1 16,3-10 0-16,3-6-3 0,-3-2 2 0,7-2-2 15,-3-1 1-15,2-1-1 0,2 0 1 16,-3 1 0-16,3 5-2 0,-2 1-1 16,-5 4 8-16,-1 3 0 0,-1 3-2 15,-6 3-3-15,1 2 1 0,-5 0-1 16,-4 7-2-16,2 7-2 0,-2 3 4 0,0 5 2 15,0 0-2-15,0-1-1 16,0-2 4-16,0-4-1 0,0-3 0 16,0-5 0-16,0-4-2 0,4-2 2 15,4-1-1-15,3 0 1 0,7-10 3 0,11-9 0 16,6-5-8-16,4 0 1 0,1 1 2 15,-9 4-1-15,-2 4-1 0,-9 3-1 16,-3 3 3-16,-9 5-1 0,-2 1-2 16,-4 3 0-16,-2 0 4 0,0 0-1 15,0 4-2-15,0 10 2 0,-4 4 1 0,-2 4 1 16,0 1-3-16,0 2-1 0,6 2 0 15,0 1-1-15,6 2-2 16,10 1-5-16,5-1-15 0,8-1-22 16,4 1-31-16,-2-10-36 0,4-3-235 0</inkml:trace>
  <inkml:trace contextRef="#ctx0" brushRef="#br0" timeOffset="21929.25">21455 965 267 0,'0'0'46'0,"0"-5"4"16,0 1-8-16,0-1-5 0,0 1 7 0,0 3-14 15,0-1-9-15,0 1-2 0,0 1-4 16,0-2 2-16,0 2-2 16,0 0-5-16,0 0-1 0,0 0-3 15,0 0 0-15,0 0 4 0,0 0-7 0,0 0-1 16,0 0 2-16,0 6 0 0,0 5-1 15,-2 6 2-15,2 5-1 0,0 0-1 16,0 3-1-16,0 1-2 0,0 1 2 16,0 1 0-16,0 0-1 0,-2 2-1 15,-1-3 0-15,-1-2 2 0,2-3 0 0,-2 0-1 16,2-6 0-16,0 1-1 0,2-4 0 15,0-5 1-15,0 0-8 0,0-5-7 16,8-1-11-16,7-2-14 16,3 0-14-16,3-7-19 0,4-7-45 0,-2-5-153 15</inkml:trace>
  <inkml:trace contextRef="#ctx0" brushRef="#br0" timeOffset="22284.27">21914 1078 79 0,'0'-13'197'0,"0"-1"-123"16,-3-4-18-16,-5 5 0 0,0 0-15 15,-7 0 2-15,1 3-10 0,-5 2-3 16,3 5-6-16,-1 3-8 0,1 0-5 16,-3 0-2-16,3 13-4 0,-7 6-2 15,6 5-2-15,5 3 1 0,4 3-1 16,4 2-2-16,4 1 0 0,0 1 1 15,4-1 1-15,10-4-2 0,5-1 1 16,4-4-5-16,5-6 3 0,8-3 0 0,1-5-1 16,2-6 1-16,-2-4 0 0,5 0 0 15,-9-15 3-15,-4-1 1 0,-7-4 0 16,-5 0-1-16,-7-1 1 0,-4-3 2 15,-3 0-3-15,-3 1 4 0,0-1 0 16,-13 0-1-16,1 1 1 0,-5 0-5 16,3 4 1-16,-1 5 0 0,3 6-1 15,4 6-2-15,-1 2-1 0,5 9-8 16,0 11-10-16,4 2-16 0,0 0-14 15,8 3-20-15,5-4-27 0,-1-3-132 16</inkml:trace>
  <inkml:trace contextRef="#ctx0" brushRef="#br0" timeOffset="22608.29">22418 1154 34 0,'0'-17'242'16,"0"-5"-132"-16,-4 6-64 0,-11-1 13 16,-1 3-19-16,-3 5-12 0,-4 2-4 15,3 5-5-15,-5 2-5 0,2 0-2 16,5 10-5-16,1 8-2 0,3 5-5 15,3 5-1-15,3 0 2 0,4 2-1 0,4 1-2 16,0-3 0-16,10 1 4 0,9-3-4 16,-1-4 0-16,7-5-2 0,4-5 1 15,-2-6 3-15,6-4-3 0,-2-2 3 16,0-7 3-16,-4-7-1 0,-4-5-1 15,-5 1 2-15,-7-4 2 0,-3 0 4 0,-4 1-3 16,-4-3 3-16,0 1 1 16,-4-1-5-16,-8 0-3 0,-3-2 0 15,-1 4 0-15,1 3-2 0,1 5-2 16,7 9-1-16,-1 3-2 0,8 2-10 0,0 6-20 15,0 9-2-15,4 4-17 0,11 0-22 16,1-4-67-16,1-1-168 0</inkml:trace>
  <inkml:trace contextRef="#ctx0" brushRef="#br0" timeOffset="22928.31">22970 1113 203 0,'-4'-18'172'0,"-11"-1"-110"0,-3 1-2 15,-1 3-21-15,-6 3-17 0,-2 3 8 0,3 5-9 16,-1 2-8-16,0 2-6 0,6 2 1 15,1 10-5-15,3 5-4 0,5 6 1 16,2 6 0-16,6 2-1 0,2 1-1 16,2 1 3-16,14 1-1 0,5-3-3 15,6 0-3-15,4-4-1 0,4-3 5 0,4-4-6 16,7-5 6-16,-3-3 3 0,5-6-1 15,-7-6-1-15,-4 0 1 0,-6-5 4 16,-6-9-1-16,-11-3-1 16,-3-1 3-16,-7 0 3 0,-4-2 5 0,0-1-3 15,-8 2 0-15,-7-1 0 0,-6 2-6 16,-5 2-4-16,-1 2 0 0,-2 3-2 15,-2 2-6-15,4 5-14 0,6 4-15 16,7 0-7-16,6 10-12 0,5 2-51 16,1 2-173-16</inkml:trace>
  <inkml:trace contextRef="#ctx0" brushRef="#br0" timeOffset="23357.33">23604 1075 30 0,'-2'3'-7'16,"0"-1"202"-16,2-2-115 0,0 1-28 0,-2-1 7 16,2 0-6-16,0 0-8 0,0 0-8 15,0 0-11-15,0 0-4 0,11 2-11 16,3-2-2-16,9 0 3 0,10 0 2 15,2 0-5-15,0 0-2 0,4 0-1 16,-3 0-6-16,-7 0 0 0,-5 1 1 16,-5 2-9-16,-9 1-17 0,1 2-9 15,-9-1-10-15,-2 4-14 0,0 1-12 16,-9-4-51-16,-5 1-117 0</inkml:trace>
  <inkml:trace contextRef="#ctx0" brushRef="#br0" timeOffset="23528.34">23602 1314 379 0,'0'0'88'0,"0"1"-63"16,0-1-4-16,15 1 0 0,6-1 6 15,7 0-9-15,8 0-12 0,1 0-3 16,0 0-3-16,4-2-3 0,3-2-23 0,-1 0-44 15,13-1-27-15,0-4-44 0</inkml:trace>
  <inkml:trace contextRef="#ctx0" brushRef="#br0" timeOffset="24712.41">24615 812 23 0,'2'-5'181'16,"0"4"-142"-16,0-2-3 0,-2 2 2 16,0 0-9-16,0-2-6 0,0 0 0 15,0 2 0-15,0-1 2 0,0-1-7 16,0 1-2-16,0-1 5 0,0 1 2 15,0 2-2-15,0-1-5 0,0 1 1 0,0 0-7 16,0 0-3-16,0 0 2 0,0 0 1 16,0 0-2-16,0 0-2 0,0 0-5 15,0 0 4-15,0 0-2 0,0 0 0 16,0 0-1-16,0 0 2 0,0 0-3 15,0 0-1-15,0 0 3 0,0 0 2 16,0 0-2-16,0 0 0 0,0 0-2 16,0 0 1-16,0 0-2 0,0 0-2 15,0 0 1-15,0 0 0 0,0 3 1 16,0 4-2-16,0-1 3 0,0 4 0 15,0 3-1-15,0 2-1 0,0 6 2 0,-2 4 0 16,0 6 0-16,0 6 0 0,-2 2 2 16,2 6 1-16,2 4-1 0,-4-1-1 15,4 3 7-15,0-4-1 0,0-5-4 16,0-2 1-16,0-9-1 0,0-6 2 15,0-6-4-15,2-7-2 0,0-5 2 0,0-5 0 16,2-2-2-16,0 0 5 16,5-2 1-16,7-15 1 0,5-4-4 15,2-7-3-15,-3 1 2 0,-1 1 0 16,2 1-3-16,-5 4 2 0,3 4-2 0,-3 4 1 15,-1 8-3-15,-5 1-1 0,-2 4-1 16,3 0 3-16,-5 4-4 0,2 5 1 16,0 4-2-16,3 2-1 0,-3-2-8 15,4 2 3-15,1-3-2 0,-3 0-8 16,7-2-2-16,-5-2-8 0,5-3 0 0,-1-2-12 15,1-3-1-15,-1 0-34 0,1 0-57 16,-1-8-82-16</inkml:trace>
  <inkml:trace contextRef="#ctx0" brushRef="#br0" timeOffset="24994.42">24679 1046 78 0,'0'-5'235'15,"0"-4"-180"-15,13-2-16 0,-1 2-1 16,9 0-16-16,2-1-8 0,8 1-2 16,2 1-10-16,2 3-2 0,2 5 2 15,0 0-2-15,-2 0-5 0,-2 4-41 0,0 0-67 16,-12 1-167-16</inkml:trace>
  <inkml:trace contextRef="#ctx0" brushRef="#br0" timeOffset="25289.44">25271 1107 66 0,'0'3'254'0,"0"-2"-160"15,0 1-52-15,0 0-7 0,0 4-15 16,2 1-10-16,-2 3 14 0,0 4-11 16,0 0-4-16,0 0-6 0,0 0 4 15,2 1-6-15,0-2 2 0,2 1-4 0,-4-1-5 16,6 2-24-16,4 0-30 0,1-7-43 15,5-5-21-15</inkml:trace>
  <inkml:trace contextRef="#ctx0" brushRef="#br0" timeOffset="25913.48">25521 1233 49 0,'4'0'-25'0,"2"0"261"0,-4-2-189 16,6-6 5-16,1-6-6 0,1 0-4 16,4-4-3-16,3-5-7 0,2-3-5 15,3-1-3-15,-3-4 1 0,0-1-10 16,-1-3-1-16,1-7-5 0,-1-2-2 15,-1-4-6-15,-3 1 0 0,1 5-1 16,-7 9 2-16,0 11-2 0,-6 11 1 16,-2 5 2-16,0 6-3 0,0 0 1 0,0 0 0 15,-2 3-10-15,-6 12-3 0,-4 8 7 16,-3 11 3-16,-3 5 4 0,-1 8-18 15,0 6 6-15,1 5-7 16,5 3-10-16,3-2 4 0,8-6 3 0,2-6-18 16,14-5 32-16,7-9 7 0,6-4-3 0,0-8 3 15,6-6 0-15,6-6 6 16,3-8-1-16,1-1 3 0,0-6 2 15,-1-11 5-15,-3-4 0 0,-4-2 1 16,-4 1 2-16,-10 0-2 0,-7 1-1 0,-8 1 0 16,-3 0-3-16,-3 2-2 0,-5 0-1 15,-7 7 0-15,-7 3 0 0,3 4-8 16,-1 4-2-16,-1 0-1 0,5 8 1 15,1 7-5-15,2 6 1 0,1 3 1 16,5 5 0-16,4-2-1 0,0 3 0 0,2-2-7 16,11-3 3-16,7 0 1 0,7-8-4 15,4-1 8-15,4-7 6 16,-4-7-1-16,-2-2-1 0,-6 0 1 15,-4-12 4-15,-5-3-2 0,-4-2 6 0,1-5 3 16,-7 1 1-16,-4-3-6 0,0 0 3 16,-2 1-1-16,-11 1-5 0,-3 1-5 15,-3 1-1-15,-6 0 1 0,5-1 0 16,-3 2-25-16,-2 0-19 0,-2 4-34 15,3 0-43-15,-7 3-215 0</inkml:trace>
  <inkml:trace contextRef="#ctx0" brushRef="#br0" timeOffset="26169.49">25144 645 145 0,'0'0'304'0,"0"5"-291"0,0 4-35 16,3 5 11-16,1-4-60 0,0 1-111 16</inkml:trace>
  <inkml:trace contextRef="#ctx0" brushRef="#br0" timeOffset="37098.11">27484 628 175 0,'0'0'66'15,"0"-2"-23"-15,0-3 8 0,0 2-8 16,0-1-9-16,0 2-5 0,0-2-5 16,-4 2-8-16,0-1-2 0,-4 0 1 15,0 0-6-15,-1 2 3 0,-7 1-3 16,-1 0 0-16,-5 1 0 0,-5 10-3 15,-4 5 0-15,-2 3 3 0,-3 6 0 0,1 7-1 16,2 4-1-16,0 7 0 0,4 5-2 16,2 3-4-16,5 3 1 0,7-1 1 15,5-2-3-15,8 0-2 0,2-9 2 16,8-1 1-16,13-5-3 0,6-7-1 15,6-4-9-15,6-7-7 0,4-7-7 16,3-6-12-16,1-4-2 0,-3-1-17 16,-3-1-33-16,-12-13-89 0</inkml:trace>
  <inkml:trace contextRef="#ctx0" brushRef="#br0" timeOffset="37735.15">27770 795 2 0,'0'0'203'0,"0"-2"-144"0,0 1-12 16,0-1 1-16,0-1-11 16,0 1-4-16,0 1 3 0,0 0-13 15,0 1-4-15,0-1 0 0,0 0-1 0,0 1-5 16,0-1-4-16,0 1 0 0,0 0-2 15,-2 0-4-15,2 0-2 0,0 0-1 16,-2 0-3-16,2 2 0 0,-3 3 0 16,1 1 4-16,2 4 0 0,0-1-2 15,-2 3 2-15,2 3 0 0,0 1 0 0,-4 6-1 16,2 3 0-16,0 1 3 0,0 6-3 15,2 3 1-15,0 1-1 0,-2-1 3 16,0-2 6-16,-2-4-4 16,4-3-4-16,-2-3 5 0,2-4-4 0,0-6 1 15,0-4-3-15,0-5 2 0,0-2 1 16,0-2-2-16,0 0 0 0,2 0 7 15,4-2-1-15,6-7 0 0,7-5-4 16,2 1-1-16,-1 1-1 0,-3 0-1 16,-1 3-1-16,3 5 0 0,-2 2-1 0,-1 2-2 15,-4 0 1-15,3 0 0 0,-3 0-2 16,1 6 0-16,3 2 0 0,-3 1-5 15,1-1-3-15,-1-1-1 0,1-2-1 16,-2-1-7-16,3 1-6 16,-1-3-7-16,-3-1-1 0,5 1-10 0,-1-2-37 15,-5 0-83-15</inkml:trace>
  <inkml:trace contextRef="#ctx0" brushRef="#br0" timeOffset="38159.18">27795 1030 101 0,'2'0'185'0,"2"-2"-130"0,-2-6 0 15,6-2-3-15,7-2-19 0,-1-2-7 0,5-1-4 16,3-2-5-16,1 3-5 0,4 2-5 16,-4-1-2-16,-3 4-4 0,1 4-2 15,-7 2 3-15,1 2-5 0,-5 1-9 16,1 0-17-16,-1 1-18 0,-2 6-15 15,-2-2-50-15,3-2-105 0</inkml:trace>
  <inkml:trace contextRef="#ctx0" brushRef="#br0" timeOffset="38651.21">28326 612 3 0,'-13'0'-3'0,"1"-2"188"0,4-4-103 0,-7 1-33 15,3 0-1-15,1 2-3 0,1 2-12 16,6-1 6-16,2 2-11 16,2 0-8-16,0 0-13 0,0 0-9 15,0 1-6-15,2 10 3 0,4 5 7 0,7 5 1 16,1 5-1-16,5 5 0 0,1 6-1 15,1 3 0-15,2 6 0 0,2 2-1 16,-1 4 2-16,-1 1 1 0,2 1-3 16,-6 0-1-16,-3-4 0 0,-6-2 0 15,-1-5 1-15,-5-2-3 0,-4-6 0 0,0-5 4 16,-11-3 0-16,-3-6-4 0,-3 0-4 15,1-5-2-15,-1-2-3 0,1-1-8 16,6-3-18-16,1-4-29 16,3-4-77-16</inkml:trace>
  <inkml:trace contextRef="#ctx0" brushRef="#br0" timeOffset="204503.69">2046 6011 28 0,'0'0'20'0,"3"-3"5"0,-3 2 74 15,0-1-31-15,0-3-34 0,0 3 3 0,0 0 12 16,0-1-13-16,-3 3-5 0,1-2 0 15,0 1-4-15,2 1-6 16,0-2-1-16,0 1 0 0,0 1-5 16,0 0-5-16,0 0 2 0,0 0-3 0,0 0-3 15,0 0 0-15,0 0-1 0,0 0-4 16,0 13 4-16,0 5 0 0,-2 6 2 15,2 5 0-15,0 3-4 0,0 2-3 16,0 2 1-16,2 0-1 0,2 2 2 16,3-1-3-16,-1-2 2 0,-2 0-1 0,-2-4 3 15,0-2-3-15,-2-6 0 0,0-6 2 16,0-5-1-16,0-4 0 0,0-6-1 15,0-2 1-15,0 0 7 16,-4-9 0-16,0-9-5 0,0-8-1 0,-2-4-1 16,-1-4-1-16,1-7 0 0,0-1 1 15,0-6 0-15,-3-5-2 0,3-4 0 16,0-4 1-16,2 2 0 0,2 5-1 15,2 6-1-15,0 10 2 0,8 9 0 16,5 3-2-16,3 6-1 0,3 6 2 0,3 4 1 16,1 9-1-16,4 1-2 0,0 12 3 15,-4 10 0-15,-1 3-1 0,-5 2 1 16,-5 5 0-16,-3 1-1 0,-3 2-1 15,0-1-3-15,-6-4 2 0,0 1-1 16,0-3 2-16,-4 1 2 0,-7-1 1 16,3-3-1-16,-4-2 0 0,1-3 0 15,7-8 1-15,-2 0-1 0,4-5-2 16,2-5 0-16,0 2 0 0,0-1 0 15,0-3-4-15,8 2 0 0,3-2 5 0,-1 0-3 16,4 2 0-16,3 0 2 0,2 1 2 16,1-1-1-16,1 2-3 0,-2 0-4 15,-3 3-1-15,1 1-2 0,-7 2-1 16,-2 1 2-16,-4-2 4 0,-2 3 3 15,-2 1 1-15,0 0 2 0,0 3 3 16,-4-2 0-16,-4 1-1 0,0 1 3 16,-5-4 2-16,5 0 1 0,-4 0 2 15,-3-2 3-15,1-2 0 0,1 0-1 16,-1-1-5-16,4-1-2 0,-1-2-2 15,3-1 0-15,2 0-2 0,4-3-1 0,-2 0 1 16,4 0-4-16,0 0-6 0,0 0-16 16,0-6-6-16,6-1-15 0,4 1-39 15,2-5-77-15</inkml:trace>
  <inkml:trace contextRef="#ctx0" brushRef="#br0" timeOffset="204731.71">2646 6130 181 0,'0'0'213'0,"0"0"-185"0,0 9-12 16,0-1 26-16,-6 5 1 0,0 2-11 15,-1 3-10-15,-1 1-5 0,2 3-8 16,0-1 1-16,2 0-5 0,1-2-4 0,1-2 1 15,2-1-3-15,0-2-1 16,0-3-5-16,2 0-8 0,5-5-10 16,1-1-20-16,2-5-21 0,3 0-28 15,-3-8-113-15</inkml:trace>
  <inkml:trace contextRef="#ctx0" brushRef="#br0" timeOffset="205079.72">2896 6102 124 0,'4'0'209'0,"-2"0"-148"0,-2 0-40 0,0 0 11 15,0 5 16-15,0 4-10 16,0 5-14-16,0 2-7 0,-6 0 7 16,6 2-13-16,-2-4-5 0,2-1-4 0,0-2 4 15,0-5-6-15,0-3-1 0,6 0 1 16,5-3 2-16,1 0 2 0,2 0 0 15,5-10-2-15,4-2 2 0,-3 0-3 16,1 0-2-16,-2 4 1 0,-9 2 1 16,0 3-2-16,-1 1-1 0,-5 2 1 0,0 0 0 15,-4 0 2-15,0 10-3 0,0 3 4 16,0 2 0-16,-4 1 0 0,2 6 0 15,-2-3 1-15,-3 2 1 16,-1 2-1-16,4-3-2 0,-2 1 1 0,6-5-2 16,0-1 0-16,0-2-2 0,0-4-1 15,0-1-8-15,8-4-9 0,6-2-13 16,7-2-19-16,6 0-21 0,0-10-38 15,4-3-76-15</inkml:trace>
  <inkml:trace contextRef="#ctx0" brushRef="#br0" timeOffset="205755.76">3431 6204 50 0,'0'-10'1'0,"0"1"192"16,0-1-130-16,0 0-21 0,-2 2 23 0,-4-1-11 16,0 2-16-16,0 2-7 0,-3 1-9 15,1 1 2-15,0 1-4 0,0 2-2 16,-3 0-4-16,-5 5 1 0,-1 10-3 15,1 5-1-15,-3 2-3 0,3 5 4 16,1-1-3-16,1 0-1 0,7-1-5 0,5-5-1 16,2-3-1-16,2-2-3 0,7-6-1 15,9-2 3-15,1-4 2 0,4-3 0 16,4-2-1-16,1-9 0 0,1-3-1 15,-2 2 0-15,-6 0-9 0,-7 2 1 16,-5 2 7-16,-5 3-4 0,-2 3-2 16,-2 2 0-16,0 0 2 0,0 0 4 15,0 0-6-15,-6 4-5 0,-1 7 0 16,-1 1-1-16,0 1 2 0,6 0 2 15,0 1 4-15,2 1 3 0,0-1 1 0,8-5-1 16,9-1 5-16,-1-5-3 0,5-3 0 16,2 0 4-16,1-6-1 15,5-8-3-15,2-1 1 0,0-5 2 16,-4 0-2-16,-2 3 2 0,0-1 1 0,-2 4 2 15,-5 0 0-15,-5 3 5 0,-3 3-5 16,-6 2 1-16,-2 3-2 0,2 3-1 16,-4 0 1-16,0 0-2 0,0 0 0 15,0 4-5-15,-2 6-1 0,-4 4 3 16,0-1 0-16,6 2-1 0,-4-1 1 0,-1-4 1 15,5 0 0-15,0-6-2 0,0-2 0 16,0-1 1-16,0-1 1 0,0 0 0 16,0-2 3-16,3-10 0 15,7-4-3-15,0-3-1 0,3-3-1 0,1 0 1 16,-4-2-1-16,3 3-1 0,-1 4 0 0,-3 2 3 15,1 4-3-15,-4 6 0 16,0 2 0-16,-2 3 3 0,5 0-5 16,-3 0 2-16,4 7 2 0,1 5 3 15,3 4 0-15,3 2-2 0,-3 1 1 16,0 1 1-16,1-2-2 0,-1 0-1 0,-1-2 0 15,-3-5 0-15,-2 0 0 0,3-1-8 16,-3-5-4-16,-2-2-14 0,-2 0-9 16,-2-3-18-16,3 0-8 0,-1-3-9 15,-4-10-60-15,0-3-93 0</inkml:trace>
  <inkml:trace contextRef="#ctx0" brushRef="#br0" timeOffset="206081.78">4134 6199 70 0,'0'10'-7'0,"0"0"200"0,0 2-159 16,0-2-11-16,0-3 0 0,0 1-12 15,4-6-9-15,1 1-1 0,3-3-1 16,4 0-2-16,5-2-19 0,8-12-5 16,8-4 14-16,4-3 11 0,0-4-41 15,0 0-46-15,-2 1 53 0,-6-2 11 0,0 3 22 16,-6 2 15-16,-6 1 16 0,-3 5 30 15,-6 2 7-15,-4 4 11 16,1 4-10-16,-5 3-12 0,0 2-5 16,0 0-1-16,0 0-14 0,-3 1-17 0,-5 13-8 15,-2 5 2-15,-7 10 4 0,-3 4 2 16,-3 5 4-16,-2 4 0 0,0-1-6 15,3 1-4-15,3 1-7 0,0-3 0 16,9 1-3-16,2-4-3 0,2-3-1 16,6-2 2-16,0-4-7 0,0-5-15 15,10 0-8-15,2-5-16 0,3-4-25 16,-1-1-45-16,-6-9-169 0</inkml:trace>
  <inkml:trace contextRef="#ctx0" brushRef="#br0" timeOffset="206759.81">1774 7086 119 0,'-7'-1'35'0,"3"1"-17"15,0 0-9-15,-2 0 148 0,2 0-108 0,0 0-17 16,2 0 1-16,2 0-4 0,0-1-10 16,0 1-1-16,0-1-4 15,0 1 0-15,0 0-10 0,0 0-3 16,0 0 1-16,8 0 4 0,2 0 0 0,5 0-1 15,12 3-1-15,1-3 4 0,14 0-4 16,12 0 0-16,12-9 1 0,16-2-2 16,13-2-3-16,11-1 0 0,12 0-2 15,6 0 1-15,14-2-4 0,7 1-1 16,2 2 1-16,4 2 4 0,-3 2-6 0,1 1 6 15,4 0 2-15,-6-3 1 0,-8 1-3 16,-7-3 1-16,-12-2 1 0,-5-1 1 16,-3-2 0-16,-9-3 2 15,-7-1 1-15,-10 2 3 0,-17-1-7 0,-16 5 1 16,-15 2-3-16,-18 7 2 0,-12 3-1 15,-8 0 4-15,0 4 5 0,-8 0-8 16,-10 0-3-16,-3 0-4 0,0 9-8 16,3 0-14-16,5 2-22 0,5-3-56 15,4 1-164-15</inkml:trace>
  <inkml:trace contextRef="#ctx0" brushRef="#br0" timeOffset="207947.89">2125 7580 33 0,'2'-3'41'15,"-2"-6"132"-15,0 4-131 0,0 1 5 16,0-2 4-16,0 3-5 0,0-2-8 16,0 2-7-16,0 1-5 15,0 0-6-15,0 2 1 0,0 0-2 0,-2 0 0 16,0 0-4-16,0 0-5 0,0 9-1 15,-6 8-3-15,1 5-1 0,-3 2 4 16,4 1-2-16,2 0-1 0,0-3-1 16,4 4 2-16,0 0-2 0,0 0-1 15,0-2-2-15,0 0-1 0,0-4 3 0,2-1-1 16,0-1-3-16,0-3 2 0,-2-1 0 15,0-4-1-15,2 0-1 0,0-3 0 16,0-1 1-16,0-3-2 0,2 0-4 16,2-1-7-16,1-2-14 0,1 0-10 15,2 0-8-15,3-5-21 0,1-4-49 16,-2-3-101-16</inkml:trace>
  <inkml:trace contextRef="#ctx0" brushRef="#br0" timeOffset="208387.91">2607 7646 29 0,'-2'-5'205'0,"-3"-2"-152"0,1 1-7 15,0 0 9-15,-2 2-6 0,0 1-10 16,-3 0-8-16,1 2-5 0,-4 1-7 0,1 0-2 16,-3 0-2-16,2 9-2 0,-3 2 0 15,1 3-2-15,3 2-4 0,1 1-3 16,4 2-2-16,2 1-1 0,0 0 0 15,1 3 0-15,3-4-1 0,0 0 0 16,5-2-3-16,7-2 4 0,5-3-2 0,1-3-1 16,5-1-2-16,2-6 3 15,4-2 1-15,-2 0-3 0,6-3 2 16,-7-9-1-16,1-2 4 0,-2-2-1 15,-4-3 0-15,-3 1 2 0,-5-3 1 16,-3-1 3-16,-2 0 3 0,-3 0-1 0,-5 0 5 16,0 1-7-16,-11-2 2 0,-5-2 0 15,-3 1-5-15,-4 2-3 0,-1 6 1 16,-1 7-2-16,2 5-1 0,4 4-3 15,7 0 3-15,4 11-4 0,2 5-7 16,3-1-15-16,3 2-9 0,0 1-14 0,3-1-31 16,5-5-86-16</inkml:trace>
  <inkml:trace contextRef="#ctx0" brushRef="#br0" timeOffset="208919.94">3068 7584 48 0,'0'0'283'0,"0"-3"-232"0,0-3-4 0,0 0 10 15,2-2-15-15,8 0-14 0,4-2-9 16,7-1 1-16,0 1 1 0,6 2 0 16,-2 2-1-16,-1 5-5 0,-3 1-1 15,-4 0-2-15,-5 2-8 0,-2 9 0 16,-6 1-2-16,3 4 0 0,-5 5 4 0,-2 3-2 15,0 1-2-15,-4 1 2 0,-11 0 1 16,3 1-2-16,-7 0-1 0,0 0-3 16,1 4 5-16,-3-4-3 15,0-1-2-15,7-4 5 0,-3-8-4 0,3-1 2 16,6-5-2-16,-1-6 0 0,7 1 2 15,-2-3-1-15,2 0-3 0,2-2 1 16,0-7-2-16,0-1-3 0,11 0 3 16,1 0 0-16,0 4 2 0,3 0 1 15,1 2-2-15,3 1 1 0,2-1 1 0,1 2 0 16,5 1 0-16,0 1 0 0,4 0 2 15,-2 0-1-15,-2 7 0 0,-4-1 0 16,-7 2 0-16,-3-2 0 0,-1 1-2 16,-4-3 0-16,-4-1-1 0,3 1-3 15,-7-3-10-15,2 2-7 0,2-2 1 16,-4 0-6-16,4-1-1 0,0 0 1 15,-2 0-6-15,2 0-12 0,0 0-20 16,-4-2-42-16,0-8-95 0</inkml:trace>
  <inkml:trace contextRef="#ctx0" brushRef="#br0" timeOffset="209296.97">3748 7344 178 0,'2'-2'223'16,"-2"1"-194"-16,0 1-20 0,0 0 21 15,-9 14 7-15,-3 8-15 0,-2 3-9 16,-1 9-2-16,-1 2 3 0,-3 2-7 16,0 5 0-16,3-2-2 0,-3 1 4 0,5 1-4 15,-1-5 0-15,7 0-2 0,4-3-1 16,4-6-1-16,0-3-1 0,4-3 0 15,6-5 0-15,7-2 0 0,-1-4 0 16,5-3 0-16,6-5 1 0,2-4 1 16,0 0-1-16,4 0-1 0,-2-5 1 15,-2-5 1-15,2 1-1 0,-6-3 0 16,-3 2 1-16,-1 0-2 0,-6 0 0 15,-1 0 1-15,-2 0-1 0,1 1 2 16,-3-1-2-16,-2 3-2 0,1 1 3 0,-3 3-8 16,-4 0-3-16,0 2-1 0,2 1-5 15,-4-2-2-15,2 2-9 0,-2 0-7 16,0 0-18-16,0 0-18 0,0 0-18 15,0 0-15-15,-4 0-39 0</inkml:trace>
  <inkml:trace contextRef="#ctx0" brushRef="#br0" timeOffset="209639.99">3884 7652 90 0,'0'-3'294'15,"2"0"-223"-15,2 2-16 0,0-1-3 16,3 2-13-16,3 0-5 0,-4 3-4 15,0 9-8-15,-1 2-4 0,-1 3-3 0,-2 2-9 16,-2 1 4-16,0 3-2 0,0 2-3 16,0 1-2-16,-6-1 0 0,-3 0-1 15,5-1-2-15,0 0 3 0,-2-2-2 16,4-4-1-16,2-1-2 0,0-5-2 15,0-1-2-15,0-4-10 0,6 1-5 0,2-1-10 16,3-2-2-16,3-3 20 0,0 0-87 16,-1-2-88-16,-1 0-95 15</inkml:trace>
  <inkml:trace contextRef="#ctx0" brushRef="#br0" timeOffset="6864.9">4568 7443 111 0,'0'2'61'0,"0"-2"-33"15,0 0 9-15,0 0 2 0,0 0-9 0,0 0-5 16,0 0-9-16,0 0 0 0,0 0-1 16,0 0-3-16,0 0 3 0,0 0 1 15,0 0-3-15,0 0 0 0,0 0-1 16,0 0-4-16,0 0-2 0,0 0-1 15,0 3-3-15,0-1-2 0,0 4 0 0,0 2 0 16,0 2 2-16,0 3 0 0,0 0-2 16,0 4 1-16,0-1 1 0,0 2-2 15,-2 6 0-15,0-1 1 0,-4 1 10 16,4-2-2-16,2-4-7 0,-4 0-1 15,2 2 0-15,-2-4 2 0,2 0 0 16,-1-4 0-16,1-4-2 0,2 0 2 16,0-1-5-16,0-4 2 0,0 0 3 15,-2-1 0-15,0-2 1 0,2 0 2 16,0 0 4-16,-6 0 0 0,6-3-4 0,-6-4 1 15,4-3 0-15,0-4-3 0,-2-1 1 16,2-3-3-16,2-6 4 0,-3-3-6 16,3-4 3-16,0-7-2 0,0-1 1 15,3 2-1-15,5 4-1 0,-2 6 0 16,2 7 1-16,-4 3 1 0,5 3-1 15,-3-1 0-15,-2 2 2 0,2 0 2 16,5 2-3-16,1 1-1 0,2 1-1 16,5 0 0-16,2 5-1 0,-1 2 0 15,-1 2 1-15,4 0-1 0,-7 0 1 16,1 6-2-16,-1 4 3 0,-5 4-2 0,-3 2 0 15,-6 4 0-15,-2 1 1 0,-2 2-1 16,-13 2 0-16,-1-1-1 0,-5 0 0 16,5-1 0-16,-3-3 0 0,3 1-1 15,3-3 2-15,-1-3 1 0,1-2-2 16,3-2 4-16,4-3-4 0,6-4 3 15,-2-1-2-15,2-3 3 0,0 2-3 16,0-1-4-16,2 1-2 0,6 1 5 16,2-2 0-16,5 2 0 0,-1 1 2 15,-1 0 0-15,1 2-2 0,1-1-3 0,1 0 3 16,1 4 1-16,-3-1-2 0,1 2 3 15,-7-1-5-15,-4 0-1 0,0 0-1 16,0 1 2-16,-2-3 1 0,-2 3 3 16,0-2 1-16,0-1 1 0,-2 1 1 15,-8 0 0-15,0 0 1 0,-1-2-1 0,-1 1 1 16,0-2 4-16,1-2 6 15,-3 1-4-15,1-1-1 0,1 0-1 16,-3-1-3-16,5 2-1 0,2-4-2 16,-3 0-1-16,9 0 1 0,2 0-2 0,0 0-8 15,0 0-17-15,0 0-27 0,7-3-60 16,1-6-150-16</inkml:trace>
  <inkml:trace contextRef="#ctx0" brushRef="#br0" timeOffset="7124.91">4930 7687 3 0,'4'0'353'0,"-2"-2"-308"0,0 2-17 16,2 0 10-16,-4 0-8 0,3 0-19 15,3 1 1-15,-2 4 1 0,4 3-5 16,-2 2-5-16,3 0 1 0,-1 3 0 0,0 1-3 16,-2 0 2-16,5-2 0 0,-7 0-4 15,0 0 2-15,2-1-4 0,-4 0-8 16,0-2-13-16,2-2 2 15,-4-1-37-15,0-3-21 0,0-1-59 16,0-2-82-16</inkml:trace>
  <inkml:trace contextRef="#ctx0" brushRef="#br0" timeOffset="7407.92">5209 7565 43 0,'0'4'54'0,"0"4"124"0,0 2-162 16,0 6 25-16,-8 3 6 0,0 1-11 16,-1 2-18-16,-1 1 4 0,-4 3-5 15,3 4 6-15,1 1 8 0,-3 0-13 16,7 2-3-16,-2 3-9 0,-2 2-1 15,1 0 14-15,-1-4 5 0,6-7-17 0,-2-5-6 16,2-3-4-16,2-2 0 0,-3-6 0 16,3-3-15-16,2-3-4 0,0-2-15 15,0-2-6-15,0-1-16 0,0 0-31 16,0-9-44-16</inkml:trace>
  <inkml:trace contextRef="#ctx0" brushRef="#br0" timeOffset="7835.94">5387 7253 235 0,'0'-4'62'0,"0"2"-12"0,0 0 6 15,0 2-8-15,0 0-18 0,0 0-11 0,0 0-5 16,0 0-2-16,0 0-4 0,0 8 2 15,0 3 4-15,0 3-1 0,0 2 6 16,0 1-2-16,0 3-5 0,0 3-3 16,-4 1-2-16,4 3 1 0,-2-1-4 15,0 2-4-15,-2 3 2 0,-1 3-2 0,-1-1 2 16,4 2-1-16,-4-5 1 15,4-2-2-15,0-2 0 0,0-4 0 16,0 1 1-16,2-4 0 0,-2-2-2 16,2 0 1-16,-2-4 2 0,-1-2-1 15,1-1-2-15,0-2-1 0,2-3 0 0,0 1-4 16,0-2-7-16,0-2-2 0,0 0-10 15,0-2-18-15,0 0-2 0,0 0-19 16,0-2-58-16,4-10-62 0</inkml:trace>
  <inkml:trace contextRef="#ctx0" brushRef="#br0" timeOffset="8451.99">5416 7646 17 0,'2'4'23'15,"-2"-4"207"-15,2 0-194 0,-2 0-7 16,0 0 14-16,2 1-14 0,0 3-16 15,0-1 1-15,2 2-5 0,-2-1 3 16,3 3-5-16,-1-2-3 0,4 4-4 16,2-1 1-16,3-1 1 0,-1 0 2 0,7-1-4 15,3 0 1-15,5-2 2 0,0-3-1 16,2-1-1-16,0 0 0 15,-4 0-1-15,0-5 2 0,-7-5 0 16,-1 0-2-16,-5-2 1 0,-4 1 3 0,-1-2 1 16,-7 0 1-16,0-2 2 0,0-1 2 15,-2 1-3-15,-9 1-5 0,1 6 3 16,0 3-6-16,-3 5 2 0,1 0-3 15,-5 4-1-15,5 10 1 0,-3 1 1 16,1 2-2-16,6 3-1 0,4-3-3 0,4 2-9 16,0-2-3-16,2-1-7 0,12-1 5 15,7-3 13-15,4-2 8 0,3-3 8 16,3-2-8-16,3-3 21 15,-8-2-15-15,3 0-3 0,-6 0 9 0,-4-5-4 16,-9-1-3-16,-2 2 3 0,-2-1 10 16,-1 0 5-16,-1-1-5 0,-2 3 1 15,-2 0-4-15,0 2-4 0,2 1-4 16,0 0-7-16,0 0-2 0,4 0-3 15,0 4 6-15,5 6-2 0,1 0 1 0,9 2-1 16,4 1 0-16,4 0-1 16,0 1 4-16,-3-1-2 0,-3 0 0 0,-4 1-2 15,-3 0 4-15,-5-2-2 16,-3-2 0-16,-8-2 0 0,0-1 0 15,0 0 2-15,-8-2-2 0,-3 0 4 0,-5 0 1 16,-7-3 0-16,2-1 1 0,-3 1 5 16,-5-1-1-16,0 2-4 0,2-1-3 15,2 1-1-15,4-1-1 0,7-1-3 16,3-1 4-16,7 1-6 0,2-1-19 15,2 1-19-15,2-1-41 0,9 0-73 0,5-14-177 16</inkml:trace>
  <inkml:trace contextRef="#ctx0" brushRef="#br0" timeOffset="9007.02">6757 7565 338 0,'0'0'59'0,"0"0"9"0,0 0-7 15,0-1-15-15,0 0-13 0,0 1-10 16,7 0-11-16,1 0-6 0,4-1-4 15,11 1 5-15,-2-1-2 0,8 1 0 16,-2 0-3-16,1 0-1 0,1 0 3 16,-2 0-3-16,-4 1-1 0,-2 4 0 15,-9-2 1-15,0 0-3 0,-3 1-3 16,-3-1-9-16,0 1-10 0,-4 2-5 15,0-2-16-15,2 3-9 0,-4-2-22 16,0-2-71-16,0 1-59 0</inkml:trace>
  <inkml:trace contextRef="#ctx0" brushRef="#br0" timeOffset="9205.03">6726 7806 30 0,'0'3'343'0,"0"-3"-315"0,0 2-6 15,7-2 21-15,5 0 10 0,9 0-21 16,6 0-17-16,4 0-11 0,2 0-1 0,4 0-1 16,4 0 0-16,3 0-2 0,-1 0-8 15,0 0-19-15,-3 0-31 0,-1 0-72 16,0 0-156-16</inkml:trace>
  <inkml:trace contextRef="#ctx0" brushRef="#br0" timeOffset="10398.1">8622 7147 132 0,'0'0'165'0,"0"0"-114"15,0 0 2-15,0 0-4 0,0 0-6 16,0 0-3-16,0 0-11 0,0 0-2 15,0 0-1-15,0 0-7 0,0 0-2 16,0 0-1-16,0 0-1 0,0 0-6 16,0 0-3-16,0 0 1 0,0 7-4 15,0 7-1-15,0 4 0 0,0 4 2 16,0 6-1-16,0 0-2 0,0 5 0 15,0 2 1-15,2 2-1 0,2 1-1 0,-2 3 1 16,-2-1-1-16,0-2 2 0,0-2-2 16,0-2 0-16,0-6 3 0,0-6-2 15,0-6-2-15,0-4 2 0,0-7 1 16,0-2 0-16,0-1-2 0,-2-2 1 15,2 0 7-15,-2 0-3 0,0 0 3 16,0 0-2-16,-2 0-5 0,2 0 0 16,-2 0-2-16,-1 0 1 0,-1 0 1 15,4 0-3-15,-2 0-4 0,2 0-9 16,2 0-11-16,0 0-10 0,0 0-15 15,6 4-19-15,7-4-42 0,1 0-177 0</inkml:trace>
  <inkml:trace contextRef="#ctx0" brushRef="#br0" timeOffset="11521.16">9494 7121 105 0,'0'0'106'0,"0"0"-70"0,0 0 17 15,0-1-8-15,0 0-8 0,0 0-6 16,0-1-3-16,0 2-3 0,0-3-4 16,-2 2-1-16,2 1-2 0,-2-1 2 0,2 1-4 15,0 0-3-15,0 0-1 0,0 0 0 16,0-1-7-16,-2 1 2 15,2 0 1-15,0 0-5 0,-2 0 3 0,2 0-2 16,0 0 1-16,0 0 3 0,0 0-4 16,0 0 0-16,0 0 1 0,0 0-2 15,0 0 1-15,0 0-1 0,0 0-1 16,0 0-2-16,0 0-1 0,0 0 0 15,0 0 1-15,0 0 1 0,0 0-2 16,0 1 1-16,0-1 2 0,0 2-1 0,0 1-2 16,0-1 1-16,0 0 1 0,0 0 0 15,0 1-2-15,0 1 1 0,0 2 1 16,0-1 0-16,0 2-1 0,0 1 1 15,0 0-2-15,0 2 4 0,0 0-2 16,0 1 0-16,0 5 1 0,0 0-1 16,0 6-1-16,0 3 0 0,0 2 1 15,0 4 1-15,0 4-3 0,-4 2 1 16,-2 4 3-16,-3-2 2 0,3-1 1 15,4-4-4-15,-2-6 4 0,4-4-5 0,0-6-1 16,0-8 1-16,0-4-1 0,0-3 1 16,4-3-2-16,2 0 3 0,5 0 4 15,1-13-1-15,7-5-3 0,1-3-1 16,-1-4 1-16,2 3-4 0,-3 1 2 15,-1 4 2-15,-3 4-4 0,1 4 3 0,-7 4-5 16,4 4-1-16,1 1 1 16,-5 0 1-16,2 4-1 0,-1 5-2 15,1 2 5-15,4 3-5 0,-5-1-4 16,1-2 3-16,5 2-6 0,-3-3 2 0,0 0-4 15,1-2-1-15,-5-4-10 0,2 0-2 16,1-3-16-16,3-1 0 0,-1 0-5 16,-5 0 1-16,0-7-133 0,-2-4 39 15</inkml:trace>
  <inkml:trace contextRef="#ctx0" brushRef="#br0" timeOffset="12030.18">9546 7416 64 0,'0'0'176'16,"0"0"-118"-16,0 0-2 16,0-3 2-16,0-3-12 0,2 1-12 0,4-5-8 15,2-2 1-15,5-1-2 0,3-1 1 16,7-4-6-16,0 2-8 0,4-1 1 15,-2-1-2-15,-5 4-3 0,1 3-8 16,-7 2 3-16,-3 3-1 0,-1 2-1 16,-6 1-3-16,0 2-1 0,0 1-7 0,-4 0-8 15,5 0-3-15,-1 0-5 0,-4 3-17 16,0 2 0-16,4 0-15 0,-4-2-59 15,2-3-92-15</inkml:trace>
  <inkml:trace contextRef="#ctx0" brushRef="#br0" timeOffset="15093.37">10241 7230 90 0,'0'0'172'0,"0"0"-137"0,0 0-2 16,0 0 2-16,0 0-2 0,0 1-12 15,0 3-13-15,0 1-1 0,0 5 4 0,0 3 2 16,-7 2-3-16,5 3 0 16,-4-2 14-16,2 2-13 0,2-1-7 15,-2 0-3-15,2 0 2 0,0-1 9 16,0-1-7-16,-1-2-4 0,3-2 0 0,0-2-1 15,0 3 2-15,-4-5 0 0,2-1-2 16,2-2 8-16,0-4-2 0,0 0-3 16,0 0 8-16,0 0 6 0,0-2 6 15,0-9-10-15,0-5-8 0,0-2 3 16,0-2 4-16,-2-3 0 0,2-1-3 0,0-5-2 15,0-3 0-15,0-3 3 0,0-4-7 16,11-4 3-16,3 0 0 16,0-1-5-16,3 7-1 0,2 7 0 15,-1 6 1-15,3 7 0 0,4 2-2 0,-1 5 0 16,3 5 0-16,2 2 1 0,2 3 0 15,0 0-3-15,-2 1 4 0,-4 11-1 16,0 2-2-16,-11 3 1 0,-3 1 1 16,-9 4 0-16,-2-1-1 0,-9 2 1 15,-11 1 0-15,-3 0-3 0,-4 0 0 16,-2-3 2-16,0 1 1 0,2 0-1 0,-4-1-1 15,7 1 1-15,3-5 2 0,6-3 0 16,9-4-3-16,4-2 2 16,0-1-2-16,2 0-1 0,2-1-1 15,13-1-1-15,1 2 3 0,9-1 1 0,6 0-3 16,0 3 5-16,2-1-1 0,-4 3-2 15,4-1-1-15,-2 2 2 0,-2 0-2 16,2 1 0-16,-6-1 2 0,0 1-2 16,-5 0 2-16,-5-1 1 0,-3 2-2 15,-6-5 1-15,-4 0-2 0,-2-2 2 0,0-3-1 16,0 0 3-16,-6 3 1 0,-4-1 1 15,-7-1-2-15,1 0 0 0,-3 0 2 16,-3-1-1-16,-1 1-2 16,-2 0 5-16,2 0 0 0,-4 1 0 0,5-1-1 15,-1-1-2-15,-2 0 3 0,9 0-6 16,-1-2 1-16,5 4 0 0,-3 0 0 15,3 0-9-15,1 1-7 0,3 0-21 16,4 1-36-16,-2-4-63 0,2 1-206 16</inkml:trace>
  <inkml:trace contextRef="#ctx0" brushRef="#br0" timeOffset="15996.42">13575 6663 30 0,'-15'0'225'16,"-5"0"-174"-16,-5 6-9 0,-4 6 1 16,-8 3-4-16,-5 8-4 0,1 7-8 15,-4 6 0-15,1 3 2 0,3 5-6 0,4 0-4 16,6 2-2-16,10 1-4 0,4-2-1 15,9 2-6-15,4-4-3 16,4-3 2-16,0 0-3 0,12-6-3 16,5-4 1-16,10-4 1 0,2-5-8 0,6-6-10 15,4-4-17-15,0-4-12 0,1-3-19 16,-5-4-36-16,-8-3-93 0</inkml:trace>
  <inkml:trace contextRef="#ctx0" brushRef="#br0" timeOffset="16450.43">13755 6855 9 0,'6'-5'252'0,"-6"-2"-179"0,0 2-20 16,0 0 2-16,0 0-7 0,0 2 1 0,0 2-17 15,0 1-9-15,2 0-8 0,-2 0-9 16,0 10-6-16,0 8 1 0,0 5 4 16,0 8-1-16,0 4 1 15,0 2-2-15,-2 8-2 0,-4 2 3 0,-3 1 2 16,3 1 2-16,-2-6-2 0,2-6-4 15,-1-6 1-15,5-6-3 0,0-6 0 16,2-6 2-16,0-4-1 0,0-6-2 16,0-2 0-16,2-1 1 0,9 0 0 15,3-6 0-15,3-7-2 0,1-1-3 0,-3 0-5 16,-1 1 4-16,1 3 3 0,-3 3-3 15,1 2-3-15,-3 3-3 0,-4 0 3 16,2 2 3-16,1 0-2 16,-1 0-2-16,0 8 1 0,3-2-7 0,-1 3 2 15,4-2 0-15,5 0 4 0,2 1-9 16,1-2-15-16,-3 1-15 0,-3-3-30 15,1-2-11-15,0-2-24 0,-7 0-15 16</inkml:trace>
  <inkml:trace contextRef="#ctx0" brushRef="#br0" timeOffset="16706.45">13802 7136 89 0,'0'-4'255'16,"0"-1"-195"-16,8 0-33 0,3 1 15 15,3-1-11-15,11 2-3 0,2-1-14 16,2 1-5-16,6 1-3 0,-10 2-5 15,6 0 1-15,-8 0-1 0,-1 0-8 16,-1 9-25-16,-2-2-34 0,-5-4-54 0,1 0-106 16</inkml:trace>
  <inkml:trace contextRef="#ctx0" brushRef="#br0" timeOffset="16910.46">14333 7085 301 0,'0'8'133'0,"-4"2"-105"0,-4 5 29 16,-4 2-9-16,1 2 1 0,3-1-29 0,4 0-13 16,2-2-5-16,2-1-2 15,0-1 1-15,0-2-1 0,2 0-9 16,6-3-19-16,5-1-16 0,5 0-59 15,3-4-58-15,-1-4 25 0</inkml:trace>
  <inkml:trace contextRef="#ctx0" brushRef="#br0" timeOffset="17502.5">14493 7287 28 0,'0'0'-19'0,"4"0"275"0,0-4-189 16,2-6-15-16,-2 0-2 15,4-3-11-15,3-2-6 0,3-2-6 16,1-5-9-16,1-5 0 0,5-2-4 0,0-10-3 15,3-2-7-15,-1-6-2 0,4-7 1 16,-2-2 2-16,0-3-4 0,2 2 0 16,-5 8-1-16,-5 12 1 0,-9 13-1 15,-4 12 3-15,-4 6 6 0,0 4 6 16,0 2-6-16,0 0-11 0,-10 15-2 0,-7 10 3 15,1 8 1-15,-5 4-1 0,0 10 1 16,-1 5-2-16,-3 3 0 0,2 6 1 16,0 1-5-16,15-1-3 15,8-7 0-15,0-7 3 0,15-6-1 0,7-9 2 16,3-4 3-16,6-6 0 0,6-6 3 15,3-4-1-15,3-7 0 0,3-5 0 16,1-1 1-16,1-11 3 0,-3-5-4 16,-8 1 2-16,-8-2 3 0,-10 1 3 15,-11 0 6-15,-4 0 0 0,-4-1 0 0,0 2-5 16,-8 0-5-16,-9 1 1 0,3 4 0 15,-5 3 0-15,3 4-4 16,3 4 5-16,-1 0-4 0,4 5-2 0,-1 9-2 16,1 1 2-16,4 5-1 0,0-1 0 15,3 3-5-15,3 1-5 0,0 1-2 16,0-3-3-16,3 2 6 0,7-4-1 15,4-3-8-15,1-3 15 0,-1-4-6 16,1-5 5-16,1-4 5 0,-1 0 1 16,-1-2 0-16,-1-9 2 0,-1-4 5 15,0-1 4-15,-3-1 2 0,-3-2-1 0,-2 0 3 16,-4 0-3-16,0 0-4 0,-4-1-1 15,-8-1-2-15,-3 1-3 0,-1-2-3 16,-5-4-1-16,-2 1-11 0,0 0-21 16,3 2-24-16,7 9-20 0,1-3-8 15,-1 5-152-15</inkml:trace>
  <inkml:trace contextRef="#ctx0" brushRef="#br0" timeOffset="17854.52">14397 6789 33 0,'3'3'369'0,"-1"1"-348"0,2-2-24 16,0 3 4-16,4 2 0 0,7 0 0 15,-1 0-22-15,5-5-84 0,-1-2-120 0</inkml:trace>
  <inkml:trace contextRef="#ctx0" brushRef="#br0" timeOffset="26287.01">15656 6933 4 0,'2'-4'162'0,"1"-1"-132"16,-1-1-2-16,-2 0 8 0,2 0-4 15,-2 0-4-15,0 2-5 0,0-1-1 16,0 0 1-16,0 3-5 0,0-1-3 15,0 0-2-15,0 0 3 0,0 1 1 16,0 1-4-16,0 0-1 0,-2 1 2 16,2-1-4-16,0 1-4 0,-2 0 2 15,2 0-5-15,0 0-5 0,-5 8-1 0,3 5 4 16,2 3 2-16,-2 3-3 0,0 2-1 15,2 2 2-15,-2 3-1 0,2 1 0 16,0 0 1-16,0 3-1 0,0-1 2 16,0 1-2-16,0-4 0 0,0-2 2 15,0-3 0-15,0-4-2 0,0-5 0 0,-2-4 0 16,0-4 2-16,2-4-2 15,0 0 2-15,0 0 6 0,0-2 10 16,-2-11-15-16,-2-4 0 0,2-3-1 16,0-6 2-16,0-1-2 0,-1-3-2 0,1-4 0 15,2-2 2-15,0-4-2 0,0 0 0 16,0-1 2-16,0 4-1 0,9 7-2 15,-1 6-1-15,2 5 3 0,3 6-1 16,1 4-2-16,5 4-2 0,4 3 2 16,1 2 1-16,3 0 1 0,4 8-3 15,-2 6 1-15,-2 1 2 0,-4 1 0 0,-9 0-3 16,-6 0 2-16,-1-1-1 15,-7 0 1-15,0 4 0 0,-15 0 2 16,-1 1 0-16,-3 0-1 0,-4-3 0 16,3-1 2-16,1 0 0 0,3-4-2 0,5 0 1 15,3-4 0-15,4-5-3 0,4 2 3 16,0-1-4-16,0-1 2 0,4 2 1 15,12-1-1-15,1-1 2 0,10 2 1 16,-2-3-1-16,4 1-2 0,4 0 0 16,-2 0 2-16,-2 1 0 0,-5 2-3 0,-5 2 0 15,-4 1 2-15,-7 1-1 0,-6-2-2 16,-2 3 2-16,0 0 1 15,-8 1 1-15,-7 3-1 0,-1-1 1 16,-3-2 1-16,2 0-1 0,1-2-1 0,3-1 1 16,-1-1 3-16,4-2-2 0,-1-1 1 15,3 0-1-15,0-2 0 0,8-1-1 16,-4-2-3-16,4 0 1 0,0 0 0 15,0 0-9-15,4 0-17 0,8 0-11 16,3 0-31-16,3-5-95 0</inkml:trace>
  <inkml:trace contextRef="#ctx0" brushRef="#br0" timeOffset="26523.02">16103 7122 41 0,'0'-7'273'0,"4"-1"-213"0,0 2-8 16,2 2-10-16,1 3-17 0,1 0-1 15,4 1-5-15,-4 0-6 0,5 2-5 0,-3 7-2 16,-2 3 0-16,3 1-3 0,-5 2 2 16,2 3-2-16,-2 0 1 0,-1 0-4 15,-3 0 0-15,2 0 0 0,-4-1 1 16,0-1-6-16,0-3-17 0,0-3-4 15,2 1-11-15,0-3-26 0,0-4-46 16,0-3-94-16</inkml:trace>
  <inkml:trace contextRef="#ctx0" brushRef="#br0" timeOffset="26773.03">16475 6985 42 0,'0'-6'222'0,"0"5"-177"0,0 1 17 0,-4 0-31 16,-2 9-20-16,-5 7 10 0,1 6 0 15,-2 7-5-15,-1 2 2 0,-3 6-2 16,-1 4 5-16,-2 1-1 0,3 5-7 16,-3 0-4-16,5 1-5 0,4-2-1 15,1-3-1-15,1-5 1 0,6-4-3 0,2-6 0 16,0-5 1-16,0-5 0 0,0-7-3 15,2-6-5-15,4-2-11 0,2-3-18 16,1 0-9-16,1-5-20 0,5-12-49 16,-3-2-77-16</inkml:trace>
  <inkml:trace contextRef="#ctx0" brushRef="#br0" timeOffset="27435.07">16694 6731 128 0,'2'-1'44'0,"2"1"-18"15,-2 0 0-15,-2 0 3 0,0 0 6 0,0 1-6 16,0-1-3-16,0 1 6 15,2 1-4-15,-2-2-2 0,0 0-2 16,0 2 3-16,0-1-7 0,0 2-7 16,0 0 5-16,0-1-2 0,0 2-1 0,-2 0-5 15,2 0-6-15,0 2 4 0,-2-1-4 16,2 1-2-16,0 1 2 0,-2 0-2 15,2 1-2-15,0 4 0 0,0 0 2 16,-2 4-4-16,2 4 4 0,0 0-3 16,0 6 2-16,0 1 1 0,0 2-1 0,0 4-1 15,0 1 0-15,0 2 2 0,-2 0-2 16,2-1 0-16,-4-4 0 15,0-2 2-15,0-5-2 0,2-4 0 16,2-6-1-16,0-7 3 0,0-5-4 0,0-2-1 16,4 0 0-16,6-10 5 0,5-7-3 15,-3-3-2-15,2 0 1 0,1-3-2 16,-3 3-1-16,3 5-3 0,-3 1 1 15,-2 6 0-15,3 5-1 0,-5 0-3 16,2 3 6-16,3 0 4 0,1 0-3 0,7 0 2 16,2 0 2-16,4 0 2 15,8 0-2-15,2 0-1 0,4-8 3 16,5 0 2-16,-5-2-4 0,-6-2 0 15,-2 0 2-15,-10-2 1 0,-13 1-1 0,-3 0 2 16,-7 1 5-16,-9-1 0 0,-7 4-5 16,-3 2 1-16,-6 2-2 0,1 5 1 15,-5 0 2-15,2 3 1 0,-4 12-2 16,6 6 2-16,-2 4-1 0,2 0-4 15,5 3 2-15,9 2-3 0,7-3-2 16,4 1 2-16,13-3-1 0,7-3 1 16,5 1-4-16,10-3-2 0,4-4 0 0,11-3-2 15,2-6-12-15,-1-3-18 0,1-3-10 16,-8-1-26-16,-3 0-54 15,-6-12-137-15</inkml:trace>
  <inkml:trace contextRef="#ctx0" brushRef="#br0" timeOffset="27788.09">17478 6493 14 0,'-25'-22'28'0,"0"3"123"0,4 3-94 16,5 1 14-16,7 8-20 0,5 5-14 15,2 2-7-15,2 6-28 0,0 13 0 16,6 10 3-16,13 8 5 0,0 3-3 0,7 7-4 15,3 5 0-15,0 1 7 0,0 6 1 16,-6 7-3-16,-2 0-3 16,-5 3 0-16,-1 0-1 0,-1-5-3 15,-3 2-1-15,-11-7 3 0,0-1-3 0,-11-4 1 16,-12-6 2-16,-3-3 3 0,-1-6-3 15,0-5-3-15,2-3 1 0,4-8 0 16,3-5-6-16,5-3-23 0,5-6-21 16,0-3-54-16,2-6-140 0</inkml:trace>
  <inkml:trace contextRef="#ctx0" brushRef="#br0" timeOffset="32600.37">1945 8933 0 0,'0'0'1'0,"0"-2"-1"0,0 2-1 16,0 0 2-16,0-1 6 0,0 1-1 15,0 0 4-15,-4 0 12 0,4 0 10 16,0 0 3-16,0 0-7 0,0-1 1 15,0-1 3-15,-2 0-5 0,0 1 0 16,2 0-2-16,-2 1-1 0,0-2 1 16,0 0-6-16,0 1-2 0,0-1-2 0,2 2-2 15,0-2 1-15,-5-1-1 0,5 3 2 16,0-5-4-16,-2 3 1 0,2 2-3 15,0-3 4-15,-2 2-1 16,0 1 2-16,2-1-2 0,-2 1-3 0,2 0 2 16,0-2 0-16,0 2-2 0,0 0 3 15,0 0-5-15,0 0 3 0,0 0-2 16,0 0 1-16,0 0-5 0,0 0-4 15,0 0 0-15,0 0 2 0,0 7 0 16,4 5-1-16,2 2 1 0,1 3 3 0,-1 5-4 16,2 0 0-16,-4 1 0 0,5 1 2 15,-5-2-2-15,0 0-1 0,0-2 0 16,-4 0 2-16,2-1 0 15,-2-1-1-15,0 2 0 0,0-4-1 0,0-2 3 16,0-2-1-16,0-3-3 0,0-3 3 16,0-2-1-16,0 1-1 0,0-3 0 15,0 0 2-15,0 1 0 0,0-3-3 16,0 2 0-16,0 0-7 0,0-2-9 15,0 4-17-15,2-2-17 0,0-2-29 0,0 0-83 16</inkml:trace>
  <inkml:trace contextRef="#ctx0" brushRef="#br0" timeOffset="33317.41">2472 8967 0 0,'0'0'6'0,"0"0"146"0,0 0-109 15,0 0-3-15,0 0 6 16,0-2 2-16,-2-2-10 0,2 1-5 16,-6-3-10-16,4 1 1 0,-2 1-1 15,0-3-6-15,0 3-4 0,-1-3 1 0,-1 2 2 16,0 1-6-16,-2-2 3 0,-1 2-3 15,1 2-2-15,-4 0 2 0,1 2-1 16,1 0-3-16,-4 0 2 0,-1 8-4 16,3 2-1-16,-3 4 1 0,3 3-2 15,-3 1 2-15,7 5-3 0,2 1 0 0,0 0 0 16,4 3 1-16,2 1-2 0,0 0 0 15,0 0 1-15,10 1-1 16,2-1-1-16,3 0 2 0,6-6-1 16,-1-4 2-16,7-5-2 0,2-5-1 0,2-3 1 15,2-5 1-15,-2 0-1 0,2-4 1 16,0-10 1-16,-4-3-1 0,-4 0-1 15,0-4 1-15,-9-1 2 0,-5 4-1 16,-3-2-2-16,-4 1 2 0,-4 2-2 16,0-3 1-16,-4 3-1 0,-4-3 2 0,-9-1-1 15,-1 6-3-15,-1 0-2 0,-4 4-5 16,5 6 1-16,-1 3-1 0,5 2-4 15,1 2-3-15,7 10-8 16,0 4-10-16,6 1-22 0,0 0-32 0,0-3-109 16</inkml:trace>
  <inkml:trace contextRef="#ctx0" brushRef="#br0" timeOffset="33857.43">2989 8956 30 0,'0'-2'-18'0,"-2"0"151"16,2-1-35-16,0-1-46 0,0 1-2 15,0 2-6-15,2-2-19 0,6 0-6 16,3 1-5-16,1-1 4 0,0 3-2 15,7 0 2-15,0 0-5 0,3 5 1 16,-1 4-1-16,0 2-3 0,-3 5-1 16,-3 1-2-16,-5 2 0 0,1 5-6 15,-7-2 2-15,-4 1-1 0,0 3 4 16,-7-1-5-16,-7 4 2 0,-5 0-1 15,-5 0 3-15,1-2-4 0,2-5 0 0,0-5 0 16,7 0-2-16,0-9 2 0,3-1-2 16,3-5 2-16,-2-2 1 0,3 0 0 15,5-5-1-15,0-6 0 0,2 0 2 16,0-2-4-16,2 0-2 0,9 2 3 15,3 2 0-15,-4 1 0 0,7 5-1 16,0 0 0-16,-3 3 2 0,7 0-2 16,-1 0 0-16,3 0 2 0,2 0-1 15,0 0 0-15,2 3-1 0,-1 0 2 16,-1 1 0-16,-4 0-1 0,-2-1-2 0,-3 1 2 15,-1-2-22-15,-3 0-25 0,0-1-4 16,-1-1-41-16,-3 0-103 0</inkml:trace>
  <inkml:trace contextRef="#ctx0" brushRef="#br0" timeOffset="34199.45">3545 8835 111 0,'0'4'178'0,"0"4"-156"0,0 4 14 15,-4 4 2-15,-6 4-8 0,1 4-1 16,1 2-6-16,-6 4 9 0,3 1-5 16,-1-1-10-16,4-2-3 0,-1 0-3 15,3-4-3-15,4-4-4 0,2-1-1 0,0-5-3 16,0-3 2-16,6-3-2 15,5-4 0-15,1-2 2 0,5-1 0 16,7-1-2-16,9 0 0 0,7-4 3 16,3-6-1-16,-2 2-2 0,1-1 0 0,-5 0 0 15,2 1 0-15,-6 1 0 0,-4 0-4 16,-4 1 2-16,-8 1-2 0,-9 3 4 15,-4 2-10-15,-4-1 2 0,0 1 7 16,0 0-3-16,0-2-7 0,0 1-2 16,0-1-12-16,-2 0-11 0,-4 1-26 15,2-2-22-15,-3-3-64 0</inkml:trace>
  <inkml:trace contextRef="#ctx0" brushRef="#br0" timeOffset="34446.46">3814 8949 293 0,'2'5'94'0,"-2"1"-67"15,0 5 36-15,0 6-10 0,0 2-13 16,0 5-3-16,-2 3-23 0,-6-2-5 15,-1 2-4-15,3-1 0 16,2 0-2-16,0 1 0 0,2-4-3 0,2-1-1 16,0 2-1-16,8-3-17 0,9-2-22 15,3-3 15-15,7-4-43 0,2-11-115 16,0-1-57-16</inkml:trace>
  <inkml:trace contextRef="#ctx0" brushRef="#br0" timeOffset="35404.53">4202 8783 83 0,'0'0'68'0,"0"-2"-24"15,0 0 1-15,0 0 4 0,0-2-5 16,0 1-13-16,0 2-1 0,0-1 2 16,-2 1-11-16,-2 1-1 0,2-3-7 15,2 3 0-15,-2 0 0 0,2 0-3 0,0 0-4 16,0 0 1-16,0 0-4 0,0 0 0 15,-2 1 1-15,2 3-1 0,0-1 0 16,-4 3 4-16,4 0 0 0,0 2 2 16,-2 1-2-16,2 1-3 0,0-1 1 15,0 1-5-15,0 2 5 0,0 1-4 16,0 1-1-16,2 2 4 0,2-1-4 0,0 5 3 15,2 1 0-15,-1 0 0 16,-1 6 3-16,-2 1-3 0,0 0 1 16,0 3 2-16,-2 1 1 0,0 0-1 0,0-1 0 15,0-1 2-15,0-3-3 0,0-4-2 16,0-8 0-16,0-3-2 0,2-5 2 15,-2-7-3-15,2 0 0 0,4 0 3 16,0-9 3-16,7-6-2 0,-1-7-3 16,1 1 0-16,1-3 0 0,1 1 0 0,-3 3-3 15,4 1 0-15,-3 4-3 0,-3 6 3 16,-2 3-2-16,-1 6 1 0,-3 0 0 15,2 0 3-15,-2 5-3 16,2 5 2-16,-2 3 1 0,3 1-1 0,-1-1 0 16,0 0-3-16,2 1 1 0,3-3-10 15,-1-2-5-15,2 0 0 0,1-4-5 16,3-1-18-16,3 0 3 0,0-4 10 15,1 0 12-15,-3 0-124 0,-7 0-75 16</inkml:trace>
  <inkml:trace contextRef="#ctx0" brushRef="#br0" timeOffset="35805.55">4273 9026 12 0,'10'-10'104'0,"-2"-3"42"0,3-2-95 16,1-3 11-16,5 0-15 0,1-2-14 15,1 1-12-15,4 3-10 0,-5 6-8 16,-1 1 0-16,-9 4-1 0,2 5-5 15,-1 0-15-15,-5 0-14 0,4 0-30 16,-4 4-47-16,-2-1-81 0</inkml:trace>
  <inkml:trace contextRef="#ctx0" brushRef="#br0" timeOffset="36461.58">4787 8836 102 0,'0'0'233'0,"0"0"-188"0,0 0 1 15,0 0-12-15,0 2-15 0,0 7-13 0,0 4-4 16,-2 5 2-16,-2 4 5 0,-2 1 3 15,4 2-8-15,0-1 0 0,0 1 7 16,2-2-4-16,-4-3-1 0,2-1-4 16,2-4 3-16,0-3-3 0,0-2 2 15,0-5-2-15,-2-4 0 0,2 0 0 16,0-1 5-16,0 0 2 0,0-4 6 0,0-7-11 15,0-1-6-15,0-2 4 16,0-4-1-16,0-2-1 0,6-3-1 16,4-5 1-16,0-4-1 0,7-2 2 15,0-5-3-15,5 1 2 0,3 1 0 0,-2 4 1 16,4 9-4-16,-3 7 1 0,1 5 2 15,-2 6-2-15,-2 2 1 0,-7 4-1 16,-1 0 1-16,-7 3 0 0,-4 9 0 16,-2 5 0-16,0 1 2 0,-10 3-2 15,-7 1 2-15,-2-1 0 0,3 2 0 16,-5-3 1-16,0-1-3 0,7 0 1 15,0-5 2-15,1-2-1 0,9-1-1 16,-2-6 2-16,6-1-2 0,0 0-2 16,0-1 1-16,0 1 0 0,6 1 1 0,6-2 1 15,7 1 0-15,4 3-1 0,4-3 0 16,10 3 2-16,-2 2-4 0,0-2 2 15,0 3 0-15,-6 1 0 0,-6 1 0 16,-2 0-1-16,-11-2-1 0,-4 1 2 16,-6 0-3-16,0 0-2 0,-6 3 6 15,-9-2 0-15,-1 0 0 0,-1-1-1 16,-1-2 2-16,1-1-3 0,3-1 3 15,-3-2 0-15,3 1 1 0,1-2 1 16,3-1-4-16,4 1 0 0,0-3 0 0,6-1-4 16,0 0-7-16,0 0-18 0,0 2-18 15,0-2-37-15,4 0-100 0</inkml:trace>
  <inkml:trace contextRef="#ctx0" brushRef="#br0" timeOffset="37010.61">5889 8972 2 0,'0'0'154'16,"0"0"-132"-16,0 0-2 0,0 0-7 16,0 0-11-16,0 0-7 15,8 0-7-15,-3 0-40 0,1 0-11 0</inkml:trace>
  <inkml:trace contextRef="#ctx0" brushRef="#br0" timeOffset="37477.65">5889 8972 1 0,'25'9'8'0,"-25"-9"133"0,0 0-121 0,0 0-20 16,2 0-5-16,0 0-7 0,2 0 3 15,-4 0 7-15,0-1-5 0,0 1 10 16,0-1 11-16,0 0 21 0,0 0 5 16,0-1 15-16,0 2-16 0,0-2 1 15,0 2-5-15,0 0-10 0,0-2-3 16,0 2 2-16,0-1-7 0,0 0-4 15,0 1 2-15,0 0-2 0,0 0-1 16,0 0-2-16,0 0 2 0,0 0 0 16,0 0-7-16,0 0-1 0,0 0-1 0,0 0 4 15,0 0-2-15,0 0-2 0,0 0-1 16,0 0 1-16,0 0-2 0,0 0 2 15,0 0-1-15,0 0 4 0,0 0-5 16,0-1 2-16,4 1-2 0,5-1 0 16,5 0 1-16,9 0-2 0,2 0 0 15,2-2 1-15,-3 1 0 0,1-2-3 16,-2 3 4-16,0 0-2 0,-3-1 0 15,-3 0 0-15,1 0 0 0,-1 0 2 16,8-3-2-16,0 0 0 0,10 1 0 16,16-2 1-16,3 2-2 0,10 2 2 0,-2 0-2 15,-8 2 1-15,-6 0-6 0,-11 0-2 16,-8 0 1-16,-4 4-9 0,-9 0 6 15,-8 0 2-15,-1-3-6 0,-7 0 3 16,0 0 8-16,0 1 3 0,-3-1-1 16,-1 1-3-16,0 1-15 0,0-2-17 15,2 2-30-15,-2-3-73 0,-2 0-105 16</inkml:trace>
  <inkml:trace contextRef="#ctx0" brushRef="#br0" timeOffset="38121.68">6325 9236 15 0,'-2'1'0'0,"-2"-1"48"16,-4 0 70-16,2 0-101 0,0 0 16 16,-1 0-9-16,5 0 0 0,-2-1 3 15,2-2 1-15,-2 1-7 0,0-1-1 16,2 1-3-16,-4-2 2 0,1 1 1 0,1 0 2 15,-2-1-2-15,4-1-3 0,-4 3 2 16,4-1-2-16,0 2-1 0,2 0 1 16,0-1-2-16,0 2 1 15,0-1-1-15,0 1-1 0,0 0-3 0,0 0-1 16,0-1-1-16,0 1-4 0,0 0 1 15,0 0-1-15,0 0 0 0,0 0-2 16,0 0-4-16,4 0 1 0,12-1 2 16,13-1-2-16,8-1-1 0,13 0 2 15,6 1 0-15,10-1-2 0,4 0 2 16,5-3 0-16,-9 0 0 0,-6-1-2 0,-4 2 1 15,-7-2 1-15,-1 1-1 0,-9 1-1 16,-14 0 1-16,-13 4 0 0,-10 1 1 16,-2 0 1-16,-2 0 1 15,-6 0-3-15,-6 0-9 0,-1 1-10 0,1 6-14 16,-5 3-24-16,2-2-67 0,-1-4-281 15</inkml:trace>
  <inkml:trace contextRef="#ctx0" brushRef="#br0" timeOffset="40585.82">8351 8633 141 0,'2'0'104'16,"-2"0"-67"-16,0 0-4 0,0 0 7 15,0 0-11-15,0 0-5 0,0 0-3 16,0 0-3-16,0 0-1 0,0 0-4 15,0 0 1-15,0 0 2 0,0 0-4 0,0 0-5 16,0 0 0-16,0 0-6 0,0 0-1 16,0 0-1-16,0 1 1 15,0 9 2-15,0-1-1 0,0 3 0 16,0 3 1-16,0 1 0 0,0 3-1 0,0 1 1 15,0 3 0-15,0 3 7 0,-2 3 1 16,0-2-6-16,2 2 3 0,0-1 0 16,0-4-5-16,0 0 5 0,0-3-2 15,-6-3 2-15,6 0-1 0,-2-5-3 16,-2-4 0-16,4-4-2 0,-2-3 0 0,2 1-1 15,0-3 1-15,0 0 1 0,0 0-4 16,0 0-4-16,0-3-13 0,8-3-23 16,2-4-15-16,-4-3-44 15,1 2-109-15</inkml:trace>
  <inkml:trace contextRef="#ctx0" brushRef="#br0" timeOffset="43706">9147 8670 88 0,'0'0'51'0,"0"0"-24"0,2 0 7 16,-2 0-2-16,0 0 5 0,2 0-4 15,-2 0-4-15,0 0 0 0,0 0-3 16,0 0-5-16,0 0-4 0,2 0-1 16,-2 0-1-16,0 0-4 0,0 0 1 15,0 0-4-15,0 0-3 0,0 0-3 16,0 0 6-16,0 0 0 0,0 0 0 15,0 0 1-15,0 0 0 0,0 0 2 16,0 0 2-16,0 0-1 0,0 0-3 0,0 0-1 16,0 0-2-16,0 0-3 0,0 1-4 15,0 1 1-15,0 6 2 0,0 0-4 16,2 4 4-16,-2 2-2 0,2 2 0 15,0 2 1-15,3 3 1 0,-5 1-1 16,0 2-1-16,0 3 1 0,0-2-1 0,0-1 3 16,0-4-1-16,0-4-2 15,0-4 0-15,0-3 1 0,0-4-2 16,0-3 1-16,0-2 1 0,0 0 0 15,0 0 0-15,0 0 5 0,0-7 4 0,0-9-7 16,10-6-2-16,-2-2 1 0,2-1 0 16,1-4 0-16,3-2 0 0,3-3-1 15,-1-2 0-15,3 1 2 0,0 1-3 16,3 6-1-16,-1 10 1 0,-4 5 0 15,-1 6-2-15,-4 7 1 0,-1 0 1 0,-5 0-1 16,2 8 0-16,-2 7 1 16,-1 5 2-16,-3 4-1 0,0-2-1 15,-2 0 0-15,0 0 3 0,0-1-2 16,0 2-1-16,0-1 1 0,-2-2 1 15,-5-1-1-15,3-5-3 0,0-4 2 0,2 1 3 16,0-7 0-16,0-1-2 0,2-2 1 16,0-1 2-16,0 0 1 0,0 0 3 15,0-2-4-15,0-9-1 0,8-5-4 16,3-4 0-16,1-3 1 0,5-1 0 15,-1 0 0-15,3 2-1 0,1-1 0 0,3 2 2 16,2 3-2-16,-4 2-1 16,1 4 0-16,-3 5 2 0,-3 2 2 15,1 5-4-15,-7 0 2 0,1 0 0 16,-5 1-1-16,2 9-1 0,-2 3 2 0,-2 2 1 15,1-1 0-15,-1 2-1 0,0 1 0 16,-2-2 2-16,0 4-1 0,-2 1-3 16,0-2 6-16,2 3-1 0,-2-1 1 15,0-2-1-15,0 2-3 0,0-4 2 16,0-1 0-16,0-3-3 0,0-3 1 15,0-2 0-15,0-2-1 0,0-3-3 0,2 1-9 16,2-2-11-16,-4-1-13 16,6 0-14-16,3 0-8 0,-5 0-44 15,2-8-158-15</inkml:trace>
  <inkml:trace contextRef="#ctx0" brushRef="#br0" timeOffset="44427.04">10096 8620 9 0,'2'0'286'0,"0"-2"-220"0,0 2-31 16,-2 0 3-16,0 0-5 0,2 0-11 16,-2 6-19-16,0 7 4 0,0 7 3 0,0 4-3 15,0 4 0-15,-4 2 12 0,0-2-17 16,0 1 5-16,0-1 1 0,-3-3-2 15,5-1-1-15,-6-4 5 0,4-3-5 16,0-3 0-16,0-5 0 16,-1-4-4-16,3-3 0 0,2-2 1 0,0 0 4 15,-2 0 4-15,2-3-2 0,0-7-10 16,-2-6 4-16,2-3 2 0,0-2 2 15,0-3-2-15,0-2 2 0,0-3-2 16,0-6 2-16,4-5-4 0,5-4 0 16,5-1 1-16,1 1-3 0,3 3-2 0,3 7 2 15,4 7-1-15,0 7 0 0,-1 6-1 16,3 4 2-16,-2 6 0 0,0 2-1 15,6 2 0-15,-8 0 1 16,-1 7 1-16,-3 5-3 0,-5 1 1 0,-3 4-1 16,-7-2 4-16,-4 4-2 0,0 0-1 15,-4 0 3-15,-11 2 0 0,-1 1-2 16,-5-2 0-16,0 1 0 0,3 0 1 15,-3-3-1-15,2 0 0 0,9-3 0 16,0-5 1-16,4-2-1 0,6-5-1 0,-2-3 1 16,2 2 0-16,0-2-1 0,0 0-2 15,2 3 2-15,10-2 1 0,2 2-1 16,11-3 0-16,-2 0 1 15,4 0 1-15,0 0-2 0,2 0 0 0,2 0 2 16,-4 2-1-16,-7 2-1 0,-3 2 1 16,-9-1 0-16,-4 2 0 0,-4 0 0 15,0 2 0-15,0 3 2 0,-10 1-2 16,-3 1 2-16,1 3-2 0,-2-4 0 15,-1 0 3-15,3-1-3 0,-1-1-1 0,-1 1 3 16,-1 2-1-16,1-3-2 0,1-1 1 16,3-1 0-16,2-3-1 0,2 2-20 15,-1-2-23-15,3 1-21 0,-2-5-53 16,4-2-254-16</inkml:trace>
  <inkml:trace contextRef="#ctx0" brushRef="#br0" timeOffset="45271.09">13536 7941 10 0,'0'-1'227'0,"0"-3"-172"16,-5 1 1-16,1 0-10 0,-4 0 7 15,-2 3-8-15,-5 0-16 0,-6 3-4 16,-1 9-2-16,-11 8-2 0,-2 8-1 0,-9 6-5 16,-3 9 3-16,-5 8-3 0,2 5-2 15,9 1-5-15,10-2-1 0,12-1-6 16,9-3-3-16,10-4 2 15,0-1 1-15,14-6-2 0,13-6-1 0,13-4-8 16,7-7-8-16,5-3-3 0,4-7-5 16,2-6-46-16,1-5-31 0,-3-2 8 15,-6-9-92-15</inkml:trace>
  <inkml:trace contextRef="#ctx0" brushRef="#br0" timeOffset="45867.13">13705 8364 50 0,'0'-2'-21'15,"0"0"276"-15,2 1-192 0,-2 1-8 16,0 0-9-16,0 0-7 0,0 0-16 15,0 3-14-15,0 10 4 0,0 2 5 0,0 5-4 16,0 2-8-16,-6-2 1 0,2 3-2 16,0-2-3-16,-1-2-2 0,1-5 12 15,4-4-11-15,0-6-2 0,0-1 1 16,0-3 1-16,0 0 0 0,0 0 1 15,7-3 1-15,3-10 4 0,6-4-5 16,3-4-2-16,2 1 2 0,-1-2-1 16,5-2 0-16,2 0-1 0,0-3 0 15,-2 4 1-15,2 3-2 0,-11 6 1 16,1 8 0-16,-7 3 0 0,-2 3 1 0,-4 0-1 15,1 0 0-15,-5 10 2 0,2 6 1 16,-2 0-3-16,0 2-1 0,0 3 3 16,-2-1 0-16,-3 0-3 0,1-1 1 15,2-1 3-15,0-3-3 0,0-3 0 16,0-6 0-16,2-2 1 0,0-3-1 15,0-1-3-15,8 0 3 0,3-8 4 16,3-5-1-16,1 0-3 0,-1-2 2 16,-2 1-2-16,1 1 1 0,1-1-1 15,-3 6 0-15,-1 1 0 0,-4 4-1 0,-2 3 1 16,0 0-1-16,-4 0 1 0,5 5-2 15,-5 5 2-15,0 2 1 0,0 2 1 16,0 3-1-16,0 0-2 0,0 2 1 16,0-1 0-16,2-2 3 0,2 0-4 15,0-3 3-15,4 0-2 0,3-2-1 0,-1-3-1 16,4-3-6-16,1-2-18 15,5-1-16-15,7-2-4 0,0 0 17 16,-2-7-141-16,-2-4-68 0</inkml:trace>
  <inkml:trace contextRef="#ctx0" brushRef="#br0" timeOffset="46627.17">14360 8467 24 0,'0'0'9'0,"-2"0"181"0,2 0-154 15,-2 0 9-15,2 0-2 0,0 0-12 0,0 0-7 16,0 0-15-16,0 0 2 15,0 0 8-15,6 0 2 0,5 0-2 0,1 0 0 16,0-4 6-16,5-6-6 16,2-1 3-16,-5-4-5 0,-1-3-1 0,1 0-1 15,-2 0-6-15,-5-1-1 0,-3 4 2 16,-4 0-1-16,0-2-2 0,-4 5-3 15,-5 2 2-15,-5 6 0 0,-1 4-5 16,-1 0-3-16,-3 5 3 0,3 12 0 16,1 1-3-16,1 4 3 0,1 6-2 0,1 0-2 15,0 5 1-15,7 1-1 0,1-4 0 16,4-2-1-16,0-2-6 15,15-4-1-15,10-2 3 0,6-3 8 16,4-8-1-16,4-3 1 0,4-6 0 0,1 0 0 16,3-9 0-16,-1-8 0 0,-3-1 0 15,-8-4 0-15,-8 2 0 0,-10 0 1 16,-9-1 2-16,-6 3 0 0,-2-1-1 15,0 1 3-15,-10 1-2 0,-3 6 2 16,-5 4-2-16,-3 5 1 0,2 2-3 0,-3 0 0 16,3 11-3-16,5 3 1 0,1 1 0 15,5 6 0-15,4-1-1 0,-2 1-2 16,6 1-2-16,0-3 0 15,0-1 2-15,6-2-3 0,6-4 2 0,3-3-4 16,1-3 2-16,-1-6 2 0,1 0 5 16,-1 0-1-16,-5-9 0 0,0-3 3 15,3-1-3-15,-5-1 3 0,0-2 2 16,-1 2 3-16,-5 2-1 0,0 2 1 15,-2 2 0-15,0 3 1 0,0 3-2 0,0 1-1 16,0 1-6-16,0 0 0 0,0 8-2 16,-4 9 0-16,4 2 1 15,-2 1 2-15,2 5-4 0,0 4-10 0,0 8-4 16,0 2 15-16,0 4 2 0,8 1-2 15,2-2 3-15,-4 1-1 0,-2-3 1 16,1-2-1-16,-3-5-1 0,-2-3 4 16,0-7 0-16,0-6-2 0,-7-5 7 15,1-5 7-15,0-3 4 0,-4-3 2 16,-1-1-3-16,-1 0-2 0,-2-2-3 0,1-6 0 15,3-2-6-15,-1 1-1 0,1-2-3 16,2 1 0-16,4 0-2 0,-3 0 0 16,5 0-3-16,2 2-8 0,0-4-7 15,0 0-5-15,2-3-14 0,13 1-3 16,1 2-40-16,5-1 6 0,4 0-57 15,0-1-51-15</inkml:trace>
  <inkml:trace contextRef="#ctx0" brushRef="#br0" timeOffset="46979.18">15251 8510 51 0,'6'-15'203'0,"1"-2"-127"0,-7 0-38 16,0 1 7-16,-2 2-9 0,-11-2 6 16,3 3-5-16,-3 2-13 0,-3 2 1 15,-1 3-2-15,-1 4 0 0,-3 2-6 16,-2 0-3-16,-4 11 0 0,-1 9-2 15,-6 8 1-15,1 6-7 0,2 3 5 16,11 0-2-16,5-4-4 0,11-4-5 16,4-3-2-16,4-5 2 0,13-3 0 15,8-4-2-15,8-5 2 0,2-6 1 0,6-3-3 16,-4-3-2-16,3-8-7 0,-9-4 4 15,-9 1-2-15,-3 5 0 0,-11 0 4 16,-4 3 5-16,-2 4 2 0,-2-1 0 16,0 1-1-16,0 0 4 0,-6 1-3 15,-2 1-3-15,2 0 2 0,-3 11-2 0,-1 5 1 16,6-2-2-16,-4 2 0 15,8 2 1-15,-2-2 0 0,2 1-14 16,2-1-26-16,12-2-18 0,9 1 3 16,10-6-43-16,2-5 36 0,9-4-189 0</inkml:trace>
  <inkml:trace contextRef="#ctx0" brushRef="#br0" timeOffset="48895.3">15654 7858 166 0,'-4'-2'89'16,"2"-1"-42"-16,2 3 4 0,-2-1-14 15,2 1-12-15,0 0-15 0,0 0-12 16,10 5 4-16,5 12 11 0,3 3 6 15,7 9-8-15,4 6-3 0,0 5-1 16,0 9 2-16,4 5-4 0,-6 5 20 16,2 5-15-16,-6 0-6 0,-3-2 0 15,-7-2-2-15,-1-4 2 0,-8-2-3 16,-2-1 1-16,-2-6 0 0,-4-2 2 15,-10-3-1-15,-7-5 0 0,-4 0-3 0,-4-6-6 16,2-3-6-16,5-4-15 0,-1-1-9 16,6-6-41-16,1-5-80 0</inkml:trace>
  <inkml:trace contextRef="#ctx0" brushRef="#br0" timeOffset="50419.39">1972 10177 106 0,'0'0'107'0,"0"0"-65"16,0-4-4-16,0 1 9 0,0-1-11 16,0 1 1-16,0 2-10 0,0-4-4 15,0 5-3-15,0-2-1 0,0-1-2 0,0 2 3 16,0-2 0-16,0 1-5 0,2 2 5 15,-2-2-4-15,0 2-1 0,0 0 1 16,0 0-2-16,0 0-3 0,0 0-3 16,0 0-6-16,0 5-1 0,0 6-3 15,-4 2 1-15,2 7 3 0,0 2-1 0,2 2-1 16,0 4 2-16,0-4-1 0,0 1 0 15,0-1-1-15,0-3 0 16,0-2 2-16,0-3-2 0,0-1-1 16,0-2 1-16,4-3 3 0,-4-5-3 0,4 0-8 15,0-5-6-15,0 0-8 0,5 0-9 16,1 0-13-16,0-2-16 0,5-7-44 15,-3-7-110-15</inkml:trace>
  <inkml:trace contextRef="#ctx0" brushRef="#br0" timeOffset="50817.41">2443 10238 61 0,'0'-6'92'0,"-4"-2"32"16,-4-3-61-16,-2 3-9 0,1 1-4 15,-1 0-11-15,2 4-9 0,-3 1-3 16,3 1-2-16,-2 1-6 0,2 0-5 16,1 5-6-16,-1 6-4 0,-2 3 1 0,4 4-4 15,-1 3-2-15,1 3 1 0,2 3 0 16,2 1-1-16,2-3 1 0,0 2 0 15,2-6-1-15,8-2 1 16,7-3-3-16,4-6 1 0,1-3 0 0,5-5-1 16,0-2 2-16,0 0-3 0,0-7 2 15,-5-7 3-15,1 1-2 0,-6-1 1 16,-7-1 2-16,-2 0-4 0,-6 1 4 15,-2-3 2-15,0 0 1 0,0 0 1 16,-6-1-1-16,-4 1 0 0,-3 1-1 0,-3 1-3 16,1 5-1-16,1 3 0 0,6 4 1 15,2 3-2-15,1 0-2 0,5 3-8 16,0 8-16-16,0 4-20 0,5 2-20 15,1-7-62-15,0-1-131 0</inkml:trace>
  <inkml:trace contextRef="#ctx0" brushRef="#br0" timeOffset="51319.43">2983 10190 37 0,'-2'-4'192'16,"0"-5"-90"-16,0 2-39 0,2 1-8 15,-2-1-5-15,2 4-10 0,0 2-10 16,0-1-19-16,8 2-8 0,6 0 4 0,5 0-1 15,4 6 5-15,-1 4-5 0,3 4 0 16,2 2-4-16,-4 2 0 0,-7 2 2 16,1 4-1-16,-11 2-1 0,-6 4 0 15,0 2 0-15,0-3 1 16,-4 0-2-16,-6-4 0 0,-7-2 3 0,-2 1-1 15,-1-4-3-15,-1-4-1 0,3-1 1 16,-5-6-1-16,6-3-4 0,5-3 4 16,-1-3 1-16,5 0 0 0,4-2-3 15,0-10 2-15,4 0 0 0,0-1 0 16,6-1-5-16,7 2 2 0,1 2 2 0,-4 2-2 15,5 3 0-15,1 3 0 0,-3 0 3 16,5 2 0-16,-3 0-2 0,3 0 1 16,3 0 2-16,6 0 1 0,-2 4-2 15,12-2 1-15,2 0 6 0,3-1 7 16,-5 1-14-16,-2-1 1 0,-10 3 1 0,-5-1-1 15,-5 0-3-15,-5 2-10 16,-4-3-15-16,-1 0-14 0,-3 0-20 16,-2-2-5-16,0 0-42 0,0 0-22 15,0-8-30-15</inkml:trace>
  <inkml:trace contextRef="#ctx0" brushRef="#br0" timeOffset="51640.45">3617 10113 21 0,'0'0'270'0,"0"3"-216"0,0 11-38 16,-10 6 21-16,-4 6 30 0,-5 5-41 0,3 0-8 15,-1 3-2-15,3 0-6 0,1-2 0 16,5-2-4-16,0-3 1 0,3-6-1 15,5-2-2-15,0-5 0 0,0-4-5 16,0 1 5-16,9-5-2 0,3-2-1 16,3-2-1-16,-3-2 5 0,5 0-5 15,1 0 3-15,7-5-3 0,2 0-1 16,4-5 4-16,-2 0-6 0,-2 2 0 0,-5-2 0 15,1 3-2-15,-2 0 5 16,-3 0-5-16,-1 0-5 0,-9 4-14 0,-6 1-1 16,0 0 7-16,-2-1-2 0,0-2-29 15,0 3-42-15,-2-6-48 0</inkml:trace>
  <inkml:trace contextRef="#ctx0" brushRef="#br0" timeOffset="51872.46">3729 10236 97 0,'0'9'215'0,"0"0"-150"16,0 8-39-16,0 4 39 0,-4 2 16 15,-2 4-36-15,-3-3-21 0,3 0-8 16,-2 2-3-16,2-3-9 0,2-1-1 15,4-1-3-15,0-6 0 0,0 3 0 16,0-4-1-16,10-3-15 0,4-1-7 0,1-4-20 16,4-1-17-16,7-1-49 0,1-4-33 15,0 0 9-15</inkml:trace>
  <inkml:trace contextRef="#ctx0" brushRef="#br0" timeOffset="53393.56">4103 10162 2 0,'0'1'99'16,"0"-1"23"-16,0 0-57 0,0 0-20 16,0-1-7-16,0-3-4 0,0 2-3 15,0-1-3-15,0 2 0 0,0 0-2 16,0-1 0-16,0 2-5 0,0 0-1 15,0-1 1-15,0-1-4 0,0 0-3 0,0 1-2 16,0 1-1-16,0 0-8 0,0 0 0 16,0 0-1-16,0 0-1 0,0 9-3 15,0 4 4-15,0 5 3 0,0 4-5 16,0 0 2-16,0 5 0 0,-2 1-1 15,-4 0 1-15,0 1 2 0,0-5-4 16,-3-5 3-16,5 0-1 0,2-7-3 16,2-4 2-16,0-3-1 0,0-4-1 15,0-1 0-15,0 0 1 0,0 0 5 16,8-11-2-16,9-5-1 0,-1-11 0 15,7 0 2-15,0-2-3 0,0-5 1 0,-5 3 1 16,5-4 0-16,-4 1 1 0,3 4-4 16,1 2-1-16,0 5 2 0,-5 6-1 15,-1 5-1-15,-7 6 0 16,-4 6 1-16,1 0-2 0,-3 2 0 0,0 10 2 15,-4 4 0-15,0 7 1 0,0 2 0 16,0 3 0-16,-4 0 1 0,0-2-1 16,-3-1-1-16,1-1 0 0,2-7 1 15,0-3 0-15,4-5-3 0,0-6 1 16,0-1 2-16,0-2-2 0,0 0 0 0,4 0-1 15,13-12 5-15,3-6-2 0,7-1-2 16,0-3-2-16,0 4 0 0,0 1 2 16,0 1-4-16,0 3-1 0,-5 4-1 15,-5 1 1-15,-3 8 4 0,-7 0-1 16,-5 0 2-16,2 4-1 0,-4 6 1 15,2 1 0-15,0 5 2 0,0-2 1 16,0 3-3-16,0 1 1 0,-2-1 1 16,0 3 0-16,0-4-2 0,2-1 0 15,0-2 2-15,2-4 0 0,-2-3-3 0,3 1-3 16,1-5-18-16,2-1-20 0,4-1-16 15,5 0-19-15,-5-6-37 0,3-9-143 16</inkml:trace>
  <inkml:trace contextRef="#ctx0" brushRef="#br0" timeOffset="53967.59">4895 10046 38 0,'2'1'297'0,"0"2"-263"15,0 4-16-15,-2 6 28 0,4 3-7 16,-4 3 8-16,0 2-27 0,0 4-4 15,0 1 0-15,0 0-7 0,-4 1-1 16,0-3 0-16,-2-3-7 0,0-3 4 16,-1-6 0-16,3-3-2 0,2-4-1 15,-2-4 0-15,2 0 1 0,0-1 2 16,-2 0 2-16,2-2-2 0,0-10-3 15,0 1 0-15,2-4-3 0,0-4 0 16,0 1 2-16,0-3-1 0,2-2-2 16,8-1 2-16,2-6 1 0,1-1-2 0,3 2 1 15,3 0-1-15,2 6 0 0,-1 8-1 16,1 4-1-16,2 5-1 0,2 3 7 15,-1 1-6-15,-3 2 1 0,-4 0 1 16,-5 5 2-16,-4 7 0 0,-6 1-3 16,-2 4 3-16,0 4-2 0,-8-2 2 0,-4 2-2 15,1 0 3-15,-5-2-4 0,3 3 2 16,-1-3 1-16,1-3-1 0,3-1-1 15,0-4 2-15,4-5-2 16,6-2 1-16,0-4 0 0,0 0 0 0,0 0 1 16,0 0-3-16,4 0-1 0,8 0 2 15,5 0 1-15,1 0 0 0,5 0 2 16,2 0-3-16,-2 0 0 0,-3 0 1 15,-1 0 0-15,1 5 0 0,-3 0 0 16,-5 2-1-16,-1-2 2 0,-3-1-2 0,-6 2-1 16,-2 1 2-16,0-2 2 0,0 4-2 15,0 0 0-15,-12 0 1 0,-1 3 1 16,-3 1-1-16,-7 2-2 15,4 1 2-15,-1-2 1 0,-1 0-3 0,7-1-4 16,1-4-8-16,3-1-8 0,6-2-23 16,2-3-26-16,0-1-49 0,-3-2-109 15</inkml:trace>
  <inkml:trace contextRef="#ctx0" brushRef="#br0" timeOffset="54633.63">6336 10014 138 0,'-4'0'149'0,"-1"0"-95"16,1 0 2-16,4 0-3 0,0 0-14 0,0 0-7 15,0 1-7-15,0 0-10 0,4 4-6 16,7 1 11-16,5 0-1 0,5-1-6 15,2-2-2-15,2-3-6 0,-1 1 2 16,3-1-4-16,-4 0 2 0,0-1-4 16,-1-3 0-16,-7 3 1 0,-3 1 1 0,-5 0-7 15,-5 0-1-15,-2 0-11 0,0 0-16 16,0 5-20-16,0 2-10 0,0-2-39 15,0-1-110-15</inkml:trace>
  <inkml:trace contextRef="#ctx0" brushRef="#br0" timeOffset="54844.64">6261 10297 35 0,'0'4'351'0,"2"-4"-322"0,5 0 4 16,9 0 15-16,5-4-8 0,8-1-12 15,6-3-9-15,2-2-10 0,11 2-5 16,-1-2 7-16,3-1-4 0,-1 2-5 0,-5 3-3 16,-5 2-6-16,-6 4-17 15,-2 0-16-15,-4 0-20 0,-2 0-60 16,-9 0-102-16</inkml:trace>
  <inkml:trace contextRef="#ctx0" brushRef="#br0" timeOffset="57149.77">8405 9735 222 0,'0'-3'79'0,"0"3"-22"15,0 0-13-15,0 0-19 0,2 0-9 16,0 3-10-16,4 9 7 0,0 3 6 15,1 5-5-15,1 1-2 0,-2 4-2 0,0 2-4 16,-2-1 5-16,3 2 0 0,-5-3-5 16,-2 3-1-16,0 0-3 0,0-5 24 15,0-3-13-15,0-5-8 0,-4-7-3 16,4-2-1-16,-2-1-1 0,-1-4-2 15,3 3-6-15,0-4-15 0,0 0-31 0,0 0-23 16,5 0-69-16,-3-5-115 0</inkml:trace>
  <inkml:trace contextRef="#ctx0" brushRef="#br0" timeOffset="58176.83">9424 9728 22 0,'0'0'206'0,"2"-5"-155"0,-2 3-10 16,2-3 3-16,0 1-7 0,-2 1-9 16,0-1-4-16,0 2-4 0,0 0 4 15,0 0 4-15,0-1-8 0,0 3-10 16,-6-2-1-16,-2 2-3 0,-1 0 3 15,-5 0-5-15,0 0-1 0,-1 1 1 16,1 4 4-16,1 1-8 0,-3-1 3 16,5 2-1-16,-3 1 4 0,1 0-5 0,-1 4 2 15,2 0 0-15,-1 0-2 0,3 2 0 16,-3-2 0-16,3 1 1 0,2 2-2 15,0-3 2-15,1 1-3 0,3 2 2 16,-2-3-2-16,4 5 1 0,-2-2-1 16,0-3 3-16,4 3-1 0,0-2-1 15,-4 0 0-15,4-1 1 0,0 0 1 16,-3-1-2-16,3 2 0 0,0-2 0 15,0 2 1-15,0-1-1 0,0-2-1 16,0 1 2-16,0-3 0 0,0-1-2 0,3-1 0 16,5 1 2-16,-4-2-1 0,4 2 1 15,0-3-2-15,1 1 2 0,-1-1 1 16,2-3-2-16,1 0 0 0,1 0 2 15,-2-1-1-15,3 0 0 0,-3 0-1 16,3 0 0-16,-3-2 0 0,4 1 0 0,-1-2-1 16,1 3 2-16,3-2 0 15,-3 0-2-15,-1 2 4 0,-3-4-2 16,-2 2 0-16,-2 1-1 0,1-3-1 15,-5 1 3-15,4 0 0 0,-6-2 0 0,2 0 1 16,-2-2-3-16,0-3 4 0,0 1-3 16,0-2-1-16,-4-4 1 0,-2 3-1 15,-1-3 0-15,-1-1-2 0,2 3 3 16,-4-2-1-16,-1 3-1 0,-1 2 1 15,-3 1 1-15,5 3-1 0,0 2-1 0,-1 0 0 16,5 3 2-16,2 0 1 0,4 1-3 16,0 0-2-16,0 1 1 15,0 9 1-15,0 3-2 0,4 0 2 16,9 1 1-16,-1-2 0 0,3-3-2 0,5 0 1 15,3-2 2-15,-2-2-1 0,1-1-20 16,3-2-11-16,2-1-16 0,4-1-33 16,-4 0 2-16,-4-4-196 0</inkml:trace>
  <inkml:trace contextRef="#ctx0" brushRef="#br0" timeOffset="58824.87">9775 9814 0 0,'0'-1'347'0,"0"1"-288"15,0 0-12-15,0 0-11 0,0 0-12 16,0 7-12-16,-6 7-2 0,2 4-1 16,0 1 6-16,-2 5-10 0,2 0 1 15,-3-1 21-15,3 1-18 0,0-4-7 16,0-4 0-16,4-2 3 0,-2-6-2 0,0-3-3 15,2-1 0-15,0-4 3 0,0 0-3 16,0 0 7-16,0 0 2 0,0-6 3 16,0-7-12-16,2-2-1 15,4-2 1-15,2-4 2 0,1-1 0 0,3 0-1 16,-2-5 1-16,1 0 3 0,5-4 0 15,-1-5-3-15,3 3-1 0,-3 7 0 16,1 2 0-16,-1 10-2 0,1 4-1 16,3 1 2-16,-2 5 0 0,1 3 0 15,-1 1-1-15,-3 0 1 0,-6 5-2 0,-6 7 1 16,3 2-1-16,-5 1 4 0,0 1-1 15,-5 2-3-15,-3 1 0 0,-2 0-1 16,0-1 0-16,-1-1 2 0,3-2-1 16,0 2-1-16,-5 0 4 0,5-2-2 15,-4-3 1-15,3-2 1 16,3-1-3-16,-2-5 4 0,6-1-2 0,2-1 0 15,0-2-2-15,0 1-4 0,2 0 0 16,6-1 1-16,5 1 3 0,1-1 1 16,0 0-3-16,1 2 3 0,-1 0-5 0,3 1 2 15,6 3 2-15,1-1 1 0,5 4 2 16,7 0-3-16,-5-2 2 0,2 2 0 15,-9 1 1-15,-1-1-1 0,-2 4-1 16,-7-1 2-16,3 0-1 0,-7 1 1 16,-6-2-2-16,-2-2 3 0,-2 0 1 15,0-1-2-15,-8-1 0 0,0 0 4 16,-7-1-4-16,-3 0 1 0,-1 0 1 15,-6 0 2-15,3 1-1 0,-5 0 0 16,0-1 0-16,8-3-1 0,1 0-2 0,1-2-3 16,5 4-5-16,-3-1-11 0,7 1-20 15,0 0-26-15,2-3-65 0,-1 0-185 16</inkml:trace>
  <inkml:trace contextRef="#ctx0" brushRef="#br0" timeOffset="59561.91">13606 9383 226 0,'0'0'88'16,"0"-4"-41"-16,0-1 6 0,0 2-10 15,-4-1-16-15,-9 2-4 0,-1 2-9 16,-7 0 0-16,0 5-3 0,-1 8-6 0,-5 2 2 15,-4 5 2-15,4 6-5 0,-2 0 15 16,2 2-11-16,0 4-3 16,0-1 0-16,7 2-1 0,3 0 1 15,5-4-4-15,8 2-2 0,4-2 1 0,0-3 1 16,6 1-3-16,8-6-9 0,7-2-17 15,6 0-10-15,4-7-20 0,4-6-31 16,-2-5-102-16</inkml:trace>
  <inkml:trace contextRef="#ctx0" brushRef="#br0" timeOffset="60349.95">14104 9477 7 0,'2'-3'-7'15,"4"-3"124"-15,-4 0-2 0,-2 0-62 16,0 1 15-16,0 0-27 0,0 1-6 16,-8 3-12-16,0 0-9 0,-3 1-2 15,3 0 3-15,-2 0-7 0,-1 0 4 16,3 0 1-16,-2 0 1 0,0 2-4 15,-1 1 3-15,3-1-3 0,-4 5 1 16,-1-2-3-16,-1 1-2 0,1 4-3 0,-3-3 0 16,-1 3-1-16,7 0-1 0,-7 0 1 15,7 1-1-15,0 1-2 0,-5 3 0 16,3 0 2-16,-3 3-1 0,3-4 0 15,4 1 0-15,3 0 1 0,-1-2-1 16,4 3-2-16,-2-2 3 0,0 0 0 16,0 1 2-16,0-4-3 0,2 0-1 15,2-1 2-15,-2-1 0 0,2 0-2 16,0 0 1-16,-3-3 1 0,3 2-1 15,0 0-1-15,3 1-1 0,1-1 4 0,6-1-2 16,-2-2 0-16,3 0 0 0,1-3 3 16,-2-1-3-16,7 0 0 0,-5-1 0 15,1 2 0-15,5 0 2 0,-1-1-4 16,-1-1 2-16,3 1 1 0,0-1 0 15,-3 1-2-15,3-1 0 0,-3 0 3 16,3 0-2-16,-5 0-1 0,3 0 1 16,-3 0 1-16,-7-3 0 0,-1-1-1 15,-2 0 1-15,-2-1 0 0,-2 0 5 16,0 0-5-16,0-4 2 0,0 2 1 15,0-3-5-15,0-1 2 0,-4 0 0 0,-4-1 0 16,3 1 0-16,-1 1-2 0,4 2 1 16,-2 0 1-16,2 2 1 0,0 1-4 15,0 1 2-15,2 3 1 0,0-1 0 16,0 2-1-16,0 0-1 0,0 0 2 15,0 0-3-15,0 0-2 0,0 0 3 0,0 3 1 16,0 2 2-16,4 2-3 16,4-1 1-16,-2 1 1 0,3-1-2 15,1 1 2-15,0-3-1 0,1 3-1 16,-3-4 2-16,2 0-1 0,1 1-7 0,3-3 3 15,-1-1-18-15,-3 0-19 0,2 0-6 16,-1 0-21-16,-1-4-52 0,0-7-148 16</inkml:trace>
  <inkml:trace contextRef="#ctx0" brushRef="#br0" timeOffset="60557.97">14453 9643 52 0,'2'3'110'0,"-2"-2"86"0,2-1-150 16,-2 0 5-16,0 3-17 0,0 2 0 15,-6 4-12-15,-4 2-14 0,2 1 10 16,-1 0 0-16,3-3-15 0,4 1-5 16,0 0 1-16,2 1-1 0,0-2-1 15,0 0-1-15,0-3-44 0,10 0-4 0,5-2-41 16,1-4-12-16,7 0 0 0,0 0 21 15</inkml:trace>
  <inkml:trace contextRef="#ctx0" brushRef="#br0" timeOffset="61066">14782 9678 15 0,'2'-8'297'0,"-2"-3"-229"15,0 3-6-15,-6 0-12 0,-4 1-10 16,-3 3-9-16,-3-1-9 0,-5 5-4 16,2 0-5-16,-8 0-8 0,5 7-2 0,1 7 1 15,0 3 1-15,9 1-5 0,2 2-1 16,1 0 2-16,7 0-2 0,2 1-1 15,0-1 0-15,11-4 1 0,5-3-4 16,3-2-4-16,8-2-1 16,2-5 3-16,6-3 8 0,2-1-6 0,-6-1 0 15,0-10 2-15,-6-1 2 0,-5-3 1 16,-7 2 0-16,-5 0 4 0,-6 0-1 15,0 0-1-15,-2 0 2 0,0 2 10 16,-2 1-2-16,-6 1-2 0,4 3 5 16,0 1-6-16,-3 2 1 0,7 3-3 0,-2 0-8 15,2 0 2-15,0 4-7 0,-2 7 5 16,0 3 1-16,2 5 0 0,0-1-1 15,0 4-3-15,0 2-3 0,0-1 5 16,0 7 0-16,0 3-7 0,0-1 4 16,2 4 7-16,7-2-5 0,-7-5 3 15,6 0-1-15,-8-5 2 0,0-1-1 16,0-2-1-16,0-6 1 0,0-1 2 15,-2-3-1-15,-4-5 0 0,-1-1 1 16,3-4 5-16,-6-1-2 0,-2 0 4 0,1 0 1 16,1-1-2-16,-3-5 1 0,3-2-1 15,-6 0-4-15,3 2 0 0,-3-1-3 16,1 0-2-16,5 2 1 0,2-1 1 15,3 2-2-15,3-1-6 0,0-1-8 16,2-1-7-16,0-4-11 0,0 1-22 16,13-4-16-16,-1-5-48 0,5-3-187 15</inkml:trace>
  <inkml:trace contextRef="#ctx0" brushRef="#br0" timeOffset="61554.02">15262 9698 0 0,'4'-4'157'15,"-4"2"-74"-15,4-4-16 0,-2 0-26 16,0 1 5-16,-2-3 2 0,2 4-10 0,-2-3-5 15,0-1-13-15,0 2 0 0,0-1-5 16,0 2-4-16,0 0 10 0,0 0-6 16,-6 1-5-16,0 0 0 0,-3 1 0 15,1 2-3-15,-4 1-1 0,-5 0 0 16,-1 0 1-16,-5 3-2 0,-2 7 0 0,2 2 7 15,-4 2-2-15,5 4-2 0,1 0-6 16,4 1 2-16,7 0 1 16,6-2-4-16,2 1-3 0,2-2 3 15,6-2 0-15,7-2-2 0,9-4 0 16,3-5 2-16,4-2-1 0,0-1 0 0,0 0 1 15,-4-6-2-15,2-5 2 0,-7-4-2 16,3 1 2-16,-7 0 0 0,-5 0-3 16,-3 3 4-16,-6 2-2 0,-2 1-1 15,0 4 5-15,0 1-2 0,-4 1-2 16,-2 2 0-16,-2 0 0 0,1 6-3 0,1 6-1 15,2 1 5-15,2 3-2 0,2-1-2 16,0 2-2-16,0 1-12 16,8 0 6-16,5-1-15 0,5-2-11 15,3-3-15-15,6 0-23 0,0-8-48 0,2-4-37 16</inkml:trace>
  <inkml:trace contextRef="#ctx0" brushRef="#br0" timeOffset="62166.06">15776 9291 123 0,'-18'-7'99'0,"-3"0"-43"0,4 3 9 16,5 2-23-16,4 0-1 0,4 2-11 15,4 0-16-15,-4 5-11 0,1 9 1 16,3 6 2-16,0 5 3 0,7 6-1 0,3 1-6 16,2 5 2-16,1 1 9 0,-1 1-13 15,3 2-1-15,-3-3 3 0,0 0-2 16,1-2 2-16,-5-5-2 15,-4-1 3-15,-4-2-2 0,0 0 1 0,-6-3-1 16,-6 1 1-16,-9-2-1 0,-4 0-11 16,2 1-16-16,-3-4-23 0,1-4-49 15,2-5-196-15</inkml:trace>
  <inkml:trace contextRef="#ctx0" brushRef="#br0" timeOffset="64755.21">1991 11381 7 0</inkml:trace>
  <inkml:trace contextRef="#ctx0" brushRef="#br0" timeOffset="64934.21">1991 11381 277 0,'2'0'53'0,"0"0"-8"0,-2-4-7 16,2 3 5-16,-2 0-11 0,0 1-12 16,0 0-10-16,0 0-2 0,0 0-5 0,0 0-1 15,2 0-1-15,0 3 8 0,0 5 2 16,-2 1 4-16,0 3 0 0,2 1 0 15,-2 3-3-15,0 2 0 0,0 1-3 16,0 1-4-16,-4 1 0 0,-2-1-1 16,2-2 0-16,2 1-4 0,-3-5 1 0,3 1-1 15,2-3-1-15,0 0-8 16,0 0-15-16,0-3-10 0,11-2-26 15,1-4-23-15,1-3-76 0,3-3-120 16</inkml:trace>
  <inkml:trace contextRef="#ctx0" brushRef="#br0" timeOffset="65290.24">2328 11413 81 0,'-7'-4'165'0,"-1"-4"-83"15,0 3-32-15,-2 3-8 16,-1 1-7-16,1 1-7 0,-1 0-6 15,3 0-13-15,0 8-4 0,2 7-5 0,2 1 2 16,-1 3-1-16,5 2-2 0,0 2 1 16,0 0 0-16,0 2 0 0,7-1 0 15,3 2-1-15,4-6 2 0,3-2-2 16,4-2 1-16,-1-4 0 0,3-4 2 15,-2-4-1-15,-1-4 1 0,-3 0-1 0,-5 0 2 16,-1-6 0-16,-3-5 2 0,-2 0 1 16,-4-4 4-16,-2 0 9 0,0 0 4 15,0-1-8-15,-8 0-2 16,-2 0-4-16,-3 1-4 0,-1 0-1 15,-3 2-1-15,3 2-1 0,3 1-3 0,3 1 0 16,6 3-2-16,2 4-7 0,0 1-19 16,8 1-27-16,11 0 2 0,-2 0-44 15,1 2-154-15</inkml:trace>
  <inkml:trace contextRef="#ctx0" brushRef="#br0" timeOffset="65735.25">2733 11404 29 0,'-11'0'285'0,"3"-5"-234"0,0 2-4 15,8 1 7-15,0-2-13 0,0 4-16 16,0 0-6-16,2-1-14 0,12 1-5 0,5 0 2 15,0 0 5-15,5 0 0 0,3 3-2 16,-2 3 2-16,2 4-1 0,0-1 4 16,-6 0 2-16,-3 6-6 0,-8-1-2 15,-3 1-4-15,-3 2 5 0,-4-1-4 16,0 3 3-16,-2 0-1 0,-9 1 0 15,-3 1 0-15,-5-1 0 0,1-1-1 16,-1-2-3-16,0-2-3 0,3-4 2 16,1-2-3-16,5-4 1 0,4-2 1 15,2-3-1-15,2 0 3 0,2 0-5 0,0 0 4 16,0-3 1-16,0-4-3 0,2 0-2 15,6 0 1-15,4-1 4 0,3 2-2 16,4-1-2-16,-1 3 2 0,-1-1 3 16,1 3-1-16,-3 0 0 0,1 1 1 15,5-1-1-15,-4 1 2 0,-1 1-1 16,3 0 0-16,-11 0 0 0,0 2-1 15,0 4-3-15,-5 0 1 0,1 3-8 16,0-2-33-16,2-1-24 0,2-4-17 16,-6-2-140-16</inkml:trace>
  <inkml:trace contextRef="#ctx0" brushRef="#br0" timeOffset="66082.28">3324 11302 15 0,'2'0'319'16,"-2"0"-264"-16,0 0-15 0,-10 0-7 16,-5 11-8-16,1 4-1 0,1 6 1 0,-5 0-11 15,1 5 7-15,1-1 5 0,-3-2-11 16,11 0-4-16,-3 0-5 0,3-3 0 15,4-2-2-15,4-3-4 0,0-1 0 16,0-2 2-16,8-4-2 0,7 0 0 16,1-3 0-16,11-2 3 0,12-3-3 0,3 0 4 15,1 0-4-15,3-3 0 16,-5-2 0-16,5-2-5 0,1 0 1 15,-1-3-2-15,-1 1 0 0,-6 4 1 16,-8-2 2-16,-6 4-1 0,-6 1-3 0,-11 0-14 16,-6 2-11-16,-2 0 5 0,0 0 5 15,0 0-20-15,0 0-35 0,0 0-23 16,0 0-68-16</inkml:trace>
  <inkml:trace contextRef="#ctx0" brushRef="#br0" timeOffset="66336.3">3634 11349 106 0,'4'4'283'0,"-2"1"-205"0,0 3-72 15,0 6 34-15,-2 2 41 0,0 5-51 0,0 2-17 16,-8 0 1-16,0 3-4 0,2 0-7 16,-3 0-1-16,5 0-1 0,-2 0 2 15,4 0-4-15,2-1-1 16,0-1-11-16,12-1-18 0,9-3-24 0,6-7-8 15,8-4 8-15,-2-9-263 0</inkml:trace>
  <inkml:trace contextRef="#ctx0" brushRef="#br0" timeOffset="67126.34">4405 11246 185 0,'0'-4'69'0,"0"3"-13"15,2-3-6-15,-2 0 3 0,0 1-17 16,0 1-4-16,0 0-18 0,0 2 8 16,0-2-6-16,-2 0-7 0,-2 2 0 15,0-1 1-15,0 1-1 0,-5 0-2 0,1 0-2 16,-4 0-3-16,-3 7 0 0,-3 3 0 15,-7 3-1-15,6 2 0 0,1-1 4 16,1 1-3-16,1 1-2 0,-1-1 0 16,3-1 0-16,1 1 2 0,1-1-2 15,1-1 1-15,5 1 1 0,0 1 1 16,0 0-2-16,2 0 3 0,0 0 2 15,1 0-2-15,-1-2-3 0,2 0 3 16,-2 2 0-16,2-3 1 0,0 2-4 16,2 0-1-16,0-2 2 0,0 1-1 0,0-2-1 15,0-2 0-15,4 2 2 0,0-2-2 16,0 1 0-16,5-1-1 0,-3-1 3 15,0-1-2-15,4-1 0 0,-1-1 0 16,5 0 2-16,1-2-1 0,1-3-1 16,5 1 2-16,-3-1-1 0,3 0-1 0,-2 0 0 15,-3 0-1-15,-1-3 2 16,-1 1-2-16,-6-4-6 0,1 3 3 15,-5-3 1-15,-2-1-1 0,2-1 3 16,-2-4 1-16,0 1 0 0,-2-2 0 0,0-2-2 16,0 1-1-16,0-2 3 0,0 0 0 15,-4 4 0-15,0 3 0 0,0 1 2 16,4 3 1-16,-2 3-2 0,-2 0 5 15,4 2-1-15,0 0-1 0,-3 0-4 16,3 0-3-16,0 0 1 0,0 0 1 16,0 9-1-16,3-2 2 0,3 1 1 0,0-1-1 15,0-1-2-15,2 0 2 16,1 0 0-16,-1-2-3 0,4 1-13 15,-1-3-9-15,3-2-20 0,-1 0-19 0,3 0-47 16,5 0-115-16</inkml:trace>
  <inkml:trace contextRef="#ctx0" brushRef="#br0" timeOffset="67698.37">4787 11375 8 0,'0'0'266'16,"0"0"-183"-16,0 0-53 0,0 0-10 15,0 0 9-15,0 10-9 16,0 1 4-16,-4 2-5 0,0 4 2 15,-4 0-8-15,6 1-7 0,0 1 1 0,-2-4-4 16,4 2-1-16,-4-2 0 0,-1-4 3 16,3 1-2-16,-2-6-3 0,0-2 2 15,4-1 2-15,0-3-1 0,0 0-1 16,-2 0 8-16,0 0 2 0,2-1-9 15,0-7-2-15,0-3-3 0,0 1 5 0,0-5-3 16,6 1-1-16,4-3 2 0,3-4 1 16,-1-3-1-16,9-3-4 0,0-2 2 15,1 0 2-15,3 3-2 16,-4 5 1-16,-3 5-1 0,-1 7 0 0,-5 4 0 15,1 4-4-15,-9 1 5 0,0 0-1 16,-2 0-2-16,-2 6 0 0,0 3 4 16,-2 5 0-16,-6 1 0 0,-1 1-1 15,-3 2 1-15,0-3 1 0,-1-1-2 16,1-1-1-16,2 0 0 0,1-2 4 0,5-2-3 15,0-1-2-15,4-2 2 0,0-3 1 16,0 0-2-16,0 1 0 0,0-2-1 16,0 1 3-16,10 2-1 0,11-3-1 15,12 0 2-15,6-1 5 0,-1 0-8 16,1 2 2-16,-8-1 0 0,-6 2 0 15,2 2 0-15,-7-1-3 0,1 0 3 16,-7 2-1-16,-5-3-2 0,-3 2 0 16,-4 0 1-16,-2 0 3 0,0 0-1 15,-4 1 0-15,-9 1 3 0,1 0-1 0,-9 1 0 16,1 0 0-16,1 1 4 0,-4-3-3 15,3 3-2-15,1 0-2 0,0-1 2 16,9-1-1-16,0-1-2 0,3 1-17 16,5-2-32-16,0-4-51 0,-2-2-157 15</inkml:trace>
  <inkml:trace contextRef="#ctx0" brushRef="#br0" timeOffset="68255.39">6482 11185 1 0,'0'3'239'0,"0"-2"-133"0,3 2-95 15,5 0 0-15,0 1 27 16,4 4-4-16,5-3-8 0,2 2-10 15,1 1-6-15,5-1-5 0,2 2 1 0,4-1-3 16,0 1-2-16,0 1-2 0,0 1 2 16,-6 2-13-16,-2 0-27 0,-7-2-23 15,-6-5-68-15,-5-1-95 0</inkml:trace>
  <inkml:trace contextRef="#ctx0" brushRef="#br0" timeOffset="68406.42">6526 11460 177 0,'-6'1'224'0,"4"-1"-185"0,2 2-16 0,0 1-13 15,4 0 10-15,8 1 12 0,13 0-13 16,4-3-12-16,12 0-2 0,3-1-8 16,1 0-22-16,9 0-10 0,2-8-60 15,0-2-126-15</inkml:trace>
  <inkml:trace contextRef="#ctx0" brushRef="#br0" timeOffset="69190.45">8473 10874 15 0,'6'-1'97'0,"-2"-3"45"0,-4 1-103 15,3 3 31-15,-3-1-14 0,0 1-13 16,0 0-10-16,0 0-11 0,0 0-13 15,2 0-2-15,-2 7-5 0,2 8 13 16,0 1-4-16,2 4 1 0,-2 2-1 16,2 4 0-16,-4 1-5 0,2 5 1 0,-2 2 16 15,0 0-15-15,0 1-3 16,0 1-2-16,0-2 2 0,-6-1-2 15,0-4-2-15,4-3 0 0,0-6 2 16,2-5-2-16,0-4-2 0,0-3-2 0,0-3-5 16,0-2-18-16,2-2-26 0,8-1-16 15,2-5-78-15,-1-10-201 0</inkml:trace>
  <inkml:trace contextRef="#ctx0" brushRef="#br0" timeOffset="69830.5">9201 10913 185 0,'-9'0'61'0,"1"0"-2"15,4 0-14-15,-2 0-6 0,0 0-6 16,2 0-2-16,-3 0-3 0,5-1 0 16,0-3-4-16,0 3-6 0,0 0 1 15,2-1-1-15,0 1-5 0,0 1-4 0,0-1 2 16,0-1-9-16,8-1-4 0,9-3 2 15,6 2 2-15,3-1 2 16,8-2-6-16,3 3 2 0,8-2 2 0,1 0-1 16,5 2 0-16,-3-2 1 0,-5 2 1 15,-3 1-2-15,-9 0-1 0,-7 2-1 16,-7 0 3-16,-7 0 0 0,-6 1-2 15,-1 0 2-15,-3 0 5 0,0 0-7 16,0 0 2-16,0 0-2 0,0 0-2 16,0 0 4-16,-5 0-12 0,-1 0-6 15,0 0-11-15,4 4-10 0,-2 3-12 0,2-2-32 16,-2-2-47-16,-5 1-90 0</inkml:trace>
  <inkml:trace contextRef="#ctx0" brushRef="#br0" timeOffset="70119.5">9461 10889 191 0,'6'0'184'0,"-6"0"-125"0,0 0-12 15,0 0-21-15,0 0 12 0,0 3-11 16,0 7-15-16,0 6 12 0,0 7-4 16,0 3-7-16,0 0 2 0,0 5 1 0,0-3-10 15,-4-1-3-15,0 3 1 16,2-3-3-16,0-5-1 0,2-1 2 15,-2-7 0-15,2-2-3 0,0-3-2 16,0-2-2-16,6 0-11 0,4-4-16 0,5-3-6 16,1 0-26-16,5-3-38 0,-2-9-142 15</inkml:trace>
  <inkml:trace contextRef="#ctx0" brushRef="#br0" timeOffset="70759.55">9972 10936 150 0,'4'-4'230'16,"-4"3"-187"-16,2 1 7 0,-2 0-16 16,0 0 2-16,0 3-16 0,-2 11-17 15,-6 6 2-15,-7 2 4 0,3 5 11 16,4-2-15-16,-1-1-3 0,5 2-1 15,2-4 0-15,0-1 0 0,2-5-2 0,0-2 2 16,0-5-1-16,0-4 1 0,0-3-3 16,0-2 3-16,0 0 3 0,0 0 0 15,0 0 3-15,0-7-3 16,0-7-3-16,0 1-1 0,0-3-2 15,0-5 2-15,8 2 1 0,1-7-2 0,1-2 0 16,4-3 1-16,-3-4 1 0,5 2-2 16,1-1-2-16,-5 4 3 0,7 6 0 15,-1 5-1-15,-3 8 0 0,5 7-3 16,-1 2 3-16,2 2-1 0,1 0 1 15,-5 0 0-15,2 2 1 0,-9 7-1 0,-2 1-2 16,-4 0 3-16,-2 4 2 0,-2 1-2 16,0 1 0-16,-2 1 2 0,-6-1 0 15,-2 2-2-15,-3-2-1 16,-1 1 2-16,1-2 0 0,-3 2-1 0,-3-2-3 15,3-1 4-15,3-4 1 0,7-3-2 16,4-3-3-16,2-2 0 0,0 2 4 16,0-4-3-16,0 0-2 0,8 0 2 15,5 0 2-15,-1 0 0 0,3 1-7 16,1 0-4-16,1 3 3 0,1 2-4 0,7-1 4 15,6 5 4-15,2-3 7 0,-2 1-3 16,-4 1-1-16,-4 0-1 0,-7 1 5 16,-3 1-1-16,-7-3 1 0,-6 1-1 15,0-1 0-15,0-4 1 0,0 4 0 16,-8-4-1-16,-1 1 3 0,-1 2-3 15,-4-3-1-15,-5 2 1 0,3 2-2 16,-7 0 1-16,2 2-1 0,5 0 4 16,-1-1-3-16,5 0-3 0,3 0-2 15,-3 0-14-15,8 0-21 0,-6-4-39 0,-5-3-116 16</inkml:trace>
  <inkml:trace contextRef="#ctx0" brushRef="#br0" timeOffset="71739.61">13478 10427 198 0,'12'-7'69'0,"-10"2"-6"16,-2 2-9-16,0 1-5 0,-6 1-16 15,-11 1-12-15,-1 3-11 0,-11 14 4 16,2 8-2-16,-4 4 0 0,-2 6-3 16,-2 1 6-16,0 3-3 0,-1 5-4 15,1 1 7-15,2-1-2 0,8 1-3 16,7-3-5-16,5-1-4 0,13-4-3 0,0-6 3 15,13-4-2-15,7-5-14 16,14-6-10-16,9-4-18 0,9-8-25 0,1-4-83 16</inkml:trace>
  <inkml:trace contextRef="#ctx0" brushRef="#br0" timeOffset="72091.63">13738 10688 1 0,'-21'3'-1'0,"5"-2"173"16,1 1-115-16,3-2 5 0,4 0-11 16,8 1-15-16,0-1-8 0,0 1-13 0,0 2-9 15,0-1-1-15,12 0 16 0,9-2-8 16,6 0-6-16,8 0-6 0,4 0 4 15,2-2-3-15,7-2-3 0,2-3 2 16,-3 1-1-16,3-1 2 0,-7 2-2 16,-10 2-1-16,-12 0 1 0,-9 2-2 15,-8 1-16-15,-4 0-23 0,0 0 5 16,-10 0-40-16,-8 0-94 0</inkml:trace>
  <inkml:trace contextRef="#ctx0" brushRef="#br0" timeOffset="72303.64">13937 10755 334 0,'-5'18'55'15,"-1"3"2"-15,-2 1 5 0,-2-1-22 16,-1-3-18-16,3 0-8 0,0-2-6 15,6-1-6-15,2-1 0 0,0 1 0 16,2-1-10-16,8-1-9 0,7 0-6 0,5-4-46 16,-1-8-95-16,4-1-86 0</inkml:trace>
  <inkml:trace contextRef="#ctx0" brushRef="#br0" timeOffset="73522.7">14240 10883 242 0,'0'0'44'0,"0"0"11"15,0 0-18-15,0 0-6 0,0 0 0 16,0 0-7-16,2 0-6 0,1-3-5 15,3 1-3-15,6-3-2 0,3-4 5 16,-3 4 4-16,0-6-3 0,5-2 1 16,-1-2-2-16,1-3-1 0,-3-1 0 15,1 1-4-15,-7-2-3 0,-2-1 1 16,-4-1-1-16,-2 1-3 0,-2 2-3 0,-10 1 4 15,-5 4-4-15,-1 9 1 16,-1 5 0-16,-1 0-1 0,1 6 0 0,-2 9-3 16,5 4-3-16,-1 7 0 0,1 3-2 15,3 3 3-15,5-1 6 0,8-1-1 16,0-2-3-16,10-5 5 0,11 0-3 0,2-4 1 15,8-5-3-15,6-4 3 16,0-5 6-16,2-5-3 0,3 0-3 16,-1-8 1-16,-4-6 2 0,3 0-1 15,-7-2-1-15,-6-2-1 0,-5 4 0 0,-5-2 2 16,-9 1 2-16,0 2 1 0,-1 0 2 15,-7 3-5-15,0 2 3 0,0 1-2 16,0 4 2-16,0 3 3 0,0-1-6 16,0 1-1-16,0 0-1 0,0 0 0 15,0 4-3-15,0 5 3 0,0 2 1 0,0 2 1 16,0 1-3-16,0 3 2 0,0 1 1 15,0 0 0-15,0-1-2 16,-2-1 0-16,-3-3 2 0,1-1 0 16,0-2-2-16,0-3 2 0,0-4-1 0,2-2-2 15,0 0-3-15,0-1 2 0,2 0 4 16,0 0-3-16,0-5-1 0,0-5-3 15,0-1 4-15,0 0 0 0,6-2 1 16,-2 1-1-16,0-2 2 0,2 0 0 16,5 0-2-16,-1 1-11 0,2 1 5 15,3 5 2-15,4 1-2 0,-3 0 6 0,1 4-2 16,-3 0 3-16,-2 1 0 0,3 1-1 15,-7 0 4-15,3 0-2 16,1 0 4-16,-4-1 0 0,0-1 5 16,1 0-1-16,-5-1 0 0,4-2-3 0,-4 2 1 15,0-1-4-15,-4 1 2 0,0 1-2 16,5 1 2-16,-5 1-3 0,0 0-2 15,0 0-2-15,0 0 2 0,2 2 1 16,0 8-1-16,-2 0 2 0,0 1-1 16,0 2 1-16,0-3-1 0,0 1 0 0,-2-3 1 15,-5-2-1-15,7-2 0 0,0 0-1 16,0-4 1-16,0 0 0 0,0 0-1 15,0 0 1-15,0 0 0 16,0-3 0-16,9-6-5 0,1-1 5 0,0-2-1 16,5-3-1-16,1 2-3 0,-1-2 1 15,3 3-1-15,1 2-5 0,-7 4 6 16,3 4 2-16,1 0 1 0,3 1 0 15,10 1-1-15,2 0 2 0,-2 0 0 16,4 0 0-16,-2 1-2 0,-2 1 1 0,4-1 4 16,-2-1-2-16,-2 1-2 0,-4-1 1 15,-7 0 2-15,-1 0-1 0,-9 0-1 16,-8-5 2-16,2 0 11 0,-2-3 4 15,-2 1-8-15,-6-1 0 0,-9 0-2 16,-1 1 0-16,1 0 0 0,-10 1-3 16,5 4 1-16,-3 2 0 0,-2 0-1 15,2 0 8-15,2 8-2 0,-1 5-1 16,3 4-4-16,4-1 2 0,5-1 0 15,10 3-5-15,2-3-2 0,0-1 0 0,4-1 2 16,11-3-1-16,5-1 0 0,9-5 1 16,2-3-2-16,8-1 1 0,-1 0-3 15,-5-3-4-15,-4-5 1 0,-7 0-1 16,-1-1 1-16,-9 3 2 0,-3 1 3 15,-7 2 1-15,-2 1-1 0,0-1 1 16,0 3 2-16,-2 0-3 0,-7 0-3 16,1 2 2-16,-2 6 3 0,0 3-2 15,3 2-3-15,1-1 3 0,4 2 0 16,2 2 1-16,0-2-16 0,0 1-13 0,15 2-9 15,5-1-18-15,9-1 23 0,2-7-109 16,-2-3-151-16</inkml:trace>
  <inkml:trace contextRef="#ctx0" brushRef="#br0" timeOffset="74107.73">15894 10306 192 0,'-2'-4'68'0,"2"4"-15"0,0 0-11 0,0 3-36 15,2 12 25-15,10 6 8 0,5 9-11 16,2 7-10-16,1 6-3 0,5 12-6 15,-4 2-3-15,2 6 4 16,-5 3-4-16,-1-3-1 0,-7-1-1 0,-2-1-2 16,-6-6 2-16,2-2-4 0,-4 1-10 15,0-4-31-15,0-4-10 0,-8-10-43 16</inkml:trace>
  <inkml:trace contextRef="#ctx0" brushRef="#br0" timeOffset="97792.1">21899 9651 9 0,'0'0'170'15,"0"0"-122"-15,0 0-6 0,0 0 3 0,0 0-12 16,0 0-5-16,0 0-1 15,0 0 0-15,0 0-8 0,0 0 0 16,0 0-4-16,0 0-4 0,0 0-2 0,0 0 2 16,0 0-3-16,0 0-1 0,0 0-4 15,0 0-1-15,0 0-2 0,0 0-1 16,8 0 2-16,7 0 4 0,1 0-2 15,5-9 0-15,0 1-3 0,-3-3 4 16,3-3-3-16,-4 0 1 0,-5-1 5 16,0-1 2-16,-5 0-3 0,-3 0 2 15,-4-3 1-15,0-2 1 0,0-3-2 0,-9 0-6 16,-5 3 3-16,-3 4-3 15,1 4-13-15,-9 2 22 0,4 7-6 0,-1 4 1 16,-1 0 0-16,2 8 1 0,1 9 1 16,-3 7-3-16,2 5 13 0,5 3-17 15,-1 1 2-15,7 0 0 0,1-2-3 16,9 2 0-16,0-1 1 0,0-4 3 15,9-2-4-15,7-2-1 0,-1-3 3 0,5-4-4 16,5-2-7-16,2-6-5 0,2-2-5 16,2-6-9-16,-2-1-3 0,4 0-18 15,-4 0-18-15,-2-3-27 0,0-5-78 16</inkml:trace>
  <inkml:trace contextRef="#ctx0" brushRef="#br0" timeOffset="98041.11">22372 9671 42 0,'0'-2'158'0,"0"-4"-20"0,0 2-62 16,0 1-4-16,0 1-24 0,-6 0-5 0,-2 1-13 15,-2 1-15-15,-1 0-2 0,-1 0-3 16,2 0-5-16,1 6-2 0,3-1-3 16,2 1-1-16,4 3 2 0,-2 1-2 15,2 2-11-15,0-1-17 0,10 0-18 16,5-2-25-16,3-3-46 0,1-2-113 0</inkml:trace>
  <inkml:trace contextRef="#ctx0" brushRef="#br0" timeOffset="98447.13">22718 9651 194 0,'-11'-12'140'0,"-5"0"-80"0,-9 3 1 16,2 2-24-16,-6 1-3 0,2 5-4 16,-2 1-12-16,5 0-3 0,-1 0-4 15,6 6-4-15,5 3-4 0,1 3-4 0,9 0 2 16,-2 1 0-16,6 1-3 0,0 0 3 15,8-3-1-15,7 0-1 0,-3-1 1 16,5-2-1-16,1-1 2 0,-1-1 0 16,-1-2-2-16,-1 1 1 0,-5-1 1 15,-4 0-2-15,3 2 2 0,-3 0-1 0,-2 1 0 16,4 3-1-16,-6 1 1 15,5 3 0-15,-1 1 0 0,0 4 1 16,2 3-1-16,-2-1-1 0,1 6 1 16,-1-1-2-16,-4-1-2 0,2 3 3 0,-2 3-1 15,-2 0 4-15,0 2-3 0,0-1 0 16,-4-2 3-16,-4-1-1 0,-3-6-1 15,-5-2 4-15,-1-3 2 0,-1-6 4 16,-3 0 8-16,0-1 1 0,1-5 0 16,-3-2-2-16,2-2-5 0,-1-2-3 0,1 0-4 15,2 0-1-15,3-6-1 16,5-4-2-16,5-7 0 0,6-3-6 15,0-5-23-15,13-9-15 0,11-6-36 16,3-8-72-16</inkml:trace>
  <inkml:trace contextRef="#ctx0" brushRef="#br0" timeOffset="98591.14">23036 9846 257 0,'0'0'256'0,"0"-2"-224"0,-4 0-5 0,-2 2-13 15,6 0-6-15,-4 0-5 16,4 0-4-16,0 0-39 0,12 0-36 15,2-5-103-15</inkml:trace>
  <inkml:trace contextRef="#ctx0" brushRef="#br0" timeOffset="99272.18">24016 9465 9 0,'2'-13'244'16,"0"0"-170"-16,-2 0-5 0,0 1-3 15,-2 1-22-15,-8-4-5 0,-1 3-18 16,-5-1 13-16,-5-1-10 0,-4 2 0 0,-6 2-11 15,-8 2-2-15,2 3 1 0,-5 3 1 16,1 2-2-16,4 0 0 0,6 8-3 16,8 6-1-16,9 6-3 0,5 2-4 15,7 5 1-15,2 6-2 0,9 1 13 16,7 2-14-16,7 4-1 0,4-3 0 0,2 4-3 15,4 1 2-15,0 0-2 0,-2 2 1 16,0-3-2-16,-4-1 3 16,-3-2 5-16,-5-5-4 0,-4-2 4 15,-13-5 0-15,-2-6-1 0,-5-3-1 0,-11-4 2 16,-5-4 0-16,3-2-1 0,-7-5-1 15,0-2 3-15,2 0 0 0,1-7-1 16,-1-5-1-16,6-1 1 0,1-5 1 16,5 0-2-16,5-5-1 0,2-2 1 15,4-3 1-15,4 1-2 0,15 1 0 0,8 2-1 16,8 0 1-16,4 3-2 0,9 3-4 15,1-1-3-15,1 1-3 0,-1 2 2 16,-1-1 2-16,-5-2 9 16,-5 4 0-16,-7-3 0 0,-9 4-2 15,-7 1 5-15,-7 1 3 0,-8-1 0 0,0 0 3 16,-2-2-1-16,-14 1-2 0,-5 0-3 15,-2 0-5-15,-6 3 3 0,-4 2 0 16,2 3-2-16,4 1 2 0,4 4-7 16,11 1-8-16,6 0-4 0,6 8-33 15,0 5-23-15,8-1-36 0,5-2-159 0</inkml:trace>
  <inkml:trace contextRef="#ctx0" brushRef="#br0" timeOffset="100332.24">25045 9431 2 0,'4'-6'157'0,"1"-2"-95"0,-5 2-1 0,0 0-2 16,0-1-19-16,0 3 8 0,0-1-12 16,-5 0-8-16,1 1-3 0,0 2 0 15,0-2-7-15,-2 4-4 0,0 0 0 16,-5 0-5-16,3 0-2 0,0 0-1 15,-3 5 2-15,1 0-4 0,-2 4 2 0,-1 0 0 16,1-3 0-16,-3 3 13 16,1 1-19-16,1 0 1 0,-3 2 5 15,-5 1 1-15,3 1-4 0,-5 0 5 16,2 0 0-16,3-1-4 0,1 0 0 15,3 2-1-15,-1-1 0 0,3 1 0 0,1 0-3 16,3 1 1-16,0 0-1 0,0 0 1 16,-1 1-2-16,3 0 1 0,0 2 1 15,-2-3 1-15,1 1-2 0,3-2-1 16,0 3 3-16,4 0-1 0,-4-2-1 15,2 1 0-15,2-4 1 0,0-1-1 0,0 0-1 16,0-2 1-16,0 0 1 16,0-1-1-16,4-1 0 0,0 1 0 15,2 1 0-15,3-3 1 0,-1 3-1 16,2 1 0-16,-1-3 4 0,3-1-3 0,0 0-1 15,3-4 0-15,-1 2-1 0,1-2 2 16,1-2 0-16,1 1-1 0,-1 0 2 16,1-2 0-16,-3 0-4 0,3 0 2 15,-3 0 1-15,3 0 0 0,-7 0-2 16,-1 0 1-16,1 0 1 0,-2 0 0 0,-2-1-1 15,3-5 0-15,-3-1 2 0,6-1 1 16,-3-2-2-16,-1-1-1 16,2 2 1-16,-2-3-2 0,5 2 2 15,-3-2-2-15,-2 0 1 0,-3 1 0 0,1 1 0 16,-6 1 1-16,2 0 3 0,-2-2-3 15,0 1 0-15,0 0 0 0,-6-3-1 16,-5 3 2-16,-1-2-3 0,-9 1 0 16,1 1 1-16,-1 3 1 0,-2 1-2 15,7 3 1-15,-3 2 0 0,2 1 0 0,3 0-1 16,4 0 0-16,1 0 2 0,7 4-2 15,-4 1-1-15,6 2-1 0,0 2 3 16,0-1 0-16,4 4 0 16,9-5 0-16,1 3-1 0,5 0 1 0,3-2 0 15,3 0 1-15,2-1-1 0,0-2 2 16,0 0-5-16,0 1 4 0,0-4-11 15,2 2-16-15,-3 0-12 0,-3-4-16 16,0 1-19-16,-4-1-39 0,-7 0-124 16</inkml:trace>
  <inkml:trace contextRef="#ctx0" brushRef="#br0" timeOffset="100927.28">25401 9623 48 0,'2'-5'247'0,"2"-2"-181"0,-4 3-4 15,0 1-2-15,0 2-10 0,0-2-11 16,0 3-12-16,0 0-21 0,0 7-5 15,0 7 3-15,-6 3 1 0,0 2-4 16,-1 4 2-16,-3 1 0 0,0 1-4 16,-1 1 1-16,3-2 2 0,0-2 0 0,2-3 0 15,1-6-2-15,3-4 4 0,2-4 0 16,-2-3-4-16,2-2 4 0,0 0 5 15,-2 0 4-15,0-6-10 0,0-7 0 16,0-4 3-16,2-2-2 0,0-4 1 16,0-1 0-16,0-2 1 0,0-4-2 15,8-2 2-15,5-4-5 0,-1-1-1 16,11-3 1-16,-2-3-2 0,3 6 1 15,5 10-1-15,-2 7 2 0,2 10-3 16,-2 6-14-16,-2 2 23 0,2 2-2 0,2 0-5 16,-5 7-1-16,3 8 12 0,-6 1-16 15,-2 4-1-15,-11 1 0 0,-8 0-3 16,0-2 1-16,-8-2 0 0,-7 0 2 15,-3 0 7-15,-3-1-1 0,-2-1-1 16,2-1 1-16,1-2 0 0,1 0 1 16,9-1-1-16,2-1-1 0,3-3 1 15,5 2 0-15,0-3-3 0,0 0 0 16,7 1 3-16,1-2 1 0,6-1-2 15,1 1 1-15,1-1-1 0,3 4 2 0,-5-1-1 16,5 1-1-16,2 2 2 0,-3-1-1 16,1 0 0-16,0 1-1 0,-9-2 2 15,0-1 0-15,-6-2-2 0,-4-3 1 16,0 3 1-16,0-2 5 0,-6 2 0 15,-6 0 1-15,-7-2-2 0,-4 3 7 0,-1-2-6 16,-5 0 4-16,-4 3-3 16,6-1-3-16,-2 0-4 0,4 2 0 15,8 1 0-15,1-1-4 0,10 4-14 16,4-2-18-16,0 1-27 0,2-3-39 0,0-6-195 15</inkml:trace>
  <inkml:trace contextRef="#ctx0" brushRef="#br0" timeOffset="101728.32">26674 9510 6 0,'4'-10'273'16,"0"1"-216"-16,-4 3-4 0,0 1 2 15,2 5-17-15,-2 0-8 0,0 0-12 0,0 0-15 16,0 8-3-16,3 5 8 0,-3 4 1 15,0 4 0-15,0 3-5 0,-5 0-1 16,-5 2 1-16,2 0 1 16,-3-4 1-16,1-1 9 0,2-4-6 0,0-5-1 15,-1-5 4-15,5-1 3 0,-2-5-1 16,4-1 5-16,-2 0-7 0,2-6 2 15,2-8-5-15,0-4-1 0,6-6-5 16,10-4 2-16,1-2 0 0,8-3 2 16,2-5 0-16,0-6-1 0,8-3-5 0,-2-2 1 15,4 1-2-15,2 7-16 0,-4 8 27 16,3 8-9-16,-5 9-2 0,-2 11-1 15,-11 5 2-15,1 0-2 0,-9 11 2 16,-5 7-2-16,-3 3 2 0,-4 6-1 16,0 5 0-16,-6 3 0 0,-7 2 1 15,1 1-2-15,-5-2 14 0,1-2-20 16,-1-2 1-16,-8-4 0 0,3 0-2 15,-3-4 1-15,-4-4 0 0,4-2 2 16,2-4 0-16,3-4-2 0,1-4 4 0,7-2 1 16,5-4-6-16,3 0 1 0,4 0-2 15,0-5 0-15,2-1-3 0,9-4 5 16,-1 2 1-16,7 3 3 0,-7 0 0 15,4 3 2-15,-3 2 1 0,-1 0 1 16,4 0 3-16,-3 2-2 0,3 3 5 16,3 2-4-16,1 0 1 0,1 1-2 15,0-1-1-15,-1-1 1 0,-1-2-4 16,3 2-2-16,1-3-5 0,4 0-24 15,2-1-20-15,0 1-11 0,6-1-11 16,-2-2-66-16,-2 0-10 0</inkml:trace>
  <inkml:trace contextRef="#ctx0" brushRef="#br0" timeOffset="102524.37">27387 9692 33 0,'9'-10'33'16,"-1"-1"132"-16,-4 1-87 0,0-3-10 15,-2 1-22-15,-2-1-9 0,0-1-4 16,-2 1 0-16,-10-1-18 0,1 1 3 16,-3 3 6-16,1 0-4 0,3 2 0 15,2 6 1-15,-5 0-2 0,3 2-7 16,-2 0-2-16,-5 3 0 0,1 8-4 15,-1 5 0-15,1 1-2 0,3 0-3 0,1 2 3 16,6 1-2-16,6-3-3 0,0 0 1 16,4-3 2-16,10 0-2 0,7-2-1 15,2-3 1-15,1-4 2 0,3-4-1 16,2-1-3-16,-2 0 2 0,-2-6 2 15,0-5 0-15,-11-2-3 0,-1 0 3 0,-3-2-2 16,-4 1 3-16,-4 1-3 16,-2 1 2-16,0 2 2 0,-2 3-1 15,-6 4-4-15,0 2 2 0,-1 1 1 16,-1 0-5-16,0 8 3 0,1 5-1 0,1-1 2 15,2 2-2-15,2 3-1 0,2-2 1 16,2-1 1-16,0 0-1 0,10-1-1 16,7-1 1-16,1-2 2 0,7-2-1 15,4-4-1-15,-2-3 1 0,2-1 1 16,2 0 0-16,-4-7-1 0,-1-4 0 0,-1-1 1 15,-6-3 0-15,-1-2-1 0,-3 1 2 16,-3-1 1-16,-3 2-1 16,-5 2-1-16,2 1 3 0,-4 4 2 15,0 1 4-15,0 4-7 0,0 2 4 0,-2 1-4 16,2 0-2-16,0 0-2 0,-2 0-1 15,2 2 2-15,-2 6 1 0,0 2-1 16,0 0 2-16,0-1 1 0,0 0-3 16,0-1-1-16,0 0 2 0,0-1-3 15,0 0 2-15,0-4 0 0,0 0 0 0,2 0 1 16,3-3-1-16,1 0 0 0,2 0 4 15,2-3-2-15,7-3-1 0,0-4-2 16,1 1 2-16,1 1 1 16,1-1-2-16,-1 5-2 0,-9 0 3 0,1 0 0 15,-7 4-1-15,-2-1-2 0,0 1 2 16,-2 0 1-16,2 0-3 0,-2 1 1 15,0 8 1-15,0-2 2 0,0 1-2 16,-2 0 0-16,0-3 1 0,2 0 0 16,0-1-2-16,0-2-1 0,2 1 3 15,12-3 0-15,13 0 0 0,13 0-2 0,7-1 2 16,5-4 0-16,-11 2-2 0,-12 0 0 15,-10 1 2-15,-9 2 0 16,-6-2-2-16,-4 2 0 0,0 0 2 16,0 0 0-16,0 0-1 0,-6 4 0 0,-4 5 3 15,-3 2-3-15,1 1 0 0,4 0-1 16,1 2 2-16,3-1-1 0,0 1 0 15,4 2-3-15,0-1-8 0,8 1-1 16,9 0-14-16,4 1-15 0,-3 0-19 16,7-4-52-16,-4-2-229 0</inkml:trace>
  <inkml:trace contextRef="#ctx0" brushRef="#br0" timeOffset="104808.5">19892 11455 66 0,'2'0'60'0,"4"0"-14"16,-2 0 14-16,-2 0-5 0,5-1-1 15,-3-5-7-15,2 1-8 0,0-1-4 16,0-1-5-16,-2 0-2 0,1-1-3 16,-3 0-3-16,-2 0-3 0,0-1-6 15,0 2-1-15,-9-1-1 0,-5 3-3 0,-3-2-3 16,-3 3-4-16,-9 1 3 0,-2 2-3 15,-2 1-1-15,-9 0 0 16,3 9 3-16,-2 2-1 0,1 3-1 16,12 1-1-16,1-1 0 0,8 3 2 0,11 3-3 15,4 0 0-15,4 2 2 0,2 3-1 16,12-1-1-16,11 1 3 0,2 1-3 15,6 4 2-15,4 2-2 0,2 1 0 16,5 3 3-16,1-2 0 0,-1 0-3 16,-7 0 1-16,-6-2 2 0,-10-5 0 0,-5-1-3 15,-8-7 0-15,-6-2 1 0,-2-1 0 16,-8-3-3-16,-8-2 2 0,-7-1 2 15,-2-6-1-15,-4-1-1 16,2-2 1-16,-2-1 1 0,2 0 1 0,7-3-3 16,-1-7 1-16,7-4 1 0,5-3 0 15,1-2-2-15,8 0 0 0,0-3 0 16,4-1 1-16,11 1 0 0,10-3-2 15,6 0-1-15,6 0 0 0,6-3-5 16,1 1 0-16,7 0 6 0,1-2-1 0,2 1 1 16,-1 1 0-16,-5-1 2 0,-11 6 0 15,-12 0-1-15,-8 2 0 0,-7 2 3 16,-10 1 0-16,0 2 2 0,-6 2-2 15,-13 0 1-15,-4 2-1 0,-4 4-3 16,-4 4 1-16,0 3 0 0,2 0 0 16,5 0-3-16,7 7-12 0,7 7-20 15,6 0-18-15,4 0-40 0,2-1-110 16</inkml:trace>
  <inkml:trace contextRef="#ctx0" brushRef="#br0" timeOffset="105693.55">21153 11579 8 0,'6'0'159'0,"-2"0"-113"0,0 0 16 16,-2 0-6-16,0 0-11 0,-2-5 4 15,0-2-11-15,0 2-6 0,0-1-8 16,0 2-3-16,0 1-5 0,0 0-2 0,0-1-1 15,0 3 2-15,-2-1-5 0,0 1 0 16,2-2-1-16,-4 0-3 0,-2 1 0 16,-2 0 2-16,-5 0-8 0,3 2 1 15,-4-2 3-15,-1 1 1 0,-2 1-1 16,-1 0-2-16,-3 0 2 0,1 0 1 0,-5 0-3 15,0 7-2-15,-4 3 0 16,-2 2 0-16,4 0 1 0,4 0-2 16,5 1 1-16,1 2 2 0,3 2-2 15,1 2-1-15,3 1 1 0,4 0 2 0,2 0-2 16,-3 0-1-16,3 1 1 0,0 0 2 15,4-2-3-15,0 1 1 0,0 1 0 16,-2-1 2-16,2 0-2 0,0 0-1 16,0-2 1-16,0 0 1 0,0-3-1 15,4 0-1-15,7 0 1 0,1-2 1 0,0-2-1 16,3 2 0-16,1-3 0 0,-1-2 2 15,-1 1-2-15,1-2-1 16,-1 1 2-16,-1-2 2 0,-1-2-3 16,3-1 1-16,-3-3 0 0,-2 0-1 0,5 1 1 15,-3-1-1-15,1 0 2 0,-1 0 0 16,2 0-2-16,-1-1-1 0,1-3 1 15,-1 0 3-15,3-1-3 0,-5 0-2 16,-1 0 2-16,-2-2 2 0,-4-3-2 16,3-2 0-16,-5 0 3 0,-2-4 0 0,0 2-4 15,0-2 0-15,0 0 3 0,-7 3 1 16,-1 0-3-16,2-1-1 0,0 3 2 15,-3 0 0-15,3-1-1 16,0 4-2-16,2-1 3 0,0 5 1 0,2 2-2 16,2 0-1-16,0 2 1 0,0 0 0 15,0 0-4-15,0 0 2 0,2 1 2 16,6 7 1-16,0 4-1 0,1-2-2 15,3 1 3-15,-2-2 1 0,7-3-3 16,-3 4 0-16,1-2 2 0,-1-3-2 16,-3 1 3-16,-1-3-3 0,4-1 0 0,3 2-5 15,2-4-11-15,3 0-7 0,-3 0-23 16,-3 0-11-16,1-4-21 0,-3-4-40 15,1-7-87-15</inkml:trace>
  <inkml:trace contextRef="#ctx0" brushRef="#br0" timeOffset="106309.58">21434 11789 30 0,'2'-3'15'0,"0"0"235"0,0-2-176 16,-2 3 0-16,0 2-17 0,0-1-18 15,0 1-3-15,0 0-13 0,0 0-12 16,0 11-4-16,-8 2 0 0,2 3 5 0,-3 3-8 16,5-1-3-16,0 2-1 0,4-1 1 15,0-1-1-15,0-2-7 0,11 0-11 16,3-3-11-16,11 0-2 0,2-4 13 15,4-4-25-15,4-4-15 0,2-1 2 16,0 0 29-16,5-3 27 0,-7-6-4 16,-6 1 2-16,-9-5 2 0,-5-1 0 15,-5 2 10-15,-10-2 25 0,0-1 1 16,0 2 1-16,-14-1-14 0,-3 1-3 15,-1 3 0-15,-5 2-2 0,0 3 0 0,0 5-5 16,1 0 1-16,1 2-6 0,4 12-1 16,-1 1-5-16,5 4-2 0,5 0 1 15,4 1 0-15,4 2-1 16,0-1-1-16,4-4 0 0,8 0 2 0,5-4-1 15,2-6-8-15,1-2 2 0,5-4 0 16,4-1 5-16,0 0 1 0,4-8 1 16,-4-5 1-16,-6 1 0 0,-7-1-2 15,-5 0 4-15,-3 0 3 0,-2-1 1 16,-4 2 2-16,-2 2-1 0,0 2 0 0,0 5 1 15,0 0-1-15,0 3-2 0,0 0-4 16,0 2-6-16,0 11-2 0,0 5 3 16,0 5 3-16,0 5-1 0,0 2-12 15,0 4-4-15,8 3 3 0,11-2 13 16,-2 2-3-16,-3-1 2 0,-4-1 2 0,-1 0-1 15,-1-2-1-15,-6-3 1 16,4-3 1-16,-6-3 0 0,0-5-1 16,-6-4 1-16,-6-4 2 0,-5-3 5 15,0-2 1-15,-3-5 1 0,1 0 2 0,1-1-4 16,-1-2 0-16,0-6 1 0,1-5-2 15,3 0-3-15,3-1-1 0,2 1-1 16,1 0 0-16,7-2-1 0,0 0-2 16,2 1 1-16,0 1-5 0,8 1-15 15,7 2-8-15,1 1-7 0,3 1-15 16,2 2-19-16,4-4-39 0,-1-2-70 0</inkml:trace>
  <inkml:trace contextRef="#ctx0" brushRef="#br0" timeOffset="106693.6">22317 11943 56 0,'0'-12'-14'16,"0"0"232"-16,0-3-171 0,0 2-6 16,0 0 14-16,0 1-17 0,-2-1-6 15,-1 3 2-15,-1 1-10 0,0-1-3 0,-2 5 4 16,0-4-1-16,-2 5-3 0,-3 2-4 15,1 1-1-15,-5 1 0 16,1 0-5-16,-7 7 1 0,1 7-1 16,-5 5 1-16,-2 4-6 0,4 3 2 0,3 0 1 15,5 0-4-15,13-2-5 0,2-3 0 16,8-1 0-16,9-5 2 0,3-5-3 15,11-3 2-15,0-4 0 0,7-3-1 16,-3 0-3-16,-4-6 0 0,-2-3 1 16,-13 0 2-16,-5 0-1 0,-5 3 1 0,-4 2 2 15,0 2-1-15,-2 1 0 0,0 1 0 16,-2 0 1-16,-6 0-2 15,-5 4-2-15,-1 7 1 0,8 2 1 16,-1 1 0-16,5 3 0 0,2 0-2 0,0-2 2 16,6 3 0-16,13 0-6 0,14-4-16 15,17 0 4-15,14-5-3 0,12-5-59 16,3-4-42-16,2 0-199 0</inkml:trace>
  <inkml:trace contextRef="#ctx0" brushRef="#br0" timeOffset="107393.65">23026 11640 53 0,'0'-5'215'0,"2"0"-120"0,0 1-29 16,2 2-10-16,-2 2-27 15,0 0-4-15,4 1-9 0,-2 14 1 0,-2 4 0 16,1 5 0-16,-3 6-6 0,0 0-7 16,0 3 3-16,-3 1 0 0,-5-1 1 15,0-3-3-15,-2-3-1 0,1-7 0 16,3-5 0-16,0-7-3 0,4-2-1 15,-2-2 6-15,2-4-1 0,-2 0 6 0,-1 0-4 16,3-10 0-16,-4-4-6 0,2-5 0 16,0-4 1-16,0-2 0 0,0-3-1 15,-1-1-1-15,5-3 2 16,0-4 2-16,13-3-4 0,5-1-2 0,3 0 2 15,6 5 1-15,0 6-2 0,2 9-2 16,2 9 2-16,2 4 1 0,-4 6-1 16,2 1-2-16,2 0 2 0,-8 11 2 15,-3 5-2-15,-7 1-1 0,-7 0 4 16,-6 2-4-16,-2-2 4 0,-2 2-3 0,-10 0 2 15,-5 0-2-15,-1 1 1 0,-1-3-1 16,3 1 2-16,1-2 1 0,-2-1-2 16,3 1-1-16,2-2 1 15,1-4 2-15,7-1-2 0,4-3-3 0,0-2 3 16,0 0 0-16,4-3 1 0,9 0-3 15,5-1 1-15,3 0-1 0,0 0-3 16,3 0 2-16,-3 1 1 0,0 1-1 16,2-1-2-16,-5 0 1 0,1 4 4 15,-5-1 0-15,-3-2 2 0,-7 2-3 0,-2-2 1 16,-2 2 1-16,0 2-3 0,-11 1 5 15,-3 5 1-15,-5 1-1 0,1-1-1 16,1 1-2-16,5-1 0 0,-1-1 0 16,5 2 0-16,6-3-3 0,0 0-7 15,2 0-24-15,0-5-22 0,12-1-29 0,5-4-56 16,6 0-152-16</inkml:trace>
  <inkml:trace contextRef="#ctx0" brushRef="#br0" timeOffset="107761.67">23726 11745 29 0,'0'0'253'0,"0"0"-187"0,0 0-27 16,0 0-20-16,0 3 6 0,5 6 20 15,-1 1-9-15,0 2-9 0,0 4-8 16,0-1-1-16,0 1-6 0,2 1-1 15,-1-3 3-15,-1 1-11 0,6 0-1 16,-6 0 1-16,0-1-6 0,5 0-25 0,-5-2-16 16,0-2-18-16,4-8-79 0,-6-2-185 15</inkml:trace>
  <inkml:trace contextRef="#ctx0" brushRef="#br0" timeOffset="107969.68">24096 11752 73 0,'-2'21'203'0,"-12"1"-146"0,-5 7-16 0,-3 5 10 16,-3 4-14-16,-2 0 6 0,-4 5-12 16,4 3-9-16,-2 3-15 0,4-1-3 15,5 0-3-15,5-6 2 0,9-8-1 16,2-5-1-16,4-9-2 0,0-5-2 15,0-3-25-15,4-9-16 0,6-3-29 0,1 0-40 16,1-12-82-16</inkml:trace>
  <inkml:trace contextRef="#ctx0" brushRef="#br0" timeOffset="108981.74">24411 11382 64 0,'-2'3'-47'15,"-1"-3"220"-15,3 0-154 0,0 0-1 16,0 0 3-16,0 0 13 0,0 3-18 16,-4-1-8-16,2 5 3 15,-2 0 33-15,0 0-11 0,2 1-20 16,0-1 0-16,2 0 4 0,-2-1 1 0,2-2 0 15,-2 0 1-15,-2-2 0 0,-3 1-4 16,3 0 1-16,0-2-2 0,0 0-2 16,4 0-2-16,-4-1-2 0,4 1-5 15,0-1-2-15,0 2-2 0,0-2-1 16,0 4 1-16,0-2 2 0,0 1 1 0,2-1-2 15,-2 1 0-15,2-2 1 0,-2-1 1 16,0 1 0-16,0 1 3 0,0-2 4 16,0 0-2-16,0 0-3 15,0 0 0-15,0 0-5 0,0 0 3 0,0 0-3 16,0 2 0-16,0 2 3 0,0 1-1 15,0 0-2-15,0-1 0 0,0 1 3 16,0 5 0-16,0-1-4 0,0 1 2 16,0 1 2-16,0 1-1 0,-2-1-1 15,0 2-1-15,0-2 2 0,2 3-1 0,-4 0 0 16,2 2 0-16,0 2 1 0,-3 0 0 15,5 3-1-15,0 0-1 0,0-3 3 16,0 2-1-16,0-2-2 0,0 0 1 16,0-2 2-16,0 0-2 0,0-3-1 15,0-2 2-15,0-4 1 0,0 0-2 16,2-2-1-16,1-4 1 0,-1 0 0 15,-2-1 0-15,0 0 1 0,4 0 3 16,2 0 3-16,2-7-5 0,3-2-2 16,-1-5 1-16,2-1-2 0,1 1 2 0,-1-5-2 15,5-2 2-15,-3 1 1 0,1-1-3 16,-1 2 0-16,-6 5 2 0,-1 1 0 15,-1 6-1-15,-4 3-1 0,2 2 1 16,-2 2 0-16,-2 0-1 0,4 0-3 16,2 5 3-16,1 5 1 0,-3 1-1 15,4 3-1-15,4 0 2 0,1 0 0 16,5 0 0-16,3-4-1 0,0 0-1 15,3-1 0-15,-1-4-1 0,2 0 0 16,0-5 3-16,-2 0-6 0,-7 0-7 0,-8 0 9 16,-3-4-4-16,-5-2 10 0,0-3-2 15,-7 4-2-15,-5-3 1 0,0 2 3 16,-1 0-2-16,5 1 0 0,0 0 2 15,3 3 1-15,5 0 1 0,0 1-3 16,0 1-2-16,0-1 1 0,2 1-2 0,11 0 0 16,-1 0 2-16,3 0 1 15,-5 0-2-15,3 0-1 0,-1 0 2 16,-2 0 2-16,1 0-2 0,-1 0-1 15,2 0 1-15,3 0 2 0,8 0-3 16,5 1 1-16,3 4 3 0,-2 3-2 0,-6 0-1 16,-4 3-1-16,-1 1 1 0,-1 1 1 15,2 4-1-15,1 1 1 0,-3 0 0 16,-1 2 0-16,-5-3-1 0,-7 2-1 15,0-3 1-15,-4-5 2 0,0 1-1 16,0-4-1-16,-4-2 4 0,-5 1 6 0,-1-5-1 16,-4 1 1-16,-5 2-3 15,-4-3 1-15,1 0-2 0,-1 2-1 16,0-2-4-16,4 1-2 0,3 2 2 15,1-1-15-15,5 2-17 0,2 4-18 0,-2-6-44 16,-3 1-110-16</inkml:trace>
  <inkml:trace contextRef="#ctx0" brushRef="#br0" timeOffset="112605.93">17845 13337 29 0,'-6'1'220'15,"2"-1"-149"-15,0 0-10 0,4 0-2 16,0 0-21-16,0 0-16 0,0 0-4 15,2 0-5-15,13 0 4 0,7-10 2 0,5-2-5 16,8-4-5-16,2-2 1 0,1 2-1 16,1 0 1-16,-8 4 0 0,-6 5 1 15,-7 4-4-15,-7 0-7 0,-7 3 2 16,0 0 0-16,-4 3-3 0,0 9 1 15,0 2 3-15,0 3 0 0,0 1-2 16,-4-2-2-16,4 2 3 0,0-2 0 16,4-1-4-16,8-1 0 0,1-1 3 15,1-3-1-15,5 1-5 0,2-4-6 16,-1-2-7-16,5-1-15 0,-2-4-15 0,4 0-16 15,-5 0-36-15,-5 0-74 0</inkml:trace>
  <inkml:trace contextRef="#ctx0" brushRef="#br0" timeOffset="112890.96">17796 13667 26 0,'16'0'144'15,"3"0"-59"-15,4 0-40 0,8-9 9 16,8-3-29-16,4-1-6 0,9 0 4 16,4-2-2-16,0 3 20 0,4 5-9 15,-9 0-10-15,-7 6-8 0,-7 1 0 16,-14 0-4-16,-11 3-4 0,-6 7-4 15,-6 1-2-15,0 4 5 0,-6 2-3 16,-6 0 2-16,3 1-4 0,1-1-6 16,4 1-10-16,4 0-23 0,12-2-31 15,15-3 34-15,4-6-43 0,4-7-246 0</inkml:trace>
  <inkml:trace contextRef="#ctx0" brushRef="#br0" timeOffset="113630">19801 13278 70 0,'0'-7'69'0,"0"-5"71"0,-6 2-73 15,-5-1-1-15,-7 1-21 0,-1 2-9 16,-6-1-9-16,-4 3-2 0,-2 2-1 0,-4 2-10 16,-4 2 2-16,4 0 6 15,0 1 5-15,6 9-10 0,4 2-4 0,11 2-6 16,7 4-3-16,7 2-5 15,0 5 1-15,15 2 2 0,5 1 1 16,5 4-3-16,4 2 0 0,-2 0 0 0,0 3 2 16,4 0-3-16,-6 0 1 0,4 3 1 15,-4 2-1-15,-7-2 0 0,-1 2 0 16,-7-5 1-16,-6-2 0 0,-4-1 0 15,-4-4-1-15,-10-2-1 0,-3-4 3 16,-4-6-3-16,3-2 0 0,1-8 1 0,1-3 0 16,-3-2 2-16,3-3-2 0,1 0-1 15,1-9 2-15,3-7-1 0,1-5 0 16,6-1 2-16,2-6-1 15,2-2-1-15,4-1-1 0,6-5 2 0,7 1-1 16,3 2-2-16,5 0 1 0,2 5 1 16,8 2 0-16,0 2 0 0,3 2-2 15,1 0 1-15,0 0 0 0,0 1-1 16,-8 0 2-16,0 3 0 0,-10 0 0 15,-6 1 0-15,-5 1 0 0,-6-2 4 0,-4-2-1 16,0 1 1-16,-6-4-1 0,-2-3 1 16,-5 1-4-16,-1-1-1 0,-3 2 2 15,1 3-2-15,-1 1 1 0,5 3 0 16,1 7-7-16,3 2-3 0,4 8-4 15,4 0-20-15,0 14-39 0,-4 4-27 16,0-1-164-16</inkml:trace>
  <inkml:trace contextRef="#ctx0" brushRef="#br0" timeOffset="115944.13">20727 13414 1 0,'2'-1'42'16,"-2"-6"117"-16,2-1-97 0,0 1-15 0,0 2-3 15,-2-1-13-15,0 2-4 0,0-1-11 16,0 0 0-16,2 2 2 0,-2 0-3 16,0-3-1-16,0 0 0 0,0-2 5 15,0-1-1-15,-6 2-2 0,0-1 2 16,-2 1-3-16,-5 2-6 0,1 1-1 0,-7 3-3 15,-1 1 0-15,-7 0-3 0,0 3 2 16,2 9-1-16,-2 3 2 16,4 6-3-16,5 3-3 0,1 4 1 15,9 5 2-15,8 2-2 0,0 1-2 0,19 1 2 16,3-1 1-16,14-1-2 0,1-4-6 15,6-6 0-15,9-5 8 0,2-9-2 16,1-6-1-16,-3-5 3 0,-6-2 0 16,-9-12 0-16,-8-4-1 0,-9-5 1 15,-1 0 1-15,-9-4 6 0,-6-2 5 0,-2 2 0 16,-2-1 1-16,-4 0-5 0,-10 2-2 15,-5-1 0-15,1 1-3 0,-3 0-4 16,-2 4 0-16,5 5 0 0,1 5-2 16,7 7 3-16,2 3-9 15,8 2-8-15,0 5-22 0,0 11-1 0,6 5-26 16,6 0-26-16,5-1-114 0</inkml:trace>
  <inkml:trace contextRef="#ctx0" brushRef="#br0" timeOffset="116298.15">21453 13395 25 0,'-9'-21'347'0,"-9"-1"-295"16,-3 1 14-16,0 2-30 0,-8 2-20 0,-2 5 7 15,2 5-2-15,-2 7-4 0,0 0-4 16,0 5-5-16,5 11-2 0,1 5-1 15,8 3-2-15,9 5-2 0,8 0 0 16,0 2 0-16,12 1-1 0,9 0 0 16,6-2 0-16,6-2 2 0,2-5-2 0,2-6 0 15,5-5 1-15,-1-6 1 0,2-6-3 16,1 0 2-16,-11-10 1 0,-6-5-2 15,-7-3 2-15,-9 0 2 0,-3-2 9 16,-6-3 3-16,-2 1-5 0,0-1-4 16,-8-2 2-16,-7 2-5 0,-1-1-3 0,-3-2 0 15,1 4 0-15,-3 3 0 16,2 3-2-16,5 9 1 0,8 3 0 15,2 4-3-15,4 6-18 0,2 10-6 16,8 4-14-16,7 4-13 0,1-2-26 0,5-3-61 16,2-2-155-16</inkml:trace>
  <inkml:trace contextRef="#ctx0" brushRef="#br0" timeOffset="116627.17">22277 13446 62 0,'11'-11'215'16,"-11"-1"-132"-16,0 1-3 0,-15-1-9 15,-1-1-42-15,-7 2-8 16,-6-2 2-16,-2 3-4 0,-6 4-5 15,-2 1 2-15,-5 5-5 0,3 0-7 0,-1 9 4 16,7 10 1-16,6 2-3 0,9 8-4 16,7 4-2-16,7 4-1 0,6 2 2 15,2 0-2-15,15-2 1 0,14-3 1 16,6-5 0-16,6-9-2 0,7-2 1 15,4-9 1-15,6-4 0 0,4-5 0 0,-2 0-1 16,-2-15 3-16,-7-4-2 16,-13-4 0-16,-7-1 3 0,-17 1 5 15,-14-1 1-15,-2-1 4 0,0-2-3 16,-16-1-5-16,-9 1-2 0,-4 0-4 15,-6 0 0-15,-4 2 1 0,-5 0 0 0,5 3-6 16,2 6-9-16,4 5-6 0,12 8-9 16,9 3-7-16,7 6-17 0,5 8-36 15,0 3-78-15</inkml:trace>
  <inkml:trace contextRef="#ctx0" brushRef="#br0" timeOffset="120039.37">23069 13461 167 0,'0'0'60'0,"0"0"-20"16,0 0 4-16,0-1-4 0,0-2-2 15,0-2-9-15,0-1-6 0,0-2 1 16,0 1-4-16,0-3-2 0,0 2-1 15,0-3 2-15,-4 0-2 0,0-1-3 16,-4-1 0-16,-1 2 0 0,1-1 4 16,-2 3-6-16,-3-1-3 0,1 4 2 15,-7 2-7-15,-1 3-2 0,-1 1-1 0,-6 1 1 16,2 11 1-16,2 5-3 0,3 3 0 15,3 7 1-15,5 2-2 0,8 3 2 16,4 4-2-16,2 1 1 0,12 1 1 16,7-4-2-16,6-4-1 0,4-4 2 15,6-5 2-15,0-8-2 0,-2-3-3 16,5-10 4-16,-5 0-1 0,-4-8 0 0,-4-9 0 15,-5-3 2-15,-5-1-2 16,-5-4 2-16,-5 1 5 0,-3 0 0 16,-4-1 2-16,0 1-4 0,-4 0-1 15,-7 1 1-15,-3 3-5 0,-5 0 1 0,3 5-1 16,-3 4 0-16,5 5-1 0,3 6 0 15,5 0-10-15,4 7-9 0,2 11-12 16,4 4-13-16,11 1-19 0,3-1-26 16,3-4-112-16</inkml:trace>
  <inkml:trace contextRef="#ctx0" brushRef="#br0" timeOffset="120372.39">23509 13461 107 0,'0'-18'221'0,"0"-4"-168"15,-14 2 2-15,1 3-13 0,-7 1-20 16,-3 3 6-16,0 3 0 0,1 5-7 15,3 5-2-15,0 0-7 0,5 12-4 16,2 9-5-16,1 6-3 0,5 6-1 16,6 1 2-16,0 0 0 0,8 3-2 0,9-3-1 15,6-5 1-15,3-2 0 0,3-7 0 16,6-6 0-16,5-7 2 0,-5-7 1 15,0 0-2-15,-2-7 0 16,-6-10 3-16,-6 0-1 0,-7-2 8 0,-8-1 7 16,-2-2-2-16,-4-3 0 0,-2-1-7 15,-8-3-1-15,-9 1-4 0,-1 0-2 16,-3 0 0-16,0 1-1 0,-1 6 1 15,5 8 0-15,6 4-2 0,7 9-1 16,4 0 0-16,2 6-24 0,0 12-2 16,6 1-10-16,9 5-6 0,10-1-20 0,0-2-42 15,1-3-118-15</inkml:trace>
  <inkml:trace contextRef="#ctx0" brushRef="#br0" timeOffset="120691.4">24086 13499 8 0,'8'-8'277'15,"-8"-4"-190"-15,0 0-18 0,0-2-22 16,0 0-19-16,-6 1-5 0,-6 1-1 15,-5 3-4-15,-1 0-1 0,-5 4-6 16,2 4-2-16,-4 1-4 0,7 7 2 0,-1 8-5 16,5 7-3-16,5 6 2 0,1 2 0 15,6 5-2-15,2 1 0 0,2 0 2 16,15-2 0-16,3-3-2 0,9-7 1 15,6-2 1-15,11-8 0 0,1-6-1 16,9-6 1-16,-2-2 0 0,-2-6 0 16,-3-12 2-16,-11-4 4 0,-7 0 4 15,-13-3 5-15,-5-1-4 0,-11 2 2 16,-2-3-2-16,-7 0-5 0,-11-1-2 15,-7-2-3-15,-10 0-2 0,-4 4 0 0,-9-2-1 16,1 6 2-16,1 3-11 0,11 6-5 16,10 8 10-16,21 5 4 0,4 1-28 15,2 16-32-15,8 5-36 0,-1-3-75 16</inkml:trace>
  <inkml:trace contextRef="#ctx0" brushRef="#br0" timeOffset="121470.45">25004 13442 66 0,'0'0'89'0,"0"0"-40"0,0 0 2 0,0-1-7 16,0-5-5-16,0 3-2 0,-6-1-4 15,4-1-7-15,-5 1 2 16,3-3-4-16,-2 0-1 0,0 2 1 16,-2-3-9-16,-1 3 3 0,-1 2-3 0,-2-2-4 15,-5 4-3-15,-2 1-1 0,-3 0 1 16,-3 3-2-16,0 11-2 0,-2 2 0 15,2 8 2-15,7 2-4 0,1 3-2 16,9 1 0-16,6 1 1 0,2-1-2 16,2-1 1-16,10-4 0 0,9-2 1 0,8-3 0 15,4-6-2-15,6-5 3 0,5-6-1 16,-1-3-1-16,1-5 2 0,-3-11 0 15,-4-4 1-15,0-3 0 16,-8-2 6-16,-6-2 6 0,-6 0 0 0,-7-3-5 16,-6 2 0-16,-4-2-4 0,0 2 1 15,-14 1-6-15,-5-2 1 0,-8 2-2 16,2 2 1-16,3 3-1 0,1 9-1 15,9 8 1-15,3 5 1 0,3 0-5 16,6 16-6-16,0 2-7 0,2 5-10 0,13 1-15 16,1 2-14-16,7 0-20 0,0-3-38 15,6-4-25-15,-1-4-101 0</inkml:trace>
  <inkml:trace contextRef="#ctx0" brushRef="#br0" timeOffset="121799.47">25616 13467 71 0,'10'-14'170'15,"0"-4"-48"-15,-3 1-64 0,-3-2-16 16,-4 0-10-16,0 0-5 0,-6 1-3 15,-11 1-1-15,-4 2-7 0,1 4 2 0,-7 3-3 16,-6 5-5-16,4 3-2 0,-4 4 2 16,4 14-7-16,6 9-5 0,0 6 3 15,7 4 0-15,5 3-1 0,5 3-1 16,6 0 1-16,0 0 1 0,13-4-3 15,7-3 1-15,9-8-7 0,4-8 5 16,7-6 1-16,3-8 1 0,5-6 2 16,-1 0 1-16,1-5-2 0,-7-11 0 15,-4-2 0-15,-10-8 2 0,-6 0 4 16,-7-2 0-16,-8-1 5 0,-4-2-8 15,-2-2 1-15,-2-2-3 0,-10 1 0 0,0 3 1 16,-1 3-3-16,7 9 0 0,0 5 2 16,6 8 0-16,0 6-5 0,0 0-19 15,0 9-8-15,4 7-3 0,4 3-10 16,9 2-18-16,1-2-37 0,3 0-109 15</inkml:trace>
  <inkml:trace contextRef="#ctx0" brushRef="#br0" timeOffset="122128.49">26614 13491 67 0,'0'-12'346'0,"0"-5"-295"16,0 3-1-16,-12-1-21 0,-9 1-13 16,-4 0 3-16,-4 4 0 0,-2 1-5 15,0 4-1-15,0 5 0 0,4 0-3 16,3 10-9-16,5 12 1 0,0 6 0 0,5 7-1 15,0 4-2-15,7 3 1 16,7 2 2-16,0-1-2 0,21-1-2 16,8-1 2-16,10-6 1 0,9-4-2 15,12-8 0-15,10-7 2 0,11-9 1 0,5-7-1 16,5-4-1-16,-6-12-1 0,-10-6 4 15,-16-3 1-15,-13-1-1 0,-23-2 4 16,-15 0 6-16,-6-4 0 0,-4-1 1 16,-15-1-12-16,-9-2 1 0,-8-1-2 15,-5-2-3-15,-4-2-2 0,-1 1-9 0,5 4-10 16,8 4-3-16,17 9 12 0,9 10 6 15,5 9-25-15,3 4-79 16,-1 0-172-16</inkml:trace>
  <inkml:trace contextRef="#ctx0" brushRef="#br0" timeOffset="130097.93">28266 13367 107 0,'0'-5'71'16,"0"0"-26"-16,0 1-1 0,0 0-11 15,0 0 0-15,0 2 4 0,0 1-11 16,0 0-8-16,0 0 4 0,0-1-5 16,0 2-4-16,0 0-5 0,0-1 7 0,0 1 0 15,0-2-4-15,0 0 2 0,0 1-1 16,0 0-1-16,0 0-1 0,0 1-3 15,0 0 0-15,-2 0-4 0,0 0-2 16,0 0-2-16,0 0 2 0,2 0-2 16,-3 8 0-16,3 1 1 0,-4 3 0 15,2 0 1-15,0 4-1 0,-4 1 0 16,2 1 1-16,-2 2 1 0,-3-3-3 15,1 0 2-15,0 0 1 0,-5-3-1 16,3 2-1-16,2-3-1 0,-2-5 2 0,3 1 1 16,-1-5-1-16,0-3 0 0,0 2 1 15,1-3 2-15,-1 0-1 0,8-4-2 16,-4-5 5-16,2-3 0 0,2-4-2 15,0-3-2-15,0-1 3 0,0-3 1 16,6-1-3-16,4-1 2 0,7-4-2 0,-1-2-1 16,5 0-2-16,2 0 0 15,2 1 1-15,2 5-1 0,-3 3 0 16,5 6 0-16,2 1 0 0,-2 5 2 15,-2 2-4-15,2 4 2 0,-10 2 0 0,-3 2 0 16,-3 0 0-16,-5 0-1 0,2 6 2 16,-4 4-1-16,1-3-1 0,-1 3 1 15,-6-3 0-15,0 3 1 0,0 1-2 16,-2-2 1-16,-7 4 1 0,-3 1-1 15,-4 0-1-15,-1 2 1 0,-2 2 1 0,1-3-1 16,-1 2 0-16,5-2-1 16,3 0 2-16,3-2-1 0,2-3 0 15,2 0-1-15,4-2 1 0,0-2 0 16,0 1-1-16,8-1 0 0,4-3 1 0,5 4 0 15,6-4-1-15,2 3 0 0,6 0 3 16,-7 0-2-16,3 0-2 0,-6 2 1 16,-3-2 2-16,-5 2-1 0,-1 0-2 15,-8-3 2-15,-4 3 0 0,0-2 0 16,0 0-1-16,-8 1 1 0,-4 1 2 15,-1 1-2-15,-3-1 0 0,-3-1 0 0,3 1 2 16,-3-1 1-16,0 1-2 16,1 0 1-16,-1-1 1 0,3-1 0 15,3 0-3-15,5-2 0 0,0-2-2 16,6 0 3-16,0-2-2 0,-3 0 3 0,5 3-5 15,0 0-8-15,0 2-14 0,15-1-17 16,2-2-27-16,1-2-62 0,1 0-182 16</inkml:trace>
  <inkml:trace contextRef="#ctx0" brushRef="#br0" timeOffset="130377.96">28840 13451 7 0,'5'-3'240'0,"-3"-2"-166"16,-2 3-6-16,0 0-1 0,0 2-22 15,0 0-13-15,0 0-9 0,0 4-12 0,0 7 7 16,-2 5 1-16,-3 1-7 0,5 3-5 15,-2 1 0-15,0-1-3 0,2-1-4 16,0 1 1-16,0-2 2 16,7 0-3-16,-1-5-1 0,4-1 0 0,0-2-8 15,3-5-15-15,1-1-8 0,3-4-17 16,-1 0-25-16,-1-4-27 0,-7-10-135 15</inkml:trace>
  <inkml:trace contextRef="#ctx0" brushRef="#br0" timeOffset="130632.97">29208 13341 64 0,'0'8'177'16,"0"-2"-117"-16,-8 4-20 0,-6 8 13 15,-3 1-18-15,-4 7 0 0,-1 3 3 16,-3 1-12-16,2 4-5 0,-4 2 1 15,0 3-5-15,5-1-4 0,-1-2 0 16,0-1 0-16,7-1-8 0,-3-4-3 0,7 1 2 16,3-5-3-16,1-5-1 0,6-5 1 15,2-6 0-15,0-2-8 0,0-3-5 16,0-4-7-16,4-1-8 0,13 0-9 15,-1-4-23-15,3-8-21 0,-3-5-49 16,-1-5-85-16</inkml:trace>
  <inkml:trace contextRef="#ctx0" brushRef="#br0" timeOffset="131682.03">29487 13036 26 0,'0'-4'-26'16,"0"0"218"-16,0-1-137 0,0 2-9 16,-2 1 9-16,0 0-15 0,-2 1-6 15,2 0-7-15,-2 0-2 0,0 0-3 16,0 1 1-16,2 0-9 0,-2-1 3 15,1 1 3-15,-1 0-2 0,2 0-3 0,0 0-3 16,0 0-3-16,0 0-3 0,2 0-3 16,-2 2-2-16,-2 3 2 0,2 0 0 15,2 1 0-15,-6 1 1 0,4 1-4 16,-5 1 2-16,1 5 1 0,0 0-1 15,0 1-1-15,2 3 0 0,-3-1 0 16,-1 2 0-16,4 0 1 0,-2-3-2 16,2-1 0-16,2 2 1 0,-3-1-1 15,1 3 0-15,4 0 0 0,-2 0 1 16,2 0 0-16,-4 0-1 0,2-3 0 0,2 3 1 15,-2-2 0-15,2 1-1 0,-4-1 0 16,0-1 1-16,2-1 0 0,0 0-1 16,-3-2 0-16,5 2 0 0,-2-5 1 15,0-4-1-15,2-1 0 0,0-1 1 16,0-3-1-16,0 0 0 0,0-1 1 0,0 0 2 15,0 0 3-15,4-6-5 0,5-4-1 16,3-3 1-16,1-2 0 16,-1 0-1-16,2-3-1 0,-3 0 2 15,5-3-1-15,-5 0-2 0,3 3 1 0,-2 0 1 16,1 4 0-16,-5 3-1 0,0 7 0 15,-3-1 1-15,-3 5-1 0,2 0-2 16,-4 0 3-16,0 0-1 0,2 6 0 16,-2 3 0-16,0 1-1 0,0-1 4 15,0 0-3-15,4-1 0 0,-2-2 0 0,4 2 1 16,2-1 0-16,-1-2-1 0,5 0-2 15,-2 1 1-15,7-2 1 0,2 4 1 16,-1-1 0-16,3 0-4 16,0 1 0-16,-3-5 0 0,3 1-3 15,-5 0 1-15,-1-4 4 0,-3 0-3 0,-4 0 4 16,-3 0 1-16,-3-3 1 0,-2-3-1 15,0-5 0-15,0 1 2 0,0-2-1 16,0 0 0-16,-7 0 1 0,1 0 2 16,-2 1 3-16,0 3-4 0,-1-1-3 15,1 1 3-15,4 3 0 0,0 2-3 0,4 2 3 16,0 1 0-16,0 0-5 0,0 0-2 15,0 0-1-15,0 4 4 0,8 5 1 16,0 2-1-16,3 0 1 16,-3 1 0-16,0 0 0 0,1-1 2 0,-5 0-2 15,0-2-2-15,2 1 2 0,-4-1 2 16,4 0-2-16,-4 1-2 0,3-1 2 15,1 2 2-15,10 3-2 0,3-1-2 16,8 3 4-16,4 2-2 0,-6-4 0 16,-7 2 1-16,1 1-1 0,-3-1-1 0,-3 2 1 15,-3-1 1-15,-4 0-1 0,-2-2-1 16,-4-1 1-16,0-2 1 0,0 1 0 15,-8-3-1-15,0 2 0 0,0-2 2 16,-1-2-1-16,3 0-1 0,0-4 1 16,0-1 4-16,-3-1 0 0,3-2 2 15,-4 0-2-15,-3 0 1 0,-1 0-2 16,-3-2-1-16,-3-3 0 0,1-1-1 15,5 0 0-15,-1 2-2 0,1-1 0 16,10 3 2-16,-3 0-3 0,7 0-4 0,0 2-14 16,0 0-18-16,0 0-24 0,0 0-22 15,7 0-76-15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1-25T10:57:03.16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14189 7573 340 0,'0'-6'29'0,"0"1"15"0,0 3-30 16,0 2-11-16,0 0-6 0,0 0-49 15,2 0-44-15,6 0-183 0</inkml:trace>
  <inkml:trace contextRef="#ctx0" brushRef="#br0" timeOffset="93472.34">3653 1621 30 0,'2'-1'50'0,"-2"0"-41"15,0-2 4-15,0 2 14 0,0-1-4 16,0 1-6-16,0 0-8 0,0 1-7 16,0-1 2-16,0 1 6 0,0 0-4 15,0-1 0-15,-2 0 12 0,2 1 0 0,0 0-2 16,-2-1 5-16,2 1 2 0,0-1 1 15,-3 0-2-15,3 0-1 0,-2-1 2 16,2 1 0-16,0 0 1 0,-2-3-3 16,2 1-1-16,0 1-3 0,-2-1 1 15,0 1-4-15,0 1-2 0,0-2-2 16,0 0 3-16,2 0-1 0,-4 2-3 15,4 0 2-15,-2-1-4 0,2 1-3 16,0-2 1-16,-2 1 2 0,2 0-2 16,-2 1 1-16,0 0 1 0,2 1 1 0,0 0-6 15,0-1 4-15,-2 1 1 0,2 0-5 16,-3-1 2-16,3 1-1 0,0 0 1 15,0 0-3-15,0 0-2 0,0 0-1 16,0 0 1-16,0 2 0 16,-2 8 0-16,0 5 1 0,2 2 1 0,0 3-1 15,0 4 0-15,0-1-1 0,0 1 3 16,0 1-2-16,-4 0-1 0,4 0 1 15,-4-1 1-15,2-3 1 0,0 0-3 16,-2-6 2-16,2-3 0 0,0-5 0 16,2-5-1-16,0-2 0 0,0 0 0 0,0 0 6 15,0-1 5-15,2-12-4 0,6-7-2 16,9-6-3-16,1-4-2 0,5-5 0 15,6-2 1-15,0-4 0 0,0-3-2 16,2 2 0-16,-2 1 3 0,-2 3-1 16,1 7-3-16,-3 5 0 0,-2 7 4 0,-9 6-2 15,-1 5-2-15,-3 4 2 16,-4 4 0-16,1 0-1 0,-3 11-3 15,0 8 2-15,-2 5 4 0,-2 2-1 16,0 4-1-16,0 1 1 0,0 1 1 0,-2 1-1 16,-6-2-1-16,-1 1 0 0,1-6 2 15,2-3-1-15,2-5-1 0,-2-5 1 16,6-3 0-16,0-4 0 0,0-3-4 15,0-1 2-15,6-2 1 0,4 0 2 16,9-7 0-16,5-10-1 0,3-4-1 0,6-3-1 16,3-2 1-16,-1 1-5 0,2 2 1 15,-6 2 2-15,2 3-6 16,-6 4 2-16,-6 5 4 0,-7 5 0 15,-6 2 0-15,-6 2-1 0,-2 0 3 0,0 5 0 16,0 8-1-16,0 5 3 0,-2 0 3 16,-6 4-1-16,-2 3 3 0,-1 2-2 15,1-1 2-15,4 0-1 0,-2-1-3 16,8-1-1-16,0-4-1 0,0 0 0 15,0-2-2-15,8-3 0 0,-2-2 2 0,6-1-3 16,3-3-10-16,3-1-11 0,3-4-14 16,4-3-22-16,-2-1-19 0,-3-2-59 15,-7-12-209-15</inkml:trace>
  <inkml:trace contextRef="#ctx0" brushRef="#br0" timeOffset="93873.36">4494 1868 76 0,'-2'4'140'0,"2"-3"-82"15,0-1-50-15,0 0 11 0,0 0 34 16,0 0-1-16,2 0-11 0,4-5-11 16,4-8-10-16,7-3-2 0,4-8-5 15,-1-1-3-15,5-3-2 16,-2-4 4-16,2 0-3 0,-3-2 0 0,1-2-1 15,2-1-2-15,0-6 0 0,-2 0 1 16,-3 4-2-16,-3 2-3 0,-1 10 4 16,-5 9 2-16,-3 5 3 0,-6 6 1 15,2 3-2-15,-4 2-3 0,0 2-3 16,2 0-4-16,-2 9-1 0,4 9 1 0,-2 5 2 15,-2 3 1-15,0 6-1 0,0 0-4 16,-2 3 5-16,-2 0-1 0,2 1-1 16,0-2-2-16,2-1 3 0,0-2-2 15,0 1-1-15,0-2 1 0,0-2 1 16,0 0-1-16,2-4 0 0,0-3 0 15,0 1 0-15,0-6 0 0,0-2-5 16,0-2-3-16,0-3 2 0,-2-3-16 16,0-4-3-16,0-1-6 0,0-1-4 15,0 0 2-15,0-2-16 0,-6-10-53 0,-6-10-141 16</inkml:trace>
  <inkml:trace contextRef="#ctx0" brushRef="#br0" timeOffset="94049.37">4699 1671 103 0,'0'0'260'0,"0"0"-234"0,4 0-19 16,4 0 37-16,2 5-1 0,7 4-6 15,6 1 6-15,1 0-8 0,7 2-13 16,2-1-7-16,1-1-3 0,-1 1-7 16,-4-2-3-16,-5 0-2 0,3 1 0 0,-4-1 0 15,4-3-15-15,4-1-14 0,-2-3-3 16,2-2-28-16,-2 0-18 0,-2 0-84 15,2-5-60-15</inkml:trace>
  <inkml:trace contextRef="#ctx0" brushRef="#br0" timeOffset="94285.39">5726 1550 13 0,'14'-17'242'0,"-9"-2"-177"0,-5 2-19 16,0 1 3-16,-3 1-14 0,-13 4 4 0,-1 2 0 16,-7 5-11-16,-5 4-8 0,-11 0-2 15,-5 3-9-15,-5 13 11 0,-1 4-2 16,-1 8 6-16,2 5-4 0,3 1-1 15,5 4-1-15,13 0-2 0,13 1-4 16,8 1-5-16,8-3-5 0,10 1 0 16,17-3-2-16,12-3 1 0,17 0-2 0,18-6 2 15,13-5 1-15,15-5-3 16,3-4-14-16,7-4-27 0,-1-2-28 15,-3-6-33-15,-9 0-110 0</inkml:trace>
  <inkml:trace contextRef="#ctx0" brushRef="#br0" timeOffset="95262.43">7748 1651 62 0,'2'-5'161'15,"-2"1"-109"-15,0-2 3 0,0 1-6 16,-2 0-9-16,-3 0-11 0,1 0 4 16,-2 2-11-16,4-2-6 0,-6 0 4 15,2 2-4-15,-1-2-1 0,-3 0-5 0,4 1 2 16,-7-1-1-16,1 3 1 0,0 0-6 15,-5 2 0-15,-2 0 1 0,1 3 0 16,-1 9 0-16,1 6-4 0,-5 4 3 16,4 4-2-16,3 6-3 0,3-2 1 15,5 3 0-15,6-1-1 0,2-7-1 16,4 0-1-16,15-7 1 0,6-3 1 15,6-6 0-15,6-9 0 0,0 0 4 16,6-5-5-16,1-12 4 0,-5-3 0 16,0-3-1-16,-10-3 3 0,-2 1-4 0,-10-1 0 15,-5 1 1-15,-4 6 3 0,-3 2-2 16,-3 5 1-16,-2 6 2 0,0 1 0 15,-2 3-1-15,-5 2 0 0,-1 0-3 16,0 12-4-16,-3 7-2 0,1 4 1 16,0 3 4-16,2 0-1 0,-1-1-4 0,7 0 3 15,2-1 0-15,0-4 0 16,2 1 0-16,11-6-5 0,-1-4-2 15,9-2-6-15,6-7-10 0,4-2-8 16,6 0-10-16,2-5-5 0,5-6-9 0,1-5-10 16,-2 2-25-16,-3-1-39 0,-1-2-14 15</inkml:trace>
  <inkml:trace contextRef="#ctx0" brushRef="#br0" timeOffset="97197.55">8357 1722 10 0,'9'-20'82'0,"-1"-3"74"0,-6-1-97 16,-2 2-3-16,0 0-9 0,0 3-13 0,-10 3 3 16,1 2 1-16,-5 1-11 0,1 2-1 15,-1 2-8-15,-5 4-1 16,3 2-5-16,-1 1-3 0,-3 2-2 15,1 1 2-15,-4 12-6 0,3 6-1 0,-1 5-1 16,2 2 2-16,3 6-2 0,-1-2-2 16,7 4 1-16,4 1 1 0,4-2-1 15,2-2-1-15,0-4 0 0,12-7 2 16,5-4-2-16,5-6 1 0,3-7 0 15,4-3 1-15,6 0 2 0,0-15 1 0,7-7 1 16,-1-6 3-16,-6-4-2 0,0-2 1 16,-2-4 0-16,-8-3-1 0,-2 2-5 15,-6-7 2-15,-3-3-1 16,-4-6 3-16,-3-5-4 0,-3-3-2 15,-4 3 0-15,0 5 3 0,0 12-3 0,-11 12 1 16,1 15 1-16,4 10 1 0,-5 6 0 16,1 9-6-16,-2 17 0 0,-7 8 6 15,-2 9-1-15,3 5-2 0,-3 4 1 16,3 8 1-16,3-1-1 0,1 2-1 15,7-2-1-15,5-5-4 0,2-7-1 0,9-6-5 16,13-7 4-16,9-2 3 0,11-7 2 16,5-5-3-16,5-3 2 0,4-6 3 15,-2-6-3-15,5-1-2 16,1-4-4-16,0 0 5 0,-4-5-2 0,-8-6 5 15,-7-1-2-15,-8-2 3 0,-12-3 2 16,-5-1-1-16,-7 0 2 0,-5-4 0 16,-4 1 2-16,0-2-2 0,-4-1-1 15,-7 2 3-15,-5 1-1 0,-1 2 3 16,-1 4-1-16,-5 3-1 0,2 3 1 0,-4 6-3 15,5 1 1-15,-1 2-2 0,2 5 1 16,-1 8-3-16,3 9 1 0,-1 2 0 16,3 5-1-16,3 5 0 0,3 0 2 15,3 3-1-15,6 1-1 0,0-5 1 16,0-2 0-16,13-5 0 0,1-5 0 15,3-3-3-15,3-6 4 0,-1-5 1 16,4-4-1-16,1-3-1 0,3-7 0 16,6-11 5-16,1-8-1 0,-3-5-2 15,2-2 2-15,-9-4 0 0,3-4-2 0,-4-3 0 16,-4-4 0-16,-1-4-1 0,-5-7 0 15,-3-4-1-15,-6-3 1 16,2-4 1-16,-4 3-2 0,2 9-2 0,-1 14 1 16,-3 15 3-16,0 17-2 0,-5 8 3 15,1 4 3-15,-4 17-6 0,-6 12-1 16,1 11 0-16,-1 9 2 0,1 6 0 15,1 6-3-15,2 3 4 0,1 2-2 16,1-2-1-16,8-7 1 0,2-9 0 16,19-7-1-16,1-10 2 0,3-3-2 0,0-8 0 15,2-3 1-15,0-8 2 0,0-8-1 16,-2-1-3-16,3-5 3 0,-1-10 2 15,0 0-1-15,-2-4-3 0,-4 1 1 16,-3 0 2-16,-3 2-2 0,-5-2 0 16,0 3 0-16,3 2 1 0,-5 2-1 0,-4 2-1 15,0 0 1-15,0 3 2 16,1 2-2-16,-3 0-1 0,-2 3 2 15,2 1 1-15,-2 0-1 0,0 0-3 16,0 0 1-16,0 1 1 0,-4 7-1 16,-1 4 0-16,1 0 1 0,-4 3 1 0,4 3-1 15,-2-2-1-15,2 4 1 0,2-3 1 16,-5 2-1-16,5-1-1 0,2 0 1 15,0-1 1-15,0-1-1 0,0-4-1 16,0-1 1-16,0-4 1 0,0-3-1 16,0-1-1-16,0-3 1 0,0 0 2 0,0 0 1 15,4-6-2-15,1-8 0 16,3-6-1-16,0-3-1 0,0-1 0 15,5-1 1-15,-3-2 1 0,2-3-4 16,3-2-1-16,-5-3-2 0,9 3 2 0,-11 8-4 16,3 7 4-16,-5 7 2 0,0 4 2 15,-4 4-2-15,2 2-2 0,0 0-1 16,0 4 5-16,3 8-1 0,-5 2-1 15,4 1 2-15,2-1 1 0,2 0-2 16,7 1 0-16,2-2 1 0,3-3 1 0,7 0 0 16,2-3-2-16,2-2 2 0,-2-3 0 15,-2-2 0-15,0 0-2 16,-4 0 3-16,-6-7 1 0,-1-2-3 15,-5-5 0-15,-3-2 2 0,-2-2-4 0,-6 0 3 16,-2 0-2-16,0 4 4 0,-8 2-1 16,-6 3-2-16,-5 4-2 0,-2 2 3 15,3 3-1-15,-3 0-1 0,0 9-1 16,7 6 2-16,-1 2 0 0,5 1 1 15,6 4-3-15,-2-3 1 0,6 1 1 0,0-2-1 16,8-3-1-16,11-2 3 0,8-4 0 16,6-7-1-16,8-2 2 0,4 0-1 15,-1-9 0-15,3-6-2 16,-3-3 1-16,-1-1 1 0,1 0-3 0,-5-1 2 15,-2 1 0-15,-6 1 1 0,-8 2 0 16,-7 2-2-16,-7 3 2 0,-5 2 3 16,-4 1 1-16,0 0-1 0,0 2 0 15,-4 0-1-15,-3 3 1 0,1 1-4 16,0 1 1-16,2 1 0 0,0 0 0 0,4 0-3 15,0 0 2-15,-2 6-1 0,2-1 0 16,0 1 1-16,0 3-1 0,0 0 1 16,0 0 1-16,0 1-1 0,-4 1 0 15,1 1 0-15,1-1 1 0,0 3-1 16,0 2-1-16,0 0 2 0,2 2-1 15,0 0-1-15,0 3 1 0,0-1 1 16,0 2-1-16,0-2 0 0,-2 0-1 16,-4-1 3-16,2 0-4 0,-7 1 2 15,-1-4 0-15,-2-1 2 0,-1 1 0 16,-1-5-1-16,1-2-1 0,3-1 1 0,6-7 0 15,1 0-1-15,5-1 0 0,0 0 2 16,5-3-3-16,11-10-4 0,5-5 1 16,8-6-1-16,4-1-2 0,0-4-4 15,6-2 2-15,-2-4-2 0,3 0-3 16,3-2 3-16,2-3 3 0,-1 3 5 15,-1 3 2-15,-10 3 0 0,-12 6 0 16,-7 4 3-16,-9 0 5 0,-5 6 9 16,0 2-3-16,0 2 1 0,-2 2-2 15,-3 3-2-15,-1 1 0 0,4 3-4 0,-2 1 0 16,2 1-6-16,0 0-3 0,0 9 1 15,0 5 2-15,2 5-1 0,0 0 1 16,0 2 0-16,6 2 0 16,2-2 0-16,0 2-1 0,1 1 2 0,1-1-1 15,7 1-1-15,-1-1 0 0,-1-1 1 16,-3-3-1-16,-2 0-1 0,-3-3 0 15,1-1 3-15,-8-2-1 0,0 0 0 16,0-1 0-16,-8-3 4 0,-7 1-1 16,1-2-2-16,-9 1 3 0,0-1 2 0,-2 0 2 15,1 0-5-15,-1-3 0 0,2-1 2 16,4 0-4-16,7-1-1 0,4 2-1 15,2 0 0-15,-1-1-7 0,7 1-17 16,0 3-16-16,0 0-33 0,0-2-42 16,7 0-265-16</inkml:trace>
  <inkml:trace contextRef="#ctx0" brushRef="#br0" timeOffset="100533.75">3493 2353 105 0,'0'0'82'0,"0"0"-56"0,0 1-10 15,0 0 24-15,0-1-3 0,0 0-8 16,3 0-5-16,-3 0-9 0,2 0-1 16,0 0-9-16,2 0-2 0,2 0 4 15,2 0 6-15,3 0 2 0,1 0-5 0,-4 0-2 16,7 0 0-16,1 3 1 0,1-1-8 15,3 3 13-15,5-1-8 16,2 0 0-16,8 0-6 0,2 0 2 16,3-1 2-16,1 2-2 0,0 0 0 15,1-1-2-15,1 1 3 0,-1-1-2 0,1-1-1 16,7 1-1-16,5 0 1 0,3 0 4 15,8-1-2-15,-2-3-3 0,3 0 3 16,3 0-1-16,0 0-1 0,5 0-1 16,1 0 3-16,-1-3 2 0,5-1-3 15,1-2-3-15,1-2 4 0,5 0 1 0,0-1-1 16,4-1-2-16,4-1 1 0,2 0 3 15,-2-1-1-15,-2 1-4 16,2 1 3-16,1 0 0 0,-1 4 0 16,6-2-3-16,2 4 1 0,1-2 2 0,1 1-2 15,3 2-1-15,-3 1 1 0,-4-1 2 16,3 2-3-16,-3-1 1 0,0 0 0 15,5 0 2-15,-1-1-3 0,0 2 0 16,-1-1 2-16,-7 1 0 0,-2-1-1 16,0 2-1-16,0 0 2 0,-2 0 0 0,0 0-2 15,0 0-1-15,2 0 2 0,0 0 3 16,5 0-4-16,-1 0 0 0,-2 0 2 15,2 0 2-15,-4 0-5 16,3 0 1-16,-3 0 2 0,-2 1 1 0,0 0-4 16,-2 1 3-16,0-1 0 0,4-1 0 15,4 0-1-15,2 0-1 0,5 0 2 16,3 3 0-16,-1-1-2 0,5 2 1 15,-3 0 0-15,-5 2-1 0,3 0 3 16,-3 0-3-16,1 0 2 0,-3 2-2 0,-2-4 0 16,-4 4 3-16,-1-3-4 0,-6 0 4 15,1 0-2-15,0-2-1 0,0-1 4 16,0 1 0-16,-6-1-2 0,0 1 0 15,-7-1 3-15,-1 0-3 0,-7 0 0 16,0 1 1-16,-6-2 1 0,-6 3-2 16,-6-3-1-16,-6 0-1 0,-9 0 2 15,-10-1-1-15,-5 0 0 0,-11 1 0 16,-9 0 0-16,-2 0-6 0,-2 1-8 15,-13 0 2-15,-3 1-28 0,-7-3-42 0,0 0-205 16</inkml:trace>
  <inkml:trace contextRef="#ctx0" brushRef="#br0" timeOffset="109239.24">14503 1494 39 0,'0'0'130'15,"0"0"-94"-15,0 0 18 0,0-4-4 16,2-2-10-16,2-1 1 0,-4 0-2 0,2-1-6 16,2 1-6-16,-2 0-3 0,3 2-1 15,-5-1 0-15,0 2 0 16,0 2-2-16,0 0-3 0,0 2-3 15,0 0-2-15,0 0-9 0,0 0-2 0,-5 12-3 16,-5 7 1-16,0 5 0 0,-3 6 2 16,3 3 2-16,-4 0-4 0,1 2 0 15,1 3 3-15,1-1 1 0,1-3-2 16,4-1 1-16,2-4-2 0,4-5 0 15,0-5 0-15,0-4 0 0,0-4 1 16,2-5-2-16,8-4 1 0,9-2 0 0,6 0 4 16,8-5-3-16,6-8-1 0,-2-1-1 15,4 1 2-15,-1 4-1 16,-1-2-2-16,-4 3 0 0,2-1 3 15,-4 2-2-15,0 1 0 0,1 1-1 0,-8 0 2 16,1 5-1-16,-4-2-5 0,-9 2 1 16,-1 0-5-16,-7 0 1 0,-2 0-5 15,2 0-5-15,-6 1 0 0,2 3-4 16,1-1-6-16,1 0 2 0,-2 1-4 15,2-1-15-15,0 0-29 0,-4-3-57 0,0 0-94 16</inkml:trace>
  <inkml:trace contextRef="#ctx0" brushRef="#br0" timeOffset="109525.26">14749 1634 43 0,'2'3'288'16,"-2"2"-237"-16,0 2-44 0,0 5 23 16,0 5 17-16,-2 3-6 0,-6 2-13 15,4 3-5-15,-1 2-9 0,-3 1-5 16,4 1-5-16,0 2 0 0,2 0 1 15,2-2-3-15,0 1 0 0,0-3-2 16,2-3-2-16,4-1 5 0,2-6 7 16,3 1-22-16,5-8-5 0,1-3-5 15,1-5-11-15,5-2-15 0,2 0-16 0,2-13-40 16,-2-7-108-16</inkml:trace>
  <inkml:trace contextRef="#ctx0" brushRef="#br0" timeOffset="110099.29">15450 1622 271 0,'2'-11'63'0,"-2"0"-8"15,0 1-7-15,-6 2-13 0,-9-2-6 16,-4 2-5-16,3 1-3 0,-11 1-3 16,0 4-3-16,-6 2 0 0,0 0-5 15,2 0 8-15,0 10-5 0,0 3-1 16,8 3-4-16,5 2-1 0,5 0-3 15,13 3-3-15,0 1-1 0,0 3 1 16,9 2 0-16,7-1-3 0,11 3 3 16,0 0 3-16,4 1-4 0,0 0-1 0,0 3 2 15,-2-1 1-15,-4-1-4 0,-5 0 0 16,-3-3-2-16,-5-1 10 0,-8-5-16 15,-4-3 2-15,0-5 1 0,-4-6 8 16,-4-3-1-16,-7 0-1 0,-5-3 2 16,3-2-2-16,-3 0 2 0,-3 0-2 0,2-8 2 15,-2-5 2-15,3-1-3 16,3-5-1-16,3-3 1 0,3 1 2 15,5-4-2-15,6-3-16 0,0 2 25 16,15 0-5-16,3 2-5 0,9 3-2 0,2 1 1 16,4 1 0-16,9 0 0 0,1 1-2 15,0 0-2-15,3 2 2 0,-7-3 1 16,-4 4-1-16,-8-1 3 0,-8 0 2 15,-7 5-2-15,-8-3 2 0,-4 0 2 16,0 1-2-16,-4-2 1 0,-12 1 1 0,-7 3-2 16,-2 1 2-16,-4 2-2 0,0 5-2 15,-2 1 1-15,6 2 0 16,3 0-3-16,9 1 2 0,9 7-10 15,4 1-22-15,0 5-22 0,4 0-27 0,9-3-75 16,7 0-132-16</inkml:trace>
  <inkml:trace contextRef="#ctx0" brushRef="#br0" timeOffset="110815.33">16487 1595 59 0,'0'-9'121'0,"0"-2"-28"15,0 3-51-15,0 1 19 0,0 0-14 16,0 3-3-16,0 0 1 0,0 1-9 0,0 3-5 15,0 0-5-15,0 0-14 0,0 7-9 16,-2 11 5-16,0 6 9 0,-2 9-5 16,0 4-3-16,0 6-1 0,0 4-4 15,-5 2 1-15,5 2-2 0,-4 0 0 16,-2-2 1-16,1-6-3 0,1-2 0 15,-2-6 11-15,4-8-15 0,-3-4 3 16,1-9 0-16,4-5 1 0,0-6 4 16,2-3 2-16,2 0 0 0,-2 0 7 15,2-9-4-15,0-7-8 0,6-8-3 0,10-3 0 16,3-5 2-16,4 0-1 0,2 4-1 15,-1 5-16-15,3 6 27 0,-2 3-4 16,-2 6-8-16,-3 4 0 0,3 4 1 16,-4 0-5-16,-1 4 1 0,-1 8 0 15,-7-1 2-15,3 4-2 0,-9 0 2 16,0-1-1-16,-4 4 4 0,0-3 0 15,0 0 11-15,-8 1-15 0,-5-3 3 16,-3 0 2-16,-1 0-2 0,-1-3 1 16,-1 0 4-16,0-4-3 0,1 0 3 0,3-2-2 15,1 2 0-15,3-4-1 0,9 0-2 16,-2-1 0-16,4-1 1 0,0 0-2 15,0 0-10-15,0 0-16 0,13 0-8 16,1 0-17-16,5-3-25 0,-1-10-43 16,1-3-212-16</inkml:trace>
  <inkml:trace contextRef="#ctx0" brushRef="#br0" timeOffset="111030.35">16957 1885 172 0,'6'-6'246'0,"-4"0"-224"0,2 5 11 16,-4 0 0-16,0 1-16 0,0 0 13 15,0 0-3-15,-2 10-15 0,-4 3-1 16,-5 4-2-16,1 2-3 0,0 0-1 16,-1 1-6-16,5 2 2 0,2 0 0 0,2 1 10 15,2 0-18-15,0-2-2 16,2-3-6-16,4-3-18 0,3-5-3 15,1-2-9-15,0-5-19 0,-2-3-143 16</inkml:trace>
  <inkml:trace contextRef="#ctx0" brushRef="#br0" timeOffset="111455.37">17269 1438 29 0,'0'-3'261'0,"0"0"-237"0,0 3 21 15,0 0-28-15,0 0 1 0,0 10 22 0,0 6-6 16,-2 4-17-16,-2 3 0 0,-3 5-1 16,1-1-3-16,-2 3 1 0,0 2 12 15,-3-1-7-15,3 2-3 0,4 0-1 16,-2-1-5-16,4 1 0 0,2-1 0 15,-2 1 0-15,2-1-3 0,0-1-2 0,0-1-5 16,2-3-1-16,2-4 3 0,0-1-1 16,4-5 11-16,-2-4-18 0,-2-5 4 15,3-4-4-15,1-4-6 16,0 0 1-16,3-12-5 0,3-6-9 0,0-3-5 15,-1-8 2-15,-3-2-8 0,1 0 16 16,-1-3-9-16,2 2-16 0,1 1-8 16,1 0-4-16,3 7 27 0,-1 8 31 15,-3 4 2-15,1 6 9 0,1 5 3 16,-3 1 3-16,0 0 12 0,1 5-3 0,-3 4-7 15,5 2 0-15,-3 1-7 0,2 1-5 16,1 1-4-16,-3 0-1 0,5 0-3 16,-1 0-5-16,-3 1-23 0,-7-6-37 15,-6-3-79-15</inkml:trace>
  <inkml:trace contextRef="#ctx0" brushRef="#br0" timeOffset="111691.38">16870 1575 507 0,'20'-11'22'0,"3"7"-16"16,0 3 3-16,-4 1-8 0,-3 0-2 16,1 5-12-16,7 7-32 0,-1-1-34 15,-2 1-135-15</inkml:trace>
  <inkml:trace contextRef="#ctx0" brushRef="#br0" timeOffset="112439.43">18755 1753 16 0,'2'-5'7'0,"0"-2"184"15,-2-3-133-15,0 1-15 0,0 1 5 0,0-2-7 16,0 1-3-16,0 0 1 0,0 0-11 16,0 1-3-16,-6-1-3 0,2 0-4 15,-2 1 3-15,-3 0-7 0,1 1 0 16,-2 1 0-16,-7 3-4 0,-1 3-3 15,-3 0 0-15,-2 2-2 0,2 13 3 0,1 2-5 16,-1 7 2-16,0 4-1 0,3 1 3 16,1 4-1-16,9 0-5 0,6-1 3 15,2-1-1-15,6-3-1 16,11-3-2-16,8-2 1 0,10-8 3 15,2-7-2-15,8-6-1 0,3-2 2 0,-1-9 0 16,1-5-3-16,-11-4 1 0,-2-1-2 16,-10 1 2-16,-6 0 1 0,-9 1-2 15,-6 4 2-15,-4 2 0 0,0 4-1 16,-4 1 2-16,-8 5-2 0,-1 1 0 15,-1 0-2-15,-1 5 0 0,5 9 2 0,-2 2-2 16,-1 5 0-16,5 2 0 0,4 0 0 16,4 0 1-16,0-3-2 0,4-1 0 15,10-4-5-15,5-1-9 16,0-4-5-16,7-3-2 0,5-5-28 0,3-2-2 15,1 0-10-15,2-7-12 0,0-5-37 16,-2-4-69-16</inkml:trace>
  <inkml:trace contextRef="#ctx0" brushRef="#br0" timeOffset="114364.54">19276 1859 26 0,'2'-17'10'16,"-2"-1"214"-16,0-2-175 0,-2 2 2 0,-6 0-10 15,-3 3-15-15,-1 1-1 0,-3 1 0 16,-1 3-1-16,-1 4-6 0,1 2-4 16,-1 4-1-16,3 0-1 0,1 1-2 15,1 10-5-15,0 3 0 0,-3 2 0 16,3 5 2-16,-1 1-1 0,3 2-2 15,4 5 0-15,2-4-1 0,2 2-2 16,2-3 0-16,0-2 0 0,2-2 0 16,8-5-1-16,4-3 3 0,3-5-2 15,8-4 12-15,2-3-28 0,4-3 36 0,2-12-33 16,2-7 18-16,-2-3 0 0,4-3-4 15,-8-5 2-15,2-1 0 0,-8-1 1 16,-5-5-4-16,-3-4 2 0,-7-3-2 16,-2-2 0-16,-6-3 1 0,0-4-1 15,0 2-1-15,-4 6-1 0,-6 12 2 16,2 13 1-16,-1 10-1 0,-1 11 3 15,-4 2-1-15,-3 12-3 0,-4 15-1 16,3 8 2-16,-3 7 1 0,3 6-2 16,1 2 0-16,0 6 0 0,5 4 1 0,4-1-1 15,8-4-4-15,0-6-5 0,10-8 0 16,11-5 7-16,6-6-10 0,2-4 2 15,4-6 0-15,6-5-7 0,4-5 1 16,5-8 18-16,6-2-9 0,-1 0 2 16,3-7 2-16,-4-7-11 0,-3 0 23 0,-3 1-4 15,-11-1-2-15,-8 2-4 16,-8-1 4-16,-9-2 0 0,-8 2 1 15,0 0 2-15,-2-1 1 0,-4 2-3 16,-11 0-3-16,-1-1 3 0,-3 4 2 16,-3-1-3-16,3 5 1 0,-2 3 1 0,3 0-2 15,-1 2 1-15,3 0-1 0,-1 9-1 16,-2 5-1-16,5 4 0 0,-1 3-1 15,7 2-1-15,0-2 1 0,4 3 0 16,2 2 1-16,2-1-2 0,0 0 2 16,2 0 11-16,2-4-20 0,8-4 4 15,1-3 3-15,-3-4 2 0,7-4-2 16,1-5 1-16,3-1 3 0,6-1 0 15,2-14-3-15,-2-5 0 0,4-5 1 16,-3-4 2-16,-1-5-2 0,-2-2-16 0,-2-4 28 16,-4-1-8-16,-3-4-1 0,1-7-1 15,-5-2-1-15,2-7-1 0,-5-1-2 16,-1 4 1-16,-4 6 3 0,-2 13-3 15,-2 14 0-15,0 11 7 0,0 10 3 16,-8 4-4-16,-7 6-6 0,-3 15-1 0,-5 11 3 16,0 6-1-16,1 9 0 15,5 6-2-15,1 5 2 0,3 3-1 16,5-3-1-16,4-4 1 0,4-7 1 15,4-6-1-15,8-4-1 0,11-7 1 0,6-2 3 16,-2-8 10-16,8-5-17 0,2-10 1 16,0-5 4-16,1 0-1 0,-5-9-1 15,0-7 2-15,-6-3 2 0,-7-4-2 16,-1 0-17-16,-7-1 26 0,-3-1-2 15,1 1-5-15,-2 2-3 0,-2 2 1 0,-1 3 3 16,-3 2-2-16,-2 3-2 0,2 5 1 16,-2 2 4-16,0 2-2 15,0 3-2-15,0 0-2 0,0 0 1 16,0 0-4-16,0 2-2 0,0 6 6 0,0 2 1 15,0 0-1-15,0 2-1 0,0-2 2 16,0 1-2-16,0 1 2 0,0-2-2 16,-2 0 2-16,-3 0 0 0,3-3 0 15,-4 5-1-15,4-3 0 0,-4 2 2 16,4 3-2-16,-4-1-1 0,2 1 0 0,4 1 2 15,0-2-2-15,0 0 0 0,0-3 12 16,0-3-14-16,0-1 0 0,0-4 0 16,0 0 3-16,0-2 3 15,2 0 0-15,-2 0 0 0,2-9 2 16,6-6-4-16,-2-3-1 0,4-1-1 0,1-1-16 15,-3-2 28-15,4 2-9 0,-1-5-2 16,1-1-1-16,3-1 2 0,-3-1-5 16,0 3 0-16,-3 3 4 0,-1 6 1 15,-2 3-1-15,-2 3-1 0,-4 5 2 16,2 2-1-16,0 2 0 0,-2 1-1 0,5 0 0 15,-5 0-4-15,4 0-2 0,0 8 1 16,-2 4 7-16,4 3-1 0,0 0 0 16,-2 2-1-16,5 1 1 15,-1-2 0-15,4 2 0 0,5-4-1 0,2-2 2 16,5-1 0-16,9-5-2 0,7-3 2 15,-1-3 1-15,0 0 1 0,-2-8-2 16,1-5-1-16,-7-2 0 0,-2-4 3 16,-7-2-3-16,-7 1-1 0,-7 0 1 15,-8 2 2-15,0 2 0 0,-8 3-3 0,-9 3 1 16,-1 4 0-16,-1 4-1 0,-4 2-1 15,-1 2 0-15,5 12 3 0,-2 5-2 16,3 4-1-16,1 2 0 0,7 4 3 16,2-1-2-16,8 1 0 0,0-1 0 15,4-5 1-15,10-3-1 0,9-5 3 16,14-5-2-16,9-5 1 0,3-4-1 15,5-1-2-15,-11 0 2 0,-3-7 2 16,-9-5-2-16,-5 0 0 0,-5-2 2 16,-4 0 1-16,-7-2-2 0,-2 1 0 0,-4-1 3 15,-1 0 0-15,-3 3 2 0,0-2-5 16,0 5 6-16,0 2 0 0,0 2-3 15,0 2-1-15,0 3-1 0,0 1 0 16,0 0-5-16,0 0-3 0,0 2 4 16,4 8 1-16,0 1 2 0,0 0-2 15,-2 3 1-15,2-2 0 0,0 2-1 16,-4 3 1-16,0-3 0 0,0 3 1 15,0 1-2-15,0 0 1 0,-6 0 1 16,-2-1-1-16,-5 2 0 0,1-4 13 0,0 1-16 16,-1-3 1-16,3-2 0 0,4-3 0 15,-1-3 2-15,5-2 1 0,0-2-2 16,2-1-2-16,0 0 2 0,0 0 0 15,13-1-5-15,5-9 2 0,7-2 0 16,8-2 0-16,-4 0-4 0,2-4-1 0,-2 2 8 16,4-2-18-16,2-1 25 15,7 1-3-15,-5 0-2 0,-4 0-2 16,-6 1 2-16,-7-1-1 0,-3-1 2 15,-5 2 0-15,-3-1 3 0,-3 2-2 16,-2 2 4-16,-4 0-4 0,0 3 0 0,0 2 0 16,0 5-2-16,0 3 1 0,0 1-4 15,0 0-3-15,4 4-3 0,4 9 7 16,-3 3 0-16,5 1 0 0,-4 1 2 15,2 2-2-15,5 3 1 0,-3-1 0 16,2 3 0-16,3-2 2 0,-7 0-4 0,-4-1 1 16,-2-6 3-16,-2 2-2 15,0-4 13-15,-8-2-19 0,-2-1 7 16,-1-2 4-16,-5-3 2 0,-3-1 6 15,-1-2 1-15,-5 0-3 0,2 0 1 0,-2 1-4 16,1-1-1-16,5 1-1 0,4 1-6 16,5-1 0-16,6 1 1 0,-2-1-2 15,2 2-6-15,2 4-12 0,2 2-20 16,0 0-38-16,6-3-84 0</inkml:trace>
  <inkml:trace contextRef="#ctx0" brushRef="#br0" timeOffset="114495.54">22168 2369 254 0,'-8'-1'104'0,"-3"-9"-259"15</inkml:trace>
  <inkml:trace contextRef="#ctx0" brushRef="#br0" timeOffset="-208083.07">24791 1402 7 0,'-2'-2'92'0,"-2"1"-79"0,2 0 1 16,0 0 11-16,2-1-4 0,-2 1-1 16,2-3-9-16,-2 3 0 0,-1-1 2 0,1-2 6 15,2 0 0-15,-2-1-7 0,-2 1 8 16,2 0-3-16,0 1 1 0,-2 1-9 15,2 2-2-15,0-2 0 0,0 0-1 16,0 1 3-16,0 0-3 0,0 0 2 16,-1 1-1-16,-1-2 5 0,2 2 5 0,-2 0-4 15,2 0-1-15,-4 0 5 0,2 0-2 16,2 0 0-16,-3 0-3 0,3 0 1 15,2-1-2-15,0 1-1 16,0-1-2-16,0-1-3 0,0 1 3 16,0-5-5-16,9-2-1 0,5-1-1 0,7-2 2 15,4 0 1-15,2 0-4 0,4 2 3 16,4 5 0-16,2-1 2 0,2 5-4 15,0 0-1-15,1 3 0 0,-5 10 2 16,-2 2-3-16,-4 4 1 0,-4 2 1 16,-5 6 0-16,-3-2-2 0,-7 4 1 15,-6 3 0-15,-4 2 1 0,0 4-1 0,-16-1 2 16,-7 2-1-16,-6 1 3 0,-4-1-3 15,-4 0 1-15,-2-1-1 16,-1-5-2-16,1-2 2 0,2-3 0 0,4-5 1 16,6-3-1-16,6-8-1 0,9-3 0 15,4-3 1-15,1-4 0 0,5-2-1 16,2 0-1-16,0 0 1 0,0-10-6 15,9-6-1-15,5-1 3 0,0-1 1 16,9 3 2-16,-2 3 0 0,4 2-1 0,4 1 3 16,2 4 0-16,2 4 0 0,0 1 0 15,-4 0 0-15,0 11 0 0,-7 2-1 16,-1 2 0-16,-2 3 1 0,-1-3-1 15,-3 2-1-15,-3-3 0 0,1-1-12 16,-5-1-10-16,2-3-9 0,-6-2-22 16,2-1-18-16,3-6-51 0,-3 0-31 15</inkml:trace>
  <inkml:trace contextRef="#ctx0" brushRef="#br0" timeOffset="-207555.04">25773 726 20 0,'0'-7'102'0,"2"0"-55"0,-2 1 15 16,0 0-14-16,0 1 6 0,0-1 3 16,0 5-20-16,0 1-7 0,0 0-6 15,0 0-10-15,-2 0-9 0,-2 2-6 16,-2 12 2-16,-3 4 6 0,-1 1-2 0,0 2 3 15,-3 0-3-15,5 2-2 0,0 1-1 16,1-3-1-16,3 2 1 0,0-5-3 16,2-1 2-16,2-1-2 0,0-4 1 15,0-1-1-15,8-2-1 0,3-5 1 16,1 0 2-16,7-3 1 0,1-1-1 0,5 0 1 15,2-3 2-15,-4-4-4 16,4 1 0-16,-5 0-1 0,3-2-3 16,-4 4-1-16,0-2-5 0,-1 2-4 15,-3-1-2-15,-1 1-1 0,3 1-1 0,-5 1 3 16,-3-1-5-16,-1 3-8 0,0 0 1 15,-1 0-16-15,-3 0-3 0,0 0-6 16,-6 0-7-16,2 4-34 0</inkml:trace>
  <inkml:trace contextRef="#ctx0" brushRef="#br0" timeOffset="-207153.02">25984 761 174 0,'2'-1'75'15,"0"1"-31"-15,4 0-4 0,-4 3-10 16,2 7-2-16,-2 3-6 0,2 3-4 0,1 0-9 16,-3 4-2-16,-2-1-3 0,0 3-2 15,0-1-2-15,0-2 3 16,0-1-1-16,0 0-2 0,0-4-1 0,0 0-6 15,0-1-11-15,0-2-9 0,0 0-8 16,0-2-5-16,0-2-18 0,0 0-16 16,0-4-32-16</inkml:trace>
  <inkml:trace contextRef="#ctx0" brushRef="#br0" timeOffset="-206285.97">26527 667 49 0,'4'-5'60'0,"1"-2"-4"16,-3 2 6-16,-2 0-2 0,0-1-12 15,0-1-8-15,-11 2 0 0,3-1-6 16,-6 3-17-16,-1 1-10 0,-6 2 1 16,-1 0 0-16,-3 0 3 0,0 0-4 15,2 7 4-15,7 0-3 0,1 3-2 0,7 3-5 16,2 2 0-16,2 5-2 0,4 1 1 15,0 0-1-15,6 0 0 16,6 1 2-16,1-1-4 0,3 2 3 16,-1 0 0-16,1-1 1 0,-1 3 0 0,-1-3 0 15,-3 1-1-15,-3 1 1 0,-8-6-1 16,0 1 0-16,0-2 0 0,0-5 0 15,-4 2-1-15,-7-4 1 0,-3-2 1 16,-3 0-1-16,3-5-2 0,-3-1 0 16,7-2 2-16,6 0-1 0,2 0-4 0,2-2 0 15,0-8 0-15,0-4-2 0,14-3-3 16,5-3 5-16,4-3 4 0,6-2 1 15,-3-6-2-15,8-1 1 16,1-1 2-16,4-5 0 0,0 7-2 16,1-1 1-16,-7 3 3 0,-4 3 1 0,-13 5 1 15,-4 2 1-15,-5 5 7 0,-7 2-1 16,0 2-5-16,-2 3 0 0,-13 2-1 15,1 4-6-15,-7 1-3 0,-2 1 1 16,1 12-6-16,1 5-15 0,6 3-11 16,9 4-37-16,0-2-83 0,6 1-56 0</inkml:trace>
  <inkml:trace contextRef="#ctx0" brushRef="#br0" timeOffset="-205977.95">26968 1378 217 0,'-7'0'136'0,"5"0"-93"16,2 0-9-16,0 0-1 0,7 0-4 15,3 0-2-15,13-5-4 0,1 0-8 16,7 2-1-16,7-1-8 0,-3 3-3 15,0 1-2-15,-4 0 0 0,-4 0-1 0,-4 0-9 16,-5 0-15-16,-3 7-18 0,-5 5-31 16,-10-3-89-16,0 0-101 0</inkml:trace>
  <inkml:trace contextRef="#ctx0" brushRef="#br0" timeOffset="-205845.94">27042 1553 76 0,'-6'0'321'0,"6"1"-287"0,0 0-39 15,0 3 21-15,8-1 9 0,7 2-7 16,9 1-3-16,9-1-8 0,7 0-3 0,14 0-6 15,12-1-35-15,8-1-46 0,11-3-134 16</inkml:trace>
  <inkml:trace contextRef="#ctx0" brushRef="#br0" timeOffset="-205401.92">27956 1042 46 0,'4'-3'117'0,"0"-2"-16"0,4 3-45 16,-4-1-8-16,3 3-2 0,1 0-8 16,0 0-6-16,0 11-8 0,3 7-6 15,-3 4-5-15,-2 10-1 0,-4 2 2 16,-2 5-5-16,0 5-3 0,-6 2 1 15,-4 1 4-15,-1-1-9 0,3-3 0 16,-2 0-1-16,4-4 0 0,-3-3 0 16,7-5-7-16,2-7-11 0,0-4-12 0,2-4-10 15,9-7-10-15,3-5-24 0,3-4-37 16,1-9-10-16,-1-15-34 0</inkml:trace>
  <inkml:trace contextRef="#ctx0" brushRef="#br0" timeOffset="-205180.9">28408 916 76 0,'0'-3'243'0,"3"3"-192"0,-3 0-34 16,0 1-5-16,0 13 5 0,0 6 17 0,0 7-7 16,0 4-14-16,0 3 0 0,0 5-3 15,0 0-5-15,0 5-5 0,0 0 3 16,0-2-1-16,2 0 1 0,0-1-1 15,0-2 1-15,0-4-2 0,0-2 0 16,-2-3-2-16,0-2 2 0,0-4-8 16,-6-3-6-16,-3 0-8 0,-5-7-35 0,-7-1-37 15,-2-7-37-15,-3-6-61 16</inkml:trace>
  <inkml:trace contextRef="#ctx0" brushRef="#br0" timeOffset="-205024.9">28086 1456 48 0,'-6'-13'150'0,"6"4"-57"0,0 4-49 15,0 3 11-15,12 2-38 0,3 0-11 16,7 0 8-16,9 0 5 0,7 3-9 15,5 2-4-15,5 1-4 0,7 0 2 16,-3 0-4-16,0 1-2 0,-7-1 1 0,-3 0-13 16,-7 0-25-16,-6-4-35 15,-5-1-11-15,-7-1-23 0,-5 0-11 16</inkml:trace>
  <inkml:trace contextRef="#ctx0" brushRef="#br0" timeOffset="-204072.84">28731 1399 42 0,'4'-4'37'16,"-4"-1"-25"-16,0 4 0 0,0-1 5 15,0 1 2-15,2 1-7 0,-2 0-11 0,2 0-2 16,-2 0 1-16,2-1 1 0,0 1 6 16,0 0 13-16,-2 0 7 15,0 0 14-15,0-1 18 0,0-1 4 16,0 2-5-16,0 0-15 0,0 0-5 0,0 0-10 15,0 0-7-15,0 0-5 0,0 0-1 16,0 0-6-16,-2 0-9 0,-2 5-7 16,-2 5 2-16,2 5 5 0,-2 3 0 15,-1-2 0-15,5 3 0 0,2-4 0 16,0-2-1-16,7 0-2 0,3-4 2 0,6-2 1 15,7 0 1-15,6-7 1 0,2 0 4 16,4-1-1-16,-2-14-3 0,-2-1-2 16,-6 0 4-16,-6-3-1 15,-5 0 2-15,-3-1-2 0,-7-1-3 0,-2 5 1 16,-2 4-2-16,0 4 3 0,-2 5 0 15,-7 2-1-15,1 1-2 0,2 0-3 16,-4 11 2-16,-1 2 1 0,1 3-2 16,6 1 0-16,4 0-5 0,0 2-12 15,6-4 2-15,13 1 6 0,5-4 10 0,5-3 4 16,11-1-1-16,3-5-1 0,0-3 1 15,5 0-2-15,-7 0 2 0,1-9-2 16,-9-4 3-16,-6-2 0 0,-9-1 0 16,-7-2 2-16,-9 2 2 0,-2 2-1 15,0-1 1-15,-13 2-4 0,-3 3 4 16,-5 2-2-16,-6 2-4 0,0 6 1 15,0 0-2-15,5 2 1 0,1 13-4 16,2 3 0-16,9 5 3 0,4 0 0 16,6 1-2-16,0-1 2 0,10-2 1 15,5-2 0-15,3-2-2 0,1-4-1 0,4-4 1 16,3-5 1-16,1-2 0 0,2-2-1 15,-4 0 4-15,-2 0-1 0,-7 0 1 16,1-1-1-16,-11 0 0 0,0 1 0 16,-4 0-2-16,0 0-1 0,1 5 0 15,1 9 1-15,0 6-1 0,4 7 2 16,-2 4 2-16,-2 6-2 0,1 2 0 15,-5 0 0-15,0 2 3 0,-7-1-2 16,-9 0 1-16,-3 1 0 0,-6-4 1 16,-6-5-2-16,2-2 10 0,-2-7-12 0,2-6 1 15,3-4 3-15,-3-7-2 0,8-5 2 16,2-1 4-16,5-1-1 0,8-13 1 15,2-4-5-15,4-5 1 0,8-5-5 16,13-6-2-16,10-7-9 0,8-1 18 16,8 2-3-16,3-3-5 0,6 4 1 15,0-5 1-15,6 0 0 0,0 0 3 16,2 0-3-16,0 3 2 0,-4 1-1 15,-7 2 0-15,-9 2-1 0,-13-2 4 16,-6 3 1-16,-13 3 0 0,-6 2 0 0,-6 5 11 16,-2 3-1-16,-12 4-1 0,-5 5 0 15,-2 3-8-15,-1 7 2 0,1 3-3 16,0 0 2-16,3 13-1 0,1 9-4 15,-1 5-3-15,9 4-2 0,1 4 3 16,8 1 0-16,0 1-1 0,8 1-1 0,11-1-3 16,6-2-8-16,10-2-7 15,-2-6-12-15,10-3-13 0,3-8-23 16,4-11-64-16,-5-5-177 0</inkml:trace>
  <inkml:trace contextRef="#ctx0" brushRef="#br0" timeOffset="-203772.82">30554 666 347 0,'0'0'95'0,"0"0"-75"15,0 6-14-15,0 1 21 0,0 10 14 16,0 6 4-16,0 4-16 0,-4 8-10 15,0 3-1-15,0 3-11 0,0 4-3 0,-5 1-2 16,-1 3 1-16,2 2 2 0,-3-3-2 16,3 1-7-16,4-2-9 15,0 0-20-15,2 1-22 0,2-8-69 16,-4-7-191-16</inkml:trace>
  <inkml:trace contextRef="#ctx0" brushRef="#br0" timeOffset="-203629.82">30804 1616 623 0,'-14'-10'34'15,"5"0"-19"-15,1 5 10 0,2 0-16 16,-6 0-7-16,1 1 0 0,7 2-2 16,2 2-9-16,2 0-45 15,0 5-48-15,0-1-168 0</inkml:trace>
  <inkml:trace contextRef="#ctx0" brushRef="#br0" timeOffset="-172865.06">3597 4533 41 0,'0'0'117'15,"0"0"-72"-15,2 0-12 0,-2 0 1 16,2 0-6-16,-2 0-6 0,0 0-1 15,0 0-4-15,0 0-6 0,0 0-2 0,0 0 3 16,0 0 5-16,0 0 6 0,0 0 2 16,0 0-8-16,0-2 0 15,0 2 1-15,0-3-6 0,0 2 1 16,0 0-1-16,-4-1 3 0,4 1-5 0,0 1-2 15,-2-2 0-15,2 2 1 0,-2-2-7 16,0 1 5-16,2 1-2 0,-2 0-3 16,-1 1-3-16,-1 12 1 0,2 1 3 15,-2 4 0-15,2 5-2 0,-6 3 4 16,4 8-2-16,-3 2 1 0,1 0 2 15,-2 2 5-15,0-2-6 0,4-6-2 0,-3 1 0 16,3-4 2-16,0-1-1 0,0-4-2 16,0-3 2-16,4-2-1 15,-6-5-4-15,4-3 2 0,2-2-1 16,0-4 1-16,0-2 0 0,0-1-2 0,0 0-2 15,0 0 0-15,0-1-6 0,0-8-11 16,6 1-14-16,0-2-21 0,-2-4-47 16,2-3-93-16</inkml:trace>
  <inkml:trace contextRef="#ctx0" brushRef="#br0" timeOffset="-170444.92">4072 4551 158 0,'0'0'48'0,"0"0"-6"16,0 0 11-16,0 0-10 0,0-1-11 0,0 1-12 15,0 0-15-15,0 0-3 0,0 11 7 16,0 5 0-16,0 4 4 0,0 4-3 16,0 3 3-16,0 4-2 15,0 3 1-15,-4 1-5 0,2 2 1 0,0 1-3 16,0-2 4-16,2-3-5 0,0-1-1 15,0-4 1-15,0-3-4 0,0-3-2 16,0-6 4-16,-4-2 0 0,4-5 1 16,-2-4 0-16,2-3 1 0,0-2 4 15,-2 0 14-15,-3-8-1 0,-1-10-6 0,0-6-4 16,0-4 0-16,2-7-3 0,0-4 1 15,-1-9-3-15,1-9-3 0,2-5 0 16,2-9-5-16,0 1 3 16,9 8-2-16,3 7 3 0,7 14-2 0,1 11-1 15,3 7-4-15,8 8-1 0,2 5 4 16,8 6 2-16,3 4-3 0,-1 0 1 15,1 7 1-15,-7 10 1 0,0 1-1 16,-10 3 0-16,-6 3 1 0,-9-1-5 16,-8 2 1-16,-4-1-1 0,-4-1 3 0,-8-2 3 15,-9-3-1-15,-2-2 2 0,-4 1 0 16,-2-3-2-16,-2 2 0 0,0-1 0 15,2-3 2-15,0 2-2 0,7-2-9 16,3-1-11-16,11 0-18 0,8 1-40 16,0-5-57-16,0-2-99 0</inkml:trace>
  <inkml:trace contextRef="#ctx0" brushRef="#br0" timeOffset="-167274.75">5494 4969 85 0,'2'2'53'0,"-2"-2"-23"0,0 0 15 16,3 0 15-16,-3 0-19 0,4 0-8 15,4-6-8-15,4-9-8 0,5-4-5 16,6-6 0-16,1-2 5 0,3-5 3 0,0-4-2 15,2-4 1-15,-2-6-6 0,2-6-2 16,-4-5-4-16,2-5-6 16,-3 1 1-16,3 4 2 0,-2 6-1 15,-6 7 3-15,-1 11 6 0,-5 5-3 0,-3 9 1 16,-4 6-3-16,-4 4 1 0,0 6-2 15,0 2 2-15,-2 1-8 0,3 0-4 16,-1 11 3-16,0 8 2 0,0 6-1 16,-2 6 0-16,2 5 4 0,-2 6-3 15,0 4 1-15,4 4-2 0,0 3 0 16,2 0 1-16,3 2-1 0,1-1 0 15,-2-5-1-15,0-3 0 0,-1-5 1 0,-5-5-7 16,-2-4 1-16,0-5-5 0,0-4 2 16,-7-3-9-16,-7-4-1 15,-3-3 1-15,1-3 1 0,-3-7-8 0,-1 0 7 16,1-3 4-16,0 0-5 0,1-8 2 15,1-9 7-15,1-3 10 0,-1-3 0 16,5-6-2-16,1 3 2 0,7 1 2 16,4 2-1-16,0 8-2 0,9 2 5 15,3 5-4-15,7 7-1 0,3 1-1 0,5 0 2 16,8 0 2-16,7 4-3 0,7 3 2 15,3-1-1-15,8-1 1 0,0-1-1 16,0 0-2-16,-6-3 3 0,-1 1 0 16,-7-2-1-16,-13 0-1 0,-4 0 2 15,-15-5 0-15,-8 1-1 0,-1-1 1 16,-5-4 6-16,0-1-1 0,-7-2-5 15,-3-2 5-15,0 1 4 0,-5-2 3 16,-3 1-3-16,1 3-4 0,-6 0 3 16,3 5-5-16,3 5 3 0,-3 1-1 0,1 0-4 15,4 9-1-15,-3 5-2 0,3 4 1 16,7 3-1-16,0 1 1 15,6 1-1-15,2 0 0 0,0-3-1 16,2 0-1-16,8-6-3 0,5-4 2 0,1-3 0 16,3-7 4-16,1 0-1 0,3-1 2 15,2-15 2-15,4-4-1 0,4-6 11 16,-4-5 2-16,2-4 0 0,-6-2-4 15,-3-4 1-15,-1-2-6 0,-4-4-1 16,-3-6 0-16,-3-4-7 0,-5 0 2 0,-2 2 1 16,-4 8 0-16,0 10-2 0,-6 15 1 15,-1 14 1-15,-7 8-1 0,2 8-5 16,-5 19-1-16,-6 11 5 15,1 12 2-15,3 3-2 0,-2 8 1 0,3 6 1 16,-1 3-6-16,7-2-11 0,10-6-3 0,2-11-5 16,10-10 5-16,13-10 5 15,4-6 5-15,4-2 4 0,6-7 6 16,0-6-1-16,6-2-1 0,3-7 3 15,1-1-1-15,1-2-2 0,-3-12 2 0,1-4 1 16,-5 0-1-16,-6-2 2 0,-10 3-2 16,-6-1 4-16,-11 0-3 0,-2 1 4 15,-4-3 2-15,-2-1-1 0,0 5-2 16,-6-2-5-16,-4 1 4 15,-5 4 2-15,3-1-3 0,-5 5 5 0,1 4-3 16,-3 1-3-16,-3 4 0 0,3 0-3 16,-4 6 1-16,0 7 1 0,5 5 1 15,-3 4-6-15,5 5 1 0,1 0 4 16,3 4-1-16,6-1 0 0,3 0-1 15,3-3 1-15,0-2 0 0,7-4-3 0,7-6 2 16,1 0 2-16,3-8 0 0,3-5-1 16,0-2 2-16,-1 0-2 0,3-10 4 15,2-8 7-15,0-3 2 0,1-5 3 16,-1-5-7-16,0-2-1 0,-2-5 0 15,-5-6 0-15,3-8-6 0,-6-3-1 16,-3-10 0-16,0-1 1 0,-8-1-3 16,-1 9-1-16,-3 11 0 0,0 14 3 15,-3 14 1-15,-3 10-4 0,-4 9 2 16,-5 4 1-16,3 20-6 0,-4 9 3 0,-1 10 2 16,3 8 0-16,-1 5 0 0,1 7 0 15,3 0 1-15,3-4 0 0,6-5-9 16,2-13-1-16,6-8 5 0,11-4 3 15,-1-5 2-15,9-6-5 0,0-5 2 16,0-6 2-16,-1-5 2 0,-5-2-2 16,-2 0 1-16,-3-5 2 0,-2-6-3 15,5-4 1-15,-3 0-1 0,-1-1 2 16,-5 0-1-16,0 1 0 0,1 1-1 15,-1 4 0-15,-4 3 0 0,-2 0 0 0,2 6 0 16,-4 0 1-16,0 0 0 0,0 1-3 16,0 0 0-16,0 0 0 0,0 0 0 15,2 0 1-15,-2 3 1 0,2 5 0 16,0 0 1-16,1 4-2 0,-3 3 3 15,2-2-4-15,0 2 2 0,0-1 2 0,0-2-2 16,2 2-2-16,0-1 3 16,-4 1-1-16,4-1-1 0,-2-2 2 15,-2-2 0-15,2-3-2 0,-2-2 2 16,0 0 2-16,0-3-2 0,0-1-1 0,0 0 3 15,0 0 5-15,0-4-5 0,0-5-4 16,0-5 0-16,4 0 1 0,3-3 1 16,1-3-2-16,0-2 0 0,3-2 1 15,-1 1 1-15,0 3-2 0,-2 3 1 16,1 2 0-16,-5 5 0 0,2 3-2 0,-2 4 2 15,2 3-3-15,3 0-1 0,-1 0 2 16,2 0 0-16,3 0 2 16,1 6 1-16,1-3-2 0,-3-2 0 15,2 0 3-15,1-1-1 0,-5 0-2 16,1 0 1-16,-1 0 1 0,-4 0-1 0,-4 0 0 15,-2 0 1-15,0 0 3 0,0 0 0 16,0 0-4-16,0 0-1 0,-2 0 0 16,-2 0-5-16,-2 6 2 0,0 1 1 15,-3 2 3-15,3 4 2 0,2-2-3 16,-2 0 0-16,2 2 1 0,4-1-1 0,2-1-3 15,14-1-1-15,3-4 9 0,4-4-4 16,1-2 1-16,3 0-1 16,4-3 4-16,2-10-3 0,0 0-1 15,3-1 1-15,-5-4-2 0,-9 2 2 0,1-1-1 16,-10 1 2-16,-3 1 2 0,-2 2-3 15,-4-1 2-15,-2 1 1 0,0 2-1 16,-2 0 1-16,0 4 1 0,0 3-4 16,0 3 2-16,0 1-4 0,5 0-1 15,-3 0-3-15,4 0 4 0,-4 0 0 0,2 0-1 16,0 5 2-16,0-3 2 0,-2 4-3 15,0-1 0-15,-2 0 1 0,0 1 2 16,0-1-2-16,0 1-1 16,0 2 1-16,0-3 1 0,0 4-1 0,0 1-2 15,5 0 2-15,-1 3 1 0,-4-1-1 16,0 2 0-16,0 2 0 0,0 2 1 15,0 0-1-15,0 3-1 0,0-1 2 16,0 0-1-16,-4 2 0 0,-3-1-2 16,-1-2 1-16,0 0 1 0,-3-3 0 0,3-2-1 15,2-3 1-15,0-5 0 0,2 0-3 16,4-6 0-16,0 0-2 0,0 0 1 15,0-5-3-15,10-8-6 0,7-4 5 16,7-6 0-16,3-5-2 0,4-3-1 16,-2-3-2-16,0-1 0 0,2 1 5 15,-6 3 5-15,-4 4 2 0,-1 1 5 16,-5 4 5-16,-3 5 1 0,-8 1 9 15,2 6 1-15,-3 2-3 0,-3 3-5 16,0 2-3-16,2 3 1 0,-2 0-7 0,0 0-4 16,0 1-3-16,0 10 2 0,0 4 1 15,0 0-2-15,0 3 2 0,0 2 2 16,4-1-1-16,2 2-1 0,6-1 0 15,5-1 1-15,-1 2-1 0,1-2-2 16,-7 0 3-16,-1 2 1 0,-5-3-2 16,-4 1 0-16,4 1 1 0,-4-3 2 15,0 0-3-15,0 0 2 0,-11-4 0 16,-3-2 3-16,2-1-2 0,-5-2-1 15,3 0 1-15,-1-3-1 0,-1-3 1 16,3 2-4-16,1-4 5 0,-1 0 0 0,5 0-3 16,-2-1-4-16,6-6-5 0,4 0 1 15,0-1-4-15,2 0-9 0,10 0-3 16,5 2 3-16,1 3 1 0,5-2 1 15,0 1 5-15,4 0 2 0,-3-3-1 16,3-1 11-16,2 0 0 0,-2-3 3 16,4-1 0-16,6-4 0 0,3-3 5 15,5-1 34-15,5-2-9 0,-7-2-28 16,-8 4 9-16,-12 0 2 0,-11-1-8 15,-10 6 1-15,-2-1 5 0,-2 5 7 0,-6 3-12 16,-8 2-2-16,-1 5-3 0,-8 1-2 16,-2 1-1-16,0 14-1 0,3 2 0 15,3 4 2-15,7 3-2 0,3 0 3 16,5 3-4-16,6-3-6 0,0-2-4 15,6-1-1-15,11-3 1 0,8-2 1 0,14-6 4 16,12-3 8-16,7-7 3 16,6 0-2-16,-4-5-1 0,-2-10 0 15,-2 2 1-15,-8-3 1 0,-9 1-1 16,-8 0 2-16,-8-3 8 0,-11 4 0 0,-8-2 0 15,-4 1 5-15,0 3-7 0,0 0-3 16,-2 2 1-16,-4 4-3 0,0 1-2 16,4 3 0-16,0 2-2 0,2 0-4 15,0 6-2-15,2 7 5 0,6-2 0 16,4 3 1-16,1 1 0 0,-3 0 0 0,0 4-2 15,-1-4-1-15,-1 2 1 0,0-1 4 16,5 0-3-16,-1 0 0 16,-4-1 1-16,-6-4 2 0,-2 1-1 15,-2-1 5-15,-12-1 14 0,-5 2 1 0,-4-2-5 16,-1 0 1-16,-5 3-1 0,0-3-4 15,2 0-7-15,8 0-3 0,5-1 0 16,6-2-2-16,8 2-12 0,0-2-34 16,8-6-53-16,12-1-237 0</inkml:trace>
  <inkml:trace contextRef="#ctx0" brushRef="#br0" timeOffset="-167134.75">10048 5191 544 0,'-12'0'1'0,"-5"0"-3"15,1 0 2-15,-3 0-36 0,-1 3-40 16,-1-3-49-16,6 0-170 0</inkml:trace>
  <inkml:trace contextRef="#ctx0" brushRef="#br0" timeOffset="-136578.98">13077 4437 12 0,'-5'3'14'0,"-3"-2"111"0,0-1-71 16,0 2-11-16,-1 0 6 0,-1-1-8 15,2 3-5-15,-3-3 0 0,1 1-9 16,2 0-4-16,0-1-3 0,-1 0-1 0,5 0-4 16,-2-1 1-16,0 2-4 15,-2 1-3-15,-3-1 1 0,1 1-2 16,0 2-1-16,-1-1-1 0,-1 3-4 15,-1-2 3-15,3 0 0 0,4 0-2 16,2-3 1-16,4 0-3 0,0-1 0 0,0 0-1 16,0 0-2-16,8-1 1 0,6 0 4 15,11-1 2-15,8-12-3 0,5 0-1 16,9-1 3-16,-1-4-3 0,9 3-1 15,5-1 1-15,-2-2 3 0,6 4-3 16,-10 2 1-16,-6 3 1 0,-11 5-2 0,-15 1-1 16,-7 3 0-16,-9 0 0 15,-4 0 1-15,-2 0-1 0,0 0-1 16,-2 0 1-16,-6 2-4 0,-5 5-4 15,-1-2-5-15,0 1-4 0,3 1-6 0,1-1-14 16,0 3-18-16,-3-1-17 0,1 1-34 16,-3-2-84-16</inkml:trace>
  <inkml:trace contextRef="#ctx0" brushRef="#br0" timeOffset="-136361.97">13215 4463 293 0,'0'2'96'0,"0"0"-63"15,0 7 3-15,-6 4 14 0,-7 6-6 16,3 5-13-16,0 3-11 0,-1 1-8 16,5 2-6-16,-2-3-2 0,6-1-4 15,0-1 2-15,2-5-1 0,0 1-1 16,6-5-5-16,6-2-12 0,1-3-15 0,5-4-21 15,-1-4-36-15,4-3-55 0,-5 0-129 16</inkml:trace>
  <inkml:trace contextRef="#ctx0" brushRef="#br0" timeOffset="-136173.96">13519 4570 376 0,'0'0'39'15,"0"0"-25"-15,0 2 19 0,2 8 7 0,4 4-9 16,0 2-14-16,1 4-4 0,3-1-4 15,2-2-5-15,7 1-4 0,-2-3 1 16,-1-2 0-16,7-3-8 0,-3-4-19 16,1 1-19-16,2-6-41 0,-5-1-51 15,-1 0-87-15</inkml:trace>
  <inkml:trace contextRef="#ctx0" brushRef="#br0" timeOffset="-135637.93">13858 4631 191 0,'0'0'49'15,"0"0"-10"-15,0 1-7 0,-4 8-2 0,-2-1-2 16,-1 2-11-16,3 2-10 0,2-2-6 15,2-1 1-15,0-2-2 0,2 0-3 16,9-5-12-16,3 2-16 0,1-4 18 16,5 0-15-16,1 0-33 0,2-9 1 15,-1 0 29-15,-1-1-3 0,-2 4 17 16,-3 1 17-16,-5 0 6 0,-5 4 10 15,-2 1 11-15,0 0 9 0,-4 0 0 16,0 6 5-16,0 8 1 0,0 6-15 16,-10 4-12-16,1 7-3 0,3 6 6 0,-2 4 4 15,0 7-13-15,-3 4-1 0,5 0 3 16,2 0 1-16,-2-3 2 0,4-5-3 15,-2-2 1-15,-1-8 1 0,1-5-7 16,2-6 2-16,0-7 0 0,-2-7-2 16,2-3-2-16,-2-6 1 0,-2 0 6 15,2 0 8-15,-5-12-9 0,5-3-2 16,2-10-1-16,0-4 6 0,2-7-5 15,0-7 3-15,2-10-5 0,8-6-3 16,5-12-2-16,3-7-1 0,5-6 2 0,8-1-2 16,4 7-3-16,7 13 0 0,-1 14 3 15,5 16 2-15,3 10-4 0,-1 7-2 16,1 8 4-16,3 6 0 0,0 4-1 15,-1 0 0-15,-1 4 2 0,-13 12-1 16,-4 2-4-16,-16 2-5 0,-13 5-2 0,-4-2 3 16,-13 1 4-16,-11 1 3 15,-3-4 3-15,-10 3 0 0,-3 0-2 16,-3-5 7-16,-3 3 4 0,3-1-2 15,2-2-6-15,3-3-1 0,7-2-1 0,11-3-1 16,12 0-1-16,1-2-15 0,7-2-30 16,7 2-57-16,3-8-93 0</inkml:trace>
  <inkml:trace contextRef="#ctx0" brushRef="#br0" timeOffset="-134542.86">15565 4208 102 0,'-20'0'63'0,"3"0"-2"0,3 2 10 16,-1-2-11-16,5 0-5 0,2 0-10 0,-1 0-10 15,7 0-2-15,2 0-14 0,0 0-11 16,7 0-9-16,13 0 8 15,7 3-1-15,14 1-1 0,5 0-3 16,4 2 2-16,1 2-3 0,1 3-1 0,-7 1 0 16,-5 4 1-16,-11-2-1 0,-13 1 0 15,-12-2-1-15,-4-1 2 0,0 1 0 16,-12-2 2-16,-7 2 0 0,-6 1-2 15,-6-3 2-15,-4 3-3 0,2 0 1 16,0-2 0-16,6 1 1 0,7-3-2 0,7-2 0 16,7 1 2-16,6 0-6 0,0-1-2 15,10 3 6-15,9-3 0 0,8 0 0 16,6 2-1-16,6-2 1 0,2 1 0 15,-1 1 0-15,-5 0 0 0,-4 1 0 16,-13 0 0-16,-3-1 1 0,-11-1-2 16,-4-2 2-16,0 2 0 0,-10 3 2 15,-7 0-1-15,-12 2 0 0,-2 1 2 16,-10 1-3-16,6 1 2 0,-4 1 0 15,-1-2-1-15,7-1-2 0,6-3-1 0,9-1 0 16,9-2-5-16,7-1-15 0,2-1-22 16,7-1-28-16,7-6-42 0,11 0-130 15</inkml:trace>
  <inkml:trace contextRef="#ctx0" brushRef="#br0" timeOffset="-134129.84">16152 4250 48 0,'7'-4'266'15,"3"-1"-250"-15,4-1 20 0,7 2 12 16,-2 1-9-16,8 3 0 0,8 0-12 0,0 0-7 15,4 10-8-15,-4 4-4 0,-2 4-4 16,3 3 0-16,-12 4 0 16,-7 4 0-16,-9 1-3 0,-8 1 1 15,-8 1 4-15,-15-1-4 0,-4-2 2 0,-8-1 0 16,0-2-1-16,0-2-4 0,-2-1 2 15,2-4 3-15,6-4-2 0,2-2-1 16,4-5 0-16,6-4 3 0,7-1-4 16,8-3 1-16,0 0 1 0,2 0 2 15,0 0-3-15,0 0-2 0,12 0-2 16,5-5 3-16,-1 5 0 0,7 0 0 0,-2 0-1 15,0 0 2-15,-1 0-1 16,-1 5-1-16,-1 4 0 0,3 0 2 16,2 2-1-16,6 3 0 0,4-3-2 15,6 2-12-15,7 0 1 0,9-3-55 0,5-1-39 16,0-8-119-16</inkml:trace>
  <inkml:trace contextRef="#ctx0" brushRef="#br0" timeOffset="-133420.8">17225 4103 157 0,'2'-5'169'0,"3"0"-109"16,-1 3-3-16,0 1-18 15,-2 1-8-15,2 4-7 0,0 10-2 0,-2 10-4 16,-2 8-1-16,0 6-8 0,-4 8-3 16,-6 4-5-16,-3 0 4 0,-1 5-2 15,1-6 0-15,-1-2-2 0,0-2 4 16,1-8-4-16,-1-5 1 0,5-4 0 15,3-12 1-15,2-4-3 0,4-5 0 0,0-7-1 16,0 0 3-16,10-5 3 0,11-12-2 16,4-4 0-16,6-3-1 0,2-3-4 15,2 1 2-15,2-3 2 0,9 4-3 16,-3 3 1-16,-2 2-1 0,-1 7 3 15,-5 7-2-15,-2 1 0 0,-8 5-1 16,-7 0-2-16,-5 0-1 0,-7 10-3 16,-4 0 3-16,-2 1 1 0,0 2 4 15,0-1-1-15,-6 3 0 0,-9-1 0 16,-1-1 2-16,-3 2-1 0,-6-3 1 15,3 0 0-15,-1-1 7 0,0-3-3 0,5-1-2 16,1 2 0-16,3-5-1 0,5 1-3 16,7-3 0-16,2-1-1 0,0 2-1 15,0 0-12-15,9-1-16 0,7-2-34 16,5 0-59-16,2-11-197 0</inkml:trace>
  <inkml:trace contextRef="#ctx0" brushRef="#br0" timeOffset="-133229.79">17866 4370 145 0,'2'0'304'16,"2"0"-262"-16,-4 0 0 0,0 0-12 16,0 5 5-16,0 4-6 0,0 4-13 15,0 6-5-15,0-1-4 0,-4 5-2 16,0 1-4-16,0-1 3 0,0 2-4 15,2-1-8-15,-2-2-10 0,4 0-15 0,0-4-15 16,6-5-43-16,2-6-68 16,4-7-113-16</inkml:trace>
  <inkml:trace contextRef="#ctx0" brushRef="#br0" timeOffset="-132881.78">18424 3806 221 0,'0'-6'241'15,"0"2"-233"-15,2 4-1 0,0 8-2 16,-2 13 13-16,0 9 16 0,-10 12-3 16,-2 2-17-16,-5 7-3 0,-2 2-3 0,-1 0-8 15,-1 3 3-15,5-3-1 0,1 0 0 16,3-5 0-16,3-5-1 0,1-7-1 15,2-5-3-15,4-9-2 0,2-8 0 16,0-5-6-16,0-6 2 0,8-3-2 16,9 0 3-16,5-4 2 0,5-6 4 0,4 0-1 15,2 0 2-15,3 2 2 0,-1 3-1 16,2 1 1-16,0 4-1 15,0 0-2-15,1 0 4 0,-5 0-4 0,-4 3 2 16,-3-1 0-16,-3 4-2 16,-6-4-3-16,-3 2-6 0,-3-1-11 0,-7-1-20 15,0-1-17-15,-4-1-14 0,0 0-44 16,0 0-54-16</inkml:trace>
  <inkml:trace contextRef="#ctx0" brushRef="#br0" timeOffset="-132697.78">18054 3981 334 0,'0'0'161'0,"0"0"-155"0,13 0-7 15,-1 7 1-15,0 2 0 0,5 3-37 16,4 0-133-16</inkml:trace>
  <inkml:trace contextRef="#ctx0" brushRef="#br0" timeOffset="-126956.43">11181 7978 216 0,'-6'-2'61'0,"2"0"3"0,-2-2-18 16,1 2-6-16,-1 0-10 0,4 0-4 15,-2-1-3-15,2 3-8 0,2-2 2 16,0 1-7-16,0 0 3 0,0 1 0 0,0 0-1 15,0 0-1-15,-2 0 0 0,0-1-2 16,2-1-1-16,-4 1 1 0,4 1-2 16,0 0 0-16,-2-1 0 0,0 1-1 15,-3-1 1-15,3 0-1 0,2 1-5 16,-2-1 2-16,2 1-2 0,0 0 3 15,0-1-2-15,0 1-3 0,2 0-3 16,13 0 3-16,8 0 2 0,8 1 0 16,4 1 0-16,6 1-1 0,4 0 1 15,7 1-1-15,6 0 0 0,2 1 1 16,2 3 0-16,0-1-1 0,-6 1 0 0,-9-2 1 15,-7-1-2-15,-13-1 1 0,-9-2 1 16,-10-1-2-16,-6 0 2 0,-2-1 0 16,0 0 2-16,0 0 6 0,0 0-4 15,-8-4-5-15,4 0 3 0,-2-1-1 16,-2 2 0-16,6 2-2 0,-5 0 0 15,3 1 2-15,2 0-1 0,-2 0-3 16,4 0 1-16,0 0-1 0,0 2 2 16,0 6-4-16,0-2-4 0,0 2-12 15,6-1-16-15,2 1-16 0,3-4-36 0,-1-1-97 16</inkml:trace>
  <inkml:trace contextRef="#ctx0" brushRef="#br0" timeOffset="-125897.38">13021 8017 49 0,'-8'0'104'0,"1"0"-59"0,3 0 8 16,-4 0-7-16,2-1-9 0,2-2 3 15,-3 1-1-15,1 0-5 0,4 2-3 16,-4-3-3-16,4 3-1 0,0-2-1 15,0 0-6-15,2 2-2 0,0 0-4 16,0 0-5-16,2 0-6 0,8 0-3 16,13 0 2-16,8 3 1 0,10 1 0 15,11-1 0-15,2-2-2 0,6 1 1 0,-3 0-2 16,3-2 3-16,-2 0-2 0,-4 0 3 15,-4-1 0-15,-9-6 2 16,-4 0-1-16,-12-2-2 0,-2 1 3 16,-9 0-1-16,-3 1 1 0,-3 0-1 0,-4 1 1 15,-4 1 0-15,0 3-1 0,-2 0-2 16,-8 2-1-16,-1 0-2 0,-1 0-2 15,6 6-2-15,-1 6-8 0,5 0-16 16,2 3-15-16,0 0-32 0,0-5-54 16,0-4-184-16</inkml:trace>
  <inkml:trace contextRef="#ctx0" brushRef="#br0" timeOffset="-124868.31">14997 7961 116 0,'-6'0'84'0,"0"0"-44"0,1-2 17 15,-1-2-16-15,-2 1 0 0,2 2 1 16,2 1-11-16,-3-1-11 0,3 1 1 16,-2-2-8-16,4 2 1 0,0 0-2 15,0-1 1-15,2 1 0 0,0 0-2 16,-2 0-2-16,2 0 3 0,0 0-3 0,0 0 0 15,0 0-4-15,0 0 0 0,8 0-2 16,11 0-1-16,12 0-1 16,12 0 3-16,13 0 1 0,8 0-3 15,8 0 0-15,-1 0 1 0,1-1 1 0,0 1-1 16,-3 0 2-16,-5 0 3 0,-9 0-7 15,-9-1 3-15,-9-2-2 0,-8-1 5 16,-8 0-2-16,-7-2 1 0,-3 2 5 16,-5-1-3-16,-6 2 0 0,0-1 0 15,0-1-6-15,0 2 2 0,0 1-1 0,-6 0-3 16,3 2 0-16,-1 0 0 0,0 0-1 15,2 0-1-15,-4 4 0 0,6 7-4 16,-2 1-12-16,2 2-10 0,0 2-21 16,4-1-23-16,4-5-64 0,7-5-242 15</inkml:trace>
  <inkml:trace contextRef="#ctx0" brushRef="#br0" timeOffset="-123919.27">17074 7907 127 0,'0'0'38'0,"-2"0"4"0,0 0 4 16,0 0-16-16,-2 0-1 0,2-1-1 15,-4-1-7-15,0 1 5 0,1 1-4 16,-1-1 0-16,0 1 3 0,2 0-7 15,-4-1 1-15,4-1-5 0,-1 2 5 16,3 0-6-16,-2 0-3 0,2 0 4 16,0 0-3-16,0 0-1 0,2 0 4 15,-4 0-6-15,4 0 1 0,-2 0-2 16,-2 0 1-16,4-1-1 0,0 1 4 0,-2 0-7 15,2 0 1-15,0 0-1 0,0 0 2 16,0 0 1-16,0 0-5 0,0-1 1 16,12 1-3-16,9-2 0 0,12 2-1 15,10 0 1-15,13 0 1 0,12 0-1 16,11 0-1-16,10 0 2 0,6 2-1 0,2 0 0 15,-4 1 0-15,-15-2 0 16,-13-1 1-16,-14 0 0 0,-12 0-2 16,-3-9 3-16,-12 3 9 0,-3-2-2 15,-6 1 2-15,-9-1 4 0,-4 0 1 0,0 2-4 16,0-1-4-16,-2 3 3 0,0 2-5 15,0 2 0-15,0 0-5 0,0 0-2 16,2 0 2-16,-2 0-2 0,0 0-2 16,0 1 3-16,0 4 2 0,0 2-3 15,0-3 0-15,0 2 2 0,0-1 0 0,0-2-1 16,0 2-1-16,0-4 2 0,0 1 0 15,0 1-1-15,0-3-1 0,0 1 1 16,0 2-4-16,0 0-9 16,0 0-13-16,0 1-12 0,0 1-11 0,0 0-17 15,0-1-37-15,2-2-83 0</inkml:trace>
  <inkml:trace contextRef="#ctx0" brushRef="#br0" timeOffset="-119407">20626 3749 130 0,'-17'-6'73'15,"-6"3"-33"-15,-1 3 12 0,-7 0-13 16,-9 2-1-16,-3 11-1 0,-3 7 2 0,3 7-1 16,-2 1-8-16,1 8-3 0,9 4-2 15,4 0-3-15,6 3-7 0,11-1-5 16,8 0-4-16,6-3 0 15,4 4-5-15,12-3 0 0,15-1 2 16,6 1 0-16,11-5-4 0,4 0-16 0,6-4-16 16,1-4-37-16,-1-7-42 0,-2-9-146 15</inkml:trace>
  <inkml:trace contextRef="#ctx0" brushRef="#br0" timeOffset="-118866.97">21153 4025 253 0,'0'0'53'0,"0"0"-1"0,0 1-36 0,-4 8 11 15,-11 4 14-15,-3 4-10 0,1 6-2 16,-8 1-5-16,0 2-11 0,5 1-1 16,-1-2 1-16,7-1-2 0,1-3-2 15,7-3-1-15,6-2-3 0,0-4-1 16,0-3-2-16,4 0-2 0,13-4 5 15,3-1 1-15,5-2-2 0,4-2 0 16,4 0-5-16,2 0 7 0,3-1-6 16,-1-3 0-16,4 1 0 0,-2 0 1 15,-1 2-1-15,-5 0-1 0,-6 0-1 0,-7 1 4 16,-5 0-4-16,-3 0 0 0,-4 0-4 15,-1 1-5-15,-3 3-5 0,0 3-8 16,0-2-9-16,0 1-13 0,0 1-15 16,-2-1-47-16,0-3-64 0</inkml:trace>
  <inkml:trace contextRef="#ctx0" brushRef="#br0" timeOffset="-118642.96">21322 4103 368 0,'0'0'61'0,"0"0"-13"16,2 9-26-16,0 5 18 0,1 2 17 15,-3 4-26-15,2 2-17 0,-2 1-5 0,0 4-4 16,0 0 0-16,0 2-4 15,4 2-1-15,2-1-4 0,4 1-12 16,5 2-25-16,3-2-33 0,3-2-63 16,8-9-4-16</inkml:trace>
  <inkml:trace contextRef="#ctx0" brushRef="#br0" timeOffset="-118130.93">21992 3848 198 0,'2'-10'74'16,"-2"2"-8"-16,4 6-16 0,-4 2 2 15,0 0-4-15,0 2-18 0,-2 15-30 16,-8 8 8-16,-7 10 7 0,-1 6 5 0,1 2-6 16,-3 2 0-16,-3-2-2 0,2 1-3 15,-2-2 4-15,5-4-6 0,3-4 2 16,1-8 0-16,4-5-3 15,5-3 0-15,1-8-3 0,4-2-1 0,0-4 0 16,2-4 0-16,13 0 3 0,8-2 0 16,3-9-1-16,10-2-2 0,3-1-1 15,-2 2-1-15,-2 1 0 0,-2 1 1 16,-4 2-2-16,-4 2 0 0,-2 0 2 15,-5 4 0-15,-5 1-2 0,-5 1 0 0,-2 0 2 16,-2 0-3-16,-2 4-2 0,0 4 2 16,-2-2 2-16,0 4 0 0,0 0-2 15,-8 0 2-15,-4 2 2 0,1-2-1 16,-3-2-1-16,0 1 0 0,-3 1 2 15,-2-1 1-15,3 2-3 0,-1 0 1 16,3-4-1-16,1 0 1 0,5-2-2 16,4 1 2-16,2-1-2 0,2 1-3 15,0-2-17-15,2-1-18 0,6-2-6 16,7-1-29-16,5 0-40 0,1-14-180 15</inkml:trace>
  <inkml:trace contextRef="#ctx0" brushRef="#br0" timeOffset="-117931.91">22432 4155 370 0,'-4'0'59'0,"2"5"-22"16,2 1 3-16,0 5 2 0,0 2 11 15,0 3-22-15,2 4-16 0,0 0-4 16,0 4-6-16,-2-1-1 0,0 1-3 0,0 0 0 15,0 0 1-15,0 0-6 0,0 0-11 16,0-4-21-16,5-2-14 0,5-4-21 16,-4-9-43-16,2-5-190 0</inkml:trace>
  <inkml:trace contextRef="#ctx0" brushRef="#br0" timeOffset="-117710.9">22833 4087 324 0,'-10'12'60'15,"-2"8"-52"-15,-3 5 43 0,-3 3-15 16,-5 3 4-16,0 0-3 0,-4 8-14 16,-2 1-4-16,0 6-14 0,0 3-2 15,-2 2 1-15,7 4-2 0,-1-3-1 0,6-2-1 16,9-5 1-16,2-7-1 15,1-9-5-15,5-7-17 0,2-10-19 16,0-3-32-16,0-7-18 0,2-2-93 16</inkml:trace>
  <inkml:trace contextRef="#ctx0" brushRef="#br0" timeOffset="-116770.85">23071 3815 77 0,'4'-9'48'0,"-2"6"6"0,2 0-1 16,-4 0-2-16,0 2 2 0,3-1-10 15,-3 1-13-15,0 1-12 0,0 0-11 16,0 0 0-16,0 0 4 0,0 0 0 16,0 4-1-16,0 1 5 0,-3 1-1 15,-1 2-3-15,4 1-4 0,-4 1 5 0,0 2-5 16,4 0 0-16,-4 1-3 15,0 0 2-15,2 0-4 0,-4 2-2 16,3 3 1-16,-1-3 2 0,0 0-2 0,0 0 0 16,0-2 0-16,0 0 1 0,0 1-1 15,-3-1 0-15,5 1 2 0,-2 2 4 16,0-1-2-16,0 2-4 0,-2 1 4 15,0 1 2-15,-3 3-5 0,-1-1 0 16,2 3 0-16,-1 0 1 0,1-1-2 0,2 0-1 16,2-1 1-16,0-5 0 0,2 1 0 15,0-4-2-15,2-5 2 0,0-3 1 16,0-1-1-16,0-5-2 15,0 0 3-15,2 0 1 0,6 0 3 0,2-5-8 16,3-6 2-16,-3 0 0 0,7-3 2 16,-3-3-5-16,3-2 1 0,5-5 0 15,-5 0-6-15,1 3-3 0,-1 2 3 16,-3 2 6-16,-3 8-1 0,-3 1 3 15,-4 6-1-15,0 1 1 0,-4 0 1 0,0 1-1 16,0 0-1-16,0 0-1 0,0 3-3 16,0 8 4-16,0 1 1 0,-2 2 2 15,0 0-3-15,2 1 0 16,0 2 1-16,2-4 1 0,9 0-2 0,1 1-1 15,4-4 3-15,5-1 1 0,6-3-2 16,2-2 0-16,6-1 1 0,2-3 0 16,-6 0-2-16,-2 0 0 0,-8-8-1 15,-11-3-4-15,-1-2 0 0,-9-1 3 16,0 0 2-16,0 0 2 0,-11 1-3 0,3 2 0 15,-4 1 4-15,1 2 0 0,5 3-3 16,2 1 4-16,-2 2-1 0,4 2 0 16,2 0-1-16,-2 0-1 15,2 0-1-15,0 0-3 0,0 0-1 0,0 2-1 16,0 5 4-16,4 3 2 0,8-1-2 15,0 0 2-15,9 1 1 0,6 0 1 16,2 0-1-16,4 3-2 0,-2-2 2 16,-6 0 0-16,-4 1-1 0,-9-4-2 15,-2 3 2-15,-4-1 1 0,-1 0-2 0,-3 2 0 16,-2 0 3-16,0 2-1 0,0 3 1 15,0-1 1-15,0 3 0 0,0 0 3 16,0-3-1-16,0-1-4 0,-2 0 8 16,-9-3 6-16,-1 1-7 0,-5 0 0 15,-1-4 0-15,-1 0-2 0,0-3-4 16,-1-2-1-16,5 0 2 0,3-1-2 15,2-2-2-15,3 2-3 0,5-3-14 16,2 0-16-16,0 0-30 0,2 0-61 16,15-15-210-16</inkml:trace>
  <inkml:trace contextRef="#ctx0" brushRef="#br0" timeOffset="-116382.83">24204 3456 170 0,'-10'-8'86'0,"3"5"-41"0,3 3-5 16,0 0-30-16,-2 0 2 0,0 10 3 0,0 8-4 15,-1 11-2-15,7 6-4 0,-4 8 2 16,4 9 7-16,0 5-5 15,0 8 0-15,0 5-2 0,0-1 6 16,0-4-7-16,11-7-1 0,-3-6 6 0,0-3 10 16,-6-2-13-16,-2-1-1 0,-8-2 9 15,-13-3-3-15,-8-4-3 0,-4-3-2 16,-10-3-3-16,-1-2-1 0,5-1-2 15,0-2 0-15,10 1-1 0,0 2-7 16,0 1-31-16,6 5-51 0,-6-2-103 0</inkml:trace>
  <inkml:trace contextRef="#ctx0" brushRef="#br0" timeOffset="-107373.31">21680 7384 64 0,'0'-6'154'16,"0"-4"-107"-16,0 4 9 0,-4 3-4 15,4 1-12-15,-6 1-6 16,4 0-5-16,2 1-13 0,-7 0-9 16,5 0-4-16,0 9 1 0,-4 3 5 0,4 5 4 15,-4 2 0-15,4 5-3 0,-2 4 1 16,-1 2-1-16,1 3 3 0,2 3-2 15,0-1-5-15,2-2-2 0,0-2-2 16,0-5 0-16,0-3-3 0,0-3 2 16,6-4-1-16,3-2-1 0,-1-5-5 0,4-3-13 15,3-3-20-15,-3-3-25 0,5 0-41 16,-5-13-99-16</inkml:trace>
  <inkml:trace contextRef="#ctx0" brushRef="#br0" timeOffset="-107076.29">21653 6979 418 0,'-6'-8'26'0,"2"6"9"0,4 2 4 0,0 2-38 16,6 10 6-16,6 7 2 0,11 6 2 15,4 5-5-15,0 5 0 16,6 4-2-16,4 2-1 0,2 3-1 0,1 2 2 15,-3-3-3-15,-4 1-2 16,-4 0 3-16,-8 2-3 0,-7-1-6 0,-6-1 0 16,-8-2 2-16,0-6-2 0,-12-5 5 15,-9-5 1-15,-2-3 1 0,-3-5 0 16,-3-2 1-16,0-3 1 0,-2-5-3 15,4-1 1-15,6-4 1 0,3-3 1 16,5 0 0-16,7 0-2 0,4-4-6 0,2-5-6 16,4 0-28-16,8 0-34 0,13-3-38 15,2-1-78-15</inkml:trace>
  <inkml:trace contextRef="#ctx0" brushRef="#br0" timeOffset="-106740.27">22296 7502 192 0,'-8'-10'57'0,"-9"1"6"0,-1 2-7 16,3 2-18-16,-4 2 1 0,7 3 0 16,0 0-10-16,1 0-9 0,3 12-12 15,2 6-4-15,2 1-3 16,4 5 0-16,0 0-1 0,0 3 0 0,8 0 2 15,-2-3 0-15,5-2-3 0,3-5 2 16,0-4-1-16,3-3 1 0,-3-3 2 16,-3-6-1-16,3-1-1 0,-1 0 4 15,-1-9 1-15,0-3 2 0,-3-2 5 16,-5-4-3-16,-2-1 0 0,-2-1 0 0,0-3-1 15,0 4-2-15,-6-2-2 0,0 0-2 16,1 0-1-16,-1-2-2 0,4 1-1 16,2 1-5-16,0 2-5 0,4 4-9 15,9 3-13-15,1 7-12 0,7 5-11 16,-3 0-16-16,5 0-47 0,-4 0-74 0</inkml:trace>
  <inkml:trace contextRef="#ctx0" brushRef="#br0" timeOffset="-106417.27">22618 7077 184 0,'0'-8'62'0,"0"2"-5"15,0 1-5-15,0 3-21 0,0 2-4 16,0 0-13-16,2 3-16 0,1 14 3 15,-1 4 2-15,-2 9 1 0,0 6 1 16,0 4-2-16,0 8-2 0,-7 3 12 16,-3 2-5-16,-2 0-5 0,-1-2 3 0,1-3 0 15,-1-8-4-15,1-6 3 0,4-8 1 16,2-6-2-16,-1-9 1 0,5-5-3 15,0-5 2-15,2-1 3 0,0 0 8 16,0-7-8-16,0-7-5 0,6-3-1 16,3-4-2-16,5 3 0 0,-1 1-1 15,3 2 2-15,1 4-2 0,3 2-19 16,1 4-17-16,2 3-13 0,0 2-24 16,-1 0-31-16,-1 0-19 0,-5-2 11 15</inkml:trace>
  <inkml:trace contextRef="#ctx0" brushRef="#br0" timeOffset="-105707.22">22881 7378 22 0,'14'-31'53'16,"-3"-3"-32"-16,1-1 15 0,-1 2 4 16,-5 0-7-16,-2 3 16 0,-2 6-3 15,0 2-6-15,-2 6 26 0,0 2-45 16,0 5-11-16,0 5 6 0,0 3 0 0,0 1-6 15,0 0-15-15,0 0-3 0,0 11 9 16,0 6 0-16,-2 4-1 16,-8 6-2-16,-1 5 6 0,-3 3-3 15,3 5 0-15,-3 4-1 0,-3 2-1 0,3 1 0 16,-3 0-1-16,7-2 0 0,2-4 1 15,4-3-2-15,2-10-1 0,2-4 3 16,-2-9-3-16,2-5-10 0,0-5 2 16,0-5 3-16,0 0 12 0,10-10-1 15,2-5-1-15,5-3-4 0,-1-3-4 0,3 1 2 16,4 3 4-16,2-2-3 0,1 5 2 15,1 2-2-15,-4 2 2 16,0 4 0-16,-1 1-1 0,-5 0 3 16,2 0 0-16,-5-2 1 0,-4 2 1 0,-5 1 7 15,-3-3-4-15,-2 3 8 0,0-2-7 16,-5 1 4-16,-5-1-6 0,0 2 2 15,2 2-2-15,-1 2 0 0,1 0-6 16,2 0 4-16,0 7-7 0,4 4 2 16,2 2-1-16,0 1-17 0,4-1-13 0,8 1-29 15,5-2-7-15,7-1-4 0,5-1 65 16,13-2 22-16,1 0-13 0,-4-2 0 15,1 0 0-15,-9-3-1 16,-4 1 4-16,-9-3-3 0,-12-1 0 0,-4 0 2 16,-2-5 9-16,0-4 13 0,-8 2 12 15,-6-1-3-15,-1 3-1 0,1 3-8 16,-5 1-2-16,3 1-6 0,-1 0-7 15,5 11-6-15,3 5-4 0,3 2 1 16,0 2 0-16,6 0-1 0,0-2 0 16,0-3-1-16,4-6 0 0,9-4 1 0,1-3 0 15,7-2 3-15,3 0 2 0,3-7-3 16,4-10 0-16,0-6 6 0,11-7 6 15,1-6 3-15,3-4 16 16,-7-4-25-16,-8-3 0 0,-8 0-1 0,-9-4 3 16,-4-4 4-16,-3 1-2 0,-7-2-8 15,0 9 3-15,-7 12 5 0,-3 11 2 16,-6 15 13-16,-1 9-6 0,-6 5-9 15,1 21-3-15,-3 10-3 0,0 10-6 16,4 8 3-16,3 4 2 0,1 8-9 0,11 3-20 16,6-2-33-16,14-6-74 0,26-14-200 15</inkml:trace>
  <inkml:trace contextRef="#ctx0" brushRef="#br0" timeOffset="-104724.16">24533 7373 94 0,'2'-4'71'0,"-2"-5"-9"16,0 3 2-16,0-3-13 0,0 0-6 15,0 2-3-15,-2-3-11 0,-3 0-8 0,-1 0-1 16,-2 0-1-16,2 2-3 0,-2 0-1 15,-3 2-8-15,-3 3 2 0,1 3-4 16,-3 0 0-16,-3 0-6 0,1 4 4 16,-3 6-3-16,2 8-2 0,1 2 1 15,1 3 0-15,5 5 0 0,1 1-2 16,7 2 1-16,4 1 0 0,0-1 0 0,2-1-2 15,15-3 2-15,-1-5 1 16,7-5 1-16,6-5-2 0,0-7 0 16,4-5 2-16,4 0 0 0,3-12-1 15,-5-9 1-15,0-3 1 0,-6-5 4 0,-2-1-2 16,-7-3 2-16,3-2-1 0,-4 0 0 15,-3-4-4-15,-5 0-2 0,-5-5 3 16,-2-3-1-16,-2 0-2 0,0-1 0 16,-2 5 1-16,0 5 0 0,0 12-2 15,0 7 1-15,-4 11 0 0,2 4 1 0,-6 4-3 16,1 3-2-16,-3 11 2 0,-4 7 2 15,1 4-1-15,1 0 3 16,-1 4-4-16,1 0 4 0,0 0-3 16,3 2-3-16,5-1 0 0,-2 1 2 0,6 1 0 15,0-2 0-15,-2 0 3 0,2 1 0 16,0-3-2-16,10 0 0 0,5-2 2 15,-1-2 0-15,5-1-3 0,1-2 2 16,7-6 1-16,2-2 1 0,2-4-3 16,2-8 1-16,5-1 2 0,1 0 0 0,-6-14-3 15,-2-1 2-15,-6-5 0 0,-9-1 2 16,-1-2-1-16,-11-2 0 0,-2-1-2 15,-2-2 2-15,-6 1-2 16,-9 4 1-16,-1 5 1 0,-5 5-1 0,2 5 3 16,1 6-2-16,1 2 4 0,5 0-1 15,-5 13-3-15,5 5-3 0,2 3 4 16,3 3-2-16,3 5-1 0,4-2 0 15,0 1 1-15,2 2-1 0,7-4 0 16,3-1 0-16,2-2 0 0,5-3 1 0,2-5-3 16,1-2-6-16,1-4-6 0,0-2 0 15,4-4-12-15,-2-3-12 0,-5 0-6 16,-1 0-6-16,-3-3-3 0,1-5-2 15,-3 0-18-15,3-3-17 0,-3-2 18 16,5-3-17-16</inkml:trace>
  <inkml:trace contextRef="#ctx0" brushRef="#br0" timeOffset="-104508.15">25366 7378 9 0,'0'-10'184'0,"0"-1"-110"0,0 1-30 16,-9 3 10-16,-1 0-4 0,-4 2-3 0,-3 3-8 16,0 2-5-16,-1 0-5 0,1 5-9 15,-1 9-7-15,-1 2 0 0,1 5-1 16,3 0 1-16,1 5-4 0,5 0-4 15,5 2-5-15,2 0 2 0,2-3 0 16,0 2-3-16,4-2 1 0,5-5-1 16,1-1-10-16,4-6-6 0,5-3 4 15,0-5-23-15,1-2-9 0,1-3-15 16,2 0-7-16,-1 0-30 0,1-8-23 15,4-8 5-15</inkml:trace>
  <inkml:trace contextRef="#ctx0" brushRef="#br0" timeOffset="-104336.14">25556 7483 45 0,'6'-18'105'0,"-4"3"6"15,-2 1-13-15,0 4-26 16,0 2-16-16,-2 2-8 0,-4 6-12 0,0 0-15 15,-5 0-8-15,3 4-3 0,2 7-4 16,0 4 1-16,4 2-4 0,-3 2-2 16,5 1 1-16,0 0-2 0,0 1 1 15,0 0-1-15,0-1-1 0,7 1 0 16,-1-4-11-16,0-2-13 0,-2-4-7 0,4-2-17 15,-1-4-45-15,3-3-63 0,2-2-58 16</inkml:trace>
  <inkml:trace contextRef="#ctx0" brushRef="#br0" timeOffset="-103801.11">25732 7465 99 0,'4'-10'120'16,"-2"4"-54"-16,2-1 10 0,0 4-21 16,-4 2 0-16,0 0-6 0,0 1-25 15,0 0-9-15,0 0-11 0,0 1-2 0,4 9 2 16,-4 1-1-16,0 2-1 0,0 3 2 15,0-2-1-15,0 3 1 0,0-3 8 16,0-2-6-16,0-1 1 0,0-5-5 16,0-2 0-16,0-1 0 0,0-3-1 15,0 0 1-15,6-1 3 0,3-8 1 0,5-5-4 16,5 0-1-16,-3-5 0 0,5 0-1 15,0 1 1-15,-3 0-2 16,3 1 2-16,-3 4 0 0,-5 2-1 16,-3 7-1-16,-6 1 2 0,-2 3 1 0,-2 0-2 15,0 0-2-15,0 0 1 0,0 7 1 16,-4 5 3-16,-4 3-2 0,0 1 0 15,-3-1 2-15,5 3 0 0,4-3-3 16,2 0 0-16,0-2 1 0,6-3-1 16,9-1 0-16,3-3 1 0,9-3-2 15,4-3 2-15,6 0-2 0,1 0-1 0,3-6-5 16,-8-1-3-16,-6-2 3 0,-6 1 2 15,-9 1 3-15,-2 1 2 16,-6 2-1-16,-1 1 1 0,-3 2 3 16,2 0 2-16,-2 0 6 0,0 1-2 0,0 0-1 15,-9 0-4-15,-1 3-2 0,2 5 3 16,-1 2-4-16,-3 1 1 0,0 2-2 15,-1 1 2-15,3-1 1 0,2-1-3 16,4-3-1-16,4 2 1 0,0-4 0 16,0 0-1-16,0 0-4 0,2-4-8 0,8 0-3 15,6 0-6-15,9-3-11 0,8 1 7 16,0-1-28-16,-2 0-62 15,0 0-63-15,-4-1-3 0</inkml:trace>
  <inkml:trace contextRef="#ctx0" brushRef="#br0" timeOffset="-103381.08">26509 7497 107 0,'2'-10'47'0,"-2"0"54"15,0 3-30-15,-4 1-9 0,-7 4-10 16,1 2-12-16,-7 0-19 0,1 7 1 0,-3 8-2 16,3 1-4-16,-1 1-7 0,7 2-3 15,4 0-3-15,4-3-3 0,2 4 0 16,0-3 0-16,4-3-1 15,8 1-9-15,3-4-9 0,3-2 3 0,5 1-13 16,-4-2 16-16,-1-2-40 0,-3 0 5 16,-5-4-7-16,-2 1-6 0,1-2 2 15,-3-1 21-15,2 0-5 0,-2 0 25 16,-2 0 17-16,0 0 10 0,3 0 26 15,-5-4 1-15,6-1 12 0,-6-5-8 0,6-1-5 16,7-4-11-16,1-5-13 0,5-4-2 16,4-5 8-16,2-2 0 0,4-5-14 15,-4-2 1-15,2-4-3 0,2-5 0 16,-5-4-3-16,5-4 3 0,-2-4-9 15,-2 2-12-15,0 5-9 0,-6 10 14 16,-9 14 17-16,-4 14 29 0,-8 9 7 16,0 5 6-16,-12 5-23 0,-4 12-6 15,-7 11 9-15,-4 4-3 0,-6 7 6 16,-2 4-3-16,0 4-7 0,4 2-5 0,8 7-5 15,4-1-5-15,11 3-2 0,8-2-15 16,4-2-28-16,25-3-6 0,19-8-38 16,11-10-115-16</inkml:trace>
  <inkml:trace contextRef="#ctx0" brushRef="#br0" timeOffset="-102540.03">27648 7381 192 0,'6'-7'67'15,"-4"3"-7"-15,0 1 2 0,4 0-13 16,-6 0 0-16,0 3-10 0,0 0-10 16,0 0-15-16,0 13-5 0,0 6 8 0,-4 3-4 15,-2 3-4-15,-2-2-1 0,-1-2-2 16,7-2-2-16,0-3-3 15,2-5-1-15,0-4 0 0,4-1 2 16,7-4 0-16,5-2 0 0,1 0 0 0,8-6 2 16,-1-9-3-16,-1-3-1 0,4-2 3 15,-2 0-1-15,-2-1-1 0,1 2-1 16,-5-2 0-16,4 4 2 0,-5 3-4 15,-3 4 4-15,-3 5-3 0,-6 3 2 16,-4 2-1-16,1 0-2 0,-3 0 3 0,0 10 5 16,0 5 0-16,-9 0-3 0,-1 4 1 15,0-3-1-15,-1 2 0 0,7-1-2 16,2-3-1-16,2-2 0 15,0-3 0-15,6-2 0 0,7-4 0 16,7-1 0-16,1-2 2 0,6 0-1 0,4-7-1 16,-2-4 1-16,2 0-1 0,-6 0-2 15,-5 0-1-15,-1 4 1 0,-7 2-3 16,-3 3 0-16,-5 2 5 0,-2-1-1 15,-2 1-2-15,0 0-2 0,0 3 4 16,-2 9 1-16,-2 0 2 0,-3 1-2 0,1 1 0 16,-2 1 1-16,0-1 0 0,-3-2-1 15,7 1-1-15,0-1 2 0,4-1-1 16,0-1-3-16,0-1-14 15,8 0-18-15,5 0-20 0,3-3-13 0,5-6-74 16,-2 0-166-16</inkml:trace>
  <inkml:trace contextRef="#ctx0" brushRef="#br0" timeOffset="-101523.98">27747 7373 53 0,'0'-4'79'0,"0"-1"-39"0,0-1 16 15,0-2-5-15,0 2-13 0,-2 1 0 16,-2-1-12-16,-2 1 0 0,3 2 1 16,-1-1 1-16,2 4-5 0,2-2 3 0,0 1-4 15,0 1-5-15,0 0-6 0,0 3-6 16,-2 11 1-16,2 4 12 15,-8 3-5-15,4 6-7 0,-4-1 0 16,-1 1-2-16,1-2-2 0,0-4 2 0,2-3 4 16,3-5-5-16,3-6 0 0,0-1-2 15,3-5-1-15,9-1 5 0,11 0 0 16,1-11 1-16,7-5-4 0,7-2 0 15,-3-2 0-15,2-1-1 0,4 1-2 16,1-2 3-16,1 2-1 0,3 0-1 0,-9 2 0 16,-4 6 0-16,-10 4 1 0,-9 5-1 15,-4 3-1-15,-7 0 3 0,1 0 1 16,-2 6-1-16,-2 6-1 15,0 4 5-15,0 4 0 0,-2 2-1 0,-5 2-4 16,1-1 2-16,0 1 2 0,2 0-6 16,0-5 1-16,0 0 1 0,4-3 1 15,0-3-2-15,0-2 0 0,2 0-1 16,10-4-6-16,5-2-17 0,3-2-10 15,5-3-4-15,2 0-28 0,6 0-32 0,-4-4-50 16,4-9-74-16</inkml:trace>
  <inkml:trace contextRef="#ctx0" brushRef="#br0" timeOffset="-101228.96">28599 7417 4 0,'0'-14'306'0,"0"-1"-220"16,0 0-15-16,-11 1-18 0,-1 4-22 16,-9 1-5-16,-2 5 0 0,-1 4-5 15,3 2-7-15,-2 14-4 0,5 4-6 16,3 3-1-16,5 6-1 0,4 2-1 0,6 1-1 15,0 3 2-15,14-1-2 0,5-1 0 16,8-7 0-16,4-2 0 0,4-9 0 16,0-5 1-16,0-3-2 0,-4-7 1 15,-2 0 2-15,-2-7-1 0,-4-8 0 16,-5-5 2-16,-3-4 1 0,-9-3-1 15,-2-5-3-15,-4-2 3 0,0 3 0 16,-10-3-2-16,-5 1 1 0,-1 0-1 16,-1-1-1-16,1 3 0 0,3 4-7 15,5 5-9-15,4 10-2 0,4 6-4 16,0 6-5-16,8 3-31 0,6 9-12 0,1 0-48 15,2-3-123-15</inkml:trace>
  <inkml:trace contextRef="#ctx0" brushRef="#br0" timeOffset="-100134.9">28969 6938 262 0,'0'-12'27'0,"0"6"30"15,2 2-7-15,-2 3-17 0,0 1-6 0,0 0-10 16,0 8-21-16,-2 15 8 0,-7 8 3 15,3 7-1-15,-2 7-1 0,0 4 8 16,-1 3-4-16,-1 3-2 0,2-4 6 16,4 1-4-16,-1-5-2 0,5-3 3 15,-2-5-4-15,-2-8 0 0,2-3 3 0,2-10-1 16,-2-6-1-16,2-5-2 15,0-6 1-15,0-1-1 0,0 0 14 16,0-10-4-16,0-6-13 0,2-5-1 16,0 0-1-16,4-2 2 0,3 3-1 0,1-1-3 15,7 4 1-15,1 4-2 0,3 5-7 16,0 4-6-16,3 3-1 0,1 1-1 15,2 1 0-15,0 7-5 0,-2 3-2 16,2-1 3-16,-3-3 5 0,3 3 3 16,0-3 11-16,-2-4 3 0,-6 0 1 0,-5-3-1 15,-4 0 2-15,-3-1 6 0,-7-9 11 16,0-2 3-16,0 5-4 15,-9-6-4-15,-5 3 1 0,-3 1-2 16,-3-1 1-16,1 5 1 0,-2 4 0 16,1 1-6-16,-3 0-1 0,0 12 2 0,0 3-5 15,5 2 1-15,1 2-1 0,3 3 0 16,10-1-4-16,4-1-1 0,0 0 0 15,6-2 0-15,10-3 1 0,7-2-2 16,2-3 0-16,4-5-2 0,2-3-4 16,-2-2-2-16,-4 0-4 0,-3 0 11 0,-5-8-12 15,-7-6-8-15,-1 4 16 0,-7-3 0 16,-2 4 0-16,0 3 1 15,0 2 2-15,-9 3-2 0,3 0 1 16,-2 1 1-16,2 0-3 0,-1 3 4 0,3 6-3 16,4 1-8-16,0-3-12 0,0-1-2 15,0-1 9-15,4-2-2 0,5-2 7 16,3-1 8-16,1 0 1 0,1-4-1 15,1-9 1-15,1-7 4 0,3 0 1 16,-1-6-2-16,1-2 1 0,-1-4 0 0,1-5-3 16,0-3-4-16,5-7-1 0,-3-5 4 15,2-2-5-15,2-3-1 0,-7 1 8 16,3 6 2-16,-4 4 5 15,-3 8 7-15,-2 9 6 0,-5 4 2 0,-1 7 0 16,-6 8 6-16,0 5 0 0,0 4-11 16,0 1-6-16,0 0-9 0,0 0-5 15,-2 4 5-15,-4 4 0 0,-1 4 0 16,1 1 1-16,0 1 0 0,-2 2 0 15,4 0 0-15,-3 3-1 0,3 0 1 0,0-3 0 16,-2 3-1-16,2-3 0 0,0-2-1 16,-1 2 2-16,1-4-1 0,2 0 1 15,0 3 1-15,2-1 0 0,0 3-1 16,0 3-1-16,0 1 3 0,0 4 0 15,0 1-3-15,-2-1 6 0,-4 2-2 16,0-2-1-16,-1-1-3 0,1 0 2 16,2 1 0-16,-4 0 0 0,6 1-2 15,-2 0 1-15,0-2 0 0,1 1 2 16,3-4-3-16,0-1 0 0,0-2 2 0,0-9-2 15,5-3 0-15,-5-4 1 0,2-2 2 16,4 0 5-16,-2-9 3 0,4-8-7 16,3-5 3-16,-1-2-4 0,0-4-2 15,5 1 0-15,-1-1 3 0,1 2-3 16,3 4-1-16,-3 3 0 0,1 10 1 15,-1 5-1-15,-5 3-1 0,0 1 1 16,-5 1-1-16,-1 8 0 0,-2 4-1 16,-2 4 1-16,0 2 2 0,2 3-2 15,-2-3-2-15,2 0-12 0,2-2-6 16,6-2-7-16,7-1-20 0,4-2 18 0,3-5-97 15,1-5-99-15</inkml:trace>
  <inkml:trace contextRef="#ctx0" brushRef="#br0" timeOffset="-99971.89">30101 7345 63 0,'-6'-6'291'0,"-4"2"-243"0,0 4-4 16,-3 0-16-16,-3 1-7 0,-1 11 5 16,1 4-4-16,-1 4-18 0,0 3 0 15,5 3-3-15,2 0-1 0,4-2-1 0,-1 0-4 16,7-4-10-16,0 0-19 0,4-1-17 15,11-4-37-15,4-4-52 0,3-6-24 16</inkml:trace>
  <inkml:trace contextRef="#ctx0" brushRef="#br0" timeOffset="-99669.88">30263 7449 23 0,'8'-21'187'0,"-4"2"-152"0,-4 5 32 16,0 0-16-16,-10 3-9 0,-3 5-2 16,-3 3-9-16,1 3-14 0,3 1-9 0,-3 13-3 15,9 5-6-15,0 2 1 0,0 4 0 16,6 3 2-16,0 1-2 0,0-1-1 15,8 1 0-15,4-5-2 0,7-1-3 16,6-3 6-16,0-6 1 0,4-5 1 16,-7-6-1-16,1-3-1 0,-4-2 3 0,-1-13 1 15,-3-4-1-15,-3-7 5 0,-8-1 3 16,-2-4 2-16,-2 1 3 15,0 0 1-15,-6 2 0 0,-6 1-7 16,-5 0-4-16,3 5-6 0,1 0 1 0,5 6 0 16,2 10 0-16,4 1-2 0,0 5 1 15,2 0-22-15,-2 5-15 0,2 9-1 16,0 0-22-16,2 3-23 0,6 1-60 15,2-2-28-15</inkml:trace>
  <inkml:trace contextRef="#ctx0" brushRef="#br0" timeOffset="-99423.86">30602 7459 185 0,'4'0'140'15,"-4"0"-88"-15,2 0-2 0,4 0-4 0,-6 4-6 16,6-1-15-16,0 1-15 0,-3 1-5 16,1 1-1-16,0 1-4 0,-2 3 0 15,2 1 0-15,0 1 1 0,-2 1-1 16,4 3-2-16,-4-3 2 0,7 3-1 15,1 2 1-15,5 0-2 0,3 0 4 16,-1 2-1-16,-1-5-1 0,-5-2-1 0,-3-1 2 16,-2-5-1-16,-2 1-4 0,0-4-3 15,-2-2 4-15,0-1-1 0,0-1-2 16,3 0-6-16,-3-1-7 15,-2-7-20-15,0 0-22 0,0-3-49 0,-9-3-69 16</inkml:trace>
  <inkml:trace contextRef="#ctx0" brushRef="#br0" timeOffset="-99258.85">30068 6905 431 0,'0'5'13'15,"7"6"-17"-15,3 2 4 0,-2 3-25 16,7-3-99-16,-3-2-97 0</inkml:trace>
  <inkml:trace contextRef="#ctx0" brushRef="#br0" timeOffset="-91591.41">10141 9765 38 0,'0'0'94'0,"0"0"17"16,0-4-49-16,0-2-6 0,0-1 3 16,0-1-11-16,0 0-12 0,0 1-6 0,0 0-2 15,0 2-7-15,0 0-3 0,0-1 0 16,0 0-2-16,0 3 0 0,0-1 2 15,2 2-1-15,0 1-6 0,-2-2 3 16,2 3-5-16,-2 0 0 0,0 0-2 16,0 0-2-16,0 0-5 0,0 11-1 15,0 7 4-15,0 1-1 0,0 5 0 16,5 6 1-16,-3-1-3 0,2 5 1 0,0 5-1 15,-2-1 3-15,-2 3-2 16,0-2-1-16,0-1 0 0,0-2 0 16,0-5 4-16,0-1-4 0,0-8 0 0,0-5 2 15,0-4-1-15,0-5-2 0,0-5 1 16,0-1 0-16,0-2 1 0,0 0 0 15,0 0 3-15,0-4-3 0,-2-6-8 16,2 0-5-16,0-4-9 0,0 0-6 16,2 1-13-16,2-2-21 0,9 0-31 0,-3-1-68 15</inkml:trace>
  <inkml:trace contextRef="#ctx0" brushRef="#br0" timeOffset="-90830.36">10776 9722 112 0,'0'0'53'0,"0"-3"-26"0,0 3 3 0,0 0-4 15,0-1 5-15,0 1-1 0,0-1-5 16,0 1 2-16,0 0-4 0,0 0-4 16,0-2-1-16,-2 2 3 0,0-3-1 15,-2 0-5-15,-3 0 1 0,3-1-2 16,-4 1-2-16,4-1 1 0,-2 1-1 15,-3-1-4-15,1-1 5 0,-4 1-5 0,-1 0 3 16,3-2 1-16,-4 3 1 0,-1 1-6 16,-4 1 1-16,1 1 2 0,-1 0-3 15,-6 2 0-15,3 8 3 0,-5 3 0 16,4 3-1-16,0 6 0 0,1 1-2 15,7 3-3-15,3 2 3 0,8 2-5 16,4 0 0-16,0-1 0 0,8-3-1 16,10-4-2-16,1-4 0 0,4-5 2 15,4-5 0-15,2-7-1 0,2-1 1 16,0-5 2-16,0-13-1 0,-2-2-2 0,-3-2 0 15,-3-2 2-15,-6 1 0 0,-3 3-1 16,-1 2 0-16,-5 4-2 0,-6 4 3 16,-2 3 0-16,0 4-1 0,0 2 2 15,0 1 0-15,0 0-4 0,0 10-2 16,0 6 3-16,-2 5 0 0,-4 0-1 0,2 1 0 15,-3 2 2-15,3 1 0 16,-2 1-2-16,4 0 1 0,2-1 1 16,0-3-1-16,0-2-1 0,0-4 1 15,2-1 0-15,4-5 1 0,2-2-3 0,1-2-1 16,1-6-6-16,0 0-7 0,5 0-11 15,-3-9 4-15,1-1-16 0,-1-2-15 16,-2-2-22-16,1 1-36 0,-3-5-91 16</inkml:trace>
  <inkml:trace contextRef="#ctx0" brushRef="#br0" timeOffset="-90375.34">10985 9730 41 0,'0'-7'27'15,"0"-3"160"-15,2 0-123 0,4 1 8 16,0-1-8-16,4 1-13 0,7 0-15 16,0-1-1-16,3 4-7 0,5-1-5 15,4 3-3-15,4 3-1 0,4 1-3 0,-2 0-4 16,1 3-6-16,-10 6-1 0,-1 2-1 15,-10 3-4-15,-11 1 1 16,2 2 0-16,-6 1 2 0,-8 3-1 0,-9 0 0 16,-6 0 1-16,1 1-1 0,-5 1 0 15,-2-3-1-15,0 3 1 0,0-4-1 16,-2 0-1-16,0-1 1 0,2-3 3 15,8-5-4-15,5-4 1 0,8-4-2 16,3-2 5-16,3 0-3 0,2 0-1 16,0-1-1-16,0-2-2 0,11-4-4 0,7 3 1 15,3 1-1-15,-2 3 2 0,-1 0-2 16,1 0 1-16,2 2 3 0,1 7 1 15,5-1-3-15,0 2 2 16,4 1 3-16,-2 1 1 0,4 0-1 0,0 1 3 16,0-4 1-16,-8 1-2 0,0-1-2 15,-7-3-2-15,1 2 2 0,-5-4 2 16,-3 2-3-16,-1-1-7 0,-4-1-29 15,5 0-4-15,-3-2-23 0,8 1-40 16,-3-3-15-16</inkml:trace>
  <inkml:trace contextRef="#ctx0" brushRef="#br0" timeOffset="-89971.32">12084 10000 492 0,'0'-6'92'0,"0"3"-19"15,0 2-14-15,0 1-18 0,0 0-15 16,0 0-15-16,0 0-11 0,0 0 0 0,0 0-1 15,0 1 0-15,0 7-5 16,9-3-25-16,1 2-28 0,7 1-39 16,-3-6-101-16</inkml:trace>
  <inkml:trace contextRef="#ctx0" brushRef="#br0" timeOffset="-89017.26">12736 9690 11 0,'0'-1'233'16,"0"-3"-156"-16,0 1-10 0,0 3 13 15,0 0-28-15,-3 0-19 0,3 4-15 0,0 9 7 16,0 5 2-16,0 5 4 0,3 0-5 16,-1 4-8-16,2 1 0 0,-2 0-5 15,0 0-3-15,-2-2-3 16,0-3-3-16,0-2-4 0,0-3 4 0,0-1-3 15,0-1-1-15,4-3 0 0,0-1 0 16,0-1-2-16,9-4-12 0,3 0-14 16,7-4-10-16,4-3-22 0,2 0-40 15,-2-1-88-15</inkml:trace>
  <inkml:trace contextRef="#ctx0" brushRef="#br0" timeOffset="-88637.24">13252 9798 311 0,'9'-19'69'0,"-7"-1"-5"0,-2 3-16 15,0 2-5-15,0-1-7 0,-11 5-11 16,3 2 0-16,-6 1-5 0,-3 5-3 16,-4 3-4-16,-1 0-2 0,1 1 0 15,-6 10-4-15,2 7 3 0,3 3-3 0,3 4-2 16,7 3-4-16,5 2-1 0,3 1 1 15,4 1-3-15,2 0 3 0,11 1-1 16,5 1 1-16,11-2-2 0,2-2-2 16,11-1 2-16,1-9 3 0,9-3-4 15,1-6 0-15,1-9 0 0,-2-2 1 16,-7-4 0-16,-5-14-1 0,-5-3 2 15,-6-5 3-15,-11-3-1 0,-1-1-1 16,-5-3 2-16,-6 0 6 0,-6-1 0 16,-2-1 2-16,-12 1-4 0,-7 3 0 0,-8-1 0 15,-4 3-6-15,-6 5 0 0,-5 0 1 16,-1 7-1-16,4 5-4 0,3 6 2 15,16 6-1-15,9 3-3 0,9 16-10 16,4 7-17-16,0 4-19 0,8 1-23 16,9-4-55-16,-3-7-250 0</inkml:trace>
  <inkml:trace contextRef="#ctx0" brushRef="#br0" timeOffset="-88047.21">14625 10019 508 0,'0'-12'101'0,"0"6"-36"0,2 3-15 16,2 3-32-16,0 0-10 0,0 0-9 15,5 0 1-15,-1 0 1 0,6 0-7 16,5 0-22-16,6-4-30 0,8-4-38 0,0-3-142 15</inkml:trace>
  <inkml:trace contextRef="#ctx0" brushRef="#br0" timeOffset="-87070.15">15559 9700 45 0,'2'-7'19'15,"2"-1"157"-15,-2 0-121 0,1-2-3 16,-1 0-5-16,0 1 0 0,0-2-4 15,-2 1-14-15,0 0-6 0,0-1-6 0,0 1 2 16,-11 2-8-16,-1 0 1 0,-2 3-3 16,-5 1-1-16,0 1-1 0,-3 3-2 15,-3 0 1-15,0 0 2 0,-2 2 2 16,2 8-4-16,1 4 2 0,1 5 2 15,2 4-5-15,5 7 0 0,5 3-1 16,5 4-3-16,6 2 1 0,0 2-3 0,17 1 2 16,7 1 0-16,3-5 0 15,8-2-2-15,11-8 1 0,8-8 1 16,8-7 1-16,-2-8-2 0,0-5 0 15,-7-3 0-15,-9-13 4 0,-3-7-3 0,-12-4 0 16,-6-4 0-16,-5-1 5 0,-5-1 5 16,-9-1 0-16,-4 1 0 0,-6 1-2 15,-11 0-1-15,-2 0-2 0,-5-2-1 16,-5 2-3-16,-4 4-2 0,-2 3 0 15,1 6 0-15,8 9 0 0,3 7-7 0,10 3 0 16,13 8-7-16,0 11-16 0,11 10-19 16,7 1-23-16,3-1-53 15,2-4-239-15</inkml:trace>
  <inkml:trace contextRef="#ctx0" brushRef="#br0" timeOffset="-86593.13">16396 9982 191 0,'9'0'191'0,"1"1"-133"0,2-1-14 0,3 0-12 15,-3 1 5-15,3-1-5 0,-5 0-7 16,0 0-8-16,-1 0 1 0,-7-2-5 15,0-1-5-15,-2 0 0 0,0 0 0 16,0-3-5-16,-4 3-3 0,-3 1 1 16,3 1-11-16,0 1-26 0,4 0-43 15,0 0-71-15,0-1-246 0</inkml:trace>
  <inkml:trace contextRef="#ctx0" brushRef="#br0" timeOffset="-86022.09">17552 9528 11 0,'2'-5'220'16,"-2"-4"-119"-16,0-1-23 0,0 2-1 15,0 0-16-15,0 1-6 0,0 3-10 0,0 3-7 16,0 1-7-16,0 1-13 0,-4 15-6 16,-2 6 2-16,-1 8 4 15,-1 0-3-15,8 4-7 0,0 4-1 16,-4 1-3-16,4 4 3 0,-4 3-4 0,0 2-1 15,4 2 3-15,-2-3-2 0,2-1-2 16,0-3-2-16,0-9 2 0,0-4 2 16,2-5-3-16,2-5-1 0,4-4 1 15,0-4-2-15,1-4-7 0,3-1-18 16,3-5-15-16,1 1-27 0,-3-3-41 0,-7 0-153 15</inkml:trace>
  <inkml:trace contextRef="#ctx0" brushRef="#br0" timeOffset="-59844.59">10749 11925 89 0,'0'-4'55'0,"0"-1"-21"15,2-1 1-15,-2 1-19 0,0-2 9 16,0 4-10-16,0-1-8 0,0 3-1 15,0 1 0-15,0-3-2 0,0 3-4 0,0 0-1 16,0 0 0-16,0 0 2 0,0 0 3 16,0 0-4-16,0 0 2 0,0 0 4 15,0 0-2-15,0 0 3 16,0 0 0-16,0 4 10 0,-2 3-6 0,0 2 0 15,2 3-8-15,0 0 2 0,0 3-4 16,0 6-1-16,0 1 0 0,0 4 2 16,0 6 1-16,0 2-3 0,0 1 0 15,0 4 1-15,0 1 0 0,0 3 0 16,0 2 2-16,0-1-1 0,0-1 0 0,0-2-1 15,0-3-2-15,2 1 2 0,0-1 0 16,2-2-1-16,0 0 1 0,-4-2 1 16,2-1-2-16,3-1 7 0,-3-2 3 15,0 2-4-15,-2-2-3 0,2-1-4 16,0-1 2-16,-2-5 2 0,2-4-2 15,-2-3-1-15,0-5 0 0,0-4-1 16,0-2-3-16,0-4-2 0,-2 1 4 16,-4-2-1-16,-1 0 2 0,3 0-5 15,-2 0-8-15,4 0-9 0,0 0-16 0,0 0 2 16,0 0 1-16,0 0-28 0,2-1-51 15</inkml:trace>
  <inkml:trace contextRef="#ctx0" brushRef="#br0" timeOffset="-59165.55">10518 11949 10 0,'0'0'9'0,"0"0"49"15,0 0 60-15,4-2-71 16,2-5-6-16,2-4-18 0,9-1 1 15,-3-2-4-15,5-2 0 0,3 0-4 0,1-1-8 16,2 1-4-16,0 1 0 0,-2 2-1 16,-3 2-2-16,-3 3-1 0,-7 5 1 15,2 3 0-15,-5 0-2 0,-1 0 0 16,-2 11 0-16,-2 3 3 0,-2 4-2 15,0 3-1-15,0-1 2 0,0 5 0 0,2 2-1 16,0-1-2-16,4 3-8 0,3 0 10 16,3-3-22-16,3 3-21 0,-1-5-20 15,1-2-40-15,1-3-48 16</inkml:trace>
  <inkml:trace contextRef="#ctx0" brushRef="#br0" timeOffset="-58007.49">10608 13343 86 0,'-2'-5'76'0,"-2"1"-33"15,-2-1 5-15,2 0-6 0,-2 0-4 16,0 0-3-16,3 2-15 0,-3-2 2 0,0 1-2 16,2 1 3-16,-4-1-6 0,-1 0 0 15,1 2 1-15,0-2-3 16,-2 4 0-16,-3 0-4 0,-3 0 1 15,1 0-3-15,-1 6-5 0,-5 4 2 0,0 2-1 16,3 1-4-16,-1 2 0 0,5 3 0 16,3 2 0-16,5 3 0 0,4 4-3 15,2 0 2-15,0 0 1 0,14 2-3 16,3-4-6-16,6 0-7 0,4-6-4 15,4-2-6-15,2-3-1 0,2-6 19 0,2-8 4 16,-2 0-5-16,-2-4 5 0,-2-11 3 16,-4-1 2-16,-8-6 3 0,-1-2 5 15,-3 0 4-15,-9 0 0 16,-4 0-1-16,-2 3-3 0,0 0-2 0,-6 3-1 15,-9-2-3-15,1 4-3 0,-3 0-2 16,-3 3-1-16,5 4-15 0,3 4-22 16,8 5-13-16,0 0-35 0,1 5-183 15</inkml:trace>
  <inkml:trace contextRef="#ctx0" brushRef="#br0" timeOffset="-57493.46">10540 13799 90 0,'0'1'91'0,"0"3"-74"0,0 4 30 16,0 4-8-16,0 2-10 0,0 2-8 15,-6 2-11-15,2 3 1 0,0 3 3 16,-2-1-2-16,1 4-3 0,1-2 3 16,2-1-2-16,2 2-8 0,0-4 0 0,0-1-2 15,0-5 3-15,0-3-3 0,0-1-4 16,2-1-14-16,2-3-4 0,-1-1-17 15,-1-5-22-15,0-2-22 0,0 0-45 16</inkml:trace>
  <inkml:trace contextRef="#ctx0" brushRef="#br0" timeOffset="-57156.44">10389 14059 0 0,'4'-2'172'16,"-4"-4"-74"-16,3 5-54 0,-3 1 10 15,0 0-28-15,0 7-12 0,0 6 5 0,0 3-8 16,0 4-4-16,0-1 1 0,-3 1-1 16,3 2-1-16,0-3 2 0,0-1 2 15,9-1-5-15,3-3-1 0,5-4-4 16,7-3 14-16,3-7-9 0,9 0-3 15,1-5 0-15,2-11-3 0,6-1-8 0,-1-3-7 16,-3-1-12-16,-4 5-19 0,-8-3-30 16,-10 1-90-16</inkml:trace>
  <inkml:trace contextRef="#ctx0" brushRef="#br0" timeOffset="-55844.36">9713 14479 56 0,'0'0'63'0,"0"0"-37"0,0-1 9 15,0-1-1-15,0 1-4 16,0 0 0-16,0 0-6 0,0 0 3 15,0-1 7-15,0 0-2 0,2 0 1 0,1-1-2 16,-3-2-4-16,6 2-3 0,0-3-2 16,0-1-5-16,9 1-1 0,1-2-3 15,3 2 0-15,-1 0-1 0,5 1-1 16,0 1-1-16,0 3-2 0,-3 1-3 15,3 0-3-15,-9 0 2 0,1 8-3 0,-3 5-1 16,-1 4 0-16,-7 4 3 0,0 3-2 16,-4 1 0-16,0 5-1 0,-6-1 2 15,-5 1-1-15,1-1 0 16,0 4-1-16,-5 1-1 0,-3-2 3 0,1-3 1 15,-4-4 7-15,3-6-5 0,1-4-1 16,1-2-2-16,3-4 1 0,1-4 1 16,6-4 0-16,0-1-1 0,1 0 0 15,5-6-1-15,0-7 0 0,0-2-3 16,0-2 0-16,7 1 2 0,3-1-1 0,4 3-1 15,1 2 1-15,1 5 0 0,1 3-3 16,0 2 1-16,1 2 0 0,3 0-3 16,-1 0-3-16,-1 0 3 15,0 3-3-15,-3 3 0 0,-1 0-3 0,-5 2-7 16,0-2-2-16,3 0-13 0,1-3 8 15,5-1-4-15,1-2-19 0,-1 0-33 16,2 0-61-16,1-11 7 0</inkml:trace>
  <inkml:trace contextRef="#ctx0" brushRef="#br0" timeOffset="-55371.34">10278 14488 76 0,'-2'0'107'0,"-5"0"-54"0,3 0 3 16,-2 0-14-16,0 0-2 0,0 0 1 0,2 0-12 15,-3-1 0-15,5 1 4 0,2 0-7 16,-2 0-5-16,2 0-3 0,0 0-4 15,0 0-4-15,0 0-9 0,4 0-1 16,11 0 6-16,10 0 1 0,2 0-4 16,1 0-1-16,10 0-2 0,-3 0 2 15,4 0-2-15,-2 0 0 0,-6 0-6 16,-2 0-4-16,-10 0-8 0,-7 0-16 15,-6 0-12-15,-1 0-3 0,-5 0-12 16,0 0-38-16,-2 0-24 0,-11 0-45 0</inkml:trace>
  <inkml:trace contextRef="#ctx0" brushRef="#br0" timeOffset="-55132.32">10305 14539 157 0,'-2'8'91'0,"2"1"-47"0,0-2 0 0,2 0-7 16,12 2-20-16,5-3-6 0,1 3-6 15,5-1-3-15,-2-2-2 16,2 1 0-16,-5-1-4 0,-1 1 1 15,-7 0 4-15,-3 3 0 0,-5-1 1 0,-4 1-1 16,0 1 1-16,-11-1 3 0,-3 2 13 16,-7 0 1-16,3 2 2 0,-7 0 19 15,2 0-18-15,7-2-12 0,-5 0-6 16,2-2 0-16,7-1 0 0,0-2-3 15,3 1-2-15,5-4-2 0,0-1-11 16,4-3-28-16,0 0-25 0,2-1-41 0,8-10-122 16</inkml:trace>
  <inkml:trace contextRef="#ctx0" brushRef="#br0" timeOffset="-54863.32">10704 14498 0 0</inkml:trace>
  <inkml:trace contextRef="#ctx0" brushRef="#br0" timeOffset="-54708.3">10704 14498 198 0,'-15'2'70'0,"11"-2"-14"16,2 0 0-16,0 0-11 0,2 0-3 0,0 0-7 16,0 0-17-16,0 0 1 0,6 0-7 15,2 0-5-15,5 0 1 0,5 0-2 16,5 0-1-16,4 0-2 0,4 0 0 15,0-2-1-15,2 2-2 0,-4 0-1 16,0-1 1-16,-2 1 1 0,-5 0-3 16,-3 0-14-16,-9 0-12 0,-1 0-19 15,-7 0-5-15,-2-1-14 0,0-2-38 0,0 1-7 16,-9-1-29-16</inkml:trace>
  <inkml:trace contextRef="#ctx0" brushRef="#br0" timeOffset="-54476.29">10861 14499 185 0,'-11'4'93'0,"1"3"-12"15,0 0-21-15,3 3-19 0,5-1-10 16,2 1-9-16,0 0-12 0,2 1-5 15,11 1-3-15,-3 1 0 0,5-1-2 16,-1 2 1-16,1 1-9 0,1 8-10 16,3 1 6-16,-1 0 17 0,-3-2 21 0,-7-6-26 15,-4-5-11-15,-4 1 9 0,0-2 4 16,-10 0 0-16,-5-1 1 0,-1 3 5 15,-7-1 9-15,2 0 22 0,-3-2-25 16,-1-1-7-16,-2 1 1 0,0 0-5 16,-4 0-3-16,6 2 0 0,7-4-6 15,7 0-12-15,9-2-36 0,0-5-71 16,2 0-230-16</inkml:trace>
  <inkml:trace contextRef="#ctx0" brushRef="#br0" timeOffset="-46755.84">20985 4804 109 0,'0'0'56'0,"0"0"-16"16,0 0 10-16,0 0-10 15,-2-3-5-15,2 1 3 0,0-2-9 16,-2-2-1-16,2 3-6 0,-2-1 1 16,2 1-2-16,0 1-5 0,-4-2-2 0,4 2 1 15,0-1-3-15,-2 1-1 0,2 2 2 16,0-3-7-16,0 3-1 0,0 0-2 15,0 0-1-15,0 0-1 0,0 0-1 16,0 0-3-16,4 0 0 0,6 0 5 16,7 0-1-16,2 0-2 0,-1 0 1 0,7 3 1 15,2 3 0-15,6-2-2 0,2 2 0 16,6 1 2-16,1-2 0 15,-1 0-2-15,0 1 1 0,5-2 1 16,-3 1-1-16,3 0-1 0,1-1 1 0,3 2 1 16,0-2 1-16,-1 3-4 0,1-1 1 15,2 0 2-15,1 0 0 0,1 2-2 16,-2-2 0-16,6 1 2 0,-3 0 0 15,-1-2-2-15,0-1-1 0,-5 1 3 16,1-2-2-16,0 1-2 0,-3 0-1 0,1-1 3 16,1 1-1-16,-5-3-3 0,1 1 5 15,1-1-1-15,-5 1 0 0,5 1 0 16,-1 0 0-16,-4-1 2 15,3 1-1-15,-7-3 0 0,2 0-1 0,1 1 2 16,-5-1 0-16,2 2-2 0,-6-2 0 16,-2 2 2-16,-2 0 0 0,0-1-2 15,-1 0 0-15,3 2 3 0,2-2-2 16,-2 1 0-16,2 2-1 0,-4-2 2 15,-2 1 0-15,2 0-2 0,-4 0 0 0,1 1 2 16,5 2 0-16,0-3-3 0,6 4 2 16,1-2 1-16,-3 0-1 0,6 1-1 15,-2-2 1-15,2-2 1 0,-1 1 0 16,-5-2-1-16,0 1 0 0,-6 0 1 15,-3-2 0-15,-7 0-1 0,-3 0-1 16,-5 0 3-16,-3 0-3 0,-2 0 1 16,-4 0 2-16,0 0 2 0,0 0 2 15,0 0-1-15,0 0 1 0,0 0-2 16,0 0-3-16,0 0 1 0,0 0-1 0,0 0 1 15,4 0 0-15,-4 0-2 0,0 0 0 16,0-1 1-16,0 1-1 0,0 0-1 16,-2 0-1-16,-6 0-2 0,-2 1-10 15,-5 4-14-15,1 3-30 0,-3-4-53 16,1-2-215-16</inkml:trace>
  <inkml:trace contextRef="#ctx0" brushRef="#br0" timeOffset="-27099.72">10234 11186 120 0,'29'-11'58'15,"0"2"-23"-15,0 2 19 0,2 1-12 16,-4 2-10-16,0 3-8 0,-2 0-2 0,-7 1-6 16,-3 4-7-16,-5 5-8 0,-8 5 4 15,-2 2 4-15,0 2-5 0,-6 3 6 16,-6 5-1-16,-9-1 0 0,2 4 13 15,-3-1-8-15,-5-2-8 0,0 0-2 16,-4-3-2-16,0-3 1 0,2-3 5 0,2-1-7 16,0-4 1-16,4-1 0 0,1-4 1 15,5-3 1-15,7-2-1 0,1-2-1 16,5 0 2-16,0 0 1 15,4-2-3-15,0-4 0 0,2 0-2 0,11-1-2 16,1 5 2-16,5-1-2 0,-1 3 2 16,3 0-1-16,0 0-1 0,-1 0 0 15,3 6 2-15,2 0 1 0,2-1-3 16,2 0 1-16,-2-1 3 0,4 0-13 15,0 1-27-15,0-4-29 0,0-1-61 0,0 0-121 16</inkml:trace>
  <inkml:trace contextRef="#ctx0" brushRef="#br0" timeOffset="-26854.71">10852 11152 2 0</inkml:trace>
  <inkml:trace contextRef="#ctx0" brushRef="#br0" timeOffset="-26719.7">10852 11152 203 0,'-2'0'64'15,"2"0"-6"-15,0 0-10 0,0 0-13 16,4 0-16-16,11 0-4 0,4 0-1 0,1 0 6 15,5 4-3-15,2 0-4 0,0 1 7 16,2 0-1-16,0 0-11 16,-5 2 0-16,-3-3-6 0,-2 1 0 15,-9-3-1-15,-2 0-2 0,1-1 0 0,-7 0-11 16,-2-1-10-16,0 0-15 0,0 0-12 15,-2 0-23-15,-11-2-124 0</inkml:trace>
  <inkml:trace contextRef="#ctx0" brushRef="#br0" timeOffset="-26495.68">10865 11246 143 0,'6'10'45'0,"6"0"11"16,3-1-5-16,-1 2-16 0,5 1-4 16,-3-1-7-16,1 3-10 0,2-2 2 15,-5-2-2-15,-4-1-1 0,-1 0 5 0,-3 0-5 16,-4 0 10-16,-2 0 2 15,-4 1-13-15,-11 0 1 0,-7 2 0 16,-1-1-8-16,-4 2-1 0,-2 1 0 16,4-1-2-16,-2 0 1 0,5-3-2 0,7-2 0 15,1 0-4-15,10-2-14 0,2-1-23 16,2-3-23-16,6-2-23 0,8 0-73 15</inkml:trace>
  <inkml:trace contextRef="#ctx0" brushRef="#br0" timeOffset="-25919.65">11280 11150 207 0,'-18'0'90'0,"5"0"-19"15,5 0-3-15,0 0-26 0,8 0-12 0,0 0-12 16,0 0-16-16,12 2-1 0,7 2 15 16,6 0-9-16,6-2-1 0,2 2-6 15,2 0 3-15,6-3-2 0,0 1 1 16,5-1-3-16,1-1 2 0,1 0-1 15,-7 0 1-15,-5-4-5 0,-18 3-10 16,-8-2 6-16,-10 0-3 0,0 1 14 0,-4-2-9 16,-12 2-13-16,-7 0 1 15,-6 2 9-15,-2 0 1 0,2 0-1 0,0 0-11 16,4 3 9-16,9 1 10 15,-1 1 5-15,9 1-4 0,6 3 0 0,0 2-1 16,2 2 1-16,4 1-1 0,8 2-1 16,3-2 2-16,1 3-1 0,1-4-6 15,4 0-10-15,-3 3-3 0,1-1 0 16,-5 0 10-16,-1-2 11 0,-3-2 2 15,0-1 13-15,-8-3 22 0,3 0-33 0,-5 0 9 16,-2-1 14-16,-9 1-7 16,-3 1-2-16,-9-1-2 0,4 2-1 0,-7-1-3 15,-1 2-4-15,4-1 12 0,2-1-11 16,3-1-6-16,5-1-4 0,5 0 0 15,6-1 0-15,2-1-7 0,0-1-24 16,0 1-22-16,8-4-33 0,5 0-146 16</inkml:trace>
  <inkml:trace contextRef="#ctx0" brushRef="#br0" timeOffset="-25738.64">12324 11453 396 0,'-10'0'160'0,"4"0"-140"0,2-1 9 16,-1 0-23-16,1-2-1 0,0 2-1 16,4 1-5-16,0-1-15 0,0 1-35 15,8 0-52-15,9-4-129 0</inkml:trace>
  <inkml:trace contextRef="#ctx0" brushRef="#br0" timeOffset="-25271.61">12808 11153 16 0,'0'0'256'16,"4"0"-194"-16,6 0-20 0,3 0 9 0,3 0-12 15,5 0-3-15,0 3-15 0,3 6-5 16,-1 2-6-16,2 3-1 0,-4 5 3 15,1 2 3-15,-5 3-4 0,-7 4-7 16,-6 0 0-16,-4-1 1 0,-6 0-5 16,-12-3 5-16,-11-3-1 0,-2-2 0 0,-4-3-4 15,-5 1 3-15,1-1 0 0,0-2-3 16,4-1 1-16,10-3 2 0,6-4 0 15,9 0-3-15,4-6-1 0,1 0 2 16,3 0 3-16,0 0-2 0,2-2-2 16,0-4 0-16,7 0 0 0,5-2 0 15,2 3-2-15,1 1 1 0,1 4 1 16,5 0-1-16,-2 0 0 0,1 0 2 15,5 0-1-15,-4 4 0 0,8-1-1 16,0-2 1-16,4 0 0 0,2-1-8 0,0 0-10 16,-2 0-10-16,0 0-17 0,-4 0-54 15,-2-8-72-15</inkml:trace>
  <inkml:trace contextRef="#ctx0" brushRef="#br0" timeOffset="-24947.6">13300 11126 21 0,'-21'0'164'0,"-4"0"-54"0,7 0-58 15,1 0 15-15,3 0-12 0,5 0-8 0,7 0-7 16,0 0-14-16,2 0-12 16,2 0-12-16,11 0 0 0,8 0 7 15,3 1 0-15,7 4-5 0,9 0-5 16,-1-1 4-16,6 1 0 0,1-1-3 0,-1-2 0 15,-1 2 1-15,3-2-1 0,5-1-1 16,-2 0 1-16,-13-1-15 0,-15 0-3 16,-17 0-25-16,-5 0 26 0,-9 0 0 15,-5 0-53-15,-9 0-47 0,-8 0-13 16,0-5 19-16</inkml:trace>
  <inkml:trace contextRef="#ctx0" brushRef="#br0" timeOffset="-24734.58">13467 11160 0 0,'-22'12'10'0,"9"-3"138"16,3 1-106-16,10-1 0 0,0 2-29 15,4 0 0-15,10 1 5 0,5 0 6 0,2 1-14 16,1-1-5-16,1 2-2 0,-2 0-3 15,4 0-1-15,-7 1 2 0,-1-1 1 16,-9-1-1-16,0 0 8 0,-6-4 12 16,-2 2 12-16,-2 0 2 0,-14 1 4 15,-7 0-8-15,-6-1-10 0,-4-1-2 16,-2 2-10-16,2-2-1 0,6 1-3 0,4-2-4 15,11-3-2-15,8 1 1 0,4-2-3 16,0 1-18-16,2-2-17 16,8-3-22-16,9-1-43 0,1 0-107 15</inkml:trace>
  <inkml:trace contextRef="#ctx0" brushRef="#br0" timeOffset="-24445.57">13941 11160 10 0,'-13'0'131'0,"3"0"-27"16,0 0-68-16,-1 0 24 0,3 0-16 0,4 0-11 15,4 0-9-15,0 1-7 0,0 4 0 16,0 0-1-16,2 1-2 0,6 1 3 15,9 0-1-15,-1-3-8 0,7 0 1 16,2 2-4-16,4-2-4 0,2 1 0 16,4-1 0-16,0-1-1 0,-2-1-3 0,0 2-12 15,2-4 2-15,3 0 6 0,-5 0 7 16,-13 0-59-16,-16 0 21 0,-4 0 17 15,-10 0 20-15,-4 0-25 0,-11-4-113 16,-2 0-49-16</inkml:trace>
  <inkml:trace contextRef="#ctx0" brushRef="#br0" timeOffset="-24212.55">14019 11251 53 0,'11'4'92'16,"1"2"-37"-16,2-1-4 0,1 5-24 15,1 0 2-15,3 3-3 0,-2 2-8 16,-3-1 20-16,-2 0-31 0,-5 1 7 15,-3-3 3-15,-4 2-2 0,0-2-1 16,-6 2 2-16,-11-2 5 0,-6-1-5 16,1 2-4-16,-7 0 0 0,-2 0-5 15,2 0-2-15,-6-1 0 0,6-2-3 16,4 0 1-16,2 1-1 0,4-2-4 15,11-2-5-15,2 1-21 0,4-3-30 16,2 1-30-16,0-5-101 0</inkml:trace>
  <inkml:trace contextRef="#ctx0" brushRef="#br0" timeOffset="-24011.54">14629 11613 316 0,'-6'-5'234'0,"6"-3"-216"0,0 5-5 16,0 1-10-16,-2 0 3 0,0 2-6 15,-5 0-12-15,1 0-44 0,-2 0-37 16,2 0-117-16</inkml:trace>
  <inkml:trace contextRef="#ctx0" brushRef="#br0" timeOffset="-23266.5">15107 11121 111 0,'-13'-9'58'0,"3"0"-16"0,-1 3 29 16,3-2-20-16,0 3-3 0,6 0-6 15,0 3-3-15,2 0-4 0,0 2-15 16,8 0-14-16,9 0 4 16,5 0 4-16,5 6 2 0,2 4-4 0,4 2-4 15,0 2 6-15,0 4-7 0,2 0 5 16,-8 2-3-16,-2 5-2 0,-12 1-4 15,-7 1-2-15,-4-1 2 0,-2-1-1 16,-13-2 1-16,-9-1 2 0,-5-3-3 16,0-4 1-16,-4 0-3 0,0-3 0 0,-2-2 2 15,0-2-2-15,0-2 0 0,6-5 2 16,2 0 0-16,6-1-1 0,7 0-2 15,2 0 3-15,8-4 2 0,2-2-2 16,0 1-2-16,2 1 0 0,14 2 0 16,5 2-1-16,6 0-1 0,2 0 2 15,4 0 1-15,4 0-1 0,2 0-3 16,1 2 0-16,5 0-4 0,-2-1-7 15,1-1 3-15,-3 0-21 0,-6 0-9 16,0 0-28-16,-8-1-48 0,0-11-101 0</inkml:trace>
  <inkml:trace contextRef="#ctx0" brushRef="#br0" timeOffset="-22983.49">15687 11046 140 0,'-12'2'84'0,"0"-1"-19"16,1-1 6-16,3 2-11 0,2-1-7 15,4 1-7-15,2 1-23 0,0 2-12 16,8-2 13-16,4 4 2 0,11-4-6 15,4 0-8-15,6-1-6 0,6 0 1 0,1 0-3 16,-1-2-2-16,-2 0-2 16,0 0 0-16,-4 0-1 0,-8 0-18 15,-6 0-15-15,-9 0-22 0,-8 0-7 16,-2 0-4-16,-8-5-36 0,-15-1-128 15</inkml:trace>
  <inkml:trace contextRef="#ctx0" brushRef="#br0" timeOffset="-22763.47">15627 11082 11 0,'-14'9'82'0,"8"1"67"0,2 1-104 16,4 1-5-16,0 2-11 0,8-1 1 15,8 2 4-15,9 0-12 0,2 2-2 0,4 2-14 16,2-1 2-16,4 1-4 16,1 1 11-16,-7-2 3 0,-2 2-2 15,-5-2-2-15,-13-1-6 0,-3-4 0 16,-8 0-2-16,-10-2-1 0,-13 1 8 0,-6 1-4 15,-4-1 4-15,-2-1-4 0,2 0-7 16,0-1-1-16,10-2 1 0,6-2-1 16,11-2-4-16,6 0-9 0,0-4-25 15,13 0-12-15,9 0-17 0,3-4-64 16,6-9-170-16</inkml:trace>
  <inkml:trace contextRef="#ctx0" brushRef="#br0" timeOffset="-22486.47">16072 11129 15 0,'-6'-2'143'16,"-1"-3"-46"-16,3 2-50 0,0-1 14 15,0 2-14-15,4-1-7 0,0 1-4 0,0 2-5 16,0 0-9-16,0 0-14 0,12 0-6 15,9 0 7-15,2 0 1 0,6 0-1 16,2 0-1-16,2 4 3 16,4-2 1-16,2 1-5 0,-3 3-5 0,1-2 4 15,-10 1-6-15,-7-1 0 0,-7-1-1 16,-7-2-3-16,-4 0-9 0,-2-1-9 15,0 0-16-15,-2 3-12 0,-15-1-4 16,-3-2-27-16,-7 0-56 0,-10 0-30 16</inkml:trace>
  <inkml:trace contextRef="#ctx0" brushRef="#br0" timeOffset="-22283.44">16103 11190 21 0,'0'6'70'0,"6"3"7"0,4-2-11 16,3 0-7-16,-1 3-27 0,5-1-8 16,1 1-5-16,5 2-12 0,2 3-1 15,0 0-1-15,0 2-2 0,-1 0 9 16,-1-3 6-16,-8-1 4 0,-7-2 2 15,-8-2-15-15,0 1 1 0,-6-1 10 16,-13 0-6-16,-4 1-3 0,-10-1-1 16,0 2 12-16,0-1-15 0,2-2-4 0,6 1-2 15,5 0-3-15,5-3 1 0,9 2-23 16,6-1-37-16,0-1-41 0,6-3-122 15</inkml:trace>
  <inkml:trace contextRef="#ctx0" brushRef="#br0" timeOffset="-22126.43">16551 11534 166 0,'0'-5'291'0,"0"-1"-253"0,0 3 12 15,0 2-36-15,0 1-9 0,5 0-8 16,1 0-52-16,6 0-73 0,9 0-139 15</inkml:trace>
  <inkml:trace contextRef="#ctx0" brushRef="#br0" timeOffset="-21610.41">17763 11228 27 0,'0'-10'199'0,"0"-3"-84"15,0 0-41-15,-9-3-7 0,-1 0-17 16,-6 1-8-16,-7-1-12 0,-2 1-7 15,-6 3-1-15,-8 3-3 0,-5 4-7 0,-5 5 1 16,1 0-2-16,5 5 4 16,6 15-7-16,8 5-6 0,8 7 0 15,7 6 1-15,7 2-3 0,7 4 0 0,7 1-1 16,15-6 3-16,7-2-2 0,13-5 0 15,1-7-2-15,7-6 0 0,-1-7 0 16,-1-7-1-16,-3-5 1 0,-1 0 4 16,-7-15-1-16,-4-5-1 0,-4-5 1 15,-8-4 0-15,-7-3 3 0,-10-6 1 16,-4-2 2-16,-8-2-3 0,-13-2 3 15,-6 3-6-15,-8 5 1 0,-8 3-1 0,-9 4-2 16,0 7-3-16,-1 8-17 16,9 10-23-16,13 4-19 0,15 16 4 15,12 12-56-15</inkml:trace>
  <inkml:trace contextRef="#ctx0" brushRef="#br0" timeOffset="-15234.04">10995 9059 74 0,'-23'-8'43'16,"-2"3"-19"-16,1-1 7 15,-5 0 2-15,-4 0-7 0,0 2-3 0,-7 1 2 16,-3 2-6-16,-5 0-3 0,-1 1 17 15,-3 0-21-15,0 0-2 0,5 5-3 16,-1 3 1-16,-1 6-5 0,-3 2 1 16,-2 4-1-16,-2 1-3 0,1 5 2 15,-1 1 0-15,2 7-1 0,7 3-2 0,-3 5 2 16,7 11 2-16,-1 3-3 0,1 4 0 15,1 3 8-15,5-2-10 0,4 0-2 16,12 0 1-16,5 2-4 0,8 3 1 16,8 4-3-16,0-1-5 0,16 0 3 15,11-4-1-15,12-8-2 0,17-6-8 16,8-4-2-16,9-5 9 0,13-4 16 15,5-6 13-15,11-8-17 0,3-4-74 16,7-6 26-16,5-2 76 0,-5-5-17 16,-6-7-7-16,-9 0-5 0,-6-12 4 0,-9-5 4 15,-1-2 0-15,-7-5 0 0,-8-5 7 16,-6-4 5-16,-10-6-5 0,-13-8-2 15,-8-2 2-15,-8-8 3 0,-9-6-4 16,-6-3-8-16,-6-6-1 0,-12-1 5 16,-9 0 5-16,-10-1 3 0,-4 1 5 15,0-1-2-15,-4-4-2 0,2 1-5 16,-3 3-3-16,1 8-15 0,2 16 14 15,4 13-3-15,2 14-4 0,4 16-1 16,2 7-25-16,-2 8-39 0,2 14-68 16</inkml:trace>
  <inkml:trace contextRef="#ctx0" brushRef="#br0" timeOffset="-14349.99">13259 9427 33 0,'0'-13'100'0,"0"2"-78"15,0-3 21-15,0-1-17 0,0 1 8 16,-9-2-5-16,-1-1-6 0,-2 2 1 0,-5-1-7 15,-6 1-4-15,-4 2 9 0,-8 3-11 16,-8 3-5-16,-5 1 2 0,-10 6 2 16,-2 0 11-16,-2 4-5 0,-4 11-2 15,0 9 1-15,0 8-2 0,-2 8-6 0,2 10-2 16,4 5 2-16,2 4 9 0,12 6-16 15,11 4-1-15,10 6 2 0,19 3 0 16,6 1-1-16,4 1 0 0,23-8 3 16,12-9-2-16,14-10-1 15,18-10 1-15,7-9 3 0,9-6-5 0,6-8 2 16,6-6-2-16,11-7-1 0,3-7-7 15,7-4-5-15,0-15-2 0,-7-8 5 16,-5-4 8-16,-15-5-1 0,-17-3 5 16,-14-4 0-16,-16-4 3 0,-11-3 0 15,-15-5-6-15,-10-6 4 0,-8-3 0 0,-16-4-4 16,-15-3 2-16,-15 0 0 0,-7-1-2 15,-13 1 4-15,-7 9-5 0,-9 9 4 16,-14 16-14-16,-3 19 18 0,-6 16-6 16,6 2-2-16,14 24 1 0,27 9-17 15,27 4-47-15,25 1-67 0</inkml:trace>
  <inkml:trace contextRef="#ctx0" brushRef="#br0" timeOffset="-13533.94">15539 9374 9 0,'0'-11'47'0,"-7"-5"15"0,-3 1-18 16,2 2 0-16,-7-2-7 0,-1 2-11 15,-7-1 2-15,-2 2-4 0,-6 2 0 16,-12 4-3-16,-9 4-2 0,-6 2-6 15,-10 1-2-15,-2 14 3 0,-3 3 3 0,-1 9-4 16,4 9-2-16,1 5-2 0,10 11 2 16,7 5 11-16,8 2-20 15,18 8 0-15,9 3 1 0,7 3-2 16,10 5-3-16,10-1 4 0,23-3 0 0,19-4-1 15,18-8-4-15,17-10 2 0,16-9 1 16,11-13-3-16,6-9-5 0,6-9-1 16,-4-11 8-16,-2-1-1 0,0-12-1 15,-3-13-2-15,-7-6 5 0,-11-4 1 16,-20-6-4-16,-19-2 4 0,-19-3 0 0,-18-4 0 15,-11-2 0-15,-12-5 0 0,-6-3 0 16,-21-4-2-16,-8 0-1 0,-13 0 0 16,-9 2 2-16,-12-2-2 15,-9 6-3-15,-11 5 4 0,-2 7-6 0,0 18-21 16,6 16 27-16,21 12-5 0,21 5-2 15,16 20-11-15,17 3-43 0,10 8-123 16</inkml:trace>
  <inkml:trace contextRef="#ctx0" brushRef="#br0" timeOffset="-12885.91">17759 9515 137 0,'-5'-15'46'0,"-1"-1"7"15,0-2-15-15,0-2-6 0,-9-1-8 16,1-1-1-16,-7-2-3 0,-8 0-16 16,-2 3 21-16,-8 3-12 0,-8 5-2 15,-5 5-7-15,-4 5 5 0,-2 3-1 16,0 3 5-16,2 14-3 0,-1 12 1 15,-1 5-4-15,2 13 0 0,2 10 14 16,0 5-17-16,9 9-3 0,4 7 3 0,12 7-1 16,8 9-1-16,17 3-2 0,4-6 2 15,31-6-1-15,21-13-2 0,14-16 2 16,18-11 2-16,18-14 0 0,5-11-2 15,11-10-2-15,2-10 1 0,-6-6-2 16,-5-17 0-16,-14-9 0 0,-12-12 1 0,-11-5 1 16,-16-9 1-16,-15-2 0 15,-14-7 3-15,-18-4 0 0,-9-3-3 16,-13-4-2-16,-18-1 0 0,-16 0 1 15,-13-2-2-15,-17 2-3 0,-12 3-7 0,-12 6-8 16,-9 16-68-16,1 15-2 0,8 18-33 16,10 16-77-16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1T09:24:31.45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14369 2883 33 0,'-7'2'6'0,"3"0"159"15,0 1-134-15,-2-2 2 0,4 2 6 16,2-2-8-16,0-1-10 0,0 0-6 16,0 0-4-16,0 0-6 0,0 0 7 15,0 0 0-15,0 0 1 0,0 0 10 16,0 0-2-16,0 0 0 0,0 0-1 15,0 0-12-15,0 0-3 0,-2-1-1 16,2 1-1-16,0 0 0 0,0 0 1 0,0 0-3 16,0 0 2-16,0 0 1 0,-2 0 8 15,0 0 1-15,0 0-6 0,2 0-1 16,-5 0 1-16,5 0-1 0,-4 0-6 15,0 7 3-15,0 3-1 0,-2 3 1 16,2 4-1-16,0 0-1 0,-1 3 3 16,-3 2-3-16,6 1-1 0,-2 1 5 15,2-1-1-15,2-1-5 0,-4 0 2 16,4 0 0-16,-2-2 2 0,2 0-3 15,-2-2 0-15,2-2 1 0,0 0 0 16,-2-1-1-16,2-1-1 0,0-2 2 0,0-5 0 16,0 0-3-16,0-4-5 0,0-1-6 15,0-1-6-15,0-1-5 0,0 0 2 16,0 0 0-16,0-1-9 0,0-7-30 15,2-3-22-15,-2-5-96 0</inkml:trace>
  <inkml:trace contextRef="#ctx0" brushRef="#br0" timeOffset="364.02">14296 2913 14 0,'0'4'0'16,"0"-3"176"-16,0-1-134 0,6 0-29 15,5 0 29-15,5-7-8 0,1-2-6 16,8-2-5-16,-5-1-5 0,5 2-1 0,2-2-5 15,-2 2-2-15,2 3-5 0,2-2 0 16,-9 2-2-16,3 4-5 16,-4 1 1-16,-7 1-2 0,-2 0-12 15,-3 1-17-15,-3 0-21 0,-2 0-28 0,-2 0-46 16</inkml:trace>
  <inkml:trace contextRef="#ctx0" brushRef="#br0" timeOffset="567.03">14327 3127 20 0,'11'4'96'0,"-3"-4"-14"0,8 0-37 16,-1 0 9-16,1 0-20 0,3 0-19 15,2 0-8-15,-5-3-5 0,3 0-3 16,-3 2-11-16,3-2-19 0,-5 0-82 16,-5-1-50-16</inkml:trace>
  <inkml:trace contextRef="#ctx0" brushRef="#br0" timeOffset="1060.06">14782 2899 15 0,'0'5'247'0,"0"2"-202"0,0 4-19 15,-2 2 22-15,-2 2-20 0,-4 1-8 16,3 0-8-16,1 1 0 0,-2 4-3 16,0-3 1-16,0 4 5 0,4-1-7 15,-5 1-7-15,5-2 4 0,-2 0 0 16,4-1-5-16,-2-1 1 0,2 2 0 15,0-5 0-15,0 1-1 0,0-1-1 0,0-5 2 16,0-3-10-16,0 0-9 0,0-4-9 16,0-1-6-16,0-2-16 0,2 0-26 15,4-2-38-15,-6-12-61 0</inkml:trace>
  <inkml:trace contextRef="#ctx0" brushRef="#br0" timeOffset="1304.07">14768 2884 63 0,'12'0'128'0,"7"0"-58"0,-3-6-22 16,5-2 16-16,4-1-26 0,-3-1-15 15,7 1-4-15,-4-1-6 0,2 1-11 16,-4 4 0-16,-1-1 1 0,-5 3-3 16,-3 2-4-16,-3 1-10 0,-7 0-11 15,0 0-16-15,-4 0-15 0,0 1-18 16,0 4-13-16,-2-3-31 0</inkml:trace>
  <inkml:trace contextRef="#ctx0" brushRef="#br0" timeOffset="1475.08">14869 3013 8 0,'18'-7'93'0,"9"-2"-87"15,-2-2 11-15,6 3 7 0,-2 1 12 0,0 2-17 16,-4 4-11-16,-7 1-6 0,-7 0-56 15,-7 0-66-15</inkml:trace>
  <inkml:trace contextRef="#ctx0" brushRef="#br0" timeOffset="1704.09">14759 3255 40 0,'9'2'216'0,"-1"-2"-166"15,0 0 10-15,4 0-10 0,1 0-18 16,-1 0-7-16,7 0-8 0,-1 0-7 16,3 0-3-16,-2 0-4 0,1 0-3 0,-1 0 0 15,2 6-1-15,-5 0-13 0,1-1-25 16,-5 1-9-16,-2-3-53 0,-5-2-139 15</inkml:trace>
  <inkml:trace contextRef="#ctx0" brushRef="#br0" timeOffset="2259.12">15375 3313 179 0,'-2'0'295'16,"-2"0"-240"-16,4 0 26 0,0-1-14 16,0 1-27-16,0-2-14 0,0 2-17 15,0-1-6-15,0-1-2 0,0 0-2 16,0 2-5-16,8-1-19 0,9 0-25 0,-3-6-53 15,1-3-83-15</inkml:trace>
  <inkml:trace contextRef="#ctx0" brushRef="#br0" timeOffset="3011.17">15619 2949 36 0,'10'0'32'15,"5"-2"145"-15,-3-7-131 0,5 1 18 16,2 1-18-16,1 1-10 0,-1 2-3 16,8 2-7-16,-5 2-8 0,5 0 0 0,-2 0-4 15,-2 2-9-15,0 8 0 0,-5 4-3 16,-3 1 1-16,-5 5-3 0,-6 3 0 15,-4 3 3-15,0 0-2 16,-4 5-1-16,-11-2-2 0,-1 0 0 0,-3 1-1 16,-3 0 0-16,-3-2-2 0,0-3 2 15,-2-2 1-15,2-4 2 0,1-1-1 16,5-4 2-16,2-5 0 0,7-3-1 15,4-4 0-15,2-2 2 0,2 0 1 16,2 0-2-16,0-4-1 0,0-5 0 0,2 1-1 16,8 1-2-16,2 0 1 0,5 2 2 15,-5 1 0-15,1 3-1 0,1 1 2 16,3 0-1-16,-3 0 0 0,9 2-1 15,0 3 1-15,2-1-1 0,1 0 3 16,3 1-2-16,-2-1 1 0,2-1 1 16,-2 2-2-16,-4-2-3 0,0 0-18 15,-7-2-19-15,-1-1-26 0,-5 0-75 16</inkml:trace>
  <inkml:trace contextRef="#ctx0" brushRef="#br0" timeOffset="3409.19">16291 2917 29 0,'0'4'287'16,"0"-3"-248"-16,0 3-19 0,0 6 21 15,0 3 5-15,0 4-20 0,0 6 7 16,0 2-10-16,-4 4-9 0,-2 5-2 0,2-2 2 15,-1 2-10-15,1-1 2 0,0-1-2 16,2-2-1-16,0-2-1 0,0-1-2 16,0-1 0-16,0-2 3 0,2 1-5 15,0-3-2-15,0-2-31 0,0-8-49 16,0-5-69-16</inkml:trace>
  <inkml:trace contextRef="#ctx0" brushRef="#br0" timeOffset="3784.21">16576 3334 159 0,'0'0'349'0,"-2"0"-311"15,2 0 11-15,0 0-17 16,6-1-15-16,5 0-10 0,5-1-5 16,-3 1-1-16,5 1-2 0,1 0-29 0,2-3-48 15,-3-4-93-15</inkml:trace>
  <inkml:trace contextRef="#ctx0" brushRef="#br0" timeOffset="4583.26">17147 2889 9 0,'0'0'13'0,"0"0"98"0,0 0-46 15,0 1-35-15,-4-1 14 0,2 2-19 0,-1 1 5 16,-1 1-2-16,-2 1-4 0,2 4-2 16,-4-1 1-16,-1 0 6 0,3 4 3 15,0-1-16-15,0 1-3 0,0 2 1 16,-1 1 2-16,1 0-7 0,0 5 1 15,2 1-3-15,-4 3 2 0,-3 5-4 16,3 2 0-16,-4 2 0 0,3 1-2 16,-1 0 0-16,2-1-2 0,2-1 1 15,-1 1 1-15,5-3-3 0,0-3-1 16,2-2 1-16,0-5 2 0,4-5-2 0,7-1-1 15,3-4 2-15,5-2 1 0,4-4-2 16,3-3 1-16,5-1-2 0,2 0 2 16,3-8-5-16,-1-4-2 0,-4-5 4 15,0 3 0-15,-8-1 0 0,-9-2-2 16,-2 5 8-16,-10-3-2 0,-2 1 0 15,0 2-4-15,-8-2 4 0,-4 0 1 16,-9 4-3-16,-2 0-1 0,-8 3 0 16,-2 7-1-16,-8 0 2 0,-2 7-13 15,1 7-8-15,5 2 2 0,12 0 3 0,13-1-30 16,6-2-56-16,6-3-150 0</inkml:trace>
  <inkml:trace contextRef="#ctx0" brushRef="#br0" timeOffset="5180.29">17701 2989 33 0,'8'0'161'16,"-2"-5"-63"-16,-2 1-52 0,0 2 18 15,-1-1-17-15,-3 1-4 0,0 2-2 16,0-1-15-16,-7 1-15 0,-7 0-7 15,-5 0-2-15,-8 7-1 0,1 8-1 16,-1 5 0-16,-6 3 1 0,4 3 2 0,-2 6-1 16,0 1 1-16,6 3 9 0,8 1 0 15,5-3-6-15,10-1-6 16,2-1 4-16,4-3-3 0,15-3 1 15,10 0-1-15,6-7 2 0,12-4-2 0,9-5-1 16,4-5-8-16,2-4-16 0,4-1-15 16,-2 0 2-16,-6 0-36 0,-4-6-113 15</inkml:trace>
  <inkml:trace contextRef="#ctx0" brushRef="#br0" timeOffset="5512.31">18422 3357 209 0,'-8'0'363'15,"0"0"-332"-15,8 0 27 0,0 0-16 16,-2 0-25-16,2 0-15 0,-2 0 3 16,-1-1-3-16,3 0-1 0,0 1-7 15,0 0-39-15,0 0-62 0,0-4-42 0,7-9-274 16</inkml:trace>
  <inkml:trace contextRef="#ctx0" brushRef="#br0" timeOffset="6352.36">18478 2993 39 0,'0'0'289'0,"0"0"-245"16,6 0-19-16,7 0 0 0,7 0-4 15,3-3 2-15,8-1-4 0,2 3-8 0,4-1 0 16,5 1 0-16,-1 1-4 0,0 0 1 16,-6 0-3-16,-4 0-3 15,-10 0 0-15,-6 2 1 0,-7 3-2 16,-6 2-2-16,-2-1 0 0,0 4 1 15,-6 1 6-15,-3 2-4 0,-5 4 1 0,4 1 1 16,-3 3-4-16,1 1 6 0,4 2-5 16,-1-1 3-16,-1 0 4 0,4 1-2 15,0-1 2-15,-1-2-3 0,5 0 1 16,-2-3-5-16,4-2-1 0,0-2 2 15,0-2-1-15,2-3-2 0,4-3-1 0,1-2-5 16,1-4-10-16,2 0-17 0,5 0-13 16,3 0-34-16,-1-2-48 15,-3-7-124-15</inkml:trace>
  <inkml:trace contextRef="#ctx0" brushRef="#br0" timeOffset="6728.38">19187 2911 35 0,'0'0'143'16,"0"0"13"-16,0 0-109 0,-2 2 1 15,-2 6-8-15,-4 3-2 0,-1 4-7 0,5 4-6 16,0 1-2-16,0 1 2 0,0 0-4 15,2 3-6-15,-2-2-2 0,1-1-9 16,3 2 4-16,-2-3-4 0,2 0 3 16,0-1-5-16,-4-1-2 0,2-5 4 15,0-2-2-15,0-2-2 0,-2-4 0 16,2 0 0-16,2 0-9 0,0-4-10 15,0 1-7-15,0-2-2 0,0 0-9 16,0 0-14-16,2 0-7 0,4-7-31 16,-4-3-100-16</inkml:trace>
  <inkml:trace contextRef="#ctx0" brushRef="#br0" timeOffset="6984.39">19164 2885 132 0,'9'0'196'16,"-1"-1"-127"-16,0-3-37 0,9-2 11 0,-5-2-8 15,11-2-3-15,-3 1-10 0,3 2-9 16,2-1-3-16,-2 3-2 0,4 0-3 15,-3 2-5-15,1 3 0 0,-2 0-1 16,-7 0 1-16,-1 0-6 0,-5 1-17 16,-1 4-16-16,-5 2-22 0,0 3-20 15,-2-6-85-15,-2-3-39 0</inkml:trace>
  <inkml:trace contextRef="#ctx0" brushRef="#br0" timeOffset="7180.41">19164 3119 80 0,'17'2'125'15,"3"-2"-35"-15,5 0-62 0,8-1 14 16,3-5-30-16,1-4-8 0,2 2-3 15,4 2-1-15,-1 1-7 0,-5-2-53 0,-4-2-154 16</inkml:trace>
  <inkml:trace contextRef="#ctx0" brushRef="#br0" timeOffset="12350.7">19733 3299 355 0,'-2'0'94'0,"0"0"-59"0,2 0 19 0,0 2-4 16,0-1-4-16,0-1-7 15,0 0-19-15,0 0-2 0,0 0-6 16,0 0-6-16,0 0-3 0,0 0-2 15,0 0-1-15,4 0 0 0,2 0-6 0,4 0-19 16,3 0-24-16,-1 0-27 0,-4-1-64 16,-1-4-231-16</inkml:trace>
  <inkml:trace contextRef="#ctx0" brushRef="#br0" timeOffset="13141.75">20099 3319 96 0,'-5'2'269'16,"3"-2"-220"-16,0 0 2 0,0 2 12 15,-2-2-26-15,2 0 6 0,2 0-6 16,0 0-21-16,0 0-8 0,0 0-2 15,0 0-2-15,0 0-6 0,2 0 0 16,4 0 4-16,5 0-3 0,1 0-24 0,3 0-36 16,1 0-26-16,-8 0-74 0,1-6-167 15</inkml:trace>
  <inkml:trace contextRef="#ctx0" brushRef="#br0" timeOffset="13324.76">20318 3349 107 0,'4'0'327'0,"0"0"-294"0,-2 0 6 0,2 0-2 16,0 0-15-16,-2 0-4 0,3-3-11 15,-3 1-7-15,4 1-2 0,-2 0-8 16,2 1-26-16,0-1-44 0,-2-4-87 15</inkml:trace>
  <inkml:trace contextRef="#ctx0" brushRef="#br0" timeOffset="13498.77">20603 3306 63 0,'6'0'157'0,"2"0"-53"0,-8 0-88 15,3-1 4-15,1 1-6 0,-4 0-7 16,2 0 1-16,-2 0-9 0,2 0-1 15,0 0-25-15,2 0-82 0,-2 0-133 16</inkml:trace>
  <inkml:trace contextRef="#ctx0" brushRef="#br0" timeOffset="13645.78">20884 3292 33 0,'4'0'18'16,"-2"0"214"-16,0 0-196 0,-2 0-9 15,0 0 5-15,0 2-17 0,0-1-9 16,0 2-9-16,0 4 1 0,0 0-24 0,0-4-59 15,0 0-162-15</inkml:trace>
  <inkml:trace contextRef="#ctx0" brushRef="#br0" timeOffset="13781.78">21246 3381 8 0,'4'0'16'16,"-2"0"194"-16,-2 0-166 0,2 0-30 15,-2 0-1-15,2 0-26 0,4 0-62 0,-1 0-79 16</inkml:trace>
  <inkml:trace contextRef="#ctx0" brushRef="#br0" timeOffset="13934.79">21521 3410 62 0,'0'0'261'0,"-2"0"-185"0,0 0-35 15,-2-5 4-15,-1 0-21 0,1 1 4 16,4 0-4-16,-2 2-17 0,2-1-4 16,0 2-3-16,2-1-7 0,7-1-26 15,-1 3-31-15,0-3-37 0,0-3-177 0</inkml:trace>
  <inkml:trace contextRef="#ctx0" brushRef="#br0" timeOffset="24575.4">14918 3057 0 0,'0'0'100'16,"0"-3"-55"-16,0 1-13 0,0-2 6 15,0 2-12-15,0 0 0 0,0 1-9 16,-4-1 1-16,2-1-2 0,2 2-4 16,-2 0 1-16,-2 0-1 0,4 1-4 0,0-1-6 15,-2 0 5-15,2 1-2 0,0 0-1 16,0 0 3-16,0 0-2 0,-2 0 4 15,0 0-3-15,-2 0 1 0,4 0-1 16,-4 0 0-16,-1 0 0 0,1 0 3 16,0 0-3-16,0 0 3 0,0 0 0 0,4 0-1 15,-2 0 4-15,-2 0-6 16,4-1 3-16,-2 0 1 0,2 1-2 15,0-2 2-15,0-1-4 0,0 1 0 16,0 1-2-16,0-4-1 0,8 1-3 0,0-1 2 16,9-2 0-16,1 0-1 0,3 0-1 15,0 1 4-15,-1-2-2 0,1 5-2 16,-2-3 0-16,-7 3-1 0,-2 2 4 15,-1 1-6-15,-5 0 4 0,-2 0-1 16,2 0-1-16,-4 0 1 0,0 0-2 0,2 3 3 16,-2-2-1-16,2 1-2 0,2 2-2 15,-2-3-1-15,0 1 1 16,2 1-6-16,1-1-5 0,-5 0-9 15,4 2-7-15,-2 1-11 0,-2-1-31 0,0-3-65 16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1T09:29:13.65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3165 925 11 0,'4'0'-9'0,"-2"0"125"0,-2-2-49 16,0 0-25-16,2-3 8 0,0 1-13 15,0-4-5-15,0 2-3 0,0-1-3 0,2 0-4 16,-1 0 3-16,3 0-3 0,-4 2 0 15,0-2-1-15,4 3 3 16,-4-4-5-16,2 1-7 0,-2-1-4 16,0-2 0-16,0-1 3 0,1 0-5 0,-1 0-1 15,0-2 0-15,0-1 0 0,-2-1 0 16,0-4-1-16,0 2 6 0,0-1 0 15,-2 0-5-15,-9-1 2 0,-3 1-2 16,-5 0 0-16,-4 3-2 0,-3 4-2 16,-3 1 1-16,-6 7-1 0,-1 3-2 0,-1 0 1 15,2 8 1-15,6 8-1 0,0 4-2 16,2 5 1-16,5 5 2 0,-1 7-1 15,4 5-1-15,3 7 0 16,7 2 1-16,5 4 1 0,4 4-3 0,2 1 2 16,13-5 1-16,3-5-1 0,9-5-1 15,-2-11 0-15,6-6 0 0,2-6-2 16,0-10-1-16,2-5 2 0,5-7 0 15,-3 0 1-15,4-12 0 0,-4-6 1 16,1-5 2-16,-7-3-2 0,-7 0 0 0,1-5 0 16,-8 0 1-16,-5 2 2 0,-4-1-3 15,-1 1 1-15,-7 1-1 0,0 1 2 16,0 0-3-16,-7 1 1 0,-5 3 2 15,-2 2-3-15,1 6-4 0,1 6-13 16,4 5-4-16,-3 4-4 0,5 4-15 16,4 12-10-16,-4 6-22 0,0 0-72 15,-3 0-109-15</inkml:trace>
  <inkml:trace contextRef="#ctx0" brushRef="#br0" timeOffset="317.01">3144 976 287 0,'8'0'41'0,"1"-1"18"0,1 1-5 16,0 0-19-16,1 7-3 0,-1 7-10 15,0 2-7-15,1 2-4 0,-3 2-2 16,0 0-1-16,3 1-4 0,1 1-1 15,-2 0-1-15,3-1 0 0,-1-2-1 16,0-1-2-16,7-4-3 0,-4-2-11 16,5-2-17-16,1-2-15 0,-3-4-29 15,-1-4-64-15,-7 0-108 0</inkml:trace>
  <inkml:trace contextRef="#ctx0" brushRef="#br0" timeOffset="1376.07">3630 1033 90 0,'0'-1'98'16,"0"0"-50"-16,0 0 7 0,0-1-13 15,0 1-14-15,0 0-3 0,0 1-5 16,0 0-5-16,0 0-6 0,0 0 0 16,0 0-3-16,0 0 1 0,0 0-3 15,0 0 2-15,0 0 3 0,0 0 5 0,0 0-4 16,0 0-1-16,0 1-5 0,-2 0-1 15,0 2-2-15,2-2 0 16,0 1 2-16,0-2-3 0,0 1 0 16,0 0 2-16,0-1 0 0,0 0 1 0,0 1-3 15,0-1 3-15,0 0 1 0,0 1-2 16,-2 1-2-16,2 2 1 0,0 2 1 15,-2-3 0-15,0 0-2 0,2 2 1 16,-3 0 1-16,3 0-1 0,0 4-1 16,0 0 0-16,-2-3 2 0,2 4-2 15,-2-2-1-15,-2 0 2 0,4 2 1 0,0 0-2 16,-2 0 0-16,0 0 1 0,2 1-2 15,0-2 1-15,0 3 0 16,0-1 1-16,0 1 1 0,4 1-1 16,4 2-2-16,1-3 8 0,-1-1-3 0,4-1-2 15,1-4-2-15,1-1 1 0,1-3 2 16,1-2-1-16,1 0-1 0,-1-5 2 15,3-7 0-15,-7-4 0 0,1 1 0 16,1-3 1-16,-5 1 0 0,-1-2 2 16,-4 0-4-16,0-3-1 0,0 2 4 0,-4 4-2 15,0 2-2-15,0 5 1 0,0 4 1 16,0 1 0-16,0 3-2 0,0 1 0 15,-2 0 1-15,0 0-3 16,0 0-3-16,0 5 1 0,2 6 3 0,0 1-1 16,0 4 0-16,0-2 0 0,0 1 2 15,4-1-3-15,8-3 0 0,1 3 1 16,3-2 2-16,5-1-2 0,0 1 1 15,1-4 0-15,1-1 0 0,0-4 2 16,2-3-3-16,4 0 1 0,0-3 3 0,0-13-2 16,-3-1-2-16,3-5 3 0,-6 1-2 15,0-1 2-15,-11-2-2 0,-3 5 1 16,-3 3 1-16,-6 1 0 0,0 4-1 15,-9 0 1-15,-1 5 0 0,-4 3-2 16,-1 3-2-16,3 0 1 0,-5 5 1 16,5 7-2-16,-1-1-2 0,5 1 2 15,2 3 2-15,2 0-3 0,4 0-1 16,0-1 2-16,0-1 0 0,4-3-1 15,6-3 2-15,1 0 0 0,3-7 2 0,7 0-2 16,2 0 1-16,-1 0 0 0,1-7 2 16,-4 3-2-16,3-2-1 0,-1 1 1 15,-2 1 2-15,-3 2-2 0,1 2-2 16,-5 0 2-16,0 0 1 0,-1 0-2 15,3 8 0-15,-3 5 1 0,1-1 1 16,-2 3-2-16,1-1 1 0,1 2 0 16,1 1 1-16,-3 1-2 0,-2 0 1 15,0 0 0-15,-3 2 2 0,-1-1-1 16,-4 0-1-16,0 0-1 0,-4-1 4 15,-9 0 1-15,1-2 3 0,-1-1 2 0,-5-2 5 16,1-2 2-16,3-4-8 0,-3 0 3 16,5-3-3-16,3-2-5 0,3 0-3 15,4-2 2-15,2 0 1 0,0 0-3 16,0 0-3-16,0-3-5 0,0-8-17 15,11-6-21-15,3-4-20 0,5-6-24 16,-7-6-81-16,3-1-104 0</inkml:trace>
  <inkml:trace contextRef="#ctx0" brushRef="#br0" timeOffset="1875.1">4647 747 2 0,'0'-13'166'0,"0"1"-129"0,0 2 4 16,0 0 8-16,0 3-4 0,-2 0-9 0,2 3-11 15,-2 3-10-15,2 1 3 16,-2 0-2-16,2 0-1 0,0 0-10 16,-2 0 2-16,0 0-2 0,-3 5 3 15,3 6-2-15,-2 0 4 0,0 2-5 0,4 2 0 16,-4-3-3-16,2 2 0 0,2 1-2 15,0-2 2-15,0 2-1 0,0 3 1 16,0-2-1-16,0 3 1 0,0 5-2 16,0 0 0-16,0 1 2 0,4 5 0 15,0 1-2-15,0-3 0 0,0 3 0 0,5 0 1 16,-1-1 0-16,0 2 2 0,-2-3 2 15,-1-3-1-15,1-2-4 16,-2-2 2-16,-4-3 1 0,0-5 3 16,0-3-4-16,0-7 1 0,0-4 1 0,0 0 0 15,0 0 5-15,0-1-3 0,0-11-4 16,0-4-3-16,0-6-2 0,2-2 2 15,6-1-2-15,-2 2 1 0,3 4-3 16,-3 6 4-16,0 4-1 0,0 4 0 16,5 5-2-16,-5 0 2 0,2 0 0 0,2 0 1 15,1 5 1-15,1 6 0 0,1 2 3 16,-1 0-1-16,0-3 0 0,5 1-1 15,-3-1 0-15,1-2 0 16,-3-2-2-16,3 2 1 0,-3-5-2 0,1-1-17 16,-1-2-15-16,4 0-14 0,-3-10-23 15,3-7-44-15,-3-2-63 0</inkml:trace>
  <inkml:trace contextRef="#ctx0" brushRef="#br0" timeOffset="2348.13">5060 1071 8 0,'0'0'11'16,"0"0"229"-16,0 0-192 0,0 4-12 0,-6 6 5 15,-2 3-5-15,0 1-4 0,3 4-17 16,-1 2-4-16,0 0-2 0,4 0-6 15,2-1-3-15,0-3 0 16,6 0 1-16,7-1-4 0,-1-1 2 0,7-5-1 16,1-2-7-16,3-4-3 0,0-3 1 15,2 0-2-15,1-6 4 0,-3-5-1 16,2-1 3-16,-4-1 2 0,-5-2 4 15,-1 1 2-15,-7 0 2 0,-4 0 0 16,-4 4 6-16,0 1 1 0,0 0 3 0,-8 2-2 16,-1 1-2-16,-1 3 1 0,0-1 2 15,-1 4 0-15,5 0 0 0,-2 0-6 16,6 5-3-16,-2 7-2 0,2 0-1 15,2 4-2-15,0 1 1 0,4-3 2 16,4 2-2-16,2 1 0 0,7-7 0 16,4 2 1-16,10-5 0 0,-2-7 1 15,4 0-1-15,-2 0 2 0,-2-5 0 16,-2-7 1-16,-3 1 1 0,-5-4 6 15,-3 1 3-15,-7 2 1 0,-7-2-1 0,-2-1 5 16,0-1-7-16,-2 1-4 0,-11 1 2 16,1 2 0-16,-5 2 0 0,-1 0-7 15,-3 4-1-15,3 4 0 0,-3-1-1 16,4 3-1-16,7 0-1 0,2 0 2 15,6 0-5-15,2 10-4 0,0 0 1 16,0 0-4-16,0 1-13 0,10-2-8 16,0-2-8-16,5 0-12 0,1-4-24 15,-1-3-33-15,-1 0-29 0,3-5 53 16</inkml:trace>
  <inkml:trace contextRef="#ctx0" brushRef="#br0" timeOffset="2819.16">5552 1109 15 0,'11'-5'8'0,"1"-1"113"16,-4-2-38-16,3 4-23 0,-3 1-6 16,-2 0-14-16,0 2-3 0,-2 1-10 15,-1 0-5-15,-1 0 6 0,0 9-8 16,0-2-2-16,2 4 0 0,0 1 0 0,0-3-4 15,4 0-3-15,5-1 1 16,-3-3-6-16,5-2 0 0,-1-1-1 16,3-2-5-16,1 0 2 0,-1 0 1 15,1-3-1-15,-1-1-4 0,-1-2 1 0,3 3-5 16,-9 2-4-16,5 1-7 0,-5 0-6 15,0 0-2-15,1 0 5 0,-3 2-7 16,0 4 6-16,1 1 2 0,-1 3 2 16,4-2 5-16,-1 2 6 0,1-1 3 15,3-2 3-15,1-3 0 0,5 0 0 16,-1-4 0-16,-1 0 1 0,6-4-1 0,-5-4 0 15,-3-6 2-15,4 1-1 16,-7-4 1-16,1 1-2 0,-7 2 5 16,-2 1 4-16,-2 5 13 0,0 0-4 15,0 2-2-15,-4 1 0 0,5 2-8 0,-3 3 0 16,4 0-5-16,-2 0-4 0,6 0 0 15,1 5 0-15,-1 6 1 0,5 2 1 16,3-2-2-16,3 1 0 0,-1 2 2 16,1-1 0-16,-4 3-1 0,-5-2-1 15,3 2 3-15,-11 1 0 0,-4-1-3 0,0 4 5 16,-2-2 4-16,-13 1 7 0,-1 0 3 15,-3-4 1-15,0-3-2 16,1-2-8-16,1-5-7 0,5-3 1 16,-1 0-2-16,5-2 0 0,0 0-7 0,0 0-19 15,-3-5-29-15,-5-11-48 0,-7-5-251 16</inkml:trace>
  <inkml:trace contextRef="#ctx0" brushRef="#br0" timeOffset="3054.17">5348 509 488 0,'2'-2'18'0,"-2"2"-21"0,2 0 6 16,2 0-3-16,-4 3-1 0,4 8-4 15,2 3-25-15,-2 4-66 0,-2 2-160 16</inkml:trace>
  <inkml:trace contextRef="#ctx0" brushRef="#br0" timeOffset="3872.22">3072 1643 15 0,'-9'5'-7'0,"-3"-3"175"0,2 1-115 0,-3 1 11 15,1-3-12-15,2 2-6 16,1 0-6-16,3 0-9 0,2-2-12 16,2 1 1-16,2-2-6 0,0 0-6 15,0 0-1-15,0 0-1 0,0 0-2 0,4 0 2 16,8 0 7-16,3 0 6 0,4 0-2 15,3 0-8-15,1 0-1 0,2 0 0 16,8 0-6-16,4 0 0 0,4 1-1 16,7 3 2-16,10 2-3 0,6-1 0 15,12 0 2-15,9-2 0 0,8-1-1 0,8 1-2 16,7-3 0-16,6 0-2 0,14-3 3 15,10-11-6-15,11-7 5 16,12-3 1-16,7-4-1 0,3-5 0 16,3 0 2-16,0-2 0 0,-5-1-1 0,-12 2 0 15,-16 6 0-15,-9 3 1 0,-16 5-2 16,-4 5 0-16,-5 1 2 0,-12 4-1 15,-6 2 0-15,-8 5-2 0,-11 2 1 16,-8 1 0-16,-8 0 0 0,-9 0 1 16,-6 0 0-16,-8 4 0 0,-10-2-1 0,-9 2-4 15,-5 0-4-15,-5-2-9 0,-2-1-8 16,0 3 12-16,0-2 1 0,0 0-31 15,0 1-33-15,0-3-11 16,0 0-16-16,0 0-7 0</inkml:trace>
  <inkml:trace contextRef="#ctx0" brushRef="#br0" timeOffset="6977.39">2319 2527 86 0,'0'0'49'0,"0"0"-14"0,0-3 0 16,0-1-12-16,0 1-3 0,0-2-6 15,0 1 3-15,0-1-1 0,0-1 6 0,-2-2 0 16,-2 3 5-16,4 0-2 0,-4-1-3 15,0 1 1-15,0 2-4 16,-5-1-4-16,1 3 0 0,4-1-4 16,-4 2 5-16,-1 0 0 0,-1 0-5 0,-2 8-6 15,1 4 2-15,-3 3-2 0,2 5-2 16,-3 6 4-16,-1 5 2 0,-1 1-1 15,5-2 3-15,1 2-2 0,5-2-2 16,2 0-5-16,4 0 1 0,0-1-3 16,0-4 3-16,12-4-3 0,1-3-1 0,7-1 1 15,3-5-3-15,4-4-16 0,2-6-5 16,0-2-24-16,4-3-28 15,-2-12-52-15,-4-5-75 0</inkml:trace>
  <inkml:trace contextRef="#ctx0" brushRef="#br0" timeOffset="7374.42">2594 2620 118 0,'0'-7'96'0,"-2"1"-46"0,-4 1 11 16,-2 0-9-16,-3 1-10 0,3 1-9 0,-4 3-12 15,1-1-1-15,1 1-7 0,0 0 1 16,1 0-5-16,-1 3-2 15,2 4-1-15,-3 4-2 0,3 4-4 16,0 3 0-16,2 4 0 0,4 2-2 0,0 0 4 16,2 1-2-16,0 0-2 0,8-2 2 15,6-1 0-15,1-3 2 0,5-2-3 16,5-3 1-16,6-3-2 0,2-4 2 15,7-5 2-15,-7-2-1 0,4 0-2 16,4-9 1-16,-10-4 1 0,-2-1-2 0,-6-3 1 16,-9 1 2-16,-5 1 1 15,-3-2 4-15,-6 1-3 0,0-3 0 0,0 2 2 16,-8 0 7-16,-3 1 1 15,-5 0-3-15,-1 2-2 0,-3-2-5 0,-3 6-2 16,0 3-1-16,2 0 1 0,5 7-2 16,3 0-4-16,3 0 3 0,4 7-4 15,0 4-2-15,6 0 0 0,0 4-8 16,0 2-12-16,0-2-11 0,14-3-21 15,1-2-30-15,-1-8-32 0,3-2-82 0</inkml:trace>
  <inkml:trace contextRef="#ctx0" brushRef="#br0" timeOffset="7718.44">3028 2585 2 0,'4'1'13'16,"-4"6"142"-16,0-1-120 0,0 3 22 15,0 4-1-15,0 1-8 0,-4 0-6 16,0 0-8-16,2 0-9 0,-2-2 3 0,4-3-16 15,0-3-4-15,0-3-5 0,0-3 1 16,10 1 0-16,3-1 0 0,5-3 5 16,11-9-2-16,2-10-8 0,2 2 6 15,0 0-3-15,-6 2-1 0,-4 4-1 16,-2 4 0-16,-7 3 2 0,-3 1-4 15,-3 5 1-15,-6 1 0 0,-2 0-2 16,0 0 1-16,2 4 1 0,-2 3 1 16,0 4 2-16,0 2-1 0,0 3-1 15,0 0 2-15,0 5 1 0,0-1 1 0,0 1 9 16,0 1-7-16,0-1-2 0,0-1-1 15,6-3-4-15,0-3 0 0,3-5-9 16,1-1-15-16,0-4-21 0,7-4 5 16,-1 0 0-16,3-11-68 0,-7-9-124 15</inkml:trace>
  <inkml:trace contextRef="#ctx0" brushRef="#br0" timeOffset="7957.45">3537 2641 2 0,'4'0'20'0,"-2"0"125"16,-2 0-99-16,0 0-18 0,0 2-16 15,0 11 19-15,2 4-8 0,2 1-12 0,0 3 5 16,5 1-9-16,3-2-6 0,3-2 3 15,3-3-3-15,1-3 5 0,-1-5-2 16,1-3 4-16,0 1 2 0,-3-5 2 16,1 0 4-16,-3-2-1 0,-6-11 7 15,3-2 0-15,-3-3 3 0,-2-3-4 0,0-2-6 16,-2 1-4-16,-1 1-1 15,-3 3-4-15,0 2-3 0,0 3 0 16,0 2-1-16,-5 2-1 0,1 5-5 16,2 2-9-16,2 2-15 0,0 0-37 0,0 3-51 15,-4 4-93-15</inkml:trace>
  <inkml:trace contextRef="#ctx0" brushRef="#br0" timeOffset="8853.5">3967 2808 4 0,'4'0'112'0,"2"0"-60"0,2 0-7 16,-1-9 9-16,3-1-10 0,2 0 5 15,-1-4-24-15,3-1-1 0,-1-1 1 16,-1-3-10-16,-4 2-2 15,-2-1-8-15,-1 2 8 0,-3-1-5 0,-2 4-1 16,0 2-2-16,-2 3 4 0,-7 3-3 16,-1 4-4-16,-5 1-3 0,3 0 0 15,0 8 1-15,1 4-2 0,1 5 1 16,2 2 1-16,2 0 0 0,1 3-1 15,3 0-2-15,2 0 2 0,0-2 0 0,0-1 1 16,9-3-2-16,5-2 0 0,11-2 3 16,0-5-1-16,6-3 4 0,2-4-4 15,0 0 1-15,0 0 2 16,0 0-2-16,2-1 0 0,0-1 6 15,-2 2-6-15,2 0 4 0,-8 0-3 0,-4 2 2 16,-6 9-4-16,-7-1 0 0,-4 2 2 16,-2 1 1-16,-4-4-1 0,0 3-2 15,-4-2 0-15,-4-4 0 0,0-2-1 16,-1-3-2-16,3-1-3 0,-2 0-5 15,2 0 1-15,-1-6 2 0,1-3 0 0,0-1-6 16,4-1-2-16,0-1-1 0,2 1 8 16,0-2-1-16,0 0-11 15,2 1-26-15,6 5 23 0,3 2 18 16,-3 4 3-16,2 1-1 0,1-1 4 0,1 1 0 15,2 0-1-15,1 0-5 0,1 0-7 16,5-1-11-16,2-2 3 0,2-4 15 16,-1-1 9-16,3-4-2 0,-2-2 7 15,-2 0-2-15,-5-4 17 0,-3-3 9 16,-3-2-22-16,-1-4 7 0,-3-2 7 0,-2-1 1 15,-4-1-10-15,-2-3 4 0,0-1-5 16,0-1-4-16,0-1-4 0,0-1-4 16,0-2 0-16,0 1-1 15,-4 1-1-15,4 6-1 0,0 7 1 0,0 5 1 16,0 8-1-16,0 7 0 0,0 1 1 15,0 4 3-15,0 0-10 0,0 14 1 16,0 10 5-16,0 8 4 0,0 9-3 16,0 6-1-16,2 5-1 0,-2 4 2 15,0 5-4-15,6-3-2 0,3-8-5 0,3-10 8 16,3-10 2-16,-3-7 0 0,-6-9 13 15,-4-4 0-15,2-6 2 0,-2-4 3 16,-2 0-1-16,2 0 5 0,-2 0 6 16,5 0-7-16,1 0-17 0,4-6 0 15,5-2-5-15,1 6-2 0,5-1 2 16,2 3-2-16,5 0-27 0,6 0-24 15,7 0 12-15,9 0-54 0,3 0-98 16</inkml:trace>
  <inkml:trace contextRef="#ctx0" brushRef="#br0" timeOffset="10401.59">5755 2832 74 0,'-4'0'120'0,"4"0"-74"15,-2 0 14-15,2 0-18 0,-2 0-10 16,0 0-2-16,2 0-7 0,0 0-2 15,0 0-4-15,0 0-5 0,0 0 2 0,0-4 2 16,2-4-5-16,6-5-3 0,2-5-2 16,3-1 4-16,3-5-4 15,1-4 2-15,1-2-3 0,3-6 2 16,0 1-2-16,-3 1 1 0,-3-3 0 0,1-4 1 15,-3-1-2-15,-5-4-6 0,0-4 2 16,-8-1 1-16,0 0 2 0,0 2-5 16,-2 5 1-16,-4 7 1 0,-2 9-1 15,1 11 1-15,3 10 0 0,2 6 3 16,-2 1-3-16,0 1-2 0,-6 16-5 0,-3 11 3 15,-1 11 3-15,-1 6-1 0,1 7-1 16,6 7 6-16,-5 5-3 0,5 4-1 16,2 0 0-16,4-2-1 15,2-9-3-15,0-5-3 0,12-9 4 0,2-9 3 16,3-5 0-16,6-10-2 0,-3-6 1 15,1-5 2-15,0-5 0 0,-3-3-2 16,1-5 1-16,-2-9 2 0,1-9 0 16,-1-3-3-16,-1-5 0 0,3-4 3 15,-7-1-2-15,3 0-1 0,-5 2 0 16,-4-3 2-16,2 1 0 0,-1-1-2 0,-5-5-1 15,6-1 3-15,-4-1-2 0,-2-1-1 16,-2 5 2-16,4 7-2 0,-4 7 2 16,0 8-3-16,0 7 2 15,0 6 2-15,2 3-2 0,-2 2-1 0,0 0-3 16,0 0-1-16,0 1 4 0,0 9 1 15,0 2 0-15,0 0 3 0,0 2 0 16,0-1-3-16,0 0 0 0,0 0 2 16,0-2 0-16,0 0-2 0,2 2 1 15,1-2 1-15,-1 2-1 0,0 0 0 0,-2-1-1 16,2 1 2-16,2 1 0 0,-4-1-2 15,0 0 0-15,2-1 0 0,0-3-3 16,2 1-4-16,-2-2 1 0,2 0 2 16,-2-3-2-16,0-3 3 0,3 2-2 15,-5-2 5-15,2-1 1 0,0-1-1 16,-2 0 3-16,0 0 2 0,0 0 0 15,0 0-3-15,0 0-1 0,0 0 1 16,0-5-2-16,4 3-2 0,0 0 1 16,0 0 2-16,0 0 0 0,-4 1-3 0,2 1 1 15,-2 0 2-15,2 0 0 0,-2 0-3 16,0 0 3-16,0 4 1 0,0 3 0 15,0-1-2-15,0 3 1 0,0 0 0 16,0 1 1-16,0 3-2 0,5 2 0 16,-5 1 2-16,2 0 0 0,4 4-1 15,-4 0-1-15,2 2 2 0,0 2 0 16,2 0-2-16,-1-1 1 0,-1 1 1 15,2-4-1-15,0-4-1 0,2-4 0 16,-1-3 2-16,1-6 0 0,0-2-3 0,2-1 3 16,5 0-1-16,3-13-3 0,5-4-2 15,0-3 1-15,0 1 3 0,1 2 0 16,-3-2-1-16,0 2 0 0,-3 2 2 15,-1 2 0-15,-5 2-1 0,5 5 0 16,-5 0 2-16,-1 2 0 0,-1 1-1 0,0 0 0 16,-1 1 1-16,1 1 1 15,2 1-1-15,-1-1-1 0,1 0 1 16,0-1-2-16,-1-3 1 0,-5 0 0 15,0-3 1-15,-2 0-1 0,-4 0-1 0,0 1 2 16,0 1-2-16,-4 0 2 0,-8 2-2 16,4 0 0-16,-7 3 2 0,3 1 0 15,-1 0-1-15,-1 5 0 0,1 5 0 16,3 4 5-16,6 0-3 0,2 3-1 15,2 0 0-15,0-2 0 0,10 2-2 16,11-1 1-16,8-5 0 0,10-2 1 0,11-4 2 16,3-5-5-16,1 0 4 15,2 0-1-15,-6-6-2 0,-5-5-11 16,-6-2-1-16,-6 2-45 0,-8-3-36 15,-12-4-91-15</inkml:trace>
  <inkml:trace contextRef="#ctx0" brushRef="#br0" timeOffset="10641.6">5897 2584 237 0,'48'-15'35'0,"8"-4"-10"16,12 1 25-16,4 0-36 0,9 2 0 15,-2 5 0-15,-1 4-11 0,1 3-1 16,-3 2-2-16,1 2 3 0,-7 0-12 0,-4 0-45 15,-8 2-95-15</inkml:trace>
  <inkml:trace contextRef="#ctx0" brushRef="#br0" timeOffset="12898.73">7679 2646 8 0,'2'0'130'0,"-2"0"-113"15,5 0 20-15,1 0 11 0,0 0-2 16,2-7-11-16,5-5-9 0,-1-5-10 16,3-1-4-16,-3-4 1 0,2-2 0 15,-1-3-7-15,1-1 0 0,-3-2 5 16,3 0-6-16,-6 2-2 0,-1-4-3 15,-3 2 1-15,-4-3 2 0,0-2-2 16,-4-1-1-16,-5-3 0 0,-5-3 2 0,-3-2-2 16,1 2-1-16,1 5 3 0,1 5-1 15,3 10 0-15,1 8 19 0,4 5 1 16,0 7-9-16,-1 2 0 0,-1 4-12 15,-2 17-3-15,-3 10 5 0,1 8-2 16,2 6 0-16,1 5 8 0,9 3-12 16,0 6 3-16,0 7-1 0,0 4 3 15,9 3 0-15,1 5-1 0,0-1 0 16,1 1 1-16,1-2 1 0,-4-5-1 15,-3-5-2-15,-5-4 2 0,0-4 2 0,0-5-2 16,-9-8 0-16,3-11 1 0,0-15-2 16,0-10 2-16,4-4-2 0,0-5 4 15,-1 0 2-15,1-5 0 0,0-12-5 16,2-5-1-16,0-5 0 0,2-6-1 15,9-3-2-15,5-2 1 0,1-5 1 0,4 0-12 16,3 2-1-16,-1 1-4 16,2 1-1-16,0 4 4 0,2 4 3 15,-3 1 2-15,-3 4 2 0,0 6 4 16,-7 0 1-16,-1 5 5 0,-3 5 0 0,-4-2-1 15,-2 3 2-15,0 0 2 0,-4-1 8 16,2 1-9-16,-2 2 3 0,0-2 2 16,0 3-5-16,0 0 7 0,-2 1-3 15,-2-1 2-15,0 2-3 0,2 0-3 16,-4 2 2-16,6 0 1 0,-2 2-5 15,-4 0 0-15,6 0-2 0,-3 0 3 0,-3 0-3 16,4 1-1-16,2 10-3 16,-4 3 3-16,2 6 1 0,2 6-1 15,0-1 2-15,2 4-2 0,6-3 0 16,3-1 2-16,1-6-1 0,-2-3 0 0,3-5 0 15,-3-5-2-15,0-3 2 0,-1-3 2 16,-3 0-3-16,0-4 4 0,2-5 4 16,-1-6-2-16,-1-1-1 0,-4-1 2 15,2-3-3-15,-2 2 4 0,-2 1-2 16,2 1-4-16,-2 1 1 0,0 3-2 0,6 2 0 15,-1 1-3-15,1 5 1 0,2 4-5 16,-2 0 1-16,7 1-5 16,-3 9-2-16,2-1 0 0,-1 0-9 15,5-2 5-15,-1-5 12 0,-1-2-2 0,3 0 5 16,-3-4 2-16,-1-7 0 0,1-2 0 15,5-4 5-15,-5-7-1 0,5-2-1 16,-1-4 4-16,-3-3 2 0,1 0-2 16,-3-1 0-16,-5-3-5 0,0-2 1 15,-4 0-2-15,-2-2-2 0,-2 8 2 0,0 6 0 16,0 6-2-16,0 10 2 0,0 2 1 15,0 8 0-15,-4 1-2 0,2 0-4 16,-4 18-2-16,-2 9 7 16,2 6-3-16,-3 9 2 0,1 6 1 0,0 7 2 15,-3 7-5-15,-1 2 2 0,4 2 3 16,6-7-8-16,2-11 2 0,6-13-2 15,10-10 5-15,3-13-2 0,2-4 0 16,4-8 5-16,1 0 2 0,7-18 0 16,5-8 1-16,1-8-2 0,4-7-2 0,-1-2 1 15,-5-4-2-15,-2 0-1 0,-2 1 2 16,-10 1-1-16,-5-1-1 0,-7 1-1 15,-3 1 3-15,-8 1-2 0,0 9-2 16,0 8 1-16,0 11 3 0,-2 10-1 16,-2 5-1-16,-4 3-3 0,-3 16 1 15,1 10 2-15,-2 9 0 0,-1 5 1 16,-1 5 2-16,1 3-1 0,5-1-2 15,-2 2 1-15,3-1 1 0,1-7-3 16,6-6 0-16,0-5 1 0,9-8 0 0,5-3 1 16,7-4 0-16,1-5-1 0,1-4-1 15,0-2 3-15,2-7-3 0,-5 0 3 16,1 0 1-16,-2-5-2 0,-5-5-1 15,-2-1 2-15,-1-2 1 0,-5-1-2 16,4-1-1-16,-3 3 0 0,-5-1 2 16,2 2 2-16,-4 2-4 0,0-1 2 15,0 0 2-15,0 2-2 0,0 0-3 16,0 0 6-16,0 2 1 0,-2-1-3 15,-2 3 0-15,-1 1-1 0,-3 0 0 16,2 3 1-16,-2 0-2 0,-1 0 1 0,1 0-4 16,0 6 2-16,0 3 2 15,3 2-3-15,1-1 2 0,0 2-2 0,0 2 1 16,2-1-1-16,2 0 2 0,-2 1-1 15,2 0 0-15,0 4-1 0,0-3 2 16,0 2 0-16,2-1-3 0,6-3 2 16,3-1 0-16,1-3 0 0,2-1-1 15,7-7 1-15,2-1 2 0,2 0-1 16,0-2-1-16,-1-10 0 0,-5-2-2 15,-5-5 6-15,-3 0-2 0,-3 0-1 0,-2-3 2 16,-4 2 0-16,-2 1-1 0,0-1 3 16,-8 3 2-16,0 2 0 0,-3-2-2 15,-3 3-4-15,6 1-2 0,-3 1 2 16,5 3-2-16,4 4 1 0,2 3 1 15,0 0-4-15,0 2-7 0,8 0 3 0,5 4 0 16,1 2-6-16,3 3-6 16,-5 0-2-16,7-2 4 0,-3 1-4 15,3 0 17-15,-1-2 3 0,-7 4 1 16,-1 0 0-16,-6 1 0 0,-2 1 0 0,0-2 8 15,0 2-1-15,-2 0 0 0,5-2 1 16,-5-2-5-16,2-1 3 0,0-1-4 16,0-4-2-16,2 0 2 0,2-1 1 15,4-1-4-15,5 0 3 0,6-7 1 16,-3-6-1-16,5 2-3 0,-4 1 1 0,-3 5-1 15,-1 2-3-15,-1 3-1 0,1 0-3 16,-3 0 5-16,0 0-1 16,3 6 3-16,-5 1-3 0,0 2 4 15,-1 0 0-15,-3 0-2 0,2-2 3 0,-2-1-2 16,-1-3 1-16,-3 0 0 0,2-2 1 15,-2-1-2-15,0 0 2 0,0 0 0 16,2 0 2-16,-2-8 1 0,2-1-2 16,2-4-1-16,1 0 0 0,1-1-2 15,0 0 3-15,-4-3-1 0,3 1 4 0,-5 1 4 16,0-1 0-16,0 3-6 0,-2 0 7 15,0 2-3-15,-2 2-2 0,-2 2-4 16,-5 2 0-16,7 3 0 16,-2 2-2-16,0 0-3 0,0 5-4 15,0 10 0-15,2 2-4 0,0 3-15 0,2-2-16 16,0-3-38-16,0-5-123 0,0-4 20 15</inkml:trace>
  <inkml:trace contextRef="#ctx0" brushRef="#br0" timeOffset="13083.74">9637 2536 287 0,'0'5'88'16,"0"2"-88"-16,0 3 14 0,0-1 27 0,-6 4-4 15,4 0-11-15,0 0-19 0,0-1-2 16,2 2-4-16,0-1 1 0,0-1-1 15,0 1-2-15,0-3-2 0,4-1-12 16,2-4-33-16,0-5-55 0,2-3-109 16</inkml:trace>
  <inkml:trace contextRef="#ctx0" brushRef="#br0" timeOffset="13818.79">9821 2493 8 0,'0'5'274'0,"0"-2"-231"16,0 3-27-16,0 2 33 0,0 0-5 15,-8 1-16-15,6 3-13 0,-1-4-4 16,1 1-4-16,2 1-2 0,0-2-4 0,0-3 1 16,0 1 1-16,0-2 0 0,9-1-1 15,3-2 0-15,7-1 4 0,3 0-4 16,3-6-1-16,2-5 0 0,-6-1 1 15,-3 0-4-15,3-1-3 0,-4 0-4 16,-5-2 1-16,-2 3-7 0,-3 3-5 16,-5 2 16-16,-2 5 5 0,0 1 1 15,0 1-1-15,0 0 2 0,-5 3-3 16,-3 6-2-16,0 2 4 0,0 3 0 15,-1 1 0-15,3 3-1 0,6 1-2 0,0-3 0 16,0-2 2-16,15-1-1 0,1-4-2 16,3-3 3-16,4-4 0 0,-1-2-1 15,3 0 0-15,2-1-1 0,2-9 2 16,-4 1-7-16,0-2 1 0,-9 0-10 15,-6 0-3-15,-5 4-5 0,-5 1 11 0,0 1 14 16,-3 2-2-16,-3 3-3 16,-6 0-2-16,2 0 5 0,1 10 6 15,-1 1 2-15,2 2-8 0,-1 2 7 16,3-2 3-16,2 2-3 0,4-2-7 15,0 0 1-15,2 0-1 0,15-3 0 0,-1-2 0 16,7-4 0-16,6-4 2 0,-4 0-2 16,2-4 0-16,1-5 0 0,-5-1-2 15,0-1 1-15,-2 1-1 0,-11 1 3 16,-4 0 3-16,-2 3-1 0,-2 2 16 15,-2-1 2-15,0 4 0 0,2 1-6 0,-2 0-8 16,0 0-6-16,7 1-4 16,-5 9 3-16,8 5-1 0,0 9 1 15,3 3 3-15,3 5-4 0,5 8 0 16,-2-1-4-16,1 3 4 0,1 2 1 0,0-1-3 15,-3 0 0-15,1 0 2 0,-5-3 0 16,-1-2-3-16,-7-1 5 0,-2-3 3 16,-4-3-4-16,0-1 7 0,0-5 4 15,-19-2 3-15,1-3 5 0,-7-2 4 16,-4 0 3-16,-2-4-6 0,0-3-8 0,-2-1-4 15,0-3 1-15,2-2-5 0,4-3-3 16,6-2-1-16,5 0 0 16,3 0-1-16,5 0-6 0,4-6-18 15,2-7-15-15,2-6-28 0,-4-10-75 0,-4-8-217 16</inkml:trace>
  <inkml:trace contextRef="#ctx0" brushRef="#br0" timeOffset="14150.8">9608 2092 219 0,'10'5'1'0,"3"4"-2"0,1-3-15 15,-1 3-83-15</inkml:trace>
  <inkml:trace contextRef="#ctx0" brushRef="#br0" timeOffset="15513.88">11301 2398 165 0,'0'-2'48'0,"0"-1"-20"16,0 1 12-16,0-2-1 0,0 3-10 15,0-1-3-15,-2 1-7 0,2 1-2 16,-2 0 1-16,0 0-2 0,0 0 1 16,2 0-8-16,0 0 3 0,-2 0 1 15,0 0-1-15,-3 0-4 0,3 0-3 16,0 0 3-16,-2 7-4 0,0 4-5 15,4 1 3-15,-4 1 1 0,4 3-1 16,0 0-2-16,0 1 0 0,0 1 1 0,0-1 1 16,0-2-1-16,0-2 0 0,0-4 0 15,0-5 4-15,0-3-3 0,0-1 2 16,0 0-2-16,0 0 5 0,4 0-1 15,2-7 1-15,5-10-2 0,1-2-4 16,4-5-2-16,-1-1 1 0,4-4 1 16,-1 1 0-16,-1 1-2 0,3 0 0 15,1 3 2-15,0 2 0 0,-1 3-2 16,-1 8 0-16,-9 2 2 0,1 7-2 15,-9 2 1-15,4 0-3 0,-6 1 3 16,2 9 0-16,2 1 0 0,-2 4 1 0,-2 0 1 16,4 2-2-16,-4 0 0 0,0 1 1 15,0-1 1-15,0 2 1 0,0-2-3 16,-2 0 0-16,2-3 1 0,0-1-1 15,0-2 0-15,0-6 0 0,0 1 0 16,6-3-12-16,3-3-21 0,3 0-17 16,5 0-24-16,-3-5-17 0,-4-9-90 15</inkml:trace>
  <inkml:trace contextRef="#ctx0" brushRef="#br0" timeOffset="17289.98">11756 2295 3 0,'0'-1'138'0,"0"1"-72"0,0 0-13 15,0 0-8-15,0 0-16 0,0 0-8 0,-2 7-1 16,0 4 6-16,-3 1-12 16,5 2 0-16,0 2-3 0,0-1-3 15,0-1 1-15,0 3 2 0,0-2 1 16,0-1 3-16,5-1-3 0,1-3-6 0,2-2-1 15,4-4-4-15,1-3 5 0,1-1-3 16,7 0 2-16,-2-10 1 0,3-5-3 16,-1-1 0-16,2 0-2 0,-7 1 2 15,-1-1-3-15,-3 2 1 0,-6 1 0 16,-4 4 1-16,0 2 2 0,-2 2-2 0,0 2-2 15,0 1 3-15,0 2-1 0,-2 0-1 16,-2 0-1-16,0 7 0 16,-4 1-2-16,4 6 1 0,0 1 2 15,4-1-1-15,-2 2-1 0,2-1 0 0,0-2 1 16,0 1 1-16,10-4-2 0,4-3-2 15,3-2 4-15,2-4 1 0,-1-1-2 16,7-1 0-16,2-11 2 0,-2-1-1 16,-3-2-1-16,-1 0 0 0,-2 0 1 15,-7-1-1-15,0 1 0 0,-3 3 1 0,1-1 0 16,-2 2 0-16,-2 1-1 0,-3 2 0 15,1 2 2-15,0 2-1 0,-4 2-2 16,0 2 2-16,0 0-1 16,0 0 5-16,0 0-5 0,0 1 0 0,0 5 4 15,0 4-1-15,0 2 1 0,0 2-1 16,0 1 1-16,0 0-2 0,0 1-2 15,0 0 8-15,0-1 3 0,0-3-6 16,2-3-4-16,4-3 5 0,2-3-3 16,3-3 1-16,-3 0-4 0,8-4 5 15,1-10-3-15,4-3 2 0,4-3-5 0,-1-1 1 16,1-1 1-16,2 1-2 0,-2 2-2 15,-2 0-3-15,-5 6-1 0,-5 4 1 16,-7 5 3-16,-6 1-2 16,2 3 0-16,-2 0 5 0,0 0-4 0,0 0 2 15,0 5 2-15,0 3 1 0,0 0-2 16,0 0 1-16,0-1 1 0,2-2-1 15,4 1-2-15,2-4 2 0,5-1 1 16,1-1-2-16,1 0-2 0,1 0-7 16,-3-1-2-16,-3-5-4 0,0 1-5 0,-3 1 0 15,-1 0 9-15,0 2 8 0,-4 1 1 16,-2 1 2-16,0 0 2 15,0 0-1-15,0 0 0 0,0 0 1 16,0 0 2-16,0 5-1 0,0 3-3 0,0 0 2 16,0 3 0-16,0 0-2 0,0 0 1 15,6 3 12-15,0-3-12 0,3 0 1 16,1-1-2-16,0-1 2 0,1-1 0 15,1-4-1-15,0-2-1 0,-1-2-7 16,1 0-1-16,1-9-13 0,3-7-22 0,-3-1-4 16,1-3 4-16,-4-3-10 0,1-3 8 15,-3 0 29-15,0-4 11 0,-4-1 4 16,5-1 0-16,-7-4 2 0,0-6 1 15,0-7 1-15,0-5-2 0,0 0-1 16,2 3 5-16,0 9-3 0,-2 13 6 16,2 13 21-16,-4 9 5 0,2 6-4 15,-2 1-20-15,0 6-7 0,0 11 17 16,3 8 5-16,1 6-11 0,-4 5-7 15,2 8-2-15,0 4-1 0,-2 4 5 0,0 2 14 16,0-2-20-16,0-4 3 0,-2-5-1 16,0-7 3-16,2-6 4 0,0-7-3 15,0-6-4-15,0-3 4 0,0-5-1 16,2-5-3-16,0-3-3 0,2-1 2 15,2 0 2-15,2-9 0 0,1-7-4 16,3 1-1-16,-2 1 0 0,3 1 0 16,1 0 1-16,3 2-2 0,-1 0 2 15,1 2-2-15,-1 4-1 0,1-1 1 16,2 5 1-16,-5 1 0 0,3 0-3 0,-5 0 0 15,0 5 1-15,-3 5 0 0,-5 3 4 16,-2 1-2-16,0 1-3 0,-2-1 4 16,0-1-1-16,0-1 2 0,-6-1 0 15,-5 0 1-15,5 1 0 0,-8-3 1 16,3 1 3-16,-3 0-3 0,-1-2 3 15,3 1-4-15,2-1 2 0,-1-3-5 16,5-2 0-16,0 0 1 0,4-2 1 16,-2-1-3-16,4 0-3 0,0 0-7 15,0 0-7-15,0 0-3 0,6 0-2 16,0-3 2-16,2 0-1 0,1 3 8 0,1-1 7 15,5 1 6-15,-1 0 0 0,3 0 1 16,3-1-1-16,3-1 2 0,4-4 13 16,4-1-13-16,2-6-1 0,2-5 11 15,2-3 0-15,5-3 6 0,-5-2 4 16,-4 0-3-16,-4 1-1 0,-6 4-6 0,-13 2-8 15,-6 3-1-15,-4 4 6 16,0 1-3-16,-6 4-4 0,-9 4 4 16,-3 3-2-16,-5 0-2 0,2 10-3 15,1 5 2-15,3 2 1 0,5 4-2 0,3 2-1 16,3 1 1-16,6 1 3 0,0-1-4 15,2-5-1-15,13 3 0 0,1-3-2 16,7-5-2-16,6-2 5 0,6-4 2 16,2-6 2-16,-2-2-4 0,1 0 0 15,-3 0 0-15,-4-4-3 0,-2-3 0 0,-7 0-4 16,-3 0 2-16,-5 2-2 15,-6 1 0-15,-6 1 3 0,0 2 9 0,0 1-3 16,0 0-5-16,0 0-8 16,0 0 5-16,0 0-7 0,2 0-19 0,5 0 12 15,1 0 2-15,0 0-7 0,2 0-5 16,7 0 1-16,0-5 13 0,3-2 33 15,3-1-17-15,-7-1 2 0,1 1 2 16,0 0-3-16,-7-1 4 0,-2 1 1 16,-2 3 8-16,-4 2-3 0,1 0 9 0,-1 3 0 15,-2 0-3-15,0 0 6 16,2 0-15-16,-2 0-3 0,2 5-1 0,4 1 4 15,-2 2-3-15,2-1-2 16,-2 1-1-16,-2 1 9 0,3 1 0 0,-5-1 8 16,0 1 2-16,0 0 5 0,-5 4-3 15,-9 0 0-15,0 0-11 0,-3 1-1 16,3 1-5-16,1-2-3 0,3-1 0 15,4-1-3-15,3-1-21 0,1-6-46 16,2 0-56-16,2-3-143 0</inkml:trace>
  <inkml:trace contextRef="#ctx0" brushRef="#br0" timeOffset="18947.08">14557 2437 129 0,'0'0'119'16,"4"0"-98"-16,2-4 5 0,2-7 11 16,5-2-3-16,1-3-4 0,5-4-11 15,1-5-1-15,3-3-4 16,0-4 5-16,0-2-6 0,-1 0-5 0,-3 1-4 15,-5-3 0-15,-3-4 1 0,-7 1 0 0,0-8-4 16,-4 0-1-16,0-3-10 16,-6-6 19-16,-4 2-8 0,-3-4-2 15,-1-2 2-15,-3 3-2 0,3 5 0 16,-1 9 1-16,3 12 1 0,1 11 1 0,9 11-3 15,-4 4 5-15,6 5 1 0,-2 7-7 16,-2 12 1-16,2 13 1 0,0 8 2 16,2 10-1-16,0 9-1 0,0 7 3 15,0 7-3-15,0 9 3 0,0 6-2 16,2 0 0-16,-2 2 12 0,6-7-16 15,-4 0 2-15,0 0 2 0,0 2-2 16,-2-4 11-16,0-7 0 0,-2-8-1 16,-2-13 2-16,-2-11 1 0,0-11-1 15,2-10-8-15,-1-11 4 0,3-6 1 0,2-4 0 16,0 0 3-16,0-9 0 0,0-10-9 15,0-9-6-15,13-5 4 0,3-2 0 16,7-6-2-16,0-1-2 0,0-2-6 16,1-4-3-16,-1 0-4 0,4-3-8 15,-2 1 4-15,-3 3 7 0,-1 8 5 16,2 6 1-16,-7 5 9 0,-3 6-1 15,1 6 0-15,-8 2-1 0,1 3 2 16,-3 4-1-16,-4 0 3 0,2 2-2 16,0 3 1-16,-2-1 1 0,0-1-3 15,0 4 0-15,2-2-2 0,0-1 4 0,0 3-2 16,-2 0-2-16,0-1 2 0,0 1 0 15,0 0-1-15,0 0-3 0,2 0 5 16,-2 5 3-16,0 0-2 0,0-1-2 16,0 1 2-16,0 0 0 0,0-1 2 15,0 3-3-15,0 2 0 0,-2 4 0 16,0 2 0-16,2 0-2 0,0 0 1 15,0 0 1-15,0-1 0 0,0-1-2 16,4 0 1-16,-4-2 1 0,0-6-1 16,0-1-1-16,0-3 1 0,0-1 2 0,0 0 1 15,2 0-2-15,-2-8-1 0,6-4-7 16,3-5 3-16,3-2-1 0,3 1-2 15,1 0 2-15,3 3-8 0,1-1-6 16,1 4 2-16,4 0 10 0,-4 2 1 16,1 3 3-16,-1 1-1 0,-2 2 2 0,-3 1 2 15,1 0 0-15,-3-3 0 16,-4 4 1-16,3 1 3 0,-9-2-1 0,0 1 4 15,-4 0 2-15,0 2 13 16,0-1-12-16,0 1-2 0,-4 0 0 0,-2 0-4 16,-5 0-1-16,1 1 2 0,2 6 0 15,0 2-1-15,3 1-3 0,1 2-1 16,4 2 1-16,0 2 1 0,0-1-4 15,7 2 2-15,5-1 0 0,4-1 2 16,7 0-3-16,4-5 2 0,0-2 1 0,2-5-3 16,2-2 0-16,-4-1 1 0,-2 0 2 15,-3-4 1-15,-5-6-3 16,-5-2 0-16,-1-3 2 0,-5 1 4 15,-4-4-4-15,-2 2 0 0,0-3 6 0,0 1 0 16,-6 0-1-16,-5 0-1 0,-1 2 1 16,-5 0-1-16,1 1-2 0,3 1-1 15,1 2-4-15,4 2 4 0,2 4-3 16,1 3 1-16,5 3 0 0,0 0-6 15,0 1-4-15,15 7 6 0,-3-1-10 0,5 1-6 16,8-2-12-16,-5 0-1 0,5-4 1 16,4-1 7-16,0-1 18 0,-2 0 7 15,0 0-1-15,-2 0-2 16,-3 0 5-16,-3 0 4 0,-5 2 10 0,-3 2 3 15,-7-1-3-15,2 1-3 0,-6 1 5 16,0 0-4-16,0 1 1 0,0 1-6 16,0-1 2-16,0-1-4 0,0 0-3 15,0-3-4-15,0 0 2 0,4-2-1 16,9 0-1-16,1 0 1 0,7-8 2 15,1-5-1-15,7-2-3 0,7 0 0 0,-5 1 1 16,-3 4 0-16,-9 4-3 0,-6 1 2 16,-5 1 1-16,-4 4-1 0,2-1 0 15,-6 1 0-15,0 0 0 16,2 0 0-16,-2 0-2 0,0 0 0 0,0 5 3 15,0 0 2-15,0 4-2 0,0 1-1 16,0-5 1-16,0 2 0 0,4-3-2 16,9-2 0-16,7-2 3 0,11 0-2 15,7-3 0-15,3-10-1 0,2-2 2 16,-3-1-3-16,-5 0-3 0,-4 3 0 0,-8 4 4 15,-7 1 1-15,-1 6-2 0,-9 1 1 16,-2 1 2-16,-4 0-1 0,0 2 1 16,0 11 8-16,-8 2 1 0,-1 1 3 15,1 0-8-15,8 0-2 0,0-2-3 16,0-2 2-16,0-1-3 0,8-1 0 15,3-2 2-15,3-1-1 0,5 2-6 16,-1-3-10-16,1 1-9 0,4-2-20 16,-5 0-32-16,-1-5-45 0,-7 0-202 15</inkml:trace>
  <inkml:trace contextRef="#ctx0" brushRef="#br0" timeOffset="21328.21">16642 1949 185 0,'0'0'150'15,"0"0"-104"-15,0 0-3 0,0 0-1 16,0 0-2-16,0 0-13 0,2 1-11 16,1 1-14-16,-1 2-3 0,0 2 2 0,0 3-1 15,2 3-1-15,2 3-9 0,2 1-8 16,1 3-19-16,1 0-44 0,-4-2-42 15,0-3-150-15</inkml:trace>
  <inkml:trace contextRef="#ctx0" brushRef="#br0" timeOffset="21479.22">16750 2238 142 0,'-8'-1'268'16,"-1"-4"-244"-16,1 1 14 0,2 3-18 15,0 0-15-15,2 1-3 0,4 0-2 16,0 0-10-16,0 0-42 0,6 2-68 15,0 0-164-15</inkml:trace>
  <inkml:trace contextRef="#ctx0" brushRef="#br0" timeOffset="23919.36">2249 3690 70 0,'0'0'156'0,"0"0"-118"0,0 0-3 15,0 0-4-15,0 0-4 0,0 0-3 16,0 0-17-16,0 0-6 0,0 8-3 16,0 5 9-16,2 1 2 0,-2 5 1 15,2 1 0-15,0 4 13 0,0 1-4 16,-2 1-13-16,2 1 3 0,-2 1 1 15,0 0-1-15,0-5-4 0,0-1 2 16,0-5 0-16,0-6-5 0,-2-2 3 0,0-4-1 16,2-2-1-16,-4 0 4 0,2-3 6 15,0 0 9-15,-2 0-4 0,0-6-8 16,-3-6-8-16,3-6 1 0,0-5-1 15,4-3 2-15,-2-5-1 0,0-2-3 16,2-1 4-16,0-2-1 0,0-3-5 0,0-2 2 16,2-1 2-16,6 2-2 15,1 4-2-15,1 9 4 0,4 4-3 16,1 4-2-16,6 6 0 0,-1-1-2 15,5 6 4-15,0 5 1 0,-6 3-4 0,-1 0 1 16,-1 5 3-16,-3 9-3 0,-4 4 2 16,-3 1-1-16,-5 4 3 0,-2 0-1 15,0 4-1-15,-4 2 0 0,-9-1 2 16,1 1 0-16,-5 0-1 0,1-1 0 15,-3 0 1-15,1-2 0 0,5-3-1 0,1-4 0 16,3-5 1-16,5-5 0 0,2-4-3 16,2-4-1-16,0 2 4 15,0-1-5-15,0-1-5 0,11-1 5 16,3 0 0-16,1 0 4 0,3-2-3 0,3-3 1 15,-1 1 0-15,3 3 1 0,-2 1-2 16,-5 0 1-16,-1 0-4 0,-1 7-1 16,-3 2 2-16,-1 1 1 0,-2 2 2 15,-2-2 1-15,-1 0-1 0,-3 0 2 16,-2 0 1-16,0-1-1 0,0 1 1 15,-4 0-1-15,-5 1 3 0,-1 1 0 0,-5 2-4 16,-1 1 5-16,-1 0 6 0,1 0-3 16,1-3-3-16,1 0-1 15,4-1 1-15,-1-5-3 0,3 0-1 16,2-2-1-16,4-3 2 0,0 2-6 0,0-3-6 15,2 0-6-15,0 0-19 0,0 0-30 16,4 0-27-16,0-6-50 0</inkml:trace>
  <inkml:trace contextRef="#ctx0" brushRef="#br0" timeOffset="24192.38">2751 3788 300 0,'2'0'63'0,"-2"0"-36"16,0 0 10-16,0 4 4 0,0 4-17 15,0 5 10-15,0 4-13 0,0 2 4 0,0 3-3 16,-4 1-6-16,-2-1-4 0,0-1-6 16,2 0-4-16,0-6 1 0,2-3-2 15,2-2 0-15,0-2-2 0,0-2 1 16,0 0-11-16,4-5-22 0,6-1-13 15,-2 0-25-15,1-8-48 0,-1-7-149 16</inkml:trace>
  <inkml:trace contextRef="#ctx0" brushRef="#br0" timeOffset="24540.4">2937 3754 47 0,'5'5'153'0,"-5"-3"-84"0,0 3-43 15,2 3 35-15,0 0-1 0,-2 3-11 16,2 3-22-16,2 0-3 0,-4 0-6 15,2 0-6-15,0-4-2 0,2 1-5 16,2-4-2-16,5-2-3 0,-1-2 3 16,0-3 2-16,7 0-4 0,-3-3 1 15,7-9 0-15,-2-1 1 0,-1 0-4 16,-3 1 0-16,-1 4 0 0,-6 0 1 0,-3 3-2 15,1 4-3-15,-6-1 6 0,0 2 0 16,0 0-2-16,0 0 0 0,0 0 1 16,0 0 1-16,0 3-1 0,0 4 0 15,-6 3-1-15,3 2 5 0,-1 6-1 0,2 0-3 16,-2 5 3-16,2 1 0 15,0-2-3-15,2 0 1 0,0-6-2 16,0-3 2-16,8 0-2 0,1-2-2 16,5-4-16-16,3-3-35 0,1-4-19 15,1 0 0-15,-1-3-52 0</inkml:trace>
  <inkml:trace contextRef="#ctx0" brushRef="#br0" timeOffset="25392.45">3415 3830 0 0,'0'-4'45'0,"0"0"76"0,-4 1-71 16,0 0 17-16,-3 2-26 0,3-2 3 16,0 2-11-16,-2 1-4 0,6 0 1 0,-8 0-9 15,-1 0-7-15,1 0 2 0,-2 5-2 16,-1 4-2-16,1 3-4 0,-2 4 6 15,1 2-6-15,1 3-3 0,-2 3 0 16,3 0 1-16,7 0 1 0,-2-4-2 16,4-2-4-16,0-5 2 0,4-2 1 0,9-2-4 15,3-4 2-15,7-3 1 0,-4-2 1 16,3 0 1-16,1-5-2 15,-2-6-2-15,-3-1 1 0,-1 0 0 16,-5-1-4-16,-3 2 3 0,-5 1 0 0,-2 1-5 16,-2 2 4-16,0 2-3 0,0 3 1 15,0 2 0-15,-2 0-4 0,2 0-3 16,-9 4 4-16,5 6-1 0,0 1 1 15,-2-2 0-15,4 1-1 0,2 2 2 16,0-1-3-16,2-4 4 0,12 0 2 0,5-5-3 16,0-2 2-16,5 0 3 0,1 0 2 15,2-3-3-15,0-6-4 0,-2 0 5 16,-5-4-2-16,1 0 1 15,-8 0 0-15,1-3 0 0,-6 1 2 0,-2 4-2 16,-3 1 2-16,-1 4 1 0,0 3 1 16,-2 3 0-16,0-2 0 0,0 2-4 15,0 0 2-15,0 0-2 0,0 0-5 16,0 9 5-16,0 2 2 0,0 2-2 15,0 1 0-15,0-4 1 0,-2 0 0 16,2-1 1-16,0-4-1 0,0-1 2 0,0-1-2 16,0-3 0-16,0 0 0 0,0 0 3 15,0 0-1-15,0 0 2 0,4-9-5 16,2-3 2-16,4-2-2 15,3-4-2-15,-5 0-1 0,2 2 1 0,1 2-1 16,-3 6-2-16,-2 1 3 0,0 3 1 16,-4 2 1-16,0 0-2 0,3 2-1 15,-3 0 3-15,4 0 0 0,-4 7 0 16,6 0 0-16,0 2 2 0,1 0 3 15,-1 1-5-15,2 0-1 0,-1 2 2 0,-5 0 0 16,4-2-1-16,-2 1-1 0,0-4 2 16,-1 1-1-16,-1-3-3 0,-2 0-7 15,0-1 2-15,0-2-2 16,-2 3-5-16,2-3-4 0,0 0-3 0,2 0 2 15,0 0 1-15,2 0 0 0,1 1 6 16,-1 1-5-16,2 2-8 0,0 0 5 16,3-1 20-16,1 1 4 0,-4 0-22 15,-1-2 1-15,-3 0-3 0,-2-3 10 16,0-1-24-16,0 2 7 0,-2-2 21 0,0 0 7 15,2 0 1-15,4-3-4 0,5-5-7 16,1-3-28-16,9-5-32 0,-1 2-17 16,5-3 102-16,2-2-17 0,-6-2-17 15</inkml:trace>
  <inkml:trace contextRef="#ctx0" brushRef="#br0" timeOffset="25537.46">4190 3897 10 0,'6'-13'38'0,"0"2"13"0,-6 2 32 15,0 4-4-15,0 4-10 0,0 1-13 16,-4 0-16-16,-2 0-15 0,-4 12-14 16,-3 5-1-16,3 7 5 0,2 2 2 15,-7 5-8-15,3 1 10 0,-5-1-8 0,3 2-6 16,4 3 6-16,1 0-5 0,3-1-6 15,6 0 0-15,0 0 0 0,0-3-3 16,6 0-13-16,9-1-42 0,-3-10-55 16,3-4-139-16</inkml:trace>
  <inkml:trace contextRef="#ctx0" brushRef="#br0" timeOffset="26681.52">5098 3516 137 0,'0'0'47'0,"0"0"-12"0,0 0-5 16,0 0 3-16,0 0-4 0,0 0-5 16,0-1-4-16,0 1-1 0,0 0-4 15,0 0 1-15,0 0-3 0,0 0-2 16,0 0-7-16,0 0 3 0,0 0 6 15,0 4-3-15,0 0 0 0,0 2-2 0,-5 0 2 16,5 1-6-16,0-1-2 0,0 3 1 16,0-3-2-16,0 2 2 15,0 2-1-15,5-2-2 0,-3 3 3 16,2-1-2-16,-2 1 0 0,0 1 0 0,2 0 0 15,0 1 0-15,-2-1-2 0,2 1 1 16,0 1 2-16,-1 0-2 0,-1 0 0 16,2 2 1-16,-4-1 2 0,6 1-2 15,-4 2-2-15,0-1 1 0,0 1-1 16,0 2 2-16,-2-5 1 0,0-2-2 0,4-3 1 15,-4-3 2-15,0-1-3 0,0-2 0 16,0-2 3-16,0-2-3 0,0 0 3 16,2 0-1-16,0 0 0 15,1-4-3-15,3-7-2 0,2-4-2 16,2-2 0-16,3 2 0 0,1 0-6 0,1 1-3 15,1 3 1-15,1 1-2 0,-1 2-1 16,3 4-4-16,2 0 8 0,-1 1 8 16,-1 0-4-16,-1-1 6 0,-1 1 3 15,2-1-2-15,-3 1 1 0,-3-2 2 16,-3 0 2-16,-4 3 0 0,-4 0 0 0,-2 1 4 15,0 1 16-15,0-3-4 0,-2 2-10 16,-4 1 0-16,-7 0-2 0,3 0 0 16,2 0-4-16,0 5 0 15,1 2-2-15,1 3-1 0,2 2-2 0,2 2 0 16,2 4 1-16,0-2 0 0,8 2-3 15,5 1 1-15,7-3 2 0,1 0 1 16,4-5-3-16,2-5 2 0,-3-1 1 16,3-4 1-16,-2-1-3 0,-6 0 2 15,-3-2 1-15,-3-7 0 0,-3-2 1 0,-6-4 7 16,0 0 3-16,0-1 1 0,-1 1-1 15,-3 4 2-15,0-1-1 0,-7 2-3 16,-3 3-7-16,-2-1 2 16,-3 4-3-16,1 0-3 0,-1 2-2 0,-3 2-1 15,3 0-4-15,9 0-3 0,2 0-17 0,2 0-24 16,2 10-2-16,0 0-33 15,0-1-91-15,12 0-26 0</inkml:trace>
  <inkml:trace contextRef="#ctx0" brushRef="#br0" timeOffset="27364.56">6491 3423 0 0,'0'-10'165'16,"2"-3"-125"-16,-2 1 19 0,0 0-9 15,0 2-4-15,0 1-4 0,0 4-5 16,0 2 0-16,0 2-6 0,0 1-13 16,6 0-14-16,-4 7-5 0,6 14 12 15,5 11 3-15,-3 6-1 0,-2 7-2 16,-1 3-3-16,-5 0 1 0,-2 0-8 15,0 4 0-15,-4-4 3 0,-7-1-2 0,3-4-1 16,0-13 1-16,8-6 1 0,0-7-3 16,0-6-2-16,6-7 2 0,0-3 1 15,4-1-1-15,1 0 2 0,3-9-2 16,3-3 3-16,-1-4-3 0,3 0-1 15,-1 2 2-15,-1 1 0 0,-3 4-2 0,1 5 0 16,-7 0 1-16,-2 4 1 16,-1 0-2-16,1 0-1 0,-2 0 3 15,0 5-2-15,-2 5 2 0,0 1-2 16,2 2 2-16,-2 0-2 0,0-1 2 0,3 0-2 15,-3-2 2-15,-2-1 1 0,0-1-3 16,0-1 0-16,4-1 2 0,-2-2 0 16,0-1-3-16,4 0-4 0,-2-3-20 15,7 0-7-15,3 0-17 0,0-3-31 16,3-11-40-16,-7-1-138 0</inkml:trace>
  <inkml:trace contextRef="#ctx0" brushRef="#br0" timeOffset="27755.58">6894 3837 2 0,'0'1'0'15,"0"1"97"-15,2-2 15 0,0 0-83 0,0 1 3 16,2 1-2-16,2-2 9 0,3 0-4 15,-3 0-7-15,4 0-3 0,3 0 1 16,1-3 0-16,5-7-5 16,3 0 6-16,3-3-10 0,6-2-4 0,-4-3-1 15,4-2 7-15,-4-1-9 0,-8 1-4 16,-7 3-2-16,-2 0 2 0,-8 0-1 15,-2 2-1-15,0 0-1 0,0 1 0 16,-10 4 1-16,0 2-5 0,-5 5 2 16,-1 3-2-16,-1 0 1 0,3 9 0 15,1 7-3-15,1 2 2 0,2 5 2 0,-3 3-2 16,1 4-1-16,1 3 3 0,1-2 0 15,6 1-2-15,4-3 1 0,2 0-1 16,8-1 1-16,9-1 0 16,6-2-1-16,0-7 1 0,6-4-2 0,0-4-10 15,4-5-18-15,0-3-9 0,2-2-18 16,-4 0-51-16,-6-14-87 0</inkml:trace>
  <inkml:trace contextRef="#ctx0" brushRef="#br0" timeOffset="28039.6">7394 3816 29 0,'0'-2'-16'0,"0"-2"116"16,0-2-34-16,0 3-47 0,6-1 7 15,0 0-3-15,3 3 0 0,-3-2-4 16,4 1 4-16,1 1-2 0,-1 1-6 16,2 0 0-16,5 0 0 0,-1 0 15 15,7 0-5-15,-2 0 10 0,0 0-19 16,-5 1-11-16,-10 4-1 0,-2 2-5 15,-4 0 6-15,0 3 4 0,-12 4-1 16,-2 3-4-16,-5 0 4 0,0 0-2 0,-1 1 0 16,-3 2-2-16,0 0-2 0,2 0 5 15,1-5-3-15,5-1-1 0,3-5-2 16,4-1-1-16,6-1 0 0,0-3-3 15,2 1-6-15,0-1-5 0,2-2-13 16,8-1-11-16,2-1-1 0,1 0-29 16,5 0-16-16,1-2-8 0,-2-8-52 15</inkml:trace>
  <inkml:trace contextRef="#ctx0" brushRef="#br0" timeOffset="28240.6">7791 3724 6 0,'17'-24'10'16,"-9"4"224"-16,-8 2-184 0,0 5 25 15,-8 5-21-15,-3 4-12 0,-5 4-6 16,1 0-13-16,-3 3-7 0,1 11-4 15,-2 6-1-15,1 3 4 0,1 4-2 0,3 2 5 16,3 0-5-16,5 0-5 16,6 0-3-16,0-3-3 0,11-2-1 15,9-2 1-15,15-3 0 0,9-5-2 16,16-9 1-16,8-5-9 0,6 0-18 0,3-9-37 15,-3-7-49-15,-3-6-218 0</inkml:trace>
  <inkml:trace contextRef="#ctx0" brushRef="#br0" timeOffset="36746.1">2406 5862 7 0,'2'0'278'0,"0"-7"-225"0,-2-1 14 15,2 2-25-15,-2 1 4 0,0 0-8 16,0 4-12-16,0-1-5 0,0 1-1 16,0 1-9-16,0 0 0 0,0 0-6 15,0 0 0-15,0 0 0 0,0 0-1 16,0 2-2-16,0 6 0 0,-6 0 1 15,4-2-1-15,-4 1 6 0,2-2-3 16,4-1-5-16,-2 4 3 0,0 1-1 16,2 2 0-16,0 2 3 0,0 2-3 15,0 1 1-15,0 3 0 0,0-3 4 0,0 1-1 16,0-1-3-16,0-2-3 0,0 0 2 15,2 2-2-15,0 2 0 0,-2 1 0 16,0 0 1-16,0 1 2 0,0-1-2 16,0 2-1-16,0 1 0 0,0-3 1 15,2 0 0-15,2-3-3 0,-2-3-6 16,2-3-16-16,2 0-14 0,1-6-20 15,3-1-17-15,-2-3-52 0,-4-1-130 16</inkml:trace>
  <inkml:trace contextRef="#ctx0" brushRef="#br0" timeOffset="37083.11">2803 5904 17 0,'2'-1'248'0,"-2"-3"-180"15,0 3 3-15,0 1-11 0,0 0-17 16,0 0-11-16,0 0-19 0,0 5-8 15,0 8 6-15,0 6 7 0,0 3 0 16,-8 3-5-16,2 3-5 0,-3 2 5 16,3-2 7-16,0 1-14 0,4-2-1 0,0-3 0 15,0-1-4-15,2-3-1 16,0-4 0-16,0-4 2 0,0-1-1 15,2-3-2-15,4-2-4 0,2-3-13 16,3-2-13-16,1-1-21 0,5 0-18 0,1-5-59 16,3-8-140-16</inkml:trace>
  <inkml:trace contextRef="#ctx0" brushRef="#br0" timeOffset="37502.14">3221 5996 41 0,'0'-8'220'0,"0"-1"-172"0,0 3 8 0,-5-1-6 16,-1 1-3-16,0 1-14 0,-2 0-14 16,-3 3-3-16,1 0-2 0,-2 2-3 15,-1 0 0-15,-1 0 0 0,-3 3 1 16,3 7-5-16,-7 1 3 0,5 4-2 15,-3 3-2-15,2 1-3 0,3 3-4 16,4 1 1-16,-1 2 1 0,7 0-1 0,4 3 0 16,0-5 0-16,0-2 0 0,17-1-2 15,1-2 3-15,11-2-3 16,6-3 3-16,7-6-2 0,1-7 3 15,3 0-2-15,-1-7 0 0,3-8 0 0,-1-5-3 16,-3-1 1-16,-3 0 1 0,-8-2-2 16,-8 2 2-16,-11-1 3 0,-7 3 0 15,-3 4 1-15,-4-2 1 0,0 1 0 16,-9 2-1-16,-5-1 2 0,-1 1-5 15,-1 2 3-15,-3 3-2 0,5 1-2 0,1 6-2 16,5 2 3-16,2 0 0 0,2 0-7 16,2 12 2-16,0 2-7 0,2 2-15 15,0 1-16-15,0-2-20 16,4 1-34-16,2-3-86 0</inkml:trace>
  <inkml:trace contextRef="#ctx0" brushRef="#br0" timeOffset="37770.15">3804 5936 26 0,'0'-1'315'0,"-3"0"-259"15,1 1 4-15,0 0-25 0,0 0-1 16,-2 1-8-16,2 10-7 0,-2 2-6 15,0 4 3-15,-5 5-1 0,1-2-2 16,0 3 6-16,2 1-6 0,-3-2-1 16,5-1-5-16,-4 3-2 0,6-2-4 15,-4 0 2-15,6 1-1 0,-6-1-2 0,6-1-1 16,0-2 2-16,0 2-5 0,0-1-14 15,8-1-16-15,6-3 21 0,5-6-91 16,4-5-157-16</inkml:trace>
  <inkml:trace contextRef="#ctx0" brushRef="#br0" timeOffset="38355.18">4269 5954 75 0,'0'-4'236'0,"0"1"-179"15,0 3 7-15,2 0-23 0,-2 0-18 16,6 0-1-16,0 10 5 0,0 3 2 0,0 5-5 16,-1 2-13-16,-1 4 5 0,-2 4 0 15,-2 2-5-15,0 2 8 16,0 0-11-16,0-2-1 0,-6-2-2 15,1-2-2-15,1-5 0 0,2-3-1 0,2-1-2 16,0-3 0-16,0-4-2 0,2 0-10 16,11-1-17-16,-3-5-12 0,9-3-13 15,-1 0-24-15,-1-1-33 0,3-1-98 16</inkml:trace>
  <inkml:trace contextRef="#ctx0" brushRef="#br0" timeOffset="38785.21">4792 6066 61 0,'0'-13'127'16,"0"-1"-68"-16,0 2-9 0,-2-1-1 16,-3 2-6-16,-3 0-2 0,-4 2-11 15,1 1-4-15,1 4-5 0,-6 1-5 16,5 0 2-16,-1 3 0 0,-1 0 0 15,1 0-3-15,0 2-3 0,-5 5 0 0,0 6-7 16,5 4 2-16,-2 2-2 0,1 7-2 16,5-1 0-16,2 2-2 15,6-1-2-15,0-1 3 0,0-2-2 16,10-2-1-16,11 0 0 0,1-4 2 0,5-4 0 15,4-4-1-15,5-2 0 0,-1-7 0 16,2 0 3-16,2 0-3 0,-4-13 0 16,0-4 1-16,-2-1 1 0,-4-4-3 15,-6-1 2-15,-4 3-1 0,-9-3 3 16,-6 4-2-16,-2 1 1 0,-2 1 3 0,-6 1-2 15,-6 0-2-15,-3 3 1 0,-3 2 1 16,-5-1-3-16,-2 3-1 0,2-1 0 16,7 3 2-16,1 3 0 15,5 3-3-15,4 1 0 0,2 4-1 0,-3 6-3 16,5 4-4-16,2 1-10 0,0 0-9 15,2 0-15-15,9 1-14 0,-1-1-37 16,-4-5-82-16</inkml:trace>
  <inkml:trace contextRef="#ctx0" brushRef="#br0" timeOffset="39111.21">5393 5932 196 0,'2'-10'159'0,"-2"3"-91"15,0 1-7-15,2 1-10 0,-2 4-3 16,0 1-9-16,0 0-12 0,0 0-18 15,0 12-1-15,-4 5 1 0,-2 6 1 16,-2 1-2-16,-1 5-4 0,-1 1 8 16,0 0-4-16,1 1-4 0,5 2-3 15,-4-3 0-15,4 0 0 0,2-2 1 16,2-5-1-16,0-3-1 0,0-3-3 15,0-4 0-15,4-5-10 0,4-2-11 16,5-4-14-16,-3-2-21 0,4 0-16 0,3-11-50 16,-5-7-136-16</inkml:trace>
  <inkml:trace contextRef="#ctx0" brushRef="#br0" timeOffset="39398.25">5771 5872 243 0,'2'-7'117'0,"-2"2"-52"0,0 2 2 15,0 1-9-15,0 2-7 0,0 0-18 16,0 0-17-16,-8 7-6 0,-2 8 6 15,-3 4-3-15,1 5-2 0,0 2-1 16,-3-1 6-16,5 2-6 0,2 0-5 0,1-1-2 16,3-2-1-16,0-2-1 15,4-1-1-15,0 1 1 0,4-1-2 16,5 4-6-16,-1 4 2 0,6-2-22 15,1 1-30-15,3 1-17 0,-1-5-82 0</inkml:trace>
  <inkml:trace contextRef="#ctx0" brushRef="#br0" timeOffset="44342.53">2481 7839 2 0,'0'-3'149'0,"0"-1"-84"16,0-1-21-16,0 0-1 0,0 1-3 15,0-2-8-15,0 2-5 0,0 0-8 16,0 0 5-16,-5 0-6 0,5 1-1 16,0-1-2-16,-2 0-6 0,2 0 0 15,0 0 4-15,0 1 0 0,-2-1-5 16,0 3 2-16,-2-3-4 0,0 0 0 15,0 3-3-15,-2 0 2 0,-1 0-2 16,-5 1-2-16,2 0-2 0,-5 0 1 16,-1 2 2-16,1 6-2 0,-1 1-2 0,-1 2 2 15,3 3 0-15,1-1 0 0,1 3-1 16,-1 4 0-16,5 3 1 0,2 2 0 15,4 4-1-15,2 0 0 16,0 1 1-16,8-1 1 0,9-3-3 0,5-2 2 16,5-3 1-16,2-6-1 0,4-5 0 15,9-7 1-15,1-3 0 0,3-1 0 16,1-14 0-16,-1-4-1 0,-7-3 2 15,-2-1-1-15,-4-2 0 0,-6 0-1 16,-6 2 0-16,-9 2 3 0,-8-1 0 0,-4 5 3 16,0-1 8-16,0-1-8 0,-12 2-2 15,-3 2-2-15,-1 0-2 0,-3 2 0 16,1 0-1-16,-3 0 1 15,2 2 0-15,7 3 2 0,0 6-8 0,3 2-3 16,5 0-9-16,0 12-14 0,4 5-5 16,0 4-22-16,2 1-28 0,4-6-59 15</inkml:trace>
  <inkml:trace contextRef="#ctx0" brushRef="#br0" timeOffset="44751.55">3066 7822 33 0,'0'-4'16'0,"-9"-4"106"16,-1 1-87-16,0 2 7 0,-1 1-2 15,1 0-9-15,0 2 1 0,-3 2-3 16,1 0-4-16,-1 0-6 0,1 0-3 15,0 2 2-15,-3 5-4 0,1 2 0 0,1 1-4 16,-3 5 4-16,3 5-4 0,1 4-5 16,-1 3-5-16,7 1 3 0,6-2-1 15,0-1-1-15,11 0-3 0,3-3 3 16,5-4 2-16,3-3-4 0,5-1 2 15,2-9-1-15,4-5 2 0,2 0-1 16,1-4-1-16,1-11 2 0,-2-1-1 0,-2-4-1 16,-2-1 0-16,-6 0 1 15,-7-1 0-15,-5 3 0 0,-7 3-1 16,-6 2 2-16,0 2-2 0,0 2 2 0,-10-1-2 15,-5 1 1-15,-1 1-1 0,-5 0-1 16,2 1-1-16,1 2-1 0,1 2-10 16,3 4-8-16,6 0-10 0,1 2-13 15,3 10-17-15,2 0-35 0,2-1-91 16</inkml:trace>
  <inkml:trace contextRef="#ctx0" brushRef="#br0" timeOffset="45204.58">3601 7893 35 0,'0'-6'126'0,"-4"-4"-31"15,-4 2-45-15,-5-1 4 0,3 1-12 0,-3 0-10 16,1 0 0-16,2 1-3 15,1 0-9-15,-1 0-9 0,0 0 2 16,4 3-1-16,-5-1 1 0,1 3-3 16,2 2 0-16,-5 0 1 0,-1 0-7 0,1 7-1 15,-3 7-1-15,3 0 2 0,1 5-3 16,4 4-1-16,-3 1-1 0,11 3 3 15,0 1-2-15,0 0-1 0,4-1 1 16,11-2 0-16,1-3 1 0,3-4-1 16,8-2-1-16,0-8 2 0,4-3-1 15,4-5 0-15,0 0-1 0,2-8 2 0,-2-6-1 16,-1-7 0-16,-3 1 0 15,0-4 2-15,-3-3-1 0,-3 0-2 16,-4 0 2-16,-7 3 0 0,-11 3 1 16,-3 1 4-16,0 2 4 0,-3-1-4 0,-5 1-1 15,-6 2-2-15,-7 2-2 0,-2 2 0 16,3 3-1-16,-5 5-2 0,8 4 0 15,5 0 1-15,2 1-5 0,5 10-3 16,1 4-6-16,4 2-15 0,0 2-7 16,0 0-18-16,6-4-34 0,1-4-65 0</inkml:trace>
  <inkml:trace contextRef="#ctx0" brushRef="#br0" timeOffset="46479.65">4163 7841 1 0,'0'0'84'0,"0"0"16"0,0 0-58 0,0 0 5 15,0-1-16-15,0-3-3 0,0 0 2 16,0 1-5-16,2 0 0 15,0-3-1-15,-2 2-5 0,0-2 4 16,0 2-2-16,0 0-2 0,0 0-4 0,0 0-2 16,-2 0-1-16,-4 1-4 0,-2 0-2 15,0 2-2-15,-5 1-2 0,1 0 2 16,-1 0-2-16,-1 1 2 0,1 8-3 15,-1 1-1-15,-1 4 4 0,1 1-1 16,0 4-4-16,-3 3 3 0,9 3 1 0,-1 0 1 16,9-1-2-16,0 2-2 0,3-2 1 15,9 1 1-15,2-3-2 0,3-3-1 16,4-4 2-16,3-4-1 15,3-6 0-15,2-4 0 0,6-1 4 16,3-1-3-16,-1-13 0 0,-2-5-1 0,2-2 3 16,4-7-2-16,3 0 0 0,-1-3 1 15,-10 2-4-15,-10 4 3 0,-17 4 2 16,-6 2 1-16,0 2 6 0,-4 2-2 15,-12 0-6-15,-5 1-3 0,-4 1 1 16,-6 0 2-16,-2 1-3 0,0 7-1 0,-2 0 3 16,2 5-9-16,10 0-2 0,9 3 3 15,5 7-13-15,9 3-24 0,0 3-25 16,2-3-50-16,5 0-152 15</inkml:trace>
  <inkml:trace contextRef="#ctx0" brushRef="#br0" timeOffset="47384.71">4785 7764 10 0,'0'-4'188'0,"0"0"-97"0,0-2-25 15,0 2 0-15,0 3-15 0,0 1-5 16,0 0-11-16,2 0-20 15,-2 7-11-15,5 8 14 0,-1 4-1 16,0 4-2-16,-2 4-3 0,0 3-2 0,-2 5-3 16,0 1-2-16,0-1 13 0,0-1-12 15,-2-5-3-15,2-3 0 0,0-3-3 16,0-6 0-16,0-2 1 0,0-4 0 15,0-3-4-15,2-2-3 0,0-1-6 16,4-4-8-16,0-1-5 0,7 0-19 0,-3-1-13 16,3-9-35-16,-1-3-124 0</inkml:trace>
  <inkml:trace contextRef="#ctx0" brushRef="#br0" timeOffset="48032.74">5259 7889 13 0,'2'-4'9'0,"0"0"180"16,0 1-145-16,-2-4 10 0,4 2-12 16,-2-1-6-16,2 0-2 0,0-2-10 15,1 4-1-15,-3 0 1 0,0-2-6 16,-2 4 0-16,0-4-7 0,0 1 0 15,0 1-2-15,-2-2 3 0,-7 1-6 16,3 3 0-16,-4-2 1 0,-1 3-1 16,-1 0-4-16,-2 1 2 0,-1 0 0 15,3 0 0-15,-5 2-1 0,-3 7-1 16,5 2 0-16,1 3 0 0,-3 2 0 0,9 3-2 15,0 2 0-15,5 0 1 0,3 0-2 16,0 1 0-16,7-1 1 0,3 0 1 16,9 2-1-16,-3-6-2 0,5-2 3 15,4-4 1-15,-1-8-1 0,3-3-2 16,4 0 2-16,-2 0-2 0,-2-11 2 15,0-2 0-15,-2-4-1 0,-2-3 3 16,-5 0-2-16,-1-1-1 0,-7-3 0 16,-2 2 3-16,1 2 1 0,-7 1-1 15,-2 2 6-15,0 2-6 0,-11 0 1 0,-1 2-4 16,-3 0 1-16,3 1 1 0,0 0-2 15,1 3 0-15,1 1 0 0,2 3 1 16,1 5-2-16,3 0-3 0,0 0-9 16,4 11-6-16,0 2-6 0,0 1-15 15,0 2-9-15,4 1-40 0,0-5-55 0,3-4-130 16</inkml:trace>
  <inkml:trace contextRef="#ctx0" brushRef="#br0" timeOffset="48407.75">5897 7693 35 0,'7'-9'219'16,"-5"-2"-166"-16,-2 2 3 0,0 0-6 16,0 0 4-16,0 3-5 0,0-1-14 0,0 3-5 15,-4 1-7-15,-1 2-6 0,5 1 2 16,-8 0-10-16,2 12-4 0,2 5 2 15,-4 3 0-15,-1 4-2 0,-1 5 0 16,0 0 2-16,1 2 7 0,3 0-7 16,4-1-2-16,-2 1-1 0,4-3 0 0,0-3-1 15,0-2-2-15,0-2 0 0,0-3-2 16,0-2 1-16,4-2 0 15,0-3 0-15,-4-2-1 0,2-1-3 16,5-1-4-16,-7-1-4 0,8-1-11 0,0 1-11 16,0-3-17-16,3-1-22 0,-3-1-58 15,-2-1-216-15</inkml:trace>
  <inkml:trace contextRef="#ctx0" brushRef="#br0" timeOffset="53730.07">2375 9138 27 0,'2'-3'138'0,"-2"-6"-55"0,0 4-34 15,0-2 17-15,0 1-26 0,0 1 5 0,0 4-6 16,0-1-17-16,-4 2 4 0,2 0-2 15,2 0-13-15,-4 0 2 0,0 6-6 16,2 6-1-16,-2 3 1 16,1 2 0-16,3 3-2 0,-2 3-3 0,0 4 0 15,0 4 0-15,-2 3 4 0,2-2-4 16,-4 0 0-16,6-2-1 0,0-4 1 15,0-2-2-15,0-2 1 0,0-6 5 16,4-3-9-16,0-2 1 0,0-3-2 16,0-4-6-16,5 0-9 0,-5-4-7 0,4 0-8 15,2 0-12-15,1-9-15 0,-1-4-32 16,-4-3-71-16</inkml:trace>
  <inkml:trace contextRef="#ctx0" brushRef="#br0" timeOffset="54053.09">2656 9118 58 0,'2'5'185'0,"-2"1"-118"16,0 2-35-16,0 5 23 0,-4 1-5 15,0 3-10-15,0 2-10 0,4 0-8 16,-4 2 0-16,4 0 1 0,0-3-12 15,0 1-6-15,0 0 2 0,0 0-4 0,0 0 0 16,0-2-1-16,0-1-1 0,0-2 1 16,0-3-2-16,2 1 0 0,-2-5 1 15,2 2-4-15,4-1-5 0,-2-3-30 16,2 0-10-16,3-2-23 0,-1-3-47 15,2 0-86-15</inkml:trace>
  <inkml:trace contextRef="#ctx0" brushRef="#br0" timeOffset="54366.1">3004 9095 53 0,'4'-5'288'0,"-4"2"-219"0,0 3-11 16,0 0-6-16,0 0-20 0,0 0-12 15,-9 12-7-15,1 7 0 0,-2 5-2 16,2 2 5-16,-3 0-4 0,3 1-2 0,0-1-1 15,4 0-5-15,-1-1-3 0,5-1 2 16,0-2-2-16,0-1-1 0,0-2 0 16,2 0 2-16,5-5-2 0,-1-2-5 15,-2-2-10-15,4-3-9 0,-2-2-22 16,3-2-3-16,1-3-17 0,-2 0-25 0,-4-1-96 15</inkml:trace>
  <inkml:trace contextRef="#ctx0" brushRef="#br0" timeOffset="54654.12">3349 9051 38 0,'2'-2'278'16,"0"0"-193"-16,-2 2-22 0,0 0-20 16,0 3-11-16,-4 10-4 0,-7 6 0 0,-1 5-7 15,0 1 8-15,-1 0-13 0,5 0-7 16,0-1-4-16,-1-1-1 0,7-1-2 15,-2-3 2-15,2 0-2 0,2-2-2 16,0 2 0-16,0-1 1 0,4-1 0 16,2-3-3-16,1-4-20 0,1-4-22 0,0 2-21 15,0-6-54-15,1-2-107 0</inkml:trace>
  <inkml:trace contextRef="#ctx0" brushRef="#br0" timeOffset="55522.17">3855 9112 10 0,'0'-1'230'16,"0"-3"-159"-16,0 2-7 0,0 2 1 15,0 0-16-15,0 0-10 0,0 0-23 16,0 1-7-16,0 10 9 0,0 7 9 15,0 2-6-15,0 4-8 0,0 4-2 16,0 1-1-16,0-1-2 0,-4 1-2 0,2-3-2 16,2-2-1-16,0-1-3 15,0-3 0-15,0-2 0 0,0-3-2 16,6-5-2-16,5-3-14 0,-1-1 0 15,0-3-31-15,3-2 1 0,-1-1-24 0,-2 0-48 16,-3-9-80-16</inkml:trace>
  <inkml:trace contextRef="#ctx0" brushRef="#br0" timeOffset="55842.18">4184 9078 85 0,'0'0'230'16,"0"0"-156"-16,0 0-15 0,0 7-19 0,-6 9 11 15,-5 4 0-15,3 1-11 0,-2 3-20 16,1 2-6-16,3-1-4 0,-2 1-4 16,2 0-1-16,2-3-3 15,2-1 1-15,2 0-3 0,0-4 0 0,0-2 0 16,0-2 1-16,0-4-7 0,2-1-7 15,6-1-15-15,2-4-14 0,3-3-16 16,1-1-7-16,3-2-64 0,-9-10-83 16</inkml:trace>
  <inkml:trace contextRef="#ctx0" brushRef="#br0" timeOffset="56162.21">4612 9009 90 0,'0'0'258'0,"0"0"-194"15,-4 3-10-15,-3 9-14 0,-5 5 0 16,-2 4 2-16,1 4-13 0,1 0-15 16,3 0-5-16,3 4-5 0,0-3 0 15,0-2-5-15,4-1 3 0,2-5-1 16,0 1-2-16,0 3 2 0,8-4 0 15,-2-2-1-15,3 0-1 0,-3-6-14 16,2-2-12-16,-2-1-23 0,5-2-12 16,-5-4-29-16,2-1-61 0</inkml:trace>
  <inkml:trace contextRef="#ctx0" brushRef="#br0" timeOffset="56518.23">5002 8981 34 0,'5'-1'213'16,"-5"-1"-99"-16,2 2-50 15,-2 0-23-15,0 0-6 0,0 2 20 16,0 9-21-16,-9 5-5 0,-1 6 8 15,-2 0-12-15,3 2-10 0,3 0-5 0,0-2-3 16,2 1-2-16,2-2-2 0,2 0-2 16,0-1-1-16,0 2 1 0,0 5 0 15,0-1-7-15,6 2 1 0,4-1-8 16,-1-3-42-16,1-2-25 0,0-1-11 15,-8-8-13-15</inkml:trace>
  <inkml:trace contextRef="#ctx0" brushRef="#br0" timeOffset="202246.56">4043 5257 52 0,'0'0'4'0,"0"1"3"16,0-1 137-16,0 0-79 0,0 0-26 15,0 0 5-15,0 0-10 0,-2 0-5 16,0 0-1-16,2 0-3 0,0-1-3 0,-2 1-1 16,2 0-2-16,0-2-1 15,0 0-2-15,0 2-4 0,0-1 3 16,-2 0-5-16,2 1-2 0,0 0-3 15,-2-1-1-15,2 1-4 0,0 0 0 0,-2 0 2 16,2 0-3-16,0 0-4 0,0 0-7 16,0 0-8-16,0 0-6 0,0 1 0 15,0 3-14-15,0 3-6 0,0-1-20 16,0 0-47-16,0 2-74 0</inkml:trace>
  <inkml:trace contextRef="#ctx0" brushRef="#br0" timeOffset="202611.58">4035 5481 103 0,'0'1'152'16,"0"-1"-108"-16,0 0-10 0,0 0 23 15,0 0-11-15,4 0-20 0,-4 0-15 16,0 0 1-16,2 0-5 0,0 0 0 0,0 0-6 15,0 0-1-15,-2 0 0 0,0 3 0 16,0-1-13-16,0 0-10 0,0 3-11 16,0-2-20-16,0 0-41 15,0 2-77-15</inkml:trace>
  <inkml:trace contextRef="#ctx0" brushRef="#br0" timeOffset="202994.61">4074 5672 75 0,'0'1'78'16,"-6"3"-57"-16,4 2 24 0,2-3 10 16,-2 0-5-16,0 1-25 0,0-1-11 15,0 0-6-15,2 0-2 0,-2 0 1 16,2-1-4-16,-2-1-2 0,2 3 0 15,0-3-2-15,0 1 1 0,0 1 0 16,0-1-7-16,0 0-11 0,0 2-24 0,0-4-25 16,0 0-30-16,2 0-9 0</inkml:trace>
  <inkml:trace contextRef="#ctx0" brushRef="#br0" timeOffset="203378.63">4083 5855 92 0,'0'0'52'0,"0"0"-1"0,0 1 33 0,-5 0-28 16,5 0-22-16,0 1-11 0,-2-2-3 16,2 1-3-16,-2 0-5 0,2 1-3 15,0-1-1-15,-2 0-4 0,2-1-4 16,0 1-2-16,0 1-1 0,0 0 1 15,0 1 0-15,0-1-6 0,0 0-8 0,2 0-11 16,0 2-24-16,2-4-28 0,-4 1-77 16</inkml:trace>
  <inkml:trace contextRef="#ctx0" brushRef="#br0" timeOffset="203765.65">4054 6082 200 0,'0'0'17'0,"0"1"-3"0,-2-1 81 0,2 1-32 16,0-1-38-16,0 0-15 0,0 0-7 15,0 1 2-15,0-1-3 0,0 2-2 16,0-2-3-16,0 0-1 0,0 1 4 15,0 0 0-15,0 1-7 0,0 1-12 16,0-1-14-16,0 0-3 0,0 0-28 16,0 0-47-16</inkml:trace>
  <inkml:trace contextRef="#ctx0" brushRef="#br0" timeOffset="204138.67">4064 6288 260 0,'-6'4'49'0,"2"-1"-47"0,2 2 11 15,-1-2 49-15,1-2-4 0,0 0-24 16,2 0-20-16,0-1-3 0,0 1 0 0,0-1-3 16,0 0-4-16,-2 0-4 0,2 1 0 15,0-1 2-15,0 1-4 0,0 2-1 16,0-2-6-16,2-1-13 15,0 3-14-15,3-1-22 0,-3 1-41 0,-2-1-80 16</inkml:trace>
  <inkml:trace contextRef="#ctx0" brushRef="#br0" timeOffset="204483.69">4052 6514 281 0,'-5'5'67'0,"5"0"-64"0,0-2 1 15,-2-1 7-15,0 4 15 0,0-5-17 16,0 1-9-16,2 1 0 0,0-2 0 15,0 1 0-15,0 1 0 0,0-2-3 0,0 1 1 16,0 0-6-16,2 0-8 16,-2 0-11-16,4 0-21 0,-2-1-38 15,0-1-28-15</inkml:trace>
  <inkml:trace contextRef="#ctx0" brushRef="#br0" timeOffset="204798.71">4066 6707 254 0,'0'2'79'0,"0"-2"-77"16,0 0 3-16,0 1 42 0,0-1 13 16,0 0-34-16,0 0-13 0,0 2 7 15,0-2 6-15,0 0-13 0,0 0-10 0,0 1 1 16,0 0 0-16,0-1-3 0,0 1-2 15,0-1 0-15,0 1-3 0,0 1-2 16,0-1-3-16,0 1-9 16,0 2-15-16,0-1-19 0,4-2-27 0,-2 1-49 15,0 0-91-15</inkml:trace>
  <inkml:trace contextRef="#ctx0" brushRef="#br0" timeOffset="205018.72">4074 6838 62 0,'0'1'116'0,"0"0"-78"0,0 0 52 15,0 1-7-15,0-1-45 0,0 0-18 16,0 0-9-16,0 1-7 0,0-1-4 15,0 1 0-15,0 2-2 0,0-1 2 16,0 0-7-16,0 2-23 0,0 0-33 16,0-3-57-16,0 1-84 0</inkml:trace>
  <inkml:trace contextRef="#ctx0" brushRef="#br0" timeOffset="205174.73">4047 7063 39 0,'0'2'87'0,"0"1"-86"0,0-1-40 0,0 1 0 16,0-3 24-16</inkml:trace>
  <inkml:trace contextRef="#ctx0" brushRef="#br0" timeOffset="205318.74">4047 7063 48 0,'9'17'144'0,"-9"-18"-30"0,0 1-72 16,-2-2-8-16,0 2-5 0,-1 0-13 15,1-1-4-15,2 0-10 0,0 1-1 0,0 0-22 16,0-1-51-16,0 0-118 0</inkml:trace>
  <inkml:trace contextRef="#ctx0" brushRef="#br0" timeOffset="213388.2">3942 7463 0 0,'2'0'8'0,"-2"0"-8"0,0 0 159 0,0-4-131 16,0 2 1-16,0 1 1 0,0 0-5 15,0 0-6-15,0 0-2 0,0-1 6 16,0 1-4-16,0-1-4 0,0-1 5 16,0 1 3-16,0-1-9 0,0 1-1 15,-2 1 0-15,0 0 0 0,-2 0-2 0,4-1 0 16,-2 1-1-16,0 0-1 0,2 1 0 15,-4-1 3-15,4 1-3 16,-3-1-4-16,-1 1 1 0,4 0-4 16,-2 0-1-16,2 0 2 0,0 0-3 0,-2 0-1 15,2 0-3-15,0 0 2 0,0 2-3 16,0 4-18-16,0-1-8 0,2 2-11 15,2-2-18-15,-2 2-39 0,1-4-77 16</inkml:trace>
  <inkml:trace contextRef="#ctx0" brushRef="#br0" timeOffset="213796.22">3948 7649 35 0,'0'0'175'0,"0"0"-104"16,0-3-32-16,0 3-9 0,0-1-10 15,0 0-10-15,0 1-8 0,0 0-3 16,0 0 0-16,0 0-2 0,0 0 2 0,0 0-1 15,0 0 0-15,2 4-7 0,0-1-19 16,-2 0-16-16,0 1-29 0,0-1-51 16</inkml:trace>
  <inkml:trace contextRef="#ctx0" brushRef="#br0" timeOffset="214156.24">3959 7777 145 0,'0'4'148'16,"0"-3"-126"-16,0 0 10 0,-3 0 10 0,1-1-6 15,2 0-14-15,-2 0-7 0,0 0-4 16,0 1 3-16,0 1-10 0,0 2-3 16,2-1-1-16,0-1 1 0,0 2-1 15,0 0-4-15,0 0-7 0,0 2-18 16,0-2-12-16,0 2-34 0,0-1-44 0,2-1-71 15</inkml:trace>
  <inkml:trace contextRef="#ctx0" brushRef="#br0" timeOffset="214532.27">3925 7985 11 0,'0'0'35'16,"0"0"114"-16,0 0-66 0,0 0-44 0,0 0 7 15,0 0-1-15,0 0-12 0,0 0-8 16,0 0-7-16,0 0-2 0,0 0-9 15,0 0-1-15,-2 0-3 0,2 0-1 16,-4 0-4-16,4 1 1 0,0 3 0 16,0 1-1-16,0-1-10 0,0 2-20 15,0-2-7-15,0-1-27 0,0 3-57 16,0-4-84-16</inkml:trace>
  <inkml:trace contextRef="#ctx0" brushRef="#br0" timeOffset="-214648.45">3938 8245 27 0,'-2'0'29'15,"2"0"86"-15,0 0-30 0,0 0-13 16,-2 0-25-16,0 0-9 0,2 0 0 15,-2-1-9-15,2 0-14 0,0 0-4 16,0 1-4-16,0 0-7 0,-2 0 1 0,2 0 0 16,0 0-3-16,0 0-4 0,0 0-19 15,0 1-12-15,0 3-27 16,4-4-64-16,-2 0-125 0</inkml:trace>
  <inkml:trace contextRef="#ctx0" brushRef="#br0" timeOffset="-214395.43">3938 8245 221 0,'-8'118'173'0,"6"-117"-138"0,2 0 4 16,0-1-15-16,0 0 7 0,0 1-17 16,0-1-12-16,0 0-2 0,0 1-1 15,0 0-4-15,0 3 3 0,0 0-1 16,0 2-12-16,0-2-15 0,0 0-16 0,4-2-19 15,0 1-57-15,0-1-61 0</inkml:trace>
  <inkml:trace contextRef="#ctx0" brushRef="#br0" timeOffset="-214237.42">3956 8442 33 0,'0'0'30'0,"0"0"-10"0,0 0 25 15,0 0-35-15,0 1-20 0,3-1-52 16</inkml:trace>
  <inkml:trace contextRef="#ctx0" brushRef="#br0" timeOffset="-214092.41">3956 8442 145 0,'-14'28'193'0,"8"-30"-113"16,-2-2-10-16,5 2-23 0,-3 0-11 15,6 0-15-15,0 2-15 0,0 0-6 0,0 0-9 16,0 1-14-16,4 3-43 0,5-3-114 15</inkml:trace>
  <inkml:trace contextRef="#ctx0" brushRef="#br0" timeOffset="-190788.08">4579 10120 3 0,'0'-1'49'0,"0"-2"37"0,0 2-67 16,0-2 9-16,0 0-2 0,0 1 4 15,-2 0-9-15,-3 0 0 0,5 0 2 16,0 0-3-16,-2-1 0 0,2-1-3 16,0 1-3-16,0-3 3 0,-2 3 0 15,2-1-2-15,0 0 1 0,0-1 1 16,0 3-5-16,0-2 9 0,0 0-7 0,0 1 0 15,0 1-2-15,0-2 2 0,0 2 4 16,0 0-6-16,0-1 2 0,0 3 1 16,0 0 0-16,0-3-5 0,0 3 0 15,0 0-1-15,0 0-6 0,-2 0-2 16,2 4-3-16,0 5 4 0,-2 5-1 15,2 1 0-15,0 0-1 0,0 3 3 16,0 0-1-16,0 3-2 0,0-1 0 16,0 1 1-16,0 3 0 0,-4 2-1 15,2-2 1-15,-2-1 1 0,0-4-1 0,2-1-2 16,2-1 2-16,-2-6 0 0,2-2-1 15,0-2-1-15,0-3 0 0,0-1 1 16,0 0-2-16,0-2-8 0,2-1-8 16,4 0-9-16,2 0-7 15,2-4-7-15,1-5-11 0,3-3-27 0,-3-6-88 16</inkml:trace>
  <inkml:trace contextRef="#ctx0" brushRef="#br0" timeOffset="-190284.05">4942 10148 2 0,'5'0'-2'0,"-1"-5"11"0,-4 2 114 15,2-3-62-15,-2 1-22 0,0 0 12 0,0 0-6 16,0 1-10-16,0-1-9 15,0 0 0-15,-2 1 1 0,-7-1-7 16,1 3-1-16,2 1-4 0,-2 1 2 16,-3 0-2-16,-3 0-3 0,2 3-4 0,-5 6 3 15,-2 0-5-15,3 0 2 0,-1 6 1 16,-1-1-3-16,1 1 0 0,3 2-3 15,1-1-3-15,5 0 2 0,0 2-2 16,4 0 0-16,2-1 1 0,2 0 0 16,0-2-3-16,2-1 1 0,10-2 1 0,0-1 0 15,5-3-2-15,4-1 2 16,3-3 3-16,5-3-3 0,2-1-1 15,7 0 1-15,-1 0 2 0,4-8-2 16,1 0 0-16,-1-5 1 0,-2 0-1 0,-2 0 2 16,-6-4-3-16,-8 2 0 0,-4 2 3 15,-9-2-2-15,-8 4 0 0,-2-1 3 16,0-3 1-16,-2 1-3 0,-8-3 1 15,-5-2-1-15,-3-2 2 0,-1 3-1 16,-2 4-2-16,-1 3 1 0,1 3 0 0,2 7 0 16,3 1-2-16,1 0 0 15,1 2 1-15,4 8-1 0,-1 1-2 0,5 2 1 16,4 3-5-16,0-1-15 15,2 1-7-15,0 0-13 0,6-1-12 0,4-4-46 16,-1-4-120-16</inkml:trace>
  <inkml:trace contextRef="#ctx0" brushRef="#br0" timeOffset="-189703.02">5505 10069 39 0,'2'0'197'0,"-2"-2"-154"0,0-3 10 0,0 2 4 15,0-2-10-15,0 0-13 0,2 4-4 16,-2-3 2-16,0 2-3 0,0-1-6 16,0 2 0-16,0 0-3 0,0 1 0 15,0 0-4-15,0 0 0 0,0 0 1 16,0 0-8-16,0 0-3 0,0 0 0 0,0 2-4 15,-2 8 1-15,-4 4-3 0,1 4 4 16,1-3-1-16,-2 3 0 0,4 1-1 16,-2 1 0-16,0 1 0 15,4 2 0-15,-4 0-1 0,2-2-1 0,2 4 2 16,-2-4-2-16,2 2 0 0,-3-1 0 15,3-3 0-15,0-2 1 0,0-2-2 16,0-2 1-16,3-3 1 0,-3-3-1 16,4-2-1-16,-4-2 1 0,0-1 1 15,0-1-1-15,0-1 0 0,0 0 1 0,0 0 1 16,0 0 0-16,0 0-2 0,0 0 0 15,0 0 0-15,0 0-2 0,0 0-4 16,0 0-4-16,0 0-1 0,0 0-8 16,0 0-8-16,0 0-24 0,0 0-29 15,0 1-21-15,0 3-139 0</inkml:trace>
  <inkml:trace contextRef="#ctx0" brushRef="#br0" timeOffset="-184387.72">2766 11202 3 0,'2'-3'11'15,"-2"1"14"-15,2-2 84 16,0-1-67-16,-2 1-8 0,0-1 1 15,0 3 3-15,0-1-9 0,0 1-9 16,0 1-2-16,0 0 3 0,0-2-2 0,0 2-2 16,-2-2 0-16,-2 1-4 0,2 2 4 15,0-1-4-15,0 1-3 0,2 0-1 16,-2 0 1-16,2 0 0 0,0 0-4 15,0 0 0-15,0 0 2 0,0 0-2 16,0 0 1-16,0 0-1 0,0 0-3 0,0 0 3 16,0 0 0-16,0 0 2 0,0 0-1 15,0 0 3-15,0 0 0 16,0 0 4-16,0 0-4 0,0 0 0 15,0-1-3-15,0 0-1 0,0 1-1 0,0-1 0 16,0 1-3-16,0 0 2 0,0 0-2 16,0 0 1-16,0 0-1 0,0 0-1 15,0 0 3-15,0 0-2 0,0 0 0 16,0 0 0-16,0 0 1 0,0 0-1 15,0 0-1-15,0 0 0 0,0 0 0 0,0 0 0 16,0 0-2-16,0 0 0 0,0 0 2 16,0 0-1-16,0 0-2 0,0 0 1 15,0 0 1-15,0 0-1 16,0 0 0-16,0 0-3 0,0 3 5 0,0 5-1 15,0-1 0-15,0 2 0 0,0 4 1 16,0 1 1-16,0 7-4 0,0-1 2 16,0 3 2-16,0 2-2 0,0 2 0 15,0-2 0-15,0-2 1 0,0-1 0 16,-5-4-3-16,3-1 2 0,0-2 2 0,0-1-1 15,0-3-3-15,0-2 3 0,0-1 0 16,2-2-1-16,0-1-1 0,-2-2 1 16,2-2 1-16,0 2-1 0,0-3-5 15,0 1-7-15,0-1 0 16,0 0-6-16,2 0 2 0,6 0-4 0,3-1-10 15,-1-5-14-15,2 0-18 0,5-2-42 16,-7-4-164-16</inkml:trace>
  <inkml:trace contextRef="#ctx0" brushRef="#br0" timeOffset="-183783.68">3247 11330 3 0,'0'-3'129'0,"0"-1"-44"0,0-4-32 16,0 1-2-16,-6-1-4 0,0 0-8 15,2 2-12-15,-4 0-5 0,-3 1-2 16,3-1-4-16,-2 0 0 0,-3 0-5 15,3 2 2-15,-5 1-1 0,3-1 1 16,2 3-5-16,-3 0-2 0,-1 1 7 16,1 0-3-16,1 0-5 0,-2 0 2 0,-3 0-2 15,5 6-2-15,-5 1-1 0,-1 2 0 16,3 0 2-16,1 1-5 0,1 3 1 15,5 1 3-15,0 1 1 0,4 2-4 16,4-1 0-16,0 0 1 0,4 1 1 16,6-1-1-16,4 0-2 0,-1 0 2 0,5-2 2 15,5-1-4-15,0-3 2 16,2-3-2-16,4-1 3 0,2-3-2 15,0-2 0-15,2-1 1 0,2 0 1 16,-2-7-1-16,-2-5-2 0,-4 0 3 0,-4-3 0 16,-3 1-1-16,-5 0-1 0,-3-1 2 15,-6-1 0-15,-2 1-3 0,-4-3 2 16,0-1 2-16,0-1 0 0,-8-4-3 15,-2 0 0-15,-3 2 0 0,-3 4 1 16,-1 4-2-16,3 7 1 0,-3 5-1 0,3 2 0 16,4 0-3-16,-1 9-3 0,3 5-6 15,4 3-6-15,2 3-17 16,0 2-11-16,2 1-22 0,0-3-47 15,0-5-141-15</inkml:trace>
  <inkml:trace contextRef="#ctx0" brushRef="#br0" timeOffset="-183263.65">3648 11270 45 0,'0'-5'-34'0,"3"-3"280"15,-3-3-184-15,0 4 1 16,0-1-5-16,0-1-14 0,0 4-7 0,0-1-5 15,0 3-1-15,0-1-8 0,0 2-2 16,0 2-3-16,-3-3-2 0,3 3-2 16,0 0-5-16,-2 0-4 0,0 4-4 15,2 8 1-15,-6 3 1 0,4 3 0 16,0 4-1-16,2 0 1 0,0 3-2 0,0 0 1 15,0-1 0-15,0-1 0 0,0-1-3 16,0 1 1-16,0-1 1 0,0-1 0 16,0-2-2-16,0-1 3 0,0-2-1 15,0-3 0-15,0-2-2 0,0-3 1 16,0-4 2-16,0 1-2 0,-2-3-3 15,2 0 1-15,-2-1-5 0,0-1-4 16,2 0-14-16,0 0-2 0,0 0-9 16,0 0-14-16,0 0-18 0,0 0-32 15,0 0-110-15</inkml:trace>
  <inkml:trace contextRef="#ctx0" brushRef="#br0" timeOffset="-181842.57">4157 11292 8 0,'0'0'162'0,"0"0"-121"0,0 0 3 15,0 0-2-15,0 0-3 0,0 0-4 16,0-3-5-16,0 1-7 0,0-2 1 16,0 1-2-16,0-1-3 0,0-1-1 15,0 1 1-15,0 0-2 0,0-2-3 0,-2 0-3 16,-2 2-2-16,4 1-2 0,-6-1-1 15,4 2 0-15,-7-2-6 0,3 3 2 16,-4 1 0-16,-1 0-2 0,3 0 1 16,-6 0 0-16,3 0 0 0,-5 2-1 15,1 5 0-15,-3 3 0 0,-3 3 1 16,2 1 0-16,3 1 1 0,1 1 0 15,5 1 0-15,2 0-2 0,8 1 0 16,0 0 1-16,0-2-1 0,2 3 0 16,6-2 0-16,5-2 1 0,1 1 0 0,5-3-1 15,3-1-1-15,3-3 2 0,2-2 0 16,0-2-1-16,4-3-1 0,0-2 2 15,0 0 0-15,-2 0-1 16,0-7 0-16,-4-4 0 0,-5-2 1 0,1 0-1 16,-9-1 1-16,-1 1 1 0,-3 1 0 15,-4-1-3-15,-4 0 3 0,0 1 0 16,0-4 0-16,-6 0-2 0,-2-5 0 15,-5-3 1-15,1 0-1 0,1 2 0 16,-1 5-1-16,2 4-1 0,4 7 2 0,1 4-4 16,1 2-8-16,0 3-14 0,0 10-6 15,2 4-15-15,2 1-7 0,0 1-55 16,0-5-79-16</inkml:trace>
  <inkml:trace contextRef="#ctx0" brushRef="#br0" timeOffset="-181303.54">4608 11315 1 0,'0'-2'15'0,"0"-5"152"15,0 0-101-15,0 2-14 0,0 0-6 16,0-1-5-16,0 2-6 0,-9-5-9 15,3 5-3-15,0 0-6 0,-4 0 1 0,-3 3-6 16,3 0-2-16,-7 1 0 0,3 0-1 16,-3 0 0-16,5 0-4 0,-5 7-1 15,1 0 0-15,3 5 3 0,-1-1-4 16,2 2 1-16,-1 5-2 0,5-3 0 15,4 1-2-15,2 0 1 0,2-2 0 0,0 1-1 16,6 1 0-16,4-2-1 0,5-1 2 16,3 0 1-16,7-3-4 15,-2-1 2-15,4-3 2 0,2-1-2 16,-5-3-2-16,5-2 2 0,0 0 0 0,-4 0 0 15,-2-7-1-15,0-2 1 0,-7-3 1 16,-3-1 3-16,-1 1-4 0,-4-2 1 16,-4 2 4-16,1-1 5 0,-5 0 2 15,0 0-1-15,-7-6-3 0,-5 3-2 16,-3-4-5-16,-1 2 0 0,-1 2-2 0,-1 1 1 15,3 6-1-15,7 4 3 0,-2 0-3 16,8 5 0-16,-3 0-2 0,1 6-9 16,0 6-4-16,2 1-10 15,2 2-16-15,0-2-20 0,0 0-27 0,0-4-95 16</inkml:trace>
  <inkml:trace contextRef="#ctx0" brushRef="#br0" timeOffset="-180743.51">5091 11305 20 0,'0'-2'124'0,"-2"-2"-4"0,-2-2-83 16,2 0 10-16,-2 0-10 0,0 1-8 16,2 2-3-16,-2 0-6 0,-3 0-4 0,3 1-4 15,-2 1-5-15,0 1 2 0,0 0-2 16,-3 0 1-16,1-1-4 0,0 1 5 15,0 0 0-15,-3 0 1 0,1 0 2 16,0 0-4-16,-5-1 4 16,5 1 2-16,-1 0-3 0,-1 0-2 0,2 0-3 15,-5 0 0-15,3 3-3 0,-3 0 0 16,7 3 3-16,0-2-1 0,2 2-4 15,1 3 0-15,1 3-2 0,-2 4 3 16,4 0-2-16,2 3 2 0,0-2 0 16,0 0-2-16,4 1 0 0,9-1 0 0,1 1 1 15,5-1 0-15,1-2-2 0,3-1 1 16,2-3 2-16,6-3-1 0,2-2-1 15,0-3-1-15,2-3 2 0,0 0-1 16,0-3 0-16,-1-7 0 0,-6-4 1 16,-3-1 1-16,-2-2-2 0,-11 1 0 15,-1-1 5-15,-7 1 4 0,-2 0 2 16,-2-4-1-16,0-1-1 15,-8-4-1-15,-7-2-4 0,3 0-3 0,-7 0 0 16,-6 5 0-16,1 7-2 0,-3 6 0 0,2 7 2 16,0 2-2-16,2 0-3 0,5 13-5 15,3 5-9-15,3 1-8 0,2 3-24 16,-1 1-21-16,3-4-34 0,-2-4-157 15</inkml:trace>
  <inkml:trace contextRef="#ctx0" brushRef="#br0" timeOffset="141110.9">10873 5426 15 0,'0'3'166'0,"0"-3"-132"0,0 0-6 16,0 0 15-16,0 1-19 0,0-1-17 0,0 5-4 16,0-1 0-16,0-1-2 0,0 0-1 15,0 1 3-15,0-2-3 0,0 1 0 16,0 0 0-16,0-1 1 0,0 0-1 15,0 0-1-15,0 2-6 0,0-1-21 16,0 0-45-16,0-2-61 0</inkml:trace>
  <inkml:trace contextRef="#ctx0" brushRef="#br0" timeOffset="141361.91">10885 5716 13 0,'0'4'103'0,"0"-3"21"0,-4 2-88 15,2 0-6-15,0-1-9 0,0 1-15 16,2 0-5-16,-2-2-1 0,2 5 1 15,0-2 0-15,0 4-2 0,0 1-8 0,0 1-13 16,0 0 10-16,0 0 12 16,0-3-86-16,0-4-45 0</inkml:trace>
  <inkml:trace contextRef="#ctx0" brushRef="#br0" timeOffset="141606.93">10888 6007 8 0,'0'1'86'0,"0"0"51"15,0-1-124-15,0 0-2 0,0 3 7 16,0-2-14-16,0 3-3 0,0-3-2 16,0 3-9-16,0 1-21 0,0 0-48 15,0 0-16-15</inkml:trace>
  <inkml:trace contextRef="#ctx0" brushRef="#br0" timeOffset="141840.94">10912 6224 2 0,'0'6'272'0,"0"-4"-260"16,0 2-7-16,0 1 9 0,-2-2-7 16,2 0-5-16,0 1-6 0,0 1-25 0,0 1-41 15,0-1-50-15</inkml:trace>
  <inkml:trace contextRef="#ctx0" brushRef="#br0" timeOffset="142024.94">10919 6390 14 0,'0'7'8'0,"0"-4"155"16,0 1-163-16,0 1 5 0,2-1 16 15,-2 0 8-15,2 0-16 0,-2-1-12 16,0 2-7-16,0 0-37 0,0-1-70 15</inkml:trace>
  <inkml:trace contextRef="#ctx0" brushRef="#br0" timeOffset="142177.94">10956 6568 1 0,'0'6'8'0,"0"-2"59"0,-2 3-59 16,0-4-8-16,0 0 0 0,-1 0-18 15</inkml:trace>
  <inkml:trace contextRef="#ctx0" brushRef="#br0" timeOffset="142330.96">10956 6568 4 0,'51'74'306'16,"-51"-74"-282"-16,-2 1-11 0,-2-1 8 15,2 0-15-15,2 2-5 0,-4 0-2 16,0 1-31-16,0 0-108 0</inkml:trace>
  <inkml:trace contextRef="#ctx0" brushRef="#br0" timeOffset="160220.99">11249 5703 33 0,'0'0'19'0,"0"0"-12"0,0 0 1 16,0 3-5-16,0-2 107 0,0-1-80 0,2 0-11 15,2 0-1-15,-1 0 3 0,-3 0-2 16,0-2 3-16,0-1 1 0,0 1-4 16,0 0 3-16,0 1-6 0,0 1 0 15,-7 0-3-15,1 0-5 0,-2 0-5 16,0 0 1-16,1 2 1 0,3 1-2 0,0 4-2 15,-2-3-2-15,4-1 4 16,2-1-1-16,0-2-1 0,0 0 1 16,0 0 4-16,0 0 2 0,0 0 6 15,0 0 2-15,0 0 5 0,0 0-5 0,0 0-1 16,0 0-2-16,0 0 0 0,0 0-6 15,0 0-2-15,0 0-5 0,0 0 2 16,0 3-3-16,0 5 0 0,4 2 4 16,2 5 1-16,-2 0-4 0,-2 2 0 15,5 3 4-15,-7 0-2 0,2 3 0 0,-2 2 1 16,0 2 1-16,0 3 0 0,0 0-1 15,0-1-2-15,0-2 2 0,0-1-1 16,2-4-1-16,2-1-2 16,0-4 3-16,-2-4 0 0,2-2-2 0,-2-4-1 15,-2-3 1-15,0-2 0 0,0-1 1 16,0-1 2-16,0 0 4 0,0 0 4 15,0-1-5-15,0-11-8 0,0-2 2 16,0-3 2-16,0-5-2 0,0-2-1 16,0-5 1-16,0-1 1 0,0-6-1 0,0-3-2 15,0-1 3-15,0-3 0 0,0 1-2 16,0 0-2-16,2 4-1 0,9 3 6 15,-1 6-4-15,2 3 1 16,5 4 1-16,4 0 0 0,-1 3 0 16,7 0-3-16,4 1 3 0,2 1 1 0,4 0-2 15,3 6-1-15,-1 2 3 0,-4 4 1 16,2 5-2-16,-4 0-3 0,-2 2 4 15,-4 11 0-15,-6-1-2 0,-7 4-1 16,-5 1 3-16,-1 4-1 0,-8 2 0 16,0 3 0-16,-8 5 0 0,-9 1 2 0,-1 2-2 15,-5 0-1-15,-2 0 2 0,0-4 0 16,-2-1-1-16,0-3-1 15,1-2 2-15,-5-1 0 0,4-1 0 16,4-6-3-16,9-4 3 0,5-5 0 0,7-4-2 16,2-3-2-16,0 1 2 0,0-1 0 15,8 0 1-15,11 0-1 0,4 0 2 16,4 0-1-16,2-1 1 0,-3-2-2 15,5-1 1-15,0 2 1 0,1 2-1 16,1 0-2-16,-7 0 2 0,3 0 1 0,-6 2-1 16,-4 4-2-16,1 2 1 0,-7 0 1 15,-5 2-1-15,0 2-1 16,-1 0 2-16,-5 2 0 0,0 1 0 15,-2-2-1-15,0 2 1 0,-4-2 1 0,-9 0-1 16,3-2 0-16,-3-1 1 0,-1 0 1 16,-3-5-1-16,1 4-1 0,-5 0 2 15,-2-4-1-15,-3 5 1 0,-3-2-3 16,0-2 3-16,0 1 0 0,0 1-2 15,2-1-1-15,-2 1 0 0,4 1 2 0,-2 2-2 16,9 1-3-16,1 2-7 0,1 1-22 16,7-1-19-16,5 4-19 0,2-2-76 15,0-2-173-15</inkml:trace>
  <inkml:trace contextRef="#ctx0" brushRef="#br0" timeOffset="164973.27">10137 5652 114 0,'0'0'43'0,"0"-2"0"0,0 0-3 16,0-2-3-16,0 1-8 0,0 0-1 16,0 1 1-16,0 0-8 0,0-1-2 15,-2 2 2-15,-2-1-5 0,2 0 1 16,0 2-1-16,0-3 2 0,0 2 0 15,2 0-5-15,0-1 2 0,0 2-1 16,0 0-3-16,0 0-1 0,-2 0-5 16,-3 0 1-16,5 0-6 0,0 3 1 0,-4 6 4 15,4 3 2-15,0 4-4 0,0 3 1 16,0 5 2-16,0 4 1 0,0 1-2 15,0 6-5-15,0 1 6 0,0 1 7 16,0 0-5-16,0 2-4 0,0-1 1 16,0 0 0-16,0 0-2 0,0-2-1 0,0-2-1 15,0-2 3-15,0-7-3 16,0-1-3-16,4-3 3 0,1-6 1 15,-3-3-2-15,4-4-3 0,-2-5 1 16,2-3-7-16,2 0-15 0,3 0-9 0,-1-10-9 16,3-5-19-16,-3-7-28 0,-8-5-90 15</inkml:trace>
  <inkml:trace contextRef="#ctx0" brushRef="#br0" timeOffset="165441.29">10133 5427 38 0,'-4'-6'92'0,"-2"-1"-39"15,-5-1-10-15,5 5 7 0,0 1 0 16,-2 0-13-16,-1 2-7 0,3 0-2 15,-2 1-9-15,4 6-3 0,2 3-4 16,0 2-3-16,2-1 1 0,2 3 0 0,10 4 0 16,5-1 0-16,10 10-1 15,6 3 0-15,8 7-3 0,9 9 8 16,1 4-4-16,1 6-4 0,0 0-5 15,-7-5-2-15,-6-5 4 0,-1-7-1 0,-5-2-3 16,-9-4 2-16,-3-2 1 0,-2-1 0 16,-5-1-3-16,1-3 2 0,-5 2 2 15,0 0-2-15,-1-5-2 0,-3-2 2 16,-6-4-1-16,0-5 3 0,-6-1 2 15,-9 1 1-15,-6-2-4 0,-5-1 1 0,-1 1-2 16,-6-4 3-16,2 0-1 0,-2-3 3 16,-1-1 0-16,-1-2 4 0,-2 0-2 15,6 0-3-15,-2 0-4 16,6-6 1-16,0-1-1 0,5-1-1 0,-1 1-2 15,6 4 2-15,3 3 1 0,4 0-2 16,5 0-13-16,1 3-17 0,4 10-6 16,0 5-12-16,0 3-18 0,9-6-44 15,1-1-155-15</inkml:trace>
  <inkml:trace contextRef="#ctx0" brushRef="#br0" timeOffset="167202.37">4986 5196 0 0,'0'0'11'0,"0"0"-7"0,0 0-3 15,0 0 139-15,0 0-102 16,0 0-10-16,0 0 6 0,0 0-2 0,0 0-3 15,0 0-11-15,0 0 2 0,0 0-1 16,0 0-2-16,-2 0 4 0,0-4-4 16,-2 3-2-16,2 0 3 0,-3-2-3 15,3 2 1-15,2 0-2 0,-2-2-1 16,0 3-1-16,2 0 0 0,-2-1-3 0,0 1 2 15,2 0-4-15,0 0-5 0,-2 0 2 16,2 0-2-16,0 0-3 0,0 0-2 16,0 0-1-16,0 0 4 0,0 5 0 15,0 7 0-15,0 2-1 0,0 1 3 16,0 3-3-16,0 0 2 0,0 1 0 15,0-2 0-15,0 3-2 0,-4 0 1 16,2-1 1-16,0 0 0 0,2-1-2 16,0-2 1-16,0-1 1 0,0-3 0 15,-2-2-2-15,2-3 1 0,-2-1 1 0,0-4 0 16,-1 1-1-16,1-3 3 0,-4 0 1 15,2 0 0-15,-2 0-3 0,0-1 0 16,-1-5 3-16,3-4-1 0,2-1-3 16,-2-3-1-16,2-1 2 0,2-4-1 15,0-3 0-15,0 2 0 0,0-6 0 16,0 0 0-16,4-2 0 0,7-3-1 15,-3-1 2-15,4 2-1 0,3-1-2 16,-1 2 1-16,7 4 1 0,-3 1 0 16,1 2-4-16,4 2 4 0,-3 2-1 0,5 1 1 15,0 2-2-15,2 5 1 0,-4 2 2 16,-1 3-1-16,1 4-3 0,-6 1 3 15,-3 0 0-15,-1 2 0 0,-1 6-2 16,-6 0-1-16,-2 6 1 16,-4 0 0-16,0 3-1 0,-2 3-4 0,-10-1 3 15,-1 2-1-15,-1 0 0 0,-3-1 1 16,3-5 3-16,-1 1 2 0,3 0-2 15,0-2 1-15,-3-2 1 0,7 0 1 16,2-5-2-16,2-1-2 0,4-1 1 16,-2-1 1-16,2 0 0 0,0-1-3 0,4 1 1 15,8-1 2-15,5 0-1 0,3-1 0 16,1 0 1-16,4 1 1 0,0 1-2 15,-1 0 1-15,-5 0 0 0,4 2 0 16,-7-1 0-16,-1 3 0 0,-1 2 0 16,-6 0 0-16,-3 0-1 0,-1 0 0 0,-4 0 3 15,0-2-2-15,-2 2 0 16,-7 0 0-16,-3-1 2 0,0-1-1 15,-1-2 0-15,1-1-1 0,-5 0 2 16,1-1-1-16,-3-1 1 0,0 2 1 0,1 2 4 16,-5 1 0-16,0 0-4 0,3 1-1 15,3-1-1-15,-1 1 0 0,3 2-3 16,5 0-1-16,-1 1-7 0,7 3-19 15,2-1-28-15,0-2-54 0,-2-3-166 16</inkml:trace>
  <inkml:trace contextRef="#ctx0" brushRef="#br0" timeOffset="168274.45">2915 5210 3 0,'0'0'6'0,"0"0"2"16,0 0 20-16,0-1 33 0,0 0 14 0,0-2-45 16,0 0 10-16,0 2 1 0,0-1-2 15,0-1-10-15,0 3 1 0,0-2-2 16,0 0-3-16,0 2-1 0,0-1 2 15,0 1-7-15,0 0 2 0,0 0-7 16,0 0-2-16,0 0-4 0,0 2-7 16,0 7 0-16,-2 5 3 0,2 4 2 15,0 0-2-15,-2-1-4 0,2 3 4 16,0 1-2-16,0-1-2 0,0 3 7 15,0-5-4-15,0-1-1 0,0 1-1 16,2-2-1-16,0-1 2 0,0-1 0 0,0-4-3 16,-2-1-1-16,4-4-9 0,2-2-10 15,0 0-13-15,3-3-8 0,-1 0-15 16,-2-3-46-16,-2-10-130 0</inkml:trace>
  <inkml:trace contextRef="#ctx0" brushRef="#br0" timeOffset="168730.48">2882 5076 2 0,'-5'-5'11'15,"1"1"119"-15,0-2-69 0,-4 2 2 0,4 0-14 16,0 0-11-16,-1 2-4 0,1 0-9 16,2 1 2-16,2 0-2 15,0 0-7-15,0 1-5 0,0 0-9 16,0 0-9-16,6 1 2 0,7 9 4 0,3 3-1 15,3 2 2-15,6 2-2 0,6 0 1 16,-2 1 0-16,8-1 2 0,-6 0-3 16,4-3 2-16,-4-1-2 0,-4-1-1 15,0-2 3-15,-2 2-1 0,-7-1-2 16,1-1 1-16,-5 3 1 0,-3-2 1 0,-3 2-3 15,0-1 1-15,-4 0 1 0,1-3-1 16,-5 1 1-16,0-1-1 16,0-3 3-16,-5 2 2 0,-5-2 0 15,-4 2 0-15,-7 1 2 0,0 2-4 0,-4-1 1 16,-6 1 0-16,5 4-2 0,-8-2 3 15,3 1-4-15,3 0 3 0,1-3-1 16,0 2 0-16,8-3-3 0,5-1-2 16,3-1 2-16,9 0 0 0,0 2-11 15,-2 2-29-15,4-2-27 0,0-3-131 0</inkml:trace>
  <inkml:trace contextRef="#ctx0" brushRef="#br0" timeOffset="187605.56">4984 7130 10 0,'0'0'19'0,"-4"0"27"0,2 0 22 16,2 0-46-16,0 0-2 0,0-2-2 15,-2 2-6-15,-1 0 0 0,1 0-2 16,2 0-2-16,0 0 0 0,-2 0 0 16,2 0-1-16,0 0 2 0,-2 0 0 0,0-1-2 15,0 1 2-15,0-2-1 0,0 2 2 16,2 0 5-16,0 0-4 0,0-1 2 15,0 0-1-15,0 0 1 0,0 0-4 16,-2 1-1-16,0-1 2 0,2 1-3 16,-2 0-2-16,0-2-1 0,2 1 2 0,-2 1 1 15,2-1-5-15,-2 1 1 16,2 0 1-16,0 0-1 0,0 0-2 15,0 0 1-15,0 0-2 0,0 0 1 16,0 0-1-16,0 0 0 0,0 0 2 0,0 0-2 16,0-1 0-16,4-3 2 0,6 1 4 15,2-1-6-15,3-1 1 0,-1 0 0 16,5 0 0-16,0 1 0 0,1 0-1 15,3-1-1-15,2 1 1 0,0 0 2 16,-3-1-4-16,3 3 1 0,-6-1 2 16,-3-1-2-16,-3 3 1 0,-1-2-1 0,-4 2 1 15,1 0 1-15,-3-1-3 16,0 1-2-16,-4 0 2 0,0 1-2 16,-2 0 1-16,2 0 1 0,-2 0 0 15,0 0 0-15,0 0-5 0,0 0 0 0,0 0-2 16,0 0-4-16,0 4-7 0,-2 0-17 15,0 1-24-15,0-1-21 0,-2-1-26 16</inkml:trace>
  <inkml:trace contextRef="#ctx0" brushRef="#br0" timeOffset="188238.59">4998 7154 10 0,'-4'4'-9'15,"2"2"150"-15,-4-1-61 0,0 4-48 16,-1 1 11-16,1 3-7 0,-2 0-4 0,0 1-9 16,6 0-10-16,-2-2-3 0,4 0-2 15,0-1-2-15,0-4-2 0,0 0-3 16,6-3 3-16,2-3 3 15,2-1-3-15,7 0 4 0,4-1 1 0,1-4-5 16,1 2-1-16,2 0 2 0,-2 1 31 16,-3-2-28-16,1 3-7 0,-2 1-1 15,-1 0 2-15,1 0 2 0,-1 0-3 16,-1 6-2-16,-5-1 1 0,5 3 1 15,-5-1-1-15,5 3 0 0,-5-2 0 16,1 2 0-16,-3-2 2 0,-4-1-4 0,0 1 2 16,3 0 0-16,-5-2 2 0,2-1-4 15,-4 0 2-15,-2-3-3 0,0 1 5 16,0 0-4-16,0 0 2 15,0 1 5-15,-8 0 0 0,-5 3-5 0,-3-2 1 16,-3 1 2-16,1 3-2 0,-5-2-1 16,4 2 1-16,-4-1-1 0,5-4 2 15,1 3-2-15,-1-2-1 0,5 3 2 16,-1-1-1-16,-3 0-1 0,7 2 0 15,0-2-1-15,3 3-18 0,3-1-29 0,4-3-21 16,0-2-87-16</inkml:trace>
  <inkml:trace contextRef="#ctx0" brushRef="#br0" timeOffset="204828.55">3305 7141 50 0,'0'-2'130'0,"0"-2"-83"0,0 1-14 16,0 1 0-16,-4-1-7 0,2 0-6 15,-2 1 1-15,2-1 0 0,0 1-8 16,2 1-2-16,-2-2 0 0,0 2 2 0,0 0-1 16,0 0-2-16,2 0-1 15,-2 0-1-15,2 0-4 0,-3 0 0 16,1 1 1-16,2 0-4 0,-2 0 0 15,2 0-1-15,0 0 1 0,0 0 2 0,0 0-3 16,0-1 0-16,-2-1 0 0,-2 0 2 16,2 0-1-16,0 1-3 0,-2 0 3 15,0-3 2-15,2 3-3 0,-5-4-1 16,-1 2 2-16,2 1 0 0,-2-1-1 15,-3 0 0-15,1 3 2 0,2-1-4 0,-3 1 4 16,3 0-2-16,0 0 1 0,-5 2 2 16,3 6-3-16,-2 1-3 0,-3 3 4 15,1 0 1-15,3 0-1 16,3 2-2-16,-2 0 2 0,4 4-1 0,-3 0 1 15,5 2-1-15,0 1 0 0,4-2 1 16,0 1-1-16,0 1-1 0,4-1 0 16,5-1 3-16,1-1-2 0,4-4-1 15,1-2 2-15,3-2-1 0,3-4 0 16,2-3-1-16,0 0 0 0,-1-3 1 0,3 0-4 15,-4 0 3-15,4-6-5 0,-3-4 4 16,1-2 0-16,0-1-1 0,2-3 4 16,-7-2 0-16,3-1 0 15,0-2-1-15,-9 1 1 0,-4 0 0 16,-2 2 2-16,-1-2-1 0,-5 1 5 0,0-1 1 15,0 1-1-15,-7 0-1 0,-5 0 2 16,0 1-4-16,-5-1-1 0,-2 3-2 16,-1 2-1-16,-3 0 1 0,-4 6-2 15,0 6-9-15,-2 2-10 0,-4 6-13 16,4 12-31-16,-6 1-54 0,-2 1-173 0</inkml:trace>
  <inkml:trace contextRef="#ctx0" brushRef="#br0" timeOffset="208048.73">11245 7154 52 0,'0'0'25'0,"0"0"4"0,0 0 154 16,0 0-139-16,0 0-6 0,0 0-6 0,0 0-1 15,0-1-12-15,0-1-4 0,0 0 3 16,0 0-5-16,0 0-5 0,-4 1 1 16,2-1-3-16,0 0 2 0,-4 2-4 15,4 0 0-15,0 0 0 0,-3 0 0 16,1 0-3-16,2 0 1 0,0 0 1 0,-4 0 3 15,4 0-6-15,-2 3 3 0,0-2 1 16,2 2-1-16,-3-2-1 0,3 1 0 16,2 0 0-16,0-2 2 15,-2 0 0-15,0 2-1 0,2-2 6 0,0 0-7 16,0 1 0-16,0-1-2 0,2 0-1 15,15 0 4-15,6 0-1 0,5-4-2 16,8-3 1-16,-1-2 0 0,4 3-1 16,0-2 0-16,3 3 1 0,-1-1 0 15,-4 1-2-15,0 1 1 0,-6 0 2 16,-4 3-1-16,-6 0-2 0,-9 0 1 0,-3 0 1 15,-7 1-1-15,0 0-1 0,0 0 1 16,0 0 0-16,0 0 1 0,-2 0-2 16,0 0 0-16,0 0 2 15,0 0-1-15,0 0-4 0,0 0 0 0,0 0 0 16,0 0-7-16,0 1-1 0,0 4-8 15,0 2-15-15,-4-2-25 0,0 2-47 16,-5-3-91-16</inkml:trace>
  <inkml:trace contextRef="#ctx0" brushRef="#br0" timeOffset="208976.78">11297 7217 51 0,'0'-1'75'0,"0"0"-19"15,0 1 11-15,0-1-10 0,0 0-13 16,0-1-6-16,0 2 1 0,0 0 1 15,0 0-12-15,0 0-7 0,0 0 2 0,0 0-4 16,0 0-12-16,0 4-4 0,0 7 7 16,0 6 2-16,0 4-2 0,0 0-5 15,0 1-1-15,0 2-3 0,0 3 2 16,0-1-3-16,0 0 0 0,2 0 2 15,0-5-1-15,0-3-1 0,2-3 0 16,0-3 0-16,0-3 1 0,-2-4-2 0,-2-2 1 16,0-2 1-16,0-1 1 15,3 0-1-15,-1 0 0 0,0 0 6 16,0-3-4-16,6-5-1 0,-4-2-2 15,2 1 1-15,3 0 0 0,-3 2-2 0,4 1 1 16,-4-1 1-16,3 1-2 0,1 1 1 16,-2-1 0-16,3 0 0 0,1 3 1 15,0-2-2-15,1 2 0 0,3 3 1 16,3 0 1-16,2 0-2 0,-3 0 0 15,3 0 1-15,-5 5 0 0,3 3-2 0,0 3 0 16,-5-2 3-16,3 3-1 0,-3-1-1 16,3 1 0-16,-7 2 1 15,7-1 0-15,-3 1-4 0,-4-1 4 16,3-1-2-16,-3 0 1 0,-4-2-3 0,-2-2 1 15,-2 0-1-15,-2-2 1 0,0 1 0 16,0 1 3-16,-8-1 0 0,-2 0 2 16,0 1-3-16,-9-1 2 0,2-1 1 15,-1 3-1-15,-3-1-2 0,0-1 1 16,-1 2 2-16,3-1-2 0,-6-2 1 0,3 0 5 15,3 0 1-15,0-3-1 0,3 2 0 16,3-1-4-16,-3-1 1 0,-1 1-2 16,3-1-1-16,-3 1 0 15,7-3 2-15,2 1-1 0,-1 1-4 0,1 2 0 16,2 2-7-16,2 1-9 0,0-1-22 15,2 1-30-15,2-2-56 0,0-1-180 16</inkml:trace>
  <inkml:trace contextRef="#ctx0" brushRef="#br0" timeOffset="-210548.39">3626 8933 37 0,'0'0'171'0,"0"0"-129"0,0 0-4 0,-4 0 1 15,-1 0-13-15,1 0-8 0,0-2-1 16,-2 1 3-16,4 1-8 0,-4 0 2 15,4 0 2-15,0 0 0 16,0-1-8-16,-3 0 4 0,5 1-3 16,-2 0 2-16,2 0-2 0,0 0-4 0,0 0 3 15,0 0-6-15,0 0-3 0,0 0-2 16,0 0-1-16,0 0 1 0,0 7 3 15,0 2-17-15,0 0-17 0,9 1-11 16,-3-1-19-16,-2-1-45 0,4-1-44 16</inkml:trace>
  <inkml:trace contextRef="#ctx0" brushRef="#br0" timeOffset="-210249.36">3597 9218 2 0,'0'0'213'0,"0"0"-147"0,-2 0-26 16,0 0 7-16,2 0-16 0,-2 0-9 16,2 0-9-16,0 0-8 0,0 0-6 15,0 0-1-15,0 2-2 0,0 4 3 16,0-2-3-16,0 2-3 0,0 0-9 15,0 2-8-15,2 0-21 0,-2-3-37 0,0-2-72 16</inkml:trace>
  <inkml:trace contextRef="#ctx0" brushRef="#br0" timeOffset="-210025.35">3609 9510 38 0,'0'2'155'16,"0"-2"-64"-16,0 0-47 0,0 0-11 16,0 0 5-16,0 0-15 0,0 0-18 15,0 0-11-15,0 0 0 0,4 1 5 16,0 3-6-16,3 1-21 0,1 2-16 0,-2-1-36 15,-4-1-71-15</inkml:trace>
  <inkml:trace contextRef="#ctx0" brushRef="#br0" timeOffset="-209730.33">3644 9743 3 0,'0'4'40'0,"0"0"-6"16,0-1-9-16,0-2 0 0,0 1-7 0,0 1 2 15,0 1-11-15,0-2-5 16,0 3-4-16,2-2 1 0,0-1 0 16,1 3-18-16,-1 0-28 0,-2-1 4 15,0 2 10-15,0-2 7 0,0-1 11 0,0 0 13 16,0 0 7-16,0-2 28 0,0 2 13 15,0-2 6-15,-7 1-5 0,3 0-8 16,0-2-9-16,0 1-2 0,2 0-8 16,0 1-8-16,-2 0-11 0,2 2-2 15,-2 0 1-15,1-1-4 0,1 0-12 0,0 1-58 16,-2-4-98-16</inkml:trace>
  <inkml:trace contextRef="#ctx0" brushRef="#br0" timeOffset="-207475.2">9974 8815 21 0,'2'0'-21'0,"-2"0"203"0,0-4-118 16,0-1-12-16,0 1 5 0,0 0-18 0,0 2-10 15,-2-2 3-15,0 3-2 16,-2 1-12-16,4 0 0 0,0 0-2 16,-7 0-6-16,5 0 0 0,-2 0-5 0,-2 10 0 15,4 5-2-15,-4 4 6 0,4 0 8 16,0 3-9-16,2-1-3 0,-2 4-3 15,2 1 2-15,0 1 2 0,-2 0 0 16,2 0-5-16,0 0 1 0,0-1 2 16,0-3-3-16,0-2-2 0,0-3 2 0,2-3 1 15,0-3-3-15,2-3 1 16,-4-3 1-16,2-1 1 0,-2-3-2 0,0-2-1 15,0 0 1-15,0 0 1 16,2 0-5-16,0 0-6 0,4-9-6 0,-2-3-3 16,3-3-7-16,-1-1-10 0,0-1-12 15,-2-1-16-15,0-3-49 0,-4-4-94 16</inkml:trace>
  <inkml:trace contextRef="#ctx0" brushRef="#br0" timeOffset="-207174.18">9949 8826 7 0,'-4'0'180'0,"0"-1"-127"0,2-3 0 15,2-1 8-15,0-2-21 0,0 0-10 16,2-2-13-16,6-2 2 0,11 0-3 0,-3-2 0 16,5 0-4-16,4-1-3 15,4 1-2-15,0-2-5 0,-1 1 2 16,3 4-2-16,-4 2-2 0,0 4 0 0,-4 0 0 15,-4 3-2-15,-5 0-5 0,-4 1-5 16,-1 0-8-16,-3 0-5 0,-2 0-8 16,0 2-12-16,-4 4-25 0,0 0-22 15,0-1-46-15</inkml:trace>
  <inkml:trace contextRef="#ctx0" brushRef="#br0" timeOffset="-206953.17">9970 9022 170 0,'6'0'156'16,"2"0"-127"-16,7-6 27 0,1-6-11 15,3 0-13-15,4 1-7 0,3-2-6 16,-1-1-4-16,6 4-5 0,-6-1-6 0,4 3-3 15,0 4 1-15,-4 0-2 0,2 4-3 16,-5 0-20-16,1 0-28 16,-4 6-34-16,-5 0-114 0</inkml:trace>
  <inkml:trace contextRef="#ctx0" brushRef="#br0" timeOffset="-206284.14">11165 8720 42 0,'0'0'253'0,"0"0"-200"0,0 0 0 16,-3 0-4-16,-1 0-7 0,0 0-8 15,-2 0-11-15,2 6-10 0,-4 7 0 16,-3 2 4-16,3 5 0 0,-2 0-3 0,1 2-9 16,1 1 3-16,2 1 0 0,0 0-5 15,2-1 2-15,-1-2-1 0,3 0-2 16,2-3-2-16,-2 2 0 0,2-2 2 15,0 0-2-15,0-1 0 0,0-4 0 16,0-1 1-16,0-3-1 0,0-3-3 0,0-1-5 16,0-2-3-16,4-1-8 15,-2-2-4-15,5 0-2 0,-3 0 2 16,0 0-9-16,2-6-16 0,-2-2-7 15,3-1-46-15,-7-2-82 0</inkml:trace>
  <inkml:trace contextRef="#ctx0" brushRef="#br0" timeOffset="-205897.11">11049 8756 185 0,'-2'0'47'0,"2"-5"16"0,0-1-5 0,0 0-24 16,6-5 4-16,6-1-7 0,3-1-7 16,8-2-4-16,-3 0-4 15,3 0-2-15,6-1-1 0,0-1-6 16,0 1 1-16,4 3-1 0,-6-1-1 0,-3 4-6 15,1 4 1-15,-6 2 0 0,-5 2 0 16,-3 2-2-16,-1 0 0 0,-2 0 1 16,-1 0-2-16,-3 1-3 0,-2 3-11 15,2 3-3-15,-4 0-11 0,2 0-3 16,-2 3-13-16,0 0-20 0,0-1-49 0,0-2-47 15</inkml:trace>
  <inkml:trace contextRef="#ctx0" brushRef="#br0" timeOffset="-205637.1">11171 8882 183 0,'0'0'128'0,"4"0"-90"0,8-5 14 16,5-4-9-16,3 0-1 0,9-1-21 15,2-2-10-15,7 0-7 0,1 2 3 16,0-1-6-16,3 0 0 0,3 5-1 15,-2-2 1-15,-5 5-8 0,3 3-27 16,-4 0-36-16,0-1-20 0,-1 0-105 16</inkml:trace>
  <inkml:trace contextRef="#ctx0" brushRef="#br0" timeOffset="-192745.36">11059 9967 1 0</inkml:trace>
  <inkml:trace contextRef="#ctx0" brushRef="#br0" timeOffset="-192299.33">11059 9967 113 0,'0'-11'76'0,"0"6"-38"0,0-1 11 0,0 1-9 15,0 1-9-15,0-1-3 0,-4 1-6 16,0 1-5-16,2 2-1 0,-4-2-3 16,1 2-3-16,1 0 4 0,0-1 0 15,0 1-2-15,2 1 2 0,-4-1-4 16,4 1 1-16,0 0-1 0,-3-2-4 15,3 2 5-15,-2-1-3 0,0 1-1 16,0 0 0-16,0 0-1 0,-2 0 3 16,2 0-5-16,-1 0 1 0,3 0-1 15,-2 0 1-15,0 0 0 0,2 0-3 16,2 0 2-16,-2 0-2 0,2 0 2 0,-2 0-4 15,2 0 2-15,0 0 3 0,0 0-4 16,0 0 1-16,0 0 2 0,0 0-2 16,0 0-1-16,0 0-1 0,0 0 1 15,0 0 1-15,0 0-3 0,4 0-1 16,10 0 5-16,7-5 5 0,8 0-2 15,0-2-6-15,0 2 3 0,2-1 0 16,-2 1-3-16,4 0 0 0,-2 3 1 16,0-1 1-16,-6 1-2 0,0 1-1 15,-5 1 2-15,-3 0 1 0,-3 0-2 0,-3 0-2 16,-7 0 2-16,2 1 1 0,-2 1-2 15,-2-1-1-15,-2 0 3 0,2-1 1 16,0 1-3-16,-2-1 0 0,0 0 1 16,0 1 1-16,0 0-1 0,0 2-2 15,0-2 1-15,0 1 0 0,0 0-5 16,0 2-7-16,0 1-2 0,0 1-6 15,0 2-6-15,0 0-13 0,0 1-8 16,0 3-8-16,-4-4-42 0,-4-2-119 16</inkml:trace>
  <inkml:trace contextRef="#ctx0" brushRef="#br0" timeOffset="-191583.29">11026 10062 0 0,'0'0'115'16,"-2"0"6"-16,-4-2-74 0,0 2 10 15,-1 0-7-15,-1 0-15 0,2 2-4 16,-2 8-5-16,-1 2-2 0,-3 1-2 0,6 0-4 16,-3-4-1-16,7 1-10 0,2-1 0 15,-2-3-4-15,2 3 0 16,0-2 0-16,7-1 5 0,5 0-4 15,4-1-3-15,3-2 4 0,2 0 0 0,4-1-4 16,-1-1-2-16,-1 0 4 0,4 3-1 16,0 2-2-16,-2 1-1 0,-1 4 1 15,-3-1 2-15,-4 4-3 16,1 0 0-16,-1 3 2 0,-1-1-1 0,3 4 0 15,-3-2-1-15,1-1 2 0,-3-1 0 0,1-2-1 16,-3-3-2-16,-3 0 1 0,1 1 3 16,-6-2-3-16,-2 0-1 0,0 1 1 15,-2-1 0-15,0-2 1 16,-6 1-1-16,-4 1 3 0,-3-3-1 0,-1-1 0 15,-3 0-1-15,-1-1 1 0,-1 2 2 16,-2-1-3-16,1-1 1 0,-3 0 2 16,-4-1-2-16,2 0 1 0,1-2 2 15,1 0 0-15,2-1 0 0,3 1 1 16,-1 0-4-16,4 1 1 0,1 1-1 0,6 0-2 15,-1 2-1-15,5-1-1 0,4 1-3 16,0 4-16-16,0-2-13 16,0 4-22-16,9-1-28 0,-1-5-104 0</inkml:trace>
  <inkml:trace contextRef="#ctx0" brushRef="#br0" timeOffset="-154752.18">3553 10785 36 0,'-2'-2'35'0,"2"0"-3"15,-2 1-3-15,2-1 4 16,-2 1-9-16,2 0-13 0,-2-2 0 16,2 2-3-16,0 1 9 0,0 0 14 0,0-1-21 15,-2 0 0-15,2 0 13 0,0 0-7 16,0 0-1-16,0 1-1 0,-2 0-5 15,2-1 1-15,0 1 1 0,0-2-4 16,0 2 2-16,0 0-2 0,0 0 0 16,0 0 0-16,0 0 0 0,0 0 1 0,-4-2-2 15,2 2-2-15,0 0 1 16,2 0 0-16,-2 0 0 0,2 0-2 0,0 0-2 15,-2 0 4-15,2 0-3 16,0 0-1-16,-2 0 1 0,2 0-1 0,0 0-2 16,0 0-2-16,0 0-2 0,0 0 4 15,0 0 1-15,0 4-12 0,0 2-12 16,2 0-5-16,2 0-13 0,0 0-25 15,0-1-24-15,-2 0-27 0</inkml:trace>
  <inkml:trace contextRef="#ctx0" brushRef="#br0" timeOffset="-154364.16">3489 11013 128 0,'-6'3'37'0,"4"-2"2"16,2-1-32-16,0 2 8 0,0-2 36 0,0 0-11 15,0 0-16-15,0 0-2 0,0 0 1 16,0 0-12-16,0 0-11 0,0 0-1 16,0 0 6-16,0 0-5 15,4 0 0-15,0 2 0 0,0 1 1 0,1 0-4 16,-1 1-17-16,2 0-17 0,-2 2-26 15,0-1-44-15,0 1-39 0</inkml:trace>
  <inkml:trace contextRef="#ctx0" brushRef="#br0" timeOffset="-154008.15">3570 11199 76 0,'0'0'69'16,"0"0"-4"-16,0-1-15 0,0 1-10 15,0 0-14-15,0 0-17 0,0 0-4 16,0 0-4-16,0 0-1 0,0 0 0 0,0 2 0 15,0 2 0-15,0 2 0 16,0 1-7-16,2 2-13 0,0 1-15 16,0 0-18-16,-2 0 97 0,4-2-47 0,-2-1-63 15,0 1-59-15</inkml:trace>
  <inkml:trace contextRef="#ctx0" brushRef="#br0" timeOffset="-153627.12">3531 11479 85 0,'-2'0'73'0,"2"0"-12"0,0 0-3 16,0 0-15-16,0 0-22 0,0 0-12 15,0 0 1-15,0 0 5 0,0 0-8 16,0 0-3-16,0 0-1 0,0 1-2 15,0 0 0-15,4 0-2 0,-2 1 2 16,2 1-1-16,0 0-7 0,2 1-18 0,-2 1-25 16,1-2-27-16,-5 1-56 15</inkml:trace>
  <inkml:trace contextRef="#ctx0" brushRef="#br0" timeOffset="-153260.1">3524 11783 85 0,'0'0'58'0,"-2"0"2"0,-2 0-8 16,0 0-8-16,2 0-4 0,-2 0-6 0,2 0-6 15,0 0-3-15,-2 0-5 0,4 0-3 16,0 0-7-16,0 0-1 0,-2 0-6 16,2 0-4-16,0 0 1 15,0 2 1-15,0 1-1 0,0 0-3 0,0 1 1 16,4 0-6-16,0-2-11 0,2 4-14 15,0-3-11-15,-2 2-16 0,3-2-36 16,-5-2-47-16</inkml:trace>
  <inkml:trace contextRef="#ctx0" brushRef="#br0" timeOffset="-152996.08">3508 11975 49 0,'-2'0'142'16,"0"0"-76"-16,-2 0 5 0,2 0-25 15,-3 0-7-15,3 0-4 0,0 0-15 0,2 0-9 16,0 0-9-16,0 0 0 0,-2 0-2 15,2 0-1-15,0 1-1 0,0 5 3 16,0-1-6-16,-2 2-11 0,2 2-5 16,0-1-13-16,0 1-18 0,0 0-37 15,2-2-74-15</inkml:trace>
  <inkml:trace contextRef="#ctx0" brushRef="#br0" timeOffset="-152799.07">3529 12195 0 0,'0'0'226'0,"0"0"-163"16,0 0 8-16,-2 0-43 0,-1 0-3 15,1 0-9-15,2 0-8 0,0 0-4 16,0 0-9-16,0 0 2 0,0 0-9 15,5 2-21-15,1 1-46 0,0-2-112 16</inkml:trace>
  <inkml:trace contextRef="#ctx0" brushRef="#br0" timeOffset="-152652.06">3529 12195 182 0,'-11'51'59'0,"3"-51"6"15,2 0-38-15,0 0-19 0,-1 0-3 16,5 2-3-16,2 1-3 0,0-1-18 15,0 1-50-15,0-1-87 0</inkml:trace>
  <inkml:trace contextRef="#ctx0" brushRef="#br0" timeOffset="-147378.76">4539 12057 2 0,'-4'-5'13'0,"4"1"-6"16,0 0 0-16,0-1 4 0,0 1-2 15,0 0-8-15,0-1 5 0,0 0 2 16,0 1 2-16,0-1 2 0,0-1 1 15,0 2 2-15,0-1-2 0,0 0-4 0,0 0-1 16,0 2 6-16,0-1-1 0,0 0 1 16,0 1-1-16,-2-2 15 0,2 3-7 15,0-1-8-15,0 0-4 0,0 0-3 16,2 2-2-16,0-2-4 15,2 3 2-15,1-1-1 0,-3-1-1 0,-2 1-1 16,2 1 1-16,-2 0 1 0,2 0-4 16,0 0 6-16,-2 0 4 0,0 0 8 15,0 0 2-15,0 0-2 0,0 0 4 16,0 0-1-16,0 0-2 0,0 0-6 15,0 0 2-15,0 0-2 0,2-6 3 0,0-2-5 16,4 0-3-16,-4-3 3 0,0 2 1 16,0 3-2-16,-2 0 3 0,0 1-2 15,0-1-2-15,0 2 1 0,-2-1-3 16,-4 3 0-16,-4 1-1 0,-5 1-4 15,1 0 1-15,-3 0 0 0,1 9 0 16,-1 1-1-16,1 3 0 0,-3 0 2 16,-2 1-1-16,5 2-2 0,-1-1 2 15,5 0 1-15,4 2-2 0,1-1 0 16,3-1 0-16,4 1 2 0,0 1-3 0,0-3 3 15,11 1-2-15,-1 2 2 0,4-4-2 16,1 0 0-16,2 0 2 0,1-2 0 16,1 0-2-16,1 2 0 0,1-1 2 15,2 1 0-15,2 2-1 0,-1-2-1 16,-1 3 2-16,0 0-2 0,-5 1 1 15,1 0 0-15,-4 2 0 0,-7-2 1 16,-4-1 0-16,0 1-3 0,0-2 2 16,-4 0 2-16,0 1-3 0,0-2 1 15,0 0-2-15,-4-4 3 0,-6 1-1 0,-3-3-1 16,1-1 2-16,-3 0 0 0,1-4-1 15,-3-1 0-15,3-1-1 0,0-1 3 16,1 0-2-16,3 0-1 0,-1-9 1 16,1-1 2-16,6-1-2 0,2-3-2 15,0 0 2-15,2 0 1 0,4 0-2 0,6-1 1 16,5-3-2-16,3 2 1 15,-1-3-1-15,4 1-4 0,-3 0 3 16,1-4-2-16,-1-1 4 0,3 0-1 16,-4-3 2-16,-7-2 2 0,4-2-2 0,-7-1 0 15,-5-1 3-15,-2 1 0 0,0 3-1 16,-6 1-2-16,-5 3 4 0,-3 5-1 15,-3 4-2-15,-1 3 0 0,1 3 1 16,-2 1-1-16,1 4-1 0,1 4-2 16,1 0 1-16,1 0 1 0,5 0-2 0,6 8-5 15,2 4-7-15,2 3-12 0,0 5-16 16,4 0-30-16,6 1-54 15,-2-3-89-15</inkml:trace>
  <inkml:trace contextRef="#ctx0" brushRef="#br0" timeOffset="-145183.65">2817 12205 52 0,'-6'0'49'15,"2"0"8"-15,-2-4-6 0,-2 2-13 16,4-2-4-16,-3 1-4 0,5-1 3 15,0 2-11-15,-2-3-3 0,4 1-3 16,0-1-1-16,0-1 0 0,0-3-3 16,6 0 1-16,7-4-2 0,1-2 2 0,5 1 0 15,8-1-4-15,-3-2 2 0,5 3-2 16,2 2 1-16,2 3 1 0,-4 4-8 15,4 4 1-15,-6 1-1 0,0 0 3 16,-2 9-7-16,-6 7 2 0,-5 3 1 16,-6 7 0-16,-6 1-1 0,-2 2 0 15,0 4 0-15,0 0 1 0,-6 0-2 16,-4 1 0-16,0-1-1 0,-7-3 0 15,-4 3-2-15,1-5-1 0,-5-2-2 16,2 0 1-16,-2-3 0 0,3-5-2 16,1-3 3-16,4-3 1 0,5-8 0 0,2-3 2 15,6-1-1-15,-1 0 2 0,3-5-1 16,2-2 0-16,0-2 1 0,0 0 0 15,0 0 0-15,0 4-1 0,2-2 1 16,7 5 1-16,5 1-1 0,-4 0-1 16,7 1 4-16,0 0-1 0,-1 0-2 0,5 0-2 15,-1 3 4-15,3 2-2 16,0-1 0-16,6 5-3 0,2-4-4 15,0 2-17-15,6 0-14 0,0 0-19 16,-2-3-79-16</inkml:trace>
  <inkml:trace contextRef="#ctx0" brushRef="#br0" timeOffset="-143790.56">10030 11602 7 0,'-4'0'13'0,"-3"0"0"15,7 0-1-15,-6 0 7 0,2-2-6 16,0 0 0-16,0 0 6 0,-5 1-6 0,5-3 0 16,-4 2 6-16,-2 0-3 0,1 1 12 15,1 0-5-15,-2 1-4 0,2 0-2 16,-1 0-2-16,-1 0-2 0,2 0 3 15,4 0 0-15,-3 0 2 0,1 0-7 16,4 0 2-16,-4 0 2 0,2-1 3 16,4-1-1-16,-4 0-2 0,4-2 3 15,0 0-5-15,0-1-4 0,0-2-6 16,14-2 2-16,3-1 2 0,3-1-1 15,5 0 1-15,4 3 1 0,2-3 3 16,4 3-2-16,2 2 9 0,-8 1-8 0,4 5-2 16,-4 0-2-16,-6 4-3 0,-4 8 1 15,-1 5-3-15,-5 4 1 0,-7 3-1 16,0 5 3-16,-6 2-2 0,0-2 0 15,-6 4-1-15,-4-1 1 0,-7 0-2 16,5 3 1-16,-3-3-1 0,-3 1 2 16,-3 0 0-16,-2 0-2 0,-8-1 0 15,2 1 1-15,-2-6 1 0,2-5-2 16,7-6-2-16,5-7 4 0,7-6 0 15,1-3-4-15,5 0 0 0,4-5 2 0,0-9-1 16,0 0-4-16,9-6 2 0,5-3 0 16,0 4 2-16,5 0-3 0,0 4 2 15,-1 4 1-15,3 1 1 0,-2 1 2 16,5 2-2-16,3 4 0 0,-2 0 0 15,6 3 0-15,-2 0 0 0,-2 0-2 0,-4 9 3 16,-1 0-1-16,1 1-1 16,2-2 2-16,2 2 0 0,0-5-2 15,-3 1 0-15,3-3 1 0,-2 0-5 16,2 0-21-16,0-1-17 0,4 0-7 0,-2-2-33 15,-4 0-77-15</inkml:trace>
  <inkml:trace contextRef="#ctx0" brushRef="#br0" timeOffset="-143074.52">11067 11573 132 0,'-8'-8'17'0,"2"3"39"0,-2 0-30 16,-3-1 5-16,-1 4-6 16,-3-1-8-16,-1-1 4 0,-1 2-2 15,-3 2-2-15,-1 0-7 0,0 0 3 0,-3 0 1 16,-1 5 1-16,-2 3 5 0,0 1-6 15,2 2 1-15,2 0-9 0,5 2 5 16,7 0-6-16,5-2-1 0,4 3-1 16,2 0-3-16,4 1 0 0,9 1 1 0,5-1 0 15,5 1-1-15,4 4 0 0,2 1 0 16,4 4 2-16,-6 4-2 0,0 4 0 15,0 2 0-15,-3-2 1 0,-1-5-1 16,4-1-1-16,-8-3 1 16,-3-2 1-16,1 6-2 0,-9-4 1 0,-6 0 1 15,0 0 0-15,-2-3-2 0,0-2 0 16,0 0 1-16,-4-3-2 0,-2-4 4 15,0 0-4-15,-1-5 1 0,-1-3 1 16,2-2-1-16,0-2 1 0,-3 0 2 16,1-2 0-16,-2-7-4 0,-1-4 1 0,1-1 2 15,2 0 1-15,0-7-4 0,1-1 1 16,5-4 2-16,2-7-1 0,0 0-3 15,0-2 0-15,9 0 3 16,5 2-4-16,3 2 0 0,3 3-5 0,5 2 4 16,2 1-4-16,0-1 2 0,-2 1 4 15,4 1 3-15,0 0 0 0,-9 1-1 16,3 3 2-16,-9 3 0 0,-3 2 0 15,-9 1 1-15,-2 2 0 0,0-1 3 16,-8 1 0-16,-9-1-1 0,-6 3-2 0,-2-1-3 16,-1 0 4-16,1 3-2 0,0-2-1 15,0 2 1-15,0 0-1 0,3 0-2 16,-3 1 0-16,4 4 1 0,0 2-11 15,5 1-6-15,-1 7-33 0,-1 8-65 16,-3 2-148-16</inkml:trace>
  <inkml:trace contextRef="#ctx0" brushRef="#br0" timeOffset="100203.4">5813 6587 9 0,'0'0'94'0,"0"0"-82"0,0 0-3 16,-2 0 10-16,2 0-8 0,0 0 0 16,0-1-5-16,0 0-2 0,0-1-2 15,-2 1-1-15,0-1 2 0,-3-1 0 0,5 3 3 16,0 0 0-16,-4 0-4 0,2 0 4 15,2 0-1-15,-2 0 0 0,2 0 2 16,0 0-1-16,0 0 3 16,0 0 3-16,0 0 5 0,-2 0 1 0,0 0 1 15,0 0-3-15,0 0 0 0,2 0-2 16,-2 0 1-16,0 0 0 0,2 0 1 15,0 0-3-15,-2 0-5 0,2 0-1 16,-2 0 3-16,2 0 0 0,0 0-5 16,-2 0 4-16,2 0 0 0,-5 0-3 0,3 0 1 15,2 0-1-15,0-1 3 0,0 1-3 16,0 0 1-16,-2 0-1 0,2 0 1 15,0 0-1-15,0 0-2 0,0 0 0 16,0-3 0-16,0-2-2 0,2 0-3 16,7 1 1-16,-1-3 1 0,2 0-1 15,1 2 1-15,1-1-1 0,-2 2 2 16,1 2 0-16,3-2-3 0,-6 0 2 15,3 3 0-15,-5 1 0 0,-2 0-2 16,2 0 0-16,-4 4 2 0,2 3 0 0,-2 2-2 16,-2 2 1-16,3-2-1 0,-3 2 2 15,0 0-1-15,0-1-1 0,0 2 2 16,0-1-1-16,0 1 1 0,-7-1-4 15,1 2-1-15,-2 0 0 0,-5-1 0 16,1 0-1-16,4-1 1 0,-7-2 1 16,5-1-3-16,0-2 0 0,1 0 5 15,3-2-3-15,2 1 1 0,-2-4-4 16,2-1 8-16,0 0-1 0,4 0-1 15,0 0 0-15,0 0 2 0,0 0-1 16,0 0-4-16,0 0-2 0,8 0 6 0,2-3 1 16,3 0-2-16,-1 0 2 0,-2 0 2 15,3 1 2-15,1 0-3 0,1 0 5 16,1 2 0-16,1 0 2 0,-3 0-6 15,-1 0-4-15,-5 0 3 0,0 0-2 16,0 0-1-16,1 0 1 0,-1 0 0 16,0 2 0-16,1 2-1 0,-1-1-5 15,-2 0-20-15,0 2-18 0,2-2-21 16,-1 0-34-16,1-3 19 0,-2 0-85 15</inkml:trace>
  <inkml:trace contextRef="#ctx0" brushRef="#br0" timeOffset="101967.5">11958 6428 25 0,'2'0'-6'16,"0"0"16"-16,-2 0 126 0,0 0-101 0,2 0 1 15,-2 0 3-15,0 0-7 0,0 0-9 16,0-3-5-16,0 3 0 0,0 0 3 16,0 0-7-16,0-1-2 0,0 0 4 15,0 1-3-15,0-1 0 0,0 1-4 16,0 0-1-16,0 0 1 0,0 0-6 0,0 0 0 15,0 0 1-15,0 0-3 0,0 0 2 16,0 0 2-16,0 0 1 0,-2 6 3 16,0-1-2-16,-2 4 2 0,2 4-1 15,0 0-1-15,-2 2-4 0,2 1-1 16,2-2 5-16,-2 0-4 0,0 2-3 15,2 0 2-15,0-2 0 0,0 0-1 16,0 0-2-16,0-2 1 0,0 0 2 16,0 1-1-16,0-3-2 0,0-4-1 15,2 0-10-15,0-1-9 0,6-3-19 16,-2 0-25-16,1-2-29 0,-1 0-68 0</inkml:trace>
  <inkml:trace contextRef="#ctx0" brushRef="#br0" timeOffset="102380.52">12221 6369 21 0,'0'0'-9'15,"0"0"18"-15,0 0 128 0,0 2-97 16,-4 2-14-16,-3 5 17 0,-3 0-7 16,2 3-6-16,-2 2 0 0,-3 3-12 15,5 3 2-15,-5 1-6 0,3 2 4 16,0 0-9-16,4 5-1 0,-1-3-5 15,3 0 1-15,4-1-5 0,0-2 1 16,0-2 3-16,4-2-2 0,7-3-2 16,3-2 1-16,3-1 3 0,1-4-3 0,3-2-2 15,0-3 2-15,3-3 2 0,1 0-6 16,-2-3-3-16,0-7 3 0,-5 0 4 15,-1-4-1-15,-5 2-2 0,-3-1 2 16,-3-4 3-16,-4 6 1 0,-2-3-2 16,0 2 2-16,-8 1 2 0,-3 2 1 0,-5 0-3 15,1 2 0-15,-3 4-2 16,-1 2 0-16,0 1-3 0,-1 5 2 15,-1 8-5-15,2 6-13 0,5 1-35 16,0-1-58-16,1 2-160 0</inkml:trace>
  <inkml:trace contextRef="#ctx0" brushRef="#br0" timeOffset="122418.67">19975 4547 13 0,'2'0'25'16,"-2"0"48"-16,0 0-27 0,0 0-38 15,0 0-1-15,0 0 5 0,0-1-4 0,0 1 4 16,0-2 1-16,0 2-3 0,2 0-1 16,-2 0 6-16,0 0 9 0,2 0 4 15,-2-3-3-15,0 0-3 0,0 1-4 16,2-4-1-16,-2 2-5 0,2 0 1 15,2 0 0-15,-4 0-2 0,4 1 1 16,0-1-1-16,-2 0-1 0,3-2 2 0,-1 1 0 16,0 0 1-16,0-1-2 0,2 3-4 15,-4-2 3-15,2-1 3 16,0 1-7-16,-4-1 6 0,0 1 0 0,0-2-3 15,0 2 3-15,0-2-5 0,0 2 1 16,-2 0 2-16,-10 1-4 0,-7 3-3 16,1 1-2-16,-9 0 1 0,-2 9 0 15,-2 6 0-15,2 3 2 0,0 7 3 16,2 6 0-16,0 4 2 0,3 5 1 0,5 2-5 15,2-2 3-15,7 0 0 0,6-4-4 16,4-3-4-16,0-3 2 0,10-3 0 16,7-3-2-16,-1-5 0 15,7 0 1-15,2-3 0 0,2-4-5 0,2-2-12 16,6-6-9-16,0-4-15 0,2 0-18 15,2-2-19-15,-3-10-20 0,-3-7-115 16</inkml:trace>
  <inkml:trace contextRef="#ctx0" brushRef="#br0" timeOffset="122805.69">20419 4611 10 0,'0'-12'0'16,"0"-2"247"-16,-6 2-190 0,-2 1 3 15,-3 1-15-15,-1 5-8 0,-3-1-2 0,-1 3-9 16,3 3-4-16,-1 0-3 0,-7 0-7 15,3 4-1-15,-3 8 0 0,2 2 0 16,-1 3 2-16,1 5-6 0,1 0-2 16,3 5 0-16,9 0-3 0,2 0-1 15,4-1-1-15,0 0 0 0,12-3 2 0,5-4-3 16,5 1 1-16,7-6 2 0,0-1 0 15,2-5-2-15,2-3-1 0,5-5 2 16,-1 0 1-16,-2-5-2 0,-2-8 0 16,-6-3 2-16,-2-1 0 0,-5-3-2 15,-7-2 1-15,-3 2 0 0,-10-2 4 16,0 4-3-16,0 2 2 0,-10 1-1 15,-5-1 1-15,1 0 2 0,-5 2-5 16,1 1 2-16,1 2-1 0,0 5-2 16,5 1-1-16,2 3 2 0,1 2-1 0,7 0-4 15,0 4-2-15,2 10-9 0,0 1-12 16,9 2-16-16,-1 1-13 0,2-3-25 15,-2-5-63-15,1-5-130 16</inkml:trace>
  <inkml:trace contextRef="#ctx0" brushRef="#br0" timeOffset="123157.71">20770 4514 61 0,'2'0'255'16,"-2"0"-211"-16,0 3-25 0,0 11 23 15,-4 3-3-15,-2 1 5 0,0 6-8 16,-2-2-11-16,4 1-6 0,1-2 2 15,3-7-5-15,0-4-12 0,7-5-1 16,3-3 0-16,4-2 2 0,9 0 0 0,-2-10 1 16,6-8-5-16,0-4-1 0,2 0 2 15,0-3-2-15,-5 4 0 16,3 4 1-16,-8 2 0 0,-3 5-1 15,-7 6-1-15,-1-1 2 0,-8 5-1 0,2 0-3 16,-2 4 3-16,0 6-1 0,0 5 3 16,-2 4-1-16,-6-1-1 0,3 3 2 15,-1 0-1-15,-2 1-1 0,4 2 2 16,0-1 6-16,0-2-1 0,4-3-7 15,0-2-1-15,0-5 2 0,4-2-1 0,6-4-9 16,5-4-17-16,3-1-9 0,9-4-17 16,-2-12-27-16,0-7-16 15,-1-4-110-15</inkml:trace>
  <inkml:trace contextRef="#ctx0" brushRef="#br0" timeOffset="123401.72">21308 4493 35 0,'0'0'10'0,"0"0"224"0,0 0-170 15,0 0-31-15,0 9-2 0,0 2-6 16,-2 5-4-16,0 4-6 0,2 0-2 15,0 0-6-15,0 1-2 0,0-2 1 0,10-3 1 16,5-2-6-16,-1-6 2 16,3-4 3-16,-1 0-4 0,1-4 2 15,-7 0 0-15,0-5 0 0,-1-6 1 16,-3-2-1-16,0-3 2 0,-2-3 8 0,0 2-3 15,-4-2-2-15,2 5-3 0,-2-2 3 16,0 1-7-16,0 2-2 0,0-1-1 16,0 3 1-16,4 2-7 0,3 2-18 15,-1 6-31-15,4 1-20 0,-4 0-70 16</inkml:trace>
  <inkml:trace contextRef="#ctx0" brushRef="#br0" timeOffset="124313.78">21655 4656 21 0,'2'3'5'0,"0"-1"8"0,-2-2 100 16,0 2-54-16,0-2-36 0,0 0 2 0,2 0-13 15,5 0 10-15,-3 0 11 0,2-2-9 16,2-5 0-16,-2-2 5 0,3-3-3 15,1-2 3-15,-2-5-1 0,1-1-4 16,1-2-2-16,-2-2 1 0,0 1-8 16,1 1-1-16,-5-1-8 0,-4-1 3 0,0 4 1 15,0 1-3-15,-6 6-3 0,-7 5-1 16,1 5 2-16,-5 3-5 0,3 1 0 15,-1 14-1-15,1 5-1 16,-1 6-2-16,5 4 5 0,2 3-3 0,2 4 2 16,1 0-3-16,5 0-3 0,0-3 4 0,7-3 3 15,7-5-8-15,7-6 3 16,4-7 2-16,4-6 3 0,6-7-1 15,0 0 4-15,2-5-3 0,-2-10 0 16,0-2 0-16,0-3-1 0,-4-2 3 16,0 2-2-16,-2 4 6 0,-6 2 0 0,-6 4 4 15,-7 5-4-15,-4 4-2 0,-6 1-6 16,2 1 1-16,-2 12 2 0,0 4-1 15,-8 5-1-15,4-1 1 16,-2-1-3-16,2 0 0 0,1-1-6 0,1-4 2 16,0-2 0-16,0-4-7 0,-2-5-2 15,4-3 1-15,0-1 1 0,0 0 10 16,0-4-2-16,2-5-1 0,2-4 2 15,-2 0 1-15,5 1-1 0,-1 1 1 16,0 2-7-16,4 4-7 0,-1 1 1 0,-1 3 0 16,4 0-1-16,1 0 4 0,-3 1 9 15,4 0 1-15,7 0 3 0,2 0-1 16,2-2 6-16,2 0-5 0,-3-4 2 15,-1-1-2-15,-2-1 0 0,-3-5 3 16,-1-3 2-16,-1-1 3 0,-7-5-3 16,-1 0 6-16,-6-3 7 0,2-3-1 15,-4-2-1-15,0 0-1 0,0-3-1 16,0-1-7-16,-4-4 3 0,-2 0-6 15,0-5 0-15,-1 3-4 0,3 4-1 0,2 2 2 16,0 11 0-16,2 9-1 0,0 8 0 16,0 6 0-16,0 0-2 0,0 11-5 15,0 12 5-15,0 8 3 0,4 9 0 16,-4 5-6-16,0 6 0 0,0 6-2 15,-4 1 1-15,-4 3 3 0,4-6 0 16,0-8 2-16,2-9 1 0,2-11-1 16,0-12 1-16,0-6 1 0,0-8 6 15,2-1 5-15,4 0 2 0,2-5 6 16,2-6-8-16,5-2-8 0,1 0-3 0,1 2 0 15,4 1-1-15,-1 4-4 0,11 2-15 16,7-2-22-16,9 1 27 0,5 3-75 16,-3-3-77-16</inkml:trace>
  <inkml:trace contextRef="#ctx0" brushRef="#br0" timeOffset="125217.83">23199 4803 24 0,'0'0'13'15,"0"0"214"-15,0-1-171 0,0-6-13 16,0-2 0-16,2-3-9 0,9-6-2 16,1 0 0-16,5-4-11 0,1-3-6 15,1-1 1-15,6-6-2 0,-1-3-1 0,-1-6 0 16,4-3 1-16,-4-1-3 0,-5-4-4 15,-1-1-2-15,-5-6-1 16,-3-3-1-16,-3 1-2 0,-4-2-1 16,-2 3 0-16,0 4 2 0,-2 5-5 0,-4 10 0 15,-3 13 4-15,5 11 1 0,-4 8-1 16,0 6-3-16,-5 1-1 0,3 22-1 15,-5 10 0-15,5 9 3 0,0 8-1 16,-1 5 1-16,-1 10 0 0,2 9-1 16,-1 5 4-16,5 1 0 0,6-7-4 0,8-14 0 15,9-13-2-15,8-12 1 0,-2-11 2 16,-1-7-1-16,3-7 3 0,0-8 1 15,-4-1-2-15,5-10 1 16,-3-13 1-16,2-6 0 0,0-4 0 0,-5-6-2 16,-3 0 2-16,2-1-3 0,-7 1 0 15,-2 1 3-15,-1 2-3 0,-5 2 2 16,2 3-2-16,-6 8 0 0,4 9 3 15,-2 6-1-15,-2 7-2 0,0 1 0 16,0 3-3-16,0 14-1 0,0 7 5 0,0 4-2 16,-4 5 3-16,2 1 0 0,2 3-3 15,0-2 1-15,0 0 1 0,4-1-1 16,8-7-3-16,3-3 2 0,4-2 2 15,3-6 0-15,1-2-2 0,4-2-1 16,4-7 4-16,4-4 0 0,8-1-1 16,3-3 0-16,4-12 2 0,-5-4-1 15,0-5-1-15,-5 0 0 0,-5 0 2 16,-8 1-1-16,-11 3-2 0,-7 4 1 15,-9 3 2-15,-2 1-1 0,-11 4-2 16,-5 5-2-16,-5 3 2 0,-4 0 1 0,2 9-1 16,0 5-1-16,0 4 2 0,7 3 1 15,1 1 0-15,3 2 0 0,10 0 2 16,4-1-3-16,2-1 0 0,14-2-2 15,11-1 5-15,8-4-1 0,17-5 8 16,6-6-1-16,8-4-3 0,4-3-6 16,3-11 1-16,-7-7-2 0,2-2 2 15,-8 1-2-15,-10-1-10 0,-9 2-8 16,-12 3-23-16,-13 3-29 0,-11 1-22 15,-5 0-54-15,-9-4-64 0</inkml:trace>
  <inkml:trace contextRef="#ctx0" brushRef="#br0" timeOffset="125390.84">23402 4242 260 0,'37'0'109'0,"6"-3"-103"15,9-3 20-15,8 2 4 0,0-3-6 16,8 3-11-16,9 2-9 0,3-1-3 0,5 3-3 15,6 0-19-15,4 0-23 0,-2 0 6 16,-4 0-119-16</inkml:trace>
  <inkml:trace contextRef="#ctx0" brushRef="#br0" timeOffset="127481.96">25324 4525 38 0,'9'-11'49'0,"-1"-1"98"15,6-6-102-15,1-4 8 0,-1-3-11 16,3-4-2-16,-7-3-1 0,3 2-4 15,-1-3-5-15,-2-1-2 16,-1-1-8-16,-1-2-3 0,-2 0-6 0,-4-2-2 16,-2 0 4-16,0 0-7 0,-2-5 0 15,-6-1 0-15,-9-3-5 0,1-3-1 16,3 6 3-16,-1 7-2 0,3 9-1 15,5 11 0-15,0 8 1 0,4 8 0 16,0 2-4-16,0 10-8 0,-2 21 2 0,-2 19 9 16,1 14 1-16,5 8-2 0,0 8 2 15,0 3-1-15,-2 11-8 0,-4 7 6 16,0 7 3-16,0 3-2 0,-1 3-1 15,1-6 0-15,-2-10 4 0,-4-14 0 16,-1-17-1-16,3-17-1 0,0-17 2 16,1-11 7-16,3-9-5 0,4-9-1 15,0-4 4-15,2 0 7 0,0-12-5 16,0-14-9-16,4-8-1 0,15-5 0 15,5-7 0-15,7 2-1 0,1-3-3 0,3 0-13 16,0 1-2-16,0 1-8 0,2 0-1 16,0 3 7-16,3 5-4 0,-5 2 3 15,-2 4 9-15,-4 2 13 0,-2 4 0 16,-7 4 1-16,-7 3 4 0,-3 2 9 15,-4 0 3-15,-6 3 5 0,0 1-1 16,0 2-1-16,-8 1-6 0,0 3 1 16,-3-1-1-16,1 2-1 0,0 0-2 15,-3 3-4-15,1 2 1 0,0 0-4 16,1 1-1-16,1 8-2 0,-1 5 1 0,5 3-2 15,-2 4-1-15,6 8-1 0,2 3 4 16,0 1-1-16,6 5-2 0,9-1 0 16,-1-5 1-16,3-3 1 0,-1-6-2 15,-1-8-1-15,-1-5 1 0,1-5 3 16,-3-5-1-16,-4 0 1 0,3-2 2 15,1-11 3-15,-2-4-1 0,-1-1 3 16,-1-3-3-16,-6 1 4 0,2 1-4 16,-2 2-2-16,-2-1 1 0,0 3-4 15,0 4-1-15,0 1 1 0,2 6 2 16,0 2-5-16,4 2-8 0,3 0-3 0,-1 4-3 15,4 6 0-15,-1 1-8 0,1 1-3 16,5-1 5-16,-3-5 5 0,3-4-8 16,3-2 4-16,3-1 14 0,-2-14 1 15,6-5 7-15,-3-8 2 0,3-5 4 16,-2-4 4-16,-2-5 0 0,-2-1 2 0,-5-4 3 15,1-1-5-15,-7-1-2 16,-2-4-4-16,-2 1-4 0,-4-3 2 16,-2-1-4-16,0 2 1 0,0 2-2 15,0 12 1-15,0 13 1 0,0 12-1 0,0 11 2 16,0 4-1-16,0 11-15 0,-4 16 10 15,-2 15 6-15,-6 10 1 0,1 6 0 16,-1 7-2-16,-2 2 3 0,-3 6 0 16,0 4-2-16,7-1 0 0,4-10 1 15,6-14-1-15,6-14 1 0,11-16-1 0,1-9 0 16,5-8 6-16,0-5 0 0,6-8 4 15,6-15-1-15,8-8-1 16,9-9 2-16,2-3-1 0,-1-5-3 16,-5-1-6-16,-7 0 1 0,-8 4 0 0,-6-1 0 15,-6 2 0-15,-5 2-3 0,-7 3-6 16,-5 6-8-16,-4 10 2 0,0 9 8 15,0 10 7-15,-8 4-1 0,-5 5-4 16,1 15-2-16,-5 7 5 0,3 7 2 16,-5 5 1-16,3 5 1 0,1 4-5 0,-3 1 4 15,1 3 1-15,3-2-3 0,3-6 0 16,9-7 1-16,2-6 0 15,0-8 1-15,10-3 7 0,3-6-4 16,5-7-3-16,1-3 1 0,0-4 2 0,8 0 0 16,-3-3-1-16,7-10-2 0,-2-4-1 15,2-1 2-15,-4-2-4 0,0 2 2 16,-8-1 0-16,-5 3 2 0,-6 3 1 15,-6-1 1-15,-2 2 6 0,0 3-3 16,-2-4-1-16,-6 3-1 0,-4 1-1 0,-1 2-3 16,5 3 4-16,-2 3 0 15,1 1-1-15,-1 0 0 0,2 10-4 0,2 7-2 16,-7 3 0-16,5 5 2 0,0 4 1 15,-1 1-2-15,5 2 0 16,0-1 2-16,2-3-3 0,2-5 1 0,2-2-1 16,11-4 2-16,3-4 0 0,1-3-1 15,5-7 0-15,5-3 2 0,6-3 0 16,5-11-2-16,-3-6-5 0,-4 1-3 15,-2 0 0-15,-7-1 3 0,-5 2 0 16,-3 2 4-16,-5 3 1 0,-9 3-1 0,2 5 1 16,-2 1 1-16,0 2 3 0,0 2-2 15,0 0 1-15,-2 0 0 0,-2 0-3 16,-3 9-1-16,3 3 1 15,2 1 0-15,2 2-1 0,0-1 0 0,0 0-1 16,2-2 2-16,6 1 0 0,7-2-3 16,1-1 1-16,5-3 4 0,2-2-4 15,-2-2 2-15,-1-3-6 0,-3 0 5 16,-1 0 1-16,-3 0-4 0,1-2 1 15,-4-2 0-15,1-1 0 0,-5 0 1 0,2 1 0 16,-4 1 4-16,-1 1-2 0,3 0-1 16,0-1-2-16,0 3 4 0,4 0-3 15,3 0-4-15,1 0 4 0,7 0 2 16,0 0-1-16,-1 2-3 0,3 0-11 15,-4-1 8-15,1-1 4 0,-7 0 3 16,-3 0-2-16,-2 0 4 0,-6-5 1 16,5-4 2-16,-3-5 3 0,0-1 5 15,-2-1 1-15,0-2 1 0,-2 3 2 16,0-1 2-16,0 3-4 0,-2-3-4 0,0 4 4 15,-2 1-5-15,0-1-1 0,-3 0-4 16,5 0-1-16,0 1-3 0,0 3 1 16,2 1-3-16,0 4 0 0,0 1-2 15,0 2-2-15,0 0-14 0,0 1-15 16,0 9 2-16,4 3-3 0,0-1-27 0,-4-1-21 15,0-3-242-15</inkml:trace>
  <inkml:trace contextRef="#ctx0" brushRef="#br0" timeOffset="127680.97">27604 4380 380 0,'-4'3'62'15,"0"2"-24"-15,0 4 3 0,-2 2-3 0,0 1 8 16,-1 0-13-16,3 2-24 0,2 1-8 15,-2-1 0-15,4-1-2 16,0-2-8-16,0-4-18 0,6-1-15 16,9-6-11-16,3 0-22 0,3-2-74 15,2-14-119-15</inkml:trace>
  <inkml:trace contextRef="#ctx0" brushRef="#br0" timeOffset="128159">27836 4359 75 0,'-2'3'209'0,"-4"3"-176"15,-1 1-3-15,1 2-11 0,0 1 6 0,2 0 6 16,2 0-19-16,2 2-9 0,0 0-2 15,2-2-5-15,10 2-5 16,1-1-10-16,1 1 5 0,9-1 6 16,0 1 5-16,3-3-5 0,3-3-2 0,0-3-4 15,2-3 6-15,-2 0 8 0,0 0-5 16,-6-11 1-16,0-1 0 0,-5-1 3 15,-1-4 2-15,-7 1 3 0,-2 0 9 16,-1-1 11-16,-5 2 5 0,-2 2 0 16,0 1 12-16,0 2-3 0,0 2-5 0,0 4-6 15,0 1-8-15,0 2-7 0,0 1-2 16,0 0-7-16,0 0-6 0,0 1-7 15,0 9 8-15,0 3 1 16,8 5-3-16,-2 5-3 0,0 1 1 0,5 6-10 16,-1-1-3-16,2 6 11 0,3 3-16 15,-1 3 1-15,-3 2-1 0,-1 1 3 16,-2 3 9-16,3-2-4 0,-5 1 9 15,-4-1 3-15,0-3 5 0,-2 0-3 16,0-4 2-16,0-6 4 0,-10-4 11 0,-1-4 11 16,1-4 9-16,-4-5 2 0,-1-1 3 15,3-5-11-15,-5-4-1 0,1 1-1 16,5-6-9-16,-3 1-5 0,6-1-8 15,5 0 1-15,-3 0 0 0,6 0-6 16,0 0 0-16,-2 0-1 0,2 0-3 16,0 0-13-16,0-6-17 0,0-1-5 15,0-3-23-15,0-6-20 0,0-4-75 16</inkml:trace>
  <inkml:trace contextRef="#ctx0" brushRef="#br0" timeOffset="128631.02">27724 4097 132 0,'-10'0'223'0,"0"0"-180"16,5 0 4-16,1 0-18 0,2 0-14 16,2 0 1-16,-4 0-8 0,4 2-9 15,0 6-7-15,0 1-26 0,8 1-35 0,3-5-108 16</inkml:trace>
  <inkml:trace contextRef="#ctx0" brushRef="#br0" timeOffset="128943.04">27993 4375 25 0,'0'-6'276'0,"0"-3"-229"0,0 5-6 15,0 1-18-15,2 1-13 0,6 2 5 16,5-3-4-16,3 3-6 0,3 0 2 0,1 0-5 16,3 0-4-16,2 2-10 0,4 1-11 15,-6 2-22-15,4-3-50 0,-7-2-100 16</inkml:trace>
  <inkml:trace contextRef="#ctx0" brushRef="#br0" timeOffset="132506.25">19702 6783 37 0,'0'-6'29'0,"2"-2"146"0,-2-3-121 16,0 3 4-16,0 1-14 15,0-2-4-15,0 4-8 0,0-2-9 16,-4 0 2-16,2 1-2 0,0 1-5 0,-3 1-4 16,3 2 0-16,0 1 0 0,0-1-5 15,0 2 2-15,0 0-4 0,2 0-4 16,-2 0-2-16,2 0 0 0,0 0-1 15,0 0-2-15,0 0-1 0,0 0 4 16,0 0 0-16,0 3-1 0,0 0 0 0,0-2 1 16,0 0 1-16,0-1-2 15,0 0 0-15,0 0 2 0,0 0-2 0,0 0 2 16,0 0-1-16,0 0 1 15,0 0 0-15,0 0-2 0,0 0-1 16,0 0 4-16,0 0 1 0,0 0-3 0,0 0 4 16,0 0 2-16,0 0-2 0,0 0 0 15,0 0-1-15,0 0-3 0,0 0 2 16,0 0-2-16,0 0-1 0,0 0 0 15,0 0 0-15,0 0-1 0,0 0 0 16,0 0 1-16,0 0 1 0,0 0-2 0,0 0 0 16,0 0 2-16,0 0 1 15,0 0-3-15,0 0 1 0,0 0 1 16,0 0 0-16,0 0-1 0,0 0-1 15,0 0 2-15,0 0 1 0,0 0-1 0,0 0-1 16,0 0 1-16,0 0 1 0,0 5-4 16,0 3-1-16,0 5 5 0,0 4-1 15,0 4-1-15,4 3 0 0,2 2 1 16,3 4-1-16,-1 2 1 0,0 1-1 15,2 7-1-15,-3 0 3 0,1 1-3 0,-4-2 5 16,0-8-1-16,0-7-2 16,0-4-1-16,3-6-1 0,-5-4 2 15,0-3 0-15,0-5-2 0,0 0 0 16,0-2 2-16,-2 0 1 0,0 0-2 0,2 0-3 15,-2-6-5-15,0-3-5 0,2-1-11 16,2 1-11-16,-2 1-13 0,5 0-29 16,-1-3-64-16,0-1-165 0</inkml:trace>
  <inkml:trace contextRef="#ctx0" brushRef="#br0" timeOffset="133887.31">20394 6783 15 0,'0'0'47'16,"0"-2"2"-16,-4 0-3 0,4 0-5 0,-2 0-7 15,0 0-8-15,2 1-3 16,0-2 0-16,0-1 1 0,0 2-4 15,0 1 2-15,0-3 2 0,-2 3 2 16,0 0-5-16,0-2 0 0,0 0 1 0,0-1 1 16,-3 1-4-16,1 0-2 0,0 1-1 15,0-2-4-15,-2 1 1 0,4 1-3 16,-6-1-3-16,1 0 1 0,3 0 0 15,-2-1-3-15,-4 1 1 0,-1 0 0 16,-1 3-1-16,0 0-4 0,-7 0 2 0,0 4 1 16,-1 2-3-16,1 4-1 0,3 3-1 15,-5 1 4-15,2 3-3 16,7 3 0-16,-1 1 2 0,3 3 0 15,8 1-2-15,2 2-2 0,0 0 3 0,8-1 0 16,9-1-2-16,8-3 1 0,2-1 1 16,8-4-1-16,6-6 0 0,2-1-2 15,1-4 0-15,7-6 1 0,-5 0 1 16,4-6 0-16,-7-10 1 0,-4-3 1 15,-2-1-2-15,-8-5 1 0,-6-1 0 0,-2 2 2 16,-11-5-2-16,-6 0 1 0,0 2-1 16,-4 0 4-16,0 0 0 0,-8 3-3 15,-2-1 3-15,-9 0-3 16,1 4-2-16,-1 2-1 0,-2 4 1 0,1 6 1 15,3 4-2-15,3 3-3 0,3 2 3 16,9 0-9-16,0 13-14 0,2 5-6 16,0 4-7-16,8-1-20 0,3-2-25 15,-1-2-79-15</inkml:trace>
  <inkml:trace contextRef="#ctx0" brushRef="#br0" timeOffset="134455.34">21229 6598 35 0,'0'-9'170'0,"0"1"-113"0,-6 2 20 15,4-2-31-15,0 3-1 0,-2-1-3 0,2 2-10 16,0 0-3-16,2 3-3 0,0 1-8 15,0 0 2-15,-2 0-7 0,0 1-3 16,2 7-7-16,0 6 5 0,-2 4 7 16,2 3-4-16,0 4-3 0,0 0 1 15,6 2 1-15,-4 2-6 0,4 0 1 16,-2 6-1-16,0 1 1 0,0 2 3 15,-2 0-2-15,3-4-2 0,-3-1-1 16,0-5-2-16,0-5-1 0,-2-4-2 16,0-7 4-16,2-3 0 0,-2-4-4 0,2-2 4 15,-2-3-1-15,0 0 0 0,0 0 0 16,0 0 4-16,0 0-1 0,0 0-2 15,2 0-1-15,-2 0-1 0,0 1 1 16,2-1-4-16,-2 1-1 0,2 2 4 16,0-1-5-16,2 2-8 0,-2 0-7 0,-2 1-8 15,2 1-16-15,3 3-16 16,-3-2-36-16,-2-1-119 0</inkml:trace>
  <inkml:trace contextRef="#ctx0" brushRef="#br0" timeOffset="135328.41">21471 7478 152 0,'0'-4'88'0,"0"0"-22"0,0 0 0 15,0 2-25-15,0 1 1 0,-2 0-4 16,2 1-12-16,0 0-10 0,0 0-6 16,0 0 1-16,0 1-3 0,0 7 3 15,0 2 3-15,0 2 0 0,0 1-1 16,0 1-2-16,2 2 1 0,0 1-2 15,0 0-4-15,0 2-4 0,-2-1 1 16,2-1-1-16,1-2-2 0,-1-1-1 16,0-2 3-16,2-2-1 0,2-1-2 0,-4-2-2 15,4-1-8-15,7-1-11 0,-3-3-7 16,4 0-13-16,1 0-23 0,-3-2-38 15,-3 0-167-15</inkml:trace>
  <inkml:trace contextRef="#ctx0" brushRef="#br0" timeOffset="135731.43">21847 7420 145 0,'0'-1'93'0,"-4"1"-45"15,-4 0 7-15,2 0-30 0,-2 2 10 16,-3 7-9-16,3 1-7 0,0 7-7 16,-3 0-4-16,3 3 4 0,-2 3-2 0,1-1-1 15,1 1-1-15,0 0-2 16,4-1 3-16,4-1-6 0,0 0-1 15,0-4-2-15,0-1 1 0,10 1-1 16,3 0 0-16,-1-1 0 0,2-4 3 0,3-1-3 16,4-6 0-16,-1-1 2 0,7-2 0 15,-2-2-2-15,0 0 2 0,0-5 0 16,-3-6 0-16,-3-3-1 0,-3 2-1 15,-5 0 3-15,-3-2-1 0,-4 1 3 16,0 2 0-16,-4-2 2 0,0 3 3 0,-8 3 0 16,-2-2-6-16,-5 4 0 0,1 1-2 15,-5 3-2-15,-2 1-3 16,1 0 2-16,-1 9-2 0,0 3-5 15,5 2-8-15,-1 3-4 0,5 1-18 0,4 0-36 16,2 2-108-16</inkml:trace>
  <inkml:trace contextRef="#ctx0" brushRef="#br0" timeOffset="136528.47">22935 6426 221 0,'0'-6'72'16,"0"4"-2"-16,0 2-12 0,0 0-38 0,0 0-6 15,0 0 14-15,0 10 3 0,0 8-3 16,0 7-3-16,0 4-7 0,0 2-7 15,0 1 2-15,2 0-4 0,0-1-4 16,0 0 0-16,4 2 1 0,0 0 1 16,1 1 0-16,-1 0-6 0,2-2 20 0,0-5-14 15,-2-5-6-15,3-3-1 16,-1-3 0-16,-2-2 1 0,0-3-1 15,-4-3-6-15,5-2-10 0,-5-2-6 16,4-4-12-16,-2 0-10 0,2 0-16 0,-4-2-10 16,5-8-89-16</inkml:trace>
  <inkml:trace contextRef="#ctx0" brushRef="#br0" timeOffset="136907.5">23137 6820 45 0,'15'-3'83'0,"3"0"-23"0,5-3-7 15,2-2-5-15,2 0-18 16,0-3-1-16,-5 2 4 0,1-1-4 15,-6 2-6-15,-7 2-6 0,-4 2-3 0,-4 2 0 16,-2 0 15-16,0 0-8 0,-8 0-10 16,-4 2-5-16,-3 0 0 0,-1 0-2 15,-1 1-1-15,1 6 3 0,-1 2-1 16,5 4 0-16,-1 2 1 0,3 1-1 15,6 2-2-15,2-3-3 0,2 2 0 16,4-2 0-16,8-1 0 0,5 0-1 0,5-4 1 16,1-2 1-16,4-1-3 0,6-5 0 15,-2-2 2-15,2 0 2 16,-2-5-1-16,-6-7-1 0,-2-2 2 15,-3-4 1-15,-5-2 0 0,-7 0-1 0,0-1 11 16,-8 0 5-16,0 2 2 0,0 3-8 16,-12 1 0-16,-2-1 2 0,-5 4-10 15,0 0-4-15,-5 1 1 0,1 3 1 16,2 1-4-16,3 0-6 0,5 6-3 15,7 1-5-15,4 1-24 0,2 13-15 0,0 2-23 16,0-3-49-16,6 0-196 0</inkml:trace>
  <inkml:trace contextRef="#ctx0" brushRef="#br0" timeOffset="137892.54">24774 6495 100 0,'0'-13'186'0,"0"1"-136"0,-2 2 25 16,2 3-30-16,0 3-6 0,0 4 5 16,0 0-11-16,0 0-26 0,0 8-10 15,0 11 8-15,7 6 2 0,-3 7 1 16,2 0-6-16,-4 1 3 0,-2 0 0 15,0-6-4-15,0-4 2 0,0-3 2 16,0-7 0-16,-2-5 1 0,2-2-4 16,-2-5 2-16,2-1 1 0,0 0 6 0,-2-3 5 15,2-13-9-15,-2-8-7 0,0-1 2 16,2-8-2-16,0-4 2 0,0-1 2 15,0-6-3-15,0-5-1 0,2-4 0 16,10-4 1-16,3-2-1 0,3 3-2 16,5 5 0-16,2 8 1 0,6 12-3 0,0 10 3 15,2 7-2-15,-2 6 3 16,-2 8-2-16,-4 0 1 0,-7 8-1 15,-1 11 3-15,-7 5-3 0,-8 4 0 16,-2 3 0-16,0 3 2 0,-12 3 0 0,-5 3-5 16,-6-2 5-16,3-3 0 0,-5-1 0 15,2-1-1-15,3-4 1 0,-1-4 2 16,4-2-2-16,5-5-1 0,4-6 1 15,6-4 1-15,2-4-3 0,0-1-1 16,0-1 1-16,10-1 3 0,4 1-1 16,5-2-1-16,4 0 1 0,-3 0 0 0,5 0-1 15,0 0 0-15,2 0-1 16,0 1 1-16,0 4-3 0,-5 0-2 15,-3 1 0-15,-5 2 5 0,-3-2-4 0,-9-2 4 16,0 2-2-16,-2-1 1 0,0 3 3 16,-4 2-1-16,-9 2 2 0,-3 0 0 15,-5 2 0-15,1 1-3 0,-5-1 0 16,2 3 4-16,2-3-2 0,1-2 1 15,-1 1 5-15,6-3 0 0,3-2-2 0,0-2-3 16,8-4-2-16,-1-1 3 0,5-1-2 16,0 0-3-16,0 0-1 0,0 0 2 15,0 0-21-15,5 0-4 16,5 0-20-16,6 0-23 0,1-6-81 0</inkml:trace>
  <inkml:trace contextRef="#ctx0" brushRef="#br0" timeOffset="138201.57">25446 6571 332 0,'0'-3'62'0,"0"3"10"0,0 0-27 16,0 0 2-16,0 0 10 0,0 0-17 15,0 0-21-15,0 0-2 0,0 8-8 16,-4 5 1-16,-2 5-3 0,0 0-2 0,4 1 1 15,-5-1-5-15,3-2 2 0,4 0-1 16,0-4-2-16,0 1-1 0,4-3 0 16,3-5-2-16,1 0-11 0,4-4-14 15,1-1-18-15,1 0-18 0,3 0-24 16,-7-8-68-16,-2-5-167 0</inkml:trace>
  <inkml:trace contextRef="#ctx0" brushRef="#br0" timeOffset="138575.59">25703 6511 343 0,'6'0'45'0,"2"0"15"0,-2 0-16 0,-2 0-8 15,3 0 10-15,-5 3-13 0,0 8-9 16,-2 5-3-16,0 3-3 0,0 0-4 15,-2 1 2-15,-5-3-5 0,3-3-3 16,4-3-4-16,0-4-4 0,0-4 1 16,0 0-3-16,7-3 2 0,5 0 4 0,4-3-1 15,7-7-3-15,2-2-1 0,0 2-4 16,2 0 1-16,-5 1-3 0,-3 4-1 15,-5 0 1-15,-5 5 0 0,-3 0 0 16,-2 0 3-16,-4 0 2 0,0 0-1 16,0 0 2-16,0 10 2 0,-2-1-1 0,-2 2 1 15,0 2-2-15,-2-1 2 16,-1 2 2-16,3 1-2 0,-2 1-2 15,4-1 2-15,2 1 0 0,0-3-2 16,0-2-1-16,4-1 1 0,8-3-12 0,-1-3-23 16,5-2-18-16,9-2-18 0,-2 0-16 15,2-1-61-15,2-9-115 0</inkml:trace>
  <inkml:trace contextRef="#ctx0" brushRef="#br0" timeOffset="139343.64">26331 6604 153 0,'2'-7'52'0,"-2"0"10"0,4 0-25 16,-4-1-6-16,0-1 15 0,0 3-12 0,-6-1-4 16,0 1-4-16,0 1-2 0,-3 1-2 15,1-2 1-15,-2 2 2 0,-1-1 0 16,1 1 1-16,-2 4-6 0,-3 0-1 15,-1 0-6-15,1 4-2 0,1 6-2 16,-5-1 0-16,0 7-2 0,5 0 0 0,0 4-1 16,-3 1-2-16,7 1-1 0,-3 1-1 15,7-3 1-15,6-1-2 16,0-1-2-16,2-5 2 0,11-1 0 15,3-4 0-15,5-5-2 0,1-3 4 0,9 0-1 16,-4-8-3-16,4-4 1 0,-2-2-4 16,-4-2 3-16,-2 0 0 0,-2 1-2 15,-7 0-1-15,-4 1 4 0,-3 5-3 16,-7 1-1-16,0 5 3 0,0 3 1 15,-7 0-3-15,-3 0-1 0,0 2-3 0,-1 10 2 16,3 1-2-16,0 4-2 16,4-2-1-16,-5 1 1 0,7 1-3 0,2 1 4 15,0-2 3-15,2-2 3 16,13-1-3-16,3-5 4 0,1-4 2 0,8-3-1 15,-2-1 0-15,2 0 0 0,4-10 0 16,-7-2 2-16,-1-2-2 0,0-1-1 16,-5 0 3-16,-3-3 1 0,-1 0-3 15,-1 1 3-15,-3-2 7 0,-2 1-1 16,1 4 4-16,-5 1-4 0,0 1-1 0,-4 3 2 15,2 2-4-15,-2 3-3 0,0 4 3 16,0 0-5-16,0 0-2 0,0 0-4 16,0 6-1-16,0 6 8 0,0 5-1 15,-2 1-3-15,-2-2 2 0,0 2 2 16,0-2-2-16,-1-2-3 0,5-3 2 15,-2-3 0-15,0-3 0 0,0-4-3 16,2 0 2-16,0-1 4 0,0 0-1 16,0 0 0-16,2-8-3 0,5-6-1 15,1 0-2-15,4 0 3 0,-1-1 1 0,-1 2-1 16,2 5 1-16,-3-2 0 0,-1 3 1 15,-2 3 1-15,-2 2-1 0,0 2-1 16,-2 0 1-16,5 0 2 0,-5 0-1 16,4 0 0-16,0 4 1 0,-4 3 1 15,4 2 0-15,5 1 0 0,1 1-1 16,5 1 2-16,3-1 5 0,1-2-9 15,-5-1 0-15,1-2 2 0,-5 0-8 16,-1 0-10-16,-1 2-12 0,-4-5-17 16,-2 1-17-16,-4-2-33 0,0-2-95 15</inkml:trace>
  <inkml:trace contextRef="#ctx0" brushRef="#br0" timeOffset="139540.65">26906 6627 348 0,'0'5'18'0,"4"1"18"15,-4 1-4-15,4 0 1 0,0 3 9 16,2-1-16-16,3 1-14 0,3 4 2 16,2-2-4-16,3 0-10 0,8 2 3 0,0-1 0 15,1-3 1-15,-1-1-8 0,0-4-9 16,-2-5-42-16,4 0 20 0,2 0-89 15,-3-7-113-15</inkml:trace>
  <inkml:trace contextRef="#ctx0" brushRef="#br0" timeOffset="139840.67">27518 6513 234 0,'0'-1'90'0,"0"1"-33"0,0 0-7 16,-3 0-31-16,-3 4 18 0,-2 11-6 15,-2 3-13-15,-5 5-3 0,1 5 3 16,-5 4 0-16,-2 3-1 0,-3 4-2 15,-5 3 1-15,-6 3 9 0,4 6-8 16,-3 5-10-16,-1 2 2 0,8-2 9 16,3-2-13-16,3-10-1 0,6-3-2 0,7-5-3 15,0-7 2-15,2-6 0 16,4-5-2-16,2-9-4 0,0-4-3 15,0-3-5-15,0-1 1 0,0 0 1 0,0-1 2 16,0 0 1-16,0 0-1 0,0 0 1 16,0 0 3-16,0 0-6 0,0 0-15 15,0-2-5-15,0-1-10 0,6 0-12 16,-2-1-38-16,2-1-108 0</inkml:trace>
  <inkml:trace contextRef="#ctx0" brushRef="#br0" timeOffset="140877.72">25504 6158 334 0,'0'-1'95'0,"0"0"-21"0,2 1-37 15,4 0-10-15,-1 0 2 0,-1 0-15 16,4 5-9-16,-4 1-2 0,4 3-1 15,3 4-7-15,-1-3-36 0,0-3-67 0,-3-4-306 16</inkml:trace>
  <inkml:trace contextRef="#ctx0" brushRef="#br0" timeOffset="160387.84">23015 6683 2 0,'0'0'15'15,"0"0"-9"-15,-2 0 0 0,0 0 48 16,-2 0-5-16,0-2-25 0,2 1 4 16,0-2-8-16,0 1-7 0,0 1-1 15,0-1 6-15,2 0-8 0,0 2 0 16,-2-3 0-16,-1 3-8 0,1 0 1 15,0-5-1-15,2 3 0 0,-2 2-1 16,0-3 0-16,2 2 0 0,0 1 0 16,0-1 2-16,-2 1-3 0,0 0 2 0,2 0 0 15,-2 0 1-15,2 0 3 0,-2-1 2 16,0 0 5-16,0 0-1 0,0 1-4 15,2-2 4-15,-2 0-3 0,2 2-1 16,0 0 1-16,-2 0-5 0,2 0 3 16,-2-2-1-16,-1 2 1 0,3-1-2 15,0-1 4-15,-4 0-3 0,2-1-1 16,0 2 2-16,0-1 0 0,0 2 0 15,0-2 0-15,2 1-3 0,0 0 4 16,0-1-1-16,0-1 0 0,0 1-3 16,0 0 4-16,0-4-3 0,10 0-3 0,1-1 2 15,3-1 2-15,3-2-2 0,5-2 3 16,5-2-3-16,-2-2 1 0,2 1 0 15,0 1-3-15,0 0 0 0,-3 2-2 16,1 0 3-16,-6 2-3 0,-5 4 1 16,-3 1 0-16,-3 2-1 0,-6 1 0 15,2 2-1-15,-4 0 2 0,0 0-2 16,2 0-2-16,-2 0 1 0,0 3-9 15,0 3-5-15,0 0-13 0,0 0-19 16,0 2-18-16,0-2-42 0,0-4-98 0</inkml:trace>
  <inkml:trace contextRef="#ctx0" brushRef="#br0" timeOffset="-13887.3">19104 8759 4 0,'0'0'62'0,"-2"0"-61"16,2 0 15-16,-2 0 105 0,-2 0-96 15,2 0-1-15,-2 0 5 0,0 0-6 16,2 0-5-16,-2 0 1 0,1 0-1 15,-3 0-3-15,4 0 3 0,-2 0 1 0,2 0-2 16,0 0-2-16,2 0-3 16,-4 0-2-16,2 0-5 0,0 0 1 15,2 0-4-15,-2 0-1 0,0 0-1 0,-1 0 2 16,1 0-2-16,2 0 2 0,0 0 1 15,0 0 3-15,0 1-3 0,0-1 5 16,0 0 1-16,0 0-4 0,0 0 3 16,0 0 0-16,0 0 3 0,0 0-3 15,0-2 0-15,0-7-7 0,9-7 0 0,3-4 1 16,7-2-3-16,-1-6 0 0,1 0 3 15,2-1-2-15,-1 0-1 0,-1-1 1 16,-3 1 1-16,-1 2-1 16,-5 0 0-16,0 2 0 0,-1 5 0 0,-3 0 2 15,-2 3-1-15,0 3 1 0,-2 3 0 16,-2 2 2-16,0 1-2 0,2 3 2 15,-2 0-3-15,0 3 2 0,0 2-2 16,0 0-1-16,0 0 0 0,0 0-1 16,0 0-1-16,0 0 2 0,0 5-1 15,0 2 2-15,0 0-1 0,0-2-1 0,0 0 3 16,0 0-1-16,0 1-2 0,0 1 0 15,0-2 2-15,0 2 0 0,0 1-2 16,0 0 0-16,0 3 2 16,0 3 0-16,0 0-2 0,2 1 1 0,5 1 1 15,-3 1 0-15,2-1-2 0,2 3 0 16,-2-1 3-16,3 2-2 0,-1 4-1 15,2-1 1-15,-1 1 2 0,-1 0-1 16,0-3-2-16,-4-2 0 0,2 1 3 16,-1-4-1-16,-5-2-2 0,0 1 0 0,0-5 2 15,0-2-1-15,0-1-1 0,-7-3 0 16,-1-2 3-16,-2-2-2 0,-1 0-2 15,-1 0 0-15,0 0 2 0,-1-6 0 16,3-3-1-16,-5-4-2 0,7 1 2 16,0-3-1-16,4-3 0 0,4 3-2 15,0-4 2-15,8 3 3 0,11 2-5 16,-3-2 1-16,9 1 1 0,4 0-2 15,4 0-2-15,0 0 2 0,2 0 2 16,2 2 1-16,-4-1 0 0,1 4 1 0,-8 2 1 16,-1 2-1-16,-6 5-1 0,-5 1 1 15,1 0 1-15,-7 2 0 0,-2 9-1 16,0 2 0-16,-6 0 4 0,0 2 2 15,0 1-4-15,0-2 2 0,-2 0 2 16,0 0-4-16,-2-3 1 0,4-2-2 16,0-3 1-16,0-3-2 0,0-3-1 15,6 0 1-15,5 0 2 0,1-7 1 16,3-6-4-16,7-5 1 0,-1-1 1 15,2 0 0-15,4 2-2 0,-7 0 0 0,1 6 1 16,-5 3 0-16,-3 2-2 0,-5 5 1 16,-4 1 1-16,-2 0-1 0,-2 4 0 15,0 6 1-15,0 2 1 0,-6 4 1 16,-2 2-3-16,4-1 1 0,-5-1 1 15,3 1-1-15,2-1 0 0,0-2 0 0,4-1 0 16,0-2 0-16,0-3-1 16,6-3-1-16,7-1 0 0,5-4-12 15,7 0-4-15,6-1 8 0,-2-10-47 16,8-1-13-16,2-2-8 0,-1-3-76 0,-1-1 8 15</inkml:trace>
  <inkml:trace contextRef="#ctx0" brushRef="#br0" timeOffset="-13594.29">20256 8486 154 0,'-13'-11'78'0,"1"3"-3"0,-7-1-8 16,3 5-20-16,-5 1-9 0,-2 0-5 15,3 3-5-15,3 0-3 0,3 0-8 0,1 1-6 16,9 7-1-16,2-2-8 16,2 3-2-16,0 2 0 0,4 1 1 15,11 1 0-15,3 1-1 0,7 2 1 16,-2-1 0-16,4 2 0 0,0 3-1 0,-1 0-1 15,3 2 2-15,2-3 1 0,-4-2-5 16,-10 0 1-16,1-1 3 0,-9-2-1 16,-5-3-2-16,-4-1 1 0,0 0 2 15,-13 0 2-15,-5 3-4 0,-5 0 2 16,-4-3 0-16,2 2 1 0,3-4-2 0,-5 0-2 15,2 0 6-15,2-1-4 0,7-3-2 16,-1 1 0-16,13 0-5 16,0 2-12-16,4 0-14 0,0 3-12 15,8-1-20-15,9-4-32 0,8 0-61 0</inkml:trace>
  <inkml:trace contextRef="#ctx0" brushRef="#br0" timeOffset="-11707.17">21781 8471 111 0,'0'-5'33'0,"0"1"14"15,0 1 0-15,0-2-13 0,0 0 1 16,0 0-1-16,0-1 0 0,0 1-5 15,0-1-3-15,0-1-3 0,0 1 3 16,0 1-5-16,0-2-2 0,0 3 0 16,0 2-1-16,0 2-2 0,0 0-6 15,0 0-7-15,0 0-2 0,0 5-3 16,0 12 3-16,0 1 1 0,0 4 0 15,0 3-1-15,0 2-1 0,0 1 0 0,4 1 4 16,-2 0-4-16,-2-3 1 0,0 0 1 16,5-4-3-16,-1-4 3 0,-4-1-3 15,4-3 1-15,-2-3 3 0,0-5-2 16,-2 1-2-16,0-3 2 0,0-3 1 15,0 1-2-15,0-1 0 0,0-1 1 16,0 0 1-16,0 0-2 0,0 0-1 16,0 0-1-16,2 0-3 0,2 1-8 15,0 1-3-15,3 2-8 0,1 1-19 16,2-2-18-16,3-1-30 0,-1-2-84 0</inkml:trace>
  <inkml:trace contextRef="#ctx0" brushRef="#br0" timeOffset="-10642.11">22321 8489 13 0,'2'-5'22'0,"0"3"-10"0,0 0 26 0,0-2-3 16,-2 3-6-16,0-1-6 0,0 0 3 15,0 2 2-15,0-2-5 16,0 1-5-16,0 0-4 0,0 1-2 15,0 0 4-15,0-1-9 0,0 1 2 0,0-2-1 16,0 1 5-16,0 0-3 0,0 1-2 16,-4-1 2-16,4 0 5 0,-4 0-6 15,2 0-1-15,0 0-3 0,-3 1-1 16,1-2 2-16,-2 2-2 0,0 0-3 15,-2 0 2-15,-3 0-5 0,3 0 2 0,-4 0 2 16,3 0 0-16,-1 0 1 0,2 0 0 16,-3 2 1-16,3 2-1 0,-2-1 0 15,-3 4-1-15,5 2 1 16,0-3 0-16,0 2 1 0,4 3-3 0,1 0 1 15,3 4 0-15,0 3 0 0,0-2-1 16,9 1 0-16,5 0-1 0,3-1 2 16,-1 1-2-16,5-4 2 0,2-1 0 15,1-6 1-15,5 0-3 0,-2-2 2 16,4-4-1-16,-2 0 0 0,-2-1-1 0,2-9-1 15,-4-5 3-15,0 1-1 0,-9-3-1 16,-1 1 1-16,-7 1 1 0,-2-3-1 16,-4 2 0-16,-2-1 0 0,0 3 1 15,-6-3-2-15,-6 0 0 0,-1 2 0 16,-3-4 1-16,-1 1-2 0,3 0-2 15,1 2-1-15,1 3-7 0,4 6-3 16,1 4-1-16,5 3 2 0,2 0-14 16,0 6-22-16,0 6-19 0,0 2-39 15,0 1-30-15</inkml:trace>
  <inkml:trace contextRef="#ctx0" brushRef="#br0" timeOffset="-9971.07">22811 8459 0 0,'2'0'22'0,"-2"0"-4"15,0 0 4-15,0 0 18 0,0-2 3 16,0 0-7-16,0-1-2 0,0-1-1 16,0 0-6-16,0 0 5 0,0 1-4 0,0-1-6 15,-2 0-2-15,-2 0-3 16,-1 1-4-16,-1 0-2 0,0 0 0 15,-2 2 2-15,-1 1-4 0,3 0 0 16,-6 0-1-16,-1 0-3 0,-1 8 1 0,2 3-2 16,-3 2 3-16,5 3-2 0,-1 2 0 15,5-2 1-15,6 3-3 0,0-1 0 16,0 1-3-16,9 0 0 0,7-1 1 15,1-3 1-15,1-2-2 0,7-2 0 16,-2-1 2-16,2-3-3 0,-1-2 2 0,1-4-2 16,0-1 3-16,0 0-1 0,-5-5-2 15,-3-8 2-15,-3 1 2 16,-1-4 0-16,-7 1-2 0,0-1-1 15,-2-1 3-15,-4-1 1 0,0 1-3 0,0 0 2 16,-4-2 0-16,-6 1-1 0,0-1-3 16,-3-1 1-16,5 1 0 0,-4 4 0 15,5 4-2-15,-1 3-2 0,4 7 1 16,0 1-4-16,2 0-11 0,-2 10-13 15,1 4-15-15,1 0-11 0,2 1-39 0,0-1-70 16</inkml:trace>
  <inkml:trace contextRef="#ctx0" brushRef="#br0" timeOffset="-9478.05">23228 8463 51 0,'0'-6'55'0,"0"-3"-13"0,0 3 31 16,0-3-23-16,0-1-7 0,0 1-10 15,0 0 0-15,0-1-7 16,0 3-2-16,0 1-4 0,0 0-3 0,0 1-1 15,-4 1-4-15,0 1 2 0,-2 1-3 16,0 2-5-16,-5 0-4 0,3 0 1 16,-2 0-2-16,-1 3-1 0,-1 6 1 15,2 3 0-15,-1 4 0 0,1 2-1 16,2 2-1-16,3 4 2 0,3 1-1 0,2 1-1 15,0 1 0-15,11-2 2 0,1-1 0 16,3-2-2-16,3-6 0 0,3-6 1 16,0-1 1-16,3-7-2 15,-1-2 0-15,2 0 2 0,6-2 0 0,-6-9-1 16,2-1 1-16,-5-3-1 0,-11-4 1 15,-1 2 0-15,-2-2 1 0,-2-2-1 16,-6 2 2-16,0-1-3 0,0-2 1 16,-10 1 1-16,0 2-4 0,-3-2 2 15,1 4 2-15,0 1-4 0,3 4 2 0,-1 4 2 16,2 3-3-16,4 5 1 0,-1 0-3 15,1 0-6-15,2 9-10 0,0 3-5 16,2 1-9-16,0 4-16 0,0-2-18 16,0 3-34-16,0-1-52 0</inkml:trace>
  <inkml:trace contextRef="#ctx0" brushRef="#br0" timeOffset="-8962.01">23741 8474 50 0,'0'-2'64'16,"0"-1"-27"-16,0 1-7 0,0-1 3 15,0-1 9-15,0 1-5 0,0-2 0 16,0 1-6-16,0-2-7 0,0 0-8 15,0-1-2-15,0-1 1 0,0 1 0 16,0 0-1-16,-2 0-2 0,-2 0 2 16,2 3-6-16,-5-1 3 0,1 1-2 0,0 3-2 15,-6 1-6-15,-1 0 0 0,5 0 2 16,-9 7-2-16,3 0-1 0,-1 4 0 15,1 0 2-15,0 3-2 0,3 2 0 16,3-1 0-16,2 2 0 0,2 2 1 16,4 0-2-16,0-1 1 0,0 1 0 15,4-2 1-15,8-1-2 0,1-3 1 16,5-1 0-16,3-4 2 0,-3-1-2 15,7-1 0-15,0-3 1 0,0-3 0 16,-2 0-3-16,-1 0 3 0,1-10 0 0,6-4 0 16,0-3-2-16,0-1 7 0,-2-3-5 15,-9 1 1-15,-9 2-2 0,-3-2 2 16,-6 3 0-16,0-2 3 0,0 1-4 15,-8 0 0-15,-7-1 3 0,-4 0-3 16,3 2-3-16,-7 3 2 0,0 2 0 0,1 5-2 16,3 4-2-16,5 2-1 15,3 1 5-15,7 0-5 0,0 0-15 16,2 7-8-16,2 4-6 0,0 0-16 15,0 0-19-15,0 1-29 0,4-5-45 0</inkml:trace>
  <inkml:trace contextRef="#ctx0" brushRef="#br0" timeOffset="-8340.97">24282 8433 42 0,'0'0'43'0,"0"-3"-6"0,0-1 10 15,0 1-6-15,0-1 3 0,0 0-12 16,0-1-5-16,0 1-5 0,0 0-2 16,0-1-5-16,-2 0 2 0,-2 1-2 15,-2 0-3-15,-2 0-3 0,2 0 6 16,-3 3-6-16,1-2-1 0,2 3 1 0,-4 0-2 15,-1 0 3-15,-3 0-6 0,1 3 0 16,-1 5 0-16,-3 2 3 0,7 3-3 16,-2 0-1-16,1 0 1 15,9 3-2-15,-2 3-2 0,4 0 0 0,0 2 0 16,12 0 1-16,7-4-2 0,4 0 1 15,2-6 2-15,4-4-1 0,-3-2-1 16,7-5 1-16,-4 0 0 0,0 0 1 16,-2-3-2-16,-2-8 0 0,-4-2-1 15,-3-2 4-15,-3 0-2 0,-9 0-1 0,-2 1 5 16,-4-4 2-16,0 1-1 0,-2 1-1 15,-10-1-2-15,-1 1-1 0,-3 1-2 16,-3 1 0-16,3 0 2 0,-1 2-2 16,-2 1-1-16,7 3 0 0,4 4-1 15,4 0-1-15,2 4-1 0,2 0-20 16,0 0-16-16,0 7 1 0,0 3-16 15,4 1-27-15,2-3-57 0</inkml:trace>
  <inkml:trace contextRef="#ctx0" brushRef="#br0" timeOffset="-7804.94">24836 8411 67 0,'0'-3'56'16,"0"-1"1"-16,0-1-9 0,0-2-4 15,0 2-3-15,0-1-7 0,0-1-13 16,0 0 0-16,0 2-2 0,0-1-6 15,0 1 0-15,-4 1-2 0,0-2 0 16,-2 3-2-16,0 1-3 0,-2 1 2 0,-3 1-2 16,1 0 1-16,0 0-4 15,-1 2 3-15,1 4 0 0,2 3-2 16,-3 1-1-16,1 1 0 0,2 4-2 15,-5 0 3-15,3 3-1 0,2 0-2 16,-1 0 2-16,9 2-2 0,0-1-1 0,0 0 0 16,9-2 1-16,3 0 0 0,2-3-1 15,5-2 0-15,4-5 0 0,2-5 2 16,2-2-2-16,-1 0 1 0,3-7 0 15,-4-3 0-15,0-1-1 0,-4-2-1 16,-1-2 2-16,-5-3 1 0,-3 1-2 0,-4-2 0 16,-1 2 3-16,-5-1-1 15,-2 3 0-15,0-2-4 0,-9 1 5 16,-3-1-2-16,-7 0-2 0,-1 4 1 15,-3 0 0-15,0 6 0 0,1 1-3 0,5 3 3 16,0 3 0-16,7 0 0 0,4 2-3 16,-2 8-4-16,4 1-1 0,-1 3-2 15,1 1-9-15,4 0-10 0,0 1-15 16,6-3-14-16,3-2-52 0,-1-1-74 15</inkml:trace>
  <inkml:trace contextRef="#ctx0" brushRef="#br0" timeOffset="-7261.91">25374 8365 104 0,'0'-4'40'15,"0"0"8"-15,0 0-16 0,0-1-1 0,0-1 7 16,0 2-3-16,0-5-8 0,0 5-7 15,0-2 1-15,0 1-2 0,-4 0-5 16,0 1-2-16,0 0 2 0,-3-2-4 16,1 4-2-16,-2 0-1 0,-5 0-4 15,1 2-1-15,2 0 1 0,-7 0 1 0,5 0-1 16,-1 4 3-16,-3 3-1 0,-1 1 2 15,1 4-2-15,-1 0 0 0,1 4 3 16,3-1-5-16,3 4 2 0,2 0 1 16,6 0-4-16,2 0 0 0,0-1 0 15,0-2 0-15,12 1 2 0,-2-2-3 16,7-2-1-16,4-2 4 0,3-1-2 15,3-3-2-15,2 0 1 0,4-7 1 16,2 0 0-16,1 0-1 0,-3-6-1 16,-4-7 0-16,-5 3 1 0,-1-6-1 15,-8-3 1-15,-1 1-1 0,-6 0 2 0,-6-1-1 16,-2 3 1-16,0-2 3 0,-4 1-3 15,-8 3-2-15,-5 0 0 0,-1 1-1 16,-3 2 1-16,2 0 0 0,1 2-1 16,3 2-3-16,9 3-1 0,2 2-6 15,4 2-11-15,0 0-18 0,0 8-9 16,0 3-15-16,4-1-41 0,2-4-118 15</inkml:trace>
  <inkml:trace contextRef="#ctx0" brushRef="#br0" timeOffset="-6780.89">26027 8170 10 0,'0'-5'68'0,"-2"-3"42"0,0 2-80 0,0 2 10 16,0-2 2-16,-4 2-2 15,6 0 6-15,-4-1-11 0,1 2-3 16,1 1-7-16,0 2-3 0,-2 0-3 15,0 0-6-15,0 0-2 0,-2 7-4 0,-3 6 2 16,1 6 3-16,-2 4 0 0,2 1-1 16,1 5-8-16,-1 2 3 0,6 2 4 15,0 3-2-15,0-2-4 0,2-1 0 16,0 0 1-16,0-4 2 0,0-2 0 15,0-1 3-15,0-3-3 0,0-3-5 0,0-4 0 16,0-4-1-16,0-3 2 0,0-3-3 16,0-1-1-16,0-2 1 15,6-2 1-15,0-1-2 0,3 0-7 16,3 0-7-16,0 0-15 0,3 0-24 0,-1 0-24 15,1-2-62-15,-3-9-153 0</inkml:trace>
  <inkml:trace contextRef="#ctx0" brushRef="#br0" timeOffset="-6033.84">26461 8806 15 0,'-2'0'115'16,"2"0"-32"-16,0-4-29 0,0 2-15 16,0-4-4-16,0 0-6 0,8-1 4 0,1 1-9 15,9-1-6-15,1-1-1 0,2 3 1 16,1 0-3-16,-1 0-4 0,0 3 1 15,1 2 3-15,-5 0-4 0,-5 0-4 16,-1 0 0-16,-5 8-4 0,-2 3-3 16,-2 0 1-16,-2 3 1 0,0 0 1 15,-8 1 0-15,-7 2-2 0,5-2 0 16,-2-1-1-16,-1-3 1 0,1-2-1 15,-1-2 1-15,3-2 1 0,2-2-1 16,-1-1-1-16,5-1 0 0,0-1 2 16,4 0-1-16,0 0-2 0,-2 0 3 0,2 0-1 15,0 0-4-15,0 2-2 0,6 0 5 16,5 0 1-16,-1 0-1 0,-2 3-2 15,5 3 1-15,1 0 0 0,3 1 0 16,5 2-6-16,1-1-7 0,2 0 3 16,0 2-13-16,2 0-17 0,-3 1-12 15,3-2-44-15,-2-2-115 0</inkml:trace>
  <inkml:trace contextRef="#ctx0" brushRef="#br0" timeOffset="207.51">19464 11366 10 0,'-6'0'188'15,"-5"0"-136"-15,3 0-10 0,-2 0 0 16,0 0-4-16,-1 0-9 0,1 0-3 16,4 0-2-16,-1 0-8 0,5 0-3 0,2 0 2 15,0 0-4-15,-2 0 3 0,2 0-2 16,0 0-2-16,0-1-8 0,0 1 1 15,0 0 1-15,0-1 0 0,2 0-2 16,11-1 2-16,3-3 6 0,9-3-1 16,2-2-2-16,2-2 0 0,4-1-5 0,4-1 6 15,3 1-2-15,3 2-4 0,2 0 3 16,1 2 1-16,-3 0-5 15,-6 4 2-15,-1 2-1 0,-5 0 2 16,-7 3-3-16,-5 0-2 0,-9 0 2 0,-1 6-1 16,-5 4 1-16,2 3-2 0,-6 1 3 15,0 3 2-15,0 4-1 0,-8 1-3 16,-3 3 2-16,-5 4 0 0,-1 1 0 15,-1 4-3-15,1 4 0 0,-6 0 4 16,3 1-1-16,-1 1-2 0,-2 1 2 0,3 0 4 16,-1-1-4-16,4-2 2 0,5-4-2 15,0-1 2-15,8-4-2 0,-3-6-3 16,7-4 1-16,0-6-1 15,0-5 1-15,0-1 1 0,7-5-1 0,1-2 1 16,2 0-5-16,7-9-6 0,1-4-14 16,-1-2-11-16,1 2-16 0,-3-1-19 15,-5-1-44-15,-2-1-108 0</inkml:trace>
  <inkml:trace contextRef="#ctx0" brushRef="#br0" timeOffset="660.54">20291 11422 25 0,'0'-3'147'16,"0"-3"-50"-16,0 2-51 0,0 2 9 15,0-1-10-15,0 1-4 0,0 2-2 16,0 0-15-16,0 0-11 0,0 2-6 15,-8 7 7-15,1 4 3 0,5 2-3 16,-4 1 0-16,2 3-2 0,-2 4-3 16,0 0-3-16,-3-1 0 0,3 5 0 15,0 1-2-15,-2 2-4 0,-1 2 3 16,3-1 15-16,2-2-10 0,2-2-7 0,2-3 0 15,0-3 1-15,0-3-4 0,2 0 4 16,0-7-4-16,4 0 4 0,-2-3-2 16,3-5-2-16,-7-1 2 0,4 0 1 15,0-2-2-15,0 0-5 0,4 0 0 16,1-11 0-16,-1-1-12 0,0-4-3 15,-2 0-6-15,1 0 3 0,-1-3-10 16,4-1-10-16,-6-3-19 0,2-3-19 16,3 1-28-16,-7-1-28 0</inkml:trace>
  <inkml:trace contextRef="#ctx0" brushRef="#br0" timeOffset="1040.56">20270 11401 21 0,'-6'1'27'0,"2"-1"84"15,0 0-43-15,-5 0-9 0,3 0-6 16,2 0-8-16,-2 0-3 0,4 0-5 16,2-1-7-16,0 0-4 0,0-1-17 0,12-3-1 15,11-3 2-15,6-5 3 0,8-4-9 16,9-3 2-16,1-6-1 15,9-3-1-15,2 0-1 0,-2-1 2 16,-3 7-1-16,-7 6 0 0,-11 6-6 16,-10 5 4-16,-9 2-1 0,-5 4-1 0,-7 0-1 15,-2 0-3-15,-2 0 3 0,0 8-4 16,0 3-5-16,-8 0-3 0,-1 2-9 15,-1 3-11-15,0-2-10 0,-1 4-21 16,3-2-25-16,-2 0-44 0,-5-1-42 16</inkml:trace>
  <inkml:trace contextRef="#ctx0" brushRef="#br0" timeOffset="1355.58">20239 11621 198 0,'0'1'57'0,"0"-1"-3"16,0 0-18-16,2 0 0 15,11 0 4-15,3-2-5 0,5-7-12 0,6-2-5 16,4-1-2-16,2 0-3 0,4-2-1 16,0-1-6-16,3 0 3 0,-3 1 1 15,-2 1-6-15,-2 2-2 0,0 3 1 16,-8 2-4-16,-5 1 1 0,-3 5-1 15,-9 0 1-15,3 0-17 0,-5 0-14 0,2 1-12 16,-4 4-30-16,0 0-43 0,3-1-85 16</inkml:trace>
  <inkml:trace contextRef="#ctx0" brushRef="#br0" timeOffset="2793.66">20892 12144 4 0,'0'-5'43'0,"0"0"-41"0,0 1 98 0,0-1-51 15,0 0-12-15,0 2 4 0,0-1-3 16,0-1-4-16,0 2-4 0,0 0 1 16,0-1-4-16,0 1-1 0,0 1-5 15,0 0 0-15,0 2-3 0,0 0 2 16,0 0-5-16,-2 0-6 0,2 0-3 15,-4 0-8-15,4 3 4 0,-2 9-4 16,0 2 4-16,0 1 0 0,0 3-2 16,2-1-1-16,0 1 2 0,0 0 0 15,0 1-1-15,0-2-1 0,0 0 2 0,0-2 1 16,0-2-3-16,2-2 0 0,2 1 2 15,-2-2 0-15,-2-2-2 0,4-1-2 16,-2-1 0-16,0-1-2 0,5 1-5 16,-7-4-6-16,6 0-5 0,-2 0-2 15,2-2-25-15,0 0-22 0,1 0-48 16,-1 0-101-16</inkml:trace>
  <inkml:trace contextRef="#ctx0" brushRef="#br0" timeOffset="3431.69">21182 12216 99 0,'0'-3'56'15,"0"0"16"-15,0 3-17 0,0-4-13 16,-4 1-3-16,4 2-1 0,-2 1-12 15,-3 0-6-15,1 0-9 0,0 4-2 16,-2 1-2-16,0 5 2 0,2-1-1 0,0 1 0 16,-1 2 0-16,1 0-2 0,2 1 0 15,-2 2-4-15,4 0 3 16,0 1-5-16,0-1 0 0,0 1 2 15,6-3-1-15,3-2-1 0,1-1-1 0,2-2 2 16,1-3 1-16,3-2-2 0,5-2-1 16,-5-1 3-16,3 0-1 0,-5-5-2 15,3-4 2-15,-9-2-1 0,3-1 2 16,-1-1-1-16,-6 0-1 0,0 1 2 15,-2-2 0-15,-2 2-1 0,0 1 0 0,0 0 3 16,-6 1-4-16,-2 2 2 0,-3 1-1 16,-1-1 0-16,0 5 0 0,-3 2-2 15,-3 1 0-15,-1 0 0 16,0 9-3-16,5 2-8 0,4 2-20 0,1 4-30 15,3-3-83-15</inkml:trace>
  <inkml:trace contextRef="#ctx0" brushRef="#br0" timeOffset="4563.76">21227 12349 22 0,'0'0'28'0,"0"0"-16"15,0-1 15-15,0 0-14 0,0 1 1 16,-2 0 5-16,-2 0-1 0,2 0-3 0,-4 0 4 16,4 0 7-16,-2 0 4 0,-1 0 2 15,5-1-7-15,-4-1-2 16,0 0-1-16,0 0-1 0,0-1-7 15,0 1 0-15,2 0 0 0,-4-2 1 0,1 0-4 16,3 0-1-16,-4-1 3 0,4 0-4 16,2 0-4-16,-4 0 4 0,2 0-1 15,0-3-1-15,2 0-2 0,-2-2 1 16,2 1-3-16,0-4 2 0,0 0-2 15,4 0-2-15,4-3 6 0,2 1-4 0,-1 0-2 16,1-3 1-16,2 3-1 0,-3 1 1 16,1 0-1-16,-2 1-1 0,-4 2 2 15,3 2 0-15,-5 3-3 16,-2 3 1-16,0 3 2 0,0 0-1 0,0 0-3 15,0 0 0-15,0 0-2 0,0 0-7 16,0 7-1-16,2 0-11 0,-2 2-15 16,0 0-23-16,2-3-32 0,-2-1-49 15</inkml:trace>
  <inkml:trace contextRef="#ctx0" brushRef="#br0" timeOffset="6205.86">21899 11587 59 0,'0'0'54'0,"0"-3"2"16,0-1-25-16,6 0 0 0,5-1 3 16,7 0-6-16,5 0-10 0,6-2-2 0,8 1-1 15,9-1-1-15,3 0-5 16,9-1 4-16,6 0 7 0,0 0-2 15,-4 0-7-15,0 1-1 0,-2 0-1 16,-6-1 7-16,-3 3-10 0,-1-3-1 16,-5 1 3-16,5-1-3 0,-7-1-2 0,-6 1 3 15,-12 3-8-15,-13 1 4 0,-6 3-1 16,-1 1 0-16,-3 0 4 0,0 0-4 15,0 0-1-15,-3 0 0 16,-5 4 0-16,2 4-3 0,-4 1-14 0,1-2-17 16,1 1-21-16,0 2-30 0,0-4-53 0</inkml:trace>
  <inkml:trace contextRef="#ctx0" brushRef="#br0" timeOffset="6584.88">22507 11218 74 0,'-4'-7'158'0,"4"4"-103"0,0 0 13 16,4 1-55-16,12 2 5 0,5 0 10 15,8 1-13-15,4 10-3 0,6-2-5 16,5 2 1-16,-3 1-4 0,0 0-2 15,-3-1 2-15,-7 0 3 0,-2 0 1 16,-9-1 3-16,-3 0-2 0,-9 1-3 16,-2 0-2-16,-4 2-1 0,-2 1 3 15,0 3-3-15,-14 2 0 0,-5 4-1 16,1 3 0-16,-7 1 0 0,2 5-3 0,0 2 2 15,1-1-7-15,3 4-7 0,2 0-17 16,3-2-13-16,6 1-22 0,6-3-53 16,2-4-137-16</inkml:trace>
  <inkml:trace contextRef="#ctx0" brushRef="#br0" timeOffset="7576.92">24154 11232 10 0,'0'0'28'16,"0"0"104"-16,0 0-76 0,0 0-35 15,0 7 2-15,0 7 14 16,0 4-12-16,0 5-9 0,-4 1-6 0,0-1-7 16,2-1 2-16,-4-2 0 0,4-3-3 15,-5-2-1-15,5-4 0 0,-2-4-1 16,2-3 3-16,0-1 4 0,2-2 4 15,-2-1 15-15,-2 0 9 0,2-1-24 16,-4-10-1-16,2-1 2 0,4-6 2 0,0-6-6 16,0-4-1-16,0-4 4 0,2-4 4 15,4-1-3-15,2-1-2 0,0-3 0 16,5 0-4-16,3-4-3 0,1 1-2 15,4 3 2-15,1 5-3 0,-1 7 0 16,0 9-1-16,3 7 2 0,-3 6-1 0,2 6-2 16,-5 1 1-16,1 0 2 15,-5 11-1-15,-3 4-2 0,-5 6 2 16,-6 1 2-16,0 4-1 0,-8 0-1 15,-7-1 0-15,-5 1 3 0,1 0-3 0,-2-4-2 16,1 0 2-16,3-1 2 0,1-4-2 16,3-6-2-16,9-2 2 0,0-3 2 15,4-3-4-15,0 1 0 0,0 1 1 16,10-1 2-16,5 1-1 0,5-3-1 15,1 1 1-15,4-1 2 0,0 0-2 16,-3 3-2-16,-1-1 1 0,4 2 1 16,-6 0-2-16,-3 2 0 0,-1 0 0 15,-5 1 4-15,-8 0-3 0,-2 1-2 16,0 2 3-16,-6 2 2 0,-7 0-1 15,-5 3-2-15,-5-4 2 0,2 0 1 0,-1-2-1 16,-1 0-2-16,2-1 2 0,5-1-1 16,-1 0 1-16,7-4-2 0,4-1 2 15,3-2 0-15,3-1-3 0,0 1 0 16,0-1 0-16,0 0-6 0,9-1-27 15,5 0-23-15,1 0-53 0,1-10-176 16</inkml:trace>
  <inkml:trace contextRef="#ctx0" brushRef="#br0" timeOffset="7801.94">24733 11198 254 0,'6'-6'82'0,"-4"3"-31"16,0 2 9-16,-2 1-36 0,0 0 1 0,0 0 12 15,0 5-24-15,0 7-1 16,-6 3 3-16,0 1-4 0,-4 0-8 16,1 0 0-16,3-1 1 0,2-1-4 15,0 0 0-15,2-3-2 0,2-1 0 0,0 0-14 16,0-3-19-16,10-3-21 0,1-4-34 15,-3 0-96-15</inkml:trace>
  <inkml:trace contextRef="#ctx0" brushRef="#br0" timeOffset="8136.96">24948 11151 273 0,'0'0'63'0,"0"0"-8"0,0 0-9 0,0 1-21 15,0 6 18-15,0 1-3 0,-4 0-13 16,0 1-15-16,0 0-1 0,4-4-3 15,0 0-2-15,0-1-5 0,0-3-1 16,2-1 0-16,10 0 6 0,9 0-2 16,6-6-3-16,6-5 0 0,6-3-1 0,0 2 0 15,-4 2-1-15,-4 1-7 0,-8 2 0 16,-6 4-1-16,-5 3-2 0,-8 0 4 15,-4 0 4-15,2 0-2 16,-2 0 5-16,0 4 1 0,-6 6-1 16,-4 0 2-16,-3 2-2 0,5 2 1 0,2 0 2 15,-4 1-3-15,3 1-2 0,3-3 2 16,2-1 1-16,2 0-2 0,2-2-1 15,7-4-1-15,7-1-21 0,3 0-18 16,-1-5-20-16,5 0-19 0,4 0-45 16</inkml:trace>
  <inkml:trace contextRef="#ctx0" brushRef="#br0" timeOffset="8797.01">25488 11150 171 0,'0'-11'42'0,"0"1"28"0,0-2-32 15,-7 3-11-15,3-2 13 0,-4 3-13 16,2 0 2-16,-2 4-1 0,-1 1-5 15,1 3-8-15,-4 0 1 0,1 0 0 16,-3 6-1-16,-1 7 0 0,1 5-4 0,-1 2 3 16,1 0-7-16,4 4 2 0,1-2-1 15,3-1 1-15,6-4-4 0,0 0-6 16,12-3 3-16,1-4 1 0,6-3-1 15,3-6-2-15,3-1 4 0,6 0 0 16,-2-9-5-16,-2-1 2 0,0-2-2 16,-7 1-6-16,-7 4 1 0,-5 3-8 15,-4 1-6-15,-4 3 9 0,0 0-1 16,0 0 0-16,-6 0-5 0,-4 8 0 15,-1-1 13-15,1 2 2 0,6 1 1 0,0-2 1 16,2 0-3-16,2-1 1 0,0-2 1 16,6-1 1-16,6-3 0 0,5-1-1 15,3 0 2-15,1-2 1 0,0-7-1 16,-5 0-3-16,1-1 3 0,-3 1 1 15,1-1 0-15,-1 0-4 0,-3 1 4 16,-1 0 1-16,-4 0 2 0,0 3 5 16,1 0-2-16,-7 2 2 0,2 2-5 15,0 2 1-15,-2 0-1 0,0 0 1 16,0 0-6-16,0 2-3 0,-4 3 1 0,2 5 3 15,-1-3-1-15,1-1-2 0,2 0 2 16,0-4 0-16,0 0 0 0,0-2-2 16,7 0 2-16,1 0 2 0,-2-1 0 15,4-7-3-15,-1 0 2 0,-1-1 1 16,0 2-3-16,0-1 0 0,-1 2 2 0,-1 4 0 15,-2-1-1-15,2 3-2 16,0 0 2-16,1 0 1 0,-3 0-1 16,4 1-2-16,-4 5 2 0,0 2 1 15,0 0-2-15,1 0 0 0,-3 2-2 16,-2 0-1-16,0-1 4 0,0-1-2 0,0 1 1 15,2-1 0-15,4-3-4 0,0-1-3 16,2-2 4-16,3-2 5 0,-1 0-19 16,4 0-6-16,-3 0-17 0,1-5 0 15,3 0-22-15,-7 1-18 0,-2-2-40 16,-2 4 5-16</inkml:trace>
  <inkml:trace contextRef="#ctx0" brushRef="#br0" timeOffset="9041.02">26356 11075 298 0,'-13'9'50'0,"-5"4"35"15,-3 5-48-15,-4 3 12 16,3 3-6-16,1 5-11 0,4 3-17 16,-1 3-8-16,1 3-3 0,1 2-3 0,-1-2 1 15,7 0-3-15,2 1 2 0,1 2-22 16,3 4-35-16,0-3-28 0,2-5-1 15</inkml:trace>
  <inkml:trace contextRef="#ctx0" brushRef="#br0" timeOffset="17009.48">19805 13519 45 0,'0'-4'56'0,"0"-1"-31"16,0 2 7-16,-4 0-5 0,4-1 2 0,-2 2-8 15,-2-1 0-15,2 1-1 0,2 1 1 16,-2 0-3-16,0-1 2 0,-1 0-6 15,1 1 1-15,0-2 10 0,0 3-10 16,2-2-1-16,-4 1 0 0,2 1 0 16,2-1-3-16,-2 1 0 0,0 0-3 0,-2 0 0 15,0 0-3-15,-3 0-1 0,3 7-2 16,-2 2 4-16,0 3-1 15,0 3-3-15,-3 2 3 0,3 4 0 16,0 2 3-16,-2 3-4 0,2 1 3 0,-1 4-1 16,3 0-4-16,-2 3-1 0,2 7 5 15,-2 2-3-15,2 3 3 0,4 2-5 16,0-4 2-16,0-3-2 0,6-2 0 15,6-8-1-15,7-5 2 0,1-5-1 16,7-5 0-16,2-7-1 0,0-5-1 0,2-4 3 16,0 0-2-16,2-10 0 0,0-5 2 15,-4-6 0-15,-2-2-3 0,-4 0 1 16,-7-3 1-16,-1 0 0 15,-5 1-1-15,-4 0 1 0,-6-2 5 0,0 3 0 16,0 1 0-16,-8-3 1 0,-4 3-1 16,-1 2-6-16,-3 0 1 0,-1 7-1 15,-1 4 4-15,-3 5-3 0,-2 5-2 16,-4 3 0-16,3 15 2 0,-3 5-1 15,2 6-1-15,2 2-1 0,5 1 0 0,3 3-9 16,9-2-16-16,2-3-10 0,4-2-19 16,6-6-28-16,2-9-84 0</inkml:trace>
  <inkml:trace contextRef="#ctx0" brushRef="#br0" timeOffset="17763.52">20702 13663 112 0,'0'0'30'16,"0"0"0"-16,-6 0 3 0,2 0 0 15,-2 0 6-15,2 0-9 0,-3 0-3 16,1 0-1-16,2 0 4 0,0 0 1 16,0 0-10-16,0 0-3 0,-1-3 1 15,3 1-1-15,-2-4-2 0,-2 2 0 0,4-1-1 16,-4-1-2-16,0 0-4 0,1 1 0 15,-3-1-1-15,0 0-1 0,0 0-1 16,-5-2-4-16,1 4 3 0,-1-1 1 16,-1 0-3-16,-3 5 0 0,1-1 2 15,-3 1-3-15,3 0 0 0,-3 2 2 0,3 8-2 16,-3 2 0-16,2 3-1 15,1 2-1-15,-3 5 2 0,3 5-3 16,8 1 1-16,-1 4 1 0,3 1-1 16,6 1 1-16,0 0-2 0,4-2 0 0,11 1 2 15,7-5 0-15,5-4-2 0,6-5 1 16,5-3 2-16,-1-6-1 0,2-4-2 15,2-4 0-15,3-2 2 0,3-2 0 16,-1-9-3-16,-3-7 2 0,1-4 1 16,-7-1 0-16,-4-4-2 0,-4-1 1 0,-6 0 1 15,-9 0 0-15,-6 2-2 0,-6 0 2 16,-2 2 1-16,-2-1 6 15,-8 2-4-15,-9-1 3 0,-3 1-3 16,-9 3-1-16,2-1-2 0,-4 4 0 16,-5 7 0-16,-3 6 0 0,-2 4-2 0,-3 4 0 15,3 15 2-15,1 6-3 0,7 7-5 16,11 4-5-16,7 2-9 0,9 3-23 15,8-1-27-15,0-5-46 0,0-4-150 16</inkml:trace>
  <inkml:trace contextRef="#ctx0" brushRef="#br0" timeOffset="18714.57">21085 14283 13 0,'0'0'11'0,"4"0"10"16,-2 0 118-16,-2 0-86 0,0-5-13 15,0 1 9-15,0-2-12 0,0-1 4 16,0 1-6-16,0 2-6 16,0 1-4-16,0 2 2 0,0-1-4 0,0 2-8 15,0 0-1-15,0 0 1 0,-2 0-4 16,-2 3-11-16,-1 8-1 0,-1 3 1 15,4 1 2-15,0 4-2 0,-2 0 0 16,4 0 2-16,0 4 0 0,0-2-2 16,0-1 0-16,0 2 0 0,0-3 1 0,0-2-2 15,4 0 1-15,2-2 1 0,3-1 0 16,-1-2-3-16,2-4-5 0,3-3-5 15,-1-3-6-15,5-2-10 0,-1 0-18 16,3-4-20-16,-5-5-37 0,3-4-58 16</inkml:trace>
  <inkml:trace contextRef="#ctx0" brushRef="#br0" timeOffset="19091.59">21341 14299 33 0,'0'-3'55'16,"0"-1"63"-16,0 2-65 0,0 0-7 15,0 2-2-15,0 0-11 0,-2 0-11 16,-4 0-13-16,4 12 2 0,-5 3-1 0,3 1 0 16,-2-1 1-16,2 3-2 0,0-1 0 15,2 3 1-15,-2 0-2 16,2-1 1-16,2-2-4 0,0 1-3 15,0-2-3-15,4-3 3 0,4 0-1 16,2-1-2-16,3-4 2 0,3 1 0 0,3-4 0 16,-1-5-1-16,5 0 0 0,0 0-1 15,-2-3-3-15,-1-8 2 0,1 1-1 16,-2 0 3-16,-7-2-2 0,-2 3-2 15,-8-1 4-15,-2 0 1 0,0 1 2 16,0-1-3-16,-10 1 0 0,-4 1 1 0,1-1 0 16,-8 4-2-16,1 1 1 0,-5 4 0 15,0 0 0-15,-2 6-1 16,2 9-2-16,5 2-2 0,3 2-6 15,7 3-7-15,8-1-32 0,2-4-72 0,0-3-134 16</inkml:trace>
  <inkml:trace contextRef="#ctx0" brushRef="#br0" timeOffset="19890.64">22236 13564 27 0,'-4'0'29'16,"-4"0"52"-16,1 0-23 0,-1 0-18 15,0-1 2-15,2 0-5 0,-3 0-9 16,1-2-2-16,2 3-6 0,0 0-3 16,-3 0-2-16,3 0 1 0,4 0-1 15,-4 0 0-15,4 0 1 0,2 2-3 16,0-2 0-16,0 0-5 0,0 1-5 15,0 0-2-15,6 1 0 0,9 0 9 16,5-1-5-16,7-1-2 0,6 0 1 16,6 0-2-16,9 0-1 0,4 0-3 0,10-3 4 15,4-5-1-15,2 0-1 0,0-2 0 16,-2-2 2-16,-1 0-2 0,-8-2-1 15,-7 1 1-15,-7 1 2 0,-7 3-1 16,-12 3-2-16,-3 1 1 0,-11 2 1 16,-1 1-1-16,-9 0 0 0,2 2 0 0,-2 0 1 15,2 0-1-15,-2 0-1 16,4 0 0-16,-2 0 2 0,-2 0-2 15,4 0-4-15,-2 0-3 0,-2 2-8 16,2 4-5-16,-2 0-17 0,0 0-17 0,0 1-34 16,0-3-80-16</inkml:trace>
  <inkml:trace contextRef="#ctx0" brushRef="#br0" timeOffset="20279.66">22906 13231 20 0,'-6'0'155'0,"3"-3"-102"0,1-2 31 16,2 3-33-16,0-1-15 0,2 1-12 16,13 0-8-16,4 0-5 0,-1 2-2 15,7 0-2-15,0 0-4 16,2 7 1-16,0 2-3 0,4 0 3 0,-5 1 0 15,-3 2 2-15,-2 1-1 0,-11 2-2 16,-2 0 7-16,-1 2-5 0,-7-1-1 16,0 0 1-16,-2 4 0 0,-11 4-2 15,-3 2 1-15,-3 7-1 0,-2 0 3 16,1 4-3-16,3 1-3 0,3 0 0 15,3 1 2-15,3-1-2 0,6 1-4 0,2-2-10 16,0-2-32-16,0-2-35 0,0-10-142 16</inkml:trace>
  <inkml:trace contextRef="#ctx0" brushRef="#br0" timeOffset="21446.73">24330 13274 129 0,'0'-2'21'16,"0"0"20"-16,0-2-8 0,-2 1 2 15,0-2-2-15,2 1-2 0,-4 0-3 16,0 1 2-16,4-1-2 0,-5 3-3 15,3-3 3-15,0 2-11 0,2 0-1 16,0 1 1-16,0 1-6 0,0 0-2 16,0 0-5-16,0 0-1 0,0 0-5 0,0 9 2 15,0 7 2-15,0 7 0 16,0 0 0-16,0 2-3 0,0 2 1 15,2-3 2-15,0 2-1 0,3-1-2 16,-3-3 2-16,0-1-2 0,0-4 2 0,-2-3-2 16,0-1 1-16,0-5 2 0,0-2-1 15,0-2-1-15,0-3 3 0,0-1 3 16,-2 0-4-16,-2-7 1 0,4-6-3 15,-5-6 2-15,3-5-2 0,2-1 0 16,0-5 0-16,0 0 2 0,0-3 1 0,5-4 1 16,3-2-3-16,2-5 3 0,7-3-4 15,-3-3 0-15,9 3 0 16,-2 5 1-16,5 6-2 0,1 9 1 15,0 5 0-15,4 8 0 0,0 6 0 0,0 3-1 16,-4 5 0-16,-8 0 2 0,-3 11-2 16,-8 7-1-16,-5 3 2 0,-3 5 1 15,0 2 0-15,-13 2-3 0,-1 2 2 16,-7 2-1-16,-2-3 0 0,3-3 1 15,-3-3-3-15,0-4 3 0,5-1-1 0,1-2 0 16,5-4 1-16,3-3 1 0,5-1-1 16,2-5-2-16,2 1 2 0,0-2 0 15,8-4-2-15,9 0 1 16,4 0 2-16,1 0 0 0,5 0-2 0,2-2 0 15,0 1 1-15,-2-1 0 0,0 0-1 16,0 2-2-16,-5 0 3 0,-1 0 1 16,-4 0-2-16,-7 4 2 0,-4 3-2 15,-2 1 2-15,-4 1-2 0,0 3 0 16,0 0 1-16,-6 0 2 0,-4 0-2 0,-3-2-1 15,1 1 1-15,-3-1 1 0,-1-2 1 16,1 1-4-16,-3-1 4 0,-3-2 2 16,1 3-1-16,-3-3-1 0,0 2-2 15,4 0 4-15,3-2-4 0,4-1 0 16,5-1 0-16,1-3 2 0,6 0-3 15,0 1-2-15,0 0-4 0,0-1-9 16,15 2-15-16,-1-2-25 0,1-1-40 16,-1 0-125-16</inkml:trace>
  <inkml:trace contextRef="#ctx0" brushRef="#br0" timeOffset="21711.74">24942 13325 30 0,'0'-2'210'0,"0"-3"-139"16,0 2-12-16,0 2 10 0,0 1-23 15,0 0-6-15,-6 0-12 0,2 6-11 0,-3 6-4 16,1 0 1-16,0 4-3 0,0-2-3 15,2 1-2-15,-3-2-5 0,5-1 1 16,2-2 0-16,0 0-2 0,0-1-2 16,0-3-8-16,11-1-19 0,3-2-16 15,1-3-28-15,1 0-61 0,-1-3-200 16</inkml:trace>
  <inkml:trace contextRef="#ctx0" brushRef="#br0" timeOffset="22071.76">25182 13285 70 0,'4'0'195'16,"-4"0"-110"-16,0 0-33 0,0 6-22 16,0-1-4-16,0 3 9 0,0 3-5 0,-8 0-15 15,1 0-4-15,5-1 2 16,0-1-4-16,2-2-4 0,0 1-5 15,2-3 1-15,7-3 3 0,3-2-1 16,4 0-3-16,5 0 4 0,4-4-2 0,6-4-2 16,0-2-1-16,0-2-3 0,2 1-1 15,-6 1-2-15,-4 0 4 0,-7 1 0 16,-3 5 2-16,-7-1 0 0,-2 5 1 15,-2 0 0-15,-2 0 2 0,0 0-1 16,0 1 1-16,-8 8 5 0,-3 3-1 0,3 1 3 16,-2 0-4-16,-1 0-4 0,3 2 1 15,0-2-1-15,4 0-2 16,4-1 2-16,0-1-1 0,0 1-1 15,0-2-1-15,6-3-6 0,4-1-10 0,9-4-9 16,-3-2-33-16,7 0-28 0,0-2-81 16</inkml:trace>
  <inkml:trace contextRef="#ctx0" brushRef="#br0" timeOffset="22747.8">25688 13294 23 0,'0'-7'175'0,"0"-4"-128"16,0 1 1-16,-6 3 0 0,-2 0-3 15,-3 3-2-15,1 2-8 0,0 1-6 0,-5 1 3 16,1 0-11-16,-3 3-1 0,1 8-2 16,-3 3-1-16,-2 5-2 0,1 0-3 15,3 1 0-15,1 1-1 0,7-5-5 16,9 0-2-16,0-1-3 0,0-4 1 15,15-2-2-15,3-3 1 0,3-4 1 16,10-2 2-16,4 0-4 0,0-7 0 0,-2-4-1 16,1-2-8-16,-8 0 1 0,-5-2 0 15,-4 3-1-15,-5 3 0 16,-8 2-3-16,-2 2-2 0,-2 2 7 0,0 1-1 15,-12 2-1-15,1 0 1 0,-3 3 4 16,2 7 3-16,3 2-1 0,-1 0 1 16,4 4 1-16,0-2-2 0,6-2 1 15,0 0 1-15,0-3-1 0,10-1-1 16,4-3-2-16,9-3 4 0,0-2 0 0,6 0-2 15,0 0 2-15,2-9-1 0,-6-3 0 16,-3 4 2-16,-5-2-3 0,-1-1 1 16,3 0 3-16,-2-2-2 0,-1-1-1 15,-6 1 2-15,1 2 3 0,-5 3 3 16,-4 1 0-16,-2 3 0 0,0 1 4 15,0 1-4-15,0 2 0 0,-2 0-7 16,-2 5-1-16,0 4 1 0,0 3 0 16,-3 0-1-16,5 1 2 0,2 1 0 15,-4-3-2-15,2 0 1 0,2-1 0 0,0-3 1 16,0-1-2-16,0-4 0 0,0-1 2 15,0-1 0-15,8 0-2 0,1-2 4 16,1-9-1-16,2 0-1 0,1-1-2 16,-3-2 1-16,7 3 1 0,-5 0 0 15,0 1-2-15,-5 2 0 0,-3 3 3 16,-2 1-1-16,-2 2 0 0,4 2-1 15,-4 0 1-15,0 0-3 0,0 0-2 16,0 7 3-16,0 3 2 0,0 1 0 16,0 1-3-16,0-2-7 0,0 0-7 0,0-1-1 15,2-1-8-15,4-2-10 0,5-1-5 16,7-4-26-16,7-1 8 0,-2 0 0 15,-3-12-217-15</inkml:trace>
  <inkml:trace contextRef="#ctx0" brushRef="#br0" timeOffset="22923.81">26296 13331 6 0,'-4'0'275'16,"2"0"-215"-16,0-1 0 0,-3 1-21 15,1 0-8-15,-2 0 3 0,2 4-13 16,2 5-12-16,-2 2-5 0,2 2 1 16,2 2-5-16,0-1 1 0,0 0 0 0,0 0 1 15,4 0-2-15,8-1-4 0,7-2-1 16,8-1 7-16,4-8-35 0,2-2 13 15,2 0-26-15,2-5-3 0,7-7 9 16,-1-7-93-16,-2 0-24 0</inkml:trace>
  <inkml:trace contextRef="#ctx0" brushRef="#br0" timeOffset="23087.82">26808 13279 19 0,'5'-3'161'0,"-3"-2"-48"15,-2 4-45-15,0 1-13 0,-11 0-37 16,-1 7-2-16,-3 7 5 0,-3 4-3 0,-7 7 0 16,0 5 7-16,-2 5-5 0,-4 3-1 15,-2 5-7-15,4 2 0 0,2-2-9 16,3 1-4-16,5-1 3 0,3-3-1 15,3-2-1-15,7-5 0 0,0-7-22 16,4-7-13-16,0-4-21 0,-3-9-37 16,3-6-81-16</inkml:trace>
  <inkml:trace contextRef="#ctx0" brushRef="#br0" timeOffset="23539.85">25289 12926 361 0,'8'0'41'0,"-1"4"-38"0,1 4-12 15,-6-1-24-15,-2-6-55 16,0-1-100-16</inkml:trace>
  <inkml:trace contextRef="#ctx0" brushRef="#br0" timeOffset="192513.34">29711 10910 133 0,'0'-2'62'0,"0"1"-30"0,0 1 11 15,0-3-7-15,0 2-1 0,-2 1 2 16,0 0-13-16,0 0-8 0,-1 0 4 15,3 0-1-15,0 0-4 0,0 0-1 16,0 0-3-16,-2 0 3 0,0 0 1 16,2 0 0-16,-4 0 0 0,4 0-3 15,0 1-3-15,0-1-2 0,-2 2 3 0,2-1-1 16,-2-1 2-16,0 0-2 0,0 0 3 15,2 2-1-15,-2-1-3 0,0 1-1 16,-2 0 0-16,4 0 0 16,-4 1 1-16,4 1-3 0,-5 4 2 0,3 0-3 15,0 6 1-15,2 3-1 0,0 3-1 16,0 4 1-16,0 2-2 0,0 1-2 15,0 5 2-15,-2 1-1 0,0 2-1 16,0 3 0-16,2 0 1 0,-2 0 0 16,0-1-1-16,0-5-1 0,0-2 2 0,0-5 0 15,2-4-1-15,-2-2-2 0,0-8 3 16,2-6-3-16,0-1-3 0,0-4-6 15,0 0-4-15,2 0-2 16,4-10-6-16,2-5-17 0,0-4-17 0,3-4-35 16,-5-6-86-16,2-5-90 0</inkml:trace>
  <inkml:trace contextRef="#ctx0" brushRef="#br0" timeOffset="192958.37">30017 10828 10 0,'2'0'252'0,"-2"-1"-179"0,0 1-26 16,0 0 12-16,0-1-18 0,0 1-4 15,0 0-12-15,2 0-16 0,-2 0 1 0,2 5 10 16,0 5 6-16,0 4-6 0,-2 6-2 16,0 0 0-16,0 2-3 15,0 5 0-15,-2-2-6 0,-4 2-1 16,0 2 2-16,1 0-6 0,1 1 0 0,0 2-1 15,2 0-2-15,0 0 0 0,-2-1-1 16,2 0 0-16,2-2 1 0,0-1-2 16,-2-4 2-16,2-5-1 0,0-3-5 15,0-8-8-15,0-2-8 0,2-5-4 16,4-1-12-16,0 0-8 0,0 0-20 15,3-12-47-15,-3-3-109 0,-2-6 33 0</inkml:trace>
  <inkml:trace contextRef="#ctx0" brushRef="#br0" timeOffset="193442.4">30300 10859 12 0,'4'3'-10'0,"-4"-1"221"0,0-2-141 0,0 0-37 16,0 0 25-16,0 0-14 0,0 3-7 15,0 0-1-15,0 1-5 0,0 1 0 16,2 1-3-16,-2 0-7 16,0 4-4-16,0 1-1 0,0 3-2 0,2 2 0 15,0 1-2-15,0 3-1 0,0 0-1 16,-2 3-3-16,0 1 1 0,0 3 1 15,0-1-3-15,0 2-1 0,0 1-1 16,0-1-3-16,0 0 1 0,0-1-1 16,-2-1 1-16,2-2-2 0,0-2 1 0,0-4-1 15,0-3 0-15,0-4-2 0,0-5-5 16,0-1-6-16,0-2-6 0,0-2-3 15,0-1-5-15,0 0-6 16,2-1-22-16,0-11-42 0,5-7-83 0,-7 0-94 16</inkml:trace>
  <inkml:trace contextRef="#ctx0" brushRef="#br0" timeOffset="194066.44">30734 10807 9 0,'2'0'-9'0,"0"0"126"15,-2 0 6-15,0-1-79 0,0 0 20 16,2 0-18-16,-2-1-6 0,0 1-4 16,0 0-7-16,0-2-10 0,0 3 5 15,0-1-2-15,0 1-4 0,0 0-3 16,0 0 1-16,0 0-4 0,0 0-2 15,0 1 2-15,0 6-4 0,0 5 5 0,0 5-2 16,0 4 1-16,-4 3-4 0,2 5 0 16,-4 1-2-16,2 4-1 0,-3 5-1 15,5 2-3-15,-2 1 4 0,2 3-3 16,0-4 0-16,0-2 0 0,2 0 0 15,0-3-3-15,0-4 2 0,2-3 1 0,2-7-2 16,0-2 0-16,0-4 1 16,3-5-1-16,-5 0-1 0,2-6 2 15,0-2-1-15,-4-1 0 0,0-2 0 16,0 0 3-16,4 0 0 0,0-4 0 0,2-4-3 15,1 0 1-15,-3 0 1 0,-2 1-2 16,2 2 1-16,-2 0 0 0,-2 1 1 16,0 3-2-16,0 1 0 0,0 0 1 15,0 0-2-15,0 0 0 0,0 0-3 16,0 0 4-16,0 0-7 0,0 0-10 0,0 4-5 15,0-1-2-15,0-2-7 0,-4 1-16 16,2-2-33-16,-4 0-115 0,-1-5-124 16</inkml:trace>
  <inkml:trace contextRef="#ctx0" brushRef="#br0" timeOffset="195886.54">29376 10584 178 0,'0'0'67'0,"0"0"-25"16,0 0 1-16,0 0-25 0,0 0 0 15,0 0 12-15,0 0-13 0,0 0-11 16,0 0-4-16,0 0-3 0,0 0 1 15,0 0 1-15,0 0-2 0,0 0 1 0,0 0 0 16,0 0 0-16,0 0-1 0,0 0-3 16,0 0 3-16,0 0-10 0,0 3-37 15,0 0-48-15,0-2-88 0</inkml:trace>
  <inkml:trace contextRef="#ctx0" brushRef="#br0" timeOffset="196146.56">29394 10825 64 0,'3'0'134'0,"-1"1"-28"16,-2-1-84-16,0 0 7 0,0 0-3 16,0 0-2-16,0 0-8 0,2 0-14 15,-2 0-3-15,0 2 0 0,0 2-5 0,0 3 0 16,0-2-24-16,0-1-18 0,0 0-30 15,0-3-58-15</inkml:trace>
  <inkml:trace contextRef="#ctx0" brushRef="#br0" timeOffset="196419.57">29434 11053 15 0,'-2'1'209'15,"-2"1"-166"-15,-1 0-5 0,1 0-12 0,0 0-19 16,4-1-1-16,-2 0-1 15,2 0-7-15,0 2 1 0,0-1-3 16,-2 3-7-16,2 0-11 0,0 1-13 16,0-1-30-16,0 0-40 0,0 1 1 0</inkml:trace>
  <inkml:trace contextRef="#ctx0" brushRef="#br0" timeOffset="196650.59">29450 11310 2 0,'2'3'-2'0,"-2"-3"139"0,2 1-90 15,-2-1-41-15,0 0 4 0,0 0-9 16,0 2 3-16,0 0 4 0,0 3-10 0,0 0-11 16,0-1-52-16,0-1-58 0</inkml:trace>
  <inkml:trace contextRef="#ctx0" brushRef="#br0" timeOffset="196902.6">29446 11487 84 0,'-2'4'138'0,"-2"0"-102"15,2 0 9-15,-2-2-12 0,2 1-13 0,0-2-11 16,0 1-4-16,2 0-4 0,0 0 0 16,0 1-1-16,0-3 0 0,0 2-11 15,0-1-22-15,0 0-42 0,0-1-41 16</inkml:trace>
  <inkml:trace contextRef="#ctx0" brushRef="#br0" timeOffset="197103.61">29450 11664 11 0,'-4'5'-11'0,"4"-1"105"16,0 1-27-16,-2-2-60 0,2 0-1 0,0-1-6 15,0 2-3-15,0-3 0 0,0 0-7 16,0 0-18-16,0-1-38 0</inkml:trace>
  <inkml:trace contextRef="#ctx0" brushRef="#br0" timeOffset="197395.63">29446 12045 165 0,'0'7'162'0,"-2"-6"-138"15,2 2 1-15,0-2-19 0,0-1-3 16,0 1 1-16,0-1-12 0,0 0-46 15,0 0-70-15</inkml:trace>
  <inkml:trace contextRef="#ctx0" brushRef="#br0" timeOffset="208789.28">29117 10993 122 0,'0'0'132'0,"0"0"-82"0,0 0 7 0,0 0-15 15,0-1-5-15,0-4-4 0,0 2-2 16,0-1-9-16,0 3 2 0,0-1-2 16,0 0-2-16,0 1-5 0,0 1 1 15,0 0 1-15,0 0-3 0,0 0-5 16,0 1-4-16,-4 12 0 0,-4 6-3 0,4 5 2 15,0 5 1-15,0 2 0 16,4 4-1-16,-2 2-4 0,-3 2 3 16,5 0-1-16,0-1-2 0,0-2 0 15,0-4 1-15,7-4-3 0,-1-3 3 0,-4-3-2 16,6-3 2-16,-6-2-1 0,0-4 1 15,-2-3-2-15,2-1 2 0,-2-5 0 16,0-2-2-16,2-1 0 0,-2-1 0 16,0 0 2-16,0 0-2 0,0 0-6 15,0 0-3-15,0 0-6 0,0 0-10 0,0-4-7 16,0-3-6-16,0 1-19 0,0 1-21 15,0-4-83-15,-2 2-94 16</inkml:trace>
  <inkml:trace contextRef="#ctx0" brushRef="#br0" timeOffset="209409.31">28888 10953 145 0,'0'0'68'0,"0"0"-20"0,0-3 6 16,0 3-11-16,0 0 0 0,0 0-6 15,0 0-8-15,0 0-8 0,0 0-1 16,0 0-6-16,0 0-4 0,2 8 2 15,2 3 7-15,-4 4-3 0,2 3 1 16,-2 4 1-16,0 4-3 0,0 2 2 16,0 4-6-16,0 4-3 0,0 0 1 15,0 2-5-15,0 0-1 0,0-1-1 16,0-3 1-16,0-4-3 0,0-4 0 15,0-5 1-15,0-2 0 0,2 0 0 0,0-5-2 16,0-2 0-16,-2-2 2 0,0-3-1 16,0-3-3-16,0-3-3 0,0-1-7 15,0 0-5-15,0 0-6 0,0 0-3 16,0-2-12-16,0-7-15 0,0-1-21 15,0-5-79-15,0 0-86 0</inkml:trace>
  <inkml:trace contextRef="#ctx0" brushRef="#br0" timeOffset="210141.36">28673 10943 64 0,'-2'1'49'0,"2"0"-20"0,0-1 7 16,-2 0-12-16,0 0-2 0,0 0 3 15,0 0-6-15,2 0-5 0,0 0 5 0,-4 0-6 16,1 1 0-16,1-1 5 0,0 2 5 16,2-2 0-16,0 0 0 15,0 0 3-15,0 0 6 0,0 0 0 16,0 0-6-16,-2 0-3 0,2 1 0 0,0 0-3 15,-4 4-7-15,4 3-4 0,0 6 0 16,-2 3 2-16,2 5 0 0,0 4-2 16,0 5-1-16,0 4-1 0,0 3-3 15,0 1 0-15,0 2-2 0,2-2 1 16,2-1-3-16,-2-5-1 0,2-5 3 0,1-5-1 15,-3-6-1-15,0-1 0 0,2-3 1 16,-4-3 0-16,0-2-2 0,2-3 1 16,-2-2 2-16,0-1 0 15,0 0-4-15,0-2 4 0,0 0-1 0,0 0 3 16,2 0-2-16,-2 0 3 0,0 0 0 15,0-2-2-15,0-2-5 0,0-1 2 16,0 0 0-16,0 0 0 0,0 0-3 16,0 3-5-16,0-2-1 0,0 2-10 15,0 1-9-15,0 1-20 0,2 0-15 0,0 0-33 16,-2 0-197-16</inkml:trace>
  <inkml:trace contextRef="#ctx0" brushRef="#br0" timeOffset="-211706.93">30930 11721 25 0,'-4'0'140'16,"2"0"-115"-16,-2-2 23 0,0-2 2 16,4 3-19-16,-4-2-3 0,0 0 4 0,2 2-13 15,-3-1-4-15,3 1 1 0,2 1 1 16,0-2-1-16,0 2-7 0,0 0 5 15,-2 0-4-15,0-1 1 0,0 1-1 16,2 0-7-16,-4 0 4 0,2 0-1 16,0 0-4-16,-2 0 2 0,4 0 0 0,0 0-1 15,0 0-5-15,0 0 1 0,0 0 3 16,8 2-1-16,2-1 5 15,7 0 0-15,-1-1-5 0,7 0 2 16,0 0-3-16,2 0 0 0,-7 0 2 16,5 0 0-16,0 0-2 0,-3 0 2 0,1 0 1 15,-2 1-1-15,-5 2-1 0,-1 2 1 16,-1 0 0-16,-4 0 2 0,-2 2-1 15,-3 0-2-15,-3 0 2 0,0 0-1 16,0 2 0-16,0 2 0 0,-11 0 2 16,-5 1-3-16,-1 2 1 0,-6-3-2 0,3 2 1 15,-1-1 0-15,4 0-1 0,-1-2 0 16,3-1 0-16,1-3 1 15,2-2-1-15,5-1 0 0,3-1 1 16,4-2 1-16,0 0 0 0,0 0-2 0,0 0 2 16,0-8-3-16,6 3-3 0,5-1 2 15,-1 1 2-15,2 1-1 0,-3 1 1 16,3 1-1-16,3 2 2 0,-5 0-1 15,4 0 0-15,1 0 0 0,-1 3 0 16,1 5 1-16,6 4 1 0,-1-1 0 0,1-1-1 16,4-1-1-16,-1 0-1 0,3-2 0 15,0-3-10-15,4 4-23 0,-2-8-28 16,2 0-36-16,-4 0-153 15</inkml:trace>
  <inkml:trace contextRef="#ctx0" brushRef="#br0" timeOffset="-175092.84">30064 13358 64 0,'0'0'90'0,"0"-1"-65"0,0-4 19 16,0 1-9-16,0 0-5 0,-4 1 3 0,0-2-8 15,-2 0-7-15,2 1 2 16,-5 0 2-16,1 1-4 0,0 2-5 15,0-1 0-15,-5 2 4 0,1 0-7 16,-1 0-7-16,-1 0 6 0,-3 6-3 0,-3 3 1 16,-3 2-1-16,0 1 2 0,2 1 1 15,-1 2 0-15,3-1 0 16,3 3-2-16,3 1-2 0,1 0-1 0,8 2-4 15,-3 0 0-15,5 0 2 0,2 4-2 16,0-5 0-16,9 1 1 0,7-3 0 0,7-5-1 16,4 1 1-16,2-4 0 0,2-5-1 15,2-1 0-15,2-3-1 16,2 0 2-16,-2-7-1 0,0-7-1 15,1 0 0-15,-7-4 1 0,-3 2 0 0,-5-3 0 16,-6 1 0-16,-7 0 2 0,-4 1-2 16,-2-1 1-16,-2 1 0 0,0 0 2 15,-2-2-3-15,-10 0 1 0,-1-1 0 16,-1 0 2-16,-3 0-1 0,-1 1-2 15,-3 3 0-15,2 5 0 0,3 2 0 0,1 8-1 16,5 1 0-16,2 0-1 0,4 6-1 16,-3 8-23-16,5 1-18 0,2 1-16 15,0-4-64-15,0-2-168 16</inkml:trace>
  <inkml:trace contextRef="#ctx0" brushRef="#br0" timeOffset="-174529.81">30554 13350 52 0,'-6'-7'168'0,"-4"3"-133"16,-1-2 24-16,-3 1-12 0,1-2-16 16,-1 1 4-16,1 4-9 0,-3-3-5 15,1 3-3-15,-1 2 3 0,-1 0-1 16,3 0-7-16,2 0 3 0,-1 5-5 15,1 3-2-15,1 3-5 0,5 2 0 16,-2 0 1-16,4 4-4 0,2 1 0 16,0 3 0-16,2 0 1 0,6 3 0 15,2-3-2-15,7 2 1 0,-1-1-1 0,3-3 1 16,1 0-2-16,5-4 0 0,2-4 1 15,2-3 0-15,-1-6-4 0,8-2 4 16,-10 0-1-16,3-5 0 0,-2-6-1 16,0-4-2-16,-7 0 6 0,1-3-2 15,-4 0 0-15,-7-1 2 0,-2 3 0 16,-6-3 0-16,0 1-2 0,-2-2 1 15,-8-1 5-15,-7 1-1 0,5-1-3 16,-3-1-1-16,-1 2 1 0,3 6-1 16,1 5-2-16,4 5 1 0,-1 4 0 0,3 0-4 15,-2 9 0-15,0 5-5 0,3 5-21 16,3-1-21-16,2 0-29 0,0-5-80 15</inkml:trace>
  <inkml:trace contextRef="#ctx0" brushRef="#br0" timeOffset="-173904.77">31017 13390 2 0,'-4'-1'-2'0,"2"-1"60"0,0-1 68 15,-2-1-84-15,0-1 19 0,-5 0-16 16,3-1-14-16,2 0 7 0,-2 0-8 15,0 1-4-15,-1 0-2 0,-3 1-2 16,-2-1-2-16,3 0 0 0,-3 4-4 16,0-1 0-16,-1 2-4 0,-1 0-1 0,-1 0 0 15,1 3 0-15,-1 6-4 16,1 1-2-16,-1 3-1 0,3 2 1 15,2 5-2-15,1-1-1 0,1 5 0 0,2 3-1 16,4-1-1-16,2 2-1 0,0 2 2 16,8-2-1-16,7-2 0 0,3 0-1 15,3-5 1-15,4-3 0 0,4-3-8 16,4-5 3-16,2-6-3 0,2-4-4 15,0 0 5-15,-2-5 2 0,-2-10 3 0,0-1 2 16,-6-4-1-16,-2-1 1 0,-4 0 1 16,-5-3 1-16,-1 0 0 0,-7-1 4 15,-8-3 5-15,0 1-5 16,0-2 0-16,-14-2 0 0,-3 1-3 0,-1 1-2 15,-1 2-1-15,2 4 0 0,1 8 1 16,3 7-1-16,3 5-1 0,0 3-2 16,-1 3 0-16,3 8 1 0,2 2 0 15,4 3-15-15,0-2-10 0,0 2-22 16,2 1-23-16,0-5-38 0,0-2-138 0</inkml:trace>
  <inkml:trace contextRef="#ctx0" brushRef="#br0" timeOffset="-173288.75">31604 13388 143 0,'-4'-4'46'16,"0"-2"6"-16,2 0 0 0,-4 1-17 15,-1 0 3-15,1 1 1 0,0 1-10 16,0-1-1-16,-4 1-6 16,1 0-6-16,1 1-2 0,-4 0 0 0,-1-1 0 15,-3 3-1-15,-3 0-3 0,0 0 2 16,-3 0 0-16,1 5 2 0,2 3-5 15,-1 3 1-15,3 2-4 0,3 2 0 16,3 4 0-16,3 0-5 0,2 1 3 16,6 4-3-16,0-1-1 0,0 2 0 0,8 3 0 15,5-1 1-15,3-1-1 0,9-2 0 16,4-3 1-16,2-4-4 0,6-5-2 15,2-3 2-15,-1-7-4 0,-1-2-2 16,0 0 3-16,-2-3-1 0,0-10 5 16,0-4 1-16,-1-5 2 0,-3 0-1 0,-9-1 2 15,-3-1-1-15,-5-1 12 16,-7-2-4-16,-5-1-2 0,-2-1-2 15,-2-2-2-15,-13-1 0 0,-1 0-4 16,-3 1 2-16,-8 4-2 0,2 1 0 0,-2 9 3 16,5 7-3-16,3 7-3 0,5 3-2 15,3 9-16-15,1 9-29 0,0 0-48 16,-1-3-154-16</inkml:trace>
  <inkml:trace contextRef="#ctx0" brushRef="#br0" timeOffset="-158697.9">28745 13338 149 0,'0'0'75'16,"0"0"-35"-16,2 0 20 0,-2 0-16 16,0 0-7-16,0 0 0 0,0-1-11 15,3 0 1-15,-1 1-9 0,-2 0 1 0,0 0-5 16,0 0-4-16,0 0 0 0,0 0-5 15,0 1-3-15,0 7 9 0,0 2-1 16,2 1-5-16,0 2 0 16,-2-2 0-16,0 5-2 0,0 0 1 15,0-2-3-15,0 1 0 0,2 0 1 0,0-3 1 16,0 1-3-16,0 2-1 0,0-2 2 15,0 0-1-15,0-2 0 0,2-2-1 16,-4-4 2-16,0 2-3 0,4-3-3 16,-4 0-8-16,3 0-5 0,1-3-5 15,0 0-7-15,0 0-7 0,4-1-2 0,-2 0-19 16,7 0-49-16,-5-9-88 0</inkml:trace>
  <inkml:trace contextRef="#ctx0" brushRef="#br0" timeOffset="-158260.88">29134 13309 15 0,'6'3'10'0,"-4"-2"205"0,-2-1-158 0,0 1-13 16,0 1-5-16,0 1-11 0,0 4 3 15,0 1-4-15,0 1-7 0,-4 4 0 16,0 1 0-16,2 1-2 0,0 1-3 15,-2 2-4-15,4 1 4 0,-4 0 1 16,2 0 4-16,-1 0-10 0,3 1-3 16,0-2 0-16,0-1-3 0,-2-2-5 15,2-2 5-15,0 1-2 0,-2-4-2 16,2-2 0-16,0-1 0 0,0-3 1 15,0-1-2-15,0 0-6 0,0-2-5 0,4-1-16 16,5 0-8-16,-1 0-15 0,4-4-16 16,-1-8-47-16,-3-3-135 0</inkml:trace>
  <inkml:trace contextRef="#ctx0" brushRef="#br0" timeOffset="-158046.87">29469 13380 6 0</inkml:trace>
  <inkml:trace contextRef="#ctx0" brushRef="#br0" timeOffset="-157710.85">29469 13380 139 0,'2'-5'77'0,"-2"2"-40"15,0 2 25-15,0-2-18 0,-2 1-16 16,-4 2-1-16,-3 0-7 0,1 0-2 0,4 0-1 15,-4 0 1-15,-3 0-5 0,1 0 1 16,0 5 0-16,-1-1-2 0,-3 0-1 16,4 3 2-16,-1 1 0 0,1-2-3 15,4 3-1-15,-5 1-2 0,3 1-1 16,2 3-1-16,0 1-3 0,4 0 0 0,0 2-2 15,2-2 1-15,0 1 0 0,2 0-2 16,4 0 3-16,4-3-2 16,1-1 0-16,3 0 1 0,7-4-2 15,1-2 2-15,-1 1-1 0,2-4 0 0,-3 1 1 16,3-4-1-16,-2 0 0 0,0 0 0 15,-3-3 0-15,-1-4 0 0,-3-3 0 16,-1-2 0-16,-5 0 1 0,0-1 2 16,-6-4-3-16,2 3 1 0,-4-2 0 15,0-1 2-15,0 1-2 0,-6-4 0 0,-2-1-1 16,0-1 1-16,-1-2-2 0,-3 1 2 15,-1 2-3-15,3 3-8 0,-2 4-3 16,6 7 0-16,-1 4 0 16,5 3-9-16,-2 0-41 0,0 9-15 0,-4 0-103 15</inkml:trace>
  <inkml:trace contextRef="#ctx0" brushRef="#br0" timeOffset="-156928.8">29669 13015 157 0,'5'0'65'15,"-5"0"-6"-15,0 0 8 0,0 0-27 16,0 0-10-16,0 0 1 0,0 0-9 15,2 0-9-15,-2 0-2 0,0 0 1 16,0 0-8-16,0 1-3 0,0-1-3 0,2 1 2 16,-2 1 2-16,0 1-1 0,0 2-3 15,2 0-3-15,2 0-15 16,0 3-7-16,-2-2-21 0,2-1-36 15,-4 0-68-15</inkml:trace>
  <inkml:trace contextRef="#ctx0" brushRef="#br0" timeOffset="-156561.78">29750 13204 2 0,'0'2'166'16,"0"-2"-110"-16,0 1-26 0,0-1-7 0,0 2-14 15,0-2-4-15,0 3 1 0,0-1-6 16,0 2-2-16,0-1 0 0,0-1-12 16,0 5-22-16,0-2-12 0,0 2 18 15,0-2 30-15,0-5-112 0</inkml:trace>
  <inkml:trace contextRef="#ctx0" brushRef="#br0" timeOffset="-156192.76">29723 13357 1 0,'0'2'192'16,"0"-2"-128"-16,0 2-14 0,0-2 6 16,-2 0-29-16,0 0 4 0,2 0-4 15,0 0-12-15,-2 1-6 0,-2 0-1 0,2 2-4 16,0-2-2-16,-2 3-2 0,1 0 0 15,3-2-2-15,0 4-4 0,0-1-13 16,0 1-17-16,0 0-39 0,0 2-41 16,0-2-63-16</inkml:trace>
  <inkml:trace contextRef="#ctx0" brushRef="#br0" timeOffset="-155833.75">29696 13620 9 0,'0'4'-7'0,"2"-1"205"0,-2-2-158 15,0 1-7-15,0 1 10 0,0-2-9 16,0-1-3-16,0 1-10 0,0-1-9 0,0 2-5 16,0 0-2-16,0 0-4 0,0 2 1 15,2-1-2-15,-2 1-2 16,0 0-3-16,2 0-13 0,1 0-26 15,-1-1-42-15,0-2-77 0</inkml:trace>
  <inkml:trace contextRef="#ctx0" brushRef="#br0" timeOffset="-155501.72">29736 13847 45 0,'0'2'133'0,"0"-2"25"0,0 1-113 16,0-1 11-16,0 0-14 0,0 1-11 16,0-1-2-16,0 0-10 15,0 0-14-15,0 0-3 0,-3 0-2 16,3 0 0-16,-2 0-2 0,2 1-2 0,0 4-9 15,0-2-18-15,0 0-8 0,0 2-10 16,0-5-34-16,0 0-104 0</inkml:trace>
  <inkml:trace contextRef="#ctx0" brushRef="#br0" timeOffset="-155245.72">29752 14002 96 0,'2'4'293'0,"-2"-4"-238"15,0 0 0-15,0 0-20 0,0 0 3 0,0 0 6 16,0 0-21-16,0 0-19 0,0 0-2 15,0 0 2-15,0 1-5 0,0-1 1 16,2 0 1-16,0 1-23 0,2 2-25 16,3 0-20-16,-5-3-42 0,0 0-191 15</inkml:trace>
  <inkml:trace contextRef="#ctx0" brushRef="#br0" timeOffset="-155105.72">29752 14002 246 0,'58'77'144'0,"-64"-77"-105"0,-5 0 12 15,3 0-38-15,4 0-7 16,-4 0-5-16,6 0-9 0,-5 2-50 0,-3-2-102 16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1T09:41:38.00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9839 3268 3 0,'7'-10'184'16,"-3"-3"-160"-16,-2 0 20 0,0-1 11 16,2 3-2-16,-2 0-18 0,-2 2-1 15,0 3-4-15,0 0-5 0,0 2-5 16,-8 4-4-16,-2 0-3 0,-7 2-7 0,-4 13-2 15,-1 6 1-15,-3 4 3 0,-2 11-5 16,0 8 1-16,-2 7 2 16,2 8-1-16,0 8 1 0,5 0-3 15,1 4 1-15,6 0 2 0,11-3-6 0,2-2 0 16,2-9 1-16,19-7 2 0,10-10-2 15,6-11-3-15,17-8 4 0,6-9 0 16,6-7 2-16,6-5-3 0,-4-3 1 16,-6-12 0-16,-6-3-1 0,-7-5-1 15,-10-2 1-15,-8-3 1 0,-8 1-2 0,-13 1 0 16,-6 0 1-16,-2 0 3 0,-6 1-2 15,-10 3-4-15,-5 2 3 0,-8 0 2 16,-4 4-3-16,-6 1-2 16,-5 7 1-16,-1 6 1 0,-3 2-1 0,1 8 1 15,-1 15-3-15,5 6 1 0,4 3-5 16,8 1-5-16,14 1-12 0,13-4-17 15,4-3-26-15,10-9-44 0,7-6-119 16</inkml:trace>
  <inkml:trace contextRef="#ctx0" brushRef="#br0" timeOffset="616.03">10491 3281 114 0,'-13'3'189'0,"3"-2"-164"0,6-1 5 16,4 0 19-16,0 0-3 0,2 0-33 15,14 0-7-15,15 0 6 0,13-4-1 16,12-6-5-16,10-2 0 0,6 0-3 15,7-4-1-15,-3 0 0 0,-4 3 4 0,-7 1-6 16,-5 7 5-16,-13 3-2 0,-10 2 1 16,-16 0-3-16,-7 2-3 0,-7 4 3 15,-7 4-1-15,0 4 3 0,-7 4 3 16,-7 5 0-16,-7 6 3 0,-4 5 0 15,-1 4-3-15,-7 5 2 0,-1 5-1 0,3 5 1 16,-2 2-5-16,0 3 3 16,0 1 2-16,2-2-3 0,4 2-2 15,9-2 0-15,5-6-4 0,7-3 1 16,2-8-2-16,2-4-17 0,2-2-23 0,0-5-40 15,0-6-70-15</inkml:trace>
  <inkml:trace contextRef="#ctx0" brushRef="#br0" timeOffset="4085.23">9693 5325 34 0,'2'-5'32'0,"-2"-4"119"15,0 2-110-15,0-1 6 0,-2-1-4 16,0-1-10-16,-2 3-10 0,-3-3 2 15,1 1-7-15,-2 2-2 0,0-3 0 0,-1 3-5 16,-1 0 1-16,2 0-1 0,-5 0-6 16,1 4 3-16,-3 2 1 0,-5 1-5 15,3 0-2-15,-6 13 1 0,-1 6-3 16,1 6 1-16,-2 7 0 0,0 6 2 15,3 4 0-15,1 6 2 0,6-1-3 0,7 1-2 16,4 1 3-16,4-6-3 16,2-2 0-16,11-5 0 0,7-8 2 15,5-8-2-15,8-8 0 0,4-9 1 16,3-3 3-16,5-9-2 0,-2-12-1 0,3-7-2 15,-3-2 5-15,1-2-3 0,-9-2-1 16,-4 3 1-16,-4 2 1 0,-7 3 0 16,-5 3-2-16,-5 7 3 0,-6 6 1 15,-4 3 2-15,0 6-3 0,2 1 8 16,-2 0-7-16,0 4-7 0,0 13 0 0,-2 9 5 15,-6 5 0-15,4 6-1 0,-2 6-1 16,0 2 1-16,-1 5 3 16,-3 1 7-16,0-6-4 0,1 0-2 15,-1-8 5-15,0-3-5 0,4-3-2 16,-1-7 0-16,5-4-2 0,2-5-1 0,0-2 0 15,0-5-1-15,0-4-11 0,11-2-13 16,3-2-17-16,7-4-13 0,4-11-23 16,-3-7-49-16,-1-3-152 0</inkml:trace>
  <inkml:trace contextRef="#ctx0" brushRef="#br0" timeOffset="4452.25">10577 5465 223 0,'-16'-6'37'0,"-3"1"3"16,-1 4 16-16,-5-1-18 0,-2 2-5 15,-2 0 7-15,2 0-7 0,2 4-7 0,-4 8-10 16,0 3 1-16,1 7-5 0,3 4 1 15,4 4-1-15,2 4-7 0,7 3 0 16,6 1-5-16,6 2 1 16,0 0-1-16,8-3 3 0,11-4-4 0,10-3-1 15,6-7 3-15,0-7 1 0,8-6-2 16,5-7-1-16,-1-3 0 0,5-3 2 15,-2-14-1-15,-9-2 0 0,-4-4 0 16,-8-3 4-16,-6-4-2 0,-4-7-1 16,-7 0 1-16,-8 0 3 0,-4 0-3 0,0 5 3 15,-10-1 0-15,-13 3-2 0,-2 1-2 16,-4 3-4-16,-6 1 2 15,0 3-5-15,-2 5-20 0,-2 2-32 0,-1 4-36 16,3 7-130-16</inkml:trace>
  <inkml:trace contextRef="#ctx0" brushRef="#br0" timeOffset="5525.31">8719 6977 10 0,'0'-4'135'0,"2"-2"-40"15,-2-3-50-15,0 2 13 0,-2-2-7 16,-6-1-13-16,2-1-2 16,-3 1-12-16,-1 1 1 0,0-2-6 15,-3 2-4-15,-3 2-1 0,-3 1-2 0,-2 4 1 16,-1 2-4-16,-3 0-1 0,-2 5 1 15,0 9-1-15,2 4 1 0,5 5-8 16,1 5 6-16,3 7-2 0,3 5-4 16,5 7 0-16,4 6 0 0,4 3-1 15,0 6 1-15,8 1-1 0,9-1 1 16,5-4 0-16,9-12-1 0,11-12 0 0,7-13-3 15,11-11 4-15,4-9-1 0,5-1-2 16,1-15 1-16,-6-7 2 16,-2-8-2-16,-10-3 1 0,-13-2 1 0,-6-2 2 15,-10 1-2-15,-9 0 0 0,-6 0 2 16,-8 3 5-16,0 1 0 0,0-1 2 15,-12 3-7-15,-5-2 2 0,-7 1-5 16,-5 3 0-16,-2-1 0 0,-4 4 1 16,-3 2-7-16,1 5-10 0,0 7-7 0,4 7-7 15,4 4-2-15,6 10-17 0,11 8-3 16,4 2-13-16,8 1-91 0,0 1-81 15</inkml:trace>
  <inkml:trace contextRef="#ctx0" brushRef="#br0" timeOffset="7105.4">9749 6879 198 0,'2'-7'40'0,"0"-2"6"16,-2 2 17-16,2-1-18 0,-2 1-8 15,0 0-7-15,0 2-3 0,0 0-4 16,-6-2-3-16,-5 5-7 0,-3 0-4 15,-7 1 3-15,-2 1-5 0,-1 0-4 16,-10 9 1-16,3 5 0 0,2 4-1 0,-2 0 3 16,3 2 1-16,3 4-2 0,6-5 1 15,9 0-3-15,6 3 0 16,4-1-3-16,0 2 0 0,8 3-2 15,6-2 4-15,9 1-1 0,2 1 0 0,4 1-1 16,-2 2 0-16,2-3 1 0,0-1 0 16,-5-3-1-16,-1-2 0 0,-2-1 2 15,-7-4-1-15,-3 1-2 0,-5-4 2 16,-2-1 1-16,-4-1-4 0,0 0 4 15,-6 1 2-15,-7 1-1 0,-1 2 0 0,-3-4-3 16,1 0 2-16,-5 0-2 0,3-2 1 16,-1 0-1-16,0-3 0 0,3 0 1 15,-3-4-2-15,5-1-1 16,1 0 1-16,-1 0 1 0,4-6-2 0,5-6 0 15,3-5 0-15,2-3-2 0,2-5-1 16,15-8-4-16,6-4-4 0,1-5 1 16,5 1-2-16,2 0 2 0,0 3-1 15,3 2 12-15,5 0-4 0,0-2 4 16,2 3 0-16,1-1 2 0,-9 2 0 0,-6 6 3 15,-9 3 1-15,-5 6 6 0,-7 2-3 16,-4 5 0-16,-2 1 0 0,0 4 1 16,-8 2-3-16,-7 2-6 0,-3 3 1 15,-3 0-2-15,-2 8 1 0,-2 5-3 16,9 0-6-16,1-2-6 0,7 1-10 15,4 2-24-15,4 0-23 0,-4-3-82 16,2-3-80-16</inkml:trace>
  <inkml:trace contextRef="#ctx0" brushRef="#br0" timeOffset="7553.42">10379 6982 0 0,'-2'0'10'0,"2"0"85"15,0 0 54-15,0-3-115 0,0-4 28 0,-2-1-6 16,-2 2-7-16,-2 1-12 0,-3 0-3 15,-1 1-12-15,-5 0-1 0,1 4-6 16,-9 0-1-16,-6 1-5 0,-2 12 0 16,-4 6-4-16,0 4 7 0,2 5-2 15,2 4-2-15,0 5 2 0,6 5-4 16,4 3-1-16,7 3-5 0,10 2 1 15,4 1 0-15,2-3-1 0,19-7-1 16,12-9-1-16,8-14-1 0,9-8-1 16,3-10 0-16,1-3 4 0,-2-16 0 0,4-6 1 15,-5-9-2-15,-3-5 2 0,-3-5-1 16,-5-2 2-16,-7-1 0 0,-6 2 6 15,-9 0 5-15,-10 2-1 0,-3 3 1 16,-5-2-6-16,-5 3-3 0,-13 1 0 16,-7 4-3-16,-2 2 0 0,-6 3-1 0,-2 6-6 15,-2 6-8-15,-3 11-15 16,7 6-21-16,0 8-27 0,6 7-41 15,11 3-164-15</inkml:trace>
  <inkml:trace contextRef="#ctx0" brushRef="#br0" timeOffset="13722.78">18902 6589 291 0,'0'-9'44'0,"0"1"8"0,0-2 0 16,0 1-12-16,0-1-1 0,0 0-8 15,0 3-3-15,0-2-3 0,0 3-6 16,0-1-5-16,0 0 5 0,0 2 0 16,0-2-6-16,2 2-1 0,-2-3 3 0,0 4-1 15,0 2-1-15,0 1-4 0,0 1 1 16,0 0-6-16,0 1-5 0,0 14 0 15,0 9 2-15,2 8 1 0,0 5-1 16,4 7 1-16,2 0-1 0,1 3 1 16,1 4-2-16,-4 0 0 0,-2 1 1 15,-2 1 2-15,0-2-2 0,1-5-2 16,-3-3 2-16,0-3 0 0,0-6-3 15,0-4 4-15,0-3-2 0,0-8-2 16,2-3 2-16,-2-4 1 0,2-6-4 16,2 0-1-16,-4-2-5 0,2-3-7 0,0-1-5 15,2 0-4-15,0 0-4 0,2-8-8 16,5-6-12-16,-1-4-24 0,-4-7-40 15,1-4-187-15</inkml:trace>
  <inkml:trace contextRef="#ctx0" brushRef="#br0" timeOffset="14106.8">19462 6414 0 0,'2'-5'281'0,"-2"-3"-231"0,0 3 6 16,0 1 4-16,0 1-7 15,-4 3-9-15,0 0-14 0,-2 6-8 16,1 12-9-16,-3 6 6 0,2 7 1 15,2 6-1-15,0 3-5 0,4 5-2 0,0 6 0 16,0 0 1-16,0 2 1 0,0 2-4 16,0-3-3-16,0-2-1 0,6-3 0 15,2-3-3-15,-2-3 2 0,1-4 0 16,1-4-3-16,0-5-2 0,0-2-2 15,1-4 6-15,-1-2-4 0,-4-4 0 0,-2-3 1 16,-2-4 1-16,0-3-2 0,0-1 0 16,0-3 0-16,0-1-2 15,0 0-8-15,0-1-8 0,0 0-1 16,0 0-11-16,0 0-25 0,0-2-31 0,-6-8-64 15</inkml:trace>
  <inkml:trace contextRef="#ctx0" brushRef="#br0" timeOffset="66860.82">21864 12257 25 0,'2'0'189'0,"-2"0"-104"16,2 0-36-16,-2 2-6 0,0 2-20 16,0 6-5-16,0 2 5 0,0 4-6 15,0 1 2-15,4 3-4 0,2 1-3 16,-1 2 6-16,1 1-3 0,-4-2-1 15,-2 1-2-15,2 0 0 0,-2-1-5 16,0-3-2-16,0 2-3 0,0-1 2 16,0-2-2-16,0 1 0 0,0-8-2 15,0 0 2-15,0-1-3 0,0-4-1 16,0 0-10-16,0-2-16 0,6-2-22 0,2-2-23 15,3 0-49-15,-3-11-133 0</inkml:trace>
  <inkml:trace contextRef="#ctx0" brushRef="#br0" timeOffset="67289.84">22312 12281 104 0,'-6'2'68'16,"0"0"-33"-16,-2 0 26 0,4-1-22 0,0 1-5 15,-3 0-1-15,3-2-6 0,2 1-8 16,0-1 0-16,-2 0 1 0,4 2 2 15,0-2-3-15,0 0-6 0,0 0-3 16,0 0 1-16,0 0-2 0,6 0-8 16,9 0 10-16,1-2-5 0,3-4-2 0,6 2-1 15,1-1 0-15,3 0-1 16,7-1-1-16,3-2-2 0,2-1 3 15,-2 2 0-15,-1 0-2 0,-9 4-2 16,-3 0-2-16,-7 1-15 0,-2 2-17 0,-5 0-21 16,-10 0-24-16,-2-3-86 0,0-1-27 15</inkml:trace>
  <inkml:trace contextRef="#ctx0" brushRef="#br0" timeOffset="67551.86">22335 12397 4 0,'0'10'134'16,"0"0"-72"-16,6-1-31 0,7-3 19 15,5 2-12-15,-1 0-10 0,6-2-12 0,-3 1-6 16,5 1-3-16,-2 0 0 0,0 2 7 16,1 1-2-16,-7 0-10 0,-7 0 2 15,-1 0-2-15,-5-2-2 0,-4 1 2 16,0 2 4-16,-4 0-5 0,-7 2 2 15,-3 0 5-15,-1-1 2 0,-3-1 4 16,-3 2-1-16,-4 5-2 0,-2-4-1 0,1 1-1 16,-3 0-5-16,0-3-2 0,2-1-1 15,2 2-3-15,6-6-1 16,11-2-7-16,4-1-28 0,4-5-59 15,0 0-110-15</inkml:trace>
  <inkml:trace contextRef="#ctx0" brushRef="#br0" timeOffset="69655.98">24101 12265 64 0,'0'-4'129'0,"0"-1"-77"15,0-1 10-15,0 3-14 0,2 0-14 16,-2-1-2-16,0 0-2 0,0 3-3 15,0-1 2-15,0-1-3 0,0 3-4 16,0 0-10-16,0 3-8 0,0 9 0 0,-2 6 5 16,-1 1 4-16,3 5 0 15,0 1-4-15,0-1-1 0,0 3-3 16,3 0 0-16,-1 2-3 0,-2 0 0 15,0 0 2-15,0-5 0 0,2-3-4 0,4-3 0 16,-2-4-2-16,0-3 3 0,0-1-2 16,0-3 1-16,-2-3-13 0,5 1-5 15,-3-3-8-15,2-2-6 0,2 0-14 16,5 0-16-16,-3-11-35 0,-2-6-111 15</inkml:trace>
  <inkml:trace contextRef="#ctx0" brushRef="#br0" timeOffset="69993">24475 12251 144 0,'2'-1'196'0,"-2"1"-130"0,0 0-10 15,0 0-23-15,2 0-6 0,0 7 10 0,0 5-1 16,0 6-12-16,-2-1-4 0,0 4-5 15,0-1-2-15,-2 1-3 0,0 1-2 16,-2-3-4-16,0 2 0 0,2-2 1 16,0-2-5-16,-3 1-1 0,5-3 1 15,0-3 3-15,0 0-3 0,0-2-1 0,9-2-13 16,-1 1-11-16,2-2-12 0,5-3 8 15,-3-1-27-15,3-3-55 0,-7 0-72 16,0-2-39-16</inkml:trace>
  <inkml:trace contextRef="#ctx0" brushRef="#br0" timeOffset="70312.02">24808 12192 276 0,'0'0'78'16,"0"0"-38"-16,0 3 0 0,0 7-9 15,0 6 6-15,-7 1-9 0,3 4-11 16,-2 4 0-16,0-2-5 0,2 3-4 16,0 0 4-16,-1-4 2 0,3-1-11 0,2-2-2 15,0-4 0-15,0 0 0 0,0-2-1 16,0-3-1-16,0 0-4 0,0-2-4 15,0-1-16-15,2-4-13 0,3 2-14 16,1-5-18-16,-2 0-57 0,0-2-99 16</inkml:trace>
  <inkml:trace contextRef="#ctx0" brushRef="#br0" timeOffset="70708.03">25120 12187 52 0,'4'0'80'0,"-2"0"92"0,0-3-115 16,0 3 5-16,-2 0-16 0,0 0-5 15,0 3-12-15,0 6-3 0,0 4 5 0,0 2-8 16,-2 4-6-16,-6 3-2 16,-3 2-6-16,3 3-4 0,0-1 2 15,2-2-5-15,1 1-1 0,5-1-1 16,0-1 0-16,0 0 1 0,0-1-1 15,0-3-2-15,0-1-12 0,5-2-3 0,1-2-11 16,0-4-17-16,4 0-24 0,-1-8-28 16,-5-2-170-16</inkml:trace>
  <inkml:trace contextRef="#ctx0" brushRef="#br0" timeOffset="72438.14">26848 12204 36 0,'0'0'205'0,"0"0"-116"16,0 0-34-16,0 0 2 0,0 0-17 16,0 0-2-16,0 5-11 0,-2 5-11 0,0 5 0 15,-5 2 1-15,5 4-3 0,0-3-3 16,-2 3 1-16,4 1-2 0,-2 0 0 15,-2 1-3-15,2-2-1 0,2-1-1 16,0 0-3-16,0 1-3 0,-2 2 4 16,0-3-1-16,-2 1 0 0,2-3-1 15,2-5 1-15,0-3-1 0,0-1-2 16,0-4-1-16,0-3 3 0,0 0-2 15,0-2-6-15,0 0-3 0,2 0-2 16,6 0-5-16,0-5-5 0,0-4-16 0,1-3-13 16,-3-1-14-16,-2-5-30 0,0-1-81 15</inkml:trace>
  <inkml:trace contextRef="#ctx0" brushRef="#br0" timeOffset="72794.16">26848 12172 6 0,'-4'0'78'0,"-3"0"96"15,1 0-123-15,2 0 8 0,0-1-12 16,2 0-9-16,0 1 5 0,2 0-8 16,0-1-20-16,0 1-10 0,12-1 3 15,9-3 8-15,6-1-2 0,4-3-3 16,2-4-5-16,2 1-3 0,2-2-2 15,0 0 5-15,3 0-4 0,-1 4-1 0,-6-1-1 16,-4 0 3-16,-2 3-2 0,-4 0-1 16,-11 1-1-16,-2 5 2 0,-8-2-3 15,-2 3 2-15,2 0-5 0,-2 0-9 16,0 0-12-16,0 0-11 0,-2 6 5 15,-6 3-13-15,0 3-31 0,0-3-88 0</inkml:trace>
  <inkml:trace contextRef="#ctx0" brushRef="#br0" timeOffset="73060.17">26912 12366 37 0,'-4'0'269'16,"4"0"-194"-16,0 0-16 0,0-1-3 15,0-5-18-15,8-2-5 0,6-1-11 0,5 1-7 16,8-2-2-16,6-2-3 0,10 0-8 15,1-3 0-15,5 0 0 0,1 2-1 16,-2 1-2-16,-3 3-5 0,-4 1-13 16,-3 4-20-16,-9 1-31 0,-3 3-18 15,-7-1-83-15</inkml:trace>
  <inkml:trace contextRef="#ctx0" brushRef="#br0" timeOffset="75758.33">21936 13524 9 0,'0'-1'61'0,"0"-3"118"0,0 1-125 15,0 2-2-15,-2-2-5 0,2 1-9 16,0 2-4-16,-2-1-2 0,2 1-6 15,0 0-12-15,0 0-2 0,0 0-1 16,0 5-4-16,-4 4 13 0,2 2-5 16,-2 1-3-16,0 4 2 0,0-1-2 15,1 4-1-15,1 4-4 0,0-3 1 16,0 2-3-16,0 0-1 0,0-1-2 15,2-1 2-15,0 1-3 0,0 0-1 0,0 0 2 16,0-2-2-16,0 1 1 0,0-1-2 16,0 4 3-16,0-2-1 0,0 0-1 15,0-6 0-15,2-4-10 0,2-4-6 16,0-2-20-16,3-1-2 0,-1-4-18 15,2 0-19-15,0-5-55 0,-3-12-149 16</inkml:trace>
  <inkml:trace contextRef="#ctx0" brushRef="#br0" timeOffset="76161.35">22366 13525 35 0,'-10'0'240'0,"2"2"-180"0,-3 3-14 0,1 3-6 16,-5 3-3-16,3 3-2 16,0 2-10-16,-3 3-7 0,3 4-3 15,4 0 0-15,-3 0-6 0,5 1-2 16,2 0-2-16,2 1 0 0,2 0-3 0,0 5 0 15,0 1-2-15,6-1 14 0,2-1-3 16,9-5-8-16,6-5 0 0,1-1-1 16,5-5-1-16,-2-6 0 0,6-4 1 15,2-3 0-15,-4 0-3 0,5-8 2 16,-8-3-2-16,-1-6-3 0,-10 1 1 0,-3 0-1 15,-7-4 4-15,-3 1-2 0,-4 1 3 16,0-3-1-16,-9 1 2 16,-1 1 1-16,-4-2-3 0,-5-1 0 15,0 1 1-15,-1 3-1 0,-3 0 0 0,-2 8-1 16,-2 6 1-16,0 4 0 0,-1 4-5 15,1 16 1-15,8 1-22 0,2 5-8 16,13 3-24-16,0-3-30 0,4 0-133 16</inkml:trace>
  <inkml:trace contextRef="#ctx0" brushRef="#br0" timeOffset="77902.45">26401 13366 0 0,'0'2'2'0,"0"0"167"16,0-1-93-16,0-1-9 0,0 0-15 15,0 0-11-15,0 0-1 0,2 0 0 16,-2 0-7-16,0 0-9 0,0 0 1 15,0 0-8-15,2 0 0 0,-2 0 3 0,0 1-3 16,0 0-2-16,0 0 0 0,0-1-2 16,2 0-3-16,-2 2-4 0,0 3-1 15,0 4 1-15,0 3 6 16,0 5-10-16,0 2 3 0,0 1-1 15,0 3-2-15,5 3-1 0,-1-1 1 0,0 0 1 16,0 3-1-16,0-1-3 0,-2 0 1 16,-2 1 1-16,0-3 0 0,0-6-2 15,0-1 1-15,2-4 2 0,-2-5-1 16,0-3-2-16,0-1 1 0,0-3 1 15,0 0 0-15,0-2-5 0,0 0-3 0,0 0-5 16,0 0-2-16,4-5-10 0,3-4-18 16,1-2-8-16,6-1-24 0,-3-3-27 15,1-2-164-15</inkml:trace>
  <inkml:trace contextRef="#ctx0" brushRef="#br0" timeOffset="78457.48">27203 13462 15 0,'2'0'4'16,"0"-3"193"-16,-2 0-139 0,0 2-12 16,0-2 14-16,0-1-19 0,-4 2-7 15,0-1 0-15,-2-1-9 0,2 2-4 0,-2 1 3 16,-3-3-7-16,5 1 1 0,-2 0-3 15,-4-1 4-15,-1 1-1 0,-1 0-10 16,0 1-1-16,-3 2 1 0,1 0-4 16,-3 0 3-16,-4 0-1 0,5 0 4 15,-3 5-5-15,-1 2 1 0,-1 3-3 16,2 2 4-16,-1 2-1 0,1 3-5 15,5 2 1-15,-1 1 1 0,7 2 0 16,4 2-3-16,0 0 0 0,4 2 1 16,0-1 0-16,8-2-3 0,6 0 2 0,5-3 0 15,4-5 1-15,4-5-3 0,4-5 2 16,8-5 0-16,-2 0-2 0,4-1 2 15,3-10-1-15,-3-3 2 0,-2-4-1 16,1-2-2-16,-5-3 1 0,-8 1 3 16,-3-2-1-16,-7 1-1 0,-3 0 0 15,-5 1 3-15,-7 0 0 16,-2 0-3-16,-2-1 3 0,-11-1 2 0,-5 0-2 15,-5 0-2-15,-2 3-1 0,-4-1 1 16,-6 4-1-16,0 3-2 0,0 3-1 16,2 6-10-16,12 5-3 0,9 1-1 0,5 1-8 15,7 14-37-15,0 2-30 0,0-1-92 16</inkml:trace>
  <inkml:trace contextRef="#ctx0" brushRef="#br0" timeOffset="80151.58">21986 14817 12 0,'0'-5'224'0,"0"-3"-159"0,-4 1-10 16,0 3-3-16,-1-2-14 0,1 2-4 15,-2 2-1-15,6 1-3 0,-2 1-3 16,2 0-2-16,-2 0-13 0,2 7-3 0,-2 10 3 15,0 5 6-15,0 5-2 0,-2 4 3 16,-5 8-5-16,1 1-5 0,-6-2 4 16,1-2-1-16,5-6-5 0,0-5-4 15,6-3-1-15,2-5 0 0,0-3-1 16,0-2-2-16,4-3 1 0,4-3 2 15,0-4-4-15,5-2-14 0,3 0-8 16,1 0-9-16,3-10-16 0,1-2-21 16,-4-7-30-16,1 1-127 0</inkml:trace>
  <inkml:trace contextRef="#ctx0" brushRef="#br0" timeOffset="80477.6">22157 14855 232 0,'0'0'125'15,"0"-3"-68"-15,0-2-4 0,5 2-27 16,5-4-12-16,6-1 8 0,7-2-5 16,4 2-10-16,2-1 4 0,2 1-1 15,6 2-3-15,-2-1-2 0,1 3 3 0,-5 4-4 16,-7 0-4-16,1 0 0 0,-4 6 0 15,-5 1 3-15,-3 4-2 0,-3 1-2 16,-2 1 2-16,-4 2 1 0,1 3 0 16,-1 0-1-16,-4 2 2 0,2 1 9 15,-2 0-9-15,0 1 1 0,0 2 2 16,-2 2 0-16,-2 0-3 0,-5-1 13 15,1-1-12-15,0 2 0 0,2 0-3 16,1-2-1-16,-1 1 1 0,4-2 0 16,2-1-10-16,0 1-20 0,2-3-18 0,13-1 19 15,5-7-64-15,1-7-154 0</inkml:trace>
  <inkml:trace contextRef="#ctx0" brushRef="#br0" timeOffset="81521.66">26511 14557 6 0,'0'-2'207'15,"4"-6"-109"-15,-2 2-45 0,0 1 9 16,-2 1-14-16,0 0-1 0,0 3-9 15,2 1-14-15,-2 0-9 0,0 0-3 16,0 0-5-16,2 6 1 0,0 6 11 16,-2 3-1-16,2 2-6 0,-2 4-1 0,0 3-2 15,0 2-1-15,0 1 0 0,0 3-1 16,0 0 0-16,0 0-2 0,0 1-2 15,0 1-2-15,0-6 2 0,0 0-1 16,0-2-1-16,0-8-2 0,0 0 1 16,0-5 2-16,4-3-3 0,3-2-3 0,-3-1-9 15,2-4-5-15,0-1-12 16,5 0-14-16,-1 0-14 0,0-1-18 15,1-11-65-15,-3-1-190 0</inkml:trace>
  <inkml:trace contextRef="#ctx0" brushRef="#br0" timeOffset="81941.67">27199 14458 126 0,'4'-6'242'0,"-4"0"-184"15,0 3 8-15,0 1-14 0,0 2-4 16,0 0-4-16,0 0-13 0,2 0-18 15,-2 0-3-15,0 7-3 0,0 9 6 16,0 4-1-16,-2 5 1 0,0 3-2 0,2 2-7 16,-2 1 1-16,2 1 0 15,0-1-4-15,0 1 0 0,0-1 2 16,-2-1 3-16,0 1-4 0,2-3 0 15,0-4-3-15,0 2 3 0,0-3-1 0,0-3-2 16,4-3 2-16,0-2 0 0,0-5 0 16,1 0-2-16,-3-2 2 0,0-3 0 15,-2-2-3-15,0-3-2 0,0 0 3 16,0 2-3-16,0-2-4 0,0 0-3 15,0 0 1-15,0 0-9 0,0 0-9 0,2 0-14 16,0 0-19-16,0-4-14 0,-2-6-65 16,0-1-223-16</inkml:trace>
  <inkml:trace contextRef="#ctx0" brushRef="#br0" timeOffset="83435.77">21508 10499 66 0,'0'6'241'16,"0"-4"-193"-16,0 6-2 0,0 0-4 16,-2 4-2-16,2 3-4 0,-2 1-13 15,2 4-12-15,-4 2 1 0,0 0 4 16,4-1-2-16,-2-5-13 0,2-1 1 15,0-2 0-15,0-3 1 0,2-2-3 16,6-2-1-16,1-5-11 0,1-1-17 16,4 0-25-16,1-7-20 0,-5-10-64 0,-2-4-115 15</inkml:trace>
  <inkml:trace contextRef="#ctx0" brushRef="#br0" timeOffset="83709.78">21430 10273 103 0,'-6'-10'176'0,"-1"5"-128"16,7 3 12-16,0 2-16 0,0 0-33 15,9 7-2-15,13 8 21 0,7 0-12 16,7 2-5-16,11 5-6 0,1 1 3 16,5 3-5-16,3 3-2 0,-4 0-1 0,-7 5 2 15,-12 2-1-15,-8 3-5 0,-12 0 3 16,-9 3 0-16,-4-2 3 0,-11-2-3 15,-9 2 1-15,-7-4 3 0,-8-1-2 16,0-2-2-16,-3-5 1 0,1-1 0 16,4-6 1-16,2-1-2 0,6-3 0 15,3-4 0-15,11-6-3 0,5-4 3 16,6-2-11-16,0-1-25 0,8 0-8 15,11 0-4-15,2-13-47 0,1 0-137 16</inkml:trace>
  <inkml:trace contextRef="#ctx0" brushRef="#br0" timeOffset="84079.8">21955 10852 25 0,'2'-2'197'0,"-2"0"-150"0,0 2 4 15,2-3-11-15,0 1-7 0,8 0-12 0,3 0 2 16,1-1-5-16,3 2 0 0,6-3-2 16,1 0 1-16,5-3-1 0,6-3 3 15,3-3-2-15,-5 0-2 0,-2-2-3 16,-6-4 0-16,-1 1-6 0,-7-2 0 15,-7 1-3-15,-6-1 0 0,-4 4-2 0,0-1 4 16,-6 2-5-16,-10 2 1 0,-5 4-1 16,-6 3 0-16,-2 5 1 15,0 1-2-15,-2 1 2 0,4 12-3 16,5 4 2-16,1 2 1 0,2 3-3 0,5 7 3 15,6 0 0-15,-1 6-2 0,9 3 0 16,0-1 2-16,13 0 0 0,7 1-2 16,7-2 0-16,2-1 1 0,8-8-13 15,7-5-23-15,5-7-7 0,5-9-25 16,-2-6-37-16,-3-8-118 0</inkml:trace>
  <inkml:trace contextRef="#ctx0" brushRef="#br0" timeOffset="84234.81">22581 10752 11 0,'-18'0'314'0,"1"0"-259"15,3 8 6-15,-1 5-11 0,1 4-15 16,3 5 2-16,9 1-14 0,2-2-12 16,4 2-6-16,13 0-4 0,4 1 3 15,3-1-5-15,7 1-9 0,5-2-28 16,5-8-54-16,-2-4-71 0</inkml:trace>
  <inkml:trace contextRef="#ctx0" brushRef="#br0" timeOffset="85158.87">23646 10635 94 0,'4'-1'188'0,"-2"-2"-115"16,0 3-24-16,0 0-24 0,2 4 3 15,-2 10 6-15,5 2-9 0,-3 5-8 16,-2 3-4-16,0 1-7 0,-2 0-1 16,0-2-1-16,0-3 5 0,-2-7-7 15,0-3 0-15,0-3-2 0,0-4 3 16,-1-3-1-16,1 0 3 0,0 0 5 15,-4-6-6-15,0-8-4 0,2-5 0 16,-4-4 0-16,8-1 1 0,0-4 0 0,0-4-2 16,0 1 2-16,0-6 2 0,8-3-1 15,4 0-2-15,3 1 0 0,1 2 1 16,5 9-1-16,0 8-1 0,1 5-1 15,1 6 2-15,2 6 0 0,-5 3-2 16,-1 0 0-16,0 0 2 0,-7 11 0 0,-4 5-3 16,1 5 5-16,-3 3-2 15,-4-1-2-15,-2 1 2 0,0 1 0 16,-6 0 2-16,-7 2-1 0,3-1-2 15,-4-1 0-15,-3-1 2 0,2-1 0 0,1-2-2 16,2-4 0-16,1-1 2 0,5-6 0 16,4-4-3-16,2-2 0 0,0-4-6 15,2 0-1-15,13 0 2 0,1 0-5 16,5 0-1-16,2-4 1 0,1 3-3 15,-1 0 8-15,-2 0 2 0,1 1 4 0,-3 0-1 16,-7 0 0-16,-1 0 3 0,-5 0-1 16,-6 0-1-16,0 2-1 15,0 4 5-15,-2 1 7 0,-8 3-4 16,-5 1 4-16,-3-2 0 0,-1 2 1 0,0 1-2 15,3-2-3-15,1 0 0 0,5-2-6 16,2-2 0-16,4-1-1 0,2 0 3 16,2-1-10-16,0-1-24 0,2 0-15 15,8-3-28-15,0-2-94 0</inkml:trace>
  <inkml:trace contextRef="#ctx0" brushRef="#br0" timeOffset="85359.88">24198 10649 130 0,'2'0'230'15,"2"0"-177"-15,-4 0-15 0,0 2-8 16,0 5 5-16,0 0 10 0,-6 6-14 16,-5 4-14-16,3-1-10 0,-2 3-2 15,-1-1 1-15,3-2-5 0,4-2 2 0,0 0-4 16,4-4-1-16,0 0-10 0,0-5-17 15,4-1-21-15,2-2-19 0,3-2-44 16,-3-6-153-16</inkml:trace>
  <inkml:trace contextRef="#ctx0" brushRef="#br0" timeOffset="85677.9">24423 10604 100 0,'6'6'223'0,"0"0"-189"0,-1 3 12 16,-1 1 4-16,-2 0-19 0,-2 3 3 0,0-2-3 15,2 2-15-15,0 0-11 0,0-1 0 16,0-3-3-16,2 0 0 0,0-3-2 16,-2-3 0-16,7-2 1 0,3-1-1 15,0 0-3-15,7-2-5 0,2-7-6 16,-1 0-1-16,-1 1 1 0,-2-2 6 15,-3 2 1-15,-4 2 5 0,-1 0 1 16,-7 2 1-16,0 2 2 0,0 2 1 16,-2 0 6-16,0 0 7 0,0 0-3 0,0 0-6 15,0 4-4-15,0 4 2 0,0 1 1 16,0 1-6-16,0 1 0 0,4 2-2 15,6-2 3-15,5 0-4 0,3-1-20 16,7-2-27-16,-2-7-46 0,-2-1-186 16</inkml:trace>
  <inkml:trace contextRef="#ctx0" brushRef="#br0" timeOffset="86282.93">26649 10415 27 0,'0'-4'240'15,"0"-1"-186"-15,0 2 13 0,0 3-10 16,0 0-20-16,0 3-13 0,-2 15-11 0,-2 7 14 15,-2 8-10-15,0 2-3 0,0 3-4 16,1 0-2-16,-1 0-6 0,4 4 0 16,-2-5-1-16,2-2 1 0,2-6-1 15,0-6-1-15,0-4-2 0,0-7-4 16,6-3-14-16,0-6-14 0,5-3-14 15,-1 0-9-15,0-15-62 0,-1-8-128 0</inkml:trace>
  <inkml:trace contextRef="#ctx0" brushRef="#br0" timeOffset="86518.93">26924 10278 157 0,'4'13'178'0,"3"3"-150"15,-1 10 18-15,0 2 0 0,-6 1-6 0,0 2 4 16,0 2-13-16,0 0-4 0,0 5-11 15,0 0-2-15,0-1-5 16,-2-2-1-16,0-3-4 0,2-2 2 16,0-2-2-16,0-3-2 0,0-5-2 0,0-5 1 15,0-3-2-15,0-3-4 0,-2-6-10 16,-2 1-8-16,0-4-11 0,-5 0-23 15,-1 0-25-15,-2-7-56 0,-5-7-105 16</inkml:trace>
  <inkml:trace contextRef="#ctx0" brushRef="#br0" timeOffset="86663.95">26695 10604 143 0,'14'0'168'16,"1"0"-114"-16,3 0 8 0,3 7-32 0,2-1 0 16,4 3-8-16,2 4-12 0,2-4-1 15,2 2-4-15,-2 1-5 0,0-1 0 16,-4 1-11-16,-3 1-25 0,3-2-31 15,-10-4-102-15</inkml:trace>
  <inkml:trace contextRef="#ctx0" brushRef="#br0" timeOffset="86999.97">27164 10721 58 0,'10'0'6'0,"-1"0"191"0,5 0-161 16,3-2 22-16,-1-4-12 0,5 0-14 15,6 0 7-15,-2-3-4 0,3 0-10 16,3-4-1-16,3-3-4 0,-3 0 0 0,0-1-6 16,-7-1-2-16,-5-1-3 0,-7 3-4 15,-5-1 0-15,-5 0 1 0,-2 1-5 16,0-1 1-16,-13 3 0 15,-5 2 0-15,-3 3-1 0,-4 5-2 0,0 4 1 16,5 0 0-16,-1 0 1 0,4 11-2 16,5 3 1-16,-4 5 0 0,1 3 1 15,7 3-2-15,0 0 1 0,8 2 0 16,0 2 0-16,0-3-1 0,8 3-1 15,4 1-12-15,1-1-12 0,-1 0-14 0,2-4-20 16,3-7-38-16,-3-9-113 0</inkml:trace>
  <inkml:trace contextRef="#ctx0" brushRef="#br0" timeOffset="87299.99">27532 10578 47 0,'12'-3'194'0,"7"-1"-156"0,4 0-4 0,4 0 3 15,-3 0-14-15,7 2 3 0,0 1-2 16,2 1-4-16,1 0-3 0,-5 0-7 16,-3 3 0-16,-1 4-1 0,-4-3 4 15,-9 1 2-15,-1 2-9 0,-7-2-4 16,-4 0-1-16,0 4 2 0,-6-2 1 15,-7 2-2-15,-3 2 2 0,-7 1-1 16,0-1-2-16,2 2-1 0,3 1 1 16,1-1 0-16,3 1-2 0,6-2-2 15,1-1 1-15,3-3-4 0,4 1-9 0,0-2-4 16,0-2-6-16,11-3-2 0,3-2-6 15,9 0-30-15,0-7-40 0,3-10-93 16</inkml:trace>
  <inkml:trace contextRef="#ctx0" brushRef="#br0" timeOffset="87496">28111 10505 56 0,'0'-13'217'0,"-8"2"-162"16,-9 3-20-16,-8 3-2 0,-4 5-15 16,-4 0 13-16,-6 11-6 0,2 5-9 15,2 5 1-15,1 3 8 0,6 4-2 0,3 3-3 16,6-1 6-16,7 0-8 0,12 0-9 15,0-2-6-15,10-4-2 0,11-1 3 16,10-6-3-16,8-5 0 0,13-1-2 16,14-7-10-16,6-4-1 0,5 0 4 15,-5 0-80-15,-16-12-52 0</inkml:trace>
  <inkml:trace contextRef="#ctx0" brushRef="#br0" timeOffset="143208.19">19619 7594 30 0,'0'0'44'15,"0"0"-38"-15,0 0 59 0,0 0-26 16,0-2 39-16,0-2-43 0,-2 1-6 16,2 0 0-16,-2 1-9 0,-2 0-5 15,4-1 0-15,-2 3-2 0,-2-1-1 16,4 1-1-16,-2 0-1 0,2-1-2 0,-3 1 0 15,-3 0-2-15,6 0 1 0,0 0-1 16,-4 0 1-16,0 0-4 16,2 0 2-16,0 0-3 0,0 0 2 15,0 0-2-15,2 0 2 0,0 0-2 0,0 0 3 16,0 0 0-16,-2 0 1 0,2 0-1 15,0 0 2-15,-2 0-1 0,-1 0 3 16,1 0-3-16,0 0 1 0,2 0-1 16,0 0 1-16,0-2-4 0,0 0 4 15,0-1-4-15,0-1 2 0,0 2-4 0,0-3-1 16,4 0 3-16,3 0-2 0,-1 0-1 15,0 1 2-15,4-1-2 0,1 0 2 16,-1-1 0-16,3 2 0 16,1 0 1-16,0-1-1 0,3 4 0 0,-5-3-3 15,1 3 5-15,-3 1-2 0,0 0-2 16,-1 0 1-16,-1 0 0 0,-2 5-1 15,-2 1-1-15,3 2 2 0,-3-2 1 16,-2 4-2-16,0 2-1 0,-2 2 2 16,0 3 1-16,0 1-1 0,0 0-1 0,-8-2 1 15,-1 1-1-15,-1-1 1 0,-2-1-1 16,-3-1 0-16,1-2 3 0,-1 0-3 15,-1-1-1-15,-1 0 1 16,1 0 2-16,-5-1-2 0,4-2-1 0,5-2 2 16,-1-1 0-16,7-4-1 0,-2 0-2 15,2-1 2-15,0 0 0 0,4 0-1 16,2 0-1-16,0 0 1 0,0 0 1 15,0 0-5-15,2 0-2 0,8 0 5 16,2 0 2-16,1 0 2 0,1 0-4 0,3 0 2 16,1 0 1-16,-1 1-1 0,2 2-1 15,-3 1 1-15,1-1 0 0,1 0 3 16,-1 0 0-16,-1-2 0 0,1 2 2 15,-1-2-3-15,3-1-2 0,0 0 2 16,-1 0 0-16,-3 0-3 0,-1 0 0 16,-4 4-1-16,1 0-11 0,-1 3-22 15,0 2-26-15,-5 0-53 0,1 0-116 16</inkml:trace>
  <inkml:trace contextRef="#ctx0" brushRef="#br0" timeOffset="147599.44">18672 4390 33 0,'0'-2'4'16,"0"-2"42"-16,0-1 105 0,0-2-102 15,0 0 7-15,0 0-7 16,0 0-10-16,0 1-1 0,0 0-11 0,2 3-1 15,-2-2 2-15,0 1-2 0,0 1-4 16,0 1-6-16,0 2-3 0,0-1 5 16,0 0-3-16,0-2-5 0,0 3-1 15,0 0 2-15,0 0-2 0,0 2-7 16,0 7 0-16,0 4 1 0,0 5 1 15,0 4-2-15,0 3 0 0,0 3-1 0,0 5 9 16,5 1-9-16,-1 2 3 0,0 2-1 16,0 2-1-16,-2-1-3 0,4 2 2 15,-2-2 1-15,0-2 1 0,-1-1-4 16,1-3 1-16,-2-4 0 0,0-2 1 15,0-1-1-15,2-3-1 0,-4-5 2 0,4-3 1 16,-2-4-5-16,0-4-6 16,2-1-4-16,-2-2-3 0,1-1-7 15,-1-2 1-15,0-1 0 0,6 0-4 16,0 0-7-16,3-2-19 0,-3-9-37 0,2-2-73 15</inkml:trace>
  <inkml:trace contextRef="#ctx0" brushRef="#br0" timeOffset="148010.46">19226 4237 39 0,'4'-4'215'16,"-4"0"-155"-16,0 2-1 0,0 2 1 0,0 0-20 15,0 0-11-15,2 0-13 0,-2 10-8 16,0 7 10-16,0 3-1 16,0 6-5-16,0 1 9 0,0 6-7 15,0 1-1-15,-2 1 1 0,-2 2-4 0,4 1 0 16,-2 0 2-16,-2 0-5 0,4 0-1 15,-2-3-1-15,2 1 1 0,0-2-4 16,0-3-1-16,0-3 2 0,0-4-1 16,2-5-2-16,2-2 0 0,0-3 0 15,0-4 2-15,3-2-3 0,-5 0-1 16,4-4-6-16,-4 2-10 0,2-2-5 15,2 1-11-15,-6-1-16 0,0 3-31 16,0-1-72-16,0 1-162 0</inkml:trace>
  <inkml:trace contextRef="#ctx0" brushRef="#br0" timeOffset="149052.51">19441 5206 24 0,'2'0'18'0,"2"-2"15"16,-4-1 134-16,0 1-120 0,0 0 7 16,0-1-11-16,0 0-9 0,0 2-1 15,0 0-5-15,0 1-7 0,0 0-4 16,0 0-2-16,0 0-7 0,3 0-6 15,-3 0-1-15,0 0-1 0,2 3 6 16,-2 5 2-16,2-2 0 0,-2 8-3 16,2-2 3-16,-2 0 10 0,0 2-5 0,0-4-8 15,0-1-2-15,0 5-1 0,0-3-2 16,0-1 2-16,0 1-3 0,0-2 2 15,0-1-1-15,0-1-1 0,0 0 2 16,4-2-6-16,-4 1-10 0,2-2-7 16,0-2-8-16,4 0-15 0,0-1-20 0,1-1-13 15,1 0-87-15</inkml:trace>
  <inkml:trace contextRef="#ctx0" brushRef="#br0" timeOffset="149525.54">19700 5239 35 0,'4'-2'14'0,"-4"-1"-1"15,0 0 83-15,0-3 1 16,0 3-55-16,0 1 7 0,0-3-15 15,0 1 2-15,-4 2-5 0,2-2-10 16,-5 2-2-16,5 2-4 0,-2 0 1 0,-2 0-4 16,2 0-2-16,0 0-2 0,-5 0 2 15,3 6-5-15,0-1 1 0,-2 2-2 16,4 0 3-16,-5 2-4 0,7 0 2 15,0-2-3-15,0 5 2 0,2-1-6 16,0-1 2-16,0 2 2 0,0-3-2 0,0 2 0 16,4 1 0-16,3-1 1 0,-3 1 0 15,6-2-1-15,4-2 0 16,-1-2 1-16,3-1 0 0,5-4-1 15,-2-1 0-15,1 0-2 0,3 0 3 0,-2-3-1 16,1-6-1-16,-1 0 2 0,-2-5 0 16,-5 0-1-16,1 0 0 0,-7 0 3 15,-6 1-1-15,-2 0 1 0,0 0 0 16,0-1-1-16,-4 0 4 0,-4 0-2 15,-5-1-3-15,3-3 4 0,-5 3-4 0,1 1-2 16,-3 4 1-16,-3 8-2 0,-5 2-6 16,0 2-14-16,2 14-26 0,5 2-16 15,3-2-51-15,5 1-200 16</inkml:trace>
  <inkml:trace contextRef="#ctx0" brushRef="#br0" timeOffset="151693.67">18482 2203 9 0,'0'0'191'0,"0"-6"-105"0,0 1-29 15,0 0-1-15,0 1-7 0,0-1-10 16,0 2-6-16,0 0-7 0,0 2-2 15,-2 1 0-15,0 0-10 0,2 0-2 0,0 0-2 16,-2 0 0-16,2 7-3 0,-6 6 0 16,4 3 8-16,-2 4-3 0,-1 2-6 15,3 5 1-15,-2 3-2 16,0 2 4-16,0 7-2 0,0 0-5 0,0 5 2 15,0 0-2-15,1 6-1 0,-3 0-1 16,4 6 2-16,-4 2 0 0,2 1-1 16,-2 2-1-16,6-7 0 0,-4-5 3 15,4-6-3-15,0-10-1 0,0-8 1 16,0-8 2-16,0-4-3 0,2-5-5 15,4-4-12-15,0-1-5 0,4-3-1 0,3 0-4 16,-1-7-15-16,5-8-15 0,-1-4-32 16,-3-5-54-16,-1-3-116 0</inkml:trace>
  <inkml:trace contextRef="#ctx0" brushRef="#br0" timeOffset="152233.7">19032 2237 165 0,'2'-7'94'16,"-2"0"-38"-16,0 0 0 0,0 2-6 15,0 1-7-15,-2 2-7 0,2 0-10 16,-2 2-7-16,-2 0 6 0,2 0-9 15,-2 0-4-15,-1 5-9 0,-1 9 5 16,4 4 5-16,-2 4-2 0,2 3-3 16,0 4 1-16,-2 3 3 0,0 3 5 0,-3 4-8 15,3 2-2-15,2 0-2 0,2 2-1 16,-4 0-2-16,4-4 1 0,0-2-2 15,-2 0 0-15,2-4-1 0,0-1 0 16,0-3 3-16,0-3-2 0,0-5-3 16,0 1 2-16,-2-5 4 0,0-1-4 0,2-3-1 15,0-6 2-15,0 0 0 16,0-2-4-16,0 0-2 0,-2-4-5 15,2 2-4-15,0 0-14 0,0 1-3 16,0 1 1-16,0 1-17 0,0-2-18 16,2-3-38-16,2-1-149 0</inkml:trace>
  <inkml:trace contextRef="#ctx0" brushRef="#br0" timeOffset="154482.81">19195 3164 26 0,'0'-2'148'0,"0"0"-107"0,0-1 6 16,0 0 0-16,0 2-12 0,0 0-6 0,0-2-6 15,0 3 1-15,0-1-2 0,0 0-2 16,0 1-6-16,0 0 5 0,0 0-5 16,0-2-4-16,0 2 2 0,0 0-4 15,0 0-2-15,-2 0-5 0,0 0-3 16,0 4 4-16,2 6-3 0,-2 1 1 15,0 0 0-15,2 3 2 0,0 0-1 16,0 1-2-16,0 3 1 0,0-2 2 16,0-1-1-16,0 2-1 0,0-2 0 15,0-1 1-15,0 3-1 0,0 0 0 0,-4-3 0 16,2 0 4-16,0-2-2 0,2-4-4 15,0-2-1-15,0-3 4 0,0 1-3 16,0-3-7-16,0 1-10 0,0 1-4 16,0-3-8-16,4 0-7 0,2 0-15 15,0 0-30-15,-2-9-47 0</inkml:trace>
  <inkml:trace contextRef="#ctx0" brushRef="#br0" timeOffset="155010.84">19431 3166 81 0,'0'0'100'0,"0"-3"-63"0,0 2 5 15,0 1-5-15,0-1 0 0,-2 1-3 16,2 0-11-16,-4 0-8 0,2 0-6 15,0 1 1-15,-5 4-3 0,3 4 2 16,0 1-3-16,0-1 2 0,0 3 0 0,2 1 0 16,-2 2 2-16,0 0-4 15,-1 2 0-15,5 0-4 0,-4-1 3 0,4 0-3 16,0 0 0-16,-2 0 0 15,2-2-2-15,0 1 1 0,2-2-2 16,7-1 1-16,3 0 2 0,0-2-1 0,5 0 0 16,-5-1 0-16,5-4 2 0,-1 0-2 15,1-2 0-15,-1-3-1 0,-3 0 4 16,-1 0-4-16,-1-5 1 0,-1-3 1 15,-2 0 1-15,-2 0 0 0,1-2-2 16,-5 0 2-16,0 2 0 0,-2-3 0 0,0 1-1 16,0 4 2-16,-4-4-2 0,-3 4 0 15,-1 2-1-15,0 1-1 0,-7 3 1 16,-1 0-1-16,-3 0-2 15,1 4-1-15,-3 6-1 0,2 3-12 0,1 2-10 16,3-1-6-16,5 3-16 0,0-5-48 16,1 0-124-16</inkml:trace>
  <inkml:trace contextRef="#ctx0" brushRef="#br0" timeOffset="-95742.13">3256 10294 114 0,'2'0'92'0,"0"0"-17"0,-2 0-55 16,2 0-14-16,-2 8 31 0,2 10 7 15,4 9-10-15,-4 6-13 0,0 8-7 16,0 6-1-16,-2 1 6 0,0 3-7 16,0 2-3-16,-4-4 1 0,0-1 0 0,0-1-4 15,-2-7 1-15,2-2-3 0,-3-6 4 16,1-6-2-16,2-5-3 0,0-6 0 15,0-4 0-15,0-4 3 0,2-4 0 16,-2-2 2-16,-1-1 1 0,-1 0-2 16,2-8-4-16,-4-8 1 0,4-8-1 15,0-4-3-15,1-9 0 0,-1-6 0 16,2-5 1-16,0-9-1 0,0-6-1 15,2-6 1-15,0 1-1 0,2 1 0 16,9 6 0-16,5 12-1 0,3 4 2 0,1 6-1 16,5 8 1-16,2 6-1 0,0 6 1 15,-4 7-2-15,1 6 0 0,-3 6 1 16,-2 0 0-16,-1 7-1 0,-5 9-1 15,-1 5 2-15,-4 5 2 0,-6 2-2 16,-2 2 1-16,0 1-3 0,-2-3-1 16,-12 0 3-16,-3 2 0 0,-1-1 2 15,-7 0 0-15,4-1-1 0,3-1 0 16,-1-4 0-16,7-3 4 0,5-1-6 15,5-5 0-15,2-2-1 0,0-2 3 0,5-2-3 16,9-2-2-16,3-2-4 0,7-1 3 16,3-3-1-16,4 0-4 0,2 0 4 15,-2 0-2-15,2 0-1 0,3 0 3 16,-1 0 3-16,-6 0 2 0,-5 0 2 15,-3 0-2-15,-11 4 1 0,-1 1 2 0,-9 5-2 16,0 0 3-16,-4 2 1 16,-7 4 6-16,-7 2-2 0,-1-1 1 15,-6 5 5-15,-2-2-2 0,3-1-3 16,-3 2-2-16,6-1-3 0,0-3 0 0,3-1-3 15,9-4-1-15,-1-4 1 0,4-4-1 16,6-1-7-16,0-3-18 0,0 0-8 16,2 0-5-16,10 0-13 0,5-9-50 15,2-2-99-15</inkml:trace>
  <inkml:trace contextRef="#ctx0" brushRef="#br0" timeOffset="-95407.1">3872 10602 207 0,'0'-4'48'0,"0"3"-10"0,-2 1 4 0,-9 0-1 15,-3 0-16-15,1 0 0 0,-3 9-2 16,-3 4-2-16,3 3-10 0,1 3 1 16,5 1 0-16,6 1-4 0,4 0-4 15,0-1-3-15,4 1 0 0,10-1-1 16,1-4 2-16,6-4-2 0,-1-3 4 0,5-6 0 15,6-3-2-15,-4 0 0 0,0-8 6 16,0-7-5-16,-5-2 0 16,-3-1 5-16,0-3-2 0,-11 0 0 15,-4 3-1-15,-4 0 0 0,0 1 1 0,0 2 1 16,-10 0-5-16,-1-2-4 0,-1 3 2 15,2 1 0-15,-1 2-5 0,5 4-2 16,2 4 0-16,4 3-5 0,0 0-28 16,8 4 5-16,5 5 6 0,-1 0-14 15,7 1-13-15,3-3-13 0,1-1 4 0,2-1-9 16,2-1 3-16,0-4 45 0</inkml:trace>
  <inkml:trace contextRef="#ctx0" brushRef="#br0" timeOffset="-95023.08">4198 10623 11 0,'25'-3'51'0,"-4"-6"-12"16,-5 1 30-16,-3 0-13 16,-5 1-18-16,-6 2-10 0,-2 1 14 0,0-1-7 15,-2 1-12-15,-8 1-5 0,-1-1-2 16,-3 4-2-16,-3 0 1 0,1 0-8 15,-3 7 2-15,3 5 1 0,1 3-6 16,1 3 3-16,-1 2 0 0,9 0 0 16,2 1-5-16,2 0-2 0,2 0 2 0,0-3 0 15,6-2-1-15,4-4 0 0,9-3 3 16,0-4 0-16,-1-2 0 0,7-3 0 15,0-2-1-15,2-13 4 0,0-6-3 16,1-8 3-16,3-4 4 0,0-7-1 16,-4 0-4-16,-6-3 6 0,-4 0-6 15,-5-2-3-15,-8-4 3 0,0-1-3 16,-4-5-2-16,0-2 1 0,0 1-3 15,0 7 2-15,-4 10 0 0,-4 10 0 16,4 15 0-16,-2 4 1 0,-1 9 7 0,-1 1 1 16,2 11-6-16,0 12-2 0,-3 11 5 15,3 9-2-15,-2 4-3 0,4 5 0 16,0 4 1-16,4-4-2 0,-2-1-2 15,2-4 2-15,0-7-2 0,2-4 2 16,6-6-9-16,8-5-4 0,-3-4-4 16,5-4 1-16,3-5-10 0,-4-7-25 15,3-5-19-15,-1 0 0 0,0-4-31 16,1-9-72-16</inkml:trace>
  <inkml:trace contextRef="#ctx0" brushRef="#br0" timeOffset="-94714.06">4709 10544 275 0,'0'0'52'15,"0"8"-44"-15,0 4 37 0,-2 3 4 16,-6 2-7-16,1 1-7 0,3-1-13 15,0 2-7-15,4 2-8 0,0 2 0 16,0-3-3-16,12-1 7 0,5-3-7 16,6-7-3-16,4-3 0 0,6-5-1 15,2-1-6-15,8-1-10 0,1-10-1 16,3-7-13-16,-3 1 2 0,-3-1-4 15,-4 1-6-15,-8 2 5 0,-2 2 10 0,-8 7 16 16,-7 0 6-16,-10 3-5 0,0 3 8 16,-2 0 16-16,0 0 10 0,-4 2-6 15,-10 14-4-15,-5 4 6 0,0 9 9 16,-1 2 0-16,-3 5-9 0,-2 7-2 15,0 4-4-15,0 4-3 0,-1 6-2 0,1 5-2 16,0 0-8-16,4-6 3 16,9-2-6-16,8-8-3 0,4-4-5 15,0-3-24-15,0-9-24 0,8-7-28 16,0-10-151-16</inkml:trace>
  <inkml:trace contextRef="#ctx0" brushRef="#br0" timeOffset="-93479">6292 10224 104 0,'0'-4'128'0,"0"-1"-73"16,0 2-11-16,2 1 5 0,-2-3-2 15,0 4-8-15,0 1-10 0,0 0-4 16,0 0-13-16,0 0-1 15,0 1-3-15,0 13-1 0,-2 3-1 0,-2 7 1 16,-4 2 1-16,2 5-3 0,0 4 1 16,-3 2-1-16,-3 0 7 0,6 1-3 15,-5-5-5-15,5-3-1 0,0-3-3 16,4-8 2-16,-2-5-2 0,4-5-1 15,0-3 4-15,0-6-3 0,0 0-2 0,0 0 5 16,0-4 3-16,0-12 4 0,4-6-7 16,4-6-1-16,-2-3 1 0,-2-4 5 15,3-3-6-15,-3-5 3 0,2-8-1 16,4-5-3-16,-1-9 0 0,5-2-3 15,5 2 3-15,-3 7-1 0,3 11-1 0,6 10 0 16,-5 9 1-16,3 10 0 16,-2 6-2-16,-1 4 1 0,-5 8 1 15,-1 0-1-15,1 5-2 0,-7 12 1 16,-2 7 1-16,-2 6 1 0,-4 3 0 0,0 3-3 15,-6 0 0-15,-6-1 1 0,-3-1-1 16,1 0 2-16,1-2 2 0,-1-4 0 16,2 1-2-16,-3-3 1 0,3-5 1 15,1-2 0-15,5-5-2 0,6-5-1 16,0-1 3-16,0-2-3 0,4-2-6 15,9-4 1-15,5 0 0 0,5 0 0 0,2 0-2 16,2-1 7-16,-3-2 1 16,-1-2-5-16,0 5 3 0,2 0-4 15,-5 0 3-15,-1 0 1 0,0 0 0 16,-9 3-7-16,0 4 3 0,-1 1 5 0,-7-2-1 15,0 1 2-15,-2 0 2 0,0 2 0 16,-6 0-2-16,-5 1 2 0,-1-1 3 16,-5 0 0-16,-1 4 0 0,-3-1 2 15,0-2 3-15,1 0-1 0,1-2-6 16,0 1 4-16,-1 1-3 0,3-1 0 0,3-2-2 15,1-3-1-15,3 0 1 0,4 0-2 16,-2-1-2-16,1 0-6 16,5-1-16-16,0 2-8 0,2-2-25 15,0-2-55-15,0 0-177 0</inkml:trace>
  <inkml:trace contextRef="#ctx0" brushRef="#br0" timeOffset="-91413.88">7324 10006 29 0,'0'-2'33'15,"2"0"4"-15,-2 2 13 0,2-2-8 0,0 2-5 16,0-2 5-16,0-1-3 0,-2 2-1 16,0-3-7-16,0 0-1 0,0-1-4 15,0 0 3-15,0 2-5 0,0 0-2 16,0-1-3-16,-6 2-7 0,-4 1-1 15,1 1-1-15,-5 0-4 0,-1 0 0 16,-3 2-1-16,-3 6 1 0,-2 2-2 16,-1 2 6-16,1 2-3 0,-4 0 1 15,4 1 1-15,3 2-1 0,1 3 0 16,2 2 0-16,-1 0-4 0,7 4 4 15,1-2-3-15,4 0-2 0,4 3-2 0,0-4 1 16,2 4 0-16,0 0-2 0,0-1 1 16,2-2 2-16,6-4-1 0,2-1-3 15,1-2 1-15,-1-1 2 0,0-1-1 16,-1-2-1-16,3-2 0 0,3 1 0 15,1-3 2-15,1-1-2 0,1 1 0 0,-1-5 2 16,1 0 0-16,1-2-1 16,-2-2-1-16,-3 0 0 0,1 0 2 15,-3-3-2-15,-4-3 0 0,0 1 1 16,1-1 1-16,1-3-3 0,-2-2-1 0,3-1 0 15,-3 0 1-15,-2-1-3 0,-2 0 0 16,-2 1-4-16,-2-2 2 0,0-2 0 16,-6 1-2-16,-2 0-6 0,0 0 6 15,-1 5 2-15,-1 0 1 0,2 2 4 16,-1 3 0-16,1 1 0 0,0 2 1 0,4 2 1 15,4 0 1-15,-2 0-1 0,2 0 1 16,0 0-1-16,0 0-1 16,2 1 2-16,10 7 4 0,-1 0-2 15,5 0-1-15,3 0-3 0,3-2-1 0,5-2 2 16,2 1-2-16,4-2-11 0,0-1-30 15,0-1-50-15,-4-1-89 0</inkml:trace>
  <inkml:trace contextRef="#ctx0" brushRef="#br0" timeOffset="-90845.84">7859 10134 226 0,'0'-1'52'0,"0"0"-10"0,0 1 24 15,-8 0-26-15,-4 4-6 0,-3 8 6 16,3 6-3-16,-1 3-7 0,-1 4-13 0,1 4 1 16,-1 3-3-16,2-1-5 0,-1-2-5 15,7 0-3-15,0-5-2 0,2 0 1 16,4-5-2-16,0-4-11 0,4-2-5 15,8-4-9-15,7-3 15 0,6-5-24 16,6-1-49-16,4-5-7 0,4-12-24 16</inkml:trace>
  <inkml:trace contextRef="#ctx0" brushRef="#br0" timeOffset="-90573.83">8132 10243 309 0,'-12'-6'39'0,"-3"3"-13"16,-5 3 11-16,-1 0-4 0,-6 0-1 15,0 9 3-15,4 7-6 0,-1 3-4 16,9 2-6-16,5 3-6 0,6 0-9 15,4-2-1-15,0 0 0 0,10-2-4 16,9-6 2-16,9-1 1 0,6-3-1 16,-1-8-1-16,4-2 0 0,2 0 1 15,-4-6 1-15,-2-10-2 0,0-1 1 16,-6-3 1-16,-8 1-1 0,-7 1 1 0,-6-1 1 15,-6 2-2-15,0 1 4 0,0 0-4 16,-10-1 1-16,-6 1-1 0,1 2-1 16,1 2-4-16,-1 5-2 0,7 7-2 15,4 0-17-15,2 0-19 0,2 4-29 16,0 6-24-16,0 1-115 0</inkml:trace>
  <inkml:trace contextRef="#ctx0" brushRef="#br0" timeOffset="-89922.79">8405 10363 305 0,'10'-10'56'0,"3"-4"-30"0,5-1 33 16,1-5-10-16,2-4-14 0,-3-5-4 16,7-2-5-16,0-3-11 0,-7 1-5 15,1-1 0-15,-3 1-4 0,-5 1-1 16,-1-3-4-16,0 1 2 0,-1-1-1 0,-3-1-3 15,0 4 0-15,2 7 1 16,-3 6 0-16,-3 12-1 0,0 5-1 16,-2 2 3-16,0 1-8 0,0 12 2 15,0 7 4-15,-9 5 2 0,-1 8-3 0,0 6 3 16,-3 2-5-16,3 6-5 0,2-1 4 15,2-2 2-15,3-3 0 0,3-1 4 16,0-9-1-16,0 1 0 0,5-3-2 16,7-6 2-16,5-1 3 0,1-8-4 15,1-6-1-15,6-4 4 0,-5-4 0 0,5 0-2 16,-4 0 1-16,-3-10 0 15,1-1 0-15,-3-5 0 0,-1 1-1 0,1 0 2 16,-3-3 0-16,-3 2-2 16,-2-2 0-16,-1 3 1 0,-7 1 0 0,0 4 0 15,0 3 3-15,0 2 0 0,-9 0-1 16,1 3 1-16,-4 2-3 0,-1 0 0 15,1 3 0-15,0 5-3 0,1 2 2 16,5 2 1-16,2 1-2 0,2 2 0 16,0 2 1-16,2 2 0 0,0-2 0 0,2 1-2 15,10-1 1-15,1-2 2 0,3-1-1 16,5 2-2-16,4-5 2 0,4-5 2 15,2-1 0-15,0-5-2 16,2 0-2-16,-4-6 5 0,-3-4-3 0,-3-6 0 16,2-2 0-16,-8-1 3 0,1-4-2 15,-5 1-1-15,-3 0 2 0,-2 0 5 16,-8 2 1-16,0-2-6 0,0 0 1 15,-14-2 0-15,1 2-2 0,-7 3-3 16,-1 3 2-16,-2 3 2 0,5 3-3 0,-1 4 0 16,7 2 2-16,3 3 2 0,1 1-5 15,4 0-2-15,-2 7 2 16,-3 5 2-16,5 0-4 0,2 2-10 15,-2 0-7-15,4 3-22 0,0 0-18 0,0 0-23 16,0-1-171-16</inkml:trace>
  <inkml:trace contextRef="#ctx0" brushRef="#br0" timeOffset="-89393.76">9314 10172 215 0,'3'0'85'0,"-3"0"-62"0,0 0 8 16,4 2 9-16,-4 4-3 0,2 4 0 16,0 5-10-16,-2 4-6 0,0 0 5 15,0 5-9-15,0-4-7 0,0 1 1 16,0-2 1-16,0-5-2 0,0-3 3 0,0-5-7 15,0-2 0-15,0-4-2 0,0 0 1 16,0 0 5-16,0 0-2 0,2-9-1 16,2-5-6-16,2-3 0 0,0-2-1 15,3-3 0-15,3-2 1 0,3-4-2 16,-3-1-2-16,4-1-3 0,-3 2 0 15,1 4 1-15,3 7-1 0,-7 6 5 16,3 3 1-16,-3 6-2 0,0 2 0 16,3 0 0-16,-1 2 1 0,0 10 0 15,3 1-3-15,-3 2-15 0,3 2-11 0,-1 0-19 16,11-1-9-16,2-2 19 0,2-3-176 15</inkml:trace>
  <inkml:trace contextRef="#ctx0" brushRef="#br0" timeOffset="-87515.65">10420 10001 396 0,'-4'0'66'15,"2"0"-29"-15,-2 0-4 0,0 1 15 16,2 4-12-16,-2-1-7 0,2-1-13 16,2 4-13-16,0-2 0 0,0 1 0 15,2 1 0-15,6 1-3 0,-2 1-1 16,4 1-5-16,3 2-20 0,-1 5-24 0,1 0-47 15,-5 2-151-15</inkml:trace>
  <inkml:trace contextRef="#ctx0" brushRef="#br0" timeOffset="-87361.64">10507 10444 440 0,'0'0'34'0,"0"-3"-23"15,0 1-3-15,0 0 1 0,0-1-4 0,2 3-12 16,4-2-23-16,1 0-16 0,1 0-69 15,-2-1-194-15</inkml:trace>
  <inkml:trace contextRef="#ctx0" brushRef="#br0" timeOffset="-86473.59">11584 9702 276 0,'0'-4'42'16,"0"0"1"-16,0 3 14 0,0 0-7 0,0-1 2 15,0 2-11-15,0 0-8 0,0 0-13 16,0 0-7-16,0 12-4 0,0 8 13 16,0 7-8-16,0 5-2 0,-2 5-1 15,-4 6-1-15,4 5-3 0,-4 5-2 16,1-1 7-16,-1-1 2 0,2-3-8 15,2-3-7-15,0 1 5 0,2-4-1 16,0-6-3-16,0-4 0 0,0-7 0 0,-2-6 4 16,2-4-4-16,0-2-2 0,0-8 2 15,0-4 0-15,0 1-2 16,2-2-6-16,0 0-4 0,4-3 3 0,3-9-6 15,-3-4-8-15,0-3-4 0,0-2-13 16,2-4-12-16,-1-6-28 0,1-3-46 16,0-9-123-16</inkml:trace>
  <inkml:trace contextRef="#ctx0" brushRef="#br0" timeOffset="-86193.58">11946 9567 51 0,'0'-3'327'16,"0"3"-292"-16,0 5-21 0,-4 11 39 15,-11 11-5-15,-1 6-7 0,-7 6-5 16,2 8-6-16,3 6-5 0,-1 4 6 16,-2 3-12-16,9-2-8 0,0-2-4 15,1 1 1-15,5-5-2 0,2-3-2 0,2-7-3 16,2-2-1-16,0-5 1 0,0-8-1 15,2-2 2-15,4-6-2 0,0-8-2 16,3-2 2-16,-1-4-5 0,0-5-7 16,-2 0-2-16,3 0-2 0,1-6 0 15,-4-6-8-15,0 0-10 0,1-2-16 16,-3-3-14-16,-4-3-29 0,0-2-45 15,0-4-124-15</inkml:trace>
  <inkml:trace contextRef="#ctx0" brushRef="#br0" timeOffset="-85637.55">11386 9974 76 0,'-2'2'34'0,"0"-1"12"0,-3 0 1 0,5 0 6 16,0-1 1-16,-2 0-3 0,0 0-14 15,2 0-5-15,-4 0-2 0,4 0-7 16,-2 2 4-16,0-2-2 0,2 1-2 15,0 0-2-15,0-1-6 0,0 0-11 16,12 0-3-16,13 0 8 0,10-7 4 0,9-4-6 16,14-2-5-16,6-2-1 15,10-3 2-15,5 1-3 0,-1-3 4 16,-1 2-1-16,-7 2 2 0,-10 2-3 15,-17 6-2-15,-10 3 0 0,-10 2 0 0,-10 2 1 16,-9 1-2-16,-2 0-1 0,-2 0 1 16,0 0-1-16,0 0-3 0,-8 1 2 15,-5 4-8-15,1 3-3 0,1-3-11 16,1 0-1-16,2 1-13 0,0 0-1 15,-1 0-27-15,3 0-41 0,0-3-75 0</inkml:trace>
  <inkml:trace contextRef="#ctx0" brushRef="#br0" timeOffset="-85241.52">11437 10097 159 0,'0'0'35'0,"9"0"-16"16,1 0 40-16,7-1-18 0,-1-3-7 0,9-2 13 15,4 1-14-15,6 1-9 16,6-2-3-16,1 0 2 0,3-2 3 0,3-1-1 16,-3-1-3-16,-1 3-2 15,-9 0-12-15,-8 3-7 0,-9 0-2 0,-3 2-1 16,-3 0-4-16,-4 2-10 0,-2 0-10 15,-1 0-9-15,-5 0-14 0,0 7-29 16,0-2-55-16</inkml:trace>
  <inkml:trace contextRef="#ctx0" brushRef="#br0" timeOffset="-83065.4">12552 9795 7 0,'8'0'10'0,"-2"1"-11"0,2-1 89 16,-8 0-74-16,0 0 8 15,0 0 34-15,2 0-24 0,-2 0-6 16,0 0 4-16,0 0 13 0,0-3-10 0,0 0-8 16,0 0-3-16,0 1 0 0,0 0-6 15,0-1 1-15,0 0-3 0,0 1 5 16,0-1-8-16,0 1 2 0,0-2 2 15,0 2-1-15,0-2-3 0,0-1-4 16,0 0 2-16,-2 0-1 0,-2 0-1 0,0-2 1 16,-2 1-6-16,0 1 3 0,-3-4-1 15,-1 4-4-15,0-1 4 0,-1 0-1 16,-3 3-1-16,1 1-1 15,-1 2 1-15,-3 0 0 0,1 0-2 16,-3 8 0-16,1 5 0 0,-1 3-1 0,3 4 1 16,-1 3 0-16,3 2 2 0,5 3 1 15,5 2-3-15,2-3 0 0,2 0 0 16,0-4 1-16,10-5-1 0,5-3-1 15,6-6 2-15,3-6 0 0,3-3 1 16,8-1-1-16,3-16 2 0,1-3-3 0,-2-4 1 16,0-3-1-16,-6-3 1 0,-2 2 1 15,-8 0-2-15,-5 2 0 0,-3 3 2 16,-5 6 0-16,-2 4-2 15,-6 4 1-15,0 4 3 0,0 1-2 0,-2 4 0 16,-4 0-1-16,-2 2-2 0,0 10-1 16,-3 5 1-16,3 4 3 0,-2 3 1 15,1 5-1-15,1 3 2 0,0 0-3 16,-3 4 3-16,3 2 3 0,2 1-5 15,-2-3 0-15,6-1 8 0,2-3-5 0,0-6-3 16,0-4-2-16,0-4 0 0,0-5 1 16,0-2-1-16,0-2 0 0,0-3 1 15,2-3 0-15,-2 0-2 16,2-3 0-16,-2 0 1 0,0 2 0 0,0-2-4 15,0 1-3-15,0 1-4 0,2 1-3 16,2-1-14-16,-2-2-10 0,4 2-13 16,0-2-9-16,3 0-41 0,-5-11-134 15</inkml:trace>
  <inkml:trace contextRef="#ctx0" brushRef="#br0" timeOffset="-82508.38">12963 9772 16 0,'-2'0'229'0,"2"0"-179"0,0 0-2 15,0 0 2-15,0 0-9 0,0-2-7 16,8-3-17-16,11 0-5 0,6-3 8 16,1 3-1-16,7 0 0 0,5 0 0 15,3 2 6-15,2 1-3 0,-1 2 4 0,-3 0-12 16,-10 3-4-16,-8 9-4 15,-11 0-3-15,-6 5-1 0,-4 3 1 16,0 2 1-16,-14 5 0 0,-3 4-2 16,-6 1 0-16,-3 1 0 0,-3 2 1 15,-2-1-3-15,0-1 1 0,-5 0 0 0,5-3 1 16,0-3-3-16,0-2 1 0,5-2 1 15,-1-6-3-15,8-5-2 0,9-7 1 16,4-4-5-16,3-1 1 0,3 0-1 16,0-7-2-16,9-9-3 0,7 0 6 15,5 1 1-15,-2-1 3 0,3 6 2 0,-1 2 1 16,-5 0 1-16,3 3-2 15,0 3 2-15,-1 1-2 0,1 1 3 16,2 0 5-16,1 2 3 0,5 3 3 16,0 2 0-16,2 1-6 0,-4-2 0 0,0 3-2 15,-5-1-3-15,-3-1-2 0,-3 1 2 16,-3-3-1-16,-5-1-2 0,2 3 0 15,-2 2 2-15,-2-2-5 0,-2-1-7 16,1 0-5-16,-3 0-6 0,0-3-3 16,2 0-12-16,0 1-8 0,2-3-10 0,0-1-41 15,-2-1-162-15</inkml:trace>
  <inkml:trace contextRef="#ctx0" brushRef="#br0" timeOffset="-79052.19">13949 9984 4 0,'0'1'6'0,"0"-1"4"16,0 0 136-16,0 0-116 0,0 0-12 16,0 0 10-16,2 0 4 0,-2 0 1 0,0 0-9 15,0 0-5-15,0 0 2 0,0 0-7 16,0 0-5-16,0-2 5 0,0 0 1 15,0 0 1-15,2 1-6 0,-2 0 3 16,0 0-3-16,0 0 2 0,0 1-1 16,0-2-6-16,0 2 1 0,0-1-1 0,0 1-3 15,0 0-1-15,0 0 1 0,0 0 0 16,0 0-1-16,0 0-2 0,0 0 5 15,0 0 2-15,0 0-1 0,2 0-1 16,-2-2 0-16,4-1-2 16,-4 2-2-16,0-1 1 0,0 1 1 0,0 0-4 15,0 1 4-15,0-1-4 0,0 1 4 16,0 0-2-16,0 0 0 0,0 0 1 15,0 0 1-15,0 0 0 0,0 0-2 16,0 0 2-16,0-1 4 0,0 0 0 16,0 0-1-16,0-3-4 0,0 0 4 0,0 2-3 15,0-1 0-15,0 1 0 0,0 0 0 16,0-1 1-16,0-1-2 0,-4 0 1 15,0 2 3-15,0-3-3 0,-2 1-3 16,2 2 3-16,-3-1 1 0,1 1-1 16,0 1-3-16,-4-1 1 0,-5 1 1 15,3 1-1-15,-3 0-1 0,1 0 1 16,-1 0 1-16,-1 1-1 0,-1 4-1 15,1 2 1-15,-1 2 1 0,-1-1 1 16,1 4 0-16,0 1 1 0,3 1 3 0,2 4 1 16,-1 0-5-16,7 3 1 0,-2 2 2 15,8 1-4-15,0 0 0 0,0-2 1 16,6-1 1-16,6-2-2 0,5-6-2 15,1-3 2-15,7-3 2 0,-2-6-1 16,2-1-1-16,4 0-1 0,0-10 4 16,2-6-2-16,4-4-2 0,-4-4 1 15,-2-4 3-15,0 1-4 0,-4 1 2 16,-7-2-2-16,-3 3 1 0,-5-2 2 15,-4 2-3-15,-2 1 1 0,-2 3 1 0,-2 5-1 16,0 3 0-16,0 6 0 0,-2 4 3 16,-2 3-6-16,-2 0 3 0,-2 2-4 15,-3 11 3-15,1 4 0 0,2 5-1 16,2 1 2-16,-1 3 0 0,3-1-1 15,4 1-2-15,0-1 3 0,0 0 0 0,0 0-2 16,0-4-1-16,2-2 2 16,4-3 1-16,1-4-3 0,-1-3-8 15,4-1-7-15,1-5-12 0,-1-2-12 16,6-1-10-16,-1 0-12 0,-3 0-42 0,1-12-110 15</inkml:trace>
  <inkml:trace contextRef="#ctx0" brushRef="#br0" timeOffset="-78324.13">14561 9729 21 0,'8'-6'105'0,"0"-4"10"16,1-1-81-16,-5 0 5 16,-2 0 7-16,-2 1-4 0,0 0-5 15,0 1-8-15,-6 1-2 0,-5-1-4 0,-3 2-3 16,-7 0-6-16,-2 3 1 0,-3 2-4 15,-1 2 6-15,-2 0-2 0,0 1-2 16,4 7 4-16,-2 4-5 0,8 1-4 16,3 3-7-16,4 2 2 0,3 1 0 15,5 3-3-15,4 2-2 0,0 1 3 0,15 3 0 16,1 3-1-16,5-2-1 0,2 0 2 15,-1-3 0-15,1 2 0 0,2-4-2 16,-2-1 2-16,-1 0 0 16,3-5-2-16,-2 0 1 0,2 2 1 0,-5-3 2 15,-5-2-4-15,-7-1 0 0,-8-2 3 16,0 0-2-16,0 2 1 0,-6 1-1 15,-9 0 2-15,-1 0 1 0,-5-3-3 16,-2 0 0-16,3-2 2 0,-1-2 0 16,3 0-3-16,-1-2-2 0,4-2 3 0,3-2-1 15,2-2-2-15,3 0 2 0,3-3 0 16,0-7 0-16,0-2 0 0,4-2-2 15,0-5 0-15,0-5 0 0,4-1-3 16,11-3-5-16,1-2-3 0,3 2 5 16,4 0-4-16,3 0 0 0,3 3 1 15,9-2 0-15,-3-1-1 0,2 0 9 16,-2-1 2-16,-2-1 4 0,-4 0-1 15,-2 1 0-15,-4 3 3 0,-11 0 0 16,-2 1 6-16,-7 5-1 0,-3-1 2 0,-5 5-4 16,-9 2-3-16,-5 0 0 0,-1 4 2 15,1 2-3-15,-4 3-4 0,-2 5 0 16,3 0 0-16,-1 0-1 0,2 9-8 15,9 5-7-15,6 3-12 0,2-1-33 16,-3-1-64-16,5-2-169 0</inkml:trace>
  <inkml:trace contextRef="#ctx0" brushRef="#br0" timeOffset="-76760.04">15214 9994 0 0,'2'1'0'0,"-2"0"9"0,0 0 112 16,0-1-34-16,0 0-57 0,0 0 18 0,0 0-8 16,0 0-12-16,0 0-3 0,0 0-2 15,0 0-5-15,0 0-2 0,0 0 1 16,0-1-6-16,0 0 3 0,0-2 0 15,0 3 0-15,-2-2-3 0,2 0-2 16,0 1 1-16,0-1-2 0,-2 0 0 16,0 1-3-16,-2-3 0 0,0 2 1 15,-1-1-3-15,3-2 1 0,-4 1-1 16,2 0 4-16,0 0-6 0,-4-1 0 15,-3-1 4-15,1 1-1 0,-2-1-2 0,-1 0 0 16,-1 2 5-16,-1-1-2 0,1 1-4 16,-1 3 2-16,-3 1 1 0,-5 0 0 15,4 0-2-15,-5 4-1 0,3 5 3 16,0 3 0-16,1 3-2 0,3 2 0 15,3 2 0-15,1 2 1 0,7 1-3 0,4 1-1 16,2 2 2-16,0 0 0 16,0-2-3-16,10 0 2 0,5-2 2 15,3-6-2-15,-1-2 0 0,8-1 0 16,-1-8 3-16,5-1-3 0,2-3 1 0,0 0 1 15,0-12-1-15,5-4 1 0,-8-2-1 16,1-4 0-16,0-1 2 0,-4-2 0 16,-6-2-1-16,-1 0-1 0,-3 0 5 15,-7-4-4-15,-4 0 0 0,2-2-1 16,-1-2 3-16,-5-5-4 0,6-3 0 15,-2-4 0-15,-2-3 1 0,4 0-1 0,-4 3-2 16,0 6 2-16,-2 7 2 16,0 11-2-16,0 8-1 0,0 8 2 15,0 4 2-15,0 3-3 0,0 0-4 16,0 0 1-16,-2 4 2 0,-4 10-1 0,-2 7 0 15,2 5 3-15,-3 3-1 0,3 4 0 16,6 5-1-16,-2 2 0 0,2 1 3 16,0 3-2-16,0-2-2 0,0 4 3 15,0-2 1-15,2 0-2 0,4-3-1 16,0-3 0-16,5-4 2 0,1-3-4 0,5-4-5 15,3-4-14-15,3-4-5 0,2-6-13 16,2-4-12-16,4-7-32 16,-2-2-108-16</inkml:trace>
  <inkml:trace contextRef="#ctx0" brushRef="#br0" timeOffset="-75494.96">15671 9742 10 0,'0'1'35'0,"0"-1"144"0,0 0-130 0,0 0-13 16,0 0 18-16,0 0-11 0,0 0-2 15,0-1-8-15,0 1-7 0,0 0 1 16,0 0-7-16,0 0-2 0,0 0-7 16,0 0 1-16,0 0-6 0,0 0-1 15,0 0-3-15,0 3 0 0,0 4 4 16,0 5 2-16,0 3-4 0,2 3 2 0,0 3 1 15,0 3 0-15,0 3-4 0,0 4 3 16,0 3-2-16,0 2-1 16,0 3-2-16,-2-1 2 0,0-2 3 15,0 0-5-15,0-5 1 0,0-5 1 0,0-4-1 16,0-4-1-16,0-3 0 0,0-6 1 15,0-1-2-15,0-5 1 0,0-3-2 16,0 0 3-16,0 0 0 0,0 0 0 16,0 0 0-16,0 0 2 0,0 0 3 15,0 0-3-15,0 0-1 0,0 0 1 0,0-3-3 16,0-1-2-16,0 1-1 0,0-1 0 15,0 2-7-15,0 1-2 16,0-3-7-16,0 0-3 0,2 2-25 16,5 0-16-16,-1-1-14 0,2-2-68 0,-6-2-151 15</inkml:trace>
  <inkml:trace contextRef="#ctx0" brushRef="#br0" timeOffset="-52007.62">13554 9310 33 0,'4'0'-18'0,"-4"0"214"0,0-1-117 0,0-1-49 16,0-2 21-16,0-1-7 15,-4 2-19-15,0-1-3 0,0 1 0 16,0 3 1-16,0-3-11 0,2 2 3 15,-1 1-5-15,-1 0-3 0,2 0 3 16,0 0-3-16,2 0-3 0,0 0-6 0,0 0 3 16,0 0-1-16,0 0 0 0,0 0-6 15,0 0 4-15,0 3 1 0,0 0-14 16,0 2-11-16,2-1-7 0,2 0-21 15,-2 1-32-15,1-1-69 0</inkml:trace>
  <inkml:trace contextRef="#ctx0" brushRef="#br0" timeOffset="-51600.6">13496 9595 20 0,'4'0'183'0,"-2"0"-62"0,-2 0-85 16,0 0 12-16,0 0-1 0,0 0-14 16,0 0-15-16,0 0-11 15,0 0-2-15,0 0-5 0,0 0-2 0,0 1-1 16,0 2 3-16,0 2-1 0,0 1-5 15,2 1-8-15,1-1-11 0,1 4-17 16,-4 1-28-16,0-1 16 0,0-2 13 16</inkml:trace>
  <inkml:trace contextRef="#ctx0" brushRef="#br0" timeOffset="-51219.58">13542 9860 42 0,'0'5'227'15,"0"-4"-191"-15,0 0-14 0,0 3 57 16,-4-3-35-16,-3 3-10 0,5-1-5 16,-2-1-11-16,0 1-8 0,4 0-7 0,0 0-1 15,-2-1 0-15,2 1-1 0,0 1-2 16,0-3-2-16,0 3 2 0,0-1-10 15,0 2-23-15,0 0-19 0,2-2-45 16,2 0-113-16</inkml:trace>
  <inkml:trace contextRef="#ctx0" brushRef="#br0" timeOffset="-50867.56">13509 10224 64 0,'0'1'6'0,"2"-1"238"0,-2 2-217 15,0-2 4-15,0 0 8 0,0 1-21 0,0-1-17 16,0 0-2-16,2 0 1 0,-2 2-4 16,0 2-9-16,0 1-23 15,2 3-33-15,-2-4-40 0,0 2-60 16</inkml:trace>
  <inkml:trace contextRef="#ctx0" brushRef="#br0" timeOffset="-50547.54">13554 10508 71 0,'0'1'276'0,"0"0"-230"0,0 0 0 16,0-1 2-16,0 0-7 0,0 0-16 0,0 0-11 15,0 0-9-15,0 2-4 0,-4 1 2 16,4-3-4-16,0 3-1 0,0-1 1 16,0 2-10-16,0 1-12 15,0-1-9-15,0 1-11 0,0-3-19 0,2 2-50 16,0 0-67-16</inkml:trace>
  <inkml:trace contextRef="#ctx0" brushRef="#br0" timeOffset="-50243.52">13562 10912 347 0,'-4'4'19'0,"4"2"-14"0,-4-2 12 15,4 2 34-15,-6 2 5 0,4-3-23 16,2-1-13-16,-4 1 0 0,0-2 0 15,-3 0-4-15,3 2-7 0,2-1-2 16,-2-2 1-16,2 0-2 0,2-1-6 16,-2-1-3-16,2 0-4 0,0 0-21 15,0 0-27-15,2 0-44 0,4-8-175 16</inkml:trace>
  <inkml:trace contextRef="#ctx0" brushRef="#br0" timeOffset="-49038.46">14879 9222 37 0,'0'4'36'0,"0"-4"184"15,0 1-182-15,0 0-6 0,0 0 20 16,0-1-22-16,0 0-6 0,0 0-6 15,0 0-3-15,0 0 2 0,0 0-3 16,0 0-4-16,0 0-4 0,0 1 3 0,0-1 5 16,0 0-7-16,0 1-3 0,0-1-2 15,0 0-5-15,0 0 7 0,0 0-7 16,0 1-3-16,0 3-16 0,0 0-15 15,0 1-19-15,4 3-34 0,-2-4-88 16</inkml:trace>
  <inkml:trace contextRef="#ctx0" brushRef="#br0" timeOffset="-48667.43">14844 9608 37 0,'-2'2'17'0,"0"0"201"15,-2-2-174-15,4 0 0 0,0 0 1 0,-2 1-19 16,2-1-14-16,0 1-9 0,0-1-6 16,0 2 1-16,0 0 5 15,2 0-4-15,-2 1 0 0,4 1-15 16,0 1-18-16,-2-3-31 0,0 1-79 0</inkml:trace>
  <inkml:trace contextRef="#ctx0" brushRef="#br0" timeOffset="-48286.42">14807 9954 62 0,'-2'7'213'15,"0"-6"-162"-15,2 1-47 0,0 1 40 16,-2 0 11-16,2-2-24 0,0 0-23 15,0 1-3-15,0-1 3 0,0 0-5 16,0-1-3-16,0 0 1 0,0 1 1 16,2 1-1-16,-2 0-2 0,0 2-6 0,0 0-10 15,2 1-14-15,-2-2-36 0,2 0-67 16</inkml:trace>
  <inkml:trace contextRef="#ctx0" brushRef="#br0" timeOffset="-47946.39">14788 10301 25 0,'0'4'180'0,"0"-4"3"0,0 1-167 16,0 1 16-16,0-1 14 0,-2 0-10 0,2 0-12 16,0 0-15-16,-2 2-2 0,2-1-6 15,0 0 1-15,-2-1-4 0,2 3 2 16,0 1-15-16,0-1-10 0,0 2-13 15,0-1-29-15,0 0-73 0,0-4-91 16</inkml:trace>
  <inkml:trace contextRef="#ctx0" brushRef="#br0" timeOffset="-47683.37">14819 10670 77 0,'0'2'278'15,"0"-2"-232"-15,0 0-32 0,0 0 16 16,0 0 15-16,0 0-9 0,0 0-20 0,0 0-13 15,0 0 0-15,0 0-2 0,0 1-3 16,0 2 1-16,0 2-4 0,0 0-11 16,0 0-29-16,0 1-32 0,0-2-86 15</inkml:trace>
  <inkml:trace contextRef="#ctx0" brushRef="#br0" timeOffset="-47475.36">14827 10953 9 0,'-4'2'437'15,"4"-2"-409"-15,0 0 4 0,0 0-12 16,0 0-7-16,0 0-9 0,0 0-8 0,2 0-22 15,5 2-18-15,-1-1-26 0,-4-1-200 16</inkml:trace>
  <inkml:trace contextRef="#ctx0" brushRef="#br0" timeOffset="-47326.36">14900 11145 59 0,'-4'0'408'16,"4"0"-389"-16,0 0-20 0,0-1-16 15,0-7-22-15,0-3-171 0</inkml:trace>
  <inkml:trace contextRef="#ctx0" brushRef="#br0" timeOffset="-44114.17">10617 12866 7 0,'0'0'43'0,"0"0"105"16,0 0-114-16,0 0 6 16,0 0-3-16,0 0-12 0,0 0 2 0,0 0-9 15,0 0-3-15,0 0 5 0,0-1-2 16,0-2-5-16,0 1-3 0,0 0-1 15,0 0-1-15,-2 2 0 0,0-2 0 16,2 1-3-16,0 0 4 0,0 0 0 16,0 1-1-16,0 0 5 0,0 0-4 15,0 0-1-15,0 0-1 0,0 0-2 16,0 0 3-16,0 0 0 0,0-1-1 0,0-3-2 15,0 0-4-15,0-1 3 0,-2 1-2 16,2 1 4-16,-5-1-1 0,3 1 1 16,2 2-3-16,0-3 2 0,0 1-2 15,0-1 3-15,0-1-2 0,-2 1-1 16,2-2 1-16,-4 2 2 0,2-2-6 0,-2 0 3 15,2 1 1-15,-4-1 0 16,-1-1-2-16,-1 2 0 0,0-2 0 16,-2 3 1-16,-5-2-2 0,5 3-1 15,-7 1 1-15,-1 2 0 0,1 0-2 0,-6 0 0 16,3 7 1-16,-3 6 1 0,0 3-2 15,0 4 0-15,3 4 1 0,1 2 1 16,1 2-2-16,5 1 1 0,5 2 0 16,2 1 0-16,6-2 0 0,0-2-1 15,8-2 1-15,4-4 1 0,9-4-2 16,6-4 0-16,0-5 3 0,4-3-2 15,2-4 1-15,-2-2-1 0,0-2 2 16,-4-10 1-16,0-5-3 0,-3-1 0 16,1 1 0-16,-4-3 0 0,-5 3 0 15,-1 1 0-15,-5 2 1 0,-8 1 4 0,5 4-5 16,-5 0-1-16,-2 5 2 0,0 2 3 15,0 2-2-15,0 0-1 0,0 0-2 16,0 0 2-16,-5 8-6 0,-1 8 3 16,0 7 2-16,0 0 1 0,0 3-2 15,-1 4 1-15,1 5 0 0,0 1 1 0,0 2 1 16,-2-1 2-16,-1-6-4 15,-1 1 3-15,2 0-2 0,-1-5-1 16,1-1 3-16,2-3-2 0,2-3-1 16,0-4-1-16,2-3 2 0,2-2 0 0,0-5-3 15,0-3 2-15,0 0-2 0,0-3-4 16,4 0-5-16,0 0-7 0,4-6 1 15,0-6-13-15,1-1-14 0,-1-3-21 16,-4-8-49-16,0-1-208 0</inkml:trace>
  <inkml:trace contextRef="#ctx0" brushRef="#br0" timeOffset="-43574.14">10983 12836 90 0,'4'-14'243'0,"0"0"-213"0,2-1 28 0,0 1-8 16,3 2-15-16,1-1-4 0,6 0-10 16,-1 3-6-16,6-1-2 0,-1 3 3 15,3 3 1-15,-2 1-3 0,3 4-3 16,-3 0-1-16,2 0-2 0,0 7-3 15,-5 5 3-15,1 2 1 0,-3 5-4 0,-1 4-1 16,-3 1 2-16,-4 3-4 0,1 1 1 16,-5 2-1-16,0 3-1 0,-4-1 2 15,0 3-1-15,-4 3-1 0,-9 2 1 16,-7-1 0-16,-3-1 1 15,-2-2-1-15,-2-5-1 0,-2-4-2 0,3-6 3 16,-1-2-2-16,2-4-1 0,4-3 2 16,-2-3-4-16,7-5-2 0,1-4-1 15,5 0 1-15,2 0 0 0,2-4 1 16,4-4-1-16,2-1-1 0,0-1 1 15,2 4-2-15,10-1-1 0,3 3 4 0,-1 3-1 16,0 1 1-16,3 0 2 0,0 0 1 16,1 0 1-16,3 2-1 0,0 1 0 15,3 2 2-15,1-1-1 0,0 3 0 16,2-2 1-16,0-2-3 0,-3 2-21 15,3-1-12-15,-4 0-13 0,-4-1-59 16,-3-3-244-16</inkml:trace>
  <inkml:trace contextRef="#ctx0" brushRef="#br0" timeOffset="-42914.1">11497 13740 30 0,'2'-6'216'0,"0"1"-167"15,3-2 11-15,-5 2-3 0,2-1-7 16,0 3-12-16,-2 1-2 0,2 0-5 15,-2 2-2-15,0 0-3 0,0 0-13 16,2 0-8-16,-2 1-2 0,0 6 2 16,0 5 8-16,0 2-4 0,0 1-6 0,0 1 3 15,0 2-2-15,0-2-2 0,0 3-1 16,0-2 0-16,0 1 0 15,0 1-1-15,0 0 0 0,-2-3 2 16,2 0-2-16,0-1-4 0,0-3-8 0,0-3-16 16,4-2-20-16,2-3-10 0,0-4-14 15,5 0-72-15,-3-6-155 0</inkml:trace>
  <inkml:trace contextRef="#ctx0" brushRef="#br0" timeOffset="-42554.08">11816 13667 42 0,'0'5'106'0,"-7"3"28"16,-1-1-106-16,0 3 17 0,0 3-8 15,-1 1 0-15,3 2-11 0,0 3-11 16,2 2-5-16,0 0-4 0,0 1 0 15,2 2-3-15,-1 2 2 0,3 1-4 0,0-2 26 16,0-2-18-16,7-5-7 0,3-1-2 16,4 0 0-16,-1-4 2 0,3-1-3 15,3-6 1-15,2-2-4 16,3-4 0-16,1 0 2 0,-2 0-2 0,-4-7-9 15,1-2 6-15,-7-4 8 0,-3 1-2 16,-4 0 3-16,-6-2 3 0,0 0-4 16,-6 1 3-16,-4 0 6 0,-7 1 0 15,1-3-3-15,-7 6 5 0,2-1-4 16,-6 2-5-16,3 7-3 0,-3 1-1 0,4 0 0 15,6 2 0-15,7 10-11 0,6 2-9 16,4 5-33-16,-2-4-103 0</inkml:trace>
  <inkml:trace contextRef="#ctx0" brushRef="#br0" timeOffset="-40369.96">9972 11934 48 0,'0'0'-46'0,"0"-2"258"0,-2 0-170 15,0 1 9-15,2-1-7 0,-4 0-14 16,-1 1-4-16,5 0-3 0,0 0 2 16,0 1-3-16,0 0-7 0,0 0-7 15,0 0-3-15,0 7 6 0,-2 4 4 16,0 2-5-16,2 2 1 0,0 6 1 15,-2 0-3-15,-2 5-3 0,4 1-2 16,-4 1 2-16,2 1-5 0,-2 2 1 16,-5 0 0-16,-1-3 9 0,2-8-3 15,2-2-8-15,4-7 0 0,0-4 1 0,-1 1 1 16,1-4-1-16,2-4 1 0,0 0 1 15,0 0 6-15,-2 0 1 0,0-11-8 16,0-7 1-16,2-4-2 0,0-6-3 16,0-4 3-16,4-6 1 0,3-4-1 15,1-3-1-15,2-1-2 0,0-2 3 16,5 3 0-16,4 3-2 0,1 4 1 15,-1 6 2-15,6 5 0 0,-1 6 0 16,1 6-1-16,2 2 4 0,-4 4-4 16,-3 4 1-16,-1 2 0 0,-2 3-1 0,-3 0 0 15,-1 0-4-15,-1 6 3 0,-4 4 1 16,-2 5-1-16,1 5-1 0,-7 3 3 15,0 4-1-15,0 5 0 0,-7 0-1 16,-3 3 1-16,0 0 0 0,-1-1-3 16,-3-1-2-16,-1 1 1 0,-1-4-1 0,-1-3 1 15,1-2-3-15,1-6 5 16,5-3-8-16,2-3 0 0,2-7 1 15,1-3-3-15,1-3 2 0,4 0-2 16,0 0-2-16,0 0-6 0,0-5-6 0,0 0 2 16,6 0 0-16,5 3 4 0,-1 2-8 15,5 0 6-15,-1 0-8 0,7 2 1 16,-1 2 0-16,9-3 16 0,4-1 40 15,-2 0-19-15,7-3-6 0,-3-4 2 16,-2-6 6-16,4-3 2 0,0-3 9 0,-2-4 0 16,-4 0-3-16,-6 3 4 0,-10 2-9 15,-9 2-6-15,-6 2-1 16,0 1 6-16,-10 2-1 0,-7 5-8 15,-2 3-2-15,-5 3-1 0,1 0 1 0,-4 10-2 16,0 7-1-16,6 0 1 0,1 5 1 16,5 1-2-16,7-2 0 0,4 2-1 15,4 1 1-15,4-6-2 0,8 1-4 16,9-4-12-16,4-7 0 0,4-3-1 15,0-2 0-15,6-3-6 0,0 0 6 0,4-1 29 16,-1-8-10-16,-3-6 1 0,-2 0 1 16,-2-2-1-16,-6-3 1 0,-3 2 2 15,-5 1 6-15,-9 3 4 16,-2 1-1-16,-6 2 5 0,0 3-4 0,0-1-4 15,-8 6-2-15,-6 2-2 0,-3 1-1 16,3 0-2-16,1 4 0 0,-1 6 1 16,3 2-1-16,7 3-3 0,-2 1-3 15,6 2 5-15,0 1-1 0,0 1-1 16,6-4 0-16,7-2 0 0,1-2 1 15,-1-8 0-15,-1-1 1 0,0-3-1 0,5 0 2 16,-3-13 1-16,3-7-2 16,-1-3 2-16,3-5 3 0,-4-1 3 0,-1-2-7 15,0-4 3-15,-3 1 0 16,-1-2-5-16,-4 1-1 0,-2-2 3 0,-4-2 0 15,0 2-2-15,0 2-1 0,0 6 0 16,-4 10 2-16,0 9 13 0,0 10 6 16,-2 0-2-16,0 10-8 0,-3 12-6 15,1 9 8-15,4 5-5 0,-4 4-2 16,6 6-5-16,2 2 1 0,0 1 1 0,0 6 0 15,2-2-22-15,14-8-22 0,5-3-23 16,6-13-47-16,2-10-169 0</inkml:trace>
  <inkml:trace contextRef="#ctx0" brushRef="#br0" timeOffset="-36889.76">13354 12821 117 0,'0'-4'62'16,"0"3"-43"-16,0-1 18 0,-2 0-8 16,-3 2-9-16,5-1-2 0,0 0 5 15,-2 1-3-15,2-1-2 0,0 0-7 16,-2 1 1-16,2 0-1 0,-4 0 6 15,4-2-2-15,0 2-5 0,0-2 0 16,-2 1 1-16,0 0-5 0,2-3 4 16,-4 3 1-16,2 0-2 0,0 0 2 15,-2-1-4-15,2 0 0 0,-3 1 5 16,1-2-6-16,0 0-1 0,-2 1 6 0,0-1-4 15,2 0 0-15,-5 2-1 0,5 0 0 16,-2 1-1-16,-4 0-2 0,-1 0 0 16,-1 0 1-16,0 0-1 0,-3 0 1 15,3 4-3-15,-5 1 4 0,3 2-1 16,-1 1-1-16,-1 2 0 0,1 0 1 15,3 2 1-15,-1 0 1 0,3 1-3 16,0 3 1-16,3 1 1 0,1 2-2 16,4 2-5-16,2 1 5 0,0 1-1 15,2 0 0-15,4 0-2 0,5 1 1 0,3-1 2 16,-1-5-3-16,1 0 0 0,3-7 2 15,3-2-2-15,3-5 0 16,-4-4 1-16,6 0 1 0,1-12 2 16,3-8-3-16,-2 1-1 0,0-6 2 0,-4-2 0 15,-3-1-2-15,-3 2 0 0,-3-2 2 16,-5 2-3-16,-3 0 1 0,-4 1 1 15,-2 1 1-15,0 2 1 0,0 4-3 16,0 6 0-16,-4 4 1 0,0 4 3 16,0 3-2-16,-3 1-3 0,1 1 2 0,-2 10-2 15,0 5 1-15,1 4 0 0,1 4 0 16,4 4 1-16,0 0-2 0,2 1 1 15,0-2 1-15,4 0-1 0,5-2 0 16,-3-3-1-16,4-2 1 0,5-2-1 16,-1-3-9-16,3-2-11 0,3-3-7 15,1-6 22-15,0-1-16 0,1-3-35 16,1 0 13-16,-4-3-46 0,-3-10-199 15</inkml:trace>
  <inkml:trace contextRef="#ctx0" brushRef="#br0" timeOffset="-36161.72">14129 12645 19 0,'2'-7'31'16,"-2"-2"202"-16,0-1-177 0,-8 1-2 15,-1 2-9-15,-7-1-18 0,1 2 3 16,1 3-3-16,-3 2-9 0,-3 1 3 15,-3 0-8-15,-2 4-1 0,-2 5 2 0,0 5 0 16,3 0 0-16,-1 2-1 0,6 2 0 16,7 1-2-16,3 0-2 0,5-1-10 15,4 2 2-15,0-1-1 0,15-2 0 16,3 4-1-16,3-3 1 0,4 1 1 15,0 2 1-15,2-3-2 0,-3 3 0 0,1 1-2 16,-2-2 0-16,0 0 2 16,-3-2 0-16,-3 1 1 0,-7-2-1 0,-6-1 0 15,-4 1-1-15,0-1 1 16,-2-1 1-16,-12 3 0 0,1-4-3 0,-3-1 1 15,-1-1 0-15,1-3-2 0,-3-2 2 16,1 0 0-16,3-3 1 0,-4-2-1 16,-1-2 0-16,-1 0 1 0,-2 0-1 15,3-4 0-15,3-6 0 0,3-1 2 16,1-5-2-16,5 0 1 0,6-1 0 0,2-1-2 15,0-1 1-15,8 1-2 16,5 0 0-16,3 4 0 0,1 0 2 16,10-2-12-16,-1 1 0 0,8-3 1 15,3-3-3-15,2-1-5 0,-2-2 10 0,3 0 3 16,-5-3 5-16,-2-3-1 0,-2 1 3 15,-6-4 4-15,-5 0 1 0,-7 5 2 16,-7 3-1-16,-6 1 8 0,-4 3 2 16,-11 0-3-16,-1 1-6 0,-5 3-4 15,0 2 3-15,-1 2-4 0,-5 4-3 0,0 4 3 16,2 5-3-16,-2 0 0 0,2 6-10 15,7 7-18-15,5 4-14 16,5 1-32-16,0 1-128 0</inkml:trace>
  <inkml:trace contextRef="#ctx0" brushRef="#br0" timeOffset="-28566.29">12671 12845 4 0,'-43'98'38'16,"8"-2"-35"-16,6-4-5 0,6 0-21 15</inkml:trace>
  <inkml:trace contextRef="#ctx0" brushRef="#br0" timeOffset="-27367.21">14187 13811 7 0,'0'-1'1'0,"0"-1"4"16,0-1 6-16,-4-1 118 0,1 1-113 15,-1-1-6-15,0 0 9 0,0 1-4 16,2-2-5-16,-2 1-2 0,2 0 1 0,2 0-2 16,-2 0 0-16,0-3 0 0,0 3 14 15,-3 1-2-15,1 0-6 0,2 2 3 16,-2 0-6-16,4-1-4 0,-2 1-5 15,0 1 0-15,-2 0-2 0,4 0 1 16,-2 0 0-16,0 0-6 0,0-1-1 0,0 1-6 16,2 0 6-16,0 0 5 15,0-1 2-15,0 1 0 0,0 0-2 16,-2 0 2-16,2 0 3 0,0 0-1 15,0-1 2-15,0 1 7 0,0 0 0 0,0-2 11 16,0 1-4-16,0-3 2 0,0-1-6 16,0 1 0-16,0-1 4 0,0 0 1 15,0 1 3-15,2 1-2 0,-2 1-5 16,0 0 3-16,0 1 0 0,0 1-5 15,2 0-2-15,-2 0-5 0,0 0 0 16,2 0-5-16,0 0-3 0,0 7 4 16,2 4 2-16,-2 5-1 0,0-1-1 15,2 1 2-15,-2-1-3 0,0 3 0 0,0-3 0 16,1 2 1-16,-1 0 0 15,-2 4-1-15,0-2-2 0,2 1 6 0,-2 1 3 16,2-4-7-16,0-2-1 0,0-1 0 16,2-4 0-16,-2-1-8 0,4-1-5 15,0-2-6-15,1-5-7 0,3-1-19 16,4 0-4-16,1-4-17 0,1-8 2 15,1-2-111-15</inkml:trace>
  <inkml:trace contextRef="#ctx0" brushRef="#br0" timeOffset="-27003.19">14412 13706 151 0,'0'-7'60'16,"0"4"-7"-16,0-1-11 0,0 3-7 15,0-2-1-15,0 3-13 0,0 0-1 16,0-1 2-16,0 1-1 0,0 0-2 0,-4 0-9 15,0 10-7-15,-3 7 1 0,3 1 9 16,-2 5-2-16,0 5-4 0,-2 4-1 16,-3 2 14-16,5-1-7 15,4-2-6-15,-2 0-8 0,4-1 5 0,0-3-2 16,4-4-2-16,11-5-2 0,-1-1 4 15,7-5-1-15,-1-5-2 0,5-3 1 16,0-4 2-16,2-3 0 0,0-10-2 16,0-3 1-16,-5-4 0 0,-5-2 0 15,-3 0 0-15,-5-3 0 0,-7 3 2 0,-2 2 0 16,0-1-1-16,-15 2-2 0,-1 1 1 15,-9 2 1-15,-2 1-3 0,0 5-1 16,2 4-2-16,-2 3-1 16,9 3-8-16,5 0-3 0,9 4-14 0,2 9-12 15,2 3-29-15,0-1-92 0</inkml:trace>
  <inkml:trace contextRef="#ctx0" brushRef="#br0" timeOffset="-24663.06">12992 11659 9 0,'0'-4'19'0,"4"2"-6"0,-4-1-4 16,2 0-8-16,-2-1 35 0,0-2-11 15,0 2-11-15,0 3 11 0,0-3-1 16,-2 2 2-16,2 0-3 0,-2 1-2 0,0-1 3 15,0 0-1-15,0 1-2 0,0-2-4 16,2 2-6-16,0 1-2 16,0-2-3-16,0 1-7 0,0 1-1 15,0-1-2-15,0 1 2 0,0 0 1 0,0 0-3 16,0 0 5-16,0 0 1 0,0 0-1 15,2 0 0-15,-2 0 8 0,2 0 0 16,0 0 2-16,0 0 0 0,0 0 4 16,-2 0-4-16,4 0-1 0,0 1 1 15,-2-1-2-15,2 0 0 0,-1 0 1 0,-3 0-5 16,0 0 6-16,2 0-2 0,-2 0 5 15,0 0 2-15,0 0-1 0,0 0-1 16,0 0-13-16,0 0 3 16,-2-1-2-16,-5-2 2 0,1 1-4 0,-2 2 0 15,0 0 1-15,-1 0 0 0,1 0-1 16,0 0 0-16,-7 0 0 0,5 4 2 15,-4 5-4-15,-1 0 2 0,3 2 3 16,-1 1-2-16,1 0-1 0,-1 2 0 16,3 1 2-16,0 0-2 0,1 3 0 0,-3-1 0 15,4 3 1-15,-3-2 1 0,3 1-2 16,2 3 0-16,-2 0 2 0,4-2-2 15,-3 1 6-15,7-1-5 0,0-4 1 16,0 0-1-16,0 0-1 0,2-3 0 16,5 2 1-16,1 0 0 0,-2 0-2 15,2-2 1-15,1-1 2 0,-1-2-1 16,2-2-1-16,1 1 0 0,-1-1-1 15,-2-3 3-15,5 2-2 0,-1-5 0 16,-2-2 2-16,7 0 0 0,-7 0-1 0,5 0-1 16,1-2 4-16,1-3-3 0,-3-3-1 15,3 1 0-15,-1-1 2 0,-1 1-2 16,-1 1 0-16,-1 2 0 0,-3 0 1 15,-4-1-1-15,0 2 0 0,-1-1 0 16,-1 1-2-16,-2 0 3 0,-2 2-2 16,4-1 1-16,-2-1 1 0,0 0 0 15,-2-2-1-15,0-4-1 0,0 2 2 16,0-3 0-16,0 0-2 0,0 0 1 15,0 0 0-15,-8-1 1 0,-3-1-2 16,1 2-1-16,-4-1 3 0,-3 2-1 0,3 0-1 16,-1 3 3-16,1 2-4 0,5 2 4 15,3 1-2-15,4 1-1 0,0 0 2 16,2 0-3-16,-2 0-4 0,2 0 3 15,0 0 2-15,0 3-1 0,8 3 0 16,7-3-1-16,1-1 2 0,9-2 1 16,6 0-1-16,2 0 0 0,2-3 1 15,5-4-2-15,-5 2-2 0,-2-1 5 16,0 3 0-16,-6 2-1 0,0 0-1 15,-7 1 0-15,1 0 2 0,-2 0-1 0,-9 0-1 16,-2 0 1-16,-2 1 0 0,1 3 0 16,-3 1-1-16,0 1 0 0,0 2 1 15,-4 2 1-15,0 3-1 0,0-1-1 16,0 1 2-16,0 0 0 0,-4-1-2 15,0-1 1-15,-5 1 1 0,7-4 1 16,-4-5-3-16,4 0 1 0,0-1 0 16,-4-2 2-16,2 0-2 0,0 0-1 15,4-8 0-15,0-4 0 0,0 0-4 16,0-2 1-16,0-1 2 0,0 1-5 0,6-1 0 15,-2 1-4-15,2 2-3 0,2 3 6 16,3 3 2-16,1 1-5 0,3 3-4 16,-1 2 8-16,0-1 1 0,3 1 6 15,-3 0 0-15,3 0-1 0,2 0 0 16,1 0 0-16,1 0 2 0,-2 0 0 0,3 0-2 15,-3-1 1-15,-3-4 1 0,3-3 0 16,0 1-2-16,-3-4 3 16,-1 0 1-16,-3 0 0 0,-2-2 2 15,-5 1-1-15,-3 2 2 0,-2 0 0 0,0 2 0 16,-7 1-1-16,-7 0-1 0,-3 3-2 15,1 1-1-15,-3 3-1 0,-3 0 3 16,3 0 0-16,0 1-4 0,1 5 9 16,1 4-1-16,3 2-7 0,1 0 0 15,3 3 0-15,6 1 1 0,4 1-2 0,0-1 0 16,0 1 0-16,4 1 1 0,4-3 0 15,3 1-3-15,3 1 3 0,1-7 0 16,-1-1 0-16,7-3 0 16,-5-3 0-16,3-2 1 0,4-1-1 0,-3 0-1 15,5 0 2-15,2-4 1 0,2-4-2 16,-4-3 2-16,-3-3-2 0,-1 2 2 15,-6-2 1-15,-1-2-2 0,5 2 6 16,-7-2-2-16,-2 2 3 0,1 1-6 16,-9 1 5-16,0 1 1 0,-2 0 0 15,0 3-7-15,-2 0 4 0,-7 5 0 0,-1 3-3 16,0 0-2-16,-5 0 1 0,5 9-3 15,-2 2 2-15,3 3 2 0,3 4-3 16,0 0 2-16,2 1-2 16,4-1-1-16,0 0 1 0,0-5 1 0,12 0-2 15,1-3-1-15,1-7 2 0,3-1 1 16,5-2-2-16,5 0 0 0,0 0 1 15,4-9 2-15,-6-2-1 0,-2 1-5 16,-7 1 2-16,-8 3-2 0,-3 1 4 16,-3 3 1-16,-2 2 2 0,0 0-2 0,0 0 4 15,0 0-1-15,0 0-1 0,0 0 0 16,-2 0-1-16,2 3-3 0,-3 5 3 15,3 2-1-15,0 2 1 0,3 0-1 16,5-1 0-16,4 2-1 0,3-3-6 16,7 1-11-16,9 0-12 0,5-2 24 15,1-2-75-15,0-3-87 0</inkml:trace>
  <inkml:trace contextRef="#ctx0" brushRef="#br0" timeOffset="-13549.42">15946 12827 64 0,'0'-2'8'0,"0"-1"-14"0,0 2 199 15,0-3-159-15,0 2-2 0,0 1 2 16,0 0-12-16,0 1-5 0,0-1 0 15,0 1-5-15,0-1 0 0,0 1-7 16,0 0 4-16,0 0 3 0,0 0 4 0,0 0 3 16,0-1 0-16,-2 0 0 0,0 0-9 15,-3 1 1-15,3-3-4 0,-2 1-2 16,2-1 2-16,-2 1-1 15,0 0-2-15,0-1 4 0,-2-1-1 0,-1-1 1 16,1 0-2-16,-4 0-2 0,0 1 3 16,-3 0 0-16,-1 0-3 0,-3-1 3 15,1 3-2-15,-3-2 0 0,2 4 0 16,-1 0-4-16,-3 0 2 0,1 4-1 15,1 5-1-15,-2 2 1 0,5 4 0 0,-1 3-2 16,3 1 2-16,5 1-2 0,1 6 1 16,4-1 0-16,2 0-2 0,2-1 0 15,0-2 2-15,6-2-1 16,9-4-1-16,-1-3 0 0,5-4 2 0,1-5-1 15,7-3 0-15,-2-1 0 0,4-1 1 16,2-12 0-16,2-1 0 0,0-5-1 16,-6-4 2-16,0-2-1 0,-6-1-1 15,-3-2 1-15,-1 1 1 0,-7 0 0 16,0 1-1-16,-3-3-1 0,-3 2 3 0,-2 0 1 15,-2-2 1-15,0-2-3 0,0-2 3 16,-2-2-1-16,-2-7-2 0,-1-3-2 16,5-2-1-16,0 0 1 0,0 2 1 15,0 9-2-15,0 8 1 0,0 8 1 16,-2 12 0-16,2 7 0 0,0 1-4 15,0 7-2-15,0 13 6 0,2 7-1 16,3 6 2-16,-3 6 0 0,0-2-3 16,-2 4 1-16,0 0 2 0,6 2-3 15,-2 3 2-15,4 1-2 0,-1-1 1 16,-1 0 1-16,0-2-1 0,2-4 0 0,5-4 1 15,-1-4-1-15,-2-7 0 0,5-4-2 16,3-8-10-16,5-7-22 0,4-4-14 16,4-2-18-16,4-4-27 0,0-11-126 15</inkml:trace>
  <inkml:trace contextRef="#ctx0" brushRef="#br0" timeOffset="-12888.38">16591 12684 71 0,'0'1'19'0,"0"1"221"0,0-1-177 0,0-1-25 16,0 3 5-16,0 3-9 0,0 1 3 16,0 5 4-16,2 3-7 0,-2 1-7 15,0 4-2-15,0 1-1 0,0 2-7 16,0-1-2-16,-2 2 1 0,2-1-5 15,-4 2-3-15,-3 4-2 0,-1 0-1 16,0 1-1-16,-2-3 0 0,3-5-4 0,3-4 2 16,0-3-1-16,4 0-3 0,0-3 0 15,0-1-6-15,0-1-14 0,0-3-16 16,0 0-21-16,6-2-18 15,-2-2-26-15,-2-1-139 0</inkml:trace>
  <inkml:trace contextRef="#ctx0" brushRef="#br0" timeOffset="-11181.29">15710 11611 114 0,'0'0'10'0,"0"0"175"0,0 0-147 0,-4 0-11 16,-2 3-21-16,-2 4 4 0,3 3 2 16,-1 1-4-16,4-1-3 0,2 4 0 15,0-1 2-15,0 0-1 0,0 1 2 16,0 0-2-16,0 1 2 0,0-2 1 15,0 0-1-15,-2-2 3 0,0-3-1 16,2 1-6-16,-4-2 5 0,4-4-2 16,0-1 2-16,-4-2 2 0,2 0 2 15,0 0 6-15,0-2-13 0,-5-7 0 16,5-2-1-16,0-1 3 0,-2-3-1 0,2-2 1 15,2-2 2-15,0-2-2 0,-2-1 1 16,2 0-3-16,0-2 1 0,0-1-3 16,0-1 1-16,8 2-5 0,0-1 1 15,5 3 1-15,1 5 1 0,3 2-3 16,1 3 1-16,5 2-2 0,0 1 2 15,2 2-1-15,0 3 0 0,-5 4 1 16,1 0-1-16,-7 0-2 0,-3 9 3 16,-5 3-2-16,-6 1 2 0,0 2-2 15,-4 5 2-15,-11-2 1 0,-1 4-1 0,-3 1-1 16,1-2-1-16,-1 0 2 0,4 0-1 15,1-3-3-15,2 0 2 0,1-2 2 16,5-3-4-16,0-1-1 0,6-3 2 16,0-2-3-16,4 0 1 0,6-2-4 15,3 0 5-15,3-3-2 0,7-2 1 0,4 4 3 16,-2 1-2-16,2-1-1 15,-5 2 2-15,-1 0 1 0,0-1 0 16,-3 3 0-16,-3 0 0 0,-1-1 1 16,-3 0 1-16,-5 1-1 0,-6 1-1 0,0 0-1 15,0 4 3-15,-9-2 1 0,-1 1-2 16,-6 1 1-16,-1-2 0 0,-4-1 1 15,3 0 0-15,1-4 0 0,-1 1 2 16,3-1 3-16,1-1-2 0,5-3-5 16,3-2 0-16,4 1 3 0,2-1-1 0,0 0-3 15,2 0-15-15,11-6-11 0,7-4-27 16,5-2-31-16,-2-2-106 15</inkml:trace>
  <inkml:trace contextRef="#ctx0" brushRef="#br0" timeOffset="-10236.25">16128 11896 184 0,'0'0'87'16,"0"-7"-46"-16,0-1 31 15,0-1-35-15,0-4-3 0,4-1-5 16,2-2-5-16,2-2 0 0,1-3 1 0,1-2-4 16,4-1-1-16,-3-3-8 0,3-1 5 15,-6-2-4-15,5-1-4 0,-5-3 2 16,-2-1-3-16,3-3-3 0,-3 0-3 15,-2 4 0-15,0 5 0 0,-2 6-1 16,-2 7-1-16,0 7 4 0,0 4 2 0,0 4 1 16,0 1-5-16,0 0-3 15,-2 8-2-15,-2 7 3 0,2 6-1 16,-4 3 2-16,4 2 0 0,0 4-1 15,-1 0-1-15,-1 3 1 0,4 4 2 0,0-3-2 16,0-1-1-16,0-1 0 0,0-3 3 16,0-3-3-16,7-1-1 0,1-2 1 15,0-4 1-15,4-3 0 0,-1-4-2 16,-1-7 0-16,3-2 3 0,-3-3-5 15,4 0 3-15,1-1 0 0,1-9 1 0,3 0 0 16,-7-2-1-16,-1 0 1 16,-3 2 3-16,-2-1-3 0,2 2-1 0,-1 1 2 15,-3 1-2-15,0 1 2 0,-2-1 0 16,-2 2 1-16,0 0 0 0,0 1 0 15,0 1-2-15,0-3 0 0,0 3 2 16,0 0-2-16,0-2-1 0,0 4 1 16,-2 0 2-16,2-1-2 0,-4 1-1 15,4 1 1-15,0 0 1 0,0 0-1 16,0 0-3-16,0 0 3 0,0 0 0 0,-2 0 0 15,2 0-4-15,-2 0 1 0,-3 3 3 16,1 6 0-16,-2 2-1 16,0 0 1-16,4 2 0 0,-2-1 0 15,0 1 0-15,2-2 0 0,2 0 1 0,0-2-3 16,0-2-1-16,0-1 2 0,2-5 0 15,8-1-1-15,2 0-3 0,-1-2 1 16,5-7 1-16,-5-1-1 0,1 0-3 16,0-1 2-16,3 0 1 0,-3 3-3 15,1-2 1-15,-1 3 4 0,-6 4 3 0,-2 1-3 16,1 2 0-16,-1 0-2 0,0 0 3 15,0 0 2-15,2 0-4 0,-2 1 2 16,7 1 3-16,1 0-3 0,7-1 0 16,5-1 2-16,5 0 0 0,2 0-1 15,0-6-5-15,0-3 2 0,-4-1-1 16,4-1 2-16,-6-2-1 0,0-1 2 15,-2-1 1-15,-7 0 0 0,-3 0 0 16,-7 1 1-16,-4 0 4 0,-2 1-3 16,-4 3 3-16,-7 4 0 0,-9 3 3 15,1 3-3-15,-2 0 0 0,-6 2 2 0,3 10-1 16,3 6 2-16,0 3 0 0,1 3 0 15,5 3 2-15,5-1-1 0,6-1-5 16,4 1 1-16,6-3-2 0,13-3-3 16,7-2 0-16,7-5 1 0,11-7-1 15,10-6-4-15,14 0-11 0,6-13-14 0,11-7-23 16,2-3-22-16,-7-2-26 15,-3-2-334-15</inkml:trace>
  <inkml:trace contextRef="#ctx0" brushRef="#br0" timeOffset="-8387.15">16828 13581 34 0,'2'0'301'0,"1"-2"-245"0,-3 2-35 0,0 0 11 16,0 0 5-16,0 0-5 0,0 0-12 15,2 0-6-15,0 0 0 0,-2 0 2 16,0 2 6-16,2 4-2 0,-2-2-2 16,0 4 5-16,0 2-9 0,0 1-3 15,0 0 2-15,0 3-7 0,0 1 0 16,-4 1-5-16,-1 1 3 0,1 0-2 0,-2 0-2 15,2-2 0-15,4-1 1 0,-2-3-2 16,2-3-5-16,0-1-6 16,0-1-6-16,8-4-20 0,5-2-16 15,3 0-16-15,3-13-48 0,-5-3-180 0</inkml:trace>
  <inkml:trace contextRef="#ctx0" brushRef="#br0" timeOffset="-8068.11">17151 13567 29 0,'0'14'260'0,"-4"-2"-225"0,0 4-23 15,-3-1 20-15,1 4-7 0,0-1-6 16,0 1-15-16,6-2 1 0,0 2-4 15,0-1 0-15,4 1-2 0,4-4 8 16,3-6-5-16,5-1-2 0,3-6 2 16,3-2 2-16,-1 0 0 0,2-1 0 0,-7-11-2 15,1 0 1-15,-5-2 4 0,-1-1 5 16,-3 1 9-16,-8 1 8 0,0 0-2 15,0 1-2-15,-6 0-7 0,-7 2-5 16,-5-1-3-16,3 6-5 0,-7 1-4 16,-3 2 0-16,2 2-2 0,-4 1-8 15,0 8-16-15,4 5-27 0,7-1-21 16,1-2-89-16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1T10:05:29.740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brush xml:id="br1">
      <inkml:brushProperty name="width" value="0.05292" units="cm"/>
      <inkml:brushProperty name="height" value="0.05292" units="cm"/>
    </inkml:brush>
  </inkml:definitions>
  <inkml:trace contextRef="#ctx0" brushRef="#br0">6993 2183 9 0,'0'-1'75'0,"0"0"22"0,0 1-85 0,0 0 9 16,0-1 33-16,0 1-16 0,0 0-11 15,0 0-12-15,0 0-2 0,0 0 1 16,0 0-2-16,0 0-3 0,0 0 0 16,0 0 1-16,0 0-3 0,0 0 5 15,0 0-2-15,0 0 1 0,0 0 1 16,0 0-6-16,0 0 1 0,0 0-1 15,0 3-3-15,0 2 3 0,0-1-5 16,-2 1 3-16,0 0 1 0,0 0 0 16,0 1 2-16,0 0-2 0,0 1 3 0,0 2-1 15,-3 0 1-15,3 0-9 0,-4 2 6 16,4 3 4-16,0 1-1 0,0 3-3 15,0 1-4-15,0 0 4 0,2 1-4 16,0 3 0-16,0 0 0 0,0 3 2 16,0 2-2-16,0 3-1 0,0 2 2 15,0 3 2-15,0-2-2 0,0 3-2 16,0-1 0-16,0-1 2 0,0 1 0 15,0 1-2-15,0-2 0 0,-2-1 1 16,2 1-2-16,-2 3 2 0,-4 7-1 0,-1 4 25 16,-5-3-4-16,6-6-16 0,2-2-3 15,-1 0 0-15,5 1 0 0,-4-1-1 16,0 1 0-16,4-3-1 0,-2 0 4 15,0 1-4-15,-2-3 1 0,0 2 0 16,0-2 0-16,0 1 0 0,-1-1-2 16,3-2 3-16,0 0 0 0,2-3-3 15,0 3 1-15,-2-4 1 0,2 3 0 16,0-2-1-16,0 0 1 0,0 2 1 15,-2-1-2-15,2 0 0 0,-2 2 0 16,2-5 2-16,-2-3-1 0,0-2-1 0,-2-1 0 16,4-4-2-16,-4 1 3 0,0-4-1 15,4-2 0-15,0-2 1 0,0-3-1 16,0 1-1-16,0-2 0 0,0 0 3 15,0 1-1-15,0-2-2 0,0 0 0 16,0-1 2-16,0-2 0 0,0 1-2 0,0 1 0 16,0 0 2-16,0 2-1 15,0-2 0-15,0 0 0 0,0 3 1 16,0-2 0-16,0 1-2 0,0-1 1 15,0-1 0-15,0 0 1 0,0-3-2 0,0 3 0 16,0-3 2-16,0 2 0 0,0-1-2 16,0-2 0-16,0 2 2 0,0-2 0 15,0 0-2-15,0 0-1 0,0 2 2 16,0-2 1-16,0 0-3 0,0 2 4 15,0-2-3-15,0 1 0 0,0 1-4 0,0-2 2 16,0 0-1-16,0 0-10 0,0 0-17 16,4-9-19-16,2-11-9 15,0-10-92-15</inkml:trace>
  <inkml:trace contextRef="#ctx0" brushRef="#br0" timeOffset="5381.3">6991 2167 46 0,'0'1'2'16,"0"2"11"-16,0-1 48 0,0-2 7 15,0 3-32-15,0-3-6 0,0 1 6 16,0-1-11-16,0 1-11 0,0-1-10 15,0 0 1-15,0 0 3 0,4 0 8 16,0 0 6-16,2 0-3 0,-1 0-5 0,3 0-6 16,-2 0-3-16,0 0 3 0,0 0-2 15,1 0 0-15,1 0-2 0,4 0 2 16,3 1-4-16,1 2-2 0,1 0 12 15,1 2-7-15,-1-1-3 0,2 0-2 16,3-1 2-16,-3 0 0 0,2-1-2 0,-1-1 1 16,3 1 1-16,-2-2 1 15,1 0-4-15,1 0 4 0,2 0-2 16,0 0 5-16,-2 0-5 0,-3 0 1 15,3-2 0-15,-2 0-3 0,1-3 2 0,-1 1-1 16,4 0-1-16,0 0 2 0,-3-1 0 16,5 1-1-16,-4 2 0 0,0-3 1 15,2 2-2-15,-3 1 0 0,3-2 3 16,6-1-1-16,-2 1-1 0,0-1-1 15,0 1 1-15,2 1 2 0,-2-1-2 0,0 1 0 16,2 1 1-16,2-1-1 0,-4-2 1 16,4 2-3-16,0 1 3 15,-2-2 0-15,0 2-3 0,2 1 2 16,0 0 1-16,-2 1-1 0,0 0-1 0,0 0 0 15,0 0 3-15,4 0-2 0,-4-1 0 16,4 1 0-16,1-1 0 0,-3 0 0 16,-2-2 0-16,2-1-1 0,-2 4 0 15,2-3 0-15,-4 0-1 0,2 1 2 16,-2-2 0-16,0 1-1 0,0 2 2 15,-3 1-3-15,1 0 3 0,2 0-1 0,-4 0-1 16,4 0 0-16,0 0 0 0,-2 0 3 16,4 0-3-16,0 0 1 15,2 0 1-15,0 0 0 0,-2 0-2 16,0 0 1-16,0 0 0 0,-2 0 1 0,4-1-3 15,0 1 2-15,-2 0 0 0,2 0 0 16,0 0 0-16,2 0-1 0,5 0 2 16,-5 0 0-16,6 0-1 0,-2 0-1 15,5 0 1-15,1 0 2 0,1 0-3 16,-1 0 1-16,3 0 1 0,-3-1 0 0,5 1-3 15,-5 0 2-15,5 0 2 0,2 0-2 16,-3 0-1-16,1 0 0 0,2 0 2 16,-1-2 0-16,-1-2-3 15,4 0 3-15,-1 1 0 0,1-2-2 0,-2 2 2 16,-1 0-2-16,1-3 1 0,0 4 1 16,-3-1-8-16,3-1 10 0,-4 2-1 15,1-1-2-15,-3 2 0 0,-1 0-1 16,-1 1 3-16,1-1-3 0,1 1 1 15,1 0-2-15,1 0 3 0,-1 0 0 0,3 0-3 16,-1 0 3-16,1 0-2 0,2 0 2 16,-1 0-2-16,1 0 0 0,-2-1 3 15,1 0-3-15,1 1 1 0,0-2 0 16,1-1 1-16,-1-1-1 0,-2 0 0 15,3 1-1-15,-3 0 1 0,4-1 1 16,-2 3-2-16,1-4 0 0,1 3 1 16,0 0 1-16,0-1-2 0,-3 0 0 15,5 1 2-15,-2-1-2 0,-3 0 0 16,3 1 1-16,-2-2 0 0,-3 2 0 0,3-1 0 15,-4 2 0-15,1-2 0 0,1 0 1 16,0 3-2-16,3-3 1 0,-1 1 1 16,0 0-1-16,1-3 0 0,1 4 0 15,-2-2 0-15,2 1 0 0,-5-1-1 16,-1 0 1-16,3 1 0 0,-1-1 1 15,0 2-2-15,-3 0 1 0,5 1 0 16,-3-3-1-16,1 3-1 0,-2-2 0 16,-1 2 2-16,-1 0 0 0,1 0 0 15,-1 0 0-15,-3 0 0 0,0 0 0 16,1 2-2-16,-1 1 2 0,-1 0 2 0,1 1-2 15,-4 0-2-15,1 0 2 0,-1-2 0 16,-2 0 2-16,2-2-2 0,5 1-2 16,-3 0 4-16,5-1-2 0,-1 0 0 15,0 0 0-15,3 0 0 0,-2 0 0 16,-3 0 0-16,0 0 0 0,1 0 0 15,-3 0 0-15,2 0 0 0,1 0 0 16,-5 0 0-16,-2 0 1 0,5 0-2 16,-1 0 1-16,2 0 0 0,-1 0 0 15,5 0 0-15,-3 0 0 0,1 0 1 0,3 0-1 16,-3 0-1-16,-1-2 1 0,-3 2 0 15,2 0 1-15,1 0-2 0,-1 0 1 16,-1 0 0-16,-3 0 1 0,0 0-2 16,0 0 1-16,-1 0 0 0,-1 0 0 15,0 4 0-15,-2-3 0 0,0 1 0 0,-4 0 1 16,7-1-2-16,-5-1 1 15,2 0 0-15,0 0 0 0,0 0 0 16,0 0-2-16,0 0 4 0,0 0-1 16,3 0-1-16,-3 0-1 0,0 0 1 0,2 0 1 15,-2 0-2-15,0 0 1 0,1 0 0 16,-3 1 0-16,2 1 0 0,0 0 0 15,0 2 0-15,-2-1 0 0,-2-1 0 16,2 3 0-16,-2-2 0 0,2 0 0 16,-2 1 0-16,0 1 0 0,2-1 0 0,3 1 0 15,-1-1 0-15,0-1 0 0,0 1 1 16,2-1-1-16,0 0 0 15,-1-2 0-15,5 1 0 0,-4-2 1 16,0 2-1-16,3-1-1 0,-1-1 1 0,-2 0 3 16,-2 0-6-16,7 0 3 0,-7 1 1 15,0 0 7-15,2 0-13 0,-2 2-2 16,0-3 17-16,-2 0-13 0,0 0 2 15,1 0-1-15,1 0 4 0,-2 0-2 16,2 0 0-16,0 0-8 0,2-2 12 0,0-1 0 16,1 1-4-16,1-1 0 0,-4 2 1 15,0 1-1-15,-2 0-1 0,-4 0 1 16,2 0 1-16,-4 0-1 15,0 0-1-15,-2 0-1 0,-2 0 5 0,1 1-3 16,-3 3-1-16,0-3 8 0,-5 2-18 16,1-2 13-16,-5 0 7 0,1 1-13 15,-7-2 3-15,-2 0-8 0,-2 0 21 16,0 1-15-16,-2 0 6 0,0-1 1 15,0 0 1-15,0 0-1 0,-4 0-2 16,4 0-1-16,-4 0-1 0,2 0 0 0,0 0-2 16,0 0 4-16,-3 1-3 0,5-1 1 15,0 0 1-15,-2 0-2 0,2 0 0 16,0 1 2-16,0-1-2 15,0 0-1-15,0 0-1 0,0 1 1 0,0 1 2 16,0 2 1-16,-4 1-1 0,4 1 0 16,-2 5 1-16,0 0 0 0,0 0-1 15,2 0 0-15,-2-2 4 0,-2 3-2 16,2 1-3-16,-2 2 3 0,-1 4 3 15,5-1-3-15,-6 6-2 0,2 0 1 0,-2 3 2 16,0 2-2-16,2 2-1 0,-5 3-1 16,5 5 2-16,-2-2 1 0,2 1 14 15,2-2-10-15,2 1-4 0,0 2 1 16,0 2 8-16,0-1 0 0,0 2-1 15,0-1-7-15,8 0 5 0,-4 1 0 16,2 1-1-16,3 0-4 0,-5-2 1 16,2 1-3-16,0 0 3 0,-4 0-2 15,4-1-2-15,1 4 1 0,-5-5 2 16,2 3-3-16,0 0-1 0,-2-3 3 0,2 0 0 15,0 1-2-15,-2-1-1 0,-2-2 2 16,2 2-1-16,1-2 2 0,-3-1-4 16,2-1 2-16,2-1 3 0,-2-3-2 15,0 0-3-15,-2 0 3 0,0-3 1 16,0 2-2-16,4 1-2 0,-2 1 3 15,0-1 1-15,0-1-2 0,-2 0-2 16,0-5 3-16,4 2 1 0,-2 2-2 16,-2-3-2-16,0 2 3 0,2-1 0 15,-2-4-1-15,5 1-1 0,-3 0 1 0,-2 1 1 16,0-2 0-16,2 3-2 0,-2-6 1 15,2-1 1-15,-2-2-3 0,2-4 3 16,0-2 0-16,-2 0-2 0,2 0 1 16,-2-3-1-16,0-1 1 0,2 0 1 15,-2-4-1-15,0 0-1 0,0-1 3 0,0-2-3 16,2 1 1-16,-2-2 1 15,2 1-3-15,0 0 3 0,-2-1-2 16,0 1 3-16,0-1-4 0,0 0 4 16,0 0-1-16,0 0 0 0,0 0 2 0,0 0 3 15,0 0-6-15,0 0 3 0,0 0-2 16,0-1 1-16,0-2-2 0,0 1-1 15,0 0 1-15,0 0 2 0,0-1-3 16,0 0 0-16,-4-1 1 0,4-1 1 16,-4 4-2-16,2-3-2 0,-2 2 2 15,0-1 0-15,-5-1-2 0,1 1 0 0,4 0 2 16,0-1 1-16,-4 1 0 15,1 1-2-15,1-1 1 0,-2-1 1 16,0 2 0-16,1-1-3 0,-7 0 5 16,4 0-3-16,-1 2-3 0,-5-2-1 0,1 2 3 15,1 1 1-15,-9-2-1 0,-2 1-2 16,-2 1 2-16,-4 0 2 0,0 0 0 15,-2 0 0-15,0 0 0 0,-4 3 2 16,-4 1-3-16,-3 2 0 0,1-1 2 16,-3 3 1-16,1-2-1 0,2 2-1 0,-3-2 2 15,1 0-2-15,-5-3 1 16,0 2-1-16,1-2 2 0,-3-2 1 15,-2 0-2-15,3-1-2 0,-3 2 2 16,-2-2 2-16,0 0-1 0,-2 1-2 0,-2 0-1 16,-2 2 4-16,0 1-4 0,0-2 1 15,-4 3 1-15,-2 0 0 0,0-3 0 16,0 3 1-16,1-2 2 0,-1 1-3 15,-2 2-1-15,0 0-1 0,1 2 2 16,5-4 0-16,0 1-1 0,2 0 0 0,2-3 2 16,0 3-2-16,3-1 0 15,-8-2 1-15,5 0-2 0,-4 0 2 0,2-1-1 16,5-1-1-16,-1 1 2 15,2-1 0-15,2 0-1 0,0 0-1 0,1-7 2 16,-1 1 0-16,-2 0-3 0,4 1 2 16,-3-2 0-16,3 3 1 0,0-1-2 15,-2-1 1-15,1 0-1 0,1 2 2 16,-2-2-2-16,3 1-1 0,1 1 0 15,-2-2 3-15,3 2-3 0,3 0 1 0,-3-1 1 16,-1 2 0-16,2 1-2 0,-1 1 2 16,-3-1 0-16,5 2 2 0,-5 0-3 15,-2 0 0-15,0 0 1 0,-3 2 1 16,1-1-1-16,-2 2-1 0,4-1 2 15,-2-1 0-15,3 0-2 0,1 2 0 16,-4-2 2-16,2 1 0 0,1-1-2 16,1 0 1-16,-4 0 0 0,2-1 1 15,3 2-1-15,-3-2 0 0,2 0-1 16,1 0 2-16,-3 0-1 0,-2 0-1 0,0 0 2 15,-2 0-1-15,0 0 0 0,3 4-1 16,-1-2 2-16,0 2 0 0,0 0-2 16,2-1 1-16,3 0 0 0,-1 0 0 15,3 2 0-15,-7-2-1 0,0 1 2 16,2 0-1-16,0-3 0 0,-1 1-1 15,3-1 2-15,-2-1-1 0,2 0 0 16,3 0 0-16,-1 0 0 0,-3 0 0 16,3 1 0-16,-2 1 0 0,-2 0 0 15,7 0 1-15,-3-2-2 0,3 0 0 16,3 0 2-16,1 0-1 0,-3 0 0 0,1 0 0 15,4 0 0-15,-3 0 0 0,3-2 0 16,0-1-1-16,1 1 2 0,-1-1-1 16,2 1-1-16,-1 1 2 15,1-1-1-15,2 2 0 0,0 0-1 0,-3 0 0 16,5 0 2-16,0 0 0 0,0 0-1 15,2 0-1-15,-2 0 1 0,2-1 1 16,-2 0-2-16,-1 1 1 0,-1-2 1 16,0 1-1-16,4 1-1 0,-4 0 1 15,2-1 1-15,-1 1-1 0,1-3-1 0,-2 2 1 16,0 1 1-16,0 0-1 0,-1 0-1 15,-1 0 1-15,2 1 1 0,-4 4-1 16,3-1-1-16,-1 0 1 16,2-1 1-16,-2-1-1 0,1 2-1 0,-1-2 0 15,0 1 3-15,4-2-2 0,2 1-1 16,-2 0 0-16,4-2 3 0,-3 0-2 15,1 0 0-15,2 0-1 0,0 0 2 16,0 0-1-16,0 0 0 0,0 0-1 16,0 0 2-16,-2 0-1 0,6 0 0 0,-2-2-2 15,1 0 4-15,-1 1-2 0,0-3 0 16,0 2-1-16,0 1 2 0,0 0-1 15,0 1-1-15,-2-1 1 0,2 1 0 16,0-1 1-16,0 0-3 0,2 1 2 16,0 0 2-16,3 0-2 0,-3-1-1 0,0-1 0 15,0 0 2-15,2 1-1 16,0-1 0-16,1-2-1 0,3 0 2 15,0 0 0-15,3 1-2 0,-3-2 0 16,2 2 3-16,1-1-3 0,-3-1 1 0,4 3 0 16,-3-2 1-16,-3 3-1 0,7-2-1 15,-7 0 0-15,4 0 2 0,1-1 0 16,-3 0-2-16,0 0-1 0,1 2 3 15,3 0-1-15,-2 1-2 0,1 0 2 16,1 0 0-16,-1-2 0 0,1 2 0 16,3 0-2-16,-1-1 3 0,3 0 0 15,-3-2-3-15,3 2 2 0,-3-1 1 16,-1 0 0-16,-1 1-2 0,1-1 0 15,-3 1 2-15,3 2 0 0,-1-2-2 16,1 1 0-16,-1 1 2 0,-2 0-1 0,1 0-2 16,-5 0-2-16,2 0 2 0,-1 0 0 15,5 0 1-15,1 0 0 0,-3 0 2 16,5 0-1-16,-1 0-2 0,-1 0 2 15,1 0 1-15,3-2 0 0,-3-1-3 16,3 1 2-16,-3 2 2 0,-3 0-2 0,1 0-2 16,3 0 2-16,-1-2 1 0,-1 1-1 15,1 0 0-15,-1 0-1 0,-1 0 2 16,3 1-1-16,-1 0-2 15,-1 0 2-15,3 0 0 0,1 0-3 0,4 0 0 16,-5 0 2-16,7 0 1 0,0-1 1 16,2 0-2-16,0 0 1 0,2-1 1 15,-1 0-1-15,1 1-1 0,2 0 1 16,-4-1 1-16,4 1 0 0,0 0-3 15,-4-2 2-15,0 3 0 0,4 0 1 0,-4-1-2 16,0 1 1-16,2 0 0 16,-2-1 1-16,-1 0-2 0,3 1 1 15,-4 0 0-15,6-1 0 0,-6 1 0 16,6 0-1-16,-4 0 2 0,2 0-1 0,-2 0-1 15,-3-1 1-15,5 0 0 0,-2 0 0 16,0-1-2-16,2 1 1 0,-2-2 2 16,0 0-1-16,0 1-2 0,-1 0 1 15,-1-1 2-15,2 0-1 0,-2 3 0 16,2-3-1-16,-2 2 2 0,1 0-1 0,1-1-1 15,-2 0 1-15,2 1 0 0,0 1 0 16,-4-1-1-16,1 1 2 16,3 0-1-16,-6-1-1 0,-3 1-3 15,1 0-3-15,0 0 4 0,-3 0-2 0,-1 0 0 16,-1 0-2-16,-1-2 4 0,-1 2-18 15,0 0 19-15,3 0 2 0,1 0 0 16,5 0 0-16,0 0-1 0,-1-1 0 16,3 1 2-16,0-2-1 0,-1 1-2 15,3 1 3-15,-2-4-1 0,-2 2 0 0,3-2 0 16,-1 1 0-16,0-1 1 0,0 1 0 15,-1 1-2-15,1 0 1 0,4-2 1 16,0 3-1-16,-4-1-1 16,3 0 1-16,1 2 0 0,-4-2 1 0,2 0-3 15,-2 2 2-15,-3-2 0 0,5 1 0 16,-2 1-1-16,2 0 1 0,-3-1 0 15,7 1 0-15,-4 0 0 0,2-1-2 16,2 0 4-16,-2 1-2 0,2 0 0 16,-2 0-2-16,4 0 4 0,-5 0-2 15,3 0 0-15,0 0 0 0,-2 0 0 0,0 0 0 16,2 0 0-16,-4 0 0 0,-3 0 0 15,3 0 0-15,-4 0-2 0,0 0 2 16,-1 0-1-16,1 2 2 16,-3-1-3-16,3 0 1 0,2 3 3 0,0-4-3 15,-1 0 0-15,3 1 1 0,0-1 2 16,-2 0-1-16,1 0-2 0,-1 2 1 15,0-1 1-15,0-1-1 0,-3 2-1 16,-1-2 0-16,2 0 3 0,-1 3-3 16,-1-1 2-16,-3-1-2 0,5 1 1 0,-2-1 1 15,1-1-2-15,5 1 1 0,0-1 3 16,-2 0-3-16,1 0 0 0,3 0 0 15,0 0 2-15,4 0-1 0,-4 0-1 16,2 0 1-16,0 0 1 0,2 0-2 16,0-1-1-16,-2-2 0 0,2 2 3 15,-4-2-3-15,4 1 0 0,0 0 1 16,0-1 0-16,-2 2 0 0,2 0-1 15,-2 0 2-15,0-1-1 0,2 2 0 16,0-2-1-16,0 1 1 0,0 1 1 0,-3 0-1 16,1-1-1-16,0 1 2 0,2 0-1 15,-2-1 1-15,-2 0-2 0,4 0 1 16,-2-1 2-16,0 2-2 0,2 0-1 15,-2 0 1-15,2 0 2 0,0 0-2 16,0 0-1-16,-2 0 1 0,0 0 3 16,2 0-2-16,0-2 0 0,-2 2-1 15,2 0 5-15,-2 0-4 0,-2 0-1 16,4-1 0-16,-3 1 2 0,1-2-3 15,2 2 0-15,-2 0 1 0,2 0 1 0,0 0-3 16,0 0 1-16,0 0 0 0,0 0 2 16,0 0-4-16,0 0 2 0,0 0-2 15,0 0 3-15,-2 5-7 0,2-1-17 16,0 3-25-16,0-4-46 0,0-3-219 15</inkml:trace>
  <inkml:trace contextRef="#ctx0" brushRef="#br1" timeOffset="22177.26">7094 2282 2 0,'0'0'-2'0,"0"0"39"15,0 0-2-15,0-2 51 0,0 2-54 16,0-1-6-16,0 1 11 0,0 0-11 16,0 0-12-16,0 0 2 0,-2 0-6 0,0 3 6 15,-2 2-3-15,2 4 2 0,0 0-5 16,-2 4 2-16,4 6-1 0,-6 5 1 15,1 8 7-15,5 6-3 0,-6 5-8 16,4 5 1-16,0 4-1 0,-4 6-4 16,4 1-2-16,-4 2 2 0,2 1-1 15,-3-2-3-15,5-5 0 0,0-2-1 16,2-7 3-16,0-5-2 0,0-6-2 15,4-6 3-15,0-8-2 0,3-4 1 16,-5-9 0-16,0-4-1 0,0-2 2 0,0-2-3 16,-2 0-4-16,8-9 3 0,-2-11 1 15,1-7 1-15,1-2 0 0,-4-7-2 16,4-4 5-16,-4-1-1 0,3-5-2 15,-1-5 1-15,-4-3 0 0,0-2 1 16,-2-2-3-16,0-4-1 0,0 0-2 0,-2 4-3 16,-4 6 3-16,4 12 4 15,-5 13 2-15,3 8 1 0,0 8 1 16,0 6 1-16,4 2 5 0,-2 3-2 15,0 0 2-15,0 3-9 0,0 13-3 0,-2 10 3 16,2 7 0-16,2 11 1 0,0 5 1 16,0 8-1-16,2 5-2 0,2 6-1 15,-4 2 5-15,0 2-3 0,2 2-1 16,-2-2 1-16,0-2 2 0,0-4-1 15,0-8 0-15,0-4-2 0,0-3 2 16,0-6-1-16,0-6 1 0,0-13-1 0,0-9 0 16,0-10-2-16,0-7-5 15,4 0 2-15,-2 0 1 0,4-18 4 16,-2-6-1-16,0-6 1 0,-1-5 0 15,-3-1 0-15,0-4 0 0,0-3 0 0,0-6 0 16,0-4 0-16,-7-6-4 0,1-5-6 16,0-4-5-16,0-5 5 0,-3 0-6 15,1 2 2-15,4 9-1 0,0 16 10 16,-2 16 6-16,4 16 0 0,-2 7 10 15,-3 5-5-15,7 2 4 0,-4 2-5 0,0 14-4 16,4 11 1-16,0 9 2 0,0 10 0 16,0 11 1-16,0 8-3 15,4 7-2-15,2 7 1 0,-1 5 2 16,-1 2-3-16,-2 3 2 0,-2 3 1 0,0-1 5 15,0 1-3-15,0-5 6 0,-2-7-1 16,-5-12-5-16,3-12 1 0,-2-14-5 16,4-11 0-16,0-11-1 0,2-10 1 15,0-6-2-15,0-4 0 0,0 0 3 16,0-12-2-16,0-12-5 0,0-8-1 0,0-9 3 15,0-4-3-15,2-8-3 0,0-8-3 16,-2-5-5-16,0-7-6 0,0-8-4 16,-4-9-19-16,-2-7-3 15,-2-8-1-15,-5 0-22 0,3 6 5 0,-3 17 51 16,3 17 31-16,-2 25 34 0,3 21 31 15,1 13-16-15,4 6-27 0,0 11-15 16,2 14-19-16,2 12 3 0,0 13 14 16,0 10-2-16,8 7-5 0,4 7-4 15,1 5-5-15,-3 3 1 0,5 6 1 0,-5 4 1 16,-2 1 2-16,1 1-5 0,-3-4-1 15,-2 1 4-15,2-6-3 0,-4-7 5 16,-2-12 11-16,2-18-13 0,-2-17-5 16,4-16-3-16,-2-9 0 0,0-6 1 15,1 0 0-15,-1-4-2 0,0-16 4 16,6-16 0-16,-4-16-4 0,2-9-2 15,0-8-3-15,-6-4 4 0,0-3-6 16,0-7-1-16,0-9-5 0,-8-5-2 16,-4-4-5-16,-3-4 1 0,-1 0 8 15,-1 5-5-15,9 14 8 0,0 18 8 0,6 24 7 16,0 22 7-16,0 14 3 0,-1 7-2 15,1 1 0-15,2 2-7 0,0 15-5 16,0 12 4-16,0 7 1 16,0 8 1-16,0 10-5 0,0 7-1 0,0 8 1 15,0 8 0-15,2 4 1 0,-2 5-1 16,3 3 0-16,-3 1 0 0,0-1 4 15,0-4 2-15,0-5 1 0,0-10-4 16,0-13-3-16,0-13-1 0,0-13 1 16,4-13 1-16,2-10-5 0,-2-7-2 0,0-1 2 15,0-10 4-15,5-18-1 0,-1-11-4 16,-2-11-1-16,2-9-3 0,-4-7 0 15,1-4 1-15,-5-6 0 0,0-5 1 16,-3-4-8-16,-5-6-5 0,-4-6 1 16,-5-5-7-16,9 1-8 0,-2 8 7 15,3 13 21-15,3 21 10 0,0 21 0 16,2 17 7-16,0 14 2 0,2 6 2 15,0 1-4-15,-2 0-5 0,-2 6 0 16,2 12-5-16,-4 6-1 0,-3 8 1 0,7 11-1 16,-4 9 0-16,4 14 1 0,-2 9-1 15,0 10 2-15,4 8 6 0,0 3-1 16,0-1 1-16,0 1-2 15,0-6 2-15,0-7-1 0,4-5-5 0,0-10 2 16,-4-10-2-16,4-10-2 0,0-12-1 16,-2-10-1-16,0-12 2 0,-2-7-1 15,0-2-3-15,0-5 2 0,2 0 4 16,3-5 3-16,-5-16-9 0,0-13 4 15,6-12-1-15,-4-9-2 0,4-9-9 0,-4-7-3 16,0-8-4-16,-2-9-9 0,0-8-10 16,0-11-9-16,-4-3-19 0,-4-1 3 15,0 4 27-15,-1 13 27 0,1 15 10 16,0 23 3-16,4 21 7 0,-1 18 9 15,1 16 10-15,0 1-3 0,-2 12-21 0,2 13 0 16,0 11 10-16,-2 10 3 16,3 11-8-16,-1 7-2 0,-2 6 2 15,2 10-5-15,-2 7 3 0,-2 8 1 16,3 8 4-16,-1 0-2 0,4 0 3 0,0-6-7 15,2-7 1-15,0-12-8 0,8-13-2 16,7-14 1-16,-5-12 0 0,7-12-2 16,-1-7-2-16,1-8 3 0,-5-9-3 15,5-3 0-15,-1-5 0 0,5-17 1 16,0-10 3-16,-3-8-4 0,-1-8 0 15,-1-6-3-15,-3-2 3 0,-5-1-1 0,-2-5 1 16,-2-2-4-16,-4-8-5 16,0-8-4-16,0-5 3 0,0-7 0 15,-6-7-9-15,0-2 6 0,2 2-4 16,2 6 2-16,2 20 17 0,0 21 4 0,0 21 2 15,-2 17 3-15,-1 8 0 0,1 5 2 16,-4 1 0-16,4 0-3 0,-4 9 0 16,0 13-9-16,4 9 3 0,0 12 3 15,2 11 0-15,0 10 2 0,0 11-2 16,2 11 4-16,6 6 0 0,-4 9 3 0,-2 2-4 15,0 1 0-15,-2-3 0 0,0-6-7 16,0-3 1-16,0-14 0 16,0-10 0-16,0-16 5 0,0-18-3 15,4-13-1-15,0-11-3 0,-1-6-1 0,1-4-2 16,0 0 3-16,4-14 6 0,2-15-1 15,3-16-6-15,-1-13 2 0,3-8-2 16,-7-9-8-16,2-7-7 0,-1-3 1 16,-9-8-3-16,0-5 0 0,0-7 2 15,0-8-4-15,-11-2 10 0,3 0-9 0,0 10 5 16,-1 14 6-16,3 20 9 0,2 23 1 15,-2 16 5-15,2 14 3 0,0 11 0 16,2 6 3-16,2 1 2 16,-3 8-6-16,-1 15-5 0,4 11-3 0,0 11 7 15,0 8-2-15,0 9-1 0,0 10-2 16,4 11 0-16,1 8 0 0,1 10 1 15,-2 3 1-15,-2 1-2 0,-2 0 1 16,0-5-1-16,0-11-1 0,0-11-1 16,0-9 1-16,0-16-2 0,0-11 1 0,4-16 0 15,2-12 1-15,-4-6-1 0,3-8-3 16,-1 0 0-16,2-8 6 0,2-19 2 15,5-15-6-15,-5-13-1 16,4-9-3-16,-1-6-1 0,-5-4-3 0,0-10-7 16,-4-6 0-16,0-7-5 0,-2-10-10 15,0-5-16-15,-4-11-1 0,-4-2-13 16,2 3-9-16,3 18 35 0,1 18 39 15,-2 26 17-15,0 22 19 0,-4 17-9 16,6 10-2-16,0 8-1 0,-2 3 9 0,4 0-12 16,0 7-16-16,-2 11-7 0,-3 5 0 15,5 5 2-15,0 7 0 0,0 5-4 16,0 10 4-16,5 10 0 15,-3 9 0-15,0 13 2 0,0 10-2 16,2 7 4-16,-4 10 2 0,2 5 1 0,0 1-4 16,-2-3 0-16,0-4-2 0,0-7 1 15,0-9-6-15,0-13 2 0,0-18 9 16,0-20-9-16,0-18-2 0,6-11-3 15,-2-9 3-15,-2-3-1 0,7 0-1 16,-5-15 2-16,6-17 3 0,3-15-3 0,-1-13-5 16,0-10-6-16,-5-5 6 0,-5-4-2 15,-2-5-9-15,0-7 2 0,0-7-6 16,-2-8-2-16,-7-10-1 0,-1-7-7 15,0-4-12-15,1 7-1 0,1 12 22 16,0 23 16-16,4 26 9 0,0 26 13 16,1 19 8-16,1 9-2 0,2 5-12 15,0 0-5-15,0 8 0 0,0 11 11 16,0 5-3-16,0 8-8 0,0 8-6 15,0 7 2-15,2 5 2 0,-2 10-2 0,0 10-1 16,0 10 1-16,0 14 7 0,0 7 2 16,0 6-5-16,0 4-1 0,0 0 4 15,0-7-4-15,0-11-2 0,0-9-1 16,0-17 2-16,0-13 0 0,0-16 2 15,0-18-1-15,3-11-6 0,1-8 0 16,0-3-1-16,2-5 2 0,-2-19 6 16,6-14-3-16,-1-12-3 0,-1-13-2 15,0-4 1-15,-4-8-3 0,-2-9-6 16,1-7-4-16,-3-9-6 0,0-12-14 0,-3-8-13 15,-1-7 1-15,-6-4-31 0,2 3 3 16,-1 12 6-16,1 19 39 0,2 22 32 16,2 26 29-16,-2 20 14 0,4 17 2 15,0 9 1-15,-1 3-7 0,1 0-28 16,2 6-13-16,0 14 6 0,0 11 2 15,0 8 4-15,2 9-4 0,5 5-7 16,-3 7 0-16,2 6 0 0,2 7 2 16,-2 6-1-16,3 8 2 0,-3 5 4 15,0 2 3-15,0 2-4 0,-4-7 1 0,3-9-3 16,-3-8-3-16,0-14 2 0,-2-8-5 15,0-13 0-15,4-10-1 0,0-11 1 16,-2-7-1-16,2-5-1 0,-2-4-1 16,2-3 0-16,0-15 4 0,5-14-8 15,-1-8-1-15,-2-11-1 0,7-7-5 0,-5-8-2 16,4-11-8-16,-3-8-25 15,-3-10-21-15,-2-9-17 0,-4-7 24 16,0-3 35-16,0 4-35 0</inkml:trace>
  <inkml:trace contextRef="#ctx0" brushRef="#br1" timeOffset="26156.49">7363 2451 23 0,'2'-42'52'15,"0"16"-11"-15,0 10-3 0,-2 8-8 0,0 4-4 16,0 4 0-16,0 0 0 0,0 0 4 15,0 1-13-15,0 14-16 0,-2 12 1 16,0 7 3-16,-2 8 2 0,4 8 4 16,0 5-6-16,0 2 1 0,0 7-2 15,0-1 0-15,0 3-1 0,0 4 3 0,0-3 5 16,0 5-4-16,0 4 1 15,0-4 2-15,0 0-5 0,2-4-1 16,0-8 2-16,0-12-6 0,4-10 1 16,1-10-2-16,1-11 1 0,0-7-1 0,-2-8-1 15,-2-2-1-15,1-2 3 0,-1-19 4 16,4-11-2-16,-2-10-2 0,2-11 1 15,1-7-1-15,-5-5-1 0,0-7-4 16,-2-8-10-16,-2-8-11 0,0-7-14 16,0-6-6-16,-2-8 4 0,-8-1-22 0,3 6 8 15,5 11 20-15,0 20 29 0,2 26 21 16,0 24 19-16,-4 18 10 15,4 5 3-15,0 11-35 0,-2 11-8 16,2 12 11-16,0 15 6 0,0 11 0 0,0 12-2 16,0 7-11-16,0 7 1 0,0 8-2 15,-6 4 1-15,2 2 2 0,-2-2 3 16,-3-3 0-16,3-9 0 0,0-9-6 15,2-15 0-15,2-14-3 0,0-15 1 16,2-12-4-16,0-10 3 0,0-8 4 0,0-2-5 16,0-1 2-16,0-2 2 0,0-15-3 15,0-11-1-15,0-12-4 0,2-9 1 16,-2-6 1-16,0-6-7 15,0-9-3-15,0-5-1 0,-4-9-10 0,-3-11-2 16,1-5-7-16,0-4-4 0,-2 4-17 16,2 8 19-16,-3 15 7 0,-1 18 19 15,0 19 9-15,1 20 13 0,1 15 24 16,2 5 4-16,0 6-33 0,-1 15-8 15,1 7 4-15,4 10 10 0,-2 9-3 0,2 7-4 16,2 7-2-16,0 9 2 0,-2 5-3 16,2 7-2-16,-2 6-2 0,-2 3 6 15,2 3 0-15,-2 2-1 0,-3 0 2 16,5-3 2-16,-2-6-4 0,2-14-3 15,2-12-5-15,0-9 3 0,0-12-1 16,0-9 1-16,0-11 6 0,0-11-5 16,0-8-3-16,4-1-3 0,2-7 5 15,3-15 0-15,-1-15 0 0,0-10-4 16,5-10-4-16,-3-6-2 0,0-5 0 15,1-6-4-15,-7-5-9 0,0-5-8 0,-4-5-12 16,0-5-13-16,-6-1 13 0,-5 1 7 16,1 8-10-16,2 17 23 0,2 19 26 15,-3 20 21-15,5 16 10 0,0 12-1 16,2 2 0-16,-2 7-11 0,4 18-19 15,0 15 6-15,0 16 8 0,6 14 4 16,2 11-9-16,1 7-5 0,1 5-1 16,0 2-2-16,3 0 4 0,-5 0-5 15,2-4-2-15,1-8 0 0,-1-5-4 16,0-7 2-16,1-8-3 0,-3-12 4 0,0-13-2 15,0-14-1-15,-4-13-2 0,1-6-1 16,-1-5 5-16,0-9-8 0,0-11-1 16,2-11 1-16,2-8-3 0,-1-4-17 15,-3-5 1-15,2-4-8 0,-4-1-10 16,2-3-13-16,-2-1-20 0,-2 3 6 15,4 4 27-15,1 7 34 0,-3 9 14 16,0 12 20-16,-2 11 9 0,0 9 12 16,0 2-14-16,0 11 2 0,0 13-6 15,0 11 2-15,0 9-2 0,0 6-6 0,0 5-5 16,-2 0-8-16,2 2-2 0,-2 2 4 15,-3 0 3-15,3 1 10 0,0 1-5 16,0 1-8-16,0-4 2 0,0-8 7 16,2-9-16-16,0-16-1 0,0-11-1 15,0-7-4-15,0-6 1 0,0-1-4 0,0-7 2 16,6-11-1-16,-2-12 0 15,3-9-10-15,-3-7-4 0,2-3-3 16,0-1-7-16,-2 5-8 0,3 6 7 16,-1 8 20-16,-2 10 5 0,0 7 3 0,-4 4-2 15,0 3 1-15,0 2 1 0,2 5 3 16,-2 0 3-16,0 0 11 0,0 12-9 15,0 7-2-15,-2 8 7 0,0 3 2 16,-2 2-1-16,2 3 1 0,2 0-7 16,-4 2 1-16,-1 5-1 0,1-7 3 0,0-2-1 15,-2-8-4-15,4-8-3 0,2-7 2 16,0-5-3-16,-2-3-1 15,2-2 2-15,0 0-1 0,0-9 1 16,0-10-8-16,0-8-5 0,0-6 1 0,0-4-5 16,0-3 1-16,-4-2-4 0,2-2-5 15,-7-3-6-15,3 3-13 0,0-3-13 16,-2 4-6-16,1 2 24 0,-1 7 35 15,0 9 16-15,4 7 14 0,0 13 8 16,2 4 9-16,-3 1 5 0,1 4-35 16,0 9-10-16,-4 6 0 0,2 7 7 0,0 6 3 15,1 5 0-15,1 9-4 0,2 3-2 16,0 4-1-16,-2 3 2 15,4 1-3-15,-4-5 3 0,2-3 1 16,-2-7-2-16,4-8-2 0,-2-6 1 0,0-9 0 16,2-8-4-16,0-7-2 0,0-4-4 15,0 0 2-15,0-1 2 0,4-16 0 16,6-7 1-16,-2-8-4 0,1-6-4 15,-1-5-7-15,-6-4-2 0,0-6 3 16,0-2-6-16,0 1-4 0,4 2-2 0,-4 7 9 16,5 9 8-16,-5 6 5 0,0 12 0 15,-2 8 3-15,0 6-1 0,0 4-2 16,0 6 1-16,0 15 19 15,2 7 1-15,-2 10-12 0,2 3 2 0,0 4 1 16,-2 1-3-16,0 0-3 0,0-2 0 16,0-1 2-16,0-4 5 0,-2-3-4 15,-2-6 1-15,0-4 2 0,-1-5-5 16,3-6 1-16,0-5-4 0,0-5 1 15,2-4-4-15,0-1-1 0,0 0 0 0,0-1 3 16,0-14-1-16,6-6-1 0,3-5-3 16,1-2-3-16,-2 1-4 0,-2 1 3 15,-1 2-2-15,-1 4 6 0,-2 1 0 16,-2 0-2-16,2 1-3 0,-2-1 0 15,0 4 3-15,0 0 2 0,0 6 1 16,0 3 5-16,0 5-3 0,0 1-3 16,0 0 2-16,0 6 2 0,0 8 6 15,0 5-3-15,0 7-2 0,0 2 1 16,0 4-1-16,0 1 1 0,0-1-1 0,-4 0-1 15,0-2 5-15,-1-3-2 0,3-3 3 16,-2-6 0-16,2-6-3 0,2-3 0 16,0-7-2-16,-2-2 2 0,2 0-1 15,0 0-4-15,0-2 4 0,0-10-1 16,0-6-4-16,0-3-1 0,0-1-4 15,0-2 2-15,-2-3 0 0,-2-4-2 16,2-6-1-16,-4-3 2 0,2 1-6 16,-3 1 1-16,3 5 1 0,0 6 6 15,2 8 4-15,0 9-2 0,0 6 4 16,0 4 3-16,2 0-1 0,-6 10-2 0,4 11 2 15,-1 6 2-15,-1 6-2 0,0 2 3 16,4 0-4-16,-6 3-2 0,4-2 4 16,-2 1-3-16,-2-3 5 0,-3-3 0 15,3-3-1-15,-2-5-3 0,2-4 4 16,2-6-2-16,1-7 1 0,1-4-3 15,2-2-2-15,0 0-1 0,0-3 6 16,0-11-8-16,2-6 0 0,7-7-1 16,-1-3 0-16,-2 1-9 0,0-4 2 15,-1-1 1-15,-1-2-4 0,0-2-1 0,2 5 2 16,-6 5 1-16,4 6 5 0,-2 6 5 15,-2 5-1-15,2 5 2 0,-2 2 3 16,0 4-3-16,0 0-1 0,0 0 6 16,0 3 0-16,0 7-2 0,-2 8 1 15,-4 2 0-15,0 4 0 0,-2 5-1 16,-3 0 2-16,3 4 3 0,0 1-4 15,-3 2 5-15,1-1-2 0,2-4-1 16,-1-2 2-16,3-3-4 0,-2-5 1 16,6-7-1-16,0-5 2 0,0-5-6 0,2-4-2 15,0 0-2-15,0-5 1 0,8-14 6 16,4-8-3-16,3-6-3 0,-3-4-12 15,5 0-1-15,-9-3 4 0,0-1 3 16,-3 1-1-16,-5-1-5 0,0 0-5 16,0 2-1-16,0 4-8 0,-3 4 6 0,1 8 13 15,0 10 11-15,0 8 5 16,-2 5 9-16,4 4 3 0,-6 14-16 15,2 8 5-15,0 12 2 0,-3 5 2 16,3 5 5-16,0 5 0 0,-2-2-9 0,-2-3 3 16,-1-3 2-16,-1-5-3 0,0-1 1 15,-1-8-1-15,1-6 0 0,4-6 1 16,4-10-6-16,0-5 0 0,2-4-3 15,0 0 4-15,0-1-1 0,0-12-4 16,0-9-6-16,6-9-1 0,4-5 0 0,1-3-7 16,-3-4-5-16,0 0 5 0,-8-5-7 15,0-2-5-15,0 0-10 16,0 6-1-16,0 5 10 0,-2 12 22 15,-2 9 2-15,2 9 5 0,-2 5 2 0,2 4 9 16,-2 0 7-16,-1 15-12 0,1 9-1 16,0 7 7-16,0 8 2 0,0 3-3 15,0 1 0-15,2-3-6 0,-2 1 2 16,-1-5 0-16,-5-3-2 0,0-3 1 15,4-3 5-15,-5-7-7 0,3-6 1 16,4-4-3-16,0-6-1 0,0-4 1 0,4 0-2 16,-2 0 3-16,-1-6-5 0,1-8-6 15,2-5 1-15,0-4 0 16,-2-3 1-16,2-5-2 0,0-3-9 15,-2-4 1-15,-2 1-1 0,-2 0-1 0,-2 2-5 16,1 8 10-16,-1 2 6 0,0 6 3 16,4 8 2-16,0 4 0 0,-3 5 7 15,5 2-2-15,-2 4 4 0,-2 9-4 16,4 8-1-16,0 1 4 0,0 5-5 15,0 2-3-15,2 1 3 0,-6 0 2 0,3 3-1 16,-1-4 3-16,0-1 0 0,2-4 0 16,2-2-2-16,0-3-3 0,0-2 3 15,0-4 0-15,0-6-3 16,0-3-2-16,0-1 1 0,0-2-2 0,0-1 1 15,0 0 0-15,0 0 6 0,0 0-4 16,0 0 1-16,0 0-2 0,-2-7-1 16,-2 0 0-16,0-3-2 0,0 0 3 15,0-2-1-15,-1-1-1 0,3 0-2 16,-6-3 1-16,6-1 1 0,0 1 0 0,0-3-3 15,0 2 6-15,2 3-3 0,-2 5 0 16,0 7 0-16,2 2 2 0,0 0-2 16,0 10-5-16,0 9 7 0,6 4 2 15,0 3 0-15,0-2-2 0,-2 4-1 16,1-2 0-16,-1 2-1 0,-2 0 4 15,0-2 1-15,-2-4-1 0,4-3 3 16,-4-1-2-16,0-5 2 0,0-6-3 16,0-2 1-16,2-3-5 0,4-2-2 15,-2 0 5-15,5-9 3 0,3-8-2 0,5-5-2 16,-3-3-1-16,3-1-4 0,-3-1-6 15,1 2 2-15,-5 0-3 0,4 3 2 16,-3 4-2-16,-1 1-2 0,-2 3 7 16,1 2 4-16,-5 1-1 0,2 1 1 15,-2 7 2-15,-2 2 1 0,-2 1-1 16,2 0-1-16,0 8 6 0,2 4 4 15,0 3-1-15,-1 5-5 0,1 1 0 16,-2 7 2-16,0 1 1 0,0 0-3 16,0-2 0-16,-2-3 0 0,4-3 1 0,0-5-2 15,-2-3-2-15,4-5 2 0,-3-4-3 16,1-3-2-16,0-1 3 0,6-5 7 15,0-13-5-15,5-3-2 0,-1-3 0 16,-3-5-2-16,-1 0-5 0,-2-2 1 16,-1-2-1-16,-3-1-6 0,-2-2-4 15,-2-2-6-15,0 0-7 0,0 2 7 16,0 10 13-16,0 9 6 0,0 12 4 15,0 5 8-15,0 0 2 0,0 13 0 16,-2 8 1-16,2 8 3 0,0 4-5 16,0 1 2-16,0-3-2 0,0-1-3 0,0-6-2 15,0-3-2-15,0-2 9 0,-4-4-2 16,4-3-2-16,-3-5-1 0,3-3-2 15,0-1 0-15,0-3-6 0,0 0 4 16,0 0 3-16,0-9-3 0,0-5-8 16,0-6-3-16,3-3 3 0,1-2-2 0,0-3-1 15,0-2-5-15,0-5-5 16,0-1-3-16,0-1 0 0,3 7 3 15,-3 4-2-15,2 12 18 0,-4 9 2 16,0 5-1-16,2 3 3 0,-2 16 15 0,2 7-1 16,-2 4-5-16,0 3 10 0,3 1-4 15,-5-4-8-15,4-3-7 0,-2-4 7 16,0-4-1-16,0-2-2 0,0-2-2 15,-2-3 0-15,0-3 4 0,0-2-1 16,0-4-4-16,0-2-1 0,0-1 1 0,0 0-3 16,2-6-1-16,4-8 3 0,-2-6-1 15,3-1-1-15,-3-3-15 16,2 1 6-16,-2-4 5 0,-2-1-4 15,4-3-1-15,-4 1-1 0,3 5 4 0,-3 6 7 16,0 6-3-16,0 7 4 0,0 3 0 16,0 3-2-16,-2 0-2 0,0 9 11 15,0 10 5-15,0 7-5 0,0 4-5 16,-2 1 5-16,-2-1-3 0,2-4-4 15,-2-3 2-15,-1-3 4 0,-1-1 2 0,-2-2-1 16,4-4-3-16,0-4 2 0,2-3 0 16,2-3-4-16,-2-2-2 0,2-1 2 15,0 0 1-15,0-2-3 16,0-12-6-16,0-6 0 0,4-4-1 0,0-3-4 15,4-2-6-15,-4-2 4 0,2 2-2 16,-1 4-3-16,-1 4 8 0,-2 11 6 16,0 5 3-16,-2 5 0 0,0 0-4 15,0 12 8-15,0 11 10 0,0 7-5 16,0 2-1-16,0 0 5 0,-4-3-6 0,-3-1 0 15,3-1 1-15,0-3 2 0,-4-1-4 16,4-2 1-16,0-4 1 0,2-6-2 16,-3-3 1-16,5-4-4 0,0-4-3 15,0 0-3-15,0-1 1 0,0-12-1 16,7-5 2-16,1-1-4 0,0-4-8 15,-2 1-2-15,1-2-4 0,-1-4-2 16,0 2-5-16,2 0 0 0,-4 10 3 16,-2 8 16-16,1 4 7 0,-3 4-2 15,0 8 1-15,0 7 6 0,0 6 0 16,-3 2-5-16,-1 3 0 0,-2 2 2 0,2-3-2 15,0 0-2-15,0-3-10 0,2-4-38 16,-5-5-49-16,3-5-50 0</inkml:trace>
  <inkml:trace contextRef="#ctx0" brushRef="#br1" timeOffset="37427.14">7549 2461 7 0,'-6'-1'18'0,"4"-2"-5"0,-2 2-11 15,0 0 0-15,-1-1-2 0,5 0 1 16,-2 1 5-16,2-2-2 0,0 3-3 15,0-2 5-15,0 2 8 0,0 0-4 16,-2 0-4-16,2 0 5 0,0 0 4 16,0 0 12-16,0 0-4 0,0 0-9 15,0 0-5-15,0 0-8 0,0 0-7 16,0 0-6-16,0 0-15 0,0 0-2 15,0 2 10-15,-2 0-7 0,2-1-2 0,-2 1-3 16</inkml:trace>
  <inkml:trace contextRef="#ctx0" brushRef="#br1" timeOffset="37580.14">7549 2461 0 0</inkml:trace>
  <inkml:trace contextRef="#ctx0" brushRef="#br1" timeOffset="37686.15">7549 2461 0 0,'-31'-25'0'0,"31"25"0"0,2-2 9 0,-2 2 52 0,2-1-43 0,-2 0-5 15,0 0 8-15,0 1 7 0,0 0-11 16,0 0-9-16,0 0-5 0,0 0-5 15,2-1-3-15,-2 1 4 0,4-2-6 0,1 2-13 16,-1 0-6-16,0 0 0 16,-2 0-3-16,-2 0-4 0,2 0 4 15</inkml:trace>
  <inkml:trace contextRef="#ctx0" brushRef="#br1" timeOffset="45655.61">12707 2037 49 0,'0'0'34'15,"2"0"-36"-15,-2 0-8 0,2 0 61 0,-2 0-27 16,0 0-13-16,0 0 1 0,0 0-1 16,0 0 0-16,0 0 5 0,0 0 1 15,0 0 5-15,0 0-12 0,0 0-2 16,0-1 5-16,0 1 7 0,0 0 7 15,0 0-10-15,0 0-4 0,0 0 2 0,0 0 0 16,0 0-3-16,0 0 0 0,0 0-4 16,0 0 1-16,0 0-5 0,0 0 1 15,0 0 0-15,0 0-3 16,0 0-3-16,0 0 6 0,0 0 8 0,0 0-18 15,0 0 14-15,0 0-4 0,0 0 6 16,0 0-3-16,0 0-2 0,0 0-2 16,0 0 3-16,0 0-4 0,0 0-1 15,0 2 1-15,0 5-1 0,0 0 6 16,0 2-11-16,0-1 3 0,0 1 3 15,0 1-1-15,0 1 1 0,-2 1 1 0,2 1 11 16,-2-2-3-16,2-1-8 0,0 0-4 16,0 3 2-16,0 3 0 0,0 2-2 15,0 3 4-15,-5 0 2 16,5 1-4-16,0 1-2 0,0 0 1 0,0 1 1 15,0 2 0-15,0 0-2 0,0 0 0 16,0 1 2-16,0-2 0 0,0 0-1 16,3 2 2-16,-1-1 3 0,-2 0-3 15,2 0 1-15,0-1-2 0,-2-1 2 16,2 1-3-16,0-1-1 0,-2-2 1 0,0 2 2 15,0 0-1-15,0 0-2 0,0 0 1 16,0 0 1-16,0 2 0 0,0 0-2 16,2 3-1-16,0 10 3 0,-2 8-1 15,0 3 19-15,0-3-3 0,0-10-11 16,0-9-5-16,0-3-1 0,0 7 0 15,0 9 2-15,0 9 0 0,0 1 5 16,-4-2 1-16,0-6-6 0,4-3 0 16,0-1-2-16,0 3 1 0,0-4 1 15,0-4 0-15,0-1-1 0,0-7-1 0,0 1 3 16,0-1-4-16,0 0 1 0,0 0 1 15,0-1 2-15,0-1-1 0,0 2-1 16,0-3-1-16,0 1 2 0,0 0 0 16,0-2-2-16,0 1 1 0,0 1 0 15,0 1-1-15,0 1 0 0,0-2 0 16,0 0 2-16,0-1 0 0,0 0-2 15,0-1 0-15,0-1 2 0,0-3 0 16,0-2-2-16,0-3 2 0,0-2 1 16,0-3-4-16,0 0 1 0,0 0 1 0,0-2 1 15,0 0-1-15,0 0-2 0,0 0 1 16,0-1 1-16,0 1 0 0,0-1-3 15,0 0 3-15,0 0 1 0,0 3-2 16,0-2-1-16,0 7 2 0,0-1 5 16,0-1 5-16,0-3-10 0,0-3 0 0,0 0 1 15,0 0-3-15,0 0 0 16,0-1 1-16,0-2 2 0,0-1-1 15,0-1-2-15,0 0 2 0,0 0 2 16,0 0-2-16,0 0-1 0,0 0 1 0,0 1 2 16,0-1-1-16,0 0-2 0,0 0 1 15,0 0 0-15,0 0-1 0,0 0-2 16,0 0 3-16,0 0 1 0,0 0-2 15,0 0-1-15,0 0 1 0,0 0 2 16,0 0-2-16,0 0-1 0,0 0 1 16,0 0 3-16,0 0-5 0,0 0 1 0,0 0 1 15,0 0 3-15,0 0-3 16,0 0-3-16,0 0 3 0,0 0 4 15,0 0-4-15,0 0-1 0,0 0 1 16,0 0 2-16,0 0-3 0,0 0-2 0,0 2 5 16,0 0-1-16,0-1-1 0,0 1-3 15,0 1 3-15,0-2 3 0,0 0-3 16,0 1-1-16,0 0 2 0,0 0 0 15,0 0-1-15,0-1-1 0,0-1 2 16,0 1 0-16,0-1-1 0,0 0 0 0,0 0 1 16,0 0 0-16,0 0-1 0,0 0-2 15,0 1 3-15,0-1 0 16,0 1-2-16,0 0-1 0,0 0 2 15,0-1 1-15,0 2-2 0,0-2-3 0,0 0 2 16,0 0 0-16,0 0 1 0,-2 0-10 16,2 0-9-16,0 0-12 0,0 0-25 15,0-2-67-15,-2-12-260 0</inkml:trace>
  <inkml:trace contextRef="#ctx0" brushRef="#br1" timeOffset="47585.71">9926 2102 6 0,'2'0'-3'0,"0"0"10"0,-2 0-6 16,0 0 37-16,0 0 78 0,0 0-87 16,0 0-10-16,0 0 8 0,0 0 0 15,0 0 3-15,0 0-6 0,0 0 1 16,0 0 1-16,0 0-2 0,0 0-6 0,0 0 2 15,0 0-2-15,0 0 3 0,0 0-1 16,0 0-6-16,0 0-4 0,-2 0-1 16,-2 0 2-16,2 4-3 0,-2 2-4 15,2 5 5-15,-6 3-2 0,6 3 1 16,2 2 7-16,-2-1-5 0,2 2-9 15,0 3 5-15,0-1-1 0,2 5 3 16,0 2-2-16,2 4 1 0,0 3 0 16,-4 3 2-16,2 1-5 0,0 1-1 15,0 1 0-15,-2-1 1 0,0 0-2 0,0-1-1 16,0 0 0-16,0-1 2 0,0 0-2 15,0 0-1-15,0-1 0 0,2 1 2 16,2-5-2-16,1-3-1 0,3 4 1 16,-2 10 2-16,-6 7-1 0,0 2 26 15,0-3-18-15,0-9-6 0,0-5-1 16,0 2-2-16,0 3 3 0,-6 2 2 15,0 3-3-15,-3-2 2 0,5-3-1 16,0-4 2-16,2-2-5 0,2-1 0 16,-4 0 2-16,4 1 2 0,-4-1-1 0,2-7-2 15,2-2 0-15,-2-5 1 0,2-3-3 16,0-1 3-16,0 2-2 0,-2 3-1 15,-1 5 3-15,1 5-3 0,-2 1 1 16,0-2 5-16,4-6-4 16,0-5-1-16,0-2-1 0,0 6 3 0,0 1-2 15,-2 2 4-15,2-1-3 0,0-4 2 16,0 0 1-16,0 1-4 0,0-2 0 15,0-1 2-15,0-4 0 0,0-2-2 16,-2-6 0-16,0-1 2 0,2-2-3 16,0 0 1-16,0-1 0 0,0-1 2 0,-2 0-1 15,2 0-2-15,-2 2 0 0,0 0 3 16,0 3-1-16,2 2-3 0,0 4 2 15,0 3 1-15,0 1 0 0,0-1-1 16,-2-5-1-16,2-3 2 0,0-1 0 16,0 0-1-16,0 1 0 0,0 0 1 0,0 0 0 15,0-1-2-15,0-1 1 16,-2-3 1-16,2-2-1 0,0 0 0 15,0-2-1-15,0 1 2 0,0-1-1 16,0 0 0-16,0 0 0 0,0 0 0 0,0 0 1 16,0 0-1-16,0 0 1 0,0 0 1 15,0 0-1-15,0 0-1 0,0 0 0 16,0 0 2-16,0 0-2 0,0 0-6 15,0-3-6-15,0-3-10 0,0 2-9 16,6 0-20-16,0 3-30 0,4 1-16 0,-1 0-134 16</inkml:trace>
  <inkml:trace contextRef="#ctx0" brushRef="#br1" timeOffset="49197.81">15861 1971 20 0,'2'0'5'0,"-2"0"128"0,0-1-35 16,0 1-53-16,0 0-4 0,2 0-2 16,-2 0-7-16,0-1-4 0,0 1-9 15,0 0-6-15,0 0 1 0,0 0-8 16,0 2 0-16,0 8 1 0,0 5 5 15,0 3-5-15,0 2 1 0,0 0 8 16,0 4-1-16,0 0-15 0,0 4 1 0,0-1 5 16,0 4 0-16,0 1-2 0,0 2-1 15,0 3-1-15,0 1 1 0,0 0-2 16,0 1 3-16,0 2-3 0,0 3 0 15,0 7 0-15,0 0 13 0,-4 2 6 16,4-1-12-16,0-4-3 0,-2 3 1 16,2 3 4-16,-4-2-3 0,0 0-4 15,2-1 0-15,-5-3 4 0,1 2-3 16,4 3-3-16,-4-1 1 0,0 1 2 15,2-2 0-15,-3-3-1 0,5-2-2 0,2-2 0 16,0-1 4-16,0-3-3 0,2-3-2 16,5-2 4-16,-3-1-4 0,0-1 1 15,2 0 0-15,-4-2 3 0,2 0-2 16,0 2-1-16,-4-4 0 0,2 0 2 15,1 0-4-15,-3 1 1 0,2-2-1 0,-2 0 3 16,0 0 0-16,2-4-1 0,-2-2-2 16,0-1 4-16,0-2-3 15,0-1 0-15,2 0 0 0,0 0 2 16,-2 0 0-16,2 3-2 0,-2-1 1 0,0-2 1 15,0-1-2-15,0-1-1 0,0-3 1 16,0 0 1-16,0 0 1 0,0-1-2 16,2 2-2-16,-2 4 5 0,2-2-2 15,-2 2-1-15,0-1 0 0,0 0 2 16,0-2-1-16,0 2-2 0,0-1 1 0,2-2 1 15,0 1-1-15,0-2-1 0,0 0 1 16,-2 2 1-16,2-2-1 16,0 0 0-16,0 0-1 0,1 1 2 15,-3-3 0-15,0 0-2 0,2-2 1 0,-2-4 2 16,0-2-1-16,0 1-2 0,0-4 1 15,0 0 2-15,0 0 1 0,0 1-4 16,0-1 4-16,0 0 1 0,0 0 0 16,0 0-3-16,0 0 0 0,0 0 0 15,0 1 0-15,0 1-2 0,0 0 0 0,0 0 1 16,0 1 0-16,0-1-1 0,0 1 2 15,-2-1-2-15,2 0 2 0,0-2-2 16,0 0 2-16,0 0-1 16,0 0 2-16,0 0-2 0,0 0 0 0,0 0 3 15,0 0-3-15,0 0-8 0,0 0-15 16,0-1-16-16,0-4-25 0,10-1-25 15,-4-1-26-15,0-1-252 0</inkml:trace>
  <inkml:trace contextRef="#ctx0" brushRef="#br1" timeOffset="52217.98">7630 2422 6 0,'0'3'5'0,"0"0"111"15,0 5-77-15,0 1-35 0,-2 8-4 0,0 5 21 16,-5 2 7-16,5 7-4 0,0 4 0 15,2 8-4-15,0 6-2 16,0 10 3-16,0 10 0 0,4 9 4 16,5 9-5-16,-1 1 1 0,0 6-7 0,5 2-4 15,-1 0-1-15,-2 0 3 0,3-5-5 16,-1-6-5-16,1-8-2 0,-1-13 2 15,0-15 0-15,-1-17-2 0,-3-13-1 16,-2-13 2-16,-2-6-1 0,-2 0-3 16,0-17 7-16,5-18 4 0,1-19-7 0,2-15-6 15,-1-8 1-15,-3-4-2 0,-4-2-7 16,-2-2-2-16,0-4-8 0,-2-3-8 15,-7-8-19-15,-5-6 0 16,-5-2 21-16,1 1-4 0,-5 5 29 0,2 17 2 16,5 21 7-16,-1 26 15 0,7 25 21 15,2 13-7-15,1 22-24 0,-1 18-4 16,8 17 8-16,0 18 3 0,0 14-5 15,2 18 2-15,4 9-7 0,3 9 6 16,-5 6-1-16,0-2 3 0,-4-4-2 16,0-3 2-16,-2-15 1 0,-4-12-3 0,-3-15-4 15,5-21-1-15,0-15-1 0,2-18-1 16,2-15-3-16,0-9-4 0,0-2 1 15,0-2 3-15,0-22 1 16,0-19-3-16,0-18-2 0,2-13-3 0,-2-10-8 16,0-5-1-16,-10-10 5 0,-5-7-7 15,1-8-5-15,-1-9-11 0,-1-10-2 16,-1 0 1-16,3 8 21 0,4 17 7 15,3 31 6-15,5 29 5 0,0 28-2 16,0 20-2-16,2 9 1 0,0 31 0 0,0 20 7 16,2 23 6-16,9 19-4 0,-1 12 1 15,0 13-6-15,-1 8-3 0,-5 4 1 16,-4 3 2-16,0 0 3 0,-2-5 2 15,-7-13 0-15,1-15-2 0,2-16-3 16,0-16-2-16,2-17-1 0,1-17 2 16,3-19-5-16,0-16-4 0,5-8 0 15,5-19 2-15,4-26 7 0,5-21-5 16,2-22-1-16,-1-19-6 0,1-13-10 15,-7-13-7-15,-1-6-1 0,-3-9-5 0,-4-5-12 16,-1-8-7-16,-3-2-7 0,-2 5 3 16,0 15 41-16,0 30 13 0,0 31 13 15,2 35 15-15,0 25-7 0,2 17-14 16,-4 5-9-16,2 22 12 0,2 18 15 15,-2 22 4-15,6 22-7 0,-1 27-6 16,1 18-2-16,-4 16-6 0,-2 15 1 16,-2 8-2-16,0 4 5 0,0-2-4 15,-2-10 0-15,0-23-3 0,2-20-2 16,0-22-5-16,0-19 2 0,4-21 0 0,4-15-4 15,1-20 1-15,-1-14-1 0,2-6-1 16,1-19 2-16,1-23 6 0,5-20-2 16,-1-17-4-16,-1-13-10 0,-3-9 0 15,-6-10-1-15,-4-6-2 0,0-5-7 16,-2-2-9-16,0-8-3 0,0-2-13 0,-6-7-13 15,-4 1-6-15,4 8 37 16,-1 16 25-16,7 31 4 0,-2 34 20 16,0 35 13-16,-2 17-4 0,-2 32-18 15,2 22-7-15,-2 23 13 0,-1 20 0 0,1 19-5 16,-2 17 1-16,0 11 7 0,-3 11-3 15,1 5-6-15,0 3 4 0,1-10 0 16,3-13-4-16,4-18-5 0,2-21 0 16,0-16-5-16,10-14 0 0,5-13-3 15,-1-10 0-15,-3-14 1 0,3-16 0 16,-4-14-6-16,1-9 2 0,1-30 6 0,3-22 0 15,5-22-14-15,-1-19-5 16,0-11 3-16,-9-13 0 0,-2-12-5 16,-8-8-6-16,0-12-6 0,0-5-19 15,-4-6-13-15,-8-5-11 0,-1-2 13 0,1 10 7 16,4 28 35-16,5 35 63 0,-1 42 18 15,0 35-22-15,4 19-20 0,-2 2-7 16,2 21-2-16,0 15 8 0,0 20 10 16,0 23 0-16,0 24-5 0,0 14-2 15,0 17-5-15,-4 11-6 0,0 4 4 0,2 6-1 16,-2-1-5-16,4-7 1 0,0-17-4 15,6-19-3-15,4-23-3 16,3-23 0-16,-1-19 0 0,2-16 0 16,-1-16-3-16,1-13-1 0,-1-1 3 0,3-30 6 15,1-15-7-15,3-17 1 0,1-15-11 16,-2-12-3-16,-5-6 4 0,-1-9 0 15,-5-6 1-15,0-2-6 0,-6-5-7 16,-2-6-3-16,0-2-3 0,0-8-2 16,-2-3-5-16,-4 6 1 0,2 18 14 0,-2 31 19 15,2 36 21-15,-1 32 25 0,-3 13 2 16,4 24-31-16,-2 19-14 0,-3 17 3 15,5 24 17-15,0 19-6 16,4 15-2-16,-4 13 7 0,0 4-6 0,-2 6-4 16,-5-4 0-16,1-5-3 0,2-11 0 15,4-17-4-15,4-23-1 0,0-22 0 16,4-20 0-16,4-15-3 0,0-11 0 15,3-11-2-15,-3-3 2 0,0-23 5 16,5-19-3-16,-1-21-1 0,-2-17-4 0,3-15-10 16,-5-10-3-16,-4-6-2 0,-2-7 1 15,-2-5 0-15,0 0-1 0,-8-2 0 16,-2 3 5-16,1 7 3 0,7 10 6 15,2 17 2-15,0 23 3 0,2 22 2 16,3 23 1-16,-1 15-3 0,4 6-1 16,-4 16 5-16,2 16 6 0,0 19 4 15,3 20 2-15,-5 19-7 0,-2 15 0 16,-2 13 0-16,0 8 4 0,0 6-4 15,0 5 1-15,-4 0 2 0,0-4 0 0,0-3-4 16,4-12-7-16,0-15 3 0,0-14 4 16,0-25-3-16,6-19-5 0,4-18-1 15,2-15 0-15,-1-12-1 0,-1-7-2 16,5-27 5-16,3-21 2 0,3-21-6 15,2-20-11-15,-5-11-1 0,-1-9-18 16,-7-4 18-16,-2-1 11 0,-8-7-9 16,0 0-10-16,0-2-4 0,-12-5 4 15,2-1-9-15,1 7 4 0,3 17 25 16,2 27 2-16,4 33 6 0,-2 28 10 15,2 24-3-15,0 5-13 0,0 22 8 0,0 12 6 16,6 14 2-16,-4 11-11 0,4 11-1 16,-4 14 8-16,1 13-1 0,-3 12-3 15,0 11-1-15,-3 8 5 0,-5 2-2 16,0 1-3-16,6-1 2 0,-4-6-4 15,6-12-1-15,0-18 7 0,0-27-4 16,10-28-4-16,7-21-3 0,-3-19-2 16,5-4-1-16,-3-25 6 0,5-21-1 15,2-26-4-15,1-21-10 0,1-17 0 16,-4-13-5-16,-5-5 7 0,1-2-3 0,-7-4-1 15,-8-5-11-15,-2-3-3 0,0-4-9 16,-8-4 2-16,-4 3 3 0,-3 10 11 16,5 22 11-16,4 37 17 0,2 41 31 15,4 34 10-15,0 23-24 0,0 33-6 16,0 24 6-16,6 25-3 0,2 17-2 15,0 15-4-15,-4 7-4 0,3 7-1 16,-7 5-1-16,0 0 0 0,-7 3 0 16,-1-4-4-16,-2-7 0 0,6-21 7 15,4-24-2-15,0-26-8 0,8-25-2 0,4-15 1 16,1-16-1-16,-3-11-3 0,2-7-1 15,1-22-1-15,1-20 2 0,3-21-7 16,4-20-10-16,-5-14-4 0,1-10 6 16,-5-6-4-16,-4-8-2 0,-4-9-8 15,1-11-18-15,-3-14-22 0,-2-13-46 0,0-8-19 16</inkml:trace>
  <inkml:trace contextRef="#ctx0" brushRef="#br1" timeOffset="58129.32">8564 2205 15 0,'0'-37'43'16,"0"33"125"-16,0 13-146 0,0 32-16 16,0 17 11-16,0 20 24 0,0 22-5 0,0 20-2 15,0 18-2-15,0 8-7 0,-2 7-5 16,-4 0-3-16,-2-1-6 0,-1-1 1 15,-1 0 5-15,0-2-5 0,1-15-1 16,5-18-4-16,4-25 6 0,2-27-9 16,11-20-3-16,1-15-3 0,-1-15 1 0,-1-11 1 15,0-3-2-15,7-27-1 0,2-20 2 16,1-22-10-16,3-19-1 15,0-13-7-15,-6-7 8 0,-5-9 2 16,-2-4 1-16,3-5-14 0,-5-7-14 16,-1-5-4-16,-1-7-12 0,-2-3-8 0,-2 3-9 15,2 8 11-15,-2 26 37 0,1 31 27 16,-3 37 48-16,-2 37 8 0,0 10-21 15,0 30-17-15,0 15-3 0,-2 18 13 16,-3 20-4-16,5 21-6 0,-4 16-3 16,0 12-3-16,0 13-9 0,-8 7 1 0,-3 10 1 15,-1 11 3-15,-1-4 0 0,1-12 8 16,7-20-12-16,5-29-3 15,4-26-5-15,0-20-4 0,13-22 5 16,-1-17-3-16,0-16-3 0,5-11 1 0,-3-24 1 16,7-25 4-16,6-25-7 0,-2-18-16 15,4-16 2-15,-5-12 1 0,-5-9 2 16,-4-10 2-16,-5-4 3 0,-2-4-10 15,-2-2-11-15,-4-2-5 0,-2-1 0 16,2 4 0-16,-2 13-2 0,3 28 34 0,-3 35 12 16,0 39 21-16,0 32 4 0,0 11-5 15,0 28-13-15,-5 17-1 0,3 21 6 16,-2 18 4-16,0 16-3 15,-4 9-1-15,0 7-3 0,-5 3-6 0,-1-1-2 16,-3 0 1-16,1 0-1 0,-3-3-3 16,2-15 3-16,7-18 2 0,8-24-7 15,2-22-5-15,0-18 2 0,6-15 1 16,5-13-4-16,5-13-1 0,5-28 8 15,2-24-2-15,1-25-11 0,3-18-11 0,-4-13-3 16,0-8 0-16,-7-8 6 0,-1-7-8 16,-5-8-11-16,0-4-4 0,-5 0-25 15,1 9-27-15,-2 17 37 0,-2 29 58 16,0 33 6-16,-2 35 30 0,0 30 8 15,0 14-1-15,0 34-31 0,0 23 12 16,0 24-1-16,0 22 7 0,-4 16-7 16,4 9-5-16,-2-2-4 0,-4 0-5 15,-5 0-3-15,-1-1-1 0,-5 3 4 16,1-1 4-16,1-16-9 0,5-24-3 0,6-24 0 15,4-27-3-15,0-20-2 0,2-18-2 16,6-9 3-16,3-18-2 0,7-28 4 16,7-28-3-16,0-24-13 0,0-16-6 15,-5-11-5-15,-3-3 5 0,-3-4 2 16,-6-2 2-16,-3-2-12 0,1 4 0 15,0 10-1-15,-2 16 11 0,0 21 15 16,-2 25 4-16,0 23 6 0,0 20 5 16,1 17 1-16,1 19-4 0,0 24 10 15,0 24 2-15,0 20-6 0,-2 15 6 16,0 8-8-16,-2 5-3 0,0 0-1 0,-2 2-5 15,-4 2 6-15,-4 1 0 0,-5-2-2 16,5-8-2-16,2-18 1 0,5-21-2 16,3-25-4-16,3-20-2 0,5-15-1 15,4-11-1-15,3-14 1 0,1-27 3 0,7-28 3 16,2-22-3-16,4-22-14 15,-2-13-3-15,-1-5-3 0,-3-4 3 16,-4 0-4-16,-9 6 1 0,-4 5 3 16,3 14-3-16,-7 15-2 0,4 15 16 15,-2 20 5-15,2 21 1 0,-4 21-2 0,4 18 3 16,-6 12-1-16,7 26 10 0,-5 18-2 15,0 20-4-15,2 20 12 0,-2 10-4 16,-2 8-7-16,0 6-1 0,0 3 3 16,-8 6-1-16,-3 3 2 0,-3-1 3 15,6-8 1-15,-1-16-7 0,9-20-6 0,0-24-1 16,9-23 2-16,1-20-3 15,4-13-2-15,1-7-1 0,4-27 3 16,1-18 1-16,3-23-6 0,0-14-7 16,-5-6-1-16,-3-5 6 0,-7 0 0 0,-4 1 2 15,-4-3-1-15,0 1 0 0,-6 1 2 16,-2-1 0-16,1 7 2 0,3 7 6 15,4 11-6-15,0 18 2 0,0 19 1 16,0 18 2-16,0 14 0 0,0 18-7 16,0 24 10-16,2 22 0 0,0 21 2 0,3 19-1 15,-5 8 2-15,0 7 4 0,-2 6-8 16,-7-1 0-16,-1 3 4 15,-2-4 4-15,5-10-5 0,3-15 3 16,4-17-4-16,0-18-5 0,6-16-1 0,7-14-1 16,1-11 0-16,-3-13 1 0,-1-9-2 15,-2-5-2-15,7-25 7 0,1-19-1 16,3-17-10-16,-3-17-1 0,-1-13-3 15,-5-12 3-15,-4-9 0 0,-6-10-1 16,0-4 2-16,0-3-7 0,-2-7 3 0,-8-2 1 16,2 1 0-16,-1 5 0 0,7 14 2 15,2 26 6-15,0 30 4 0,0 36 2 16,2 31 1-16,1 22-2 15,3 25 5-15,0 17 1 0,0 16 1 0,0 18-4 16,1 14 3-16,-5 10-3 0,-2 3 0 16,0 1 0-16,-9-5 0 0,-3-4-2 15,0-2 1-15,3-10 8 0,1-11-7 16,6-18 0-16,2-21-4 0,0-15-2 15,0-17 3-15,0-10-2 0,0-10-2 16,0-3-3-16,10-27 5 0,5-24 5 0,3-28-13 16,1-20-9-16,-3-12-4 0,-3-9-3 15,-5-5 3-15,-4-2-3 0,-2-2-5 16,0 2 1-16,3 7 6 15,-3 6 14-15,4 13 2 0,0 9 7 0,2 12-3 16,1 14 2-16,-1 15 6 0,-2 22 1 16,0 17-3-16,-4 12 2 0,2 12 2 15,-2 14 1-15,-2 12-6 0,0 14 1 16,0 12 6-16,0 18-1 0,-8 22 1 15,2 20 6-15,2 23 0 0,-2 11 6 0,2 7-7 16,-1-2-5-16,5-6-4 0,0-12 5 16,9-23-8-16,7-20-3 0,3-25 0 15,-3-20 1-15,1-10-2 0,-5-14 2 16,-3-14 2-16,-3-10-4 0,0-9-2 15,-4-8 2-15,6-22 7 0,-1-16-5 16,3-13-5-16,-4-12-3 0,-2-12-2 16,-2-11 3-16,-2-8-5 0,0-10-3 15,0-6-3-15,-6-4-7 0,0-5-10 16,4 1 2-16,-4 0 2 0,-1 9 18 0,1 9 0 15,0 12 0-15,-2 16 9 0,4 22 4 16,-1 25 5-16,-3 23 11 0,0 12 17 16,-2 26-28-16,-7 16-7 0,5 19 3 15,-1 19 12-15,1 18 6 0,4 15-4 16,-1 14 3-16,1 5-5 0,0 5 0 15,-5 0 0-15,1-1 0 0,-5-4 2 16,5-16-1-16,4-20-10 0,4-21-2 16,4-23 0-16,0-14-2 0,0-16-2 15,0-12 1-15,0-10 2 0,0-2 0 0,0-20 6 16,0-17-10-16,2-22-5 0,2-20-1 15,0-19-5-15,-2-17 0 0,-2-13-7 16,0-14-7-16,0-9-19 0,-12-12-28 16,-3-7-42-16,-6-6 14 0,-3 0 70 15,-5 9 12-15,4 13 21 0,0 27 25 0,9 36 42 16,5 41-7-16,-3 37-9 15,5 18-9-15,-1 31-38 0,-4 13 1 16,1 11 14-16,1 16 13 0,4 18-4 16,3 18-1-16,-1 21-5 0,4 21-6 0,-4 15-7 15,2 12 4-15,-4 2-1 0,-3-4 0 16,5-15-6-16,2-22 2 0,4-24-2 15,0-29-3-15,12-23 0 0,1-19-3 16,-3-15-1-16,-2-16 2 0,1-9-2 16,-5-7-2-16,4-17 4 0,0-21 0 15,1-19-6-15,-1-15-2 0,-6-18-9 0,0-11 4 16,-2-8-2-16,0-13-5 15,-6-5 0-15,-5-11-11 0,1-4-4 16,0-4-4-16,-9-4 8 0,3 8 0 16,-1 13 15-16,1 28 10 0,7 37 22 0,1 37 17 15,0 27 1-15,2 22-14 0,-3 23-20 16,3 11 1-16,0 16 6 0,4 18 5 15,2 15 1-15,0 16 5 0,0 12-12 16,0 6 4-16,0 7-3 0,0 2 0 16,-2-2 1-16,-9-5 1 0,3-13 0 0,2-18-2 15,0-20-5-15,2-20 2 0,1-20 2 16,3-22-6-16,0-16-2 15,0-10 0-15,0-2 0 0,3-27 2 16,3-20 1-16,4-20-5 0,-2-20-11 0,-1-13-3 16,-3-10-1-16,-4-9-6 0,0-7 5 15,-4-6-6-15,-5-6-3 0,-3 1-5 16,-3 1-1-16,-3 4 6 0,-5 11 14 15,4 15 8-15,3 22 8 0,1 29 5 16,5 28 13-16,2 20 10 0,0 7 1 0,3 22-30 16,-1 11-2-16,-2 10 6 0,2 18 6 15,-2 14 1-15,3 17-2 0,-3 16 1 16,0 15 5-16,-2 13-1 15,-5 4-4-15,-1 5-2 0,-1-3 4 0,-2-7-5 16,5-13 2-16,2-16 0 0,3-22-3 16,7-22-3-16,2-18-6 0,0-17 2 15,8-15 1-15,3-8-5 0,3-7-2 16,5-28 8-16,4-20 0 0,-1-21-14 15,-3-16-5-15,-5-13-3 0,-7-11 1 0,-7-10-2 16,0-8-3-16,-7-9-7 0,-9-4-34 16,-1-3 4-16,-7 2 19 0,-1 4 16 15,-2 7 26-15,2 15-4 0,4 17 5 16,1 25 16-16,3 25 18 0,3 24-11 15,-1 22 3-15,5 5 0 0,0 23-14 16,-5 11-10-16,5 19 4 0,-1 15 5 16,-1 16 1-16,4 17 0 0,-1 13-1 15,3 9-4-15,-4 12 1 0,2 8 0 16,-3 6 1-16,1 8-1 0,0 1 5 0,1-11-6 15,1-17-3-15,8-24 1 0,0-26-3 16,0-23-2-16,6-15-2 0,3-16 0 16,-3-12 1-16,2-8-1 0,0-6-4 15,-1-7 7-15,3-24 1 0,4-15-3 16,-5-15-5-16,-1-15-1 0,-2-15-4 15,-6-13 0-15,0-14-10 0,0-12 0 16,-6-6-2-16,-7-7-8 0,-3-5-3 16,-7 0-8-16,-2 1-16 0,-1 17 15 15,1 23 34-15,6 33 11 0,3 37 31 16,5 29 0-16,3 12-4 0,-2 32-23 0,5 19-4 15,-1 21 9-15,6 18 5 0,0 15-1 16,0 9-2-16,0 2-4 0,0 0-4 16,0-2 0-16,0-4 2 0,0-4 2 15,-2-7-3-15,-2-8-1 0,-2-12 0 16,0-12-1-16,-1-15-1 0,3-14-3 15,0-15 2-15,0-15-2 0,4-7-1 16,0-5 2-16,0-14 3 0,0-17-6 16,2-23-2-16,6-21-3 0,1-20-2 15,-1-14-9-15,-2-14-8 0,-6-10-4 0,0-10-2 16,-6-6-11-16,-6-4-14 0,-3 5 2 15,-1 10 12-15,-1 19 29 0,7 31 12 16,1 32 22-16,3 31 21 0,6 25-11 16,0 9-15-16,0 26-2 0,4 13 7 15,3 12-7-15,1 8-2 0,-2 2 0 0,-2 4-8 16,0 2 2-16,-4 5-3 15,0 9 6-15,-4 13 2 0,-6 15 1 16,-3 15 2-16,-1 7-3 0,-3 4 0 16,3-7 1-16,-3-13-7 0,1-18 1 0,1-26-1 15,9-26-4-15,6-22 1 0,0-19-2 16,6-13-6-16,13-7 4 0,2-27 3 15,1-19 2-15,7-18-11 0,-6-17-4 16,-4-11-5-16,-7-8 5 0,-6-8 1 16,-6-5-4-16,0-5-7 0,-6-9-2 0,-10-4-6 15,-1-2-9-15,-4 4 15 0,-1 10 2 16,1 21 18-16,6 26 8 15,3 32 7-15,0 27 16 0,5 20 4 16,1 10-13-16,0 21-16 0,0 16 5 0,2 16 3 16,0 15 3-16,2 15-4 0,-1 10 1 15,-3 9 1-15,-2 9-7 0,-2 2-1 16,-3 5 1-16,1-1 2 0,-1-3-4 15,1-2 3-15,2-10 0 0,-1-12 0 16,3-19-1-16,2-20-3 0,6-19-2 0,0-19 3 16,0-14-4-16,2-9 0 0,8-7 1 15,1-22 4-15,3-19-2 0,1-19-3 16,-1-14-4-16,-6-14-7 15,-6-11-6-15,-2-6-2 0,-2-6 7 16,-14-4-1-16,-5-4-3 0,-4-5-5 0,-2 2 6 16,1 4 6-16,1 13 0 0,4 23 9 15,5 27 3-15,3 27 8 0,1 26 10 16,6 9-2-16,-5 22-13 0,5 21 0 15,0 18 1-15,0 17 2 0,6 15 2 16,0 8 0-16,-5 5-4 0,1 1 1 0,-2-3-2 16,-4-4-3-16,-1-5 1 0,-1-6 0 15,0-12-1-15,3-13 2 0,3-18-3 16,2-19-2-16,2-14 4 15,2-11-2-15,0-2 2 0,0-22 0 0,4-18-2 16,9-18-1-16,-1-14-1 0,-2-9-7 16,-4-5-3-16,-6-7 2 0,0-8-4 15,-10-8-4-15,-6-10-2 0,-5-9 0 16,0-3 1-16,3 1-3 0,-5 6 1 15,4 11 3-15,3 14 9 0,1 16 7 0,3 20 4 16,4 18 1-16,-1 20 5 0,3 14 14 16,2 11 5-16,-2 9-12 0,-5 19-15 15,3 18 0-15,2 20 7 0,-4 23 1 16,6 27 4-16,4 25-2 0,0 22 3 15,0 19-1-15,4 10 0 0,0 6-3 16,4-4-1-16,2-5-2 0,-3-21-4 16,1-25 1-16,2-26-4 0,3-29 3 15,1-21-3-15,3-19-1 0,-3-15 2 16,1-13-1-16,-1-11-3 0,-4-9 1 0,3-8 4 15,1-24 2-15,-3-17-4 0,3-18-6 16,-6-15 1-16,-6-9-3 0,-2-15-3 16,0-7 2-16,-6-6 2 0,-6-7-6 15,-5 0-2-15,3-3-2 0,-1-2-1 16,-1 6-1-16,1 10 8 0,5 11 8 15,0 20 4-15,3 23 0 0,-1 24-1 16,2 23 4-16,2 14 7 0,0 6 1 16,0 19-11-16,4 14 0 0,0 15 3 15,0 8 2-15,0 10-3 0,0 9 0 0,0 5 1 16,2 8 1-16,2 7-3 0,0-2 3 15,-4-3 2-15,4-4-4 0,0-16 0 16,0-12 0-16,5-14 1 0,5-20-3 16,-4-13 0-16,5-15-1 0,1-2 0 15,1-24 0-15,4-18 2 0,5-16-1 16,1-17 0-16,2-10-3 0,-2-8-8 15,-2-9-2-15,-2-9 6 0,-5-6-13 16,-3-12-8-16,-3-5-14 0,1 4-1 16,-1 9 22-16,0 22 16 0,-1 29 4 15,-1 27 6-15,-4 26 5 0,0 17-8 0,-1 12 4 16,-1 19 12-16,2 10-2 0,2 11-3 15,-2 8-1-15,1 4-1 0,1 6-1 16,-2 4-7-16,2 7 2 0,1 8 1 16,-5 6 4-16,4 1-3 0,-8 1-2 15,4-6 2-15,-4-15-2 0,0-14-1 0,4-22-2 16,-2-17 1-16,7-14-6 15,3-9 1-15,-2-18 4 0,9-19-1 16,0-14 1-16,3-13-8 0,-3-9-10 16,-5-2 3-16,-3-4-3 0,-11-7-2 0,0-6-5 15,0-8-4-15,-2-6-6 0,-5-1-4 16,5 9 5-16,2 11 6 0,0 27 17 15,2 27 19-15,3 26 12 0,-3 14-12 16,0 28 15-16,2 21-3 0,4 20 4 16,4 21-1-16,1 17-2 0,1 15-6 0,1 5-5 15,-1 0-1-15,-3 0 0 0,-3-3-5 16,-4-5 3-16,0-7-1 15,-2-13-3-15,2-16-1 0,5-22-4 16,1-20 5-16,4-19-4 0,-3-14-4 0,-1-11 1 16,3-4 1-16,-3-22 4 0,6-26 1 15,3-23-3-15,2-17-1 0,-1-15-9 16,-1-6-2-16,-3-5-2 0,-7-9-2 15,-1-7-1-15,-2-12-5 0,-2-7-4 16,3-1 4-16,-3 4 5 0,-2 16 5 0,2 25 2 16,-2 34 9-16,-2 35 4 0,0 34 4 15,0 22-2-15,0 37 10 16,0 23 1-16,0 22-1 0,6 21-4 15,0 6-1-15,5 4-4 0,-1-4-1 0,-6-9-2 16,0-6 2-16,-4-5 1 0,0-8-1 16,-8-9 0-16,0-12 0 0,2-18-2 15,3-20-2-15,3-20-2 0,0-17-1 16,7-5-4-16,7-30 6 0,7-18 1 15,6-21 0-15,2-17-5 0,-2-9-9 0,-3-7-5 16,-3-5 0-16,-9-3-5 16,1-2-2-16,-11-1 2 0,0 3 3 0,-2 3 5 15,0 6-5-15,0 12 5 0,6 15 2 16,-4 20 8-16,0 24 3 15,0 23 11-15,-2 11 4 0,0 27 3 0,0 17-11 16,-2 13 6-16,0 10 1 0,2 10-8 16,0 1 0-16,0 2 1 0,0 0-1 15,-2 3 5-15,-6 4 0 0,0 3 2 16,-5 2 3-16,-1-5-5 0,5-10-7 15,3-17 2-15,6-20-2 0,0-17-3 0,9-14-4 16,1-12 0-16,4-2 5 0,5-25 1 16,4-19 0-16,1-17-3 0,1-12-2 15,0-7-9-15,-6-6 0 0,-5 0 6 16,1-2 1-16,-9-6-6 0,0-1-6 15,0-4 3-15,-2 0 6 0,0 2-12 16,3 8 2-16,1 10 6 0,0 23 10 16,-2 27 1-16,-1 25 1 0,-1 17 1 15,0 34 15-15,4 22 3 0,0 19-5 16,1 17-6-16,-1 8 1 0,-2 4 3 0,-2-1-5 15,-4 0-2-15,0-3 3 0,0-5 3 16,-8-3-1-16,0-13-5 0,2-14-2 16,1-19-2-16,5-18-3 15,0-18 1-15,0-13 0 0,5-9-4 0,3-7 1 16,6-22 7-16,7-20-1 0,2-18-4 15,-3-13-9-15,1-9-1 0,-4-8 1 16,-7-4-5-16,-2-5 1 0,-4-3 8 16,-4 1-8-16,0 0-1 0,0 5 7 15,0 9 1-15,0 13 4 0,0 18 2 0,0 23 0 16,0 23 3-16,0 17 5 0,0 23 1 15,0 28-5-15,0 20 10 0,0 19-1 16,0 19-3-16,0 13 2 0,0 5-2 16,0 4 0-16,0-2-4 0,-2-2-2 15,-2-5 1-15,2-10 0 0,2-15 3 16,0-16-6-16,10-17-2 0,3-14 5 15,3-14-5-15,-3-11-1 0,5-14 1 16,-5-11 0-16,3-5-1 0,5-28-1 16,-2-17 0-16,1-14-5 0,1-10-4 0,-5-4 2 15,-3-4 2-15,-5 0-2 0,-6 2-1 16,-2 3 6-16,0 7 2 0,0 6 4 15,0 12-1-15,-2 11 0 0,-2 13 1 16,0 10 2-16,0 11 0 0,4 7 2 16,-2 0 1-16,2 12-5 0,0 14-1 0,0 11-1 15,0 10 3-15,0 8 1 16,0 2-2-16,4 6-1 0,0 4 2 15,-4 4 1-15,0 2 3 0,0 3 0 16,0-2-1-16,-8-6 3 0,-1-3 0 16,5-10-2-16,2-12-7 0,2-15 3 0,2-13-3 15,9-13-4-15,-1-2 2 0,6-21 5 16,1-16 0-16,2-13-6 0,1-10-4 15,1-6-6-15,-9-2 1 0,1-4 4 16,-5-3-1-16,-6-6-2 0,0-1-3 16,0 1-1-16,-2 0 9 0,0 5-1 15,0 9 3-15,-2 9 0 0,0 15 5 0,2 19-2 16,0 13 4-16,0 11 3 15,0 20 2-15,0 15-2 0,0 17-1 16,0 15 4-16,0 8 0 0,0 7 2 0,0 3-5 16,0-1-2-16,0 1 8 0,-6 2 0 15,-2-1-1-15,-3 0-1 0,1-2 6 16,2-7-1-16,1-12-10 0,5-13 1 15,2-17-2-15,0-14 0 0,0-9-6 16,9-10 0-16,-1-2-1 0,2-13 5 16,7-18-2-16,1-17-2 0,-1-15-7 15,-7-7-4-15,1-6 4 0,-7-1-2 16,0-5 5-16,-4-4-3 0,0-4-5 15,0-3-5-15,-6 3 3 0,-3 5-7 0,3 11-5 16,2 19 23-16,0 23 7 0,2 19 11 16,-4 13 10-16,4 24-7 0,-5 20-12 15,5 23 6-15,2 16 8 0,0 11-2 16,0 8-7-16,0 3 6 0,0 7-3 15,0 7 0-15,0 3 5 0,-8-2 5 0,-4-5-12 16,1-16 0-16,9-13-1 0,0-22-1 16,2-19-6-16,10-17-2 15,1-15 1-15,3-12-3 0,3-4 1 16,-1-31 3-16,9-20-3 0,2-19-5 0,0-13-12 15,-2-2 1-15,-9-7 4 0,-3-5 5 16,-5-1-4-16,-6-7-9 0,0 1-2 16,-2 2 1-16,0 9 3 0,0 15 12 15,0 26 8-15,0 30 3 0,0 25 9 16,-4 24 13-16,0 32-17 0,0 23 4 0,-5 16 3 15,3 13-9-15,0 3 3 0,-2-2-1 16,4-8-4-16,4-15-4 16,0-16 0-16,6-20-9 0,8-13-37 15,7-13-26-15,-5-16-83 0</inkml:trace>
  <inkml:trace contextRef="#ctx0" brushRef="#br1" timeOffset="59155.38">10106 2484 7 0,'0'0'3'15,"0"0"7"-15,0 0 3 0,2 2 30 16,-2 0-3-16,4 3-17 0,0 2 16 15,3 3 4-15,-3 6 6 0,2 4-18 0,0 7 1 16,2 8-2-16,1 8-4 16,1 4-14-16,5 8-7 0,-5 7 1 15,0 4-3-15,3 8-3 0,-1 3 4 16,-2 0-2-16,3 0-2 0,-1-5-1 0,-1-1 0 15,1 0-3-15,-2 0-4 0,1-2 3 16,-1-4 0-16,0-10-4 0,-1-11-7 16,1-9-7-16,-2-8-1 0,-2-7-15 15,1-8-23-15,1-8-46 0,-2-4 4 16</inkml:trace>
  <inkml:trace contextRef="#ctx0" brushRef="#br1" timeOffset="59398.39">10464 2563 77 0,'-9'35'39'16,"1"11"15"-16,4 9-37 0,2 8 9 15,0 7 5-15,0 4-13 0,-2 3 1 16,0-2-3-16,-1 0-4 16,1-4-7-16,-2-4-3 0,2-6-1 0,2-1 1 15,-2-4-6-15,2-7-2 0,2-8-1 16,0-18-63-16,0-16-50 0</inkml:trace>
  <inkml:trace contextRef="#ctx0" brushRef="#br1" timeOffset="59539.4">10445 3666 55 0,'-8'26'115'0,"2"-2"-70"0,-3 2-40 16,5 1 1-16,0 5 9 16,2 1-7-16,0-5 10 0,2-9-9 0,2-15-17 15,10-4-79-15,5-15 3 0</inkml:trace>
  <inkml:trace contextRef="#ctx0" brushRef="#br1" timeOffset="59830.42">10544 2308 37 0,'9'99'133'16,"-1"22"-114"-16,0 20-5 0,-2 7-6 0,-4-1-3 16,3-3-1-16,-5-2 0 0,0-5 18 15,0-7 35-15,0-8-27 0,0-18-16 16,0-17-12-16,0-15-1 0,4-13 0 15,4-11-1-15,-4-7-12 0,0-11-18 16,-2-9-20-16,-2-10-3 0,0-11-30 16,0-2-7-16</inkml:trace>
  <inkml:trace contextRef="#ctx0" brushRef="#br1" timeOffset="60071.43">10716 2903 61 0,'0'62'117'0,"0"11"-91"15,0 14-22-15,0 12-2 0,0 9 6 16,-4 7 5-16,-11 2 15 0,3 1 18 0,0-6-9 15,3-15-20-15,9-18-15 0,0-17-2 16,9-20 2-16,7-12-4 0,7-12-35 16,-3-15-52-16,-1-3-53 0</inkml:trace>
  <inkml:trace contextRef="#ctx0" brushRef="#br1" timeOffset="60323.45">10929 2789 235 0,'-8'86'95'15,"3"10"-89"-15,1 14-4 0,0 9 1 16,-2 5-2-16,-4 4 6 0,1-5 18 0,3-11 2 15,2-13-16-15,4-18-10 0,2-17 0 16,8-14-2-16,1-12 1 16,-1-10 1-16,-2-11-13 0,3-7-16 15,-3-10-32-15,2-6-22 0,1-22-45 0</inkml:trace>
  <inkml:trace contextRef="#ctx0" brushRef="#br1" timeOffset="60571.46">11069 2564 151 0,'0'69'117'16,"0"13"-101"-16,0 20-12 0,0 15 0 15,0 13-1-15,0 6-1 0,-2 5 3 16,-8-2 27-16,0-11-7 0,6-12-15 16,1-18-7-16,3-20-1 0,0-14-3 0,9-16-1 15,-1-15-10-15,0-10-17 0,5-12-28 16,-3-11-44-16,0-12-36 0</inkml:trace>
  <inkml:trace contextRef="#ctx0" brushRef="#br1" timeOffset="60823.47">11353 2597 264 0,'-11'44'43'16,"3"18"-43"-16,2 16 3 0,4 19 8 15,-4 14 3-15,1 12-4 0,-1 9 8 16,-2 8-8-16,6 0 13 0,-2-5-8 16,4-10-5-16,0-18-5 0,4-18-2 15,6-15-5-15,1-18 1 0,1-11-5 16,-2-13-12-16,1-12-10 0,1-11-12 15,0-9-25-15,5-11-39 0,-3-21-40 16</inkml:trace>
  <inkml:trace contextRef="#ctx0" brushRef="#br1" timeOffset="61050.49">11619 2534 293 0,'-12'83'67'0,"6"15"-62"0,-1 11-2 15,3 4-2-15,-2-1 4 0,-2 7 8 0,0 3 3 16,-5-2 10-16,5-2-8 0,2-16 0 16,6-9-17-16,0-11 0 0,0-11 1 15,0-12 0-15,6-14-4 0,6-17-12 16,-3-13-14-16,-1-11-18 0,0-4-29 15,0-17-18-15,3-16-44 0</inkml:trace>
  <inkml:trace contextRef="#ctx0" brushRef="#br1" timeOffset="61303.5">11814 2141 184 0,'-15'30'161'0,"3"13"-158"16,3 20-3-16,3 23 3 0,-4 25 11 0,4 18 3 15,-3 9 3-15,1 5-1 0,4 1-13 16,0 0-3-16,4 4 12 16,0 1 21-16,2-8-25 0,10-16-8 15,3-16-3-15,6-22 1 0,-3-19-1 0,-1-17-3 16,1-14-10-16,-5-15 1 0,-1-11-3 15,5-11-17-15,-3-10-17 0,3-22-3 16,-5-17-54-16,0-19-91 0</inkml:trace>
  <inkml:trace contextRef="#ctx0" brushRef="#br1" timeOffset="61522.51">12109 2420 104 0,'-12'65'240'0,"4"10"-233"0,-1 14 1 15,-1 12 2-15,0 7 9 0,-5 5-6 16,1-3 2-16,-1-3 9 0,5-8-17 16,4-10-4-16,6-11 2 0,0-12-7 15,2-9 4-15,8-7-2 0,0-12-2 0,3-9-15 16,-5-12-14-16,4-13-14 0,-3-4-32 15,-1-19-36-15,2-17-55 0</inkml:trace>
  <inkml:trace contextRef="#ctx0" brushRef="#br1" timeOffset="61762.53">12399 2172 70 0,'-11'53'263'0,"-1"11"-240"16,4 17-18-16,1 18-2 0,1 12 14 15,-6 9-10-15,1 10 9 0,-1 9-11 16,-2 3 11-16,1 2 12 0,1-8-15 16,8-10-11-16,2-13 0 0,2-14 1 15,0-14-3-15,6-14-2 0,2-16-6 16,2-15-8-16,1-15-6 0,-1-14-7 15,0-11-23-15,3-1-23 0,3-29-22 16,1-16-41-16</inkml:trace>
  <inkml:trace contextRef="#ctx0" brushRef="#br1" timeOffset="61994.54">12496 2503 198 0,'-19'81'158'0,"3"14"-148"15,1 20 5-15,5 16 6 0,-7 9 2 0,-1 4-6 16,1 2 3-16,1-5-14 0,3-7 2 16,5-10-3-16,2-16-4 0,6-17-1 15,0-16 0-15,0-17-8 0,6-13-8 16,-4-12-8-16,4-11 0 0,-2-9-16 15,-4-8-23-15,0-5-34 0,0-6-17 0</inkml:trace>
  <inkml:trace contextRef="#ctx0" brushRef="#br1" timeOffset="62275.56">11812 2451 316 0,'-27'60'23'0,"2"7"-15"16,4 9 5-16,5 7 23 16,-1 4-12-16,3 11-10 0,-1 5-6 15,1 7 6-15,-1 2 1 0,3-2-1 16,4 0-6-16,-1-9-9 0,3-6 4 0,4-8-1 15,2-12 0-15,0-11-5 0,0-13 2 16,4-13 2-16,4-16-9 0,1-10-12 16,-5-8-1-16,2-4-11 0,-4 0-11 15,2-19-1-15,-4-14-46 0,0-14-47 16</inkml:trace>
  <inkml:trace contextRef="#ctx0" brushRef="#br1" timeOffset="62519.57">11227 2691 163 0,'-5'38'104'0,"-3"16"-92"16,0 15-4-16,2 12 8 0,-1 9 9 15,1 2-6-15,-4-1 0 0,2-4-1 0,1-3-3 16,1-7-2-16,2-1-4 0,2 0-1 15,2-5-3-15,0 2-1 0,0-4-3 16,4-3 0-16,2-8 1 16,1-11-4-16,-3-12-9 0,4-15-10 0,-6-9-17 15,2-8-13-15,0-3-20 0,-4-8 13 16,0-12-8-16,0-10-46 0</inkml:trace>
  <inkml:trace contextRef="#ctx0" brushRef="#br1" timeOffset="62762.58">10859 2474 0 0,'-7'63'198'15,"1"13"-189"-15,4 16 8 0,2 10 17 16,0 4 3-16,0 4-19 0,0-5-1 15,0-3-1-15,2-3-1 0,2-5-4 16,-2-2-4-16,7-3-1 0,-9-1-2 16,4-3-5-16,-2-7 2 0,-2-11-1 0,0-15 2 15,0-14-2-15,0-19-13 0,0-7-8 16,0-10-1-16,0-2-8 0,0-10-55 15,-6-18-54-15</inkml:trace>
  <inkml:trace contextRef="#ctx0" brushRef="#br1" timeOffset="63018.6">10455 2622 148 0,'-2'53'83'0,"-2"9"-63"16,2 18-16-16,2 13-1 0,0 11 39 15,0 5-22-15,0 2 0 0,4-2 3 16,5-4 3-16,5-4-13 0,3-3-2 16,1-2 3-16,-1-4-2 0,-3-6-11 15,1-6 1-15,-7-7 1 0,0-13-1 16,1-12-2-16,-3-17 0 0,2-16-6 15,0-9-16-15,1-6-9 0,-1-7-7 0,0-15-8 16,-2-10-45-16,-4-10-36 0</inkml:trace>
  <inkml:trace contextRef="#ctx0" brushRef="#br1" timeOffset="63258.61">10346 2770 56 0,'0'77'180'0,"0"0"-157"15,6 7-20-15,4 4 0 0,-3 1 17 16,-1 1 0-16,-2 2-5 0,0-1 4 16,0 3 1-16,-2 2-4 0,-2 0-3 15,0 0-4-15,0-10-3 0,0-9-1 16,0-13-1-16,0-14-4 0,0-12 0 0,0-15 1 15,0-11-2-15,2-9-21 0,5-3-23 16,-3-10-3-16,2-16-21 16,-4-15-70-16</inkml:trace>
  <inkml:trace contextRef="#ctx0" brushRef="#br1" timeOffset="63488.63">10212 2479 161 0,'-9'23'113'0,"-1"12"-115"15,6 18 2-15,4 18 7 0,0 20 9 16,0 23-4-16,6 21 12 16,6 16 6-16,3 10-5 0,6-2-10 15,-3-11-4-15,7-11-7 0,0-21-4 0,0-18 2 16,-3-17-1-16,-1-17 0 0,2-9-3 15,-5-8-10-15,-1-9-12 0,-1-10 1 16,3-12-15-16,-2-16-96 0</inkml:trace>
  <inkml:trace contextRef="#ctx0" brushRef="#br1" timeOffset="64359.68">13103 2559 47 0,'0'47'114'15,"0"12"-104"-15,3 13-7 0,1 9 15 16,2 7 7-16,0 3-11 0,2-3 0 0,1-3-2 16,3-4-5-16,2-4-3 15,5-5 0-15,4-4-7 0,0-7-11 16,-1-12-45-16,-3-11-67 0</inkml:trace>
  <inkml:trace contextRef="#ctx0" brushRef="#br1" timeOffset="64663.68">13316 2282 118 0,'-4'48'20'15,"2"16"-14"-15,0 13 7 0,2 13 5 16,0 12 3-16,0 7-4 0,6 9 1 0,3 1-1 15,-1-1-11-15,0-7-2 0,0-1-3 16,1-3-2-16,1-5 11 0,0-9 15 16,5-14-21-16,1-16-10 15,7-10-28-15,-2-10-9 0,-3-10-21 16,-5-8-33-16</inkml:trace>
  <inkml:trace contextRef="#ctx0" brushRef="#br1" timeOffset="64954.71">13606 2030 11 0,'0'29'92'0,"-8"12"-91"16,-1 16 1-16,3 9 5 0,4 9 22 15,2 11-5-15,0 14 0 0,0 14-1 0,8 15-8 16,3 9 3-16,-1 5-5 0,0-2-4 15,1-6-8-15,-1-7-2 0,2-13 2 16,3-15 1-16,1-16-12 16,7-17-47-16,-4-20-24 0,-1-17-18 0</inkml:trace>
  <inkml:trace contextRef="#ctx0" brushRef="#br1" timeOffset="65255.73">14001 2460 3 0,'-9'82'96'0,"3"16"-30"16,4 12-63-16,2 9 4 0,0 4 2 15,0-6 5-15,8-7-9 0,-1-3 1 16,1-4-2-16,-4-3 7 0,4-3 6 15,-2-8-12-15,5-17-5 0,1-10-14 16,3-14-12-16,1-12-9 0,-6-11-47 0</inkml:trace>
  <inkml:trace contextRef="#ctx0" brushRef="#br1" timeOffset="65538.73">14261 2531 145 0,'-16'38'56'0,"1"15"-52"15,3 21 7-15,-1 16 5 0,1 12-2 0,2 8-6 16,-1 0-9-16,5 1 4 0,-4-9 0 16,8-8 5-16,2-5-6 0,0-11-1 15,2-6 0-15,10-8-1 0,3-14-3 16,-1-15-24-16,7-15-43 0,-5-13-12 15,1-7-7-15</inkml:trace>
  <inkml:trace contextRef="#ctx0" brushRef="#br1" timeOffset="65811.75">14532 2414 107 0,'-21'94'63'16,"7"16"-55"-16,1 13 9 15,3 6 2-15,0 0 2 0,-1-4 2 0,1-5 1 16,0 1-6-16,1 1 1 0,-3 2 3 15,6 0-10-15,2-9-8 0,4-15-3 16,0-14-1-16,10-19-11 0,7-11-35 16,3-10-50-16,1-10-50 0</inkml:trace>
  <inkml:trace contextRef="#ctx0" brushRef="#br1" timeOffset="66095.78">14813 2733 21 0,'-10'119'8'0,"-1"0"-1"0,5-8 2 15,0-7-9-15,2-5 0 0,2 2 1 16,-4-1 34-16,1-4-19 0,3-10-9 15,2-14-7-15,0-15-8 0,9-9-28 16</inkml:trace>
  <inkml:trace contextRef="#ctx0" brushRef="#br1" timeOffset="66389.78">15073 2492 8 0,'-4'53'127'16,"0"10"-85"-16,-2 18-40 0,2 17 1 15,4 14-1-15,-4 13-2 0,0 15 3 16,-3 11-2-16,-1 5 1 0,-6-1 0 0,5-11 6 16,5-23-8-16,4-24 1 15,0-21-4-15,6-20 3 0,5-11-33 16,-5-8-35-16,2-12-29 0</inkml:trace>
  <inkml:trace contextRef="#ctx0" brushRef="#br1" timeOffset="66649.81">15251 2681 158 0,'-8'99'44'0,"6"4"-46"15,2 4-5-15,0 10 7 0,-4 9 5 16,-7 6-5-16,-1-1 0 0,4-12 2 15,4-18-7-15,4-18-12 0,2-15-17 16,8-12-25-16</inkml:trace>
  <inkml:trace contextRef="#ctx0" brushRef="#br1" timeOffset="66887.82">15629 2564 48 0,'-12'107'220'16,"2"20"-241"-16,-1 25-28 0,-1 23 16 15,-5 24 31-15,-7 14-18 0,-3-2 7 16,2-12-27-16,4-25-44 0</inkml:trace>
  <inkml:trace contextRef="#ctx0" brushRef="#br1" timeOffset="137483.84">6685 7581 35 0,'-2'3'90'0,"0"-2"-10"0,-2 3-59 15,2 0 7-15,0 1 7 0,2-1-4 0,0-2-13 16,-2 1-9-16,2 0 4 0,0 0 2 15,0 1-1-15,0 1 5 0,0 4-3 16,0 2 6-16,0 1 14 0,0 2-23 16,0 4-2-16,2-1 1 15,0 6 1-15,2 2-5 0,-2 5 0 0,2 4 3 16,0 5-3-16,2 7-3 0,-1 8 4 15,-1 13 0-15,-2 11-2 0,-2 11 12 16,0 9-3-16,-9 6 0 0,1-4-6 16,4-4 1-16,0-6-1 0,4-8-3 15,0-2 1-15,0-7-2 0,0-7-3 0,0-8 5 16,0-3-4-16,0-5-1 0,0-4 2 15,0-1-1-15,0-4-1 0,0-4 0 16,0-2 0-16,0-5 1 16,0-6-2-16,0 0-2 0,0-5 1 0,0-3 0 15,4-3-1-15,-2-1 5 0,0-5-5 16,-2 2 0-16,0-4-1 0,0-2 0 15,0 0 3-15,0-2-2 0,0 1 1 16,0-1 0-16,0 0 2 0,0 0-1 16,0-1-1-16,-2 1-1 0,2 0 0 0,-4-1 3 15,2 0-5-15,2 1-3 0,0-1-3 16,-2 0-8-16,2 0-13 0,-4-7-16 15,4-10-20-15,0-9-24 16,0-11-60-16</inkml:trace>
  <inkml:trace contextRef="#ctx0" brushRef="#br1" timeOffset="139551.97">6685 7635 35 0,'0'1'16'0,"2"-1"-8"0,0 0 144 0,-2 0-80 15,0 0-41-15,2 0-9 16,4 0 5-16,3 0-4 0,3 0 2 16,3 0 3-16,3 0-10 0,7-2-4 15,0-1 7-15,2 1-8 0,0 1-4 0,2 0-3 16,-3 1-4-16,3 0 1 0,-2 0-2 15,2 0 1-15,2 1-1 0,6 1-1 16,1 0 1-16,3 0-1 0,6-2 2 16,3 0-4-16,8 0 3 0,0 0 0 15,2-6-1-15,0-3 0 0,4-2 1 0,0-2 0 16,2-2 0-16,8-2-1 0,3 0 0 15,4 1 2-15,-1-2-2 0,5 4 0 16,0 1 0-16,-1 2 0 16,-3 1 2-16,4 0-4 0,-7 1 3 0,7 2-1 15,2 0 0-15,0-1-1 0,2 1 1 16,2 0 1-16,-5 0 0 0,1 2-3 15,-2-2 2-15,-2-1 1 0,-1 0-2 16,3 2-1-16,2-3 0 0,4-1 1 16,-2 1 0-16,4 0-1 0,-6-1-2 0,-3 3-1 15,-1 1 3-15,-7 0-3 0,-1 4 2 16,-1 0 3-16,-3 2-3 0,-3 0 3 15,0 0-2-15,-4 0 3 16,4 0-2-16,5 0 1 0,-3 0-2 16,-2 0 3-16,0 0-1 0,-4 0 0 0,-4 2-1 15,2 0 2-15,0 2 0 0,-2 1-2 16,0 0 0-16,2 0 2 0,-4 0-1 15,0 1 1-15,0-1-4 0,-8 2 5 16,-3-1-2-16,1 3 0 0,-9-1-1 16,2 1 2-16,1-1 0 0,-5 2-2 0,0 2 1 15,4 1 2-15,3-2-2 0,-3-1 0 16,3 0 1-16,-1-1-1 15,-6-1-1-15,2 0 1 0,-5 0 1 16,-8-2-1-16,-3 1-1 0,-6-2 0 0,-9 1 1 16,-4-2 0-16,-4 0-1 0,0 1-2 15,0-2 4-15,-2 4 1 0,-6-1-1 16,-3-1-2-16,3 0 2 0,2-2 1 15,-2-2-2-15,4 0 1 0,-1-1 0 16,-1 0 1-16,4 0 0 0,-2 0-1 0,0 0 0 16,2 0 0-16,0 2-1 0,-2 0-2 15,4 3 1-15,0 0 0 0,-5 3 1 16,1 3-2-16,0 1 2 15,-2 1 0-15,4 2 0 0,2 0-1 0,-2 1 0 16,-2 3 2-16,4 5 0 0,-6 2-2 16,3 6 2-16,-3 2-1 0,2 10 1 15,-2 9 0-15,-2 11 3 0,-3 9 18 16,1 8-11-16,-4 9-4 0,3 5 2 15,-3 2 8-15,3 0-2 0,3-6-7 0,6-8-3 16,-2-9 4-16,4-5-3 0,0-8 1 16,0-3 1-16,2-3 0 0,8-3-6 15,-1-3 2-15,3-1-2 0,0-6 2 16,1-4-3-16,1-4-2 0,-1-6 1 15,-1-3 1-15,-4-4 1 0,1-6-3 0,-5-2 2 16,-2-6 0-16,2-2 0 16,-4-2-2-16,2-3 1 0,-2 1 3 15,0-1 1-15,0 0-1 0,0 0-2 16,0 0 3-16,0 0-2 0,0 0-2 0,0 0 0 15,0 0 3-15,0 0-2 0,2 0 0 16,-2 0-1-16,0 0 0 0,0 0 2 16,0 0-2-16,-2 0-1 0,-4 0 1 15,2 0 0-15,-3 0-2 0,-1 0 2 16,0 0 2-16,0-1-2 0,-5-4-2 15,-1 4 2-15,-3-2 1 0,-1 1-3 16,-3 1 0-16,-4 0 1 0,-6 1 2 16,0 0-1-16,-6 0-3 0,-4 6 4 15,-5 2 0-15,1 0-1 0,-9-1-1 16,2 2 1-16,-4-1 2 0,-1-1-3 0,-1 1 1 15,-6 1 0-15,-1-1 1 0,-3 2-1 16,-4-1-1-16,0-1 1 0,-5 3 8 16,1-1-12-16,-9 1 3 0,-2 0-1 15,-6-2 3-15,-2-1-1 0,0-2-2 16,-2-1 3-16,4 1-1 0,-2-1 0 15,-5-1-1-15,3 1 1 0,-2-2 2 16,-2 1-3-16,-1-2 0 0,3-2 1 16,4 1 1-16,0-1-1 0,2 0-1 15,2 0 1-15,-2 0 2 0,-2-1-3 0,2-3-1 16,-6-3 2-16,6 1 0 0,-2 0 0 15,6 0-1-15,0 1 1 0,0-1 0 16,2 1 1-16,2 2-2 0,3-2 1 16,-1 0 1-16,4-1-2 0,3-2 1 15,2 0 0-15,3 1 1 0,5-1-1 0,0-1-6 16,2 1 8-16,2 0 1 15,0-1-3-15,2 3 0 0,2-1 0 16,-4 2 1-16,2 2 0 0,2 0-3 16,0 2 2-16,7 0 1 0,3-1 0 0,3-1-2 15,-1 2 2-15,7-2-1 0,-2-1 0 16,-1 3 0-16,3-3 0 0,0 3 1 15,3-2-1-15,3 1-2 0,4-1 4 16,5 1 0-16,-1 0-2 0,8 1 1 16,5-1-1-16,0 1 1 0,5 1 0 0,1-2-2 15,2 2 3-15,4 0-1 0,-2-3-1 16,2 2-1-16,0 1 1 15,0 0 0-15,0 0-1 0,-4 0 0 16,0 0-1-16,-1 4 0 0,1 4-1 0,0 1 0 16,0 0-4-16,4 2-22 0,0-4-28 15,8-3-25-15,11-4-89 0</inkml:trace>
  <inkml:trace contextRef="#ctx0" brushRef="#br1" timeOffset="140650.04">9335 7418 36 0,'0'0'4'0,"-2"0"66"0,2 0 23 15,0 0-61-15,0 0 8 0,0 0 2 0,-2 0-5 16,2 0-10-16,0 0 2 0,-4 3 1 15,2 2 2-15,-2 0-4 0,2 4-5 16,0-2-2-16,-1 1-1 0,1 2-1 16,2 4-2-16,-6 7-2 0,4 5 1 15,0 5 2-15,-2 5-7 0,2 3-3 0,2 8-1 16,0 1-1-16,0 7-1 15,0 4-1-15,0 4-3 0,0 5 1 16,0 6 1-16,0 3 0 0,0 1-4 16,0 7 3-16,4 4 2 0,-4 3-2 0,0 1 9 15,0-9 0-15,-2-11-4 0,2-13-3 16,0-8-3-16,0-8 2 0,6-1 0 15,2-3-1-15,1-2-1 0,-5-1-1 16,2-3 5-16,-4-2-4 0,-2-7 0 16,0-2 2-16,0-8 0 0,0-4-3 15,0-3 1-15,0-4 0 0,0-1 3 0,0 1-1 16,0-1-3-16,0-2 1 15,0 3 0-15,0 1 0 0,0 1 0 16,0 2-1-16,0 1 0 0,0 1 3 16,0-1-3-16,0 6 1 0,0-1 1 0,-2 1-2 15,-2 4 1-15,2 4-1 0,-2 5 1 16,0 6 2-16,-1-4 3 0,-1-1-3 15,4-7 0-15,2-5 5 0,0-2-13 16,0-5 4-16,-2-3 1 0,2-6 1 16,0 0-3-16,0-1 2 0,0 0 0 0,0 0 1 15,0 0 0-15,0 2-3 0,0-1 2 16,0 3 1-16,0 1-2 15,0 3 0-15,0 1 3 0,-2 4-2 16,-2-3-1-16,2-1 0 0,-2-1 0 0,2-4-4 16,2-3-5-16,0 0-10 0,0-1-14 15,0 0-32-15,0-13-51 0,4-11-100 16</inkml:trace>
  <inkml:trace contextRef="#ctx0" brushRef="#br1" timeOffset="147401.43">6828 8025 70 0,'0'4'31'16,"0"-3"69"-16,0-1-19 15,-2 0-50-15,0 0 5 0,2 0 3 16,0 0-12-16,0-5-15 0,0-7-8 16,10-6-2-16,6-4-1 0,3-4 3 0,6-4-2 15,4-3 3-15,4-4 2 0,4-1 5 16,0-1-2-16,-2 3 2 0,-2 2-6 15,-6 4 2-15,-6 5-4 0,-6 4-1 16,-7 7-4-16,-6 6 4 0,-2 4 1 16,0 4 1-16,-8 0-4 0,-7 3-1 0,-1 11-2 15,-5 2-2-15,-4 7 0 0,2 0-1 16,-1 1 1-16,-1 4-1 15,0 3 3-15,-8 5-1 0,-2 3 0 16,-2 4 3-16,-3 2-1 0,-1 2 2 0,4 1 0 16,-1 4-1-16,1 1 1 0,2 0-1 15,6-1 3-15,0-9-3 0,9-9 3 16,15-10 1-16,5-12-4 0,3-6-6 15,11-6 5-15,5-2 4 0,1-16 1 16,13-11-3-16,2-8-1 0,7-4 0 16,-1-3 0-16,0-3-5 0,-1 1 2 0,-1-1 3 15,0 1 1-15,-4 1-1 0,-1 3 0 16,-6 4 2-16,-9 7 2 15,-7 7-3-15,-5 9 1 0,-5 7 2 16,-2 5 3-16,0 3-1 0,-9 0-5 0,-7 12-1 16,-11 10-2-16,0 10 1 0,-8 4 0 15,2 6 1-15,-2 6 1 0,-2 4-2 16,1 2-1-16,-1 5 3 0,2 0-1 15,0-1 0-15,6-1-1 0,2-7 2 16,4-5 0-16,7-1-1 0,-1-5-1 0,5-9 3 16,10-9-1-16,2-12-4 0,14-9-1 15,13-9 6-15,8-18 1 0,13-17-2 16,8-11 0-16,10-10-3 15,0-6-6-15,-2-1-4 0,-2 1 9 0,-4-1 5 16,-4 2-2-16,0-2 0 0,-7 4 2 16,-6 6 7-16,-12 8-1 0,-4 16-3 15,-12 12-4-15,-9 12 2 0,-4 11 2 16,0 3 2-16,-21 5-6 0,-4 19-3 15,-10 7 1-15,-6 9 0 0,1 7 2 0,-3 3-2 16,0 6 1-16,3 4 1 0,-1 3-1 16,0 3 0-16,1 2-1 0,3-2 2 15,2-5-1-15,2-1-1 0,10-7 2 16,5-7-1-16,7-9-1 0,7-10 1 15,4-8 0-15,4-11-4 0,15-8-1 16,6-4 3-16,12-24 1 0,10-16-1 16,13-13-5-16,0-8-4 0,4-3-8 15,-4-2-6-15,-2-1 10 0,-6 3 16 16,-9 3-3-16,-1 2 3 0,-5 6 5 0,-6 7 7 15,-6 10 0-15,-9 13 0 0,-7 10-7 16,-5 10 2-16,-4 7-2 0,0 0 7 16,-15 15-14-16,-8 13 1 15,-10 11 0-15,-8 11-2 0,-7 6 2 0,-3 9 1 16,-3 7-1-16,-4 5-2 0,-4 7 1 15,4 6 2-15,-6 6 0 0,-2 6-1 16,2-1 3-16,4-9 10 0,8-10 1 16,19-18-2-16,15-21 0 0,18-14-8 15,2-15-4-15,23-14-3 0,16-16 3 0,8-21 0 16,14-20 1-16,13-13-12 0,3-9-4 15,1-6 1-15,-1-3-6 0,-7-2 10 16,-2 0 8-16,-8-1 2 0,-2 1 1 16,-4 10 1-16,-6 8 1 0,-11 14 8 15,-6 13 1-15,-8 8-4 0,-9 12-1 16,-7 9-1-16,-7 9 1 0,-2 7 0 15,-9 0 3-15,-15 18-9 0,-7 11-4 16,-11 13 2-16,-7 11 1 0,-3 8 0 16,-6 10 1-16,-4 8-5 0,-4 6 1 15,-2 9 3-15,6 4 0 0,4 0 0 0,4 0-1 16,5 3 2-16,1-1-1 0,7-7 0 15,12-11 2-15,12-23 2 0,17-20-3 16,2-16-2-16,19-21-3 0,8-5 3 16,12-32 4-16,15-22-2 0,14-17-1 15,15-16-2-15,4-8-14 0,0-5 2 0,-7-6-1 16,-3-2 11-16,0-5 5 15,-5-4-3-15,0 4 4 0,-1 5-4 16,-7 11 2-16,-12 17 2 0,-11 19 3 16,-18 20-2-16,-15 17-2 0,-10 16 2 0,-8 11 6 15,-21 4-4-15,-8 23-3 0,-13 16-3 16,-10 15 1-16,-8 14 2 0,-2 14-1 15,-3 13-1-15,-1 13 1 0,-5 12 0 16,-3 10 2-16,-5 8 3 0,-2 3-3 16,6-5 5-16,13-11 3 0,20-21 2 0,24-23-6 15,17-22 0-15,9-25-8 0,17-19 0 16,18-19-1-16,15-12 2 15,10-31 1-15,16-24-8 0,9-15-3 16,2-10-3-16,-1-6-6 0,-7-3 3 0,0-2 15 16,-5-6-2-16,-2 3-2 0,-3 4 1 15,-7 6 4-15,-9 14 3 0,-9 14 1 16,-13 12 1-16,-11 12 1 0,-9 14 8 15,-11 8-5-15,-2 12 3 0,-17 10 0 16,-10 5-10-16,-14 24 0 0,-7 15-4 0,-8 15 3 16,-8 14 0-16,-6 15 0 0,-3 13-2 15,-5 11 1-15,-5 8 2 0,-4 11-1 16,-2 0-1-16,6-1 1 15,13-9 6-15,18-14-1 0,17-14 0 0,14-14-3 16,19-21 1-16,4-21-3 0,19-19 2 16,12-18-7-16,12-8 1 0,11-34 3 15,12-21-4-15,11-22-17 0,5-13 11 16,3-9-3-16,-4-7-5 0,1-5 11 15,-1-3-2-15,-5-5-5 0,-5-4-1 0,-3-3 3 16,-2 5 3-16,-10 15 7 0,-7 22 0 16,-13 29 4-16,-20 23 2 0,-12 24 0 15,-4 12 4-15,-14 4 16 0,-15 14-16 16,-10 19-5-16,-13 16-4 0,-12 22 3 15,-9 16 0-15,-7 18-3 0,-9 14 0 16,-4 13-1-16,0 9 3 0,-6 7-1 16,4 6 1-16,6-6 1 0,8-3 9 15,17-16-5-15,14-22 2 0,19-22-2 16,19-30 1-16,12-23-7 0,23-25-2 15,20-11 0-15,19-37 6 0,17-27-3 0,12-28-8 16,8-22-6-16,6-19-5 0,1-10 11 16,1-4-9-16,7-5-1 0,-5 1 6 15,1 7 5-15,-7 7 2 0,-10 16 2 16,-18 21 3-16,-17 21-1 0,-19 24 3 15,-18 23 5-15,-15 20 4 0,-6 11 9 16,-17 5 2-16,-12 17-13 0,-12 16-4 16,-11 16-4-16,-6 14 1 0,-8 10-1 15,-6 13 2-15,-5 10 0 0,-3 14-2 16,-5 11 0-16,-8 10 1 0,2 8-2 0,2-1-1 15,11-7 4-15,20-16 0 0,23-23 3 16,24-28-2-16,11-22-3 0,23-25-3 16,14-17 0-16,13-21 0 0,12-29-1 15,12-20-3-15,13-20-5 0,12-14-7 16,7-11 10-16,1-8-3 0,-5-2-4 15,-9-1 3-15,-13-1 4 0,-9 8-1 16,-12 9 9-16,-9 17-2 0,-17 22 2 16,-12 23 3-16,-19 20 3 0,-4 18-2 15,-21 10 4-15,-14 10-2 0,-7 24-7 0,-13 14-2 16,-8 15 3-16,-7 14 0 0,0 12-1 15,-9 10 0-15,5 8 4 0,-1 9 2 16,7 3 1-16,4 3 2 0,12 4-3 16,4-8 0-16,15-6-1 0,6-10-2 15,17-17-1-15,10-21 1 0,2-18-4 0,14-21 6 16,11-20-8-16,6-7 0 15,6-32 5-15,9-20-2 0,10-19-3 16,4-13-13-16,8-12 12 0,8-9-6 16,-3-4-8-16,-1-9-2 0,-6-6 3 0,0-6 2 15,-4-5 3-15,-4-3 2 0,-2 7-1 16,-8 10 10-16,-5 14 0 0,-10 21 0 15,-8 20 4-15,-13 21-1 0,-8 22 1 16,-4 17 12-16,-14 8 3 0,-13 20-6 16,-8 18-9-16,-6 18-3 0,-5 13 10 0,3 14 1 15,1 10-1-15,-1 8-2 0,2 8-1 16,-1 3-1-16,3-4-3 15,-2-2 2-15,3-8-3 0,-1-7 0 16,4-14 2-16,10-15 6 0,9-22-8 0,9-18 0 16,7-17-2-16,17-7-4 0,12-27 4 15,12-16 3-15,13-24-6 0,6-16-7 16,8-14-7-16,0-11-3 0,-1-11 2 15,-1-6 7-15,-4-3-8 0,0 1 2 16,-4 9 12-16,-3 12 3 0,-7 17 1 16,-15 26 1-16,-8 25 10 0,-17 23 2 0,-8 17 2 15,-4 6 19-15,-15 26-15 0,-8 22-15 16,-8 21 3-16,-6 20 9 15,-2 12-1-15,-5 9-7 0,0 5-2 16,-5 1-1-16,-3 4-1 0,2-1 4 0,-4-6 0 16,7-12 1-16,13-16-2 0,7-23-1 15,19-21-4-15,10-19-2 0,2-18 2 16,14-10-5-16,17-18 2 0,7-22 2 15,13-19-14-15,7-13-8 0,0-11-1 16,-2-5-1-16,-2-5 8 0,-7-3-3 0,-5-3-3 16,-5 2 8-16,-2 6 11 15,-4 10 3-15,-4 15 0 0,-11 19 0 0,-5 17 5 16,-11 16 6-16,0 14 12 15,-9 0 7-15,-7 24-22 0,-9 16-5 0,-4 19-2 16,-4 14 7-16,-2 10-4 0,-2 6 1 16,-3 0-1-16,3 1-2 0,-2 1 1 15,2 1 3-15,-5 0-2 0,3-2 3 16,2-11-1-16,6-13 4 0,10-17-6 15,11-19-2-15,10-15-1 0,0-11-3 0,16-6-2 16,5-25 4-16,14-18-2 0,11-18-9 16,5-17-9-16,7-12-5 0,4-11-1 15,0-6 0-15,0-4 10 0,-2 2 2 16,0 3 5-16,-2 10 7 0,-2 10-6 15,-11 17 5-15,-10 18 4 0,-14 20 1 16,-15 17 4-16,-6 15 1 0,-10 2 29 16,-13 25-20-16,-12 15-15 0,-8 16 2 15,-7 16 2-15,-2 11 5 0,1 10-7 16,-1 9 3-16,-2 4 0 0,-1 7 2 0,1 3-3 15,-6 0 1-15,4-2 3 0,6-8 6 16,9-14-10-16,8-15 3 0,14-18-2 16,11-19-4-16,8-12-3 0,0-17-1 15,17-12 1-15,12-15 0 0,12-23-3 16,11-19-7-16,8-15-8 0,8-7-3 15,0-8 1-15,0-4 5 0,-2-7 5 16,0 1 2-16,-6-4-9 0,-2 3 7 16,-6 14 7-16,-15 20 5 0,-12 23 0 15,-17 26 4-15,-8 15-2 0,-8 3 33 16,-15 24-25-16,-6 12-5 0,-6 14 3 0,-6 12 7 15,2 9-1-15,-5 4-3 0,3 3 2 16,-1 6-7-16,-1 4 0 0,0 3-2 16,1-4 7-16,7-8-1 0,10-15-6 15,11-17-2-15,10-15-2 0,4-15-1 16,8-13-2-16,19-7-2 0,6-28-4 15,17-19-7-15,12-14-13 0,6-8-5 16,4-2 13-16,-6 0-8 0,-4 6-7 16,-14 5 8-16,-13 12 16 0,-8 8-6 15,-11 13 3-15,-7 12 15 0,-7 9 0 0,-2 6 5 16,-15 2 3-16,-3 13-3 0,-1 8 2 15,-6 4 6-15,5 4 5 0,-3 5-4 16,0 7-3-16,-2 7 5 0,-2 7-1 16,-6 6-3-16,0 11 0 0,-6 4 1 15,4 4 1-15,2-9 5 0,12-13-14 0,13-17 2 16,8-19-11-16,4-11-2 15,15-13-1-15,7 0-1 0,10-19-3 16,5-15-2-16,2-9-12 0,5-8-1 16,-7-3 6-16,-6 3 8 0,-8 5 13 0,-10 6-11 15,-3 7 8-15,-1 2 5 0,-5 3 0 16,-4 4 4-16,0 6 3 0,-4 8 0 15,0 6 5-15,0 4 1 0,-8 0-6 16,-9 15-6-16,-1 11-1 0,-1 9 0 16,-1 5 0-16,3 1-1 0,0 2-3 0,3-4 2 15,4-3-3-15,-3-1 2 0,5-7 2 16,2-5-2-16,0-5-2 15,4-5 8-15,2-8-9 0,0-3-1 16,0-2-2-16,2-2 4 0,8-13 2 0,6-9 1 16,1-9-5-16,0-5-9 0,-1-4 12 15,-4-7-4-15,1-2-1 0,-3-6 3 16,-4-5 2-16,-1-8 0 0,-5-8-1 15,0-10 0-15,0-9 2 0,0-6-3 16,0-7 1-16,0-6-2 0,-5-2 2 16,1 3-2-16,-4 5-1 0,-2 17 2 0,3 21 3 15,1 25-2-15,2 22 7 0,-4 17 2 16,4 6-2-16,-7 2 0 15,-1 4-6-15,0 12 1 0,-5 10-2 0,5 9 1 16,1 12 2-16,3 11-2 0,4 13-1 16,2 11 1-16,0 8 0 0,2-1 1 15,0-3 1-15,-2-10-2 0,0-13 1 16,2-10-1-16,0-13 1 0,0-9 0 15,0-12-3-15,0-8 2 0,0-7 1 16,4-4-2-16,0-2 0 0,8-21 4 0,5-13 0 16,1-11-4-16,7-9 0 0,0-4-2 15,-4-6-1-15,-1-4 4 0,-5-4-3 16,-5-8-2-16,1-6-1 15,-3-3 0-15,0-3-7 0,-2 3 0 0,-4 8 8 16,2 15 4-16,-4 26 0 0,0 21 3 16,0 20 3-16,-6 5 2 0,-2 20-9 15,-6 12 4-15,-1 14-1 0,-4 11 2 16,-5 14 3-16,5 10-2 0,-4 11 1 15,-1 8-2-15,-1 1-1 0,4-7 0 0,5-12-1 16,3-16 0-16,11-15-1 0,2-14 0 16,0-15 2-16,6-8-4 0,3-12 0 15,-1-5 2-15,0-1 1 0,0-12 1 16,5-13 0-16,1-12-3 0,3-11-1 15,-1-10 0-15,1-7-6 0,-3-3 1 16,-1-6 3-16,-3-2-5 0,-6-5-2 16,0-5 0-16,-4-3-4 0,2 0-1 15,0-2 8-15,3 1 0 0,-3 2 2 16,4 6 3-16,-2 14-1 0,0 24 3 0,-4 23 6 15,0 19 4-15,-2 2 17 0,-10 16-20 16,-5 7-7-16,-6 11 3 0,-6 4 1 16,-6 5 6-16,-2 0 2 0,2-1-8 15,-9 0 2-15,-5 0-1 0,-3 2 0 16,-10 0-4-16,-6 2 2 0,-4 1 1 15,-1 1 1-15,-1-3-3 0,10-5 1 16,12-8 3-16,15-11 2 0,18-10-3 16,15-8-4-16,4-3 0 0,8-5-7 15,15-18 5-15,8-12 1 0,13-12-4 0,9-7-1 16,5-6-4-16,6 0-4 0,0 0 0 15,-2 0 4-15,-2 1-1 0,-4 3 1 16,-8 3 0-16,-11 6 3 0,-8 9 1 16,-11 11 6-16,-11 11 3 0,-7 9 2 15,-9 7 6-15,-13 0 0 0,-9 4-6 0,-5 12-2 16,-5 6 1-16,-6 4 0 15,1 6-3-15,-6 2 4 0,-3 4-6 16,-3 1 1-16,-8 6 1 0,-5 1-1 16,-5 4 2-16,1 1-1 0,9-2 2 0,15-8 9 15,20-9-5-15,18-14-1 0,13-8-6 16,13-8-6-16,9-2 4 0,5-8 1 15,10-16 3-15,9-9-8 0,3-5-8 16,5-5-7-16,-4 1-2 0,-7-1 4 16,-3 3 4-16,-9 4 10 0,-9-1 5 15,-3 3 0-15,-7 3 0 0,-10 1 5 0,-2 9 3 16,-6 7 0-16,-15 6 4 15,-5 8 1-15,-5 2 3 0,-11 16-6 16,-1 9-4-16,-3 4-1 0,1 4-1 16,-3 0 5-16,5 2-7 0,-5 3-2 0,1-2 2 15,1-1 0-15,3-3-3 0,10-8 1 16,10-9 3-16,13-4-3 0,10-6-5 15,0 0 3-15,8-3-1 0,11-4 0 16,8-2-2-16,12-17 5 0,6-6-4 16,3-5 0-16,-1-2-7 0,-1-1 1 0,-7-1 6 15,-4 2 3-15,-8 2-1 0,-6-1 4 16,-5 5-1-16,-7 6 4 15,-9 4 3-15,-2 7 5 0,-17 7-2 16,-14 2-2-16,-4 4-8 0,-9 15 1 0,-1 6 0 16,-5 4 0-16,4 0 0 0,-1 2-4 15,-1 0 4-15,-1 2-1 0,3 3-2 16,0-2-1-16,7-1 4 0,8-1-2 15,12-12-2-15,13-8 0 0,8-6 0 16,8-6-7-16,19-1 4 0,10-17-2 0,11-9 1 16,10-6-2-16,4-6-9 0,0-1-1 15,-6-1 1-15,-5 4 11 0,-7 7 5 16,-11 3-1-16,-6 10 2 15,-11 4 5-15,-7 8 0 0,-9 5-1 0,0 0 17 16,-15 1 10-16,-10 12-32 0,-8 5 1 16,-4 3 3-16,-4-1 2 0,-1 0-3 15,5 1-2-15,-4-2 4 0,-3 1-3 16,3 4 0-16,-2 0-1 0,-1 4 3 15,1 4-2-15,1 3-3 0,7 1 3 0,10 0 1 16,7-3-1-16,14-5-1 0,4-3-1 16,12-6-1-16,15-4 2 0,8-5-1 15,4-3 1-15,1-5 1 16,-1 2 0-16,-2 4-2 0,-4 4 1 0,-8 6 0 15,-6 10 1-15,-9 7-1 0,-6 11 0 16,-4 7 1-16,0 4 0 0,-14 0-2 16,-5-2-4-16,0-1 3 0,-5-4 0 15,-1 1 1-15,0 1 0 0,2-2 1 16,3-1 0-16,9-6 0 0,3-7-2 0,8-6 2 15,0-2-3-15,8-1 2 0,7-4-1 16,-3-3 1-16,9-9 1 0,2-9-3 16,6-2 0-16,4-12 3 0,6-13 1 15,2-5-1-15,3-3-1 0,-3-2 0 16,-2 2-2-16,-2 1 0 0,-6 5 2 15,-2 4 2-15,0 4-1 0,-6 3-2 16,0 3 2-16,-5 5 0 0,-1 3 0 16,0 2-1-16,-7 3 2 0,-2 0-1 15,-6 0 1-15,-2 0-2 0,0 8 3 16,-12 5 4-16,-7 5-3 0,-1 2-2 0,-9 2 0 15,0 2 2-15,-2 1-3 0,-5 2 6 16,3-1-3-16,2 3 1 0,-4 2-1 16,0-2-2-16,2 3 4 0,2-3-1 15,6-1-2-15,9 0-1 0,3-4-2 16,7-3 2-16,6-1-3 0,8-7 0 15,13-2 2-15,12-7-1 0,8-4 0 16,11-1-5-16,6-10-3 0,4-3-4 16,0-5 11-16,2-4 0 0,0-6-25 15,-6-6 1-15,-4-1 21 0,-5 1 7 0,-5 2-4 16,-9 4 2-16,-8 9 7 0,-15 6-3 15,-10 6 0-15,-2 7 17 0,-8 1 6 16,-15 0-15-16,-4 9-6 16,-6 9 1-16,-6 3-4 0,-4 3-3 0,1 3 3 15,-3 2 0-15,-1 1-1 0,9 3-1 16,4-5 8-16,4-4 7 0,13-5-5 15,7-5-4-15,3-1-5 0,6-1-2 16,0-1-2-16,0-3 3 0,15-3-2 16,5-5 2-16,3 0-1 0,2-6 0 0,0-7-1 15,-5 0 1-15,1 0-2 0,-4 1-2 16,-3 2 2-16,-6 3 4 0,1 3-2 15,-7 2-2-15,-2 1 2 0,2 1 2 16,-2 0 2-16,0 0-2 0,0 0 5 16,-9 8-3-16,-5 3-2 0,-5 3-1 0,3 1 0 15,-7 1 4-15,4 0-5 16,-3 2 0-16,1-2 1 0,4 0 1 15,5-1 0-15,8-4 6 0,4-5-4 16,0 0-5-16,6-2 0 0,2 0 1 0,-1 1-1 16,-1-1 2-16,-4-3-3 0,-2 3 0 15,0-3-3-15,0 1 3 0,0 2 0 16,0 3 1-16,-8-2 1 0,1 1 0 15,-1-1 0-15,2-3-1 0,-2 0 1 16,4-1 2-16,1-1-3 0,1 0 0 16,2 0 2-16,-4 0 2 0,-2 0-3 15,0-3-1-15,-2-2 1 0,-7 2 1 16,3-1 0-16,-3 3-2 0,-1 0 2 15,-3-1 0-15,1 1-1 0,-3 1-1 16,0-3 2-16,3-1-2 0,3-4 1 0,1-1 2 16,3-2-2-16,7-2-1 0,0 2-1 15,2-1-1-15,0 3 0 0,-4 3-2 16,0-2-3-16,-7 5 1 0,-3-1-6 15,-3 4 3-15,-4 0 4 0,-4 0 2 16,-2 5-1-16,3 3 6 0,1 0-2 0,6-1-2 16,5-3 5-16,10-2 2 0,1-2-5 15,3 0 0-15,0 0-9 16,0 1 4-16,7 1 5 0,7 1 0 15,5-1 2-15,6-2 1 0,12 0-2 0,12 0 1 16,13-8-1-16,9-7 1 0,5-4-1 16,1-4-2-16,-1 3 1 0,-6-3 2 15,-3 2-2-15,-8 5-1 0,-1 0 2 16,-2 1 2-16,0 1 0 0,-8 2-5 15,-13 3-6-15,-19 7-12 0,-14 2 11 0,-6 5-3 16,-17 12 12-16,-7 3 7 0,-6 1-5 16,-3 4 3-16,-6 3 6 15,-7-1-7-15,-6 5-1 0,-6 1 1 16,-8 0-1-16,-4 2 1 0,1-1-5 0,-3-1 2 15,4-4 8-15,10-7-2 0,18-11 3 16,21-11 15-16,21 0-10 0,4-17-14 16,21-4-10-16,6-3 12 0,6-3-1 15,9-2-3-15,1-1 4 0,11 0-2 16,2-2-1-16,0-1-4 0,0 0 0 0,-3-1 0 15,-1 1 4-15,-8 4 2 0,-7 2 0 16,-10 6-2-16,-7 4 2 16,-7 6 1-16,-9 2-2 0,-6 1 0 15,0 1 6-15,0-1-1 0,-12-1-4 0,-1 1-1 16,-7-1 0-16,-3 0 1 0,-4 0-1 15,-2-1 0-15,-2-4-1 0,-4 3 2 16,-6-1-2-16,-1 3 0 0,-3 4 1 16,-1 4 2-16,5 1-3 0,0 0 2 15,12 3 10-15,6 3 6 0,11 2-1 0,3 0-7 16,7 0-5-16,2 3-5 0,0 3 0 15,2-1-9-15,11 0-17 0,5-3-25 16,7-10-40-16,6 0-265 16</inkml:trace>
  <inkml:trace contextRef="#ctx0" brushRef="#br1" timeOffset="165956.49">7909 10457 8 0,'2'1'107'0,"-2"-1"9"16,0 0-68-16,0 0-12 0,0 0-2 16,0 0-3-16,0 0-10 0,0 0-2 0,0 0-5 15,0 0-1-15,0 0 2 0,0 0-4 16,-2 0 1-16,2 0-1 0,-2 0 4 15,2 0 0-15,0 0-4 0,0 0-2 16,0 0 3-16,0 0-5 0,0 0-1 16,0 0 3-16,0-2-3 0,0-2-3 0,-2 1-2 15,0-1 3-15,0-1 0 0,-1-1-2 16,-1 2 1-16,2-1-1 0,-4-1 3 15,4 2-1-15,-4 0-1 16,0-4 1-16,-1 2-1 0,-3 0 1 0,-2 0 0 16,-1 2-2-16,-1 2 3 0,-3 0-3 15,-1 2-2-15,1 0 2 0,1 0 1 16,-7 5-3-16,2 8 0 0,-8 5-1 15,-2 5 2-15,0 4-1 0,2 0 0 16,7 2-1-16,5 0 1 0,5 1 0 0,-1 3-2 16,3 1 0-16,0 6 2 0,1 1 2 15,3 1-2-15,2-1 0 16,4-5 0-16,4-2-2 0,8 2 2 15,5-2 0-15,-3-3 0 0,5-4 2 0,6-6-4 16,4-5 2-16,6-3 2 0,4-5-1 16,0-6-1-16,5-2 1 0,6-2 1 15,-3-13-2-15,1-5 1 0,1-4-1 16,-3-5-1-16,-3-2 3 0,-2-2-2 15,-5-1 0-15,-3-1 3 0,-6 0-2 0,-5-2 0 16,-7-3-1-16,-1-2 3 0,-8-2 0 16,-6-2-3-16,0-3 1 0,-8-1 1 15,-13 1-1-15,-7 2 0 16,-3 7-2-16,-7 5 3 0,-3 10-2 0,-2 12-1 15,-5 12 0-15,-6 1 0 0,-2 24-1 16,-3 7 1-16,-1 8-11 0,6 2-13 16,8 3-6-16,15-2-23 0,13-5-21 15,12-3-103-15</inkml:trace>
  <inkml:trace contextRef="#ctx0" brushRef="#br1" timeOffset="167823.59">10627 10191 0 0,'0'0'10'0,"0"0"199"15,0 0-154-15,0-1-15 0,-6-5 10 16,4 1-5-16,-2 2-7 0,2-3-6 15,-3 4 2-15,3 0-3 0,0-1-7 16,2 2-3-16,0-1 0 0,0 2 2 16,-2-2-4-16,2 2-3 0,0 0-2 0,0 0-3 15,0 0-1-15,0 0-2 16,-2 0-2-16,0 0 0 0,0 0-1 15,-2 7-6-15,-2 7 1 0,-3 10 2 16,1 7-1-16,0 5 0 0,0 6 4 0,6 4 0 16,0 5-3-16,2 2-2 0,0 5 2 15,4-1 1-15,4 1-3 0,2-3 0 16,1 0 2-16,1-5 2 0,0-1-3 15,1-5-1-15,-3-7 1 0,0-5 0 16,1-7 1-16,-3-8-2 0,-2-3 0 0,0-7 1 16,-3-2 0-16,-3-4-1 0,4-1 0 15,-4 0 0-15,0 0 4 16,0 0 1-16,0 0 1 0,0-2-2 15,0-3-3-15,0-1-3 0,0 1-1 0,-4 4-4 16,4 1-5-16,-3 0-7 0,3 7-16 16,0 10-24-16,0 2-41 0,0-2-137 15</inkml:trace>
  <inkml:trace contextRef="#ctx0" brushRef="#br1" timeOffset="177538.15">9379 9810 28 0,'0'1'45'0,"0"0"-55"0,0 1 10 15,0-2 95-15,0 0-24 0,0 0-19 0,0 0-19 16,0 0 1-16,0 0-1 0,0 0-7 15,0 0-6-15,0 0-6 0,-3 2-6 16,-1 0-2-16,0 3-8 0,2 3 1 16,-2 3 2-16,-2 4-1 0,4 0 0 15,-2 3 2-15,2-3-1 0,2 5-2 0,0 4-1 16,0 4-9-16,0 9-13 15,0-4-78-15,0-3-95 0</inkml:trace>
  <inkml:trace contextRef="#ctx0" brushRef="#br1" timeOffset="177698.16">9314 10641 210 0,'-6'0'137'15,"2"0"-121"-15,4 0-2 0,0 0-5 0,0 1-9 16,0 3-7-16,0 4-12 15,6 3-21-15,1 1-45 0,-3-1-66 16</inkml:trace>
  <inkml:trace contextRef="#ctx0" brushRef="#br1" timeOffset="177815.17">9304 11203 89 0,'-8'37'190'0,"0"-7"-182"16,8-3-40-16,0-1-3 0,-2 0-41 0,-5 0-68 15</inkml:trace>
  <inkml:trace contextRef="#ctx0" brushRef="#br1" timeOffset="177951.17">9281 11931 8 0,'0'14'21'0,"0"-6"157"15,0-5-150-15,0-1-10 0,-2 0 8 16,0-2 15-16,-2 0-1 0,2 0-18 15,0 0-14-15,2 0-4 0,0 0-7 16,0 1-33-16,0-1-87 0,0 0-96 0</inkml:trace>
  <inkml:trace contextRef="#ctx0" brushRef="#br1" timeOffset="208868.94">27059 5875 49 0,'0'0'68'0,"4"-3"25"16,0-4-62-16,-2 0 5 0,0 1-2 16,-2-2-2-16,0 2-5 0,2-1-8 15,2 0-2-15,-2 1-1 16,-2 0 4-16,2-1-3 0,-2 0 0 0,0 1 0 15,0-3 1-15,0 3-3 0,0-2-4 16,-2 0-3-16,-4 1 4 0,2-3-8 16,-4 2 0-16,-5-2 0 0,1 2-3 15,-5 1 0-15,-3 2-1 0,-3-1 1 16,-2 4 1-16,-2 2-2 0,0 0-1 0,-6 1 2 15,-2 12 1-15,-2 5-2 0,-2 2-1 16,-5 7 2-16,3-2 0 0,2 4-1 16,-1 3 0-16,9 2 1 0,2 3 2 15,11 4-4-15,1 2 0 0,13 4 2 16,4-1-1-16,4-3 0 0,13-1-1 0,14-4 3 15,6-5 0-15,11-5-2 16,9-5 1-16,12-5-2 0,-1-8 3 16,8-7-2-16,5-3 0 0,-2-3 1 15,-1-14 1-15,3-5-2 0,-3-6 1 0,-10-5 0 16,-3-3 3-16,-18-2-4 0,-12-1 3 15,-10-2-2-15,-15 0 10 0,-10-4-3 16,0 0-4-16,-14-1 4 0,-15-1-6 16,-10-3-1-16,-7 1 0 0,-8 1 0 15,-3 9-2-15,-5 11-3 0,-9 12-3 0,3 15-6 16,0 1-6-16,6 23-19 0,12 10-34 15,15 3-57-15,19 1-115 16</inkml:trace>
  <inkml:trace contextRef="#ctx0" brushRef="#br1" timeOffset="210171.02">27046 7011 89 0,'0'-14'109'0,"0"0"-34"16,0 1 7-16,-2 0-39 0,-2 1 0 16,0 0-1-16,2 3-4 0,0 5-4 0,0 1-6 15,0 2-3-15,2 1-12 0,-2 0-7 16,-1 14-5-16,1 10 6 0,0 10 4 15,-2 6-4-15,4 7 0 0,0 6-5 16,0 0 3-16,2 2-4 0,4 0 3 16,-1 0 3-16,-1 1-2 0,0 1-3 15,-4-4 1-15,0-3-1 0,0-6 0 0,0-9 0 16,0-9-2-16,0-8 0 15,-2-3 2-15,-4-5-1 0,6 0-2 16,0-3 2-16,0 0-1 0,0 0-3 0,0 0-8 16,0 0-6-16,0-1-2 0,4 3-11 15,8 0-13-15,7 0-24 0,6-1-23 16,-5-1-108-16</inkml:trace>
  <inkml:trace contextRef="#ctx0" brushRef="#br1" timeOffset="-184191.7">23319 11872 122 0,'0'0'85'15,"-2"0"-44"-15,0 0 6 0,0 0-14 16,0 0 2-16,2 0-8 0,0 0-4 15,0 0-5-15,0 0-6 0,0 0 7 0,0 0 2 16,0 0 3-16,0 1-5 16,-4 5 1-16,-2-1-5 0,-3 3-3 15,5 0-2-15,-4 0 1 0,4 3-8 0,-2-1 0 16,4 3-2-16,-5 3-1 0,5 4 2 15,0 8-2-15,0 5 0 0,0 7 2 16,2 5 1-16,0 7 0 0,0 7 1 16,0 7 1-16,0 2-2 0,0 5 1 15,0 0-3-15,0 1 1 0,0 1 2 0,2-3-3 16,-2 1-1-16,2 2-1 0,-2 0 5 15,0 2-3-15,0-2-2 0,2-4 2 16,-2-1 1-16,0-1-2 0,0 7 0 16,0 3 0-16,-2 0 4 0,-4-2-1 15,4-3-4-15,-2-3 1 0,2 1 0 16,0 3 2-16,2 0-2 0,-2 0-2 15,-3 1 5-15,3-5 0 0,0-2-1 16,-2 1 3-16,2-2 2 0,0 0 0 16,-4 1-3-16,4-3 3 0,-7-2 1 0,5-1-3 15,2-6-5-15,0-4 3 0,2-3 0 16,0-1-1-16,0-4-1 0,0-3 1 15,0-4 0-15,0-3-1 0,0-2 0 16,0 0 2-16,0-2-1 16,0 2 0-16,0-1-1 0,0-3 1 0,-2-1-3 15,0 0 2-15,2 1-2 0,-4 1 2 16,0 4 2-16,0 4-2 0,-3 0-2 15,3 1 3-15,-2 3-1 0,4-5-1 16,0-1 1-16,2-2-1 0,0-5 3 16,0 2-2-16,0-4-2 0,0-5 3 0,0-3-2 15,0-5 0-15,0-4 1 0,0-3-1 16,0-3-1-16,0-1 2 0,0-3-1 15,0 0-1-15,2 0-1 16,-2 0-5-16,0 0-2 0,0 0-2 0,2 0-9 16,6-9-17-16,7-11-4 0,3-11-27 15,1-13-41-15,2-8-211 0</inkml:trace>
  <inkml:trace contextRef="#ctx0" brushRef="#br1" timeOffset="-181466.55">23396 11952 12 0,'4'0'42'16,"2"0"-40"-16,-6 0 136 0,0 0-89 16,2 0-25-16,-2 0-3 0,4 0-5 15,-2 0-4-15,4 0 5 0,-1 0-6 0,1 0 5 16,4 1 1-16,3-1-4 15,1 4 0-15,5-1 8 0,-1 1-1 16,7 2-4-16,4 1-4 0,4 0 3 16,4 0-6-16,5 1 0 0,1-1-4 0,7 1 0 15,1 1-2-15,-3-3-3 0,1 1 1 16,-1-2 1-16,0 0 0 0,-5-2-3 15,2 1 1-15,-3-2 1 0,-1-1 1 16,3 1-1-16,-3-2-2 0,-4 1 2 16,4 2 1-16,-5-3-4 0,5 0 4 0,2 0-2 15,3 0 1-15,1 0-1 0,1-4-1 16,-3 2 2-16,-1-1-1 15,-5 1 0-15,-6 0-1 0,-4 1 1 16,-2 0 0-16,-4-1 0 0,-7 1-2 0,1-2 4 16,-1 2-2-16,-1 0 0 0,3-4 0 15,3 4 0-15,2-5 1 0,2 1-2 16,1 0 1-16,3 1 1 0,-4 1 0 15,0-1-3-15,4 3 3 0,2-2 0 16,0 1-1-16,6-2 0 0,2-1 0 0,5 0 1 16,1-1-1-16,1-1-1 0,1 0 0 15,1-1 0-15,-1 3 2 0,1-2-2 16,-3 4 1-16,3 0 0 15,-3 0 1-15,3 0-1 0,-3 3-1 0,7-3 1 16,0 1 1-16,2 0-1 0,3-5-1 16,5 3 1-16,5-2 1 0,-5 0-2 15,2 2 1-15,-2 0 0 0,-2-1 2 16,0 0-3-16,-3 1 0 0,3 1 3 15,2-2-2-15,0 5-1 0,0-2 1 16,-4 2 0-16,0 0 1 0,0 0-2 0,-2 0 2 16,0 0-2-16,4 0 3 0,-4 1-3 15,-1 4 2-15,3 0-1 0,-4-3 1 16,2 2 0-16,0-2-1 15,-1 0 0-15,1 1 0 0,-2-2-1 0,-2 0 2 16,-1-1-2-16,1 0 1 0,-2 0 0 16,-1 0 0-16,-1 0 0 0,-1 0 2 15,1 0-4-15,-3 0 3 0,-3 0-2 16,-3-2 2-16,-4-2-2 0,2 1 2 15,-2-2-2-15,-2 2 2 0,3-2-2 0,-3 0 1 16,-4 1 1-16,0-2 0 0,0 0-3 16,-7 0 2-16,3 1 1 0,0 0 0 15,-4 0-2-15,-1 0 1 0,1 0 1 16,-7 1 0-16,1-1-3 0,-1 2 1 15,-5 0 2-15,-1-1 0 0,-6 1-1 16,0 0 2-16,-2-1 4 0,0 1-3 16,-4-1-2-16,-7 1-2 0,-1 2 1 15,0 1 0-15,1 0-2 0,1 0 2 16,0 0 1-16,3 0-1 0,3 2-1 0,0 2-2 15,0 1 2-15,2 1 1 0,0 3-2 16,2 0 1-16,-4 2 1 0,2 2 1 16,2 1-2-16,-2 0 0 0,-2 4 2 15,1 3 0-15,-3 3-3 0,4 6 3 16,-6 2 0-16,2 1 0 0,-3 3-2 15,1 3 1-15,-2 2 2 0,6 3 2 16,-2 3-2-16,6 2 12 0,-5 1-8 16,1 6-3-16,0 1 1 0,0 2 0 15,-2 3 4-15,2 0 0 0,0 0-2 0,-3 6 2 16,3 1 5-16,-2 1-4 0,0 4-2 15,0-1-1-15,-3-2 2 0,1-2-3 16,6-4 1-16,-2-6-5 0,2 1 5 16,0 0-1-16,2 0-4 0,-2 1 4 15,2-2 0-15,0 2-2 0,-2-2-3 0,-3 2 7 16,5 1-1-16,-4 0-3 15,4-2 3-15,0-2-3 0,-2-4 3 16,2-4-4-16,0 0-3 0,0-3 3 16,4-2 0-16,3 1-1 0,-3-2-2 15,0 0 2-15,-2 2-2 0,2-3 2 0,-2 0-2 16,2 0 1-16,-2-2 2 0,0-2 0 15,0 1-2-15,-2-1 0 0,0 2 2 16,0 1-1-16,-4 2-2 0,-4 4 2 16,4 0 1-16,-4-2-2 0,1-3 0 15,3-3 2-15,0-2 1 0,4-2-3 0,0-1-1 16,0-1 1-16,0-1 0 15,0-2 1-15,0 1-1 0,0 0-1 16,0-3 4-16,6 0-5 0,-2 2 2 16,1-3 2-16,-1 1-1 0,0-2-1 0,-2-1-1 15,2-2 2-15,-2-2 3 0,2-2-6 16,-2-2 2-16,5-1 0 0,-3-2 2 15,0-3-3-15,2 1 0 0,-4-3 2 16,4-2-1-16,-4-1 0 0,5 0-1 16,-5-3 2-16,0 0 0 0,0-2-2 0,-2-1 1 15,0 1 0-15,0 1 1 0,0 3 0 16,0-1-2-16,0 4 2 15,0 0 1-15,-2 0-1 0,0 0-2 16,0-1 2-16,-3-2 0 0,3 1-1 0,-2-3-1 16,0-3 1-16,4 2 2 0,0-3-2 15,-2 0-1-15,0 0 2 0,-4 0 0 16,0 0-3-16,-5-1-1 0,1-3 1 15,2-1 2-15,-5-1-1 0,1 4-1 16,-5-2 1-16,-1 0 1 0,-1 2-3 0,-4-2 3 16,3 3-1-16,-1-2 1 0,-6 1 1 15,0-2-2-15,-6 2 1 0,-2 1 1 16,-6-1-1-16,-5 2-2 15,-3 0 2-15,-1 0 1 0,-4 0-4 0,3 0 0 16,-5 0 2-16,0 0-4 0,-6 0 2 16,2 0-2-16,-2 0 2 0,-4 0 2 15,2 0 1-15,-4 0-2 0,1-3 2 16,-1 1 1-16,0-2-2 0,-2 1 0 15,1-2 2-15,1-1-1 0,0 1 0 0,0 1-1 16,0 1 2-16,1-1-1 0,1 1 1 16,0 0-3-16,-2-4 3 0,0 4 0 15,-5-3-3-15,1 0 3 0,0 1 0 16,-1 0-1-16,-1 0-1 0,2 0 1 15,-1 1 0-15,3-1 0 0,-2-1 1 16,3 3-3-16,-1-2 3 0,-2 1-1 16,4 3 0-16,-1-2-1 0,-1 2 1 15,6 1 2-15,-2 0-3 0,2 0 0 16,4 0 2-16,2 0 0 0,0 0-2 15,2 0 0-15,2 0 1 0,7 0 2 0,-3 0-2 16,-1 2-1-16,-1-1 1 0,2 2 1 16,5-1-1-16,-1-1-1 0,5 2 2 15,0-2 0-15,1-1-2 0,1 0 0 16,0 0 2-16,-2 1 0 0,-1-1-3 15,1 0 2-15,-3 2 0 0,3-2 1 16,4 1-2-16,0 1 1 0,-1-2 0 16,3 1 1-16,-2 0-2 0,0 1 1 15,2-1 0-15,4 2 1 0,-2-2-2 16,4-1 0-16,0 0 3 0,2 0-2 0,0 0 0 15,2 0-1-15,3 0 2 0,-1 0 0 16,0 0-2-16,2 0 0 0,-1 0 2 16,3 3 0-16,0 1-2 0,1-2 0 15,1 3 2-15,3 0 0 0,-3 0-2 16,5-1 0-16,-3 1 2 0,3 0-1 15,-5 2-1-15,1-1 1 0,-1 0 1 16,-3-1-1-16,1 1-1 0,5-1 1 16,1-2 1-16,7 0 0 0,0-2-2 15,0-1 1-15,4 0 0 0,-3 0 0 0,3 0 0 16,2 0 1-16,-2 1-2 0,2-1 2 15,0 0-2-15,0 0 0 0,0 0-1 16,0 0-7-16,9 0 0 0,5 0-18 16,7-7-21-16,8-5-33 0,2-4-31 15,2-9-209-15</inkml:trace>
  <inkml:trace contextRef="#ctx0" brushRef="#br1" timeOffset="-180431.49">23429 11885 54 0,'0'1'9'0,"0"2"-6"0,0-3 50 16,0 0 31-16,0 0-51 0,0 0 13 15,0 0-15-15,0 0-6 0,0 0-3 0,0 0-3 16,-2 0-5-16,0 0 4 0,0 0 2 15,2 0-3-15,-3 0 3 0,3 0-2 16,-6 0-2-16,6 0-2 0,0 0-4 16,0 0 1-16,0-3-4 0,0-6-3 15,0-6-5-15,11-4 0 0,5-6 2 16,3-4-2-16,3-1 0 0,-1 0 1 15,2-1 2-15,-7 4-2 0,1 5-2 16,-7 6 2-16,-1 6 0 0,-5 6 1 16,-4 3-7-16,0 1-6 0,2 0-6 15,-2 0-7-15,0 5 9 0,0 7-1 0,-6 0-24 16,1-1-36-16,1 0-70 0</inkml:trace>
  <inkml:trace contextRef="#ctx0" brushRef="#br1" timeOffset="-178689.39">23609 11691 107 0,'10'-9'78'0,"0"3"-39"16,7 0 10-16,-5 1-22 0,-1 1-15 16,1 1-9-16,0 0-1 0,9-2-1 0,0 1 2 15,6 0-4-15,-1 0-1 0,3 1-1 16,-2 0 2-16,2 0 1 15,2 2-2-15,-4 1 2 0,0 0 0 16,2 0 1-16,0 0-2 0,-2 0 1 0,2 0 2 16,0 0-3-16,-3 0 1 0,1 0 0 15,0 0 1-15,2-2 0 0,0-1 1 16,2 0 1-16,-2-3 5 0,-2 2-3 15,0-2 3-15,-2 2-2 0,-3 0-5 16,-1 2 0-16,0-2 0 0,-5 0 0 0,-1 2 3 16,1-2-4-16,1 0 1 0,-3 2 3 15,7-1 2-15,-5 2 1 0,3-2 1 16,2 3-4-16,-5-1-2 15,5-1 3-15,0 0-4 0,1-1 0 0,3-2 2 16,0 1-3-16,2 1 4 0,-4-3 4 16,-1 3-5-16,1 2-1 0,-2-3-2 15,-1 4 7-15,1 0 1 0,6-1 1 16,-2 1-6-16,4 0-2 0,0-2 1 15,-1 0-2-15,-1 0-1 0,0 0 2 0,-2-2 0 16,2 2-1-16,2 1-1 0,-2-2 2 16,2 3 0-16,2-2-1 0,-2 0 0 15,4 0 1-15,2 1-1 0,-2 0 0 16,-2-1 0-16,0 2 0 15,-4 0 1-15,0 0-2 0,-3 0 1 0,1 0 0 16,-6 0 1-16,4 0-2 0,-5 0 0 16,1 0 2-16,-1 0-1 0,5 0 0 15,-2-3 0-15,4 2-1 0,2 0 2 16,-5-3-1-16,-1 3 0 0,0-1 0 15,-3 0 1-15,5 1-1 0,2-3 0 0,2 1 0 16,-1 1 1-16,1-2-2 0,-2 1 1 16,-4 0 0-16,2-1 2 0,-5 3-3 15,-1-1 1-15,1 0 2 0,-1 0-2 16,1-1 1-16,3 1-1 0,0 1 3 15,-1 0 0-15,3 0-1 0,4-2 0 16,-2 2 2-16,0-1-2 0,2-1-2 16,-3 2 0-16,1-3-1 0,-2 2 3 15,0 0-1-15,-5 0-1 0,1-1 3 16,-3 1 1-16,-1-1-2 0,-1 1 0 0,-3 2 3 15,-1-1 0-15,-2 0-4 0,1 0 0 16,1-2-2-16,2 1 4 0,1-1-3 16,1 1-2-16,3-2 4 0,3-3-2 15,7 2 0-15,4-2 0 0,-4 2 0 16,0 1 0-16,-8 1 0 0,-1 0-2 15,-1 3 4-15,-1 0-2 0,-1 0 0 16,-1 0 0-16,1 0 0 0,1 0 0 16,-1 0 0-16,5 0 0 0,1 0 0 15,-2 0 1-15,8 2-2 0,-7 0 1 0,7-1 0 16,2 0 1-16,-2 0-2 0,6 2 1 15,-2 0 0-15,0 0 0 0,-2 1 0 16,-2 0-3-16,-7-2 3 0,-3 1-1 16,-3-1 0-16,-1 2-2 0,-5-1 3 15,-2-2 1-15,1 0-3 0,-3-1 2 0,4 0 1 16,-2 1-1-16,-2 0 0 15,5 0 0-15,-1-1 1 0,2 0 0 16,5 0-2-16,3 0 1 0,7 0 2 16,2 0 3-16,0 0-8 0,-2-2 6 0,-9 0-5 15,1-1 2-15,-3 1 2 0,-4-1-2 16,-1 2 0-16,-1 1 0 0,-2 0 0 15,0-1 0-15,5 1 0 0,3 0 0 16,1 0-2-16,3 0 4 0,1 0-2 16,-5 0 0-16,5 3 0 0,-3-1 0 15,3 1 0-15,8-2 1 0,-2 0-2 0,8-1 1 16,-2 0 1-16,0 1-1 15,0-1-1-15,2 0 1 0,-4 0 0 16,-2 0 1-16,2 0-2 0,0 0 1 16,0 0 0-16,-5 0 2 0,-1 0-3 0,0 0 1 15,2 0 1-15,-3 0 1 0,5 0-5 16,0 0 7-16,6 0-2 0,2 0 0 15,3 0-3-15,3-1 1 0,-4 0 1 16,2-3 0-16,1 0-3 0,-1 2 3 16,-2 0 0-16,0 1 0 0,1 1-2 0,1 0 1 15,0 0 1-15,7 0 0 0,-3 0-3 16,-2 0 3-16,1 0-1 15,-1 0 1-15,-4-1-2 0,-2 0 0 16,-4 1 3-16,-4-1-3 0,0 1 0 0,0 0 1 16,-4 0 1-16,4 0-1 0,-5 0-1 15,-5 0 0-15,-3 0 2 0,-3 0-1 16,-7 2-2-16,-4 0-1 0,0-1 2 15,0 0 2-15,0 0-1 0,0 0 1 16,-11 3 4-16,1-2-5 0,-2 0-3 0,3-1 2 16,5-1 1-16,2 1-1 0,2 0-5 15,0 0-3-15,0 0 5 0,0 2 3 16,0-3 1-16,0 0-2 15,0 0 1-15,0 0 3 0,0 0 0 0,0 0 3 16,-4 0 0-16,0 0-5 0,0 0-1 16,-2 0 0-16,-1 0 1 0,3 0-1 15,0 0 0-15,0-1 1 0,2 1 0 16,2 0 1-16,-2 0-3 0,0 0 2 15,-2 0 0-15,2 0 0 0,-5 0 0 0,1 0 0 16,-4 0 1-16,-5 3-1 0,-1 3 0 16,-5 2 0-16,-4 3 2 0,1 2 0 15,-3 1-1-15,-4 2 1 16,-2 1 3-16,-2 3-1 0,-1 1-1 0,-1 5 2 15,2-1 1-15,0 0 4 0,2 2-6 16,4 0 4-16,2-4-2 0,2-1-4 16,5-2 0-16,-1-3-1 0,4-1 3 15,1-1-2-15,5-2-2 0,3-3 0 16,0 0 0-16,6 0-2 0,0-3-12 0,0 0-14 15,0 2-17-15,2-2-29 0,0 0-79 16</inkml:trace>
  <inkml:trace contextRef="#ctx0" brushRef="#br1" timeOffset="-176856.28">29031 11548 55 0,'0'0'90'0,"0"0"-41"16,0 0 6-16,0 0-23 0,0 0-2 0,0 0-5 15,-2 0-13-15,-5 1-5 0,1 3 1 16,2 2 3-16,-2 1 4 0,2 4-2 15,-5 1-1-15,1 3 6 0,0 3-2 16,0 2 4-16,-3 3-12 0,5 0-3 16,-2 0-2-16,0 1 1 0,-1-2-3 15,3 5 0-15,2-1 1 0,0 0-1 0,2 4-2 16,0-1 2-16,-2 1-2 0,4 3 4 15,-3-1-1-15,3 3 1 0,0 2 0 16,-4 0-1-16,0 2 0 16,2 0-3-16,-4-2 1 0,2-2 2 0,0-1-3 15,-3-3 0-15,3 0 3 0,-2 4-1 16,-4 4-3-16,-11 4 2 0,-2 2 2 15,-1-4 0-15,5-5-2 0,2 1 0 16,9-2 0-16,-4 1 1 0,-3 3-2 16,7-3 0-16,-2 0 3 0,3-2-1 0,-1 3-3 15,6-4 3-15,-2 1-1 0,2 0 1 16,-2-1-3-16,0 1 3 0,2 1 0 15,-3-1 0-15,1 1 0 0,0-4-1 16,2-1 2-16,0-3-1 0,-2 0-1 16,4-1 0-16,-4 0 1 0,2 0-1 15,2 1-1-15,0-1 1 0,-2 1 1 16,2-1 0-16,-2 0-2 0,2-4 0 15,-2 2 3-15,2-1-4 0,-3-1 2 16,1 4 0-16,2 0 0 0,0-1 1 0,0 3-1 16,0 1 0-16,0-1 2 0,0 2-2 15,0 1-1-15,0-4 1 0,0 0 2 16,0-1-2-16,0 1-1 0,0-3 3 15,0 4 1-15,0-4-1 0,0 1 1 16,0 1-1-16,0 0 2 0,0 0-1 16,0 0-1-16,0-1 1 0,0-1-3 15,0 0 2-15,0-1-2 0,0-1 0 16,0-1 1-16,0-2 0 0,0 1-1 15,0-2 1-15,0 1 0 0,0 1 0 0,0-1-1 16,0 3 3-16,0-2 1 0,0 2-4 16,0 0 3-16,0 1 0 0,0-2 4 15,0 1 0-15,0 2-2 0,0-4-4 16,0 0 3-16,0-2-3 0,0 0 1 15,0-3-2-15,0 2 2 0,0-1-1 0,-2-3 1 16,0 0-3-16,-2-1 3 16,0 2-4-16,0 0 2 0,0-1 0 15,2 3 2-15,0 3-2 0,0 6-1 16,-1 0 7-16,1-4 12 0,2-3-18 0,0-6 2 15,0 0-2-15,0 5-1 0,-4 6 3 16,-2 6-1-16,0-2 1 0,2-1 7 16,0-7-5-16,2-6-5 0,-1-1 0 15,1-2 3-15,0 1-1 0,2 0-1 16,0 3 0-16,-6 5 0 0,2 3 12 15,2-3-7-15,0-5-6 0,2-5 2 0,0-1 1 16,0 0-2-16,0 1 0 16,0 1 1-16,0 5-2 0,0 5 1 15,0 0 1-15,0-1 5 0,0-4-6 16,0-2 0-16,-2-2 0 0,0 1 1 0,0 3 1 15,-2 3-2-15,1 5-1 0,1 0 12 16,0-4-5-16,0-5-6 0,2-1 0 16,0-1-1-16,0 5 3 0,0 3-3 15,0 0 2-15,0-4 1 0,0-4-1 16,0-5-2-16,0-2 1 0,-2-2 1 0,2 3 2 15,0-5-5-15,0 1 1 0,0 0 1 16,0-2 0-16,0 0-3 16,0 0 2-16,0 0 3 0,0 0-1 15,4 0-2-15,0 0 1 0,-4 0 1 0,5 1-1 16,-3 3-1-16,0-3 0 0,0 1 2 15,2 1 0-15,-2 1-2 0,2-1 1 16,0 0 1-16,-2-2-1 0,0 2 0 16,5 2-1-16,-5-3 3 0,0 1-1 15,0-1-2-15,0-1 0 0,-2-1 5 0,0 1-4 16,0 2 3-16,-6-1-2 15,-7 4 2-15,-3 3-1 0,-7 0 0 0,-2 6-2 16,-4 6 2-16,-6 2-1 16,-2 4-2-16,0 2 1 0,6-3 2 0,4-4 0 15,8-3-4-15,13-5 1 0,0-4-2 16,6-1-11-16,0-2-24 0,0-3-20 15,0-3-40-15,6-1-78 0</inkml:trace>
  <inkml:trace contextRef="#ctx0" brushRef="#br1" timeOffset="-175842.23">25837 15809 29 0,'0'0'24'0,"2"-2"25"0,2 0 75 15,0 0-89-15,-4 1-4 0,0 0 10 0,2 1 2 16,-2 0-9-16,0 0-4 0,0 0 4 15,0 0 0-15,0 0-2 0,0 0-5 16,0 0 3-16,-2 0-11 0,-6 0-11 16,-6 5 1-16,-3 5-3 0,-4 4 2 15,-1 3-7-15,-7 2 4 0,0 6-2 16,-4 5 2-16,-7 4-6 0,-1 6 3 0,-2 5 0 15,-5 3 1-15,-2 6 0 16,-1 10 1-16,-7 6-1 0,0 11 9 16,-4 5-7-16,8-2 0 0,3-7-4 15,11-8 2-15,9-11-3 0,6-6-1 0,5-7 2 16,1-6 0-16,1-6 6 0,-1-4-11 15,2-2 3-15,-1-5 1 0,1-1-2 16,1-3 1-16,1-4-3 0,3-1-2 16,0 0-7-16,-3-2 2 0,5 1 3 15,-1-4-5-15,5 0-12 0,-2-1-2 0,0-3-16 16,-1 0-11-16,1 0-11 0,4-4-21 15,0 0-43-15,0 0-62 16</inkml:trace>
  <inkml:trace contextRef="#ctx0" brushRef="#br1" timeOffset="-174882.17">25742 15838 49 0,'-4'2'24'0,"0"-1"156"0,-3 2-140 16,7 0-2-16,-4-1 6 0,2 0-15 15,2 1-6-15,0 2-2 16,0 4-1-16,0 5 5 0,2 1-2 15,11 5-4-15,3 3 2 0,3 0-5 0,1 4-7 16,7 3-1-16,4 1-1 0,2 4-5 16,3 2 0-16,3 0 2 0,0 0 1 15,2-2-1-15,3 1-1 0,-3-1-1 16,5 3 1-16,1 2-4 0,9 1 2 15,2 2 12-15,2-4-9 0,-4-3-3 0,-5-5-1 16,-1-3 1-16,-9-3 0 0,-3-2-2 16,-3 1 1-16,-4-2 1 0,0 2-1 15,-4 2 0-15,-3-6 0 16,-5-2 2-16,-5-4-1 0,-5-8-1 0,-5 0-1 15,-2-4 3-15,-2-2 1 0,0 0 3 16,0 0 0-16,0 1-2 0,0-1 0 16,0 1-5-16,0 1 1 0,0-2 0 15,0 1-2-15,0 1-1 0,0-2 2 16,0 0 2-16,0 2 1 0,0-2-2 0,0 1 2 15,-4 2 1-15,0 1-1 0,-1 1-3 16,1 1 6-16,4-1-8 0,-4-1 4 16,4 0-3-16,-4 0 0 0,4-1 3 15,-4 2 0-15,2-1-1 0,-2 1 1 16,-7 0-1-16,1 0 0 0,-2 0 0 0,-3 0 0 15,1-1 1-15,-1 3 0 16,-3-4-2-16,-1 2 1 0,-4-1 2 16,-4-1-1-16,-4 0-2 0,-4 0-1 15,-4-1 2-15,-13 0 1 0,-10-1-3 0,-10 1-1 16,-15 0 2-16,-8 0 0 0,-6 3 1 15,-3 1-2-15,3 3 2 0,8 1 2 16,10-6-1-16,19 0 3 16,13-3 3-16,3 1-6 0,9 0-2 0,0 2 1 15,1 1 2-15,3-1 1 0,6 3-3 16,2-2 0-16,5 3 1 0,5-3-1 15,5 5-2-15,1 0-2 0,5 2-13 16,4 0-17-16,2-1-14 0,0 1-20 16,2-4-57-16,2-2-225 0</inkml:trace>
  <inkml:trace contextRef="#ctx0" brushRef="#br1" timeOffset="-166740.72">23697 12423 23 0,'0'0'12'15,"0"0"44"-15,0-1 25 0,0-2-60 16,0 3 1-16,-2-1 17 0,0 1-6 15,2 0-1-15,0 0-6 0,0 0-6 16,0 0 1-16,0 0 2 0,-2 0 2 0,2 0-2 16,0 0-3-16,0 0-4 0,0 0 4 15,0 0-3-15,0 0-2 0,0 0-9 16,0 1 0-16,-2 7 4 0,2 4 1 15,0 5-5-15,-2 4-4 0,0 4 6 16,0 5 19-16,0 1-19 0,0 4-4 16,0 6 2-16,0 0 3 0,0 1-8 15,0 5 2-15,0-3 1 0,-1 3 0 16,3 0-4-16,0 0 2 0,0 0 1 15,0-3-1-15,3-1-2 0,1-3 0 16,2-2 1-16,-2-3 0 0,2 0-1 0,0-4 0 16,1-1 2-16,-1 2-1 0,-2 0-1 15,0-2 0-15,0 4 2 0,-4-1-3 16,0 4 0-16,0 5 1 0,-4 1 2 15,-6 3 3-15,1 0-3 0,1-3-1 16,0 3 1-16,2 2-1 0,0-3 0 0,-1-1 0 16,1 2 2-16,4-2-2 15,-4-1-1-15,4 0 2 0,2-4-2 16,-2-2 1-16,-2-1-2 0,2-1 2 15,-5 1 2-15,1 0-1 0,2-1-4 0,-4 0 6 16,4-3 1-16,2 1 0 0,-3-4-5 16,5 2 2-16,0-2 1 0,0 0-1 15,0-2-2-15,0 2 2 0,0-1 2 16,0 0-2-16,2 3-2 0,3-2 2 15,-5 0-1-15,0 1 2 0,0-2-2 0,0 2 1 16,0 0-1-16,0 0 2 0,-2 0-3 16,-3-2 1-16,1 2 1 15,0-3-1-15,0-1-1 0,0-2 0 16,4-4 0-16,-2-5 1 0,2-1-1 0,0-4-1 15,0-1 2-15,0-2 0 0,0-3-2 16,0-1 0-16,0-1 2 0,0 2 0 16,0-4-2-16,0 4 1 0,0 1 1 15,0 0 1-15,0 2-1 0,0 1 0 16,-2 1 0-16,-2 1-3 0,4 0 4 0,0-1-2 15,0-1 0-15,0-1-2 0,0 1 3 16,0-3-1-16,0 0 0 0,0 1 1 16,0-3-3-16,0-1 1 15,0-1 1-15,0-1 0 0,0 0-1 0,0 0 0 16,0 0 1-16,0 1 0 0,0-1-1 15,0 1 1-15,0-1 0 0,4 1 0 16,0 2-1-16,-4-2 0 0,4 1 2 16,0 0-2-16,-4-1 0 0,2-1-1 15,2 2 1-15,-4-2-1 0,0 1-2 0,2 0 2 16,-2-1 2-16,0 2 0 0,0 1-1 15,0 0 0-15,0 3 2 0,0-2 0 16,0 0-2-16,0-1 1 0,0 0 0 16,0 0 0-16,0-1 0 15,0 0-1-15,0-2 1 0,0 0-1 0,0 0 0 16,0 0-1-16,2 0 2 0,3 0 0 15,1 0-1-15,0-6 0 0,0-3 1 16,0 4 0-16,-1 0 1 0,-3 2-1 16,4 1 1-16,-4 1-1 0,4-1-2 15,-2 0 0-15,2 0 3 0,3-1-2 0,-1 1 0 16,2 0 0-16,1-2 3 0,1 2-2 15,-2-1-2-15,1-1 2 0,3 3 1 16,7 1-1-16,-1 0-2 0,1 0 2 16,4-2 2-16,-2 0-3 0,-3 1 0 15,3 0 1-15,-4 1 1 0,-1 0-1 16,-3 0-1-16,-3 0 1 0,-1 0 1 15,-1 0-1-15,0 1-1 0,-4 1 1 16,5 0 0-16,1 0 1 0,5-2-2 16,1 0 2-16,5 0 1 0,0-4-2 0,-3 0-1 15,3-3 1-15,-2 2 2 0,-3-2-2 16,7 0-1-16,-4-1 1 0,0 1 2 15,-1 1-2-15,-1 3-2 0,-1 0 2 16,-3 1 2-16,-1 2-3 0,1 0 1 16,-3 0-1-16,1 0 4 0,-1 0-2 15,3 0-2-15,5 0 1 0,-1 0 0 16,4 0 0-16,1 0-1 0,1 0 1 15,0-2 2-15,2 1 0 0,2 1-4 16,-2-2 2-16,0 2 2 0,1 0-2 0,1 0 0 16,-2 0 0-16,0 0 0 0,4 0 0 15,-4 0 0-15,4 2 0 0,-2 0 0 16,0 0 0-16,0-1 0 0,4 3 0 15,-4-1 1-15,4 0-2 0,0 3 1 16,2-4 0-16,2 2 1 0,5 0-2 0,-1-3 1 16,2 3 0-16,3 0 1 15,-5-1-2-15,3 0 1 0,-1-2 0 16,-6 1 0-16,5 0 0 0,-3 2 0 15,0 1 0-15,-4-4 0 0,5 3 0 0,-3-1 0 16,-2-2 0-16,2 3 1 0,2-2-2 16,-3 1 1-16,-1-1 0 0,4 1 0 15,-6-2 0-15,0 2 0 0,-2 2 0 16,0-1 0-16,-2 2 0 0,2-1 0 15,-4 0 0-15,-2 0 0 0,0 0 0 0,-1 0 0 16,-1 0 0-16,0 0 0 0,0 0 0 16,-3-1 0-16,1-1 0 15,-4-1 0-15,1-1 0 0,5-1 0 16,-2 0 0-16,1 0 1 0,-3 0-1 15,4 0-1-15,-5-1 1 0,1-3 1 0,-3 3-1 16,3-2-1-16,-3 1 1 0,-1 1 1 16,-3 0-2-16,-1 0-1 0,-1-1 2 15,2 2 2-15,-3 0-2 0,1 0-2 16,0 0 2-16,1 0 2 0,-3 0-4 15,2 1 1-15,1 2 1 0,-1-2 1 0,2 1-1 16,1-2-1-16,-1 1 1 0,3-1 3 16,-3 0-3-16,0 0-2 15,-1 0 4-15,5 0-2 0,-3 0 0 16,3 0-2-16,3 0 4 0,2-2-2 0,-3 0 0 15,5-1 0-15,-2 0 0 0,-1 1 0 16,3 1 0-16,-2-1-2 0,-3 1 4 16,1 0-2-16,-3 1 0 0,1 0-2 15,2 0 4-15,-3 0-2 0,5 0 0 16,1 0 0-16,3 0 0 0,-4 0 0 0,2 0 0 15,-1 0-2-15,-1 0 4 0,4 0-2 16,0 0 0-16,-5 0-2 0,5 0 4 16,-4 0-2-16,0 0 0 15,-7 0-2-15,3 0 4 0,-3 0-2 0,0 0 0 16,3 0-2-16,0 0 4 0,-1 1-2 15,3 2 0-15,-1 0-2 0,1 0 4 16,-3 0-2-16,5 0 0 0,-4-2-2 16,-1 1 4-16,1-2-2 0,-1 1 0 15,-1 1-2-15,-5 0 4 0,2-2-2 0,-1 0 0 16,-1 2-2-16,0-1 4 0,-1-1-2 15,-1 1 0-15,2 0-2 0,1 0 4 16,1 0-2-16,1 0 0 0,1-1 0 16,5 0 0-16,-3 0 1 0,-1 0-2 15,-7 0 1-15,2 0 1 0,-8 0 0 16,0 0-2-16,0 0 1 0,-2 0 2 15,0 0 0-15,0 0-2 0,0 0 0 16,0 0 1-16,0 0-1 0,0 0-2 16,0 0 1-16,0 0 2 0,0 0 0 0,0 0-2 15,0 0 0-15,0 0 2 0,0 0-1 16,0 0-1-16,0 0 0 0,0 0 2 15,0 0-1-15,0 0 0 0,0 0 0 16,0 0 1-16,0 0 0 0,0 0-2 16,0 0 1-16,0 0 0 0,0 0 1 15,0 0-1-15,2 0-1 0,-2 0 2 16,0 0 0-16,0 0-2 0,0 0 1 15,0-1 1-15,0 1 1 0,0-3-1 16,0-1-1-16,0-2 0 0,0-1 0 16,0 0 1-16,0-3-2 0,0 1 2 0,0-1-2 15,0-3-1-15,0 2 2 0,0-3 0 16,0 0 1-16,0-2-3 0,0-1 0 15,0-2 3-15,0 0-1 0,3-1-1 16,-1-3 0-16,2-3 2 0,0-3-1 16,2-3-1-16,0-2-1 0,-2 0 1 15,-2 3-1-15,-2 1 1 0,0 3-4 16,0 4 5-16,0 1 1 0,0 1-3 15,0-2 2-15,0-3 0 0,7 0-2 16,-3 0-9-16,0 2 9 0,-2 2 2 0,0 2 1 16,-2 0-3-16,0 3 3 0,0 0 0 15,0-1-1-15,0 0 0 0,0-1-1 16,-2 2 0-16,0 0 2 0,0 4-1 15,0 0-1-15,-2-3 3 0,4-2-2 16,0 0-2-16,0-2-1 0,0 2-1 0,0 3 5 16,0 0-2-16,0-1 1 15,0-2 1-15,2-3-1 0,0 4-1 16,0 0 0-16,-2 2 2 0,0 3 1 15,0 0-2-15,-6-1 1 0,4 0 0 0,0-2 0 16,2 2-3-16,-3 0-1 0,3-1 7 16,-2 4-5-16,0-4 1 0,2-2-1 15,0-2 2-15,0-1-2 0,2-1-1 16,0 4 1-16,-2 0 3 0,0-1-1 15,0-4-1-15,0 1 0 0,0 1-1 0,0 0 1 16,0 5 0-16,-6 1 0 0,0-3 2 16,2-1-1-16,0 0-2 15,2-2-1-15,0 3 2 0,-2 1 3 16,4-1-5-16,-3 1 3 0,3-4-1 0,0-3 1 15,0 2-3-15,0 0 0 0,0 4 5 16,0 2-2-16,0-3-1 0,0-3 0 16,0 0 0-16,0 2-1 0,-2 2 2 15,-2 3-1-15,0 2 1 0,-2-2-3 16,4-2 2-16,0-1 2 0,0 1-3 0,0 1 2 15,0 1-3-15,-3 1 4 0,3-2-3 16,0-1 2-16,2 1-2 0,0-2 0 16,0 2 1-16,0 1 2 15,0 3-2-15,0 1 0 0,0-1 4 0,0 1-3 16,0 2-2-16,0-5 1 0,0-3 1 15,0 3-1-15,2-1-2 0,-2 3 4 16,0 2-2-16,0 1 1 0,0-2-1 16,0 1-1-16,0 0 2 0,0 0-1 15,0-1-1-15,0-7 1 0,9-2 0 16,-1-1 0-16,-6 2-1 0,6 4 1 0,-8 2 1 15,0-1 0-15,0 1-1 0,0 0-1 16,0-3 3-16,0-1-2 0,0-1-1 16,0 3 0-16,0 1 2 15,0 2 1-15,0 0-4 0,0-1 3 0,0-1 1 16,-4 0-1-16,4-2-3 0,0 1-1 15,-2 1 5-15,0 1 0 0,-2 2-3 16,2 1 1-16,-2 0 2 0,4 0-2 16,-2-3-2-16,-3-1 2 0,5-3 2 15,0 1-4-15,0 0 0 0,0 3 4 0,-2 2 0 16,-2-2-2-16,0 1-1 0,4 3 2 15,-4-5 0-15,4-1-1 0,0 0-2 16,0 1 1-16,0 3 3 0,0 4-1 16,0 0-3-16,0-3 2 0,0 3 2 15,0-1-3-15,0 1 0 0,-2 0 2 16,2 1 0-16,-2 0-1 0,2 0-1 15,0 0 0-15,0-1 3 0,0 0-2 16,0 3-2-16,0-1 2 0,0 1 3 16,0 2-3-16,0-2-1 0,0 0 1 0,0 1 1 15,0-1-1-15,0-2-2 0,0-1 2 16,0 1 1-16,0-2-1 15,0 0-2-15,2 0 3 0,-2-6 0 0,6-2-1 16,0-2-4-16,-4 0-3 0,0 2 7 16,1 2 1-16,-3 0-2 0,2-1 1 15,0 2 1-15,-2 2 0 0,2-1-2 16,-2 2 2-16,0 0 2 0,0-3-3 15,0 2 0-15,0 2-2 0,0-2 3 16,0 4 1-16,-2 2-3 0,0-2 1 0,0 2 4 16,-1 2-3-16,3-1-2 0,-2-2 1 15,2 2 2-15,-2-1-3 0,0 1 0 16,-2-2 1-16,4 1 1 0,-4 0-1 15,2 0-1-15,0 1 1 0,2 1 2 16,0 0-2-16,-2 1-2 0,2 0 2 0,-2-1 1 16,2 1-3-16,-4 0-1 15,2 0 3-15,-5 0 1 0,-1 8-1 16,2-2-1-16,0 2 1 0,-1 0 1 15,-1-3-1-15,2 1-1 0,0-1 1 0,0-2 2 16,-1 1-3-16,1 0 0 0,-2-1 1 16,4 2 2-16,-5-1-2 0,3-1-2 15,-2-1 3-15,4 0 0 0,-4 0-1 16,-1-2-1-16,3 1 1 0,2 0 2 15,-2-1-2-15,0 1-2 0,-1-1 3 16,3 0 0-16,-4 0-2 0,0 0 0 0,-1 0 2 16,3 0-1-16,2 0 0 15,0 1-2-15,0-1 2 0,0 0 3 16,0 0-4-16,-3 0-1 0,1 0 3 15,-2 0 0-15,0 0-2 0,1 0 0 0,3 0 1 16,0 0 3-16,-2 0-4 0,4-1-1 16,-4-2 3-16,2 1 0 0,-3 0-2 15,-3 1 0-15,-2 1 1 0,-7 0-2 16,5 0-3-16,-1 0 7 0,7 0-4 15,6 0 4-15,-4 0-3 0,1 0 2 0,3 0-1 16,-6-1-2-16,-2 0 4 0,-1 1-3 16,-5-3-7-16,3 2 9 15,7 1 1-15,0-3-2 0,2 0 0 16,-4 1 0-16,-9 2 0 0,-8 0-3 0,3 0 2 15,1 0 3-15,2 0-2 0,3-2 0 16,1 0 2-16,1 0-2 0,-7-1 0 16,-2 2-3-16,-1 0 4 0,-5 0 1 15,0 1-4-15,2-2 1 0,-4 0 2 16,2 2 1-16,0 0-4 0,-2 0 1 0,-2 0 1 15,2 0 3-15,0-1-6 0,0 1 3 16,4 0 1-16,-2 0-1 0,0 0 0 16,2 0-1-16,-2 0 2 15,0 0 1-15,0 0-4 0,3 0 1 0,-3 0 2 16,2 0 1-16,0 0-4 0,0 0 1 15,0 0 2-15,0 0 1 0,-2 0-4 16,-2 0 1-16,4 0 2 0,-4 0-1 16,5 0-1-16,-1 0 1 0,0 0 1 15,0 0-1-15,4 0 0 0,-4 0-1 0,0 0 2 16,3 0 1-16,-1-2-4 15,4-2 1-15,1 3 2 0,1-1 1 16,-2 0-2-16,3 1-2 0,-1-1 4 0,-2 0-2 16,3 2-2-16,-1 0 1 0,1 0 2 15,-3 0 1-15,4 0-4 0,-1 0 1 16,1 0 1-16,1 0 1 0,-1 0-2 15,3 0 0-15,1 0 2 0,-3 0 0 16,1 0-2-16,1 0 1 0,-3 0 1 16,1 0-1-16,-1 0-1 0,3 0 0 0,-3 0 2 15,1 0 0-15,1 2-3 0,-1-2 2 16,-1 1 1-16,5 1 0 0,-5-1-2 15,3-1 0-15,-3 0 2 0,-1 0 0 16,1 0-2-16,-2 2 0 16,-1-1 3-16,-1 0-2 0,0 1-1 0,-1 1-1 15,1-1 4-15,-2 1-1 0,3 0-2 16,-1-2 0-16,0-1 2 0,-2 0 0 15,1 0-2-15,-1 0 0 0,-2 0 2 16,0 0 0-16,-4 2-3 0,5-1 2 16,-3-1 1-16,-2 0 0 0,4 0-2 0,2 0 0 15,-2 0 2-15,3 0 0 0,-1 0-2 16,2 0 0-16,1 0 2 0,-1 0 0 15,4 0-2-15,-3 0 1 0,1-4 1 16,-1 2-1-16,-1-2-1 0,0 3 1 16,3-3 1-16,-3 1 1 0,-2 1-4 15,2-2 1-15,-1 0 2 0,3 0 1 16,1 2-4-16,-5-3 1 0,0 4 2 15,0 1 1-15,-1-1-4 0,3 1 1 16,4 0 2-16,1 0 1 0,1 0-4 0,1 0 1 16,-1 0 2-16,-1 0 1 0,1 2-4 15,1-2 1-15,-1 0 2 0,-1 0 1 16,-1 0-4-16,3 0 2 0,-3 0 2 15,3 0-2-15,-3 0-2 0,-1 0 1 16,3 0 2-16,-3 0 1 0,3 0-4 0,5 4 1 16,0-4 2-16,-1 1 1 15,3 1-4-15,0 0 1 0,1-1 2 16,-1-1 1-16,0 0-4 0,0 1 1 15,-1 2 2-15,3-2 1 0,0-1-4 0,0 0 1 16,6 0 2-16,-4 1 1 0,-1-1-4 16,5 1 1-16,-4 0 2 0,0-1 1 15,4 0-4-15,0 0 1 0,-6 0 4 16,6 0-3-16,-2 0-2 0,-2 0 1 15,2 0 2-15,0 1-1 0,0-1-2 0,-3 4 1 16,3-3 1-16,0 1 0 0,2 0-2 16,-2-1 1-16,0-1 2 15,-2 0 1-15,4 0-2 0,-2 0 0 16,-2 0 2-16,2 0-1 0,0 0-2 0,-4 0 1 15,-1 0 1-15,3 0-1 0,-4 0 0 16,4 1-1-16,0 0 1 0,-3-1 1 16,5 0-2-16,-4 0 1 0,4 1 1 15,-6-1 1-15,0 0-4 0,-1 0 1 16,1 0 2-16,2 1-1 0,0 0-1 0,2 0 1 15,1 2 1-15,1-3 1 16,-2 0-5-16,2 0 3 0,-2 0 1 0,0 0-1 16,0 0-1-16,2 0 1 15,-2 0 1-15,-1 0 1 0,1 0-5 16,-4 1 3-16,2-1 1 0,2 1-1 0,-2-1-1 15,-1 0 1-15,5 0 1 0,-4 0-1 16,4 0-1-16,0 0 2 0,0 0 1 16,0 0-2-16,0 0-2 0,2 2 2 15,0-2 2-15,0 0-2 0,0 0 0 16,-2 0 0-16,0 0 0 0,-1 0 0 15,-1 0 0-15,2 0 0 0,-2 0 0 0,2 0 0 16,-2 0 0-16,0 0 0 16,4 0 0-16,-6 0 0 0,4 0 0 15,2 0 0-15,-3 0 0 0,1 0 0 0,2 0 0 16,-2 0-2-16,0 0 4 0,0 0-2 15,-2 0-2-15,-2 0 2 0,2 0 2 16,-2 0-2-16,-1 0-2 0,3 0 1 16,0 0-1-16,-2 0-5 0,4 0-16 15,2 4-20-15,0 3-25 0,0-1-52 0,0-3-229 16</inkml:trace>
  <inkml:trace contextRef="#ctx0" brushRef="#br1" timeOffset="-163136.5">23776 12664 53 0,'0'0'56'0,"0"0"-30"16,0 0 8-16,0 0-8 0,0 0-2 16,0 0 8-16,0 0-9 0,-4 0-6 15,0 0-1-15,2 0-8 0,2 0-3 0,-4 0-1 16,-1 0 0-16,5 0 1 0,-2 0-3 15,-2 0 4-15,2 0-1 0,-2 2-3 16,0-1 4-16,2 0 0 0,0-1 5 16,-2 0 5-16,4 0-1 0,-2 0-4 15,-3 0-3-15,3 0-2 0,0 0 1 0,-2 0 1 16,0 0-3-16,4 0 3 15,0 0 0-15,0 0-1 0,0 0 3 16,0 0 1-16,-2 0-1 0,2 0 1 16,0 0-3-16,0 0 4 0,0 0-8 0,0 0-2 15,0 0 4-15,0 0-3 0,0 0 1 16,0 0-2-16,0 0 3 0,0 0-5 15,0 0 1-15,0 0-8 0,8 0 7 16,3-1 1-16,3 0-2 0,0 0 1 16,3 1 1-16,0 0 1 0,-1 0-4 0,3 0 2 15,-3 0 3-15,1 0-2 0,-1-1-2 16,-5 1 1-16,-3 0 1 15,0 0-1-15,-4 0-1 0,-2 0 0 16,0 0 2-16,1 0-1 0,-1 0-3 0,2 2 3 16,-4 1 2-16,2-1-2 0,2 1-3 15,-2-2 3-15,-2 1 1 0,2 0-1 16,0-2-1-16,-2 1 1 0,0-1 1 15,2 1 1-15,0-1-4 0,-2 0 2 16,2 3 2-16,-2-3-2 0,0 0-2 0,0 0 4 16,0 0 1-16,0 0-3 0,0 0 0 15,0 0 3-15,0 0 0 0,0 0 0 16,0 0-3-16,0 0 2 15,0-3-2-15,0-3-2 0,0-1 1 0,0-1 0 16,0-2 2-16,0-2 0 0,0-4-2 16,0-1 1-16,0-4 2 0,0-2-2 15,-4 1-1-15,-2-1 1 0,2 1 2 16,0 1-2-16,-2 2 0 0,1 3 0 15,1 2 1-15,4 2-1 0,-2 2-1 16,2 3 0-16,0 4 3 0,0 1-2 0,0 2-1 16,0 0 0-16,0 0-2 0,-2 0-4 15,2 7-1-15,0 7 3 0,0 3-12 16,0 3-14-16,4 0-17 15,2-2-27-15,3-3-101 0</inkml:trace>
  <inkml:trace contextRef="#ctx0" brushRef="#br1" timeOffset="-162291.45">24008 12697 0 0,'0'0'4'15,"0"0"0"-15,0-1 98 0,-5-2-63 16,3 0 0-16,0 1 4 0,-2 1-16 16,0-1-2-16,0 1 8 0,0 1-9 15,2-3-1-15,-2 1 0 0,-1 1-7 0,5 0-5 16,-4-1 10-16,2 2-5 15,2 0 2-15,0 0-4 0,0 0-1 16,0-1-3-16,0 1-7 0,0 0-3 16,0 0-1-16,6 0-1 0,5 0 3 0,5 0-1 15,5 0 0-15,0-1 2 0,1-1-3 16,3 0 1-16,-2-1 1 0,2 2 1 15,2-1-3-15,-3-1 1 0,-1-1 2 16,-2 3 0-16,-5 0-2 0,-3 0-1 16,-5 0 2-16,-2 1-1 0,-2-1 0 15,-2 1 0-15,-2 0 0 0,0 0-1 0,0 0-1 16,0 0 1-16,0 0 3 15,0 3 0-15,0 0-2 0,-4 1-1 16,2-2 1-16,2 1 0 0,0-2-2 16,0-1 1-16,0 0 2 0,0 0 1 0,0 0 0 15,0 0 3-15,0-3-4 0,0-7-1 16,0-1 0-16,0 0-2 0,0-2 4 15,0-2 1-15,0-1-3 0,0-1 3 16,-6-1 1-16,2 1 0 0,-4-1 0 16,-1-1-3-16,1 0 4 0,0 3-5 0,0 1 0 15,3 1 0-15,1 4 3 0,0 0-2 16,2 3-2-16,2 4 0 15,0 0 2-15,-2 1-1 0,2 2-1 16,0 0-11-16,0 0-4 0,0 0 11 0,0 0-2 16,0 3-7-16,4 2-1 0,2 3-9 15,1-1-15-15,-3 1-20 0,2 1-40 16,-4-4-54-16</inkml:trace>
  <inkml:trace contextRef="#ctx0" brushRef="#br1" timeOffset="-161492.41">24295 12701 3 0,'0'0'12'0,"0"0"-5"15,0 0 91-15,0 0-40 0,0 0-27 16,0 0 16-16,0 0-10 0,0 0-2 16,0-3-2-16,0 0-12 0,0 1-1 15,0-2-1-15,0 0 0 0,0 0 0 16,0 0-7-16,0 1 2 0,0 0-3 0,0 0 0 15,4 0-7-15,0 2-2 0,6-1 1 16,3 0-1-16,-1 0-2 0,3 1 0 16,1 1 2-16,5-1-4 0,-2 1 4 15,1 0-2-15,-3 0 0 0,-1 0-2 16,1 0 4-16,-1-1-2 0,3-1-1 15,-5-1 1-15,-1-2 1 0,-3 3-1 16,-2 0-2-16,-3 2 2 0,-3-1 2 16,0 1-2-16,-2 0 0 0,0 0 3 15,0 0-1-15,0 0-1 0,0 0 3 0,0 0-3 16,0 0-1-16,0 0 1 0,0 0-1 15,0-3 4-15,0-1-6 0,-2 2 2 16,0-2 2-16,0-1-2 0,-3-1 0 16,1-3 0-16,0 0 2 0,2-1-1 15,2-2-1-15,-2-3 2 0,0 0 1 0,2 1-1 16,-2-3-3-16,2 1 2 15,0 2 0-15,-2-1-1 0,0 4-1 16,2 2 2-16,-4 4 1 0,4 1-2 16,0 4-1-16,0 0 1 0,0 0-3 0,0 0-8 15,0 5 0-15,0 3-6 0,0-1-9 16,2 3-7-16,2-2-13 0,0 2-19 15,2-2-29-15,-6-3-64 0</inkml:trace>
  <inkml:trace contextRef="#ctx0" brushRef="#br1" timeOffset="-160692.36">24617 12721 1 0,'0'0'3'0,"0"0"3"16,0 0-1-16,0 0 3 0,0 0-7 15,0 0 36-15,0 0 13 0,0 0-39 16,0-1 11-16,0-1-9 15,0 0 1-15,-4-2-3 0,0 2 12 0,2 1 1 16,-2-1 12-16,4 0-11 0,-2 2-8 16,2-2 1-16,0 1-1 0,-2 0 1 15,2 0 3-15,-2 0-6 0,2 0-6 16,0 1-1-16,-2-1-5 0,0-1 2 15,2 2-2-15,-7-2-1 0,5 1 1 0,-2 0-3 16,0-1 2-16,0 2 1 0,2 0 4 16,-2 0 0-16,4 0-2 0,0 0 4 15,0 0-5-15,-2 0 3 16,2 0-7-16,0 0 0 0,0 1 1 0,0 2 1 15,4 0-2-15,4-2 1 0,9 0 1 16,-1-1-1-16,9 0-1 0,2 0 1 16,0 0-1-16,4-5-3 0,-4-2-5 15,-1 1 2-15,-1 0 0 0,-4-1 3 16,-3 3 3-16,1-2-4 0,-7 3 4 0,-5 1-1 15,-5 1-1-15,0 0-1 0,-2 1 3 16,0 0 3-16,0 0 0 0,0-2-1 16,0-1 0-16,0-1-4 0,0 1 2 15,-2 1 2-15,0-3-4 0,-2 0 4 16,1-2-4-16,-1-3 4 0,0-2-1 15,2-4 1-15,0-3 0 0,0-1 0 16,2-2 1-16,-2 0 1 0,0 1-1 16,2-2-2-16,-2 5 3 0,2-1-4 15,0 4-1-15,0 4-1 0,0 3 4 0,0 4-2 16,0 3-3-16,4 1 2 0,-4 0-4 15,0 2 3-15,0 9-5 0,0 3-5 16,0 6-13-16,0-1-38 0,-2-4-101 16</inkml:trace>
  <inkml:trace contextRef="#ctx0" brushRef="#br1" timeOffset="-159524.29">23726 12972 4 0,'0'0'4'16,"0"0"64"-16,0 0 13 0,0 0-66 15,0 0 17-15,0 0-5 0,0 0 2 0,0 0-6 16,0 0-1-16,0 0-1 0,0-1 0 16,0 0-2-16,0 1 0 0,0 0-8 15,0 0 1-15,0 0-5 16,0 0 3-16,5 0-6 0,-5-1-3 0,4 1-1 15,2-1 11-15,2 0-6 0,0 1-2 16,5 0 0-16,-1 0 0 0,5-2 0 16,1 2-2-16,1-3 0 0,6 0 2 15,-2-3 0-15,-1 2-2 0,1-1 5 16,-4 2 2-16,-3 1-6 0,1 0-1 0,-7 2 1 15,2 0-1-15,-5 0 0 0,-1 0-2 16,0 0 1-16,-4 0 1 0,2 0-1 16,0 0-1-16,3 0 1 15,-5 0 0-15,2 1-2 0,0-1-1 0,-2 0 3 16,0 2 1-16,0-2-2 0,-2 0 0 15,0 0 5-15,0 0 1 0,0 0-3 16,0-3-3-16,0-2 3 0,0 0-2 16,-2 0 0-16,2 1-1 0,-2-4 1 15,-2 1 3-15,2-2-3 0,0-2-2 0,-5-1 2 16,3 0 2-16,2-2-2 0,-4-3 0 15,0-1 0-15,2-1 0 0,-5 0 2 16,1 2-4-16,2 2 3 0,-4 1 2 16,1 3-2-16,5 3-2 0,-2 3 2 15,2 1-1-15,2 1 0 0,2 1-1 16,0 2-2-16,0 0-2 0,0 2-13 15,0 6 2-15,0 4-10 0,6 0-16 16,-2 1-33-16,2-3-48 0,-6 0-54 16</inkml:trace>
  <inkml:trace contextRef="#ctx0" brushRef="#br1" timeOffset="-158759.25">24045 12961 0 0,'4'0'10'15,"-2"0"-8"-15,-2 0 25 0,0 0 51 16,0 0-41-16,0 0-1 0,0 0-10 0,0 0-14 16,0 0 10-16,0 0 0 0,-2 0 1 15,-2 0-6-15,2 0 2 16,2 0-2-16,0 0 1 0,0 0 0 15,0 0-3-15,0 0-1 0,0 0-7 0,0 0-3 16,0 0 1-16,0 0-5 0,0 0-4 16,6 0 6-16,4 0 0 0,-2 0-2 15,5 0 0-15,1-2 0 0,1-3 1 16,1 2 1-16,3 1-3 0,-2-1 1 15,1-2 1-15,1 0 0 0,-1 1 0 0,-3-1 3 16,1 3-1-16,-3 0 1 0,-1 1-3 16,-2 0-1-16,-1 0 1 0,-5-1-1 15,0 2 0-15,-4 0-1 16,2 0 1-16,-2 0 1 0,0 0-2 0,0 0 1 15,0 0 2-15,0 0 1 0,0 0-1 16,0-1 5-16,0 0-4 0,0-1-1 16,0 1-3-16,0-2 2 0,0-3 0 15,0 1 0-15,0-3-2 0,0 1 1 16,0-2 2-16,-2-4-4 0,0 0 4 0,0-4-2 15,-2 0-1-15,2-1 3 0,-2 0 0 16,-1-1 1-16,-1 4 3 0,4 1-5 16,0 1 0-16,0 4-1 0,2 1 0 15,0 2 1-15,-2 3-3 0,2 2-10 16,0 1-4-16,0 0-27 0,0 1-7 15,4 9-4-15,0 0-54 0,-4 0-62 16</inkml:trace>
  <inkml:trace contextRef="#ctx0" brushRef="#br1" timeOffset="-158067.22">24309 12985 4 0,'0'0'4'16,"0"0"2"-16,0 0 3 0,0 0 38 15,0 0 54-15,0 0-77 0,0-1 9 16,0 1-2-16,0-1-5 0,0 0 3 16,0 1-4-16,0 0-3 0,0 0-7 0,0-1-4 15,0 1 0-15,0 0-3 16,0 0 0-16,0 0-4 0,0 0 0 15,0 0 1-15,0 0-5 0,0-1 0 16,9 1-2-16,-1-3 4 0,2 3 0 0,5-2-4 16,-5 0 4-16,7-2-1 0,-3 0 0 15,0-2-2-15,1 0 1 0,2 0 2 16,-3 0-2-16,-2 1-1 0,3 1 1 15,-7-1 2-15,0 1-1 0,1 1-1 16,-5-2 0-16,0 2 3 0,-2-2-2 0,2 0 1 16,-4-1 0-16,0-3-2 0,4-1 2 15,-4-2-2-15,2-2 2 16,-2-2 1-16,0-1 0 0,0-2-4 15,0 2 2-15,0-1 2 0,0 0-3 0,0 5-3 16,-4 1 3-16,2 2 1 0,2 2 1 16,0 3-6-16,0 0 1 0,0 5-2 15,0 0-7-15,0 0-7 0,0 6 3 16,0 3-6-16,0 3-32 0,-4 0-39 15,0-1-43-15</inkml:trace>
  <inkml:trace contextRef="#ctx0" brushRef="#br1" timeOffset="-157339.18">24524 12983 4 0,'0'0'5'0,"0"0"7"15,0 0 50-15,0 0 75 0,0 0-111 16,0-2 7-16,0 1-2 0,0 1-3 15,0-1-2-15,0 1-10 0,0 0-10 16,2 0-4-16,3 0 2 0,-3 0-2 16,6 0 6-16,0 0-4 0,0 0-2 15,5 0 1-15,1 0 0 0,-3 0-4 0,3 0 1 16,3 0 0-16,-3 0 1 0,5 0 1 15,-5 0-2-15,1 0 0 0,-1 0 3 16,-4 0-3-16,1 0 0 16,-3 0 0-16,-4 0 1 0,0 0 0 0,0 0-2 15,1 0 0-15,-3 0 2 0,2 0 0 16,-2 0-2-16,2 0 0 0,0 0 2 15,0 0-1-15,0 0 0 0,3 0-1 16,-1 0 2-16,0-4 0 0,2 0-1 16,-2 1 0-16,-3 0 1 0,-1-1 1 0,0-1 1 15,0 1-3-15,0-2 2 0,-2 1 0 16,0-1 1-16,0-2 4 0,0 1-1 15,0-1 3-15,0-4-3 0,0 1-2 16,0-3 4-16,-2-1-1 0,0-1-7 16,-2-2 4-16,4 0-1 0,-7-2 0 15,3 1-2-15,0 4-2 0,0 0 2 16,0 7-1-16,0 2-1 0,2 3-4 15,0 3-7-15,2 0-4 0,0 0-31 16,0 5-20-16,0 3-39 0,-5 0-124 16</inkml:trace>
  <inkml:trace contextRef="#ctx0" brushRef="#br1" timeOffset="-152837.91">23906 12466 3 0,'0'-2'56'0,"0"-3"-40"0,0 1 8 0,0 2 6 16,-2-1-16-16,-2 0 13 0,2 2-2 15,0 0-9-15,0-1-1 16,2 2-5-16,-2-1-2 0,0-1-2 16,2 2 1-16,0 0 5 0,-2-1 1 0,2 1-8 15,0 0 0-15,0 0-4 0,-2 0 3 16,2 0-4-16,-2 0-2 0,-1 0-1 15,3 0 4-15,-2 0 1 0,0 0-4 16,2 0 6-16,0 0-3 0,0 0 2 16,-4 0-2-16,0 1 4 0,2-1 5 0,-2 0-1 15,2 1-3-15,2-1 0 0,-2 0 3 16,2 0 2-16,0 0-1 0,0 0 4 15,0 0 3-15,0 0-10 16,0-5-5-16,0-2-2 0,4-5 3 0,2 1 1 16,4-3-6-16,5-2 2 0,-3-6 1 15,7-2 0-15,2-4-1 0,-1-4 3 16,5-1 0-16,2-2 0 0,2-4 0 15,6-4-1-15,4-3-2 0,3-7 1 16,1-1-2-16,-2 2 1 0,1-1 1 0,-5 0-1 16,4-2 1-16,-2 1-2 0,3-1 3 15,1 3 0-15,-1 1-2 0,-5 4 5 16,-4 4-3-16,-2 4 2 0,-4-1 1 15,-2 2 4-15,-1 0-4 0,-3-1-1 16,-2 5-4-16,3 1-2 0,3-3 4 16,2 1-1-16,-2 2-2 0,2 0-1 15,-5 6 3-15,1 2 0 0,2 1-2 16,2 0 0-16,4-2 1 0,4 1 0 15,-6 5 2-15,-6 4-3 0,-7 5 2 0,-10 5-2 16,-1 1 2-16,-5 0 1 0,0 2 1 16,0 1 3-16,0-2-4 0,0 4 0 15,-7 0 2-15,5 0-3 0,-4 0-2 16,2 0 1-16,4 0-1 0,0 0 0 15,0 0-3-15,0 0 3 0,-2 0 1 16,0 0 1-16,2 4-1 0,-2 1 0 16,-2-3 3-16,0 4-2 0,-1-1-1 15,-1 1-1-15,6 0 0 0,-4 2-8 16,4-2-10-16,-2 2-9 0,2-1-18 15,0-3-52-15,-6-4-109 0</inkml:trace>
  <inkml:trace contextRef="#ctx0" brushRef="#br1" timeOffset="-151726.85">24969 10263 4 0,'2'-2'129'0,"-2"-2"-48"0,0 1-40 16,0 3 14-16,0-1-14 0,0 1-11 15,0 0-4-15,0 1-15 0,0 12-7 16,-2 4 8-16,0 3 0 0,0 1-3 15,2 2 0-15,0 0-6 0,0 0 7 16,0-2-2-16,0 0-3 0,0-4 0 0,-2-2 0 16,2-2 2-16,-7-5-4 0,5-1 2 15,-2-3 0-15,2-4 1 0,0 0 1 16,-2 0-2-16,0 0 1 0,0-7-2 15,2-4-1-15,-1-3-2 0,3-5 3 16,0-1-2-16,0-3 1 0,0-4-1 16,5 0 3-16,1-4-1 0,0-4 0 15,0-2-3-15,5-4 1 0,-3-5-1 16,4-1-1-16,3-1-1 0,3 5 2 15,5 3-1-15,-2 8-1 0,4 8-1 0,1 3 2 16,5 7 0-16,5 2 0 0,-5 4 0 16,-3 6 0-16,-7 2 0 0,-2 2-1 15,-7 12-1-15,-6 3 2 0,-4 3 1 16,-2 3-2-16,0 3 2 0,-6-3 1 15,-4 1-2-15,-5 1 0 0,-1-1 0 16,-3 1 2-16,1-1 0 0,-3 0-3 16,-4-1 1-16,0 0 1 0,1 1 1 15,-3-2-3-15,2 1 1 0,4-4 0 16,5-4 1-16,3-3-5 0,11-3-5 0,0-1-8 15,2-1-14-15,0 0 0 0,8-1-10 16,5-3-20-16,1-3-68 0</inkml:trace>
  <inkml:trace contextRef="#ctx0" brushRef="#br1" timeOffset="-151424.83">25512 10139 39 0,'0'0'230'0,"0"0"-173"16,0 0-22-16,0 9-7 0,-8 5 19 0,0 3-2 15,-2 4-14-15,-3 3-10 16,-1 8-4-16,-3-1-2 0,-4 2 1 16,9-4 0-16,4-7-10 0,6-3-6 15,2-3 1-15,0-1 1 0,2-3-3 0,8-1 0 16,7-1-9-16,-1-1-27 0,1 1-27 15,5-2-8-15,-1-6-74 0,-6-2-103 16</inkml:trace>
  <inkml:trace contextRef="#ctx0" brushRef="#br1" timeOffset="-151077.81">25667 10430 16 0,'-4'4'20'0,"-2"-3"135"16,0-1-70-16,-2 0-52 0,1 0 30 16,1 0-24-16,2-1 0 0,2-3-2 0,2-3-10 15,0-1-8-15,0-1-8 0,4-6-4 16,11-1 0-16,5-2-2 0,1-5 0 15,6 3-2-15,8-2-2 16,0-2-2-16,4 0 2 0,1 2-2 0,-1 0 1 16,-4 3 1-16,0 6 0 0,-8 0-3 15,-2 2 2-15,-6 4 1 0,-5 3-1 16,-8 2-1-16,-4 2 1 0,0 0-5 15,-2 0-4-15,0 0-3 0,0 2 4 16,0 3-1-16,-4 3-9 0,-2 1-8 0,-2-2-5 16,-1 1-11-16,1-1-35 0,0-3-59 15</inkml:trace>
  <inkml:trace contextRef="#ctx0" brushRef="#br1" timeOffset="-150801.79">25779 10133 146 0,'0'-2'155'0,"2"1"-91"15,0 1-15-15,-2 0-23 0,2 0 8 16,0 10 5-16,0 3-12 0,3 6-6 15,-3 2-3-15,-2 3-2 0,0 2-9 16,0 2-1-16,0-1-1 0,0 1-2 16,0-1 3-16,2-3 0 0,6-1-3 15,0-5-1-15,7-2-3 0,-1-4 0 16,5-1-13-16,1-4-14 0,1-1-21 15,2-3-25-15,-3-3-52 0,-3-5-214 0</inkml:trace>
  <inkml:trace contextRef="#ctx0" brushRef="#br1" timeOffset="-150138.78">26126 10429 16 0,'0'1'12'0,"-2"-1"160"15,0 0-127-15,0 0-18 0,0-2 22 16,0-3-22-16,2 3-3 0,0 1-3 0,0-1-7 15,0 2-6-15,0-1 2 16,0-2-5-16,0 0 2 0,8 2 2 16,1-3 3-16,-1 0-3 0,2 2 2 15,5-4-2-15,1-1-1 0,3-3 0 0,-1-1-2 16,3-5 3-16,2-1-1 0,4-1-4 15,-5-6-1-15,3 0-2 0,-4-2 1 16,-7 0 1-16,-1 2-3 0,-7 1 1 16,-4 3 3-16,-2 0-3 0,0 2-1 15,-8 0 1-15,-7 4-3 0,-1 4 3 0,-3 4-2 16,1 5 1-16,3 1 1 0,-1 1 0 15,1 11-4-15,1 7 2 16,1 6 2-16,-1 3-2 0,1 7-1 16,3 6 2-16,2 0 2 0,1 1-2 0,7-3-2 15,0-5 2-15,13-4 3 0,5-5-2 16,3-8 1-16,2-4 1 0,0-4 1 15,1-8 2-15,3-1-4 0,4-4 2 16,4-15 2-16,9-8-5 0,-1-7 4 16,7-7-3-16,-5-3 0 0,-1-3-2 15,-3-2-1-15,-6-3 2 0,-4 0 0 0,-6-3-1 16,-4 0-1-16,-11-1 1 0,-2-1 0 15,-4 5 0-15,-4 5-2 16,0 10 0-16,-4 10 2 0,-8 13 0 16,-3 9-1-16,3 5 0 0,0 4 1 0,-5 16-3 15,5 7 3-15,-3 9 4 0,1 10-1 16,1 7 0-16,1 6 0 0,2 5 8 15,8 3-3-15,2 0-5 0,0-7-2 16,16-3 1-16,9-10-1 0,10-9-3 16,15-9-4-16,8-9 4 0,10-7-33 0,2-5-22 15,-4-8-70-15</inkml:trace>
  <inkml:trace contextRef="#ctx0" brushRef="#br1" timeOffset="-149546.72">25705 9689 281 0,'4'0'4'15,"0"0"-28"-15,2 0-32 16,-6 0-30-16,0 0-14 0</inkml:trace>
  <inkml:trace contextRef="#ctx0" brushRef="#br1" timeOffset="-148314.65">28111 9408 36 0,'0'0'94'0,"-6"-5"3"15,-3-3-71-15,-1 4 27 0,-2-3-18 16,-3 2-6-16,3 0 5 0,-3 3-8 16,-3 2 1-16,-5 0-2 15,-4 4-4-15,-2 13-4 0,-6 3 2 0,-2 9 5 0,0 9 9 16,-3 6-16-16,3 8-2 15,2 4 0-15,4 6-1 0,4 6-4 16,10 3-5-16,7 2-5 0,10 1 4 16,2-6-3-16,21-8-2 0,10-7-1 15,8-13-4-15,9-7-9 0,10-8-11 0,4-9-4 16,0-9-15-16,4-7-20 0,-10 0-50 15,-8-21-193-15</inkml:trace>
  <inkml:trace contextRef="#ctx0" brushRef="#br1" timeOffset="-138384.08">28508 9816 206 0,'0'-5'58'0,"0"3"-10"15,0-3 3-15,0 2-16 0,0 1-2 16,-2 0-5-16,-3 0-5 0,1 0 2 15,0 1-4-15,0-2-6 0,0 2 0 0,2 1-2 16,0-2-3-16,0 1 3 0,2 1 1 16,-2 0 0-16,2 0-5 0,0 0-1 15,0 0 0-15,0-1-7 0,0 1 0 16,0 0 0-16,0 0 0 0,0 0 0 15,0 0 0-15,0 4 2 0,0 2 2 16,0 0 2-16,0 3-3 0,-2 0 3 0,2 5-1 16,-2 1 2-16,-1 3-3 0,1 5-5 15,2 2 2-15,0 5 1 16,0 3-2-16,0 4-1 0,5 1 2 0,-3 2-1 15,4-2-1-15,-2 0 0 0,0 0 2 16,0-3 0-16,0-3-3 0,0-2 1 16,1-4 1-16,-3-6-2 0,-2-1 1 15,2-6 0-15,-2-4 2 0,0-5-1 16,0-1 0-16,0-2 1 0,0-1 4 0,-2 0-4 15,-2 0 1-15,-3-11-2 16,3-2 0-16,0-4 1 0,-4-5-3 16,4 0 1-16,0-6 1 0,-1-4 0 15,1-5-1-15,4-5-1 0,-2-7 2 0,2-8-1 16,0-4-1-16,0-1-1 0,2 6 2 15,9 6-2-15,1 4-1 0,0 8 1 16,5 7 2-16,2 7 0 0,-1 4 1 16,5 3-3-16,0 3 2 0,1 4 0 15,1 2-2-15,6 3 1 0,-6 2 0 0,4 3 1 16,-2 0-3-16,-4 0-5 0,-7 6 0 15,1 4 0-15,-7 0-2 16,-2 0 4-16,-2 1 4 0,-3-2 2 16,-3-1 2-16,0-1-2 0,0 2-1 15,-3-1 3-15,-7 0-1 0,-2 2 1 0,-1 0 0 16,-3 0-1-16,1 2-2 0,-1-1 2 15,3-4 0-15,5 0-1 0,2 0-1 16,2-3 0-16,2 0-4 0,0 0-15 16,2 0-17-16,0-1-9 0,0 0-6 15,6-3-26-15,2 0-72 0,-2-2-119 0</inkml:trace>
  <inkml:trace contextRef="#ctx0" brushRef="#br1" timeOffset="-137976.06">29066 9667 3 0,'2'-2'136'0,"2"-3"-67"16,-2 2-23-16,-2-1 11 0,2 1-20 15,2 0 0-15,-2 1 4 0,-2 1-9 16,0 0-6-16,0 1-1 0,0 0 2 0,0 0-5 16,0 0-8-16,0 0-3 0,0 8 5 15,0 5 3-15,0 2-8 0,-4 2-2 16,0 2-1-16,-4 2-5 0,4-2 1 15,2 1-2-15,0 0 3 0,2-3-4 16,0 1-1-16,0-3 0 0,0-2 0 16,0-2 0-16,4-1-5 0,2-4-7 15,6-1-10-15,1-5-4 0,3 0-13 16,3 0-11-16,-1-9-17 0,-1-6-68 15,-3-2-92-15</inkml:trace>
  <inkml:trace contextRef="#ctx0" brushRef="#br1" timeOffset="-137547.04">29487 9628 4 0,'0'-3'215'0,"0"-1"-176"0,0 1 17 0,0 1-14 15,0-2-16-15,0 1 0 0,0 0-7 16,0 1 0-16,-4-1-3 0,0 2 1 16,-4 0-5-16,2 1-1 0,-5 0 0 15,1 0-2-15,-4 1 2 0,-1 8-2 16,-3 4-2-16,-1 0 0 0,0 4 0 0,1 3 3 15,1 3 0-15,1 3 2 0,7-1-6 16,5 0 1-16,2-3-4 0,2-1-2 16,2-2 0-16,7-5 0 0,7-1 0 15,5-3-1-15,4-4 1 0,1-3 0 16,7-2 2-16,-2-1-4 0,0 0 0 0,3 0-3 15,-8-7-9-15,-1 0-10 16,2-1-7-16,-6-2-14 0,-1-1-19 16,-1-3-40-16,-9-3-92 0</inkml:trace>
  <inkml:trace contextRef="#ctx0" brushRef="#br1" timeOffset="-137108.02">29779 9224 77 0,'2'-3'64'16,"-2"0"51"-16,0 1-85 0,0 1 12 15,0 1-10-15,0 0 2 0,0 0-7 16,0 0-19-16,0 2-8 0,0 7 12 16,0 2 0-16,-2 3 3 0,0 3 9 0,-2 1-7 15,2 3 2-15,-2-1-1 0,-1 3-5 16,3 1-2-16,-2 0 2 0,2 0-1 15,2 1-5-15,0-1 12 16,0-1-18-16,0 1 4 0,0-1 0 16,0-2-2-16,0 2 3 0,4 0-2 0,0-1 0 15,-2-1-3-15,3-4 2 0,-3 1-3 16,0-3 1-16,0-2-1 0,2 1 3 15,-4-5-3-15,0 3 0 0,0-2 3 16,0-3-3-16,0 1 0 0,2-4 0 16,-2 1 0-16,0-2-6 0,2 1-1 0,0 1-9 15,-2-3-5-15,4 0-5 0,-4-2-12 16,0 0-5-16,0 0-4 0,0 0-13 15,0 0-23-15,0-4-78 16</inkml:trace>
  <inkml:trace contextRef="#ctx0" brushRef="#br1" timeOffset="-136842">29806 9636 8 0,'6'-3'270'15,"-2"-2"-212"-15,2 1-5 0,5 0-4 16,-3 2-17-16,2-2 7 0,3 0-14 16,-3 4-10-16,7-2-5 0,-3 2 2 15,-2 0-8-15,5 0 1 0,-7-1-2 16,1 1 1-16,-1 0-3 0,-6 0-1 15,4 0-1-15,-1 4-3 0,1 1-13 0,2-2-6 16,3 1-14-16,1 0-7 0,-2-2-33 16,3 0-35-16,-7-2-71 0</inkml:trace>
  <inkml:trace contextRef="#ctx0" brushRef="#br1" timeOffset="-135687.93">30186 9628 9 0,'0'0'3'0,"0"-1"177"0,0-1-113 16,0 0-36-16,0 2 20 0,-2-2-28 16,2 0 0-16,0 2-2 0,-2-1-6 15,2 1-4-15,-2 0 2 0,2 0 0 16,-4 0-6-16,4 0 7 0,0 0-7 0,-2 0-3 15,0 0 7-15,0 0-3 0,0 0-1 16,2 0-6-16,-3 0 6 0,1 2-1 16,0 2-2-16,0 2-1 0,2 0 2 15,-2 1-4-15,0 1 2 0,2-1-3 16,-2 2 2-16,0-1 7 0,2 2-5 0,0-1-2 15,0 1 3-15,0 1-1 16,0 2 2-16,0-4-2 0,2 4-3 16,4-2 3-16,-4 0-3 0,5-2-1 15,-3-2 2-15,2-1 0 0,4-2 0 0,-2-3-2 16,5-1 2-16,-1 0 0 0,3-4 1 15,3-7-3-15,5-6 1 0,0 2 2 16,4-3-2-16,-2-1-1 0,-3 3 0 16,-5-2 2-16,-1 2-2 0,-5 2 0 15,-3 1-1-15,-4 2 4 0,-4 2 0 0,2-1-1 16,-2 3 4-16,0 0-2 0,-2 4-1 15,-2 1 0-15,-4 2 0 16,1 0 1-16,3 0-5 0,-2 0-1 16,4 9 1-16,-2 1 2 0,0 2-2 0,0 3 0 15,0 1 2-15,1-1 0 0,-3 0-2 16,6 2 0-16,-2-2 1 0,2-2 1 15,0-2-1-15,0 1-2 0,6-3 3 16,7-3-2-16,1 0 2 0,3-5-1 16,1-1-1-16,1 0 2 0,2-1-1 0,1-8 0 15,1 0 0-15,-2-3-1 0,0 0 1 16,1 0-4-16,-5 0 2 0,-5 1 2 15,1 2-1-15,-5 2 1 16,-6 0 1-16,2 2 1 0,-2-2 0 0,-2 1 0 16,0 1-1-16,0 1 4 0,0 1-2 15,0 0-3-15,0 1 1 0,0 1 0 16,0 1-2-16,0 0-2 0,0 0 2 15,0-1-1-15,2 1 0 0,-2 0 0 16,0-1 3-16,0 1-1 0,2 0-1 0,-2 0-1 16,0 0 2-16,2 0 1 0,-2 5-2 15,0 3 1-15,0 2 1 16,0 1 0-16,0 3-2 0,0 1 1 0,-2 2 0 15,2-1 1-15,0 1-2 0,0-3 1 16,0-2 0-16,4-2 1 0,1-3-1 16,1-2-1-16,0-4 1 0,0-1 0 15,0 0-1-15,3-5-1 0,1-7 0 16,0-3-3-16,1 0-8 0,1-3 3 15,-4 0 4-15,5 0-5 0,-1 1 2 16,-4 3 6-16,3 3-3 0,1 1 3 0,0 4 0 16,-3 2 0-16,-1 1 2 0,4 2 1 15,3-1-2-15,1 1 1 0,7 0 6 16,-2-1-5-16,4 0 1 0,6 0-1 15,-2-4 3-15,2-1 2 0,4-3-2 16,-4 0-1-16,2-4 4 0,-4 0-1 16,-6-1-3-16,-7 1-1 0,-8 1 2 15,-4 1-2-15,-4-1 2 0,-2 0 0 16,-10 3 0-16,-7 2-3 0,-3 6 1 15,-1 2 0-15,-4 5 1 0,0 9 0 0,2 2 0 16,1 3 2-16,1 3 5 0,4 2 6 16,5 3-2-16,3 0-3 0,9 1-2 15,2-1-6-15,2-4-2 0,13-5 0 16,6-1 1-16,7-5-1 0,14-5-2 15,9-1-3-15,9-4-8 0,2-2-38 16,0 0-29-16,-10 0-98 0,-11 0-141 16</inkml:trace>
  <inkml:trace contextRef="#ctx0" brushRef="#br1" timeOffset="-133450.8">28768 10525 158 0,'-4'0'38'0,"4"0"7"0,0 0 9 15,0 0-28-15,0 0 10 0,0 0-6 16,0 0-4-16,-2 0-5 0,0 0 3 15,-2 0-8-15,4 0 0 0,0 0-5 0,0 0-3 16,0 0-4-16,0 0-4 0,0 0 0 16,0 0 0-16,0 0 0 0,8 0 4 15,0 0 0-15,3 0 4 0,5 0-3 16,-8 0 1-16,9-4 4 0,-3-1-1 15,5-4-7-15,0 0 6 0,-1-2 0 16,3 1-3-16,-3-4-2 0,-1 0 2 16,-3-1 2-16,-1 0-6 0,-5 2 0 15,-2 2 2-15,-4-2 1 0,-2 1-1 16,0 1-2-16,0-2-1 0,-4 4 6 15,-4 1-6-15,-2-1 3 0,-3 0-1 0,-1 4 0 16,-3 1-2-16,1 1-1 0,-1 3 0 16,3 0 2-16,1 8-3 0,-3 6-2 15,3 5 3-15,1 0 0 0,2 4-2 16,1 1 1-16,5 3-2 0,0 1 2 15,0 0-4-15,4 3 3 0,0 1 1 16,0-2 2-16,4 1 0 0,4-3-2 16,7-4 2-16,6-2 2 0,1-7 0 15,1-4-4-15,2-4 4 0,0-6 0 16,-1-1 0-16,3 0-4 0,0-13 5 0,-2-5-1 15,2 0-1-15,-4-5-2 0,-3-3 2 16,3-1 0-16,-4-1-1 0,-3 0 0 16,1-1 0-16,-5 0 1 0,-4-3 1 15,1-3-3-15,-1-1 3 0,-2-4-1 16,0-3-1-16,0-2-2 0,3-1 2 0,-1 4 0 15,0 6-3-15,-2 8 1 16,-3 6 1-16,-1 8 2 0,-2 8-1 16,0 1-1-16,0 5 2 0,0 0 1 15,0 0-1-15,0 0-2 0,0 0 1 0,0 0-2 16,0 4 0-16,-2 2-1 0,-1 0 4 15,-1 1-1-15,2 1 0 0,0 2 1 16,0 2-3-16,-4-1 3 0,6 4-1 16,-4-2-1-16,0 4 2 0,2 0 1 15,-5 1-2-15,5 3 0 0,-2 1 2 0,0 1 0 16,0 1-2-16,2 1 0 0,0 3 2 15,0-2 1-15,0 0-1 16,2-2-3-16,0-2 2 0,0-1 0 16,0-2-2-16,6-2 0 0,0 0 2 0,4 0 1 15,-1-4-3-15,3 0 0 0,3-2 2 16,-1-2 1-16,1-1-3 0,1-2 2 15,-1-2 1-15,-1-1-1 0,5-1-1 16,-3-1 1-16,-1-1 1 0,3 0 0 16,-3 0-2-16,-1-5 1 0,3-4 0 0,3-3-1 15,-1-5 0-15,2 1 0 0,-1-6 2 16,-1 1 0-16,2-2-2 0,-1 0-2 15,-7 1 4-15,-3-1-1 16,-4 3-1-16,-6 1 2 0,0 2 0 0,0 7 0 16,-8 0-2-16,0 7 1 0,-3 3-1 15,-1 0 0-15,-1 3 0 0,-3 12-3 16,1 5 3-16,1 3 0 0,2 2-2 15,1 4 0-15,-1-1 3 0,4 2-1 16,3 1-1-16,1-4 0 0,4 0 2 16,0-3-1-16,7-4 0 0,7-4-1 0,5-3 2 15,3-6-1-15,1-5 0 0,4-2 1 16,2 0 2-16,-2-11 0 0,6-5-4 15,-2-4 3-15,0-4 0 16,-2-1-1-16,-2 1-1 0,-7 1-1 0,-1 5 3 16,-9 2-1-16,1 3-1 0,-7 1 3 15,0 2 2-15,0 4-1 0,-2 0 3 16,-2 4-5-16,2 2 3 0,-2-1-1 15,0 1-3-15,0 0-1 0,0 0 0 16,2 0 1-16,2 0-1 0,-4 5 1 0,0 0-1 16,0 5 4-16,0 2-3 0,0 1-1 15,0 3 3-15,0 1-1 0,0-3-2 16,0 2 1-16,-4-2 3 0,2 0 0 15,2-2-1-15,0-2 0 0,0-5 1 16,0-3-3-16,0 0-1 0,0-2 1 16,0 0 2-16,6-1 0 0,5-10 1 15,-1-5-3-15,5-1 0 0,3-1-1 16,1-4 0-16,1 2-1 0,1 0 0 15,4-3 1-15,0 4-2 0,-1 3 2 0,-3 1 0 16,-6 6 2-16,-7 3-3 0,-4 3 1 16,-4 2 1-16,0 1 1 0,0 0-2 15,0 0 0-15,0 3 1 0,0 6 1 16,-2 1 0-16,-2 3-2 0,-2 0 1 15,1-1 0-15,1-1-2 0,4-1 0 16,0-3 3-16,0-1-2 0,0-2-1 16,0-3 0-16,0-1 2 0,0 0-1 15,0 0-2-15,9 0 2 0,5-6 2 16,3-4-2-16,1-2-3 0,1 1 0 0,8-1 2 15,-5 3 0-15,-3 1-10 0,-11 5 5 16,-1 3 1-16,-5 0 2 0,-2 0 1 16,2 0 0-16,-2 0 1 0,0 0 2 15,0 7-2-15,0-1 2 0,-7 8 2 16,3-1-1-16,0 1 0 0,0 2 0 0,0 2 2 15,0-4-6-15,4 2 3 16,-2 0-2-16,2-3 2 0,0 0-1 16,0-3-1-16,0-2 2 0,2-1-10 15,6 2-8-15,4-2-24 0,5-4-5 0,4 0 24 16,1-3-84-16,-1 0-83 0,-2-5-79 15</inkml:trace>
  <inkml:trace contextRef="#ctx0" brushRef="#br1" timeOffset="-132970.78">30478 10556 6 0,'0'3'3'15,"0"1"-4"-15,0-4 207 0,0 0-178 16,0 0 21-16,0 0-7 0,0 0-18 16,-2 0 15-16,2 0-9 0,0 0-16 15,0 0-5-15,0 0 4 0,0 0-7 0,0 0 3 16,2 0 4-16,4-2-1 15,0-3-1-15,4 0 2 0,1-2 1 16,1-2-4-16,3-2-1 0,1-2 3 16,1-2-4-16,-1-4 1 0,-1 2 0 0,-3-2-1 15,-6 1 0-15,0 1-3 0,-1-1-1 16,-5-1-3-16,0 1 3 0,0 1-1 15,-9 2-2-15,1 4 5 0,-2 4 5 16,-5 2-4-16,7 5 0 0,-2 0 0 16,-5 0-4-16,5 11 1 0,-3 6-1 0,1 3-1 15,2 3 3-15,1 4-1 0,-1 0-1 16,0-2 5-16,6 1 2 15,4-2-5-15,0-4-2 0,0-1 0 16,0-4-1-16,0-5-4 0,6 0 4 0,2-2-4 16,0 0 2-16,5-2 2 0,3-3-11 15,1-1-5-15,6-2-9 0,6 0-14 16,-5-5 21-16,3-6-47 0,-8 0 0 15,-3 0-23-15,-7-2-99 0,-1-2 0 16</inkml:trace>
  <inkml:trace contextRef="#ctx0" brushRef="#br1" timeOffset="-132610.75">30798 10442 3 0,'2'-1'20'0,"2"1"12"15,-4 0 191-15,0 0-189 0,0 0 40 0,2 0-36 16,2 0-19-16,-4 0 16 0,0 3-11 16,0 4-6-16,0 1 8 0,0 4-4 15,0 1-7-15,0 3-1 0,-8 1 2 16,2 0-2-16,0-3-3 0,2-3-2 15,4-2-1-15,0-4-1 0,0-2-6 0,0 0 0 16,2-2 0-16,6-1-1 0,6 0-5 16,1 0-8-16,4-2-4 0,-3-3 6 15,1 0-5-15,-7 0-8 0,-2 1 18 16,0 2 3-16,-3 0 1 0,-3 1 1 15,2 1 2-15,-2 0-1 0,-2 0 0 16,0 0 1-16,0 0 1 0,0 0-2 16,0 1 0-16,2 4-1 0,-2 2 3 15,2 0-1-15,2 1-2 0,0 1 1 16,0-3 2-16,3-1-4 0,-5-1 1 15,4-3 0-15,-2 3-2 0,2-4-12 0,0 0-5 16,3 0-10-16,-1-5-5 0,0-4-5 16,3-1-29-16,-3-1-4 0,2-5-12 15,3 0-8-15,1-3 63 16,3-2 21-16</inkml:trace>
  <inkml:trace contextRef="#ctx0" brushRef="#br1" timeOffset="-132179.75">31114 10144 73 0,'0'-21'131'0,"0"5"-61"0,0 2-23 16,-2 2 0-16,2 3-9 0,0 2-6 0,0 1-8 15,0 4-7-15,0 2-9 0,0-1-6 16,0 1-3-16,0 0 2 0,0 0 1 16,0 0-2-16,2 0 1 0,-2 1 2 15,0 0 9-15,2 3-6 0,0 0-1 16,0-2 9-16,-2 2-6 0,0 3 1 15,0-3-1-15,0 4-2 0,0 1 0 16,0 1-4-16,0 4 1 0,0 3 0 16,0 2 0-16,3 0-1 0,5 2-1 15,-4 1 2-15,2 0-1 0,0 3-1 0,-6 2-1 16,5 0 0-16,-5 4 3 0,0 3-3 15,0-1 0-15,0 0 0 0,0 1 2 16,0-2-2-16,0-2 0 0,0-7 0 16,0-7 1-16,0-9-2 0,0-2 1 15,0-5 2-15,0 0 0 0,0 0-3 0,2-12 3 16,0-6-4-16,6-2 2 15,-4-3 1-15,2 1-2 0,3-1 1 16,-1 6 0-16,0 2-2 0,0 4 1 16,3 5 1-16,-5 0-4 0,0 4 3 0,2 2-1 15,1 0 2-15,-3 0-1 0,4 2-1 16,0 5-4-16,1 3-8 0,1 1-5 15,5-3-10-15,1 1-4 0,5-2 8 16,0-2-112-16,-5-5-80 0</inkml:trace>
  <inkml:trace contextRef="#ctx0" brushRef="#br1" timeOffset="-131222.68">31801 9260 287 0,'-7'0'43'0,"3"0"15"0,0 0-3 0,0 2-18 16,0 2 16-16,2 3-13 0,2 4-14 15,0 5-8-15,0 6 2 16,6 7-3-16,4 7-6 0,1 6-2 0,1 4-4 16,0 6 7-16,5 5-10 0,-3 3-2 15,1 3 0-15,8 2 3 0,-5 1-3 16,1 1-1-16,2 0-1 0,-5-1-6 15,-4-2 0-15,3-2-4 0,-9-4 0 16,-4-7 5-16,-2-1 0 0,0-5 4 16,-8-7 3-16,-2-4 1 0,1-2-1 15,1-6 0-15,0 1 1 0,0 3-1 0,-5-3 3 16,1-3 3-16,-1-5-4 0,3-6 2 15,0-2-4-15,1 1-1 0,1 3 1 16,0-2 0-16,4 0-15 0,2-1-24 16,2-5-45-16,0-4-67 0,0-1-200 15</inkml:trace>
  <inkml:trace contextRef="#ctx0" brushRef="#br1" timeOffset="-120481.06">23741 13216 1 0,'0'0'9'0,"-2"0"14"0,-2 0 2 16,2 0 32-16,2 0-47 0,-2 0 3 15,-3 0 7-15,3 0-7 0,0-2 4 16,0 2 8-16,0-2-6 0,2 2-3 16,-2 0 0-16,2 0-5 0,0 0-1 15,0 0-2-15,0-1 2 0,-2 0-2 16,2 0 1-16,-2 1 4 0,2-2-1 15,-2 2 2-15,0 0-2 0,0-3 2 16,0 3-5-16,2 0-2 0,-4-2 1 16,1 2-2-16,3 0 1 0,0 0 1 15,0 0 1-15,0 0-5 0,0 0-1 0,0-1-1 16,0 1 5-16,0 0 1 0,0 0 1 15,0-1-1-15,0 1 0 0,0-1-1 16,0 1-9-16,0 0 5 0,0 0 1 16,0 0-2-16,0 0-2 0,0 0-2 15,0 0 2-15,0 0 0 0,0 0 0 16,5 0 0-16,-1 0 1 0,2 0 0 15,-4 0-2-15,4 0 1 0,0 0 1 16,3 0 1-16,-1 0-2 0,4 0 1 16,-1 0 0-16,-1 0 0 0,-2 0-2 0,1 0 1 15,-1 0 1-15,0 0-2 0,-2 0 1 16,3 0 1-16,1 0-1 0,0 0 1 15,-1 0-2-15,-1 0 0 0,0 0 3 16,0 0-2-16,3 0 0 0,1 0 0 16,0 0 1-16,3 0 0 0,-3 0-2 0,5 0 1 15,-9 0 2-15,5 0-1 16,-5 0-2-16,0 0 1 0,2 0 1 15,-1 0 0-15,-1 0-2 0,0 0 1 16,-2 0 1-16,-4 0-1 0,3 0 0 0,-3 0-1 16,-2 0 2-16,4 0-1 0,0 0 0 15,0 0-1-15,0 0 1 0,0 0 1 16,0 0-2-16,-4 0 0 0,7 0 2 15,-5 0 0-15,0-2-2 0,4 2 1 16,-6-1 1-16,2 0-1 0,0 1 0 0,2-2-1 16,-2 1 2-16,2-1-1 0,1 2-1 15,-5-1 1-15,2 1 1 0,0 0-1 16,-2-1-3-16,0 0 0 15,2-1 3-15,0 2-1 0,-2-2 2 0,0-1-1 16,0 1 0-16,0-1 1 0,0-1-2 16,0-1 1-16,0-2 2 0,0 1-1 15,0 0 0-15,0-1-1 0,0-3 1 16,-4 1 0-16,0-5 1 0,-3 0 2 15,3 1-2-15,-4-1 3 0,0-1-3 0,-1 3-2 16,1-3 1-16,0 2 1 0,0 2-3 16,-1 2 1-16,-1 0 1 0,2 1-1 15,4 2 0-15,0-1-2 16,-1 5 2-16,3 0-1 0,2 2-7 15,0 0-17-15,0 0-5 0,0 2 2 0,0 6-23 16,4 2-45-16,-4-4-95 0</inkml:trace>
  <inkml:trace contextRef="#ctx0" brushRef="#br1" timeOffset="-119750.02">24127 13220 25 0,'0'3'12'0,"0"-2"-1"0,0 0-8 16,0-1 81-16,0 0-25 0,0 1-38 16,0-1 11-16,0 0-9 0,0 0 0 15,0 0 3-15,0 0-4 0,0 0-3 16,0 0 3-16,2 0-2 0,1 0-7 15,1 0 1-15,2 0-5 0,0 0-2 16,0-3-2-16,7 1 1 0,-1-3-2 16,1 1-2-16,5 1 2 0,-3-2-3 0,3 0-1 15,1 1-1-15,-5 2 4 0,1-3-3 16,1 2 1-16,-5 2 3 0,-3-1 1 15,0 0-3-15,-8 2-3 0,2-1 2 16,-2 0 1-16,2 1-2 0,-2 0 0 16,0 0 0-16,0 0 1 0,0 0-1 0,0 0 1 15,0 0 2-15,0-2 2 16,0-1 4-16,0-1-6 0,0-2-2 15,0-1 1-15,2-2-1 0,0-1 0 16,-2-3 1-16,0 0 2 0,0-2-1 16,0-2-3-16,0-2 7 0,0-1 0 0,-6-2-4 15,4 1 0-15,-2 0 2 0,0 4-3 16,-4 1 1-16,6 5-2 0,-5 3 0 15,5 2 1-15,0 6-2 0,2 0-1 16,0 0 0-16,0 0-6 0,-2 7-1 16,2 5-10-16,0 2-11 0,0 2-15 0,0-2-41 15,0-3-79-15</inkml:trace>
  <inkml:trace contextRef="#ctx0" brushRef="#br1" timeOffset="-119159.98">24336 13185 20 0,'0'3'8'16,"0"1"1"-16,0-2 3 0,0-1 87 16,0-1-49-16,0 0-22 0,0 0-1 15,0 0-1-15,0 0 1 16,0 0-12-16,0 0 0 0,4 1 12 0,-2-1-10 15,7 0-6-15,-1 1-1 0,-2-1 1 16,4 0-2-16,3 0-3 0,-1 0 3 16,1 0-4-16,3 0 1 0,1 0-3 15,-3-1 2-15,1-1-5 0,-1-2 1 16,-3 1 0-16,-1 1 4 0,-2-1-2 0,-2 0-1 15,-2-1-1-15,-1 4 1 0,-1-3 1 16,-2 0-3-16,2 0 3 0,0-3 1 16,-2-2-2-16,0-1-1 0,0-2 3 15,0-3 8-15,2-1 0 0,-2-5-3 16,2-2-1-16,2 2 1 0,-2-4 0 15,2 1 3-15,2 4-5 0,-1 0 0 16,-1 3 1-16,-2 4-4 0,0 2-2 16,-2 5 2-16,0 2 0 0,2 3-3 15,-2 0-1-15,0 0 1 0,0 0-2 16,0 3-7-16,-4 7-2 0,0 5-12 0,-3-1-23 15,5 2-21-15,2-2-62 0,-6-3-153 16</inkml:trace>
  <inkml:trace contextRef="#ctx0" brushRef="#br1" timeOffset="-118504.95">24545 13199 15 0,'-4'0'14'0,"2"0"0"15,0 0-3-15,-2 0 141 16,4 0-115-16,0 0 8 0,0 0-10 15,0 0-17-15,0 0 4 0,0 0-11 16,0 2 3-16,4 0 3 0,6 0 0 0,2-1-3 16,3 0-8-16,4 1-6 0,-1-2 2 15,1 0 0-15,3 0-1 0,-1 0-1 16,0 0 1-16,-1-2 1 0,-3-1-3 15,0 0 1-15,-1 1 2 0,-6 2-2 16,-1 0-1-16,-1-1 1 0,-2 1 1 0,2 0 0 16,3 0-1-16,-3-1-1 0,2-1 5 15,-1 2-6-15,-7 0 4 16,0 0-4-16,-2 0 6 0,0-3 3 15,2 0-2-15,-2-2-1 0,0-2 6 0,0 4-2 16,2-4-2-16,-2 1 0 0,2-2-1 16,-2-2 4-16,0-1 2 0,0 0 0 15,0-2 5-15,0 0-5 0,0 2-2 16,0-3-2-16,-2 1 0 0,-6 2-1 15,1 1-5-15,1 3 1 0,-2 5 0 16,0 0-3-16,2 2-8 0,-1 0-15 0,5 2-16 16,0 4-24-16,2-1-49 0,-4-3-178 15</inkml:trace>
  <inkml:trace contextRef="#ctx0" brushRef="#br1" timeOffset="30387.57">8901 5146 42 0,'0'0'52'0,"0"-1"-41"16,0-1 1-16,0 2 12 0,0-1-2 16,0-1-1-16,0 1-3 0,0 0-4 0,0-3-6 15,0 4 2-15,0 0 3 0,0 0 0 16,0-1-1-16,0 1-2 0,0-2 6 15,0 0 0-15,0 2 1 0,0-1-2 16,0-1 0-16,0 1 0 16,0-1-2-16,-2 0-5 0,2 1 2 0,-2-2-1 15,0-1 4-15,0-1-2 0,0-1-3 16,0-1 4-16,0 2-4 0,-3-3 4 15,5 1-2-15,-6 1 0 0,4-1-1 16,0 2 2-16,-4-4-3 0,2 4 0 16,0-2-2-16,-5 0-1 0,-1 2 5 0,4 0-4 15,-2 0-2-15,1 2 1 0,-1 1-2 16,-4-1 0-16,1 3-1 0,-1 0-1 15,0 0 1-15,-5 0-1 0,-2 5-1 16,-1 3-1-16,-1 1 2 0,2 2-2 16,1 1 2-16,-1 0-1 0,1 1-1 0,1 1 1 15,1-1 0-15,1 4 1 0,3 1-2 16,-1-1 1-16,3 4 1 15,0-3-2-15,1 2 2 0,3 0-1 16,4 1 0-16,-4 1-2 0,6 1 4 0,-2 0-2 16,0-1-1-16,2 1 1 0,0-2 1 15,2 1-1-15,2-2 0 0,4-2 0 16,0-1 3-16,5-1-3 0,1-1 0 15,1 2 0-15,-1-2 3 0,1-1-3 16,-1-1 0-16,1-2 0 0,5 0 0 0,-1-1 4 16,6-4-6-16,2 0 4 15,4-4-1-15,0-2 0 0,2 0 0 16,4 0-1-16,-2-4-1 0,-2-5 1 15,0 0 2-15,-4 0-2 0,-4-3-2 0,-4 1 4 16,-5-2-3-16,3-1 1 0,-3-1 3 16,-1-3-2-16,-1 0-2 0,-1-1 2 15,-3-2 0-15,-4-3 1 0,-2 2-2 16,3-2 1-16,-5-1 1 0,-2 1-1 15,0-1-2-15,0 1 2 0,0 1 0 0,0 2 1 16,-2 2-2-16,-9 1 2 0,1 2 3 16,-5-1-1-16,-1 0 2 0,-7 1-3 15,-4 0 0-15,-2 3-2 16,-6 2-1-16,-6 4 0 0,-1 1 2 0,-3 5-2 15,2 1-2-15,-1 0 2 0,-1 0 0 16,8 8-10-16,1 4-19 0,14-1-30 16,1 1-49-16,4-2-205 0</inkml:trace>
  <inkml:trace contextRef="#ctx0" brushRef="#br1" timeOffset="33207.71">11584 4998 104 0,'0'0'38'0,"0"0"-8"0,0 1 9 0,0-1-4 15,0 0-11-15,0 0-2 0,0 0 0 16,0 0-3-16,0 0 1 16,0 0-2-16,0 0 0 0,0 0 1 15,0 0 2-15,0 0-2 0,-2 0 0 0,0 0-6 16,0 0-1-16,2-2 3 0,0 1-1 15,-2-2 3-15,2 0-5 0,0 1 0 16,0-2-1-16,0-1-2 0,-2 2 6 16,0-1-6-16,-2-1 0 0,4 1-2 15,0 0-1-15,-2 0 2 0,2 2 1 0,0 1-1 16,0 1 0-16,0 0-2 0,0 0 0 15,0 0-5-15,-3 0 2 0,3 0-1 16,0 0-1-16,0 0-2 16,0 0 0-16,0 0 1 0,0 0 1 0,0 5-2 15,-2 1 1-15,0 0 1 0,2 2 0 16,-2 1 0-16,-2 0-1 0,2 0 3 15,0 1-1-15,0 0-3 0,-2 2 1 16,4 2 2-16,-2 2 0 0,2 0-2 16,0 4-1-16,0 1 3 0,0 2-1 0,0 3-2 15,0 1 2-15,-2-1 1 0,2 2-1 16,0 0-1-16,-4-1 0 0,1 4 1 15,3-4 1-15,0-1-2 0,-2-2 1 16,2-1 0-16,0-2-3 0,-2 0 2 16,2-1 2-16,-2-2-3 0,0-3 2 15,2 0-1-15,0-4-1 0,0 2 2 16,0-3 1-16,0-1-3 0,0 0 2 15,0-2 0-15,0-1 0 0,0-1-2 16,0 0 1-16,0-1 0 0,0 2 2 16,0-2-3-16,0 0 0 0,0-1 3 0,0-1-2 15,0 1 0-15,0-1 0 0,0 0 1 16,0-1 0-16,0 0-1 0,0 1 0 15,0 0 1-15,-2 0 0 0,-2 0-1 16,4 3 1-16,0-1 0 0,0-2 0 16,0 1-2-16,0-3 0 0,0 0 2 15,0 1-1-15,0-1 0 0,0 0-1 16,0 0 2-16,0 0 0 0,0 0-1 15,0 0-1-15,0 0 3 0,0 0-1 16,0 0-3-16,-2 0-1 0,2 0-7 0,0 0-2 16,0 0-16-16,0-3-30 0,-2-6-50 15,-4-3-199-15</inkml:trace>
  <inkml:trace contextRef="#ctx0" brushRef="#br1" timeOffset="41686.21">8000 5160 116 0,'0'-2'41'0,"0"-3"-7"16,-2 1 7-16,2 0-5 0,-4-1-3 15,-1 2-6-15,3 0 0 0,2-1-5 16,-6 1-11-16,2-1 5 0,2 1-5 16,-2 0 1-16,-4 1 3 0,5-2-8 15,-3 0 11-15,0 1-5 0,2 1-4 0,-4-3-2 16,4 3 4-16,-5-1-1 15,-1 1-5-15,0 1 1 0,-7-2 1 16,5 3 0-16,-5 0-4 0,-1 0 5 16,3 0 3-16,-1 0-3 0,-1-1 1 15,0 1-1-15,1 0 1 0,1 0-6 0,-1 2 0 16,1 5 0-16,-1 0-1 0,-1 2 1 15,5 1-2-15,-3 2 1 0,1 4-1 16,0 3 1-16,-5 5-3 0,4 0 3 16,5 2 1-16,2 0-3 0,6 0-1 15,2 5 0-15,0 3 2 0,-2 1 1 0,2 1-2 16,0-2 0-16,0-3-2 15,10-2 3-15,5-3-2 0,-1-2 3 16,5-5-1-16,1-3-1 0,3-2-1 16,6-4 2-16,4-3 2 0,0-4-3 0,2-3 0 15,2 0 0-15,-3 0 1 0,-1-5-2 16,0-6-1-16,-2-3 2 0,0-2 3 15,-7-2-3-15,-3 0 0 0,-2 0 0 16,-3-2 2-16,-3-2-1 0,-1-1-1 16,1-2 0-16,-5-1 2 0,-6 0-1 0,-2-2 0 15,0-1 0-15,-4-4 3 0,-9-2-3 16,1-1-1-16,-7-1-2 15,-3 4 3-15,-5 4 0 0,-4 4-2 16,-4 6 0-16,6 8 1 0,-2 4-1 0,4 5-3 16,8 2 2-16,1 0-7 0,5 10-24 15,5 8-29-15,0-2-51 0,-3 3-208 16</inkml:trace>
  <inkml:trace contextRef="#ctx0" brushRef="#br1" timeOffset="43106.3">10857 5130 167 0,'0'-5'17'15,"0"1"12"-15,0 0 12 0,0 0-4 16,0-2-9-16,0 3-6 0,0-3 0 0,0 3 7 16,0-1-9-16,0-1-1 0,-5 0-1 15,1-1 2-15,-2 0-2 0,-4-1-3 16,-3 4-3-16,3-1 4 0,-4 0-7 15,-1 2-4-15,-2 0 3 0,-3 0 1 16,-1 2-4-16,-4 0 0 0,5 0-5 0,-5 2 4 16,2 6 0-16,-2 1-1 0,3 2-2 15,-3 5 2-15,2-2 0 0,7 2-3 16,-3 6 1-16,2 3-1 15,3 5 2-15,4 1-4 0,1 3 2 0,5-2 2 16,4 3-2-16,0-3-2 0,0 0 2 16,0 3 2-16,2-5-2 0,2-3 0 15,9-4-2-15,3-2 4 0,5-2 0 16,8 0-4-16,4-4 4 0,4-6 0 15,7-3 0-15,5-2-5 0,1-4 5 0,-1 0-1 16,-5-8-3-16,-7-4 4 0,-6-3-4 16,-2-3 3-16,-6-2 0 0,-5-3-1 15,-7 0 2-15,1-2 1 0,-8-3-1 16,0-1 4-16,-4-4 4 0,0-2 3 15,-6-3 0-15,-6-2-8 0,-5-4-3 16,-6 0-1-16,-1 6 0 0,-9 2-3 16,-3 9 2-16,1 9 0 0,-12 12-3 15,-1 6-13-15,7 6-36 0,14 14 44 16,17 2-9-16,3-2-120 0,3 2-284 0</inkml:trace>
  <inkml:trace contextRef="#ctx0" brushRef="#br1" timeOffset="44601.38">13784 5009 172 0,'0'0'63'15,"0"0"-16"-15,0 0 14 0,0 0-19 16,0 0-8-16,-3-2-6 0,-1-3-4 16,4 2-2-16,-4 2 4 0,4-1-8 15,0 2-4-15,0 0 2 0,0-1-2 0,0 1-3 16,0 0-1-16,0 0-3 15,-2 3-6-15,0 6-1 0,-2 6 4 16,0 1 1-16,0 8-2 0,0 7-4 16,-5 2 4-16,3 3 8 0,2 2-5 0,-2 0-1 15,4 1-4-15,0 0 5 0,0-4-4 16,-1-3 0-16,3-2 1 0,0-3 2 15,-2-4-3-15,2-4 1 0,0-3-1 16,0-5-1-16,0-3-1 0,0-2 1 16,0-2 0-16,0-2 1 0,0-2-2 15,0 0-1-15,0 0 1 0,0 0-6 0,5-8-15 16,5-5-18-16,6-3-28 15,1-7-31-15,4-4-97 0</inkml:trace>
  <inkml:trace contextRef="#ctx0" brushRef="#br1" timeOffset="45075.41">14406 5186 241 0,'0'-9'54'0,"-2"2"-16"16,-5 0 16-16,-3 1-10 0,-2 2-10 15,-1-1-8-15,3 0-5 0,-4 5-1 16,-1 0-6-16,-6 0 1 0,3 0-5 15,-3 3 8-15,0 5-4 0,-1 3-3 16,1 2-2-16,0 5-3 0,-1 3 0 0,3 4-6 16,3 4 3-16,1-1 3 0,7 4-5 15,6 1-2-15,2 1 1 0,0-2 1 16,6 0 0-16,8-5-3 15,9-4 2-15,6-2 1 0,2-5 0 0,4-5 0 16,7-3-1-16,-5-8 0 0,4 0 1 16,-2 0 0-16,1-13-1 0,-9-2 2 15,0-3 0-15,-7-2-3 0,-5 1 3 16,-4-2 0-16,-7-3 2 0,0-1-4 15,-4-4 1-15,0 0 1 0,-4-6 2 0,0-3-3 16,-2-5 0-16,-6-5 1 0,-4-3-2 16,-3 1-1-16,-3 3 0 0,-7 7 2 15,-2 13-2-15,-2 8-1 16,-4 12-5-16,8 7 3 0,6 4-5 0,5 14-17 15,4 5-23-15,1 0-51 0,-1-2-191 16</inkml:trace>
  <inkml:trace contextRef="#ctx0" brushRef="#br1" timeOffset="46151.47">16847 4966 253 0,'2'0'49'0,"-2"0"4"15,0 0 5-15,0 0-9 0,0 0-14 16,-4 0-6-16,2 1-13 15,0 8-9-15,-2 2 6 0,0 2 3 0,4 6 4 16,-3-1-6-16,-1 2 1 0,2 4-2 16,0 2-4-16,-2 2 0 0,2 3 1 15,0 3-2-15,0-3-1 0,0 2-3 16,2-1 0-16,0-1-2 0,0-2-1 15,0-3 2-15,0-2-3 0,4-1 0 0,0-4 1 16,0-5 0-16,-2-2-1 0,-2-4-1 16,2-3 1-16,0-2-4 0,0 0-6 15,1-3-11-15,-3 0-9 0,0 0-14 16,2 0-17-16,6-8-22 0,2-8-80 15</inkml:trace>
  <inkml:trace contextRef="#ctx0" brushRef="#br1" timeOffset="46514.49">17434 4995 49 0,'2'0'-49'16,"-2"0"308"-16,0 1-211 0,0 3-25 15,0 5 21-15,0 3 11 0,-4 5-18 16,-4 5-8-16,-1 4-1 0,-5 3 11 16,2 2-4-16,-3 2-11 0,1 2-5 15,-1 2 1-15,1 1-4 0,1 0-5 0,1-2-1 16,4 0-1-16,6-2-6 15,-3-2-2-15,5 0 2 0,0-1-1 16,0-3-2-16,3-1 0 0,7-3 1 16,0 0-7-16,7-1-27 0,10-5-35 0,-3-10-79 15,3-5-278-15</inkml:trace>
  <inkml:trace contextRef="#ctx0" brushRef="#br1" timeOffset="50231.7">16624 6051 4 0,'-2'4'-3'16,"-2"-3"99"-16,2-1-69 0,2 0 7 15,0 0 2-15,0 0-6 0,0 1-1 0,0-1-3 16,0 0 2-16,0 0-2 0,0 0-1 16,0 0-1-16,0 0 0 0,0 0-3 15,0 0-5-15,0 0-1 0,0 0-6 16,0 0 1-16,0 0-5 0,4 0 0 15,0 0 0-15,2-1 0 0,4-2 3 0,1 1-4 16,-1-2 1-16,4 3-1 16,1 0-4-16,1-1 2 0,-1 2-1 15,1 0 1-15,-5 0-3 0,-1 0 0 16,0 0 3-16,-3 0-3 0,-1 0-1 0,2 0-2 15,-6 2-8-15,4-1-13 0,-1 2-27 16,-3-3-42-16,-2 0-78 0</inkml:trace>
  <inkml:trace contextRef="#ctx0" brushRef="#br1" timeOffset="50752.73">17201 6152 167 0,'-5'2'41'15,"5"-2"5"-15,0 2-12 0,0-1-13 16,7-1 5-16,5 0 0 0,5 0-8 16,3 0-9-16,1 0-6 0,4 0-1 0,-3-1-1 15,-3-4-1-15,4 4 0 0,-9-2-9 16,-1 2-35-16,-3-4-49 0,-6-1-43 15</inkml:trace>
  <inkml:trace contextRef="#ctx0" brushRef="#br1" timeOffset="80490.42">21364 898 6 0,'0'-7'17'16,"0"2"-6"-16,0-1-10 0,0 1 3 15,0 0-1-15,0-2-3 0,-2 4 1 0,2-4 3 16,-2 2-3-16,-1 0 2 0,3-2 1 15,0 0 3-15,-4-1 7 0,2 0-6 16,-2-1-3-16,0-1-2 0,0 0 1 16,-2 1-3-16,2 3-1 0,-1 2 0 15,3-1-1-15,0 4 1 0,0-2 0 0,2 2-2 16,0 1 1-16,0 0 0 0,0 0 3 15,0 0 3-15,0-2 0 0,0-1 9 16,0 1 0-16,0-1 20 16,-2-3-17-16,0 1-2 0,0 1 7 0,0 0-1 15,0-1-7-15,0 0 5 0,2 0-2 16,-2 0 4-16,2-2-2 0,-4 2 5 15,4-1-5-15,0 1-5 0,0 1 4 16,0 0-2-16,0 1 1 0,0-2-5 16,0 2 1-16,0 0-1 0,-2 1-1 15,2 0-6-15,-3 1 5 0,3 0-3 0,0 1-2 16,0 0-2-16,-2 0-4 0,0 0 2 15,0 1-1-15,2 9 1 0,0 4 0 16,-2 1-2-16,0 3 2 16,2 5 1-16,0 0 0 0,-2 4 1 0,2 4-1 15,0 2-1-15,0 3 2 0,0 4-2 16,0 4 4-16,0-1 3 0,0 3-5 15,2 2-1-15,0 0 5 0,0 1-3 16,0-1-1-16,2 1 1 0,-1-1-1 16,-1 3-4-16,4-4 2 0,-2 1 3 0,0 0-3 15,2-2-1-15,-4-1 2 0,2 2 2 16,-4 0-3-16,0 1 3 0,-4-4 19 15,0-6-14-15,0-9-8 0,4-3-1 16,0 0 1-16,0-6 0 0,0-1 0 16,0-2-1-16,0-2 1 0,0-5 11 15,0-2-15-15,0-1 0 0,0-7 1 16,0 0 4-16,0 0 1 0,0 0-1 15,0 0 3-15,0-5-2 0,-2-7-6 16,0-3-4-16,0-4-21 0,2-3 9 0,0-5-17 16,0 3-20-16,4-5-34 0,0-1-99 15</inkml:trace>
  <inkml:trace contextRef="#ctx0" brushRef="#br1" timeOffset="85249.71">21397 689 50 0,'0'0'28'16,"0"0"35"-16,2 0-24 0,0-2-3 15,-2-6-5-15,2 3-4 0,4 0 0 0,-2-1 2 16,3-1-12-16,-1 2-3 0,4-1-4 15,-2 1 1-15,5 2 5 0,-1-2-4 16,-2 2-4-16,3 0 0 16,-1 1 0-16,5-1-1 0,-1 3 0 0,1 0-2 15,-1 0-3-15,3 0-4 0,4 0 4 16,2 2 0-16,3 1-1 0,3 2 0 15,5-4-1-15,-1 2 3 0,4-2-2 16,2 0-1-16,-1 0 1 0,-1 1 1 16,4-2-1-16,-3 0-1 0,1 0 1 0,2 0-2 15,-1 0 1-15,-1 0 0 0,0 0 0 16,-5 0 1-16,-1 0 0 0,-6 0-2 15,0 0 1-15,0 0 1 0,-1 0-1 16,1 1 0-16,0 2 0 0,4 1 1 16,0-2 0-16,3-2-2 0,-3 2 1 15,4-2 1-15,-2 0-1 0,6 0-1 16,-1 0 2-16,-3 0 0 0,2 0-2 15,-2 2 1-15,-2-1 0 0,1 3 1 16,-3 1-2-16,-4 1 1 0,2 1 0 16,-4 1 1-16,1 0-1 0,-1-2-1 0,2 1 1 15,-2-1 1-15,2-4-1 0,0 3-1 16,0-1 1-16,-2-2 1 0,2 3-1 15,0-2-1-15,0 0 2 0,0 1 0 16,0 2-2-16,-3-2 1 0,3 2 0 16,0 0 1-16,0-2-1 0,2-1-1 15,2 1 2-15,0-3-1 0,0 2 0 16,5-1 0-16,-3-2 0 0,2 0 1 15,2 1-1-15,1-1-1 0,1 0 1 16,2 0 1-16,-1 0 1 0,1 0-4 0,0 0 2 16,5 1 2-16,0-1-2 0,-1 0-2 15,1 0 4-15,-3 0-2 0,1-2 0 16,-3 2-2-16,-2-1 2 0,-1-2 3 15,3 2-3-15,-2 0-1 0,3-2 1 16,-3 2 1-16,-4 0-1 0,5-2-1 16,1 0 1-16,-2 0 1 0,5-1-2 15,1 0 1-15,3 1 0 0,0 0 1 16,3-2-1-16,5 1-3 0,0-1 3 15,4-2 2-15,4 0-2 0,5 1-2 0,-1-3 2 16,0 3 2-16,0-1-1 0,-3 2-1 16,-1 0 0-16,-4 2 0 0,-2 1 0 15,0 0-1-15,-2 1 3 0,2-1 0 16,2 0-3-16,-3 1 1 0,3 0 0 15,-2 0 2-15,-2 1-2 0,-2 0-2 0,-2 0 3 16,-2 0 0-16,-3 0-2 16,5 0 1-16,0 0 0 0,1 0 1 15,7 0-1-15,0 0-1 0,3 0 0 16,3 0 2-16,0 0-1 0,2-3-1 0,1-1 2 15,-3 1-1-15,0 0 0 0,-4 1 0 16,-2 0 0-16,-2 0 1 0,0 2-2 16,-6 0 2-16,2 0-2 0,-3 0 2 15,1 0 0-15,-2 0-2 0,-3 0 2 16,5 0 0-16,-2-2 0 0,1 1 0 0,3 0 1 15,-2 0-1-15,-2 0 0 0,-3 0-1 16,-3-1 1-16,3 1 0 16,-1-1 0-16,0 0 0 0,-3 2 1 15,0-1-5-15,-1 0 3 0,-1 1 0 0,-1 0 1 16,1 0 1-16,0 0-2 0,3 0 1 15,-1 0-1-15,1 0 1 0,-3 0 1 16,-1 0-1-16,-3 0-2 0,-2 0 2 16,0 0-1-16,-2 0 0 0,1 0 0 15,-3 0 0-15,0 0 1 0,0 0-1 16,0 0 1-16,-2 0 0 0,0-3 0 0,-2 2-1 15,2-3 1-15,2 1 1 0,-2 0-2 16,0 0-1-16,2-1 2 16,0 0-2-16,-2 1 1 0,0-2 0 15,-4 2 0-15,-2 1 1 0,2-1-2 0,-3 1 2 16,1 0-1-16,0 2-1 0,4-1 1 15,0 1 1-15,4 0 2 0,-2 0-2 16,0 0-1-16,-2 0-2 0,0 0 3 16,4 0 1-16,-2 0-2 0,0 0 0 15,0 0 1-15,-2 0 0 0,-2-1-1 0,-4-1 0 16,1 1 1-16,-3 1 0 15,0 0 1-15,-1 0-2 0,5 0 0 0,-6 0 2 16,6 0-2-16,1 0-1 16,1 0 1-16,0 0 1 0,2 3-1 0,-2-2 0 15,0 1 0-15,0 1-2 0,0-1 2 16,-3-1 2-16,-1 1-4 0,-2 0 3 15,-7-1-2-15,1 0 1 0,-7 2 1 16,-4-3 0-16,-4 0-1 0,0 1 1 16,0-1 3-16,0 0-1 0,0 0 0 0,0 0-2 15,0 0-1-15,0 0 1 0,0 0-2 16,0 0 0-16,2 0 0 0,2 1-1 15,-2-1 0-15,3 0 2 0,1 1 0 16,-2-1 2-16,-2 0-4 0,4 2 2 16,-6-2 2-16,0 0-2 0,0 0 0 15,0 0 1-15,0 0 1 0,0 0-1 16,0 0-1-16,0 0-1 0,0 2 0 15,4-2 1-15,0 2 0 0,5 1-1 16,1-3 1-16,0 2 1 0,7-1-2 0,2 0 1 16,-1 1 0-16,5 0 1 0,-2 1 0 15,-5-1-2-15,1-1 1 0,-9 2 1 16,0-2-2-16,-6 0 1 0,4-1 1 15,1 0-1-15,1 2 0 0,6 1-1 16,5 1 2-16,2 1-1 0,1 0 0 16,1 1 0-16,2-1 0 0,-2-2 2 15,-3 0-2-15,1-3 0 0,0 0 2 16,1 0 1-16,1 0-2 0,2 0-1 15,0-2 1-15,-2 1 0 0,3 0-1 0,3 1-1 16,2-1 1-16,2 0 1 0,3 1 0 16,-1 0-2-16,-2 0 2 0,-4 0 0 15,-2 0-2-15,-5 0 0 0,-5 1 1 16,-5 1 1-16,-8-1-2 0,1 0 0 15,-3 0 0-15,0-1 2 0,-2 0-2 0,2 1 0 16,-2 1 2-16,0-1-1 16,4 0 0-16,-4 1-1 0,6-2 2 15,-2 0 0-15,0 0 0 0,3 0 1 16,-3 0 1-16,0 0-2 0,0 0 1 15,-4 0-1-15,2 0 0 0,0 0 3 0,-2 0 0 16,2 0-2-16,-2-2 2 0,0 2-1 16,0-1-2-16,0 0 0 0,0 1 0 15,0-1 0-15,0 1-2 0,0-1 0 16,0 1 1-16,0 0-1 0,0-1-1 15,0 1 1-15,0 0 1 0,0 0 1 0,0 0-2 16,0 0 0-16,0 0 1 16,0 0 0-16,0 0-2 0,0 0-2 15,0 0 1-15,0 2-1 0,0 3 1 16,0 4 1-16,0 3 2 0,-4 3-1 0,4 5 1 15,0 3-1-15,-2 4 2 0,2 5-2 16,0 5 2-16,0 3 0 0,-4 3 0 16,0-1 1-16,-5 2-1 0,1 1-1 15,0 2 0-15,4 4 4 0,-2-1-2 16,3 0-1-16,1-1-1 0,-2-4 3 15,4-1-2-15,0 0 2 0,0-2-1 0,0 2 1 16,0 0 8-16,0 1-8 16,0-1-1-16,0 2 2 0,0-1 0 15,2 1-3-15,0-1 2 0,3 4-5 0,-1 2 5 16,0 1 1-16,-2 2 2 0,-2 0 2 15,0-3-12-15,0 1 5 0,0-4 1 16,-2-3-2-16,-2-3 1 0,0-5-1 16,-5-4 2-16,7-4 0 0,-2 1-2 15,0-3 1-15,2-3-1 0,0 1-1 0,-2-2 1 16,4-2 1-16,0 1 0 15,-2-2-1-15,2 1 0 0,0 0 0 0,0 0 2 16,2 0-2-16,0-2 2 16,2-1-2-16,0-2 0 0,-2-2 1 0,2-1-1 15,-2-4 0-15,-2-1 2 0,4-1-1 16,-2-1-1-16,1 1 1 0,-1 3 0 15,-2 0 0-15,2-1-1 0,0 2 0 16,-2-3 1-16,0-2-2 0,0 0 1 16,0-1 0-16,0-3 2 0,0 1-1 0,0-3 0 15,0 0 0-15,0 0 1 0,0 2 1 16,0-2 2-16,0 0 0 0,0 0 1 15,0 0-1-15,0 0-3 0,0 0 0 16,0 0 0-16,0 0-1 0,0 0 0 16,0 0-1-16,0 0 1 0,0-2-3 15,-2 2 2-15,-2-4 1 0,1-1 0 16,-1 4 0-16,2-3-2 0,-4 1 0 15,2 1 3-15,-4-3-2 0,1 2-1 16,1 1 0-16,2-1 2 0,-2 0-1 16,4 1-1-16,-2 2 1 0,2-2 1 0,0 2-1 15,0 0 0-15,-3-1-1 0,3 0 2 16,-2-2 0-16,-2-1-1 0,0 2-1 15,0 0 2-15,-7 0 0 16,3-1-2-16,-3 1 1 0,-1 1 0 0,-3-1 1 16,1 1-2-16,-3-1 0 0,5-1 2 15,-3 2 0-15,3-1-2 0,-7 1 0 16,0 1 2-16,-5 0-3 0,-3 0 2 15,-2 0 0-15,0 0 1 0,4 0-1 16,-2 0-1-16,4 4 1 0,-6-2 1 0,0 1-1 16,-2-1-1-16,-4 1 1 0,-3-2 1 15,1 3-1-15,0-2-1 0,2-1 1 16,2 1 2-16,1-1-2 0,-1-1-1 15,0 0 1-15,0 0 1 0,-2 0 0 16,0 0-2-16,-3 0 0 0,-1 0 2 16,0 0-1-16,-3 0-1 0,3 0 0 15,-2 0 2-15,-1 0-1 0,1 0 0 16,-1 0-1-16,1 0 2 0,-5 0 0 15,1 0-2-15,1 0 0 0,3 0 3 0,-3 0-2 16,-1 0-1-16,-3 0 1 0,3 0 1 16,-3 0-1-16,1 0-1 0,1 0 1 15,0 0 1-15,-3 0-1 16,-1-1-1-16,0-1 1 0,1 2 0 0,-1 0 1 15,-6 0-3-15,4 0 2 0,-1 0 1 16,-3 0-1-16,-2 0-2 0,2 0 2 16,-2 0 2-16,0 0-3 0,2 1-2 15,0 1 0-15,0 3 3 0,5-2-1 16,1-2-1-16,-2 0 2 0,7 2 1 0,-3 1-2 15,0-2 1-15,1 2-1 0,1-2 2 16,-3-2-1-16,-3 2 0 0,-2 0-1 16,-2-1 1-16,-2 0 1 0,2 0-2 15,-2 0 0-15,0-1 3 0,0 2-2 16,-2 0-1-16,-2 0 0 0,0 2 2 15,4 0-1-15,-6-1-1 0,0 2 0 0,2 0 2 16,-4-1-3-16,4 1 2 16,0-2 1-16,2-1-2 0,2-1 2 15,-2 0-2-15,0 1 2 0,0-1-2 16,0 2 1-16,0-1 0 0,4-2 1 0,2 0-2 15,-2 0 2-15,0 0-2 0,-6 0 1 16,2 0 0-16,-8 0 1 0,-1 0-2 16,5 0 1-16,-6 0 1 0,2 0-2 15,-1 0 2-15,3 0-2 0,-4 4 2 16,2 3-1-16,-1-3-1 0,1 1 1 15,0-1 0-15,2-2 1 0,-3 2-2 0,1 0 1 16,4 1 0-16,-2-2 0 16,4 1 0-16,-3 1-3 0,5-2 4 15,-2 1 1-15,2 2-5 0,0-2 3 0,-2-1 1 16,-2 2-1-16,0-3-1 0,-2 1 0 15,4-1 2-15,-1 2 0 0,1-2-2 16,0 0 0-16,0 1 2 0,-2-1-1 16,4 1 0-16,0 0-1 0,2-1 2 15,2-1-1-15,7 0-2 0,-3-1 1 16,2 0 1-16,5 0 0 0,1 0-1 15,3 0 0-15,1-4 2 0,-1 1-1 16,0-1-1-16,-1 1-1 0,1 1 1 16,1 0 0-16,3 1 1 0,0-2-3 0,2 1 3 15,-3-3 0-15,5 3-1 0,6-3 0 16,-2 2 2-16,0 1-1 0,2-2-1 15,-2 1-1-15,0 1 2 0,-2-2 0 16,2 1-2-16,2-1 0 0,-2 2 1 16,4-2 0-16,1 0 0 0,5 3 0 0,0-4 1 15,5 0 1-15,1 2-2 0,1-1 0 16,-1 2 2-16,3-1-1 15,-1 0-1-15,1-1 0 0,2-1 2 16,-7 1-2-16,5-1-5 0,-3 1 2 0,-1 1 2 16,-1 1 2-16,-1 0-3 0,-3-1-3 15,-4 1-4-15,-2-1 0 0,-2 3 4 16,2-4-8-16,3 3 5 0,5-2 9 15,2 1 0-15,9 1 0 0,0-1 0 16,2 1 0-16,-3 0 0 0,1-3 0 0,2 1 0 16,-4 1 1-16,3-2 0 0,1 1 0 15,-2 0 0-15,-2-1-1 16,-5 3 0-16,-3-3-2 0,-9 4 3 15,-4 0-3-15,-4-2-2 0,-1 0 5 0,10 0-2 16,3-2 4-16,4 2-3 0,5 1-2 16,-3 1 2-16,-3 0 0 0,-1 0-1 15,0-2 1-15,1-3 1 0,3 0 1 16,3 1-2-16,1-1-2 0,5 1 5 15,2 3 0-15,-1-1-4 0,-1 0 0 16,0 2 2-16,-4-3-1 0,1 2-1 0,3-1 1 16,-2 0 1-16,-1 0 0 0,-1 2-3 15,4 0 2-15,-3 0 0 16,3 0 1-16,2 0-3 0,-3 1 1 15,1 1 1-15,-2 1 1 0,0 1-2 0,1-2 1 16,-3 1 1-16,-1-3-1 0,1 0 0 16,0 1-1-16,3 0 2 0,3 0 0 15,0 0-2-15,4-1 1 0,-4 0 1 16,0 0-1-16,1 0-1 0,-1 0 1 15,2 0 1-15,0 0-1 0,-2 0 0 0,4 1-1 16,-2 0 2-16,-1 0 0 0,1 0-3 16,-2 1 2-16,-4-1 1 0,-1 0-1 15,3 2-1-15,0-2 0 16,0-1 2-16,1 2 0 0,1-2-3 0,2 1 2 15,0 0 1-15,2 2-1 0,-2-2-1 16,2 0 1-16,0 2 0 0,2-2 0 16,-7 0-2-16,5 2 2 0,-2-2 2 15,-2 1-2-15,2 0 0 0,-4 3 0 16,-1-3 0-16,-1 1 0 0,2-1 0 0,4 0 0 15,-3-1 0-15,5 0 1 0,0 1-2 16,-2-1 1-16,2 0 0 0,2-1 0 16,-4 0 0-16,0 0 0 0,2 0 2 15,-2 0-1-15,1 0-2 0,1 0 1 16,-2 0 2-16,2-3-2 0,0-5-1 15,-2-2 2-15,2-1-1 0,2-1 0 16,0-4-1-16,0-2 2 0,0-2-1 16,6-7 0-16,2-1-1 0,1-5 0 15,1-2 3-15,-2-1-3 0,-4-1 0 0,3-2 1 16,-3-2 1-16,0-1-1 0,-2 1-1 15,0 1 0-15,0 3 2 0,-2 2-1 16,0 0-1-16,0 2 1 0,0 3 1 16,-4 1-1-16,2 4-1 0,0 2 0 15,-2 2 2-15,2 0-1 0,2 1-1 16,-5 0 1-16,1 5 0 0,0 2 0 15,-2 2-2-15,0 2 0 0,2 2 0 16,-5-1-2-16,1 5-14 0,0 3 17 16,0 0-20-16,-1 8-21 0,7 15-11 0,2 1-47 15,0-1-84-15</inkml:trace>
  <inkml:trace contextRef="#ctx0" brushRef="#br1" timeOffset="86701.79">26697 784 0 0,'-2'0'39'15,"-2"-4"-8"-15,2 2 9 0,0-1 2 16,-1-1 1-16,1 2-2 0,2 0-9 16,-2-3-2-16,0 1-1 0,0 1-8 15,0-2 5-15,2 0-4 0,-2 2-4 0,0 1 1 16,0-1-3-16,0 1-2 0,2 2 2 15,-2-1-2-15,2 0-5 0,0 1 2 16,-2 0-4-16,2 0 2 0,0 0-6 16,-2 0 0-16,0 1-2 0,-5 11-1 15,1 7 0-15,-2 4 3 0,2 5 4 16,0 4-4-16,3 1-2 0,-1 6 0 15,2 3 3-15,0 1-3 0,2 4-1 16,-2 3 3-16,2-1-1 0,0 4 2 16,-2-1 0-16,2-3-1 0,0 2-4 0,0-1 1 15,0-2 3-15,0-4-1 0,2 1 0 16,2-2-1-16,0-1 2 0,1 5-2 15,1-2 4-15,-6-1 9 0,2-2-7 16,4-3-3-16,0 1 1 0,-2 5-2 16,3 5-1-16,-5 1 2 0,-2-2 23 0,0-8-28 15,0-4 0-15,0-3 2 16,0 5 0-16,0 3-3 0,-2-1 3 15,-3-2 0-15,3-4 1 0,-2-6-2 16,2-5 0-16,-2-5 1 0,4-5-1 0,0-3 0 16,0-1 0-16,0-4 0 0,0-2 3 15,0 2-5-15,0-2 1 0,0 1 2 16,0 0-1-16,4 1 0 0,0 1-1 15,-2 1 2-15,2 0 1 0,1-1-2 16,-3 1-2-16,2-1 4 0,-2 1-2 16,0 2 0-16,0 2 0 0,0-1 0 0,-2 0 1 15,2 4-1-15,-2 4-1 16,2 0 2-16,-2 3 4 0,0-5 2 15,0-4-7-15,0 0-1 0,0-5 3 16,0-1-2-16,0-3 0 0,0-1 1 0,0-3 2 16,0 0-2-16,0 1 0 0,0-1 3 15,0 0-1-15,0 0 3 0,0 0-4 16,0-4 0-16,0 0-1 0,0-1-5 15,0-5-6-15,2 0-16 0,13-5-31 16,5-6-38-16,3-3-113 0</inkml:trace>
  <inkml:trace contextRef="#ctx0" brushRef="#br1" timeOffset="87882.86">28960 737 12 0,'-4'-1'21'0,"4"-3"-1"16,0 3 49-16,-2-4-40 0,2 1 14 16,-2 2-11-16,0-2-3 0,0 2 3 0,2 2-2 15,0-2-6-15,0 2-7 0,0 0-4 16,0 0-3-16,0 0 2 0,0 0-4 15,0 0-1-15,-2 0 6 0,0 7 4 16,0 5-3-16,-2 3-3 0,4 6-1 16,0 5-1-16,0 2-4 0,0 7 1 0,0 6-4 15,0 3 6-15,0 0-4 16,0 4-5-16,0 2 3 0,0 2 1 15,0 5-2-15,-2-2 1 0,-5 4 0 16,5-1 0-16,0 0-1 0,-2-2-1 0,2-1 2 16,0 3 0-16,-6 5 3 0,1 1 10 15,-1 0 12-15,0-5-20 0,0-4-6 16,6-2 2-16,-3 1 2 0,1-3 9 15,4-4-14-15,-2-3 3 0,-2-9 0 16,4-2-1-16,-2-2-2 0,-4-3 1 0,4-3-1 16,0 1 3-16,-2-4-3 0,2-1 2 15,-1 0 0-15,-1-1-1 16,4-1-2-16,0-1 1 0,0 0 1 15,0-1 1-15,-2 0-3 0,2-1 4 0,0-3-2 16,0-2 2-16,0-1-3 0,0-1 0 16,-2 0 2-16,2 1-1 0,-2 3-1 15,0 2 0-15,0 5 1 0,-2 3 0 16,2-2 3-16,0-1 5 0,0-7-6 15,2-1-1-15,0-2-2 0,0-3 0 0,0-1-1 16,0-2 2-16,0-1-1 0,-2 0 1 16,2 0 2-16,0 1-1 0,0-2-3 15,-2 1 1-15,2-1 1 16,0 0 0-16,0-1-1 0,0 0-1 15,0-1 2-15,0 0-4 0,0 2-14 0,0-2-20 16,12 0-28-16,0-8-48 0,-1-18-288 16</inkml:trace>
  <inkml:trace contextRef="#ctx0" brushRef="#br1" timeOffset="89253.93">23993 917 24 0,'-2'-1'32'15,"0"-2"-17"-15,-2 0 86 16,2-1-73-16,2 3 7 0,-2-1-3 15,2 1-11-15,-2 1 0 0,-5-4 0 0,5 2-7 16,0 1 5-16,-2-2-3 0,0 2-1 16,0 0 3-16,-2 1-1 0,4 0-1 15,-5 0-1-15,5 0-6 0,-6 3 2 16,4 8-4-16,-2 7-2 0,2 3 5 15,-3 8 3-15,1 6-7 0,2 2 2 0,-2 5-5 16,2 2 1-16,2 3 0 0,2 4-2 16,0 1-1-16,0 0 0 0,4 1 0 15,4-1 1-15,-2 6-2 16,0 6 2-16,3 3 23 0,-5 6 4 0,-2-3-17 15,0-1-9-15,4-3 2 0,-2-5-6 16,0-3 2-16,3-5 11 0,-1-4-15 16,2-6 3-16,0 0 0 0,-1-4 3 15,-1-1 0-15,0 4 2 0,0-4-1 16,-6-1-3-16,0-1 4 0,0-1-1 0,0 0-1 15,0 0-2-15,-8 4 4 0,-2 3-1 16,-3-1-3-16,3 4 1 0,0-2-2 16,1-3 1-16,1-4-1 0,4-4-1 15,0-4 3-15,0-2-1 0,2-3 0 16,-3-3-1-16,5 1 2 0,-2-3-1 15,0 0 0-15,2-3 1 0,-2-2 1 16,2-3-4-16,-2-2 1 0,2 0 1 16,-2 0 0-16,0-3 0 0,2 2-1 15,-2 0 0-15,2-2 2 0,0 3-1 16,0-1-2-16,0-2 0 0,0 2 2 0,0-2-1 15,0-3-1-15,0 1 1 0,0-2 2 16,0-1 0-16,0 0-2 0,0 0 0 16,0 0 1-16,0 0 1 0,0 0-2 15,0 0-3-15,0-5-9 0,8-6-20 16,0-4-21-16,1-4-34 0,-1-3-86 15</inkml:trace>
  <inkml:trace contextRef="#ctx0" brushRef="#br1" timeOffset="90759.02">22633 760 25 0,'0'0'24'0,"0"0"-6"16,0 0-8-16,-2-1 69 0,0-1-46 15,-2 0-3-15,-1-2 5 0,3 3-11 16,-2-1 7-16,4 1-6 0,0 1 0 16,0 0-8-16,0 0-1 0,0 0-6 15,0 0-1-15,0 0 0 0,0 0-2 16,0 0 0-16,0 9-1 0,0 4 2 15,0 5 3-15,0 4-3 0,0 4 1 16,4 4 7-16,-2 1-9 0,1 2-1 16,5 3-2-16,-4-1 0 0,2 2 1 0,0-1-3 15,3-1 4-15,-7 3-4 0,4 0 2 16,0 0 4-16,0 1-4 0,1 2 2 15,-1 0 0-15,-4 3 0 0,-2-2 0 16,2 5-3-16,0-1 1 0,-2 6 1 16,0 4-1-16,-2 4 14 0,-6 1-4 15,-3 0-7-15,5 3-7 0,2 0 2 16,2 2 0-16,2-1 4 0,-4-5 7 15,2-3-18-15,0-6 4 0,-5-1 5 16,3-4-4-16,4-4 1 0,-4-4-1 16,2-5 3-16,2-2-4 0,-4-3 1 0,4-2 3 15,0-1 1-15,0-2-2 0,0-4-1 16,0-1-1-16,0-1 3 0,0-1-3 15,0 1 0-15,0 6 0 0,0 3 0 16,0 3 1-16,2 0 5 0,2-3-4 16,0-3 0-16,0 0-1 0,3 4-1 0,-5 2 1 15,0 1-2-15,0 0 3 16,-2-7-2-16,0-5 1 0,0-4 2 15,0-4-2-15,0-2-1 0,0 0 0 16,0-3 1-16,0 0 0 0,0-1-1 0,0-2 0 16,-2-2 3-16,2 0-2 0,0 0-1 15,0 0 1-15,0 0-1 0,0 0 2 16,0 0-3-16,0-1 1 0,2-6-1 15,6-3-12-15,4-1-13 0,7-3-23 16,0-4-28-16,1-7-109 0</inkml:trace>
  <inkml:trace contextRef="#ctx0" brushRef="#br1" timeOffset="91759.08">25157 870 54 0,'0'-9'32'0,"0"4"17"0,0 2 16 15,0-1-19-15,0 1-3 0,0 1 2 16,-2 0-18-16,2 2-7 0,0 0-9 16,0 0-5-16,-2 0-2 0,0 2-5 15,2 10 4-15,0 9 11 0,-2 5 1 16,0 4-1-16,-3 5 11 0,1 3-15 15,2 7 1-15,0 3 4 0,-2 7-2 16,0 6 2-16,4 2-6 0,-4 2 3 16,0 2-3-16,4-3-4 0,0 0-4 0,0 3 0 15,0 1 5-15,0 6 5 0,0 7-1 16,0 0 22-16,-7-2-18 0,5-5-12 15,2-11 14-15,-2-5-19 0,2-6 2 16,0-1 2-16,0-2-1 0,0 2-1 16,-4 2 3-16,0 1 3 0,-4 3 1 15,4-2-6-15,-1-4 6 0,-1-5-4 16,6-7-1-16,-2-5-2 0,2-9 3 15,0-3-1-15,0-2-1 0,-2-6 0 16,2 0 2-16,0-3-3 0,0-4 1 0,0-3 0 16,0 2 1-16,0-4 0 0,0 2-1 15,0 3-1-15,0-1 2 0,0 3 0 16,0 2-1-16,0-1 0 0,0 0 0 15,0 2 2-15,0-4-3 0,0 5 0 16,0 6 2-16,0-2 0 0,-2-1 0 16,0-6-2-16,2-3 2 0,0-5 1 15,0 1-4-15,0 0 0 0,0-3-7 16,6 0-13-16,9 0-21 0,7-6-28 15,7-17-71-15,9-8-260 0</inkml:trace>
  <inkml:trace contextRef="#ctx0" brushRef="#br1" timeOffset="92719.13">27826 860 20 0,'-5'0'13'0,"3"0"45"0,0 0-13 16,0-2-4-16,-2 1 3 0,2 1-12 15,-2 0 0-15,0 0-3 0,2 0-5 16,-2 0-6-16,1 0-6 0,-1 8-3 16,0 6 2-16,0 5 15 0,2 5-11 15,2 3-3-15,0 3-3 0,2 6 6 0,4 2-4 16,5 7 3-16,-3 6-4 0,0 8-1 15,0 5 1-15,1 6 3 0,-1 2-6 16,-2-1-2-16,0 5-1 0,-6 2-2 16,0 5 3-16,-2 4 37 0,-8-2-26 15,0-2-8-15,1-6-2 0,7-2 8 16,-4-7-12-16,4-7-1 0,0-4-1 15,0-3 2-15,0-6 0 0,0-4-3 16,2-3 1-16,0-6 2 0,0-3-3 16,0-4 1-16,0-6 0 0,0 0 2 0,0-3-1 15,0-4-1-15,0-1 1 0,0-5 1 16,0-2 0-16,0-1-1 0,0-2 2 15,0 1-2-15,0-3 0 0,0 2 0 16,-2-1 1-16,-2 0 1 0,1-1 0 16,-1 1-2-16,0-2-1 0,-4 2 1 15,4 2-1-15,-7-1-2 0,5 0 0 16,0 3 1-16,2-3-3 0,0 1-6 15,0 1-8-15,-1-2-2 0,5 0-8 16,0 0-10-16,3-1-21 0,13-3-25 0,9-6-105 16</inkml:trace>
  <inkml:trace contextRef="#ctx0" brushRef="#br1" timeOffset="93579.18">30519 884 3 0,'0'0'10'0,"0"0"197"0,0 0-160 16,0 0 6-16,0 0-8 16,0-3-8-16,0 3-10 0,0 0-6 15,0 0-12-15,0 0-9 0,-2 0-2 0,-2 11 0 16,-5 8 6-16,3 7 0 0,-2 7 3 15,0 7 4-15,4 8-2 0,-5 7-2 16,5 7 2-16,0 8 1 0,0 3-5 16,-2 4 3-16,2 6 0 0,-3 1 1 15,-1 2 2-15,-4 9-5 0,-3 1-1 0,-3 5 17 16,-3-1 3-16,0-9-7 0,3-8-16 15,1-5 0-15,-1 0 2 16,1 0 2-16,3-6 2 0,3-6 1 16,5-7-6-16,0-8-3 0,4 0 1 0,2-3 1 15,-2 1 0-15,2-1-2 0,0-4 0 16,0-9 3-16,-2-4-1 0,2-8-2 15,-2-6 0-15,0-4 2 0,-5-3 1 16,3-2-1-16,-2 0 0 0,-2 1-1 16,4-4 2-16,-5 0-2 0,3-1 1 0,4-3 1 15,-4 0-1-15,6 0-2 0,0-1 1 16,-2 0-1-16,2 0 3 0,-2 0-1 15,0 0-2-15,2 0-5 16,0-3-7-16,0-7-17 0,6-3-25 0,8-8-24 16,7-7-99-16</inkml:trace>
  <inkml:trace contextRef="#ctx0" brushRef="#br1" timeOffset="99365.51">21345 1024 2 0,'-6'4'19'0,"0"0"-7"16,-1 3 0-16,1 0-8 0,0 1-3 15,4-4 4-15,-2 0 41 0,2-2-20 16,-4-2 6-16,4 1-8 0,-1-1-2 15,-3 0 4-15,6 0-6 0,-6 0-3 16,2-1-6-16,0-5 1 0,0 2-3 16,2 0-2-16,-3-1-5 0,5 2 2 15,0 1-2-15,0-3 1 0,0 1-2 16,3-4-4-16,7-5 2 0,2-3 1 0,9-6 0 15,2-2 1-15,1-2 1 0,7-3 0 16,5-1-2-16,-1-3-1 0,2-1 1 16,0-1 1-16,-4 2-1 0,-6 7 0 15,-6 7 0-15,-9 4 0 0,-6 8 1 16,-6 3 1-16,0 3 5 0,0 1-4 15,-12 0-3-15,-5 7-3 0,-5 7 3 16,1 4 0-16,-4 4 0 0,-6 3 0 16,4 5 0-16,-6 5 1 0,-2 4-1 15,-6 8-1-15,-3 5 2 0,1 1 0 0,-7 3-1 16,5-2 0-16,-5-1 0 0,7-4 1 15,14-7-1-15,6-10-1 0,17-8 0 16,6-7 1-16,6-5-1 0,13-8-1 16,10-4 4-16,8-1-1 0,11-19 1 15,7-6-3-15,5-10 1 0,2-4 1 0,4-5-1 16,3-3-3-16,-3-1 3 15,-4 0 0-15,-4 2 0 0,-13 4-2 16,-8 6 2-16,-8 6 0 0,-10 6 0 16,-9 8 0-16,-8 6 0 0,-2 3 2 0,0 8-1 15,-16 0-4-15,-5 12 2 0,-10 9 2 16,-2 6-2-16,-4 4 0 0,-7 3 1 15,1 3 1-15,2 3-1 0,-3 1 0 16,1 2 1-16,4 0 1 0,1-2-1 16,9-2 1-16,5-4 0 0,5-5-3 0,7-4 0 15,10-5 1-15,2-9 2 0,8-9-2 16,15-3-2-16,10-6 3 15,14-17 1-15,11-7 1 0,6-8-3 16,4-1-1-16,-6-1-2 0,-4-1 3 16,-4 0-1-16,-6-1-2 0,-7 3 3 0,-8 5 1 15,-10 7-1-15,-9 9 0 0,-10 5 1 16,-4 3-1-16,0 10 7 0,-10 0-6 15,-15 0-1-15,-2 18 0 0,-6 4 0 16,-4 5-1-16,0 5 1 0,-2 1 1 16,-3 2-1-16,3 6-1 0,-2 3 2 0,-1 2-1 15,3 2 0-15,0 2 0 16,6-6 0-16,6-3 1 0,10-8-2 15,9-12 1-15,8-7 0 0,0-7 0 16,10-7 0-16,13 0 1 0,10-16 1 0,13-12-1 16,5-5 0-16,11-7-2 0,4-3 0 15,-6-1-1-15,-2-2-6 0,-6 3 4 16,-7 0 0-16,-1-1-1 0,-9 4 0 15,-6 3 0-15,-8 8 3 0,-9 9-3 16,-10 8 4-16,-2 7 1 0,-8 5 1 0,-11 0-2 16,-6 5-1-16,-8 14 2 0,-4 5 0 15,-8 4 0-15,-1 6 1 0,-4 9-1 16,-1 4 0-16,-3 5 2 15,2 7 0-15,3 3 1 0,1 0 1 0,9 2 2 16,4-9-2-16,8-7 0 0,12-10-1 16,7-11 2-16,8-6-4 0,0-10 23 15,11-11-2-15,20-3-14 0,16-25-2 16,19-13-4-16,11-8-1 0,7-9-1 15,1-3-3-15,-4-2-4 0,-11-2 2 0,-4-1 2 16,-8-1 3-16,-6-4-1 0,-5 0-1 16,-12 2 2-16,-6 7-1 0,-10 10-1 15,-11 15 1-15,-8 11 3 0,-6 11-2 16,-15 14 2-16,-10 1-2 0,-10 20-2 15,-9 16 3-15,-5 14-1 0,-9 12 1 16,-3 7 0-16,-1 7 0 0,-2 4 0 16,-4 5 0-16,3 2 2 0,-1 0-1 15,10-2 0-15,12-10-3 0,11-10 6 16,12-10-4-16,11-13 11 0,7-15 9 0,9-15-9 15,15-12-11-15,22-11 5 0,21-21-1 16,14-12-3-16,15-13-2 0,6-7 2 16,4-2-4-16,-4-3-2 0,-8-3 0 15,-6-1 1-15,-3-7 3 0,-6-4-5 16,-4 2 2-16,-8 6 1 0,-14 12 0 15,-15 17 1-15,-19 18 1 0,-10 10 0 16,-12 15 1-16,-17 4-1 0,-11 17-1 16,-13 20 1-16,-11 15 0 0,-5 13 0 15,-7 9 2-15,-3 6-1 0,-1 7 1 16,-3 3 0-16,-4 9 0 0,9 1 2 0,1 3-6 15,9-1 4-15,10-9 2 0,15-16-2 16,18-18 3-16,19-21 0 0,6-15-6 16,18-13 0-16,11-10 4 0,13-4 0 15,9-22-3-15,15-10 0 0,7-11 0 16,3-6-7-16,7-4-3 0,-3-4-6 15,1-7-4-15,-4-2 13 0,-1-3-1 16,-4 0-5-16,-8 6 6 0,-8 14 7 16,-21 14-2-16,-18 18 0 0,-13 12 2 15,-4 8 4-15,-16 1-3 0,-13 14-2 0,-13 17 1 16,-7 10 4-16,-11 12 0 0,-4 9 3 15,-11 9-6-15,-3 7 3 0,1 8 1 16,-5 1 2-16,5 4 5 0,3 1 1 16,-1-5 4-16,9-6 0 0,10-14 10 15,15-17-19-15,16-14-2 0,21-14-5 0,6-13-2 16,27-9 2-16,19-12 2 15,20-21-3-15,12-13 0 0,13-14 0 16,7-6-7-16,-3-11-4 0,-8-6 6 16,-5-1-27-16,-7-2 18 0,-3 2 2 0,-5 6 7 15,-10 11 2-15,-13 14 0 0,-17 19-1 16,-19 12 4-16,-10 14 2 0,-12 8 3 15,-17 0-5-15,-10 17 0 0,-11 14 2 16,-6 9 2-16,-8 8 0 0,0 6 3 16,2 4-1-16,2 3 0 0,2 5 0 0,0 1 2 15,5 3-3-15,1 0 3 0,0-4-4 16,3-4 3-16,1-10 13 15,9-9-15-15,14-13-3 0,17-10 0 16,8-10-1-16,22-9-2 0,14-3 1 0,17-21 2 16,18-11-3-16,5-12 1 0,7-9-11 15,-3-5-1-15,-7-5 4 0,-11-4-21 16,-4 2 20-16,-7 0-1 0,-5 2-10 15,-9 9 2-15,-10 11 4 0,-13 12 12 16,-12 15-2-16,-2 12 4 0,-20 6 0 0,-7 5 0 16,-8 16 0-16,-11 11 3 0,-5 11 2 15,-5 13-2-15,0 5 7 0,-2 6-2 16,2 6 1-16,0 2 2 15,-1 2 1-15,-3-2 4 0,4-1-15 16,0-5 2-16,8-6 2 0,11-11 2 0,14-15 1 16,17-13-4-16,6-11-3 0,19-13-1 15,14 0 0-15,12-23 2 0,15-14-1 16,15-10-4-16,7-7-11 0,1-5-4 15,-2-6-8-15,-5-7-1 0,-5-7 6 16,-7-2-12-16,-4 1-8 0,-9 10 29 0,-14 16 10 16,-10 16 4-16,-18 17 0 0,-9 12 0 15,-17 9 5-15,-10 1 1 0,-12 18-2 16,-11 12 7-16,-8 12 2 15,-4 13 2-15,-8 11 5 0,-2 10-5 0,-1 5 0 16,-1 1 6-16,0 3-16 0,-1 0-1 16,-1-1 1-16,3 0-3 0,9-6 9 15,17-16-7-15,22-16-2 0,19-15-3 16,10-20 2-16,27-12-3 0,18-7 0 15,13-24 4-15,17-12-3 0,10-8-6 0,2-6-7 16,2-3-2-16,-2 2-2 0,-11 2-8 16,-11 5-3-16,-7 3 22 0,-15 6 5 15,-12 7 0-15,-12 9 1 0,-15 11 3 16,-8 6-1-16,-8 6 3 0,-13 3-3 15,-12 4-4-15,-8 14 6 0,-4 8-3 16,-7 6 1-16,-6 7 0 0,6 7-2 16,-1 3 2-16,-1 7-2 0,2 3 2 15,3 2 3-15,-1 0-5 0,7 0 2 16,3-6 6-16,5-8 0 0,14-12 5 0,15-15-8 15,6-13-4-15,19-7 0 0,10-8 1 16,14-18-1-16,7-11 2 0,8-7-7 16,2-5 6-16,2-2-5 0,-2 0-2 15,-5-1-1-15,-3 3 0 0,-2 6-1 16,-13 5 4-16,-8 9 1 0,-11 7 0 15,-7 10 0-15,-11 3 2 0,0 7 1 16,-11 2 0-16,-11 2-4 0,-9 16 2 16,-4 7 1-16,-9 7-1 0,-3 9 0 15,-3 6 5-15,-2 4-2 0,-4 5 0 0,5 3 0 16,-3 3 4-16,2 1 0 0,7 1 4 15,10-9-4-15,16-14 1 0,13-15-2 16,10-13-6-16,23-13 0 0,12-1 3 16,19-23 1-16,10-13-4 0,17-11-1 15,4-9-1-15,2-4-2 0,-8-1-6 0,-7 5 1 16,-14 2 3-16,-14 9 6 15,-15 8-2-15,-15 9 0 0,-7 10 1 16,-11 6 2-16,0 6 0 0,-11 6 0 16,-9 1 0-16,-9 7-2 0,-4 9-1 15,-5 6 2-15,5 4 2 0,0 3 1 0,4 2-1 16,5 3 0-16,-3 1 1 0,2 3 1 15,2 2-3-15,2-1-2 0,-1-3 3 16,9-5 0-16,7-7-3 0,6-8 1 16,6-6-1-16,15-6 1 0,8-4 0 15,8-8 0-15,7-15 1 0,7-10-2 0,1-5-4 16,0 1-1-16,-7 2-4 15,-8 2 7-15,-10 6 1 0,-10 8 0 16,-11 5 4-16,-4 6 0 0,-2 5 1 16,-6 1-1-16,-11 2 1 0,-8 6-2 0,-6 11-1 15,0 9 1-15,-4 4 0 0,0 5 1 16,-4 5-1-16,0 2-1 0,-3 3 2 15,-1 2-1-15,-1 1-1 0,3-4 1 16,2-7 4-16,10-8 1 0,12-10-3 16,11-10-3-16,6-8 0 0,4-1-1 0,13-15 2 15,10-14 0-15,8-12 1 0,8-13-2 16,3-8-2-16,3-7-6 15,3-5 3-15,-7-5-2 0,1-1-2 16,-7 0 1-16,-4 0-7 0,-2 1-8 0,-4 4 6 16,-4 3 0-16,-10 6 11 0,-7 8 5 15,-8 15-7-15,-13 14 17 0,-9 15 3 16,-9 13-2-16,-11 1-7 0,-3 20 1 15,-9 9 1-15,-6 8-1 0,0 6-1 16,0 1 13-16,5 2-8 0,1 0-3 0,4 1-2 16,-2-2 1-16,5 0-3 0,-1 1 2 15,7-7-2-15,8-7 1 0,10-7-1 16,13-12 0-16,10-9-2 15,16-4-2-15,22-13 6 0,15-18-2 0,16-13-2 16,5-8-7-16,-2-4-2 0,-3-2-6 16,-12-1 5-16,-9-7-3 0,-11-4 10 15,-2-3 0-15,-2-4-8 0,-2 2 17 16,-4 8-2-16,-8 10-3 0,-13 14 0 15,-6 15 2-15,-2 9 5 0,-12 10 2 0,-7 7 0 16,-6 2-3-16,-10 10-5 0,-5 14 3 16,-9 7-3-16,-9 6 1 0,-2 8 1 15,-4 2-2-15,-5 2-1 0,3 0 0 16,2 1 3-16,4 0-2 0,6-5 0 15,15-4 0-15,12-10 10 0,14-10-14 16,13-7 0-16,2-9 0 0,13-5 2 16,14-9 2-16,14-21-1 0,13-14 0 15,8-13-1-15,6-6-12 0,-2-6 9 16,-4-2-3-16,-2-1-3 0,-4-4 0 15,-11-1-6-15,1 1 9 0,-13 4 4 0,-12 8 2 16,-7 7 1-16,-8 11-1 0,-4 9 4 16,-2 12-1-16,-10 14 9 0,-9 8 0 15,-10 3-3-15,-6 15-4 0,-8 13 0 16,-5 12-1-16,-3 10 2 0,-5 6-3 15,2 4 3-15,0 2-4 0,5-3 7 16,1-4-2-16,9-6-3 0,10-11-1 16,10-11-1-16,15-9 1 0,4-12-3 15,13-6 1-15,18-6 3 0,12-19-3 16,11-12 1-16,12-10-1 0,8-7 0 0,-1-3-1 15,-7-3-3-15,-6 2-3 0,-11-4-3 16,-5 0 1-16,-7 0-4 0,-6-2 0 16,-8 3-2-16,-9 4 6 0,-10 8 6 15,-4 8 3-15,0 10 1 0,-10 15 3 16,-13 13-2-16,-3 5 3 0,-5 20-3 15,-11 15 4-15,-3 11-2 0,-5 11 3 16,-2 4-4-16,-1 1 2 0,-1 3-2 16,0-2 1-16,-2-2 3 0,3-2-3 15,-1-8-2-15,10-7 1 0,7-11 2 0,17-14 2 16,9-10-1-16,11-10-4 0,21-1-3 15,18-21 6-15,11-13-8 0,14-11 3 16,8-8 3-16,1-5-5 0,-1-3 2 16,-8 0-8-16,-4-2-1 0,-10-4-1 15,-5-1 4-15,-6-2 1 0,-6 6 2 0,-2 9 0 16,-12 16 2-16,-15 16 3 15,-4 16 1-15,-2 7 7 0,-19 6-8 16,-5 17-3-16,-16 12 2 0,-5 11 0 16,-9 9 0-16,-4 11-1 0,-4 0 4 0,-4 7-2 15,-5 2 1-15,1-1-2 0,-3 0 2 16,5-6-3-16,10-9 1 0,9-9 0 15,15-12 3-15,18-12 2 0,10-11-3 16,8-7-5-16,12-8 2 0,13 0 0 16,10-20 2-16,15-12-1 0,1-10 2 0,3-5-3 15,0-2-2-15,-15 1 0 0,-8 4-1 16,-12 5 6-16,-11 0-5 15,-6 4 2-15,-2 4 0 0,0 3 0 16,-8 7-1-16,-5 5 1 0,-5 8 1 0,-5 5 1 16,-6 3-5-16,-2 7 2 0,-6 9 2 15,0 4-1-15,1 5-1 0,1 5 1 16,0 3 0-16,-2 7 1 0,0-2-2 15,-1-1 1-15,10-4 1 0,5-7 0 16,6-8-2-16,9-9 1 0,8-4 0 16,0-5-1-16,0 0-2 0,17-9 3 0,7-14 1 15,9-6-1-15,5-9-1 0,3-4 0 16,-4-1 1-16,2-1 0 15,-1-3-3-15,-7-1-1 0,-2 4 4 16,-5 0 0-16,-5 4 0 0,-5 6 0 0,-9 7 0 16,-5 6 0-16,0 10 1 0,-11 7 2 15,-5 4 0-15,-7 1-3 0,-4 18 0 16,-4 11 0-16,-4 9 1 0,0 7-1 15,-2 6 0-15,-1 3 1 0,1 3 2 16,2-1-3-16,0 1 0 0,0-1 1 0,4 2 1 16,-2-2-5-16,8-3 3 0,4-8 0 15,9-12 3-15,10-13-3 0,2-13-2 16,14-8 1-16,15-11 4 15,15-18-2-15,7-13-1 0,11-9 0 0,4-3 0 16,-2 0-1-16,-6-2-1 0,-8 3 1 16,-5 0-3-16,-3-2 1 0,-5 1-2 15,0 0-4-15,-8 5 5 0,-6 12 4 16,-11 13-1-16,-8 12 0 0,-4 12 3 15,-4 0-1-15,-14 19-3 0,-7 13 4 0,-8 13-4 16,-2 12 3-16,-5 9 1 0,1 9 2 16,2 7 4-16,-2 3-9 0,-1 4 6 15,1 1-3-15,6-7 3 0,4-4-5 16,13-14 3-16,9-11-1 0,7-15 1 15,9-16-2-15,15-14 0 0,5-9 3 16,11-11 0-16,9-18-1 0,11-11-2 16,13-8 0-16,3-7-1 0,3-4 0 15,-5-1-2-15,-2-4-4 0,-8 0 0 16,-6 3-2-16,-8 9-6 0,-17 13 5 0,-12 17 7 15,-13 13 1-15,-8 8 1 0,0 1 3 16,-8 14-2-16,-13 17 1 0,-6 12 3 16,-6 11 4-16,0 8 0 0,-2 5 2 15,-4 7-5-15,1 6 1 0,-5 5 3 16,0 2-4-16,-1-3 1 0,1-7 8 15,1-6-15-15,7-8 1 0,6-2-2 16,11-6 1-16,11-8 0 0,7-9-5 16,0-10-30-16,11-8-17 0,5-11-51 15,3-9-192-15</inkml:trace>
  <inkml:trace contextRef="#ctx0" brushRef="#br1" timeOffset="100637.58">22687 1259 9 0,'0'0'5'0,"0"0"-5"16,0 0 1-16,4-3 40 0,0-5-27 15,0-3 0-15,6-3 6 0,7-1 2 0,2-5-3 16,5-4 3-16,9-3-4 15,3-5-3-15,7-2-10 0,0-4 1 16,-1 0-4-16,-1 0-1 0,-4 1-2 16,-6 6 1-16,-6 3 0 0,-4 6-2 0,-7 7-3 15,-3 4-8-15,-7 5-9 0,0 6-21 16,-2 0-19-16,-2 0-4 0</inkml:trace>
  <inkml:trace contextRef="#ctx0" brushRef="#br1" timeOffset="100844.59">22658 1681 8 0,'6'0'25'0,"10"-10"51"0,11-15-53 16,11-9-2-16,11-9-7 0,15-11-10 15,7-6-5-15,1-4 3 0,4-1-4 16,-5 0 4-16,-3 3-3 0,-4 0-4 16,-8 4-11-16,-5 5-16 0,-13 3-30 0</inkml:trace>
  <inkml:trace contextRef="#ctx0" brushRef="#br1" timeOffset="101084.61">22769 1732 33 0,'-14'13'-3'0,"10"-7"106"0,4-6-73 16,0 0-3-16,18-16 6 0,15-9-13 15,11-11-9-15,12-8-11 0,8-5 1 16,-2-5-1-16,2-2 1 15,-2 2-3-15,-2-3 1 0,-4 2 2 0,-5 5-1 16,-3 4-1-16,-11 8 3 0,-12 11-9 16,-9 8-22-16,-9 8-28 0,-7 7 4 15,-7 4-1-15</inkml:trace>
  <inkml:trace contextRef="#ctx0" brushRef="#br1" timeOffset="101279.62">22856 1802 22 0,'-25'45'20'0,"3"-4"43"0,1-9-29 0,9-8 38 15,9-12-52-15,8-12-10 0,28-7 5 16,14-19 1-16,11-11-14 0,10-10-1 16,1-3 1-16,-3-4-4 0,-2 2 0 15,-2 3-11-15,-2 0-1 0,-2 1 3 16,-7 2 2-16,-1 8 4 0,-11 8-3 0,-14 10-35 15,-15 12-28-15,-10 7-26 0</inkml:trace>
  <inkml:trace contextRef="#ctx0" brushRef="#br1" timeOffset="101460.63">22929 2144 9 0,'-5'5'136'0,"5"-5"-83"0,5 0-32 15,15-5-8-15,15-18 0 0,13-15-4 16,12-11-7-16,12-13-3 0,5-2-7 0,3-2 14 15,3 0-19-15,0 0-1 0,-1 0 14 16,-5 4-23-16,-9 7-24 0,-14 9-10 16,-19 9-7-16</inkml:trace>
  <inkml:trace contextRef="#ctx0" brushRef="#br1" timeOffset="101666.65">22860 2336 1 0,'-43'49'62'0,"16"-13"26"16,13-10-50-16,14-10-10 0,10-10-21 15,21-6 3-15,14-13 3 0,11-17-7 16,14-13-3-16,9-9-2 16,6-8-3-16,4 0-11 0,4-8-2 0,-4-2-5 15,-3-2-17-15,-3 1 13 0,-11 5 15 0,-10 12 15 16,-16 10-6-16,-17 15-2 15,-19 12-60-15,-10 8-17 0</inkml:trace>
  <inkml:trace contextRef="#ctx0" brushRef="#br1" timeOffset="101852.66">22933 2558 23 0,'-21'31'106'0,"6"-15"-70"16,15-5-5-16,0-9-4 0,21-2-1 15,12-14 4-15,17-16-14 0,10-11-10 16,6-8-5-16,8-5-1 0,3-4-3 15,-1 0 1-15,-3-1-2 0,-3 4 6 16,-4-2-2-16,-4 1-3 0,-6 5-2 0,-13 4-33 16,-14 11-49-16,-16 11-9 0</inkml:trace>
  <inkml:trace contextRef="#ctx0" brushRef="#br1" timeOffset="102069.67">23048 2611 58 0,'-12'26'91'0,"10"-12"-42"0,2-5 7 15,8-7-29-15,13-2 6 0,10-12 8 0,14-17-15 16,9-10-16-16,12-4-7 0,9-5-1 16,-3-2-1-16,2 2-1 0,-3 0 1 15,-3 0-1-15,-6 4 3 0,-10 7-3 16,-11 5-4-16,-18 12-5 0,-11 7-16 15,-12 10 2-15,-6 3 0 0,-19 9-33 16,-12 12-21-16,-9 5-37 0</inkml:trace>
  <inkml:trace contextRef="#ctx0" brushRef="#br1" timeOffset="102244.68">23292 2617 2 0,'-31'53'122'15,"2"-10"-48"-15,9-6-25 0,1-7 5 0,11-11-16 16,8-5-5-16,0-9-17 0,14-5-7 16,17-3 5-16,15-20-6 0,14-11-4 15,10-8-4-15,11-5-1 0,1-2-6 16,-3 2-1-16,-7 1 2 0,-8 9 6 15,-14 9 1-15,-15 9-6 0,-16 12-7 0,-11 4-25 16,-8 3-16-16,-17 10 20 16,-9 11-23-16,-12 6-50 0,-9 5 6 0</inkml:trace>
  <inkml:trace contextRef="#ctx0" brushRef="#br1" timeOffset="102360.69">23530 2774 0 0,'-25'36'40'16,"2"-8"85"-16,5-7-89 0,1-5 27 15,11-5-23-15,6-5-16 0,0-5-19 16,15-1 0-16,11 0 4 0,3-9-1 15,11-5-4-15,3-1-4 0,-2 4-2 16,-3 6-20-16,-11 5-31 0,-7 0-47 0,-5 3-20 16</inkml:trace>
  <inkml:trace contextRef="#ctx0" brushRef="#br1" timeOffset="103098.73">23904 1543 0 0,'-6'4'103'0,"4"-3"-69"0,2-1 10 16,0 0 2-16,2-6-15 0,12-9-10 15,13-9-7-15,8-6-7 0,17-7-5 16,12-9 1-16,15-4-3 0,12-4-1 16,6-3 0-16,0 1 1 0,-6 2-2 0,-8 4 1 15,-15 4-9-15,-10 7-24 0,-17 4-34 16,-12-2-47-16</inkml:trace>
  <inkml:trace contextRef="#ctx0" brushRef="#br1" timeOffset="103377.74">24076 1880 23 0,'22'-27'-15'0,"14"-10"106"0,9-9-80 0,11-4-3 15,10-6 11-15,2-1 5 16,7 1-4-16,-5 0 8 0,0 4-5 15,-10 7-7-15,-6 8-5 0,-13 10-8 16,-10 11-4-16,-16 11-3 0,-7 5-29 0,-8 0-40 16,-4 0-8-16</inkml:trace>
  <inkml:trace contextRef="#ctx0" brushRef="#br1" timeOffset="103608.76">24051 2406 2 0,'16'-10'11'16,"15"-14"42"-16,15-12-30 0,6-9-18 15,16-7 0-15,8-6 0 0,3-4 3 16,2-6-4-16,-1 0 0 0,1 1 4 15,-5 7 2-15,-5 10 0 0,-9 11-7 0,-13 11-3 16,-14 11-1-16,-12 8-5 0,-17 5-63 16</inkml:trace>
  <inkml:trace contextRef="#ctx0" brushRef="#br1" timeOffset="103801.77">24326 2646 10 0,'6'0'213'16,"15"-6"-212"-16,14-15 3 0,12-5-3 16,7-9 1-16,8-3-2 0,2-3-2 15,0 3 4-15,-4 4-1 0,-6 8-1 16,-2 5-9-16,-13 2-87 0</inkml:trace>
  <inkml:trace contextRef="#ctx0" brushRef="#br1" timeOffset="104204.79">24545 2989 144 0,'27'-20'110'15,"16"-8"-108"-15,17-6-4 0,11-8 2 16,7-5-11-16,9-3-19 0,4-3-35 15,-2-1-38-15</inkml:trace>
  <inkml:trace contextRef="#ctx0" brushRef="#br1" timeOffset="104821.83">25217 1562 23 0,'18'-22'180'0,"13"-9"-143"0,19-4-1 15,16-8-12-15,15-7-10 0,14-3-4 16,4-4-6-16,0 3-2 0,-4 1-2 16,-6 3 0-16,-12 4-2 0,-11 4-7 15,-12 5-1-15,-15 8-8 0,-16 10-17 16,-17 14-29-16,-10 5-17 0,-27 0-20 0</inkml:trace>
  <inkml:trace contextRef="#ctx0" brushRef="#br1" timeOffset="105121.83">25252 2240 79 0,'37'-24'61'0,"15"-9"-36"0,14-12-6 15,13-10-5-15,9-9-10 0,3-5-1 16,0 2-8-16,0 4 10 0,-4 1-2 16,-6 4-3-16,-5 5-1 0,-10 6-2 0,-14 9 5 15,-9 11-10-15,-20 5-47 0,-12 0-52 16</inkml:trace>
  <inkml:trace contextRef="#ctx0" brushRef="#br1" timeOffset="105423.86">25564 2676 71 0,'6'0'108'0,"0"0"-47"0,5-5-19 15,9-1-17-15,9-9-6 0,13-6-5 16,14-5-4-16,16-7-6 0,13-6-3 0,14 1-3 16,2-1-16-16,5 2 3 0,-7 4-20 15,-10-3-58-15</inkml:trace>
  <inkml:trace contextRef="#ctx0" brushRef="#br1" timeOffset="105952.89">26800 1699 152 0,'50'-49'53'0,"14"-10"12"0,17-8-18 15,12-9-11-15,8-1-15 0,4-5-4 16,-1-1-10-16,-7 2-3 0,-6 4-5 0,-15 13 2 15,-18 12-2-15,-17 18-9 0,-14 16-12 16,-14 14-16-16,-11 4-33 0,-2 5-46 16,-17 7 3-16</inkml:trace>
  <inkml:trace contextRef="#ctx0" brushRef="#br1" timeOffset="106293.9">26982 2383 66 0,'39'-37'119'0,"13"-10"-98"16,16-3-8-16,19-7-10 0,12-5-3 0,7-7-9 15,3-4-32-15,-3-2-27 16,-5 2-36-16</inkml:trace>
  <inkml:trace contextRef="#ctx0" brushRef="#br1" timeOffset="106839.93">28103 1971 77 0,'20'-26'176'16,"11"-8"-144"-16,17-5 1 0,16-4-27 16,8-4 1-16,11-1-4 0,-3 5-2 15,-1 2-5-15,-5 1-9 0,-5 1-40 16,-14-5-126-16</inkml:trace>
  <inkml:trace contextRef="#ctx0" brushRef="#br1" timeOffset="107417.96">29496 1941 166 0,'62'-48'68'0,"12"-4"-21"15,15-1-27-15,8-2-9 0,5 0-9 16,1-4-7-16,-8-7-87 0</inkml:trace>
  <inkml:trace contextRef="#ctx0" brushRef="#br1" timeOffset="108551.04">28204 1595 103 0,'-8'-4'33'15,"-1"-5"27"-15,1-1-15 0,2-1-7 16,4-2-2-16,-2 1-4 0,2 0-9 15,2-1-4-15,0-2-5 0,4-3-2 16,10-4-6-16,11-5 0 0,12-4-2 0,13-1-5 16,16-2 1-16,8-2-1 0,7 6-6 15,4 1-37-15,-9-1-65 0,-14 3-120 16</inkml:trace>
  <inkml:trace contextRef="#ctx0" brushRef="#br1" timeOffset="109135.07">27114 2040 187 0,'0'-9'54'16,"0"-7"-4"-16,7-8-20 15,13-7-3-15,18-6-15 0,7-4 14 0,23-4-19 16,11-1-6-16,10 3-1 0,8 2 0 15,2 6-7-15,-6 5-32 0,-8 2-41 16,-17 3-84-16</inkml:trace>
  <inkml:trace contextRef="#ctx0" brushRef="#br1" timeOffset="111762.21">28344 2495 90 0,'-6'0'38'0,"2"0"-13"16,-4 0-3-16,2-2-13 0,-1 2-2 0,-1 0-2 16,0 0-1-16,0 0-6 0,-1 0 2 15,3 0 2-15,-2 0-4 0,0 5 2 16,3-4 2-16,-1 1-4 15,0-2 5-15,6 0 18 0,-4 0 6 0,2 0 6 16,0 1-6-16,2-1 6 0,0 0-1 16,0 0-12-16,0 0-12 0,14 0-8 15,11-5 0-15,14-4-1 0,11 2-1 16,12 0-7-16,2-7-72 0,-6-8-151 15</inkml:trace>
  <inkml:trace contextRef="#ctx0" brushRef="#br1" timeOffset="112299.25">28398 1151 155 0,'0'0'94'16,"0"0"-64"-16,0 0-17 0,2 0-19 15,4 0 2-15,7 4-24 0,-3-4-41 0,7 0-95 16</inkml:trace>
  <inkml:trace contextRef="#ctx0" brushRef="#br1" timeOffset="113096.3">29829 1265 171 0,'4'0'96'0,"-4"0"-84"0,0 0-17 0,0 1-5 16,0 5 0-16,4 1-13 0,-2-3-46 15,-2-4-91-15</inkml:trace>
  <inkml:trace contextRef="#ctx0" brushRef="#br1" timeOffset="113435.32">29872 2543 52 0,'0'-3'327'0,"-2"-2"-296"15,-2 4-11-15,-2 1-13 0,1 0-6 16,-5 0-2-16,-2 3-12 0,-7 5-50 0,3-8-71 16</inkml:trace>
  <inkml:trace contextRef="#ctx0" brushRef="#br1" timeOffset="114202.36">28080 1154 68 0,'0'0'119'0,"0"0"-80"0,0 0-11 15,0 0-8-15,0 0 3 0,0 0 0 16,0 0-7-16,2 0-4 0,8 0 3 16,9-8 4-16,10-6 2 0,12-5-11 15,15-3-2-15,10-2 0 0,2 0-8 0,7 0 0 16,-1 2 0-16,-8-1-5 15,-4 0-23-15,-6 4-26 0,-13-5-31 16,-7-2-61-16</inkml:trace>
  <inkml:trace contextRef="#ctx0" brushRef="#br1" timeOffset="115207.42">26794 1347 2 0</inkml:trace>
  <inkml:trace contextRef="#ctx0" brushRef="#br1" timeOffset="115322.43">26794 1347 165 0,'0'0'66'0,"-2"-3"-33"16,-2-2 12-16,2-1-7 0,2-3-3 15,0-1-6-15,2-4-11 0,14-4-9 0,9-4-7 16,12-4 3-16,11-4 0 15,6-2 0-15,4 4-4 0,-1-2 0 16,-1 4-2-16,-2 2-4 0,-2-1-25 16,-5 3-23-16,-5 3-32 0,-9-5-42 0,-13 1-3 15</inkml:trace>
  <inkml:trace contextRef="#ctx0" brushRef="#br1" timeOffset="115767.45">26972 1883 77 0,'0'9'7'0,"4"2"8"0,2-3-2 16,-4-4 19-16,0-3 6 0,2-1 27 0,1-1 28 16,1-13-37-16,8-5-30 0,7-5-7 15,4-5-7-15,10-1-3 0,10-4-5 16,5-1-2-16,2 0-1 15,-1 1-1-15,-1 2-3 0,-3 3-25 0,1 2-28 16,-5 3-28-16,-1 0-47 0</inkml:trace>
  <inkml:trace contextRef="#ctx0" brushRef="#br1" timeOffset="116097.46">27234 2707 116 0,'7'-18'162'0,"3"-3"-119"0,4 2 4 16,7-1-18-16,4 0-16 0,8 1-2 15,2-1-5-15,8 0-3 0,5 5-2 16,6 0-1-16,-1 2 0 0,3 4-29 16,-2-3-48-16,-9-5-65 0</inkml:trace>
  <inkml:trace contextRef="#ctx0" brushRef="#br1" timeOffset="117705.56">25488 1760 0 0,'-5'1'141'15,"3"0"-112"-15,2-1-1 0,0 0 27 16,0 0-6-16,0-9-17 0,11-3-16 16,9-8-1-16,9-5 1 0,13-7-1 15,7-6 1-15,13-2-7 0,7-7-1 0,7 1-5 16,3 1-1-16,3 2 0 15,-1 2-1-15,-9 4 0 0,-2 3 0 16,-7 6-3-16,-10 0-6 0,-3 4-8 0,-11 1-4 16,-8 3 1-16,-8 3-7 0,-11 5-2 15,-6 2 8-15,-3 5 6 0,-3 2 7 16,0 3 0-16,-7 0-21 0,-3 0-25 15,-4 5-6-15,-7 4-17 0</inkml:trace>
  <inkml:trace contextRef="#ctx0" brushRef="#br1" timeOffset="118080.58">25533 1552 47 0,'6'-11'-7'0,"0"-1"3"15,-1 2-11-15,-3 2 3 0,0 1 12 16,0 0-1-16,-2 1 1 0,0 3 1 16,0 0 15-16,-2-1-1 0,-2 3 12 15,2-3 0-15,2-1-1 0,0-1 12 16,0-2-17-16,2-6-8 0,10-2-5 0,5-1-5 15,5-4 7-15,3-2-3 0,6-2 2 16,6-3 2-16,5-5-7 0,3 0-1 16,5-1 3-16,-7 2-8 0,-2 1 2 15,-3 3-2-15,-9 0 0 0,-9 2-49 16,-3 2-21-16,-9-1-50 0</inkml:trace>
  <inkml:trace contextRef="#ctx0" brushRef="#br1" timeOffset="118580.61">25645 2336 140 0,'-9'0'38'0,"5"0"-10"16,0 0 21-16,2-5-12 0,2-5-4 16,0-3-11-16,17-6-8 0,10-2 0 0,14-7-1 15,8-3-7-15,9-3 1 16,8-3-2-16,5 1-2 0,-1-4-3 15,0 1-1-15,-4 2 0 0,-6 0-20 16,-6 6-35-16,-8 4-15 0,-9-3-53 0</inkml:trace>
  <inkml:trace contextRef="#ctx0" brushRef="#br1" timeOffset="118919.63">25682 2953 53 0,'10'-14'26'0,"5"0"25"0,5-1-43 15,3-1 11-15,6-3 6 0,2 0 0 0,4-2-5 16,4-2-3-16,5 3-8 0,6-1 0 16,-1 1-4-16,3 2-1 0,-1 2-5 15,-3-4-22-15,-7-7-81 0</inkml:trace>
  <inkml:trace contextRef="#ctx0" brushRef="#br1" timeOffset="119892.69">24338 1776 64 0,'23'-20'16'0,"4"-4"3"0,10-5 12 0,7-7-3 16,9-6-1-16,9-4-7 0,6-2-9 16,5-3-7-16,1-1-3 0,1-2 1 15,-9 3-1-15,-4 6-1 0,-13 7-1 16,-5 7-9-16,-13 9-21 0,-6 6-6 15,-15 8-4-15,-10 7-11 0,0 0 2 0</inkml:trace>
  <inkml:trace contextRef="#ctx0" brushRef="#br1" timeOffset="120167.7">24388 1473 111 0,'29'-20'27'0,"6"0"1"15,6-2 10-15,5 0-10 0,3 0-5 16,3 2-11-16,-4 1-6 0,-1 6-2 16,-5 6 1-16,-7 6-5 0,-8 1-14 15,-5 2-40-15,-7 4-41 0</inkml:trace>
  <inkml:trace contextRef="#ctx0" brushRef="#br1" timeOffset="120395.71">24309 2183 84 0,'15'-16'92'0,"8"-7"-77"0,8-5-14 0,12-7 3 16,9-10 7-16,8-4 8 0,2-3 1 15,4 2-12-15,-2 3 10 0,0 3-9 16,-4 6-11-16,-4 5 5 16,-5 6-3-16,-9 7 0 0,-7 8-11 0,-12 8-37 15,-15 4-43-15</inkml:trace>
  <inkml:trace contextRef="#ctx0" brushRef="#br1" timeOffset="120596.73">24386 2264 235 0,'-2'0'22'0,"2"-1"-11"16,8-9 2-16,17-6-10 0,14-6 0 15,13-4 1-15,14-4-2 0,4-5 2 16,5-2 0-16,-1 1-4 0,0 2 0 15,-5 9 2-15,-11 5-10 0,-13 8-49 16,-10 3-39-16</inkml:trace>
  <inkml:trace contextRef="#ctx0" brushRef="#br1" timeOffset="120795.74">24555 2772 171 0,'0'0'89'0,"13"-8"-70"15,14-10-21-15,12-7 6 0,6-10-6 16,9-6 4-16,6-4-2 0,8 0 1 0,0 2-1 16,1 7 1-16,-1 3-2 0,-10 6-16 15,-7 4-22-15,-11 3-26 0,-15 2-53 16</inkml:trace>
  <inkml:trace contextRef="#ctx0" brushRef="#br1" timeOffset="121032.75">24413 2858 33 0,'25'-31'135'0,"6"-9"-97"0,12-2-10 15,11-6-2-15,8-4-5 0,2 1-2 0,4 3-5 16,-4 6-7-16,-4 9-5 16,0 6 0-16,-10 7-2 0,-11 2-9 15,-6 6-24-15,-8 3-24 0,-17 1-34 16,-8 1-44-16</inkml:trace>
  <inkml:trace contextRef="#ctx0" brushRef="#br1" timeOffset="121251.77">24531 2330 33 0,'4'-11'43'16,"2"-1"25"-16,-2-3-27 0,2 0 1 15,7-3-9-15,1-3-6 0,9-2-1 0,4-3-1 16,10-2-10-16,2-5-9 0,7-3-2 15,3-5-3-15,1-3 0 0,-5 5 0 16,-5 2 1-16,-9 4-17 0,-9 4 0 16,-7 4-18-16,-9 2-17 0,-6-1-31 15,-2-1-30-15</inkml:trace>
  <inkml:trace contextRef="#ctx0" brushRef="#br1" timeOffset="121431.78">24429 1872 8 0,'-16'0'140'0,"7"0"-88"0,9-5 2 15,0-14-22-15,21-3-16 0,10-6-8 16,15-7-4-16,9-3-1 0,12-6-1 16,3-3-1-16,2 0-1 0,3 3 1 15,-3 1-2-15,-2 5 1 0,-6 6-19 0,-12 1-55 16,-11 0-29-16,-12 1-21 0</inkml:trace>
  <inkml:trace contextRef="#ctx0" brushRef="#br1" timeOffset="121611.79">24433 1583 8 0,'21'-15'186'0,"16"-10"-182"0,13-3 1 0,10-6-2 15,6-6 2-15,6-5-3 0,9-3 0 16,2 0-1-16,5 0 0 0,-1 6 0 15,-6 6-2-15,-15 4-20 0,-16 8-33 16,-19 3-24-16</inkml:trace>
  <inkml:trace contextRef="#ctx0" brushRef="#br1" timeOffset="121767.8">24454 1360 75 0,'43'-32'92'0,"11"-6"-83"0,4 0-5 16,6-1 1-16,2-3-3 0,7 0 0 15,-1 1-3-15,-2 3-9 0,-10 0-38 16,-10-1-45-16</inkml:trace>
  <inkml:trace contextRef="#ctx0" brushRef="#br1" timeOffset="122268.82">22924 1595 84 0,'0'-4'59'0,"13"-11"-37"15,14-5-17-15,14-10 12 0,9-12 1 16,16-5 1-16,6-7 4 0,9-1 12 0,3 3-22 15,3 5-5-15,-6 6-2 0,-5 6-6 16,-5 9 2-16,-18 3-4 16,-3 7-17-16,-13 3-21 0,-10 1-25 15,-10 5-18-15,-11 1-10 0</inkml:trace>
  <inkml:trace contextRef="#ctx0" brushRef="#br1" timeOffset="122468.83">23224 1720 35 0,'10'-7'147'0,"9"-14"-137"0,10-4-10 0,10-7 2 15,11-5 2-15,8-7 6 0,12-4 3 16,11-1-7-16,5 2-1 0,-1 5-1 15,-6 6-3-15,-11 8-16 0,-10 5-39 16,-19 3-30-16</inkml:trace>
  <inkml:trace contextRef="#ctx0" brushRef="#br1" timeOffset="122680.84">23164 2004 163 0,'27'-27'40'0,"14"-9"-42"0,15-5-8 16,10-9 19-16,15-6-8 0,6-4 1 16,8 2 4-16,-4 4 6 0,-6 6-4 0,-11 9-5 15,-12 8-1-15,-14 8-5 0,-13 6-32 16,-15 7-45-16,-20 4-36 0</inkml:trace>
  <inkml:trace contextRef="#ctx0" brushRef="#br1" timeOffset="122873.86">23005 2288 24 0,'29'-5'75'0,"6"-16"-25"15,15-6-50-15,8-5 1 0,8-7 0 16,10-9 2-16,7-5-1 0,0 1 5 15,-1 3 1-15,-7 8-13 0,-11 11 10 16,-11 7-6-16,-11 4-37 0,-15 3-44 16</inkml:trace>
  <inkml:trace contextRef="#ctx0" brushRef="#br1" timeOffset="123073.87">23203 2392 246 0,'38'-27'24'0,"9"-6"-18"0,15-2 0 16,11-8 10-16,7 0-3 0,1 0 10 16,-9 5-7-16,-10 5-9 0,-12 9-4 15,-11 8-2-15,-14 7-1 0,-4 8-12 16,-15 1-37-16,-6 10-42 0,-15 4-24 0</inkml:trace>
  <inkml:trace contextRef="#ctx0" brushRef="#br1" timeOffset="123249.88">23402 2479 67 0,'0'0'182'16,"0"0"-167"-16,6-5-6 0,9-9-12 15,7-6 6-15,9-5 1 0,13-5-2 16,14-2-2-16,10-1 4 0,6-1-3 0,3 2-1 15,-5 7-2-15,-6 3-61 0,-20 2-60 16</inkml:trace>
  <inkml:trace contextRef="#ctx0" brushRef="#br1" timeOffset="123408.89">23154 2853 41 0,'29'0'46'0,"14"-3"6"16,15-19-48-16,12-8-2 0,13-10-2 15,14-5 0-15,7-3-10 0,3 0-21 16,-6-1-27-16</inkml:trace>
  <inkml:trace contextRef="#ctx0" brushRef="#br1" timeOffset="123524.9">23782 2649 111 0,'-10'1'147'16,"6"-1"-128"-16,4 1-14 0,18-1-16 0,24 0 13 15,18-14-10-15,20-19-92 0</inkml:trace>
  <inkml:trace contextRef="#ctx0" brushRef="#br1" timeOffset="156972.81">21477 3407 3 0,'0'-4'59'0,"0"1"-14"0,5-3-38 16,-5 2 6-16,2 2 2 0,0-1 0 15,-2-1 5-15,0 2 7 0,0 0-7 16,0-1 1-16,0 3 3 0,0-2 0 15,0 0-3-15,0 0-1 0,0 1-7 16,0 1 1-16,0 0-1 0,0 0 1 16,0 0-4-16,0-1 0 0,0 1-5 15,0-1-4-15,0 0 6 0,0 1-1 0,0 0 0 16,0-1 2-16,0 1-2 0,0-1 2 15,0 1-7-15,0 0 2 0,0 0 1 16,0-4-1-16,0 1 1 0,0 1 0 16,0-1 2-16,0 1 0 0,0-1-2 15,-2-1 1-15,2-1 5 0,-2 1 0 16,-1-1 0-16,1 0-3 0,-2 2 0 15,0-1-2-15,-2-1 2 0,-2 2-1 16,1-1-2-16,-1 1-1 0,0 0-2 16,2 2-1-16,-3 1 3 0,-3 0-1 0,6 0-2 15,-2 0-1-15,-1 7 1 0,3 2 0 16,0 0-1-16,-2 1 0 0,3 2 1 15,-1-1 1-15,4 2-3 0,0 1 1 16,2 1 1-16,-2 0 0 0,2-1 0 16,0 0 0-16,0-2 0 0,0 3 0 0,4-4-1 15,4-1 1-15,1 1 1 16,1-3-1-16,2 0 0 0,1-2 0 15,1-4 0-15,1-2 1 0,-1 0-1 16,3 0 0-16,-1-6 1 0,-1-2 0 0,-3-3-1 16,3-2 0-16,-5-1 1 0,-2 1 1 15,1-1-3-15,-5-2 2 0,2 1 0 16,-4-3-2-16,-2-1 1 0,0-3 0 15,0-2 2-15,0 0-1 0,-6 0-2 16,0 4 0-16,-3 3 3 0,1 6-2 0,0 6-1 16,0 3 0-16,-5 2 0 0,3 2-1 15,-1 11-6-15,-1 2-12 16,4 2-13-16,2 1-22 0,4-1-41 15,-3-2-70-15</inkml:trace>
  <inkml:trace contextRef="#ctx0" brushRef="#br1" timeOffset="157513.81">21806 3338 7 0,'0'-1'1'16,"0"-3"115"-16,0 3-62 0,0-2-21 16,0-1 12-16,-2 2-16 0,-2-2 1 15,-2 2-1-15,-3 0-3 16,1 1-6-16,-4-1-3 0,-1 2-3 0,-1 0 1 15,-1 0-4-15,3 6 1 0,-3 3-4 16,1 1 1-16,2 1-5 0,1-1-3 16,3 4-1-16,2 0 1 0,4 1-2 15,2-1 0-15,0 1 2 0,0-1-2 16,4 0 1-16,4 1 0 0,5-2 0 0,-1-1 0 15,0-2 1-15,7-1-2 0,0-3 0 16,-1 0-2-16,1-3-2 0,1-3 2 16,-1 0 4-16,-2-3-1 0,3-6-1 15,-5-2 2-15,-3-3 2 0,-2 1-2 16,-5-2 0-16,-3-1 3 0,0 2-1 15,-2-2 3-15,0 0-2 0,-6-1-2 16,-5-2 1-16,-1 0 1 0,1 3-4 16,1 1-1-16,2 2 1 0,0 6-3 15,-1 5-5-15,5 2-13 0,-2 0-17 0,4 10-33 16,-4-2-51-16,2 1-93 0</inkml:trace>
  <inkml:trace contextRef="#ctx0" brushRef="#br1" timeOffset="157921.84">22139 3370 27 0,'0'-4'184'0,"-6"-4"-121"0,-5 3-22 16,3 1 7-16,-2-1-17 0,-1 4-1 16,-1-1-6-16,4 2-7 0,-3 0-6 15,-1 0-5-15,0 10-1 0,-3 0-3 16,3 3 1-16,3 3-2 0,3-1-2 15,0 3 0-15,2 2 2 0,4 0-2 16,0-1 0-16,0 2 0 0,0-4-1 16,10-2-8-16,1-1-4 0,3-5 0 0,3 0 5 15,-1-3-5-15,1-3-4 0,3-3 8 16,1 0 1-16,2-2 7 0,-3-8 2 15,-5-2 1-15,-1-1 3 0,-5-2 5 16,-1-2 5-16,-2 2 1 0,-4-3 2 16,-2 1 4-16,0 1-9 0,-4-1 3 0,-8 2-8 15,1 2-3-15,-3-2-4 16,-3 4 0-16,-1 3-3 0,-1 7-13 15,-4 1-30-15,3 0-26 0,1 11-86 16</inkml:trace>
  <inkml:trace contextRef="#ctx0" brushRef="#br1" timeOffset="159229.94">22856 3467 10 0,'4'0'7'0,"-2"1"-2"0,-2-1 60 0,2 0 14 16,-2 0-55-16,0 0 1 0,2 0-6 15,1-1 12-15,-3-3-3 0,2 0 3 16,0 0-4-16,-2 0 1 0,0-1-1 15,0 0-4-15,0 2-4 0,0-3 0 16,0 0 0-16,0 2-8 0,0-2 2 16,-9 3-4-16,5 0 1 0,-6-2-5 0,2 1 0 15,-3 4-2-15,-1 0 0 16,-3 0-4-16,3 0 3 0,-2 2-4 15,1 4 5-15,-1 0-2 0,5 1-2 16,-1 1 1-16,0 1 1 0,6 3-2 0,-5 1-1 16,7 3 2-16,2 0 1 0,-2 0-2 15,2 1 0-15,0-1 3 0,2 0-4 16,9-2 4-16,-3-1-4 0,4-3 1 15,5-2-2-15,-1-3-5 0,3-4-2 16,2-1 5-16,1 0 1 0,-1-1-2 0,2-9 5 16,-3-3 0-16,-3-3 3 0,0-1-2 15,-5 2 0-15,-6-2 1 16,2 0 5-16,-8 1 3 0,0-1 1 15,0-1-4-15,-8 0 1 0,0 1-9 0,-4-1 4 16,-1 4-2-16,5 4-1 0,2 4 0 16,1 2 2-16,-1 4-7 0,4 0-11 15,-2 6-15-15,0 8-15 0,0 2-24 16,0-1-64-16,0-2-83 0</inkml:trace>
  <inkml:trace contextRef="#ctx0" brushRef="#br1" timeOffset="159690.94">23067 3457 21 0,'0'-3'-4'0,"0"3"10"16,0-2 151-16,0-2-120 0,-4 4 13 16,2-2-11-16,-4 1-17 0,1 1-1 15,-1 0 0-15,-2 0-11 0,-2 1-2 16,1 5 5-16,1 1 1 0,-2 1-4 15,2 2-2-15,1 0-1 0,1 2-7 16,2 3 1-16,0-1-1 0,2 0 1 16,2-2 0-16,0 2-2 0,0-2-1 15,6-1 4-15,4-1-4 0,3-2 2 0,1-2 1 16,3 0-1-16,1-4 0 0,1-1 1 15,2-1-1-15,-3 0 0 0,1 0-2 16,-3-2 2-16,3-5 0 0,-5-3 1 16,-5 0 2-16,-1 0-1 0,-4-3 1 15,0 2 8-15,-2-2-1 0,-2-2 6 16,0 1 0-16,-2 1-1 0,-6-3-3 15,-2 0-5-15,1 4-2 0,-1 0 0 16,0 5-5-16,-1 3 1 0,5 4-2 16,-2 0 0-16,0 0-3 0,1 8-9 15,1 3-26-15,-2 3-20 0,6-4-56 0,-4-1-151 16</inkml:trace>
  <inkml:trace contextRef="#ctx0" brushRef="#br1" timeOffset="160058.99">23487 3477 0 0,'0'5'35'16,"2"-2"165"-16,-2 0-153 0,0 5-2 15,0 1 2-15,0 3-11 0,-7 2-4 16,3 1-12-16,-2 3-9 0,0 0-3 15,-2 1-3-15,-1-1-2 0,3 0-2 16,0-1-2-16,0 1 3 0,4-3-6 0,0 1-25 16,2-6-51-16,0-2-140 0</inkml:trace>
  <inkml:trace contextRef="#ctx0" brushRef="#br1" timeOffset="161479.07">24256 3462 64 0,'0'0'121'0,"-2"0"-87"0,2 0 21 0,0 0-23 16,-3 0-4-16,1-2-1 0,2 0-7 15,-2-1 0-15,0-3-1 16,2 2-2-16,-2-2-1 0,-2 1 4 15,4 0 0-15,-4-1-7 0,0 2-1 0,2-1 2 16,-4 1-2-16,3-1 1 0,-1 1-2 16,0 2-5-16,-4 1 0 0,-2 1-2 15,-1 0-5-15,-1 0 4 0,-3 0-1 16,5 3-2-16,-7 4 1 0,3 1 0 15,0 3-1-15,-3 2-1 0,5 2-1 0,7 1 3 16,1-1-4-16,4 3 1 0,0 2-1 16,0-1 3-16,7 0 0 0,3-2-3 15,4-3 1-15,3 1-2 16,-1-3-5-16,5-2-2 0,0-4 6 0,2-3 5 15,-1-3-1-15,3 0-2 0,0 0 1 16,0-5 1-16,-5-4 1 0,-3-2-1 16,-1-2 2-16,-3 0 1 0,-3-2 0 15,-2 1-1-15,-3-1 0 0,-5-1 5 16,0 2 2-16,0-4-5 0,-9 2 0 0,-3-1 0 15,-1 0-1-15,-1 2-3 0,2 4-1 16,1 2-1-16,1 3-4 0,4 5-5 16,-3 1-14-16,3 0-22 0,0 9-22 15,-4 1-84-15,4-2-93 0</inkml:trace>
  <inkml:trace contextRef="#ctx0" brushRef="#br1" timeOffset="161983.09">24557 3456 1 0,'2'0'6'15,"-2"0"238"-15,0 0-197 0,0 0 13 16,0 0-10-16,0 0-14 0,0 0-7 15,0 4-18-15,0 3-10 0,0 3 4 16,-2 4-2-16,-2 1 0 0,2 2-2 16,0 1 2-16,0-1-2 0,-2 0-1 15,2-1 0-15,0 1 1 0,2-2-1 16,0-2-10-16,0-3-2 0,0-2-9 15,0-1-11-15,0-4-32 0,2-3-67 16,4 0-94-16</inkml:trace>
  <inkml:trace contextRef="#ctx0" brushRef="#br1" timeOffset="162419.12">24791 3478 0 0,'0'-2'8'16,"2"-2"162"-16,-2 2-106 0,0-1-18 15,0-1 13-15,0 3-25 0,0-2 0 16,-2 1-8-16,-4 1-5 0,2 0-7 15,-3 1-2-15,1 0-1 0,-2 0-4 16,0 3 3-16,2 6-4 0,-3 0 0 0,3 2-4 16,0 3 0-16,2 1-2 15,2 0 2-15,-3 1-1 0,5 1-2 16,0-3 3-16,0 1-2 0,3 1-1 15,5-4 1-15,0-1 2 0,2-4-1 0,3-2-2 16,-3-2 1-16,7-3 2 0,1 0-1 16,1 0-1-16,4-3-1 0,-7-7 3 15,1-1-1-15,1-2-1 0,-1-1 1 16,-1-2 0-16,-7 1 1 0,-1 1-2 15,-6 0 0-15,-2-1 4 0,0 0 1 0,-4 0-2 16,-9-3-3-16,-1 3 0 0,-5 1 0 16,-1 3-6-16,1 6-10 15,-2 5-15-15,3 0-28 0,1 5-51 16,3 5-135-16</inkml:trace>
  <inkml:trace contextRef="#ctx0" brushRef="#br1" timeOffset="163834.2">25630 3400 12 0,'4'0'201'0,"-4"-4"-168"16,0-1 18-16,0 1-2 0,0-2-21 15,0 2-3-15,0-3 3 0,0 3-11 16,0 0 1-16,0-1-3 0,0 4 1 0,0-2-4 15,0 0 1-15,0 3-5 0,0-2 3 16,0-1 0-16,0 2-3 0,0-1-1 16,-6 0 2-16,2 1-5 0,0 1 1 15,-4 0-4-15,-1 0 0 0,1 0 0 16,-4 0 0-16,1 0-1 0,3 5 1 0,-2 4 0 15,1 3-2-15,3 3-1 0,0 2 1 16,2 1 1-16,4 4 1 16,0-2-3-16,0-1 2 0,4 1 0 15,6 0 0-15,1-3-2 0,3-2 1 0,5-1-1 16,1-6-3-16,5 1-2 0,0-3 1 15,-2-4 2-15,4-2-4 0,-2 0 6 16,-3-1 1-16,1-9 1 0,-4-1 0 16,-3-1 0-16,-6-2 2 0,3-1-1 15,-5-2 1-15,-4-2 1 0,-2 2 6 0,-2-2-1 16,0-3-1-16,-4 2-6 0,-6-1 1 15,-3-1 1-15,1 4-3 0,0 3-2 16,-1 6 2-16,1 4 1 0,2 4-3 16,-1 1-2-16,-3 0 0 0,1 10-2 15,1 2-14-15,2 2-16 0,3 4-9 16,1-1-37-16,-2-5-59 0,0 2-94 15</inkml:trace>
  <inkml:trace contextRef="#ctx0" brushRef="#br1" timeOffset="164210.21">25984 3391 9 0,'2'0'6'16,"-2"0"233"-16,2 0-206 0,-2 0 14 16,0 1 7-16,0 1-18 0,0 3-5 15,0 1-20-15,-2 5 4 0,-2 3-1 16,0 1-1-16,-3 3-7 0,3-1-1 15,0 0-6-15,2 2 1 0,2-3 1 16,0-1 2-16,0 1-4 0,0-5 0 0,0 2 1 16,0-1-6-16,0-2-12 0,6-2 17 15,-2 0-48-15,3-6-29 0,-1-2-74 16</inkml:trace>
  <inkml:trace contextRef="#ctx0" brushRef="#br1" timeOffset="164491.24">26228 3393 12 0,'0'4'276'0,"0"-1"-206"0,0 4-42 16,-5 1 7-16,-5 4-3 15,0 2 3-15,2 3-16 0,-3 2-10 16,5 1-7-16,-2 2-1 0,-1 0 1 0,1 1-3 15,4-1 6-15,-2-2-9 0,4-1-21 16,2 1-23-16,0-4-42 0,0-4 35 16</inkml:trace>
  <inkml:trace contextRef="#ctx0" brushRef="#br1" timeOffset="165365.29">26933 3330 4 0,'0'1'112'0,"0"-1"-37"16,0 0-50-16,2 0 36 0,-2 0-35 16,2 3-4-16,0 1 0 0,-2 2-1 0,0 1-1 15,2 2 0-15,-2-1-4 0,2 4 1 16,0 1-3-16,-2-1-4 0,0 3-3 15,0-1-1-15,0-2-2 0,0 1 2 16,0 1-1-16,0-1-6 0,0 0 4 16,-2-2-1-16,0 0 1 0,2 0-6 15,0-1-7-15,0-1-11 0,0-2-14 16,6-2-20-16,4-4-42 0,1-1-103 15</inkml:trace>
  <inkml:trace contextRef="#ctx0" brushRef="#br1" timeOffset="165843.31">27224 3357 33 0,'0'0'-32'0,"0"0"141"16,0-2 30-16,0 0-110 0,-4-2 26 15,0 1-17-15,-5 1-12 0,1 1 0 16,0 1-9-16,-2 0-1 0,-3 0-4 0,1 0 1 16,3 0-4-16,1 0 1 15,-2 8-2-15,2 1-4 0,-3 3-3 16,5 2-1-16,-2 2 0 0,6 2-2 15,2 0 1-15,0 1 2 0,0 0-1 0,0 1-2 16,6-4 1-16,6 2 1 0,5-2-6 16,-1-3-3-16,3-3 5 0,2-3 5 15,-5-5-2-15,3-2-5 0,-5 0 4 16,3 0 4-16,-5-8 0 0,-1 1-1 15,-3-6 0-15,-2-2 5 0,0 1-4 0,-2-2 3 16,1-1 1-16,-5 1 5 16,0 2-3-16,0-4-1 0,-3 1-6 15,-1-1 1-15,0 3-3 0,-2 2 0 16,6 6-2-16,-2 4-7 0,-2 3-10 0,2 0-33 15,2 5-26-15,-4 0-86 0</inkml:trace>
  <inkml:trace contextRef="#ctx0" brushRef="#br1" timeOffset="166220.31">27553 3391 8 0,'0'-5'39'16,"-4"0"167"-16,-3-1-180 0,-3 3 42 16,0-1-31-16,-3 3-9 0,1 1 3 15,-3 0-11-15,1 0-2 0,-3 2 2 16,1 5-5-16,3 2-3 0,-1 0-2 0,2 4-2 15,3 3-7-15,1 0-1 0,6 3 0 16,2 3 0-16,0-1-1 16,8-1 1-16,7 3 1 0,3-4-1 15,3-2-5-15,0-1 2 0,3-7 1 0,-1-4-17 16,0-3 7-16,0-2-2 0,1 0 9 15,-3-1 5-15,-2-8-1 0,-7-3 2 16,-4-1 1-16,-3-1 1 0,-3-2-3 16,-2 3 4-16,0-1 3 0,-7-1-2 15,-5 1-4-15,-2-2-2 0,-3 1 0 0,-2 1-16 16,-3-1-41-16,3-3-118 0</inkml:trace>
  <inkml:trace contextRef="#ctx0" brushRef="#br1" timeOffset="167284.4">28078 3355 14 0,'4'1'242'15,"-4"0"-197"-15,0 0-11 0,0 2-9 16,2 0 2-16,0 1 1 16,0 2-4-16,0 3-11 0,-2-1 2 0,0 1-3 15,0 4-4-15,0-2-2 0,0 2 1 16,0 0-1-16,0-2-6 0,0 0 0 15,0-1 1-15,0-1 1 0,0-2-2 16,0 1-2-16,0-4-9 0,0 2-13 16,4-1-22-16,2-5-33 0,-1 0-90 15</inkml:trace>
  <inkml:trace contextRef="#ctx0" brushRef="#br1" timeOffset="167691.41">28365 3356 0 0,'0'0'2'0,"0"-3"220"15,0 0-165-15,0 1-17 0,0-2 11 16,-6 3-25-16,0 1 7 0,-1-1-6 15,-3 1-11-15,0 0 2 0,1 0-3 16,-1 0-2-16,-2 6-7 0,1 2 3 16,1 2 0-16,0 1-6 0,1 1 0 15,1 2-1-15,2 2 2 0,6 0-4 16,0-1-3-16,0 1 3 0,0-2 2 15,10-1-2-15,3-1 0 0,1-2 0 16,9-2 1-16,0-2-2 0,1-2-4 0,3-4 3 16,-4 0 1-16,0 0 0 0,-7-6-6 15,1-3 7-15,-7 0 1 0,-1-1 1 16,-3-2 0-16,-4 2-1 0,-2-4 4 15,0 1-4-15,0 0 1 0,-6-2 0 16,-3-2 0-16,-1 1-3 0,0 1-4 16,-3 2-3-16,1 4-9 0,2 5-8 15,1 4-5-15,3 0-28 0,2 0-55 16,-4 5-114-16</inkml:trace>
  <inkml:trace contextRef="#ctx0" brushRef="#br1" timeOffset="167988.44">28706 3355 23 0,'0'2'101'16,"2"1"95"-16,-2-1-153 0,0 0 8 15,-2 4-21-15,-6 5-1 0,0 4-5 16,-1 1-8-16,-1 4-11 0,2 0-2 15,-1 0 1-15,3 3-3 0,2-4-1 0,-4-1 0 16,4 3-7-16,2 0-17 16,0-1-4-16,2-2 5 0,0-9-117 15,4-5-129-15</inkml:trace>
  <inkml:trace contextRef="#ctx0" brushRef="#br1" timeOffset="168826.49">29151 3305 2 0,'2'3'190'16,"0"-2"-62"-16,0 0-94 0,2 1 9 15,-4 0-17-15,2 2 3 0,0 4-1 16,2 2-12-16,-4 3-2 0,0 4-4 16,0 0-2-16,0 0-2 0,0 2-1 15,0-2 0-15,0 0-5 0,0 0 1 16,0-2 0-16,0-2-2 0,0 0-10 15,0-2-7-15,0-1-7 0,6-1-9 0,1-3-21 16,1-6-59-16,2 0-111 0</inkml:trace>
  <inkml:trace contextRef="#ctx0" brushRef="#br1" timeOffset="169179.51">29481 3323 4 0,'0'4'242'16,"2"-4"-141"-16,-2 2-64 0,0-1 6 15,0 3-17-15,0 4 5 0,0 1-4 0,0 2-9 16,-2 2-3-16,0 0-6 0,0 0 0 15,2 3-2-15,-2-1-4 0,0 0-1 16,2 1 1-16,0-1-3 0,-2 0 0 16,2-1 0-16,0-1 2 0,0-3-12 15,2-1-19-15,8-3-16 0,3-3-20 0,1-3-60 16,-1 0-145-16</inkml:trace>
  <inkml:trace contextRef="#ctx0" brushRef="#br1" timeOffset="169600.53">29839 3372 0 0,'0'0'78'0,"0"-2"141"16,-2-2-188-16,-4 0 22 16,-3 3-23-16,1-3-9 0,-4 3 10 0,3 1-8 15,-3 0-5-15,0 0-2 0,-1 0-3 16,3 0-5-16,-3 1-2 0,5 8 2 15,-2 1-5-15,2 0 1 0,-1 4-4 16,3 1 1-16,2 1 1 0,2 0-2 16,2 1 0-16,0 0-1 0,2-2 1 0,8 1 1 15,3-1-2-15,5-1 2 0,5-3 2 16,2-5 1-16,4-1-5 0,2-5 2 15,-2 0 0-15,-7 0 1 0,-1-4-1 16,-4-4 0-16,-5-3 2 0,-4 0 1 16,-3-3-2-16,-5 0 6 0,0-1-4 15,0 1-2-15,-11-1 1 0,-3-3-2 16,-1 3 1-16,-3-4-2 0,-5 2-2 15,0 3-8-15,-2 3-32 0,7 5-21 16,3 5-41-16,3 1-162 0</inkml:trace>
  <inkml:trace contextRef="#ctx0" brushRef="#br1" timeOffset="170465.58">30633 3368 41 0,'-4'1'88'0,"1"0"148"0,-1-1-187 15,4 0 15-15,-2 2-36 0,0 1-2 16,-4 3-7-16,0 4-11 0,2 3-4 16,-3 3 0-16,3 3 1 0,2 0 0 0,0-2 0 15,0 0-4-15,0 1-1 0,0 0 0 16,-2-2 2-16,2-3-1 0,0-3-10 15,2-2-11-15,0-1-27 0,0-1-18 16,4-6-61-16,4 0-135 0</inkml:trace>
  <inkml:trace contextRef="#ctx0" brushRef="#br1" timeOffset="170769.59">30837 3373 39 0,'0'4'309'0,"0"-1"-261"15,0 3-14-15,-6 1 2 0,-2 2-7 16,-3 5 6-16,3 1-20 0,-2 1-1 0,4 3 3 16,2-3-12-16,-3 2-4 0,5 1-1 15,-2-4 1-15,2 1 0 0,2-3-1 16,0-3-4-16,0-2-13 0,0 0-10 15,8-4-13-15,1 0-17 0,-3-4-43 16,6 0-101-16</inkml:trace>
  <inkml:trace contextRef="#ctx0" brushRef="#br1" timeOffset="171046.61">31123 3365 154 0,'0'3'267'0,"0"1"-230"0,-7 5 0 0,-3 1-18 15,-7 6 14-15,7 4-8 0,-6 2 1 16,3 5-21-16,1 2-1 0,-1 0-3 16,1 2 1-16,2 2-3 0,1-1-5 15,3 1-32-15,2-3-35 0,2-4-105 16</inkml:trace>
  <inkml:trace contextRef="#ctx0" brushRef="#br1" timeOffset="180026.13">21868 4442 9 0,'-6'-2'-5'15,"-2"-2"142"-15,-3 0-111 0,1 4 5 16,4-1 13-16,-5 1-29 0,1 0 1 16,0 0-3-16,1 0 0 0,-1 0-5 15,2 2 5-15,2 0-5 0,-3 1-1 16,7 0-1-16,-6 0 0 0,6 3 3 15,-2 0-4-15,2 0-3 0,-2 2 4 16,0 2 0-16,1 0-3 0,-1 1 0 0,2 4 3 16,0 3-6-16,-4 6 1 0,0 3-1 15,4 1 25-15,0-4-13 0,2 0-8 16,2-2-6-16,8-1 4 0,5-1 1 15,3-3-1-15,7-6 0 0,10-4 1 16,6-5 0-16,1-2-3 0,3 0-2 0,1-8 4 16,1-6 0-16,-3-6-2 15,-5 1 1-15,-8-4 1 0,-6 1 3 16,-9-1 5-16,-7 2 1 0,-7-2 11 15,-2 0-11-15,0 0-1 0,-9-1-5 0,-3 1 2 16,-5 3-3-16,-3-4-4 0,-3 5-1 16,-4 5 2-16,-4 4-3 0,-2 6-5 15,0 4-9-15,4 4-19 0,4 11-15 16,9 1-51-16,7-3-121 0</inkml:trace>
  <inkml:trace contextRef="#ctx0" brushRef="#br1" timeOffset="180610.16">23191 4415 188 0,'2'0'147'0,"-2"0"-103"0,0 0-10 0,0 2-6 16,0 3 8-16,0 4-11 0,0 4-4 15,-4 5-2-15,-6 5-6 0,-5 4-7 16,3 2-2-16,-1 0 6 0,3-3-3 15,2-1-6-15,8-2-2 0,0 1 1 16,4-1-9-16,10 0-25 0,5-7-26 16,2-6-51-16</inkml:trace>
  <inkml:trace contextRef="#ctx0" brushRef="#br1" timeOffset="181378.2">24373 4369 23 0,'0'0'-3'0,"2"0"194"0,-2 0-107 16,0 0-36-16,3-1 5 0,-3-1-15 15,6 1-4-15,4-1-7 0,2 0-16 0,11 1 2 16,0 1 0-16,0 0 1 0,4 0-2 16,-5 0 1-16,3 3-3 15,-2 4-1-15,-2 2-3 0,-5 2-2 16,1-1-1-16,-7 4 1 0,-4-1-3 0,-6 1-2 15,0 2 2-15,-4 1 0 0,-10 2 1 16,-7 3-2-16,-6 1-4 0,0 0-7 16,0 0 9-16,2-7 2 0,1-1-2 15,5-2-4-15,-2-4-3 0,3 1 4 16,5-5 5-16,5-2-1 0,2-3 1 0,6 0 0 15,0 0-4-15,0 0 4 0,0 0 1 16,0 0-4-16,6-1-3 0,6-1 5 16,3 2 1-16,-5 0-3 15,5 0 0-15,1 2 4 0,3 2-2 0,6-1 0 16,6 3 0-16,4-1-4 0,8-2-8 15,3 1-20-15,-3-2-18 0,1-2-18 16,-3 0-84-16</inkml:trace>
  <inkml:trace contextRef="#ctx0" brushRef="#br1" timeOffset="182121.25">25847 4231 33 0,'0'0'216'0,"0"1"-135"0,0-1-37 0,0 0-5 16,11 0-22-16,1 0-2 0,5 0 3 15,5 0-3-15,1 4-4 0,0 1-4 16,0 0 2-16,-1 3-7 15,-1 1 0-15,-5 0 0 0,-3-2 0 0,-7 1-2 16,-6 0-1-16,0 2 2 0,-2-2 1 0,-8 2 1 16,-7-1-4-16,-1-2-2 15,-1 0 0-15,7-1-1 0,-3 1 3 16,7-3 1-16,4 2 0 0,-1-3-2 15,5 0-2-15,0 1 0 0,5 0 4 0,5-2 0 16,7 2 1-16,-1 0 1 0,3-1-1 16,-3 1-1-16,1 3 0 0,-1-2 0 15,-3 1 2-15,-1-1-3 0,-6 2 0 16,-4-1 1-16,-2 4 0 0,0 0 0 15,-8 1 0-15,-6 3 2 0,-5 3 1 0,-6 0-3 16,2 1 2-16,-3 1-2 0,1 0 1 16,4 2-2-16,2 0-6 15,5-2-25-15,10 2-14 0,4-5-65 16,0-6-95-16</inkml:trace>
  <inkml:trace contextRef="#ctx0" brushRef="#br1" timeOffset="182730.28">27214 4237 36 0,'4'0'-14'16,"2"0"216"-16,-2 0-142 15,-2 0-13-15,2 0-1 0,-4 0-21 16,0 6-4-16,0 5-3 0,0 3-4 16,-2 2-3-16,-10 3-6 0,-1 2 3 0,-1 0-5 15,0 1 0-15,-1 0-1 0,3-1 0 16,-1 1 1-16,3-2-2 0,4-2 10 15,6-2-5-15,0-3-4 0,0-5-3 16,6-2 1-16,10-1 1 0,7 0 2 16,6-5-1-16,4 0-1 0,4 0 0 0,1 0-2 15,-3-1-1-15,0-3-1 0,-6 2 2 16,-2 0 0-16,-3 2-2 15,-5-1 2-15,-2-2 1 0,-5 3 0 16,0-1-2-16,-3 0-3 0,1 1-8 0,-2 0-11 16,3 0-25-16,-1 0-27 0,-6 0-104 15</inkml:trace>
  <inkml:trace contextRef="#ctx0" brushRef="#br1" timeOffset="182940.29">27406 4350 29 0,'0'20'312'0,"0"0"-257"0,0 5-9 16,-4 1-31-16,-2-2-5 0,-3 0-4 15,1 3-2-15,4-2-3 0,2 0-13 16,2-6-53-16,0-6-220 0</inkml:trace>
  <inkml:trace contextRef="#ctx0" brushRef="#br1" timeOffset="183543.33">28233 4218 56 0,'-9'1'28'0,"7"0"153"15,-2 0-140-15,4-1 14 0,0 0-18 16,0 1-6-16,0-1 5 0,4 0-13 15,9 0-7-15,10 0 0 0,1 0-5 16,9 0-10-16,3 0 2 0,-1 0-1 16,4 0 0-16,0 0-3 0,-6 0 1 15,0-1 0-15,-8-1-19 0,-6 0-19 0,-9 0-5 16,-2-1-14-16,-8-2-40 0,-2-1-68 15</inkml:trace>
  <inkml:trace contextRef="#ctx0" brushRef="#br1" timeOffset="183746.33">28227 4242 36 0,'0'12'135'0,"0"-1"-104"16,10 0 2-16,2 2-1 0,5 1 4 16,-1 0-6-16,7 3-3 0,-2 0-21 0,4 1-4 15,-5-2 1-15,1 2-2 0,-5-4-2 16,-3-2 2-16,-5 0 0 0,-8-2 0 15,0-1-2-15,0 1 2 0,-12 0 3 16,-9 0-1-16,-2 3-3 0,-2-3-1 16,-3 2 2-16,3-1-9 0,6-3-68 0,3-5-75 15</inkml:trace>
  <inkml:trace contextRef="#ctx0" brushRef="#br1" timeOffset="184503.37">29359 4156 2 0,'9'3'4'0,"-5"-2"2"16,0-1 79-16,-2 0-17 0,0 0-12 15,-2 0 5-15,0 0-23 0,0 0 1 16,0 0-4-16,0-4-2 0,0 1-4 16,0 0-2-16,0 2-7 0,-4 1-4 15,2 0 4-15,-4 0-10 0,-3 0-1 16,-1 6-2-16,-4 6 0 0,1 5-6 0,-1 4-1 15,-3 3 0-15,7 2 11 0,-5-1-10 16,7 3-2-16,2 0 1 0,2-2 1 16,4 0-1-16,0-4-1 0,6 0 0 15,4-6 1-15,11 1-1 0,0-5-4 16,-1-6-1-16,5 0 3 0,0-6-1 15,-7 0-1-15,1 0 4 0,-4-5 2 16,-7-5-1-16,-2-1 2 0,-2-1 0 16,-4-2 4-16,0-1-3 0,0 1-1 15,-12 0 1-15,-9-1-3 0,-4-2-2 0,-6 1-1 16,-2 2-17-16,0 2-15 0,8 5 1 15,7 7 16-15,3 0 4 0,9 4-45 16,0 5-73-16,0-1-113 0</inkml:trace>
  <inkml:trace contextRef="#ctx0" brushRef="#br1" timeOffset="185046.41">30236 4125 20 0,'10'2'43'16,"7"-1"111"-16,-1 2-135 0,9-1 16 15,0 1-11-15,2-1 0 0,6 1 1 16,-2 0 2-16,0 0-4 0,-4 3-4 15,-7-3-3-15,-3 1-1 0,-3 0 3 16,-10 0-9-16,1 0 1 0,-5 3-4 0,0-1-1 16,0 6-2-16,-5 4 6 0,-9 4-4 15,-5 7-1-15,-1 1-4 0,-3 4 3 16,0 1 1-16,0 3-5 15,7 3 1-15,1 0-2 0,5 6-18 0,2-2-29 16,2-4-53-16,6-4-208 0</inkml:trace>
  <inkml:trace contextRef="#ctx0" brushRef="#br1" timeOffset="-152354.05">3599 13375 72 0,'0'0'48'0,"0"0"-14"0,0 0-4 16,0 1 0-16,0-1 0 0,0 0-5 15,0 0-3-15,0 0-2 0,0 0-6 16,0 0-4-16,0 0 12 0,0 0-1 16,-2 0-5-16,0 0-8 0,0 0-1 15,2 0 0-15,-4 0 3 0,1 0-4 16,-1 1 1-16,-2 4-5 0,2 2 3 15,-2 3 4-15,0 1 3 0,4 1-9 16,-3 3-2-16,3 5 1 0,0 0 6 16,0 5 1-16,0 2-4 0,-2 1-3 0,4 8 5 15,0 1-5-15,0 1 4 0,0 3-4 16,0 3 1-16,0 4-2 0,-2 3-1 15,0 2 0-15,0-8 5 0,2-6-2 16,0-2-3-16,0-2-1 0,4 5 2 16,-2 6 1-16,-2 0-2 0,0-2 10 0,0-6-4 15,0-6-4-15,0-3-3 16,4 2 1-16,2 0-1 0,1 2 2 15,1 8-1-15,-4 7 0 0,-4 1 19 16,0 0 1-16,0-9-17 0,2-7-2 0,2 3-1 16,0 5 2-16,-4 1-2 0,0-3 6 15,0-4 1-15,2-10-4 0,0-3-3 16,3 5 0-16,-1 3 2 0,-2 5 0 15,0-3 4-15,0-6 6 0,-2-4-7 16,2-4-4-16,-2 4-1 0,0 6 0 0,0 3 2 16,0-2 0-16,0-6 3 0,0-8-5 15,0-5 1-15,0-2 0 16,0 0-2-16,0-2 1 0,2 0 1 15,0-3-1-15,-2 2-1 0,4-2 0 16,-4 0 3-16,0 3-2 0,4 1 0 0,-2 2-1 16,-2 4 3-16,2 1-1 0,-2 1-2 15,0-1 1-15,0 2 2 0,0 9-2 16,0 7-1-16,0 2 0 0,-2-7 2 15,0-9 1-15,2-7-4 0,0-2 4 16,0 3-4-16,0 1 3 0,0-2-1 0,0-2 0 16,0-1 1-16,0 1-1 0,0-1 0 15,0 0-1-15,0 0 2 16,0-2 0-16,0 0-2 0,0 0 0 15,0-1 2-15,0-2-1 0,0 3-1 0,0 2 1 16,0 1 1-16,0 1 0 0,0-1-2 16,0 6 1-16,0 4 1 0,0 10-1 15,-4 0 0-15,0-4 4 0,0-7-3 16,4-9-1-16,0-4-1 0,0 0 1 15,-2 0 1-15,0-1-1 0,0 1-1 0,2 4-2 16,-2 7 0-16,2 4 2 0,-4 1 0 16,-1-6 3-16,3-5-1 0,2-4-3 15,0-3-4-15,0-3-1 16,0 3-3-16,0-3-11 0,7 0-13 0,3-4-5 15,0-14-12-15,1-10-60 0,-1-7-217 16</inkml:trace>
  <inkml:trace contextRef="#ctx0" brushRef="#br1" timeOffset="-147555.78">3613 13503 106 0,'4'0'85'0,"-1"0"-45"0,-1 0-18 16,2 0 4-16,-2 0 7 0,2-3-12 0,0 0 0 16,2 1-5-16,0 0-1 0,-1 0-4 15,1 1-2-15,0 1-6 0,-2-1 1 16,2-1-2-16,5 2-3 0,-1 0 2 15,2-1 1-15,9-1 1 0,2-1-3 16,6-1 2-16,-2-1 3 0,6 2-1 0,-2-1-1 16,2-1 1-16,-2 2 1 0,0-1-5 15,-2 2 1-15,-2 1 0 16,4 0 1-16,-2 0-1 0,-3 1-1 15,3 0 0-15,-4 0 0 0,4 0 1 0,-2 0-2 16,0 0 1-16,2 0 2 0,8 0-1 16,0-6-1-16,11-2 1 0,1-2 0 15,3-1-1-15,6 0 0 0,-4-1-1 16,-3 1 2-16,-1-2 0 0,4 1-2 15,-3 1 0-15,-1-1 1 0,0 2 1 0,-7 1-3 16,0 1 2-16,-5 0 1 0,1 3-2 16,-8 1 1-16,0-1-1 0,-4 3 2 15,2 1 0-15,0-1-3 16,0 2 1-16,2-1 1 0,0-3 0 0,2 2-1 15,4-1 1-15,2-1 0 0,7-1 0 16,-5 2 0-16,4-4 0 0,-5 2 0 16,-5 0 0-16,-2 2 0 0,-6 1-1 15,-2 2 2-15,-1-2-1 0,-3 2 0 16,0 0-1-16,-3 0 2 0,-1 0-1 15,-1 0-1-15,3 0 0 0,0 1 3 0,-1 1-2 16,5 2-1-16,-2-1 1 0,4-1 1 16,1 2-1-16,1-1 0 0,2 3 0 15,2-1 0-15,0 0 0 16,6 0 0-16,5 1 0 0,-1-2 0 0,5-2 1 15,3 0-2-15,-3 2 1 0,-3-3 1 16,7-1-1-16,-9 1 0 0,5-1 0 16,-1 0 2-16,0 0 0 0,1 0-1 15,4-2 2-15,-1 0-2 0,1-1 2 16,1 0-3-16,1 1-1 0,2-1 2 0,-2-1 1 15,3 3-2-15,1-3 0 0,0 2 0 16,4-3 0-16,-2 0 0 0,-4 0-2 16,-3-1 4-16,3 0-2 0,0-1 0 15,2-1 0-15,-1 2 0 0,1-2 0 16,-2 2 0-16,-2 1 0 0,-1-1 0 15,-1 0 1-15,-1 0-2 0,3-2 1 16,2 1 1-16,-2-2-1 0,1 0-1 16,-1-1 1-16,4-3-4 0,-2-2 4 15,3 0-2-15,3 1-1 0,0 0 5 0,-2 0-2 16,2 3 0-16,-4 0-2 0,-2 2 4 15,-1 2-2-15,-3 0 0 0,0 1-2 16,-1 0 4-16,-1 3-2 0,-1-2 0 16,-3 2-2-16,-1 0 4 0,-1-1-2 15,-5 2 0-15,2 0-2 0,2 0 4 16,1 0-2-16,3 0-2 0,3-2 2 15,-5 2 2-15,5 1-2 0,-1 1-2 16,5 0 2-16,0 0 2 0,1 0-2 16,1 0-2-16,-2 0 2 0,-1 0 2 0,-3 2-2 15,0 1-2-15,-3 3 4 0,0-3-4 16,1 3 4-16,-3 0-4 0,1 0 2 15,-3 0 0-15,3 0 2 0,-1 0-4 16,-2 1 2-16,1-1 2 0,1 1-2 16,-4-2-2-16,1 1 2 0,1 0 0 0,0-1 3 15,-1 1-4-15,-1 0-1 16,2-2 4-16,-2-1 0 0,1 3-3 15,-1-4 0-15,-2-1 3 0,-2 3-2 16,3-4-1-16,-3 2 0 0,2 1 3 0,0-2-2 16,-6 0-1-16,2 1 0 0,-2-1 3 15,0 4-2-15,-2-3-1 0,-2 1 0 16,2-1 2-16,-4-1 0 0,4 3-2 15,0-2 1-15,-3 2 1 0,8 0-1 16,-1 0 0-16,4-1-1 0,4 0 1 16,-2 2 2-16,1-4-4 0,3-1 1 0,5 0 4 15,-3 0-3-15,7 0-1 16,0-2 1-16,-5-4 0 0,3 2 2 15,-1 1-4-15,1-2 2 0,0 1 1 0,1 3 0 16,1-2-2-16,0 2 1 0,-1 1 2 16,-3-2-3-16,3 2 1 0,-1-1 0 15,-2 0 3-15,-1 1-3 0,-3 0 0 16,-1-1 0-16,-2 1 0 0,-1-1 0 15,1-2 0-15,0 3 0 0,5-5 0 16,1 3 0-16,5-2 0 0,0-2 0 0,1 3 1 16,5-4-1-16,-4 4-1 0,4-1 1 15,-4-2 1-15,-1 3-1 16,-3-1-1-16,2 3 1 0,-9-3 1 15,3 3 0-15,-3 0-2 0,-2 0 1 0,1-1 2 16,-3 2-3-16,-2 0 0 0,0 0 1 16,3 0 2-16,-5 0-3 0,6 0 1 15,-2 0-1-15,3 0 3 0,-1 0-2 16,-2 0-2-16,5 0 3 0,-3 0 0 15,0 1-2-15,3 0 1 0,-3 0-1 0,-2-1 3 16,1 0-2-16,-3 0-1 0,-2 0 1 16,2 0 1-16,-2 0-1 0,1 0-1 15,-3 0 2-15,4 1 1 16,-4 3-3-16,0-3 0 0,-2 0 1 0,0 0 2 15,0 0-2-15,2 1-1 0,0-1 1 16,2 1 1-16,5 1 0 0,-1-2-2 16,-2 0 1-16,6 1 1 0,1-2-1 15,1 1-1-15,3 0 1 0,-1-1 1 16,-1 0-1-16,-3 0-2 0,3 0 3 0,-3 0-2 15,1 0 3-15,1 0-3 0,-4 0 2 16,3 0-3-16,-1 0 2 0,3 0 2 16,-1 0-4-16,3 2 3 15,-3 3-1-15,1-4 0 0,1 3 1 0,1-1 2 16,-5 0-3-16,1-1 0 0,-5-1 1 15,-2 0 1-15,-2 0 0 0,-2 0-2 16,-2-1 1-16,2 0 3 0,-4 0-4 16,0 0 1-16,-4 0 0 0,2 0 1 15,-4 0-2-15,-3 0 0 0,3 0 0 0,-4-2 2 16,-1 1-2-16,-1 1 0 0,-1-1 0 15,-1 1 1-15,-5 0-2 0,-4 0 1 16,-1 0 0-16,-1 0 0 0,-2 0 0 16,0 0 0-16,-2 0 2 15,0 0 2-15,0 0-5 0,0 0 4 0,0 0 1 16,0 0 0-16,0 0-4 0,-4 0-1 15,0 0 2-15,4 0 0 0,0 0 0 16,0 0-3-16,0 0 1 0,0 0 1 16,0 0-2-16,0 0 1 0,0 0-2 15,0 0 3-15,0 0-1 0,-5 0 1 0,5 0-2 16,-2 2 4-16,0 0-2 0,2 0 0 15,-4 3 0-15,2-1 0 0,0 0 1 16,2 2-2-16,0 0 1 16,-2 3 0-16,2 0-2 0,0 2 2 0,0 1-1 15,0 0 2-15,0 4 1 0,-6-1-4 16,2 3 2-16,-1 3 2 0,-1 1-2 15,2 1 0-15,-4 4 0 0,0-2 0 16,-1 3 0-16,3 2 0 0,-2-2 0 16,0 3 1-16,1 0-1 0,1 3-1 0,-2 2 1 15,4-1 1-15,0 3-1 0,-3-1-1 16,1 2 1-16,0 3 2 0,2-2-2 15,0 1-1-15,2 0 1 0,-2-1 1 16,2 1-1-16,2 0 0 0,0 2 0 16,0-3 2-16,0 4-1 0,0-2-2 0,0 2 2 15,0 1 0-15,0-4-1 16,0 1 1-16,0-1 0 0,0 1 3 15,0-3-1-15,0 2 0 0,-5-1 2 16,-1-2-2-16,0 1 1 0,4-1-3 0,-4 0 5 16,0 1 0-16,-1 3-2 0,-1 0-2 15,0 1 3-15,0 1 3 0,1-1-3 16,-1-3-2-16,4-3-1 0,-2-3 1 15,-3-1 0-15,5-3-1 0,0 2 1 16,-4-2 2-16,0 1-4 0,1 0 1 0,-3-1 1 16,6 1 0-16,-2 2 0 0,-3 1 0 15,1 1-3-15,0 1 4 16,2-3-2-16,-3 1-2 0,1-4 1 15,2 1 1-15,0-3-1 0,-2 0-1 0,3 0-1 16,1-1 3-16,0 1-1 0,0 0-1 16,-2-2-1-16,2 1 2 0,0-2-1 15,1-2 1-15,1-4-2 0,0 0 3 16,2-2-2-16,-4-1-1 0,2-4 1 15,2-3 2-15,0 0-3 0,0 0-1 0,0 0 2 16,0-2 1-16,0 1 0 0,0-3-3 16,0-1 2-16,0-1 1 0,0 0-1 15,0 0-1-15,0-1 1 16,0 0 1-16,0 0-2 0,0-2 1 15,0 2 0-15,0 0 1 0,0-1 0 0,0 2-2 16,0-2 3-16,0-1-1 0,0 0 0 16,0 1 0-16,0-1 3 0,0 0-1 15,-4 0 1-15,0 0-4 0,2 0 1 16,-4 0 2-16,4 0-3 0,-5 0 1 15,3 0 0-15,0 0 0 0,2-1-1 0,-4-1-1 16,4-2 1-16,-7 1 1 0,5 1-2 16,0-1-1-16,-4-1-1 0,0 2 4 15,1 1-2-15,-5-2 0 16,0-1 1-16,3 1 1 0,-3 0-1 0,-5-1-1 15,3 1 1-15,-3 1 1 0,-5-1-2 16,-3 2-2-16,-2 1 0 0,-2 0 4 16,-2 0 0-16,-2 0-4 0,2 0 2 15,-4 0 1-15,0 0-2 0,-3 0 1 16,-5 0 1-16,0 0 0 0,-3 2 0 0,-1 1 0 15,-5 1 0-15,0 0 1 0,-4-3-2 16,1 3 1-16,-3 0 0 0,-2-2 0 16,0-1 0-16,0-1 0 15,-4 0 0-15,2 0 1 0,0 0-2 0,-2 0 1 16,0 0 1-16,2 0-2 0,-2 0 2 15,2 0-2-15,-5 0 2 0,1 0 0 16,-4 0-2-16,-2 0 0 0,-1 0 2 16,1 0-1-16,-2 0 0 0,1 0 0 15,-1 0 0-15,1 1 1 0,-3 2-2 0,-1-1 1 16,-1 2 0-16,-1 0 2 0,3 0-3 15,-3 0 0-15,3 0 2 0,3-2 0 16,-1-1-2-16,6 2 1 16,0-3 0-16,-3 0 0 0,5 0 0 0,0 1-1 15,0-1 2-15,-2 1-1 0,-1 0 0 16,-3-1-1-16,0 1 1 0,1 0 1 15,3-1-2-15,-2 1 0 0,2 1 2 16,0 0 0-16,1 0-2 0,-1 1 0 16,2 0 1-16,-2-2 1 0,-2 4-2 0,1-2 1 15,1-1 0-15,2-1 0 0,2 1 0 16,0-2 0-16,2 0 0 0,0 1 1 15,2-1-2-15,2 0 1 16,0 0 0-16,4 0 1 0,1 0-2 0,-3 0 1 16,0 0 0-16,-2 0 0 0,-4 0 0 15,2 0 0-15,0 0 0 0,0 0 1 16,-2 0-2-16,0 0 1 0,2 0 0 15,0 0 1-15,-2 0-2 0,-2 0 1 16,4 0 0-16,-2 3 1 0,0-1-2 16,2-2 1-16,0 2 1 0,2-2-1 0,-1 1-1 15,5 0 1-15,-4-1 0 0,4 1 2 16,-2-1-3-16,3 0 1 0,3 0-1 15,-2 3 2-15,5-3-2 0,-3 2 1 16,1 1 0-16,-1-1 1 0,-6 0-1 16,2 2-1-16,-3-2 2 0,-3 0-1 0,0 3-1 15,4 0 1-15,0-2 0 16,-2 2 1-16,4-1-1 0,-4-2-1 15,3 2 1-15,1 0 1 0,0 0-2 16,0 0 1-16,1 2 1 0,-1-3-1 0,2 0 0 16,-1 1-1-16,1-2 2 0,-2 1 0 15,0 1-2-15,3-1 0 0,-1-1 2 16,-2 0-1-16,3 1-1 0,-1-1 1 15,2 1 0-15,-1 2 0 0,1-3 0 16,2 0 0-16,1 2 0 0,3-3 0 16,-3-1 0-16,-1 1 0 0,1-1 1 15,-1 0-1-15,1 0 0 0,1 0-1 16,3 0 2-16,-1-1 0 0,1-4-2 15,2 1 1-15,-1-1 2 0,5 0-2 0,-4 0-1 16,4 0 0-16,-5 0 1 0,5 1 1 16,-4-1-2-16,-1 1 0 0,3 4 2 15,-2-2-1-15,-1 2-1 0,5 0 1 16,-2 0 0-16,-2 0 0 0,1 0 0 15,-1 0-1-15,0 0 2 0,3 0 0 16,-1 0-2-16,-2 0 0 0,4 0 2 16,-3-1 1-16,3-2-4 0,2 0 2 15,2 1 0-15,0-1 1 0,0 3-2 16,0-1 1-16,2-3 0 0,0 3 1 0,0-2-2 15,2 0 1-15,-2 0 0 0,-2 0 0 16,4-1 0-16,-4 2-1 0,0-1 2 16,2 0-1-16,-5 0-1 0,5 1 1 15,0-3 0-15,-2 2 1 0,4 2-1 16,0-1-1-16,-2 1 2 0,5 1-1 0,-5-1 0 15,0 1-1-15,0-2 2 16,0 2-1-16,2-1-1 0,-2 1 1 16,2 0 0-16,-2 0 1 0,-2 0-1 15,0 0-1-15,-1 0 1 0,1 0 0 16,-2 3-1-16,0 2 2 0,0-3-1 0,2 0 1 15,6 1-2-15,0-3 1 0,2 1 1 16,7-1-1-16,-5 0 0 0,4 0 0 16,5 0 1-16,-5 0-2 0,3 0 1 15,1 0-1-15,-1 0 2 0,1 0-1 16,-1 0 0-16,1 0-1 0,1 0 1 0,-5 0 1 15,1 0-3-15,-1-1 0 16,0 0 2-16,3-1-1 0,-1 0 0 16,1 1 0-16,3 1 2 0,7 0-1 15,-2-1-1-15,6 1 1 0,0 0 1 0,0-2 0 16,0 0-2-16,2 1 1 0,-2-1 1 15,-3-1-1-15,3 3-1 0,-2-4 1 16,-2 2 0-16,4 1 1 0,-4-3-2 16,-3 1 0-16,3 2 1 0,-2-1 0 15,-2-2 1-15,-1 3-1 0,-3-1-1 0,-5 0 2 16,1 1-5-16,1 1 3 0,3-1 3 15,3 0-1-15,3 1-3 16,0-2 1-16,2 0 2 0,-5 0-3 16,3-1-1-16,0-1 2 0,-5 1 1 0,3 0 0 15,-4-1-1-15,-1-1 1 0,3 1 1 16,-3 0 0-16,1-2-2 0,1 3 1 15,-3 0 0-15,-3-1 0 0,1 3-2 16,-3-2 2-16,0 1 1 0,-2 2-2 16,3 0 1-16,-5 0-2 0,2 0 3 0,3-2 0 15,5-2-2-15,3 3 1 0,3 1 1 16,-3 0-1-16,4 0-1 0,-3 0 1 15,-3 0 0-15,-1 0 1 16,1 0-3-16,-3 0 2 0,1 0 0 0,4 0 1 16,1 0-2-16,5 0 3 0,0 1-4 15,2-1 2-15,-3 1 2 0,1 1-3 16,2 0 2-16,-6 0-1 0,4 0 0 15,-3-1-1-15,3 0 2 0,2 0-3 16,0 1 4-16,0 0-2 0,0-2 0 0,-1 1-2 16,3 0 4-16,0 0-3 0,2 1 0 15,0-1 3-15,0-1-5 0,0 0 0 16,0 1 1-16,0-1 1 0,0 0 0 15,0 0 1-15,0 0 2 0,-2 0-2 16,2 0-1-16,-2 0-2 0,2 3-21 16,0 2-22-16,0-1-26 0,0-3-52 15,0-1-110-15,4 0 165 0</inkml:trace>
  <inkml:trace contextRef="#ctx0" brushRef="#br1" timeOffset="-136460.15">3884 13583 50 0,'2'0'60'0,"-2"0"-33"15,0 0-5-15,0 0 9 0,0 1 0 16,0 1-8-16,0 2-12 0,-2 2-5 0,-2-1 5 15,0 3-1-15,2-2-5 0,-2 2 5 16,-3 0-1-16,5 0 3 0,-2 1 3 16,-2 2-6-16,2 5-2 0,-8 5 4 15,3 6 9-15,-1 5-9 16,4 4-6-16,2 9 2 0,2 6-1 0,-1 9-3 15,3 5-2-15,0 4 2 0,5 4 1 16,5 0-3-16,0 6-1 0,3 4 3 16,-3 5-2-16,0 5 3 0,-3-4-6 15,3-2 2-15,-2-2 2 0,0-4-2 0,1-8 0 16,-5-10-2-16,2-13 1 0,-4-13-9 15,2-7-5-15,-2-8-29 0,2-5-37 16,-2-2-17-16,-2-4 4 0,0-4 21 16</inkml:trace>
  <inkml:trace contextRef="#ctx0" brushRef="#br1" timeOffset="-135648.09">4180 13666 67 0,'0'0'86'15,"0"0"-48"-15,0 6-22 0,0 7-4 0,-2 8 13 16,-2 8-4-16,-1 15-4 0,1 14 3 16,-2 15 11-16,0 18-4 0,2 10-11 15,-2 14-2-15,-3 13 0 0,-1 6-5 16,0 6-3-16,1 4-1 0,3-2-2 15,4-4-1-15,2-7 14 0,0-19-8 0,4-13-6 16,13-16-1-16,3-9-4 0,1-11 5 16,-2-11-10-16,1-14-18 0,-1-15-11 15,-3-12-27-15,-5-11-75 16,-3-1-19-16</inkml:trace>
  <inkml:trace contextRef="#ctx0" brushRef="#br1" timeOffset="-135300.07">4521 13503 0 0,'0'2'172'15,"0"6"-146"-15,0 7-30 0,0 13 32 0,0 18 14 16,-4 25 7-16,-3 22 6 0,1 22-21 15,0 18-14-15,2 10-6 0,0 9-5 16,0 2-1-16,-5-2-2 0,5-3-3 16,4-8-2-16,0-11 4 0,0-10 6 15,6-16-9-15,9-12-2 0,-3-12 2 16,9-12-2-16,0-12-2 0,-5-12-16 15,3-10-13-15,-3-16-16 0,-5-11-51 16,-5-7-100-16</inkml:trace>
  <inkml:trace contextRef="#ctx0" brushRef="#br1" timeOffset="-135035.06">4940 13834 59 0,'0'45'139'0,"0"17"-118"16,0 16 7-16,-2 16 6 0,-2 12 6 0,-6 8-5 15,0 9-1-15,1 10-5 0,-3 4-8 16,4 2-10-16,1-4 17 0,3-11-14 15,2-15-10-15,2-15-1 0,2-11-3 16,13-14 0-16,-3-9-7 0,5-11-13 16,-5-15-10-16,0-10-17 0,-3-16-54 0,-1-8-108 15</inkml:trace>
  <inkml:trace contextRef="#ctx0" brushRef="#br1" timeOffset="-134788.04">5292 13709 97 0,'-11'40'127'16,"1"8"-86"-16,2 17-7 0,2 16 3 15,-7 16 9-15,1 15-17 16,-3 13-6-16,-1 10 1 0,-1 10-3 15,7 9-9-15,0 0-3 0,6-5 9 0,4-9-11 16,0-14-4-16,10-15-2 0,6-13-1 16,3-13 1-16,2-19-3 0,6-12-17 15,-1-14-10-15,-1-15-18 0,-4-11-32 16,-9-14-90-16</inkml:trace>
  <inkml:trace contextRef="#ctx0" brushRef="#br1" timeOffset="-134559.03">5645 13959 139 0,'0'65'160'15,"0"10"-148"-15,-8 17 12 0,-6 8 25 16,-1 11-12-16,-4 3-9 0,5 5-1 15,0 7-8-15,5 0-6 0,3-5 5 0,4-10-12 16,2-15-3-16,0-15-2 0,12-12-1 16,3-11-6-16,6-13-28 0,1-13-21 15,-3-12-29-15,-5-17-54 16</inkml:trace>
  <inkml:trace contextRef="#ctx0" brushRef="#br1" timeOffset="-134320.02">5984 13748 366 0,'-12'91'22'0,"-3"15"-12"15,-5 19 3-15,-3 13 25 0,-4 11-9 16,-6 15-4-16,2 13 0 0,4-3 8 15,7-8-18-15,13-18-8 0,7-20-5 16,2-16-2-16,15-10 0 0,6-12 0 16,1-14-5-16,3-15-13 0,4-13-13 15,0-16-21-15,0-17-28 0,-6-15-47 0,-4-8-137 16</inkml:trace>
  <inkml:trace contextRef="#ctx0" brushRef="#br1" timeOffset="-134079">6369 13763 162 0,'0'39'144'0,"0"13"-129"0,-6 21 8 0,1 17 21 15,1 13 4-15,0 8-22 0,0 14-7 16,2 12 6-16,-4 15 2 0,4 12-7 15,2-1 5-15,0-6-15 0,0-12-4 16,12-15-5-16,3-11 0 0,1-12-1 16,3-16 1-16,-1-18-4 0,3-16-11 0,0-17-7 15,-1-14-15-15,-1-17-32 16,2-9-37-16,-7-20-101 0</inkml:trace>
  <inkml:trace contextRef="#ctx0" brushRef="#br1" timeOffset="-133834.99">7043 13732 89 0,'-19'70'244'16,"0"16"-232"-16,-3 20 0 0,-7 16 19 15,-4 12 2-15,-2 14-1 0,-3 10 0 16,3 9 8-16,8-9-14 0,11-14-10 0,10-20-12 16,6-22-5-16,10-12 3 0,9-14-2 15,5-11-2-15,9-14-7 0,1-16-15 16,1-15-18-16,2-13-19 0,-8-7-30 15,-4-26-140-15</inkml:trace>
  <inkml:trace contextRef="#ctx0" brushRef="#br1" timeOffset="-133598.97">7361 13821 313 0,'-19'71'83'16,"3"11"-68"-16,-5 17 3 0,1 10 15 15,1 5-15-15,0 4-7 0,3 5 4 0,-1 3 16 16,7 0-13-16,2-5-12 0,6-12-4 16,2-10-1-16,0-11-1 0,0-9 1 15,10-9-3-15,0-8-11 16,5-11-7-16,3-11-10 0,-3-10-24 0,-1-14-42 15,1-15-110-15</inkml:trace>
  <inkml:trace contextRef="#ctx0" brushRef="#br1" timeOffset="-133343.96">7847 13363 277 0,'-8'56'84'0,"-3"23"-71"15,-1 28 0-15,-7 21 40 0,-6 13-20 16,1 6-20-16,-5 5 1 0,4 2 3 16,2 7 6-16,4-2-2 0,9-2-11 15,6-19-5-15,4-14-3 0,0-19 0 0,14-14-1 16,3-9-2-16,0-9 2 0,1-10-7 15,3-14-18-15,0-13-12 16,-3-14-19-16,-1-15-79 0,-7-7-125 16</inkml:trace>
  <inkml:trace contextRef="#ctx0" brushRef="#br1" timeOffset="-133087.95">8322 13400 254 0,'-27'103'71'16,"-2"18"-62"-16,0 20 39 0,-6 9-3 16,0 3-16-16,0 6-7 0,0 3 6 15,4 5 7-15,6 0-15 0,9-11-9 16,7-16-8-16,9-21-2 0,0-19-1 15,15-13 2-15,1-16 0 0,3-14-4 16,-3-14 1-16,-1-12-6 0,-1-13-13 16,1-11-19-16,-3-7-31 0,1-13-23 0,-3-23-44 15</inkml:trace>
  <inkml:trace contextRef="#ctx0" brushRef="#br1" timeOffset="-132830.93">8680 13599 422 0,'-19'73'19'0,"1"21"-12"16,-1 19 21-16,-4 14 6 0,-4 14-7 15,-2 10-6-15,-8 11 11 0,-2 7-14 16,4-4-10-16,4-12-2 0,12-16-7 15,7-18 4-15,6-17-2 0,6-11 1 16,4-15-2-16,10-14 0 0,5-12 0 0,-1-13 0 16,1-12-5-16,-2-10-14 0,-1-12-14 15,3-3-22-15,-3-19-28 16,1-16-33-16,-3-15-152 0</inkml:trace>
  <inkml:trace contextRef="#ctx0" brushRef="#br1" timeOffset="-132582.92">9141 13266 422 0,'-15'92'18'0,"-1"24"-9"16,-7 25 10-16,-6 14 17 0,-4 6-24 15,-2 5-8-15,0 5 12 0,4 3 6 0,0 2-9 16,6-5-7-16,8-18-3 0,5-16-1 16,12-24 0-16,0-19-2 0,4-15 0 15,13-15-1-15,1-17 3 0,3-15-4 16,2-13-5-16,-3-13-24 0,7-6-23 15,-2-21-35-15,-2-19-81 0</inkml:trace>
  <inkml:trace contextRef="#ctx0" brushRef="#br1" timeOffset="-132326.9">9684 13260 275 0,'-26'78'204'0,"-1"22"-196"0,0 23 2 15,-2 18 21-15,0 13-19 0,-2 3-3 16,4 3 5-16,6 1 4 0,9-6-9 16,8-3-5-16,4-7-2 15,0-13-2-15,8-14 1 0,9-16 0 0,5-14 0 16,1-9 0-16,4-12-1 0,0-8-1 15,0-15 0-15,2-12-20 0,0-12-15 16,0-14-38-16,-3-6-37 0,-5-22-113 16</inkml:trace>
  <inkml:trace contextRef="#ctx0" brushRef="#br1" timeOffset="-132075.89">10276 13243 247 0,'-25'59'158'16,"2"20"-149"-16,-2 24-1 0,-8 25 14 16,-6 19 10-16,-4 9-19 0,-7 4-10 0,4 6 4 15,-3 3 7-15,3 1-7 0,7-8-4 16,8-16-1-16,6-20-1 0,11-21-1 15,10-18-1-15,4-18 2 0,2-13-2 16,16-11-11-16,1-13-8 16,2-11-16-16,-1-11-29 0,-5-10-52 0,1-17-121 15</inkml:trace>
  <inkml:trace contextRef="#ctx0" brushRef="#br1" timeOffset="-131827.87">10518 13483 390 0,'-34'70'63'0,"8"20"-46"16,-10 28 8-16,-3 31 8 0,-8 24-10 15,-7 18 2-15,2 9-2 0,1-1-3 16,9-14-12-16,13-18-4 0,15-20-1 15,8-23-3-15,6-14 0 0,4-15 0 16,10-18 1-16,9-15-2 0,0-16-6 0,-1-16-4 16,7-11-7-16,-6-17-13 0,4-4-26 15,-2-25-23-15,0-18-65 0,-7-17-90 16</inkml:trace>
  <inkml:trace contextRef="#ctx0" brushRef="#br1" timeOffset="-131587.86">10929 13489 247 0,'-21'45'203'0,"5"20"-193"0,-1 21-8 15,-6 27 9-15,-3 20 15 0,-8 15-2 16,-3 12-1-16,-2 4-7 0,0-1-2 15,4-2-2-15,6-12-5 0,6-15-5 16,10-17-3-16,11-21 3 0,2-14-3 0,5-16 1 16,9-12-11-16,0-12-1 15,3-17-9-15,0-14-14 0,5-11-15 16,3-14-42-16,4-24-48 0</inkml:trace>
  <inkml:trace contextRef="#ctx0" brushRef="#br1" timeOffset="-131354.85">11320 13510 421 0,'-29'83'26'15,"4"20"-17"-15,0 26-3 0,-4 14 11 16,-4 11 9-16,0 3-11 0,2-5-7 0,6-7-6 15,9-8 1-15,3-8-2 0,9-16 0 16,4-12-1-16,0-14 1 0,2-15-1 16,8-10 0-16,3-12-13 0,-1-14-8 15,5-10-14-15,-1-12-27 0,1-13-16 16,-1-3-38-16</inkml:trace>
  <inkml:trace contextRef="#ctx0" brushRef="#br1" timeOffset="-131114.83">11729 13672 185 0,'-25'66'204'15,"0"11"-192"-15,2 19 29 0,1 22-17 0,-11 18 2 16,-5 12 4-16,-7 9-11 0,0 4-9 15,3-4-4-15,13-14-1 16,9-17-1-16,15-18-3 0,5-19-2 16,9-14 0-16,9-13 2 0,7-13-10 0,0-17-7 15,2-13-6-15,6-19-17 0,-4-7-31 16,6-26-45-16,0-16-103 0</inkml:trace>
  <inkml:trace contextRef="#ctx0" brushRef="#br1" timeOffset="-130874.82">12287 13437 374 0,'-39'76'68'0,"1"23"-57"0,-3 34 10 16,-11 31 17-16,-5 21-1 0,-12 14-15 15,7 0-9-15,4-6-3 0,13-17-8 16,10-17 2-16,10-22-1 0,11-19-3 0,9-16-1 16,5-21-5-16,0-16-5 0,15-20-6 15,-1-19-7-15,7-16-4 0,6-10-10 16,2-22-14-16,10-21-27 0,2-20-78 15</inkml:trace>
  <inkml:trace contextRef="#ctx0" brushRef="#br1" timeOffset="-130638.81">12787 13285 320 0,'-41'106'142'0,"2"18"-138"0,6 24 9 16,-7 28 25-16,-3 8 1 0,-3 0-23 15,-1-8-6-15,12-18-5 0,8-10-3 16,12-12-3-16,9-18 2 0,6-11-4 16,0-14-6-16,4-17 0 0,11-9-2 15,-1-11-2-15,1-13-5 0,3-15-12 16,1-12-10-16,4-16-12 0,-1-5-34 15,1-28-47-15</inkml:trace>
  <inkml:trace contextRef="#ctx0" brushRef="#br1" timeOffset="-130396.79">13176 13615 427 0,'-46'120'20'0,"7"25"13"0,-2 16-20 15,-5 14 7-15,1 4-11 0,-5-6 2 16,7-7-7-16,6-15-1 0,6-15 1 16,8-16-2-16,10-18-4 0,7-16 3 15,6-14-6-15,0-15-15 0,13-16-1 16,3-14-10-16,1-14-11 0,3-13-27 0,3-11-47 15,0-23-91-15</inkml:trace>
  <inkml:trace contextRef="#ctx0" brushRef="#br1" timeOffset="-130158.78">13736 13532 21 0,'-35'82'406'0,"2"18"-389"0,2 20 13 15,0 21-7-15,-4 12 9 16,-5 7-14-16,-1 4-6 0,0 0-5 16,6 0-3-16,6-13-2 0,4-11 2 0,10-16-5 15,9-22 1-15,6-17-4 0,0-18-10 16,19-20-9-16,1-17-8 0,3-17-4 15,8-13-18-15,2-19-21 0,4-25-41 16</inkml:trace>
  <inkml:trace contextRef="#ctx0" brushRef="#br1" timeOffset="-129917.76">14189 13662 483 0,'-52'154'16'0,"2"23"-9"0,-7 18 0 16,-3 8 13-16,2-6-7 0,4-10-10 16,11-20-1-16,14-19-2 0,8-24 2 0,13-19 1 15,8-12-8-15,0-14-7 0,4-18-1 16,8-16-4-16,3-15-8 0,-3-17-11 15,7-13-14-15,1-6-33 16,9-32-19-16,2-16-111 0</inkml:trace>
  <inkml:trace contextRef="#ctx0" brushRef="#br1" timeOffset="-129678.75">14763 13543 429 0,'-29'66'14'15,"3"19"-7"-15,-1 32 3 0,-4 22 12 16,-7 19 9-16,-5 17-11 0,-7 5-9 16,-1 3-3-16,-3-3 2 0,6-13-2 15,7-18-6-15,6-22 1 0,14-19-4 16,11-18 0-16,10-21-3 0,0-17-6 15,12-16-5-15,5-19-6 0,6-15-10 0,4-7-15 16,6-33-19-16,2-21-76 0</inkml:trace>
  <inkml:trace contextRef="#ctx0" brushRef="#br1" timeOffset="-129454.74">14898 13489 347 0,'-71'126'140'0,"9"18"-127"15,7 24 17-15,-1 17 1 0,2 13-6 16,4-7-11-16,5-13-5 0,14-18-8 16,14-26 3-16,9-18-3 0,8-19-2 15,0-15-4-15,11-12-7 0,7-17-5 16,5-12-10-16,2-20-10 0,2-13-12 15,-1-8-10-15,7-27-60 0,-4-17-79 16</inkml:trace>
  <inkml:trace contextRef="#ctx0" brushRef="#br1" timeOffset="-129242.73">15454 13624 319 0,'-25'70'143'0,"8"14"-135"0,9 26-2 0,-8 27 5 15,-11 21 14-15,-10 14-14 16,-11 9-1-16,-4 10-2 0,-3-5-1 16,-3-9 0-16,6-8-5 0,11-14 0 15,5-14-2-15,16-18-15 0,18-23-11 0,4-29-25 16,25-27-46-16,6-28-141 0</inkml:trace>
  <inkml:trace contextRef="#ctx0" brushRef="#br1" timeOffset="-129081.72">16126 14683 210 0,'-40'126'-56'15</inkml:trace>
  <inkml:trace contextRef="#ctx0" brushRef="#br1" timeOffset="-115315.93">3630 13912 124 0,'0'-11'29'0,"0"0"20"0,0 2-7 16,0 1-5-16,0 0-3 0,0 3-2 15,-4 2-8-15,0-1-1 0,-3 0-2 16,1 1-7-16,2 2-3 0,-2 1 2 16,-2 0-1-16,1 0-6 0,-1 14-3 15,0 12 0-15,-2 14 0 0,1 13 7 0,-1 16-3 16,2 13 2-16,1 7 2 0,3 6-5 15,2 9 2-15,2 1-1 0,0 2-1 16,0 0 0-16,4-2-4 16,5-8-1-16,-1-3 2 0,-2-12 0 15,4-17-4-15,3-14 1 0,5-19 1 0,1-11-2 16,-4-11-1-16,-1-10-5 0,-4-2 2 15,3-25 6-15,3-12 0 0,-3-13-4 16,1-12 0-16,-4-8 4 0,-7-9-2 16,-3-7 0-16,0-5 2 0,-3-1 0 15,-5-3-2-15,-4-3 0 0,-1 0 1 0,-3 2-7 16,-1 5 1-16,5 11 3 0,-3 12 2 15,7 21 1-15,2 18-1 0,4 20 1 16,2 11 1-16,-2 14-9 16,2 24 6-16,0 19 2 0,0 20 1 0,0 18 2 15,2 14-1-15,0 11-2 0,4 6 3 16,-2 1 1-16,-2-3-3 0,0-12-1 15,-2-14 0-15,5-16 3 0,-1-19-4 16,-2-10 1-16,4-16 0 0,-2-12 0 16,2-12 0-16,-2-11-3 0,1-2 4 0,3-13 3 15,2-20-3-15,5-15-2 0,3-12-3 16,-3-10 1-16,-5-8-1 0,-6-6 3 15,0-10 3-15,-4-7-2 0,4-2 0 16,-1-6-3-16,1-2-3 0,-4-3-5 16,0 0 1-16,0 5 0 0,0 12 6 15,-11 23 4-15,3 25-2 0,2 29 2 16,2 20 6-16,-2 16-5 0,1 27-2 15,-1 20 0-15,0 17 4 0,2 18 2 16,0 14-1-16,2 12 0 0,2 9 3 0,0 8-2 16,0 3-4-16,0-5 2 0,0-3 0 15,-4-9 1-15,1-9-1 0,1-12 8 16,2-17-5-16,0-23-5 0,13-25-1 15,5-18-1-15,-1-21 0 0,2-6 0 16,3-32 3-16,5-21-1 0,4-18-1 16,-4-13-1-16,-2-5-1 0,-7-3 1 15,-9-5 2-15,-5-6 0 0,-4-6-1 16,-2-3-2-16,-11 1 3 0,1 2-2 15,-5 4-1-15,1 4 2 0,1 7 0 0,1 11-1 16,4 22 0-16,-1 23-1 0,1 23 5 16,4 19-1-16,0 20-7 0,1 27 2 15,-1 22 5-15,0 24 2 0,0 20-3 16,2 17 1-16,-5 21 2 0,5 11 1 15,-2 2-1-15,6 3-2 0,0-6 3 0,0-5-2 16,2 0-3-16,4-13 1 16,5-13-2-16,-1-23 4 0,7-27-5 15,5-25 1-15,1-25 1 0,2-19 0 16,0-11 0-16,-3-26 1 0,5-23-1 15,-2-26-1-15,0-16-1 0,2-19-5 0,-9-13 3 16,1-7 5-16,-5-8-3 0,-5 0 1 16,1-9 1-16,-4-1-3 0,-2-3-6 15,-4-2-7-15,0 10 8 0,0 4 1 16,0 13 0-16,-2 18-2 0,-4 27 6 15,-2 31 4-15,0 30-1 0,-3 20 4 0,1 26-4 16,0 25 1-16,-3 23 0 16,-1 21 3-16,-3 24-1 0,1 20 7 15,-1 16-4-15,1 6-3 0,5-9 1 16,5-12-2-16,2-11-2 0,2-11-2 0,2-6 3 15,0-8 0-15,0-19-1 0,8-22-1 16,-2-25 1-16,3-21 0 0,-3-15-6 16,0-6 1-16,2-29 10 0,9-20-6 15,3-23-3-15,-1-18-9 0,2-11 5 16,-3-10 0-16,-5-15-5 0,1-13 4 0,-6-11-1 15,-3-10 0-15,-1-3-9 0,-4 1 5 16,0 2-2-16,-11 9 3 16,-1 16-14-16,-3 27 19 0,5 34 10 15,2 40 11-15,0 33 20 0,-1 22-13 0,-1 33-16 16,2 22 2-16,-1 20 7 0,-1 18-3 15,-4 18-4-15,-9 14 3 0,-6 16 3 16,-2 8-6-16,-2-2 1 0,4-10-4 16,8-15-1-16,5-15-1 0,-1-14 3 15,9-9-3-15,4-19-1 0,4-21 0 0,0-25 0 16,4-19 0-16,4-16-4 0,3-6 4 15,3-24 7-15,5-21-9 0,5-18 2 16,1-11-7-16,-6-9 2 16,-3-4 0-16,-7-10 2 0,-3-13 2 0,-2-12 1 15,4-8-1-15,-4-5-2 0,1 1-6 16,-3 8 5-16,2 8-1 0,-4 20 2 15,0 28 3-15,0 29 3 0,0 30 6 16,-6 17 5-16,-3 32-9 0,1 19-2 16,-2 21 3-16,-1 19 0 0,-3 20 0 0,-1 18 4 15,-3 12 1-15,-1 5-5 0,5-4-2 16,1-10-2-16,5-14 1 0,0-13-2 15,4-9 0-15,2-8 0 0,2-10 0 16,0-20-1-16,6-19 0 0,4-23-1 16,5-17-1-16,3-11 0 0,5-33 1 15,6-22 1-15,6-24-10 0,-10-12-2 16,0-11 3-16,-13-12 4 0,-2-13 1 15,1-10-2-15,-5-3 0 0,-2 0-2 16,0 0-3-16,-4 2-2 0,0 5 5 16,0 13-1-16,4 22 8 0,-2 35-1 0,0 37 5 15,0 34 9-15,-2 21-1 0,0 33-9 16,0 22 10-16,0 23 2 0,-4 21-4 15,-2 22-2-15,-2 15 3 0,-2 14 0 16,-3 9-2-16,3-4-6 0,2-13 0 16,-1-10 1-16,5-15-1 0,4-12-3 15,0-20 0-15,4-23 2 0,13-25-3 16,1-25-1-16,1-20 4 0,6-10-4 15,2-28 4-15,4-25 0 0,6-17-6 16,-2-16-3-16,0-9-4 0,-2-6-2 0,-8-10 7 16,-6-9 4-16,-5-8-7 0,-1-6 0 15,-3-3-9-15,2 4 2 0,3 1 1 16,-1 3-7-16,3 7-1 0,1 12 5 15,-5 22 14-15,-5 31 1 0,-6 36 7 16,-2 21 13-16,-6 31-10 0,-9 26 0 16,-3 20 4-16,-3 26 2 0,-8 27 6 15,-8 19-2-15,-4 18-2 0,1 8-2 16,3-8-4-16,8-11-3 0,2-10 2 15,11-12 1-15,1-10-2 0,7-14-4 0,8-23-3 16,0-25 1-16,10-20-1 0,7-20-2 16,2-17 1-16,3-11 2 0,9-34 3 15,4-23-5-15,7-22-11 0,-3-16-1 16,-2-11-1-16,-6-7 1 0,-2-13-4 15,-4-13 7-15,0-11-4 0,-2-10-1 0,1-1-4 16,-3 3-9-16,-2 3-11 16,-5 8 17-16,-4 20 4 0,-3 32 12 15,-7 44 10-15,0 42 22 0,-13 29 17 16,-3 40-34-16,-7 30 2 0,-4 23 6 0,-4 27 8 15,-6 20 5-15,0 12-11 0,-5 9-3 16,9-1-5-16,2-13-4 0,4-14 0 16,9-13-5-16,5-14 2 0,5-10 1 15,8-17-4-15,0-24-1 0,15-21 0 16,7-20 0-16,3-22 0 0,2-9-2 0,6-34 0 15,8-24-8-15,5-24 1 0,1-15-7 16,1-11 1-16,-7-15 0 16,-8-10 0-16,-4-11 4 0,-4-10 1 15,-2-2-4-15,-2-2-6 0,-1-1-13 0,-3-1-15 16,-3 9 4-16,1 20 8 0,-9 40 28 15,-2 49 39-15,-4 45 23 0,-10 23-2 16,-7 40-42-16,-6 28 7 0,-3 28 10 16,-8 30 8-16,-3 22-5 0,-10 11-6 15,-1 5-2-15,-1-2-8 0,1-13-9 16,9-16 1-16,6-16 0 0,6-20-4 0,16-18-2 15,11-25 0-15,3-23 0 0,15-25-1 16,7-15-2-16,2-14-1 16,6-24 1-16,8-27 0 0,5-24-9 15,5-21-4-15,3-15-10 0,-6-8 6 0,-7-15-3 16,-8-8 2-16,-8-7 2 0,-2-6 2 15,-7 2 2-15,-1 1 2 0,-5 0 0 16,2 1 3-16,3 15 2 0,-9 32 2 16,-4 40 10-16,-2 46 13 0,-10 31 24 15,-7 38-30-15,-8 27-3 0,5 23 8 0,-7 20 6 16,-4 21 3-16,-2 19-3 0,-9 10-5 15,-1 12-4-15,0-5-2 0,-3-9-4 16,7-12-3-16,14-15-2 16,11-11-3-16,10-16 3 0,4-19-2 0,18-23-3 15,7-19 5-15,8-20-3 0,0-17-2 16,6-17-3-16,-1-20 0 0,1-30 2 15,0-21-8-15,0-16-1 0,1-10 1 16,-7-11-3-16,0-7 3 0,-2-7-16 16,0-18-1-16,-4-10-7 0,2-11-2 0,-3-7-16 15,-1-1-18-15,4 4-31 0,-2 8 31 16,-8 29 64-16,-3 44 27 0,-10 47 43 15,-6 37 67-15,-6 34-73 0,-12 29-33 16,-7 20 14-16,-4 20 2 0,-8 24-5 16,-1 17-6-16,-5 16-4 0,-4 15-1 15,-1-3-5-15,0-6-4 0,5-8-4 16,8-15-2-16,6-8-3 0,12-12 3 15,15-20-6-15,2-25-2 0,25-24 0 16,10-23-3-16,3-25 3 0,9-15-14 0,7-35 3 16,8-30-4-16,2-22 0 0,2-18-4 15,-4-10-5-15,-6-8 0 0,-13-15-4 16,-8-10-1-16,-2-11-5 0,-6-9-1 15,4-1-2-15,-2-2-17 0,-6-2-8 16,2 9 19-16,-4 22 39 0,-7 41 21 16,-8 50 40-16,-6 48 12 0,-10 28 10 15,-11 41-56-15,-8 28-1 0,0 25 13 16,-8 27-1-16,-4 18-8 0,-7 16-6 15,-1 15-5-15,-3 10 0 0,0-11-5 0,9-14-4 16,14-25-4-16,16-26 2 0,13-18-4 16,15-20-2-16,18-22 0 0,8-19 2 15,11-20-1-15,2-21-7 0,4-16-3 16,6-33-1-16,-2-21-1 0,2-18-8 15,-4-12-3-15,-6-13-4 0,-5-15-13 16,-7-12-15-16,-5-14-23 0,-4-13-27 16,-4-6 5-16</inkml:trace>
  <inkml:trace contextRef="#ctx0" brushRef="#br1" timeOffset="-113243.81">5887 13588 20 0,'8'-22'48'0,"-8"25"119"15,-8 36-115-15,-13 24-4 0,-3 21-4 0,-7 22-3 16,-2 20-14-16,-5 16-6 0,-3 13-8 16,-11 14 1-16,-3 9-4 0,-5-2 2 15,4-16-4-15,14-19 0 0,18-24-6 16,13-20 1-16,11-15 1 0,11-17-3 15,11-17-2-15,5-18 0 0,2-18 0 0,6-12-7 16,3-26-3-16,7-24 5 16,-2-21-5-16,1-12-7 0,-1-9 4 15,-3-12-3-15,-7-7-8 0,-4-7 0 16,-1-10-6-16,-3-2-9 0,0-4 4 0,-2-5-9 15,-5-3 9-15,5 3 12 0,-10 10 19 16,-3 30 10-16,-10 43 13 0,0 45 33 16,-19 33 22-16,-8 43-53 0,-6 27 7 15,-2 20 11-15,-8 19-11 0,4 13-8 16,-7 15-1-16,1 9-10 0,-7 1 6 0,0-3-2 15,-4-13 1-15,11-14 0 0,8-10-5 16,10-17-2-16,12-16-5 16,13-20-1-16,2-23 2 0,9-18-4 15,7-15 1-15,5-19-1 0,4-6-3 0,6-35-2 16,6-24 4-16,6-24-9 0,-3-15 0 15,-3-14-5-15,-6-9 6 0,-2-17-10 16,0-13-7-16,-3-15-7 0,8-10 10 16,1-4 19-16,-2-6 5 0,2 3-1 15,-8 14 0-15,-7 35 4 0,-11 50 4 0,-9 53 14 16,-6 36 12-16,-21 39-11 0,-13 34-14 15,-3 30 6-15,-11 27 10 0,-2 29-3 16,1 21-2-16,-12 19-5 16,1 15-6-16,-6-6 1 0,0-15-1 0,8-19-1 15,18-31-7-15,17-24 4 0,23-26-1 16,8-25-3-16,21-26-1 0,6-20 0 15,10-21 3-15,4-16-4 0,7-36-3 16,2-23-2-16,3-22-3 0,-5-16 1 16,-4-11 4-16,-1-11-2 0,-4-18 7 0,-1-12-13 15,3-14 2-15,-2-12 0 0,3-7 0 16,-1-9 5-16,-1 0-5 0,-9 17 2 15,-7 41 7-15,-11 59-3 0,-15 58 8 16,-2 45 18-16,-25 55-3 16,-12 39 0-16,-5 40 10 0,-9 31-2 0,-5 21-6 15,0 17-10-15,0 6-5 0,-2-3 2 16,-4-3 4-16,0-12-3 0,6-19-5 15,10-20 0-15,22-26 3 0,19-36-3 16,11-33-3-16,30-29-1 0,7-30-1 16,11-17-8-16,8-40 6 0,4-32 2 0,6-29 0 15,4-21-3-15,3-18-2 0,-1-12-6 16,1-14 9-16,-5-13-7 0,-4-12 3 15,-4-11-4-15,-2 3-1 0,-6-1 1 16,-2 12 8-16,-7 23 4 0,-3 37 2 16,-17 51-2-16,-13 50 0 0,-14 39-1 15,-12 43 7-15,-21 30 0 0,-9 24 3 16,-7 22 0-16,-3 20 6 0,0 18-6 15,-7 14-1-15,-6 11-3 0,1 2 2 16,2-14-3-16,2-19-1 0,17-26 0 0,10-25 4 16,14-21-1-16,13-19-5 0,6-23 0 15,19-21-1-15,10-18-4 0,8-11 1 16,6-35-3-16,17-24-2 0,6-20-10 15,7-20-6-15,3-15 3 0,1-15 0 16,-5-16 8-16,-4-11-2 0,-4-8 4 16,-8-8-3-16,-4-4-3 0,-3 5-3 15,-5 14 16-15,-3 30 8 0,-14 44 0 16,-10 50 4-16,-17 39 1 0,-15 45 8 15,-20 35-3-15,-13 27 3 0,-5 22 1 0,-1 17-1 16,-8 10 2-16,2 8-11 0,-2 10 3 16,-8 4-1-16,4-6-2 0,1-13 3 15,12-18 0-15,13-26 0 0,20-18-4 16,18-21-6-16,6-24 0 0,27-24 0 15,12-21-2-15,13-17-2 0,14-36 2 0,17-27-1 16,6-22-7-16,4-14-2 16,5-16 1-16,-9-11 4 0,-7-10-2 15,-3-11-2-15,-11-6 6 0,-7-6 2 16,-5-8-4-16,-7-2 4 0,-3 5 0 0,-7 25 4 15,-6 42 1-15,-12 48 1 0,-16 53 2 16,-9 35-2-16,-15 42 15 0,-18 30-4 16,-15 28 0-16,-7 19 1 0,-9 19-4 15,-5 12-1-15,-3 9-3 0,-9 7-1 16,1-9-3-16,1-15 0 0,7-17 4 15,12-25 0-15,17-17-2 0,20-28-4 0,19-25 0 16,10-27-3-16,27-26 1 16,19-13-2-16,12-36 2 0,14-28 1 15,11-21-7-15,8-15-3 0,-2-11 5 0,-2-12-2 16,-8-11-3-16,-8-12-3 0,-13-14-8 15,-2-5 6-15,-9-9-6 0,-3-7 1 16,-2 5 2-16,-3 13 15 0,-4 25 1 16,-5 42 2-16,-14 44 0 0,-11 45 5 15,-15 33-4-15,-23 48 14 0,-13 29-2 16,-13 31 6-16,-5 24-6 0,-2 15-1 0,-6 15-3 15,-3 5-2-15,-3 2-2 16,-4 1-4-16,1-17 3 0,9-23-2 16,14-21 4-16,19-32-2 0,21-19-2 15,12-25-2-15,12-21-1 0,17-19-3 0,13-12-3 16,11-28 1-16,13-21 0 0,9-20-2 15,3-16-1-15,1-13-4 0,0-10-2 16,-3-10 0-16,-2-7 4 0,-1-4 4 16,-5-5 3-16,2 1 0 0,1-4 4 15,-5 1 0-15,2 5 0 0,-6 11-2 0,-8 17 2 16,-9 31 0-16,-12 37 0 0,-16 32 0 15,-15 23 3-15,-2 36 9 16,-19 22-4-16,-8 16-5 0,-2 13 5 16,-2 9 1-16,-4 6-4 0,0 10 1 0,0 5 1 15,0 4 6-15,0 1-4 0,4-14-2 16,6-14 2-16,12-20-8 0,13-24 1 15,3-17-3-15,21-17 1 0,9-17 0 16,9-18-2-16,7-7-7 0,7-29 4 16,10-15 2-16,1-14-5 0,3-15-4 0,-2-13-3 15,-2-9 7-15,-2-6-3 16,-6-5 4-16,-4-5 5 0,-5-4-4 0,1-9-5 15,-2-6 4-15,-1-4 4 16,1 2 3-16,-5 13-2 0,-6 23 0 0,-12 35 1 16,-12 38 2-16,-13 29 0 0,-5 35-3 15,-15 28 7-15,-13 23 0 0,-7 23 2 16,-5 17-1-16,-9 17 1 0,-6 11-1 15,0 4 1-15,0-5-1 0,2-10 1 16,15-16 1-16,10-22-1 0,8-18-6 0,17-21 0 16,8-18 1-16,2-16-3 0,14-17-1 15,9-14-9-15,12-6 1 16,9-27 5-16,10-14-1 0,6-19-3 15,4-15-6-15,6-11-3 0,-1-11 0 0,-5-8 1 16,-8-1-1-16,-1-5 1 0,-7-2 10 16,2-4 5-16,-1-6 2 0,-3-3-2 15,6 2-3-15,-5 7 2 0,-5 19-1 16,-5 28-4-16,-12 30 6 0,-11 32 3 15,-11 16 4-15,-5 33 5 0,-9 15 1 16,-11 12-5-16,-3 15 2 0,-2 8 0 0,-4 17 3 16,2 12-2-16,-6 16 2 0,-2 16 1 15,0 14 2-15,0 8-7 0,0-1 1 16,8-13-6-16,12-25 1 15,11-26-3-15,4-26 2 0,21-20-4 0,14-21 0 16,4-17-9-16,9-18-6 0,8-11 1 16,4-27 8-16,8-17 0 0,4-15-11 15,5-13-8-15,-1-13 3 0,-6-14-12 16,1-12-6-16,-7-11-18 0,-4-8-8 15,-7-5 29-15</inkml:trace>
  <inkml:trace contextRef="#ctx0" brushRef="#br1" timeOffset="-113079.8">10354 13814 42 0,'54'-133'37'0,"-11"18"-22"16,-7 34-3-16,-12 42 5 0,-13 38 10 15,-11 23-2-15,-2 31 19 16,-15 18-22-16,-4 11-13 0,-1 16-6 0,-3 12 2 15,-2 8-2-15,-2 8 4 0,2 4-1 16,-4-1 2-16,4-5-4 0,5-10 1 16,7-17-3-16,9-16 2 0,6-16-2 15,8-24-2-15,19-19-2 0,14-22-7 16,11-14-15-16,14-29-4 0,11-15-4 0,5-15-21 15,9-13-21-15,-2-9-1 0</inkml:trace>
  <inkml:trace contextRef="#ctx0" brushRef="#br1" timeOffset="-112892.79">11644 13397 0 0,'44'-47'10'0,"-13"25"3"15,-15 22-3-15,-12 12 33 0,-4 27 25 16,-12 17-28-16,-11 16-13 0,-6 21-14 16,-4 22 8-16,-6 19-2 0,-5 21-1 15,1 11-7-15,-3-3-4 0,3-8-4 0,6-16-1 16,14-20 2-16,9-21-6 0,14-19 1 15,8-24 1-15,17-20-7 0,16-18-17 16,11-17-5-16,8-16 3 0,6-24-6 16,10-20-23-16,5-17-12 0</inkml:trace>
  <inkml:trace contextRef="#ctx0" brushRef="#br1" timeOffset="-112708.78">12822 13403 3 0,'33'0'19'15,"-16"34"-5"-15,-11 24 93 0,-6 13-79 0,-4 15-18 16,-10 15-6-16,-5 10 9 0,-4 6 9 15,5-2-6-15,3-10-10 0,7-14-4 16,6-13 0-16,2-15-2 0,14-14 0 16,15-14 0-16,10-17-1 0,9-18-10 15,14-8 1-15,10-28-8 0,15-14-29 16,10-13-28-16,3-11 11 0</inkml:trace>
  <inkml:trace contextRef="#ctx0" brushRef="#br1" timeOffset="-112548.77">13908 13786 4 0,'84'-81'20'16,"-5"9"46"-16,-9 13-47 0,-8 24-4 0,-14 27 2 15,-17 15-10-15,-17 33 6 0,-8 14 5 16,-6 10-9-16,-4 13-5 0,-10 9-3 15,-5 4 0-15,5-2 0 0,3-9-1 16,7-12 0-16,4-13 1 0,21-12-3 16,10-17 0-16,10-16-2 0,15-9-4 0,10-19-1 15,13-20 3-15,12-9-5 16,14-12-11-16,5-8-21 0,1-4-5 15</inkml:trace>
  <inkml:trace contextRef="#ctx0" brushRef="#br1" timeOffset="-112347.76">15483 13700 27 0,'53'-1'22'16,"-11"9"6"-16,-11 30-14 0,-13 18-1 15,-7 11 7-15,-7 1-9 0,-4 4-4 16,0-7-4-16,0-5-3 0,0-5 0 15,2-12 0-15,17-7 0 0,10-10-2 16,8-12 2-16,14-9 0 0,7-5 3 0,13-5 0 16,1-13-3-16,4-1 2 0,3 2-1 15,-5 3-2-15,-3 6 1 0,-3 8-1 16,-6 2 1-16,-10 18 0 15,-1 7-2-15,-5 5 2 0,-5 5 0 0,5 1 0 16,1-4 0-16,9-4 0 0,6-5-30 16,6-8-15-16,-4-7-28 0</inkml:trace>
  <inkml:trace contextRef="#ctx0" brushRef="#br1" timeOffset="48995.47">3901 13506 105 0,'0'0'40'0,"0"-2"41"0,0-2-50 16,0 1 9-16,0-1 4 0,-4 1-11 0,1 0-5 15,3 0-7-15,-2 1-4 0,0 1-2 16,0-1-3-16,0 1-6 15,0-1 2-15,-2 0 1 0,0 1-4 16,4 1 0-16,0 0 1 0,-2 0-3 0,0 0 0 16,2 13-4-16,0 8 3 0,0 12 5 15,0 10-2-15,0 12 0 0,0 13 5 16,8 13-3-16,0 12 2 0,1 11-4 15,1 9 0-15,-2 0 0 0,-4 2-6 16,2-1 3-16,1-5 0 0,-3-6 1 0,-4-7 0 16,6-13-2-16,-4-10 1 0,0-10-1 15,4-10-1-15,-6-7 0 0,2-13 1 16,0-7 0-16,1-12-3 15,-1-7-5-15,-2-3-9 0,0-4-12 16,0 0-18-16,0-13-31 0,0-9-54 0,0-7-85 16</inkml:trace>
  <inkml:trace contextRef="#ctx0" brushRef="#br1" timeOffset="49299.49">3987 13692 119 0,'7'25'107'16,"-1"11"-18"-16,2 16-55 0,0 11 8 15,-1 13 12-15,-1 16-11 0,-2 10-12 16,-4 11-10-16,2 8-3 0,0 3-6 15,-2 4 0-15,0 9 0 0,0 1-2 0,-2 4 7 16,-2-3-3-16,4-6-4 0,0-15-6 16,0-14 0-16,0-16-3 0,8-19-1 15,0-16 1-15,1-18-2 0,1-13 0 16,-2-12-5-16,1-8-13 0,1-2-5 15,2-13-9-15,-1-15-20 0,5-15-20 16,-3-14-48-16,1-15-99 0</inkml:trace>
  <inkml:trace contextRef="#ctx0" brushRef="#br1" timeOffset="49559.5">4306 13710 271 0,'0'29'90'0,"4"10"-49"16,-2 17-12-16,0 14 26 0,-2 18-12 15,0 18-8-15,2 13-7 0,0 15-9 16,2 5-3-16,3 7-6 0,1 8 0 16,2-2-5-16,0 1 3 0,7-6 0 15,2-15-4-15,-1-11-4 0,7-16 1 0,2-17 0 16,0-16-2-16,-2-15-1 0,-3-18-5 15,-1-15-8-15,-2-15-5 0,-3-9-6 16,-1-11-12-16,-3-21-12 0,0-12-3 16,3-14-8-16,-7-13-34 0,-4-10-54 15,-4-10 1-15</inkml:trace>
  <inkml:trace contextRef="#ctx0" brushRef="#br1" timeOffset="49799.52">4684 13887 59 0,'2'18'94'0,"-2"7"48"0,0 15-95 15,0 17-4-15,0 15 8 0,0 17-4 16,0 14-10-16,0 12-13 0,0 11 3 16,6 11-10-16,-2 5 2 0,1 3-4 15,1 0-4-15,2-7-1 0,5-8 1 0,-3-10-3 16,4-12-4-16,1-16-3 15,-3-12-1-15,3-14 1 0,-5-18-1 16,0-16-2-16,5-15-9 0,-7-13-5 16,0-4-5-16,5-19-5 0,-3-15-5 0,0-18-24 15,-1-12-46-15,-5-15-63 0</inkml:trace>
  <inkml:trace contextRef="#ctx0" brushRef="#br1" timeOffset="50034.53">4986 13879 259 0,'0'65'157'0,"0"15"-132"0,0 17 5 0,0 13 17 16,0 14-7-16,0 12-15 0,0 6-3 15,0 11-6-15,6-1-2 0,0-2-5 16,-2-7-2-16,5-14 3 0,-1-14-5 15,0-18-4-15,1-16-1 0,3-14 1 16,-2-14-1-16,3-11-7 0,-3-9-7 0,-2-15-10 16,-2-11-9-16,5-7-31 0,-3-12-36 15,-2-20-33-15,0-13-137 0</inkml:trace>
  <inkml:trace contextRef="#ctx0" brushRef="#br1" timeOffset="50287.54">5548 13602 35 0,'0'64'322'0,"0"21"-280"0,0 28 4 16,-8 21 8-16,-5 13-13 0,-3 14-12 15,-1 7 0-15,3 9-8 0,4 4-1 16,1 0-5-16,7-8-3 0,2-13-5 15,0-13-2-15,0-20-4 0,9-17-1 16,7-16 2-16,1-22-1 0,1-17-3 16,5-16-2-16,-4-16-7 0,1-15-6 15,-1-8-20-15,-3-12-12 0,5-21-20 16,-6-12-31-16,-3-16-59 0,-8-11-75 15</inkml:trace>
  <inkml:trace contextRef="#ctx0" brushRef="#br1" timeOffset="50529.56">5825 13755 203 0,'2'44'234'16,"-2"19"-215"-16,2 26 20 0,-2 21 9 15,0 22-2-15,-4 15-13 0,-6 10-11 16,-3 10-4-16,5 5 0 0,0 2-4 0,0 0-4 15,1-8-1-15,5-12-4 0,0-18-3 16,2-18 0-16,0-22-1 0,2-20-1 16,9-19-2-16,-1-16-4 0,0-14-4 15,1-16-8-15,-1-11-12 0,0-5-7 16,1-26-13-16,1-15-37 0,0-17-81 15,-5-18-127-15</inkml:trace>
  <inkml:trace contextRef="#ctx0" brushRef="#br1" timeOffset="50755.57">6174 13822 423 0,'-6'61'59'0,"-4"21"-38"15,0 22 2-15,-5 21 21 0,3 16-8 0,1 9-8 16,-1 8-6-16,8 7-5 15,2-2-10-15,0-4-1 0,2-6 1 16,2-18-6-16,8-14-1 0,5-20 0 16,1-19-1-16,3-17-3 0,1-20-6 0,3-12-6 15,-2-14-3-15,2-13-8 0,-3-6-13 16,1-21-24-16,-7-20-78 0,-1-14-136 15</inkml:trace>
  <inkml:trace contextRef="#ctx0" brushRef="#br1" timeOffset="50987.58">6611 13734 234 0,'-13'107'309'0,"-1"9"-300"15,-3 8 4-15,1 7 10 0,-3 3-1 16,0 5-4-16,1 4 2 0,3 7-6 15,9-3-1-15,2-14-7 0,4-13-3 16,4-19-1-16,7-16-3 0,5-15 1 16,3-15-3-16,1-14-6 0,-3-13-10 0,-1-13-11 15,3-12-9-15,-2-3-12 0,-3-20-25 16,-2-13-59-16,-7-10-159 15</inkml:trace>
  <inkml:trace contextRef="#ctx0" brushRef="#br1" timeOffset="51227.6">6931 13667 420 0,'-10'67'91'0,"-1"16"-69"15,3 22-10-15,-2 21 23 0,-3 14-5 16,3 16-6-16,2 12-4 15,0 8-7-15,5 0-1 0,3-7-7 0,-2-11-4 16,2-19 0-16,0-11 1 0,7-18-1 16,1-15-3-16,2-14-1 0,-2-18-9 15,1-14-5-15,3-16-10 0,-2-14-15 16,1-16-23-16,1-3-48 0,-1-27-87 15,-3-18-8-15</inkml:trace>
  <inkml:trace contextRef="#ctx0" brushRef="#br1" timeOffset="51483.61">7549 13405 459 0,'-6'73'87'0,"-4"25"-62"16,-9 28-11-16,-2 21 26 0,-6 9-7 0,3 4-11 15,3-1-7-15,2 1-1 0,11-2-1 16,2-6-8-16,4-13-3 0,2-16 1 16,0-17-2-16,8-19-1 0,4-10-1 15,3-16-1-15,-1-13-5 0,-1-12-11 16,1-12-6-16,-3-9-9 0,-3-8-8 15,0-7-15-15,0-6-3 0,1-19-15 16,-1-14-62-16,-8-14-126 0</inkml:trace>
  <inkml:trace contextRef="#ctx0" brushRef="#br1" timeOffset="51719.62">7810 13371 195 0,'-7'72'324'0,"-3"23"-306"0,-6 29 4 15,-3 30 16-15,-6 21-1 0,-4 6-15 16,2 10-6-16,-2 4 3 0,2 4-6 16,3-6-3-16,1-10-5 0,4-14-2 15,5-20-2-15,10-14-1 0,4-19 1 0,0-22-2 16,4-17-6-16,8-21-5 0,3-20-7 15,1-17-15-15,5-16-20 0,2-6-32 16,-7-25-61-16,1-10-118 0</inkml:trace>
  <inkml:trace contextRef="#ctx0" brushRef="#br1" timeOffset="51967.64">8219 13532 507 0,'-8'83'14'0,"-3"25"10"0,-7 22 1 16,-3 13 11-16,-4 5-8 0,0-1-10 16,5 2-9-16,3 1-2 0,9 2 0 0,6-5-3 15,2-11-1-15,0-13-3 0,4-20 2 16,8-16-2-16,3-19-1 15,3-14-3-15,-1-18-8 0,4-11-6 16,-5-12-9-16,-1-13-11 0,-1 0-20 0,3-23-32 16,-7-13-72-16,-4-11-104 0</inkml:trace>
  <inkml:trace contextRef="#ctx0" brushRef="#br1" timeOffset="52199.65">8612 13573 495 0,'-21'145'57'16,"-4"21"-27"-16,-4 15-10 0,2 5-1 16,-2-6 0-16,7-13-2 0,3-3-1 15,5-13-9-15,7-18-3 0,5-17-3 16,2-19-1-16,0-15 0 0,9-17-7 15,5-15-4-15,-2-15-7 0,3-15-7 16,-3-10-11-16,3-10-24 0,-3-8-28 0,-4-18-46 16,1-11-149-16</inkml:trace>
  <inkml:trace contextRef="#ctx0" brushRef="#br1" timeOffset="52440.67">8996 13465 316 0,'-18'98'195'0,"1"16"-185"16,-10 20 1-16,-2 20 12 0,-8 11 0 16,-2 7-3-16,-3 8 1 0,7 0-1 15,6-7-6-15,9-15-7 0,7-24-7 16,7-24 1-16,6-21-2 0,0-19 1 15,4-19-5-15,9-14-9 0,-3-13-5 16,6-12-5-16,3-12-12 0,4-1-13 16,-5-25-35-16,-1-10-74 0,-7-11-99 15</inkml:trace>
  <inkml:trace contextRef="#ctx0" brushRef="#br1" timeOffset="52664.68">9358 13404 307 0,'-21'139'215'0,"-4"20"-203"0,-4 16 2 16,-2 11-4-16,2-4 4 0,3-5 4 15,5-2 7-15,0-6-8 0,7-10-8 0,3-16-4 16,5-19-4-16,6-20-4 0,0-16-4 15,0-17-7-15,4-19-6 0,5-15-16 16,3-16-18-16,-4-15-27 0,3-6-34 16,-1-14-116-16</inkml:trace>
  <inkml:trace contextRef="#ctx0" brushRef="#br1" timeOffset="52912.68">9670 13381 507 0,'-14'90'12'0,"-3"24"15"16,0 28-15-16,-5 27 16 0,-7 11-4 15,-4 3-12-15,0-4-10 0,10-11 2 0,4-4 2 16,5-16-4-16,6-18-2 15,1-21-1-15,7-22-7 0,0-17-1 16,2-17-5-16,11-14-14 0,1-13-9 16,7-12-20-16,-2-12-17 0,-5-2-90 0,-4-9-71 15</inkml:trace>
  <inkml:trace contextRef="#ctx0" brushRef="#br1" timeOffset="53152.71">10054 13593 301 0,'-24'122'242'16,"-5"12"-238"-16,-4 17 11 0,2 14-12 15,0 6 7-15,0 6 1 0,12 0 13 16,-8-1-11-16,9-15-8 0,1-15-2 15,9-18-2-15,4-20-2 0,4-18-1 16,0-18 0-16,8-18-5 0,4-16-13 0,3-14-11 16,3-15-18-16,-3-9-28 0,1-19-71 15,-1-16-126-15</inkml:trace>
  <inkml:trace contextRef="#ctx0" brushRef="#br1" timeOffset="53395.71">10534 13137 442 0,'-25'111'99'16,"-2"22"-70"-16,0 35 4 0,-10 30-3 15,-6 16-9-15,2 1-9 0,-3-16-4 16,11-13-7-16,10-11 2 0,7-18-2 15,10-18 0-15,4-23-2 0,2-26-9 16,6-18-5-16,12-15-1 0,3-14-6 16,0-14-11-16,6-8-17 0,-3-12-11 15,-3-9-3-15,2-5-31 0,-11-15-114 16,1-10 105-16</inkml:trace>
  <inkml:trace contextRef="#ctx0" brushRef="#br1" timeOffset="53643.73">10943 12980 418 0,'-20'95'60'16,"-3"35"-7"-16,-8 46-23 0,-15 34 5 15,-7 27-6-15,-18 12-8 0,1-6-6 16,4-17-8-16,16-25-2 0,19-30-1 0,15-18-3 15,12-25 0-15,4-22 0 0,0-15-2 16,10-20-1-16,7-12-4 0,1-13 1 16,1-12-7-16,-1-12-7 0,3-12-13 15,-4-10-18-15,1-7-11 0,3-18-2 16,-5-11-57-16,3-13-131 0,-5-7 193 15</inkml:trace>
  <inkml:trace contextRef="#ctx0" brushRef="#br1" timeOffset="53875.75">11154 13300 345 0,'-18'107'185'0,"-3"23"-169"15,-4 31 26-15,-4 28-13 0,-4 9 2 0,-2 0-8 16,-2-13-11-16,8-17-7 15,4-12-2-15,4-17-3 0,11-13 2 16,0-14-2-16,6-17-7 0,1-12-6 16,3-15 0-16,0-15-4 0,0-15-4 0,3-14-5 15,7-10-5-15,-2-11-17 0,0-3-20 16,1-8-31-16,-3-15-107 0,0-11 71 15</inkml:trace>
  <inkml:trace contextRef="#ctx0" brushRef="#br1" timeOffset="54131.75">11429 13404 486 0,'-8'121'18'0,"-13"33"12"16,-8 32-3-16,-10 18 6 0,-4 1-13 15,-9-9-11-15,6-15-2 0,13-11-2 16,6-14 6-16,7-12-8 0,3-17-1 0,5-17-3 16,-1-15-1-16,9-18 3 0,0-14-10 15,4-18-7-15,0-17-2 0,8-12-5 16,7-16-9-16,-1 0-6 15,3-19-3-15,-3-11-20 0,3-11-79 16,-7-10-90-16,5-14 189 0</inkml:trace>
  <inkml:trace contextRef="#ctx0" brushRef="#br1" timeOffset="54361.78">11801 13210 51 0,'-12'87'378'0,"-13"25"-340"0,-8 36 2 16,-2 41-1-16,-15 33-8 15,-8 13-5-15,-4 0-8 0,2-12-5 0,15-23-10 16,10-20 1-16,14-24 1 0,9-24-4 16,3-22-2-16,9-17-2 0,0-19-3 15,9-17 1-15,7-15-6 0,5-18-4 16,2-18-16-16,3-6-10 0,1-18-17 15,2-18-36-15,-4-10-147 0,-2-12 102 0</inkml:trace>
  <inkml:trace contextRef="#ctx0" brushRef="#br1" timeOffset="54588.78">12194 13684 153 0,'-37'174'379'0,"-3"10"-370"0,-3 10-1 0,2-2 0 15,4-8 1-15,8-9 8 0,0-13-2 16,4-16-10-16,4-16-1 0,7-20-1 16,3-17-3-16,11-17 0 0,0-21-4 15,0-18-4-15,7-17-9 0,1-13-18 16,2-7-18-16,3-16-6 0,1-11-41 15,-4-12-143-15,3-9 152 0</inkml:trace>
  <inkml:trace contextRef="#ctx0" brushRef="#br1" timeOffset="54819.8">12504 13868 505 0,'-31'115'27'0,"2"23"-8"16,-4 25-5-16,6 14 6 15,2 12 10-15,-2-7-10 0,-1-15-8 16,-4-15-3-16,10-20-5 0,9-19-2 16,9-18-4-16,4-20 2 0,8-21-13 15,9-15-5-15,6-17-7 0,0-16-7 0,1-6-20 16,-1-13-19-16,-4-16-71 0,-3-7-123 15,-1-7 223-15</inkml:trace>
  <inkml:trace contextRef="#ctx0" brushRef="#br1" timeOffset="55040.81">13126 13530 405 0,'-39'128'127'0,"-7"26"-114"16,1 21 12-16,8 12-22 0,4 4 4 15,0-15-1-15,4-10 7 0,0-17-3 16,8-21-9-16,9-23-1 0,10-22 0 16,2-20-7-16,0-19-6 0,14-16-6 15,1-16-20-15,1-12-25 0,1-5-18 16,-3-19-106-16,1-11-6 0</inkml:trace>
  <inkml:trace contextRef="#ctx0" brushRef="#br1" timeOffset="55248.83">13476 13445 320 0,'-52'155'168'0,"-4"22"-150"15,0 23 10-15,-4 7-15 0,2-2-7 16,7-14 0-16,7-18 2 15,5-13 2-15,8-21-3 0,15-24-7 0,7-28-3 16,9-22-17-16,0-21-3 0,13-21-6 16,7-15-22-16,-1-8-51 0,4-22-184 15</inkml:trace>
  <inkml:trace contextRef="#ctx0" brushRef="#br1" timeOffset="55416.84">14071 13425 382 0,'-79'257'158'0,"-10"9"-166"16,-2 9 8-16,9-3-40 0,5-25-11 15,13-33-19-15,4-27-114 0</inkml:trace>
  <inkml:trace contextRef="#ctx0" brushRef="#br0" timeOffset="-123138.55">16702 7252 150 0,'0'-3'30'0,"0"0"4"15,0-1 7-15,0 2-6 0,0 0-5 16,0-1-5-16,0 3-4 0,0-1 0 16,0-2-6-16,0 2 3 0,-2 0-1 0,-4 0-2 15,6-1-2-15,-2 2 1 0,-2-2-2 16,2 2-2-16,0 0 1 0,-2 0-2 15,2 0 1-15,2 0-5 0,-5 0 0 16,1 5 0-16,0 6-5 0,0 2 4 16,-2 4-2-16,0 3 4 0,-1 2-1 0,-1 4-2 15,2 5 0-15,4 2-1 0,-6 5 3 16,3 3-3-16,1 1 1 0,-2 1-1 15,2-2 1-15,2-4-1 16,0-2 0-16,-2-1 2 0,2-1-2 0,-2-3-1 16,-1 0 0-16,3-4-2 0,0 1 2 15,-2-2-1-15,2-1 0 0,-2-2 3 16,2-4-1-16,-2-5-1 0,2 0-1 15,0-3 1-15,-3 0 0 0,3 2-2 16,-2 0 1-16,-2-1 1 0,4 1 0 16,0-2-5-16,-4-3-2 0,4 3 1 0,0-3-9 15,-1 1-1-15,3-2 9 16,0-4-32-16,0-1-14 0,0-1-26 0,9-4-63 15,-1-14-85-15</inkml:trace>
  <inkml:trace contextRef="#ctx0" brushRef="#br0" timeOffset="-120430.39">16733 7290 109 0,'0'0'49'15,"0"0"-19"-15,0 0-3 0,0 1-4 16,0 0-5-16,0-1 0 0,0 0-3 0,4 0 7 15,7 0-1-15,-5 0-12 0,4 0 4 16,3 0-3-16,-1 0 0 0,11-3 2 16,0 0-4-16,-1 0 0 0,7 1-3 15,2-1-1-15,-2 1 4 0,2 1 2 16,0 0-5-16,0 1 0 0,-2 0-3 15,2 0 4-15,0 0-3 0,0 0-2 16,2 0 3-16,-2 0 0 0,2 0-3 16,0 0 1-16,3 0-2 0,1-1 3 15,0 1-1-15,6-2-3 0,-1 2 7 0,1 0-2 16,-1 0-2-16,-7 0-2 0,2 0 0 15,2 0 3-15,-2 2-3 0,-2 3-1 16,1 1 2-16,-3 0-2 0,0 1 2 16,-4 2-2-16,2-2 1 0,-2 1 1 15,4 1-2-15,6-3 1 0,0 1 1 16,3-1 0-16,1-1 0 0,-4 0-2 15,-1 0 1-15,-3 0 1 0,-2-1-1 16,-4 2 0-16,2 0 0 0,-2-1 1 16,0 1-1-16,2 0 0 0,2 0 0 0,0 0 1 15,2-1-1-15,2 0 0 0,0-2 0 16,-2 0 2-16,5-2-2 0,-5 3 1 15,-2-3-1-15,0 1 1 0,-8 0-1 16,2 2-1-16,-5 0 1 0,-3-1 1 16,2 0-1-16,-3 0-1 0,3 1 1 0,-2-2 2 15,3 0-2-15,3-1-1 16,4-1 1-16,2 0 2 0,6 0-2 15,0 0 0-15,5 0 0 0,-1-2 2 16,0-3-3-16,1 0 1 0,-3 0 1 0,-4-3 1 16,0 5-2-16,-4 0 0 0,-6-1 0 15,-2 1-3-15,0 0 3 0,-5-1 0 16,-1 3 0-16,-3-2 1 0,3 3-1 15,-3-1-1-15,3 1 1 0,1 0 1 16,1 0-1-16,2 0-1 0,1 0 2 0,1 0-1 16,0-1 2-16,4-2-4 15,0 3 2-15,-3-5 2 0,3 4-2 16,2-1 0-16,-2-1 0 0,-2 2 2 15,0-2-2-15,0 1-2 0,-3 1 4 0,5 0 0 16,4 0-2-16,-4-1 0 0,2 0 0 16,4 2 1-16,-6-3-1 0,4 3 0 15,-2-2 0-15,-2 0 2 0,6 0-3 16,0 0 1-16,0-1 0 0,4 2 2 15,-2-1-2-15,-4-1-1 0,-2 0 1 16,0 0 2-16,-6-1-3 0,0 1 0 0,-3 1 2 16,-3-2 0-16,-3 2 0 15,-3 0-2-15,-3 1 2 0,0 0 0 16,-6 0-1-16,7 0-1 0,-5 0 2 15,2 0 0-15,0-1-1 0,0 1-1 0,-4 1 1 16,0-1 2-16,1 1-1 0,1-2-2 16,-2 0 2-16,0 2 0 0,0-2-1 15,-2 2 1-15,4-3 0 0,-4 2 0 16,2 1-2-16,0-2 1 0,-2 2 1 15,0 0 1-15,0 0-1 0,0-1-1 0,0 1 0 16,0 0-1-16,0 0-1 0,0 0-3 16,2 0 4-16,-2 1 0 0,0 5 2 15,0 0-2-15,0 3 2 16,0-1 0-16,0 4 0 0,-2-2-2 0,-2 4 2 15,4 2 0-15,-4 1-2 0,0 3 2 16,2 2 0-16,-5 2 0 0,3 4-1 16,-6 5 1-16,2 3 0 0,-1 4 1 15,-1 0-2-15,6-2 3 0,-2 0-2 16,4-2-3-16,-2-1 2 0,2 1 0 0,2-2 1 15,0 0 0-15,0 1 0 0,0-2 1 16,0-1 1-16,0 0 2 0,0-3-3 16,2-1 1-16,2 0-1 15,-4-2 0-15,4-3-1 0,0-4 2 0,0-2-1 16,-2-6-3-16,-2-1 1 0,2 1 1 15,-2-3-1-15,2 0 2 0,0-2-3 16,-2 0 1-16,0-1 1 0,2 2-1 16,-2-4 0-16,0 1 0 0,0 1 1 15,0-3 0-15,0-1 0 0,0 0-2 0,3-1 3 16,-3 0 3-16,0 0-1 0,0 0 1 15,0 0 1-15,0 0 2 0,0 0-3 16,0-1-2-16,-7-5-1 0,-1 1-2 16,-2-2 0-16,-1 2 0 0,1 0 0 15,-2-1 0-15,1 0 0 0,-1 0 0 16,-3 0 0-16,1 0 0 0,0 0 0 15,-3 1 0-15,-2 1 0 0,-1 2 2 16,-3 0-4-16,2 0 2 0,-4 0 0 16,-1 2 0-16,-5 0 0 0,2 0-1 0,-2 0 1 15,0-3 1-15,0 0-2 0,4 0 0 16,-2 1 2-16,-2-1-1 0,2 0-1 15,-4 2-1-15,-2-2 0 0,-7 1 1 16,1 2-2-16,0-3-1 0,-3 1 4 16,7 2 1-16,0-2-1 0,2 2-1 15,2 0 2-15,0 0 0 0,-1 0-2 16,-1 0 1-16,4-3 1 0,0 2 2 15,2-1-4-15,0 1 0 0,-4-2 3 16,0 1-2-16,-4-1-2 0,0 0 2 16,-2 0 1-16,-1 1-1 0,-1-2 0 0,0 2 0 15,-1 1 0-15,3 0 1 0,0 1-1 16,6-1-1-16,-2 1 3 0,8 0-2 15,0-2-1-15,2 1 4 0,-2-3-3 16,4 2 2-16,-4-2 0 0,3-2 0 16,-5 2 2-16,-2-1-2 0,-4-2-2 15,-3 1-2-15,-3 1 4 0,-4-1-2 16,-5 1-1-16,0 0 1 0,3 0 0 15,1 0-1-15,11 1 2 0,6 0-2 16,2 1 2-16,5 1-1 0,5 1-1 0,-2-3 1 16,3 1 0-16,-3 1 1 0,-1 0-2 15,-1-1 1-15,-2 3 1 0,-2-1-1 16,-3-1 0-16,1 0 0 0,-2 0 0 15,-4-1 0-15,0 0 0 0,-3 2-1 16,3 1 2-16,-2-1-1 0,6 0-1 0,0-2 1 16,7 1 0-16,-1-1 0 15,2-1 0-15,0-1 0 0,3 0 0 16,1 1 0-16,-1 0 0 0,1 0 0 15,5 2 0-15,-3-1 0 0,5 2 0 0,-4 0 0 16,-3-1 0-16,-2 2 0 0,1 0 0 16,-3 0-2-16,5 0 4 0,-1 0-2 15,1 0-2-15,-1 0 2 0,-6 2 2 16,-6 1-2-16,-2-1-4 0,-4 0 4 15,6-1 2-15,4-1 0 0,7 0-4 0,1 1 2 16,1-1 2-16,1 0-2 0,1 0 0 16,-3 0 0-16,-1 0 0 15,-5-2 1-15,-8 0-2 0,-4-1-1 16,2 2 4-16,-2 0-2 0,4-2 0 0,6 3 0 15,4-1 0-15,5 0 0 0,5-1 0 16,3 1 0-16,4-1 0 0,0 0 2 16,2-1-3-16,-3 0 1 0,1 1 1 15,4 0 0-15,-6 1-2 0,2 1 0 16,-2 0 1-16,-2 0 0 0,-3 0-1 0,-5 0-1 15,1 0 2-15,-3 2 0 0,-3-1 0 16,-4 2-2-16,-8-2 4 0,-8 1-4 16,3 2 2-16,3-4 0 15,8 0 2-15,7 0-2 0,7 0-2 16,3 0 2-16,4 0 2 0,0 0 0 0,4 0-2 15,-3-4 0-15,1-1 0 0,-2 0 0 16,2 0 0-16,-2 3 0 0,-3-2 1 16,3 3 0-16,2-1-2 0,-4 2 1 15,0 0 0-15,-1 0-1 0,5 0 1 16,-2 0-2-16,0 0 4 0,2 0-4 0,-5 0 0 15,1 0 2-15,-6 0 4 0,-1 0-4 16,3 0 0-16,-1 0-2 0,3 0 4 16,2 0-1-16,2 0-1 15,-1 0 1-15,3 0 1 0,2 0-3 0,0 0 1 16,0 0 0-16,2 0 1 0,0 0-1 15,-2 0-1-15,0 0 1 0,2 0 0 16,-4 2 0-16,2 1 0 0,2 2-1 16,-2-3-1-16,2 3-9 0,0-2-14 15,2-1-23-15,8-1-13 0,2-1-33 0,5-9-104 16</inkml:trace>
  <inkml:trace contextRef="#ctx0" brushRef="#br0" timeOffset="-119810.35">16704 7466 106 0,'-2'0'34'0,"-4"0"6"0,4-1 6 16,-2-1-7-16,0-4-3 0,-4 3 2 15,5-1-7-15,-3 1-5 0,4 0-9 16,0 1 0-16,2 1-7 0,0 1-6 0,0 0 0 16,0 0-4-16,0 0-1 0,0 0 1 15,0 0 1-15,0 0 3 0,0 0 0 16,0 6 2-16,0 2 0 0,0 4 3 15,0 4-4-15,0 8 3 0,0 2-3 16,0 6 0-16,0 2-3 0,0 3 2 0,0 1-3 16,0-2 0-16,0-1-1 15,0-3 4-15,0-1-3 0,0-4-1 16,0 0 0-16,0-4 2 0,0-3-2 15,0-2 0-15,0-4 0 0,0-5 0 0,0-3-2 16,0-3-5-16,0-2-6 0,0-1-10 16,0 0-3-16,0 0-5 0,2-9-31 15,0-7-15-15,-2-6-28 0,0-4-64 16</inkml:trace>
  <inkml:trace contextRef="#ctx0" brushRef="#br0" timeOffset="-119565.34">16797 7350 8 0,'0'18'228'0,"0"0"-213"0,-4 6 15 16,0 5 10-16,2-1-4 0,0 6 1 16,-2 3-8-16,0 4-9 0,-2-1 5 15,-3-1-1-15,1-2-12 0,2-4-5 16,0-1 2-16,-3-1-3 0,1-5 0 0,4-5-4 15,-4-3-2-15,8-3 1 0,-2-3 1 16,2-4-1-16,0-2-4 0,0-5-1 16,0-1-13-16,0 0-11 15,0 0-7-15,4-11-1 0,6-6-16 0,2-3-36 16,-5-9-22-16,-5-5-32 0</inkml:trace>
  <inkml:trace contextRef="#ctx0" brushRef="#br0" timeOffset="-116665.18">16816 7313 49 0,'0'21'147'16,"-4"4"-119"-16,-6 8 5 0,1 1 12 15,-3 3-9-15,4-1-2 0,-1 2-9 16,1 0 0-16,2 0-7 0,2-3-5 16,-2-4-1-16,3-2-8 0,3-5 1 15,0-4-2-15,-2-2 0 0,0-6 0 16,2-2-2-16,-4-5 0 0,4-3 1 15,0-1 1-15,0-1 2 0,0 0 5 16,0-3-1-16,0-9-7 0,0-4-5 16,0-6-2-16,0-1-1 0,0-3-1 15,0-6-2-15,4-3-5 0,-2-11 4 0,5-4-10 16,1-6-1-16,0 3 2 0,-2 8 4 15,1 12 13-15,-5 10 3 0,-2 10 1 16,0 8 9-16,0 5 3 0,0 0-8 16,0 18-4-16,-5 9 16 0,-3 9-7 15,0 3-5-15,2 5 0 0,-3 0-6 16,1 1 4-16,2-2-4 0,-2-4 2 15,2-3-1-15,-1-6 2 0,1-4-2 16,4-4-1-16,0-5 1 0,0-4 2 16,0-6-3-16,0-4-1 0,2-2 3 0,0-1 1 15,0 0 3-15,0-1 0 0,0-11-2 16,0-5-2-16,4-4-5 0,0-3 2 15,-2-3-1-15,2-5 1 0,-2-5-4 16,0-8-2-16,5-5 0 0,-1-4 0 16,-2 3-6-16,-2 4 0 0,4 12 9 15,-6 11 2-15,0 10 2 0,2 9 0 16,-2 5 0-16,0 8-3 0,0 16 6 15,-2 7 4-15,-6 6-7 0,0 2 5 16,-1 4-4-16,1 0 1 0,-2 0 0 0,6-2 2 16,0-3-6-16,-3-6 2 0,5-3 2 15,0-3 0-15,2-5-3 0,0-6 1 16,0-2 0-16,0-5 1 0,0-4-2 15,0-2 1-15,0-2 0 0,0 0 4 16,2-1 2-16,4-11-5 0,-1-3-2 0,1-4 0 16,-2-4-2-16,0-2-3 15,-2-2 0-15,2-7 0 0,-4-5-4 16,2-5 0-16,0-4-1 0,0-1-1 15,3 5-1-15,-3 9 2 0,-2 11 12 0,0 10 0 16,2 6 1-16,-2 8 5 0,0 0-1 16,0 16-6-16,-4 9 8 0,-5 11 3 15,1 5-8-15,0 3 2 0,-3 0-3 16,1-2-1-16,0-5 1 0,-1-3 1 15,1-4-3-15,4-7 1 0,-2-5 0 0,6-2 1 16,0-3-1-16,-1-4 1 0,1 1 0 16,2-3 1-16,0-1-3 15,0-2 0-15,0-2 1 0,0 0-3 16,-2-2 2-16,2 0 0 0,0 0 0 15,0 0 0-15,0 0 0 0,0-2-6 0,0-8 1 16,0-3-1-16,0-1 2 0,0-2 0 16,0-3 0-16,0-4-1 0,0-2-3 15,0-7-2-15,0 1 4 0,4 2 2 16,3 3 2-16,-1 7 0 0,-4 9 3 15,-2 6-1-15,2 4-2 0,-2 5-7 0,0 17 19 16,0 10 2-16,0 3-7 0,-2 3 0 16,-4-2 0-16,2-1-3 15,2-1-1-15,-3 0-1 0,3-4 1 16,2 0 1-16,0-5-3 0,0-3 0 0,0-5 1 15,4-5 2-15,3-3-4 0,-1-3 2 16,-2-4-1-16,2-2 5 0,5 0 1 16,1-10-3-16,-2-6-4 0,7-6 4 15,-7 0-2-15,0-4-2 0,1-4 2 16,-5-1 0-16,0-6-1 0,2-3-7 0,3-5-3 15,-1-6-5-15,-2-5-10 0,1 4-7 16,-3 7 21-16,-2 12 12 0,-4 16 3 16,0 6 0-16,0 9 9 15,0 2 6-15,0 5-14 0,-4 15-2 0,-4 8 8 16,3 6 3-16,-3 6-7 0,2 5-3 15,0-1-1-15,2-1 1 0,-5-2-1 16,7-6-3-16,-2-1 3 0,0-5-3 16,4-2 3-16,0-5-2 0,0-3-2 15,0-6 3-15,0-1-2 0,0-5 3 0,0-5-3 16,0 1 2-16,0-3-2 0,0 0 7 15,4-5-1-15,0-9-5 0,-2-3-5 16,5-4 0-16,-3 0 3 0,0-7-4 16,2 1-7-16,4-4-11 0,-1-6-3 15,1-1-5-15,2-1-17 0,-1-1 13 16,-1 7 27-16,-4 7 10 0,0 11 5 15,-3 7 7-15,-3 7 10 0,0 1-3 16,0 0-18-16,0 15 10 0,-5 4 11 16,-1 7-8-16,0 4-5 0,2-2-5 0,-2 1 0 15,4-1-1-15,0-2 1 0,-1 2-2 16,3-1 0-16,0-2 2 0,3-1-3 15,1-3-2-15,6-4 0 0,-2-3 2 16,-6-5-1-16,0-3-2 0,0-3 4 16,-2-3-3-16,0 0 7 0,3 0 3 15,3-11-7-15,-4-4-2 0,2-5-2 16,0-4 1-16,0-2 0 0,0-4-3 15,5 0-4-15,-3-5-9 0,-2-6-3 16,4-4-2-16,-4-7-1 0,1 1 1 16,5 1-1-16,-4 5 7 0,0 11 12 0,0 10 6 15,-3 10 5-15,-3 6 12 0,0 8 4 16,0 0-12-16,0 8-6 0,-5 15 9 15,-1 2-2-15,-2 6-5 0,4 7 1 16,-2 1-5-16,4 5-2 0,-5-1-1 16,5 0 3-16,-2-4-2 0,0-2-2 15,4-8 0-15,-4-3 0 0,2-4 2 16,2-5-1-16,-2-1-1 0,0-7 1 15,2-2 3-15,0-3-7 0,0-3 6 16,0-1 2-16,0 0 3 0,-2 0 4 0,0-9-13 16,2-7-1-16,0-3-5 0,0-4 0 15,0-2 2-15,0-5-3 0,0-5-1 16,4-6-2-16,4-7-8 0,-4-6-7 15,4-1 9-15,1 2 3 0,-1 5 7 16,0 6 3-16,-4 8 6 0,-2 10 0 0,-2 10 4 16,0 7 22-16,0 6-4 15,0 1-17-15,0 6-11 0,-4 16 8 16,-4 10 8-16,0 8-4 0,4 6-3 15,-3 6-2-15,3 6 0 0,-2 0 0 0,0-2-2 16,2-5 1-16,-3-4-1 0,5-5 0 16,-4-5-1-16,4-4 1 0,0-5 0 15,-2-4 1-15,2-5-2 0,2-5-2 16,-2-7 4-16,2-2-4 0,0-4 1 15,0-1 4-15,0 0 6 0,0-6-2 0,0-8-9 16,4-3 0-16,2-4 1 0,0-4-2 16,1-3 0-16,1-4 0 15,0-3 1-15,0-5-8 0,5-6 0 16,-3-7 1-16,2-4-5 0,3 3 3 0,-5 10 3 15,1 11 8-15,-7 16 2 0,-2 10 1 16,-2 7 10-16,0 0-12 0,0 18 6 16,0 6 10-16,0 8-5 0,0 6-7 15,0 2 2-15,-2 1-4 0,2-3 0 16,0-3-2-16,-4-4 1 0,4-1-1 0,0-1 0 15,-5-1 1-15,5-5-1 0,0-3-1 16,0-2 2-16,0-6-2 0,0-3 0 16,0-5 0-16,0-2 0 15,0-2 1-15,0 0 2 0,0 0 6 0,3-9-5 16,1-6-4-16,2-6 0 0,2-3-2 15,5-2-1-15,-3-5-5 0,4-2-10 16,1-5-1-16,-1-5-7 0,1-2-4 16,1-3-1-16,-1 3 11 0,-3 8 11 15,-2 9 6-15,-1 9 6 0,-9 8 3 16,2 8 6-16,-2 1 8 0,0 2-3 0,0 0-6 15,0 12 3-15,-8 6 2 0,-1 6-3 16,5 4-4-16,-2 2-5 0,4 3 0 16,-2 3-5-16,0 1 2 15,-3 0 1-15,1-3 1 0,2-4-1 0,0-3-1 16,0 0 1-16,2 1 1 0,-2-2 0 15,2-2 1-15,2-4-1 0,-5-3 0 16,5-3-3-16,0-5 0 0,0-3 0 16,0-3 1-16,0-3 0 0,0 0 4 15,0 0 7-15,2-10-8 0,1-7-4 0,1-5-1 16,0-3 0-16,4-1-2 0,0-1 0 15,-1-4-7-15,-1 1-2 0,0-5-3 16,0-5 0-16,2-3-5 0,3-6-1 16,-3 1-5-16,2 6 15 0,-1 9 7 15,-1 12 4-15,-8 13 3 0,0 5 5 16,0 3 0-16,0 6-8 0,0 13 11 15,-8 7 1-15,1 7-1 0,3 5 0 16,-6 5-5-16,0 1-1 0,-1 3-2 16,1-1 11-16,2-1-6 0,-1-3-4 0,1 1-2 15,2-3 0-15,0-3 0 0,0-3-1 16,1-6 0-16,1-8-1 0,4-3 0 15,-2-9 1-15,0-5-2 0,2-2 1 16,0-1 5-16,0-1 4 0,0-12-5 16,6-8-5-16,5-6 0 0,1-5-1 15,-2-4-12-15,1-2 2 0,-1-5-5 16,0-3-14-16,3-8 2 0,3-8-3 15,-1-5-19-15,-3-4-12 0,1 5 31 16,-1 12 18-16,-2 14 24 0,-3 13 9 0,-3 16 3 16,-4 7 15-16,0 4-2 0,0 10-28 15,0 15 29-15,-4 12-3 0,-5 10-10 16,1 3-9-16,0 6-4 0,2-3-7 15,1 0 3-15,-3-3-5 0,6-5 1 16,2-3-1-16,0-4 0 0,0-4 1 16,0-1-2-16,0-4 0 0,0-4-1 15,0-5 4-15,0-3-3 0,0-5-2 16,0-5 4-16,0-2-2 0,0-5-2 15,0 0 4-15,2 0 1 0,6-5-1 0,1-9-2 16,5-6-5-16,-1-2 1 0,-3-3-11 16,4-2 6-16,-5-3 4 0,3-3-8 15,3-5-3-15,-1-2-9 0,0-3-5 16,1-4-2-16,-1 4 1 0,-3 5 23 15,-5 11 10-15,-2 10 5 0,-4 8 11 16,0 6 18-16,0 3-3 0,0 0-17 0,0 12-15 16,-4 8 4-16,-2 5 0 15,4 3-2-15,-2 1-1 0,1 2-3 16,-3 1 2-16,2 3 0 0,-2 4 2 15,4 0-4-15,0-1 2 0,2-3 3 0,0-3-3 16,0-4-2-16,0-5 0 0,0-8 3 16,0-3-2-16,2-5-3 0,0-6 0 15,0-1-2-15,2 0-7 0,4-5 8 16,5-11-14-16,1-5-13 0,1-4-26 15,-1-3-11-15,-1-4 4 0</inkml:trace>
  <inkml:trace contextRef="#ctx0" brushRef="#br0" timeOffset="-116469.16">17521 7428 0 0,'0'21'8'0,"-8"6"74"0,-3 8-66 16,-1 4 10-16,0 2 4 0,3-1-14 16,-3-2-9-16,1-4 1 0,3 2-3 15,-2 0 4-15,6-1-6 0,0-1 0 16,2-3 3-16,2-5-5 0,0-3 0 0,8-5 0 15,0-5-2-15,0-5-2 0,1-5-5 16,-3-3 2-16,2 0-6 0,2 0-2 16,1-13-26-16,-1-5-23 15,5-7-10-15</inkml:trace>
  <inkml:trace contextRef="#ctx0" brushRef="#br0" timeOffset="-116236.15">17705 7535 2 0,'0'29'79'0,"-2"1"-56"0,2 2-4 15,0-2-1-15,-2 2-6 0,2-1 0 16,-2 0 4-16,-2-1-7 0,4-2 6 16,0 0 2-16,0-2-4 0,0-1-2 15,2-2-3-15,2-3-8 0,0-4 0 16,0-5 2-16,-2-4-4 0,-2-5 2 15,2-2-4-15,4 0 0 0,-2 0-2 16,7-13-5-16,-1-3-22 0,5-6-14 16,-3-4 4-16,-2-1-4 0,3-6-12 0</inkml:trace>
  <inkml:trace contextRef="#ctx0" brushRef="#br0" timeOffset="-116050.14">17930 7439 4 0,'0'0'134'0,"-2"15"-119"0,-6 5-11 15,-2 5 20-15,1 6-7 0,-1 2-2 16,4 2-4-16,2 2-1 0,-1 2-2 15,3-2-1-15,2 3 0 0,0 1-2 16,0 0 3-16,0 1-7 0,0-5 1 16,0-2 0-16,0-7-2 0,0-5 0 0,0-5-5 15,0-6-10-15,0-8-8 0,7-2-20 16,1-2 0-16,2-4 22 0,5-13-35 15</inkml:trace>
  <inkml:trace contextRef="#ctx0" brushRef="#br0" timeOffset="-115847.13">18153 7452 37 0,'0'0'-23'16,"-2"18"203"-16,-8 5-155 0,0 10-2 0,-3 5 0 16,1 1-3-16,4-1 0 0,-3 0-10 15,3-1-4-15,2 2 1 0,4 0-4 16,2-1 0-16,0-2 1 0,0-3-2 15,0-5-1-15,8-1-2 0,0-3 2 16,1-7-6-16,-1-1-17 0,-4-7-7 0,2-3-21 16,2-4-35-16,-1-2 12 15</inkml:trace>
  <inkml:trace contextRef="#ctx0" brushRef="#br0" timeOffset="-115640.11">18391 7565 19 0,'-2'20'-15'15,"-8"2"128"-15,4 2-110 0,-3 3 7 0,-3 1 5 16,-3 3 11-16,3 3-4 0,0 3-8 16,-1 2-1-16,3-1-1 15,6 2-8-15,2-1 1 0,2-1-4 16,2-2 16-16,6-7-29 0,2 0 5 0,-1-6-10 15,-1-5-36-15,2-7-26 0,-2-9-12 16</inkml:trace>
  <inkml:trace contextRef="#ctx0" brushRef="#br0" timeOffset="-115424.1">18745 7629 63 0,'0'17'185'0,"-2"0"-180"0,-7 6-3 15,1 4 3-15,-6 1 2 0,1 5-1 16,1 1 2-16,-1 2-8 0,3 0 2 16,2 2-2-16,2 0 1 0,1-1-2 15,5-2-15-15,0-3-10 0,0-4-2 16,0-7-35-16,11-7-28 0,-3-10 32 0</inkml:trace>
  <inkml:trace contextRef="#ctx0" brushRef="#br0" timeOffset="-115205.09">18993 7706 50 0,'0'15'122'0,"-6"0"-54"0,-7 7-66 16,3 4 1-16,-3 0 3 0,1 5 12 15,-3 2 11-15,5 2-13 0,0 3-9 16,-1-2-7-16,3-1 2 0,2-2-2 16,0-6-16-16,4-3-9 0,2-6-4 15,0-5-31-15,0-8-22 0,0-5-21 16</inkml:trace>
  <inkml:trace contextRef="#ctx0" brushRef="#br0" timeOffset="-114984.07">19344 7580 29 0,'0'24'180'15,"0"2"-170"-15,-8 6-5 0,-5-1 2 16,-1 3 8-16,0 3-2 0,-3 2-2 15,0 2-5-15,3 3-3 0,-1-2-1 16,5 0 1-16,6-4-3 0,4-3-2 0,0-4-11 16,8-5-77-16,3-9 0 0,-1-11 17 15</inkml:trace>
  <inkml:trace contextRef="#ctx0" brushRef="#br0" timeOffset="-114777.07">19706 7618 84 0,'-8'27'121'16,"-3"-2"-113"-16,1 3-3 0,0 3-3 15,-5-2 4-15,1 1 10 0,3 2-3 16,-3-1-11-16,6 1-2 0,1-2 1 15,3-3-3-15,0-4-28 0,2-2-8 16,2-7-37-16,-2-8-38 0</inkml:trace>
  <inkml:trace contextRef="#ctx0" brushRef="#br0" timeOffset="-114576.06">19995 7520 37 0,'-12'31'133'0,"-1"4"-84"0,-3 5-47 16,-3 6 4-16,-3-2-6 0,-3 0 4 16,4 1 1-16,2-4-3 15,5 2 0-15,2-3-14 0,1-1-32 16,3-6-41-16,2-6-6 0</inkml:trace>
  <inkml:trace contextRef="#ctx0" brushRef="#br0" timeOffset="-114384.05">20328 7602 122 0,'-16'36'225'0,"3"4"-219"0,5 4-4 16,2 2 12-16,4 0-3 0,2-2-6 15,0-1 3-15,14-2-5 0,5-3-8 16,5-5-55-16,3-9-88 0</inkml:trace>
  <inkml:trace contextRef="#ctx0" brushRef="#br0" timeOffset="-58591.86">23396 11906 58 0,'-4'3'-34'0,"1"-1"112"0,-1-2-29 16,0 0-16-16,2 0-3 0,-2 0 5 16,2 0 4-16,0 0-6 0,2 0-7 15,-4 0-5-15,0 0-2 0,4 0-2 16,-5 0-2-16,1 2-1 0,2-2 1 15,0 0 1-15,2 0-4 0,-2 0-4 16,2 0 3-16,0 0-3 0,0 0-1 16,0 0 1-16,0 0 0 0,0 0-1 0,0 0 2 15,0 0-4-15,10-7 3 0,11-13-4 16,23-7-5-16,18-13 2 0,18-12 1 15,19-9 1-15,13-8 0 0,8-5 0 16,8-2-2-16,-2-5 5 0,4-4-3 16,-8-1 0-16,-10 3 1 0,-17 9 4 15,-16 10-3-15,-13 9-1 0,-17 7 2 0,-9 6 7 16,-9 9-9-16,-11 3-3 15,-5 4 3-15,-5 5-2 0,-2 3 0 16,-1 3-1-16,-5 4 1 0,-2 3 3 16,0-1-3-16,0 8-2 0,0-1 1 0,0 1 1 15,0 1-3-15,0 0-3 0,0 3 1 16,0 7 3-16,0 1 2 0,0 2-4 15,-7-1 2-15,5 1 3 0,-2 0-3 16,0 0-1-16,2-2-1 0,0 0 2 16,-2-2-1-16,2 2-2 0,0-3 1 0,-2 0 3 15,4 2-3-15,0-3-3 16,-2 0-6-16,2-3-2 0,0 2-7 15,0-3-1-15,0-1-6 0,0 2-3 16,2 0-12-16,4-2-22 0,-2 0-27 0,2-2-61 16</inkml:trace>
  <inkml:trace contextRef="#ctx0" brushRef="#br0" timeOffset="-57304.79">24646 10916 55 0,'0'0'134'0,"0"0"-82"15,0-1-11-15,9-2-7 0,5-2 6 0,5-1 0 16,5 2-10-16,3 0-12 0,6 0 0 16,3 3-4-16,7 1 3 0,2 0-7 15,5 0-2-15,2 0-1 16,6 0-4-16,4 4 2 0,8 0 1 0,6-2 2 15,9 2-2-15,6 0-4 0,0 1 1 16,4 2 4-16,2 0-7 0,-2-1 3 16,0-1-3-16,5 1 4 0,-3-2-4 15,2 1 0-15,-4 1 2 0,0-1 2 16,-8 1-5-16,-2 0 3 0,-7 2-1 15,-1-3 1-15,-3 1-1 0,3-3-1 0,-5 0 0 16,7 1 1-16,-3-2-1 0,5 0 0 16,1 0 1-16,3 1 0 15,-6-1-1-15,-1-1-1 0,-1 1 2 16,-1 1 0-16,-6 1-1 0,3 2-1 0,-5-1 2 15,-2 1 0-15,-6 1-1 0,0-1-1 16,-6 0 2-16,-5 0-1 0,-5 2 1 16,-1-2-2-16,-1 1 1 0,-1-1 2 15,2 1-2-15,3-1-1 0,-1 1 2 16,5 1 0-16,4-2-1 0,4 3-1 0,1-2 2 15,1 1-2-15,5 0 1 0,3 0 1 16,0-1-1-16,0-2-1 0,5 2 2 16,-7-2-2-16,-4-1 1 0,0-1 2 15,-6-2-2-15,-3-1-1 0,-1 0 1 16,-2 0 1-16,-1 0-1 0,-1 0-1 15,1 0 2-15,1 0 0 0,-7-1-1 16,1-4-1-16,-7-2 1 0,-6 0 2 16,-4 0-2-16,-4 0-1 0,-5-2 2 15,-5 4 0-15,-3-1 0 0,0-2-1 0,1 4 0 16,5-2 0-16,-1 1 0 15,-1 2-1-15,-4-1 1 0,-1 2 1 0,-1 0-1 16,0 0 0-16,5 1 0 0,-3-2 1 16,4 3-2-16,-3-2-1 0,-3-1 3 15,2 1 1-15,-1 1-2 0,-3-3-1 16,0 3 2-16,-2-2-1 0,2 0 0 15,-2 2 0-15,5 1 0 0,-1 0 0 16,4 0-1-16,1 0 0 0,-1 0 2 16,3 0-1-16,-1 0 0 0,1 0-1 0,-1 0 1 15,3 0 2-15,-7 0-3 0,-2 0 0 16,1 0 2-16,-1 0 0 0,0 0-1 15,0 0-1-15,-1 0 2 0,-5 0 1 16,-2 0 0-16,0 0-1 0,0-1 1 16,0 1 0-16,0 0-2 0,0 0-1 0,0-2 1 15,0 2-1-15,0 0 1 16,0 0-3-16,6 0-2 0,4 0 4 15,7 0 2-15,1 2-5 0,7 0 0 16,-2 0 2-16,-3-2-10 0,-3 1 4 0,0-1 7 16,-9 0 1-16,-2 0-1 0,-2 0 0 15,-4 0 1-15,0 0 2 0,0 0-2 16,0 0 0-16,0 0 3 0,4 0-1 15,0 0-4-15,5-3-1 0,-1 1 4 16,4 0-2-16,-1-1 1 0,1 3-2 16,-2-1 2-16,-3-1 1 0,1 2-2 0,-4-1 0 15,0 0 2-15,0 1 0 16,0 0-3-16,-1 0 0 0,1-2 1 15,0 0-1-15,0 1-1 0,-4 0 1 16,4 1 3-16,-4-2 0 0,0 1 0 0,0 1-1 16,0-3 2-16,0 1-1 0,0-1 0 15,0 1-1-15,0 0 1 0,0-1-1 16,-6 3-1-16,2-2 0 0,-5 0 1 15,1 2 0-15,-4 0-1 0,-1 0-1 16,1 0 2-16,2 0 0 0,1 0-1 0,5 0-1 16,2 0 1-16,-2 0 3 0,4 4-3 15,0-1-1-15,0-1 2 16,0 0 0-16,0 1-2 0,0-1 2 15,0-1 0-15,0 0 1 0,0-1-2 0,0 1 0 16,0 2 1-16,0-1 1 0,-2 2-10 16,0-1-10-16,0 0-12 0,-2 3-9 15,2-1-22-15,0 2-23 0,-1-1 1 16,1-1-8-16,0-2-26 0</inkml:trace>
  <inkml:trace contextRef="#ctx0" brushRef="#br0" timeOffset="-56700.74">30453 11093 3 0,'0'4'63'0,"2"-3"72"0,-2 3-110 16,0-1 2-16,0 3 25 0,0 4-10 15,2 1-14-15,-2 3-2 0,0 5-1 16,0 2-11-16,0 6 5 0,0 5-5 15,-6 4-4-15,-3 6-1 0,-1 0-1 16,2 4 2-16,0 1-1 0,-1 6 5 16,1 3-2-16,4 8-4 0,-2 5 3 15,0 6-3-15,-1 7 3 0,-3 2-2 0,4 4-4 16,-2 1 3-16,-1-4-2 0,5-1 0 15,-4-3-2-15,6-1-1 0,-2-2 2 16,2 2-1-16,2-2-3 0,-5-2 2 16,1 3 0-16,2-5-2 0,-6 0 1 15,4 2 0-15,0-5 1 0,-5-2-4 16,1-4 3-16,2 0 1 0,-4 1 0 15,3 2-2-15,-3 4 1 0,0 1 1 16,-1 1-3-16,-3 1 1 0,2-4-1 16,-3-4 1-16,3-5 1 0,-1-4-2 15,-1-4-1-15,1-5 3 0,3-2-1 0,-2-4-1 16,1-7 0-16,1-5 0 0,2-6 1 15,-1-7-1-15,1-5 0 0,4-6 3 16,0-4-3-16,4 0 0 0,-2-3 0 16,0 0 1-16,0 0-1 0,2 0 5 15,0 0-1-15,0-4-1 0,0-4-4 16,0-2-2-16,0 1 2 0,0-1 0 15,2 1-1-15,2 1-7 0,-2 2-5 16,4 0-4-16,-6 0-7 0,6 1-3 16,-1-1-10-16,-1 1-13 0,2 1-8 0,0 0-28 15,2-4-65-15</inkml:trace>
  <inkml:trace contextRef="#ctx0" brushRef="#br0" timeOffset="-56204.71">30209 14173 14 0,'2'0'241'0,"-2"0"-220"0,0 0 0 15,0 0 3-15,0 3 16 0,-19 7-11 16,-1 7-4-16,-9 7-7 0,-8 4-1 15,-5 7-5-15,-5 3-2 0,-11 8-2 16,-15 7-1-16,-13 5 3 0,-14 9 12 0,-13 7 1 16,-9 4-7-16,-2 2 0 0,4 0-7 15,6-5-2-15,9-7-1 16,12-8-3-16,10-7-1 0,15-6-1 15,8-3-2-15,12-4 3 0,9-5-2 0,10-2 0 16,6-5 0-16,7 0 0 0,1-2 0 16,-3-1 0-16,-3 2 0 0,2-5 0 15,-3-1 1-15,3-1-1 0,3-2-1 16,-3 2 1-16,2-2 1 0,3-3-2 15,4-3 1-15,1-5 0 0,5-2 0 0,0-1-1 16,2-2 0-16,0 2 2 0,0-3 0 16,-2 2-1-16,-2 0 0 0,1-1 0 15,-1-1 1-15,0 2-1 16,4-3 0-16,0 0 2 0,0 0-2 15,2 1-3-15,0-1-2 0,0 0-5 0,0 0 1 16,0 0 1-16,0 0-2 0,0 0 0 16,0 0 6-16,0 0 1 0,0 0 2 15,0-4 1-15,0 0 0 0,0 1-7 16,0-2-16-16,2-3-31 0,6-6-61 15,0-4-101-15</inkml:trace>
  <inkml:trace contextRef="#ctx0" brushRef="#br0" timeOffset="-55391.67">28189 12426 0 0,'0'0'0'0,"0"0"0"16,0 0 7-16,0 0 1 0,0 0 6 15,0 0 5-15,2 0-11 0,-2 0 2 16,0 0-6-16,2 0-2 0,1 2-4 0,-1 0-18 16</inkml:trace>
  <inkml:trace contextRef="#ctx0" brushRef="#br0" timeOffset="-54995.64">28189 12426 2 0,'25'-43'43'0,"-29"43"-14"0,0 0-9 16,-4 0-4-16,3 0 2 0,1 0 16 15,-2 0 4-15,2 0-10 16,4 0-1-16,0 0-4 0,-2 0-4 0,2 0-1 15,0 0 0-15,0 0-3 0,0 0 0 16,0 0 0-16,0 0-2 0,0 0-2 16,0 0-2-16,0-3 3 0,2-4-6 15,15-1-4-15,3-4 1 0,13-4 4 16,19-4-1-16,16-9 2 0,23-7-1 0,25-7 3 15,14-12-1-15,21-7-5 0,4-3-2 16,0-6 1-16,-6 2-2 0,-9 6-2 16,-11 7 0-16,-20 7 2 0,-14 10-1 15,-20 6 0-15,-15 3-1 0,-15 3 2 16,-6 3 0-16,-8 4-2 0,-2 1 0 15,-4 4-2-15,-2 0-3 0,-2 3-14 16,-5 0-13-16,-1 4-19 0,-1-1-21 16,-4 4-29-16,-1-2-48 0</inkml:trace>
  <inkml:trace contextRef="#ctx0" brushRef="#br0" timeOffset="-41816.89">29649 12495 29 0,'-6'-2'13'0,"1"2"-2"0,-1-1-1 15,0 1-9-15,-2 0 31 0,2 0 0 0,-3-2-14 16,3 1 13-16,-2 1-10 16,-1-1 7-16,-1 1 1 0,0 0-8 15,2-1 0-15,3 1-7 0,3 0-7 16,0 0-7-16,-2 0 0 0,4 0 1 0,0 0-3 15,0 1-4-15,0 3-16 0,0-1-14 16,2-1-12-16,4 3-12 0,3-4-9 16,-1 1 0-16</inkml:trace>
  <inkml:trace contextRef="#ctx0" brushRef="#br0" timeOffset="-41569.89">29649 12495 30 0,'49'7'48'15,"-45"-9"-9"-15,-4-1 0 0,0 2-3 0,0-1-5 16,0 0-5-16,0-1-8 0,0 2-3 15,-8 1-2-15,-2 0-4 0,-7 0-1 16,1 0-1-16,-5 0-3 0,-2 0-2 16,-4 0 0-16,-4 0-1 0,-2 4 1 15,-4 2-2-15,-6-3 0 0,-3 3 1 0,1-2 1 16,10-2-2-16,2 3 1 0,10-2-2 15,4 0 1-15,7-1 2 0,10 2-3 16,2 0-2-16,0 0-3 16,0 0-10-16,8 1-11 0,2-2-20 0,9-2-26 15,4 3-14-15</inkml:trace>
  <inkml:trace contextRef="#ctx0" brushRef="#br0" timeOffset="-31476.31">17167 9919 50 0,'0'0'-5'0,"0"0"130"15,0 0-85-15,0 0-12 0,-2 0-9 0,-4 0-12 16,0 7 0-16,-2 4 1 0,1 3-2 15,3 1 2-15,-2 2-4 16,2 0 2-16,2 3 4 0,-2 1 7 16,2 1-6-16,-4 6 3 0,-3-3 25 0,3-1 0 15,0-1-25-15,2-1-9 0,2-2 0 16,-7 2 0-16,3 0 0 0,0-3 16 15,-2-3-10-15,6-4-7 0,-2-5-3 16,4-2 1-16,-3-3-1 0,1-2 4 16,-2 0 2-16,0 0 8 0,0 0-4 15,0-11-3-15,-2-6-3 0,6-2 1 0,-2-7-1 16,2-1-3-16,0-4 1 0,4-7 0 15,4-3-2-15,4-6 3 16,1-4-2-16,5-3-3 0,3 1 2 16,4 3-2-16,4 4 2 0,4 5-2 0,4 4 2 15,2 3 1-15,5 3 2 0,1 6 2 16,-3 6 1-16,-3 5-1 0,-2 5-5 15,-8 8 0-15,-6 1 1 0,-5 1-2 16,-3 14 0-16,-7 3-1 0,-2 4 2 16,-6 4 1-16,0 6-1 0,-4 3-1 0,-10 7 2 15,-3 1 1-15,-8 1-1 0,-1 1-4 16,-3 0 5-16,-5-1 0 0,-7 3-2 15,0-2 1-15,-5-3-1 16,1-2 2-16,8-5-2 0,6-9-1 0,12-9 0 16,13-2-1-16,2-10-6 0,4-1-5 15,0-1 1-15,6-3 3 0,8 0 7 16,9-8 0-16,4-4-3 0,2 1 2 15,-2 3 1-15,2 2-1 0,2 4 2 16,-4 2 1-16,-3 0-2 0,3 0-1 0,-4 7 3 16,-2 4 2-16,-5 1-1 0,1-1-2 15,-7-1 0-15,-2 0 1 0,1-3-1 16,-1 1-1-16,-4 0 1 15,0-1 1-15,4 2-1 0,1-1-7 0,-1-2-19 16,2 0-20-16,7-3-3 0,-3-2-53 16,3-1-84-16</inkml:trace>
  <inkml:trace contextRef="#ctx0" brushRef="#br0" timeOffset="-31100.29">17726 10361 68 0,'0'0'17'16,"8"0"25"-16,2-3 11 0,0-3-10 16,5-2 2-16,-3-2-7 0,5-3-10 15,4 1 11-15,-1-5-7 0,5-2-3 16,0-1-1-16,2-4-5 0,-5 0-4 0,1 0-7 15,-4-1-2-15,-5-1-4 0,-5 1-2 16,-1 0 1-16,-8 0 0 0,0 2-6 16,0 2 2-16,-13 4 2 0,-3 4-1 15,-1 7-2-15,-3 4 0 0,-3 2 1 16,0 3 2-16,3 10-2 0,-3 6-1 15,4 4 2-15,1 5-2 0,3 4 3 16,3 5-6-16,6 2 4 0,1 2 1 16,5-1-2-16,0-2 0 0,13-4 0 15,5-3 1-15,7-5-4 0,4-3-5 16,6-6-5-16,7-2-11 0,1-7-9 0,5-3-27 15,-3-3-5-15,3-2-37 0,-5 0-28 16,-4-9 39-16</inkml:trace>
  <inkml:trace contextRef="#ctx0" brushRef="#br0" timeOffset="-30700.25">18377 10316 29 0,'6'-20'55'0,"0"1"5"0,-6 0-12 15,0 2-14-15,0 1 7 0,0 2-6 16,0 1-4-16,-8 3 0 0,0 2-8 16,-5 5-5-16,-1 1-4 0,-3 2-6 15,1 0-1-15,-3 4 1 0,2 8-2 0,3 5-2 16,2 1-1-16,-1 4 0 0,7 2-2 15,2 0-1-15,4-3 0 0,0-1 3 16,0-6-3-16,4-3 0 0,6-4 0 16,5-3 3-16,-3-4 10 0,7 0 1 15,6-4-2-15,-1-11 1 0,9-5-2 0,3-6-6 16,-1-9 1-16,0-2 1 15,2-6-7-15,-4 0 1 0,-6-4 1 16,-2-2 0-16,-2-4-2 0,-7-4-2 16,1-2 3-16,-7-4 0 0,-2-1-2 0,-4 1-2 15,-4 7 3-15,0 5 1 0,-10 12-2 16,-6 12 1-16,-3 11 1 0,-2 11 8 15,-1 5 1-15,3 5-1 0,-6 18-1 16,0 13 4-16,-2 13-7 0,-4 9 2 16,3 12 1-16,5 10 3 0,6 2-3 0,13 3-2 15,6-3-1-15,23-11-4 0,12-6 0 16,13-13 0-16,16-9 0 15,12-7 1-15,13-10-10 0,9-3-15 16,9-5-15-16,-1-2-25 0,-1-5-55 0,-10-9-194 16</inkml:trace>
  <inkml:trace contextRef="#ctx0" brushRef="#br0" timeOffset="-28015.1">17341 10886 28 0,'-2'0'20'0,"-2"0"2"16,2 0 108-16,0 0-93 15,-4-2-1-15,3-4 3 0,-1 2-4 0,0-4-8 16,-2 4 0-16,2-1-1 0,-2 0-6 16,2 0-3-16,-3 1-8 0,-1 1 1 15,0 2-2-15,-5 0 0 0,3 1-4 16,-6 0 0-16,-5 0 2 0,2 1-2 15,-6 5-2-15,1-1 4 0,1 2-1 0,-2 0-2 16,2 2-2-16,1 1 1 0,3-2 2 16,5 2 0-16,-1 1-4 0,5 2 1 15,-3 0-2-15,3 3 2 0,2 0-1 16,-1 4 0-16,1 1 1 0,-2 6 0 15,-3 0-1-15,3 1 0 0,2 0 3 16,6-2-2-16,-2 2-2 0,4 2 1 16,0-1 1-16,0 2-1 0,0 2 0 15,0-4 0-15,0-3 1 0,2-4 0 16,6-3-2-16,2 0 0 0,3 1 2 15,1-1 0-15,-1-5-1 0,1-2-1 0,3 0 4 16,-1-3-2-16,5-1-1 0,2-1 0 16,1-3 2-16,1-3-2 0,2-1 1 15,-4 0-2-15,0 0 4 0,-1-1-2 16,-3-7-1-16,-1-1 1 0,-1-2 1 15,-5 1-2-15,-1-3 1 0,-5-1 0 16,-2 0 2-16,-2-3-1 0,-2 0-2 16,0-3 0-16,0 0-1 0,-2-3 2 15,-6-1-2-15,0 3 1 0,-1 0 1 16,-3 5 0-16,2 2-2 0,1 5 1 0,5 2 1 15,0 3 0-15,0 2-2 0,4 1 1 16,0 1 1-16,0 0-2 0,0 0-3 16,0 7 2-16,8 3 3 0,7 3-1 15,1 0-1-15,3 1 1 0,3 1 1 16,3 0-1-16,8-1 0 0,-2-3-1 15,2-1-2-15,3-4-6 0,-3-2-4 16,0-4 1-16,0 0 2 0,-2 0-3 16,-4-1-2-16,-3-7 1 0,-5-1 5 15,-4-2 2-15,-3 2 0 0,-8 1 7 0,0-2 0 16,-4 0 1-16,2 1 0 0,-2 0 0 15,0 3 4-15,0 0 2 0,0 3 2 16,0-2-1-16,0 5 0 0,0-1 1 16,0 1-7-16,0 0-1 0,0 3-4 15,0 9 4-15,-2 4-2 0,2 2 0 0,0 2 3 16,0 1-2-16,0-2-1 15,0-3 1-15,2-3 1 0,0-2 0 16,0-2-3-16,0-4 2 0,1 0 1 16,-3-2 0-16,0-3-2 0,0 0 3 0,0 0 8 15,4-5-9-15,-4-4-2 0,2-2 0 16,0-2 2-16,-2-2 0 0,2-2-2 15,2-3 0-15,-2 0 3 0,2 2-2 16,0 0-2-16,0 4 2 0,5 4 0 16,3-1-1-16,-2 3-1 0,5 3 0 0,4 0-2 15,-3 5 1-15,1-1 0 0,1-1 1 16,3 2 2-16,2-2 0 15,1 0-2-15,3-3 2 0,2-1 2 16,2 1-1-16,-4-2-2 0,-2-1 1 0,-9-1 1 16,1 0-1-16,-9 0 0 0,1 0 1 15,-7 0 2-15,0-1-1 0,-2 2 0 16,0-2 1-16,-2-1-1 0,-5 1 0 15,-3 2-2-15,0 1 1 0,-7 2 2 16,5 5-2-16,-5 0-3 0,-1 0 2 16,-3 0 1-16,0 9 0 0,1 3-2 0,-1 3 1 15,2 2 1-15,3 4-1 0,3 0-1 16,5 3 2-16,4 2-1 15,2 0 0-15,2 1-1 0,2-1 0 16,4-2 1-16,7-4 0 0,-3-2-1 0,4-3 1 16,3-2 0-16,2-2 1 0,-1-2-1 15,7-4 0-15,2-1 0 0,4-4 2 16,2 0-2-16,2 0 0 0,2-7-1 15,1-4 2-15,1 0 0 0,-2-3-1 16,2-4 5-16,-4 0 4 0,1-1-5 0,-12-1-4 16,-3 3 4-16,-6 0-2 0,-7 0-2 15,2 3 2-15,-4-2 0 0,-4 1-1 16,0 1 0-16,-2-1-1 15,0 3 2-15,0-2 1 0,0 2-3 0,-4 2 2 16,0 1 3-16,-2 5 0 0,-4 3-2 16,-1 1-3-16,-1 0 2 0,-3 1-1 15,-1 7-2-15,-3 7 1 0,5 1 1 16,-1 3-1-16,1 6-1 0,4 1 0 15,3 2 2-15,3 3-1 0,4-2-1 0,0-3 0 16,4-5 2-16,7-4-1 0,3-5-1 16,1-4 1-16,5-4 1 0,5-4 1 15,8 0-2-15,11-4 1 0,9-9 1 16,7-5 0-16,0-3-2 0,-2 0 0 15,-10-1 1-15,-13 7-1 0,-10 5 0 16,-11 3 0-16,-10 2 1 0,-2 4 0 16,-2 1 1-16,0 0-3 0,-8 0 3 15,-6 8-3-15,-5 5 0 0,0 1 1 16,5-2 1-16,6 0 0 0,1-1-2 0,7-4 0 15,2-3 2-15,11-3-1 0,10-1 0 16,6 0-1-16,2-10 2 0,6-1 0 16,6-2-2-16,-6 0 1 0,-1 3 1 15,-14 4-1-15,-9 1-1 0,-9 4 1 16,-4 1 2-16,0 0-2 0,0 11-2 15,-6 8 1-15,-5 3 3 0,3 0-1 16,4-1-2-16,4-2 0 0,0 1 1 16,14 1 0-16,11 1-1 0,8-1 1 15,6 1-22-15,5 1-10 0,-1-1-44 0,-6 0-98 16</inkml:trace>
  <inkml:trace contextRef="#ctx0" brushRef="#br0" timeOffset="-26963.05">16835 12198 117 0,'0'-9'61'16,"0"0"-5"-16,0 5 7 0,0 0-21 0,0 0-4 16,0 4-2-16,0 0-11 0,0 4-24 15,0 12 1-15,0 7 3 0,0 3 4 16,0 3 1-16,0 3-6 15,0 0 3-15,0-2 12 0,0 2-8 0,0-6-8 16,0-3 4-16,0 0 6 0,0-5-6 16,0-6 0-16,-2-4-3 0,-1-2 4 15,-1-4-2-15,2-2 2 0,-2 0 2 16,0-1 0-16,-2-12-4 0,2-5-3 15,4-6-3-15,-4-4 3 0,-1-4-1 0,5-3-2 16,-6-2 2-16,4-4 1 0,2-5-3 16,0-8-2-16,0-7 2 0,13 3 1 15,1 2-1-15,3 10-3 0,3 12 2 16,-1 9 2-16,2 7-2 15,-1 7-2-15,3 6 1 0,2 5 2 0,2 0-2 16,-3 13 3-16,1 7-2 0,-6 8 2 16,-3 5-3-16,-3 2-4 0,-5 2 1 15,-2 3 2-15,-6 0-1 0,0-1-2 16,0-3 6-16,0-3-3 0,-6-5-1 15,0-3 1-15,-5-2 3 0,1-4 0 0,-2-3 0 16,3-3 0-16,3-5 0 0,2-5 1 16,4 0-2-16,0-3-1 0,0 0 0 15,0 0-2-15,8 0 4 0,7-7-1 16,3-1 2-16,1-1 1 0,0 4-2 15,-3 0-3-15,3 3 3 0,-5 2 0 16,1 0-1-16,1 0-7 0,-7 2-2 16,1 4 2-16,-2 4 0 0,-2-2-3 15,-4 2 1-15,5 1 5 0,-7 0-2 16,0 0 2-16,0 0 4 0,-2 1 3 0,-9-1-2 15,-1 3-1-15,2 0 2 0,-7-1 1 16,0-1 5-16,-1 1-4 0,-5-3 5 16,0 2 0-16,3 0-1 0,-5-2-2 15,6-2 3-15,3-2-4 0,5-1-3 16,3-1-2-16,4 0 0 0,0-2 0 15,4 0-14-15,0 0-20 0,8-1-21 16,2-1-82-16,3 0-146 0</inkml:trace>
  <inkml:trace contextRef="#ctx0" brushRef="#br0" timeOffset="-25923.99">17403 12600 102 0,'4'-10'101'0,"0"-1"-63"0,3-2 10 0,5-3-18 15,0-4 7-15,-1-3 8 0,3-4-9 16,-1 1-11-16,3-6-7 0,1-5-3 15,1-3-4-15,1-8-5 0,-3-3-4 16,-1-2 1-16,-1 0 0 0,-3-2-5 16,3 3 4-16,-1 4-2 0,1 6-2 15,-4 12 3-15,-3 8 0 0,-3 7 8 0,-2 7 3 16,-2 2-4-16,0 5 1 15,0 1 1-15,0 0-7 0,0 0-2 16,-4 9-1-16,-5 7 0 0,1 3-1 16,2 2 1-16,4 2 1 0,-2 3-1 0,0-2-1 15,1 1 1-15,3-1-1 0,0 1 2 16,0 2 0-16,0 1-1 0,0-2-1 15,0-1 2-15,-2 0 2 0,0 0-1 16,0-2-2-16,2 0 2 0,0-1 1 16,0-1-3-16,0-1 0 0,0 1 1 15,4-5-1-15,-2 0 1 0,5-3-2 0,-3-2 1 16,4-2 2-16,-2-2-2 15,-4-2-1-15,5-1 2 0,-1 0 2 16,-2-1-3-16,2-1 1 0,2-2 2 0,3 0 1 16,-1 0-2-16,2 0 1 0,3 0 0 15,-1-7 1-15,3 0-2 0,-5 0-3 16,3-3 3-16,-3 1 0 0,-1 1 0 15,3-2-2-15,-6 0 1 0,1 2 0 16,-1-1 0-16,-4-1-1 0,2 1 2 0,-2 0-1 16,-2 2 1-16,0-1 0 0,0 3 1 15,1-3 3-15,-3 2-4 0,0 1 0 16,0 0-1-16,0 0 1 15,0 4 1-15,0 0-2 0,0 1 1 0,0 0 0 16,0 0-2-16,0 0-1 0,0 0 0 16,0 4 0-16,-3 5 1 0,-1 4-2 15,-2 1 2-15,4 3 1 0,-2-1-1 16,2 2-1-16,2-2 1 0,0-1 1 15,0 1-1-15,0-4-2 0,6-3 2 0,4-2 1 16,3-3-1-16,1-4 0 0,5 0 1 16,6 0 1-16,2-13-2 0,-3-1-1 15,1 0 1-15,0-2 0 0,0 1-1 16,-5 3-1-16,1 0 2 0,-11 4-3 15,-5 4 2-15,-5 1 1 0,0 1 1 16,0 2 0-16,0 0-1 0,0 0-2 16,-2 0 1-16,-1 1 0 0,-1 4 0 15,2 2-1-15,2 1 1 0,0-1 1 16,2 1-1-16,11 2-1 0,1-3 3 0,9-1 0 15,12-3-1-15,11-1 2 0,1-2-2 16,3 0 1-16,1-8-2 0,7-8 2 16,0-2-2-16,2-5 2 0,-2-2 0 15,-10-2-3-15,-11 2 3 0,-10 3 0 16,-15 1 0-16,-8 1-2 0,-4 2 4 15,-14 2-1-15,-7 2 0 0,-6 5-4 16,-8 4 2-16,-4 5 2 0,-5 1-1 16,-1 12 0-16,1 4 2 0,3 5-1 15,8 2 6-15,6 5 0 0,11 1-1 16,13 2-6-16,3-1 0 0,11 0-2 0,18-1 2 15,10-3 1-15,13-4-2 0,12-3 0 16,18-7-3-16,18-7-2 0,15-6-2 16,10 0-36-16,1-5-17 0,-2-6-57 15,-15-3-168-15</inkml:trace>
  <inkml:trace contextRef="#ctx0" brushRef="#br0" timeOffset="75065.8">13717 9730 36 0,'0'-2'108'15,"0"-3"-39"-15,2-1-28 0,-2 2 6 16,0-1-4-16,0 1-8 0,0-1-7 16,0 1-6-16,0 2-5 0,-2-1 0 15,0 0 0-15,-2-1-2 0,2 1-1 16,-4 1-1-16,2 0 5 0,-2 1-3 15,1-3-1-15,3 2-2 0,0 0 3 16,0 1-5-16,0 1 0 0,2 0-4 0,-2 0 2 16,2 0-4-16,-2 0-4 0,-2 9 0 15,-2 8 3-15,0 5 1 0,3 4 2 16,1 0-5-16,2 5 3 0,0 4 1 15,0-1-2-15,0 0-1 0,0 1 3 16,2-3 0-16,-2 1-5 0,3 0 4 0,-3-4-1 16,0-1 1-16,0-4-2 15,0-4-1-15,0-3 0 0,0-2 0 16,0-4-1-16,0-3 0 0,0-4 2 15,2-1-2-15,-2-1-2 0,2-2 0 0,0 2-12 16,0-2-5-16,8-3-7 0,-2-4-18 16,7-5-20-16,-3 0-23 0,1-2-72 15</inkml:trace>
  <inkml:trace contextRef="#ctx0" brushRef="#br0" timeOffset="75822.84">14170 9820 85 0,'0'16'5'0,"0"3"27"15,0 0 31-15,0 2-14 0,0 2-22 16,0-3 3-16,0 4-1 0,0-3-10 16,-2-3-4-16,0 0-3 0,2-5 0 15,-6-4 1-15,6-4 1 0,-2-1-3 16,-2-2 7-16,-3-1 6 0,1-1-6 0,2 0-3 15,-2-6-2-15,4-7-4 0,-2-2-4 16,2-6-4-16,2-3 5 0,0-2-2 16,0-5 1-16,0-2 1 15,0-2 0-15,6-5-1 0,0-4-3 0,4 0 0 16,3-1 0-16,3 4-2 0,7 6 0 15,0 6-2-15,-1 5 3 0,5 4 0 16,-2 6-2-16,0 4 0 0,2 5 3 16,-7 4-1-16,3 1 0 0,-6 0-2 15,1 8 1-15,-7 5 1 0,-5 3-3 0,-4 2 1 16,-2 4 3-16,-2 1-1 0,-10 1-1 15,-5 2-1-15,-4-1 2 0,1 2 1 16,-5 0-2-16,-4-2 0 0,2-1 2 16,2-1 0-16,2-3-3 0,9-2 1 15,4-4 1-15,3-3-1 0,3-3-1 16,4-1-1-16,0-2 1 0,0-1-1 15,11 1 1-15,1-4-2 0,0 0-1 16,5 0 0-16,-5 2 0 0,3 1 0 16,-3 0 3-16,3 3 0 0,1-2-1 0,-5 2 0 15,-1-1 1-15,0 2-1 0,-4-1 0 16,1 3-1-16,-3-1 1 0,-4 1 1 15,0 1-1-15,0 1 3 0,-4 1 1 16,-5-1 0-16,1 2-2 0,2-1 1 16,-2-2 1-16,1 2 2 0,1-4 3 15,-2-4-3-15,6 3-2 0,-2-4-2 16,2 1-2-16,0-1 1 0,2-1-1 15,0-3-12-15,0 2-23 0,8-2-23 16,0 0-36-16,3-11-100 0</inkml:trace>
  <inkml:trace contextRef="#ctx0" brushRef="#br0" timeOffset="76038.85">14561 9885 287 0,'0'3'76'16,"4"1"-71"-16,-4 4 39 0,4 4 7 15,-4 0-8-15,4 3-1 0,-2 1-22 0,0 2-10 16,5 0 0-16,-3 3-4 0,2 0-4 16,-2-1 0-16,2-1-3 0,-2-1 2 15,0-1-3-15,1-4-16 0,1 0-11 16,0-2-12-16,2-5-37 0,-2-4-45 15,3-2-82-15</inkml:trace>
  <inkml:trace contextRef="#ctx0" brushRef="#br0" timeOffset="76269.86">14817 9933 249 0,'-14'19'11'0,"-3"7"33"15,-1 5 12-15,-3 2-2 0,-2 0 0 16,2 4-13-16,3 2-11 0,1 1-13 15,3 1-2-15,3 0 0 0,1-3-11 0,6-4-2 16,0-5 0-16,4-7-1 0,0-5 1 16,0-5-4-16,0-3-9 15,2-4-3-15,2-4-10 0,4 0-7 16,1-1-6-16,3-4-26 0,0-10-48 0,3-7-86 15</inkml:trace>
  <inkml:trace contextRef="#ctx0" brushRef="#br0" timeOffset="76933.89">15026 9545 36 0,'0'-8'37'0,"0"3"14"16,2 0 16-16,-2 1-12 0,0 3-8 16,0-1-6-16,0 2-12 0,0-2-10 15,0 2-7-15,0 0-5 0,0 0-1 0,0-1-3 16,0 1-2-16,0 0 3 0,0 0-5 15,0 0 9-15,-2 1 4 0,2 3-1 16,-2-2-3-16,2 1-2 0,-2-2-3 16,2 3-2-16,0-1 1 0,-2-1-1 15,0 4 0-15,2-2-1 0,-2-1 2 16,-1 3-1-16,1-3 0 0,0 0 1 15,2 2 1-15,-4 0-3 0,0 3 1 16,0 1 1-16,0 1 3 0,0 2 2 16,0 0-5-16,1 6-3 0,1 1 2 15,-2 2 3-15,-2 3 1 0,2 1-3 0,-2 0 1 16,4 1-3-16,-5 1 0 0,5-2 0 15,0-4 0-15,2-1-1 0,0-3 1 16,2-3 1-16,7 2 0 0,1-1-3 16,0-2 3-16,3 0-2 0,1-3 2 15,3-2-1-15,1-2-1 0,3-4 2 16,4-2-1-16,2 0-1 0,2-5 1 15,4-8 1-15,-2-5-1 0,6-4 0 16,0-1 0-16,-6-2 3 0,2 0 1 16,-8 2 0-16,-6 1 1 0,-11 3 9 0,0 3-2 15,-8 1-3-15,0 5-3 0,0 5 1 16,-12 0 3-16,-3 5-8 0,-1 0-1 15,-7 5 0-15,0 6-2 0,1 4 1 16,1 2 0-16,-2 4-1 0,5 3 2 16,1 0 1-16,3 2 2 0,9 0 2 15,5 0-5-15,0-2 3 0,0-3-1 16,15-3 2-16,3-4-5 0,7-3 0 15,15-4 3-15,9-6 1 0,9-1-2 16,4 0-4-16,-4 0-8 0,-11-4-30 0,-3 1-11 16,-7 1-27-16,-6-2-95 0</inkml:trace>
  <inkml:trace contextRef="#ctx0" brushRef="#br0" timeOffset="77719.95">14867 9713 128 0,'8'-9'178'15,"4"-2"-135"-15,7 0 17 0,6 1-18 16,2-1-12-16,4 1-8 0,6 0-6 15,2 1-10-15,5 1-3 0,1 4-2 16,-2 1-2-16,1 2-7 0,-1 1-16 16,-6 0-30-16,-1 0-69 0,-3 5-122 0</inkml:trace>
  <inkml:trace contextRef="#ctx0" brushRef="#br0" timeOffset="78139.97">15832 9925 113 0,'-4'-1'116'0,"2"0"-69"0,2 1 37 16,-2-2-29-16,2 1-7 0,0 1-10 15,10 0-25-15,11 0-4 0,10 0 10 16,10 0-3-16,9 0-10 0,6 4-1 0,4 0 0 16,-7 0-1-16,-3 3-4 15,-5-1 0-15,-5 0-3 0,3-1-27 16,0 0-22-16,1-4-37 0,-1-1-152 15</inkml:trace>
  <inkml:trace contextRef="#ctx0" brushRef="#br0" timeOffset="80176.09">13585 10950 8 0,'0'0'5'0,"0"0"5"0,0 0 130 15,0-1-90-15,0-3-18 0,-4 0 7 16,4 0 2-16,-2-1-9 0,0-1-2 16,0 4-6-16,2 0-1 0,0 0-1 15,-2 2 0-15,2-2-5 0,0 0-1 16,0 2 2-16,0 0-1 0,0 0-4 15,0 0 0-15,0 0-2 0,0 0 0 16,-2 2-9-16,2 8-1 0,-4 7 3 0,-3 3 1 16,3 4-2-16,2 3-2 0,-2 2 2 15,2 5-1-15,0 0-2 0,-2 0 1 16,0 1 2-16,4-4-1 0,0-1-2 15,0 0 0-15,0-3 2 0,0-2-4 16,0-3 2-16,0-7 0 0,0-4 2 16,0-2-1-16,0-4-2 0,0-2 1 15,0-1 1-15,0-2-1 0,0 0-5 16,0 0-11-16,0 0-17 0,10-3-24 15,2-11-32-15,3-4-82 0</inkml:trace>
  <inkml:trace contextRef="#ctx0" brushRef="#br0" timeOffset="80811.12">14071 11119 37 0,'0'0'-13'0,"0"0"208"0,0 2-156 16,0 4-22-16,-8 5 13 0,-1 7-4 15,1-1-10-15,2 3 35 0,2-2-38 16,0 3-9-16,-1-1-4 0,1-2 25 0,2 0-6 15,0-6-12-15,0-1-7 0,2-4 7 16,-2 0-3-16,0-4 0 16,2-2 2-16,-2-1 6 0,-4 0 4 15,2 0-1-15,-3-4-8 0,3-9 1 0,2-5-4 16,0-3-2-16,2-6-2 0,0-1 4 15,0-5-1-15,0-1-3 0,0-3 1 16,10-3 1-16,5-3 0 0,1 0-3 16,5 5 0-16,2 3 2 0,-2 8 0 15,1 5-5-15,1 6 4 0,0 6 0 16,0 5-1-16,-5 5 0 0,-1 0 0 0,-5 1 2 15,-2 13-1-15,-8 2 0 0,-2 6 0 16,0 2 2-16,-14 0-2 16,-3 5 0-16,-3 0 0 0,-1 1 2 15,-4 0-1-15,3 0-2 0,1-4 1 0,2-3 1 16,9-5 0-16,8-2-2 0,0-6 0 15,2-1 1-15,0-1-2 0,0-5 2 16,2-1-3-16,10 1 0 0,7-3 0 16,2 0-3-16,3 0-1 0,5 0 7 15,-2 0 0-15,0 0-5 0,-6 0 1 0,-3 0-1 16,-1 4 0-16,-9 3-1 0,0-1 1 15,-6 1 5-15,-2-1-3 0,0 3 3 16,-6 1 0-16,-4 0 2 16,0 2-2-16,-9 0 1 0,2 0 0 0,1-2 3 15,1 0 0-15,3-3-2 0,6-2-2 16,4 2 0-16,0-3 0 0,0-2-1 15,2 1-7-15,0-3-34 0,0 0-44 16,6-1-69-16</inkml:trace>
  <inkml:trace contextRef="#ctx0" brushRef="#br0" timeOffset="81002.14">14402 11194 53 0,'0'0'324'0,"0"4"-277"16,0 4-24-16,0 4 21 0,-5 2-15 15,-1 5-13-15,4 0 12 0,2 0-22 16,0 1-4-16,0-2-2 0,0 1-2 0,4-4-1 16,3-2-32-16,3-3-26 0,0-6-57 15,3-4 3-15</inkml:trace>
  <inkml:trace contextRef="#ctx0" brushRef="#br0" timeOffset="81195.15">14643 11206 52 0,'-4'14'128'15,"-4"2"-77"-15,-4 8-10 0,-3 5 8 0,-5 0 15 16,-3 2-5-16,-2-2-18 0,0 2-14 16,2-1-8-16,3 1-6 0,5-1-7 15,5-4-5-15,6-2 1 0,2-3 0 16,2-6-7-16,0-2-13 15,6-6-35-15,2-4-24 0,5-3-84 0</inkml:trace>
  <inkml:trace contextRef="#ctx0" brushRef="#br0" timeOffset="81459.16">14827 10831 23 0,'5'-5'201'0,"-5"0"-158"15,4 3-1-15,-2 2 12 0,-2 0-21 0,0 4-27 16,0 14 4-16,0 5-1 16,0 5-6-16,-2 6 0 0,-7 1-1 15,-3 3 0-15,2 2 0 0,-3-3-1 16,5-2 2-16,2-5-2 0,4-1-3 0,-2-5-7 15,2-1-4-15,2-7-7 0,0-3-19 16,6-2-25-16,8-3-5 0,5 0-15 16,-1-2 49-16,9-1 12 0</inkml:trace>
  <inkml:trace contextRef="#ctx0" brushRef="#br0" timeOffset="81646.17">15123 11238 56 0,'19'-19'41'0,"-5"-2"0"16,-8 2 8-16,-2 0 4 16,-4-1-6-16,-2 3-4 0,-10 2-10 15,-2 3 0-15,-11 5-8 0,2 3-3 0,0 4 2 16,-8 0-10-16,4 7 0 0,-2 9 0 15,0 1 6-15,5 4-6 0,5 6-2 16,9-2-6-16,8 4-5 0,2-1 2 16,8-2-3-16,4 0 0 0,7-2-4 15,10-2-18-15,0 0-14 0,14 1 6 0,15-4-104 16,4-5 116-16,4-6-293 0</inkml:trace>
  <inkml:trace contextRef="#ctx0" brushRef="#br0" timeOffset="82136.2">15611 11344 66 0,'-4'2'138'0,"0"-2"-74"0,4 0 1 16,0 0-4-16,0 0-25 0,8 0-17 0,13 0 8 16,8 0-11-16,6 0-3 0,8-4-10 15,3-2-1-15,5-3 1 0,1 3-1 16,-7-2-2-16,-7 2-5 0,-12 2-16 15,-1 0-20-15,-12 3-31 0,-7-6-70 16</inkml:trace>
  <inkml:trace contextRef="#ctx0" brushRef="#br0" timeOffset="82648.23">14951 11277 3 0,'0'-2'-1'0,"7"1"184"16,-3 0-142-16,4-1-14 0,2 1 6 15,1 1-9-15,7-3 1 0,-1-2-2 16,8-1-6-16,0 0-3 0,-5-3-6 15,1 1-3-15,-7-1-4 0,-3 2 1 0,-3-2 1 16,0 0-1-16,-4 1-2 16,-4 0 1-16,2 0 0 0,-2 2-11 15,0 1-22-15,0 1-38 0,-2-4-72 0</inkml:trace>
  <inkml:trace contextRef="#ctx0" brushRef="#br0" timeOffset="84182.32">13529 12075 15 0,'0'0'150'0,"0"0"-131"0,0-1 18 15,0-1 6-15,0-1-1 0,0-2-6 16,0 1-4-16,0 2-5 0,0-1-1 15,0 0-4-15,0 2 0 0,0 1-1 16,0 0-1-16,0 0-9 0,0 0-2 0,0 0-2 16,-2 1-4-16,0 10-3 0,-2 5 4 15,2 3-4-15,0 5 3 0,0 2-2 16,-2 3 0-16,4 3 3 0,0 2-2 15,-4 3-2-15,-1 0 10 0,5-3 0 16,-2-7-6-16,2 1-4 0,0-3 0 0,0-1 2 16,0-2 5-16,0-6-5 0,0-7-2 15,0-1 2-15,0-4-1 16,0-3-1-16,0-1 0 0,0 0 2 15,0 0-3-15,2 0 1 0,7-4 0 0,-1-6-13 16,0-2-13-16,3 1-24 0,-1-2-19 16,-4-3-84-16</inkml:trace>
  <inkml:trace contextRef="#ctx0" brushRef="#br0" timeOffset="84967.36">14083 12229 41 0,'2'-4'110'0,"0"0"-76"0,-2 0 8 16,0 3 0-16,0 1 5 0,0-1-8 16,0 1-8-16,0 0-7 0,0 0-5 15,0 0-6-15,0 4-6 0,0 11 15 16,0 3-5-16,0 5-10 0,0 2-1 0,0 0-3 15,-4 5-1-15,-6 0 1 0,0-3 11 16,1-3-5-16,-1-6-8 0,4-4 2 16,0-4-3-16,-3 0 2 0,5-5 0 15,-4-3 1-15,8-2 0 0,-4 0-1 16,-2-3 3-16,4-11 0 0,2-3-5 15,0-7-1-15,0-2 3 0,0-3-3 16,4-4 2-16,4 0-1 0,6-2-1 16,-3-5 1-16,7 0 1 0,-1 1-2 15,-3 2 1-15,5 6 1 0,-2 7-2 0,-1 6 0 16,3 5 3-16,-5 6 0 0,-1 4-2 15,-3 3 2-15,2 0-1 0,-3 0-1 16,-3 10-2-16,0 2 1 0,-4 4 3 16,-2-1 0-16,0 2-2 0,-2 3 0 15,-6 0 3-15,-3-1-2 0,3 1 0 16,0-3 0-16,4-1-1 0,0-2 1 15,-3-4-2-15,5-1 0 0,-2 0 2 16,4 1 0-16,-2-5-3 0,2 0 1 16,0 0 0-16,0-2-2 0,8-1-1 0,5 0 1 15,-3-2-3-15,2 1-1 0,1 0-2 16,-3 2 2-16,-2 1 3 0,1 1-3 15,-1 1-2-15,-6-1 6 0,0 1 0 16,-2 2 1-16,0-1 1 0,0 2 0 16,0 0 2-16,-6 0 0 0,-6-1-1 0,3 1 1 15,-1-3 2-15,-2 2 1 16,-3 2 0-16,1 0 1 0,1-2-2 15,1 1 2-15,6-4-3 0,1-2-2 16,3 0 0-16,2 0-5 0,0-2-12 0,7 1-31 16,1-2-62-16,0-1-135 0</inkml:trace>
  <inkml:trace contextRef="#ctx0" brushRef="#br0" timeOffset="85159.37">14381 12330 70 0,'4'0'185'0,"-2"0"-77"15,0 0-65-15,-2 0-7 0,0 5-9 16,0 2-1-16,0 3-8 0,2 2-11 0,0 1-6 16,2 0 0-16,-4 1 2 0,9 0-2 15,-3-1-6-15,0-1 2 0,0-2-16 16,3-4-56-16,-1-4-42 0,-4-2-85 15</inkml:trace>
  <inkml:trace contextRef="#ctx0" brushRef="#br0" timeOffset="85351.38">14656 12324 36 0,'-10'21'148'0,"-7"2"-101"16,0 6 4-16,-1 1 41 0,-7 3-37 15,9-1-12-15,-3-1-11 0,4 1-18 16,5-3-6-16,8-5-6 0,0-2-2 15,2-5 0-15,0-7-5 0,4-3-9 0,6-4-14 16,5-3-20-16,-3 0-22 0,3-11-62 16</inkml:trace>
  <inkml:trace contextRef="#ctx0" brushRef="#br0" timeOffset="85768.4">14834 11935 25 0,'2'0'224'0,"-2"9"-215"0,0 10 7 16,0 8 14-16,0 5-9 0,-9 5 0 16,1 3-10-16,-4 3 22 0,-3-3-19 15,1 1-5-15,4-4 1 0,3-4-6 16,1-4-2-16,4-6-1 0,2-5 0 15,0-8-2-15,0-2-15 0,12-1-9 16,1-5-17-16,3 0-24 0,7 1-5 16,-2-3 18-16,4 0-12 0,-1 0 50 15,5 0 6-15,2-1 8 0,0-5 9 0,0-4 1 16,-6-2-4-16,-4 0 10 0,-3-4 26 15,-5 1 3-15,-5-1-9 0,0 1 1 16,-8-1 2-16,0 2-4 0,-4 2 2 16,-6 2-6-16,-5 5-3 0,-1 3-6 15,-7 2 0-15,0 0 3 0,1 4-7 16,-1 9-5-16,2 2 5 0,5 3-2 15,5 1 2-15,3 0-8 0,8 2-5 16,0 1-3-16,8-3 1 0,9 0-2 16,8-1 1-16,4-1-4 0,8 1-31 15,15 0-20-15,10-6 27 0,6-4-22 0</inkml:trace>
  <inkml:trace contextRef="#ctx0" brushRef="#br0" timeOffset="86192.43">15594 12425 118 0,'0'1'167'0,"0"1"-145"0,4 1 31 16,7 0 7-16,3-1-18 0,9 0-23 15,6 0-9-15,8-2-8 16,2 0 1-16,1 0 1 0,1 0-4 16,-6 0-13-16,-2 0-40 0,-4-3-61 0,-8-3-121 15</inkml:trace>
  <inkml:trace contextRef="#ctx0" brushRef="#br0" timeOffset="104318.47">8676 17000 2 0,'0'0'33'15,"0"-1"70"-15,0-1-75 0,0-2-1 16,-2 2 2-16,0-2 7 0,-3 2-4 16,3-2-9-16,0 1-6 0,0 2-4 0,-2-4 4 15,2 2-6-15,-2 1 2 16,0-1-1-16,2 1 4 0,0 0-1 15,-3-1-2-15,5 1 0 0,-4 1 0 16,4 0 0-16,-6 0-2 0,2 0 2 0,-2-1 0 16,4 1-3-16,0-1-2 0,-5 0 4 15,5 1-2-15,-2-1-2 0,2-1-2 16,2 1 3-16,0 0 2 0,0-2-3 15,0-1-3-15,0-1 1 0,2-3-2 16,7-1-1-16,3-3-3 0,4-2 6 0,5-2-3 16,4 0 2-16,2-2 0 0,0 1 1 15,0 2-10-15,4 1 20 16,-5 4-5-16,-3 3-3 0,-2 5-7 15,-5 3 2-15,-1 0-3 0,-1 0 0 0,1 3 2 16,-1 8-2-16,-3 3-1 0,-1 1 2 16,-2 5 0-16,-6 2 13 0,5 2-21 15,-7 2 7-15,0 1-1 0,0 1 1 16,-5 1 1-16,-7 2-2 0,-3 1 4 15,-3 2-3-15,-5 1 0 0,-6 4 2 0,-6 0 1 16,0-1-3-16,-2 1 0 0,4-3 1 16,2-6 0-16,6-3-1 0,4-6-1 15,0-3 2-15,1-7 0 16,3-2-2-16,7-4-1 0,2-5 2 0,-3 0-3 15,9 0-1-15,-2-6-4 0,2-7 3 16,2-1-2-16,0-1-3 0,0-2 1 16,8 4 3-16,3 0 3 0,-1 3-1 15,7 5 2-15,-3 0 0 0,0 3 2 16,5 2-2-16,-2 0 1 0,1 0 2 0,5 0 0 15,-2 1 0-15,1 3 0 0,-1 0 0 16,2 0 1-16,-3 1-2 0,1-4 0 16,4 2 1-16,0-1-1 0,0-2 0 15,-1 0 0-15,-1 0-7 16,0 0-33-16,2-1-29 0,-5-8-36 0,-3-5-164 15</inkml:trace>
  <inkml:trace contextRef="#ctx0" brushRef="#br0" timeOffset="105190.52">9451 16423 138 0,'0'-8'53'15,"0"0"-4"-15,0-1-5 16,0 0 4-16,0 1-11 0,-6 1-16 15,-1 0-2-15,-3 0-2 0,0 0-3 16,-7 0 8-16,3 4-8 0,-7 1 3 0,-2 1-3 16,-6 1-3-16,1 0 4 0,-4 3 0 15,6 6-2-15,1 3-1 0,8 0-4 16,7 1-6-16,2 1-2 0,8 0 2 15,0 1-3-15,0 4 1 0,10 0 0 16,9 0 3-16,1 3-2 0,3 0-1 16,2 0 1-16,-2 1 0 0,-1 2-1 0,-1-2 0 15,-2 1 0-15,-5 0 2 16,-2-3-4-16,-5 1 2 0,-7 0 0 15,0-3 0-15,0 0 0 0,-7-1 0 16,-5-4 2-16,-2 0 9 0,-3-2-16 0,-2 2 4 16,1-2 1-16,-5-1-1 0,4-2-1 15,3-5-5-15,4-3-2 0,1-1-3 16,5 0 1-16,2 0 3 0,0-10 1 15,4-5-1-15,0-4-4 0,6-2 1 16,6-3 3-16,5 1-11 0,1 1 16 0,3-1-5 16,4 3 0-16,-4 1-2 0,6-1-2 15,1 0 4-15,-3 2 4 16,4-2 2-16,-6 0 2 0,-4-1 0 15,-5 2 2-15,-2 0-2 0,-5 0 2 0,-3 1 4 16,-2 1 2-16,-2-2 0 0,-2 1 1 16,-7-2-4-16,-1 1 4 0,0 0-4 15,-1 0-6-15,3 4 1 0,-2-1 0 16,2 3 0-16,3 4-4 0,1 2-6 15,4 7-14-15,0 0-43 0,0 4-140 0</inkml:trace>
  <inkml:trace contextRef="#ctx0" brushRef="#br0" timeOffset="105975.56">9802 16882 162 0,'-8'-3'57'0,"2"1"8"0,4-1 11 0,2 3-23 15,-2 0-8-15,2 0-8 16,0 0-12-16,0 0-17 0,12 0-4 15,11-2 12-15,6-1 1 0,4-1-5 16,2-2-3-16,2 1 2 0,-6 1-8 0,2 2 0 16,-6 2-4-16,-8 0 2 0,3 0-1 15,-7 0 0-15,-3 1-8 0,-1 4-11 16,-5 3-10-16,-6 0-3 0,0 3-10 15,0 0-10-15,-4 0-31 0,-5 0-40 16,1-1-58-16</inkml:trace>
  <inkml:trace contextRef="#ctx0" brushRef="#br0" timeOffset="106243.58">9808 17201 157 0,'5'-6'120'0,"3"-1"-62"0,6-1-6 15,5 0-12-15,2 2-8 16,6-2-10-16,4 3-4 0,0-2-4 0,2 2-8 15,0 2 0-15,-2 0-3 0,2 2-3 16,-4-1-2-16,0 1-6 0,-5 0-18 16,-1 0-8-16,0 1-19 0,0-2-69 15,-7-3-74-15</inkml:trace>
  <inkml:trace contextRef="#ctx0" brushRef="#br0" timeOffset="110427.82">3837 16800 50 0,'0'-5'64'0,"0"-3"50"16,0-1-65-16,0 2-5 0,0-1 4 15,0 1-5-15,0 2-7 0,0-1-5 16,0 4-7-16,0-2-1 0,0 3-3 15,0 1 3-15,0-1-8 0,0 1-2 0,0 0-1 16,0 0-5-16,0 0-1 0,0 0-7 16,0 6 5-16,0 9-1 0,0 5 3 15,0 2-1-15,0 2 7 0,0 2 4 16,0-1-16-16,0 1 0 0,4-1 5 15,-4-2-1-15,4 1 0 0,-2-1 0 16,0 1-1-16,0 0-1 0,0-2 2 16,-2-3-4-16,2 0 1 0,0-4 1 15,0-1-1-15,2-2-1 0,5-4 1 16,-1 0 0-16,4-5-3 0,3-3-8 0,-1 0-10 15,5-3-12-15,4-8-18 0,1-5-17 16,-1-1-38-16,2-3-110 0</inkml:trace>
  <inkml:trace contextRef="#ctx0" brushRef="#br0" timeOffset="111186.86">4337 16637 179 0,'0'-9'35'0,"0"1"32"0,0 1-7 16,0 2-8-16,-2 2-4 0,2 1-21 15,0 2 0-15,-2 0-16 0,2 0-9 0,0 6-4 16,0 9 6-16,0 9 4 15,0 5-3-15,0 6 3 0,0 3-2 16,0 2 8-16,0 2-3 0,0-3 4 16,0-4-15-16,0-3 4 0,0-6-2 15,0-1-1-15,0-6 4 0,2-4-5 0,0-4 0 16,-2-7 1-16,0-3 3 0,0-1-4 15,2 0 3-15,0-1 6 0,0-10-1 16,2-5-8-16,-2-5 2 0,4-2 0 16,3-3-1-16,1-3-3 0,7-2 1 15,-3 1 0-15,-2 3 0 0,3 3-3 0,-3 7-10 16,1 5 23-16,-3 2-6 15,0 5-5-15,-1 3-1 0,-1 2 2 16,2 0-1-16,1 5-2 0,-3 6 6 16,4 3-3-16,1-1 2 0,-5 0-3 0,0 3 10 15,0 2-12-15,-1 1 2 0,-3 1 0 16,0-1 4-16,0-2-4 0,-2 0 2 15,2 0 0-15,0-2 2 0,1-3-4 16,-3-1 2-16,6-2 1 0,-8-4-4 16,8 0-13-16,0-1 6 0,-6-4-5 0,5 0 2 15,-5 0 4-15,-2 0 1 0,0 0 4 16,0 0 4-16,0 1 1 15,0-1-1-15,2 0-2 0,-2 1 2 16,0-1-2-16,4 0-1 0,2 0-3 0,-2 0 6 16,0 1 1-16,1 2-1 0,-3-3-1 15,0 4-4-15,2 1-2 0,-4 0 7 16,0 0 0-16,0 0-2 0,0-1 2 15,0 0 2-15,0 1-4 0,0-2 1 16,0 1 2-16,0 0 1 0,0 0-2 0,-4-3-2 16,0 3 8-16,-3 1-2 0,-3-3-1 15,2 1 2-15,-3 3 0 0,1-3-2 16,-4 0-4-16,1 3 2 15,-3-4 0-15,-3 3 2 0,0 0-1 0,-1 1-2 16,-3 0 1-16,2 0-1 0,9 1 0 16,0-4-1-16,3-1 2 0,9-1-1 15,-2-1-8-15,0 0-13 0,2 1-4 16,0 1-9-16,0 0-23 0,0-1-23 15,0 0-52-15,0-1-36 0</inkml:trace>
  <inkml:trace contextRef="#ctx0" brushRef="#br0" timeOffset="113117.97">4603 17116 41 0,'0'-2'78'0,"0"-1"-26"16,-4 2 5-16,2 1-6 0,-4 0-17 15,-2 0-2-15,0 0-2 0,-3 0-12 16,-3 0 0-16,-3 2 0 0,1 4-6 15,-3-1 0-15,-2 1 3 0,1 4-5 16,-1-3-5-16,0 2-3 0,3-1-1 0,7-1 0 16,5-3-1-16,2-2-6 0,4 2-30 15,0-3-33-15,0-1-45 0,12 0-89 16</inkml:trace>
  <inkml:trace contextRef="#ctx0" brushRef="#br0" timeOffset="113467.99">4887 16938 29 0,'2'1'1'0,"0"1"230"15,-2-1-189-15,0 0-25 0,4 4 2 0,0 1 11 16,4 4 2-16,3 3-18 0,-1-1-5 16,2 1-1-16,3 2-1 0,-1-2-6 15,1 0 0-15,1 0 3 0,-1-2-1 16,-1 0-2-16,-1-1 0 0,-1-2-2 15,-6-1-4-15,3-2-23 0,-5 1-23 16,-2-4-21-16,-2-1-70 0</inkml:trace>
  <inkml:trace contextRef="#ctx0" brushRef="#br0" timeOffset="113732.01">5145 16822 67 0,'0'22'152'0,"0"5"-111"16,-8 6 10-16,0 2 7 0,-7 3 7 16,1 5-18-16,-3 1-14 0,1 4-5 15,3 3-5-15,-1-3-6 0,3-1-7 0,7-4-4 16,-2-2 0-16,6-5-4 0,0-3-1 15,0-7 0-15,0-4 1 0,10-4-2 16,-1-6-4-16,-1-3-7 0,0-4-14 16,0-2-12-16,1-3-9 0,1 0-16 15,2-9-35-15,1-10-94 0</inkml:trace>
  <inkml:trace contextRef="#ctx0" brushRef="#br0" timeOffset="114480.05">5387 16549 20 0,'0'0'-10'16,"0"0"53"-16,0 0 61 0,0 0-60 0,0 0 2 15,0 0-10-15,0 0-4 0,0 0-6 16,0 0-8-16,0 0-3 0,-2 0 0 15,2 0-3-15,-2 0-5 0,0 0-1 16,0 2 5-16,-2 2-4 0,1 2 0 16,1 0-5-16,-2 1 1 0,2 0 0 0,2-1-3 15,0 2 1-15,0-1 1 0,0 0-1 16,0 1-1-16,0-1 0 15,0 1 2-15,0-2 0 0,0 2-2 16,0-2 0-16,0 3 2 0,0 0-2 0,0 2 1 16,0 1 3-16,0 1-2 0,0 4 2 15,0-1-3-15,0 2 2 0,2 3-1 16,2 1-2-16,-2 4 2 0,5 2 7 15,-3 1-9-15,0 1 0 0,0 0 0 16,0 3 1-16,-2-4 3 0,0 1-3 0,-2-3-1 16,0-5 2-16,0-6 0 0,0-2-2 15,0-8-2-15,0-4 2 0,4-2-1 16,1 0 4-16,3-5-5 15,2-6-8-15,1-4-11 0,-5-4-12 0,2 4-2 16,0-2 14-16,1 3 3 0,-3 5-9 16,2 3 13-16,-2 3 10 0,2 2 1 15,7 1 5-15,-3 0-4 0,7 0 2 16,4-2 2-16,8 1 3 0,0-4 4 15,2-3 4-15,0-2 14 0,0-4-2 0,4-3-6 16,-2-4 10-16,0-3-5 0,-4 0-7 16,-6 0-7-16,-6 0-4 0,-11 3 3 15,-8 4-5-15,0 4-6 0,-4 2 21 16,-11 6-10-16,-3 4-3 0,-7 1-4 15,0 6 1-15,-2 8 0 0,3 2-3 16,5 6 5-16,2 3 9 0,5 1-12 16,6 1 4-16,6 0 1 0,0-2-2 15,14-1 0-15,9-1-1 0,8-3-4 16,4-3 2-16,9-3-1 0,7-3-1 0,3-4 0 15,6-6-28-15,6-1-19 0,-4 0-46 16,-8-14-187-16</inkml:trace>
  <inkml:trace contextRef="#ctx0" brushRef="#br0" timeOffset="115737.12">6950 16948 1 0,'-4'0'12'0,"-1"0"170"15,3 0-122-15,-2 0-12 0,0 0 12 16,2 0-10-16,-2 0-13 0,2 0 8 15,0 0-12-15,2 0-6 0,0 0-10 16,0 0 0-16,0 0-8 0,0 0-3 16,6 0-3-16,6 0 1 0,5 0 1 15,1 0-5-15,3 0 0 0,0 0 1 0,-1 0 0 16,3 0-2-16,-2 0-10 0,2 0-6 15,1 2-9-15,-1-1-12 0,-4 0-16 16,-3 1-23-16,-5-2-44 0,-9 0-103 16</inkml:trace>
  <inkml:trace contextRef="#ctx0" brushRef="#br0" timeOffset="115880.13">6993 17123 101 0,'2'6'220'0,"11"-5"-220"0,-3 2 26 16,8-2-3-16,5 2-5 0,2-3-13 15,4 0-1-15,6 0-4 0,6-5-36 16,5-7-89-16</inkml:trace>
  <inkml:trace contextRef="#ctx0" brushRef="#br0" timeOffset="117240.21">11067 16677 78 0,'-2'-5'87'16,"-4"2"-50"-16,4-3 18 0,-2 1-13 16,2 0 2-16,2-1 1 0,-2 1-13 0,2-2-6 15,0 0-5-15,4-1-5 0,10-1 0 16,5 0-1-16,6 0 4 0,2-1 5 15,2 2-7-15,2-1 4 0,2 3-6 16,2 3 3-16,0 3-5 0,-6 0-4 16,-6 8-1-16,-7 7-6 0,-8 4-2 0,-3 1 3 15,-5 6 0-15,0 2-1 0,-7 5 0 16,-7 5 0-16,-9 1-2 16,0 2 2-16,-6 0 11 0,1-3-17 15,-6-2 4-15,3-3 0 0,-2-2-2 0,-4-2 2 16,4-2 3-16,2-4-2 0,6-4-2 15,9-6 1-15,5-6 1 0,7-1-4 16,4-5-3-16,0-1 2 0,0 0 5 16,0-4-5-16,11-9-3 0,1-1 2 15,5-1 2-15,1 1-2 0,5 4 4 16,-2 0-1-16,1 3 3 0,5 5-2 0,-2 0-2 15,2 2 4-15,0 0 0 0,4 1-1 16,-2 6-2-16,-2-1 2 16,1 1 1-16,-1-3-1 0,2 0-3 15,-2-2 3-15,4-1-1 0,-2-1-20 0,4 1-9 16,2-1-10-16,-4 0-16 0,2 0-36 15,-4-7-56-15</inkml:trace>
  <inkml:trace contextRef="#ctx0" brushRef="#br0" timeOffset="118082.26">11874 16684 4 0,'-3'6'6'0,"-1"-3"1"16,2-1 28-16,-2-2 58 0,2 0-73 15,0 0 9-15,-2 0 4 0,2 0 4 16,2 0-8-16,-4 0-8 0,4 0-2 16,-2 0-5-16,0 0-2 0,2 0-3 15,0 0-1-15,0 0 4 0,0 0 1 16,0 0 1-16,0 0-4 0,-3 0-1 15,1 0 0-15,2 0 1 0,0 0-1 0,0 0-4 16,0 0 1-16,0 0 2 0,0 0-5 16,0 0-2-16,0 0-1 0,11 0 1 15,3 0 6-15,9 0-3 0,4 0 1 16,4 0 0-16,0-5-5 0,2-2 2 15,0 0 0-15,0-2 0 0,-2 0-2 16,-4 3 0-16,-11 2 0 0,-3 2 0 16,-9 1-6-16,-2 0-8 0,-2 0 8 15,0 1 0-15,-6 0-16 0,-7 0-25 16,-5 0 8-16,-3 0 13 0,-6 0 4 15,3 5-5-15,-5 3-9 0,-2 2-10 0,-7 2 4 16,3 1 19-16,4 0 23 0,0-1 10 16,11 0 34-16,3-2 4 0,5 1-27 15,5 1-5-15,7-3-9 0,0 1 2 16,0-2-6-16,17 1 5 0,-1 1 10 15,5-3-10-15,4 4 0 0,0-1 4 16,-3 1-6-16,-1 0 3 0,-2 0 1 16,-3 0-2-16,-3 1-3 0,-5-2-5 15,-4-1 3-15,-4 2 1 0,0-1-1 16,0-1 6-16,-6 2 4 0,-6 0 3 0,-3 0 13 15,-6 0-22-15,1 1-2 0,-1-3 1 16,4 1 0-16,1-1-5 0,1 0 0 16,5-2 0-16,2 1-5 0,6-3-16 15,2-1-27-15,0-3-37 0,0-1-52 16</inkml:trace>
  <inkml:trace contextRef="#ctx0" brushRef="#br0" timeOffset="118474.28">12444 16485 64 0,'2'1'87'0,"0"-1"45"15,-2 3-98-15,0 3-21 0,-4 6 20 16,-2 7 12-16,-2 4-17 0,-1 4-5 16,-1 9-5-16,2 2 0 0,-3 5 3 0,7 3-11 15,2 1-4-15,2 0 1 0,0-4 6 16,15-4-16-16,5-6 1 0,3-6 3 15,8-5 1-15,-2-6-1 0,4-6 0 16,-2-4 2-16,2-5-1 0,-4-1-1 16,-2-3-1-16,-2-10 3 0,-7-3-2 0,-3-1 1 15,-3 3-1-15,-8-1 4 16,-4 1-3-16,0 1 3 0,-8-2-5 0,-8 2 1 15,-5 1 1-15,-6-1-3 16,-2 3 0-16,-4 5 0 0,-6 5 1 0,-3 2-5 16,-3 15-3-16,-3 7-12 0,3 1-4 15,8 3-8-15,12 2-14 0,8-3-47 16,9-3-181-16</inkml:trace>
  <inkml:trace contextRef="#ctx0" brushRef="#br0" timeOffset="122857.53">20272 9962 30 0,'19'-7'148'0,"-1"-4"-88"16,5 2 0-16,-6-1-2 0,1 3-20 15,1 3-7-15,-3-1-12 0,-5 4-3 16,3 1-7-16,-3 0 3 0,-3 0-8 15,0 5-2-15,2 5-2 0,-3 3 2 16,-3 3 0-16,-2 3-1 0,-2-2 0 0,0 3-2 16,0 0 4-16,-4 0-2 0,-5 0 0 15,-3 3 2-15,-7-4 1 0,-1 1-3 16,-5 0 0-16,-2-2 0 0,-4 0 1 15,0-2-2-15,-4-1 0 0,2-1 2 16,8-2-1-16,4-7-4 0,7-3 0 0,8-2 3 16,4 0-3-16,0 0 0 15,2-6-2-15,0-2 3 0,4-2-1 16,6 4-2-16,7 1 0 0,-5 0 5 15,7 4-1-15,-3 1-1 0,1 0 1 0,1 0 2 16,3 6 0-16,2 1 0 0,2-2 1 16,1 1 5-16,1-2-2 0,-4-2-6 15,4 4 4-15,-4-2-2 0,-3-1-1 16,5 0-4-16,0-2-14 0,-2-1-29 15,1 0-49-15,3-1-80 0</inkml:trace>
  <inkml:trace contextRef="#ctx0" brushRef="#br0" timeOffset="123369.56">20859 9958 9 0,'-4'0'-1'0,"2"0"2"16,0 0 1-16,0 0 57 0,0 0-20 0,-2 0-10 15,0 0 3-15,-3 0-13 0,5 0-6 16,-4 0 8-16,6 0-4 0,-6 0-2 16,4 0-11-16,0 0 7 15,0 0-2-15,2 0 0 0,0 0-6 0,0 0 1 16,0 0 2-16,0 0 3 0,0 0 1 15,0 0 0-15,0 0 5 0,8 0 11 16,4 0-3-16,9 0-10 0,2-1-7 16,4-3 2-16,6 1 0 0,6-4-3 15,7 0 8-15,-3 0 2 0,-2 1-11 0,-3-2 4 16,-14 2-1-16,-5 1-5 0,-9 1-1 15,-4 4 1-15,1-1-1 0,-7-1 2 16,0 1-6-16,-7 1-14 0,-9 0-17 16,-3 0-16-16,-1 6-27 0,-3 1-21 15,-2-2-50-15</inkml:trace>
  <inkml:trace contextRef="#ctx0" brushRef="#br0" timeOffset="123569.57">20843 10021 10 0,'-2'15'26'0,"2"-1"-26"16,0-4 75-16,6-1-51 0,10 1 22 0,3-3 2 15,6 2-17-15,4-2 10 0,0-1-18 16,0 1-8-16,0-2 4 0,-9 3-6 15,-1-2 3-15,-7 3-13 0,-10 2-2 16,-2-1 0-16,0 2 1 0,-8 2 1 16,-8-1 2-16,-5 4-4 0,-4 2 0 15,-2 0 1-15,0-2 0 0,3-1 0 16,5-3-3-16,2-3 1 0,9-2-1 15,2-1-16-15,6-5-33 0,0-1-29 16,10-1-53-16</inkml:trace>
  <inkml:trace contextRef="#ctx0" brushRef="#br0" timeOffset="123905.59">21471 9833 72 0,'0'-7'156'16,"0"0"-94"-16,0 4-4 0,0 0 3 15,-2 2-25-15,-6 1-8 0,-2 2-11 16,-5 15-11-16,1 5 3 0,-1 2 1 0,1 5-3 16,-1 3-1-16,7 2-2 0,0 2-2 15,3 0-2-15,3 0 2 0,2-6 0 16,2 0-1-16,11-3-2 0,8-8 2 15,1-2 1-15,7-5-1 0,2-6-1 16,0-4 0-16,2-2 2 0,0 0-1 0,-10-8-4 16,-4-3 3-16,-5-2 1 15,-6-1 0-15,-3 0-1 0,-5 0 1 16,0-1-2-16,-11 2 3 0,-3 1-4 15,-11 0 4-15,0 2-2 0,-2 3-2 0,-4 0-12 16,0 5-11-16,0 2-23 0,-2 0-41 16,4 8-74-16</inkml:trace>
  <inkml:trace contextRef="#ctx0" brushRef="#br0" timeOffset="124962.65">20235 11058 19 0,'0'0'2'0,"6"-3"122"16,3-2-81-16,3-3-14 0,-2 1 18 15,3 1-8-15,3-1-8 0,-1 2 10 16,1-1-5-16,-1 3-8 0,-1 1-2 15,1 2-4-15,-5 0-7 0,2 2-8 16,-5 9-4-16,-3 3-1 0,-2 1 2 0,-2 2-2 16,0 2-4-16,-2-2 5 15,-11 3 2-15,3-1-3 0,-7 0-2 16,-1 1 0-16,1-2 3 0,-5 1-1 15,-1-2-2-15,-2 0 0 0,0-2 2 0,5-2-2 16,3-5 1-16,5-3 0 0,5-3 1 16,3-2-2-16,0 0 0 0,2 0 0 15,0-6 2-15,2-4-4 0,0 0 0 16,4-1 0-16,6 3 2 0,3 2-1 15,1 2 0-15,1 1 1 0,1 3 0 16,3 0-1-16,0 2-1 0,1 7 3 0,3 1 0 16,-2 0-1-16,5-1-2 15,1-2 2-15,0-2-11 0,0-3-9 16,2-1-11-16,-2-1-12 0,0 0-26 15,2-1-59-15,-2-11-91 0</inkml:trace>
  <inkml:trace contextRef="#ctx0" brushRef="#br0" timeOffset="125362.67">20822 11009 33 0,'-6'-3'70'15,"0"0"-15"-15,0 1-12 0,-1-2 4 16,1 2-10-16,2 1-8 0,0 0-1 16,2 1-4-16,2 0-3 15,-2 0-12-15,2 0-4 0,0 0-5 0,0 0 1 16,0 1-1-16,2 3 2 0,6 2 5 15,9-2 0-15,1-1-1 0,7-1-3 16,6-1 3-16,6-1-1 0,0 0-1 16,-4 0-4-16,-4-2-2 0,-6-2 4 15,-10 2-14-15,-3-1-6 0,-6 3-8 0,-4-4-7 16,0 3-2-16,0-1-23 0,-14 1-51 15,-5 0-20-15</inkml:trace>
  <inkml:trace contextRef="#ctx0" brushRef="#br0" timeOffset="125575.68">20785 11063 14 0,'0'10'28'0,"0"-2"-10"0,0 0-14 15,12 1 48-15,1-1-23 0,3 1 16 16,7 2-24-16,-2-2-5 0,3-1 4 16,-1 2-13-16,-4 0-4 0,-7 2 11 0,1-2 2 15,-11-1 2-15,0 2-4 0,-2 0 1 16,0 0 5-16,-9 3 4 0,-5-1-4 15,-3 2-4-15,-7 1 10 16,1-1-7-16,0 1-11 0,-2 0-4 0,1-1 1 16,3-5-4-16,2 1-1 0,9-4 0 15,2-1-5-15,1 1-23 0,7-3-34 16,0-3-31-16,3-1-84 0</inkml:trace>
  <inkml:trace contextRef="#ctx0" brushRef="#br0" timeOffset="125911.7">21322 10962 103 0,'0'-2'117'15,"0"2"-77"-15,-4 0 20 0,-2 0-37 16,-6 7 8-16,3 5 1 0,1 4-15 15,-4 3-10-15,1 3 1 0,-1 4 12 16,2 2-9-16,3 1-2 0,1 1-5 0,4 0 1 16,2-1-2-16,0 1-2 0,10-4-1 15,7-5 2-15,4-2-3 0,1-8 1 16,5-3 1-16,-2-5 1 0,0-3-2 15,-2 0 1-15,-3 0-1 0,-5-7 3 16,-3-1-2-16,-6-3 1 0,-4 0 1 0,-2-1-1 16,0-1 2-16,-4 1-3 15,-6 1 0-15,-9 2 0 0,-3 3-1 16,-5 3-1-16,-4 3-4 0,-4 0-12 15,-3 7-24-15,5 4-36 0,0 3-45 0,13-2-40 16</inkml:trace>
  <inkml:trace contextRef="#ctx0" brushRef="#br0" timeOffset="127046.77">20204 12100 27 0,'-4'0'124'16,"0"0"-17"-16,2-2-52 15,2 0 4-15,0-1-17 0,0-2-12 16,6-1-8-16,6-2-8 0,5-1-2 0,4 2 6 16,3 1 0-16,1 0-2 0,2 1 5 15,-2 3-5-15,2 2 0 0,-7 0-3 16,1 10-10-16,-9 4-1 0,-1 3-1 15,-7 2 1-15,-4 1-1 0,0 3 1 16,0 2-1-16,-8 0-2 0,-9-1 4 0,-2 3-3 16,-1-2 0-16,-3-3 1 0,-2 0-1 15,0-4-2-15,7-6 1 0,3-3 0 16,9-5 2-16,0-3-5 15,6-1 3-15,0 0 3 0,-2 0-2 0,2-8-2 16,0 0-2-16,0-5 2 0,2-1 0 0,6 3 2 16,1 3-1-16,-5 1 1 15,6 5 0-15,0-1-3 0,1 2 2 16,1 1 2-16,3 0-1 0,-5 0-1 15,4 3 0-15,-1 5 2 0,1-3-1 0,3 2-1 16,-1 0 1-16,1-2-1 0,1 0-7 16,-1-2-21-16,2-2-5 0,3-1-14 15,1 0-22-15,0-4-34 0,2-6-141 16</inkml:trace>
  <inkml:trace contextRef="#ctx0" brushRef="#br0" timeOffset="127483.79">20785 12092 96 0,'-4'-4'50'0,"2"2"14"0,-2 0 2 16,1 0-26-16,3 0 10 15,0-1-9-15,0 3-11 0,0 0-5 0,0 0-9 16,0 0-8-16,3 0-7 16,9 0 5-16,5 0 8 0,3 0-2 15,5 0-5-15,4 0 0 0,4-1-1 0,-6-2-4 16,4 2-1-16,-6-2-1 0,-5-3 0 15,-3 3-12-15,-7 2-18 0,-2 0-19 16,-5 1-36-16,-3 0-40 0,-7 0-63 16</inkml:trace>
  <inkml:trace contextRef="#ctx0" brushRef="#br0" timeOffset="127702.81">20739 12216 29 0,'0'9'46'0,"13"-1"-28"0,5 0 13 15,1 0 16-15,6-1-31 0,-2 0 2 16,1-2 1-16,-1 1-1 0,-6 2 16 15,-3-3 0-15,-8 3-12 0,-4-1-18 16,-2 1 7-16,0 0 15 0,-4 3-5 16,-8-3-1-16,-5 3-5 0,1 0-3 0,-3-2-2 15,3-1-4-15,1-1-1 0,5-1-4 16,2-1-1-16,1 0-10 0,5-2-24 15,0-1-37-15,2-2-58 16,2 0-90-16</inkml:trace>
  <inkml:trace contextRef="#ctx0" brushRef="#br0" timeOffset="128022.82">21326 11990 288 0,'0'-2'26'16,"-4"2"16"-16,-6 0-6 15,-4 6-21-15,-1 10 5 0,-1 3 8 0,1 5-14 16,1 5-3-16,-5 4-2 0,2 5 2 16,3 1-2-16,4-1-4 0,3-1 0 15,7-2-5-15,0-4 1 0,15-7-1 16,1-6 1-16,9-9 1 0,-2-5 1 15,4-4 0-15,0 0 1 0,6-10 2 0,-2-4-2 16,0-3-3-16,-6-3 1 0,-5-1-1 16,-7 0 2-16,-5 2-2 0,-6 2 5 15,-2 1-2-15,-2 2-1 0,-10 4-2 16,-7 2-1-16,-4 5 1 0,-4 3-3 15,-4 0-4-15,-4 7-9 0,-2 8-23 16,-4 5-54-16,1 1-107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1T10:31:03.41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8116 940 9 0,'2'-2'26'0,"4"0"-10"16,-4-2 117-16,2-1-81 0,0 0-14 15,-2-2 9-15,-2 2-7 0,4-1-13 0,-4 1-6 16,0-1 3-16,0 0 5 0,0-2-4 15,0 2-6-15,0-1 4 16,-4 1-7-16,-2-1 4 0,2 3-1 16,-4-1-4-16,-1 0 0 0,-3 0-5 0,-3 2 6 15,-3 2-7-15,-7 1-4 0,-2 0-5 16,-4 6 2-16,-2 4-1 0,0 4 2 15,2 0-1-15,4 2 3 0,6 2 2 16,5-2-6-16,4 0 3 0,5 2-2 16,5-1 0-16,0 4-2 0,2-1-1 0,4 3-1 15,11-1 2-15,1 0-1 0,7 4 1 16,-2-1 0-16,4 2 0 0,1 2 2 15,1-1-3-15,0-2 0 16,0 2 1-16,-2 2 2 0,-2 1-2 16,-5 2 0-16,-3 0 1 0,-11-2 0 0,-2 0-1 15,-2-2 0-15,-8-1 2 0,-9 2-2 16,-4-6-4-16,-3-1 0 0,1-3 3 15,0-2 1-15,-4-4 0 0,2-3 0 16,-1-1 1-16,1-3 1 0,2-4-3 16,9-3 1-16,1 0 2 0,7-8-1 0,2-5-1 15,4-5-3-15,4-3-2 0,15-7 3 16,5-2-2-16,5-6-2 0,6 1-7 15,1-1-2-15,5 1-1 16,-2 1-2-16,0-1 3 0,3 1 2 0,-5-3 3 16,2 1 6-16,-4 1 3 0,-4-2 1 15,-6 5-1-15,-8 1 2 0,-9 2 2 16,-6 2-1-16,-2 2-1 0,-2-2 3 15,-17 3 1-15,-1 5-5 0,-7 2 2 16,-2 5 1-16,-4 7 1 0,-2 0-5 0,0 5 1 16,2 0-2-16,6 2 2 0,12 6-1 15,9 6-7-15,6 5-25 0,0 0-40 16,2 0-68-16,8 1-158 0</inkml:trace>
  <inkml:trace contextRef="#ctx0" brushRef="#br0" timeOffset="724.04">8951 877 139 0,'-7'-2'178'0,"5"1"-160"15,-4 1 20-15,4 0 16 0,-4 0-18 16,2 3-11-16,-2 9-6 0,-3 3-4 0,1 6-1 15,2 5-2-15,-2 6 1 0,1 3-3 16,-1 3-4-16,0 5 0 0,0 0 5 16,-3 4-5-16,5-1 2 0,-2-1-1 15,2-2 1-15,1-3 2 0,-1-4-3 16,2-4 0-16,2-6 1 0,0-4-3 0,2-7 1 15,0-4-4-15,0-2 0 16,0-5-1-16,6-3 0 0,4-1 1 16,1 0-1-16,3-6 3 0,5-9-1 15,2-2-2-15,1-2 0 0,3 2 1 0,2 0-2 16,-2 3 0-16,2 3-1 0,-3 3 2 15,-3 2-3-15,0 3 0 0,-3 2-1 16,1 1 1-16,-2 0-1 0,-7 2-1 16,0 6-2-16,-4 0-1 0,3 1-1 15,-9-1 6-15,0-1 0 0,0 3 4 0,0-2-1 16,-11 2-2-16,-3 2 4 0,-3 0 1 15,-5 2 0-15,-3 0 3 16,0-1 2-16,0-2 2 0,0 1-3 16,3-3-4-16,3 0-1 0,0-3 1 0,11-1-3 15,2-5-2-15,2 1 2 0,4-1-1 16,0 0-1-16,0 0-7 0,0 0-17 15,2 0-18-15,12-4-9 0,5-5-31 16,4-7-64-16</inkml:trace>
  <inkml:trace contextRef="#ctx0" brushRef="#br0" timeOffset="921.05">9372 1304 415 0,'0'0'48'0,"0"0"-41"0,0 9 43 16,-8 5 3-16,0 1-22 0,0 4-12 15,3 0-8-15,1-2-9 0,2 3-2 16,0 1 0-16,2 0 0 0,0 2-4 0,0-2-6 16,4-4-6-16,5-4-50 15,1-3-17-15,2-3-33 0,-3-6-114 0</inkml:trace>
  <inkml:trace contextRef="#ctx0" brushRef="#br0" timeOffset="1756.1">9649 806 36 0,'0'4'27'0,"0"4"-13"15,0 0-7-15,0-1-3 0,0 1 103 16,0-3-30-16,0 3-74 0,0 3 3 16,0 0 11-16,0 2 27 0,-4-1-15 15,0 0-11-15,2-2-1 0,-2 0-7 16,0-2 3-16,4 1-1 0,-2-2-3 15,2 1-6-15,-2-2 0 0,2-1 3 0,0 3-2 16,0-2 1-16,0 0 3 0,0 1-2 16,0-2 2-16,-2-1-1 0,2 0 1 15,0-1 0-15,-3-2-4 0,3 1 2 16,-2 0-2-16,-2-2 0 0,2 5-1 15,0 0-1-15,0-1-3 0,0 2 2 16,2 1 0-16,-2-3-2 0,2 1 0 16,0 0 2-16,-2 0 0 0,0 0-2 15,0 1 2-15,0 2 0 0,0-2-1 16,-3 3-1-16,3 2 1 0,0-1 2 0,2 2-2 15,0 0-1-15,0 0 1 0,0 7 0 16,0-1 1-16,0 2-2 0,0 1 1 16,0 0 1-16,0 1-1 0,0 2 0 15,0 2 0-15,0-1 0 0,0-3 1 16,0 0-2-16,0-3 1 0,0-4 1 0,0-2 1 15,0-4-1-15,11-5-1 16,-3-3 0-16,2-1-2 0,5 0 2 16,3-9 0-16,1-4-5 0,2-4-8 15,-1 0 7-15,-3-2-7 0,-1-2 1 0,-1 2 4 16,-3 0-5-16,1 4 1 0,-5 1-3 15,-2 5 2-15,-2 2-10 0,-4 4 0 16,2 2 8-16,-2 1-5 0,0 0-10 16,0 0 8-16,0 0 16 0,0 0 6 15,0 5 6-15,0 0-2 0,0-2-3 0,0 0 4 16,0 1 1-16,2-3-2 0,2 2 3 15,7 0-1-15,3 2 17 16,3-2 16-16,4 0-32 0,-3 3-5 16,1-1 4-16,6 3 4 0,-3-1-5 0,3 2 3 15,-2 0-3-15,2 1-2 0,-9 0 0 16,1 2 0-16,-7 1 2 0,-2 1 1 15,1 0 3-15,-9 2 2 0,0 0 5 16,0 0 3-16,-3 2-1 0,-7 1-5 16,-2 0 4-16,1-2-6 0,-1 4 0 15,-2-2 0-15,-1-3-1 0,5-1 4 0,-3-5-8 16,1-2-3-16,4 0-2 0,-5-2 0 15,1-1 0-15,2 0-2 16,1-3-7-16,-3-2-11 0,-3 0-25 16,3 0-34-16,-11-7-64 0</inkml:trace>
  <inkml:trace contextRef="#ctx0" brushRef="#br0" timeOffset="1973.11">9298 828 307 0,'-4'-7'148'15,"2"5"-163"-15,2 2-29 0,0 0 25 16,0 3-76-16</inkml:trace>
  <inkml:trace contextRef="#ctx0" brushRef="#br0" timeOffset="5009.28">11611 1065 113 0,'0'0'263'0,"0"1"-257"0,4 3-14 16,2 1 11-16,5 0 0 0,1 2-2 16,0-4 2-16,11 2-2 0,2 4 0 0,0-3-1 15,2 2 2-15,2-1-4 0,-7-5 3 16,1 1-1-16,-2 1-5 15,-9-1-14-15,1-1-46 0,-9 1-55 16</inkml:trace>
  <inkml:trace contextRef="#ctx0" brushRef="#br0" timeOffset="5177.29">11553 1435 453 0,'0'6'12'0,"0"0"-15"16,8-1 21-16,9 0 2 15,6-3-14-15,6 0-5 0,6-2-6 0,8 1-39 16,9-1-38-16,2 0-118 0</inkml:trace>
  <inkml:trace contextRef="#ctx0" brushRef="#br0" timeOffset="7889.45">13719 933 10 0,'7'0'66'16,"-3"0"-54"-16,-2 0 115 16,2 0-33-16,-4 0-62 0,0 0 11 0,0 0 2 15,0 0-19-15,2 0-9 0,4 5 13 16,-2 8 0-16,3 6-1 0,-1 5-7 15,-4 4 2-15,2 6-8 0,-2-1-7 16,0 1-2-16,0 5-2 0,0-2-4 16,-2-2 1-16,2 2 0 0,-2-5-2 0,0-4 0 15,2-2-8-15,3-4-12 0,-3-5-18 16,0-4-24-16,4-2-8 0,0-8-47 15,0-3-139-15</inkml:trace>
  <inkml:trace contextRef="#ctx0" brushRef="#br0" timeOffset="8598.49">14319 935 63 0,'0'1'3'0,"0"2"209"0,0-1-155 16,0 4-21-16,0 5 23 0,0 6-2 0,0 10-18 15,0 1-9-15,0 7 4 0,-6 3-8 16,4 0-11-16,-2 2-3 16,-1-2-5-16,5-4-3 0,-4-3 0 15,4-2-4-15,0-4 2 0,0-4-2 0,0-3-4 16,0-4-14-16,0-3-24 0,4-1-14 15,-2-3-13-15,3-5-38 0,-3-2-118 16</inkml:trace>
  <inkml:trace contextRef="#ctx0" brushRef="#br0" timeOffset="9020.51">14801 929 97 0,'2'0'176'0,"-2"0"-88"0,0 0-62 16,0 0 14-16,0 10 25 0,0 8-20 16,-2 8-12-16,-7 5-6 0,3 5 5 0,0 0-7 15,0-3-11-15,0 1-7 0,3-2-1 16,-1-4-2-16,4-2-3 0,0-4-2 15,0-3 2-15,0-4-1 0,0-3-5 16,0-3-14-16,2-2-16 0,3-2-15 16,1-1-21-16,-2-4-22 0,2 0-98 15</inkml:trace>
  <inkml:trace contextRef="#ctx0" brushRef="#br0" timeOffset="9438.53">15197 936 62 0,'3'0'251'15,"-3"0"-192"-15,0 0-35 0,0 7 31 16,0 10 0-16,-11 8-15 0,3 8-10 0,0 3-6 15,-5-1-8-15,5 2-5 0,2 0-5 16,-5-1-2-16,5 0-2 0,0 0-2 16,2-3 1-16,4-4-1 0,0-4-1 15,0-6-23-15,2-5-33 0,4-1-6 16,0-7-22-16,-4-4-181 0</inkml:trace>
  <inkml:trace contextRef="#ctx0" brushRef="#br0" timeOffset="9922.56">15739 970 112 0,'0'5'183'0,"2"1"-94"0,0 6-75 15,-2 4 43-15,0 7 3 0,0 1-4 16,0 5-16-16,0 1-16 0,0 3-2 16,0 3-12-16,-4-1-5 0,2 0-1 0,-4-1-1 15,4-4-3-15,0-2 0 0,0-3-6 16,2-6-18-16,0-1-17 15,0-4-30-15,6-8-43 0,2-5-163 0</inkml:trace>
  <inkml:trace contextRef="#ctx0" brushRef="#br0" timeOffset="10334.59">16221 973 20 0,'4'4'428'0,"-2"2"-407"0,-2 4-7 15,0 5 45-15,0 6 0 0,-6 6-10 16,-1 6-17-16,1 2-16 0,2 1 3 16,0-1-8-16,0-2-5 0,-2 2-2 15,2-2-2-15,-1-2-1 0,3-6 1 16,2-1-2-16,0-7-8 0,0-3-3 15,0-1-7-15,4-5-25 0,5-2-21 0,-1-4-7 16,2-2-9-16,-1-1-123 0,-3-11-42 16</inkml:trace>
  <inkml:trace contextRef="#ctx0" brushRef="#br0" timeOffset="10737.61">16657 923 16 0,'4'6'414'16,"-4"0"-386"-16,0 7-12 0,0 6 46 16,0 5 2-16,0 3-18 0,-2 3-18 15,0 3-6-15,-2 2-8 0,0 3-7 16,2 1-1-16,-5-2-3 0,1 2 0 0,0-1-2 15,2-4-1-15,0-4 1 0,4-4-9 16,0-6-18-16,0-4-9 16,2-2-22-16,6-7-22 0,0-7-32 15,-2 0-193-15</inkml:trace>
  <inkml:trace contextRef="#ctx0" brushRef="#br0" timeOffset="11114.63">17331 925 144 0,'2'7'296'0,"0"-2"-257"16,-2 7-37-16,0 7 53 0,-4 5 7 16,-11 4-8-16,3 6-20 0,-1 1-16 15,1 5-5-15,0 2-4 0,1 0-4 16,5 1-2-16,2 3-2 0,4 1-1 15,0-1 0-15,8-1-3 0,7-5-30 16,3-2-38-16,1-7-19 0,-3-4-124 0,1-4-110 16</inkml:trace>
  <inkml:trace contextRef="#ctx0" brushRef="#br0" timeOffset="14497.82">13606 1891 92 0,'0'0'25'0,"0"0"-25"0,0 0 15 0,0 0 160 16,0 0-133-16,0 0-17 16,0 0 8-16,0 0-3 0,0 0-9 15,0 0-7-15,0 0-1 0,0 0-1 16,0-2 3-16,0 1-6 0,0 0 2 0,0 1 0 15,0 0-5-15,0 0 4 0,0 0 2 16,0 0-3-16,0 0 0 0,0 0-1 16,0 0-6-16,0 0 0 0,0 0-2 15,0 0-4-15,6 0-1 0,2 0 5 16,9 0 2-16,-1 0-2 0,5 0-2 0,4 2 4 15,2 0-2-15,0-1 0 0,4 2 0 16,-3-2 0-16,4 0 1 16,-1 0-1-16,2-1 1 0,2 1-2 15,2 1 3-15,2-1-2 0,3 1 0 0,-3-1-1 16,2 0 1-16,1 0 2 0,-3 1-4 15,-2 0 3-15,-2-2-2 0,2 0 3 16,-4 0-4-16,0 0 3 0,-1 0 0 16,-4 0-3-16,6 0 2 0,-1 0-1 15,4-2 3-15,-2-2-3 0,2 0 0 0,-2 0 1 16,0 2 0-16,1 0 0 0,-3 0-1 15,0 0 1-15,0 0 1 0,0-1-2 16,-4 1-3-16,2 2 6 16,4-2-2-16,-2 1-3 0,-2-1 1 0,2 0 2 15,-2 0-3-15,6 1 3 0,-4 1 0 16,0-2-5-16,3 2 5 0,-3-1 0 15,0 0-2-15,0 1 0 0,2-3 4 16,-2 2-2-16,0-1 0 0,-2 0 0 16,2 0 0-16,-6 2 0 0,0 0-1 15,0-2 2-15,-2-1-1 0,-1 3 0 0,3-2-1 16,-2 2 2-16,4 0-1 0,2 0 0 15,2 0-1-15,2 0 2 0,0 0-2 16,3 0 0-16,-1 0 0 16,0-1 2-16,-2-1-1 0,0 1-1 0,-2 0 1 15,-4-1 1-15,0 2-1 0,-4-2 0 16,-2 0-1-16,-3 1 2 0,1-1 0 15,-4 0-2-15,1 2 1 0,-1-1 0 16,4 1 2-16,1-1-4 0,-1-3 3 16,2 2-1-16,1-1 1 0,1-1-1 0,2 0 0 15,0 1 0-15,-2-1 0 0,2 0 0 16,-3 0 0-16,1 1 0 0,-6 1 0 15,0-1 0-15,-3 1 0 0,-1 1 0 16,-1 1 0-16,0-2 0 0,3 2 0 16,0 0 0-16,-1-1 1 0,3 1-2 15,-3 0 1-15,7 0 0 0,-2-1 1 16,1 0-2-16,3 0 1 0,-2-1 0 15,2 0 1-15,2 0-2 0,-3 1 1 16,1 1 0-16,-2 0 1 0,-2 0-2 0,-5 0 1 16,3 0 0-16,1 0 0 0,-1 0 0 15,2 0 0-15,1 0 0 0,1 0 0 16,2 0 0-16,4 0 0 0,0-1 0 15,2-3 1-15,2 1-1 0,-2-1-1 16,4 1 1-16,-2-1 1 0,2 2-1 16,-4-1 0-16,-2 0 0 0,2 2 1 15,-6-1-2-15,0 2 1 0,-2 0 0 16,-1 0 1-16,-1 0-1 0,-4 0-1 15,-1 0 2-15,-1 0-1 0,-3 0-1 0,-6 0 1 16,-2 0 0-16,0 0 1 0,-2 0-2 16,5 0 1-16,-5 0 1 0,-2 0-1 15,0 0 0-15,0 0 1 0,4 0 1 16,-4 0-1-16,2 0-1 0,2 0-1 15,2-1 1-15,-4 0 0 0,2 1-1 0,1-1 1 16,-5 0 0-16,2 1-2 16,0 0 0-16,-2 0-4 0,0 0 0 15,0 0-12-15,0 0-12 0,0 1-24 16,-2 2-112-16</inkml:trace>
  <inkml:trace contextRef="#ctx0" brushRef="#br0" timeOffset="26067.49">13835 4480 10 0,'2'1'193'0,"-2"-1"-115"15,2 0-50-15,-2 0 12 0,0 0 5 16,2 0-9-16,-2 0-4 15,3 0-4-15,-3 0-4 0,0 0-4 16,0 0-4-16,0 0-3 0,0 0-6 0,2 0 3 16,-2 0-2-16,0 0 3 0,0 0-2 15,0 0-3-15,0 2-2 0,0 8-3 16,0 5 2-16,-2 4-3 0,-5 5 5 15,3 2-1-15,0 1-3 0,0 1-1 16,2-2 2-16,0 0-1 0,-2-2-1 0,-1-2 0 16,-1-2 0-16,2-4 2 0,-2-1-1 15,0-6 1-15,2-1 2 0,-3-5-1 16,1-2-3-16,2-1 6 15,-2 0-1-15,4-5-1 0,-2-10-1 0,2-5-3 16,2-2 2-16,0-8-2 0,0-2-1 0,2-4 0 16,6-6 2-16,4-4-1 15,1-4-2-15,3-3 1 0,5 0 1 16,4 6-2-16,2 9 2 0,2 6-1 15,-3 6-2-15,8 5 2 0,-3 4-1 0,2 3 1 16,4 5 2-16,-8 6-1 0,2 3 0 16,-8 0-1-16,-7 5 2 0,-1 6-1 15,-5 4-1-15,-4 5 0 0,-2 2 2 16,-4 3 0-16,0 6-1 15,-4 2 0-15,-6 4 2 0,-5 1-1 0,-5-1-1 16,-3-1 0-16,0 0 3 0,-2-3-3 16,0-3 0-16,3 1 1 0,-1-6 1 15,2-6-2-15,5-4-3 0,5-4-1 16,3-5-4-16,2-1-9 0,4-4-4 15,-2-1-4-15,4 0 5 0,0 0-5 0,0-5-12 16,8-1 1-16,7 3 6 0,-5-1 0 16,4 4 1-16,3 0 14 0,1 5 6 15,3 4 1-15,6 0 4 0,4-3 3 16,4-4 5-16,7-2 4 0,1 0 5 15,7-6 10-15,-3-10-9 0,3-3 13 16,-3-5-6-16,-7 0-7 0,-3 4-2 0,-12-2-5 16,-9 2-4-16,-6 2 1 15,-10 1 0-15,0 0 3 0,-2 3-3 16,-10 3-1-16,-5 2 0 0,-1 6-1 0,-7 3-2 15,4 1 0-15,-1 11 0 0,-3 6-1 16,8 2-1-16,1 5 1 0,7 3-1 16,7-1 1-16,2 0-5 0,2 0-10 15,15-3-6-15,6-1-9 0,4-3 0 16,4-3 19-16,6-5 11 0,6-3 1 15,3-4 1-15,1-5-1 0,1 0 2 16,-1-2 0-16,1-10 4 0,-3-3 5 16,1-3 8-16,-9-2-1 0,-6-1-5 15,-8 3-5-15,-9 3 1 0,-10 0-4 0,-4 2 3 16,0 4 5-16,-10 2 2 0,0 4-7 15,-7 3-4-15,-1 0-1 0,1 5-2 16,3 8 0-16,1 3-2 0,5 3-1 16,4 5 3-16,0-1-2 0,4 0-1 15,0-2 0-15,2-3 0 0,4-5-6 0,6-4 2 16,3-4 2-16,1-5 4 15,3 0 1-15,6-14 1 0,-3-9 0 16,5-6 5-16,0-6 1 0,0-5-1 16,-2-2 3-16,-4-2-4 0,-5-2 2 0,-4-2-3 15,-5-1-1-15,-5 0 2 0,-2-2-2 16,0 6 1-16,0 8 2 0,-6 9 5 15,-3 13 2-15,3 11 8 0,-4 4 2 16,-1 14-11-16,-3 15-7 0,2 15 2 16,-5 12 0-16,9 6-1 0,-1 8-1 15,1 3-4-15,8 4 1 0,2-3-1 0,21-8-3 16,25-10-21-16,18-12-24 0,18-17-44 15,20-17-47-15,5-10-270 16</inkml:trace>
  <inkml:trace contextRef="#ctx0" brushRef="#br0" timeOffset="28013.6">19621 4083 89 0,'8'-2'3'0,"-3"2"40"0,-1-1 46 16,-4 0-49-16,0 1 5 0,0 0 5 15,0 0-17-15,0 0-3 0,0 0-8 16,-4 0-6-16,-1 0-3 0,3 0 6 15,-2 0 4-15,0 0-5 0,2 0-2 16,-4 0 0-16,-2 0-3 0,-1 0-1 16,-1 0-4-16,-5 1 2 0,3 4-2 15,-5 0-4-15,-1 2 0 0,-1-2 1 0,-3 2 1 16,-1 2-1-16,2 4 0 0,-6 1-3 15,0 2 2-15,-2 6-1 0,-2-1 0 16,5 3 1-16,1 1 1 0,2 1-4 16,0 0 0-16,5 1 2 0,5-2-1 15,1-3-2-15,6 2-1 0,2-3 2 0,-1-1-1 16,3 1-1-16,2-1 1 15,-2 0 1-15,2 1 0 0,0 0-2 16,0-3 2-16,0 0 0 0,0-2 1 16,2 0-2-16,7-2 0 0,-1-1 2 0,4-3-2 15,-1 1 0-15,1 1 0 0,5-2 0 16,-1-1 2-16,1 0-2 0,1-1 0 15,-1-2 2-15,3 0-1 0,5-2-2 16,-2-3 2-16,2 0 0 0,2-1 0 16,-3 0-1-16,1 0-1 0,-2-5 1 0,0-3 1 15,-5 0-2-15,3 0 2 0,0 1-2 16,-5-2 1-16,-3 0-1 15,-1 0-3-15,-4-1 1 0,-6 0 1 16,0 0 0-16,-2-3 1 0,0 2 2 0,-2-2 0 16,-4 0-3-16,-4-1 2 0,-3 1 2 15,1 1-2-15,-2 1-1 0,1 3 1 16,3 4 0-16,2 3 1 0,1 1-3 15,5 0 4-15,0 0-2 0,2 0-4 16,0 0-3-16,4 3 2 0,11 0 2 0,3 2 1 16,7-2-2-16,2-3 2 0,0 0 1 15,4 0 0-15,0 0 1 0,0 0-1 16,2 0 2-16,-6-1 0 15,2-4-2-15,-2 1 1 0,-7 0 1 16,-3 3 0-16,-7 0-2 0,-3 1 0 0,-7 0 1 16,0 4 1-16,0 7-1 0,0 1 0 15,-3 3 1-15,-3 0 0 0,-2 2-2 16,2-2 0-16,2-1 2 0,-3-1-1 15,7-3-1-15,-4-2 0 0,2-4 2 16,0-2 0-16,2-2-2 0,0 0 1 0,-2 0 1 16,0-5-3-16,2-6-6 0,0-3 3 15,0-2 3-15,0-1-1 0,4-3-2 16,4 3 2-16,1 3-1 15,3 0-2-15,-2 4 0 0,3 2-3 0,-1 3-3 16,-1 4 2-16,1 1 3 0,5 0 1 16,3 0-1-16,3 0 0 0,6 0 6 15,2 0-2-15,4 0 4 0,6 0-1 16,1 0 0-16,1 0 3 0,3 0 3 15,-3-5 2-15,-4-5-1 0,-2 0-3 0,-8-1 4 16,-6-3-3-16,-10 2-5 0,-9 0 5 16,-4-2 4-16,0 2-2 0,-9 1 0 15,-7-1-1-15,-3 5-3 0,-1 2 0 16,-1 2-4-16,-2 3 2 0,3 0 3 15,3 0-3-15,0 4 0 0,7 8-2 16,0 5 1-16,4 0-1 0,-1 4-3 16,7 3 2-16,0-1 2 0,0 3-5 15,9 1-1-15,5-3 1 0,-1-2 4 16,3-2 0-16,7-5-2 0,2-1 1 0,4-2 2 15,6-4 1-15,2-6 0 0,4-2-1 16,-1-2 3-16,1-13-1 0,0-4-2 16,1-2 2-16,-7-6 0 0,-6 3-2 15,-11 2 1-15,-10 1 0 0,-3 3 4 16,-5 4-1-16,0 2-1 0,-7 3-2 15,-7 5 6-15,-3 3-1 0,3 1-5 16,2 0 0-16,1 5 0 0,1 6-2 16,4 5-1-16,4 1 0 0,0 2 1 15,2 2 2-15,0-1-4 0,0 1 0 0,4-5-2 16,6-2 0-16,2-1-5 0,5-6 0 16,8-2-3-16,6-4 11 0,-2-1 2 15,2 0-25-15,-4-7 14 0,-3-2-9 16,-5 0-5-16,-2 2 9 0,-5 1-9 15,-6 2-10-15,0 2 19 0,-6 0 11 0,0 2 7 16,0 0 11-16,0 0-2 16,0 0 6-16,0 0 17 0,2 0-4 15,3 0-23-15,1 0-2 0,4 0 6 16,2 0 2-16,5 0-1 0,6 0-6 15,-1 4-4-15,3 2-1 0,0 6 1 0,-8-1-9 16,3 3-18-16,3 1-28 0,4-2-31 16,6-8-169-16</inkml:trace>
  <inkml:trace contextRef="#ctx0" brushRef="#br0" timeOffset="29144.66">25471 4071 49 0,'0'-1'246'15,"0"0"-208"-15,2 1 8 0,-2 0-22 16,2 0-7-16,0 6 8 0,0 7 3 15,-2 8-6-15,2 6-10 0,-2 4 3 16,0 5 0-16,0 5-8 0,-6-3-5 16,-2 2 3-16,-4-3 2 0,1-6-1 15,-3-4-1-15,1-6-2 0,3-6 5 16,2-5-5-16,2-3 8 0,-1-3-2 15,3-4 3-15,-2 0-2 0,2-9-1 16,0-10-5-16,4-5-1 0,0-2-1 0,0-7 0 16,8-2 0-16,0-3 1 0,5-4-3 15,-1-3 0-15,7-4 1 0,5-4-1 16,1 3-2-16,4 3 2 0,2 8-1 15,-4 7 0-15,0 9-2 0,0 10-1 16,-2 7 0-16,-5 6 2 0,1 0 0 16,-7 11-1-16,-1 10 2 0,-5 4 0 15,-4 4-1-15,-4 0 0 0,0 1 2 16,-4-2-5-16,-10 2-1 0,-1-4 1 15,1-1 1-15,-5-4 4 0,5-3-1 0,-1-1 1 16,3-6 1-16,8-1-1 0,-1-4-1 16,5-3 0-16,0 0-1 0,0-1 0 15,0 0-3-15,0-1 1 0,13-1 4 16,1 0 0-16,3 0-3 0,-1 0 1 15,5 1-2-15,-2 1 2 0,1 2-4 0,-1 4-3 16,2-2-3-16,-5 1 1 16,1 0 2-16,-5 0 0 0,-4 1 7 15,-1 1 1-15,-3-1 3 0,-4 2-2 16,0 1-1-16,-4 2 5 0,-11-1 1 0,-3 3 1 15,-3-1 12-15,-4-2-1 0,2-1-5 16,-1 2 5-16,-3-4-6 0,6-2 1 16,2 0-6-16,7-5-5 0,6-1 1 15,6 0-2-15,0 0-6 0,0 0-23 16,12-1-18-16,11 0-14 0,0-3-121 0</inkml:trace>
  <inkml:trace contextRef="#ctx0" brushRef="#br0" timeOffset="30268.73">26108 4361 73 0,'6'0'306'15,"-2"-5"-271"-15,4-5 4 0,3-1-9 16,1-4-10-16,5-1 14 0,1 0-7 0,1-2-13 15,1-1 4-15,3-1-7 0,-2-1-7 16,6-5-1-16,-4-3-1 16,-1-4 2-16,3-5-2 0,2-1-2 15,-2 0 0-15,-3 0-1 0,-3 4 1 0,-7 5 0 16,-5 11 0-16,-3 4 3 0,-2 9 0 15,-2 2 1-15,0 0 4 0,0 4 2 16,0 0-3-16,0 0-7 0,-2 0-3 16,-2 10-2-16,-3-1 6 0,5 4-2 15,-2 0-1-15,0 0 1 0,2 3 0 0,-2-3-2 16,2 0 3-16,-4-3 0 0,4 0 2 15,-3 1-2-15,-1 0 0 0,0 0 1 16,2 0 0-16,0-2-2 16,2 0 1-16,2-2 1 0,-2 0-1 0,0-2-1 15,2-1 1-15,-2-1 1 0,2-1-1 16,0-2 0-16,0 0 1 0,0 0 1 15,0 0-2-15,0 1 2 0,0-1 0 16,0 0 0-16,0 0 0 0,-3 0-2 16,3 0 1-16,0 0 2 0,0 0-2 0,0 0-1 15,0 0 4-15,0 0-1 0,0 0 0 16,0 0-3-16,0 0 1 0,0 0 0 15,0 0 0-15,0 0-2 0,0 0 1 16,0 0 0-16,0 0 0 0,0 0-1 16,0 0 0-16,0 0 0 0,0 0 1 15,0 0-2-15,-6 0 1 0,4 4 1 16,-6 1 0-16,4 2-1 0,0 2-1 15,-5 3 2-15,5 4 0 0,-2 2-2 16,0 1 3-16,2 1 0 0,0 6-1 0,2 0 0 16,-3 0 1-16,5 0 0 0,0-2 0 15,5-2 0-15,5-4-1 0,4-4 2 16,7-4-1-16,2-4-1 0,4-5 2 15,2-1-2-15,2-6 3 0,-3-9-2 16,-1-2-1-16,-4-2 1 0,-4 2-2 16,-7-2-1-16,-2 4 0 0,-5 2 1 15,-1 1 3-15,-4 5-3 0,0 2 1 16,0 2 1-16,-6 2-3 0,-3 1 2 15,1 0-3-15,0 4 1 0,4 6 0 16,-3 1-2-16,5 4 1 0,0 0-6 0,2 3-13 16,0 0 7-16,4 0-2 0,9 0-2 15,3-2 12-15,5-1 5 0,4-3 1 16,2-2-2-16,2-3 2 0,8-3 0 15,6-4 1-15,3 0 0 0,3-3 1 16,3-7-2-16,-7-6 1 0,3 2 0 16,-7-1 1-16,-8-2-1 0,-4 4 1 15,-8 1 1-15,-11 1 0 0,-8 3 0 16,-2 0 2-16,0 3 7 0,-10 0-5 15,0 4-1-15,-5 1-2 0,-3 0 0 0,7 0 1 16,-1 2-2-16,2 5 0 0,3-1-2 16,1 2 0-16,0-1-2 0,4-2 1 15,0 3 1-15,0-2-3 0,0-1-5 16,2 2-4-16,0 0-1 0,0-2 8 15,0 1 1-15,0-1-1 0,0-3-7 0,0 1 6 16,0-3 0-16,0 0 6 16,2 0 8-16,4-6-4 0,-2-4-3 15,0-1 3-15,0 0 10 0,-2 1 2 16,-2 0-1-16,0 4-6 0,0 1 5 0,0 3 2 15,0 2-6-15,0 0-5 0,0 0 1 16,0 0-5-16,0 0-5 0,0 0 1 16,5 2 1-16,7 3 0 0,0 0 1 15,11 0 2-15,6-1 0 0,10 0 0 16,3-3-1-16,3 1-1 0,-3 0 3 0,-5-1-3 15,0-1 0-15,4 0-10 0,1 0-14 16,3-3-11-16,1-8-26 16,-7-5-102-16</inkml:trace>
  <inkml:trace contextRef="#ctx0" brushRef="#br0" timeOffset="31137.78">27069 4269 41 0,'0'8'11'0,"8"-1"24"15,5-1-18-15,3-1 64 0,7-3-39 0,4-1 7 16,2-1-13-16,4 0 5 0,2-2-6 16,6-8-9-16,-1-6-2 0,-1 1-4 15,-4-4-1-15,-4-1-4 0,-6 1 1 16,-7 1-2-16,-9 0 3 0,-7 2-1 15,-2-1-5-15,-6 2-2 0,-15 0-2 16,-4 3-4-16,-6 4-3 0,-8 4 0 16,-5 4 1-16,5 0 0 0,0 14-1 15,0 6 3-15,3 6 4 0,1 5-2 16,8 6 3-16,9 3-2 0,12 2 0 0,6 0-5 15,20 1-1-15,22-4-1 0,13-1 0 16,18-5-10-16,20-6-15 0,8-6-16 16,13-11-26-16,1-9-107 0</inkml:trace>
  <inkml:trace contextRef="#ctx0" brushRef="#br0" timeOffset="31818.82">26957 4184 104 0,'2'0'13'0,"-2"0"194"0,0 0-124 0,0 0-50 16,0 2 8-16,0 5-18 0,0 5-1 15,-8 1 0-15,-2 5-7 0,-3 4-11 16,-5 4-1-16,1 2-2 0,5 3-2 15,1 0-4-15,5-1-25 16,4 2-25-16,2-7-94 0</inkml:trace>
  <inkml:trace contextRef="#ctx0" brushRef="#br0" timeOffset="33682.92">12248 5664 158 0,'0'6'227'0,"2"0"-193"0,-2 6-17 16,0 5 35-16,-2 4 0 0,-2 7-15 15,-3 0-13-15,-1 0-3 0,2 1-7 16,-4-2-2-16,1 0-4 0,1 2-4 16,0 0-3-16,2-2-1 0,6-3 1 0,0-3-2 15,0-3-3-15,8-3-6 0,4 0-12 16,1-3-14-16,5-1-10 0,1-3-26 15,-3-6-48-15,-3-2-169 16</inkml:trace>
  <inkml:trace contextRef="#ctx0" brushRef="#br0" timeOffset="34017.94">12798 5683 71 0,'4'0'302'0,"0"0"-253"0,-4 1-30 16,0 12 25-16,0 9 8 0,-2 4-13 0,-4 2 1 16,-3 3-11-16,5-2-12 0,0-1-7 15,2-1 0-15,0-1-6 16,2-1-3-16,-2-2 2 0,2-1-2 15,0-2-2-15,0-4 1 0,6-1-4 0,2-4-28 16,1-3-24-16,1-3-12 0,0-5-20 16,-4 0-86-16</inkml:trace>
  <inkml:trace contextRef="#ctx0" brushRef="#br0" timeOffset="34320.96">13184 5679 268 0,'0'15'168'15,"-4"6"-146"-15,-8 7 34 0,-5 2 2 16,-2 2-8-16,3 2-19 0,3-2-12 16,7 0-10-16,4 0 8 0,0-6-11 15,2-3-4-15,0 4 1 0,2-3-2 16,4-2-2-16,5-3 1 0,1-9-20 0,-2-4-22 15,5-2-8-15,-3-4-1 16,1 0-61-16,-9-7-81 0</inkml:trace>
  <inkml:trace contextRef="#ctx0" brushRef="#br0" timeOffset="34589.97">13614 5691 279 0,'4'6'163'0,"-2"4"-164"0,-2 4 22 15,0 1 36-15,0 5-3 0,-6 2-21 0,2-3-18 16,-2 2-3-16,0-1 0 0,-3 0-7 15,1 3-1-15,2 3-2 0,2-1-2 16,2-2 1-16,2-3-1 0,0-4-6 16,0-4-16-16,0-2-9 0,0-3-1 15,2-1-41-15,4-6-26 0,-4 0-128 0</inkml:trace>
  <inkml:trace contextRef="#ctx0" brushRef="#br0" timeOffset="34874.99">14083 5692 182 0,'0'9'287'0,"0"1"-269"16,0 8-3-16,-4 3 27 0,-10 3 33 0,1 0-32 16,-3-1-21-16,7-2-12 0,-3 1-5 15,0-2 0-15,3 1-3 0,1 1-2 16,2-2 1-16,4 3-1 0,2 2-2 15,0 2-7-15,0 2-8 0,8-3 15 16,5-7-51-16,1-8-43 0,0-9 0 0,-5-2-105 16</inkml:trace>
  <inkml:trace contextRef="#ctx0" brushRef="#br0" timeOffset="35161.01">14553 5682 198 0,'6'2'268'0,"-4"0"-231"16,-2 3-34-16,0 5 31 0,0 2 36 0,-6 5-12 15,-3 3-27-15,3-1-17 0,-4 2-3 16,2-1-8-16,-3 1-1 0,3 0-1 16,4 1-1-16,-2-3 1 0,4 0-3 15,2-4-16-15,0-2 0 0,0-3-15 16,4-2-12-16,2-2-11 0,2-3-24 15,-4-3-101-15,0 0-110 0</inkml:trace>
  <inkml:trace contextRef="#ctx0" brushRef="#br0" timeOffset="35429.01">14980 5703 242 0,'2'4'265'0,"5"1"-256"0,-5 3-12 16,0 2 13-16,-2 3 39 15,0 3 1-15,0 4-27 0,0 2-8 0,-4 3-1 16,-5-1-8-16,-1 1-4 0,0 1-1 15,1 1 1-15,3-1-1 0,4-4-3 16,0-2-12-16,2-7-28 0,0-2-6 16,4-3-23-16,2-7-41 0,1-1-167 15</inkml:trace>
  <inkml:trace contextRef="#ctx0" brushRef="#br0" timeOffset="35647.03">15510 5696 227 0,'-11'22'343'0,"3"4"-329"15,4 3 0-15,-2 0 20 0,-1-2-17 16,-1-2-10-16,4 0-3 0,4 1-6 15,0 4-7-15,0 2-9 0,8 1-31 16,3-3-91-16,7-4-104 0</inkml:trace>
  <inkml:trace contextRef="#ctx0" brushRef="#br0" timeOffset="36799.1">19003 5642 158 0,'0'18'250'15,"0"1"-233"-15,-2 4 8 0,-4 1 9 16,0 1 3-16,-1-2-2 0,-1-2-20 16,2-3-14-16,4-1 2 0,-6 3-1 15,1-1-6-15,5-2-6 0,2-4-2 16,0-5-33-16,0-3-8 0,9-1-4 15,-1-3-57-15,0-1-98 0</inkml:trace>
  <inkml:trace contextRef="#ctx0" brushRef="#br0" timeOffset="37082.11">19336 5629 281 0,'6'6'158'15,"-6"2"-155"-15,0 8 29 0,0 3 20 16,-6 5 7-16,-2 1-21 0,-1 1-22 15,5-2-8-15,-4-1 0 0,0-3-6 16,1 0-2-16,5-2 1 0,2 0-1 0,0-2-10 16,2-1-17-16,13-3-17 15,-3-3-14-15,5-3-20 0,-7-6-88 16</inkml:trace>
  <inkml:trace contextRef="#ctx0" brushRef="#br0" timeOffset="37347.11">19706 5598 223 0,'0'6'219'15,"0"6"-209"-15,-2 6 21 0,-6 4 18 16,-5 1-2-16,1 3-11 0,3-2-19 16,1 0-8-16,0-1-5 0,2-2-3 15,4-2 0-15,0-4 0 0,0-1-2 16,2 1-12-16,0-4-12 0,0-1-18 0,0-1-28 15,0-6-56-15,0-1-182 0</inkml:trace>
  <inkml:trace contextRef="#ctx0" brushRef="#br0" timeOffset="37618.15">20041 5584 255 0,'0'8'184'16,"0"7"-179"-16,0 5 29 0,0 5 28 15,-11 1-12-15,1-2-21 0,0 0-13 16,-1 0-2-16,1 0-10 0,-2 0 1 15,1-1-2-15,5-4-4 0,0-2 2 16,0-1-1-16,4-4-9 0,2 1-9 16,0-7-16-16,0 2-22 0,6-6-24 15,2-2-78-15</inkml:trace>
  <inkml:trace contextRef="#ctx0" brushRef="#br0" timeOffset="37891.15">20500 5592 355 0,'0'10'74'15,"-4"3"-53"-15,-11 6 33 0,1 1 0 16,-3 5-10-16,-2 3-15 0,7-2-14 16,2 1-14-16,-1-1 0 0,5-2 0 15,0-2-1-15,6 1-1 0,0 1-12 16,0-3-2-16,8 0 14 0,0-9-65 15,1-5-43-15,1-5-34 0</inkml:trace>
  <inkml:trace contextRef="#ctx0" brushRef="#br0" timeOffset="38143.18">20892 5599 224 0,'0'14'295'0,"0"0"-286"16,0 7-5-16,-6 0 32 0,0-2-1 15,0 1-4-15,0-1-16 0,1 3-11 16,1 0-3-16,-2-1 2 0,2-3-2 15,0-2-5-15,2-1-15 0,2-2-18 0,0-2-38 16,0-2-41-16,4-5-173 0</inkml:trace>
  <inkml:trace contextRef="#ctx0" brushRef="#br0" timeOffset="38387.18">21198 5575 169 0,'0'16'323'16,"0"1"-318"-16,-4 4 17 15,2 1 24-15,-2 1-14 0,2 0-1 0,0 1-9 16,0 0-12-16,-2-1-9 0,0 0 3 15,-3-2-2-15,5-2-5 0,-2-3-7 16,2-3-13-16,2 0-14 0,0-6-46 16,0-6-95-16</inkml:trace>
  <inkml:trace contextRef="#ctx0" brushRef="#br0" timeOffset="38608.18">21785 5540 415 0,'-10'23'143'0,"-2"3"-139"15,1 3 8-15,1 1-1 0,0 0 1 0,6-1-5 16,-1-1-4-16,5 2-4 0,0-2-3 15,0 1-25-15,9-1-55 0,3-6-42 16,-2-6-202-16</inkml:trace>
  <inkml:trace contextRef="#ctx0" brushRef="#br0" timeOffset="39644.25">25169 5480 198 0,'2'12'229'0,"0"4"-209"15,-2 8 13-15,0 5 18 0,0 2-11 0,0 0-17 16,0 0-9-16,0-3-4 0,0-1-5 15,0 0-5-15,0-3 1 0,0-1 0 16,2-4-4-16,7-5-16 0,1-4-12 16,5-4-19-16,3-2-31 0,1-4-114 15</inkml:trace>
  <inkml:trace contextRef="#ctx0" brushRef="#br0" timeOffset="39911.28">25698 5507 17 0,'5'7'384'16,"-3"0"-344"-16,-2 7-17 0,0 4 36 15,0 4-10-15,-7 5-6 0,-5 2-12 16,2 1-17-16,-5 1-8 0,5 0-1 16,-3-3-4-16,3-2 1 0,6-5-1 15,4-3-3-15,-2-5-6 0,2-1-18 16,0-2-17-16,6-3-25 0,4-3-46 15,3-4-102-15</inkml:trace>
  <inkml:trace contextRef="#ctx0" brushRef="#br0" timeOffset="40179.28">26050 5517 223 0,'-13'24'206'0,"1"1"-169"16,0 4 19-16,-5 0-1 0,5 1-13 15,1-1-9-15,7-4-14 0,0-2-14 16,2-3-2-16,2-2-1 0,0-4-2 15,0-4 0-15,0-1-9 0,8-1-15 16,1-3-15-16,3-1-17 0,0-4-53 0,-3 0-118 16</inkml:trace>
  <inkml:trace contextRef="#ctx0" brushRef="#br0" timeOffset="40446.31">26455 5469 45 0,'0'8'413'0,"0"1"-390"0,0 5 2 16,-10 7 20-16,-3 3 2 0,-5-1 1 0,3 1-23 15,3 0-17-15,-1 1-3 0,3 6-3 16,2-1 0-16,4 4-2 0,0-3 0 16,4-4 1-16,0 0-18 0,0-3-6 15,12-3 1-15,0-3 6 0,3-9-85 16,-3-9-89-16,-4 0-123 0</inkml:trace>
  <inkml:trace contextRef="#ctx0" brushRef="#br0" timeOffset="40716.32">26775 5517 133 0,'0'18'310'0,"0"-2"-282"16,-6 3 19-16,0 3 7 0,-2-3-16 16,-1-1 0-16,5-1-12 0,-2 0-19 15,0 0-3-15,2 0-1 0,0-1 0 16,0 0-4-16,1-3-6 0,3-1-16 15,0-2-22-15,5-2-25 0,7-3-41 16,5-5-99-16,-5 0 9 0</inkml:trace>
  <inkml:trace contextRef="#ctx0" brushRef="#br0" timeOffset="40962.33">27059 5463 235 0,'-7'19'213'0,"1"-1"-182"0,-2 5 18 16,2 2-5-16,2 0-7 0,-5 1 1 0,5-3-14 15,-2 2-16-15,-2-2 0 0,4 2-2 16,-3 1-1-16,1-2-4 0,4-2-1 15,-2-6-1-15,2-2-2 0,2-4-17 16,0-1-11-16,0-1-11 0,6-5-46 16,4-3-60-16,-1-1-156 0</inkml:trace>
  <inkml:trace contextRef="#ctx0" brushRef="#br0" timeOffset="41203.35">27387 5471 226 0,'-2'13'247'16,"-2"3"-239"-16,2 5 12 15,0 3 7-15,-4 0 10 0,2 0-1 16,-1-1-15-16,-1 0-7 0,4 2-5 15,-2-1-5-15,-2 0-4 0,0 0 3 0,4-3-4 16,-5-5-6-16,5-2-15 0,2-3-16 16,0-2-30-16,0-9-56 0,0 0-125 15</inkml:trace>
  <inkml:trace contextRef="#ctx0" brushRef="#br0" timeOffset="41431.36">28036 5396 404 0,'-14'20'122'0,"1"2"-102"0,3 5 32 15,2 2-23-15,0 2 10 0,1-2-12 16,3 0-14-16,4 1-8 0,0 4-1 0,0 6-2 15,4 3-2-15,11 3-2 0,1 0-19 16,5-1-34-16,2 0-23 0,-3-5-76 16,-3-2-205-16</inkml:trace>
  <inkml:trace contextRef="#ctx0" brushRef="#br0" timeOffset="59437.39">7359 5477 43 0,'-10'0'61'0,"-1"0"19"0,1-1-36 16,4-3-10-16,-3-1 6 0,5 1-7 16,-2-1-13-16,0 0 1 0,0-1-1 15,0 3 2-15,-3-1-3 0,1 0-3 0,-2 3-2 16,-1-1 6-16,3-1-5 16,0 3 2-16,4 0-3 0,0-1-1 15,4 1-3-15,0-1-3 0,0 1-1 16,0-2 0-16,0-1-2 0,10-4-1 0,8 1 0 15,7-5 6-15,2-1-4 0,6-2 3 16,4-1 2-16,5 3 3 0,-1 2 0 16,-2 7-6-16,-6 3-3 0,-4 0 0 15,-6 6-1-15,-4 7-4 0,-7 3 2 16,-6 7-1-16,-4 2 2 0,-2 6-1 15,-8 2 2-15,-10 3 2 0,-7 0-5 0,-2 1 1 16,-6 3 1-16,0-2 1 16,-2-2-3-16,1-3 0 0,3-5 0 15,3-6 1-15,3-4-1 0,6-5 0 16,5-5 0-16,5-4 0 0,5-3-2 0,2-1 0 15,2 0 2-15,0 0-1 0,0-1-1 16,8-6-7-16,7 0 6 0,6 0 1 16,3 3 0-16,-1 2 0 0,2 2 2 15,0 0 0-15,2 0 0 0,4 0-1 16,-7 3 2-16,5 2-1 0,-4 1 0 0,0-1-1 15,-6 0 2-15,1-1-1 0,-3-1 0 16,-3 0 0-16,1-2-16 16,-3-1-17-16,3 0-9 0,1 0-10 15,3-8-14-15,-3-5-62 0,-1-5-126 0</inkml:trace>
  <inkml:trace contextRef="#ctx0" brushRef="#br0" timeOffset="59746.41">7998 5359 297 0,'2'-3'18'0,"2"3"2"0,-2 0 13 16,-2 8-5-16,0 10 12 16,-2 7-14-16,-11 6-3 0,-3 4-2 0,-1 3-7 15,1 0-1-15,-1 1 2 0,3-1-4 16,6-3 0-16,-1-4-7 0,7-2 0 15,2-6-1-15,0-5-2 0,0-1 1 16,9-8 0-16,9-2 1 0,3-4-2 16,8-3 7-16,6 0-3 0,2 0-2 0,7-9 0 15,-1 1-3-15,-2-2 3 0,3 0-3 16,-1 3 0-16,-2-2 0 15,-5 0 2-15,-7 4-2 0,-7 0-3 16,-9 5-2-16,-5 0-4 0,-4 0-12 0,-4 0-3 16,0 8 3-16,0 3-15 0,0-1-18 15,-6-4-33-15,-7 1-102 0</inkml:trace>
  <inkml:trace contextRef="#ctx0" brushRef="#br0" timeOffset="59980.43">8277 5554 401 0,'6'3'23'0,"4"4"15"15,1 2 33-15,-5 7-38 0,0 4-2 16,-2 3-5-16,0 6-8 0,0 1-11 15,-2 0 0-15,1 0-1 0,3-2-7 16,2-4 1-16,2-1 1 0,7-1-2 0,8-3-19 16,2-2-11-16,8-4-28 0,0-5-18 15,0-8-84-15</inkml:trace>
  <inkml:trace contextRef="#ctx0" brushRef="#br0" timeOffset="60473.45">8845 5315 248 0,'0'-3'43'0,"0"3"16"0,0 0-20 15,0 6-19-15,-6 11 15 0,-2 11 2 0,-3 6-12 16,3 5-5-16,-2 3-2 16,2 9 2-16,-3-2-7 0,1 1 0 15,4 0-5-15,-1-4-3 0,1-7-1 16,6-6 1-16,0-8 2 0,-2-8-3 0,2-5-4 15,0-4 0-15,0-4 2 0,0-3 0 16,0-1-2-16,2 0 1 0,7-3 5 16,3-10 0-16,2-3-5 0,7-5-1 15,0 2-1-15,1-3-4 0,1 2-1 16,2 3-3-16,-2 1-1 0,-3 5-1 0,5 3 0 15,-6 3 1-15,-1 3 3 0,-3 2 1 16,1 0 0-16,1 6-3 16,-7 4 8-16,-1 1-3 0,-1-1 4 15,-8 2-1-15,0-1 2 0,0-1-2 0,0 2 2 16,-4-1 2-16,-7 0 1 0,-1-1 6 15,-5-1-1-15,-1 0 2 0,-3 1-3 16,1-1-1-16,3 0-1 0,0-1-3 16,9-2 0-16,4-3-3 0,0 1-1 15,2-2-2-15,2 1-1 0,0 0-16 16,0 1-15-16,0-2-16 0,10-1-23 15,0-1-60-15</inkml:trace>
  <inkml:trace contextRef="#ctx0" brushRef="#br0" timeOffset="60695.47">9312 5607 152 0,'0'0'294'0,"0"0"-270"15,0 0 2-15,0 2-4 0,0 7 21 0,-6 4-6 16,2 3-21-16,-2 2-9 0,2 5 3 15,0-4-7-15,4 1-1 0,0 0-2 16,0-2 1-16,2-2 0 16,6-3-5-16,0-1-8 0,3-5-12 0,-1-3-15 15,2-2-7-15,1-2-18 0,-1 0-51 16,-4-13-115-16</inkml:trace>
  <inkml:trace contextRef="#ctx0" brushRef="#br0" timeOffset="61350.5">9503 5213 234 0,'0'-4'25'0,"0"-1"33"15,0 2-17-15,0 2-8 0,0 0-5 16,0 1-18-16,0 0-12 0,2 2 1 15,-2 5 4-15,0 1-1 0,0 2 1 16,0-2 0-16,0 2 0 0,-5-2 9 0,-1 1 1 16,2 1-6-16,2 0 2 0,0 0-4 15,2-1-3-15,0 2 1 0,0 2-1 16,0 1 2-16,0 1 0 15,0 0-3-15,0-2 1 0,0 3 1 0,0-2-3 16,0 0 0-16,0 2 0 0,0-2 1 16,0 3 1-16,0 1-3 0,0 2 2 15,0 2 0-15,-2 2 0 0,2-1-1 16,0 2 0-16,-2 1 1 0,2-2 0 15,-4 1-1-15,4-2 0 0,0-3 1 0,0-5-1 16,0-4-1-16,0-6 0 0,2-3 1 16,4-2 0-16,2 0-3 0,5-5 0 15,3-10 2-15,7-4-4 0,0-3-3 16,-1-1-7-16,9-1-5 0,-2 1-5 15,2 1 19-15,-2 0-19 0,-4 5 12 16,-4 0 13-16,-9 6-1 0,-4 4 1 16,-5 1 2-16,-3 5 7 0,0 0 5 15,0 1-2-15,0 0-5 0,0 0-5 16,0 0-5-16,-3 2 3 0,3 5 1 15,0 0-1-15,0 2-1 0,0 0 3 0,9 1-1 16,-1-2 6-16,4 1-4 0,3 0-3 16,-1 1 2-16,3 1-1 0,2-1-1 15,3 1 1-15,-1 0 4 0,2-1 7 16,-1 1-4-16,-3-1 1 0,-2 1-2 15,-9 0 4-15,-2 0-4 0,-6-1 2 16,0 3 3-16,0 1 2 0,-12 1 1 16,-5 2 0-16,-6-2-4 0,-1-3 4 15,3-1-10-15,-2-3 2 0,5 0-5 16,1-1 0-16,0-2-3 0,7 0 0 0,-2-2-2 15,1-1-22-15,-5-1-21 0,-3-1-21 16,-1 0-61-16</inkml:trace>
  <inkml:trace contextRef="#ctx0" brushRef="#br0" timeOffset="61571.52">9046 5218 521 0,'2'-1'-8'0,"2"1"4"0,-2 0 2 0,2 0 1 16,2 5-3-16,7 7-40 15,-3-2-69-15,-2-2-232 0</inkml:trace>
  <inkml:trace contextRef="#ctx0" brushRef="#br0" timeOffset="62214.55">10652 5666 339 0,'0'0'21'0,"12"0"-6"0,1-1 18 16,3-3 6-16,3 1 3 0,1-2-16 15,3 3-9-15,6 1-7 16,-4-2-6-16,2 3 0 0,-6 0-4 0,-7 0 1 15,0 0-1-15,-3 5-6 0,-3 2-19 16,-6 4-16-16,0-2-37 0,-2 0-100 16</inkml:trace>
  <inkml:trace contextRef="#ctx0" brushRef="#br0" timeOffset="62350.56">10704 5857 333 0,'8'0'88'0,"4"0"-88"15,7 0 15-15,10 0 5 0,2 0-7 16,6 0-5-16,11-1-5 0,3 1-9 15,7 0-44-15,4 0-67 0</inkml:trace>
  <inkml:trace contextRef="#ctx0" brushRef="#br0" timeOffset="79021.5">12281 7249 88 0,'0'-1'102'16,"0"-6"-71"-16,0 2 26 15,0 0-19-15,0-1-7 0,0 0-4 0,0 0-5 16,0-1-4-16,0 3 1 0,-2 0-1 16,-2 0-1-16,1 0-4 0,3 1-2 15,-4-2 4-15,2 2-5 0,0 1-6 16,2-1 6-16,-2-1-4 0,-2 2-2 15,2-3-2-15,0 1 1 0,-4 2-2 0,2-2 2 16,-3 0-1-16,-1-1 1 0,4 1 1 16,-4 0-5-16,-3 1 1 0,3 1 3 15,-4 1-2-15,-3 0-1 16,1 1 0-16,-5 0 2 0,1 5-1 0,-1 6-2 15,2 3 2-15,-1 1-1 0,1 5 0 16,-1 4 0-16,-1 3 0 0,5 2 1 16,7 2 0-16,7-3-3 0,0 1 1 15,7 0 1-15,7-4 1 0,3-1-1 16,7-2-1-16,5-6 2 0,4-4 0 0,3-4-1 15,-1-8 0-15,4 0-2 0,-2-2 3 16,-2-11-1-16,-4-3 0 0,-6 0 1 16,-6 0 1-16,-7-3-2 0,-4 0 2 15,1 0 0-15,-9-2-2 0,0 3 2 16,0 0 1-16,-2 0 1 0,-7 2-1 15,-3-2-4-15,0 2 4 0,-3 0-3 16,3 1 1-16,-1 4-3 0,3 2 0 16,2 5-2-16,1 4-6 0,5 0-16 15,2 12-22-15,0 3-17 0,0-3-51 0,9-1-128 16</inkml:trace>
  <inkml:trace contextRef="#ctx0" brushRef="#br0" timeOffset="79440.53">12767 7278 2 0,'0'-9'188'0,"0"-6"-130"0,-7 6 4 16,-1 0-7-16,-4 3-16 0,1 2-12 16,1 3-7-16,-2 1-2 0,-1 0-4 15,-1 0-6-15,-1 13-4 0,1 4 2 16,3 6-1-16,1 2-4 0,6 3-1 15,0-1-1-15,4-1 2 0,0-1-2 16,4 1 1-16,10-7 1 0,-1-4 0 16,8-3-3-16,3-5 2 0,3-5 1 0,2-2-5 15,4 0 1-15,-2-10 3 0,0-5 2 16,-4-2-2-16,-4-3 1 0,-9 0-1 15,-1 2 3-15,-9-2-1 0,-4 3 3 16,0-1 2-16,0 2 1 0,-13-1-4 16,-3 3-2-16,-1-2-1 0,-7 1 0 15,1 1-1-15,0 5-1 0,7 3-1 16,5 4 1-16,5 2-5 0,4 2-13 15,0 12-10-15,2 6-18 0,0 0-29 16,0-5-81-16</inkml:trace>
  <inkml:trace contextRef="#ctx0" brushRef="#br0" timeOffset="79821.56">13192 7325 159 0,'-2'-10'82'0,"-6"2"-34"15,-2-2 7-15,-3 3-18 0,-3 3-4 0,3 1-7 16,-1 2-4-16,-1 1-10 0,5 0 4 16,-2 1-6-16,-3 10-1 0,5 3-3 15,2 2-2-15,-1 4-4 0,5 2 0 16,4 1 0-16,0 0 1 0,4-3-1 15,9-2 0-15,1-4 0 0,5-4-5 0,6-3 2 16,-3-3-2-16,5-4 1 16,0 0 1-16,0-5 4 0,-2-7-2 15,-2-2 2-15,-3-2 0 0,-3-3 1 16,-5 2-1-16,-4-2 0 0,-1 0 1 0,-7 1 3 15,0 2 2-15,0-2-2 0,-7 4 2 16,-5-1-2-16,-7 0-2 0,1 1-2 16,-1 0 0-16,5 4-1 0,-1 3 0 15,9 5-1-15,4 2 0 0,0 0-6 16,2 9-12-16,0 6-5 0,0 4-15 0,4 0-31 15,4-5-80-15</inkml:trace>
  <inkml:trace contextRef="#ctx0" brushRef="#br0" timeOffset="80193.58">13595 7338 49 0,'0'-4'-41'0,"0"-5"279"15,0-1-192-15,-6 2 7 0,0-1-11 16,-4 1-9-16,-1 3-8 0,-1 1-3 0,0 1-9 15,-1 3 0-15,-1 0-6 0,-1 0-2 16,-1 5-1-16,1 5 0 16,1 0-1-16,1 6-1 0,5 1-2 15,4 4 1-15,4-1-3 0,0 0 2 0,0 1 0 16,8-2 0-16,5-2-3 0,5-4-5 15,3-3-2-15,2-4-3 0,6-3-4 16,-3-3 9-16,3 0 7 0,0-6 0 16,-4-4-2-16,-6-4 5 0,-1 0-4 15,-3-2 5-15,-7-1-3 0,-4 2 2 0,-2-1 6 16,-2-1 5-16,0 2-4 0,-6 0 2 15,-6 1-3-15,-5 2-1 0,3 0-4 16,-1 3-1-16,7 1-1 0,2 4-2 16,4 2 0-16,2 2 2 0,-2 0-13 15,2 4-25-15,0 8 3 0,0-1-43 16,0-1-97-16</inkml:trace>
  <inkml:trace contextRef="#ctx0" brushRef="#br0" timeOffset="80537.6">14087 7317 34 0,'0'-4'63'0,"0"-3"107"16,0-2-139-16,-8 0 19 0,-4 2-13 16,-1 0-10-16,-3 2-7 0,1 1-2 15,-1 3-2-15,-3 1-2 0,1 0-2 16,-1 2-3-16,-2 9 1 0,5 1-2 15,-1 5-2-15,3 1-2 0,6 3-2 16,5 1-2-16,3 0-2 0,5 1 2 0,7-4 2 16,7 1-2-16,-3-5-2 0,7-3 1 15,-2-5 1-15,3-6-2 0,3-1 1 16,-2 0-1-16,0-9 5 0,-7-4-3 15,3-4 0-15,-4-3 2 0,-5-1 1 16,-4-2-1-16,-4 1-2 0,-4 2 6 16,0-2 1-16,0 1-5 0,-10 1 0 15,-4 1-1-15,-5 0 1 0,0 4-3 16,1 1 0-16,1 4 0 0,3 3-4 15,6 5-7-15,3 2-13 0,1 6-33 16,2 7-17-16,2-2-82 0</inkml:trace>
  <inkml:trace contextRef="#ctx0" brushRef="#br0" timeOffset="80877.62">14501 7269 37 0,'-4'-6'-34'0,"-7"-3"207"0,-3 2-142 15,-3 0 26-15,1 2-17 0,-5 2-4 0,3 3 2 16,3 0-15-16,-1 3-11 0,1 9 1 16,1 3-3-16,3 5-2 0,1 0 0 15,2 4-5-15,8 0 2 0,0 3-1 16,0-2 0-16,6-1-6 0,6-1 4 15,1-5 0-15,1-4 0 0,3-3-1 0,1-5-1 16,-1-6 4-16,4 0-2 16,-5-1 0-16,-1-9-3 0,-1-3 4 15,-4-1 0-15,-1-4-2 0,-1 0 1 16,-2-3 0-16,-2 1-1 0,-4 1-2 0,0 0 3 15,0 0 0-15,-4 2-5 0,-10-2 4 16,3 4-3-16,-1 3-12 0,2 0-10 16,5 7 0-16,5 2-20 0,0 0-82 15,0 3-95-15</inkml:trace>
  <inkml:trace contextRef="#ctx0" brushRef="#br0" timeOffset="81241.64">14784 7316 2 0,'-6'-5'163'0,"4"-6"-88"16,-6 1-34-16,-3 2 8 0,-5-2-18 15,1 2 4-15,-1 1-13 0,-1 1-6 0,3 4 3 16,-1 2-4-16,1 0-9 0,-1 0 3 15,-1 10-3-15,-1 4 0 0,-1 3-1 16,3 3 2-16,3 4-2 16,8 1-4-16,4 0 0 0,0 4-2 0,2-3 2 15,8-1 0-15,6-4-1 0,7-4-2 16,0-5 0-16,0-5-3 0,-1-5-1 15,5-2-1-15,-4 0 7 0,0-9-1 16,0-6 0-16,-5-1 0 0,1-4 2 16,-5-2 0-16,-6 1 0 0,-3-2-1 15,-1 4 2-15,-4-1-4 0,0 1 2 0,-4 2 0 16,-9 1 0-16,3 0-1 0,-3 3 2 15,9 0-13-15,0 3-14 0,4-2-33 16,0 0-89-16</inkml:trace>
  <inkml:trace contextRef="#ctx0" brushRef="#br0" timeOffset="81562.66">15255 7249 231 0,'-20'-5'22'0,"-7"4"34"16,0 1-18-16,-4 0-6 0,4 3 3 16,-2 11-8-16,8 5-10 0,-1 4-8 15,7 3 1-15,5 0-7 0,8 3 2 16,2-3-4-16,0 2 1 0,10-2 2 15,7-5-4-15,5-4 1 0,5-5 1 16,2-5 4-16,4-6-3 0,2-1 0 0,5-4-3 16,-1-14 2-16,0-2 0 0,-1-5-1 15,-10-3-1-15,-5 2 1 0,-2-3 1 16,-9 3-1-16,-8 2-1 0,-2 1 1 15,-2 3 0-15,-12 1-3 0,-7 3-1 16,-14 2-15-16,-6-3-41 0,-11-2-95 16</inkml:trace>
  <inkml:trace contextRef="#ctx0" brushRef="#br0" timeOffset="82562.72">18929 7213 71 0,'0'0'157'0,"0"-1"-121"0,0-3 7 0,0-1-9 15,0 1-7-15,0-2-5 0,2 1-4 16,-2-2-2-16,4 0 0 0,-2 0 6 15,0-2-1-15,-2-1 0 0,0 2-2 16,0-1 1-16,-6 0-10 0,-3 3-1 16,-5 0-3-16,0 3-2 0,-5 3 1 15,2 0-5-15,-3 0 0 0,-1 10 2 16,0 3-1-16,1 4-2 0,3 3 1 15,7 4 0-15,2 1 0 0,8 1-2 16,0 3 1-16,10-4 1 0,9-4-1 0,5-3-1 16,7-5-1-16,4-6 5 0,9-3-2 15,-1-4 0-15,3-1 0 0,-3-12-2 16,-4-1 4-16,-3-6-2 0,-7 1 1 15,-7 0 2-15,-9-3-1 0,-7 2 4 16,-4 2 0-16,-2-3 1 0,-2 2-1 16,-11 0-2-16,-3 0-3 0,-7 2 0 15,-2 0-1-15,5 4-2 0,-1 4-2 16,7 3-2-16,5 6-6 0,5 0-6 15,2 9-38-15,2 7-9 0,0-3-47 16,0-4-123-16</inkml:trace>
  <inkml:trace contextRef="#ctx0" brushRef="#br0" timeOffset="82917.73">19472 7166 17 0,'0'-6'236'0,"0"-2"-188"16,-2-2-14-16,-8 1 6 0,-3 1-13 15,3 3 0-15,-2 2-4 0,1 2 1 0,1 1-5 16,2 0-11-16,-5 4-3 0,5 7 0 16,-2 3-1-16,6 4-2 0,4 1-2 15,0 1 1-15,0 0-3 0,8-1 4 16,2-1-2-16,3-1-2 0,1-2 2 15,3-4-4-15,5-3 3 0,-1-6 1 0,4-2-1 16,-2 0-4-16,-3-4 5 16,1-7-1-16,0-3 1 0,-7-4 0 15,1 2 0-15,-1-3 3 0,-6-1-2 16,-4-1-1-16,-1-1 1 0,-3 0 1 0,0 2 0 15,0 0-2-15,-7-2 0 0,-1 1 0 16,2 1-1-16,4 4-1 0,-2 5-1 16,2 8-6-16,2 3-11 0,0 0-38 15,0 11-5-15,0-1-49 0,0-2-100 16</inkml:trace>
  <inkml:trace contextRef="#ctx0" brushRef="#br0" timeOffset="83257.75">19970 7144 37 0,'-4'-3'-18'16,"-6"-7"209"-16,0 1-147 0,-7 0-5 16,-6 2 1-16,1 2-12 0,-5 2 5 15,4 2-5-15,-4 1-7 0,2 0-6 0,5 6-1 16,-1 4-4-16,9 6 0 0,3 2-6 15,3 2-1-15,6 5-3 0,0 1 1 16,0-1 0-16,4 1 1 16,9-4-3-16,3-4 3 0,3-2 0 15,8-5-1-15,0-6-1 0,1-4 0 0,1-1 2 16,0-4-1-16,-2-8-1 0,0-3 1 15,-4-4 1-15,-5-1-2 0,-5-2 0 16,-3 1 3-16,-8-1 1 0,-2 2-4 16,0-2 3-16,-2 0 3 0,-10 2-3 15,-3 1-2-15,-1-1-2 0,-3 2 0 0,11 4-8 16,0 3-6-16,8 6-15 0,0 5-17 15,0 0-74-15,0 3-45 0</inkml:trace>
  <inkml:trace contextRef="#ctx0" brushRef="#br0" timeOffset="83624.78">20332 7165 58 0,'0'-8'46'0,"0"-2"124"0,0-1-137 16,-4 0 7-16,2 2-8 0,-4 0-6 15,2 2-4-15,2 3-8 0,-5 2 3 16,1 2-7-16,2 0 0 0,-4 0-9 16,-5 4 0-16,1 9-1 0,0 4 2 15,-5 1 2-15,5 6 0 0,3 0-5 16,3 0 2-16,6 1-1 0,0-2-1 15,6-3 2-15,11-5-1 0,-1-3 2 16,7-6-1-16,0-5-1 0,4-1 2 0,4 0-5 16,-2-12 6-16,2-2-3 0,-4-6 0 15,-3 0 1-15,-5-2 0 0,-2 0 1 16,-9-1-1-16,-4 0 4 0,-4 2 0 15,0 0-2-15,-12 0 0 0,-5 4 0 16,-4 1-4-16,-6 0-1 0,1 5 1 16,5 4-4-16,2 3-2 0,7 4 1 15,4 2-11-15,1 11-29 0,3 1-34 16,2-2-106-16</inkml:trace>
  <inkml:trace contextRef="#ctx0" brushRef="#br0" timeOffset="83954.8">20756 7097 35 0,'-12'-7'219'0,"-5"-1"-186"0,-6 2 21 15,1 2-18-15,1 3-7 0,0 1 7 16,3 0-16-16,5 10-13 0,3 5-3 15,2 5 0-15,-1 4-3 0,9 1 2 0,0 1 0 16,0 0 1-16,11-2-3 0,3-1-1 16,3-5 2-16,3-4 0 0,1-5-2 15,4-6 2-15,2-3-2 0,0 0 0 16,-5-6-2-16,1-5 2 0,-4-3 2 15,-7-3-4-15,-2-2 4 0,-3 0-2 0,-3-1 4 16,-4-1-3-16,0 0 1 16,0 1-1-16,-9-1 0 0,-1 3 0 15,-4 1-3-15,-1 2-1 0,3 4-9 16,3 5-8-16,3 4-12 0,4 2-14 0,2 1-75 15,-2 6-59-15</inkml:trace>
  <inkml:trace contextRef="#ctx0" brushRef="#br0" timeOffset="84289.82">21085 7085 37 0,'-17'-3'177'16,"-2"-2"-110"-16,1 3-18 0,-1 2-1 15,-3 0-23-15,3 2 8 0,-2 11-7 16,7 3-12-16,6 3-10 0,-1 2-1 16,7 2-1-16,2 1-2 0,0-1 1 15,4 0 0-15,11-3-1 0,3-3 0 0,7-4 2 16,0-3-1-16,2-6-5 0,0-4-12 15,-5 0 12-15,-1 0-6 0,-2-9 9 16,-5-4-1-16,1-4 4 16,-5-1-2-16,-6-3-2 0,0 2 4 0,-4-3 0 15,0 2-1-15,-4 0 0 0,-10-1-1 16,-1 1-1-16,-3 2 2 0,1 1-7 15,5 2 5-15,5 4-3 0,5 6-7 16,2 4-42-16,0 1-108 0,-2 0-41 16</inkml:trace>
  <inkml:trace contextRef="#ctx0" brushRef="#br0" timeOffset="84662.84">21420 7071 13 0,'-7'-3'20'0,"3"-4"56"0,-4 0 22 16,0 4-82-16,-1 1 38 0,-3 2-33 0,-3 0-4 15,1 1 2-15,-3 11-6 0,-3 2 3 16,3 6-2-16,-1 0 5 0,3 6-5 15,5 3-5-15,2-1-2 0,-1 0-4 16,9-1-2-16,0-5-1 0,9-3 2 16,7-3-2-16,5-6 2 0,2-2 2 15,1-6-6-15,1-2 3 0,0 0-2 16,2-9-1-16,-2-3 1 0,-3-6 1 15,-3 0 1-15,-5-2-2 0,3-2 2 16,-13 1 1-16,2-3 0 0,-4 1-1 0,-2 0 2 16,0 2-1-16,-4-1 1 0,-4 1-2 15,-2 1-2-15,8 1 1 0,0 4 0 16,-1 5-6-16,3 7-9 0,0 3-23 15,0 0-65-15,0 2-11 0</inkml:trace>
  <inkml:trace contextRef="#ctx0" brushRef="#br0" timeOffset="84993.86">21891 7141 46 0,'-19'0'-7'0,"3"1"134"15,-3 1-83-15,-2 3-10 0,7 5 9 0,-1 4-21 16,5 2-10-16,2 3-3 16,2 3-7-16,2-3-1 0,4 2 0 15,0 0 4-15,0-2-2 0,10-1 1 16,0-2-1-16,9-5 26 0,-3-2-28 0,9-7 4 15,2-2 0-15,0 0-4 0,4-2 5 16,-2-10 2-16,0-4-4 0,-2-2 0 16,-7-2 0-16,-1-3 6 0,-7-1 1 15,-5 2 1-15,-5-1 3 0,-2 0 0 16,-7 3-3-16,-7-1-4 0,-7 0-7 15,-10 3-2-15,-4 0-3 0,-4 1-28 0,2 0-37 16,8 5-46-16,12 1 18 16,7 3-47-16</inkml:trace>
  <inkml:trace contextRef="#ctx0" brushRef="#br0" timeOffset="86093.92">25074 6980 90 0,'2'0'152'0,"2"-5"-116"16,-2-4 22-16,1-1-12 0,-1 2-8 15,0-2-7-15,0 0-4 0,-2 0-2 0,0 0-6 16,0 1 2-16,0 1-6 0,0 1-3 16,-9-2 1-16,1 2-6 0,-2 1 1 15,-5 0-5-15,1 4 0 0,-5 2 0 16,1 0-1-16,-3 0-1 0,-2 5-1 15,5 7-1-15,-1 5 1 0,5 5 0 16,1 5-2-16,7 1 0 0,6 2 1 16,0 0 1-16,10-2 0 0,9 0-1 15,6-4 1-15,8-5 0 0,2-3 0 16,4-7 0-16,5-7 0 0,-3-2 2 0,-2 0-1 15,-2-10-2-15,-6-4 2 0,-4-2 2 16,-8 0-3-16,-7-2 1 0,-8 3 0 16,-1 0 3-16,-3 0 0 0,-5 0-1 15,-3 1-2-15,-8 0 3 0,-3 1-4 16,0-1-3-16,1-1 1 0,3 1 1 0,7 4-3 15,6 3-8-15,0 5-1 16,2 2-18-16,4 1-29 0,6 12 6 16,5 1-34-16,3-3-106 0</inkml:trace>
  <inkml:trace contextRef="#ctx0" brushRef="#br0" timeOffset="86437.93">25632 6977 17 0,'-8'-10'210'0,"-6"-3"-167"0,-1 2 2 15,-1-1 0-15,-5 3-17 16,2 1-1-16,1 1 5 0,-1 6-9 16,5 1-3-16,-5 0-10 0,7 0 1 0,1 5-2 15,3 6-6-15,2 6 0 0,6 3 0 16,0 3-2-16,0 4 0 0,10 1 0 15,9-3 0-15,8-1-1 0,6-2-1 16,2-7 4-16,4-5-3 0,0-3 0 16,3-7-2-16,-9 0 4 0,-2 0 0 15,-4-9-1-15,-7-4-1 0,-3-2 3 0,-7-1 2 16,-4-3-5-16,-4 0 5 0,-2-2 3 15,0-1-6-15,-4 2 0 16,-8 0 0-16,-7-1-2 0,1 2 1 16,-7 0-2-16,2-1-1 0,3 3-2 0,3 4-14 15,11 5-3-15,4 7 7 0,2 1-34 16,4 5-49-16,2 3-51 0</inkml:trace>
  <inkml:trace contextRef="#ctx0" brushRef="#br0" timeOffset="86781.96">26071 6942 36 0,'-9'-8'129'0,"1"-1"-73"0,-2-1-30 15,-5 2 20-15,1 1-19 0,-7 2 16 16,2 4-12-16,-3 1-11 0,1 1-8 15,-2 10 1-15,5 4-4 0,3 3 2 16,5 1-4-16,6 5-7 0,4 0 3 0,0 2-1 16,6-1-1-16,10 0-1 0,7-3 1 15,0-6 2-15,6-1-2 0,-2-6 0 16,4-6 1-16,0-3-2 15,0 0 0-15,4-3 4 0,0-8-2 0,-4-3 0 16,-6-4-2-16,-7-1 3 0,-5 0-2 16,-5-5 7-16,-4 2-1 0,-2-1-6 15,-2 0 2-15,-8 1-2 0,-6 0 0 16,-7 0-3-16,2-1 2 0,1 4-5 15,5 6-6-15,5 6 1 0,8 5 2 0,0 2-30 16,0 4-67-16,0 6-31 0</inkml:trace>
  <inkml:trace contextRef="#ctx0" brushRef="#br0" timeOffset="87126.98">26596 6953 15 0,'-19'-6'190'0,"2"-2"-150"15,-3-1 1-15,-1 5-4 0,-4-2-13 0,-2 5 8 16,3 1 0-16,5 0-9 16,2 3-2-16,3 9-8 0,6 7-7 0,-1 1-3 15,7 6 0-15,2 1 4 0,0 0-1 16,5 1-2-16,9-3-1 0,7-1-2 15,-1-4 0-15,5-3 1 0,-2-6-2 16,2-5 2-16,-3-3-1 0,3-3-2 16,0 0 2-16,2-8 3 0,-6-4-2 15,-1-4-2-15,-7-3 1 0,-7 0 3 16,2-2-4-16,-8-1 2 0,0 1-2 0,0-2 2 15,0 1-1-15,-10 0-2 16,-3-1 0-16,1 3-1 0,0 3-4 0,5 3-10 16,3 3 0-16,4 5-5 0,0 2-38 15,6 2-78-15,3 1-65 0</inkml:trace>
  <inkml:trace contextRef="#ctx0" brushRef="#br0" timeOffset="87475">27028 6982 26 0,'-9'-3'203'16,"-1"-5"-168"-16,0-2 8 0,-5-1-14 16,-5 1-5-16,-1 2 10 0,-2 2-7 15,0 5-9-15,3 1-4 0,-1 0 1 0,0 7-2 16,3 4 1-16,1 4-2 0,7 4-7 15,2 5 0-15,6 1-4 16,2 1 1-16,0 2 1 0,12-2 2 16,4-2-3-16,7-4 0 0,4-3-2 0,0-7 1 15,4-3 2-15,2-3-2 0,2-4 0 16,9 0 0-16,-1-8 2 0,-6-6-5 15,-8-1 3-15,-10-1 1 0,-11-3 0 16,-4 0 3-16,-2-1-4 0,-2 1 0 16,-4-3 2-16,-8 0-3 0,-7 1 1 0,-4 0-2 15,1 1-1-15,-1 2-3 0,2 5-5 16,7 2-2-16,10 7 3 0,2 4-4 15,2 0-50-15,0 5-35 16,0 3-75-16</inkml:trace>
  <inkml:trace contextRef="#ctx0" brushRef="#br0" timeOffset="87823.02">27435 6959 25 0,'-17'-6'168'16,"-1"-3"-126"-16,-3 3-5 0,2 1 0 0,1 4-15 15,1 1 10-15,5 0-1 16,6 2-12-16,-1 11-14 0,1 3-2 0,4 4 2 16,2 3 3-16,0 1-2 0,0 0 1 15,11 2-5-15,5-5 1 0,-1-2-2 16,1-4 2-16,3-2-1 0,-1-6-1 15,1-3 2-15,2-4-3 0,-5 0 3 16,1-5-2-16,1-6 3 0,-5-4-3 0,1-2 1 16,-1-2 3-16,-5-2-1 0,-2-1 3 15,-4 2-1-15,0-1-4 16,-2 0 2-16,0 3 0 0,0-1-3 15,-6 0 0-15,0 3 0 0,0 0-1 0,-3 3-2 16,7 5 2-16,0 5-6 0,0 3-7 16,2 0-33-16,0 13-14 0,0 2-50 15,0-4-76-15</inkml:trace>
  <inkml:trace contextRef="#ctx0" brushRef="#br0" timeOffset="88183.04">27844 6934 25 0,'-12'-5'81'16,"-1"-3"21"-16,3 3-70 0,0 3 27 16,-5 0-23-16,3 2-7 0,-5 0 3 15,3 4-14-15,-1 9-5 0,1 4-3 16,-1 5 0-16,3 1-2 0,2 1 0 0,8 0 0 15,2 1 1-15,0-3-8 0,8-1 1 16,4-3 0-16,7-4 0 0,1-3-1 16,3-5 0-16,4-4 2 0,-2-2-3 15,4 0 3-15,-4-7-3 0,2-8 0 16,-5-1 2-16,-5-3 0 0,-3-2-1 15,-5 0 0-15,-5-1 3 0,-2 0-3 16,-2-1 0-16,-2 1 0 0,-11 0 3 16,-1 0-3-16,-1 2-3 0,-5-1 1 15,3 3 2-15,3 5-2 0,3 2 0 0,5 6 1 16,6 5 0-16,-6 0-14 0,4 9-16 15,-2 7-6-15,2 0-30 0,2 0-18 16,0-3-96-16</inkml:trace>
  <inkml:trace contextRef="#ctx0" brushRef="#br0" timeOffset="88559.06">28344 6999 46 0,'2'-3'-10'0,"0"-6"196"0,-2-1-168 15,0 0 25-15,-6-1-3 0,-4 0-9 16,-5 1 3-16,3 3-9 0,-7 2-8 16,3 3 0-16,-5 2 0 0,3 0 0 15,-3 5 1-15,2 7-1 0,1 3-7 16,5 3-7-16,1 2 0 0,6 4-1 15,6 0-1-15,0-1 0 0,0 1 0 16,10 0 1-16,3-3-1 0,5-2-2 16,3-2 2-16,2-5 3 0,5-4-4 0,10-3 1 15,3-3 0-15,11-2 2 0,-3 0-4 16,-7-7 1-16,-5-9-1 0,-10 0 4 15,-7-2-2-15,-3-2 0 0,-7-2 5 16,-6 0-3-16,-4-2 0 0,0-2 3 16,-10 2 0-16,-6-3-1 0,-9-1-4 0,-6 1-2 15,-6 1 0-15,-1 1-1 16,-1 5-14-16,10 8-17 0,8 8-5 15,9 3-14-15,2 1-163 0</inkml:trace>
  <inkml:trace contextRef="#ctx0" brushRef="#br0" timeOffset="137470.84">15481 6309 52 0,'0'0'37'0,"0"0"-27"0,0 0 11 16,0-2 2-16,0 0-4 0,0 1-1 15,0 0 0-15,0 0-2 0,2 1 6 16,-2-2-3-16,0 2-3 0,0 0-6 16,0 0-4-16,0 0 0 0,0 0-2 15,0 0 0-15,0 0-5 0,0 0 0 16,0 0 0-16,0 0 0 0,0 0 1 15,0 0 0-15,0 0 2 0,0 0 1 16,0 0 0-16,0 0-2 0,0 0 7 16,0 0 1-16,0 0 2 0,0 0 0 0,0 0 4 15,0 0 2-15,0 0 2 0,0 0-8 16,0-4-5-16,-2 2 5 0,2 2-4 15,0 0 0-15,0 0 0 0,0 0 1 16,0-1-4-16,0-1-2 0,0 1 2 16,4 0-1-16,6-3-2 0,3 1-2 0,1 1 6 15,0-1 0-15,1 2 0 16,-5 1-1-16,3 0 1 0,-3 0-3 15,0 0 2-15,-3 0 0 0,-1 3 0 16,-2 0-1-16,2 3-4 0,-4-1 1 0,0 1 2 16,0 4 0-16,-2-2-2 0,0 3 1 15,0-1 1-15,0-2 1 0,-4-1-1 16,0 1 0-16,-4-2-1 0,-3 2 3 15,1-1-3-15,-4-3-1 0,1 0 2 16,1 1 0-16,-3-3-2 0,5 0 1 0,-2 1 0 16,3-1-1-16,3-2 0 0,2 0 0 15,4 0 1-15,-2 0-1 16,2 0 0-16,0 0 0 0,0 0 0 15,0 0-7-15,0 2 0 0,2 1 8 0,6 1-2 16,1 2-3-16,-1-1-2 0,0 1-2 16,4 2 2-16,3 0-3 0,-1 1-9 15,5-1 13-15,-2-2-1 0,1-2-48 16,1-1-28-16,-1-1 20 0,-3-2-107 15</inkml:trace>
  <inkml:trace contextRef="#ctx0" brushRef="#br0" timeOffset="138460.91">15421 7704 2 0,'0'0'18'0,"0"0"112"16,0 0-35-16,0 0-58 0,0 0 9 0,0 0-11 16,0-1-8-16,0-2-4 0,2 1-9 15,4 0-4-15,4-2 3 0,-1 1 2 16,3-1 0-16,-2 3-3 0,1-2 1 15,-1 3 2-15,-2 0-2 0,1 0-8 16,-3 0 2-16,2 0-7 0,-4 4 1 0,0 0-1 16,-2 0 2-16,-2 0-1 0,0 0-2 15,2 0 1-15,-2 2 2 16,0-1-1-16,-2 3-1 0,-8 0-1 15,-4-3-2-15,1 1 1 0,-1-1-4 16,-3 0 1-16,5 0 3 0,-1 0-2 0,1-1-5 16,2-2 6-16,5-1 1 0,1-1 0 15,4 0-1-15,0 2 1 0,-2-2 4 16,2 0-1-16,0 1-3 0,0-1 1 15,0 2-7-15,4 2 6 0,7 1 2 16,-1-1 0-16,9 1 2 0,1 1-12 0,9 0-34 16,4 1-27-16,5-4-34 0,3-3-137 15</inkml:trace>
  <inkml:trace contextRef="#ctx0" brushRef="#br0" timeOffset="139655.97">22017 7654 12 0,'10'1'-11'16,"1"-1"167"-16,5 0-103 0,1 0-14 15,1 0 21-15,1-1-18 0,-1-1-12 0,-1 2 0 16,-3 0-7-16,1 0-4 0,-5 0-8 16,-1 4-4-16,-5 2 3 0,-2 0-4 15,0 2 2-15,-2 0-3 0,0 0 0 16,-2 1-1-16,-11 1 0 0,-1-1 2 15,-3-1-5-15,1 0-1 0,-7 0 2 0,4-1-2 16,-1 1-1-16,1-3 1 0,5 0-1 16,8-3 0-16,-1 0 1 0,3-2-2 15,2 0 0-15,0 0 2 16,2 0 0-16,0 0 0 0,0 0-3 0,4-1-2 15,2-1 1-15,1 2 2 0,1 0 1 16,0 0 0-16,0 0-1 0,3 0 2 16,1 4 0-16,1 2-2 0,3 2 2 15,-1 2-2-15,1 0 2 0,1 2-25 16,1-2-28-16,3-3-21 0,0-4-135 15</inkml:trace>
  <inkml:trace contextRef="#ctx0" brushRef="#br0" timeOffset="140673.04">21839 6127 127 0,'-6'0'55'0,"4"0"-27"15,-2 0 29-15,4 0-15 0,0 0-5 16,0 0 1-16,0 0-9 0,0 0-4 15,0 0-11-15,4 0-4 0,10-3-5 16,1 1 1-16,5 1 2 0,1 1 2 0,-2 0 0 16,-1 0 6-16,-1 0-1 0,-5 0-8 15,-1 4-4-15,-3 3-1 16,-6 0-1-16,0 0 0 0,-2 0-2 15,0-1 3-15,-4 0 1 0,-6 1-1 0,-7 1 4 16,-4-4-5-16,3 3 1 0,-3-3-2 16,5 0 0-16,3-2 0 0,3 1 0 15,2-3 0-15,3 0 0 0,1 0 1 16,2 0-1-16,2 0 1 0,0 1 1 15,0-1 0-15,0 0-2 0,0 1 0 0,0 0-2 16,8 0-2-16,7 5 4 0,-1 1-2 16,1 2 4-16,6 3-2 15,1 2-3-15,9 0 3 0,4 1-2 16,3 1-23-16,3 0-21 0,0-6-43 0,-1-2-183 15</inkml:trace>
  <inkml:trace contextRef="#ctx0" brushRef="#br0" timeOffset="141947.1">28607 7548 200 0,'12'-8'60'0,"-3"0"-6"0,5 2-2 16,-2 2-21-16,-1 1-1 0,1 2-5 15,1 0-8-15,-3 1 1 0,0 0-3 16,1 0-5-16,-9 0-5 0,0 5-4 0,2 1 1 15,-4 3 4-15,0 4 0 0,-6 1-3 16,-9 1 0-16,1 3 1 0,-5-2-2 16,-2-2-1-16,3-1-1 0,-5 0 1 15,-2-1-3-15,0 1 4 0,-1-2-2 16,7-2-2-16,5-4 3 0,7 0-2 0,3-2 0 15,2-1-3-15,0-2 2 0,2 0 1 16,0 0 1-16,0 0 0 16,0 0 0-16,8 0-3 0,3 0 1 15,-3 0 1-15,2 0 0 0,1 0 0 0,1 4-2 16,7 5 4-16,-3 0-2 0,1 2-6 15,10 0-1-15,-3 2 3 0,1 1-5 16,2 0-26-16,-2-2-33 0,-7-6-83 16</inkml:trace>
  <inkml:trace contextRef="#ctx0" brushRef="#br0" timeOffset="143036.18">28324 6092 34 0,'-13'0'179'0,"5"0"-123"15,6 0 10-15,0 0-20 16,2 0-16-16,0 0-10 0,0-1 2 16,0-3 2-16,0-1-9 0,6 1 0 15,0 0-2-15,5 0-1 0,1 1 2 16,0 0-9-16,5 1 2 0,-1 0-2 0,3 2 0 15,2 0-3-15,-3 0 0 0,1 5 0 16,-5 3 0-16,-3-1-3 0,-5 2 1 16,-4 0 1-16,-2 1 0 0,0 0-1 15,-12 0 1-15,-5 1 2 0,-1-1-3 16,-3-3-3-16,0-1 0 0,5 1 0 0,-5-2 2 15,4 0-4-15,5 0 4 16,2-3 1-16,6 0 1 0,4-1-3 16,0-1-4-16,0 0 0 0,4 0 5 15,6 0 1-15,7 0 1 0,1 0 0 0,5 4-2 16,4 1-1-16,0 4-2 0,2 2-9 15,-3 2-21-15,-3 1-8 0,0-1-13 16,-4 1-30-16,-3-5-67 0</inkml:trace>
  <inkml:trace contextRef="#ctx0" brushRef="#br0" timeOffset="153349.76">30529 6847 156 0,'0'0'36'15,"0"0"-2"-15,0 0 7 16,0 0-25-16,0 0 12 0,0-3-4 15,-2-1-4-15,2 2-2 0,0 0-2 16,0-1 0-16,0 0-1 0,0-1 3 0,-2 1-3 16,0 0-1-16,0 0 3 0,-2-1-2 15,0 1-5-15,0 1 1 0,-1-1-3 16,3 0-4-16,0 1 3 0,2 1-2 15,-2-2 4-15,0 0-3 0,2 1 0 16,0-2 0-16,0 3-2 0,0-1-1 0,0-1 2 16,-2 0 0-16,2 2 1 0,-2-4-3 15,-2 0-3-15,2 0 6 16,0-2-3-16,-4 2 1 0,1-1-3 15,1 1 4-15,-6-1-2 0,2 1 0 0,-5 3-2 16,-1-2-2-16,-7 2 1 0,1 2-1 16,1 0 1-16,-6 0 0 0,2 5 1 15,3 3 0-15,-5 2-1 0,-2 3 0 16,2 3-2-16,0 0 4 0,7 1-2 15,3 2 0-15,5 4 0 0,0 2-1 16,3 4 0-16,5 2 2 0,0 0-1 0,2 0 0 16,4-2-2-16,13-4 3 0,0-1 0 15,5-4-2-15,5-5 1 16,2 0 1-16,4-5-2 0,6-3 1 15,3-5 0-15,1-2 3 0,5 0-2 0,-5-12-2 16,1-2 2-16,-3-4 1 0,-6 1-1 16,-6-1-1-16,-6-2 0 0,-5 0 2 15,-7-1 0-15,-5-3 0 0,-4-1-1 16,-2-1-1-16,0-4 2 0,-4 0-3 15,-9-2 1-15,-1 1 1 0,-7 4-1 0,3 4 0 16,-1 8-2-16,-6 5 1 0,5 7 1 16,-3 3-1-16,4 1-4 0,1 13-4 15,3 7-13-15,7 4-19 16,2 1-25-16,4-2-32 0,2-1-164 0</inkml:trace>
  <inkml:trace contextRef="#ctx0" brushRef="#br0" timeOffset="153977.79">31261 6848 144 0,'2'-7'54'0,"-2"1"-5"16,2-2 21-16,-2 1-29 0,0-3-2 15,-2 1-5-15,-4 1-3 0,-2 0-3 16,1 1-5-16,-3 1-3 0,-4-2-8 16,-3 2 4-16,-1 1-5 0,-5 2 0 0,-2 1-4 15,-4 2 2-15,-2 0 1 0,-2 0 1 16,2 0-2-16,-2 4 1 0,4 4-2 15,0 4-1-15,0 2-4 0,2 1 0 16,11 8-3-16,-3 1 2 0,11 2-3 16,-1 6 0-16,9-1 2 0,0 0 0 15,0 4-2-15,9 1 2 0,7 1 0 16,3-2-1-16,6-3 1 0,4-7-1 15,2-4 2-15,8-4-1 0,4-6-1 16,1-3 0-16,3-6 2 0,1-2-1 16,-5-3-1-16,1-10 1 0,-7-5 1 0,-2-4-3 15,-6 1 3-15,-6-4-1 0,-7 1 3 16,-5 0-2-16,-7-3 1 0,-4-2 1 15,0-1 4-15,-11-3-4 0,-5-1-1 16,-5-2-2-16,3 3 0 0,-7 3-1 16,0 5-1-16,0 10 1 0,4 8-1 0,5 7-5 15,-1 6-5-15,7 15-14 16,-6 8-27-16,3 3-32 0,-5-2-49 15,1-2-246-15</inkml:trace>
  <inkml:trace contextRef="#ctx0" brushRef="#br0" timeOffset="155525.87">31453 7480 0 0,'0'1'0'0,"0"-1"145"16,0 0-66-16,0 0-48 0,0 0 16 16,0 0-10-16,2-1-8 0,0-1-3 15,-2 1-5-15,0-1-4 16,5 1-2-16,-5 0 0 0,0 0 1 0,0 1 1 15,0 0 5-15,0 0-7 0,0 0-3 16,0 0-8-16,0 0-2 0,0 2-3 16,0 5 3-16,0 4 0 0,0 1 1 15,0 2-2-15,0-1-2 0,0 1 3 16,0 1-1-16,4 0-1 0,-4 1 0 0,2 0-1 15,0-2 2-15,-2-1-1 0,0-2-1 16,0-2 2-16,0-2-3 0,0-2-8 16,0 1-2-16,4-4-5 0,0 1-9 15,2-1-6-15,7-1-20 0,-1-1-51 16,-2 0-113-16</inkml:trace>
  <inkml:trace contextRef="#ctx0" brushRef="#br0" timeOffset="155983.91">31726 7459 0 0,'0'0'37'0,"0"0"88"16,0 0-89-16,0 0 6 0,-2 0-22 15,-4 4-6-15,4 0 12 0,-4 2-3 0,1 0-10 16,-1 2 1-16,2 3 0 0,0-2-1 15,-2 3-3-15,2 0-7 0,0 2 3 16,-1 0-4-16,3-1 2 0,0 3-3 16,2-2 2-16,0 0-3 0,0-1 1 15,0-1 0-15,0 1 0 0,4-2-2 16,3 0 1-16,3-2 2 0,0-1-2 15,3-1-2-15,-1-3-5 0,-2 0 2 16,3-2 1-16,-1-2 1 0,-3 0 3 16,-1 0-2-16,0-1 4 0,0-4-2 0,1-1 0 15,-3-3 3-15,-2 2-1 0,-4-1 0 16,0 1 1-16,0 0-1 0,0 0 5 15,-2 0-4-15,-4 0-1 0,-5-1 0 16,1 4-2-16,0 1-1 0,-3 0-2 16,1 3-4-16,-1 0-23 0,1 1-55 0,2 5-115 15</inkml:trace>
  <inkml:trace contextRef="#ctx0" brushRef="#br0" timeOffset="164844.41">30054 5428 2 0,'0'0'12'0,"0"0"151"15,0 0-102-15,0-3-32 0,0-5 21 16,0 4-16-16,-2-3-4 0,2 2-7 16,0 1-4-16,0 0-4 0,0-1-2 15,0-1 2-15,0 1 1 0,0 0 2 16,0 1-2-16,0 4 1 0,0-2-3 0,0 2 0 15,0 0-1-15,0 0 2 0,0 0-6 16,0 0-1-16,0 0-4 0,0 0-1 16,0 0-5-16,0 0 0 0,0 0 1 15,-2 7 3-15,2 4-2 0,0 0 0 16,-2 0 0-16,2 5 4 0,0 0-3 15,-2 4-1-15,-5 2 2 0,5 0 14 16,-4 1-3-16,4 3-10 0,0-4-4 16,0 1 5-16,0-2-2 0,2-1-2 15,0-2 1-15,-2 0 0 0,2-2 0 16,0-2-1-16,0-1 3 0,0-3-2 0,0 1-1 15,0-3-1-15,0-4 2 0,0 0 1 16,0-2-1-16,0-2-1 0,0 2 2 16,0-2-1-16,0 0 0 0,0 0-2 15,0 0 0-15,0 0-5 0,0 0-11 16,0 0-2-16,0 0-3 0,0 0-10 15,0 1-8-15,0 1-10 0,6-2-20 16,0 0-58-16,-2-10-131 0</inkml:trace>
  <inkml:trace contextRef="#ctx0" brushRef="#br0" timeOffset="165361.44">30108 5415 6 0,'0'0'126'16,"-5"0"-77"-16,1 0-9 15,2 0 9-15,-6 0-20 0,8 0 5 16,-6 0-1-16,2 0-9 0,0-1 0 0,1 1-5 16,1 0 3-16,0 0-4 0,0 0-1 15,2-2-4-15,0 1-2 0,0 1-4 16,0-1 1-16,0 0-5 0,2-1-2 15,7 1 2-15,3 0 0 0,5-3-1 16,1 0-1-16,3-1 1 0,2 2-1 0,1 1-2 16,1-3 1-16,-4 3 1 0,0 0 0 15,-3 1-2-15,-3-1 1 0,-1 1 1 16,1-3-3-16,-7 0 2 15,-2 3 2-15,-2 0-2 0,-4 0-1 16,0 1-3-16,2 0-4 0,0 0-6 0,-2 0-5 16,0 0-3-16,0 0-1 0,0 0-5 15,0 3-1-15,0 4-14 0,0 1-12 16,-4 0-24-16,0-5-40 0</inkml:trace>
  <inkml:trace contextRef="#ctx0" brushRef="#br0" timeOffset="165760.47">30023 5588 2 0,'0'4'8'0,"-2"-4"6"15,2 1 41-15,-4-1 64 0,2 0-88 16,0 0 13-16,-3 0-29 0,1 0 2 16,4 0 9-16,-4 0-8 0,2 0-4 15,2 0-3-15,0 0 1 0,0 0-8 16,0 0 12-16,2 0 5 0,6 0-2 0,5 0-3 15,-1 0-7-15,7 0 0 0,1 0-4 16,3 0-2-16,2 0-2 0,0 0 0 16,0 0 0-16,-1 0 0 0,3 0-3 15,0-1 3-15,0 1 0 0,-4 0-7 16,-3 0-25-16,-1 0-26 0,-4 0-49 15,-1 0-95-15</inkml:trace>
  <inkml:trace contextRef="#ctx0" brushRef="#br0" timeOffset="166471.51">30825 5444 2 0,'0'3'7'16,"0"-1"77"-16,0-2 64 0,-2 0-110 0,0 0 31 16,2 0-30-16,0 0-12 0,-2-2 5 15,0 2-5-15,-3 0-8 0,5 0-1 16,-2 0-7-16,0 0-1 0,-2 2-8 15,2 6-2-15,2 0 6 0,-6 4 1 16,6 3-2-16,-4 3 0 0,-2 3-2 0,-3 2 2 16,3 1 3-16,2 0 0 0,-2-3-6 15,6 1 0-15,0-1-2 0,0 0 1 16,0-1 1-16,-2-1 1 15,2-1-3-15,0-2 0 0,0 1 4 0,0-6-2 16,0-1-1-16,-2-3-2 0,2-4 2 16,0 1 0-16,0-2-1 0,0-2-2 15,0 0-6-15,0 0 1 0,0 0 0 16,0 0-3-16,0-2-16 0,6-5-17 15,0-4-23-15,2-2-43 0,-1-4-121 0</inkml:trace>
  <inkml:trace contextRef="#ctx0" brushRef="#br0" timeOffset="166981.54">30748 5454 4 0,'-4'3'45'0,"0"-3"81"0,-2 0-90 15,0 0 27-15,2 0-28 0,-3 1-9 16,7 0 13-16,-2-1-12 0,0 0-7 16,2 0 0-16,0 0 1 0,0 0-3 15,0 0-6-15,11 0 2 0,3-5-3 16,9-1-2-16,2-3-2 0,1-1-2 15,6 1 1-15,5-1-4 0,0-3 2 16,4 0-3-16,3 0 1 0,-3 0 2 16,-6 2-4-16,-4 3 0 0,-10 0 1 15,-7 2 0-15,-5 3-2 0,-3 2 1 0,-4 0 3 16,-2 1-3-16,0 0 0 0,0 0-3 15,0 0 2-15,0 1-5 0,-6 5 0 16,-1-1-4-16,3 3-8 0,-2-2-11 16,6 2-11-16,-6 1-12 0,4-3-14 15,-4 1-51-15,-1-4-53 0</inkml:trace>
  <inkml:trace contextRef="#ctx0" brushRef="#br0" timeOffset="167384.57">30773 5593 13 0,'0'4'20'16,"0"-2"25"-16,0-1 101 0,0-1-112 15,4 0 29-15,5 0-24 0,3-6-6 0,5 0 3 16,5-1-12-16,3-1 2 15,2-1-10-15,4 0 0 0,0 0-7 16,-2 1-3-16,2 3-3 0,-6 2-2 0,-5-2-1 16,-1 5 1-16,-5 0-3 0,-3 0-14 15,-5 0-18-15,0 3-16 0,-4 0-29 16,-2-2-91-16</inkml:trace>
  <inkml:trace contextRef="#ctx0" brushRef="#br0" timeOffset="168445.63">31315 5934 17 0,'2'1'16'0,"2"-1"157"0,-4 0-130 15,0 0 8-15,0 0-4 0,0 0-18 16,0 0-1-16,0 0-3 0,0 0-13 15,0 0-4-15,0 0-4 0,0 1-9 16,0 3 10-16,0 2-1 0,0-1 1 16,0 4-5-16,0-2 4 0,0 0-3 15,0 3 0-15,0-2-1 0,0 0 2 16,0 1-1-16,0 0 0 0,0 0-2 15,0-3 1-15,0 2 1 0,0-3-8 0,0 0-11 16,0 0-6-16,0-3-18 0,6-1-38 16,2-1-91-16</inkml:trace>
  <inkml:trace contextRef="#ctx0" brushRef="#br0" timeOffset="168835.65">31553 5909 23 0,'0'0'3'0,"0"0"130"15,0 0-110-15,0 1 22 0,-7 3-15 16,1 4-11-16,0-1 5 0,-2 3-8 15,1 0-6-15,3 1-3 0,0 0-2 0,2 2-2 16,-2-2 0-16,2 2 0 16,2 0 4-16,0-1-4 0,0 0-2 15,0-1 2-15,2 0-4 0,2 0 2 16,4 0 1-16,3-2-1 0,1-2 0 0,3 0 2 15,-1-4-3-15,3-2 0 0,-3-1 1 16,-2 0-1-16,-1 0-3 0,1-1 1 16,-6-4 1-16,1-2 1 0,-3-2-2 15,-4 1 5-15,0-1 2 0,0 0-4 16,-2 2 2-16,-5 0 4 0,-3 0 0 0,-2 4-6 15,3 1-1-15,-5 2 0 0,2 0 1 16,-3 0-11-16,3 8-22 16,1 0-55-16,-1-1-99 0</inkml:trace>
  <inkml:trace contextRef="#ctx0" brushRef="#br0" timeOffset="193453.06">12694 9759 193 0,'0'-5'60'16,"0"3"-24"-16,-8-3 15 0,4 3-17 15,4-2-6-15,-2 0 1 0,0 2-3 16,2-2-6-16,0 1-5 0,-4 2 9 16,4-1-6-16,0 1 1 0,-3 1-2 0,3-1 3 15,0 1-3-15,-2 0-3 0,2-1-3 16,-2 1 0-16,2 0-7 0,0 0-2 15,0 0-3-15,0 6 3 16,0 4 1-16,0 5-3 0,0 2 1 0,0 2 1 16,0 3 0-16,0 1-3 0,0 3 2 15,0 2 1-15,0-1-2 0,0 1 0 16,0 3 0-16,0 0 2 0,0-2 0 15,0-1-2-15,0-3 0 0,-4-3 2 16,2-3-1-16,0-3-2 0,-4-4 0 16,4-3 2-16,0-4 0 0,0-3-1 15,0-2 0-15,0 0 3 0,-3 0 0 0,1-5-3 16,-2-5 1-16,4-4-2 0,2-4 2 15,-2-2-3-15,2-4 4 16,0-8-3-16,0 1 1 0,0-6-1 0,2-4 3 16,6 1-4-16,-2 0 2 0,5 2 2 15,-1 4-3-15,7 3 1 0,-1 3 1 16,3 3-3-16,4 3 2 0,-1 2 2 15,3 3-4-15,2 2 2 0,-2 3 0 16,2 1 2-16,4 2-1 0,0 3-1 0,0 2-1 16,0 3 3-16,-2 1-1 0,-3 0-3 15,-3 6 2-15,-2 4 1 0,-5 2 0 16,-3 1-1-16,-7 4-1 0,-2 3 3 15,-4 0-1-15,0 1-1 0,0 2 0 16,-6-1 2-16,-4 1 0 0,-7-1-2 16,-2 0 1-16,-3 0 0 0,1-1 1 15,-4-2-2-15,-2 0 0 0,1-1 1 16,1-3 0-16,0-4-3 0,8-1 0 15,5-6 3-15,2-4-5 0,3 0-1 0,1 0-1 16,2 0 2-16,2-5 0 0,2 2-1 16,2-3-5-16,10 2 7 0,-1 3-1 15,7 1 2-15,-1 0 0 0,0 0 2 16,3 10 0-16,1 2-1 0,2 0 0 15,-3 3 4-15,5 0 7 0,-4 1-3 16,1 0 3-16,-5 0 1 0,0 0-3 16,-1-1-3-16,-6-3-1 0,3-1 0 15,1 0 1-15,-3-2-3 0,1-3-2 16,0 0 2-16,3-4 0 0,-5-2-2 0,7 0 1 15,-1 0-1-15,3-1-5 0,2-7-15 16,-3-2-26-16,-5 1-21 0,-1-2-33 16,-4-2-178-16</inkml:trace>
  <inkml:trace contextRef="#ctx0" brushRef="#br0" timeOffset="194950.15">15603 9562 1 0,'0'0'138'0,"0"0"-53"0,0-1-45 16,0 0 17-16,0-1-12 0,-2 0-9 15,-3-2-8-15,3 2-2 0,-4 0-2 0,0 0 2 16,0 2-6-16,-3-1-1 0,3 0-3 16,0 1-6-16,0 0-4 0,0 0 0 15,-3 0 6-15,3 0-4 16,-4 0-3-16,0 0-1 0,1 0 0 0,-3 2-1 15,-1 3-1-15,1 1 0 0,-2 0-1 16,-1 2-1-16,-1 3 0 0,-1-1 3 16,-2 1-2-16,3 0 0 0,-3 2-1 15,3-2 3-15,-1 3-1 0,-1 1 1 16,3-2-1-16,1 3 0 0,5 0 0 0,1-2-2 15,2 2-2-15,2-1 4 0,-2 0-1 16,6-1-1-16,-5 1 0 0,5 1 1 16,-2-3 0-16,2 0-1 15,0 1-1-15,0-2 2 0,0 1 0 0,0 0-1 16,0 0-1-16,0-2 2 0,0 1 0 0,5-3-1 15,-1 1-1-15,4 0 2 16,0-3-2-16,3 2 3 0,1 1-2 16,-2-4-2-16,1 2 4 0,5-2-2 15,1-2 0-15,3 0 2 0,1 0 0 0,0-3-1 16,1 0 6-16,-3-1-2 0,2 0-4 15,-1 0 0-15,7 0 0 0,-2-1 1 16,2-4-1-16,0 0-1 16,-4 0-1-16,-5-1 3 0,-3 0-1 0,-3 2-1 15,0 0-1-15,-3-2 2 0,3 1-3 16,-2-2 2-16,5-1 0 0,-1-1 1 0,-1-1 0 15,-1-1-1-15,-1 1-1 16,-3 0 3-16,-4-1-1 0,0-1-1 16,0 3 0-16,-4-2 1 0,0 1 0 0,0-1-2 15,-2 1 1-15,-8 1 1 0,-1 1-1 16,-1 0-1-16,-7 0-1 0,1 2 0 15,-1 4 1-15,-1-1 3 0,-1 2-3 16,0 1 0-16,3 0 2 0,-1 0-2 16,5 0 1-16,1 6 0 0,5-1 1 15,4 2-2-15,4-1 0 0,0 0 1 0,6 3 2 16,8-2-1-16,7 0-3 0,6-1 5 15,4 1-2-15,0-3-1 16,6 1-1-16,7-3 1 0,7-2-4 16,3 0-13-16,6 0-33 0,-4 0-14 0,-9-7-33 15,-7-2-146-15</inkml:trace>
  <inkml:trace contextRef="#ctx0" brushRef="#br0" timeOffset="196117.21">17440 9532 7 0,'4'0'177'15,"3"0"-90"-15,-7 0-44 0,2-2 20 0,-2 2-14 16,0-1-8-16,0 0-9 0,0 1-3 15,0-1-6-15,0 1-2 0,0 0-7 16,0 0-4-16,0 3-4 0,0 7 5 16,0 2-3-16,0 6 2 0,2 1-2 15,4 4 2-15,0 2 4 0,-4 1-6 16,2 1-7-16,1-1 2 0,-1-1-2 0,-2 0 2 15,0-1-1-15,0-3-2 0,2 0 1 16,-2-4 0-16,0-1 1 0,2-3-2 16,-4-6 0-16,0-4 0 15,0-1 2-15,0-2 1 0,0 0 6 0,0-2-6 16,-6-10-1-16,0-5-1 0,4-1 0 15,-6-6 0-15,3-4 0 0,1-3-1 16,-2-4-1-16,4-2 3 0,2-3-2 16,0-5-1-16,0 0 0 0,8-1 2 15,1 4-1-15,5 6-1 0,3 7 0 0,-1 5-15 16,5 5 25-16,4 5-8 0,1 2 0 15,5 2-1-15,2 3 1 0,7 3-1 16,-3 3 1-16,4 1 0 0,-3 0 1 16,-5 5-2-16,-2 6 0 0,-11 7 1 15,-5 0-1-15,-7 3-1 0,-8 2 2 16,0 1 1-16,-10 0 13 0,-7-2-21 15,1-2 4-15,-5-1 2 0,-4 1 1 16,-2-1-3-16,2 0 2 0,1-2 2 16,3-5-2-16,11 1 0 0,1-7-1 0,9 0 2 15,0-2-1-15,0-1-2 0,0 1 0 16,2-2 1-16,11 0 1 0,3 1-1 15,1-3 0-15,4 3 2 0,3 0-2 16,-1 0 1-16,6 5 0 0,-4-2 1 16,2 2-1-16,4 2-2 0,-2-3 2 15,0 3 1-15,-5 0 0 0,-3-2-3 16,-2 1 1-16,-7 1 3 0,-2-1-2 15,-3 0-1-15,-5 0 0 0,0-3 3 16,-2 1-2-16,0-2-1 0,0 1 2 0,0-3-1 16,-6 2 3-16,-5 1-3 0,-3-3 2 15,-3 3 0-15,-1 0-1 0,-7-2-2 16,2 3 1-16,-2 1 3 0,-4 0-4 15,0 4 0-15,-4 1 0 0,6 2 2 16,1-4-2-16,9 1-13 0,5 0-13 0,5-1-20 16,7-1-31-16,-2-1-33 0,2-4-238 15</inkml:trace>
  <inkml:trace contextRef="#ctx0" brushRef="#br0" timeOffset="198122.33">12359 10665 11 0,'2'0'200'0,"3"0"-166"0,-3 0-5 16,2-1 15-16,0-3 1 0,-4 1-12 15,4 0-11-15,0 1-6 0,-4-1-2 16,6 2 0-16,-2-4-6 0,5 2-4 0,3 0 3 16,-4 1-2-16,1 2 1 15,1 0-3-15,0 0-3 0,5 0 4 16,5 0-2-16,5 5 14 0,4-2 2 15,4 1-12-15,-2-2-1 0,0 1-6 0,4-1 3 16,3-2 2-16,5 0 1 0,-2 0-3 16,1-2 4-16,3-4-1 0,-5 1-3 15,-3 4 1-15,-2-2-1 0,-2 1-1 16,0 1 1-16,4-3-1 0,0-1-1 15,3 0 1-15,-1 1 1 0,2-1-3 0,3-1 1 16,-1 0 1-16,1-3 0 0,5-1-2 16,5 0 1-16,0-1 1 15,1 1-2-15,-1 1 2 0,-2 0-2 16,-5 2 1-16,1 3 1 0,-5 0-1 0,-1 3 0 15,-1-1-1-15,0 2 2 0,-1 0-2 16,-1 0 1-16,2 0 2 0,1 0-2 16,-1 0-1-16,0-2 1 0,1-1 1 15,-5 0 0-15,2-2-2 0,-4 1 1 16,0-2 1-16,-4 3-1 0,-2 2-1 15,0-2 0-15,-4 2 2 0,-4 1 0 0,2-1-3 16,-5-1 2-16,5 2 1 0,0-3 0 16,1-2-2-16,5 3 1 15,2-2 1-15,0 1 0 0,5 1-2 16,-1-2 1-16,2-3 1 0,2 2 1 0,-2-1-4 15,1 0 2-15,-1 1 1 0,-2 3 0 16,-2-1-2-16,2-1 0 0,-4 3 4 16,-2-1-3-16,0 2 0 0,2 0-1 15,-2 0 2-15,-2 0 1 0,4 0-4 16,-2 0 4-16,2 0 0 0,0 0-1 0,4-2-1 15,-2-1 1-15,-2-1-1 0,4 2 1 16,-2-1 0-16,2-3 0 0,-2 3 2 16,3-1-2-16,-3 1-1 15,-2 0 0-15,2 0 2 0,2 1 0 0,0 0-3 16,2 0 1-16,-2-3 2 0,0 0-2 15,7 1-1-15,-5-2 1 0,2 0 2 16,-1 2-1-16,-1-2-3 0,-2 1 2 16,0 2 1-16,0 0 0 0,0 0-2 15,-2 2 1-15,3 0 1 0,-5 0-1 0,2 1 0 16,2 0-1-16,2 0 2 0,2 0-1 15,1 0 0-15,-1 0 0 0,2-1-1 16,3-2 1-16,1-3 0 0,3-1 1 16,1 1-2-16,-1 0 2 0,-1 0-2 15,-1 2 2-15,-3 1-2 0,1-2 2 16,-1 4-2-16,0-2 1 0,-3 1 0 15,-3 1 2-15,4 1-3 0,-6 0 0 16,0 0 2-16,1 0 0 0,1 0-2 16,2 0 1-16,0-3 1 0,3 0 0 0,-1 0-3 15,5 1 2-15,-3-1 1 0,0-4 0 16,5 1-2-16,-5 0 1 0,1-3 1 15,-1 5-1-15,-2-3-1 0,3 1 1 16,-3 1 1-16,-4 3 0 0,3-2-3 16,-3 0 2-16,-2 4 1 0,6-1 0 15,-3 0-3-15,3 1 2 0,2 0 1 16,1-4 0-16,5 3-3 0,1-3 2 15,-2 0 2-15,-3 1-2 0,-2-1-1 16,-5-1 1-16,-7 1 1 0,-2 0 0 0,-5 1-1 16,-11 2-1-16,-3 1 2 0,-10-1-1 15,0 1 1-15,-4 0 6 0,-4 0-6 16,-9 0-1-16,1 0-3 0,-1 0-11 15,3 3-21-15,3 0-24 0,7 1-17 16,4-4-50-16,-2 0-149 0</inkml:trace>
  <inkml:trace contextRef="#ctx0" brushRef="#br0" timeOffset="200614.47">12440 11256 130 0,'0'0'91'0,"0"0"-59"0,0 0 21 16,-2-1-11-16,0-2-3 0,0 1-5 0,0-2-8 16,0 1-1-16,0 1-2 0,2-3-2 15,-5 1-2-15,1 1 2 0,4 1-4 16,-4-1-2-16,2 2-3 0,0-1-1 15,-2 0 1-15,0 0-7 0,2-2 1 16,-5 1 1-16,3 0-2 0,-2 0-3 16,0-1-3-16,-2 1 4 0,-3 0 1 15,1-1-3-15,-4 1 2 0,-3 2-1 16,-2 0 1-16,1 1-2 0,1 0 2 15,-1 4 1-15,-3 5-1 0,0 3-3 0,-1 5 2 16,-1 2 2-16,-2 6 0 0,2 4-3 16,5 0 2-16,3 1 2 0,7-2-4 15,4 2 0-15,4-1-1 0,0 1 1 16,2 1 1-16,12-3-2 0,5-3-1 15,4-4 3-15,1-4-4 0,10-4 2 0,3-5 0 16,2-7 1-16,11-1-1 16,1-2 1-16,3-13-1 0,0-6-1 15,-7-2 2-15,-7-1-1 0,-11-2 0 16,-5 3 2-16,-7 1-1 0,-9 1 0 0,-6 3-1 15,-2 2 1-15,0 0 2 0,-10-1-3 16,-7 0 0-16,1-1 2 0,-9 0-2 16,-2-2-1-16,-2 2 0 0,0 3 2 15,7 4-1-15,5 7-3 0,9 4-2 16,4 0-2-16,4 11-16 0,0 5-13 0,2 5-6 15,10-1-18-15,7-4-19 0,-3-4-77 16,3-2-135-16</inkml:trace>
  <inkml:trace contextRef="#ctx0" brushRef="#br0" timeOffset="201049.49">13048 11274 70 0,'0'-8'113'16,"0"2"-56"-16,-2 1 9 16,-3-2-11-16,-1 3-12 0,0 1-1 15,2-2-5-15,-2 2-2 0,-3 3-9 0,-5 0-6 16,2 0-2-16,-7 0 1 0,0 8-1 15,-3 5-7-15,-1 3 3 0,-2 3-3 16,0 4-3-16,3 0-3 0,-1 3 1 16,10-1 0-16,5 0-3 0,8 1-3 15,0 1 0-15,4-4 2 0,11-1-1 0,3-3-3 16,7-4 3-16,2-4 0 0,8-1-2 15,0-5-3-15,9-5 2 0,5 0 3 16,3-2-1-16,4-12 0 16,-5-2 0-16,-3-3 3 0,-11-5-3 0,-4 1-1 15,-10 3 2-15,-6-3 1 0,-7 3 0 16,-4 0-2-16,-6-2 4 0,0 2 0 15,-12-3-1-15,-7-1-4 0,-6 0 4 16,-6 1-1-16,-2 0-2 0,-6 3-2 16,2 8 1-16,-3 5 1 0,5 7-10 0,4 0-25 15,9 15-13-15,5 3-7 0,9 2-43 16,2 0-266-16</inkml:trace>
  <inkml:trace contextRef="#ctx0" brushRef="#br0" timeOffset="202378.57">15059 11184 9 0,'0'-1'-9'0,"0"-3"170"15,0-1-101-15,0 0-21 0,0-2 22 16,0 1-19-16,-2 0-11 0,-2 0-4 15,-2-2-8-15,1 3 7 0,-1-4-8 16,-2 1-1-16,2 2 2 0,-3-3 5 16,-1 2-9-16,0 3-1 0,-1-2 1 0,1 3-1 15,-2 1-2-15,-1 2-4 0,-5 0 5 16,-3 0-7-16,0 9-1 0,-1 3-1 15,3 3 4-15,5 3-4 0,-1 6-1 16,1 5-1-16,-5 8 4 0,5 4-5 16,3-4-1-16,7-1 2 0,4-5-2 15,4-5 1-15,9-2-2 0,5-4 1 16,5-4 2-16,6-3-2 0,4-6-2 15,6-3-1-15,3-4 4 0,3-3-4 16,1-12 0-16,-3-3 2 0,0-5 1 0,-5-2 0 16,-9-5 0-16,-1-3 0 0,-7 2 2 15,-8-3 1-15,-3 3-2 0,-8 4-1 16,-2 0 5-16,-8 3-2 0,-11 0-2 15,-4 2-1-15,-4 2 1 0,3 3 0 16,-3 2-2-16,2 6 0 0,4 7 1 16,7 2-1-16,6 0-2 0,3 15-4 15,5 4-12-15,0 4-19 0,0 5-24 16,3-7-28-16,1 0-104 0</inkml:trace>
  <inkml:trace contextRef="#ctx0" brushRef="#br0" timeOffset="202854.6">15607 11256 9 0,'0'-9'210'0,"-9"-2"-136"16,1 3-23-16,0-2 7 0,-2 0-20 15,-1 4 2-15,1-1 0 0,0 3-12 16,-7 3-7-16,1 1-8 0,-3 0 3 15,-6 0-5-15,9 7 3 0,-7 4-3 0,2 3 2 16,5 6-5-16,-1 4-3 16,7 3-1-16,2 3-1 0,8-2-1 15,0 1-2-15,4-4 0 0,12-2 1 16,7-2 1-16,2-2-3 0,8-4 0 0,2-3 3 15,4-5-3-15,9-5-3 0,5-2-3 16,3 0 9-16,0-11-1 0,-6-4-2 16,-7-5 1-16,-8-1 2 0,-2-1-1 15,-8-3-1-15,-8 1 1 0,-7-1 4 16,-6-2 1-16,-4 1 2 0,-6-1 0 15,-13 0-2-15,-1 1 0 0,-7 2-2 0,-10 0-2 16,-3 4-1-16,-7 2-1 16,-5 4-1-16,0 5 0 0,5 8-1 15,14 1-2-15,14 7-1 0,11 13-12 0,8 8-30 16,0 3-37-16,0-4-46 0,4-2-287 15</inkml:trace>
  <inkml:trace contextRef="#ctx0" brushRef="#br0" timeOffset="203966.66">17170 11078 0 0,'2'-4'223'16,"-2"-1"-176"-16,0 0 2 0,0 1 0 0,0-3-9 15,0 0-3-15,-2 2-6 0,-1-3-3 16,-1 1-2-16,2 0-5 0,0 0-3 16,-6 1-6-16,2 1 1 0,2-2-4 15,-7 3-3-15,-1 0 0 0,-1 2-1 16,-1 1-2-16,-3 1 2 0,-1 0-2 0,-1 0 0 15,-4 0 0-15,3 6 1 0,-5 6-1 16,0 3 0-16,2 5 4 16,-3 4-1-16,3 4-6 0,0 4 5 15,9 0-1-15,5 4-1 0,9 2-3 0,0-1 0 16,15-1 2-16,8-4-4 0,8-4 4 15,2-7-2-15,6-9-1 0,8-4 0 16,3-4 1-16,4-4-2 0,4 0 4 16,-2-7-2-16,-3-9 0 0,-3-4 1 15,-7-4-2-15,-6-6 1 0,-10 2 0 16,-8 1 1-16,-9 2 2 0,-8 2 0 0,-2 2 2 15,-2 1-1-15,-10 1 1 0,-7 0-3 16,-3 0-2-16,-7 2 3 16,-2 1-4-16,-5 1 2 0,1 3 0 15,4 1-1-15,2 3-1 0,9 2 0 0,7 5 3 16,9 1-3-16,4 4-8 0,0 12-13 15,8 5-21-15,5 2-15 0,5-2-19 16,1-2-71-16</inkml:trace>
  <inkml:trace contextRef="#ctx0" brushRef="#br0" timeOffset="204454.69">18112 11108 8 0,'6'-4'72'0,"-2"-2"72"16,-4-2-96-16,0 2 18 0,0-4-15 15,0 1-4-15,-8-1-10 16,0-1-4-16,-2 0 0 0,-3 2-11 0,-1-2-7 16,-5 2 4-16,-2 1-2 0,-3 4-2 15,-1 1-1-15,-4 3-1 0,0 0 0 16,-2 0-4-16,-2 5 0 0,0 10 1 15,0 5-2-15,0 5-3 0,2 5-3 16,4 1 2-16,8 4-1 0,9 4-3 0,8 2 0 16,2 0 0-16,14 1 1 0,9-7-2 15,6-8 1-15,8-5-3 16,4-7 0-16,5-7-4 0,-1-5 1 15,3-3 3-15,2-3 3 0,1-12-1 0,1-6 0 16,0-8 3-16,-1-7-1 0,-1-3 1 16,-5-6-1-16,-12 3 7 0,-14 1-2 15,-9 5 1-15,-10 2 3 0,-2 2 1 16,-12 3-3-16,-11 1-8 0,-8 4 0 15,-8 1 1-15,-9 5 0 0,-10 6-4 0,0 8-11 16,0 4-9-16,4 9-16 0,17 12-30 16,20 0-12-16,9 0-59 0</inkml:trace>
  <inkml:trace contextRef="#ctx0" brushRef="#br0" timeOffset="208122.9">8370 11164 0 0,'2'-4'202'0,"-2"-7"-129"16,0 3-18-16,0 3 4 0,0-2-17 15,0 2-7-15,0 1-2 0,0 0-4 16,-2 1-2-16,2 3-4 0,0-1-1 16,-2 1-1-16,2 0-10 0,0 0-8 15,-2 1 3-15,2 10 6 0,0 3 1 0,0 5-7 16,-2 3 2-16,2 4-3 0,0 3 1 15,-2 3-4-15,-1 2-1 0,3 0 4 16,0-5 1-16,0-2-5 0,7 2 0 16,-1-4 2-16,2 0-2 0,-4-2-2 15,2-3 1-15,-3-2 1 0,1-1 0 16,0-4-2-16,-4-3 0 0,2-4-2 15,2-3-5-15,-2-2-11 0,4-1-1 16,3 0-5-16,1-3-10 0,0-7-14 16,-2 0-17-16,-1-5-30 0,-5-2-77 0</inkml:trace>
  <inkml:trace contextRef="#ctx0" brushRef="#br0" timeOffset="208406.92">8647 11088 51 0,'2'-4'244'15,"-2"-4"-183"-15,0 5-5 0,0 2-4 16,0-1-5-16,0 2-10 0,0 0-14 0,0 10-14 16,-6 8 5-16,-3 5 2 0,5 1-3 15,0 4-2-15,2 3-1 0,2 3-5 16,0 2 7-16,0-2-3 0,0-1-6 15,0-2-3-15,10-2 2 0,-6-2-2 16,5-2 1-16,-1 0 1 0,-2-1-1 0,0-1-2 16,5-1 0-16,-5-3 0 0,-2-1-1 15,2-4-12-15,-2-2-3 16,1-3-5-16,-5-1-10 0,2-1-8 15,0-4-12-15,-2-2-18 0,2-1-43 16,-2 0-49-16</inkml:trace>
  <inkml:trace contextRef="#ctx0" brushRef="#br0" timeOffset="208623.93">8459 11516 254 0,'10'-7'102'0,"2"-1"-50"0,3-1 7 0,6 1-26 16,-3 1-7-16,3 1-9 0,4 1-10 16,-5 2-5-16,3 0-2 0,0 1 0 15,0 2 0-15,-1 0-14 0,-3 0-24 16,-3 0-16-16,-1 0-59 0,-3 0-141 15</inkml:trace>
  <inkml:trace contextRef="#ctx0" brushRef="#br0" timeOffset="209118.96">8961 11535 0 0,'0'0'81'0,"0"-3"27"16,0 1-65-16,0 0-1 0,0 0-5 15,0 0-3-15,0 0-10 0,0-1-6 16,0 0 5-16,0 0-4 0,2 0-7 16,4-2 7-16,0 2-3 0,5 0 0 15,-1-4-1-15,5 1-3 0,1-4 3 0,-1-1-5 16,1-2 7-16,1-2-4 0,-1 1 3 15,-1-2-3-15,-5-1-4 0,0 2 0 16,-8-3-2-16,0 1-1 0,-2 2-2 16,0-3-1-16,-8 5 1 0,-4 4-1 15,-5 3-3-15,-3 6 1 0,-3 0-3 16,0 10 2-16,0 5 1 0,9 4-1 15,-3 2 1-15,5 1-2 0,2 1 0 16,1 3 3-16,9-2 0 0,0 1 0 16,0-1-3-16,15-4 2 0,-1 0 0 15,7-1-1-15,0-5-1 0,-1 0 0 0,1-3 2 16,2-4-6-16,-3-3-11 0,-1-3-3 15,-2-1-7-15,-3 0-15 0,-2-1-17 16,-1-6-40-16,-5-3-117 0</inkml:trace>
  <inkml:trace contextRef="#ctx0" brushRef="#br0" timeOffset="209402.97">9182 11456 1 0,'6'-5'14'16,"7"-2"158"-16,-5 0-125 0,2 0 17 0,5 1-7 15,-3 1-18-15,5 1-3 0,-1-2-4 16,3 2-13-16,-3-1-5 0,-1 3-4 15,-3 0-3-15,3 2-1 0,-7 0 5 16,2 0-4-16,-1 2-1 0,-3 5-2 16,-4 4 1-16,-2 1-3 0,0 1 4 0,-4 2-3 15,-4 0 0-15,-3 0-3 16,-1 1 0-16,1 0 3 0,-3-1-2 15,-3 1-1-15,1 1 1 0,4-1 1 16,-3-2-4-16,7-2 4 0,2-6-2 0,1-1-2 16,5-4 2-16,0-1-7 0,0 0-5 15,0 0-7-15,5 0-8 0,7-3-5 16,0-7-22-16,5-2-51 0,2-1-58 15</inkml:trace>
  <inkml:trace contextRef="#ctx0" brushRef="#br0" timeOffset="209599.98">9598 11372 152 0,'0'-11'160'15,"0"3"-113"-15,-11 2 3 0,-3 1-23 0,-5 5-5 16,1 0 4-16,-1 4-4 0,-4 6 0 16,5 4-5-16,1 0 1 0,1 4 2 15,3 3 2-15,3 1-5 0,8 0-9 16,2 0-6-16,0-4 0 0,10 0-2 15,5-1 1-15,1 1-6 0,9-2-14 0,6 1-14 16,12-5 20-16,13-3-23 0,8-8-16 16,0-1-121-16</inkml:trace>
  <inkml:trace contextRef="#ctx0" brushRef="#br0" timeOffset="210055.01">10106 11483 4 0,'-2'2'5'16,"2"0"-2"-16,-4-2 97 0,0 0-34 0,4 0-9 15,-4 0-8-15,4 0-15 0,-4 0 6 16,4 0-5-16,0 0-6 0,0 0-6 16,0 0-4-16,0 0-5 15,0 0-6-15,10 0-1 0,4 1 9 0,7 0-6 16,4 0-4-16,8-1-3 0,2 0-3 15,8 0 2-15,3 0 0 0,1-3-2 16,5-1 0-16,-6-1 1 0,-1 0-1 16,-6 0 0-16,3-2-1 0,-7 2 1 15,8-4-2-15,-3-2 0 0,-9 3 2 0,-9 0-27 16,-13 7 26-16,-9 1-14 0,0 0 18 15,-7 0-5-15,-1 0-21 0,0 1-25 16,2 3-26-16,1-4-63 0</inkml:trace>
  <inkml:trace contextRef="#ctx0" brushRef="#br0" timeOffset="210528.04">10598 11242 9 0,'-12'9'13'0,"3"-4"179"0,3 1-106 15,0 1-18-15,6 0-34 0,0-1-17 16,4 3 0-16,11-1-2 0,5-2-4 16,5 2-5-16,4-3-1 0,2 1-4 0,2-2 1 15,0-1 0-15,-4 1 0 16,-2-2-1-16,-2 1-1 0,-4-1 1 15,-5 2 1-15,-1-1 3 0,-5-2 1 16,-2 1-1-16,-2 1-1 0,-6 0 1 0,0 2 1 16,0 2 1-16,-4 0 3 0,-6 2-4 15,-3 2-5-15,-5 1 1 0,-3 2 0 16,-2 5-4-16,1 3 1 0,-3 1 1 15,4 1 1-15,5 2-8 0,1 0-10 16,5 2-27-16,0 1-40 0,-3-6-138 0</inkml:trace>
  <inkml:trace contextRef="#ctx0" brushRef="#br0" timeOffset="-184203.7">20772 10874 262 0,'-2'-10'52'15,"-4"2"-3"-15,4 1 2 0,-4-1-12 16,2 4 0-16,2-1-5 0,0 4-9 15,2-1-4-15,0 0 3 0,0 2-4 16,-2 0-1-16,2 0-3 0,-2 0 0 0,2 0-2 16,-5 0 0-16,3 0-4 0,0 0-4 15,-2 0 1-15,2 0-1 0,2 0-2 16,0 0-1-16,-4 0-1 0,4 4-3 15,-4 5 2-15,4 5 1 0,0 1-1 16,0 2-2-16,0 4 1 0,-2 3 0 16,0 2 0-16,0 4 0 0,0 1 0 15,2 1 1-15,-5-3 1 0,1-3-4 16,4-2 4-16,0-5-2 0,-2-2 0 15,2-3-2-15,-2-7 4 0,2-4 0 0,0-3-3 16,0 0 1-16,0-5 4 0,0-9 3 16,0-7-5-16,0-6-2 0,0-4 1 15,2-3 1-15,2-5-2 0,3-4 0 16,1-6 0-16,0-7 1 0,0-6 0 15,5-1-2-15,-1 1 1 0,1 6 3 16,7 11-3-16,1 13-2 0,2 10 2 16,-1 6 2-16,3 8-4 0,0 4 0 15,0 4 1-15,0 0 2 0,-3 11-2 16,-5 7-3-16,-3 5 3 0,-5 2 1 15,-3 0-1-15,-4 4 0 0,-2-1-1 0,0-2 0 16,-8 0-1-16,-1-2 1 0,-3 0 0 16,-3 0 4-16,1 0-2 0,2-3-3 15,-1 1 4-15,1-4 1 0,6-3-2 16,-1-3-3-16,5-4 3 0,2-1 1 15,0-2-4-15,0 2-1 0,13-3-3 16,1 1 2-16,7 0-4 0,0-3-3 16,3 3 9-16,3 2-5 0,2-2-7 15,-2 1-1-15,-4 4-2 0,0-1 4 16,-7 2-4-16,-4-1 0 0,-1 1 6 0,-7-1 8 15,-4-1-1-15,0 4 2 0,-6-1 4 16,-7 1 2-16,-1 3 3 0,-5-1 0 16,-3 1 10-16,-1 2 0 0,-2-1-3 15,0 0 1-15,0-1 0 0,5-2-2 16,5-2-4-16,3-4-6 0,8 1-2 0,2-4 1 15,2-2-5-15,0 2-12 16,10-5-16-16,6 0-13 0,5 0-39 16,2-13-142-16,2-5-19 0</inkml:trace>
  <inkml:trace contextRef="#ctx0" brushRef="#br0" timeOffset="-183799.68">21341 11135 36 0,'2'0'191'0,"0"0"-98"15,2-3-66-15,-4-6 34 16,2-1-13-16,4 0-9 0,1-4-13 16,3-1-4-16,0-4-4 0,5-4 2 0,1-1-3 15,1-1-9-15,-1-5 3 0,1-2 2 16,2-4 0-16,-3-4-4 0,-3-2-1 15,1-3-4-15,-6-4 0 0,-4-1-1 16,3 2-3-16,-5 4 2 0,-2 9-2 16,0 14 1-16,0 10 2 0,0 8 11 0,-2 3-3 15,-3 0-2-15,1 11-10 0,-4 11 2 16,4 7 3-16,-2 5-2 0,0 3-1 15,-1 2 1-15,3 0 2 16,-2 2-4-16,0 1-1 0,2 0 4 16,0-1 1-16,-1-1 1 0,5-4-1 0,0-5 0 15,0-4-3-15,0-4-1 0,7-4 0 16,1-2 1-16,0-5-1 0,5-3-4 15,-1-4-8-15,2-2-7 0,5-3 0 16,-2 0-7-16,3 0-23 0,1-9-4 16,-3-2 0-16,3 2-30 0,0-4-51 0,-7 0-53 15,1 2 85-15</inkml:trace>
  <inkml:trace contextRef="#ctx0" brushRef="#br0" timeOffset="-183367.66">21876 10932 10 0,'4'-1'-8'0,"-1"-4"178"0,-3 1-52 15,0-2-70-15,0 0 16 0,-5 0-19 16,-1 1-6-16,-2-1-7 0,0 1-4 0,-3 2-5 16,-3 0-5-16,-3 3-2 0,1 0-3 15,-3 0-1-15,-1 2 5 0,1 11-1 16,0 3-4-16,1 5 2 0,1 3-3 15,3 2-6-15,1 1-1 0,5 2-1 16,8-4 2-16,0-4-4 0,0-3-1 16,14-2 0-16,3-5 1 0,4-5-1 15,4-5 0-15,-1-1 2 0,7-2 0 16,0-12-3-16,2-5 1 0,-2-3 2 15,-2-1-1-15,-10 1-3 0,-5 1 1 0,-3 2 3 16,-5 2-1-16,-4 1-1 0,-2 6 0 16,0 1-1-16,0 5 5 0,-4 4-2 15,-2 0-1-15,-5 0 0 0,5 10-1 16,0 3 0-16,0 4 0 0,2 1 2 15,-1 3 1-15,1-2-4 0,2-2 2 16,2 2 0-16,0-7-1 0,0 0-1 16,2-2 0-16,9-5-1 0,-3-1-4 15,2 0-10-15,9-4-8 0,-1 0 5 16,1 0-11-16,0 0-20 0,-1-1 0 0,-1-4-28 15,6-2-49-15,-3-6-44 0,3-4 10 16</inkml:trace>
  <inkml:trace contextRef="#ctx0" brushRef="#br0" timeOffset="-183145.64">22321 10902 33 0,'-4'-1'189'16,"-7"-2"-50"-16,1 3-90 0,-2 0 23 15,-1 0-28-15,3 5-9 0,2 7 1 16,-1 4-17-16,1 3-6 0,2 2 1 0,2 1-6 15,2-2 2-15,2 0-6 0,0 0-2 16,2-4-2-16,8-1 2 0,2-3-1 16,-1-5-2-16,3-4-3 0,3-1-11 15,1-2-3-15,3 0-11 0,0-5-27 16,1-5-5-16,-1-8-21 0,2-3-76 16,-7-6-80-16</inkml:trace>
  <inkml:trace contextRef="#ctx0" brushRef="#br0" timeOffset="-182803.62">22608 10460 15 0,'0'-1'288'0,"0"1"-219"16,0 0-14-16,0 0-14 0,0 4-22 15,2 12 7-15,0 5-2 0,-2 9-13 16,2 8 2-16,-2 9 9 0,0 7-7 0,-8 8-4 16,-6 4 7-16,-1 3-4 15,3-2-1-15,1-7 3 0,9-11-11 16,2-7-1-16,0-11-3 0,0-8 1 0,6-5-2 15,3-11 1-15,-1-4 1 0,4-3-4 16,1 0-3-16,3-14-4 0,5-2-8 16,2 0-1-16,0-2-2 0,-3 5 16 15,3 1 3-15,-7 3-2 0,-3 3 1 16,-1 4 3-16,-3 0 0 0,-3 2-2 0,4 0 0 15,0 0 2-15,1 0-1 0,5 3-1 16,5 1 1-16,0-1 0 0,-3-2-17 16,-1 0-5-16,1-1-15 15,-3 2-5-15,-3 0-22 0,-1-2-24 0,-7 0 16 16,0 0-87-16</inkml:trace>
  <inkml:trace contextRef="#ctx0" brushRef="#br0" timeOffset="-182574.61">22618 10907 192 0,'29'-9'237'0,"4"-1"-210"15,5-2 38-15,3 0-35 0,2-2-14 16,3 1 4-16,1-1-10 0,-5 4-10 16,-5 1 2-16,-6 5-7 0,-4 4-26 15,-2-1-15-15,-9-1-61 0,-5 2-165 0</inkml:trace>
  <inkml:trace contextRef="#ctx0" brushRef="#br0" timeOffset="-182206.59">23468 10335 112 0,'6'0'340'15,"-6"0"-273"-15,0 4-25 0,0 2 4 16,0 6-6-16,0 5 8 0,0 5-2 0,0 2-26 16,0 3-2-16,0 2 2 0,-8 2-8 15,2 2-9-15,0-1 2 0,-1 1-2 16,-1-1 0-16,2 1-3 0,2-1 0 15,0-1-7-15,4 1-12 0,0 0-11 16,0-1-22-16,2 0-24 0,6-6-46 0,-4-6-238 16,0-3 201-16</inkml:trace>
  <inkml:trace contextRef="#ctx0" brushRef="#br0" timeOffset="-182045.58">23666 11221 666 0,'-8'-2'54'15,"4"-4"-43"-15,4 1 18 0,0 0-15 0,0 2-8 16,0 0-5-16,0 2-4 0,8 1-60 16,5 0-49-16,-3-1-143 15</inkml:trace>
  <inkml:trace contextRef="#ctx0" brushRef="#br0" timeOffset="-176528.27">12198 12705 35 0,'0'0'39'0,"-2"0"-33"16,0 0 8-16,2 0 8 0,-2 0 2 0,2 0-5 15,-2 0 7-15,0 0-7 0,2 0 1 16,-2-1 0-16,2 0 4 0,0-1 3 16,0 0-2-16,0 1 1 0,0-4-1 15,0 1 1-15,0 0 6 0,-4-2 1 16,4 2-7-16,0-2-2 0,0 2 3 15,0-1-3-15,0 0-1 0,0 2 0 16,0-1 1-16,0 1-3 0,0 3-3 16,0 0 1-16,0 0-2 0,0 0-4 15,0 0-8-15,0 0 1 0,0 12-2 16,0 5 7-16,-5 5-6 0,5 3 0 0,0 0-1 15,0 3 0-15,0 2-1 0,0-2-2 16,0 2 0-16,0-1 2 0,0 2-3 16,2-3 0-16,1-1 2 0,1 2-3 15,-4-2 1-15,0 1 0 0,2-1 2 16,-2-7 0-16,2-2-3 0,4-5 1 15,-6-3 1-15,4-1 0 0,-2-5-2 16,0 1 0-16,-2-3 2 0,0 0 0 16,0 1-2-16,2 0-1 0,0 1 0 15,0 0-1-15,-2 0-9 0,3-3-4 0,-3 1-5 16,4-2-11-16,0 0-7 0,0 0 0 15,4-3-12-15,0-11-31 0,-1-6-51 16,-5-4-176-16</inkml:trace>
  <inkml:trace contextRef="#ctx0" brushRef="#br0" timeOffset="-176074.25">12217 12698 11 0,'-2'5'22'16,"0"1"-19"-16,-3-2 164 0,1-1-126 15,-2 1-3-15,4 0 1 0,-4 0 0 16,2-1-6-16,4-2 1 0,-2 2-3 15,0-2-15-15,2 3-2 0,0-1 0 16,0-1 1-16,0-1-2 0,0 1-2 0,0-2-2 16,8 0 2-16,6 0 0 0,3-8-4 15,3-6-1-15,7-1-2 0,2-3-4 16,0 1 1-16,4-1 3 15,0 1-2-15,3-2 3 0,-5 4-1 0,-5 1 1 16,-5 4-1-16,-4 5-4 0,-9 1 0 16,-6 4 0-16,2 0 0 0,-4 0-5 15,2 0-5-15,-2 2-4 0,0 5-1 16,0 1-12-16,-6 3-21 0,0-1-21 15,-3-3-52-15,1-1-118 0</inkml:trace>
  <inkml:trace contextRef="#ctx0" brushRef="#br0" timeOffset="-175780.22">12192 13047 29 0,'2'0'245'0,"0"0"-183"15,-2-4-19-15,8-4 21 0,3 0-19 16,3-6-13-16,7-1-11 0,1-4-1 15,10-4-4-15,1 2-4 0,0-1-4 16,0 3-4-16,-2 4 0 0,-9 4-2 16,-3 5-3-16,-4 2 0 0,-5 3-5 15,2 1-17-15,-3 0-21 0,1 0-35 16,-2 0-81-16,0 0-119 0</inkml:trace>
  <inkml:trace contextRef="#ctx0" brushRef="#br0" timeOffset="-175437.2">12789 12669 182 0,'0'0'158'16,"0"3"-123"-16,0 5-3 0,0 5 23 16,-4 6-22-16,0 1-3 0,0 3-9 15,0 6-6-15,-2 1-6 0,-1 2 6 16,1 4 5-16,2-4-10 0,2 1-2 15,0-1-4-15,2-4-1 0,0-3 2 16,0-2-6-16,4-2 1 0,0-3 1 16,-2 1 1-16,4-4-2 0,-1-2-1 15,-3-2 1-15,0-4-2 0,2-2-8 0,-2-3-4 16,-2-2-6-16,4 0-4 0,-4 0-12 15,4 0-14-15,0-9-20 0,-4-6-69 16,0 1-130-16</inkml:trace>
  <inkml:trace contextRef="#ctx0" brushRef="#br0" timeOffset="-175091.18">12752 12727 42 0,'-2'0'251'0,"-2"0"-185"0,4 0-10 16,0 0-3-16,0-7-15 0,4-3-14 0,8-2-8 16,7-2-3-16,2-2-1 0,8-2-7 15,0-1 1-15,4-3-3 0,4 3 2 16,-2 2-3-16,-6 4 0 0,-6 7-2 15,-11 2 0-15,0 4-6 0,-5 0-6 16,-1 0-5-16,-6 9-9 0,0 2-1 0,0 2-7 16,-4-3-7-16,0 1-15 0,-3-2-55 15,3-3-76-15</inkml:trace>
  <inkml:trace contextRef="#ctx0" brushRef="#br0" timeOffset="-174854.17">12762 12936 143 0,'0'1'231'0,"0"-1"-183"16,0 0 3-16,15-4-5 15,3-7-12-15,7-6-10 0,6 0-11 0,6-2-6 16,1 1-2-16,5-1-3 0,1 3 1 16,-5 2-2-16,0 3-3 0,-4 4-10 15,-2 3-24-15,-6 3-32 0,-2-2-67 16</inkml:trace>
  <inkml:trace contextRef="#ctx0" brushRef="#br0" timeOffset="-173784.11">14867 12549 81 0,'2'1'295'16,"-2"-1"-241"-16,0 7-10 0,0 5-7 16,0 5 8-16,-4 5-21 0,0 4-6 15,-3 1-3-15,-1 3-7 0,6 1-2 16,-2-3-4-16,2 3 1 0,2-3-3 15,0-4 1-15,0 0 1 0,0 1-1 0,2 0 0 16,2 0-3-16,-2-3 23 0,0-4-16 16,0-1-4-16,2-3-2 0,-4-4 2 15,0 0 0-15,2-4-3 16,0 0-1-16,1-1-6 0,-1-2-2 0,-2 0-6 15,0-2 3-15,0-1-10 0,2 0-9 16,2 0-12-16,-2-1-13 0,0-9-38 16,-2-6-104-16</inkml:trace>
  <inkml:trace contextRef="#ctx0" brushRef="#br0" timeOffset="-173397.09">14776 12574 43 0,'-8'6'41'0,"5"-3"130"0,-1-1-126 15,2-2 10-15,2 1-4 0,0-1-4 16,0 0 0-16,0 0-15 0,2-3-11 15,13-6-7-15,1-3-1 0,7-2 1 16,4-2-8-16,2-2 3 0,8-2 1 16,2-3-7-16,5 0 2 0,-1 1 0 15,1 1-2-15,-9 4-1 0,-2 2 1 0,-6 6-2 16,-11 4-1-16,-5 3-1 0,-5 2-1 15,-2 0-4-15,-4 0-8 0,0 10-7 16,0 1-6-16,-6 3-27 0,-3 1-29 16,-5-4-55-16</inkml:trace>
  <inkml:trace contextRef="#ctx0" brushRef="#br0" timeOffset="-173142.07">14825 12822 77 0,'-2'5'230'0,"2"-5"-152"0,0 0-47 0,0 0 21 15,13-5-7-15,1-4-10 16,7-1-12-16,6-5-10 0,4-1-7 15,2-1 2-15,6-2-6 0,-2 0 1 16,3 4-3-16,-7 3 0 0,-6 3 0 0,-5 4-1 16,-1 2-17-16,-5 1-14 0,-1 0-48 15,-9-1-64-15,0-1-184 0</inkml:trace>
  <inkml:trace contextRef="#ctx0" brushRef="#br0" timeOffset="-172821.05">15443 12521 144 0,'0'3'244'15,"0"-1"-177"-15,-2 7-22 0,-2 3-1 16,-4 4-16-16,2 2-11 0,4 2-3 0,0 3-5 16,0 3-4-16,-3 3-3 0,5 0 10 15,0 0-8-15,0-1-1 16,0 0-2-16,0-4-1 0,0 0 2 15,5-4 0-15,-3-2-2 0,0-1 0 0,-2-2 2 16,0-3-1-16,0-3-2 0,0-1-3 16,0-2-3-16,0-4-4 0,0 1-15 15,0-3-13-15,0 0-34 0,0-5-38 16,0-11-131-16</inkml:trace>
  <inkml:trace contextRef="#ctx0" brushRef="#br0" timeOffset="-172473.03">15427 12569 94 0,'0'0'119'0,"0"0"15"0,2 0-90 15,2-7 7-15,6 0-8 0,3-3-10 16,3-1-5-16,7-2-6 0,0 0-8 16,2-1-2-16,2-1-6 0,4 2 1 15,-5-2-4-15,1 4-2 0,-6 6 0 0,-4-1 0 16,-7 5-2-16,-4 1-4 0,-2 0-13 15,-2 0-15-15,-2 3-31 0,0 3-22 16,0-3-70-16</inkml:trace>
  <inkml:trace contextRef="#ctx0" brushRef="#br0" timeOffset="-172282.02">15417 12762 104 0,'16'0'237'0,"7"-6"-171"15,2-5-4-15,2-3-11 0,6-3-26 16,2 1-6-16,8-5-12 16,7-1-1-16,4 5-4 0,-7 0-3 0,1 8-7 15,-5 3-30-15,-8 0-42 0,-4 2-146 16</inkml:trace>
  <inkml:trace contextRef="#ctx0" brushRef="#br0" timeOffset="-171192.96">17353 12432 23 0,'0'-4'220'0,"0"0"-146"16,0-1-12-16,0 0 6 16,0 0-19-16,0 3-2 0,0 1-7 0,0 1-6 15,0 0-4-15,0 0-8 0,-4 9-12 16,-6 10 4-16,-4 7 2 0,1 4-2 15,1 4-3-15,-1 1-5 0,3 1-2 16,2 3 1-16,2-2-4 0,1 0-1 16,3 2-1-16,2-2 3 0,0-4-1 0,0-4-1 15,2-5 1-15,5-5 0 0,1-5-1 16,-2-1-1-16,2-6 2 0,-1-3-2 15,1-2-2-15,0-2-11 0,2 0 2 16,1-7-10-16,-3-4-8 0,2-2-8 16,-1-2 1-16,-1 0-16 0,0-2-24 15,-4-3-62-15,0-3-160 0</inkml:trace>
  <inkml:trace contextRef="#ctx0" brushRef="#br0" timeOffset="-170791.94">17310 12537 218 0,'-6'1'55'0,"0"2"-8"15,4-2 8-15,0-1-16 0,2 0-6 16,0 0-12-16,4 0-8 0,4 0 6 16,6-5 0-16,5-1-9 0,4-5-4 15,6-2 1-15,2-5-3 0,4 0-3 16,2-2 3-16,-2 3 1 0,-4 0-3 15,-4 5-1-15,-6 1-1 0,-3 2 2 0,-3 6-2 16,-7 0-2-16,-2 3 2 0,-4 0-2 16,0 0-12-16,-2 0-11 0,0 0-8 15,0 6-11-15,0 1-17 0,-4 1-55 16,-6-3-100-16</inkml:trace>
  <inkml:trace contextRef="#ctx0" brushRef="#br0" timeOffset="-170493.92">17294 12770 41 0,'0'3'-12'16,"0"-2"209"-16,0-1-112 0,0 0-35 15,0 0-2-15,6-6-8 0,8-2-5 0,5-4-9 16,6-2-8-16,1-1-3 0,5-4-5 15,3 0-4-15,-1 3-3 0,0 0 0 16,0 3-2-16,-2 3-2 0,0 2 0 16,-2 3-12-16,0 0-19 0,-2 3-42 15,-3-6-55-15,-3 0-187 0</inkml:trace>
  <inkml:trace contextRef="#ctx0" brushRef="#br0" timeOffset="-169728.88">17978 12461 10 0,'4'0'190'0,"-4"0"-76"15,2 0-75-15,-2 0 20 0,0 0-8 16,0 0-10-16,0 0-6 0,0 0-11 15,0 0-10-15,0 0-5 0,0 6 2 0,0 5 1 16,-2 2 2-16,-2 2-1 0,2 1-1 16,2 3-2-16,0 2-4 0,0 4 2 15,0 2-3-15,0 2-2 0,0 1-2 16,0-2 11-16,0-2-3 0,0-4-7 15,2 1-1-15,0-2 0 0,-2 2 1 16,2-3 0-16,0-4-1 0,-2-3-1 16,0-1 1-16,0-4-1 0,0-1-1 15,0-1 1-15,0-5 2 0,0 0-3 16,0-1-2-16,0 0-3 0,0 0-1 15,0 0-7-15,0 0-7 0,6-11-15 0,-2-1-5 16,0 0-21-16,1 0-26 0,-5-2-64 16,0-2-130-16</inkml:trace>
  <inkml:trace contextRef="#ctx0" brushRef="#br0" timeOffset="-169270.85">17967 12464 1 0,'-2'2'5'0,"0"0"65"16,-2-2 52-16,-2 0-66 0,4 0 10 16,2 1-12-16,-4-1-8 0,2 0 2 15,2 0-16-15,0 0-10 0,0 0-6 0,0 0-8 16,10 0 7-16,2 0 2 0,7-5-1 15,2-8-10-15,3-1 0 16,5-3-2-16,2-1-2 0,0 0 2 16,3 2-4-16,-6 1 0 0,-1 2 0 0,-4 2 1 15,-6 6-2-15,-7 2-7 0,-8 3-2 16,0 0-6-16,-2 0-4 0,0 0-6 15,0 7-2-15,0 0-13 0,0-1-18 16,-2-1-46-16,0-2-109 0</inkml:trace>
  <inkml:trace contextRef="#ctx0" brushRef="#br0" timeOffset="-168360.8">18029 12741 17 0,'-2'0'207'16,"2"0"-114"-16,-2 0-46 0,2 0 23 0,0-3-26 15,2-3-10-15,9-2-9 16,5-3-4-16,5-1-8 0,2-2-1 16,4 0-6-16,4-2-5 0,0 0 1 15,2 1 1-15,0 3-2 0,0 1-3 0,-6 4-21 16,2 3-29-16,-5-3-37 0,-3 2-132 15</inkml:trace>
  <inkml:trace contextRef="#ctx0" brushRef="#br0" timeOffset="-166975.72">19739 11040 59 0,'-4'0'179'16,"0"0"-139"-16,-3-2 13 0,1-2-2 15,2 2-12-15,-2 0-4 0,0 1-7 16,2 1-2-16,-3 0 0 0,5 0-1 16,2 0-5-16,0-2 2 0,0 2-5 0,0 0-9 15,0 0-3-15,7 0 3 0,5 0 2 16,4 0-1-16,5 0-8 0,4 0 3 15,0 0-2-15,4 0-2 16,-2 0 0-16,-3 0-4 0,-3 0-9 0,-4 0-9 16,-1 0-11-16,-6 4-6 0,-3 1-22 15,-7 4-12-15,0-3-39 0,0-1-97 16</inkml:trace>
  <inkml:trace contextRef="#ctx0" brushRef="#br0" timeOffset="-166796.72">19662 11255 123 0,'0'5'207'0,"0"-2"-173"16,5 0-4-16,5 1 14 0,4-3-23 15,7 2-7-15,2-3-6 0,4 0-5 16,4 0-1-16,0 0-8 0,2 0-32 15,4 0 9-15,-8 0-112 0</inkml:trace>
  <inkml:trace contextRef="#ctx0" brushRef="#br0" timeOffset="-166138.68">19683 12466 34 0,'-4'4'29'15,"2"-4"189"-15,0 0-146 16,0 0-3-16,2 0-9 0,0 0-19 16,0 0-5-16,0 0-18 0,4 0-7 0,6 0 9 15,3 0-4-15,5 0-5 0,3 0-6 16,0 0 0-16,1 0-3 0,-3 0-1 15,-3 0 0-15,1 0-1 0,-3 0-18 16,-3 0-15-16,-1 1-13 0,-2 3-25 16,-3-2-39-16,-5-1-152 0</inkml:trace>
  <inkml:trace contextRef="#ctx0" brushRef="#br0" timeOffset="-165951.66">19704 12674 125 0,'10'0'231'0,"7"0"-174"16,-1-2-14-16,3-4 3 0,8 0-30 0,-3 0 5 16,7-1-8-16,5 1-7 0,3 1-6 15,4 0 0-15,5 0-24 0,-3-1-44 16,-3-2-92-16</inkml:trace>
  <inkml:trace contextRef="#ctx0" brushRef="#br0" timeOffset="-146068.52">20808 12322 151 0,'0'0'27'16,"0"0"-7"-16,0 0 20 0,0 0-10 15,0 0-7-15,0 0-3 0,0 0-3 0,0 0-3 16,0 0 0-16,0 0-1 15,0 0 4-15,0 0-1 0,0 0-3 16,0 0-5-16,0 0 3 0,0 0 4 16,0 0 0-16,0 0-3 0,0 0 0 0,-2 0 2 15,2-1-3-15,0-1-3 0,0 0 0 16,0-3-1-16,0 1 2 0,-2 2-3 15,-1-4 7-15,3 1 0 0,0 2-4 16,0-4 1-16,0 2 0 0,0 2-1 16,-2-1-1-16,2 2 1 0,0 2 5 0,0 0 0 15,0 0-6-15,-2 4-2 0,0 15-5 16,-4 7 7-16,2 8 0 15,-2 5-4-15,-1 3-1 0,3 1 6 16,2 0 0-16,2-7-2 0,0-6-6 0,9-4 2 16,9-9-3-16,-1-6-1 0,3-4 3 15,3-7-1-15,0 0 0 0,2-7-1 16,-1-7 1-16,-5-3 1 0,0 0-2 15,-7 1-1-15,-4 0 1 0,1 3 0 16,-1 3-1-16,-4 3-1 0,-4 3 2 0,0 4 1 16,2 0-2-16,0 0-2 0,0 5-1 15,2 8 5-15,-2 2 0 0,5 4-5 16,7-1 1-16,3-2-3 15,3-3-1-15,3 0-3 0,0-7 2 0,0 0 5 16,-1-3-1-16,1-3-2 0,0 0 5 16,-7 0 1-16,-1-5 1 0,-3-7-2 15,-4-1 3-15,3-4-4 0,-3-3 3 16,-4 0 0-16,0 2 2 0,-4-2 1 15,0 1 1-15,0 1-2 0,-2-1 1 16,-6 0 1-16,0 3-4 0,-1 1-3 0,3 3 3 16,2 4 0-16,0 3-2 0,2 1 0 15,2 3 1-15,0 1-1 0,0 0-16 16,0 9-2-16,4 3-18 15,2 0-14-15,0 2-26 0,-4-2-58 0,3-2-171 16</inkml:trace>
  <inkml:trace contextRef="#ctx0" brushRef="#br0" timeOffset="-145548.49">21496 12063 7 0,'4'-11'150'16,"0"-1"-75"-16,-4 3-20 0,0 2 15 16,4 3-14-16,-4-1-7 0,0 5-11 15,0 0-6-15,0 0-2 0,0 0-4 16,2 5-7-16,-2 9-7 0,0 7 12 0,0 6-2 15,0 2-5-15,0 5-4 0,-2 5-3 16,2 3 2-16,-4 0-2 0,0 1-1 16,4-5-3-16,-4-2-1 15,4-3-4-15,0-4 2 0,0-4 1 0,2-7 0 16,4-3-2-16,-2-8-1 0,5-3-1 15,-3-2 0-15,2-2 3 0,2-1-1 16,5-13 0-16,1-4 2 0,1-6-3 16,4 0-1-16,1 0-1 0,1 0 2 15,-2 4-1-15,-1 5-2 0,-3 3-1 0,0 4 3 16,-1 5-4-16,-6 2 0 0,1 1 3 15,-5 0-2-15,0 4 1 0,-2 5 2 16,3 1-1-16,-3 1 2 0,-2-2-1 16,4 7 0-16,-2-1 0 0,0-1 0 15,0 2 1-15,0-2-1 0,-4 1 0 16,0-1 3-16,3 1-3 0,-3-2 0 15,0-2 0-15,2-1 1 0,-2-4-1 16,2-1-3-16,2-1 1 0,-2-3-10 16,2-1-11-16,0 0-11 0,4 0-5 0,-1-7-8 15,-1-3-12-15,4-1-32 0,-2-3-40 16,1-1-52-16</inkml:trace>
  <inkml:trace contextRef="#ctx0" brushRef="#br0" timeOffset="-145328.48">22054 12304 226 0,'2'-6'88'0,"4"0"-6"16,-6 3-2-16,2 2-24 15,-2 1-8-15,0 0-10 0,0 0-17 16,3 0-3-16,-3 8 5 0,0 3 0 16,0 4-4-16,0 1-7 0,0 4-3 0,-5 2-4 15,1 0-4-15,2-2 3 0,2 1-4 16,0-4-1-16,0-1 2 0,4-1 0 15,0-1-4-15,3-4 0 0,3-1-4 16,-2-3-10-16,-4-4-14 0,3-1-14 16,-1-1-3-16,2 0-7 0,-2-6-26 15,3-6-56-15,-3-2-72 0</inkml:trace>
  <inkml:trace contextRef="#ctx0" brushRef="#br0" timeOffset="-144673.45">22329 12005 143 0,'0'-2'51'0,"0"2"2"16,0 0 1-16,0 0-7 0,0 0-7 15,0 0-5-15,0 0-11 16,0 0 5-16,0 0 3 0,0 0-5 15,0 0-3-15,0 0 0 0,0 0-3 0,0 0-4 16,0 0-4-16,0 0-2 0,0 0-7 16,0 0 0-16,0 0-3 0,0 0 0 15,0 3-2-15,0 1 2 0,0 0 0 16,0-3 0-16,0 5-2 0,0 0 1 15,0 1 1-15,0 3 2 0,0-4-5 0,0 2 1 16,0 1 4-16,4 0-3 0,-2 2 0 16,0-2 0-16,2 5 0 15,1 1 1-15,-3 2-1 0,4 4 0 16,-4-2 0-16,2 3 1 0,0 1-2 0,2 4 1 15,-4 1 2-15,3-1-2 0,-1 0-1 16,2-2 1-16,-2-1 1 0,2-3 0 16,-4-4-2-16,2-6 0 0,1-5 2 15,-5-4-1-15,2-2-3 0,0 0 4 16,0-4-1-16,0-8-3 0,4-5-1 0,2 1-2 15,-1-1 3-15,5 2-3 0,-2 2 0 16,7 2 0-16,-5 4 2 0,5 5-1 16,1-1 2-16,3 3 2 15,12 0 1-15,6 0-1 0,11-4 2 16,10-7-2-16,0-3 3 0,4-5-1 0,-2 1 1 15,-8-1 3-15,-11-3 4 0,-8 6-4 16,-14 2 1-16,-11 2-2 0,-8 2 1 16,-2 0 10-16,-8 0 2 0,-8 2-6 15,-1 2-4-15,-6 4-1 0,-4 2-3 16,-2 0 2-16,1 10 1 0,-1 4-6 0,2 4 4 15,8 2-1-15,0 3 3 0,9 0 1 16,6 1-6-16,4 1-1 0,4-3 0 16,17 1 0-16,6-3-2 15,14-8 2-15,7-4-1 0,7-8-10 0,5 0-6 16,-2-2-10-16,0-9-9 0,-8 1-30 15,-7-3-22-15,-6-2-80 0</inkml:trace>
  <inkml:trace contextRef="#ctx0" brushRef="#br0" timeOffset="-144135.41">22114 11909 376 0,'0'0'149'0,"0"0"-108"0,0 4 2 15,0 3-28-15,0 3-14 0,2 1-1 16,15-1-14-16,1-3-76 0,-1-2-174 15</inkml:trace>
  <inkml:trace contextRef="#ctx0" brushRef="#br0" timeOffset="-143136.36">23724 11547 84 0,'0'-3'244'16,"0"1"-159"-16,0 0-12 0,0 2-11 0,0 0-11 16,0 0-22-16,0 3-9 0,0 11 6 15,0 5-1-15,-4 3-6 0,-2 2-8 16,-2 1-1-16,2-1-4 0,3 0-4 15,1 0-1-15,-2 0-1 0,2 1 1 16,0-2 0-16,-2-3 1 0,4-5-2 16,0-3-2-16,2 0-16 0,6-2-9 15,5-1-13-15,3 0-25 0,-1-4-28 16,1 2-95-16</inkml:trace>
  <inkml:trace contextRef="#ctx0" brushRef="#br0" timeOffset="-142963.35">23788 12371 453 0,'-12'6'131'16,"10"-3"-93"-16,2 0 1 0,0-3-22 15,2 1-2-15,4-1-10 0,5 0-3 16,1 0-4-16,9-2-13 0,-1-7-39 15,1 0-102-15</inkml:trace>
  <inkml:trace contextRef="#ctx0" brushRef="#br0" timeOffset="-136366.97">12378 14557 2 0,'0'0'6'16,"0"-2"126"-16,-2 0-103 0,2 1-4 16,-4 1 10-16,2-1-3 0,2 1-5 15,-2 0-4-15,2-1-3 0,0-2 3 16,0 1 0-16,0-2-4 0,0 1 0 15,-2 1-3-15,-1-1 4 0,-1 1-3 0,4-1-5 16,-4 2 1-16,2-1 1 16,0 2-3-16,0 0 3 0,2-2-4 15,-2 1-1-15,2 1 1 0,0-2-1 16,-2 1-1-16,2-1 2 0,0-1-2 0,-2 1-6 15,2-2 5-15,0-1 0 0,0 1-3 16,0-2 3-16,-2 0-2 0,0-2 1 16,0 2 1-16,0-2-3 0,-3 3-2 15,-1-3 2-15,0 1-2 0,-2 0-1 16,-3-2 2-16,1 4 0 0,2-2-3 0,-7 1 2 15,3 2 0-15,-5 2 0 0,5 1-2 16,-3 1 0-16,-5 0 1 16,-3 7-1-16,-4 8 0 0,-4 2 0 15,4 5 0-15,3 3 3 0,3 5-3 0,-2 1 0 16,7 4 2-16,5 5-2 0,5-3 0 15,4 0 0-15,2 2 1 0,8-3 1 16,7 0-2-16,5 0-1 0,9-4 2 16,2-4 1-16,9-4-2 0,1-6-1 15,4-9 2-15,3-5 0 0,4-4-2 16,-5-2 0-16,3-12 2 0,-3-8-1 0,-3-3 0 15,-7-4-1-15,-4 1 2 0,-10-1 0 16,-9 2-1-16,-3 4 0 16,-7 0 1-16,-4 1 0 0,0-1 0 0,0 2 0 15,-9-3 0-15,-1-3 0 0,-4 2-1 16,1 0-1-16,1 2 2 0,-1 5-1 15,5 5-1-15,4 5-4 0,0 5 0 16,4 3-8-16,0 0-19 0,0 15 1 16,6 3-15-16,4-2-32 0,-1-2-76 0</inkml:trace>
  <inkml:trace contextRef="#ctx0" brushRef="#br0" timeOffset="-135910.95">12977 14553 7 0,'0'-7'191'0,"0"-2"-108"16,0 1-36-16,0 0 13 0,0-1-10 15,-6 0-14-15,4 4-5 0,-4-2-6 16,-4 4-3-16,1 1-4 0,-5 2-5 16,-3 0 1-16,1 0-4 0,-1 9-1 15,-3 2-3-15,1 5 0 0,-2 0 1 16,1 6 3-16,5 1-8 0,5 2 3 15,2 3-3-15,3 1 0 0,5 0-1 16,0 0-1-16,0-1 1 0,13-4 1 0,3-4-4 16,7-6 1-16,4-3 2 0,4-3-2 15,4-8-2-15,2 0 1 16,9-3 3-16,-7-13 0 0,4-4-2 0,-3-4 1 15,-5-4 1-15,-4 1 0 0,0-2-1 16,-12 4 1-16,-11-1 3 0,-2 4-3 16,-6-2 5-16,0 2 1 0,-10 1-3 15,-11 1-1-15,0 0-1 0,-8 3 0 16,-2 2-1-16,0 3-1 0,-4 9-2 15,4 3-4-15,2 0-8 0,9 15-16 0,9 3-14 16,7 1-24-16,0 0-65 0,4 1-248 16</inkml:trace>
  <inkml:trace contextRef="#ctx0" brushRef="#br0" timeOffset="-134950.89">14894 14369 17 0,'2'-7'257'0,"-2"0"-203"0,0 2 15 15,0 0-1-15,0 1-21 0,0 3-10 16,-2 1-2-16,-5 0-10 0,3 4-12 0,-4 9-2 16,4 4-3-16,-2 7 3 0,2 0 1 15,-3 3-2-15,5 2-6 16,-4 2 2-16,6 0-1 0,0 1-1 15,0-1-2-15,0-5 0 0,0 0-1 0,0-3 0 16,0-3 0-16,0-3 0 0,0-2 1 16,0-3-2-16,4-3-1 0,-2-1 2 15,0-4 0-15,-2-2-1 0,0-1-1 16,2 1 1-16,-2-1 0 0,0-1-5 15,0 0 0-15,0 0-2 0,2 0-7 0,1-1-5 16,1-6-5-16,2-1-8 0,-4 1-4 16,4-3-18-16,-4-3-13 0,2 1-19 15,-2-6-45-15,0-2-76 16</inkml:trace>
  <inkml:trace contextRef="#ctx0" brushRef="#br0" timeOffset="-134609.87">14803 14399 93 0,'-2'0'181'16,"-5"0"-111"-16,7 0-1 0,0 0-13 16,0-3-19-16,0-6-11 0,9-1-12 15,9-5 3-15,5-2-2 0,12-3 1 16,0-4-7-16,2-1 0 0,3 3 0 0,-5 1 4 15,-10 7-7-15,-3 5-5 0,-5 5 1 16,-5 0 0-16,-5 4-3 0,-3 0 0 16,0 0-2-16,-2 5-4 0,-2 7-5 15,0 0-8-15,0 1-4 0,2 3-4 16,2-2-9-16,0 0-11 0,-2 0-17 15,-2-4-25-15,0-2-57 0</inkml:trace>
  <inkml:trace contextRef="#ctx0" brushRef="#br0" timeOffset="-134375.85">14879 14570 289 0,'-4'3'58'0,"4"-1"-1"15,0 2-2-15,0 0-18 0,4-2-7 16,4 2-5-16,11-3 0 0,2-1-6 16,1 0-11-16,5 0-1 0,6-7-4 0,-6-1 0 15,4 3-3-15,-4-2 0 0,-6 1-1 16,-1 2-19-16,-1 1-22 0,0-1-11 15,-5-1-46-15,-1-3-62 0</inkml:trace>
  <inkml:trace contextRef="#ctx0" brushRef="#br0" timeOffset="-134102.84">15369 14424 157 0,'0'6'171'0,"0"3"-138"0,0 4 35 15,-8 2-10-15,0 2-13 0,-1 2-12 16,1-1-11-16,2 1-8 0,0 1-4 0,-1 0 1 16,-1 2-8-16,4 0 0 0,2 0 3 15,0-4 8-15,2-5-11 16,0-3-2-16,0-2 0 0,0 1 0 15,6-2-2-15,-4-2-2 0,-2-3-7 16,6 3-7-16,-4-3-11 0,2-1-9 0,1-1-5 16,1 0-19-16,-2-2-30 0,0-9-69 15</inkml:trace>
  <inkml:trace contextRef="#ctx0" brushRef="#br0" timeOffset="-133798.83">15309 14313 56 0,'-2'-2'185'0,"2"-6"-96"15,0 2-28-15,0-2-10 0,8-2-13 0,7-3-5 16,5 0-3-16,7-2-6 0,-4 1-3 16,6 2-1-16,-2 0-5 0,-2 3-10 15,-1 1-2-15,3 4-1 16,-4-2 0-16,-2 5-3 0,-1 0 0 0,-3 1-5 15,-3 0-11-15,-3 0-9 0,-3 1-3 16,-2 5-6-16,-4 2-12 0,-2 3-19 16,0-1-25-16,0-1-67 0</inkml:trace>
  <inkml:trace contextRef="#ctx0" brushRef="#br0" timeOffset="-133594.81">15396 14516 77 0,'10'3'266'0,"3"-3"-231"0,1 0 26 16,7-2-10-16,4-7-25 0,4-1-7 15,8-2-6-15,2-1-6 0,4-2-4 0,5 1-2 16,4 1-1-16,-3 1-3 0,-3 4-18 15,-3 3-34-15,-12-2-89 0</inkml:trace>
  <inkml:trace contextRef="#ctx0" brushRef="#br0" timeOffset="-132638.78">17263 14326 168 0,'-5'0'105'0,"-1"-5"-57"16,-2 0 16-16,0 0-22 0,-1 0-7 16,3-1-6-16,0 1-7 0,2-2-4 15,-4-2-4-15,-1 3 7 16,-1-3-4-16,0 0-1 0,-5 3-4 0,5-2 1 15,-5 3-3-15,3 1 4 0,-3 4-6 16,1 0 2-16,0 0-4 0,-3 0 1 16,0 10-6-16,-1 3 2 0,1 3-1 15,3 1-1-15,-3 4-1 0,7 2-1 16,2 3 2-16,4 0-1 0,4-1-1 15,0 4 1-15,4-4 2 0,10 1-3 0,5-3 0 16,1-7 1-16,5-3 1 0,8-3-5 16,0-8 0-16,5-2 2 0,-1 0 3 15,2-7-2-15,-4-10 0 16,0 1 2-16,1-8 0 0,-8-3-1 0,1-2 0 15,-2-1 1-15,-10-1 2 0,-5 4 1 16,-6 1-3-16,-6 2 6 0,0 1-3 16,-10 1-4-16,-4 1 2 0,-5 0-1 15,-4 6 0-15,1-1-1 0,-3 5-1 16,8 3 1-16,9 4 1 0,2 4-3 0,6 0 0 15,0 15-15-15,0 4-7 0,6 2-19 16,2 2-24-16,0-3-61 0,-3-3-200 16</inkml:trace>
  <inkml:trace contextRef="#ctx0" brushRef="#br0" timeOffset="-132133.75">17961 14260 10 0,'0'-4'145'0,"0"0"-26"0,0 1-66 15,-6-2 10-15,-2 1-11 0,-5 0-13 16,1-2-3-16,-5 2-7 0,1 3-6 16,-1-1-2-16,3 2 2 0,-3 0-7 0,5 0 1 15,2 0-7-15,-3 4-2 0,5 1-4 16,2 2 0-16,0 2-4 0,-1 3 4 15,5 2-4-15,0 3 2 0,2 3-1 16,0 0 2-16,0 2-3 0,4 0 1 16,5 1 1-16,3-1-1 0,2 0-1 0,3 0 0 15,2-5 0-15,3 0-1 16,5-3-3-16,2-6 2 0,2-5 2 15,6-3 0-15,1 0 0 0,-1-9 0 16,0-6 1-16,0-5 0 0,0-5-2 0,-6-2 1 16,-2-3 2-16,-8 1 2 0,-7-1 0 15,-7 4 2-15,-7-2 2 0,0 0 2 16,-15 3-2-16,-5-3-4 0,-7 2-1 15,-4 3 0-15,-4 3-3 0,-9 6-1 16,-3 8 1-16,-3 6-1 0,-4 2-2 16,7 17-3-16,7 3-2 0,14 4-1 0,17 3-15 15,9 0-40-15,0-2-61 16,0-4-274-16</inkml:trace>
  <inkml:trace contextRef="#ctx0" brushRef="#br0" timeOffset="-131445.72">19603 14164 326 0,'0'0'67'16,"0"0"-9"-16,8 0-17 0,0 0-3 16,7 0-5-16,1 0-12 0,5 0-4 15,-1-3-3-15,3 1-2 16,-2 0-5-16,-1 0-1 0,1 2-3 0,-2 0 1 15,-1 0-5-15,-1 0 1 0,-1 0 0 16,-1 0-1-16,-5 0-12 0,1 0-16 16,-1 0-10-16,-6 0-12 0,0 4-20 15,-4-1-64-15,0-1-61 0</inkml:trace>
  <inkml:trace contextRef="#ctx0" brushRef="#br0" timeOffset="-131234.68">19563 14422 78 0,'15'3'194'0,"1"-3"-150"0,7 0 13 0,2 0-20 15,4 0-14-15,0-4 1 0,10-1 6 16,2-1-8-16,3 0-12 0,-5 0-1 15,0 3-5-15,-6 0-3 0,-4 1-5 16,-4 2-24-16,0-3-44 0,-7-3-128 16</inkml:trace>
  <inkml:trace contextRef="#ctx0" brushRef="#br0" timeOffset="-102389.03">20799 14059 62 0,'0'0'104'0,"0"-9"12"0,0-1-62 16,-2 1 9-16,-2-2-15 0,2-1-8 0,0 2-6 16,2-1-8-16,-2 3-1 0,-2 1 1 15,2 3-9-15,-4-1-3 0,3 2 3 16,1 2-5-16,-4 0-3 0,6 1-1 15,-6 0-2-15,2 1-2 0,-2 8-4 16,-1 5 2-16,3 4 0 0,2 2-1 0,2 6-1 16,0 2 0-16,0 3 3 0,0 3-3 15,0 0 0-15,0-1 0 16,0 1 2-16,0-3 0 0,0-3-2 15,0-2-1-15,0-4 3 0,0-3-1 0,0-5-2 16,0-3 1-16,0-6 1 0,0-4-2 16,0-1 2-16,0-1 5 0,0-13 0 15,0-7-4-15,0-6-1 0,-6-5 0 16,2-2 1-16,0-4-2 0,-4-6 0 15,3-3 0-15,1-6 0 0,0-7 0 16,0-6 0-16,4 1-1 0,0 0 2 0,4 9-1 16,11 11-2-16,3 7 1 0,5 10 0 15,6 8 0-15,2 7-1 16,0 7 2-16,-2 6-1 0,0 2 0 15,-2 15-1-15,-7 3 0 0,1 5-5 0,-7 3-5 16,-3 0 3-16,-3-1 2 0,-4-1 1 16,-4-1 1-16,0-1-1 0,-2-2 5 15,-10-3 2-15,-5 1 1 0,-1-2-3 16,-7 1 1-16,0 0 1 0,0-1-1 15,0-1 0-15,7-2 0 0,3-2 0 0,7-1 0 16,2-2-6-16,6 2-32 0,0 0-19 16,0-1-30-16,8 0-68 0,0-2-156 15</inkml:trace>
  <inkml:trace contextRef="#ctx0" brushRef="#br0" timeOffset="-100974.95">21188 14185 76 0,'0'-3'62'0,"0"-1"-25"0,-2 0 4 0,2 1-2 15,0 0-10-15,0-1 1 0,0 0-5 16,0 0-1-16,0 1 1 0,0 0-5 15,0-2 1-15,0 2-2 0,-2 0 1 16,0 1 0-16,0 0-6 0,0 2 0 16,2 0-4-16,-4-2-2 0,-1 2-1 15,3 0-2-15,0 0 2 0,-2 0-2 16,4 0 2-16,-2 0 0 0,2 0-5 15,0 0 1-15,-2 0 3 0,0 0-3 16,0 0 0-16,0 1-2 0,0 2-1 0,0 3 4 16,0 0-4-16,2-1 0 0,0 1 2 15,-2 3-2-15,2-5 2 0,0 4-1 16,0-1 1-16,-3-1 1 0,1 2 0 15,2 0 0-15,-2 1 0 0,2 0 0 16,0 2 0-16,0 0 1 0,0 2 0 0,0-1-1 16,0 1-1-16,0-3 0 0,7 1-1 15,1 2-1-15,-2-3 1 16,4-1-1-16,-1-2 1 0,1-4 2 15,4 0-3-15,3-3 1 0,-1 0 2 0,5-4 1 16,0-6-4-16,2-5 0 0,-1-3-1 16,1-3 3-16,-2-2-1 0,-1-2 0 15,-3 0 0-15,-5 1 1 0,-1 1-1 16,-7 0 0-16,-2 2 3 0,-2 4-3 15,0 2 1-15,0 6-1 0,-4 5 2 0,-7 2 2 16,1 2-4-16,0 3-2 0,-1 9 1 16,1 6 1-16,2 4-3 0,2 1 0 15,1 1 3-15,1 1 0 16,4-2-2-16,0-3-1 0,0-3 1 0,9-2 2 15,5-4-2-15,3-4 0 0,3-4 1 16,3-3 0-16,0 0 0 0,-1 0-1 16,3-9 2-16,-2-4 0 0,0-2-3 15,-5-1 2-15,-1-1 0 0,-3 2 2 16,-5 1-3-16,-1-1 1 0,-6 5 1 0,2 0-1 15,-4 2 0-15,0 2 1 0,0 2 1 16,0 3-1-16,0 1-2 16,0 0-2-16,2 0 1 0,2 0 1 0,0 7-1 15,1 0 1-15,-3 3 2 0,0 3-1 16,-2-2-1-16,2 2 0 0,-2 1 1 15,0-1 1-15,2 1-1 0,-2-2-1 16,0-3 1-16,0 0-3 0,0-3-1 16,0-1 0-16,0-1 4 0,0-4 0 15,-2 0-1-15,0 0 0 0,0-3-3 16,0-4-4-16,2-5-5 0,0-1 1 0,0 3 6 15,4 0 2-15,0 2-1 0,4 4-4 16,0 0-4-16,7 1-1 0,1 1 6 16,7 1-4-16,2-1-1 0,6-2-2 15,2 0 4-15,6-2 3 0,1-2 9 16,3-4 1-16,-4 0-4 0,-4-3 8 15,-6 0 9-15,-10 2-3 0,-7-1 5 16,-12 1-3-16,0-1 6 0,-6 1 1 16,-10 2-10-16,-5 4 2 0,-4 3 1 15,-8 2-2-15,4 2 0 0,-2 0-4 0,4 8 3 16,7 10 3-16,1-1-6 0,9 3 1 15,8 2-3-15,2 1-3 0,6 1-1 16,14-1-1-16,9 0 0 0,11-4 0 16,3 1-3-16,15 0-21 0,6-5-29 15,10-5-17-15,1-6-41 0</inkml:trace>
  <inkml:trace contextRef="#ctx0" brushRef="#br0" timeOffset="-100108.9">22709 14094 6 0,'0'-8'126'0,"0"-3"-11"0,0 2-59 16,0 1 2-16,-6 0-17 0,-4 2-9 15,-3-1-1-15,-1 1-8 0,0 5-2 16,-3 0 2-16,-2 1 0 0,-1 0-6 15,-5 7-5-15,2 7 0 0,-4 8-3 0,-2 5 2 16,5 5-2-16,-3 5-1 0,4 2-5 16,4-1 1-16,7 1 0 0,8-2 1 15,4-8-5-15,8-1-2 0,11-7 3 16,5-5 0-16,3-7 1 0,8-5-1 15,3-4 1-15,-1-3-1 0,-2-11-1 0,-2-3 0 16,-4-2 2-16,-4 1-1 0,-11 0-1 16,-1 1 2-16,-7-1-1 0,-6 5 0 15,0-1 1-15,0 1-1 16,-6 5 1-16,-3 1-1 0,1 3 0 0,4 4 0 15,-2 0 0-15,4 0-4 0,2 14 1 16,0 4 1-16,0 3 2 0,4 3-1 16,8 1-2-16,1 1 0 0,1 0-2 15,3 1 0-15,-3-3-2 0,-1 0-1 16,-3 0 7-16,-4-1-1 0,-2-1 0 0,-4 0 1 15,0-3 1-15,0 1-1 0,-6-2-1 16,-6 1 2-16,-1-5 2 0,-3-1-2 16,-1-1 2-16,-3-4 2 15,-1-2 4-15,2 0 1 0,-1-4-2 0,-1-2 3 16,2 0-2-16,-1 0-5 0,1 0-3 15,2-2 1-15,5-1 1 0,4-1-2 16,4 2-1-16,2 0-1 0,2 2-2 16,0 0-12-16,0 0-18 0,10 0-2 15,4 1-11-15,5-1-28 0,2 0-58 0,-1-10-190 16</inkml:trace>
  <inkml:trace contextRef="#ctx0" brushRef="#br0" timeOffset="-98960.83">23055 14150 2 0,'2'3'9'0,"-2"-3"3"16,0 0 123-16,2 0-88 0,-2 0 3 0,0 1-6 15,2-1-13-15,-2 0 0 0,0 0 0 16,0 0-9-16,0 0-5 0,0 0 2 15,0 0-1-15,0 0-5 0,0 0-2 16,0 1-1-16,0 1-2 0,0 0-3 16,0 5-1-16,0 1 10 0,-4 1 11 0,2 5-16 15,0 1-5-15,-1-4-3 0,1 4 4 16,2-2 3-16,-2 0-4 0,2 0 1 15,0-2-3-15,0-2-1 16,0-4 0-16,0 0-1 0,0-2 1 0,0-3-2 16,0 0 3-16,0 0 1 0,0 0 4 15,0-8-6-15,4-7-3 0,5-3-2 16,1-1-3-16,7-1-1 0,-7-2 0 15,9 3-3-15,-3 1-5 0,1 4 0 16,-3 3 2-16,-4 5 2 0,1 2 6 0,-3 4 3 16,-4 0 0-16,2 0 2 0,1 3 0 15,1 3-2-15,4-3 4 0,5-1 2 16,1 2 0-16,3-4 1 0,2 0 0 15,-3 0 3-15,5 0-5 0,-4-4 4 16,2-2-2-16,-5-3 1 0,-1-2-1 16,-9-1-3-16,0 2 4 0,-4-1-3 15,-4-2 2-15,0 3 3 0,-4 1-2 16,-8-1 3-16,-3 7-3 0,-3 0 1 15,-1 2-1-15,-1 1 0 0,1 0-2 0,5 1-1 16,1 5-1-16,1 6 1 0,3 1-1 16,-3 5-2-16,4 4 3 0,2 0-1 15,1 1-2-15,3 0 1 0,2-3 0 16,0-2 1-16,5 1-2 0,7-3 0 15,-2-3 2-15,5-2 0 0,3-1-1 0,1-2 0 16,4-3 0-16,1-4 1 16,3-1-1-16,4 0 0 0,0-8 1 0,2-4 1 15,3-7-2-15,-3 0-1 16,0-1 2-16,-2-5 1 0,-4 2-1 0,-5-2 0 15,-9-1 6-15,-3 2-3 0,-6 0 2 16,-4 0 0-16,-4 2 3 0,-8 3-3 16,-5 1 0-16,-1 5-1 0,-3 6 2 15,2 2-4-15,-1 5-2 0,3 0-1 16,3 6 2-16,-1 10-1 0,3 5-2 15,-1 6 0-15,3 1 3 0,4 1-2 16,6 0-1-16,0 0 1 0,0-3 0 16,14 0-1-16,1-5 3 0,5-5-2 15,3-4-2-15,4-6 4 0,2-6-1 16,4 0-1-16,8-5 2 0,3-9-1 0,1-3-2 15,-3 1 2-15,-11-2 0 0,-9 3-1 16,-5 2 0-16,-7 3 1 0,-6 2 0 16,0 5 1-16,-4 2 0 0,0 0 1 15,0 1 2-15,-4 0-1 0,-4 8-6 16,-6 7 4-16,1 2 1 0,1-2 8 0,4 1-7 15,5-3-2-15,3-6 0 16,0 1 0-16,7-4-2 0,3-3 1 16,11-1-1-16,6 0 2 0,4-6-3 15,8-8 1-15,0-1-2 0,0 2-7 0,-10 0-10 16,-6 6 15-16,-6 0 3 0,-5 1 2 15,-6 4-4-15,0 2 3 0,-6 0-1 16,0 0 3-16,0 0-2 0,0 6 3 16,-8 4 5-16,2 3 5 0,0 0-8 15,2-1-1-15,-1 2-1 0,5 1-2 0,0-1-2 16,0 2 0-16,7-2 2 0,1-3-1 15,0-1-4-15,-2 2-8 16,5 0-5-16,5-1-19 0,3 0 17 16,-5-7-76-16,-5-3-104 0,-5-1-142 0</inkml:trace>
  <inkml:trace contextRef="#ctx0" brushRef="#br0" timeOffset="-98575.81">24667 13470 260 0,'0'8'115'16,"0"3"-84"-16,0 5 28 0,-4 5-4 0,2 3-7 16,-2 3-8-16,-1 6-7 0,1 1-6 15,0 6-2-15,-2 2-8 0,0-1-4 16,2 1-3-16,-3-2 0 0,1 0-6 15,2-1-2-15,2-4-3 0,2-3 1 16,0-2-13-16,0-1-25 0,2-2-32 0,4-9-41 16,3-4-222-16</inkml:trace>
  <inkml:trace contextRef="#ctx0" brushRef="#br0" timeOffset="-98423.8">24830 14354 340 0,'-2'0'288'0,"2"-7"-242"0,0 5-11 15,0-1-25-15,2 2-7 0,-2 1 1 0,2 0-13 16,-2 0-63-16,0-5-72 0,0-4-318 16</inkml:trace>
  <inkml:trace contextRef="#ctx0" brushRef="#br0" timeOffset="-94120.55">12153 16049 16 0,'0'-4'26'0,"0"-1"130"0,0-2-81 15,0 1-23-15,0-1-3 0,-2 1-4 16,-1-1-8-16,1-2-7 0,0 4-7 15,0-2 3-15,-2 1-5 0,2 3-4 16,0 0 0-16,2 1-4 0,-2 2-1 16,2-1-3-16,-4 0 1 0,4 0-1 0,0 1-3 15,-2 0 0-15,2 0-5 0,-6 10-1 16,3 2 4-16,3 2-3 0,0 3 0 15,0 0 1-15,0-1 0 16,0 2-1-16,0 1-1 0,3 1 0 16,3 4 1-16,0 2 2 0,-2 1-2 0,0 1-1 15,0 1 0-15,-2 0 8 0,0-2-2 16,3-2-6-16,-3-3 3 0,2-2-1 15,-2-2-2-15,-2-2 0 0,0-3 2 16,0-2-2-16,0-1 1 0,0-2-2 16,0-1 2-16,0 0 1 0,0 0-2 0,0-2 0 15,0 2 0-15,0-4-2 0,0 0-2 16,0 0-3-16,0-3-2 0,0 0-1 15,0 1-4-15,0-1-8 16,0 0-3-16,0 0-7 0,0 0-6 0,0 0-15 16,0-5-17-16,0-8-72 0,0-2-101 15</inkml:trace>
  <inkml:trace contextRef="#ctx0" brushRef="#br0" timeOffset="-93719.53">12095 16144 163 0,'-2'0'90'0,"2"0"-45"0,0 0 17 16,0 0-11-16,0-5-14 0,0 0-6 15,4-4-8-15,6-2 1 0,3-3-4 16,1-1 1-16,3-1-4 0,1 0-2 16,1 3-1-16,1-1-6 0,1 1 0 15,-2 5-3-15,-1 1-3 0,1 1-2 16,0 3 2-16,-3-1-1 0,1 2-1 0,-1 2-2 15,-1 0 0-15,-3 0-11 0,-2 7-4 16,-3 1-5-16,-3 0 4 0,0 2-12 16,-2 1-9-16,-2-2 2 15,0 2-20-15,0-1-26 0,-4-4-79 0</inkml:trace>
  <inkml:trace contextRef="#ctx0" brushRef="#br0" timeOffset="-93500.52">12213 16234 60 0,'0'6'214'0,"0"-6"-143"16,0 1-32-16,0 0 11 0,2 0 0 15,10-1-9-15,7 0-10 0,3 0-11 16,3-7-9-16,4 0-2 0,2-1-2 0,0 1-6 15,-2 1 0-15,0 2 1 16,-2-2-4-16,-4 2-19 0,-1 2-19 16,1 0-17-16,-6 0-22 0,-3-2-80 15</inkml:trace>
  <inkml:trace contextRef="#ctx0" brushRef="#br0" timeOffset="-93222.5">12769 16107 178 0,'0'8'180'0,"-11"4"-134"0,1 4 12 0,0 2-9 15,-3 5-16-15,3-2-10 0,2 1 8 16,3-3-21-16,1-2-8 0,4-1 0 15,0 3-2-15,0-3 1 0,0 0 1 16,0-1 2-16,0-6-2 0,4 0-2 16,-1-1 0-16,-1-2-3 0,2-2-7 0,-2-1-10 15,0-3-7-15,2 0-2 0,-2 0-14 16,2 0-2-16,0-7-26 0,-4-6-62 15,0 0-99-15</inkml:trace>
  <inkml:trace contextRef="#ctx0" brushRef="#br0" timeOffset="-92948.49">12682 16069 12 0,'0'-5'288'16,"2"-7"-229"-16,4 1-6 0,6-3 5 16,5-4-17-16,4 1-9 0,1-2-8 15,5 0-8-15,0 2-1 0,0 5-9 16,-4 0-1-16,-3 5-4 0,-5 3-1 15,-1 4 0-15,-5 0 1 0,-1 0-3 16,-2 4-15-16,-4 2-11 0,2 6-7 0,-4-1-14 16,0 0-10-16,0-2-58 15,0-2-113-15</inkml:trace>
  <inkml:trace contextRef="#ctx0" brushRef="#br0" timeOffset="-92759.47">12758 16233 89 0,'19'0'199'16,"2"-3"-147"-16,1-10-4 0,9-1-3 16,6-4-20-16,5 2-11 0,5-3 11 15,-1 3-19-15,-1 0-5 0,-1 1-5 16,-3 5-16-16,0 2-17 0,-7-1-68 15,-8 2-204-15</inkml:trace>
  <inkml:trace contextRef="#ctx0" brushRef="#br0" timeOffset="-91804.42">14730 15974 11 0,'2'-6'216'0,"3"-2"-146"0,-1 1-12 15,-4-2-4-15,2 1-7 0,-2 2-10 16,2-1-11-16,-2 3-1 0,0-1-8 15,0 2-5-15,0-3 1 0,-4 1-2 16,-3 0-1-16,-3-2-1 0,2 4 3 16,-3 1-2-16,-1 1 0 0,-2 1-8 0,-5 0 4 15,-4 2-1-15,-2 11-3 0,5 0 2 16,-3 2 2-16,0 5 3 0,5 3-4 15,5 1 1-15,5 2-3 0,4 1-1 16,4-1-2-16,4-2 1 0,11-2-3 16,7-4 4-16,3-4-3 0,4-3 0 15,2-6 1-15,4-5-1 0,0 0-5 16,3-2 0-16,-7-11 3 0,-3-4 1 15,-3-1-1-15,-2-4 3 0,-9 2 2 0,-1-1-2 16,-7-1 1-16,-4 0-1 0,-2 4 6 16,-6-2-2-16,-9 5 0 0,-1 1-2 15,-3 2 0-15,-1-1-1 16,7 3-3-16,1 1 1 0,6 3-1 0,4 6-12 15,2 0-21-15,0 8-14 0,4 10-9 16,4-1-33-16,0-2-107 0</inkml:trace>
  <inkml:trace contextRef="#ctx0" brushRef="#br0" timeOffset="-91355.39">15309 15921 7 0,'0'-1'105'0,"0"-3"55"15,-8 0-105-15,0 4-8 0,-1 0-5 16,-3 0-5-16,-1 0-10 0,3 0-2 0,-2 0-4 15,-3 5-2-15,1 3 0 0,-1 1 0 16,3 1-4-16,0 3 1 0,3 4-9 16,1 1 0-16,4 2-1 15,4 4-4-15,0-5-1 0,2 2-1 0,10 1 2 16,5-6-1-16,-1 1-2 0,7-4-2 15,2-6 1-15,0-2-2 0,2-4-1 16,2-1 3-16,-3 0 1 0,1-7 2 16,2-6-2-16,-2-4 1 0,0-1-1 15,0-3 2-15,-4-2 4 0,-1-1 4 0,-5 0 2 16,-9-2 11-16,-4 1-3 0,-4 2 0 15,0 1 0-15,-12 1-5 0,-9 1-5 16,-6 1-8-16,-4 4 2 0,-6 2-2 16,2 5-2-16,4 3 0 0,6 3-2 15,11 2 3-15,3 1-8 0,5 16-13 0,4 9-18 16,-2 3-26-16,0-5-51 15,2 0-222-15</inkml:trace>
  <inkml:trace contextRef="#ctx0" brushRef="#br0" timeOffset="-90402.34">17238 15759 10 0,'2'0'-7'0,"0"0"238"16,0-1-186-16,-2-2 7 0,0-1-3 15,0-2-14-15,0 1-6 0,0-1-5 16,0 0 1-16,-4 0-5 0,-4 0-5 0,1-2 2 15,-3 2 0-15,2 1-3 0,-5 0 2 16,-1 0 0-16,-5 5-1 0,1-1-7 16,-3 1 0-16,-2 2 1 15,-4 9 3-15,0 6-5 0,3 4 0 0,-1 5-2 16,8 3 2-16,9 4-4 0,8 1-2 15,0-3 0-15,10 1 1 0,13-1-2 16,4-6-2-16,8-2 1 0,9-7-4 16,1-7-1-16,5-8-7 0,-1-1 3 15,-1-6 1-15,-5-10 7 0,-1-5 0 0,-9-4 2 16,-7-2 2-16,-3-2-1 0,-6-1 1 15,-9 0 4-15,-8 3 7 0,0 0-4 16,-16 2 1-16,-3-1-1 0,-8 2-3 16,-2-2-2-16,0 6-2 0,4 1 0 15,5 3 0-15,3 4-3 0,11 5 0 16,4 7 2-16,2 0-13 0,2 17-9 15,12 9-10-15,5-1-31 0,0 0-42 16,1-1-138-16</inkml:trace>
  <inkml:trace contextRef="#ctx0" brushRef="#br0" timeOffset="-89958.31">18046 15761 70 0,'0'-4'24'0,"0"-1"161"0,0-3-123 16,0 2-7-16,0 3-12 0,-4 0-12 0,-2-1 4 15,-3 1-5-15,1 2-6 0,-4-1-11 16,-1 2 0-16,-3 0 2 0,-3 0-1 15,-2 1-5-15,-1 8 4 0,-1 3 1 16,2 2-2-16,3 5-5 0,-1 0-3 16,5 1 0-16,1 2-2 0,9 0-1 15,0 2-1-15,4 0 2 0,0 1-1 16,6-3-2-16,11-1 1 0,3 1-1 15,3-5-1-15,8-3-6 0,2-2-5 16,2-8 3-16,5-4 5 0,1 0 0 0,-2-3 1 16,-2-11 4-16,-3-5 0 0,-3-5-1 15,-7-2 1-15,-1-2 2 0,-4-1 3 16,-9 1 4-16,-4 0 5 0,-6 0-1 15,-2 0-2-15,-12 1-3 0,-7 1-5 16,-2 0 2-16,-8 3-4 0,2 5-1 0,-2-1-1 16,9 6-3-16,7 6-2 15,11 7-1-15,2 0-19 0,2 20-38 16,0 2-36-16,-4 2-114 0</inkml:trace>
  <inkml:trace contextRef="#ctx0" brushRef="#br0" timeOffset="-89234.27">19617 15643 40 0,'-6'4'125'0,"0"-3"3"0,4-1-64 16,-1 0 0-16,3 0-12 0,0 0-5 16,0 0-12-16,0 2-19 0,9-1 2 15,3 2 3-15,7 2-9 0,3-4-11 16,1 2 3-16,2-2-2 0,4 1-1 0,-2-2-1 15,2 0 1-15,-4 1 0 0,-7-1-2 16,-3 4-9-16,-1 0-8 0,-6 1-8 16,3 2-12-16,-3-1-20 0,0 0-15 15,-2-1-91-15</inkml:trace>
  <inkml:trace contextRef="#ctx0" brushRef="#br0" timeOffset="-89031.26">19727 15911 50 0,'28'0'192'16,"8"0"-157"-16,-1-6 19 0,4 0-27 15,0 1-22-15,3 1-5 0,1 1-18 16,0-2-119-16</inkml:trace>
  <inkml:trace contextRef="#ctx0" brushRef="#br0" timeOffset="-82013.86">20822 15497 12 0,'0'0'212'16,"0"-2"-136"-16,-4-2-15 0,2 0-2 0,-4 0-13 16,0 2-12-16,1 0-1 0,-1-1-7 15,2 1-12-15,-4 0 3 0,2 2-3 16,-1-2 2-16,3 1-2 0,2 1 2 15,-2-2 0-15,2 2-7 0,2 0 1 16,0-2 3-16,-2 2-7 0,2 0 0 0,-2 0-3 16,0 0-1-16,2 8-3 15,-2 6 0-15,0 5 2 0,2 5 0 16,0 3-1-16,0 3 1 0,0 4-2 15,0-1 3-15,0 2-2 0,0 0 0 0,2 0 0 16,-2 0 0-16,2-2 1 0,-2-1-1 16,2-8 0-16,0-5 1 0,0-4-1 15,-2-6-1-15,0-4 1 0,2-4 2 16,0-1-1-16,-2 0 2 0,0 0 2 15,0-13 4-15,-2-9-8 0,0-4-1 16,0-5-1-16,-2-6 3 0,2-3-1 16,0-6-2-16,-3-8 0 0,1-6 2 15,4-3-1-15,-4-4-1 0,4 2 0 16,0 4-1-16,6 7 2 0,7 9 0 15,1 13-1-15,5 11 0 0,4 5-1 0,1 9-1 16,5 2 1-16,2 5 1 0,0 0 1 16,5 11-4-16,-5 2-7 0,2 5-5 15,-2-2-2-15,-7 1 1 0,-3-3 1 16,-6 0 5-16,-9 0 5 0,-2-2 1 15,-4 1 4-15,0 0 3 0,-12 0 2 16,-7 2-4-16,-2 0 2 0,-4 0 3 16,1-1-2-16,1 1-1 0,0-3 0 15,5 1 0-15,3-2-2 0,3-1-2 16,5-1 0-16,3 2-9 0,2 1-19 0,2 2-29 15,0 1-15-15,0-1-70 0,6-1-167 16</inkml:trace>
  <inkml:trace contextRef="#ctx0" brushRef="#br0" timeOffset="-80841.79">21254 15666 51 0,'0'0'39'0,"0"0"-22"15,0 0-1-15,0 0 11 0,0 0 11 16,0-2-4-16,0 1-6 0,0 0-2 16,0 0 1-16,0 0 0 0,0 0-6 0,0 0 1 15,0 0-3-15,0-2 0 0,0 2-1 16,0 0-2-16,0 1 6 0,0 0-3 15,0 0-5-15,0-2-1 16,0 1-4-16,0 1 2 0,0 0-2 16,0 0-3-16,0 0 3 0,0 0-3 0,0 0-1 15,0 0-1-15,0 0 7 0,0 0-4 16,-2 0-3-16,0 0 0 0,-2 0-1 15,2 0 6-15,-2 0-3 0,2 0 1 16,2 0-3-16,-2 0 1 0,-1 0-2 16,3 1-3-16,-2 2 2 0,2 1 0 0,0-1-3 15,0 0 1-15,0 2 1 0,0 1 1 16,0 1 0-16,0 1 0 0,0 1 2 15,0 1-2-15,0 3 3 16,0-2-1-16,0 2-2 0,0 3 3 0,0 0-4 16,0 0 1-16,2 0 0 0,3-1 0 15,-3-2-2-15,4 0-1 0,0-4 0 16,-2-2 2-16,4-1-1 0,3-2 0 15,3-3 3-15,-1-1 0 0,1 0-3 16,3-4 2-16,-1-10 1 0,3-2-2 0,1-2 1 16,-5-5-2-16,4 0 3 0,-5 1 0 15,1-3-3-15,-5 4 0 0,-2 2 2 16,-4 0 1-16,-4 4-4 0,0 6 5 15,0 0 2-15,0 6 1 0,0 3-1 16,-6 0-4-16,-4 0 2 0,1 9-4 16,1 7 0-16,0 3 0 0,2 2 0 15,2 2 0-15,-1 0-2 0,5 2 1 16,0-2 1-16,0-3-1 0,5-2 2 15,7-6-6-15,5-4 3 0,1-6 1 0,9-2-2 16,-2 0 1-16,2-7 2 0,0-7 0 16,-3-5-6-16,-1 2 4 0,-4-2-2 15,-1 2 5-15,-5 0-2 16,-3 2 1-16,0 5 1 0,-8 0-3 0,0 5 2 15,1 4 1-15,-3 0 3 0,0 1-2 16,0 0-1-16,0 0-2 0,0 2-3 16,0 9 3-16,0 3 0 0,-3 2-1 15,3 2 3-15,-2 0-1 0,0-1-1 16,-2-3 1-16,0-2 1 0,-2-2-1 0,2-2 0 15,0-1 0-15,2-4 1 0,-5-3 0 16,5 0-2-16,2 0 0 0,0-7-1 16,0-2 0-16,0 0-5 0,2-2 1 15,11 1 4-15,-3 3-3 0,7-2 3 16,-3 1-1-16,7 2 2 0,4-3-3 0,1 0 1 15,5 1 1-15,3-2 0 16,-1-3 1-16,4-3 0 0,0 0 1 16,-2-4 0-16,-2 2 1 0,-8 2-1 15,-13 0 0-15,-5 3 3 0,-7 1-1 16,0 2 3-16,-7 1 4 0,-5 5 2 0,-9 2-2 15,-3 2-3-15,1 0 4 0,-2 6-3 16,2 6 0-16,9 4-1 0,3 1-1 16,7 3 3-16,4 1-5 0,0 2-2 15,9-2-3-15,9 1 3 0,7-1-1 16,2-2-2-16,12-4-12 0,7-2-6 0,5-5-14 15,1-5-31-15,0-3-41 16,-5 0-113-16</inkml:trace>
  <inkml:trace contextRef="#ctx0" brushRef="#br0" timeOffset="-79525.72">22846 15592 9 0,'0'1'156'0,"0"-1"-61"16,0 0-62-16,0 0 16 0,0 0-6 15,0 0-10-15,2 0-5 0,-2 0-6 16,0 0-7-16,0 1 2 0,2 3 2 15,0 1 7-15,0 6-1 0,-2 2-7 16,0 3 3-16,0 4-3 0,-2 3-8 0,-4-2 1 16,0 3-5-16,-1 1 0 0,-3-5 1 15,2-2-3-15,4-3-3 0,-3-6 5 16,5-4 0-16,0-2-5 0,2-3 2 15,0 0 2-15,-2 0 3 0,2-5 5 16,0-11-11-16,0-5-1 0,4-5 0 16,5-4 0-16,5-6 0 0,-1 0 1 15,1-4 0-15,0-2-4 0,5-2 4 16,0-1-2-16,1-2-2 0,5 5 2 15,-2 4 1-15,0 8-2 0,-1 7 2 16,3 8-2-16,-6 4-2 0,1 4 3 0,-5 7 1 16,1 0-2-16,-7 0-1 0,-1 5 2 15,-2 5 0-15,-4 3 0 0,-2 2-1 16,0 1 1-16,0 4 1 0,0 1-1 15,-8 3 0-15,-2 2 1 0,-5 0 0 16,-1 3-1-16,-1 1-2 0,-1-1 3 16,1 1 0-16,-2-4 0 0,3-2-2 15,-1-3 1-15,5-5 1 0,0-5-4 16,3-3-2-16,7-4-1 0,-2-3-1 15,2-1-4-15,2 1-8 0,0-1-6 0,0 0-9 16,4 0-3-16,4 0 21 0,3 0 0 16,1 0 3-16,1 2 0 0,-3 1 5 15,-2 1 2-15,5 2 6 0,-1 0-1 16,2 0 1-16,7-2 0 0,0-2 3 15,6-1 0-15,4-1-1 0,2 0 1 16,0-2-1-16,-2-7 3 0,2-5 0 16,-4 0 2-16,-4 1 0 0,-9-2-3 15,-6 0-1-15,-5 1-2 0,-5-1 5 16,0-3 0-16,-5 4-2 0,-7 3 1 0,-4 1 1 15,-3 6 3-15,0 3-4 0,-3 1 1 16,3 0-2-16,2 6 2 0,7 5-5 16,2 6-1-16,8 1 0 0,0 3-1 15,0 1-3-15,4 1 1 0,8 0-7 16,7-2-2-16,0-4-4 0,3-1-4 0,5-6-2 15,4-3 7-15,2-4 11 16,2-3 4-16,3 0 1 0,-3-9-1 16,4-4-1-16,-2-2 2 0,0-2 2 15,-3-2 3-15,-8 0-2 0,-7 2 1 0,-9 3 0 16,-10-1 5-16,0 1 0 0,0 2-2 15,-12 0 1-15,-3 4-5 0,-1 2 5 16,-5 1 1-16,3 5-3 0,1 0-2 16,3 1 1-16,1 10-4 0,3 5 1 15,2 4-4-15,-1 2 0 0,3 4 1 0,6 1 0 16,0-2-2-16,0 1 0 0,11-3 2 15,1-5 0-15,0-4 1 16,5-5-3-16,-1-8 2 0,3-1 1 16,0-5 0-16,5-10-3 0,1-8 4 0,0-4 0 15,2-5-1-15,-9-5-1 0,-1 1 1 16,0-1 1-16,-9-3-1 0,-2 0 1 15,2-2 1-15,-6-2 3 0,-2 0-3 16,0 2-3-16,0 4 3 0,0 10-3 16,0 10-1-16,0 9 10 0,0 7 7 15,0 2-2-15,0 1-14 0,0 12 1 0,0 7 4 16,-4 6 0-16,-2 4-3 0,0 4-3 15,0 5 7-15,-3 1 1 16,7 2-6-16,0 2 0 0,2 1 2 16,0 0-2-16,11-3-1 0,1 0 2 0,7-6-2 15,1-5-4-15,3-3 2 0,0-7-13 16,4-4-34-16,2-5 14 0,2-4 10 15,-3-8-104-15,-1 0-48 0</inkml:trace>
  <inkml:trace contextRef="#ctx0" brushRef="#br0" timeOffset="-46538.83">12134 17020 10 0,'0'-1'170'0,"0"-2"-122"0,0 1-11 0,0 0 18 15,0 1-12-15,0-1-12 0,0 1-4 16,0-2-1-16,0 3-4 0,0-1 1 15,0 0-3-15,0 1-1 0,0-1-2 16,0 1 1-16,0 0 0 0,0 0-3 16,0 0 1-16,0 0-3 0,0 0 2 0,0 0-5 15,0 0-2-15,0 0-3 16,0 8 1-16,0 6 0 0,-6 2 1 15,4 2-4-15,2 0 2 0,0 2-3 16,0 0 0-16,0 1 0 0,0 0 0 0,0 0 2 16,0 1-1-16,0 2 0 0,0-2-1 15,0-1 1-15,0-1-2 0,0-1 0 16,0-1 1-16,0-3 0 0,-2-4-2 15,-2-3 1-15,4-2-2 0,0-3 2 16,-3-1-2-16,3-2 1 0,0 1 1 0,0-1 2 16,0 0-3-16,0 0 0 0,-2 0 0 15,2 0-3-15,-2 0-6 16,0 0-5-16,2-5-1 0,0-2-9 15,0 0-8-15,0-2-1 0,0 1-4 16,0-2-16-16,6-2-12 0,-3-2-56 0,-1-3-113 16</inkml:trace>
  <inkml:trace contextRef="#ctx0" brushRef="#br0" timeOffset="-46089.82">12161 17010 2 0,'-2'2'9'0,"0"-1"172"0,-2-1-133 0,2 0-3 15,-3 0 13-15,5 0-14 0,-2 0-4 16,2 0-8-16,0 0-6 0,0 0-2 16,0 0-2-16,0 0-7 0,4 0-2 15,9-4-7-15,-1-4 6 0,1 2-1 16,5-2-3-16,-1 1 0 0,3 0-1 0,3-2-2 15,0 1-2-15,2 0-1 0,-2-1-1 16,1 2-2-16,1 2 1 0,-8-2 2 16,1 3-2-16,-1 1-1 0,-9 0-9 15,0 1-4-15,-1 2-5 0,-3 0-7 16,-4 0-7-16,0 0-4 0,0 4-8 15,0 0-19-15,0-1-32 0,-4-1-79 16</inkml:trace>
  <inkml:trace contextRef="#ctx0" brushRef="#br0" timeOffset="-45855.79">12169 17177 120 0,'13'2'191'0,"-3"-2"-164"0,4 0 23 16,7-1-12-16,0-4-20 0,3-1 4 15,1 2-6-15,-2 0-8 0,-2 3-6 0,-3 1-2 16,-1 0 1-16,-3 0-1 0,-1 1-19 15,3 7-19-15,-5-6-42 0,-3 0-120 16</inkml:trace>
  <inkml:trace contextRef="#ctx0" brushRef="#br0" timeOffset="-45506.77">12748 17076 97 0,'0'1'224'0,"0"2"-192"16,0-1 0-16,-2 4 12 0,-4 4-8 15,-1 1-6-15,3 3-11 0,-2 2-5 16,2 3-3-16,-2 1-5 0,4 1 0 0,0 2 1 16,-2-4 1-16,1 2-4 0,-1 0 0 15,0 0-1-15,4-2 0 0,0-2-2 16,0-3 0-16,0-3 0 0,0-1 0 15,0-4-2-15,0-1 0 0,0-1-1 16,0-2-5-16,0 0-5 0,2-2-10 0,2 0-8 16,-2 0-12-16,5-7-31 0,-5-7-89 15</inkml:trace>
  <inkml:trace contextRef="#ctx0" brushRef="#br0" timeOffset="-45157.75">12674 17020 112 0,'0'0'185'0,"0"0"-139"16,0 0-13-16,0 0 15 0,4 0-12 15,8-7-18-15,3 1-3 0,1-1-5 0,3-1 0 16,1 1 0-16,3-1 0 0,0 0-8 16,0 4-1-16,-3 1 1 0,-5 3-2 15,-5 0-4-15,0 0-10 16,-1 0-14-16,-1 0-2 0,-2 0-18 0,-2 0-17 15,2 0-37-15,-6 0-77 0</inkml:trace>
  <inkml:trace contextRef="#ctx0" brushRef="#br0" timeOffset="-44931.74">12680 17192 97 0,'2'6'158'0,"10"-6"-80"0,5 0-26 16,1 0 12-16,5-7-18 0,2-5-18 16,8-4-7-16,6-3-15 0,3-1-5 15,1-2 3-15,0 2-2 0,1 4-3 0,-7 2-19 16,-6 5-35-16,-4 0-34 0,-13 1-118 15</inkml:trace>
  <inkml:trace contextRef="#ctx0" brushRef="#br0" timeOffset="-43759.67">14958 17049 40 0,'2'-1'-4'16,"2"0"42"-16,-4-2 62 15,0 2-73-15,0-2 19 0,0 2-5 0,0 1-8 16,2-3 1-16,-2 2-2 0,0-1-5 15,0-1 5-15,0 1-2 0,0-1-4 16,0 0-6-16,0 1-1 0,0-3-2 16,-2 1-4-16,-2 2-1 0,0-3-3 15,-3 3-4-15,1-1 3 0,-4 0-3 16,0 2-3-16,-5-1 3 0,3 2-1 0,-5 0-4 15,3 0 4-15,-3 5-1 0,1 4 0 16,-3 3-2-16,2 1 1 0,1 2 0 16,4 4 3-16,-1 2-1 15,5 3-2-15,4 4-2 0,4-1 1 0,0-1-1 16,10 0-1-16,5-2 3 0,3-3-1 15,5-1-2-15,4-5 2 0,4-2-1 16,4-8 2-16,4-5-2 0,5 0 0 16,-3-5 2-16,2-11-2 0,-3-5 0 15,-7-3 0-15,2-1 1 0,-6-1 0 0,-9 0-1 16,-5-1 0-16,-7 2 4 0,-8 3-3 15,0-1-2-15,-2 2 2 0,-8 1 1 16,-7 0-1-16,-3 1-2 0,1 3-1 16,-2 1 2-16,3 4-1 0,5 6-9 15,5 4 1-15,0 1-7 0,6 5-10 16,0 11-9-16,-3 4-23 0,5 0-21 15,0-4-90-15</inkml:trace>
  <inkml:trace contextRef="#ctx0" brushRef="#br0" timeOffset="-43352.65">15656 16981 25 0,'-8'-7'248'0,"-2"-4"-195"16,-5 4-3-16,3 2 4 0,-9 2-16 0,1 1 1 16,-1 2-12-16,2 0-8 0,3 0-1 15,1 7-7-15,-1 5 1 0,3 3-3 16,-1 5-2-16,6 4-1 0,3 0 0 15,5 1-5-15,0 0 3 0,7-3-4 16,7 2 0-16,7-5 1 0,2-1 0 0,1-3-2 16,9-3 1-16,0-5 0 15,5-6-5-15,3-1-1 0,5 0-1 16,-3-3 6-16,0-9 2 0,-1-3-8 15,-7-4 7-15,-4-2 1 0,-6 1 0 0,-11-1-2 16,-8 0 3-16,-4 0 1 0,-2 2 3 16,-6-1-1-16,-10 1-2 0,-5 0 2 15,-4-3-2-15,0 1-3 0,-2 1 1 16,3 0-1-16,1 3-1 0,2 4-7 15,9 7-6-15,4 6-11 0,3 0-26 16,1 12-37-16,0 4-159 0</inkml:trace>
  <inkml:trace contextRef="#ctx0" brushRef="#br0" timeOffset="-40962.51">17211 16838 76 0,'0'0'-20'15,"2"0"198"-15,-2 0-128 0,0 0-6 16,0-2-4-16,-2 1-7 0,2-1-3 15,-4 2-1-15,2 0-9 0,0 0-4 0,0 0 4 16,-3 0-2-16,3 0-1 0,2 0-3 16,0 0-2-16,0 0-2 0,0 0-2 15,0 0-5-15,0 0-4 0,7 3 13 16,3-1-2-16,4 2-4 0,9-3 3 15,8-1 2-15,4 0-8 0,11 0 0 0,3 0 1 16,3-2 1-16,0-2-2 0,3 1 0 16,-5 0-1-16,0 1 3 15,-9 2-6-15,-8 0 1 0,-8 0 1 16,-9 0 1-16,-7 0-2 0,-5 0-1 0,-4 0 1 15,0 8 2-15,0 3 0 0,-13 3 0 16,-1 2 1-16,-9-1-1 0,5 1-1 16,-3 3-1-16,-2-2 1 0,0 5 1 15,-1 1-2-15,-1 0-1 0,0 0 2 16,2 2 1-16,3-1-2 0,-3 0-1 0,11-4 2 15,-1-2 1-15,9-2-2 0,4-4-3 16,0-2 2-16,0-3 1 0,0-1-2 16,6-3-4-16,5-2-4 15,-1-1-7-15,0 0-12 0,5 0-13 0,-5 0-13 16,7 0-33-16,-7-5-79 0</inkml:trace>
  <inkml:trace contextRef="#ctx0" brushRef="#br0" timeOffset="-40367.49">18089 16747 15 0,'2'0'7'16,"1"0"106"-16,-3 0-32 0,0 0-41 15,0 0 19-15,0 0-14 0,0 0-2 16,0 0 2-16,0 0-9 0,0 0-9 16,-3 5-5-16,-1 5-2 0,-4 1 3 15,0 5-1-15,-1 0-4 0,1 3 0 16,0 4 9-16,0-1-18 0,-3 1-1 15,5 0 0-15,0-1-5 0,0-2 1 16,0 0 0-16,-1-1-4 0,5-2 0 0,-2 0 1 16,0-3 1-16,4 0-1 0,-4-2-1 15,2-2 0-15,2 0 2 0,-2-5-1 16,2-1-2-16,0 0-1 0,0-3 2 15,0-1-2-15,0 0-11 0,0 0-6 16,2 0-2-16,4 0-7 0,2-6-16 0,-4-1-22 16,3-3-19-16,-1-3-71 15</inkml:trace>
  <inkml:trace contextRef="#ctx0" brushRef="#br0" timeOffset="-40014.46">18040 16738 50 0,'-2'1'70'0,"0"-1"103"0,-3 0-118 16,5 0-1-16,0 0-6 0,0 0-14 15,3 0-15-15,7 0-4 0,4 0 3 16,5-6-3-16,2-1-5 0,3-2-3 15,3 0 1-15,0 0-1 0,4-1 0 0,-4 2-3 16,0-1-4-16,-6 2 2 0,-3 1 0 16,-5 2-3-16,-5 1 0 15,-2 3-9-15,-4-2-6 0,4 2-8 16,-4 0-13-16,-2 0-9 0,0 0-16 0,0 7-48 15,-6-3-118-15</inkml:trace>
  <inkml:trace contextRef="#ctx0" brushRef="#br0" timeOffset="-39791.46">18011 16946 146 0,'0'2'213'0,"8"-2"-184"15,2 0 12-15,7 0 10 0,4 0-20 16,6-8-14-16,4 0-8 0,4-1-3 16,2 0-5-16,-2 1 1 0,-2 1-3 15,0 3 0-15,-6 2-1 0,-2 0-23 0,-5 2-23 16,-3 0-28-16,-2 0-156 0</inkml:trace>
  <inkml:trace contextRef="#ctx0" brushRef="#br0" timeOffset="-38837.39">19811 16807 90 0,'-2'2'92'0,"2"-2"82"0,0 0-122 16,0 0-3-16,0 0-6 15,0 0-10-15,0 0-8 0,0 2-6 0,6-2-11 16,3 0 8-16,3 0-1 0,5 0-8 15,-1 0 0-15,3 0-3 0,1 0 3 16,1 0-2-16,2 0-4 0,-2 0-1 16,1 0 1-16,-3 0-1 0,-1-1-21 15,3 0 25-15,-4-1-36 0,-1 2 29 0,-3 0-45 16,-5 0 19-16,-2 0-1 0,-4 0-49 15,-2 2-27-15,0 0-115 0</inkml:trace>
  <inkml:trace contextRef="#ctx0" brushRef="#br0" timeOffset="-38550.39">19739 17088 257 0,'10'3'100'0,"7"-1"-79"0,-1 1 30 16,1-3-14-16,1 2-8 0,5 0 4 15,0-2-15-15,6 0-8 0,0 0-7 16,4 0 0-16,-2 0 0 0,2-4-1 16,-2 0-1-16,-8 0-2 0,-1 2-3 0,-3-1-31 15,-2 0-20-15,-3 1-17 0,-2-4-128 16</inkml:trace>
  <inkml:trace contextRef="#ctx0" brushRef="#br0" timeOffset="12321.54">20901 16657 10 0,'2'0'-10'0,"0"0"237"0,-2-2-164 16,0-1-2-16,0 3-4 0,0 0-15 15,0 0-9-15,0 0-8 0,0 0-7 16,0 6-11-16,-2 10-2 0,0 7 4 0,0 4 3 16,2 5-1-16,0 3-5 0,0 4-2 15,0-1-1-15,0-2 11 0,0-2-14 16,0-3-1-16,0 0 2 15,0-4 2-15,-5-2 0 0,3-3 2 0,2-3-2 16,0-3 6-16,-4-5-2 0,4-3-1 16,-2-5-5-16,2-3 1 0,0 0 1 15,0 0 5-15,0-1 12 0,-2-11-9 16,2-8-10-16,-6-6 1 0,4-3 0 15,2-7 0-15,-6-4-2 0,6-8 3 0,0-6-1 16,-2-8-4-16,2-3-7 0,0 3 15 16,0 4-5-16,8 9-2 0,4 10 2 15,1 10-1-15,5 8 0 0,-1 8 0 16,3 4-2-16,3 5-1 0,2 4 2 15,0 0-1-15,0 3-1 0,-3 10 1 16,3 2-4-16,-2 0-7 0,-4 2-5 16,-7 1 4-16,-4-2 7 0,-6-1 2 15,-2 2 4-15,0-1 1 0,-6-1 1 16,-6 4 1-16,-1-2 0 0,-5 0 1 0,1 1 3 15,-4 0-6-15,1-2 1 0,3 2 2 16,3-3-3-16,1-3-2 0,3-3-1 16,4-1-4-16,4-3-14 0,0 1-16 15,2 2-10-15,0-2-20 0,0-5-55 16,2-1-122-16</inkml:trace>
  <inkml:trace contextRef="#ctx0" brushRef="#br0" timeOffset="14130.64">21289 16841 7 0,'0'1'74'0,"0"-1"-11"15,0 0-48-15,0 0 1 0,0 0 9 16,0 0-1-16,0 0-1 0,0 0-5 16,0 0-4-16,0 0 4 0,0 0 6 0,0 0 0 15,0 0-6-15,0 0-4 0,0 0 0 16,0 0-2-16,0 0-1 0,0 0-3 15,0 0 2-15,2 0-1 0,-2 0 2 16,0 0-1-16,0 0-5 0,0-3-1 16,0 1-3-16,0 0 3 0,0 2 1 0,0 0 1 15,0 0 2-15,0 0-6 0,0 0 4 16,0 0-2-16,0 0 0 15,0 0-3-15,0 0-7 0,0 0 20 16,0 0-14-16,0 0 0 0,0 0 0 0,0 0 6 16,0 0-3-16,0 1-2 0,-2 4-1 15,2-3 2-15,0 1-2 0,0 3 0 16,-2-1 0-16,0 0 1 0,2 0 1 15,0-1-2-15,0-1 0 0,0 2 4 16,0 0-2-16,0 2 0 0,0-1-1 0,0 2 1 16,0-1-3-16,0-1 1 0,0 1 0 15,0 0 2-15,0 0-2 0,2 2 0 16,-2 0 0-16,2 0 3 15,-2 1-3-15,0-2 0 0,4-1 1 0,-2 2 0 16,3 1 3-16,-1-3-4 0,2 0 2 16,-2-1-1-16,2-3 1 0,0-2 0 15,3-1 2-15,-1 0 3 0,4-3-1 16,1-8-2-16,1-4-2 0,-3-1 2 15,1-1 0-15,-2-3-3 0,1-1 2 0,-3-1-4 16,2-2 2-16,-3 1-2 0,-5 4 2 16,-2 3 2-16,0 7-1 0,0 4-8 15,0 5 10-15,-2 0 0 0,-5 3-6 16,1 13-5-16,-2 3 9 0,0 4 4 15,3 0-11-15,5-1 3 0,0 0-1 16,0-2-4-16,9-3 1 0,3-3 3 16,5-3-1-16,1-1 1 0,3-4 4 15,4-4-5-15,2-2 2 0,-1 0 3 16,1-6-3-16,0-4-1 0,-2-3 3 15,-4 2 1-15,-5 2-1 0,-1 1-1 0,-7 1 2 16,-4 3 1-16,-2 3-2 0,-2 0 0 16,2 1 0-16,-2 0 1 0,0 0-4 15,0 4-1-15,0 7 4 0,-4-1-1 16,0 0 2-16,4-1-3 0,0-3-2 15,0 0 4-15,0-2 0 0,0-2-1 16,-2-1 1-16,2-1 1 0,0 0 3 16,0 0-2-16,0-7 0 0,0-4-4 15,4-4 2-15,2 3 0 0,-2 0 0 16,3-1 0-16,1 3-1 0,0 0 1 0,5 0-1 15,-3 2 0-15,0 2-3 0,5 1-2 16,-5 4-1-16,0 0-6 0,5 1 2 16,-3-1-2-16,3 1 7 0,-1 0 1 15,-4 0-2-15,1 0 4 0,-1 2-2 16,-2 2 3-16,1 3 1 0,-1 0 1 15,-4 0 0-15,0 2 0 0,-4 0 0 16,4 2 0-16,0-1 1 0,3 5-1 16,1 0 5-16,-4 2-6 0,2 0 3 15,-4 4-1-15,2-1-2 0,-1 4 2 0,-1 4 0 16,-2-2 0-16,0 0 0 0,-2-2 1 15,-5 0 5-15,1-2 0 0,0-3 0 16,-2-2 2-16,-3-4 3 0,5-2-1 16,0-2-1-16,2-5 2 0,0-3-1 15,0-1-2-15,-3 0 0 0,1-2-2 0,4-10-2 16,2-3 0-16,-2-8-3 15,2-3-2-15,0-6 2 0,2-3 2 16,6-3-4-16,3-4-2 0,3-4 3 16,5-1-2-16,1 5-2 0,3 5 1 0,4 4-1 15,0 8 2-15,-2 5-2 0,0 5 0 16,-1 8 3-16,-1 4-12 0,-4 3 15 15,-7 0-9-15,-2 8 0 0,-3 6-5 16,-1 4 10-16,-4 0-7 0,-2 0 1 16,0 1-3-16,-4-2 7 0,-7-2 1 0,1 0 0 15,2-3 2-15,-3-1-4 0,3-2 1 16,6-4 3-16,-2-2 2 15,2-3-4-15,2 0-1 0,0 0 2 16,0 0-2-16,0 0-1 0,6-4-5 0,2-8 10 16,3-3-2-16,7-3-1 0,-1-1 1 15,-1-7 2-15,5-5 0 0,-2-4-2 16,1-8 0-16,-1 1-7 0,4-4 15 15,-3-2-3-15,3 0-1 0,0 1 7 16,-5 4-3-16,-3 7-1 0,-3 7 1 16,-8 5-2-16,-1 6-1 0,1 7 0 15,-4 4 3-15,0 4 1 0,0 3 4 0,0 0-2 16,-2 4-7-16,-5 12-3 15,-3 10 2-15,-2 9-1 0,1 6 0 16,1 8 1-16,0 4-4 0,-3 4 3 0,9 2 0 16,0-5 1-16,4-4 0 0,4-9-3 15,11-8 9-15,7-8-12 0,5-8 4 16,4-5-1-16,0-10 2 0,6-2 1 15,1-7 1-15,-3-12-3 0,0-8 0 16,-2-6 2-16,-8-5 0 0,-9-2-4 0,-5 2-7 16,-9-1 16-16,-2 3-8 0,0 3 1 15,-2 1 0-15,-9 9 1 0,-3 8 1 16,1 8 1-16,-3 7-2 15,1 0 5-15,5 17-1 0,-2 5-4 0,3 8-1 16,5 7 1-16,4 1-1 0,0 4 0 16,0-1 0-16,6-2 0 0,7-6 4 15,8-5-28-15,1-7-14 0,3-6 2 16,6-4 7-16,-4-5-78 0,0-6 3 15,-6 0-178-15</inkml:trace>
  <inkml:trace contextRef="#ctx0" brushRef="#br0" timeOffset="14393.65">23224 16246 89 0,'-4'19'188'0,"-4"6"-148"0,-9 11 11 16,-6 8 28-16,-1 10-19 0,-5 9-6 16,-2 7-6-16,-4 6-21 0,-1 7-3 15,3-1-11-15,2-8-7 0,9-7 8 16,3-10-18-16,9-10 3 0,5-6-1 15,5-5-5-15,0-10-10 0,7-5-16 16,1-7-30-16,4-8-8 0,-1-6-77 16,1-2-157-16</inkml:trace>
  <inkml:trace contextRef="#ctx0" brushRef="#br0" timeOffset="14861.68">23259 16709 9 0,'0'14'288'0,"0"-1"-282"0,0 5-2 16,0 4 24-16,-4 4 0 0,0 5-10 16,2 3 8-16,-4-1-17 0,-3 5 7 15,-1-1 2-15,2-2-1 0,0-1 1 0,1-6 2 16,3-5-4-16,2-4 2 0,-2-7-5 15,4-4-2-15,0-4-4 0,0-3 6 16,0-1 3-16,0 0 12 0,0-8-7 16,0-9-16-16,0-7-5 0,0-5-1 15,6-5 1-15,2-5 2 0,1-1-1 0,1-11-2 16,3-5 2-16,1-9 0 15,3-7-10-15,1 3 10 0,7 8-1 16,0 11 1-16,-3 12-2 0,-1 15 2 16,4 7-3-16,-6 9 1 0,-3 6-2 0,3 1 0 15,-9 0 1-15,0 12 0 0,-1 5 1 16,-7 4 0-16,-2 3 2 0,0 1-2 15,0-1 2-15,-7 1-1 0,-1-1 1 16,-2-1 3-16,-7-1 0 0,7-2 3 16,-4-1 5-16,-3 0 2 0,-2 0 0 0,3-4-4 15,1-1 0-15,3-4-6 0,4-1-2 16,4-2-2-16,-1-1-1 15,3 0-3-15,2 0-10 0,0 0-18 16,0 1-23-16,5-1-17 0,-1-4-65 0,-4-1-213 16</inkml:trace>
  <inkml:trace contextRef="#ctx0" brushRef="#br0" timeOffset="15156.7">23652 16784 424 0,'2'0'78'0,"-2"1"-43"16,0 3 5-16,0 1 3 0,-6 2 2 15,-2 3-8-15,-1 3-15 0,3 6-1 0,-4 0-16 16,2 1 2-16,-3-1-2 16,5-3-4-16,-2-1-2 0,2-3 2 0,1 1 0 15,3-3-3-15,2-1-11 16,0-2-15-16,0-3-19 0,2-2-8 15,9-2-21-15,1 0-51 0,-4-11-157 0</inkml:trace>
  <inkml:trace contextRef="#ctx0" brushRef="#br0" timeOffset="15474.72">23793 16762 87 0,'4'8'375'0,"0"-1"-356"0,-4 6 6 0,0 5 30 15,0-1-9-15,-4 1-24 16,0 0 13-16,4-4-28 0,0 0-4 0,0-6-4 15,0-2 1-15,0-2 1 0,0-2 0 16,8-2-2-16,6 0-1 0,11-5-3 16,8-13-1-16,4-1-7 0,-8-2-37 15,0 2 35-15,-6 4 9 0,-4 2-18 16,-5 3 9-16,-2 5 10 0,-3 1 5 0,-3 1-1 15,-2 3 2-15,0 0-1 0,-4 0 3 16,0 2 7-16,0 9 8 0,0 3-5 16,-6 2 2-16,4 0 8 0,-4 2-14 15,4-1-4-15,2-4-2 0,-4 1-3 16,4-3-8-16,2-5-4 0,8 1 2 15,-2-3-44-15,0-2-37 0,-5-2 23 16,-3 0-156-16</inkml:trace>
  <inkml:trace contextRef="#ctx0" brushRef="#br0" timeOffset="15811.74">24316 16346 8 0,'2'7'415'0,"0"7"-406"16,-2 8 18-16,0 8 17 0,-2 8-14 16,-5 6 6-16,-1 3-7 0,-2 4-14 0,2 3-6 15,-1-1 2-15,1 0-7 0,4-8-1 16,4-6-4-16,0-12 9 0,8-11-11 15,5-8 4-15,1-7-8 0,-2-1 0 16,1 0 9-16,1-1-10 16,3-9-8-16,-3-1 1 0,3 0-24 0,-7 2 25 0,0 4 11 15,3 2 1-15,-3 2-4 16,7 0 2-16,-1 0 1 0,-3 1 8 15,-3 0-13-15,-4 0 6 0,3 2-2 16,3 4-14-16,0 1 9 0,-3 3-63 16,-7-5-152-16,-2 2 147 0,0-1-37 0</inkml:trace>
  <inkml:trace contextRef="#ctx0" brushRef="#br0" timeOffset="16023.75">24316 16677 196 0,'10'0'244'0,"6"-1"-213"0,5-4 0 15,2-3-2-15,6-2-21 0,2 1-1 16,-2-2 4-16,6 1-10 0,-4 5 0 15,4-1-9-15,-2 2-21 0,-2 3 9 16,-4-4-152-16,-6 0-123 0</inkml:trace>
  <inkml:trace contextRef="#ctx0" brushRef="#br0" timeOffset="16295.76">25076 16207 211 0,'-10'18'279'0,"2"2"-253"0,1 5 22 16,-1 4-2-16,-2 0-5 0,2 4-7 0,-3 1-3 15,1 2-21-15,2 2-5 0,-1-3 0 16,1 0-3-16,4 0-4 0,4-3 0 16,0 0-9-16,0 2-23 0,0-2-12 15,0-6-32-15,0-3-127 0,-4-8-145 16</inkml:trace>
  <inkml:trace contextRef="#ctx0" brushRef="#br0" timeOffset="16430.77">25330 16953 415 0,'0'-2'218'0,"0"-6"-191"0,0 3-14 16,0 0-1-16,-4 1-10 0,-4 1-27 16,0-4-49-16,-5 0-296 0</inkml:trace>
  <inkml:trace contextRef="#ctx0" brushRef="#br0" timeOffset="91534.07">7367 6457 56 0,'-2'0'10'0,"2"0"-6"15,0 0 15-15,-2 0 79 0,2 0-45 0,0 0-26 16,0 0 3-16,0 0 0 0,0 0-10 16,0 0-4-16,0 0-2 0,0 0-2 15,0 0-3-15,0 0 4 0,0 0 0 16,0 0 2-16,0 0-4 0,0 0 1 15,0 0-4-15,0 0 1 0,4-1-1 16,7-3-3-16,-1-1 0 0,4 2-2 16,1 0 0-16,3-2 0 0,1 2-3 15,4 0 1-15,2 1-2 0,1 0 3 16,5-1-2-16,5 2 0 0,1 1 1 0,0-1 0 15,4 0-2-15,-1 1 2 0,1-2 0 16,0 2 0-16,3 0-1 0,-3 0 0 16,2 0 1-16,1 0-1 0,1 0 0 15,-3 0 0-15,1 0 0 0,-2 0 1 16,-3 0-2-16,1 0 1 0,-2 0 1 0,-2-1 0 15,-2-3-2-15,3 0 1 16,-3 0 1-16,-7-1 0 0,1 3-2 16,-2-1 1-16,-8 0 1 0,1 1 0 15,-3 2-2-15,-3-2 1 0,-2 1 1 0,3 1-1 16,-3 0-1-16,7 0 1 0,1 0 1 15,7-2 0-15,-2 1-1 0,4-1-1 16,0 1 2-16,0 0-1 0,-1 0 0 16,5 1-2-16,-2-1 1 0,0 0-1 15,-2 0-3-15,-6 0 3 0,2 1 1 0,-3 0 1 16,-1-1-2-16,2-1 2 15,-1 0 0-15,5-2 0 0,0 2 0 16,-5 0-1-16,5 0 2 0,-4 0 0 16,2-1-2-16,-3 1 0 0,5 1 2 15,-2-1-1-15,2 2-1 0,-7-1 1 0,3 1 0 16,0 0 1-16,-1 0-2 0,3-2 1 15,2 1 1-15,-2-2-1 0,-1 1 0 16,-3-1-1-16,2 1 2 0,-3-1 0 16,1 1-2-16,-3 1 1 0,1-1 1 15,-7 2-1-15,3 0-1 0,-5 0-1 0,-2 0 1 16,0 0 1-16,9 0-1 15,-5 0 1-15,0 0 1 0,3 0-1 16,-9 0-1-16,0 0 1 0,2 0 1 16,-6 0-1-16,0 0 0 0,0 0 0 0,0 0 5 15,0 0-1-15,-4 0-5 0,-4 0 0 16,-7 0 1-16,1 0 0 0,0 0-1 15,-1 0 1-15,1 2 0 0,-1 2 0 16,1-2 1-16,-3 0-1 0,5 2-1 16,-3-1 1-16,-1-1 1 0,-1 1-2 0,-4 0 2 15,-5 1-1-15,-3 1-1 0,-2 2 1 16,-4-4 1-16,1 1-2 15,-3 2 2-15,0-3-2 0,4 1 2 16,0-1-2-16,2-1 2 0,2-1-1 0,0 2-1 16,0-2 2-16,-2 2-1 0,2-1-1 15,-2 1 2-15,2-1 0 0,-4 1-2 16,0 1 1-16,2-2 1 0,0 1 0 15,2-1-1-15,0 0 0 0,-2-1 0 16,2 2 2-16,0-2-3 0,0 1 0 0,0-1 3 16,2 1-2-16,-4-1 0 0,5 0-1 15,-3 0 2-15,2-1-1 0,0 0 0 16,4 2 0-16,-2-2 1 15,1 0 0-15,1 0-2 0,2 0 1 0,-2 0 1 16,5 0 1-16,-1 0-2 0,3-2 4 16,-3 0-3-16,-4 1 0 0,-6-1-1 15,-4 2-1-15,0 0 2 0,2 0 0 16,6 0-2-16,3 0 0 0,3 0 2 15,3 0-1-15,1 0 0 0,3 0-1 0,-1 0 2 16,3 0 0-16,0 0-1 0,1 0 0 16,-1 0 1-16,2 0-1 0,-5 0 2 15,1 0-1-15,-5 0 2 0,1 0-2 16,-1 0-1-16,1-2 3 0,-1-1-2 15,-1-1 0-15,-5 3-2 0,-6 1 1 16,0-3 2-16,0 3-2 0,6 0 1 16,5 0 1-16,3 0 2 0,1 0-2 15,1 0-1-15,3 0 1 0,0 0 6 16,4 0-3-16,-1-2-1 0,1 2-4 15,0-2 2-15,-2 0 1 0,1 0-2 0,1 0 0 16,-2 1-1-16,2 0 3 0,-5 0-2 16,3 0 0-16,-2 0 2 0,-1 1-2 15,3 0 2-15,0 0 1 0,0 0 0 16,-1 0-2-16,1 1-1 0,2 0 0 15,2 1-1-15,-2-2 2 0,4 0-1 16,2 0-1-16,0 1 0 0,0-1 0 16,0 2-3-16,0-1 2 0,4 0 2 15,4 2-1-15,6-2 0 0,3 0 1 16,6 1 0-16,4-2 0 0,2 0-2 0,8 0 1 15,2 0 2-15,6 0-2 0,3 0 0 16,0 0-1-16,-1 0 3 0,3 0-2 16,-3 0-1-16,1 0 0 0,-3 0 2 15,1 0-1-15,-1 0-1 0,-1 0-1 16,1 0 2-16,-4 0-1 0,3 1 2 15,-5-1-3-15,2 0 2 0,1 0-1 16,-3 0-1-16,0 0 0 0,-1 0 4 16,-3 0-4-16,2 0 1 0,-2 0 0 15,0 0 1-15,0 0-2 0,-2 0 0 0,1 0 2 16,-1 0-1-16,0 0 2 0,0 0-2 15,0-2 1-15,0 2 1 0,0-2-1 16,-2-2-2-16,0 3 3 0,2-3 0 16,-4 0-1-16,2 2-1 0,-4-2 1 15,-2 2 0-15,-1 0 1 0,-3 2-1 16,-2-5 0-16,-1 5-1 0,3 0 1 15,0-1 1-15,1 1-2 0,-1-1 2 16,4-1-1-16,-2-2 0 0,4 0-1 16,6 0 3-16,-4 1-2 0,4-2-2 0,-2 3 2 15,-7-1 2-15,1 2-3 0,-2 1 0 16,-2 0 2-16,-1 0 0 0,-1 0-2 15,-3 0 0-15,-7 0 2 0,-1 0 0 16,-2 0-2-16,-2 0 1 0,3 0 0 16,-3 0 1-16,2 0 0 0,-2 0-1 0,-2 0 0 15,0 0 2-15,-2 0-3 16,0 0 1-16,0 0 0 0,0 0 1 15,2 0-1-15,0 0-2 0,-2 0 2 16,0 1 3-16,0 2-2 0,-4-1 3 16,-2 1-4-16,4 0 1 0,-6-3 0 0,1 1-2 15,1 1 1-15,-2-2 2 0,-2 1-3 16,-5 2 0-16,1 1 0 0,-5-2 2 15,-4 2-2-15,3-1-3 0,-5-1 2 16,-2 0 2-16,-2 0-1 0,-2-1 0 16,-2-1 1-16,-2 1 1 0,-9 1-1 0,1-1-1 15,0 3 1-15,-5-2 1 16,-6 1-1-16,-2 1-1 0,-10-1 1 15,0 1 1-15,-2-1-2 0,8 1-1 16,6-4 2-16,11 1-1 0,14 0 2 0,0-1-8 16,2 0-3-16,2 0-1 0,-4 0 1 15,2 0 9-15,1-2 1 0,-1-3-1 16,-2 0 1-16,2 1 2 0,-2-3-4 15,-2 0 5-15,2 0-1 0,-2 0-1 16,-2 1 1-16,-4 2 2 0,0 1-2 0,-5 1-4 16,-3 1 3-16,-1 1 0 0,7 0-1 15,2 0 1-15,6 0 1 16,6 0 1-16,0 0-2 0,7 3-1 15,-5 0 2-15,4 0 0 0,-1 0 0 0,5-1-3 16,-1 0 5-16,1 0-1 0,1 4-3 16,-7 0-1-16,0-1 1 0,-4 0 1 15,-1-1-1-15,-3-2 0 0,0 0 0 16,2 1 2-16,2-1-1 0,-2 3 1 15,-2 1-1-15,-2 0 3 0,-2 0-3 0,2 1 1 16,0-1 4-16,4-1-3 0,0-2 0 16,0 0-2-16,7-2 2 0,3 2 4 15,3-3 1-15,3 0-5 16,-1 0 5-16,4 0 0 0,0 0 1 0,3 0-5 15,5 0 4-15,0 0-4 0,0 0-3 16,0 0-1-16,0 0 1 0,9-3 3 16,-1 0-3-16,-2 0 0 0,0 1-2 15,-4 0 4-15,-2 2-2 0,0 0 1 16,0 0-1-16,0 0 3 0,0 0-2 0,0 0-1 15,0 0-1-15,0 0 1 0,0 0-3 16,0 0 1-16,2 0-1 0,5 0 1 16,3 0 1-16,9 2-1 0,3-1 2 15,3-1 1-15,6 2-2 0,-2-2-1 16,6 0 2-16,2 0 0 0,5-2-1 15,5-5-1-15,7 0 2 0,2-1 1 16,2-1-2-16,0 2-1 0,-3 1 2 16,-1 2-2-16,-2 0 2 0,2 3-2 15,-5 0 2-15,-1 1-1 0,1 0 0 16,3 0-1-16,0-1 2 0,-1-1-2 0,-1 2 2 15,-2-3-2-15,-1 2 2 0,1 0-2 16,-5-1 2-16,3-1-2 0,-3 3 2 16,-2 0-1-16,-1 0 0 0,-3 0-1 15,-2 0 1-15,-2 0 0 0,-2 0-1 16,0 0 0-16,0 0 1 0,4 0 0 15,2 0-1-15,-4 0 0 0,5 0 1 16,-3 0 1-16,-4 0-2 0,0 0 0 16,-4 0 2-16,4-1 0 0,-2 0-3 15,-3 1 2-15,1 0 0 0,0-1 1 0,-2 1-2 16,-2 0 1-16,0 0 0 0,-3 0 1 15,-1 0-1-15,4 0-1 0,-5 0 1 16,9 0 1-16,2-1-1 0,0-1-1 16,2 2 2-16,-2-3-1 0,-4 3-1 15,-5 0 0-15,-1-1 1 0,-3 1 1 16,1-1-2-16,0 1 1 0,-9 0 0 15,0 0 1-15,-2 0-2 0,-4 0 1 16,7 0 0-16,-5 0 1 0,2 0-1 16,-2-1-1-16,0 1 2 0,-2 0 0 0,0 0-2 15,-2 0 1-15,0 0 2 0,0-2 0 16,0 2-2-16,0 0-1 0,-4 0 0 15,2 0 1-15,0 0-1 0,0 0 0 16,0 0 2-16,-2 0 0 0,0 0-3 16,-5 0 1-16,1 0 2 0,2 0-1 0,-6 0-1 15,1 0 0-15,-5 0 0 16,-5 0-1-16,-4 0-1 0,-2 0 4 15,-4 0-3-15,-8 0 0 0,-2 0-2 16,-1 0 2-16,-3 0 1 0,-3 0 0 0,3 0 1 16,-3 0-1-16,1 0 2 0,-1 0-1 15,-1-1 0-15,-3 0-1 0,0 1 1 16,1 0 0-16,-1-2 0 0,2 1 0 15,1 1 0-15,1-3 1 0,5 3-1 16,-1 0-1-16,1 0 2 0,-1 0-1 16,5 0-1-16,2 0 1 0,-2 0 0 0,6 0 0 15,0 0 0-15,2 0-2 16,4 0 4-16,0 0-2 0,2 0 0 15,0 0 0-15,-2 0 1 0,-4 0-2 0,-2 0 2 16,0 0-1-16,-2 0-1 0,-4 0 3 16,0 0-4-16,-9 3 3 0,-2 1-1 15,1 1 1-15,-1 2-3 0,-2-1 2 16,5 1 1-16,3 1-1 0,5-2-1 15,4 1 2-15,6 1-1 0,4-3 1 16,5 1-2-16,-1 0 1 0,2-2 2 0,3 1-2 16,-3-1 0-16,3-1 0 0,-3 2 2 15,0-3 0-15,1 1-2 16,-3-2 0-16,1 0 1 0,-5 0 1 15,0-1-3-15,2 0 1 0,3 0 0 0,3 0 1 16,7 0-1-16,3 0 1 0,1 0 1 16,0 0-1-16,6-3-3 0,0 3 5 15,-2-3 0-15,2 1-2 0,0 0-1 16,0-1 0-16,2-2 1 0,6 3 0 15,1-3-2-15,-5 1 0 0,2 2 2 0,-2-2 0 16,0 2-2-16,-2-2 1 0,4 3 1 16,3-4-1-16,-1 1-1 0,2 1 1 15,7-3 0-15,1 1 1 16,5 3-2-16,4-3 1 0,2 3 1 0,0 2 0 15,4 0-1-15,2 0 0 0,4 0 3 16,7 0-2-16,1 3-2 0,5 0 1 16,2-1 3-16,4 1-2 0,2 0-2 15,2 1 2-15,0 0 0 0,4-1 0 16,2 3-2-16,-4-3 1 0,4 1 1 0,-1 1 1 15,-3-1-2-15,-2-2 0 0,-4 2 0 16,-3-1 0-16,-3-2 0 0,-2 0 0 16,-5 0 0-16,-1-1 0 0,-1 0 0 15,-4 0 0-15,0 0 0 0,1 0 1 16,-3 0-2-16,0 0 1 0,-4-3 1 15,2-2-1-15,-2 1 0 0,1-1 0 16,1-1 0-16,-6 0 1 0,2-2-2 16,-2 1 0-16,2 1 2 0,-5 0 0 15,-1 2-2-15,0 1 1 0,-2-1 0 0,-5 2 1 16,-3 0-2-16,-5 0 0 0,-4 1 3 15,1 1-2-15,-3 0-1 0,-2 0 0 16,0 0 2-16,2 0-1 0,0 0-1 16,-2 0 1-16,2 0 1 0,-2 0-1 15,3 0 0-15,-1 0-1 0,-2 0 2 16,-2 0-1-16,0 0 0 0,2 0-1 15,-2 0 2-15,0 0-1 0,2 0-1 16,-2 0 1-16,0 0 0 0,0 3 0 16,0-3-4-16,0 0 0 0,0 1-1 0,0 0 0 15,0 1-1-15,0 0-3 0,-4 2-5 16,0-2-10-16,-3 2-3 0,-1 4-6 15,-6-5-22-15,-3 0-53 0,-1-3-210 16</inkml:trace>
  <inkml:trace contextRef="#ctx0" brushRef="#br0" timeOffset="156072.76">1102 7670 150 0,'-4'0'34'16,"0"0"-2"-16,-1 0 16 0,3 0-10 15,0-2-5-15,0 0-5 0,0 0-4 0,0 0-7 16,0 0 0-16,0 2 1 0,-2-2-4 16,2 2 1-16,-2-1-2 15,1 0-3-15,1 0-1 0,0 1-2 16,-2 0 0-16,4-1-2 0,-4 1 2 0,0 0-2 15,0 0 2-15,0 0-1 0,0 0 1 16,-1 0 1-16,1 0-2 0,-4 0 1 16,2 0 4-16,0 0-4 0,1 0-1 15,-1 0 4-15,4 0-1 0,-4 0-1 16,2 0 0-16,2 0 1 0,-2 0-1 15,4 0 0-15,0 0-2 0,0 0-2 0,0-2-3 16,8-4-1-16,8-2 0 0,3-3 1 16,4 0-1-16,2-1 0 15,2 4 1-15,1 2 0 0,1 0 1 16,2 4-1-16,-4 2-2 0,0 0 4 0,-6 0-2 15,-3 7-1-15,-3 7 1 0,-3 0 0 16,-8 6-1-16,3 1 0 0,-7 0 1 16,0 4 2-16,-7 2-2 0,-5-1 0 15,-5 3 0-15,5-1 1 0,-4-1-2 16,-3-2 0-16,-2 0 2 0,1-3 0 0,-3-1 0 15,-2-2-2-15,4-2 0 0,-1-1 2 16,1-2-3-16,4-4 0 0,3-4 1 16,6-4 0-16,6-2-4 15,-3 0 0-15,5 0 4 0,0 0-3 0,0-5-2 16,13-3 2-16,1 1 1 0,7 2 1 15,-2 2-1-15,-1 3 2 0,1 0 0 16,2 0 0-16,-1 0 0 0,5 4 0 16,-4-3 0-16,-3 1 2 0,3-1-3 15,-5-1 1-15,5 1 0 0,-6 0 1 0,-3-1-2 16,-8 2 1-16,2 0 0 0,-4 0 0 15,-2 0-14-15,2-1-28 0,3-1-21 16,-5 0-11-16,0 0-43 0,0-7-126 16</inkml:trace>
  <inkml:trace contextRef="#ctx0" brushRef="#br0" timeOffset="156428.78">1647 7594 104 0,'3'0'183'0,"-3"0"-150"16,0 4-4-16,-3 7 16 0,-5 7 1 16,-2 5-14-16,-5 0-9 0,-1 3-6 15,3 3-8-15,-1 0 4 0,0 0 6 16,1 2 3-16,3-4-9 0,4-1-4 15,-3-2 0-15,7-1-4 0,2-4-1 16,0-4-3-16,0-1 2 0,11-4-1 0,3-2-2 16,1-3 1-16,5-4-2 0,1-1 3 15,4 0-1-15,6-5-1 0,0-6 1 16,2-1-1-16,2-2 0 0,-2 0-2 15,0-1 2-15,-2 1-1 0,0-1 0 16,2 1 3-16,-6 1-4 0,0 3 2 16,-8 1 1-16,-7 6-7 0,-6 1-7 15,-6 1-13-15,0 1 0 0,0 0-14 16,-4 0-38-16,-8 3-86 0,-3-1-103 15</inkml:trace>
  <inkml:trace contextRef="#ctx0" brushRef="#br0" timeOffset="156666.79">1831 7743 26 0,'9'8'368'0,"-5"1"-343"0,0 4 30 15,-2 2 4-15,0 4-16 0,-2 3-11 0,0 4-16 16,0 1-6-16,0 1-3 0,0-1-1 16,2 0-4-16,4-3 0 0,3 0-3 15,-1 0 1-15,4-4-13 0,5-1-23 16,6-5-37-16,1-8-48 0,1-6-143 15</inkml:trace>
  <inkml:trace contextRef="#ctx0" brushRef="#br0" timeOffset="157258.81">2456 7557 75 0,'0'-6'22'0,"0"0"145"0,0 0-100 15,0 0-6-15,0 0-9 0,0 4-1 16,-2-1-12-16,2 3-3 0,0 0-8 16,0 2-16-16,0 14-6 0,0 7 9 15,0 7 2-15,0 4-8 0,0 4 1 16,-2 2 2-16,2 2-3 0,-5-3-1 0,3-3-6 15,2-3 2-15,-4-6-2 0,4-2-1 16,0-3 2-16,-2-4-1 16,0-7-2-16,2-3 1 0,0-6 0 15,0 0-1-15,0-2 0 0,0 0 2 0,8-8 1 16,3-7-1-16,3-4-3 0,1-1 0 15,-1 0 2-15,5 2-1 0,-3 1-1 16,1 4 0-16,-1 2 1 0,3 2-3 16,-5 4 0-16,1 1 3 0,-3 1 0 15,5 1-1-15,-1 2-2 0,-5 0-3 0,1 0 3 16,1 5-1-16,-1 4 2 0,-2 2-1 15,1-1 4-15,-3 0-1 0,-8 0-1 16,0 0 1-16,0 2 2 16,-4-1-1-16,-5 0-1 0,-1-1 2 0,-4 1-2 15,-3 0 1-15,3 1-1 0,-3-2 1 16,3-3 1-16,1-2-1 0,3-1-2 15,0-1 1-15,5 0 0 0,-1-1-9 16,6-2-16-16,0 0-16 0,0 0-18 16,-2 0-21-16,2 0-77 0,0-6-160 0</inkml:trace>
  <inkml:trace contextRef="#ctx0" brushRef="#br0" timeOffset="157490.81">2869 7727 345 0,'8'-1'75'0,"-8"1"-40"0,2 0 3 16,1 0 12-16,-3 0-19 0,0 9-15 0,0 6 19 16,0 2-6-16,0 0-22 0,0 1 0 15,0-2 0-15,-5 0-3 0,3 1-3 16,0 0 2-16,2-1 0 0,0-1-3 15,0 0-1-15,0-3 1 0,0-3-6 16,4-2-13-16,1-2-23 0,-1-4-15 16,0-1-20-16,0 0-75 0,0-10-157 15</inkml:trace>
  <inkml:trace contextRef="#ctx0" brushRef="#br0" timeOffset="157857.84">3088 7452 106 0,'6'-7'195'0,"-1"0"-171"15,-3 2 23-15,2 3 6 0,2 0-8 16,-4 2-20-16,4 0-10 0,0 2-7 16,-3 11-3-16,3 3 4 0,-2 7-8 15,0 3 0-15,-2 3 2 0,-2 4 0 16,4 1-2-16,-2-1 1 0,2-1-1 15,5-3-1-15,-5-2 1 0,0-4 0 0,0-2 1 16,0-3 0-16,-2-3-1 0,2-6-1 16,-1-1 0-16,1-6 1 0,0-2-1 15,4 0 0-15,-2 0 5 0,3-5-4 16,3-5-1-16,0-2 0 0,5 0 1 15,4-1 1-15,-3 1-4 0,3 3 2 0,2 1-3 16,-3 3 2-16,-1 2-1 16,-5 1-19-16,-3 2 14 0,-5 0 1 15,0 0 3-15,-6 0-6 0,4 1-3 16,-4 3-10-16,4 0-4 0,-4-1-6 0,0 0-7 15,2-2-11-15,-2 0-9 0,0-1-10 16,0 0-18-16</inkml:trace>
  <inkml:trace contextRef="#ctx0" brushRef="#br0" timeOffset="158082.87">2693 7520 451 0,'13'0'2'0,"1"0"2"0,1 0 1 16,1 1-4-16,3 5-1 0,6 3-17 15,2-1-106-15,-1-2-173 0</inkml:trace>
  <inkml:trace contextRef="#ctx0" brushRef="#br0" timeOffset="158970.91">4023 7649 77 0,'0'-5'-10'15,"0"0"196"-15,0-1-138 0,-2 2 5 16,-5 2-6-16,-5 2-6 0,0 0-11 15,-3 1-2-15,3 10-2 0,-3 0-2 0,3 4 0 16,-5 2-2-16,3 4 2 16,1 1-8-16,3 3-3 0,4-2-4 15,4 0-6-15,2-1 0 0,0-2-2 16,8-2-1-16,2 0 1 0,5-3 0 0,-1-2-4 15,5-3-6-15,4-3-12 0,1-3-16 16,3-4-15-16,0 0-12 0,4-2-31 16,-4-9-67-16,4-4-38 0</inkml:trace>
  <inkml:trace contextRef="#ctx0" brushRef="#br0" timeOffset="159232.94">4275 7760 21 0,'0'-8'4'0,"0"0"198"16,-4-1-148-16,-5 1 1 16,-3 3 2-16,-2 2-7 0,-5 3-20 15,0 0-7-15,-1 3 1 0,1 7-1 0,-2 3-2 16,5 3-8-16,1 2 2 0,7 5-7 15,4-4-3-15,4 1-3 0,0 0 0 16,10-2-2-16,5-2 0 0,8-3-1 16,1-3 3-16,3-4-2 0,4-3-1 15,2-3 2-15,0 0-2 0,-2-4 2 0,-4-7-1 16,-6-2 0-16,-5 1 2 15,-5 0 0-15,-7 1-1 0,-4 0 0 16,0 0 2-16,0 1 0 0,-4 0-2 16,-5 3-3-16,-1 0 2 0,2 5-5 0,4 0-13 15,2 2-17-15,2 0-16 0,0 0-27 16,4 5-74-16,2-1-129 0</inkml:trace>
  <inkml:trace contextRef="#ctx0" brushRef="#br0" timeOffset="159862.96">4544 7815 30 0,'8'-13'254'0,"-2"-4"-213"16,2 1-1-16,3-4 4 0,1-1-7 0,-2-2-10 16,3 0-3-16,3-4-5 0,-3-2-12 15,-3-4-2-15,-2-2-1 0,1-2 3 16,-7 0-2-16,4 5-5 0,-4 6 2 15,-2 12 0-15,0 6 9 0,0 6 0 16,0 2-4-16,-4 1-1 0,-2 12-7 0,-7 7 1 16,1 5 0-16,1 3 2 0,3 5-3 15,0 5 2-15,2 1-1 0,-1 5-1 16,1-3 3-16,4-1-2 15,2-4 0-15,0-5 1 0,2-3 0 0,9-2-1 16,-3-6 0-16,8-3 1 0,-1-4-1 16,-1-4-1-16,1-3 1 0,1-3 1 15,3-3 0-15,0 0-2 0,1-1 1 16,-1-11 1-16,-1-1 0 0,3-1-1 15,-4 0 0-15,-3 1 0 0,-6 2 2 16,-3 2 0-16,-1 0-2 0,-4 0 2 0,0 4 0 16,0 0-4-16,0 1 4 15,-7-1 2-15,-1 3-1 0,-2-1-1 0,2 3 0 16,-1 0 4-16,-1 0 1 15,2 0-2-15,-1 0-3 0,3 9 4 0,-2 2-5 16,4 1-1-16,-2 2 1 0,4-2 0 16,0 1-1-16,2 0-2 0,0-2 2 15,4 0 1-15,8-1-2 0,0-2 0 16,5-1 1-16,2-1 1 0,3-3-1 15,1-2-1-15,6 0 2 0,-2-1 0 0,-2 0-1 16,-5-5 1-16,-5-4-1 0,-5-1 2 16,-2-1-1-16,1 0-1 0,-5-3 3 15,-2 1 2-15,-2 0-5 0,0 0 5 16,-6 1 3-16,-5 0 3 0,-3-1-6 15,1-1-2-15,1-1 0 0,0 0-1 16,-3-2-2-16,9 4-1 0,0 3 2 16,4 3-1-16,2 6-1 0,0 1-5 15,0 0-15-15,0 3-6 0,0 8-10 16,4 1-28-16,-2 0-32 0,0-2-119 0</inkml:trace>
  <inkml:trace contextRef="#ctx0" brushRef="#br0" timeOffset="160814.03">5184 7739 17 0,'0'0'16'0,"2"0"94"0,0 0-27 16,-2-2-56-16,0 1 8 0,0 0 12 15,0 1-7-15,0 0-19 0,0-1-4 16,0 0-3-16,0 1-2 0,0 0-6 16,0 0 1-16,0 0 1 0,0-1-1 15,0 1 3-15,0 0 0 0,0 0-1 16,0 0 1-16,0 0-2 0,0 0-4 16,0 0 6-16,0 0-2 0,0 0 2 15,0 0-4-15,0 0 0 0,0 0-3 16,0 0-3-16,0 0 0 0,0 0 2 15,0 0 0-15,0 0-3 0,0 0 2 0,0 0-1 16,0 0 3-16,0 0 1 0,0 2-3 16,0 1 3-16,0 0-3 0,0 1 0 15,-2-1 0-15,2 0 1 0,-2 0-3 16,2 0 0-16,0 0 1 0,0-1 1 15,0 0-1-15,0 0 0 0,0-2 0 16,0 1 2-16,0 0-1 0,0-1-2 16,0 1 1-16,0 0 4 0,0 0-1 15,0 2 1-15,-2-1 0 0,0 0-5 16,2 0 1-16,0-1-1 0,0 1 2 0,0 0-1 15,0 0 0-15,0 0-1 0,0-1 2 16,0 1 0-16,0 0-1 0,0 0 1 16,0 0 1-16,0 0 0 0,0 1 1 15,0 0-1-15,0 0 0 0,0-1-2 16,0 2 0-16,0-1 0 0,0-2 2 0,0 3-1 15,0-3 0-15,0 4-2 16,4-1 2-16,-4 3 0 0,4 0 0 16,1 0 5-16,-1 1 0 0,2-3-4 15,0 2-1-15,2-1 0 0,-3 0 2 0,1-2-2 16,2 1-1-16,-4-4 0 0,2 1 1 15,5-2 1-15,-3 0-1 0,4 0 0 16,1-3 2-16,1-2 0 0,3-3-3 16,-1-3 0-16,5 1 2 0,-4-4-3 15,-1 0 1-15,1 2 0 0,-7-1 1 0,-2 0 1 16,-2 3-1-16,-6 0-1 0,0 3 2 15,0 2 0-15,0 3-1 16,0 2-1-16,-4 0 0 0,0 0-1 16,0 3-1-16,0 5 1 0,2 2 2 0,-2 0-2 15,4-2 0-15,0 2-1 0,0 0 1 16,10 0-3-16,4-1 0 0,1-2 4 15,-1-1 0-15,-3-3-2 0,-1 2-1 16,-2-2 2-16,3 2 1 0,-3-1 0 16,0 0 0-16,-6 1-1 0,-2 0-6 0,0 1 8 15,-2 2-1-15,-4-4-1 0,0-1 1 16,2-2 1-16,0-1-1 0,1 0 0 15,3-2 1-15,0-9-2 16,11-2 0-16,1-3-1 0,5-1 2 0,-1 2 2 16,1 0-5-16,-1 3 2 0,-1 3 2 15,-1 0-1-15,3 4 0 0,-1 1 3 16,3 0 0-16,-7 3 2 0,1 1-4 15,3 0 1-15,1 0-1 0,6 0 0 16,6 0-2-16,4 0-1 0,2-4-21 16,0-1-33-16,-6-1-44 0,-4-2-147 0</inkml:trace>
  <inkml:trace contextRef="#ctx0" brushRef="#br0" timeOffset="162046.09">3307 8403 15 0,'0'1'128'0,"0"-1"-22"0,0 0-57 0,0 0-6 16,0-1 2-16,0-3-7 0,0 0-11 15,0 0-2-15,0 1-1 16,-2 1-4-16,-4 0 0 0,-2 0-5 16,0 2 1-16,-1 0-3 0,-1 0 1 0,2 1-4 15,-3 7 0-15,5 6-3 0,-2 2-3 16,6 6 1-16,0 2-4 0,2-2 2 15,0 0-3-15,6-1-1 0,6-5 3 16,1-2-2-16,3-6 0 0,3-5 0 16,-3-3 1-16,7 0 0 0,-4-1-1 0,-5-9 0 15,1-2 3-15,-5-1-1 0,-2-2-2 16,-4 0 1-16,-4 1 1 0,0 1-2 15,0 0 0-15,0 1 2 16,-2 0 0-16,-6 2-1 0,2 1-1 0,6 1 0 16,0 2 0-16,0 3-2 0,6 1-1 15,4 1 1-15,5 1 2 0,6 0 1 16,-3 0-6-16,5 7 1 0,2 4 3 15,2 0-4-15,0-1 0 0,-3 1 2 16,-5-1 3-16,-5 0-4 0,-5 1 4 0,-5 0 0 16,-4-4 1-16,0 1-2 0,-2 1 0 15,-9-4 2-15,1 0 0 0,4-4 0 16,-2-1-1-16,1 0-2 0,5 0 4 15,-4-8-2-15,6-5-2 0,0-1 2 16,4 0 0-16,7-1 2 0,1 2-4 16,2 2 1-16,-1 1 2 0,1 2-1 15,1 4-1-15,-1 1 2 0,-1 0-1 16,7 3 0-16,-1 0-3 0,2 0 1 15,-3 0-22-15,-1 4-23 0,1 1-3 0,1 0-24 16,4-5-61-16,-3 0-118 0</inkml:trace>
  <inkml:trace contextRef="#ctx0" brushRef="#br0" timeOffset="163407.18">1079 9243 175 0,'0'-4'95'0,"0"-1"-44"0,0 0 3 15,-2 2 0-15,2-3-7 0,0 2-13 16,0 1-5-16,0 0 0 0,0 3-3 0,0 0-4 15,0 0-4-15,0 0-1 0,-2 0-5 16,2 6-6-16,-2 7 4 0,0 8 4 16,-4 3-3-16,3 2-4 0,1 2-1 15,-4 4-2-15,4 1-3 0,0 2 0 16,-2-3-2-16,4-1 2 0,0-2 7 0,0-5-11 15,0-1 1-15,0-6 3 16,0-1-2-16,4-2 1 0,2-5-3 16,0 0-11-16,1-5-15 0,3-2-15 15,-2-2-11-15,5 0-9 0,-3-5-56 16,-4-8-167-16</inkml:trace>
  <inkml:trace contextRef="#ctx0" brushRef="#br0" timeOffset="163768.2">1302 9263 168 0,'0'0'170'0,"0"0"-132"0,-4 5 9 16,0 5-1-16,-2 4-9 0,0 3-9 15,1 2-7-15,3 4-8 0,-4 1-6 0,2 3 1 16,2 1-3-16,0 0 1 0,2-1-4 15,0-2 24-15,0-3-24 0,8-3-3 16,0 0 2-16,9-4 0 0,0-4-1 16,1-1 2-16,7-6-2 0,2-3 1 15,2-1-1-15,2 0-1 0,-4-4 1 0,-3-7-3 16,-5 1 1-16,-2-2 2 0,-9 2 2 15,-2 0 1-15,-6-3-2 16,0 4 4-16,-4 0-2 0,-6 1 2 16,-7 3 1-16,-2 1-4 0,-3 2-3 0,-5 2 2 15,-4 0-2-15,0 3 0 0,4 7 2 16,0 1-1-16,11 4-2 0,3-5 1 15,9 2-3-15,4 0-7 0,2-1-21 16,15-1-7-16,-1-2-25 0,5-7-67 16,2-1-223-16</inkml:trace>
  <inkml:trace contextRef="#ctx0" brushRef="#br0" timeOffset="164602.25">1873 9463 158 0,'2'-4'87'0,"0"1"-45"16,0 3 16-16,-2 0-2 0,0 0-15 16,0 0-27-16,0 3 16 0,0 7-10 15,0 4 2-15,0 4-5 0,0 1 4 16,-2-2-4-16,-4 0 1 0,2-1 9 15,-1-5-11-15,3-3-10 0,2-2 1 0,0-2-4 16,0-3 0-16,0-1-2 0,5 0 0 16,1 0 1-16,8-7 2 0,7-10-2 15,4-3-2-15,-1-1 1 0,3-1-1 16,0-2-2-16,0 1 4 0,0 3-4 15,-2 0 4-15,-2 6-15 0,-7 5 19 16,-4 1-2-16,-5 6-5 0,-1 2 0 16,-6 0 1-16,0 0 1 0,0 13 0 15,0 3 0-15,0 4 1 0,-6 4-3 16,-1-1 10-16,1-1-12 0,0-3 3 0,0-3 2 15,4-3 1-15,0-3-2 0,2-4 0 16,0-2-2-16,0-3 2 0,2-1-2 16,6 0 1-16,0-1 1 0,7-11 1 15,3-3-2-15,1-3-2 0,2 0 2 16,-5-2-5-16,-1-1-2 0,-5 3-2 0,0 3 4 15,1 4-12-15,-5 2 17 16,-4 4 0-16,0 2 0 0,0 3-2 16,0 0 1-16,-2 0 0 0,2 0 3 15,0 2 1-15,-2 4 1 0,0 4 8 0,0 1 1 16,0 2-5-16,0 4 6 0,0-2-11 15,-2 2 6-15,0-1-3 0,-6-1 5 16,0-1-7-16,1 3 1 0,1-3-2 16,0-1-4-16,6-1 2 0,0-4 1 15,0-3-4-15,0-1 1 0,0-4-11 0,6 0-7 16,5 0-11-16,1 0-22 0,2-10-23 15,1-4-43-15,-3-2-124 16</inkml:trace>
  <inkml:trace contextRef="#ctx0" brushRef="#br0" timeOffset="164774.26">2416 9442 188 0,'0'3'186'0,"0"3"-157"0,0-2 8 16,0 4 32-16,0 2-6 0,0 0-26 16,0 1 3-16,-2 1-16 0,2-2-11 15,0 1-2-15,0-1-9 0,0-1 2 0,0 1-3 16,2-3 1-16,3 1-4 0,1 1-14 15,0-4-17-15,6-1-24 16,3-4-27-16,-1 0-29 0,1 0-170 16</inkml:trace>
  <inkml:trace contextRef="#ctx0" brushRef="#br0" timeOffset="165242.28">2586 9541 33 0,'4'-2'220'16,"0"-4"-176"-16,2-2-5 0,3-3 12 16,1-3 0-16,-2-2-18 0,7-3-5 0,-3-4-2 15,5 0-18-15,-7-2 10 0,0 1-4 16,-1-2 0-16,-1-5-3 0,-2-2-3 15,-2-3-7-15,0-4 2 16,-2 0-2-16,3 2-1 0,-1 7 0 0,-2 8 0 16,0 10 1-16,-2 8-1 0,0 5 1 15,0 0 3-15,0 7-3 0,0 12-2 16,-8 8 2-16,1 4 1 0,3 7 0 15,-2 0-2-15,0 5 0 0,0 3 2 16,-1 3 0-16,3 2-2 0,2-8 1 0,2-7 1 16,0-10 5-16,11-10-12 0,5-4 4 15,1-7 8-15,-1-2 1 0,1-3-6 16,-1-3 0-16,7-10 4 0,2-9-4 15,2-6-4-15,0-4 2 0,-5-3 1 16,-5 2-9-16,-5 1 15 0,-1 3-6 16,-7 2 0-16,0 0-3 0,0 1-5 15,-4 2 1-15,0 4 4 0,0 10 1 16,0 6 2-16,-4 4 0 0,-2 0 0 15,2 14-1-15,-7 7 2 0,5 6 3 0,0 4 1 16,-2 1-5-16,1 5 12 0,-3 1-7 16,4 0 2-16,2-2 4 0,4-8-4 15,0-6 9-15,0-7-18 0,10-1 2 16,0-3-1-16,1-5 1 0,3-2-2 15,3-3-7-15,-1-1-10 0,3 0-21 16,1-2-30-16,1-9-29 0,-6-3-42 16</inkml:trace>
  <inkml:trace contextRef="#ctx0" brushRef="#br0" timeOffset="165447.29">3169 9408 219 0,'-2'7'168'0,"-4"0"-134"0,-3 3 18 15,1 0 8-15,0 2-10 0,0-1-4 16,1 1-24-16,5 0-12 0,-2 1-4 15,2-1-3-15,2-2-1 0,0 2-3 16,0-3 0-16,0-2 1 0,8 1-10 16,3 0-10-16,5-4-11 0,5-1 20 15,0-3-15-15,-1 0-86 0,1-2 50 16,4-6-8-16,-3-1-27 0,-1-1 90 0</inkml:trace>
  <inkml:trace contextRef="#ctx0" brushRef="#br0" timeOffset="165962.31">3367 9461 15 0,'0'-6'12'0,"0"1"57"0,0-2 86 0,-6 4-100 16,-2 0 5-16,-2 3-24 0,3 0-2 0,-3 0-2 15,2 0 2-15,-1 0-14 16,1 2-3-16,2 3-3 0,2 2 6 16,0-1-12-16,0 4-2 0,2 1 1 15,2 0-4-15,-3 2 3 0,3-2-5 0,0-2 1 16,0 1 0-16,0-2-1 0,3 1-1 15,5 0 0-15,0-3 1 0,2-1-2 16,5-2 2-16,-3-3-2 0,1 0 2 16,1 0 0-16,3-1 0 0,5-7-1 15,1-4 2-15,2-1 1 0,-2-3-2 0,-9 2 0 16,-8 2 2-16,-6-3 0 0,0 2 0 15,0 0-2-15,-4 0 1 16,-6 1 1-16,0 2-14 0,-3 2 16 16,5 1-3-16,6 5-2 0,2-1-2 0,0 2-4 15,0 1-18-15,4 0 5 0,6 0 8 16,3 0-13-16,3 0-17 0,-1 4-2 15,-1 0 4-15,3 0 4 0,-5 2 10 16,1-1 19-16,-3 0 5 0,-2-1 2 16,-2 0 7-16,1 1 19 0,-3-2-7 0,-4 1 8 15,2 0 7-15,-2-2-8 0,0-1-11 16,0 0-10-16,6-1 3 0,-2 0-4 15,8 0-2-15,5 0 1 16,6-4-3-16,4-1-11 0,-1 4 34 0,-7-3-38 16,-2 4 16-16,-9 0-3 0,0 0 1 15,-6 0 1-15,0 0 11 0,4 5-12 16,-6 5 1-16,0 1 4 0,0 1-1 15,0-1 0-15,0-2-4 0,0-2 0 16,0 4 0-16,13-4-6 0,1-1-2 0,7 0-4 16,2-6-86-16,2 0-79 0</inkml:trace>
  <inkml:trace contextRef="#ctx0" brushRef="#br0" timeOffset="167023.37">4374 9334 91 0,'8'-9'124'16,"-6"0"-84"-16,2 2 9 0,1-1 10 16,-5-1-2-16,0 2-15 0,0 1-8 0,0 0-4 15,0 2-9-15,-7 2 1 0,-1 0-1 16,-2 2-5-16,-1 0-4 0,1 12 2 15,-4 4 3-15,-5 10-1 16,3 2-5-16,-1 5-1 0,3 3-2 0,1-2-5 16,5-2-2-16,6-4 7 0,2-2-10 15,0-4-1-15,0-5-1 0,12-3 0 16,5-3-13-16,3-5-11 0,7-5-22 15,2-1-19-15,2-7-31 0,-2-10-107 16</inkml:trace>
  <inkml:trace contextRef="#ctx0" brushRef="#br0" timeOffset="167295.4">4630 9348 90 0,'0'-2'244'0,"-6"-3"-217"16,-8 5-12-16,1 0 30 0,-9 0-22 16,1 5 6-16,-2 5 6 0,5 4-5 15,1 2-9-15,7 1-3 0,1 7-3 16,7-1-6-16,2 0 0 0,2 0 3 15,9-5-12-15,7 0-1 0,5-4 3 0,4-6-3 16,0-1 2-16,2-5 1 0,-2-2 0 16,-5 0-2-16,1-3 1 0,-6-9-1 15,-3 0 3-15,-1-1-2 0,-5-2 0 16,-8 1 1-16,2-1 1 15,-2-1-2-15,-2 2 0 0,-6 1-1 0,-3 2-12 16,3 0 7-16,2 4-14 0,6 0-7 16,0 4-11-16,6 2-23 0,8-1-40 15,-1 1-99-15</inkml:trace>
  <inkml:trace contextRef="#ctx0" brushRef="#br0" timeOffset="167899.43">4835 9506 49 0,'4'5'-7'0,"2"-3"156"15,-4-2-89-15,5 0 1 16,5-13-5-16,-2-5-28 0,5-6-5 0,-1-2-1 15,3-6-10-15,1-2 11 0,1-1-4 16,0 0-9-16,-5 0-1 0,-4 1 3 16,-1-2 1-16,-3-1-3 0,-4-1-4 15,-2 0 0-15,0 3-3 0,0 6 0 16,0 7 2-16,0 11 5 0,0 6 2 0,-2 5-2 15,-2 0 2-15,-2 5-12 0,-3 13 2 16,3 7 1-16,-2 1-1 0,2 3-4 16,1 6 4-16,-1 1-1 0,2 3-1 15,0 1 0-15,4-1 1 0,0 0 1 16,0-4-4-16,0-2 0 0,2-2 4 0,6-5-2 15,1-4-1-15,5-3 10 16,-2-6-13-16,5-2 3 0,2-5-2 16,3-5 1-16,1-1 3 0,2 0-8 15,0-4 0-15,0-8 7 0,3-3-12 0,-5-2 8 16,-6 3 0-16,-7 1-1 0,-6 1-6 15,-2 0 16-15,-2 2-2 0,0 0-3 16,0 4 2-16,-10-1-2 0,-5 4 1 16,1 1 1-16,2 2 1 0,-1 0 4 15,1 0-4-15,1 7 1 0,3 3 1 16,0 3 1-16,0 0-4 0,6 4 0 15,2 1 1-15,0-1-2 0,0 0 4 16,4-2-10-16,6-2 4 0,5-2 0 16,3 0 3-16,5-3-3 0,-5-1 2 0,7-3-1 15,0-3-1-15,0-1 1 0,2 0 1 16,0-6-5-16,-3-7 2 0,-3 0 2 15,-6-1-1-15,-9 0 3 0,-4 0-3 16,-2 0 2-16,0 0 1 0,-10 3 0 16,-3 0-12-16,-1 0 14 0,-1 0 1 15,1 0-3-15,3 0-2 0,3 0 0 0,4 2 0 16,-2 2 0-16,6 3-3 0,0 4-8 15,0 0-9-15,0 0-24 16,0 2-1-16,2 6-13 0,2 2-66 16,-2-4-103-16</inkml:trace>
  <inkml:trace contextRef="#ctx0" brushRef="#br0" timeOffset="168767.48">5542 9348 41 0,'0'0'1'0,"0"0"60"0,0-2 47 0,0-4-75 16,0 2 29-16,0 1-22 0,0 1 4 15,0 2-4-15,0 0-15 0,0 0-11 16,0 0 2-16,0 0-2 0,0 0-4 15,0 0-4-15,0 5 5 0,0 5 8 16,-2-1-6-16,2 1-6 0,-4 1 1 0,4 3 2 16,0 0-1-16,0 2-4 0,0-1 2 15,0 1 0-15,0 1 5 16,0-2-10-16,0 1 2 0,4-3 1 15,2-3-4-15,2-3 1 0,7-3-1 0,1-4 1 16,3 0 2-16,0-1-2 0,-1-13-1 16,5-1 1-16,-4-5-3 0,-1-1 0 15,-1 1 1-15,-9-1 0 0,0 0-10 16,-6 5 14-16,0 1-4 0,-2 2 0 15,0 6-4-15,0 3 2 0,-4 3 2 0,0 1 0 16,-2 2 0-16,-2 10-4 0,-1 1 2 16,1 1 2-16,2 1 0 15,2 2-2-15,4-2-3 0,0-1-3 16,0-1 4-16,8-2-16 0,6-3 9 0,5-7 6 15,0-1 3-15,1 0-5 0,-3-4-24 16,-1-6 29-16,-1 2 8 0,-7-3-10 16,-2 6-2-16,1 1 18 0,-5-2-20 15,0 2 12-15,0 4-1 0,-2-4 3 16,0 4-3-16,0 0-1 0,0 0-1 0,0 0 0 15,0 2 0-15,0 2 2 0,0 3 0 16,0 0 8-16,-2 1-12 0,2-3 0 16,0 1 0-16,0-2 1 15,0-3 0-15,0-1-2 0,6 0 2 0,4-4 1 16,1-8-1-16,-1 2-4 0,-2 0 1 15,0-1-9-15,1 1 13 0,1-2 0 16,0 1-1-16,1 0 0 0,-3 2 1 16,0-1-2-16,-2 1 1 0,1 2 1 15,-3 2 0-15,-2 0-1 0,0 1 1 16,0 2 5-16,-2 0 1 0,0 1-4 0,0 1-1 15,0 0 1-15,0 0-4 0,0 0 1 16,6 0-3-16,2 0 5 0,5 3-2 16,3 3-1-16,3-1 2 15,10 0-1-15,4-2 2 0,-2 1-4 0,-4 2 2 16,-2 2 1-16,-5 2-1 0,-3 0-2 15,4 1 3-15,-7 0 0 0,1 0-1 16,-5 0-1-16,-4-3 2 0,-6 2 1 16,0 1 20-16,-4 0-2 0,-11 2-7 15,-3-1 3-15,-5-2-5 0,-2-2-1 0,0-1-2 16,3 1-2-16,1-2-4 0,2 1-3 15,9-3 1-15,2 1 1 0,4-1-10 16,0 0-23-16,2 3-15 0,-3-1-14 16,3 0-61-16,2-3-240 0</inkml:trace>
  <inkml:trace contextRef="#ctx0" brushRef="#br0" timeOffset="170000.55">3283 10246 2 0,'0'0'62'0,"0"0"90"0,0-1-109 16,2-3-4-16,0 1 14 0,-2-1-1 15,0 0-14-15,0 0-7 0,0 2-3 16,0 0-8-16,0 1-6 0,-2 0-2 0,-5-2 0 15,3 1 2-15,0 1-3 0,-2-3 2 16,4 4-4-16,-2-1 3 0,0-3-2 16,-3 3-3-16,1 1 4 15,-4 0-5-15,-7 0-2 0,1 6 2 0,-1 5 0 16,1 2-1-16,3 3-3 0,3 4-4 15,4 1 2-15,6 2 1 0,0-2-1 16,8 1-1-16,4 0 1 0,9-1 0 16,0-5 1-16,4-2-2 0,2-4 2 15,1-4-1-15,1-3 1 0,2-3-3 0,-2 0 2 16,-4-10 1-16,-6-4 0 0,-3 0-1 15,-5-3-1-15,-5 2 0 0,-4 2 4 16,-2 0-2-16,0-1 1 0,-6 4-1 16,-7-3 1-16,-3 3 0 0,-1 0-1 15,1 1-1-15,-1 1 1 0,3-1-2 16,5-1 2-16,3-1-1 0,4 3 0 15,2 2-4-15,4 1 0 0,13 2 0 16,6 3-8-16,1 0-13 0,-1 0-3 16,6 4-4-16,-2 1 7 0,6-2 2 15,2 1 17-15,0-2 6 0,-2-1-16 0,-4 1 5 16,-4 2 8-16,-6-1 3 0,-5 3 1 15,-6 3-2-15,-6 3 1 0,-2 3 0 16,0 2 3-16,-2-1-1 0,-6 1 0 16,-4-1-1-16,1-2 3 0,1-4-1 15,4-3-1-15,2-2 2 0,0-5 2 16,4 0-3-16,0-3 1 0,0-12-2 15,6-5 0-15,4-2 1 0,0-3-3 16,3 2 0-16,-1 0 3 0,-1 3 0 16,-3 5-1-16,-2 2 2 0,2 7-4 0,-4 2 0 15,3 4 0-15,3 0 1 0,4 0-1 16,3 0-1-16,6 0 0 0,-3 0-4 15,5 0-15-15,2 1-4 0,2-1-37 16,2 0-23-16,0 0-46 0</inkml:trace>
  <inkml:trace contextRef="#ctx0" brushRef="#br0" timeOffset="172152.68">1013 11210 83 0,'-2'0'52'0,"-6"0"-30"16,1 0 26-16,1 0-8 16,0 0-15-16,0 0 2 0,2 0-3 0,-3 0-10 15,5 0 7-15,0 0-6 0,-2 0 0 16,4 1 1-16,-4-1 3 0,0 2 0 15,-2 2-1-15,2 0-3 0,-3-1-1 16,3 2-1-16,-2-2-2 0,0-2-4 16,4 1 1-16,-4 0-3 0,3 1-3 0,3-2 2 15,-4 1-1-15,4-1-3 0,0-1 1 16,-2 0 1-16,2 0-1 0,0 0-2 15,0 0 1-15,6 0 1 0,7-3-1 16,5-7 0-16,7-3 1 0,6-5 0 16,6-1 0-16,7-2 0 0,6-3-2 15,-1-1 2-15,-1 0 0 0,1 0-1 16,1 1 0-16,-5 2 3 0,-3 2 1 15,-5 4-4-15,-10 6 1 0,-9 3 0 16,-7 4-1-16,-9 3 0 0,-2 0-1 0,0 1 2 16,-4 8 0-16,-9 6-9 0,-1-1-7 15,-1 0-5-15,-1 1-17 0,-1 0-30 16,-1-2-47-16,-1-3-78 0</inkml:trace>
  <inkml:trace contextRef="#ctx0" brushRef="#br0" timeOffset="172432.69">1238 11194 60 0,'2'4'308'0,"0"1"-278"0,-2 6-15 16,0 4 34-16,0 7-7 16,-12 5-13-16,0 5-10 0,-1-2 14 15,1-4-15-15,3-2-12 0,5-1-2 16,-2-3-3-16,4 0 0 0,-2-2 0 0,4-8 0 15,0-2-1-15,10-4-2 0,3-3-8 16,1-1-10-16,1 0-13 0,1-4-17 16,1-7-37-16,-5-2-90 0</inkml:trace>
  <inkml:trace contextRef="#ctx0" brushRef="#br0" timeOffset="173191.74">1501 11263 145 0,'0'0'101'0,"0"0"-63"16,0 0 13-16,0 0-8 0,0 0-9 16,0 0-19-16,0 1-13 0,0 1-2 15,0 2 1-15,0 1 1 0,0 1 0 16,0 2 1-16,0 2 1 0,0 2-2 0,0 2 4 15,0 2 0-15,2 1 1 0,0 0-3 16,0-2 36-16,2-4-31 16,-2-1-6-16,2-3-2 0,-2-2 0 15,0-4-1-15,-2 0 5 0,2-1-2 0,1 0 1 16,-1-2 9-16,-2-8-11 0,0-4 0 15,0 0-1-15,0-2 0 0,0-4 1 16,0 1-2-16,0 0 2 0,0-1 0 16,2 4-3-16,4 2 0 0,0 1-1 15,2 5 1-15,3 1 0 0,-1 5 0 0,2 1 0 16,-1 1 0-16,1 0 1 0,1 3-3 15,-1 5 4-15,4-4-1 0,1-2-1 16,2-1-1-16,-3-1 1 16,7 0-2-16,-7 0 3 0,1-2 0 0,2-3 0 15,-7-3 0-15,-2 3 1 0,-3-1-1 16,-1 4 0-16,-4-1 3 0,-2 0 2 15,0-1 5-15,0 2 1 0,-4 2-6 16,-5 0 2-16,-3 1-4 0,2 10 1 16,1 1-2-16,1 2 3 0,0 2-4 0,2 0 0 15,4 0 0-15,2-1-1 0,0 0-3 16,0-2 3-16,10-3-1 0,9-5-3 15,-1-3-3-15,3-2-5 0,2 0-1 16,1 0-2-16,3-9-10 0,0-2 0 16,-2 0 13-16,-4-2-12 0,-5 5 3 15,1 3 10-15,-5 1-1 0,-2 3 7 16,-5 1 1-16,-1 0 4 0,0 0 3 15,0 0 6-15,0 0 5 0,2 0-2 16,5 0-1-16,1-4 4 0,5-10 2 16,1-4-11-16,1 0-2 0,-3-3 1 0,-1 2-3 15,-7 0 1-15,-2 1-2 0,-6 4 2 16,0 3-1-16,-6 2 0 0,-11 4 4 15,1 5 7-15,-1 0-4 0,-3 3-2 16,1 11 2-16,5 2-1 0,-1 1 3 16,5 3 3-16,8 1-1 0,2 1-1 15,0 1-4-15,8-1-3 0,15-3-3 16,4-6 0-16,8-2-2 0,4-2-1 15,7-6-3-15,9-3-2 0,9 0-45 16,1-21-22-16,-6 0-109 0</inkml:trace>
  <inkml:trace contextRef="#ctx0" brushRef="#br0" timeOffset="174583.81">1949 11213 8 0,'0'0'143'0,"0"0"-119"16,0-4 12-16,0 1 13 0,0 0-5 15,0-2-8-15,0 1-5 0,0 0 0 16,0 2-6-16,0 0-2 0,0 2-5 15,0 0-2-15,0 0-4 0,0 0 1 0,0 0-4 16,0 0-2-16,0 0-2 16,0 6 0-16,0 9 1 0,0 2-3 15,-6 5-2-15,2 1-2 0,0 0 2 16,0 1-2-16,4-3-13 0,-2-1-12 0,2-2-12 15,0-4-32-15,0-4-72 0</inkml:trace>
  <inkml:trace contextRef="#ctx0" brushRef="#br0" timeOffset="175313.86">2935 11146 159 0,'0'-6'54'15,"0"1"-6"-15,-6-1 11 0,-2 2-8 16,-2 1-8-16,-1 3-6 0,-3 0-1 15,-3 0-6-15,1 6-8 0,-3 7 0 16,0 6 1-16,1 1 1 0,3 3-5 0,3 4-2 16,2 0-7-16,8 1-4 0,2 0-2 15,0-4-1-15,0-2-3 0,10-4 0 16,4-1 0-16,3-5 1 0,4-2-7 15,3-4-8-15,1-5-11 0,6-1-15 16,-2 0-10-16,-2-1-30 0,2-8-12 16,-2-4-37-16</inkml:trace>
  <inkml:trace contextRef="#ctx0" brushRef="#br0" timeOffset="175616.87">3173 11262 11 0,'2'-9'147'16,"-2"0"-34"-16,0 0-63 0,0 1 10 15,-2 3-12-15,-2-2-10 0,-4 3-10 16,-5 2-4-16,1 2-8 0,-3 0 1 15,-1 0 3-15,1 10-9 0,-1 4 4 0,1 3-5 16,9 1-3-16,4 3-6 16,2 1-1-16,2-2 3 0,11-1-3 15,5-5-1-15,3-4 0 0,2-2 2 16,5-6-4-16,1-2-3 0,2 0 1 0,-2-4 7 15,-4-8-2-15,-2-2-2 0,-7-2 3 16,-5-1 1-16,-1 0-1 0,-6-1-1 16,-4 2 1-16,0 2 0 0,-6 0 1 15,-6 2-2-15,1 0 2 0,-1 2-2 16,2 2 0-16,1 2-2 0,3 4-1 15,4 2-7-15,2 0-17 0,0 2-26 16,8 6-15-16,1-1-56 0,-3 2-136 16</inkml:trace>
  <inkml:trace contextRef="#ctx0" brushRef="#br0" timeOffset="176260.91">3462 11339 55 0,'13'-12'62'0,"-1"-5"65"16,-1-2-97-16,3-2 26 0,-2-5-8 0,3 0-5 15,-3-5-16-15,3 1 1 0,-5 0-9 16,3 1-3-16,-5-2-1 16,-2-3-3-16,0 0-3 0,0-1 0 15,-4-1-3-15,3 4-3 0,-5 3 0 0,0 7-1 16,0 8-2-16,0 7 3 0,0 4 1 15,0 3 3-15,0 0-5 0,-7 15-5 16,1 4 4-16,0 5-2 0,-2 4 3 16,-1 2-2-16,-3 8 0 0,-2 4 1 15,1 4 1-15,1 3-2 0,6-5-4 0,4-2 1 16,2-2-1-16,0-7 0 0,6-3 3 15,6-4 1-15,7-7-1 0,-3-4 0 16,7-5-2-16,4-5 2 16,0-4 0-16,0-1-5 0,2 0-7 0,4-8 10 15,0-8 2-15,2-2 2 0,-6-3-3 16,-2 1-1-16,-9 3 4 0,-5 3-1 15,-3 2 1-15,-10 1 3 0,0 2 5 16,0 1 2-16,-2 1-1 0,-8 2-1 16,-3 0-2-16,-3 2-2 0,-1 2-2 0,3-2 4 15,-1 3-3-15,1 0 1 16,1 0-3-16,3 4 0 0,0 4 0 15,3 3-1-15,1 3-2 0,6 1 1 16,0 3 1-16,0-2-4 0,0-1 2 0,13-1 0 16,-1-2-1-16,5-4-3 0,-1 0-5 15,1-4 5-15,-3-3-2 0,3-1 3 16,-3 0 0-16,3-2 4 0,-3-9 0 15,-4-5 0-15,3-1-1 0,-3-2 3 16,-2 1-1-16,-1 0 1 0,-3 0 2 0,-4 3 6 16,0-1-4-16,0 2 2 0,-8 2-1 15,-3 0-4-15,-1 1 3 0,1 1-5 16,1 1 1-16,0 2-2 0,-1 2 1 15,5 5-2-15,2 0-1 0,0 0-4 16,0 11-12-16,4 6-9 0,0-1-8 16,0 2-22-16,0-3-58 0,0 0-133 15</inkml:trace>
  <inkml:trace contextRef="#ctx0" brushRef="#br0" timeOffset="177149.95">4107 11209 0 0,'2'-1'9'0,"-2"-1"-3"16,5 0 123-16,-5-2-105 0,0 2-3 15,2 2 3-15,-2 0 18 0,0 0-4 0,0 0-14 16,0 0-7-16,0 0 7 0,0 0-7 16,0 0-6-16,-7 0 1 0,5 0 3 15,2 1-2-15,-4 2 0 16,2-2-4-16,2-1 0 0,0 0-4 0,0 0-2 15,0 0-2-15,0 0 4 0,0 0-3 16,0 0 3-16,0 0-2 0,0 0 0 16,0 4 4-16,0-2-1 0,0 1 4 15,0 1-5-15,0-1-4 0,-2 1 5 16,2 2 1-16,0 0-1 0,0 1-4 0,-2-1 3 15,2 2-1-15,0 0-2 0,0-2-1 16,0 0-1-16,0-1-2 0,0-2 4 16,2 1-2-16,2 1 0 0,0-1 1 15,-2 3 0-15,3-3-1 0,-3 2 0 16,0 2 1-16,0-3 1 0,2 5-2 15,-2-3 0-15,0 0 2 0,4 2 1 16,-6-3-3-16,9 2 0 0,-5-2 2 16,2-1-2-16,0-2 7 0,2-1-5 15,-1-2 2-15,1 0-4 0,2 0 2 0,3-2 1 16,1-8 0-16,-2 0 0 0,3-4-1 15,1-3-2-15,-3-1 3 0,1-1 0 16,-3-2-3-16,1 0 4 0,-4 2 0 16,1-1-1-16,-5-1 2 0,-2 4-1 15,-2 1 2-15,0 2-3 0,0 6-1 16,0 1 0-16,-4 5-1 0,-3 2 2 0,3 0-3 15,-2 0-2-15,0 7 2 0,2 4 0 16,-2 2-2-16,-1-1 1 16,7 3 1-16,0-3 0 0,0 0 0 15,0-1-6-15,7-3 3 0,3-1 0 0,2-2-4 16,7-1-2-16,-1-4 9 0,11 0 0 15,5 0 3-15,-8 0-5 0,-3 0 2 16,-6 0 1-16,-9 0-2 0,0 0 1 16,-2 5 1-16,1 3-1 0,-5 2-1 15,-2 1 1-15,0-1 1 0,0-1 1 16,0-2-3-16,0-3 2 0,-7-3-3 0,5-1 5 15,0 0-2-15,0 0-1 16,2-5 1-16,0-5-1 0,0-2-3 16,0-2 3-16,0 0-1 0,0-1 1 0,2 2-1 15,5 2 0-15,1-2 2 0,0 2-1 16,0 5-1-16,5-2 1 0,-1 3 1 15,1-1 1-15,1 0-3 0,5 1 1 16,1-1 1-16,1 1-3 0,8 0 4 16,8-5-3-16,7 2 4 0,1-1-7 0,-12 2-4 15,-6 5-19-15,-4 1 11 0,-5 1-9 16,5 0-29-16,0 0-57 0,-5 0-105 15</inkml:trace>
  <inkml:trace contextRef="#ctx0" brushRef="#br0" timeOffset="179434.08">3233 12708 6 0,'4'-8'280'0,"-4"0"-232"0,0 2 2 16,0 0-4-16,0 4 4 0,0 0-10 0,0 1-14 16,0 1-3-16,0 1-12 0,-4 14-5 15,-4 9 6-15,4 13-2 0,-5 15 0 16,1 14 4-16,6 16 18 0,-4 13-14 15,-2 5-6-15,-1 2-3 0,5 6-2 16,-4-2-1-16,4 7-5 0,0-2 3 0,1-2-2 16,3-1-1-16,0 1-2 0,0 4 2 15,-2-6-1-15,-2-12 3 16,4-21-2-16,0-25 0 0,15-11 2 15,-1-11-1-15,-5-8-3 0,-1-6 3 0,-6-6-1 16,-2-4-1-16,0-2 3 0,0-1 1 16,-2 0 1-16,-4 0-4 0,-1 0-1 15,1-4 0-15,2-2-1 0,0 0 1 16,2-1-5-16,-2-3-4 0,4 0-6 15,0-4-13-15,0-8-14 0,4-5-25 16,4-9-41-16,-4-10-168 0</inkml:trace>
  <inkml:trace contextRef="#ctx0" brushRef="#br0" timeOffset="180117.13">2937 12808 178 0,'-4'2'68'0,"0"2"-12"0,2-1 8 15,0-1-10-15,0 0-16 0,2-2-3 16,0 0 0-16,0 0-12 0,0-6-8 15,14-11-7-15,9-5 2 0,8-8-4 16,6-9-4-16,9-3 0 0,5-6 0 16,3-3-2-16,2 2 2 0,-2 7-3 0,-11 10 2 15,-14 11 1-15,-4 10-2 0,-17 9-2 16,0 2 2-16,-1 11 1 0,-7 10 1 15,2 9 0-15,-2 7 0 0,0 4 2 16,0 3-2-16,8 0 1 0,6-2-3 16,7-2 2-16,4-4-2 0,6-5-1 15,4-5-5-15,6-6-9 0,7-2-16 16,0-5-13-16,-1-2-13 0,3-6-35 15,-7-4-116-15</inkml:trace>
  <inkml:trace contextRef="#ctx0" brushRef="#br0" timeOffset="181562.21">1236 15151 99 0,'-4'-3'31'0,"-2"-1"-16"0,2 3 28 15,2-2 3-15,0 1-1 0,-1 2-10 16,3 0-4-16,-2-1-1 0,0 0-2 16,2 0-2-16,-2-1-5 0,-2 1 2 0,0 0-3 15,4 0 1-15,0 1-1 0,0-1-4 16,0 1-1-16,-2-1-2 0,2 1-2 15,0 0-4-15,0 0-6 0,0 13 0 16,0 2 0-16,0 4 3 0,0 2-2 16,0 1 1-16,2-2-2 0,-2 1 3 0,0 0-1 15,0-5-1-15,0-2 1 16,0-2 3-16,0-4-1 0,0-3-2 15,0-1 2-15,2-4-4 0,2 0 1 16,0-2 3-16,3-15-3 0,1-6 1 0,0-5-3 16,7-3 0-16,5-4 1 0,-3 0-1 15,1 2 0-15,3 0 0 0,-4 3 0 16,3 4 1-16,1 1-2 0,-2 5 1 15,-3 9-1-15,-1 5 1 0,-9 6-1 16,0 0 0-16,0 6 2 0,0 10 1 0,3 3-1 16,-5 4 0-16,2 1 3 0,-4 2-3 15,4 0-2-15,-2-1 1 16,-4 0 1-16,4-2 1 0,1-5-3 15,-1-1 1-15,4-6 1 0,0-5-2 0,1-3 0 16,1-3 1-16,6-1 2 0,3-14 0 16,4-5-2-16,4-1 0 0,-1-5 1 15,-3 1-2-15,-2 1-2 0,0 2 2 16,-7 5 0-16,1 2-1 0,-5 6-1 15,-8 5 2-15,0 2 2 0,-2 2-2 16,0 0 1-16,0 6-1 0,0 7 2 0,-4 2 0 16,0 3-1-16,2 1 0 0,0 2 2 15,2 0 1-15,0 1-5 16,0 1 4-16,0-2-1 0,0-1-2 15,4 0 1-15,4-3 0 0,2 1 0 0,1-5-10 16,3-3-10-16,3-4-10 0,3-3-14 16,3-3-13-16,2 0-36 0,-2-14-124 15</inkml:trace>
  <inkml:trace contextRef="#ctx0" brushRef="#br0" timeOffset="181858.23">2049 15171 76 0,'0'-5'175'0,"-7"0"-105"15,-1 3-36-15,-4 0 15 16,-1 2-12-16,-3 0-7 0,5 2-6 0,-3 8-4 15,4 2-7-15,1 2-4 0,5 1-4 16,4 4-4-16,0 0-1 0,6-1 0 16,9-3 2-16,6-1-1 0,1-4-3 15,3-2 3-15,2-4 1 0,0-4-3 16,2 0 2-16,-2-2 0 0,-3-10 1 0,-5-1-2 15,-5-1 1-15,-5-2 0 0,-3 1 3 16,-6 1-2-16,0 2 1 0,0 0 1 16,-8 1 2-16,-5 2-6 0,-1-1 1 15,-5 1 0-15,3 3 0 0,-3-3-2 16,5 1 0-16,5 5 0 0,7-1-5 15,2 4-4-15,0 0-32 0,6 0-30 16,7 4-22-16,3 1-44 0,-1-1-69 16</inkml:trace>
  <inkml:trace contextRef="#ctx0" brushRef="#br0" timeOffset="182153.25">2431 15129 51 0,'-2'0'73'0,"-11"0"121"16,-1 0-171-16,-3 0 13 0,1 4-6 15,-3 3 2-15,5 1-8 0,-1 0 1 16,11 0-1-16,-2 1-17 0,6 1-8 15,0 2 1-15,0 0 0 0,8 1 2 16,9 1-4-16,4 0 4 0,1-1 0 16,3 0-3-16,2-1 3 0,-2-1-2 15,-3 2 0-15,1-3-3 0,0-1 4 0,-4 1 1 16,-7-1-2-16,-8-1-1 0,-4 1 1 15,0 1 6-15,-8-1-4 0,-5 0 0 16,-3-1-1-16,-3 0 3 0,-1-3-3 16,1 1 0-16,0-2 1 0,1-2-1 15,1 1-1-15,5-1-2 0,2-2 2 16,3 0-6-16,5 0-12 0,2 0-25 15,0-4-36-15,6-7-59 0,3-2-108 16</inkml:trace>
  <inkml:trace contextRef="#ctx0" brushRef="#br0" timeOffset="182454.27">2652 14759 80 0,'-4'-3'134'16,"0"2"-63"-16,0 1-50 0,4 4 13 15,0 14-15-15,0 9-1 0,0 6-7 16,6 8-9-16,2 4 4 0,0 2 2 0,1-3 26 16,3-2-25-16,-2-8-6 0,3-4 6 15,-5-6-2-15,2-6-4 0,-3-7 8 16,1-7-1-16,-4-4 0 0,2 0 2 15,3 0 2-15,-1-10-4 0,0 0-2 16,0 1-7-16,-1-2 2 0,1 3-2 0,4 4 0 16,1 0-2-16,-1 3-1 0,7 1 1 15,-3 0-3-15,1 1-15 16,10 6-11-16,6-2-33 0,6-3-78 15,8-2 20-15</inkml:trace>
  <inkml:trace contextRef="#ctx0" brushRef="#br0" timeOffset="183382.31">3520 15086 4 0,'4'2'-4'16,"-4"-2"197"-16,0 0-130 0,0 0-3 15,0 0 4-15,0 0-19 0,0 6-8 0,0 2-10 16,0 6 3-16,0 5-4 0,0 1-10 15,0 5-4-15,0 0 0 0,0-1 1 16,0-2-5-16,0-1 0 0,0-3-2 16,0-5-4-16,0-2 0 0,7-7-1 15,1-4 1-15,2 0-2 0,3-8 3 16,1-9 0-16,5-6-2 0,-1-3-1 15,3-2 0-15,-4 2 2 0,-3 1-1 16,0 1-2-16,-1 3 1 0,-1 4 1 16,-1 4 0-16,-5 4-2 0,0 5 0 0,-4 4 1 15,-2 0 0-15,0 0-1 0,4 11 2 16,-4 4 0-16,0 3 0 0,2 3-1 15,-2-1 0-15,0-1 1 0,0-2-1 16,0 0 0-16,2-5 0 0,2-1 1 16,3-4-1-16,1-4-1 0,4-3 1 0,3 0 0 15,6-5 2-15,-1-11-3 16,7-4 1-16,-2-4 0 0,4 2-2 15,-6-1-5-15,1 0-3 0,-7 3 5 16,-5 2-2-16,3 7 0 0,-9 2 3 16,-4 6 3-16,-2 3 0 0,0 0 1 0,0 3 2 15,0 9-2-15,0 2 4 0,-2 3 3 16,0-3 1-16,2 3-3 0,-2 1 3 15,0 2-3-15,2 2-2 0,0-2 0 16,-2-1 10-16,2-3-12 0,0-5-1 16,0 0-1-16,2-3-5 0,6-5-6 0,2-3-2 15,7 0-27-15,6-4-21 16,-3-9-28-16,5-6-66 0</inkml:trace>
  <inkml:trace contextRef="#ctx0" brushRef="#br0" timeOffset="183662.33">4200 15097 246 0,'-6'-5'82'0,"-2"3"-44"16,2 0 19-16,0 2-20 0,-3 0-5 15,1 0-9-15,2 5-2 0,2 7-8 16,0 3-3-16,4 3-5 0,0 1-3 0,0 0 0 16,12 0 1-16,0-4-2 0,7-2-2 15,-3-2 1-15,7-5-1 16,-2-1 3-16,2-5-2 0,-1 0 1 15,1-1 1-15,-8-10 0 0,-3-3-2 0,-4 0 1 16,-4-1 3-16,-4 1-2 0,0-1 1 16,-2 1 4-16,-8 0 0 0,-7 1 1 15,1 4-7-15,-3-1 4 0,-1 2-2 16,1 1-2-16,0 2-2 0,9 1 1 15,4 1 1-15,6 0-3 0,0 3-20 0,10 0-15 16,9 0 4-16,6 0-20 0,1 0-31 16,1 0-94-16</inkml:trace>
  <inkml:trace contextRef="#ctx0" brushRef="#br0" timeOffset="184762.4">4661 15066 12 0,'0'-4'231'0,"-2"-1"-203"0,-12 1-17 15,-3-2 18-15,-1 4 0 0,-3 0 1 16,-2 2 2-16,5 0-5 0,-1 0-6 0,0 7-4 15,9 5-6-15,6 2 1 0,-2 0-5 16,6 2 0-16,0 2-4 0,0-1 2 16,8-1-3-16,7-1 2 15,1-4-3-15,1-2 0 0,3-1 0 0,-1-4 0 16,-1-4 2-16,3 0-2 0,2-8-1 15,-2-8 0-15,3-2 2 0,-1-5-1 16,-2-2-1-16,-3 1 0 0,-1-2 2 16,-5-2-2-16,-1-1 0 0,-5-2 1 15,-2-1 3-15,-4 1-2 0,0-2-1 16,0 0-1-16,0 1 1 0,0 2-1 0,0 5-1 15,-8 4 1-15,8 8 2 0,-4 8-1 16,-1 2-2-16,5 3 2 0,-4 5-3 16,0 8 1-16,-4 6 1 15,6 6 0-15,-4-1 1 0,4 2-1 0,-3 3-1 16,1 2 1-16,0 5 2 0,0 1-2 15,-2 1 0-15,4-1 0 0,-4-6 2 16,4-3-2-16,2-6-1 0,0-2 2 16,0-3 2-16,0-1-2 0,4-3 2 15,2 0 0-15,6-2 1 0,-1-4-3 0,3-1 0 16,7-3-1-16,-3-2 3 0,7-1-1 15,0 0-2-15,0 0 1 0,0-2 1 16,-1-8-2-16,1-1 0 0,0-2 1 16,0 0 0-16,-5 0 0 0,-3 0-1 15,-3-2 0-15,1-2 0 0,-7 2 1 16,-4 0-1-16,-2-2 1 0,-2 3 3 15,-2-1-3-15,-6-1-1 0,-4 2 1 16,-5 1 1-16,5 6-1 0,-1 4-1 16,3 3 1-16,0 0 1 0,3 7-2 0,-1 8 0 15,0 5 0-15,6 0 0 0,0 5-1 16,-2 0 1-16,4 0 0 0,0 0 1 15,6-4-2-15,10-2 0 0,5 2 1 16,6-8 0-16,6-4 0 0,6-6 2 16,-2-3-3-16,-1-1 2 0,-3-9-1 15,-2-4-3-15,0-2 1 0,-4-2 2 16,-5 0-5-16,-5 1 3 0,-7 3-5 15,-6 3 7-15,0 1 0 0,-4 3 0 16,0 1 0-16,0 2 2 0,0 2 0 0,-2 1-1 16,-2 0-1-16,0 1 4 0,0 0-3 15,4 0-2-15,-2 0 0 0,2 5 1 16,0 4 0-16,0-2-1 0,0 4 2 15,0-1 1-15,0-1-3 0,2 1 0 16,2-3 2-16,-4-1 0 0,2-3-2 0,-2-3 0 16,0 0 1-16,0 0 3 15,2-2-1-15,0-7-2 0,2-2 1 16,-4-2 0-16,7-1-2 0,-3-2 1 15,2 0 0-15,0 3 1 0,0 2-2 0,1 3-1 16,-1 3 2-16,2 2 0 0,0 1-1 16,3 0-1-16,1 2-2 0,3 0-1 15,-5 0 1-15,4 2 2 0,-3 5 2 16,1 4 0-16,0-1-1 0,-3 2 1 15,5-2 1-15,1-2-1 0,-1 0 6 16,-6-4-5-16,1 0 1 0,-5 0 0 0,0-2 0 16,-2 0-4-16,4 0 3 15,0-2 1-15,5 0-1 0,1-7-1 16,5-4 0-16,5-5-1 0,3 0-4 15,4-2 5-15,-4-2-7 0,2 5 5 0,-4 1-1 16,-7 3 3-16,-3 4 1 0,-7 5-1 16,-4 1 0-16,-2 1 1 0,0 0 6 15,0 12 7-15,-4 2 3 0,-3 2-4 16,1 0 0-16,4-2-7 0,2 0-3 15,0 1-4-15,8-4 1 0,11 1 1 0,2-2-3 16,4-1-15-16,1 0-10 0,-1 1-10 16,2-1-35-16,-4-3-57 15,-2 0-139-15</inkml:trace>
  <inkml:trace contextRef="#ctx0" brushRef="#br0" timeOffset="186670.51">1451 16150 39 0,'0'0'188'0,"0"0"-140"0,0 0 3 16,0 0-13-16,0 0-6 0,0 0-13 16,0 0-5-16,0 2-4 0,-2 2 4 0,2 2 0 15,0 2-7-15,0-3 2 0,0 3 3 16,0 0 5-16,0-1-1 0,0 3-2 15,0 1 3-15,0-1-1 16,0 2-1-16,0-3-2 0,0-1-2 0,0-3-3 16,0-4 0-16,0 0-3 0,0-1 5 15,0-1-3-15,0-8-4 0,0-7-4 16,6-5 2-16,7-2 0 0,3-5-2 15,3-2 0-15,1 0 1 0,5-1 1 16,0 3-2-16,-4 1 1 0,1 8 0 0,-1 2 1 16,-8 9-2-16,-1 5 0 0,-4 3 0 15,-4 0 1-15,5 12 0 0,-7 5 0 16,2 2 1-16,-2 4 0 0,0 1-1 15,2 2 0-15,-2-2 1 0,-2-2 0 16,4-2-1-16,-4-2 0 0,0-2 2 16,0-5 0-16,0-3-2 0,0-3 1 15,0-4-2-15,0-1 2 0,7 0 0 16,5-14-1-16,7-8 2 0,5-4-1 15,5-3-1-15,0-1-1 0,0 2 1 0,-2 2 1 16,0 3-2-16,-11 5-1 0,3 7 1 16,-2 2 0-16,-9 7-1 0,-4 2-2 15,0 0 3-15,-4 8 1 0,0 6-1 16,0 3 1-16,0 3 1 0,0 2 0 15,0 0-3-15,0-3 3 0,6-1 0 16,-4 1 0-16,3-4-1 0,-3-1 0 16,-2 0 2-16,2-3-1 0,-2-3-3 15,4 0 1-15,4-3-1 0,0-3-20 16,5-2-19-16,5 0 7 0,3-2-34 15,0-15-117-15,-1 0-110 0</inkml:trace>
  <inkml:trace contextRef="#ctx0" brushRef="#br0" timeOffset="186982.53">2245 16042 8 0,'-6'0'233'0,"-5"-1"-175"16,-1 1-12-16,-3 0 11 0,-1 2-25 16,-3 10 0-16,3 5-6 0,1 4 0 15,7 3-12-15,2 1-3 0,4 1-1 16,2-2-4-16,0 1-4 0,12-2 0 0,9-3 0 15,0-6-1-15,5-9 0 0,3-3 0 16,2-2 3-16,-2-3-6 0,2-9 3 16,-6-3-1-16,0-3 1 0,-6 0 1 15,-3-1 0-15,-8-1-1 0,-4 4 4 16,-4 2 3-16,0 1 5 0,-8 2-4 0,-4-1 0 15,-5 1-5-15,-1 1-2 16,-1 2-1-16,-2 0 1 0,1 0-2 16,-1 5 0-16,9 1-1 0,-1 2 1 15,7 0-2-15,4 1-8 0,2 6-15 0,0 4-8 16,2 1-14-16,8-2-21 0,3-4-62 15,-1-1-122-15</inkml:trace>
  <inkml:trace contextRef="#ctx0" brushRef="#br0" timeOffset="187307.54">2586 16096 33 0,'8'6'262'16,"-8"1"-217"-16,4 6 2 0,-4 1-5 16,0 4 2-16,0-2-1 0,-2 2-15 0,0-3-7 15,-2-2-7-15,4-2-3 0,0-6-3 16,0 0-9-16,2-2 1 0,6-3 0 15,3 0 3-15,5-10 0 0,5-7 0 16,0-3-3-16,-1-2-1 0,1 1-1 16,-2-1-4-16,-1 3-2 0,-3 3 2 15,-1 1 5-15,-6 5-1 0,1 4 0 0,-5 2 1 16,-2 4 1-16,-2 0 0 0,2 0-1 15,-2 8 1-15,0 5 3 16,0 1 1-16,0 3 3 0,0 0-3 16,0 2-1-16,0-3 3 0,2 3-1 0,2-1-4 15,-2 0 2-15,4-1-1 0,-1-1-3 16,1-5 0-16,-2-3 0 0,2-1-7 15,2-4-20-15,1-3-25 0,-1 0-28 16,0-9-105-16</inkml:trace>
  <inkml:trace contextRef="#ctx0" brushRef="#br0" timeOffset="187515.56">2997 16002 114 0,'2'4'274'0,"-2"2"-238"15,0 6-31-15,0 5 39 0,0 4 11 16,0 1-14-16,0-1-21 0,0 0-6 15,0-1-2-15,0 0-5 0,0 0-5 16,7 0 1-16,-1-3-1 0,0 0-3 0,0-5 2 16,2-2-3-16,3-3-9 0,-1-6-15 15,3-1-22-15,-3 0-20 0,0-14-41 16,-4-5-140-16</inkml:trace>
  <inkml:trace contextRef="#ctx0" brushRef="#br0" timeOffset="188390.61">3138 15699 99 0,'2'-3'178'0,"-2"3"-122"0,0 0-39 16,2 0-10-16,0 4 10 0,2 12 15 15,0 3-13-15,3 7-6 0,-1 6 5 16,2 3-6-16,-2 2-7 0,-2 4 2 15,1 0-2-15,-5 2 0 0,0-2 0 16,0-3-7-16,0 0 4 0,0-8 0 16,0-3-2-16,0-9-2 0,0-9 2 15,0-6-2-15,0-3-10 0,0 0-7 16,6-6-1-16,4-6-18 0,2-4-28 0,3 1-21 15,6 1-8-15,-3-1 14 0,3 6 67 16,2 0 14-16,-3 2 2 0,3 2 22 16,-2 2-4-16,-5-1 27 0,3 2 22 15,4-2-21-15,-3-3 29 0,1-3-33 16,0-1-17-16,-1 2 4 0,-9-1-8 15,-3 4-3-15,-6 3-10 0,-2 3 10 16,-4 0-7-16,-7 0-5 0,-1 0-1 16,-4 0-1-16,-5 2 0 0,0 8 3 15,3 2 0-15,-3 2-3 0,8 3 2 16,5-1-5-16,2 3 2 0,6 1-3 0,0-2-2 15,2-2 0-15,13 1 1 0,1-6 0 16,7-3-3-16,4-2 2 0,0-6 1 16,4 0-2-16,4-3-1 0,-4-9 3 15,-2-5 1-15,-11 2-2 0,-7 3-1 16,-5-1 3-16,-6-1 1 0,0 1-3 15,-2 1-1-15,-11-1 1 0,-1 3 1 16,-5-1-2-16,5 1 2 0,-1 1-1 16,7 1-1-16,2 3 2 0,4 3-6 15,2 2-2-15,4 0-12 0,8 0 4 0,5 2-4 16,-1 3 2-16,-1 2-9 0,6 3 0 15,-5-3 0-15,-1 1-3 0,-1 1 2 16,-4-5 6-16,-1 1 13 0,3-1 7 16,-2-3 5-16,-1-1 24 0,-5 0-36 15,0 0 9-15,-4 0 4 0,0 0 9 0,0 0-12 16,0 0-2-16,0 0 1 15,0 0-2-15,0-1-3 0,0 1-5 16,0 0 3-16,2 0 3 0,2 0-9 16,2 0 1-16,3 0 3 0,1 0 4 0,2 0-1 15,-1 0 1-15,5-2 4 0,3-5 1 16,6 0 17-16,-3-2 16 0,-3 0-37 15,-9 7 3-15,-1-2 0 0,-5 2 2 16,-2 2-1-16,0 0-2 0,0 0 1 16,0 0 1-16,0 8 1 0,0-4 1 0,0 3-3 15,4 0 5-15,3 1-3 0,-1 0 0 16,6 0 5-16,3 1 37 15,-5 0-39-15,-1 2-6 0,-9 6 2 16,-2 2 6-16,0 2 8 0,0-1-4 0,-11 2-4 16,1-1 2-16,2 2 3 0,-3-3-1 15,-3-2-6-15,4 1-2 0,-1-5-1 16,3-4-3-16,2 0-14 0,6-6-31 15,-6-3-49-15,1-1-136 0</inkml:trace>
  <inkml:trace contextRef="#ctx0" brushRef="#br0" timeOffset="188654.62">4579 15433 198 0,'2'-4'208'16,"0"4"-164"-16,-2 0-18 0,0 15-15 0,0 13 33 16,-11 11-13-16,-7 7-4 0,-7 8-1 15,-2 6-7-15,-4 3 1 0,-2 5-4 16,4 5-2-16,-4-1-5 15,6-1-4-15,7-2-5 0,3-9 1 0,9-3-2 16,4-5-12-16,4-10-12 0,0-7-15 16,0-10-50-16,6-9-79 0</inkml:trace>
  <inkml:trace contextRef="#ctx0" brushRef="#br0" timeOffset="189526.67">4759 15888 10 0,'4'0'23'15,"-4"0"194"-15,0-4-168 0,0 0 9 16,0-1-7-16,0-1-6 0,0 0-3 16,0-2-9-16,-2 3-3 0,-7-1-9 15,1 3-1-15,-2 3-3 0,-5 0-1 0,1 9-3 16,-1 8-4-16,1 8-2 0,1 9-3 15,1 5-1-15,6 4-3 0,6 3 1 16,0-3 0-16,6-4-1 0,11-5-1 16,9-9 1-16,3-9 0 0,9-9-1 15,-1-7 0-15,4 0 1 0,-2-12 1 0,1-6-1 16,-5-4-1-16,-4-2 1 15,-4 0 0-15,-11 1 0 0,-7 2 0 16,-7 2 0-16,-2 3 1 0,-2 1 0 16,-7 3-1-16,-3 4 1 0,-1 2 0 0,3 5 0 15,0 1-2-15,1 0 1 0,5 0 1 16,0 7-2-16,2 5-1 0,2 3 1 15,0 6 1-15,2 1 0 0,9 2 0 16,-1 2-1-16,6 4 1 0,1 0 0 16,2 6-1-16,-1 0 1 0,1 0 0 0,-3-1-2 15,1 0-2-15,-7 0 4 0,-4-3 0 16,-1 1-2-16,-5-5 0 15,0-3 1-15,-9 1 3 0,-7-6-1 16,-3-3-1-16,-2 0 2 0,1-6 1 0,-5-3 5 16,2 0-3-16,0-6 4 0,-3-1-5 15,-3-1 0-15,-2 0-4 0,0 0 0 16,4 0 2-16,2 0-1 0,8-2-2 15,1-3 1-15,8 0 1 0,1-1-1 16,5-2-5-16,2-1-10 0,0-4-5 0,13 1-15 16,7-3-14-16,7 0-16 0,2-6-54 15,2-4-167-15</inkml:trace>
  <inkml:trace contextRef="#ctx0" brushRef="#br0" timeOffset="190566.73">5250 15926 27 0,'3'9'20'15,"3"-2"-14"-15,-4-1-3 0,2 2 64 16,-4 0 18-16,4 0-38 15,-4 3-10-15,4 4-4 0,-4-1 10 0,2 2-9 16,0 4-10-16,-2-2-7 0,0 3 6 16,0-1-8-16,0-4 3 0,0 0-2 15,-2-4-2-15,-2-2-3 0,2-4-4 16,-2-4 2-16,2-2 0 0,0 0-1 15,-4 0 0-15,4-11-6 0,2-6-2 0,0-3 0 16,0-3 1-16,0-2-2 0,2 1 1 16,4 1-1-16,-2 2-1 0,4 2-5 15,3 6-1-15,-1 6-5 0,0 5 7 16,3 2-2-16,1 0 2 0,3 1 5 15,1 3-4-15,7 0 0 0,0-1 3 16,6-3 0-16,0 0 1 0,2 0 0 16,0-7 0-16,-6-2 2 0,2-1 0 15,-6-2-1-15,-5 1 0 0,-1 1 2 16,-9-1-2-16,-2 0 2 0,-4 0 6 0,-2 0 3 15,0 1 1-15,-2 1-2 0,-4 0-4 16,-8 0 2-16,-1 4 0 0,1 0 4 16,-3 0 0-16,3 3 2 0,3 1-3 15,1 1 0-15,0 0 0 0,-1 0 1 16,-3 4-5-16,5 5-1 0,1 4-1 15,0 3-2-15,0 2 0 0,-3 3 0 16,3 1-2-16,0 2 2 0,0 1 1 16,3 1-1-16,5-4-2 0,0-1 2 15,0-4-1-15,5-4-3 0,7-1 1 0,2-3 2 16,3-6-2-16,4-3-2 0,1 0 3 15,7-9-2-15,-2-6-6 0,0 3-9 16,-4-1-3-16,-5 2-9 0,-5 4-3 16,-5 1-12-16,-2 3-2 0,-4 2 2 15,0 1-14-15,-2 0-8 0,0 0 0 0,0 1 36 16,-2 6 23-16,-2-1 5 15,2 2 1-15,2 1-4 0,0-2-24 16,0 1-10-16,4 1 23 0,5-3 15 16,-1 3 2-16,4 2 4 0,-4-3-5 0,1 4-2 15,-3 2 2-15,0-4 11 0,0 1 22 16,-2 2-30-16,-1 1 0 0,-1 0 15 15,4 8-3-15,4 4-1 0,-2 6 9 16,5 3 36-16,-5-2-54 0,-2 1-4 16,-6 1 16-16,0-3 21 0,0-4-10 0,0-2-20 15,-2-3 3-15,-6-1 7 0,-2-4 1 16,-3-4-1-16,7-4-3 15,-2-6-3-15,2-2-4 0,-3-2-1 16,1 0 1-16,0-4-3 0,-1-6 0 16,3-5 0-16,2-5-4 0,4-3-3 0,0-5 2 15,0-3 1-15,2-4-3 0,6-5 0 16,3-6 1-16,3-6 0 0,-3-6 0 15,5-5-2-15,3-3 0 0,3-4-10 16,5-1-12-16,0 6 9 0,6 11 0 16,2 13 11-16,-6 14 3 0,-2 14-1 0,-4 9 3 15,-9 4 5-15,-3 5 0 0,-7 14 3 16,-4 6-3-16,0 4 3 15,-6 4 2-15,-9 1 0 0,1 4-2 16,-3 4-1-16,1-2-1 0,-3 2-2 0,3-1 0 16,3-6-1-16,5-7-3 0,4-6-2 15,0-5-3-15,4-8-7 0,0-4-12 16,0-5-10-16,4 0-15 0,6-9-41 15,-2-13-163-15</inkml:trace>
  <inkml:trace contextRef="#ctx0" brushRef="#br0" timeOffset="190947.75">6148 15518 244 0,'8'6'155'15,"-4"4"-156"-15,4 5 21 0,-2 5 14 16,-1 5 3-16,-3 5-7 0,-2 6-5 15,0 5 5-15,0 7-4 0,-9 5-7 0,-7 0 2 16,1 2-1-16,-3-3 1 0,1-7-2 16,5-8-1-16,6-7-9 0,6-14-6 15,0-6-4-15,2-9 3 0,8-1-1 16,5-10 1-16,7-12-1 0,5-5-5 15,-2-2-8-15,2-1-13 0,-4 3-1 16,-3 3 2-16,1 4 1 0,0 3 0 16,-5 2 2-16,-3 8 11 0,-1 2 6 15,-6 4-3-15,-4 1 3 0,-2 0 4 16,2 5 6-16,-2 9 3 0,0 5 3 0,0 1 5 15,-4 2-6-15,0 0-5 0,4 1-3 16,0-2 3-16,-4-2-6 0,4-1 2 16,0-3-2-16,0-5 0 0,2-1 0 15,6-4-7-15,3-4-23 0,7-1-14 16,7 0-11-16,-6-13-54 0</inkml:trace>
  <inkml:trace contextRef="#ctx0" brushRef="#br0" timeOffset="191151.76">6638 15868 175 0,'0'2'263'0,"-5"2"-228"15,-1 5-5-15,-2 3 12 0,-4 3-3 16,-1 2-5-16,3 2-8 0,-1 0-10 16,3 0-7-16,2-1-5 0,2-3 0 15,0-2-2-15,4-3-3 0,0-5-1 16,0 1 1-16,6-2-7 0,4-2-9 15,1-2-14-15,1 0-9 0,5 0-1 16,-5 0-11-16,0-3-8 0,3-2-47 16,-3-4 12-16,1-2-17 0</inkml:trace>
  <inkml:trace contextRef="#ctx0" brushRef="#br0" timeOffset="191521.79">6869 15870 36 0,'4'-4'13'0,"-4"1"184"16,0 1-122-16,-12 2-21 0,-1 0-8 15,-3 3-12-15,1 6-13 0,1 5-14 0,4 1-3 16,1 1-1-16,5 2-1 15,4 1-3-15,0-1 1 0,0-2 0 16,8-3-5-16,7-3-4 0,6-5-4 16,8-3 11-16,-1-2-2 0,3-5-34 0,0-8 26 15,-2-5-7-15,-2-1-2 0,-2 1 33 16,-2 3-12-16,-7-2 1 0,-3 6 12 16,-5 1 15-16,-2 1-8 0,-2 2 4 15,0 3-4-15,-1 4-7 0,1-2-10 16,2 2 3-16,2 0-1 0,7 0-2 0,3 7-2 15,7 2 2-15,4 1-4 0,-6 2-1 16,-3 5-1-16,-3 2 1 16,-7 2 1-16,5 3 0 0,-7-1 0 15,-6-2 4-15,-2 2 3 0,0-3-6 0,-6 0 27 16,-7-3 4-16,-3 0-7 0,-1-2-9 15,-1-5-5-15,1-1 1 0,-1-6-3 16,-1-2-6-16,-2-1-1 0,1 0-1 16,-1 0-6-16,-2 0-14 0,-6 0-18 15,-2-8-25-15,-2-2-123 0</inkml:trace>
  <inkml:trace contextRef="#ctx0" brushRef="#br0" timeOffset="191699.8">6844 15493 582 0,'-16'3'56'0,"5"5"-44"0,5 3-14 15,4 2 1-15,-6-1 2 0,0-1-17 0,5-2-33 16,1-1-27-16,-2-7-97 0</inkml:trace>
  <inkml:trace contextRef="#ctx0" brushRef="#br0" timeOffset="192487.83">4759 15883 2 0,'4'0'6'16,"0"0"213"-16,-2-8-156 0,2 2-6 0,2-1 7 15,0-1-18-15,3 3-11 0,-1 0-8 16,2 5 0-16,1 0-9 0,3 3-8 16,3 10-2-16,3 1-5 0,3 3 1 15,4 2-1-15,2-3 0 0,2 3-3 16,0-4-16-16,4-1-24 0,-4-5-35 0,-6 0-148 15</inkml:trace>
  <inkml:trace contextRef="#ctx0" brushRef="#br0" timeOffset="202408.41">12798 9795 274 0,'-17'0'57'0,"3"-1"-47"16,9 1-11-16,5 1-6 0,0 8-17 15,5 4-21-15,11-2-25 0,9-6-53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8T09:08:21.60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4205 1533 52 0,'0'0'51'0,"0"0"-36"0,0 0 28 15,0 0-8-15,0 0-8 0,0 0-3 0,0 0-2 16,0 0 0-16,0 0-6 0,0 0 1 16,0 0-6-16,0 0 3 0,0 0 3 15,0 0 1-15,0 0-6 0,0 0 0 16,0 0-4-16,0 0 1 0,0 0-7 15,0 0 3-15,0 0 1 0,0 0-3 16,0 4 3-16,0 0 0 0,0-2-1 16,0 3-1-16,0 0 1 0,-3 2-1 15,3 0 6-15,-2 2-4 0,0 5 3 16,-2-1 1-16,2 3-3 0,2 2 0 0,-2 1-4 15,2 3 2-15,0 2 1 0,0 2 0 16,0 0-1-16,0 2 0 0,0 1 4 16,2 2-3-16,0 2-2 0,2-1 1 15,-2 3 0-15,0 0-1 0,-2 1-3 16,0 2 5-16,0-2 2 0,0 0 2 15,0-4-10-15,3 1 3 0,-3-2 5 16,2 0-6-16,-2 4 1 0,0 0 1 16,0 0 3-16,0 3-4 0,0 0 3 15,0-2-3-15,0 0 4 0,0-2-4 0,-2-1 0 16,-1-1-2-16,3-2 2 0,-2 0 0 15,-2 1-1-15,2-1 1 0,0 3-1 16,-4-3 2-16,2-1-3 0,0-2 2 16,2-3 0-16,-3 0-3 0,1-1 1 15,0 2-2-15,0 2 4 0,2 0-2 0,-2-1-1 16,2-1 0-16,2-2 4 15,-2-4-4-15,0 1 0 0,0 0 0 16,2-2 1-16,0-1 0 0,0-3-3 16,0-3 3-16,0-5 1 0,0-1-1 15,0-1-2-15,0-3 1 0,0 2 2 0,0-3-1 16,0 1-2-16,0-1 2 0,0 0-1 15,0 0 2-15,0 0 0 0,0 1 0 16,0-1 4-16,0 0-5 0,0 0 0 16,0 0-3-16,0-2-2 0,0-2-9 15,0-4-13-15,0 0-15 0,0-3-6 0,0 0-13 16,6-6-13-16,-4-5-103 15</inkml:trace>
  <inkml:trace contextRef="#ctx0" brushRef="#br0" timeOffset="2010.11">4316 1619 118 0,'2'0'27'16,"2"0"0"-16,7 0 21 0,-5 0-22 16,4 0 0-16,-2 0 1 0,1-4-6 15,-3 4 0-15,2-1-1 0,3 0-1 16,-3 0-3-16,2 1-2 0,-2 0-1 0,5 0 0 15,1 0-3-15,1 0-1 0,5 0 3 16,3 0-8-16,-2 0-1 0,4 0 0 16,-1 2-1-16,3-1-1 0,-2 4 0 15,2-3-1-15,-2 0-1 0,4 2 3 16,0-1-3-16,-2 0 0 0,-1 0 2 15,3-1 0-15,-2 1-2 0,2-2 1 16,-4 2 1-16,4-1 0 0,-4 3-2 16,2-1 0-16,-3-1 3 0,1-1-1 15,2-1-1-15,2 2-1 0,4-3 2 0,6 0-1 16,-1 0-1-16,5 0 0 0,-4 0 0 15,3 0 1-15,-1-3-4 0,0 2-1 16,1-2 4-16,1 2-1 0,-2 0 1 16,-3-1-4-16,1 1 4 0,-4 1-3 15,-2 0-1-15,-2 0 5 0,2 0 0 0,0 0-1 16,-2 0-2-16,9 0 0 15,-5 0 0-15,6-2-1 0,2-1-1 16,1 2 0-16,3-1 0 0,3 0 3 16,2 1 1-16,1-2-1 0,1 2 2 0,-2 1 1 15,0 0-3-15,1 0 0 0,-3-1 2 16,-1 0 3-16,1 0-6 0,-2-1 1 15,1 0-3-15,-3 1-6 0,1-2-3 16,1 1 2-16,1 0 3 0,-1 1-3 16,4 0 4-16,-3 1 1 0,7 0 6 0,-2 0 0 15,2-1 0-15,2-1 2 0,-3-1-1 16,3 2 0-16,0-2-1 15,-2 1-1-15,2-1 2 0,0 0-1 16,0 1 1-16,4 1-2 0,-2 0 4 0,2 1-2 16,2 0-2-16,0 0 2 0,0 0 0 15,2 0 2-15,-2 0-4 0,0 0 2 16,-2 0 2-16,2 0-2 0,2 0 0 15,3 0 0-15,1 0 0 0,0 0 0 16,0 0 0-16,1 0 0 0,-1-1 0 16,0 1 0-16,-2 0 0 0,1 0 0 0,-5 0 0 15,-2 0 0-15,-2 0 0 0,-5 0 0 16,3 0 0-16,0 0 0 15,0 1 0-15,0 0 0 0,4 0 0 16,-2 0 1-16,4 0-2 0,-2-1 1 0,2 2 1 16,2-2-1-16,-4 0 0 0,4 0-1 15,-6 0 1-15,4 0 0 0,-1 0-3 16,-1 2 2-16,-3-1 1 0,1 0 0 15,0 0-2-15,0-1 1 0,0 1 2 16,0 0-2-16,2-1-2 0,0 0-2 0,-2 0 2 16,0 0-4-16,-4 0-3 0,0 0 0 15,0 0 4-15,-1 0 1 0,3-1-12 16,0-1 4-16,0 2 0 15,-4-1 2-15,4 0 4 0,-7 1-1 0,5-1 8 16,-2 1-2-16,0 0 0 0,-3 0 2 16,1 0 2-16,-2 0-3 0,1 0 0 15,1 0 2-15,-2 0 1 0,-1 0-1 16,3 0-2-16,-5 0 2 0,5 0 1 15,0 0-1-15,-5 0-1 0,3 0 1 0,-1 0 1 16,3 0 0-16,0 0 0 0,0 0 0 16,3 0 1-16,-3 0-2 0,0 0-1 15,-3 0 1-15,1 0 1 0,0 0 0 16,-1 0-4-16,-1-2 5 0,3 0 2 15,-1 1 3-15,2 0-7 0,-1 0-1 16,1-1 2-16,-2 1-2 0,3-1-1 16,1 2 1-16,0 0 1 0,-5-2 0 15,3 2-3-15,0 0 2 0,-1-1 1 16,-1 0-1-16,2 1-1 0,-3 0 2 0,3 0 1 15,-2 0-3-15,-1 0 0 0,1 0 2 16,-3 0 0-16,1 0 0 0,2 0-1 16,-3 0 1-16,1 0 1 0,-1 0 0 15,1 0 0-15,1 0-2 0,-3 0 3 16,1 0 0-16,1 0-2 0,0 0 1 15,-3 0 0-15,5 0-1 0,-1 0 1 16,3 0-1-16,-3 0 5 0,3 0-4 16,-2 0-1-16,-3 0 1 0,1 0-2 15,-5 0 3-15,3 0-3 0,-1 0 1 0,-3 0 3 16,1 0-3-16,-2 0 0 0,1 0 3 15,-5 0 3-15,0 0 0 0,4 0-4 16,-1 0 3-16,-3 0 1 0,2 0-3 16,-4 0-3-16,-2 0 2 0,3 0-1 15,-3 0 3-15,0-2-2 0,-2-1-1 16,-2 2 1-16,-2-1-1 0,-5 1-2 15,-3 0 0-15,-3 0 3 0,-3 0 1 16,-5 1-2-16,0 0 2 0,-1 0 4 16,-1 0-4-16,0 0-2 0,-6 0 4 15,4 0 0-15,-2 0-3 0,-2 0 1 0,0 0 3 16,0 0 0-16,0 0 0 0,0 0 3 15,0 0 3-15,0-1 1 0,0 1-4 16,0-1-10-16,0 0 0 0,-2 0-2 16,0 0-5-16,0 1-16 0,2 0-29 15,-2 0-44-15,-2 0-82 0</inkml:trace>
  <inkml:trace contextRef="#ctx0" brushRef="#br0" timeOffset="4825.26">15764 1645 76 0,'0'0'83'0,"2"0"-60"0,-2 1 26 15,0 1-3-15,0 2-11 0,0 2-6 16,0 3 2-16,0 1 0 0,0 4-15 15,-6 1-2-15,0 4-3 0,1 2-2 16,-1 2 0-16,2 1-5 0,-4 3 3 0,4-1 1 16,0 4-5-16,-3 4 0 0,3 4-2 15,0 1 3-15,4 0 1 0,0 1-2 16,0-2 8-16,0 0-9 15,0-2 1-15,4 0 0 0,-2-1-3 0,2-1 7 16,1 2-4-16,-5-1 0 0,4 0-2 16,0 2 3-16,-2-3-1 0,2 3-2 15,-2-1 3-15,0 1-2 0,0-1 2 16,0 0-2-16,0-2 2 0,-2-1-2 15,4-1 2-15,-1-1-4 0,1-2 1 0,0 2 1 16,0 0 0-16,-2-4-2 0,2 2 0 16,-2-1 2-16,0-4 0 0,2 2-4 15,-2-2 3-15,1-2 0 0,-3 1-2 16,0-6 0-16,2 1 1 15,-2-1 2-15,0-2-1 0,2 3-2 0,-2 1 0 16,0 0 3-16,0 1-1 0,0-2-1 16,0 1-1-16,0-3 2 0,0-1 0 15,0-2-2-15,0-1 0 0,0-2 3 16,0-1-1-16,2 0-3 0,-2-2 2 15,0-2 1-15,0-4 0 0,0 0-2 0,0-1 1 16,0 0 2-16,0 0 0 0,0 0 0 16,0 0 0-16,0 0 1 0,0 0 1 15,0 0-2-15,0 0 0 0,0 0-1 16,0 0 0-16,0 0-3 0,0 0-2 15,0 0 3-15,0 0-1 0,0 0-3 16,0 0-2-16,0 0 4 0,0 0-1 16,0 0-1-16,0 0 1 0,0 0 4 15,0 0-7-15,0 0-7 0,-9 0 2 16,3-1 0-16,4 0 2 0,0-1-2 0,-4 0 5 15,2 1 0-15,-4 0-3 0,1-2 8 16,3 1-2-16,-2 0 4 0,0-1 0 16,-2 2 0-16,-1-1 0 0,1 0 0 15,2 2 0-15,-2-2 0 0,-1 1 0 16,-1-1 0-16,0 1 0 0,-1 1 0 15,-5 0-5-15,-1 0 5 0,-1 0 2 16,-3 0-4-16,-2 0 2 0,-4 2 1 16,-2 0-2-16,-2 2 1 0,-4 1-1 15,0 0 3-15,0 0-1 0,-2 0 0 0,2-2-1 16,-5 0 2-16,1-1-2 0,0 0 1 15,-1 0 1-15,-1-2 0 0,2 0-2 16,-3 0 1-16,1 1-2 0,0 0 3 16,-1-1-1-16,5 0-2 0,0 0 2 15,0 0 1-15,4 0-2 0,0 0 0 16,0 0 0-16,2 0 0 0,4 0 1 15,0-2-2-15,-2 0 1 0,2-2 1 16,2 0-1-16,0 1-1 0,1-1 1 16,-1 0 0-16,-4 1 1 0,2 1-2 0,-2 1 0 15,0-2 2-15,-2 0 0 0,-4 2-3 16,2-1 1-16,-2 2 2 0,0 0-1 15,2 0-1-15,-3-1 1 0,3 1 1 16,-2 0 0-16,-2 0-2 0,4 0 1 16,-4 0 1-16,4 0 0 0,-5 0-4 15,1 0 3-15,2 0 2 0,-2 0-2 0,0 0-1 16,-1 0 0-16,-1 0 3 15,2 0-2-15,-4 0-2 0,-1 0 2 16,-3 0 2-16,1 0-2 0,1 0-1 16,-5 0 0-16,1 0 4 0,-1 1-3 0,1-1-2 15,-3 1 3-15,1 2 0 0,-3-2-1 16,4 1-1-16,-1-1 1 0,1-1 1 15,1 1 0-15,-5-1-2 0,4 1 4 16,-3-1 2-16,1 0-5 0,-4 0 2 16,-1 0 1-16,-3 0 1 0,2 0-1 0,-2 2-4 15,2-1 4-15,-2 0-2 0,0 0-1 16,-1-1 0-16,3 2 4 15,-2 0-2-15,2-2 0 0,0 0-3 16,-2 1 2-16,0 1 1 0,3 0-1 0,-3 0-1 16,2-1 0-16,-2 1 3 0,2-2-3 15,-2 0-1-15,7 0 2 0,-5 0 2 16,2 0-3-16,0 0 0 0,3 0 0 15,3 0 2-15,-4 0-3 0,3 0 0 16,-3-2 2-16,3 0 0 0,-5 1-1 0,0 1 0 16,-2-2-1-16,0 2 3 0,1-2-2 15,-1 1-1-15,2 0 0 0,0-2 3 16,1 2-2-16,-1-1-1 15,2 0 1-15,1 0 2 0,1-1-2 0,2 1-1 16,-1-1 1-16,1 1 2 0,-1 0-1 16,-3-1-2-16,2 1 1 0,-1 2 1 15,-1-1 0-15,2 0-3 0,-3 1 2 16,3-1 1-16,2 1-1 0,-1 0-2 15,5-2 2-15,-1 2 2 0,4-2-3 0,-3 0 1 16,3 2 0-16,0-1 1 0,1 0 0 16,-1-1-3-16,6 0 2 0,-2 2 0 15,-3-3 1-15,3 1-2 0,-2-2 3 16,-3 2-4-16,5-1 3 0,-2 2-1 15,0-2 1-15,1 0-2 0,1 1 0 16,-2-1 2-16,-2 1 0 0,1 1-2 16,1-2 1-16,-2 2-1 0,-1 0 2 15,1 0-1-15,0-2 0 0,-3 2 0 16,5 0 1-16,-2-1-2 0,-1 2 1 0,3 0-1 15,-4 0 3-15,-1 0-3 0,1 0 1 16,-3 0 1-16,5 0-1 0,-4 0 0 16,3 0-1-16,3 0 0 0,-2 0 3 15,1 0-3-15,3 1 0 0,-2 0 3 16,4 0-4-16,0-1 3 0,-1 0-2 15,3 0 2-15,0 0 0 0,0 0-3 16,2 0 4-16,0-1-4 0,0-2 4 16,-2-1-4-16,-2 3 2 0,0 0 1 15,-7 0 0-15,3 1-3 0,0 0 4 16,0 0-4-16,-3 0 3 0,1 0-2 0,0 0 1 15,1 0 0-15,1 0 2 0,0 0-3 16,2-2 0-16,-3 1 1 16,3-2 0-16,0 2 1 0,0 0-3 15,-1-1 0-15,3 0 1 0,0 1 2 0,0-1-3 16,0 0 2-16,0 0 0 0,0 0 2 15,2 0-4-15,-1 1 2 0,-1 0 1 16,0 1-1-16,-2 0-1 0,2-1 1 16,-2 0 0-16,2-2 0 0,1 1 0 15,1-1-1-15,2 1 2 0,2-1-1 0,0 0-1 16,1 1-2-16,-1 1 2 0,0 0 0 15,4 0 1-15,-2 0-2 0,2 0 2 16,2 0 1-16,1-1-3 16,-1 1 1-16,-2-1 1 0,7 1 0 0,-3 0 1 15,2 0-3-15,-1 0 3 0,1 0-1 0,2-1-1 16,1 2 1-16,-3 0 0 15,5 0 2-15,-5 0-4 0,5 0 1 16,-3-1 2-16,1 0 0 0,-1 0-2 16,1 1 0-16,-3 0 2 0,5 0 0 0,-1 0-2 15,3 0 0-15,-1 0 2 0,3 0 0 16,-2 0-2-16,3 0 0 0,-1 0 3 15,0-1-1-15,1 1-2 0,1-1 0 16,0 0 2-16,0 1 1 0,1 0-4 16,-3 0 1-16,4 0 2 0,-2 0-1 0,1 0-1 15,1 0 0-15,2 0 3 16,0 0-1-16,2 0-2 0,0 0 0 15,0 0 2-15,0-2 0 0,-3 0-2 16,1 2 0-16,0 0 3 0,-2 0-2 0,2 0-2 16,-4-1 2-16,1 1 1 0,1 0 0 15,0 0-3-15,0 0 2 16,-3 0 0-16,3-1 2 0,-2 1-3 0,0-2 0 15,-3 1 1-15,1 0-1 0,0-1 1 16,-5 0-2-16,1 0 2 0,-1 0-2 0,-5 1 0 16,-1 1 0-16,2-1 4 0,-1 1-2 15,-1 0 0-15,0 0-3 16,3 0 4-16,-1 0 1 0,3 0-4 15,-1 0 1-15,5 0 2 0,-1 0 1 16,1-1-4-16,4-2 2 0,-3 3 2 0,-1-3-2 16,-1 1-3-16,-3 2 6 0,-3 0-9 15,3 0 4-15,-3 0 1 0,-4 0-4 16,3 0-3-16,-3 0 2 0,4 0 4 15,1 0-1-15,1 0 1 0,1 1 2 16,1-1-1-16,3 0-3 0,-1 0 4 16,3 0 0-16,4 0-2 0,-2 0 1 15,1 0-4-15,1 0 5 0,-2 0-4 16,2 0 1-16,-5 0 4 0,1 0-2 15,2 0 0-15,0 0-2 0,-3 0 4 0,1 0-2 16,-2 0-1-16,-3 0 1 0,-1 0-16 16,1 0 14-16,-1 0 4 0,1 0-1 15,3 0 1-15,-3 0-1 0,5-1-2 16,0-3 2-16,1 2 1 0,-1 0 0 15,-2 0-2-15,1 1 1 0,3-1 1 0,-7 2-1 16,3 0 0-16,0 0 0 16,-1 0-1-16,1 0 3 0,1 0 1 0,1 0-2 15,2 0 3-15,2 1-2 16,-1 0-1-16,1 1 1 0,-2-1 0 0,2 1-2 15,2 0 0-15,-5 0-1 0,3 0 2 16,0 1-1-16,0-1-1 0,0 0 2 16,1-2 1-16,1 0-1 0,0 0-1 15,-2 0 0-15,0 0 2 0,2 0-1 16,0 0 0-16,1 0 1 0,-1 0-1 0,2 0 3 15,0 0-2-15,0 0-2 0,0 0 2 16,-2 0-1-16,2 0-2 16,-2 0-1-16,2 0-1 0,0 0-11 15,2 0-8-15,-5 0-44 0,1 0-78 0,0 0-54 16</inkml:trace>
  <inkml:trace contextRef="#ctx0" brushRef="#br0" timeOffset="6733.38">9889 1692 79 0,'0'0'43'0,"0"0"-26"16,0 0 22-16,0 0 5 0,0 0-15 15,0 0-6-15,0 0 7 0,0 0 4 16,0 0-1-16,0 0-8 16,0 0 0-16,0 0-4 0,0 0-7 0,0 0-2 15,0 0-1-15,0 0-6 0,0 0-2 16,0 0-2-16,0 0 0 0,0 0-2 15,0 0 2-15,0 0 0 0,0 0 0 16,0 0-1-16,0 0 0 0,0 0 0 16,0 4 0-16,0 4 1 0,0 2 2 0,0 2 3 15,0 3-2-15,0 2-3 0,0 3 6 16,0 3-1-16,0 1-5 0,-4 1 4 15,0 2-2-15,2 2-2 0,-2-1 2 16,0 6-2-16,-1 0-2 0,1 2 3 16,-2-1-1-16,4-4 7 0,-2-1-11 15,2-5 3-15,-2 4 0 0,2-6-1 16,2 1 1-16,-5 0 0 0,5 1 1 15,-2 2-2-15,-2-2 1 0,2 0 2 16,-2-1 0-16,0-1-3 0,4 0 1 0,-6 2 1 16,4-2 0-16,0 0-2 0,-3-1 1 15,3-1 2-15,2 1-1 0,0 0-1 16,-2-1-1-16,0 0 0 0,0-1 2 15,2-1-2-15,-2 1 1 0,2-1 2 16,-2-1 0-16,2 0 1 0,-4-2-3 16,2-4 5-16,0-1-3 0,2-1-2 15,0 1 0-15,0 0 3 0,0-2-3 16,0 3 0-16,0-2 0 0,0 1 1 15,0 2-1-15,-4 3 0 0,2 1 0 16,-1 1 3-16,-1-3 5 0,0-4-7 0,4 1 0 16,0-1 0-16,0-2 0 0,0-1-1 15,0 1-2-15,0-3 4 0,0 2-2 16,0-1 0-16,0 0 0 0,0 3 0 15,0 2 1-15,0 0 2 0,0-3 1 16,0-1-2-16,0-3-1 0,0 1-1 16,0 1 0-16,0 0 2 0,0-2-2 15,0 1 0-15,0 1 0 0,0-3 0 16,0 1 4-16,0 1-8 0,0-2 4 15,0 1 4-15,0-1-4 0,0 0-2 0,0-1 0 16,0 1 6-16,0 1-4 0,0-1 0 16,0 2 0-16,0-1 0 0,0 1 1 15,4-2-2-15,-4 3 1 0,0 2 1 16,0-1-1-16,0 2 0 0,0-3 1 15,0-3 0-15,0 1 0 0,0 2-3 0,0-1 3 16,0 0 0-16,0-1-3 16,0 0 3-16,0-3-1 0,0 1-1 15,0-3 1-15,0 0 1 0,0 0-1 16,0 0-1-16,0 0 1 0,0 0-2 0,0 0-10 15,4-1-14-15,5-9-24 0,3-9-40 16,3-7-182-16</inkml:trace>
  <inkml:trace contextRef="#ctx0" brushRef="#br0" timeOffset="8245.44">12847 1683 118 0,'0'0'49'0,"0"0"-18"0,0 0 11 0,0 1-9 16,0-1-11-16,0 0-3 0,0 0 1 16,0 0-10-16,2 0 1 0,-2 0-3 15,0 1 3-15,0 0-4 0,0 0-6 16,0 4 18-16,0 1-1 0,0 2 0 15,0 2-7-15,0 2 4 0,0 1-7 0,-2 3 0 16,0 2-5-16,0 3 2 16,2 1-1-16,0 2-3 0,0 3 2 15,0 1-5-15,0 1 4 0,0 2-1 16,0 1 0-16,0 0 2 0,2 1-1 0,2 1 5 15,-4 2-9-15,0-2 7 0,0-1 13 16,0-2-13-16,0 0-5 0,0 2 4 16,0 0-2-16,0 3-1 0,0-3 0 15,0 1 2-15,0-1-3 0,0 0 2 16,0 0-2-16,0 1 3 0,0-2 2 0,0-2-3 15,0 0-1-15,0-2 1 0,-2-2 0 16,-2 1-2-16,2-1 0 16,-2 0 2-16,2 0-1 0,2 0-2 15,-2-2 1-15,2 0 1 0,-4 0 0 0,1-1-1 16,1-1-1-16,0-1 4 0,-2-1-3 15,0 0 0-15,2 0-1 0,-4-2 3 16,6-1-1-16,-4-1-2 16,0-2 1-16,4-1 1 0,0-1 0 0,0 0-2 15,-3-1 0-15,3 1 3 0,-2-2-4 0,0 1 2 16,2-3 2-16,-2-1-4 0,2 0 2 15,0-1 2-15,0-1-2 0,0 0-2 16,0 1 3-16,0-2 0 16,0 0-1-16,0 0-2 0,0 0 3 0,0-1-2 15,0 1 1-15,0 1 1 0,0-2 0 16,0 2-1-16,0-4-1 0,0 2 2 15,0-2 0-15,0 0-1 0,-2 0-1 16,2 2 3-16,0-2-1 0,-2 3-2 16,2-1 1-16,-2 1 1 0,2-1 0 0,-2-1-2 15,2 1 0-15,-2 4 3 0,-2 4-1 16,0 1-1-16,0 0 19 0,-1-7-9 15,5-2-7-15,0-1-5 16,0-2 2-16,0 0 2 0,0 0-2 0,0 0-7 16,0 0-15-16,0 0-20 0,5-12-28 15,3-8-101-15</inkml:trace>
  <inkml:trace contextRef="#ctx0" brushRef="#br0" timeOffset="9793.56">6848 1623 24 0,'0'0'111'0,"0"0"-84"15,0 0 13-15,0 0 13 0,0 0-21 16,0 0-2-16,0 0 3 0,0 0-3 16,0 0-9-16,0 0-7 0,0 0 4 0,0 0-4 15,0 0-4-15,2 0 1 0,-2 0-1 16,0 0-1-16,0 0-8 0,0 0 4 15,0 1 2-15,0 4 0 16,0 2-1-16,0 2-3 0,0 3 0 0,0-1 3 16,0 5-5-16,0-1-1 0,0 3 0 15,0 2 2-15,0-1-2 0,0 3 0 16,0 0 2-16,0 0-1 0,3 4 0 15,-3 3-2-15,0 5 3 0,0-1 8 16,0 0-5-16,0 0-3 0,0-1 0 0,0 3 3 16,0-2 3-16,0-1-10 0,0-3 2 15,2 1 3-15,-2 0-4 0,2-1 1 16,-2-1 2-16,2 1 0 15,0-2-3-15,-2-1 2 0,0 0 1 0,0 2-1 16,0-2-2-16,0 0 2 0,0 0-2 16,0-2 3-16,0 1-2 0,0-1 3 15,0 3 1-15,0-6-1 0,0 0-1 16,0 2 0-16,-4-1 1 0,4 2-1 15,-2-1-2-15,0-2 2 0,-1 1 0 16,-1-2-1-16,2-1-2 0,0 0 2 0,0 0-2 16,-2 1 3-16,2-2-3 0,-2 1 1 15,2 0 2-15,0 0 1 0,-3 0-4 16,1-1 1-16,4 0 1 0,-4-1 0 15,2 1-1-15,0-2 0 0,2 3 2 16,-2-5-1-16,2-1-2 0,-2-2 1 16,2-4 3-16,-2 0-2 0,0-4-2 15,2 0 1-15,0-1 2 0,0-1-3 16,-2 0 2-16,2-1-1 0,0 0-1 15,0 0 3-15,0 0-4 0,0 0 3 0,0 0-1 16,0 0 0-16,0 0-1 0,0 0 0 16,0 0 2-16,-2 0-1 0,2 0-1 15,-2 4 0-15,-3 1 2 0,1-1-2 16,2 0-1-16,-2 3-1 0,4-3 1 15,-4 1-1-15,4 0 0 0,-2-5-12 16,2 2-3-16,0-2-20 0,0 0-26 16,0 0-40-16,2-11-88 0</inkml:trace>
  <inkml:trace contextRef="#ctx0" brushRef="#br0" timeOffset="10850.62">5656 1753 120 0,'2'-2'80'0,"-2"1"-56"0,0-2 31 16,0 2-22-16,0-1-11 0,0 1 3 15,0 1-7-15,0 0-4 0,0 0 1 16,2 0-6-16,-2 0-2 0,0 0-2 0,2 0-3 16,0 2 6-16,0 9 3 15,2 4 10-15,0 4-5 0,-4 2-6 0,0 4 3 16,2 2-2-16,0 5-4 0,-2 3 1 15,0 3-4-15,0 5-3 0,0 1 1 16,0 2 1-16,0-3 3 0,0-3-9 16,5 0 3-16,-5-1 1 0,2 0-1 15,2-1-2-15,-2 2 3 0,0 0 1 16,4 0-2-16,-6-3 0 0,2-2 1 15,2 0 0-15,-2 1 0 0,-2-2-1 0,2 2 3 16,0-5 0-16,1 1-2 0,1-1-2 16,-2-4 5-16,0 2 2 0,-2-1-3 15,4 0-4-15,-4 0 4 0,2 0 0 16,0-2-3-16,0-2-1 0,0-1 3 15,0 0-1-15,0-2-2 0,0-2 1 16,0 1 0-16,-2-2 2 0,0 2-2 16,0-2 0-16,0-3 2 0,0-3 0 15,0-2-2-15,0-4 1 0,0 0 1 16,0-2 1-16,0 0-3 0,0 1 1 0,0-1 3 15,0-2-3-15,0 1-1 0,0-1 0 16,-2-1 2-16,0 1-3 0,2-1 1 16,0-1 1-16,-2 0 0 0,2 0 0 15,0 0-2-15,0 0 0 0,0 0-15 16,0 0-23-16,4 0-29 0,5-8-43 15,1-7-199-15</inkml:trace>
  <inkml:trace contextRef="#ctx0" brushRef="#br0" timeOffset="11822.67">8353 1764 118 0,'0'0'30'0,"0"0"-9"0,0 1 36 0,0 0-16 16,0 0-10-16,0 4-4 0,0 2 9 15,0 1-3-15,-2 4-16 0,0 2 1 16,-4 6-5-16,4 2 2 0,-6 6-4 15,1 5 2-15,1 4-3 0,0 5-5 0,-2 3 3 16,4 0-4-16,-1 4 7 0,1 0-11 16,-2 3 6-16,0-1 7 0,-2 0-6 15,3-1-1-15,5 2-2 0,-2 1 0 16,2 1 0-16,-2 3-1 0,2 0 1 15,0-3 4-15,0 2-2 0,-2-3-4 16,2-5 1-16,0 0 0 0,0-3-1 16,0-3-2-16,2-4 1 0,2-3 2 15,1-7-4-15,-1-3 1 0,-2-4 1 16,0-1 2-16,-2-3-1 0,0-2-2 15,2-5 4-15,-2-1-1 0,0-5-3 0,0-1-1 16,0-1 3-16,0 0 1 0,0 0-2 16,0 0-2-16,0 3 1 0,0-1 2 15,0 1-2-15,0 1-1 0,2 0 0 16,-2-2 3-16,0 0-2 0,0-1-1 15,0-1 1-15,2 1 1 0,-2-3-5 16,4 1-13-16,2-1-20 0,7 0-17 16,5-12-49-16,3-8-149 0</inkml:trace>
  <inkml:trace contextRef="#ctx0" brushRef="#br0" timeOffset="12842.73">11069 1857 83 0,'0'0'80'0,"2"0"-58"15,1 0 11-15,-1 0 14 0,-2 0-6 16,2 0-13-16,0 0-7 0,2-1 0 0,-2-2-3 16,0 3-6-16,0 0 0 0,0 0 2 15,0 0-1-15,-2 0-5 16,6 4 2-16,-1 3-2 0,1 6 6 15,-4 5-6-15,4 3 1 0,-6 8 1 0,4 5-2 16,-4 6-2-16,0 3 0 0,0 3 5 16,0 4-12-16,0 0 2 0,-4 8 1 15,-4 3-1-15,0 3 1 0,-1 0 6 16,3 0-6-16,2-3 3 0,2 0-3 15,0-2 2-15,2-1-1 0,0 0 2 0,0-3-2 16,-2-1 0-16,0-4-1 0,-5-2 5 16,5-5-4-16,-4-4-1 0,2-3 0 15,0-2 2-15,2-5-1 0,0-5-2 16,2-4 1-16,0-5 0 0,0-3-1 15,0-5 1-15,0-3 0 0,0-1 1 16,0-1-3-16,0-2 1 0,0 0 1 16,0 0 1-16,0 0-4 0,0 0 2 15,0 0 1-15,0 0-1 0,0 0 0 16,0 0-1-16,0 0-1 0,0 0-2 15,0 0-4-15,0 0-5 0,0 0-5 0,0-1-6 16,0 0-4-16,0 1-6 0,0 0-16 16,0-2-24-16,0 0-33 0,0-3-59 15</inkml:trace>
  <inkml:trace contextRef="#ctx0" brushRef="#br0" timeOffset="13878.79">14662 1726 74 0,'2'0'113'0,"-2"0"-76"0,0 0-6 16,0 0 9-16,0 0-7 0,0 0-12 15,0 1-7-15,0 1-1 0,0 2 1 16,0 2 2-16,0 1-1 0,0 3 1 0,0 2-1 16,0 2 10-16,0 2-12 15,0 1 0-15,0 4 4 0,0 2-8 16,-4 5-4-16,2 5 2 0,0 9-1 15,0 3 0-15,0 7-1 0,0 2 9 0,0 4-14 16,-3 5-2-16,-1 5 7 0,-2 9 0 16,-2 4-1-16,-1 5 0 0,5 1-2 15,0 2 3-15,0-3-2 0,2-4-3 16,4-6 0-16,-2-8 4 0,2-5 0 15,0-5-1-15,0-7-1 0,0-6 2 0,0-5 0 16,0-7-1-16,0-2-3 0,0-6-1 16,0-5 5-16,0-5-2 15,0-7-2-15,0-4 0 0,0-2 1 16,0-2 2-16,0 0-3 0,0 0 4 0,0 0 2 15,0 0 1-15,0 0-4 0,0 0 4 16,-3-3-4-16,-1-3-4 0,4-2 1 16,0 1 0-16,0 2-4 0,0-1-4 15,0 1-11-15,0-1-12 0,0 0-21 16,0 1-31-16,0-3-93 0</inkml:trace>
  <inkml:trace contextRef="#ctx0" brushRef="#br0" timeOffset="17723">8866 287 26 0,'0'0'88'16,"0"0"-59"-16,0 0 10 0,0 0 1 16,0 0-1-16,0 0-10 15,0 0-6-15,0 0 0 0,0 0 1 0,0-2-4 16,0 1-6-16,0-1 5 0,0 2-2 15,0-1-4-15,0-1-1 0,0 0-3 16,0 2 0-16,0 0-1 0,0 0-2 16,0 0-1-16,0 0-2 0,0 0-1 15,0 0-2-15,0 0-1 0,0 0 0 0,-4 9 1 16,0 4 0-16,-1 4 0 0,-1 2 4 15,-2 4-3-15,4 2-1 0,-2 2 0 16,-1 1 2-16,1 0-2 0,0 3-2 16,2 2 3-16,-4-2 1 0,1-1 2 15,3-3-4-15,-2-5 2 0,2-3 0 16,0-4 0-16,2-4-2 0,-2-4 1 15,0-2 2-15,4-4-1 0,-3-1-2 16,1 0 9-16,0 0-3 0,0-8-3 16,2-3-1-16,0-3-2 0,0-1 0 15,0-4 1-15,0-3-1 0,0-2 4 0,0-2-1 16,2-2 2-16,5-4-2 0,1-2 1 15,0-1-4-15,2-1 0 0,3 5-1 16,-1 2 1-16,1 10 1 0,-1 3-2 16,-2 6 1-16,7 3 0 0,1-2-2 15,1 4 2-15,4-5-3 0,0 6 3 16,-1-1 0-16,1 3-1 0,0 0 0 15,-3 1 1-15,-3 1 0 0,0 0 0 16,-9 0-1-16,-2 6-1 0,-4 4 0 16,-2 2 2-16,0 0-1 0,-6 2 1 0,-2-1 3 15,-7 3-4-15,3-1 1 0,-5 0 0 16,5 1 1-16,-3-2-1 0,1 1-2 15,4-1 2-15,-3 1 0 0,1-1-1 16,1-1 1-16,3-3-2 0,0 0 1 16,8 0-2-16,0 0-3 0,0 0-2 15,0 0 3-15,2-2-9 0,8 2 1 16,3 0 12-16,1-2-1 0,1 2 0 15,-1-3 0-15,3 0 2 0,-7-2 1 16,2 0-1-16,-3 0-2 0,-3-1 2 0,-4 0 1 16,2 0-1-16,-4 0-2 0,0 1 3 15,0 0 0-15,0 1 0 0,-4 0-1 16,-6 2 2-16,-1-3 2 0,1 1-4 15,-7 0 2-15,3 0 4 0,-3 0 4 16,-1 0-2-16,1-1-6 0,3 0 5 0,-1 0-4 16,3-1-1-16,1-1-2 15,7-1 0-15,0-2-1 0,4 0 2 16,0 0-8-16,0 0-13 0,0 1-7 15,0 1-23-15,0-1-43 0,0-1-52 0</inkml:trace>
  <inkml:trace contextRef="#ctx0" brushRef="#br0" timeOffset="18107.03">9294 408 11 0,'2'0'-2'0,"0"0"110"0,0 0-4 16,-2 0-77-16,4 0 10 15,-2 0-1-15,4 3-2 0,3 4-1 16,-3 3-13-16,4 2 3 0,-4 1-1 0,1 1-9 15,-1 2-3-15,0 0-4 0,-2 3 0 16,0-2 1-16,-2 2-2 0,-2-2-4 16,0 0 1-16,0-3 0 0,0 0-1 15,0-1-1-15,0-2-6 0,0 0-9 16,4-2-8-16,-1-4-16 0,-3 0-21 0,2-5-50 15,-2 0-53-15</inkml:trace>
  <inkml:trace contextRef="#ctx0" brushRef="#br0" timeOffset="18388.05">9513 404 56 0,'-4'17'60'0,"-7"2"42"0,-1 2-59 16,-2 6 26-16,-1 2-19 0,-1 4-12 16,-3 3-5-16,0-1-11 0,3 5 0 15,-3 1-4-15,5-1-3 0,-1-2 16 16,5-3-23-16,2-7-5 0,1-1-1 15,3-1-1-15,2-7 1 0,0-2 0 16,0-6-3-16,2-3-5 0,0-3-17 16,0 0-11-16,2-2-16 0,6-3-22 0,5 0-29 15,-1 0-48-15</inkml:trace>
  <inkml:trace contextRef="#ctx0" brushRef="#br0" timeOffset="18801.07">9732 486 64 0,'-6'-3'53'15,"-2"-1"-21"-15,-1 2 12 0,1 0-15 16,0 0 2-16,-1 2 5 0,1-1 0 16,-2 0-5-16,2 1 0 0,-1 0-7 15,1 0-4-15,2 0 0 0,2 0-2 16,2 0 1-16,0 0-4 0,2 0-3 15,0 0-5-15,0 0-1 0,0 0-3 16,0 0-1-16,2 0-3 0,8-1-1 0,4-3 5 16,7-2-3-16,2 0 0 0,2-1 0 15,4 0 0-15,-3 1 1 0,5-2-1 16,0 0 0-16,3 0-1 0,1-1 2 15,0 0-1-15,-2 4-1 0,-8-1 0 16,-3 2 2-16,-7 0 0 0,-3 1-2 0,-10 1-1 16,0 2-10-16,-2 0-2 15,0 0-4-15,-2 0-14 0,-10 7 4 16,0 1-33-16,-7 1-38 0,2-3-84 15</inkml:trace>
  <inkml:trace contextRef="#ctx0" brushRef="#br0" timeOffset="19084.09">9862 467 103 0,'0'6'208'0,"0"-1"-178"0,0 5 32 0,-4 3 3 15,-4 3-10-15,2 3-20 0,-5 4-10 16,1 1-9-16,0 2 0 0,1-2-8 16,-1 0-3-16,2 0-1 0,-1 1-1 15,1 0-2-15,4-2-1 0,0-3 2 16,2-3 0-16,2-2-2 0,0-3-2 0,0-2 1 15,0-1-5-15,2-5-9 0,6 1-7 16,0-3-7-16,-1-2-10 0,3 0-10 16,7 0-31-16,-3-4-57 15,0-9-83-15</inkml:trace>
  <inkml:trace contextRef="#ctx0" brushRef="#br0" timeOffset="19453.09">10210 506 11 0,'2'0'4'0,"-2"-1"191"16,0-1-137-16,2 1-12 0,-2 1 13 16,2 0-23-16,-2 0-18 0,0 0-5 15,0 0 3-15,0 0 1 0,0 6 2 0,0 7 7 16,0 2-4-16,-2 5-7 0,-5 2 2 15,-3 2-10-15,-2 0-1 0,1 1 3 16,1-1-5-16,2-1-5 0,-1-5 3 16,3-1 1-16,4-3-2 0,-2-1-2 15,0-2 2-15,4-3-1 0,-2-2-1 16,2-3-11-16,0 0-6 0,0-1-9 15,0-2-10-15,2 0-1 0,6-1-11 16,3-10-46-16,-3-4-69 0</inkml:trace>
  <inkml:trace contextRef="#ctx0" brushRef="#br0" timeOffset="19703.12">10263 434 60 0,'0'-3'75'0,"4"0"59"16,-2-1-99-16,5 0 22 0,1 0-5 0,0-1-25 16,3 0-4-16,1 1-5 0,4 0-7 15,3-1-3-15,2 2-1 0,4 0-1 16,-1-2-4-16,1 3-1 0,0 0 1 15,-2 2-1-15,-1 0-3 0,-3 0-4 16,-2 0-4-16,-7 0-12 0,-8 5-24 0,-2 1-14 16,0 0-6-16,-6 0-50 15</inkml:trace>
  <inkml:trace contextRef="#ctx0" brushRef="#br0" timeOffset="19901.12">10263 585 3 0,'0'7'101'16,"0"-5"-21"-16,4 1-42 0,5 0 27 15,1-1-7-15,-2-2-24 0,1 0-5 16,5 0-11-16,-2 0-7 0,5 0-3 0,2 0-4 16,-3 0 0-16,3 0-4 15,-1 0 3-15,-5 0-4 0,-3 1-6 16,-2 2-12-16,1-1-28 0,-5 3-15 15,0-3-39-15,0-1-76 0</inkml:trace>
  <inkml:trace contextRef="#ctx0" brushRef="#br0" timeOffset="20108.14">10253 812 3 0,'8'2'189'16,"3"-2"-125"-16,3 0 8 0,5 0-10 0,1-1-32 15,3-5-10-15,4 1-5 0,4 0-8 16,8 1-6-16,7-1 5 0,7 1-2 16,1 0-1-16,0-1-6 0,-5 4-19 15,-3 0-42-15,-7-3-96 0</inkml:trace>
  <inkml:trace contextRef="#ctx0" brushRef="#br0" timeOffset="21743.24">11764 225 213 0,'0'0'28'0,"2"0"-1"0,0 0 37 16,-2 0-23-16,0-4-9 0,0 0-4 0,0 1-6 16,0 0-9-16,0-3 2 0,-4 2 3 15,0-2-1-15,0 2-1 0,-5 3-6 16,1 0 5-16,-6 1-6 0,-3 0-4 15,-1 4 2-15,-5 11 3 0,-4 5-1 16,-2 6-2-16,-6 6-2 0,0 4 2 0,2 3-4 16,-2 5 1-16,6 0-1 0,6-1-1 15,4 1 2-15,3 1-3 0,7-1-1 16,5-3-1-16,4-5 3 15,2-3-3-15,13-6 0 0,6-3 2 0,1-3 0 16,7-7-3-16,2-4-16 0,6-5-9 16,1-5-12-16,3 0-16 0,-4-5-14 15,-2-10-48-15,-4-5-93 0</inkml:trace>
  <inkml:trace contextRef="#ctx0" brushRef="#br0" timeOffset="22284.27">12306 398 78 0,'-17'-5'166'0,"-4"2"-123"15,-1 2 16-15,-1 1-3 0,2 0-20 16,3 0-7-16,3 6-4 0,-1 3-2 15,7 2-10-15,-1 1-8 0,2 4 0 0,2 2-3 16,6 3 0-16,0 0-1 0,0 4 1 16,0-1-3-16,4 1 2 0,2 1-1 15,2 2 0-15,2 4 2 0,3 0-1 16,-5 0-2-16,0 2 1 0,-3-2 3 15,-5 1-2-15,0-3-1 0,0 1-1 0,-7-4 0 16,-3-2 1-16,-2-4-3 16,-3-5 3-16,1-2-3 0,-1-6 0 15,-1 0 2-15,-3-4-2 0,3-1 4 16,-3-3 0-16,0 0-2 0,3-2 0 0,-1-6 3 15,5-2-1-15,1-3-1 0,5-2 0 16,2-3 0-16,4-3 1 0,0-5-3 16,10-4 0-16,11-1 1 0,2-1-1 15,8 2 1-15,2 1-3 0,4 2-4 16,0 2 0-16,3 1-1 0,-1 2 1 15,0 3-1-15,-4 0 4 0,-6 2 1 16,-2 0 1-16,-4 1 5 0,-7 0-1 16,1 2-2-16,-7-1 3 0,-1 0 2 15,-3 1 2-15,-6-1-3 0,2 1 1 0,-2-1-4 16,0-1 2-16,-2 1-3 0,-4 1 0 15,-5 1 5-15,1 4-4 0,-2 1-2 16,1 5 0-16,1 3 2 0,2 0-12 16,-1 4-9-16,3 8-26 0,0 1-45 15,-2-1-118-15</inkml:trace>
  <inkml:trace contextRef="#ctx0" brushRef="#br0" timeOffset="22933.31">12909 364 257 0,'0'-3'46'0,"0"3"6"16,0 0 6-16,0 0-19 0,0 0-21 16,0 6-10-16,-2 13 6 0,-10 9 7 0,-1 7-6 15,-3 4-3-15,-1 4-1 0,-3 3 1 16,1-3-3-16,0 1 1 15,3-4-2-15,-1-3-4 0,5-4 0 16,2-5-1-16,1-8 6 0,1-4-1 0,4-8-4 16,4-3-5-16,0-2 3 0,0-3-2 15,0 0 1-15,0 0 4 0,4-4 1 16,6-9-3-16,9-6-2 0,2-2 1 15,3-1-2-15,1 2 0 0,-2 2 0 16,0 2 0-16,1 2 2 0,-3 5-4 0,0 3 1 16,-3 2 1-16,-3 4-2 0,-1 0-1 15,-1 0 2-15,-3 1 2 0,-4 8-3 16,-2-1-1-16,-1 1 1 15,-3 2 3-15,0 0-2 0,0 2 1 0,0 0 0 16,-7 1 0-16,-3-2 0 0,4 0 0 16,-7-2 0-16,5-1 1 0,-2-1 0 15,-5-3-2-15,3 0 2 0,-5 0 2 16,1-2-2-16,-1 1-1 0,1-2 1 15,1-1 0-15,3-1-1 0,2 0-1 0,-1 0 2 16,7 0 0-16,0 0-1 0,2 0-1 16,2 0 0-16,0 0-3 0,0 0-16 15,2 0-13-15,8-5-3 0,5-2-14 16,-1-3-48-16,-1-3-94 0</inkml:trace>
  <inkml:trace contextRef="#ctx0" brushRef="#br0" timeOffset="23181.32">13132 655 30 0,'9'0'261'0,"-3"-1"-225"0,-4 0 15 15,0 1 23-15,-2 0-24 0,0 0-19 16,0 0-17-16,0 0-5 0,0 11 2 15,0 1 2-15,0 4-5 0,-2 0-4 16,-4 2-2-16,2 1-1 0,-3 0 2 16,5 1-5-16,0-1 2 0,0-2 1 15,2-2 0-15,0-2-5 0,0-4-13 16,0-1-4-16,0-3-24 0,4-2-3 0,5-3-28 15,-1 0-40-15,-4-12-106 0</inkml:trace>
  <inkml:trace contextRef="#ctx0" brushRef="#br0" timeOffset="23932.36">13507 303 53 0,'4'0'121'15,"2"-3"-60"-15,-6 2-59 0,2 1 34 16,-2 0 25-16,0 0-20 0,0 0-22 16,0 0-2-16,0 0-6 0,0 7 9 15,0 3 2-15,-2 3-5 0,-2 1-3 0,2 1-2 16,-2 4 1-16,-1 2 2 15,-3 2-6-15,0 3-2 0,2 1 1 16,-3-1 2-16,3 2-2 0,-4 1-5 16,0 0 3-16,-1 1 2 0,3-1-4 0,-2 0-3 15,3-2 3-15,5-1-2 0,0 2-2 16,2-4 2-16,0-5 0 0,0-2 0 15,0-4-2-15,0-3 0 0,0-4 1 16,0-4 2-16,0 0-4 0,0-2-2 16,0 0 1-16,0 0-5 0,0-3-5 0,0-8-17 15,2-4-6-15,5-1-4 0,-1-3-17 16,2-1-27-16,-2 1-4 15,-2-4 2-15,0 1 22 0,-4 3 40 16,3 2 25-16,1 6 19 0,-2 3 20 0,-2 5 19 16,0 3 2-16,0 0-18 0,2 0-29 15,0 0-16-15,6 0 10 0,-2 7-3 16,3-1 0-16,3 3-6 0,-2 0 2 15,3-4-1-15,7 0-4 0,1-2-3 16,10-2 5-16,2-1 0 0,4 0 2 0,1 0-3 16,-1 0 3-16,2-8-1 0,-2 0 3 15,-2-4 8-15,-4 0 3 0,-8 1-2 16,-6 1 4-16,-9 0-1 15,-6 0 5-15,-2 0 4 0,0-1-8 16,-6 3-5-16,-9-1 4 0,1 0-3 0,-1 6 5 16,-1 1-4-16,1 1 0 0,3 1-2 15,4 0-7-15,2 1-1 0,3 9-4 16,3-1 1-16,0 6-2 0,0 1 0 15,0 1 1-15,9 5 3 0,-5-2-3 16,4-2 0-16,-2 1 2 0,1-2-1 0,-3-1-1 16,-2-2 0-16,0-1 2 0,-2 0 0 15,0-2-2-15,0-3 2 16,-6-2 1-16,-5 2 1 0,3-2-3 15,-4 1 1-15,-1 1 1 0,3-3 0 0,0 2-2 16,-3-3-1-16,3-1 2 0,2 1 0 16,-1 0-6-16,1-2-10 0,-4 2-13 15,-3-4-14-15,-1 0-38 0,-9-3-98 16</inkml:trace>
  <inkml:trace contextRef="#ctx0" brushRef="#br0" timeOffset="24310.39">13219 421 37 0,'2'2'313'15,"-2"-1"-300"-15,0-1-10 0,0 1 35 16,0 0-20-16,2 3-21 0,0 1 0 16,3 2-3-16,3 0-51 0,-2-5-106 15</inkml:trace>
  <inkml:trace contextRef="#ctx0" brushRef="#br0" timeOffset="24924.42">14302 250 33 0,'0'1'113'0,"0"-1"-92"16,0 1 16-16,0-1 13 0,7 2-17 15,-3 2 7-15,4 1-11 16,-2 4-9-16,0 1 1 0,1 1-4 15,-1 3-4-15,-2 1 3 0,4 3 3 0,-4 3-7 16,5 2 1-16,-5 4 2 0,0 3 2 16,-2 2-3-16,-2 3-3 0,0 2 0 15,-4 1-2-15,-7 2-3 0,1 0-2 16,-2 0-1-16,-1 2 1 0,-1 0-1 15,-1-2-3-15,-1 2 0 0,-5-1 1 0,5 0-7 16,1-1-25-16,3 0-21 0,-3-6-32 16,7-1-107-16</inkml:trace>
  <inkml:trace contextRef="#ctx0" brushRef="#br0" timeOffset="104178.95">17719 11625 478 0,'0'0'17'0,"0"0"-29"0,2 2 12 16,5 0 2-16,-3 1-4 0,4 0-7 15,-2 0-33-15,0 1-46 0,-6-4-179 16</inkml:trace>
  <inkml:trace contextRef="#ctx0" brushRef="#br0" timeOffset="104467.97">16520 11448 353 0,'-2'0'103'16,"2"0"-138"-16,0 0-23 0,2 4 28 0,0-2-185 16</inkml:trace>
  <inkml:trace contextRef="#ctx0" brushRef="#br0" timeOffset="112895.45">15388 2636 16 0,'0'2'12'15,"-2"2"2"-15,-3-4 58 0,3 0-35 16,0 0-10-16,0 0 35 0,-2 0-42 0,4 0-3 16,-2 0 1-16,2 0-9 0,0 0-1 15,0 0 0-15,0 0-3 16,0 0-2-16,0 0 3 0,0 0 0 15,0 0 2-15,0 0 5 0,0 0 0 0,-2 0 1 16,0 0-8-16,-2 0 5 0,4-1-5 16,-4-1-1-16,2 1 3 0,0 1-3 15,-1-1-2-15,1 1 1 0,-2 0 2 16,4-1-3-16,0 1 1 0,-2 0 0 15,2 0 3-15,0 0-1 0,0 0-1 16,0-1 3-16,0-1-2 0,0 1 0 0,2 0-4 16,4-1-2-16,5 0-1 0,-1-2 4 15,5 1-3-15,3 0 0 16,3 3 2-16,6-2 1 0,6 0-4 15,6 0 1-15,7-1 1 0,7 0 1 0,3 2-3 16,4 0 1-16,4 1 2 0,0 0-1 16,-2 0-2-16,-2 0 1 0,2 0 1 15,-4 0 0-15,-2 0-2 0,-2 1-1 16,-3 1 1-16,1-1 2 0,0-1-1 15,-5 0-1-15,3 0 3 0,-9 0-1 0,-4 0-2 16,-6 0 0-16,-4 0 2 0,-6 0 1 16,-5-2-4-16,-3 2 2 0,-3-2 1 15,-6 2 0-15,-2 0-2 16,0-1 1-16,-2 1 1 0,0 0 1 0,0 0-2 15,0 0-1-15,-2 0-2 0,-6 0-5 16,0 0-6-16,-2 3-9 0,1 3-21 16,-1 1-19-16,0-6-61 0</inkml:trace>
  <inkml:trace contextRef="#ctx0" brushRef="#br0" timeOffset="113727.5">15309 2641 29 0,'0'0'119'0,"-4"0"-92"0,0 0 13 16,2 0 0-16,-4 0-16 0,6-3 8 15,0-1-11-15,0 0-4 0,0 0-3 16,0-1-2-16,0-1-6 0,0 1 3 0,6-1 0 16,-2 0 1-16,2-1 1 0,2-1-2 15,1-1-4-15,1 3 3 16,2-3-6-16,3 0 3 0,3-2-2 15,1 1-2-15,2 0 1 0,1-1-2 0,-3 2 1 16,2-1-4-16,-3 2 3 0,-1 2 3 16,-3 0-3-16,-1 1-3 0,-7 1 5 15,-4 0-5-15,2 4-2 0,-4 0-2 16,0 0-3-16,0 0-14 0,0 0-10 15,-6 7-11-15,-2-3-41 0,-3-2-70 0</inkml:trace>
  <inkml:trace contextRef="#ctx0" brushRef="#br0" timeOffset="113976.51">15276 2683 90 0,'4'11'155'15,"0"-1"-125"-15,5 4 19 16,-1 0-17-16,2 1 4 0,3 5-14 0,-1-2-12 15,2 4-7-15,1 1-3 0,1-2 0 16,1 0-19-16,4-3-39 0,-1-8-94 16</inkml:trace>
  <inkml:trace contextRef="#ctx0" brushRef="#br0" timeOffset="115165.58">17107 2231 25 0,'0'0'153'16,"5"-1"-93"-16,-1-4-17 0,-4 1 30 16,0 0-39-16,0 1-9 0,0 1-4 15,0 1-7-15,0-2 0 0,0 2 1 16,0 1-1-16,-4 0-2 0,-1 0 0 15,3 0-5-15,-4 0 3 0,4 0-3 0,-2 0 1 16,0 0 2-16,2 2-5 0,0 1-1 16,0 0 1-16,2-1-3 0,-2 2-1 15,0 0 2-15,-3 0-1 16,3 2 2-16,-2-1-2 0,0 0 3 0,4 0 2 15,-2 0-6-15,0 4 0 0,0 0 1 16,0 5 2-16,2 1 1 0,0 3-6 16,0 0 3-16,0 5 3 0,0 1-3 15,0 5-1-15,0 1 1 0,0 0-1 16,-4 0 2-16,0 0-1 0,-5-3-2 0,7-3 2 15,-4-3 0-15,6-4-2 0,-2-5 0 16,2-2 2-16,0-4-1 0,0-5-2 16,0 0 1-16,0-1 2 0,2 0 0 15,12-2 2-15,5-6-4 0,0-3 4 16,5 1-3-16,5 1-2 0,2-1 1 15,5 3 1-15,-5 0 0 0,-2 3-2 16,2 2-1-16,-5 1 2 0,3 1 0 16,2 0 0-16,-2 0-1 0,-4 0 3 15,-6 0-1-15,-9 0-3 0,-2 5 1 0,-1 1 1 16,-1-2 0-16,-2 2-6 0,2-1 0 15,-2 1-4-15,0 0-1 0,5 1-10 16,-3-2-6-16,-2-1-7 0,4 0-17 16,0-2-17-16,1-2-44 0,-3 0-99 15</inkml:trace>
  <inkml:trace contextRef="#ctx0" brushRef="#br0" timeOffset="115852.62">18052 2246 15 0,'2'-6'130'15,"4"0"-64"-15,-4-2-19 0,1 0 12 16,-1 1-16-16,-2-2-2 0,0 2-13 0,0 1-4 16,-9-1 0-16,-3 3-9 0,0-1-6 15,-5 3 3-15,-6 1-4 0,-2 1 2 16,-1 0-3-16,-3 0 2 0,-2 5 6 15,2 3-4-15,0 1-1 0,4 0 1 16,4 1-5-16,9 1 2 0,4 2-6 0,3 2-2 16,5 1 0-16,0 1 1 0,3 2-1 15,9 0 0-15,2 2 3 16,5-1-1-16,0 0-2 0,5 2 0 15,1 0 2-15,-2 1 0 0,4-3-1 0,-2 2-1 16,-3-1 2-16,1-1-3 0,0 0 0 16,-5-2 2-16,-3 0 1 0,-5-1-1 15,-4-3-4-15,-6-1 3 0,0-1 0 16,0-3 0-16,0 1-2 0,-8-3 3 15,-6-1 1-15,-1 1-3 0,-3-2 2 0,-3-1-3 16,-2 0 5-16,1-2-3 0,-3 1-1 16,0-1 1-16,2 1 4 0,0 0-4 15,3-3-3-15,1 2 3 16,7-1 3-16,6 0-3 0,-1-1-5 15,5 0-10-15,2 0-2 0,0 1-10 0,0 0-17 16,4-1-10-16,13 0-14 0,2-10-82 16</inkml:trace>
  <inkml:trace contextRef="#ctx0" brushRef="#br0" timeOffset="116495.66">18540 2086 25 0,'2'-1'93'0,"0"-2"32"0,-2-1-85 16,0 4 18-16,0 0-15 0,0 0-12 15,0 0-14-15,-2 9-6 0,-4 10 12 16,-2 4-2-16,-5 6 0 0,1 4-8 16,1 3 0-16,1 7-1 0,-4-1-7 15,3 4 3-15,-1-2-2 0,0-4-2 0,3-3-3 16,1-4 5-16,2-2 1 0,2-5-4 15,0-5 1-15,1-4 2 0,3-5-4 16,0-2 0-16,0-5-2 0,0-1 2 16,0-4 2-16,7 0 0 0,3-4 2 15,7-5-1-15,1-4-4 0,7-1-1 16,4-2 0-16,2-1 0 0,2 2 2 15,0 1-2-15,-4 5-2 0,-2 2 2 16,0 3 2-16,-5 1-3 0,7 3-1 16,-4 0 2-16,0 0 1 0,0 9-2 0,-5 4 2 15,1 2-2-15,0 5 2 0,-3-2-2 16,-3 3 0-16,1-1 1 0,-5 0 2 15,1-3-3-15,-6-2 0 0,1 1 0 16,-5-4 2-16,-2 0-4 0,0-1 2 16,-7-4 1-16,-5 0 1 0,-2-4 0 0,-7-1-2 15,2-1 3-15,-6 0 1 16,-3 0-3-16,-3 1 0 0,-5-2-1 15,1 1 5-15,-4 2-4 0,2-1-1 16,-3 1 2-16,7 2 1 0,2 0-6 16,9 3-23-16,7 1-10 0,7 0-16 0,2-1-52 15,4 0-158-15</inkml:trace>
  <inkml:trace contextRef="#ctx0" brushRef="#br0" timeOffset="117788.73">17306 3220 9 0,'-8'4'-9'0,"-5"-1"223"15,-1 2-146-15,-3 4-43 0,-1 2 13 16,-7 6-7-16,-2 5 8 0,-6 6-1 15,4 5-6-15,0 2-6 0,4 0-4 16,5 0-5-16,3-1-3 0,5 1-6 0,3 0 2 16,3 0-6-16,4-1-2 0,2 0-1 15,0-1 0-15,8-2 1 0,5-3-4 16,3-2-5-16,3 0-11 0,6-5-14 15,-1-3-15-15,3-6-24 0,2-11-39 16,-4-1-129-16</inkml:trace>
  <inkml:trace contextRef="#ctx0" brushRef="#br0" timeOffset="118132.75">17591 3453 19 0,'0'18'5'0,"-12"6"128"16,-3 3-80-16,1 8-9 0,-3 1-7 15,3 1 5-15,-3 2-9 16,1-2-11-16,-1 0-4 0,1-4-4 0,3-3 2 15,1-4-6-15,8-5-1 0,0-6-2 16,2-6-1-16,2-3-2 0,0-4-3 16,0-2 4-16,0 0 1 0,2 0 2 15,10-4-4-15,5-4 0 0,3-1-1 16,3 4-2-16,0-1-2 0,2 1 2 0,-1 1 1 15,-1 3-3-15,-4 1 0 0,-1 0 0 16,-1 0-6-16,-1 0-9 0,-3 0-13 16,1 5-13-16,3 0-22 0,-5-3-49 15,-2 0-77-15</inkml:trace>
  <inkml:trace contextRef="#ctx0" brushRef="#br0" timeOffset="118540.78">17848 3846 21 0,'0'-1'15'15,"2"-2"118"-15,2 0-42 0,0-2-68 16,2-1 18-16,4 0-12 0,3 0-13 15,-1 1 2-15,5-3-2 0,1-1-1 16,1-3 1-16,2-2 3 0,-1 0-6 16,-1-5 1-16,-1 0-2 0,-3 0 5 15,-5 2-8-15,-4 0 1 0,1-2-4 0,-5 0 2 16,-2 2 0-16,0 0 0 0,-6 4-1 15,-5 3 1-15,1 4 2 0,-3 2-1 16,-1 4-4-16,0 0-2 0,-3 0 2 16,3 8-3-16,1 4 0 0,-1 6-1 15,1 3 2-15,-1 6-2 0,3 2-2 16,1 4 2-16,-2 1 1 0,6 0-2 15,1 2 0-15,3-2 0 0,2-1 2 16,2-3-3-16,7-5-7 0,7-3-6 16,1-3-10-16,10-7-8 0,2-2 4 0,6-6-13 15,4-4-16-15,0 0-9 0,3 0-49 16,-1-9-36-16</inkml:trace>
  <inkml:trace contextRef="#ctx0" brushRef="#br0" timeOffset="119460.83">18416 3843 21 0,'2'-6'15'0,"2"-1"-8"0,-2-1 72 16,-2 0-61-16,0 0-4 0,0 2 28 15,0-1-12-15,0 1-3 0,0-1-7 16,2 1 0-16,-2 0 2 0,0 1-12 0,0 1-1 16,0 2 13-16,0 1-14 0,0-1 6 15,0 0 0-15,0-1 4 0,0 1-7 16,-4-1-2-16,0 2 1 0,0-1-2 15,-2-2-1-15,0 2 1 0,-3-2 1 16,3 2 0-16,-4-2-7 0,1 2 6 0,5 0 1 16,-4-1-1-16,4 2-1 15,0 1-2-15,2-1 1 0,0 1-1 16,-3 0-4-16,5 0-1 0,-2 0 1 15,0 0-1-15,0 0-1 0,-2 0 1 0,0 0 1 16,0 0 2-16,-2 0-3 0,2 0 0 16,-1 0 2-16,1 2 1 0,2-1-1 15,0 0-3-15,-2 1 3 0,2 1 0 16,-2 0-2-16,4 0-1 0,0 1 1 15,0 1-1-15,0-3 2 0,-2 2-2 0,2 1 2 16,0 0-2-16,-2 2 3 0,0-2-2 16,-3 2-2-16,3 0 3 15,-2 0-1-15,2 1 0 0,2-3 0 16,-2 1 1-16,2 2-3 0,0-1 2 0,0 1 0 15,0 4 1-15,0-1-1 0,0 1-1 16,2-1 3-16,0-1-1 0,4 0-1 16,3-4-1-16,-3 1 3 0,4-2 0 15,3-5-1-15,1 0 0 0,3 0 3 16,1-4-1-16,1-6-3 0,0-3 0 15,1-3 0-15,-1-1 2 0,-3-2-2 0,1 2 0 16,-5 0 2-16,-1 2 0 16,-5-3-2-16,-2 2 0 0,-2-1 2 15,-2 5 1-15,0 4-3 0,0 2 1 16,-2 2 1-16,-4 3 2 0,4 1-1 0,-5 0-3 15,1 1 0-15,2 9 0 0,-4-1-2 16,2 6 1-16,-1 1 1 0,3 1 1 16,0 4-4-16,2-1-2 0,2-2 0 15,0 2-3-15,10-5-4 0,11 0 6 16,2-2 6-16,4-6-3 0,2-2 0 0,0-5 3 15,2 0-1-15,-2 0 1 0,0-6-3 16,-5-5 2-16,-3-3 1 0,-4 0 2 16,-7-3-2-16,-6 2 1 15,0 1 1-15,-2 0 3 0,-2 2 1 0,0 1-1 16,0 2 7-16,0 4-2 0,0 0-6 15,0 4-1-15,0 1 1 0,0 0-6 16,6 0-2-16,1 7 1 0,-1 4 3 16,0 3 1-16,2 1-3 0,1 1 1 15,-3 2-4-15,4 2 3 0,-2-1-1 0,3 1 0 16,-3-1 4-16,-4 0-1 0,0-2-1 15,-4 0 2-15,0-3-1 0,-2-3 2 16,-6 0-2-16,-2-3 0 0,-5-2 3 16,-1 1 1-16,-1 0-2 0,3-4 5 15,1-1-2-15,5 0-2 0,0-1-3 16,8-1 1-16,-2 0 1 0,2 0-2 15,0 0-5-15,0 0-13 0,10 0-2 16,2-7 1-16,5-4-18 0,1-4-21 16,3 0-3-16,0-6-25 0,1-6-10 0,-1-6 27 15,0-8-8-15</inkml:trace>
  <inkml:trace contextRef="#ctx0" brushRef="#br0" timeOffset="119656.84">19113 3424 36 0,'20'-30'71'0,"-7"8"20"16,-7 3-46-16,0 8 13 0,-2 5-12 15,-2 4-22-15,-2 2-4 0,0 3-15 16,0 14-5-16,-2 10 5 0,-4 7 0 15,0 9-2-15,-2 1 2 0,-3 1 2 16,1 1 8-16,-3 0 1 0,1-4-4 0,4-3-3 16,0-2 1-16,8-6 0 0,-3-2-6 15,3-5-1-15,0-3 0 0,7-1 0 16,9-6-3-16,9-2-2 0,14-1-6 15,7-6-47-15,5-1-23 16,7-4-139-16</inkml:trace>
  <inkml:trace contextRef="#ctx0" brushRef="#br0" timeOffset="120252.87">20148 3674 16 0,'2'-12'55'0,"0"-2"141"16,-2-1-143-16,-2 0 16 0,-8 3-12 0,-5 3-27 15,-1 3 2-15,-5 2-2 0,-4 4-9 16,3 0-8-16,-1 4 3 0,4 11-5 16,5 2-2-16,4 2-7 0,1 2-1 15,7 3 2-15,2 1-2 0,0 3-2 16,2-2 0-16,11 1 3 0,-1 0-1 0,3 1-2 15,1-1 1-15,-1 0 1 0,-1-3-1 16,-4-1-1-16,-1-5 0 0,-3-4 2 16,-4-2-1-16,-2-3-1 15,0-4 1-15,-2 2 3 0,-8-2-2 0,-7 0-1 16,0-2 2-16,-1 0-1 0,-1-1 1 15,1 1-1-15,3-2 3 0,1 1 1 16,5 0-4-16,3 0-3 0,2-1 2 16,4 1 1-16,0 1-7 0,0-1-25 15,0 2-12-15,6-3-18 0,7-1-43 0,5-5-151 16</inkml:trace>
  <inkml:trace contextRef="#ctx0" brushRef="#br0" timeOffset="120445.88">20378 3826 146 0,'0'1'168'16,"0"-1"-117"-16,0 3-28 0,-11 4 14 16,1 1-13-16,-2 2-7 0,3 2 3 15,1 4-16-15,4 1-2 0,0 3 1 0,2 0-6 16,2-2-9-16,0-3-13 0,14 0-8 15,5-7-4-15,4-1-35 16,3-4-38-16,1-3-39 0</inkml:trace>
  <inkml:trace contextRef="#ctx0" brushRef="#br0" timeOffset="120928.9">20686 3891 33 0,'4'-14'30'15,"-4"-1"180"-15,0 1-181 0,-6 4 24 16,-11 2-14-16,3 3-15 0,-3 3 1 16,1 2-10-16,3 0-5 0,-1 7 0 0,-1 8-7 15,3 2-3-15,4-1-1 0,-1 1 4 16,5-1-3-16,2 1-1 0,0 0 0 15,2-3 2-15,2-2-1 0,6-5-2 16,3-3 2-16,3-3 2 0,3-1-1 16,3 0-1-16,-1 0 4 0,-3-6-2 15,-1-5 1-15,-1-3-2 0,-5-1 13 16,1-2-1-16,-6 2 0 0,2 1 0 15,-4 2 2-15,-2 3 1 0,0 3-3 16,0 1-2-16,0 1-3 0,0 4 1 0,0 0-8 16,0 5-7-16,0 9 4 0,0 5 3 15,-4 6-1-15,-2 3-2 0,4 3 3 16,-2 1 0-16,2 2-2 0,2 2-1 16,0 5 2-16,0 1 1 0,2 3-2 15,4 3 1-15,0 2 1 0,0 2 0 16,-1-1-2-16,-3-5 0 0,-2-6 1 15,0-7 2-15,0-9-1 0,-4-5-2 16,-5-7 4-16,-1-5 0 0,0-3 3 16,-5-3 5-16,3-1 2 0,-5-1 1 0,1-9-1 15,-1-3-3-15,1-3 1 0,-1 3-3 16,-2-2-3-16,3 1-2 0,-1 1-2 15,5-2 3-15,0 1-4 0,3 4 0 16,1 0 1-16,6 2 0 0,-2 3-2 16,4-1-1-16,0 2-6 0,4-2-11 15,6 0-15-15,9 1-10 0,2 0-18 16,-1-2-34-16,-1-5-127 0</inkml:trace>
  <inkml:trace contextRef="#ctx0" brushRef="#br0" timeOffset="121112.92">21161 4036 421 0,'0'-4'105'15,"0"2"-82"-15,-2 2 27 0,2 0-22 16,-4-1-19-16,2 1-4 0,0 0-5 15,2 2-4-15,0 10 2 0,0 1-33 16,0 1-46-16,8-8-105 0</inkml:trace>
  <inkml:trace contextRef="#ctx0" brushRef="#br0" timeOffset="122095.98">21599 3391 4 0,'2'0'17'0,"-2"-2"185"16,2-1-141-16,-2 0-9 0,0 1 8 15,0 1-15-15,0 1-6 0,0 0-22 16,0 6-7-16,0 10 8 0,3 9 2 16,-1 9 1-16,-2 4-3 0,0 8 2 15,0 2-6-15,-7 4-5 0,-5 3-2 0,2 0 3 16,-5 0-7-16,3-4-1 0,-1-4 0 15,3-9 1-15,2-5 0 0,0-8-3 16,3-8 0-16,1-5 3 0,4-5-3 16,0-5 0-16,0-2 3 0,0 0 6 15,0-2-1-15,0-11-8 0,6-4 0 16,7-4 1-16,3-4 0 0,7-5-3 15,-2-1 1-15,4 1 1 0,-1 4 0 16,-1 3-3-16,-2 4 1 0,-1 7-1 16,1 5-1-16,-4 4-2 0,1 3 1 0,-3 1 1 15,1 10-1-15,-1 4-6 0,-1 0 3 16,-3 2 3-16,-3 3-2 0,-2 1 2 15,-4-3 2-15,0 0 0 0,-2-2 3 16,0-1-1-16,-4-4 1 0,-6-3 2 16,-3-1 0-16,3-4-2 0,0 1 1 15,-3-4 6-15,-1 0 2 0,-1 0-1 16,-1 0-1-16,-5 0 2 0,2 0-5 15,-1 0-3-15,3 0 1 0,3 0 2 16,1-1-4-16,5-1 0 0,4 1-2 0,0 0 4 16,4 1-7-16,0 0-15 0,0 0-16 15,2 2-7-15,12 3-18 0,3-4-32 16,2-1-125-16</inkml:trace>
  <inkml:trace contextRef="#ctx0" brushRef="#br0" timeOffset="122321.99">22166 3771 172 0,'2'-5'209'0,"2"2"-164"0,-4 1-4 16,2 2-1-16,-2 0-5 0,0 5-15 15,-6 9-5-15,-5 6 5 0,1 4-12 16,0 2-3-16,-1 2-1 0,1 2-2 15,4-3 1-15,2-2-4 0,2-2 1 16,2-4 1-16,0-2-3 0,2-3-10 16,6-4-8-16,4-2-9 0,1-4-21 15,1-4-27-15,3 0-34 0,-1-8-78 16</inkml:trace>
  <inkml:trace contextRef="#ctx0" brushRef="#br0" timeOffset="122641.01">22604 3364 61 0,'2'9'236'0,"-2"4"-230"0,0 9 41 15,0 6 4-15,-8 7-23 0,-3 4 0 16,1 5-5-16,-4 3-8 0,3-1-7 0,-3 0 2 15,-1-3-2-15,3-3 0 0,0-5-5 16,1-6 1-16,5-4 1 0,0-7-3 16,6-7-3-16,0-5 3 0,0-4-2 15,2-2 2-15,8 0 1 0,7 0 3 16,5-3-2-16,3-3-5 0,-2 0 2 0,2 1-1 15,0 1-1-15,-3 4 2 0,3 0-3 16,0 0-4-16,-2 0 0 16,-1 3-2-16,3 4-8 0,-6 4-5 15,2 0-11-15,-3-1-9 0,-3 0-20 0,-1-4-30 16,-6-1-73-16</inkml:trace>
  <inkml:trace contextRef="#ctx0" brushRef="#br0" timeOffset="122920.03">22261 3469 345 0,'8'0'48'16,"4"0"-39"-16,3 0 12 0,1 5-7 15,-1 5-10-15,2 2-5 0,-3 2 1 16,9 4-34-16,-3-4-52 16,-1-3-157-16</inkml:trace>
  <inkml:trace contextRef="#ctx0" brushRef="#br0" timeOffset="123293.05">23334 3066 52 0,'-2'13'-17'0,"-3"8"117"0,5 6-67 16,-4 8 12-16,4 9-3 0,0 4-12 16,0 6-8-16,0 4-9 0,0 5 1 15,0 7-2-15,-4 2-7 0,-4 5 2 16,-2 0-5-16,-3 1 1 0,1-2-5 15,-1-3-4-15,1-7-15 0,-5-5-56 0,-1-7-26 16</inkml:trace>
  <inkml:trace contextRef="#ctx0" brushRef="#br0" timeOffset="124962.14">3411 3839 63 0,'-4'1'61'15,"-1"1"-39"-15,3-1 14 0,-2-1 4 16,2 1 16-16,-4-1-9 0,2 1-9 0,-2 0-9 15,2-1 2-15,-1 0-3 0,3 0-3 16,-4 0-6-16,4 0-1 0,2 0-5 16,-2 0-1-16,0 0-5 0,2 0 0 15,0 0-1-15,-2-1 1 0,2 0-3 16,0-1-1-16,0 1-3 0,0 0 6 0,0-3-1 15,0-1-2-15,6-3-2 0,2-4 1 16,5-3-1-16,1-3-2 16,7-3 0-16,6-2 2 0,2-5 0 15,10-2-3-15,0-6 1 0,7-1 2 0,3-3 0 16,3-3-3-16,0 0 1 0,6 0 2 15,-7-3 0-15,-3 3-3 0,-1 3 1 16,-5 1 2-16,-1 1-1 0,0 4-1 16,-3 1 0-16,-1 1 2 0,-6 4-1 15,-2 3-1-15,-2 1 0 0,-3 2 3 0,-3 1-2 16,2 0-2-16,-5 0 2 0,3 2 2 15,-2-1-2-15,-1 0-2 0,1 2 3 16,6 0-1-16,-3 2 0 16,-1 2-2-16,-2 1 1 0,-5 3 1 15,-3 3-1-15,-5 4-1 0,-4 3 3 0,-2 0 2 16,0 0-2-16,0 0-1 0,0 0 1 15,-6 3 0-15,-3 3-3 0,-1 0 1 16,0 2-1-16,1-1 1 0,3-1-8 16,4-3 0-16,0 3-3 0,0-1 5 15,0-1-3-15,2 0-4 0,0-2 7 0,0-1-3 16,0 1-11-16,0-2-13 0,0 3 0 15,0-3-3-15,0 0-3 0,0 0 6 16,0 0 0-16,0 1-2 16,0-1-12-16,0 0-8 0,0 0-1 0,0 0 3 15</inkml:trace>
  <inkml:trace contextRef="#ctx0" brushRef="#br0" timeOffset="125457.17">4250 2796 123 0,'12'0'54'15,"9"0"-2"-15,8-1 2 0,6-8-31 0,6-1 4 16,7-1-5-16,4-3-8 0,6 0-3 16,-3 2-1-16,-5 3 1 0,-9 6-5 15,-8 3-4-15,-14 0 2 0,-7 0-4 16,-5 0-1-16,-7 1 0 0,0 10 5 15,-4 1-1-15,-5 5 0 0,-7 3 1 0,-1 1 0 16,3 4-4-16,-3-1-2 16,3 2 2-16,1 3 2 0,3 0-17 15,2 4-5-15,-1 0-4 0,5 1-16 16,0-3-28-16,4 0-33 0,-8-2-39 15</inkml:trace>
  <inkml:trace contextRef="#ctx0" brushRef="#br0" timeOffset="126738.24">2051 4175 85 0,'-5'-1'30'0,"5"1"-10"0,-2-1 17 0,2 0-11 15,0 0 2-15,-2 1-5 0,2-2-4 16,0 1 8-16,0 0-1 0,-4-3-4 15,2 1 0-15,0 0 0 0,2 0 4 16,-2-1-5-16,0-1-2 0,0 4 0 16,0-1 4-16,2 1-11 0,0 1 1 15,-4-1 0-15,4 1-5 0,0 0-6 16,0 0-5-16,0 5 2 0,0 9 2 15,0 5 1-15,-4 2-1 0,4 5 0 16,-5-1 4-16,-1 1 2 0,0 0 0 0,-2-3 2 16,-1-2-2-16,7-3 0 0,-6-1 1 15,8-5-5-15,-4-5 4 0,4-4-3 16,0-1-2-16,0-2 0 0,0 0 9 15,0 0 0-15,0-3 2 0,4-9-6 16,6-6-3-16,7-8-2 0,0-1-4 16,7-3 1-16,1-2 2 0,2 1-1 15,0-2 0-15,2 0-2 0,-2-1 4 16,0 3-2-16,-3 0-1 0,-3 3 0 15,2 6 2-15,-7 5-1 0,-3 8-3 0,-3 5 2 16,-2 4 0-16,1 0-1 0,-1 5 1 16,-2 9-1-16,-2 6 2 0,2 6 2 15,-6 3-2-15,0 4 0 0,0 1 0 16,0 3 2-16,0 0-2 0,-6-1-1 15,-2-4 4-15,0-3-2 0,1-6-1 0,3-6 0 16,4-7 0-16,0-5 0 16,0-3 0-16,0 0-2 0,0-2 4 15,11 0 0-15,5-8-1 0,3-8 0 16,6-3 1-16,4-4-2 0,-1-2-6 0,-1 1 0 15,4-1 3-15,-2-1-5 0,0 2-2 16,-2 0-2-16,-2 2 0 0,-4 5 4 16,-5 4 1-16,-6 7 3 0,-5 6 1 15,-1 0-3-15,-4 1 3 0,0 10 0 16,0 4 4-16,0 4 1 0,-2 3-4 0,-5 3 2 15,3 1 0-15,-2-2 3 0,2 3-1 16,2-4 0-16,-6-2 5 16,4-2-2-16,-3-3-2 0,3-2-1 15,0-3-1-15,2-2 0 0,2-3-2 16,0-3 0-16,0 0 1 0,0-3-9 0,2 0-5 15,2 0-6-15,9 0-10 0,1 0-15 16,5-10-29-16,-1-5-45 0,-1-2-92 16</inkml:trace>
  <inkml:trace contextRef="#ctx0" brushRef="#br0" timeOffset="127074.26">2964 4059 55 0,'-4'-5'132'0,"-10"1"-43"0,-3 1-42 15,-6 1 7-15,-4 2-17 0,1 0-4 16,-1 10-7-16,4 4-4 0,4 2-9 16,5 1-1-16,6 3-10 0,4 0-2 15,4 3 0-15,0 2 1 0,8-1 1 0,6 2-4 16,3 0 2-16,3-1 3 0,-1-1-3 15,0-1-4-15,-1-1 2 0,-3-2 0 16,1-2 0-16,-5 1 0 16,-5-4 1-16,-4 0 3 0,-2-1-1 0,0-2 0 15,-6-4 0-15,-5 0 0 0,-1 1 2 16,-5-2-2-16,1 2 2 0,-3-4-1 15,3 2 1-15,1-2-3 0,1 0 1 16,1-2-1-16,3-1 0 0,4-2 0 16,4 0-6-16,-2 0-17 0,4 0-21 0,0 0-46 15,-2-9-108-15</inkml:trace>
  <inkml:trace contextRef="#ctx0" brushRef="#br0" timeOffset="127654.3">3256 3938 11 0,'2'-4'233'15,"2"-4"-189"-15,-2 6-1 0,0 1 2 16,2 1-19-16,0 0-20 0,-2 12 0 15,5 12 5-15,-5 7 20 0,0 5-17 16,0 2-4-16,-2 5 2 0,0 0-2 0,-4 2-1 16,-7 1-2-16,1-1 5 0,0-4-3 15,-1-2-3-15,5-7-5 0,0-4 10 16,4-9-4-16,0-6-5 15,-2-4 1-15,4-5 0 0,-2-1 0 0,2-3 3 16,0 0 2-16,0 0 4 0,0-4-3 16,0-6-9-16,2-4 0 0,8 0-2 15,4 0 1-15,3 0 0 0,2 4-2 16,1-1 0-16,1 5 2 0,-2 2-3 15,1 1-8-15,1 3 1 0,-3 0 3 0,7 0-5 16,-2 5 5-16,4 2 4 0,0 3 5 16,-4 0-3-16,-5 1 0 0,-5-1 1 15,-3-1 3-15,-4-2-2 0,-6-1-1 16,0-1 1-16,0-2 4 0,-6 0 1 15,-4 0-4-15,-7 2 4 0,-4 0 3 0,1-1 2 16,-3 0-2-16,-2-1-1 16,0 1 3-16,-2 1-7 0,1 0-4 15,1 2 1-15,2-1 2 0,4 1-3 16,3 2 0-16,6-2-18 0,3 3-12 0,7 1-38 15,0-4-36-15,0-2-102 0</inkml:trace>
  <inkml:trace contextRef="#ctx0" brushRef="#br0" timeOffset="128685.36">1079 4759 35 0,'2'-9'163'0,"2"1"-114"16,-2 0 16-16,-2 1-7 16,0 3-13-16,0 0-8 0,0 4-9 15,0 0-11-15,-8 0-3 0,-2 8-9 16,-7 12-8-16,-6 7 3 0,-1 8 4 0,-3 4-2 15,2 3 4-15,6 3-1 0,1 1 2 16,5 0 2-16,7-2-6 0,2-4 0 16,4 0 1-16,4-4-3 0,9-3-1 15,5-3-1-15,5-3 4 0,2-3-3 16,6-3-1-16,-2-3-2 0,0-3-12 0,4-3-8 15,-2-4-14-15,-2-5-17 0,2-3-9 16,-5-1-52-16,-5-14-78 16</inkml:trace>
  <inkml:trace contextRef="#ctx0" brushRef="#br0" timeOffset="129305.39">1449 5042 10 0,'0'0'232'0,"0"0"-165"15,0 0-30-15,0 0 1 0,0 8-21 0,-6 6-8 16,-4 8 6-16,1 1 9 0,3-1-7 15,-2 0-5-15,2-3-1 0,-1-1-7 16,5-2 3-16,-2-5-2 0,4-3-2 16,0-4-2-16,0-1 1 0,0-3 0 15,0 0 0-15,0 0 1 0,0 0 0 0,4-4 5 16,9-9-2-16,9-9-3 0,3-2-2 15,0-2 0-15,2 1 0 0,-2-1-2 16,-5 1 0-16,7 1-1 16,-8 3 1-16,-1 5-1 0,-3 6 1 0,-7 4 1 15,0 4 0-15,-5 2 0 0,1 0-4 16,-2 0 1-16,0 4 0 0,0 9 2 15,-2 4 0-15,0 4 3 0,2 0 1 16,-2 5-4-16,0-3 1 0,0-1 1 16,0-2 1-16,0-2-2 0,0-3 1 0,0-4 2 15,0-4-3-15,0-3 0 0,0-3 0 16,0-1 1-16,4 0 1 15,4 0 1-15,5-7 2 0,3-7-4 16,5-4 1-16,2 0-1 0,-3 1-3 0,3-2 2 16,-2 2-6-16,-1 2-1 0,-3 1 1 15,-5 8-7-15,-3 2 0 0,-7 3 8 16,2 1-1-16,-4 0 3 0,0 0-2 15,2 0 3-15,-2 7 1 0,0 5 4 16,0 2-1-16,-6 2 0 0,0 3 2 0,-1 1 6 16,-1 1-7-16,4 1-1 0,-2 1 0 15,0-1 1-15,1-1-3 16,3-2-1-16,2-2 1 0,0-5 1 0,0 0-3 15,11-4-16-15,3-4-11 0,5-3-22 16,3-1-9-16,-1-8-94 0</inkml:trace>
  <inkml:trace contextRef="#ctx0" brushRef="#br0" timeOffset="129603.4">2077 5087 163 0,'-8'-4'104'16,"2"1"-69"-16,-2 1 32 0,4 1-39 15,-3 1-11-15,5 0-4 16,-2 1-13-16,0 11-3 0,2 3 0 15,-4 3 3-15,6 3 0 0,-2 0 0 0,2-1-1 16,0-4 2-16,2-1-1 0,6 0-2 16,0-7 2-16,3 0 2 0,-3-5-2 15,2-3 2-15,3 0 2 0,-3 0 3 16,0-10-1-16,1-1 1 0,-5-1 1 15,2 0 5-15,-4-1-4 0,-2 0 0 0,-2 1-3 16,0 0 5-16,0 0-6 0,0 3-2 16,-2-1 0-16,-8 2 0 0,2 2-4 15,-1 1-2-15,1 1-3 0,4 2-10 16,4 2-6-16,0 0-18 0,0 4-36 15,0 6-3-15,0-2-41 0</inkml:trace>
  <inkml:trace contextRef="#ctx0" brushRef="#br0" timeOffset="129914.43">2377 5080 6 0,'0'-6'217'0,"0"-4"-124"16,-2 3-53-16,-8 0 6 0,-1 3-19 16,1 3-3-16,2 1-7 0,-2 0-6 15,3 0-12-15,-1 3-1 0,6 9-6 16,2 5 5-16,0 1 0 0,0 2 1 15,2 3 0-15,6-3 2 0,1 4-1 16,5 0 0-16,-2 1 1 0,3-1 1 16,-3-2-1-16,1-1-2 0,-5-1 4 15,-4-3-1-15,-2-1 1 0,-2-3-2 0,0-2 3 16,0-4 1-16,-2 2 5 0,-6-3 0 15,-2-2 4-15,-3 1 0 0,-1 0-3 16,5-5-3-16,-1 2-2 0,4-1-1 16,-2-1-3-16,6 0-1 0,-1 0 1 15,3 0-2-15,0 0-7 0,0 0-11 16,0 0-7-16,0-3-17 0,0-7-24 15,5-8-61-15,5-6-44 0</inkml:trace>
  <inkml:trace contextRef="#ctx0" brushRef="#br0" timeOffset="130175.43">2532 4840 12 0,'0'13'186'0,"-4"2"-178"0,0 10-5 15,0 6 28-15,2 2-4 0,0 1-13 16,2 1 0-16,0 1 0 0,0-2-2 15,0-1-2-15,0-5-6 0,2-5 4 16,0-4 4-16,2-5-4 0,0-5 0 16,0-5-1-16,-2-1 2 0,2-1-6 0,1-2 8 15,-1 0 4-15,0 0 1 0,4 0-7 16,-2 0-5-16,0 0-2 0,5 0-2 15,-1 0 0-15,1 0-3 0,5 0-12 16,-1 0-26-16,3 1-33 0,5-1-56 16,0 0 10-16</inkml:trace>
  <inkml:trace contextRef="#ctx0" brushRef="#br0" timeOffset="130794.48">3309 4961 3 0,'9'-8'-3'15,"-5"2"172"-15,-4-4-115 0,0 2 6 16,0-2-4-16,-6 2-11 0,-3 2-6 16,-3 2-15-16,0-1-3 0,-7 5-2 15,-6 0-1-15,-2 6-9 0,-4 9 3 16,-2 4 4-16,4 0 0 0,2 4-7 15,7 1-3-15,7 1-1 0,5 0-2 0,6 0-4 16,2-1 1-16,2 0 0 0,13 0 1 16,3 0-1-16,7-4 0 0,0-2 2 15,-3-1-1-15,3-1-2 16,-4-2-1-16,-2 0 3 0,-7-3 0 0,-2-2-2 15,-3-3 1-15,-3 0 1 0,-2-4-1 16,-2 1 1-16,0-1 1 0,-4 2 6 16,-9-1-3-16,3 1-2 0,-7 1 1 15,1 1 0-15,-1 0-1 0,1-1-2 16,3-1-2-16,5-2 3 0,4 0-3 0,4 0-4 15,0 0-14-15,0-1-14 0,6-1-11 16,4 0-20-16,7-3-17 0,6-17-61 16</inkml:trace>
  <inkml:trace contextRef="#ctx0" brushRef="#br0" timeOffset="131390.51">3475 5128 28 0,'2'0'286'0,"-2"-1"-246"15,0 1 8-15,0 0-5 0,0 0-28 0,-8 8-13 16,-5 5 4-16,1 4 3 0,-1 0-6 15,5 2-2-15,0 0-2 0,6-2 2 16,2-3-2-16,0-1-6 0,8-4-7 16,9-1-6-16,3-5-6 0,3-3-7 15,6 0-2-15,6-12-9 0,2-4 25 16,7-3-10-16,-9-2-28 0,0 3 50 15,-4-3 2-15,-4 1 5 0,-9 3 12 16,-5 1 20-16,-7 5 12 0,-6 1 5 16,0 3-7-16,0 2-3 0,-10 5-14 0,-3 0-6 15,1 0-12-15,-7 11 0 0,5 3-5 16,-3 3-1-16,3 4 0 0,-1 2 0 15,7 0 0-15,2 1-2 0,4-4-1 16,2-2 3-16,0-3-1 0,6-4-1 16,4-2 1-16,9-3 2 0,4-6 2 0,-1 0 14 15,3 0-15-15,0-12 2 16,-2 1 0-16,-5-2-5 0,-1-1 3 15,-3 2 1-15,-5 2 5 0,-3 0 1 16,0 2 0-16,-2 3 0 0,-4 1 5 0,2 2-4 16,-2 2-4-16,2 0-5 0,3 0-6 15,-1 8 1-15,6 4 3 0,-2 4 1 16,-4 3 0-16,3 3-2 0,-1 5 2 15,2 1 0-15,-2 3 0 0,3 1-2 16,1 0 1-16,-2 0 2 0,2-1-2 16,-1-3 0-16,-3-3 0 0,-4-5 1 0,-2-2 1 15,0-4-1-15,-8-4 0 16,-3-2 5-16,-3-2 1 0,-5 0 8 15,-1-3-2-15,-3 1-1 0,-4-3 0 16,0-1-6-16,2 0 0 0,1 0-2 0,1 0-2 16,2-4-1-16,5 0 0 0,-3-1 0 15,2 0-1-15,3-1-10 0,0 0-14 16,1-1-15-16,5-3-23 0,-2-7-47 15,-1-5-150-15</inkml:trace>
  <inkml:trace contextRef="#ctx0" brushRef="#br0" timeOffset="131682.53">3543 4868 100 0,'0'3'209'0,"0"-3"-183"0,0 2-3 16,0 1 0-16,4 3-16 0,0 2-8 16,3 5 5-16,5 2-5 0,0 3-2 15,3 1-29-15,1-3-61 0,3-5-88 16</inkml:trace>
  <inkml:trace contextRef="#ctx0" brushRef="#br0" timeOffset="132082.54">4246 5286 137 0,'2'0'285'16,"-2"0"-247"-16,0 0 24 0,0 0-1 15,0 0-10-15,0 0-11 0,0 0-21 16,0 0-2-16,0-1-10 0,0 0-5 16,0 0-6-16,4 1-1 0,2 0-1 15,5 0-22-15,1 2-26 0,5 0-29 16,-7-2-76-16,0-3-210 0</inkml:trace>
  <inkml:trace contextRef="#ctx0" brushRef="#br0" timeOffset="132510.57">4453 4494 3 0,'0'19'166'0,"0"5"-137"15,0 5 24-15,6 6-13 16,4 4-16-16,3 5 9 0,1 3-7 15,3 5-2-15,3 2-1 0,-1 0-4 0,-5 0-9 16,1 0 0-16,-5-4-2 0,-2 0 7 16,-1-3-2-16,-7-1 5 0,0-3-14 15,-7-3 3-15,-5 0-2 0,-7-3-2 16,-1-1-4-16,-7 2 4 0,2 0-2 15,-6 3-11-15,0 1-12 0,2 2-2 16,4-4-43-16,0-5-67 0,3-6-131 0</inkml:trace>
  <inkml:trace contextRef="#ctx0" brushRef="#br0" timeOffset="166336.51">6398 3545 90 0,'0'0'54'15,"0"0"-40"-15,0 0 15 0,0 0-12 16,0 0 5-16,0 0-3 0,0 0-8 16,0 0-6-16,0 0-1 0,0 0 3 15,0 0 2-15,0 0-7 0,0 0 3 0,0 0 2 16,0 0-4-16,0 0 1 0,0 0 3 15,0 0-2-15,0 0 2 0,0 0 2 16,0 0-4-16,0 0 9 0,0 0 2 16,0 0 4-16,0 0-4 0,0 0 3 15,0 0-5-15,0 0-2 0,0 0-2 16,0 0 1-16,0 0-5 0,0 0 2 15,0 0-3-15,0 0 2 0,0 0-3 16,0 0 2-16,0 0-1 0,0 0 1 16,0 0-1-16,0 0-4 0,-2 0-2 0,2 0 5 15,-2 7-1-15,0-1 0 0,2 2-1 16,-3 0 0-16,1 0-1 0,0 4 1 15,2 0-2-15,-2 0 3 0,-2 2-3 16,4-1 2-16,0-1 1 0,-2-3-1 16,0 2 1-16,2-1-3 0,-2 1 1 0,0 0 8 15,2 0-7-15,0 0-1 16,-2 0-1-16,2 1 2 0,0 0 1 15,0 0-3-15,0-1 1 0,0 0 1 16,0-1-1-16,0 0-2 0,0-1 1 0,2 2 2 16,-2 0-4-16,2 2 4 0,0-3-2 15,0 1-2-15,-2-2 3 0,2 2-2 16,-2 0 1-16,0 1 2 0,2-1-2 15,2 0-2-15,3-2 3 0,-1-2 0 16,0 0-1-16,2-2-2 0,-4 0 4 0,7-3-4 16,-1 2 4-16,-4-1-5 0,2-2 3 15,-1 3 0-15,1-1 0 16,0-1-4-16,0 0 2 0,1 0 3 15,-1 0-3-15,2 2-2 0,1 0 3 0,-1-1 1 16,2 1-4-16,-1-1-2 0,3 1 5 16,-3-2 0-16,5 3-5 0,-1 0 2 15,-1 0 4-15,3-2 3 0,-5 0-5 16,2-1-2-16,-5-1 3 0,3 2-4 15,-2-1-1-15,3 1-1 0,3 0 5 16,1 0 3-16,-1 0 0 0,1-3-3 0,-7 0 1 16,5 0 3-16,-1 1-2 0,3-1-2 15,4 2 2-15,-5-1 3 16,1-1-3-16,-5 0-2 0,2 0 2 15,-3 0 1-15,1 0-1 0,5 0-2 0,-3 0 1 16,1 1 3-16,-3 0-6 0,-2 0-1 16,3 0 3-16,1 1-3 0,3-2 2 15,1 0-2-15,1 0 7 0,0 0-1 16,-3 0-2-16,1 0 1 0,-1 0 0 15,7 0 0-15,-2 0 1 0,3 0 1 0,-1 0-2 16,-4 0 1-16,1 0-1 0,-1 0-1 16,0 0 1-16,1 0 3 0,-3 0-3 15,1 0-2-15,1 0 2 16,-4 0 3-16,-1 0-3 0,0 0-1 0,-5 0 1 15,5 0 1-15,-1 0-1 0,3 0-1 16,1 0-1-16,1 0 5 0,1 0-4 16,0 0 1-16,-1 0 0 0,3 1 1 15,-3 1-1-15,3 1-1 0,-2 0 2 16,-1 0 2-16,1-1-2 0,-9-1-2 0,5 0 4 15,-3 1 0-15,1-1-1 0,-5 0-2 16,-2 2 1-16,2-3 1 0,-4 1-2 16,5-1-1-16,-1 2 2 0,0-2 1 15,3 1-2-15,1-1-1 0,7 0 3 16,1 0 1-16,7 0 10 0,2 0-12 15,0 0 1-15,-4 1-1 0,2 0-1 16,-3-1 0-16,1 1 4 0,0-1-2 16,-4 1 0-16,-3 0 0 0,1 0-1 15,-5 0 0-15,1 0 0 0,-3 2-3 0,-6-2 3 16,-1 0 1-16,-1-1-3 0,-2 0 0 15,0 2 2-15,4-2 1 0,-2 1-3 16,4-1 0-16,3 0 3 0,1 1-2 16,-1 0 0-16,5 1-1 0,5-1 2 15,-1-1 2-15,5 1-3 0,-4-1 0 16,0 1 1-16,-1 0 0 0,-3 1-2 15,-1-2 1-15,5 1 1 0,-2-1 2 16,3 0-4-16,1 0 1 0,-4 0 1 16,3 0 1-16,-5 0-3 0,-1 0 0 0,1 0 2 15,-3 0 0-15,1 0-1 0,-3 0-1 16,3 0 2-16,-5 0 0 0,1 0-2 15,1 0 0-15,2 0 2 0,1 0 0 16,3 0-2-16,5 0 1 16,-4 0 1-16,4 0-1 0,-1 0-1 0,3 0 1 15,0 0 1-15,0 0-1 0,-3-1 0 16,-1-1-1-16,-2 1 4 0,-3 0-3 15,-1 1 0-15,-3-1-2 0,-2 1 4 16,-1-1-2-16,-3 1 0 0,2 0-2 16,-4 0 4-16,3 0-2 0,-1-2 0 0,-2 0-2 15,4 2 4-15,0 0-1 0,-1-1-2 16,-1 1 1-16,-2-3 1 0,2 3 0 15,2-3-2-15,1 1 1 0,-3 0 1 16,0-1 0-16,0 3-2 0,-6 0 0 16,4-1 2-16,1 1 0 0,1-1-2 0,-2-1 0 15,2 2 1-15,2-1 1 16,-4 1-2-16,3 0 0 0,-1 0 2 15,2 0 0-15,9 0-2 0,3 0 1 16,5 0 3-16,0 0-3 0,-2-1 0 0,-3-2 0 16,-1 2 1-16,0 1-1 0,3 0 0 15,1 0-1-15,2 0 3 0,0-1-1 16,-3 0-3-16,-3 1 2 0,2-1 1 15,-5 1 0-15,-1 0-3 0,-3 0 2 16,0 0 1-16,-3 0 0 0,-1 0-2 0,-4 0 1 16,0 0 1-16,-4 0 0 0,4 0-1 15,-1 0-1-15,1 0 2 16,-2 0 0-16,4 0-3 0,0 0 2 15,2-1 1-15,1 0-1 0,-1 1-1 0,0-2 1 16,3 1 1-16,-1-1 0 0,-2 1-2 16,0-1 0-16,1 0 2 0,1 0 0 15,-2 0-1-15,1 0-1 0,-3 1 2 16,0 0 0-16,-2 0-2 0,2-1 1 15,-2 0 1-15,5 0-2 0,-1-1 2 0,0 2-2 16,3-2 2-16,3 2 0 0,3-1-3 16,3-1 2-16,5 3 1 0,-6-3-2 15,-1 3 1-15,-5 0-1 16,3 0 2-16,-3 0-1 0,1 0 0 0,1 0-1 15,-3 0 2-15,-2 0-1 0,-4 0-1 16,-1 0 0-16,1 1 2 0,-2 1 0 16,2-2-2-16,0 0 1 0,3 1 1 15,-1-1 0-15,0 0-2 0,0 0 1 16,1 0 1-16,1 0 0 0,2 0-3 0,3 0 2 15,3 0 1-15,3 0 0 0,-4 0-3 16,-3 0 2-16,-1 0 1 0,-3 0-1 16,-2 0-1-16,-2 0 1 0,-4 0 1 15,1-1-1-15,-1 1-1 16,0 0 1-16,2 0 1 0,0 0-1 0,0 0-1 15,4 0 1-15,-1 0 1 0,-1 0 0 16,4 0-3-16,-2 0 2 0,1 0 1 16,1 0 0-16,4 0-2 0,11 0 0 15,2-3 3-15,2 2-2 0,-2 1-2 16,-2-1 2-16,-5 1 1 0,3 0-1 0,0 0 0 15,-2 0-1-15,-1 0 2 0,1 0-1 16,-5 0-1-16,-1 0 0 0,-9 0 2 16,0 0 0-16,-4 0-2 0,2 0 0 15,-1 0 2-15,-1 0 0 0,-2 0-2 16,0 0 0-16,0 0 2 0,0 0 0 15,4 0-2-15,-2 0 1 0,0 0 1 16,2 0-1-16,0 0-1 0,-4 0 0 16,2 0 3-16,-2-1-1 0,0 1-2 15,2-1 0-15,-2 1 3 0,0 0-2 0,0 0-2 16,0 0 2-16,0 0 1 0,0 0 0 15,0 0-3-15,0 0 2 0,0 0 0 16,0 0 1-16,0 0-2 0,0 0 2 16,0 0 1-16,0 0-1 0,0 0-3 15,0 0 2-15,0 0 1 0,0 0-2 16,-2 0 1-16,0 0 0 0,0 0-2 15,-4 1 4-15,4 2-5 0,-2 2 4 16,0-1 1-16,-1 0-2 0,3 1-1 16,-4-2 1-16,4 3-1 0,0-1 3 0,0 2-3 15,0 0 1-15,2 1 1 0,0-2-1 16,0 1-2-16,0 0 3 0,0-1 0 15,0 2-1-15,0-2-2 0,-2 0 3 16,2-1-2-16,0 0 2 0,0 0 0 16,0 1-1-16,0 0-1 0,0 1 2 15,0-1-2-15,2 2 3 0,2-2 0 16,0 1-2-16,2-3-1 0,1 0 1 15,-5-1 2-15,2 0-2 0,-4-2-1 16,2 0 1-16,-2 0 1 0,2 0 0 0,0-1-2 16,-2 0 2-16,0 0 4 0,4 0-3 15,-2 0-3-15,0-6 1 0,4-1 2 16,-4-1-2-16,5-1-2 0,-3 0 2 15,2-1 1-15,0 1-2 0,-2-2 1 16,0 1-3-16,-1 1 3 0,1 0 0 0,-2 2-2 16,0-2 2-16,-2 1 2 0,0 1-3 15,0-1-1-15,0 3 1 16,0 0 1-16,0 1-2 0,0 2-1 15,0-1 3-15,0 2-1 0,0 1 0 16,0 0-3-16,0 0 2 0,0 0 1 0,0 0-2 16,0 0-1-16,0 0 1 0,0 0 4 15,0 0-2-15,0 0 0 0,0 0 1 16,0 0 0-16,0 0-2 15,0 0 0-15,0 0 0 0,0 0 2 0,0 0 1 16,0 0-3-16,0 0 2 0,0 0 2 0,0 0-3 16,0 0-1-16,0 0 2 0,0 0-2 15,0 0-4-15,0 0-3 16,0 0 1-16,0 0 5 0,0 0-5 15,0 0-2-15,0 0 8 0,0-1 2 0,0 1 0 16,0 0-2-16,0-1 4 0,0 1-1 16,0 0-2-16,0-1 1 0,0 1 0 15,0 0 2-15,0 0-3 0,0 0 0 16,0 0 2-16,0 0 0 0,0-1-3 15,0 1 0-15,0 0-11 0,0 0-11 0,0 0-2 16,0 0 6-16,4 0 6 0,0 0 7 16,-4 0 0-16,6 0 6 15,-4 0 1-15,2 0 1 0,3 0-1 16,-1 0 0-16,-2 0 3 0,2 0 0 0,0 0 1 15,-1 1-4-15,3 0 4 0,0 0 1 16,9-1-5-16,-1 1 5 0,3-1 18 16,1 0-23-16,1 1 1 0,-4 2-1 15,1-1 8-15,3 1-6 0,0 2 0 16,-1 0 9-16,3-1-8 0,2 1 0 0,0-1 0 15,1 1-3-15,1 1 1 0,0-2 1 16,0 2-3-16,2-1 1 0,0 2 0 16,2-3 0-16,-2 2 0 0,-2-3-1 15,-2 0 2-15,-5 2 0 0,3-2-1 16,-4 0-2-16,-3 0 4 0,3 1-1 15,-3-1-2-15,3 0 1 0,-3 0 1 16,3 0 0-16,0 0-1 0,1-2-1 16,1 3 2-16,0-3 0 0,-3 2-2 15,3 0 1-15,-2-1 1 0,1 2-3 0,-1-1 4 16,1 0-3-16,-1-2 0 0,2 0 1 15,-5 1 0-15,3-1 1 0,-3-1 0 16,5 0-3-16,-2 2 4 0,-1-2-3 16,5 0 2-16,-2 0-1 0,-3 0-2 15,3 0 1-15,0 0 1 0,-1 0 1 16,3 0-3-16,-4 0 1 0,6 0 2 15,-7 0 0-15,7-4-3 0,-4 1 1 16,-1 1 3-16,-1-1-2 0,-5 2-1 16,-1 0 1-16,-9 1 1 0,0 0-1 15,-4-1-1-15,0 1 1 0,2 0 1 0,0 0-3 16,0 0 2-16,2 0 0 0,-2 0 0 15,0 0 0-15,5 0 0 0,-1-2-6 16,-4 2 5-16,2-2-5 16,-2 0 2-16,2 1 0 0,0-2 4 0,1 2 0 15,-3 0-1-15,0-1 3 0,-2 1-4 16,2 0 3-16,2-1-2 0,0 0 3 15,-2 0-4-15,2 2 2 0,-2-1 2 16,2 1-2-16,1-2-2 0,3 2 2 16,8-1 2-16,9-1-3 0,2 1 2 0,8 0-1 15,0 0-2-15,-2 0 2 0,0-1 1 16,-2 2 0-16,5 0-2 0,-1 0 1 15,0 0 1-15,2 0 0 0,-2 0-3 16,-4 0 2-16,2 0 1 0,-2 0 0 16,2 0-2-16,-2 0 1 0,0 2 1 0,2-1-1 15,3-1-1-15,-3 1 0 16,2-1 3-16,0 0-2 0,2 0-1 15,2 0 0-15,1 0 2 0,1 0 0 16,0 0-3-16,1 0 1 0,1 0 1 0,-1 0 0 16,-3 0 1-16,0 0-3 0,-2 0 2 15,0 0 0-15,-1 0-2 0,-1 0-1 16,-4 2 3-16,0 0 2 0,-4-1-5 15,0-1 2-15,-1 1 2 0,-1 0 0 16,2-1-2-16,0 1-1 0,0-1 3 0,2 0-3 16,-2 1 1-16,2 0 1 15,2-1 0-15,-5 0-2 0,3 0-3 16,-8 0-2-16,4 0 6 0,-7 0-2 15,7 0 1-15,-4 0 1 0,-2 0 1 0,1 0 0 16,-3 0-1-16,-3 0 0 0,-1 0 2 16,1 0-1-16,-4 0 0 0,-5 0 0 15,-1 0 1-15,-2 0-1 0,0 0 0 16,-2 0 0-16,4-1 0 0,-2-1 1 15,0 1-2-15,0 0 1 0,2 1 0 0,0 0 0 16,3-1 0-16,-3 0-1 16,2 0 1-16,0 0 1 0,-2 0-2 0,3 0-1 15,-1-2 2-15,0 2 1 16,-4 0-2-16,0 1 0 0,2-2 2 0,0 1 0 15,-2 0-2-15,5 1 0 0,-5-1 2 16,2 0 0-16,0 1-2 0,0 0 0 16,-2 0 1-16,2 0 1 0,0 0-3 15,1 0 1-15,1 0 2 0,8 0 0 16,-1 0 2-16,1 0-8 0,1 0 5 15,-7 0 2-15,-2 0-4 0,0 0 3 16,0 0 0-16,-4 0 0 0,7 0-3 16,-5 0 2-16,0 0 1 0,2 0 1 15,-2 0-3-15,3 0 1 0,-1 0 2 16,-2 0-1-16,-2-1-2 0,2 1 4 0,0-1 0 15,0 0 0-15,1 0-1 0,-1 1-1 16,0-1 3-16,2 0 0 0,0-1-5 16,0 0 2-16,1-1-1 0,1 0 0 15,0 2 2-15,-2-1-4 0,3 0 5 16,-3 0-2-16,0-1-2 0,0 1 1 0,-2-1 2 15,3 2-1-15,-3-1-2 16,4 0 1-16,-4-1 2 0,6 1-2 16,-1 0-2-16,-1 0 2 0,-2-1 1 15,-2 0 0-15,7 1-2 0,-1 0 2 0,-2 2 11 16,0 0-13-16,-1-1 1 0,-3 0 2 15,0 0 0-15,2 0-1 0,0 0-3 16,5 1 2-16,-3-3 2 0,2 2-2 16,1 0-1-16,5-1 1 0,5 0 2 15,0 0-3-15,1 0-2 0,-5-1 3 0,-5 1 0 16,-1 1 1-16,-5 0-2 0,2-1 1 15,-4 1 2-15,2 0-2 16,1-1-2-16,-3 0 2 0,2 1 1 16,2-1-1-16,-2 0-1 0,5 2 1 0,-3-2 0 15,0-1 0-15,0 0-1 0,1 1 1 16,1 0 1-16,7 0-2 0,-3 1 0 15,-2-1-7-15,-3 2 5 0,-1 0 3 16,-4 0-1-16,2 0 1 0,1-2 0 16,-1 2-3-16,-2 0-5 0,4 0 1 0,0 0 6 15,-1-1 0-15,-1-1-1 0,0 0 3 16,0-1 1-16,-4 1-2 0,0-2 0 15,0 2-1-15,3-1 6 16,-3-2-4-16,4 0-2 0,2 0 1 0,-2 1 0 16,3-1 0-16,-1 0-3 0,-2-1 3 15,0-2 3-15,3 0-5 0,-5 0 0 16,4-5 3-16,-4 1 2 0,4-5-3 15,-8 0 0-15,4-2 3 0,-4-2 2 16,3-2 0-16,1 0 7 0,-2 1-2 16,2 0 5-16,2 0-10 0,2 1 2 0,-4 1 0 15,5 1 1-15,-5 3-1 0,0 3-2 16,0 4-3-16,-2 2 2 0,0 4-2 15,-2 3 0-15,0 0 0 16,-6 0-8-16,-4 11-12 0,-3 2-21 0,1-3-40 16,-5-1-132-16</inkml:trace>
  <inkml:trace contextRef="#ctx0" brushRef="#br0" timeOffset="175273.02">8988 4675 26 0,'-2'1'98'16,"-6"-1"-76"-16,8 1 10 0,-5-1 4 16,1 0-9-16,2 0-1 0,-2 0 0 15,0 0-4-15,-2 0-7 0,-1 0 2 16,1 0 0-16,0 0-1 0,0-2-4 15,0 2 1-15,2-2 0 0,-5 1-1 16,5 0-1-16,0 1 3 0,0-1-4 0,0 0-4 16,0 1 3-16,-3 0-1 0,3 0 4 15,0 0-6-15,-2 0 1 0,4 0 2 16,2 0 3-16,-2 0-3 0,-2 0-4 15,2 0 4-15,2 0 0 0,-5 0-4 16,3 0 1-16,0-1 2 0,2 0 2 0,0 0-5 16,0 0 2-16,0 1 0 15,0 0 0-15,0 0-5 0,0 0-5 16,11 0 1-16,9 0 3 0,9 0 1 15,13 0-3-15,7-4 3 0,5-1-3 0,4 1 1 16,-2-1 2-16,-3 0-4 0,-1 2 5 16,0-2-4-16,-5 3 0 0,-3-2 3 15,-1 2 1-15,-6 0-5 0,-6 1 1 16,-6 1 2-16,-10 0 1 0,-9 0-4 15,-4 0 0-15,-2 6 2 0,0 1 4 0,-4 4-4 16,-7 3 0-16,-1 2 1 0,-5 3 0 16,1 4-2-16,-1 5 1 15,-3 2 1-15,3 3 0 0,-1 2 0 16,-5 2 2-16,2 3 4 0,-4 1-1 0,3 0-2 15,-1 0 5-15,2-2-3 0,1-3 2 16,5-3-7-16,3-4 1 0,3-3 0 16,7-5-1-16,0-4-2 0,2-4 1 15,0-4 0-15,0-2 0 0,6-2-6 16,3-3-24-16,5-2-14 0,3-1-34 0,1-17-83 15</inkml:trace>
  <inkml:trace contextRef="#ctx0" brushRef="#br0" timeOffset="176122.07">10079 4670 64 0,'2'-1'40'16,"0"-1"114"-16,-2 1-117 0,0 1 19 0,2 0 3 15,1 0-19-15,-3 0-9 0,0 0-13 16,0 6-6-16,0 12 3 0,-9 9 3 15,1 3-3-15,-2 7-2 0,-1 2-1 16,-3 4 2-16,4 0-2 0,1 1-3 16,1-2-5-16,0-3 1 0,6-5-1 15,0-3 0-15,-3-4-1 0,5-4-1 16,-2-6 4-16,-2-5-5 0,4-4 1 15,-2-3-1-15,2-2 2 0,0-3-2 16,0 0 1-16,0 0 2 0,8-2 2 0,3-8-1 16,7-5-4-16,5-3 0 0,2-1-2 15,-2 0 3-15,1 3-4 0,-1 2 2 16,-2 1 2-16,0 3-1 0,-3 1-3 15,3 2 1-15,0 2 2 0,-5 2-1 16,1 3-2-16,-5 0 4 0,-2 0-2 0,1 3 0 16,-5 5-2-16,2 3 1 15,-2 1 1-15,-4 2 1 0,5 0-2 16,-5 0 0-16,0-2 3 0,-2 3-1 15,0 0-2-15,0 0 1 0,0 0 1 0,-9 0-2 16,-1-1 1-16,-4-2 1 0,-1-1 2 16,-5-1 0-16,1-4-3 0,-2 2 0 15,1-4 5-15,-1-3-2 0,0 0 3 16,1-1-1-16,1 0-3 0,0 0 2 15,7 0-4-15,0 0 0 0,3-4 2 16,7 0 0-16,-4 1-3 0,4-1-1 0,2 2 1 16,0-1-9-16,0-1-24 15,6 1-11-15,7-1-7 0,3-4-28 16,5-4-56-16,-1-4-192 0</inkml:trace>
  <inkml:trace contextRef="#ctx0" brushRef="#br0" timeOffset="176383.08">10730 4929 106 0,'0'2'268'0,"0"-2"-231"15,0 2 17-15,-2 3 0 0,-6 1-22 16,0 4 0-16,0 3-5 0,-1 4-12 0,-1 2-1 15,0 5-3-15,1 1-3 0,1 2-3 16,2-1 1-16,4 2-1 0,0 0-5 16,2-2-1-16,0-1 3 0,2-3 0 15,6 0-3-15,-2-4 0 0,3-1-3 16,-1-2-15-16,2-4-11 0,3-2-18 0,-1-5-16 15,-4-4-17-15,3 0-89 0,-3-9-89 16</inkml:trace>
  <inkml:trace contextRef="#ctx0" brushRef="#br0" timeOffset="176786.11">11069 4539 51 0,'0'0'226'0,"0"0"-175"15,0 0-2-15,0 0 4 0,0 2-17 16,0 3-10-16,-2 1-1 0,-4 4-10 15,2 1 4-15,-2 5 0 0,2 0-6 16,0 4 1-16,1 2-1 0,-3 2 4 16,-2 4-4-16,0 0-1 0,-1 3 0 0,1 0-4 15,2 1 0-15,-2 2-4 0,2 0 0 16,-1-1 1-16,-1 0-2 0,6-1-2 15,-2 0 0-15,0-2-1 0,4-1 1 16,-2-2-2-16,0-3 3 0,2 1 1 16,0-2-3-16,-2-4-1 0,2-2 1 15,0-4 2-15,-3-2-2 0,3-3-1 16,0-2-1-16,0-2 0 0,-2-1-12 15,0-3-3-15,2 0-7 0,0 0-10 16,0 0-17-16,-2 0-24 0,0-13-39 16,0-4-156-16</inkml:trace>
  <inkml:trace contextRef="#ctx0" brushRef="#br0" timeOffset="176999.12">10991 5035 184 0,'6'1'164'0,"0"-1"-148"0,3 0 49 16,-3 0-12-16,6 0-15 0,1 0-5 15,3 0-8-15,3 0-9 0,-1 0-4 16,1 0 0-16,2 0-6 0,-3 2-5 0,3 3 1 16,0-1 0-16,-1-1-2 0,3 2-4 15,-4-2-13-15,5 0-17 0,-1-1-8 16,6-1-23-16,4-1 4 0,-2 0-27 15,4 0-55-15,0 0 3 0</inkml:trace>
  <inkml:trace contextRef="#ctx0" brushRef="#br0" timeOffset="177294.14">11652 5001 6 0,'4'-8'45'0,"-4"1"169"0,0-2-139 16,0 3-13-16,-6-1-8 0,-4 2-13 15,-5 1-4-15,1 2-13 0,-5 2-5 0,7 0-1 16,0 0-6-16,1 9-3 0,1 2-4 16,0 3-2-16,5 3 1 0,3 1-3 15,2 0-2-15,0 2 2 0,2 1 0 16,3 0-2-16,3 5 0 0,6 2 2 15,1 2 1-15,-1 0-2 0,5 0-2 0,-3-3 2 16,-1 1 2-16,-1-1-3 0,-1-1-1 16,-5-2 3-16,0 0 2 15,-4-3-3-15,-1-3-1 0,-3-2 2 16,0-3 2-16,-15-2-1 0,1-3 0 0,-7 0 3 15,-2-4 0-15,0 0-6 0,-3-2 3 16,-1-1 2-16,-2 0-1 0,4-1-3 16,-2 0-2-16,2 0 2 0,5-1-1 15,1-5-15-15,2 0-19 0,5-4-23 16,-2-7-44-16,-5-7-215 0</inkml:trace>
  <inkml:trace contextRef="#ctx0" brushRef="#br0" timeOffset="177945.17">10799 4713 148 0,'0'2'255'0,"0"-2"-201"16,0 0-4-16,0 1 28 0,0-1-25 15,0 0-23-15,0 0-13 0,0 0-14 16,0 2-5-16,0 4-2 0,2 1 1 15,4 3-16-15,4-2-57 0,1-5-56 16,-1-3-283-16</inkml:trace>
  <inkml:trace contextRef="#ctx0" brushRef="#br0" timeOffset="185311.59">6931 6505 2 0,'2'3'-2'0,"-2"-2"147"0,0-1-85 16,0 0-24-16,0 0 15 0,0 0-13 15,0 0-13-15,0-4 2 16,0-1-6-16,-2-3-4 0,0 0 0 0,2-4-4 16,0 1 2-16,0-3-4 0,0-1 1 15,2-1 1-15,6-5-1 0,-1-1-5 16,-1-3 3-16,0-5 3 0,0-5-3 15,-2-5 2-15,0-4 0 0,-2-5-1 16,-2 0-5-16,0-1-3 0,0-3-2 16,-8-1 2-16,-2 1-1 0,2 7-2 0,-3 4 0 15,3 10 3-15,0 7 0 0,4 6 0 16,-1 9 2-16,3 5 1 0,0 2-2 15,2 3-1-15,0 0 0 16,-2 0-3-16,0 0-3 0,2 16-2 0,-2 9 5 16,-4 7 3-16,4 6-1 0,-4 5-3 15,4 4 1-15,0 10 3 0,2 8-2 16,0 9-1-16,0 7 0 0,2 7 1 15,2 1 0-15,0 4-1 0,-2-3 2 16,0-2 0-16,-2-7 0 0,0-7-3 0,-4-6 2 16,-6-7 2-16,-3-6 0 0,-1-4-3 15,-1-3 2-15,-6-8-2 0,3-5 4 16,-1-11-1-16,9-8-1 0,2-7 0 15,-1-4 4-15,3-3-3 0,4-2 0 16,-2 0 4-16,4-10-2 0,0-6-7 16,0-8-1-16,6-5 1 0,9-1-3 15,1-7-4-15,3-1-5 0,6-5 0 16,2-5-7-16,6-2-10 0,2 2 6 15,2 3 4-15,4 5-3 0,-4 6 0 0,3 2 8 16,-3 3 10-16,-2 2 1 0,-4 1 0 16,-2 2 4-16,-8 2 2 0,-5 5 0 15,-7 1 0-15,-5 2 4 0,-2 1 5 16,-2-1 4-16,0 2-2 0,0 1 1 15,0 1 3-15,-2 2-5 0,-5 2-5 16,3-2 0-16,0 5 3 0,2 1-3 16,0 2-2-16,2 0 0 0,-2 0 2 15,0 0-1-15,-2 0-2 0,-2 0-2 16,1 2 3-16,-5 6-3 0,4 2-1 0,-2 4 2 15,1-2-2-15,5 2 3 0,0 0-3 16,0 0 0-16,2 0 1 0,0 0 0 16,0-1-1-16,0 0-1 0,0-1 3 15,0 0-2-15,0-1 0 0,0 0 0 16,0-2 1-16,6 1 2 0,3-1-3 0,1-1 1 15,5-3 0-15,3-2 1 16,1-2-1-16,3-1 0 0,-3 0 2 16,0-2-1-16,3-9-2 0,-5 2 2 15,-5-1-1-15,-1-1 2 0,-7-1 0 0,2-2-2 16,-4-2 4-16,-2-1-2 0,0 0 2 15,0 0 3-15,0 1 3 0,-8-3-6 16,0 0 2-16,-3 0-4 0,1 0 1 16,0 4-2-16,1 2-1 0,3 2-1 15,0 4 2-15,4 5-1 0,2 2-1 16,-2 0-2-16,2 0-2 0,0 0-1 0,0 3 0 15,6 5 3-15,2 2 2 16,7 0 1-16,-5-2-2 0,7 0 0 16,-1-2 2-16,1-1-1 0,1-1 0 15,-1 1-1-15,3 1 2 0,-3 3-1 0,0 0 0 16,-1 1 0-16,1 2 0 0,-7-1 0 15,0-2 0-15,-4 1 0 0,1-3 0 16,-7-2 0-16,4 0 0 0,-4-2 0 16,0-3 0-16,0 0 1 0,2 0 0 15,0 0 1-15,0 0 0 0,-2-6 2 0,8-6-4 16,1-4-1-16,1 1 2 0,4-3-1 15,-1 3-2-15,1 1 2 16,3 1 0-16,-3 2 0 0,5 2-1 16,-1 2 1-16,1 3 0 0,-2 3-1 0,3 1-1 15,3 0-1-15,-4 1-1 0,5 8-23 16,-1 2-7-16,2 1-10 0,2 0-20 15,0-1-29-15,4-3-168 0</inkml:trace>
  <inkml:trace contextRef="#ctx0" brushRef="#br0" timeOffset="185927.63">8940 6406 23 0,'2'0'274'0,"-2"-5"-238"0,0-1 18 15,0-4 6-15,-8 2-17 0,0-2-14 16,0 3-1-16,-3-1-4 0,-1 3-6 15,-3 5-2-15,1 0-2 0,-3 0 2 0,3 0-3 16,-1 7-1-16,1 8 1 0,-1 3-4 16,5 3 0-16,4 4-3 0,2 0-4 15,4 2 1-15,0 3-1 0,8-1-3 16,2 2 2-16,7-2 1 0,6-1-2 15,1-4-1-15,5-6 2 0,7-3 0 16,-1-6 0-16,4-5-5 0,-2-4-2 16,2 0-7-16,-3-6-10 0,-7-8-8 15,-1-3-4-15,-5-4-14 0,-2-4-8 16,-5-3-4-16,1-1-13 0,-7-5-35 0,-1-4-56 15</inkml:trace>
  <inkml:trace contextRef="#ctx0" brushRef="#br0" timeOffset="186339.65">9339 5874 9 0,'2'0'269'0,"-2"0"-247"0,2 0-21 16,-2 0 33-16,2 11 13 0,1 6-13 15,-1 7-9-15,0 5 1 0,0 3-1 0,-2 7-4 16,0 2 9-16,0 5-11 0,0 3 7 15,-2 0-3-15,-5 4-5 0,1-3 1 16,-2 1-2-16,2-3-4 0,2-4 2 16,-5-6-2-16,5-4-4 0,0-4-1 15,4-6-5-15,0-6-1 0,0-6 0 16,0-4-2-16,0-5-1 0,8-3 3 0,5 0 0 15,5-5 0-15,9-12-6 16,2-4-1-16,2-2-4 0,0 2-1 16,0 2 0-16,-4 5-1 0,-4 4 6 0,-5 3-4 15,-1 2 5-15,-7 4 3 0,1 1-1 16,-7 0-1-16,0 0 1 0,-2 9 2 15,0 2 0-15,-2 2 1 0,0 3-1 16,0 1 2-16,0 2 1 0,-4 0-4 16,2-3 0-16,0 1 2 0,0-3 1 0,2 0-4 15,0-1 0-15,0 0 1 0,6-4-17 16,6-1-6-16,5-4-35 0,4-2-3 15,5-2 4-15,3-2 18 16,4-13-259-16,0-4 197 0</inkml:trace>
  <inkml:trace contextRef="#ctx0" brushRef="#br0" timeOffset="187067.69">10036 6494 59 0,'-2'-3'-44'0,"0"-3"256"0,-2 0-188 0,4-1 24 15,-5 1-1-15,1 1-12 0,2 1 13 16,-4-1-20-16,2 1-6 0,-2 1-1 15,0 1-3-15,-5 1 4 16,3 1-4-16,-4 0 1 0,-1 0-1 0,-1 0-2 16,-3 4-2-16,1 2 2 0,1 1 3 15,-1 2-6-15,5 0 0 0,-5 3-6 16,3 0 0-16,1 3 0 0,2 3-4 15,-1 0-2-15,3 1 2 0,4 0 0 16,2 3-3-16,0-1 3 0,2-1-1 0,0-1-1 16,0-4 0-16,10 0-1 0,0-5-2 15,7-3 4-15,-1-3 0 0,7-4-1 16,-2 0 2-16,4-2 1 0,4-10-2 15,0-5 0-15,-1-2 0 0,-3-2 0 16,-2 0-1-16,-4 0-1 0,-5 0 2 16,1-1 0-16,-9 0-1 0,0 2 0 15,-4 2-1-15,-2 3 2 0,0 4-1 16,-2 4 1-16,-2 4 0 0,-2 3-1 15,1 0-3-15,-1 0-1 0,2 10 0 0,-2 4 4 16,0 4-3-16,4 0 0 0,0 1 2 16,2 1 0-16,0-3-3 0,10 3 1 15,6-4 2-15,7-2 0 0,2 0-1 16,6-5-1-16,-2-2 4 0,2-3-2 15,4-4-1-15,-2 0-2 0,0 0 3 16,-4-10-1-16,0-2 1 0,-4 0-1 16,-4-1 3-16,-7 2-3 0,-2-1 1 15,-3 2 0-15,-5 3 3 0,0 2 0 16,-2 3-2-16,-2 2 0 0,0 0 1 0,0 0-1 15,0 1-4-15,0 8-4 0,-2 4 9 16,-4 5 0-16,0 0-4 0,-1-2 2 16,3-2 1-16,0-5 0 0,0-1-2 15,4-2 0-15,-2-4 2 0,2 0-1 16,0-2-3-16,0 0 5 0,0-1 2 15,4-11-1-15,6-5-4 0,3-3 0 16,3-3 2-16,-1-1 0 0,1 0-2 16,3-1 1-16,-2 3 0 0,-1 2 1 15,-1 5-2-15,-1 3 0 0,-2 1 1 16,3 2 1-16,-1 4-2 0,1 0-1 0,-1 4 2 15,1 1-1-15,1 0-3 0,-1 0 2 16,7 8-21-16,3 2-9 0,8 1 11 16,3 1-67-16,-1-4 1 0,0-1-95 15,-4-4-97-15</inkml:trace>
  <inkml:trace contextRef="#ctx0" brushRef="#br0" timeOffset="187593.72">11599 5918 97 0,'14'-7'83'0,"-4"-1"32"16,-5 2-77-16,1-1 19 0,-6 3-9 15,0 1-5-15,0-1-9 0,-13 4-10 16,-5 0-12-16,-5 13-2 0,-8 9 1 15,-2 8 0-15,0 8 5 0,-4 8 6 16,-1 9 3-16,-1 3 2 0,-2 8-2 0,6 2 1 16,0 2-6-16,8-1-10 0,12-3-4 15,11-4-4-15,4-7 1 0,10-4-4 16,19-8 0-16,11-8-1 0,7-4-12 15,11-7-16-15,10-1-16 0,9-3-21 16,1-11-17-16,-1-8-145 0</inkml:trace>
  <inkml:trace contextRef="#ctx0" brushRef="#br0" timeOffset="188687.79">11923 6772 70 0,'4'1'111'15,"-2"-1"34"-15,0 0-136 0,3 0 35 16,1-4 11-16,4-5-24 0,2-3-9 16,7-5-4-16,2-1-4 0,2-4-1 15,5-4-1-15,1-3 1 0,2-5-2 16,0-2 2-16,-2-1 1 0,-2-2-3 0,0-1 2 15,-4-1-4-15,-3-2-1 16,3-1-3-16,-4-1 2 0,-3 1-3 16,1 4 0-16,-5 4 0 0,-1 7-4 15,-3 8 7-15,-2 8 0 0,-4 7-3 0,2 4 4 16,-4 2-6-16,0 0-4 0,2 1-2 15,0 12 3-15,5 9 5 0,-3 5-4 16,-2 6 1-16,-2 4 1 0,2 1 1 16,-2 6-1-16,2 2-5 0,-2 2 6 15,0 0 0-15,0 0-2 0,0-1-1 0,0 0 1 16,0-2-1-16,-4-3 2 0,0-5-2 15,2-4 0-15,-2-3 3 16,-1-4-3-16,1-5 0 0,0-5 1 16,-4-3-1-16,0-3-6 0,-5-4-7 0,3-2 1 15,-3-4 0-15,3 0-8 0,-2 0 0 16,1-9-5-16,1-4 0 0,0-5 4 15,-3-3-1-15,3-1 12 0,0-2 1 16,1-1 6-16,1-2 2 0,6-4 1 16,0 1 2-16,2 3 0 0,0 5 6 15,4 7 8-15,4 5 0 0,3 3 0 0,-1 4-6 16,7 1 2-16,1 2 2 0,5 0-6 15,4 0-7-15,0 0 0 16,4 0 2-16,0 0-3 0,6 0 0 16,2 0-1-16,0 0-2 0,3 0-4 0,-3 0-6 15,0 0-7-15,1-6-6 0,3-3 0 16,-2-5 0-16,1-1 1 0,-7-1-3 15,-2-3-10-15,-10 0 2 0,-11-2 7 16,-4 0 20-16,-8 0 10 0,0 4 5 16,-4 2 16-16,-10 2 11 0,-7 3 4 0,0 4-5 15,-6 3 5-15,5 3-4 0,-1 0-2 16,4 0-6-16,3 4-4 0,6 7-4 15,1 2-11-15,5 5-3 16,4 2-3-16,0 5 2 0,2 1-1 0,11 1-1 16,5 3 1-16,1 0-1 0,1 0 0 15,1 0 0-15,-2 2-1 0,-1-3 3 16,-1 0-4-16,-5-5 2 0,-1-1 1 15,-7-7-1-15,-4-3 0 0,0-1 1 16,-8-1 3-16,-7-1 2 0,-6 2-4 0,-1-3 1 16,-5-1 4-16,2-1 0 0,-2-2-3 15,2-1-3-15,0-1 1 0,5-1 0 16,1-1-3-16,11-1-4 0,2 0-3 15,4 0-14-15,2 0-14 0,0-7-20 16,4-5-31-16,8-10-65 0,3-2-114 16</inkml:trace>
  <inkml:trace contextRef="#ctx0" brushRef="#br0" timeOffset="188968.8">13486 6348 79 0,'0'-6'189'0,"0"-2"-116"16,0 2-46-16,-15-1 26 0,-5 3-21 16,-5 2 20-16,-2 2-15 0,-6 2-8 15,-2 12-1-15,-4 7 1 0,-3 5-3 16,3 6-1-16,4 4 0 0,0 1-3 15,6 0-4-15,6-1-6 0,11-2-3 0,7-2-5 16,5-3-4-16,0-2 1 0,17-2 0 16,10-5-1-16,4-4-2 0,12-3-12 15,11-3-12-15,10-6-14 0,4-3-1 16,1-1-50-16,-3-4-52 0,-10-9-219 15</inkml:trace>
  <inkml:trace contextRef="#ctx0" brushRef="#br0" timeOffset="189288.81">13786 6385 299 0,'-19'1'107'16,"5"1"-95"-16,3-1 46 0,5-1-21 15,4 1-11-15,0-1 10 0,2 0-10 0,0 0-19 16,12 0-6-16,11 0 6 0,6-2-2 15,4-2-4-15,2-1 0 0,-2 2-1 16,-4 2-1-16,2-1 0 0,-4 2 2 16,-2 0-2-16,-4 0-5 0,-3 0 2 15,-3 0 0-15,-7 0-13 0,0 0-3 0,-2 0-6 16,-2-6-12-16,1 0-13 15,-5-5-81-15,0-2-161 0</inkml:trace>
  <inkml:trace contextRef="#ctx0" brushRef="#br0" timeOffset="189520.83">13953 6400 163 0,'-10'23'259'0,"-1"0"-242"0,1 3 14 15,-4 1 38-15,3 0-18 0,-1-1 6 16,2 2-21-16,3 1-10 15,1-1-9-15,0-2-5 0,2 2-3 16,0 0-6-16,4-1 1 0,0 3-3 0,0-1-1 16,0 2 0-16,8 0 1 0,0-5-10 15,3-4-16-15,-5-6 0 0,2-3-18 16,-4-3-22-16,-2-3-16 0,0-5-33 15,-2-2-165-15</inkml:trace>
  <inkml:trace contextRef="#ctx0" brushRef="#br0" timeOffset="189728.84">13637 6857 157 0,'10'5'289'16,"3"-3"-283"-16,5 1-1 0,5-3 18 15,6 0-8-15,2 0 7 0,4 0-3 16,4-4-14-16,5 0-4 0,1-2 0 0,5-1-1 16,1 0-8-16,-1-3-26 0,4 1-1 15,-9-8-117-15,-1 0-154 0</inkml:trace>
  <inkml:trace contextRef="#ctx0" brushRef="#br0" timeOffset="190120.87">14526 6392 6 0,'-9'0'226'0,"1"-6"-176"16,2 2-11-16,0-1 19 0,2 3-17 0,-1-1 4 15,3 2-3-15,2 1-11 0,0 0-4 16,0 0-9-16,0 0-3 0,0-1-4 16,13 0 1-16,3-3 7 0,5 1-7 15,6 0-6-15,2 0-2 0,0 1-2 16,6 2-1-16,-2-1-1 0,0 1 2 15,2 0-1-15,-4 0-2 0,-4 0 1 16,-4 4 0-16,-7 0-5 0,-3-3-16 16,-7 0-14-16,-4-1-10 0,-2 0-13 15,0 0-16-15,-6 0-68 0,-11-2-130 0</inkml:trace>
  <inkml:trace contextRef="#ctx0" brushRef="#br0" timeOffset="190340.87">14643 6461 29 0,'-4'20'419'0,"-2"2"-411"0,2 2 40 16,-4 1-1-16,4 1 8 0,-1 2-11 15,3 2-13-15,0 1-13 0,2 2-6 0,0 0-2 16,0-1-5-16,0 1-1 0,0 2-3 15,0-2 2-15,0 0-1 0,0-2-9 16,0-3-10-16,4-4-7 0,-4-3-42 16,3-6-6-16,-3-8-38 0,0-6-230 15</inkml:trace>
  <inkml:trace contextRef="#ctx0" brushRef="#br0" timeOffset="190540.89">14414 6933 167 0,'15'1'272'16,"3"-1"-264"-16,7 0 11 0,4 0 15 16,0-3-21-16,6 1 4 0,8-1-1 0,5 0-13 15,12 0-1-15,10 1-7 0,11 0 4 16,-1 1-51-16,3-2 1 15,-9-1-18-15,-5-2-106 0</inkml:trace>
  <inkml:trace contextRef="#ctx0" brushRef="#br0" timeOffset="191000.92">15454 5708 96 0,'0'7'85'16,"0"1"8"-16,2 5-64 0,4 4 49 16,0 4-38-16,3 8-8 0,-1 6 10 15,4 6-16-15,-1 6 4 0,-1 6-7 16,0 5 0-16,-4 6 0 0,1 5-2 15,-5 6 1-15,-2 4-7 0,0 4-2 0,0 1-7 16,-13 1 1-16,-3-4-5 0,-5-2-2 16,-2-5 0-16,-4-5-5 0,-8-1-3 15,-2-1-14-15,-4-4-10 0,-1 2 4 16,1-1-40-16,8 2-9 0,0-4-61 15,8-4-180-15</inkml:trace>
  <inkml:trace contextRef="#ctx0" brushRef="#br0" timeOffset="194553.12">4269 2182 52 0,'-7'0'50'0,"7"1"-39"15,-2-1 11-15,-2 0-3 0,4 0-7 16,-2 0 7-16,2 1-2 16,-2 2-2-16,-2-2-5 0,2-1 0 15,0 1-3-15,2 0 4 0,-4-1-2 0,2 0 4 16,0 2-4-16,-3-1-2 0,1 5-3 15,-4-1-1-15,2 2 0 0,0-2 1 16,1 0-4-16,3-1 2 0,-4-1 0 16,4 0-2-16,-2-2 0 0,2 1 1 15,2-1 1-15,0-1 0 0,-2 1 5 0,0 0 5 16,-2 0-1-16,0 1-2 0,-3-2-1 15,3 1-3-15,2-1 2 0,0 1-2 16,2-1 4-16,0 0 0 16,0 0 2-16,0 0 0 0,0 0 0 0,2-5-2 15,13-6-8-15,3-6-1 0,7-1 0 16,4-4 2-16,8-4-1 0,7-6-2 15,5-7-2-15,7-5 3 0,4-2 0 16,2 3-10-16,-2 1 14 0,0 3-2 16,-2 1-1-16,-9 4-1 0,-7 4-1 0,-3 5-1 15,-10 3 4-15,-6 4-4 0,-5 3 2 16,-7 5 2-16,-5 2-1 0,-2 4 0 15,-4 1 0-15,0 3 0 0,0 0-7 16,0 0-6-16,0 0-9 0,-8 7-16 16,-5 7-3-16,-1 3-30 0,-5-2-40 15</inkml:trace>
  <inkml:trace contextRef="#ctx0" brushRef="#br0" timeOffset="195041.15">4281 2578 55 0,'0'0'28'0,"0"0"-12"0,0 0 28 16,-2 0-11-16,0 0-16 0,0 0-5 16,-2 0 2-16,4 0 2 0,-2 0 3 15,0 0 0-15,-1 0 1 0,1 0 6 16,2 0 2-16,0-4-6 0,0 3-1 15,0-4 1-15,7-3-11 0,9-3-7 0,7-9-2 16,10-6 2-16,14-6 2 0,7-7-2 16,8-3 2-16,6-4-2 0,3-1 5 15,-3 0-5-15,-4 0 6 0,-2 0-5 16,-6 1-1-16,-4 0-2 0,-7 3-2 15,-6 5 2-15,-8 3-11 0,-8 7 16 0,-2 5-4 16,-9 6-2-16,-2 6-1 16,-3 5-3-16,-3 1-4 0,-2 5-7 15,0 0-10-15,-2 0-23 0,0 0-17 16,0 7-21-16,0 2-63 0</inkml:trace>
  <inkml:trace contextRef="#ctx0" brushRef="#br0" timeOffset="195506.18">4653 2679 36 0,'0'0'108'0,"0"0"-77"16,0 0 17-16,0 0-11 0,0 0-9 15,0 0 0-15,0 0 1 0,0 0-8 0,0 0-2 16,0 0-8-16,0 0-4 0,0 0-5 15,2-2 1-15,2-1 4 0,5-6 4 16,7-3-3-16,9-6 0 0,6-5 3 16,10-7 3-16,9-4-8 0,6-3-1 15,6-5-3-15,2 2-1 0,4 1-1 0,-6 2-1 16,-2 4 2-16,-2 5-2 0,-9 2 1 15,-7 5-3-15,-9 4-5 0,-10 4-1 16,-9 5-8-16,-10 4-2 16,-4 3 4-16,0 1 9 0,0 0-21 0,-10 1-22 15,-5 7-17-15,-3 3-6 0,-1-2-33 16</inkml:trace>
  <inkml:trace contextRef="#ctx0" brushRef="#br0" timeOffset="195990.21">5019 2882 115 0,'0'0'50'15,"0"0"-9"-15,0 0 17 0,0 0-13 16,0 0 2-16,0-4-13 0,0-3-13 15,8-4-7-15,5-5 2 0,7-1-5 0,7-9 1 16,6-2 0-16,7-4-5 0,5-2-3 16,0 0-4-16,1 2 2 0,-5 2 1 15,-3 3-2-15,-5 3-2 0,0 1 1 16,-9 7 0-16,-1 0 3 0,-8 4-5 15,-5 5 4-15,-4 0-4 0,-2 3 2 16,-4 3-1-16,0 0 1 0,0 1 3 16,0 0-19-16,0 0-8 0,0 0 3 15,0 4-2-15,0 2 0 0,-6 1-15 16,0 3-11-16,-2-2-3 0,4 1-28 15,-9-2-27-15</inkml:trace>
  <inkml:trace contextRef="#ctx0" brushRef="#br0" timeOffset="196465.23">4978 3158 1 0,'0'0'99'15,"-2"0"-83"-15,2 0 12 0,0 0 15 0,-3 0-12 16,3 0 5-16,0 0 3 0,0 0 0 15,0-2-10-15,0-2-10 0,0 0 3 16,0-1-2-16,3 0-2 0,3-4-5 16,2 1 2-16,4-4-2 0,7 2 1 15,6-5-7-15,2-3 4 0,8-2-5 0,6-3-6 16,1-1 1-16,1 2 1 0,0 0 1 15,-3 2-3-15,-3 1 0 0,-4 3 0 16,-6 3 1-16,-7 3-1 16,-5 3-3-16,-5 3 0 0,-6 3-4 0,1 0-6 15,-5 0-5-15,0 1 3 0,0 0-11 16,0 0-12-16,0 1-16 0,0 5 8 15,0-2-44-15,0-3-52 0</inkml:trace>
  <inkml:trace contextRef="#ctx0" brushRef="#br0" timeOffset="199389.4">3355 8457 112 0,'0'0'44'0,"0"0"-28"16,0 0 19-16,0 0 2 0,0-1-4 15,0 0-7-15,0 1-5 0,0 0-3 16,0 0 0-16,0 0 3 0,0 0 0 0,0 0-1 16,0-2 4-16,0 1 0 0,0-2-6 15,0 2 0-15,0 0 2 0,0 0-4 16,0 1-3-16,0 0 3 0,0 0-3 15,0 0-7-15,0 0-2 0,0 0-6 16,0 4 0-16,0 9 2 0,0 7 0 16,0 2 4-16,0 2-2 0,0 2 0 15,0 1-2-15,0 5-2 0,0 0 8 16,0-1 0-16,0-2-5 0,0-4 2 15,0-3 1-15,0-6-1 0,0-3 1 0,0-5-6 16,0-4 5-16,0-3-3 0,0-1 0 16,4 0 3-16,4-8 2 0,7-11 6 15,3-5-7-15,3-5-3 0,4-5-1 16,0-2 3-16,4-3-3 0,2-2 1 15,2-2 1-15,-2-1-2 0,0-2 0 0,2 0-1 16,-4 3 2-16,0 4-1 16,-2 7 0-16,-5 11-1 0,-5 7 1 15,-5 10 0-15,-3 4-3 0,-5 0 1 16,0 5 2-16,0 12 1 0,-4 9-2 0,2 5 2 15,-2 4 4-15,0 5-5 0,-4 3 1 16,-6 0 0-16,-3 0 1 0,1-2 0 16,-1-6-1-16,3-4-1 0,2-7 4 15,4-8 1-15,-1-5-2 0,3-6-3 16,2-3 0-16,0-2 0 0,9 0 0 15,7-10 0-15,9-11 6 0,8-8-5 0,6-6-2 16,3-2 1-16,-5-1-2 16,-2 3-2-16,-4 2-7 0,-2 1 0 15,-4 7-1-15,-3 5 1 0,-3 4 3 16,-9 7 3-16,-3 5 3 0,-3 3 0 0,-2 1-1 15,-2 2-2-15,2 11 6 0,-2 8 1 16,0 7 0-16,-2 7 0 0,-4 4 5 16,-3 2-3-16,3 2 5 0,-2 0 5 15,2 0-4-15,-1-1-4 0,1-3 3 16,0-4-3-16,4-3-1 0,0-8-3 0,2-3-3 15,0-7 1-15,4-3-1 0,4-5-7 16,3-4-12-16,1-2-16 16,5 0-4-16,1-9-21 0,1-9-27 15,-1-4-78-15</inkml:trace>
  <inkml:trace contextRef="#ctx0" brushRef="#br0" timeOffset="199842.43">4711 8259 282 0,'-2'-10'81'16,"-6"-1"-58"-16,-9 1 31 0,3 1-15 15,-5 0-1-15,-4 4 4 0,-2 4-17 16,-6 1 6-16,0 1-11 0,-4 13-3 16,6 5 3-16,3 5-3 0,1 4-8 0,8 3-4 15,7 0-2-15,4 2 0 0,6 1-3 16,6-1-1-16,8 0 1 0,11 2 1 15,4-3 0-15,6 2-3 0,7 1 3 16,3-1-1-16,5 0 0 0,-3-3-4 16,-1-1-1-16,-7-2 2 0,-4-3 2 15,-8-3-4-15,-11-5 0 0,-5-2 5 16,-7-4-2-16,-4-3 0 0,0-1 3 15,-17 0 3-15,1 0 0 0,-11 1-2 16,0-2 1-16,-6 1-1 0,0-1 2 0,-2 1-1 16,-2 2-1-16,-3-2 0 0,3 3-1 15,0 1-3-15,8-2 3 0,4-2-2 16,7 1 1-16,9-5-6 0,5 4-7 15,4-2-22-15,0 0-16 0,0 2-12 16,4-2-15-16,11-5-64 0,1 0-124 16</inkml:trace>
  <inkml:trace contextRef="#ctx0" brushRef="#br0" timeOffset="200422.46">5296 8025 314 0,'0'-6'60'0,"0"3"-44"0,0 2 41 0,0 1-13 16,0 0-9-16,0 0-4 0,0 5-16 16,0 17-10-16,0 13 15 0,-4 11 3 15,0 9-10-15,-5 5-1 16,3 7 3-16,-2 1-1 0,-4 2-2 0,1-3-3 15,-3-1-4-15,3-6 0 0,1-4 1 0,0-9 3 16,4-7-5-16,-1-8 2 16,-1-10-1-16,6-6-4 0,-4-7 1 15,6-8-1-15,0-1 1 0,0 0 0 16,0-1 1-16,8-12-1 0,9-7 1 0,5-4-2 15,3-2-3-15,0 2 2 0,-2 4 0 16,-1 4-1-16,-1 4-1 0,2 5-2 16,-2 0 2-16,3 5-3 0,1 2 1 15,2 0 0-15,4 0-1 0,-2 9 4 16,2 4-5-16,-2 2 1 0,-2 3 0 0,-4-1 1 15,-9 3 2-15,-8 0 1 0,-2-2-1 16,-4 1 2-16,-4-1 0 16,-6 1 2-16,-7-4 2 0,-3 2-3 15,-3-3 1-15,-2-1 0 0,-4 0 2 0,-2-1 1 16,0-1-1-16,-2 0-1 0,-2-1 3 15,-2 0-3-15,2-2-2 0,-1-1-1 16,7-2 2-16,7-2-3 0,7-2-1 16,11-1 0-16,2 0-7 0,2 0-22 15,0 0-26-15,0 0-13 0,4 0-25 0,7-5-106 16</inkml:trace>
  <inkml:trace contextRef="#ctx0" brushRef="#br0" timeOffset="202178.56">7161 8493 100 0,'2'-2'39'0,"-2"-2"0"16,2 0 15-16,0 1-5 0,0-1-10 0,0-1-3 16,-2-2-5-16,4 0-4 0,-2 0-2 15,2 0-5-15,0 1 2 0,0 0-2 16,-1 1-3-16,-3 2-2 0,0 0-3 15,0 2 2-15,0 0-5 0,0-2-4 16,-11 3 1-16,-1 0-1 0,-5 0-5 0,-6 8 0 16,-1 3 0-16,-1 3 2 0,0 0-2 15,2 4 1-15,1-1 2 16,3-1 2-16,2 0-5 0,9-2 1 15,4-2 1-15,4 5-4 0,0 0 1 0,0 2 0 16,10-2 1-16,9 0 0 0,2 0-4 16,3 0 3-16,5 0 2 0,-2-3 1 15,0-1-4-15,0 0 2 0,-2-2 0 16,-7-2 2-16,-3-4-4 0,-5-1 2 15,-6-3 4-15,-2 0-4 0,-2 0 1 0,0-1 3 16,0 3 7-16,-10-3 2 0,-2 2-9 16,1 2 1-16,-5-1 0 0,8 1-2 15,-3-1-4-15,3 2 2 16,0-2 0-16,4 0-2 0,1-1-2 0,1-1 1 15,2 2-16-15,0-3-16 0,0 2-10 16,11-2-15-16,-3 0-31 0,2-5-141 16</inkml:trace>
  <inkml:trace contextRef="#ctx0" brushRef="#br0" timeOffset="202862.6">7566 8538 73 0,'0'0'214'0,"0"0"-153"15,-11 10-30-15,-1 5 13 0,2 3-2 16,-3 0-26-16,5-1-5 0,2 1 3 16,2 0-13-16,4 0-2 0,0-4 2 15,4-2-8-15,6-3-16 0,7-6-2 16,3-1-1-16,7-2 6 0,2 0-17 0,6-2 9 15,0-9 28-15,-2 0-7 0,-2-2-15 16,-2 0 13-16,-6 1 8 0,-4 1 9 16,-9 0-6-16,-4 2 6 0,-4 2 23 15,-2 1 2-15,0 0-8 0,-6 4-5 16,-2 0-3-16,-2 2-1 0,-1 0-8 15,-3 2-4-15,3 6 1 0,-1 4-4 16,0 3 0-16,3 0-2 0,-1 0 1 16,4 0 0-16,4-3 1 0,2-1-3 15,0 0-1-15,0-4 0 0,2 0-2 0,6-2 4 16,-2-2 1-16,7-3 0 0,1 0 1 15,-1 0 14-15,-1-7-13 0,-2-3 3 16,-4 1 0-16,3-3 9 0,-3 0 0 16,-2 2 0-16,0 0 0 0,-4 3 7 15,0 2 1-15,0 2-3 0,0 1-3 16,0 2-5-16,0 0-2 0,0 0-7 15,0 0-4-15,-2 13-1 0,0 6 1 16,-2 5 4-16,4 5-4 0,0 4-2 16,0 6-8-16,2 7 11 0,6 6 1 0,1 3-2 15,3 1 1-15,-4 0 4 0,0-1-3 16,-3 1-2-16,-3-5 2 0,-2-2 2 15,0-5-1-15,-11-6 0 0,-1-5 4 16,-5-9 2-16,1-2 0 0,-3-5 16 16,3-5-12-16,1-4 4 0,-1-4-2 0,-3-4-2 15,3 0-1-15,1 0 3 16,-1-6-4-16,1-5-2 0,3-1-4 15,-1-1 3-15,1-2-5 0,-1 0-15 16,3-1 21-16,2-2-1 0,0 1-6 0,6-2-4 16,-3 1-5-16,5-1-4 0,0 1-7 15,2 1-3-15,9 1-3 0,1 2-9 16,3 0-6-16,-1-1-16 0,5-2-15 15,-3-4-41-15,3-6-139 0</inkml:trace>
  <inkml:trace contextRef="#ctx0" brushRef="#br0" timeOffset="203226.62">8147 8625 378 0,'0'0'35'0,"0"4"-19"0,0 6 1 16,-3 6 33-16,-3 4-10 0,-2 3-11 15,4 1 0-15,-4 2-7 0,-1-3-8 16,5-1-3-16,0-4-5 0,4-5 0 0,0-2-5 16,8-5-1-16,3-1 2 0,3-4 2 15,3-1-4-15,3-4 0 16,3-9-4-16,-2-4-4 0,4 0 1 15,-3 0-14-15,-3 1 11 0,-1-2 0 0,-1 2 2 16,0 0 0-16,-9 6 6 0,0 3-1 16,-4 5 2-16,-4 2 1 0,0 0 4 15,2 0 1-15,-2 0 2 0,0 0-5 16,0 6 9-16,0 5 10 0,0 7-3 15,0-1-12-15,-6 2 0 0,0-1-3 0,4 0 0 16,2-2-3-16,0 0 1 0,0-2-1 16,0-2-5-16,0-1-16 0,8-4-15 15,5-2-19-15,1-5-25 16,0 0-60-16</inkml:trace>
  <inkml:trace contextRef="#ctx0" brushRef="#br0" timeOffset="203753.65">8576 8724 124 0,'0'6'178'0,"0"-3"-147"0,0 0-29 16,0 2 16-16,0-2 15 0,0 4-10 0,0-1-10 16,0 1-4-16,0 1-6 0,3-1-1 15,5 0 0-15,2-2 1 0,5-4-3 16,3-1-1-16,7 0 3 0,2 0-1 15,0-10-4-15,2-1-1 0,-2-4-11 16,-3-5 2-16,-1-1-3 0,-6-3 4 16,-7-3 5-16,0 0 7 0,-1-2 1 15,-5-2 6-15,-2-1 6 0,0 0 5 0,-2-1-4 16,0-3 1-16,-2-2 8 0,-4-4-5 15,-3-1-8-15,3 3 4 0,0 4-7 16,0 9 6-16,-3 8 4 0,5 7-2 16,2 8-3-16,0 4-2 0,2 0-7 15,-2 14-10-15,-4 14 6 0,2 12 3 16,-2 9-1-16,1 8-1 0,3 2 2 15,0 6-2-15,0 3-1 0,-4 8 2 16,-2 5 1-16,4 4 0 0,-3 3-3 16,1 0 1-16,-4-5 9 0,2-1 4 0,-7-6 4 15,-1-3 0-15,1-8 0 0,-3-8 0 16,1-12-7-16,3-11 10 0,1-12-10 15,1-6 1-15,1-9 0 0,-1-2 4 16,0-4-4-16,-1-1-1 0,1 0-5 16,4-6 1-16,1-8-1 0,5-6-2 15,2-6-4-15,0-4-1 0,0-4 3 16,13 1-15-16,1-3 20 0,7-3-5 15,4 1-11-15,1-4-11 0,6 2-6 16,1 1-15-16,-2 3-11 0,-2 2-7 16,-1 4-20-16,-1 1-43 0,-6-3-122 0</inkml:trace>
  <inkml:trace contextRef="#ctx0" brushRef="#br0" timeOffset="203926.66">9040 8758 64 0,'4'0'144'0,"-4"-4"-11"0,0 4-99 0,0 0 12 15,0 0 1-15,0 0-5 16,0 0-13-16,0 11-9 0,-4 6 5 15,-3 2-4-15,-1 4-10 0,2-2-6 16,2-2-4-16,4 2-2 0,0-1 1 0,0-3-8 16,0 1-19-16,6-4-14 0,10-4-18 15,3-4-30-15,4-5-17 0</inkml:trace>
  <inkml:trace contextRef="#ctx0" brushRef="#br0" timeOffset="204482.69">9269 8872 42 0,'0'3'98'16,"0"0"-62"-16,0 1-2 0,0 1 7 15,0-2-7-15,0 1-4 0,2-2 1 16,4-1-9-16,0 0-1 0,3-1-4 15,3 0-3-15,5-3-2 0,3-10-2 0,5-3-4 16,6-3-1-16,2-3 4 0,0-1-4 16,-4 1-5-16,-10 1 1 0,-5 2 0 15,-8 1 3-15,-6 2 0 16,0 1-2-16,0 5-1 0,-8 1 1 0,-8 6 3 15,-5 3 3-15,-4 0-6 0,2 12 7 16,1 4-2-16,1 3-6 0,5 4 1 16,3 1 1-16,3 1-2 0,6 1-3 15,4-3 1-15,0-1 1 0,2-5 0 16,8-1-3-16,5-6 1 0,3-3-2 0,3-5 2 15,6-2-3-15,4-3 7 0,-2-9 1 16,-3-2-3-16,-3-1-1 0,-4 1 2 16,-9 1 0-16,-2 1 2 0,-1 1 0 15,1 0 1-15,-4 1 4 16,0 4 2-16,0 0 0 0,-2 4 0 0,0 2-7 15,3 0-2-15,-1 0-8 0,6 6 7 16,2 8 0-16,3 4 0 0,6 3-1 16,5 2 1-16,3 2 1 0,2 2-2 15,-8 0-3-15,0-1 3 0,-9 0 0 16,-5-3 1-16,-7-2-2 0,-2-2 3 0,-9-4 1 15,-11 1 3-15,-7 0 2 0,-2-4 6 16,-2 2 4-16,0-3-10 0,4-2-4 16,6-1-3-16,9-3-1 0,4-2 0 15,8-2-7-15,0 0-27 0,0-1-23 16,0 0-16-16,16 0-93 0</inkml:trace>
  <inkml:trace contextRef="#ctx0" brushRef="#br0" timeOffset="204891.71">10594 8811 39 0,'4'-5'146'15,"-2"2"-3"-15,-2 1-84 16,0 2 2-16,2 0-1 0,-2 0-17 15,0 0-11-15,0 0-10 0,0 6 1 16,2 7 7-16,-2 6-14 0,0 3-4 0,0 2-2 16,0 1-2-16,0-1-7 0,0-3 1 15,0-1 0-15,0-2-6 0,7-2-12 16,7-1-19-16,3-5-15 0,3-4-18 15,5-6-41-15,-2 0-83 0</inkml:trace>
  <inkml:trace contextRef="#ctx0" brushRef="#br0" timeOffset="205386.74">10896 8813 211 0,'0'0'53'0,"2"0"-62"16,4 0 13-16,-2 0 4 0,0-2 15 15,7 0 14-15,1-2-17 0,0-1-9 16,5-3-1-16,-3-2-3 0,3-5 2 15,-3-5 8-15,3-4 3 0,0-4-11 16,-3-7 2-16,-4-3 1 0,-1-6-1 0,-3-5-2 16,-4-1-1-16,-2-6-1 15,0-5 0-15,0-3-3 0,0 1 1 16,0 5 0-16,0 9 5 0,-4 12 10 15,0 10 0-15,-3 11-2 0,5 9 1 0,2 3-5 16,0 4-1-16,0 0-9 0,-2 15-10 16,-2 13 5-16,0 15 4 0,0 10-5 15,2 12 2-15,0 7 2 0,0 6 0 16,-2 3-3-16,4 5 1 0,-7 4 3 15,5 2-3-15,-4 3 1 0,0 0-1 0,4-3 1 16,0-2 1-16,-2-5-2 0,2-6 0 16,-5-5 8-16,-1-9 4 15,-4-12-9-15,1-16 10 0,-1-13-12 16,-3-10 5-16,3-6 6 0,-2-3 1 0,-3-3 1 15,-4-2-5-15,3 0 1 0,-1-7-1 16,5-5 0-16,1-3-3 0,1-2 0 16,0-1-4-16,7-4 3 0,3 1-3 15,2 0-2-15,2-1-2 0,11 3-12 16,7-1 20-16,3 3-6 0,4 4-2 0,4 0-8 15,-2 4-5-15,2 0-9 0,2 2-12 16,2-1-13-16,2-1-13 0,7-1-20 16,1-3-61-16</inkml:trace>
  <inkml:trace contextRef="#ctx0" brushRef="#br0" timeOffset="-210856.23">11929 8749 291 0,'0'0'39'16,"0"0"-3"-16,0 0 21 0,0 0-22 16,0-1-8-16,0 1-2 0,-2-2-2 15,2 1-4-15,0 1-1 0,-2-2-5 0,2 2 2 16,-2 0 3-16,-2 0-4 0,4 0 0 15,-4 0-4-15,0 0 1 0,0 0-3 16,-3 5-4-16,1 4 2 0,0 2-1 16,0 2 0-16,2 2-4 0,2 2 2 15,0 3-2-15,-3 1 0 0,3 3 1 16,0 2 4-16,-2 0-3 0,4-3-2 0,-2-1-1 15,2-2 2-15,0-3 0 16,0-3-2-16,0-5-2 0,0-2-1 16,8-4-8-16,1-3-8 0,1 0-12 15,6-7-23-15,1-9-22 0,6-8-50 0,-5-3-112 16</inkml:trace>
  <inkml:trace contextRef="#ctx0" brushRef="#br0" timeOffset="-210271.2">12254 8222 1 0,'0'12'200'0,"0"4"-152"15,0 8 0-15,0 6 2 0,-2 6-7 16,-6 6 14-16,1 5-13 0,-1 4-14 16,-2-2-1-16,-1 2-6 0,3-4-8 0,-2-2-5 15,4-2-6-15,-1-3 0 0,-1-3-2 16,6-6-1-16,-4-5 0 0,6-7-2 15,0-5 0-15,0-4-9 16,0-6-11-16,0-3 0 0,6-1-6 0,4 0-9 16,9-10-9-16,0 0-9 0,3-2-9 15,5 1 9-15,0-1 17 0,8 0 8 16,-2 1-12-16,0 2 16 0,-4-1 22 15,-4 0 5-15,-2 1 12 0,-5 0 20 16,-9 2 15-16,-1 1 3 0,-6 2-4 0,-2 2 7 16,0-3 4-16,0 1-19 0,0 1-6 15,-2 0-4-15,-2-1-1 16,0 2-6-16,-5 0-3 0,7 2-3 15,-2 0-5-15,2 0-5 0,2 0-5 0,0 9-3 16,0 5 4-16,0 2-2 0,6 2-2 16,5 2 0-16,7 3 2 0,1 1 0 15,4 0-2-15,4 3-1 0,-5-1 3 16,-1 1-3-16,-4-1 2 0,-1-2 0 15,-6-1 1-15,-1-2 0 0,-9-3-1 0,0 0 0 16,-13-1 4-16,-5 1-3 0,-7 1 3 16,-6-2 3-16,-4 3 4 0,2-4-4 15,-5 1-4-15,1-3-1 16,6 0 0-16,4-4-2 0,3 0-7 0,1-4-8 15,6 1-18-15,5 0-33 0,-1-3-52 16,7-2-154-16,6-2 72 0</inkml:trace>
  <inkml:trace contextRef="#ctx0" brushRef="#br0" timeOffset="-208602.1">13585 8682 276 0,'2'-10'31'0,"0"6"6"0,-2-1 21 15,2 2-19-15,-2 3-7 0,2 0-13 16,0 0-8-16,1 5-8 0,1 11 8 16,-2 5-2-16,0 4-2 0,-2 6-2 15,0 4 0-15,0 3-4 0,0 3 14 16,0-2-9-16,0-3-2 0,0-1-1 15,0-2 2-15,-4-5-1 0,0-5-1 16,-3-5 3-16,5-7-1 0,-2-6-2 16,2-3-5-16,0-2 8 0,2 0 3 15,-2-9-1-15,2-10-4 0,0-7-3 0,0-7 6 16,10-6-4-16,-1-4-1 0,3-3 3 15,-2-3-2-15,1-2-2 0,-1 0-2 16,2-3 2-16,-1-2 1 0,-1-2-3 16,7-3 0-16,-1 2 1 0,3 4 1 15,3 11-2-15,1 10-1 0,2 14 0 16,0 8 2-16,2 8-3 0,-3 4 1 15,-3 2 1-15,0 12 1 0,-9 8 0 16,-4 3-4-16,-8 1 0 0,0 3 0 16,-4-2 2-16,-12 3 4 0,-7-1-4 0,-4-1 5 15,-2 1-2-15,-2-2 2 0,-4 0 5 16,2 1 5-16,0-1-8 0,4-1-1 15,4-3-1-15,11-3 0 0,8-4-3 16,6-1-3-16,0-2-1 0,12 0-16 16,2-1-17-16,5 1-19 0,8-2-11 15,-2-1-47-15,2-3-163 0</inkml:trace>
  <inkml:trace contextRef="#ctx0" brushRef="#br0" timeOffset="-207346.03">13984 8932 17 0,'8'-10'283'0,"3"-6"-249"16,3-3 6-16,5-5 20 15,1-3-22-15,7-3-4 0,-2-5-9 16,4 0-7-16,-4-2-2 0,-4-1-4 15,1-1-2-15,-5-3 1 0,-3-1-5 0,1-1 1 16,-3 0-3-16,-2 5-3 0,-3 9 1 16,-1 11 1-16,-6 10-1 0,0 6 4 15,0 3 4-15,0 0-5 0,0 12-6 16,-8 11 2-16,-1 9 3 0,-1 9-4 15,-4 2 1-15,1 5-1 0,-1 2 2 16,-3 0 1-16,3 1-3 0,1-3 0 0,3-2 2 16,4-5-1-16,6-5-2 15,0-6-2-15,2-5-6 0,12-3-5 16,5-5-1-16,6-2-4 0,6-6-7 15,-2-6-3-15,4-3-9 0,-4 0-3 0,0-9 6 16,-1-4-3-16,-3-2 5 0,-4 1-2 16,0-1 16-16,-3 0 20 0,-5 1 3 15,-3 1 3-15,-4 2 13 0,0 0 7 16,-1 2 1-16,-1 0-4 0,-4 1-10 15,0-2 25-15,0 3-19 0,0 0 0 0,0 1-1 16,-4 0-1-16,-1-1-2 0,1 2-4 16,0 0 3-16,-4 2 3 15,2 1-5-15,-5 1-7 0,1 1 4 16,-4 0 4-16,1 0-10 0,-1 4 5 0,-1 6-2 15,3 1-2-15,-3 4 1 0,3 0-4 16,-1 5 2-16,3 2-3 0,0 2 0 16,6 0-1-16,0 0 2 0,4-1-1 15,0-3-1-15,0-3-1 0,6-2 2 16,4-4 0-16,2-4-2 0,3-4 1 0,4-3 2 15,3 0 0-15,1-6-2 0,4-5 0 16,-2-2 2-16,2-4-1 0,-1 0-1 16,-3-3 0-16,-2-1 2 15,-7 3-3-15,-1-2 2 0,-1 0-1 0,-6 3 2 16,1 0 1-16,-5 2-2 0,-2 3-1 15,0 2 3-15,0 4 1 0,-5 2 0 16,-1 2 0-16,2 2-1 0,-2 0-1 16,-2 0-2-16,1 10-1 0,3 3 2 15,-2 3-1-15,2 1-1 0,0 2 0 0,0 0 2 16,2 2 0-16,2-4-2 0,0-1 2 15,0-3-3-15,8 0 2 0,4-2 1 16,5-2-1-16,1-2 1 0,1-4-3 16,0-2 4-16,1-1-2 0,3 0-2 15,4 0 3-15,-4-4-2 0,-1-4 1 16,1-2 1-16,-4 0 0 0,-3-2-1 15,1 0 0-15,-9-1 3 0,0 1-1 16,-1-1-2-16,-5 2 1 0,0-1 1 16,-2 2 1-16,0 1-2 0,0-1 1 0,0 5 4 15,0-2-2-15,0 3-2 0,0 1-1 16,0 2 3-16,0 0 0 0,0 1-3 15,0 0-1-15,0 0 0 0,0 0-1 16,0 2-3-16,0 8 4 0,0 4 0 16,-2 1 1-16,-2 3-1 0,-1 0-1 15,3 0 2-15,0-2 0 0,2-2-2 16,0-1 0-16,2-2 1 0,7-2 0 15,-1-2 0-15,4-1-1 0,5-3 2 16,-1-3 0-16,9 0-2 0,-4 0 1 16,2-5 1-16,-3-3 0 0,1 2-1 0,-9-2-1 15,1 5 1-15,-9-1 1 0,-4 2-2 16,4 1 2-16,-4 1 1 0,0 0-2 15,0 0-2-15,0 0 1 0,0 0 0 16,0 0 1-16,0 6-1 0,0-1 1 16,0 1 1-16,2-2-1 0,0 0-1 15,-2 0 0-15,4-2 0 0,2-1-1 16,1-1 1-16,-1 0-4 0,2 0 3 15,5 0-1-15,-3 0-2 0,4 0 1 16,3 0 4-16,-7 0-1 0,-2 2 0 0,1 3 0 16,-1 0 1-16,-4 3 0 0,2 1-1 15,-2 3-1-15,1 3 4 0,1-1-1 16,-2 1-2-16,2-1 1 0,0 0 0 15,3 0 0-15,-1-3-2 0,0-1 1 16,-2-3-4-16,3-1-3 0,-1-3-3 0,-2-2-6 16,0-1-12-16,-2 0-13 15,1-4-4-15,1-9-39 0,-6-5-104 16,0-6-102-16</inkml:trace>
  <inkml:trace contextRef="#ctx0" brushRef="#br0" timeOffset="-207211.02">14842 8502 394 0,'-10'-3'124'0,"10"3"-116"0,0 0-3 0,8 2 8 16,8 8-12-16,3 4-2 0,4 0-39 16,2-3-94-16,3-1-180 15</inkml:trace>
  <inkml:trace contextRef="#ctx0" brushRef="#br0" timeOffset="-206282.97">15995 8988 34 0,'-2'1'250'0,"0"-1"-179"15,2 0-21-15,0 0 12 0,0-2-21 16,0-5-9-16,4-1-7 0,9-3-2 16,3-4-2-16,3-3-3 15,2-4-4-15,-1-2 6 0,5-4-6 0,2-4-2 16,0-2-2-16,2-3-3 0,0-4 0 15,-2 0-7-15,-3-2 3 0,1-1 0 16,0 3-2-16,-4 2-1 0,-1 6 0 16,-1 7 1-16,-7 8 0 0,-3 8-2 15,-3 4 0-15,-4 4 3 0,-2 2-1 0,0 0-2 16,0 2 0-16,0 11 6 0,0 7-5 15,0 5 2-15,-2 7-2 0,-4 8 2 16,1 2-1-16,-1 6-1 0,-2 6 0 16,2 2 3-16,-2 0-2 0,-1 0-1 15,1-5 0-15,2-5 2 0,0-5-3 16,-1-4-2-16,1-7 1 0,0-3 4 15,-2-10-2-15,-1-5-7 0,1-6 0 16,-2-5 5-16,0-1-3 0,-1 0 3 16,1-8-1-16,0-6 2 0,-3-4 1 0,1-3-1 15,-1-5 0-15,1 1 2 0,4-1-1 16,1-1-2-16,7 1 2 0,0-1 1 15,0 2-2-15,13 5-1 0,-1 4 0 16,7 6 4-16,4 2-6 0,1 3-1 16,3 2-9-16,6 0-4 0,5 2-8 15,1 0-2-15,0-2 6 0,2 1 5 16,3-3 10-16,-1-2 2 0,1-2 4 15,1-1 5-15,-6 0-1 0,-6-1-1 16,-6-2 7-16,-12 0-2 0,-7-1-1 0,-8 1 7 16,0 0 0-16,0-1-1 0,-8 3 2 15,-9 1-2-15,-1 3 2 0,-5 0 1 16,2 4-5-16,3 1-2 0,5 2-3 15,3 0 1-15,4 4-4 0,4 6-5 16,2 2 3-16,0 3 0 0,2 7 0 16,12 3-2-16,1 2 1 0,3 2 0 15,-3-1 0-15,-1 1-5 0,-6-2 2 16,-3-2 4-16,-3-3 0 0,-2-1-1 15,-2-3 2-15,-11 0 1 0,-1-2 0 16,-7-1-2-16,0-3 4 0,-1 1 4 0,-3-5-2 16,4-1 0-16,3-2 0 0,-1-4-3 15,7 0 0-15,1-1-3 0,3 0 0 16,2 0 1-16,4-1-7 0,2-4-7 15,0-2-5-15,0-4-15 0,14 0-35 16,3-3-9-16,1-2-75 0,3-2-172 0,2 1 285 16</inkml:trace>
  <inkml:trace contextRef="#ctx0" brushRef="#br0" timeOffset="-206056.95">17314 8623 139 0,'11'-10'280'0,"-11"0"-232"0,0 5-23 16,-15-1 26-16,-8 2-20 0,-1 4 6 15,-10 0-3-15,-1 11-10 0,0 8-5 0,-2 4-6 16,4 4-2-16,4 2 3 0,4 3 2 16,4 1-8-16,7 1 3 15,6-1-9-15,6-1 3 0,2-1-4 16,16-4-3-16,13-1-4 0,15-6-7 0,15-6-9 15,18-5 1-15,12-8-12 0,6-1-50 16,0-2-36-16,-12-12-129 0</inkml:trace>
  <inkml:trace contextRef="#ctx0" brushRef="#br0" timeOffset="-205670.93">17608 8647 9 0,'8'0'196'16,"-2"-3"-106"-16,0-1-51 15,3 2 32-15,1-1-23 0,2 2 1 0,5-1-9 16,6-1-11-16,1 0-3 0,5 0-7 15,2 0-5-15,0-2-4 0,0 1-3 16,-2-1 2-16,0-1-2 0,0-1-2 16,-2 2-2-16,0-1-2 0,-6 1 1 15,-1 1-2-15,-5 0-1 0,-3 3 0 0,-8 1-5 16,-2 0-12-16,-2 0-9 0,0 0-17 15,0 0-11-15,-2 0-33 0,-6 0-67 16,-4 3-91-16</inkml:trace>
  <inkml:trace contextRef="#ctx0" brushRef="#br0" timeOffset="-205398.92">17897 8673 141 0,'0'4'246'0,"0"2"-180"0,0 5-38 0,0 3 23 16,0 5 3-16,-4 2-12 0,2 5-9 15,0 1-12-15,-4 2-7 0,4 4-8 16,-5-1 0-16,3 1-4 0,0-2-1 15,-2 0-1-15,2 2 1 0,4-2 0 16,-4-2 0-16,4-5-4 0,0-7-9 0,0-5-1 16,0-3-13-16,0-5-26 0,0-2-3 15,0-2-17-15,0 0-53 0,0-4-79 16</inkml:trace>
  <inkml:trace contextRef="#ctx0" brushRef="#br0" timeOffset="-205229.91">17744 9031 132 0,'10'3'228'0,"5"-3"-179"0,-5 1-13 15,3-1 41-15,3 0-37 0,1 0-5 0,3 0-4 16,5 0-15-16,4 0-11 0,2 0 0 16,6-1-5-16,3-5 0 0,7 0-6 15,5 0-11-15,2 1-17 0,-1-2-42 16,-5-4-71-16,-11-3-204 0</inkml:trace>
  <inkml:trace contextRef="#ctx0" brushRef="#br0" timeOffset="-204941.89">18484 8620 118 0,'-6'0'231'0,"4"0"-170"0,2 0-29 16,0-3 21-16,0-1-15 15,2-1 2-15,6-2-4 0,5 2-16 16,5-1-6-16,3 1-9 0,2 2-2 0,-1 0 0 15,-1 1-1-15,0 2-4 0,-1-2 2 16,-1 2-6-16,-9 0-14 0,1 0-14 16,-3 0-16-16,-2 0-23 0,0 0-68 15,-4-2-156-15</inkml:trace>
  <inkml:trace contextRef="#ctx0" brushRef="#br0" timeOffset="-204732.88">18583 8658 157 0,'-8'22'221'15,"4"0"-191"-15,0 4-14 0,-2 0 33 16,2 0-11-16,-1 1 0 0,-1 1-5 16,4 0-17-16,0 1-4 0,0-1-6 15,2-2 2-15,0-1-5 0,0 4-2 0,-4-1 0 16,4-1 0-16,-2 1-2 0,0-6-15 15,-2-4-32-15,-5-3 1 0,-1-6-42 16,-7-6-111-16</inkml:trace>
  <inkml:trace contextRef="#ctx0" brushRef="#br0" timeOffset="-204609.87">18368 9035 8 0,'27'0'233'0,"4"0"-209"0,7 0-21 0,1 0-1 15,8 0-17-15,9 0-21 0,10 0 2 16,7 0-142-16</inkml:trace>
  <inkml:trace contextRef="#ctx0" brushRef="#br0" timeOffset="-203633.82">20204 8640 53 0,'0'-7'21'15,"0"-2"174"-15,0-1-147 0,0 1 16 16,-6 0-8-16,2 1-19 0,-5 1 3 0,1 1-11 15,-2 0-6-15,-5 0 0 0,-1 6-11 16,-1-2 2-16,-1 2-5 0,-1 0 5 16,-2 9-3-16,1 7 0 0,1 2 1 15,1 5-5-15,3 5-1 0,3 4 0 16,3 3-4-16,5 1 2 0,4 1-2 0,4-2-3 15,11-3 2-15,3-5-2 0,7-4 1 16,4-5-1-16,4-5 2 0,4-5 1 16,1-8 0-16,1 0-2 15,-2-3 0-15,-8-10 2 0,-2-4-1 0,-6-4-1 16,-9-3 2-16,3-1 1 0,-7-4 2 15,0 0 1-15,-8-3-3 0,0 3 5 16,0-4-1-16,-8 2-3 0,-7 2 1 16,1-1-4-16,-3 1 1 0,3 2-3 15,-3-2 2-15,5 4 0 0,2 7-1 0,1 7-3 16,7 6 3-16,0 5-3 15,2 0-19-15,0 12-1 0,2 6-1 0,9 5-19 16,1 1-23-16,-2 0-20 0,7-3-80 16</inkml:trace>
  <inkml:trace contextRef="#ctx0" brushRef="#br0" timeOffset="-203153.79">20653 8596 355 0,'2'0'81'0,"0"0"-76"0,0 10 27 16,-2 7 1-16,0 4-3 0,-6 7 11 15,-7 0-19-15,3 2-10 0,-3-2 4 16,-1 1-3-16,4-5-5 0,-5-5 4 16,3-3-1-16,1-5 2 0,3-5-2 15,2-2-4-15,4-3 2 0,2-1-1 16,0 0 0-16,0-12-3 0,2-6 1 15,12-6 1-15,5-6-2 0,6 0-5 16,2-4 1-16,6-3 1 0,0-2-2 0,6-2-1 16,0 1 1-16,3 0 0 0,-1 6 0 15,-2 7-3-15,-3 8 3 0,-3 7 0 16,-4 8-1-16,-5 4 3 0,-5 0-2 15,-5 11 0-15,-3 8 0 0,-7 6-1 16,-4 4 1-16,0 3-1 0,-13 4 1 0,-5-3 0 16,-1 0 0-16,-6-4 2 15,1-1-1-15,-5-2-2 0,-2-2 1 16,-2-3 2-16,4-2-2 0,2-6-1 15,4-2 1-15,7-4 1 0,7-4-1 16,3 0-3-16,2-3 2 0,4 0 2 0,0 1-2 16,0-1 2-16,0 3-6 0,4 1 4 15,6 0 1-15,7 4-1 0,0 0 1 16,3-1 1-16,1 2-1 0,4 2-1 15,6 0 1-15,2 0 0 0,4 1-8 16,-2 0-16-16,6-1-10 0,-5-1-25 0,-3-5-39 16,-2-3-101-16,-7-2-121 15</inkml:trace>
  <inkml:trace contextRef="#ctx0" brushRef="#br0" timeOffset="-202022.72">22155 8655 105 0,'2'-2'204'16,"-2"-1"-155"-16,3 2-16 0,-1 0 13 15,-2 1-10-15,0 0-5 0,0 4-7 16,0 11 3-16,0 3-6 0,-9 5-7 15,-3 3-5-15,4-2 8 0,-3-1-4 16,3-3-2-16,0-5-1 0,6-6 4 0,-2-4-4 16,4-4-9-16,0-1 1 15,0 0 0-15,6-1 2 0,8-10 2 16,5-5-2-16,4-5-4 0,1-2 2 15,7-1-3-15,0-1 1 0,0 1 1 0,2 0-1 16,-6 1-2-16,0 4-2 0,-2 3 1 16,-6 5 3-16,-5 5-3 0,-6 5 1 15,-8 1 1-15,0 0 0 0,0 5 1 16,0 7 0-16,0 5 1 0,-2 1 1 15,-2 2-2-15,0 3 1 0,2-1 1 16,-2 0 1-16,4-1-2 0,-4-1-2 16,4-3 3-16,0-1-2 0,0-3-1 15,0-3-1-15,0-2-1 0,4-3-13 16,6-2-21-16,5-3-11 0,1 0-15 0,1 0-43 15,-3-8-117-15</inkml:trace>
  <inkml:trace contextRef="#ctx0" brushRef="#br0" timeOffset="-200956.66">22598 8749 62 0,'2'0'-19'0,"-2"0"210"0,2 0-142 0,2 1-30 16,0 0 27-16,4-1-7 15,5 0-5-15,3 0-5 0,5-3-3 16,6-5-1-16,4-2-7 0,2-5-6 0,-2 0-1 15,0-3-1-15,0 0 1 0,-2-1 5 16,-8-1-6-16,-7 3-3 0,-6-1-1 16,-6 1 1-16,-2 2 5 0,0 2-2 15,-8 3 0-15,-4 3 1 0,-7 2 2 16,-4 3-6-16,1 2 0 0,-1 3-3 0,-2 12-1 15,2 3 1-15,3 4-4 0,3 4 0 16,3 4 1-16,1 3 1 0,5 1-2 16,6-1-2-16,2-1 4 15,0-4-2-15,8-3-2 0,7-4 0 0,7-1 3 16,14-5-2-16,-1-4 1 0,8-6 0 15,7-5 0-15,-3 0-3 0,3-10 2 16,0-6-4-16,-3-1 2 0,1-2 2 16,-7-2-1-16,-4-1 2 0,-6-3 1 15,-6-1 1-15,-8 1-1 0,-5 1 0 0,-4 0 1 16,-8 3 2-16,0 4-3 15,0 3 4-15,-8 4 2 0,-7 1-3 16,1 3-1-16,2 4 1 0,-1 2-1 16,1 0-1-16,1 0-2 0,1 2-1 0,0 9 2 15,-3 2-2-15,3 5 0 0,0 3-1 16,-3 4 2-16,3 1 0 0,2 4-8 15,1-2-1-15,3 1 1 0,2 0 2 16,2-4-2-16,0-3-3 0,9-1-2 16,5-3 0-16,7-3 6 0,3-4 4 0,10-6 3 15,-1-4-3-15,4-1 1 0,-2-1-4 16,2-11-1-16,-2-2 1 15,0-3 4-15,-4 0 0 0,-6-3 3 16,-4 0 0-16,-2-1-1 0,-7 1-1 0,-2-3 8 16,-3 2 2-16,-5 0-4 0,-2 0-1 15,0 2 2-15,0 0-1 0,0 4-3 16,-9 3 7-16,1 6 0 0,-2 2-2 15,1 2-7-15,-1 2 5 0,-2 0-2 16,1 5-2-16,1 8-1 0,2 3-1 0,-3 3 2 16,5 2-1-16,0 2-1 0,4-1 0 15,2 0 1-15,0-1 0 0,0-3 0 16,2-2-1-16,6-3 1 0,1-4 1 15,3-5-2-15,0-4 0 16,5 0 3-16,-1-6-1 0,5-10-1 0,2-6 0 16,2-4 3-16,2-6 0 0,6-2-4 15,-4-5 7-15,-3-1-1 0,-1-2-4 16,-4-2 2-16,-7-4-1 0,1-5 1 15,-7-1-2-15,0-3-2 0,-4 0 2 16,-4 7 0-16,0 9-1 0,0 17 0 0,-4 15 2 16,-4 9 3-16,-6 0-2 0,3 16-4 15,-5 10 1-15,3 8 0 0,-1 7 1 16,4 4-2-16,3 4 1 15,5-1 0-15,2-2-2 0,0-2-1 0,6-6-3 16,13-2 2-16,0-6 1 0,5-5-2 16,-1-4 0-16,4-8 2 0,-2-5 0 15,6-2-4-15,0-4 1 0,2 0 2 16,2-1 3-16,-2 0-1 0,-2 2 1 15,-4 0 2-15,-2 2 0 0,-9 1-2 0,1 1-1 16,-9 2 2-16,-2 4 1 0,-3 3-2 16,-3 1 1-16,0 3 2 0,0 1-1 15,-3 0-1-15,-5-1 2 0,-4 0 1 16,-5-2 2-16,-1 0 2 0,-5-3 3 15,-2-3 0-15,-2 0-1 0,0-3-9 0,5 0 1 16,-3-4 0-16,4 0-2 16,3-2-11-16,-1-3-20 0,2 0-35 15,-1-3-82-15,1-6-262 0</inkml:trace>
  <inkml:trace contextRef="#ctx0" brushRef="#br0" timeOffset="-199635.59">24884 8539 35 0,'0'-4'281'0,"0"3"-203"0,0 0-7 16,0 1-14-16,0 0-15 15,0 0-11-15,0 9-10 0,-8 5 0 16,4 4-1-16,-3 6-10 0,1 2 0 16,-4 1 1-16,0 1 8 0,-1-3-8 15,5-4-2-15,2-6 0 0,2-5-5 0,2-3-4 16,0-5 1-16,4-2 1 0,8 0 1 15,5-5 0-15,4-10-4 0,3-3 4 16,5-2-2-16,2-1-2 0,0-1 2 16,-2-2 0-16,2 1-1 0,-2-1-1 15,-2 2 1-15,-2 0 1 0,0 3 0 0,-7 6-3 16,-5 6 2-16,-5 2 2 15,-4 5-3-15,-4 0 0 0,0 0 0 16,0 8 3-16,0 6-1 0,-4 5-1 16,-4 4-2-16,1 0 5 0,-1 0-2 0,2-1-1 15,0-4 3-15,2-2-1 0,2-2 2 16,2-6 0-16,0-1-3 0,0-5 2 15,0-2-2-15,12 0 0 0,7-9-2 16,3-5 4-16,5-2-3 0,4-2-2 16,0 0 2-16,2-2 0 0,-2-1 1 0,-2-1-8 15,-4 1 2-15,-6 1 2 0,-3 3 1 16,-8 3-2-16,-3 7 3 15,-3 2 2-15,-2 4 0 0,0 1-1 16,0 0 1-16,-9 1-1 0,3 11-1 0,-6 5 0 16,1 2 1-16,1 3 1 0,-2 2 2 15,-1 0-1-15,3 0-2 0,0 1 3 16,1-3-2-16,3 0-1 0,4-2 0 15,2-5 0-15,0 0 0 0,10-2-4 16,7-5 0-16,2-2-7 0,3-6-11 0,5 0-9 16,6 0-13-16,2-6-2 0,1-5-6 15,-3-3-3-15,-4-2-8 0,-5 0-11 16,-1 0 2-16,-6-2 27 15,-3 0 32-15,-1-1 20 0,-3 0 14 0,-2-1 14 16,-6 3 11-16,-2 0 0 0,0 2 4 16,0 4 3-16,0 2-14 0,-4 2-2 15,-2 2-12-15,0 2-4 0,-3 2-1 16,1 1 0-16,0 0-9 0,-5 6-3 15,3 12-2-15,-2 3 0 0,1 3-1 0,1 2-1 16,4 0 0-16,4 2 2 0,0 0-4 16,2-3 1-16,0-1-3 0,12-2 3 15,7-4-3-15,3-2 1 0,5-6 2 16,0-6-4-16,-2-4 2 0,-4 0-1 15,-1-2 2-15,-3-8 1 0,-5-4-2 16,1-2-1-16,-9-2 2 0,-2-1 1 16,-2 0-1-16,0-1-2 0,-4 1-2 15,-5 0 6-15,1 1-4 0,0 2 0 16,4 2 0-16,2-2 1 0,2 4-2 15,0 2-2-15,4 3-2 0,6 1-2 0,7 4-6 16,3 2 0-16,3 0-3 0,4 0-2 16,-2 5 1-16,2 2 8 0,-2 3 0 15,-3 2 3-15,-1-1-1 0,-5 2 3 16,1-1 3-16,-7 0 1 0,-3-2 0 15,-5-1-1-15,-2-3 3 0,0 1 2 16,-2-4 0-16,-7 0-1 0,1-1-2 16,0-2 2-16,-1 0-2 0,1 0-1 15,4 0 1-15,2 0 1 0,2-2-2 16,0-3-2-16,4 0 0 0,6 3-2 0,5 0 0 15,1 1-3-15,3 1 2 0,4-1-5 16,4 1 2-16,4-1 3 0,6-1 6 16,2-3-1-16,5-2-3 0,-5-3 2 15,0-3 1-15,-2-5 1 0,1-2-1 16,-7-1 0-16,-5-1 2 0,-7-1-1 15,-9-1-3-15,-8 0 9 0,-2 2 4 16,-6 3 10-16,-12 6 1 0,-5 5 1 16,-6 4-2-16,0 4 0 0,-2 2-7 15,2 12 0-15,4 3 3 0,5 4-3 0,3 2-8 16,7 3 0-16,6 1-3 0,4 1-1 15,10 0-3-15,17 1 0 0,12 0 2 16,17-2-4-16,16-3-13 0,15-4-12 16,14-5-12-16,5-2-21 0,5-4-25 15,1-6-107-15</inkml:trace>
  <inkml:trace contextRef="#ctx0" brushRef="#br0" timeOffset="-198937.55">27520 8039 75 0,'-2'-6'167'0,"-5"1"-35"15,5 2-65-15,2 1-5 0,-2 1-7 16,2 1-15-16,0 0-11 0,0 8-13 0,0 14 1 16,-4 9 4-16,-2 11-9 0,0 4-5 15,-3 6 7-15,1 1-8 0,2-2-3 16,2-1 0-16,-2-6 1 0,3-5 0 15,-3-8-2-15,0-6 0 0,6-6 0 16,-2-6-2-16,2-7 0 0,0-3 1 0,0-3 1 16,0 0-3-16,0 0 2 0,8-9 1 15,3-4-1-15,1-2-1 0,3-3-1 16,-1 0 2-16,3-3-1 15,-1 1-1-15,7-2-1 0,0 1-1 0,1 5-2 16,1 4 3-16,0 3-2 0,-2 5 3 16,-1 4-1-16,3 0-1 0,-4 0 2 15,-5 8-2-15,1 6 1 0,-9 0 1 16,-4 2 0-16,-4 2-1 0,0 1 2 15,0 0-1-15,-10-3 1 0,-2 0 2 0,-7-1 0 16,2-2-1-16,1-1 1 0,-7-1 1 16,3 0 4-16,-7-4-1 0,2 1 2 15,-2 0-3-15,4-5 2 0,3 2-5 16,3-1 0-16,3-4-1 0,3 0 0 15,5 0-2-15,2 0-5 0,0 0-4 16,4 0-8-16,0-6-10 0,6 1-25 16,8-3-14-16,5 0-24 0,0-4-97 15,1-3-107-15</inkml:trace>
  <inkml:trace contextRef="#ctx0" brushRef="#br0" timeOffset="-198744.54">27912 8395 227 0,'11'0'238'0,"-5"0"-204"16,0 5 10-16,2 6-8 0,-1 2 5 15,-1 1 0-15,0 4-16 0,-4 0-7 16,0 0-8-16,2 1-7 0,-2 1-2 16,2-2 0-16,3 0 0 0,-3-1-3 15,4-2-7-15,-2-3-9 0,2-3-13 16,-1-2-13-16,1-5-17 0,0-2-34 0,-2 0-75 15,-1-6-103-15</inkml:trace>
  <inkml:trace contextRef="#ctx0" brushRef="#br0" timeOffset="-198511.52">28282 8343 80 0,'0'17'212'0,"0"-1"-150"16,-8 6-30-16,0 4 21 0,0 3-19 15,-1 3-2-15,-1 4-2 0,0 4-1 0,-3 1 1 16,3 3 1-16,-3-1-8 0,-1 2-11 15,2-2-3-15,-1 0-2 0,-3-6-4 16,3-6-2-16,3-3 1 0,4-10 0 16,0-5-3-16,3-7-4 0,3-5-5 15,0-1-7-15,0 0-18 0,9-1-5 0,5-12-15 16,7-6-37-16,-5-5-95 15,-3-1-47-15</inkml:trace>
  <inkml:trace contextRef="#ctx0" brushRef="#br0" timeOffset="-197536.47">28601 7938 42 0,'0'-1'14'16,"0"0"133"-16,0-1-130 15,0 1-2-15,0 0 3 0,0 1 3 16,0 0 6-16,0 0-16 0,0 1-5 0,-2 5 9 16,-5 2 9-16,5 0-2 0,-4 1 6 15,-2-1-1-15,0 0 6 0,-1 1-8 16,5-1-4-16,-4-1-1 0,2 1-5 15,-3-2 0-15,5 0-3 0,0 2 0 16,2-3-1-16,-2 0-6 0,2 0 0 0,-2 1 0 16,0 0 1-16,2 1-2 0,0-2-3 15,2 0 3-15,0-1-1 0,-3-1 0 16,3 2-1-16,-2-2 3 15,0-1 0-15,2 0-4 0,-2-1 3 0,0 3 0 16,-2 1-1-16,0 2-1 0,0-1-2 16,4 3 1-16,-4 0-2 0,4 1 2 15,0-2-1-15,0 2 0 0,0-1-1 16,0 1 2-16,0-2-1 0,0 2 0 15,-4-1 1-15,-1 1-1 0,3 2 0 16,-2 0 1-16,0 2 0 0,2 0-2 0,-2 3 1 16,2-1 1-16,0 4-1 0,0 3-1 15,2 2 1-15,0 3 1 0,0 2 0 16,0-1-2-16,0 0 1 15,-2-3 1-15,2-2 0 0,0-3-1 0,0-4-1 16,0-3 3-16,0-5-2 0,0-4-1 16,0-4 0-16,4-1 2 0,4 0 0 15,6-2 2-15,3-10-3 0,4-2 1 16,1-2-1-16,-3-6-1 0,2 1-2 15,-1-2-2-15,-3-2 0 0,-1-1-1 0,3-1 3 16,-2-2-1-16,-5 2 0 0,0 5 0 16,-5 6 3-16,-1 7 3 0,-6 5-1 15,0 2-1-15,0 2 1 0,0 0 0 16,0 4-3-16,-4 7 2 0,-1 3-1 15,3 2 2-15,2 2-1 0,0 0-3 16,9 1 3-16,1-3 0 0,9-1 0 16,-1-2-5-16,5-2-1 0,4-3 3 15,2-3 1-15,2-4-1 0,2-1-4 16,-6 0 5-16,-2-6-2 0,-5-3 0 0,-7-1 1 15,-5-3 1-15,-6 0-2 0,-2-1 4 16,-6 0 0-16,-7 3 2 0,-1 2 0 16,-5 2-1-16,3 4 1 0,1 1 8 15,5 1-5-15,4 1-2 0,4 0-2 16,2 0-1-16,0 3 0 0,0 4-2 15,0 1 1-15,6-1 3 0,4 2-2 16,-2 0-2-16,5 2 2 0,-1 1 1 16,3 3-1-16,3 1-1 0,-1 2 2 15,4 0 0-15,-5 2-1 0,-1-1-1 0,-3 0 2 16,5 2 1-16,1 0 5 0,-1 1 1 15,1 1 0-15,-3-5 1 0,-7 0-2 16,-2-6 3-16,-6-3 3 0,0-1 7 16,0-2-5-16,-14 1 0 0,-3 0 0 15,-3-2-4-15,-3 1-1 0,-8-1-1 0,-2 1-5 16,-2 1-1-16,1 0-1 15,1 0-3-15,7 2 0 0,3-3-4 16,4-1-17-16,3 2-12 0,7 0-22 16,-1-2-32-16,-2 0-89 0,1-1-192 0</inkml:trace>
  <inkml:trace contextRef="#ctx0" brushRef="#br0" timeOffset="-195539.35">7378 10234 15 0,'-7'4'185'0,"3"-3"-116"16,2 1-29-16,2-2 14 0,0 2-18 16,0-2-6-16,0 0 9 0,0-6-15 0,0-6-10 15,4-3-1-15,9-5 10 16,-1-4-4-16,0-4-3 0,1-5 5 15,-3-2 2-15,5-6-1 0,-3-2-8 16,-2-5-7-16,5-1 0 0,-9-3-6 0,-2-2 1 16,-2-1-1-16,-2-3 2 0,0 3-2 15,-4-1-1-15,-4 0 0 0,-2 11 1 16,-1 6 2-16,1 12-11 0,2 10 24 15,3 9-6-15,1 6-1 0,2 2-4 16,0 14-5-16,-2 19-1 0,2 13 2 0,2 13-2 16,0 11 10-16,0 8-9 0,6 10 0 15,-2 11-2-15,-2 3 2 16,-2 6 1-16,0 2-1 0,-4 2-2 15,-6-2 1-15,-2-5 3 0,-3-8 0 16,-6-10-3-16,-1-13 2 0,3-14-1 0,-4-12 4 16,9-13-2-16,1-12 1 0,5-10 3 15,2-8-1-15,4-5-3 0,-2 0 3 16,4-10-2-16,0-9-2 0,12-10-4 15,9-7 1-15,2-6 2 0,8-4 1 16,-2-2-9-16,4-1-5 0,2-3 0 0,2-1-5 16,4 1-8-16,-1 1 0 0,-1 7 2 15,2 0 11-15,-4 5 4 16,3 2 3-16,-9 4 0 0,-4 2 6 15,-9 6-1-15,-5 4 1 0,-5 3 7 0,-2 1 1 16,-6 1 0-16,0 1-2 0,0-1 1 16,0 4 4-16,-8 3-2 0,2 0-3 15,-5 3 5-15,1 3-3 0,0 1-2 16,-5 0-5-16,3 2 5 0,-1 0-1 15,-3 1-1-15,5 9-1 0,-1 1 0 0,2 2-1 16,1 2-2-16,3 0 0 0,0 4-1 16,0 3 1-16,4 0 0 0,2 3 2 15,0 0-4-15,0 0 2 16,0 2 2-16,6-2-3 0,2-1 0 0,3-5 2 15,3 0-2-15,5-5 3 0,1-3-4 16,-3-2 4-16,4-4-3 0,-7-5 1 16,3 0 2-16,-9 0 0 0,0-5-2 15,-6-4 2-15,2-2 2 0,-2-5-2 16,-2-1-2-16,0-2-1 0,0 0 2 0,0-2 0 15,-6-1-2-15,0 2 1 0,0 0 2 16,2 0-2-16,2 1-2 0,2 3 3 16,0 4-1-16,0 2-1 0,12 7-4 15,2 2 1-15,5 1 1 0,4 0 0 16,2 2-4-16,-3 7 4 0,3 2 1 15,-2 1 0-15,-3-1 0 0,1 1 0 16,-4-3 3-16,-5 3-1 0,-4-2-1 16,-1-1 0-16,-5 0 2 0,-2-3 1 15,0-2-3-15,0-4 2 0,0 0 1 0,0 0 2 16,0 0-4-16,0-8 0 0,0-3 1 15,0-2-1-15,8-3-1 0,6 0 2 16,1 2-2-16,-1 1 1 0,3 2 1 16,-1 2-2-16,1 4 1 0,-1 0 0 15,7 3-2-15,4 1-1 0,4 1-3 16,8 0-17-16,5 0-14 0,3 0 0 15,3 0-24-15,0-3-53 0,-7-3-138 16</inkml:trace>
  <inkml:trace contextRef="#ctx0" brushRef="#br0" timeOffset="-194669.3">9693 10296 34 0,'0'0'143'15,"0"0"-32"-15,0 0-73 0,0 0 11 16,0 0 1-16,0 0-15 0,0 0-6 0,0 0-1 16,0 0-11-16,0 0-5 0,0 0-6 15,0-1 3-15,6-2 2 16,4-2 0-16,-1 1 1 0,5-2-4 15,-2-4 1-15,9-4-1 0,2-2-3 0,4-4 4 16,4 0 1-16,2-4-5 0,-2-3 1 16,0-1 1-16,-2-3-2 0,-7 4-3 15,-3 0 1-15,-4 1-2 0,-9-1 2 16,-2 1-2-16,-4 1 1 0,0 1 1 15,-15 4 0-15,-5 6-2 0,-1 6-2 0,-6 8 4 16,-2 0-2-16,-2 15 0 0,-2 10 2 16,-2 8-1-16,6 7-1 0,4 6 1 15,11 1-2-15,6 2 3 16,3 1-2-16,5 1-3 0,0-6 3 0,13-3 1 15,7-6-3-15,5-7-1 0,10-8 0 16,1-8 3-16,-1-10-5 0,2-3-1 16,-2-5 2-16,-4-10 2 0,2-3 0 15,-8-5-2-15,0 0 3 0,-7-3 3 16,3 0-3-16,-7 0 0 0,3 2 1 15,-2 2 0-15,-3 3 1 0,-4 3-2 0,0 3 2 16,1 3 0-16,-3 4-2 0,2 4 0 16,3 2-3-16,-1 0 3 0,0 0-1 15,3 9-2-15,-1 5 1 16,-2 3-3-16,-3 0-1 0,-5 2-1 0,-2 3 1 15,-2-1 6-15,-13 3 0 0,-4 0-3 16,-1 0 4-16,-5-1 1 0,0 0-2 16,-4-1 0-16,0-1 4 0,4-2 0 15,5-5-1-15,3-3-4 0,9-6 2 16,4-4-1-16,4-1-4 0,8 0-18 0,11-8-11 15,8-11-12-15,6-5-26 0,4-7-46 16,2-6-70-16,0 0 5 0</inkml:trace>
  <inkml:trace contextRef="#ctx0" brushRef="#br0" timeOffset="-194488.29">10590 9962 241 0,'0'-10'180'0,"0"5"-124"16,-4 2-5-16,-7 3-5 0,-3 0-17 16,-5 13-7-16,3 8-6 0,-1 6-8 15,1 6-1-15,3 6-5 0,5-1-2 0,2 3 2 16,6-5-1-16,0-1-1 0,0-2-1 15,12-5-5-15,9-1-9 0,2-12-2 16,4-3 12-16,1-9-20 0,-1-3-10 16,4 0-3-16,-4-12-52 0,-4-7-54 15,-4-5-50-15</inkml:trace>
  <inkml:trace contextRef="#ctx0" brushRef="#br0" timeOffset="-192917.2">10776 9842 11 0,'2'-34'11'0,"2"5"173"15,-2 9-125-15,0 7 7 0,-2 6-3 16,0 5-15-16,0 2-9 0,0 0-14 15,0 0-13-15,0 1-10 0,2 10 14 16,0 7-4-16,-2 8-2 0,0 3 2 16,0 5-7-16,0 4-3 0,0 6 0 0,0 4 3 15,-2 7 5-15,-4 1-4 16,-4 2 4-16,-3 0-2 0,1-2-2 15,-3-6 3-15,1-5 9 0,0-7-5 16,3-7-7-16,1-7-4 0,2-8 2 16,1-7-1-16,7-8 0 0,-2-1-1 0,2 0 0 15,0-1 0-15,7-13-2 0,7-3-2 16,0 0-10-16,7-3-2 0,-2 2 1 15,1 1-10-15,3 2 4 0,0 4 4 16,0 2 2-16,-1 3 10 0,3 0-1 16,-2 3 5-16,2 1-2 0,0-2 2 0,3-1-2 15,1-3 2-15,-2-2-2 16,-2 0 1-16,-4-2 2 0,-5 1-3 15,-1-2 3-15,-7-1-1 0,-8-2 0 16,0 0 3-16,0-1 4 0,0-1-1 0,-12 2-3 16,-1 3 1-16,-5 5 8 0,1 5-2 15,-4 3 0-15,1 0-1 0,5 12 0 16,1 7-3-16,1 7-4 0,1 4 3 15,4 4-4-15,-1 2 1 0,1-2 1 16,4 0-2-16,4-1 3 0,0-2-4 0,8-4-1 16,11-3 2-16,4-8 0 0,4-4 0 15,6-5-2-15,0-7 1 16,6 0 1-16,-2-9-1 0,-2-8-2 15,3-3 3-15,-10-2-1 0,-3-1-2 0,-4 0 1 16,-7 2 2-16,-1-1 0 0,-5 2-1 16,0 3-1-16,-1 1 3 0,-5 5-2 15,-2 6 3-15,0 1 2 0,0 3 0 16,0 1 2-16,0 0-8 0,0 0-1 15,0 9-1-15,0 10 4 0,-5 1-2 0,1 2 0 16,4-1 0-16,-2-3 2 0,0-2-3 16,2-2-1-16,0-1-1 0,0-5-3 15,4-1-6-15,5-4-2 16,-1-3 0-16,2 0-4 0,5 0 3 0,-3-9-19 15,3-1 11-15,-1-1-3 0,-4 4-5 16,7-2 7-16,-7 5-27 0,7 0 12 16,3 1 22-16,3 0-30 0,0 3-11 15,-2 0 36-15,-1 0 20 0,1 0 3 16,-2 0 7-16,1 0 13 0,-1 0 4 0,-3-4-3 15,-1 1 18-15,-9-2-24 0,-2-2 5 16,-4-3 0-16,0-2-1 0,0 0-5 16,0 0-7-16,-8 2-6 0,-4 3 5 15,-1 2 1-15,1-1-1 0,-5 5-4 16,1 1 3-16,1 0-2 0,1 5-4 15,5 7 0-15,-1 5 0 0,4 3 1 16,0 4-2-16,4 0 1 0,2 1 1 16,0-1 0-16,0-2-2 0,6-2 0 15,4-3 3-15,7-7-1 0,3-7-2 16,11-3 2-16,5 0 7 0,-1-16-6 0,4-4-3 15,-4-4 2-15,2-7 0 0,-4-2 2 16,0-5-3-16,-4-1 2 0,-4-4 3 16,-4-1 0-16,-5-3-2 15,-1-1 2-15,-7-2 0 0,-2-1-2 0,-2-1-3 16,1 1 0-16,-3 6 0 0,-2 9 0 15,0 16-1-15,0 9 2 0,0 8 1 16,0 3-1-16,-7 2-6 0,3 11 3 16,-2 5 4-16,-2 4-1 0,-2 6-2 15,-3 4 1-15,1 5 1 0,-1 5 0 0,-3 3-1 16,1 1 0-16,-1-1 2 0,7-2 0 15,3-6-3-15,4-2 1 0,2-2 1 16,0-3 3-16,0-3 10 16,13-6-3-16,3-5-6 0,5-4-2 0,4-5 6 15,6-6-6-15,4-1 2 0,4-2-1 16,4-13-4-16,1-2 2 0,-1-3 2 15,-1-2-1-15,-7 0-2 0,-6-1-1 16,-7 2 1-16,-11 2 1 0,-7 3-1 16,-4 1 1-16,0 0 1 0,-10 4-1 0,-5 1-2 15,-3 6 0-15,1 4 0 0,2 0 1 16,1 5-2-16,4 10-3 0,3 2 3 15,3 4 0-15,4 1-5 0,0 2 1 16,0 1-3-16,13 1-5 0,5-2-7 16,9-1 6-16,8-3 16 0,9-5-5 0,1-7 0 15,-1-2 2-15,-3-3-3 16,-4-3 1-16,-4 0-1 0,-6 0 0 15,-10-8-8-15,-5-2 6 0,-8-3 5 16,-2-1 2-16,-2 1 1 0,0-1-1 0,-2 0-2 16,-8 3 1-16,-2 2 4 0,-1 3-2 15,3 5 5-15,-3 1-1 0,3 4-3 16,0 12-1-16,-1 5-2 0,5 4 1 15,-2 3 1-15,4-1 2 0,2 0-4 16,2-3-1-16,2-5 3 0,12-5-3 0,9-4 3 16,8-7 7-16,6-3-6 0,5-8 0 15,7-12-3-15,5-9 0 16,0-8 1-16,-1-6-1 0,-1-6-4 15,-2-4 4-15,-9-6 1 0,-6-1-3 0,-8-7 4 16,-8-3-3-16,-3-2 0 0,-8 0 2 16,1-3 0-16,-9 4-3 0,0 7 2 15,0 12-1-15,-11 18 1 0,-1 17 3 16,-7 16 18-16,3 1 1 0,-3 24-16 15,-4 10 0-15,1 13 6 0,-3 10 0 16,0 10-10-16,7 6 0 0,7 1 0 0,11 2-6 16,23-5-14-16,29-7-16 0,16-7-8 15,21-13-17-15,10-12-59 16,4-11-164-16</inkml:trace>
  <inkml:trace contextRef="#ctx0" brushRef="#br0" timeOffset="-192163.16">14383 10181 35 0,'0'2'17'0,"2"1"14"0,-2-1-21 0,0-1 60 15,0-1-18-15,0 0-9 0,2 0 15 16,-2 0-4-16,0-3-19 0,0-6 5 15,0-1 6-15,0-1-12 16,0-2-8-16,0 1 1 0,-4 0 0 16,-2 1-5-16,-2 1-4 0,-3 2-2 0,-1 2-4 15,4 4 0-15,-7 2-1 0,3 0-3 16,-3 10 2-16,3 8-2 0,-3 10-4 15,5 3 1-15,2 7-1 0,2 1-1 16,3 1-3-16,3 0 1 0,0-2 1 16,9-2-1-16,9-7-3 0,7-8 1 0,2-5 1 15,2-7-7-15,2-4-5 0,0-5-3 16,4 0-3-16,-2-14-9 0,-2-3-18 15,0-4 3-15,-4-3-3 16,-2-2-16-16,-2-3-8 0,-5-1-18 0,-1-6-40 16,-5-2-20-16</inkml:trace>
  <inkml:trace contextRef="#ctx0" brushRef="#br0" timeOffset="-189524.01">14751 9730 2 0,'0'-15'24'0,"4"4"13"0,-2 2 159 16,-2 4-149-16,2 2-6 0,-2 2 4 15,0 1-4-15,0 0-6 0,0 0-10 16,0 0-7-16,0 1-1 0,0 6 0 15,2 5-5-15,-2 4-2 0,0 0 0 16,0 3-1-16,0 6 1 0,-2 4-5 16,-6 10 4-16,-2 7 8 0,3 5-4 0,-1 5 1 15,-2 1 1-15,2 2-4 16,-1-1-2-16,1-3-1 0,2-6-1 15,2-7 0-15,4-4-5 0,0-8 2 0,0 0 0 16,8-7-3-16,2-8-1 0,-1-8 1 16,-1-7-1-16,4 0 3 0,1-12-3 15,3-4 1-15,-1-3-1 0,1-1-1 16,-1-4-3-16,1-2-1 0,1-2 0 15,-3-1-3-15,1 0 0 0,-1 4-2 16,-6 2 4-16,5 7-1 0,-7 5-4 16,-4 7 7-16,2 4-2 0,-4 0-2 15,0 2 2-15,0 9 3 0,0 2 0 16,0 4-4-16,2 0 0 0,7-1 3 0,-1-2-7 15,8-3-4-15,3-1-3 0,4-4-3 16,1-3 14-16,3-1 1 0,2-2-16 16,-4 0 8-16,4-4 6 0,-4-7-2 15,-4-2 6-15,-5 1 4 0,-6-2 2 16,-1 0-2-16,-7 0 3 0,0-1 4 0,-2 0 0 15,0 2 6-15,0-1-5 16,-8 1 2-16,1 1 2 0,-5 0-4 0,0 3 2 16,-1 3 1-16,3 1-2 15,-1 3 1-15,1 1 0 0,0 1 0 16,-1 0 3-16,3 3-6 0,0 8-1 0,0 4-2 15,-1 2 2-15,1 7-2 0,2 2-3 16,0 4 4-16,2 0 1 0,4-1-6 16,0-5 0-16,0 0 3 0,10-6 0 15,2-4-2-15,5-4-1 0,-1-6 0 16,9-4 3-16,-2 0-2 0,4-7-1 0,2-5 1 15,0-6-1-15,2-1 0 16,-7-2 2-16,-5-2-2 0,-4 4-1 16,-5-4 1-16,-6 3 0 0,-4 1 2 15,0 0 1-15,0 5-3 0,-10 3-1 0,-1 6 3 16,1 5-2-16,-4 0 0 0,-1 8-3 15,3 8 3-15,3 1 1 0,3 1-2 16,4 4-2-16,2-3 2 0,0 0 2 16,0 0-7-16,2-1 1 0,13-1 3 15,3-7 2-15,7-4-2 0,2-6 0 0,2 0 3 16,0-6 2-16,0-6-3 0,2-5-3 15,-6-1 6-15,-3-2-3 16,-5-1 0-16,-3 0 0 0,1-1 1 16,-5 0 3-16,-2-2 1 0,-3 3-2 0,-3 2 3 15,-2 3 0-15,0 4-3 0,0 4 0 16,0 4 1-16,0 4-2 0,0 0-2 15,0 0-3-15,0 12 2 0,0 4 1 16,0 4 0-16,4 5 0 0,-4 1 0 16,0 3 0-16,0-2 0 0,0 0 0 0,0 0 0 15,0-7 0-15,0-2 0 0,0-7 0 16,0-4 0-16,-2-3 1 0,0-3 0 15,2-1 0-15,0 0 0 16,0-8 0-16,0-6 0 0,4-2-3 0,4-3 2 16,4 0 0-16,3 1-2 0,-1 0-2 15,3 3-1-15,-1 2 2 0,3 1-5 16,0 4-1-16,-1 3-1 0,3 2 1 15,2-1-3-15,1 1 9 0,5 0 4 16,-2 1-1-16,0 0-1 0,-4-1 1 0,-2-1 1 16,-5-1 0-16,1 0 0 0,-7 0 1 15,-4 0 2-15,-4 1 0 0,-2-1-1 16,0 0 4-16,-2-2 1 0,-4 1-2 15,-6 3-1-15,1-1 0 0,-5 4 2 16,-3 0 2-16,3 0-4 0,-5 9 3 16,0 7 0-16,3 5-1 0,1 4-2 15,5 4-2-15,-1 1 1 0,3 2 3 16,2-3-5-16,6-1 1 0,2-6 0 15,2-2-5-15,10-4 4 0,7-7-4 16,5-3 2-16,7-6 2 0,7 0-2 0,5-9-1 16,1-6 0-16,-5-4-1 0,-4-2-9 15,-8-1-1-15,-7-2 5 0,-7 5-2 16,-3 0-2-16,-4 2 5 0,-6 4 5 15,0 0-1-15,0 4 1 0,-2 4 0 16,-6 5 2-16,2 0-1 0,0 0-1 16,2 9-2-16,4 1 2 0,0 3 0 15,0-1-2-15,0 1-1 0,10-3-2 16,4-3-7-16,9-4-2 0,4-3 10 15,2 0 5-15,6-2 0 0,-4-8-4 0,-2-1 2 16,-2-2 2-16,-4-3 1 0,-5 0-2 16,-10-1 1-16,-5 1 0 0,-3 1 2 15,0 1-1-15,-3 3 0 0,-7 3 2 16,-4 3-1-16,1 5 2 0,-3 0 1 15,1 2-2-15,3 13 1 0,2 4-3 16,3 6-1-16,3 3 3 0,2 2-2 16,2-1-2-16,0 0 0 0,4-4 2 15,9-2 0-15,5-4-3 0,7-5 1 16,4-6 3-16,8-8 1 0,0 0-6 0,-1-6 2 15,-1-10 2-15,-4-4-1 0,-4-5-4 16,-7-2 1-16,1-3 2 0,-9-2 1 16,-1-4-1-16,-5-3 1 0,2 1 1 15,-4-2 1-15,0-3-3 0,-4 1 1 16,0-5 2-16,0 0 0 0,0-1-4 0,0 1 2 15,7 3 0-15,-3 4 1 16,4 6-3-16,0 9 1 0,-2 11 2 16,-1 7-1-16,-1 6-2 0,-2 1 2 15,-2 0-2-15,4 7 3 0,-4 4-1 0,0 2 0 16,0 2 3-16,-4 2-2 0,0 1-1 15,0 0 0-15,4-2 1 0,-3-2 0 16,-1 2-1-16,2-2 0 0,0-1 3 16,0-1 1-16,-2 0 3 0,4-2-1 15,-2 2 2-15,-2-1-2 0,2-1-3 0,0 4 0 16,0 1 1-16,0 3-4 0,-3 2 1 15,5 2-1-15,-2 2 2 16,-4 6 0-16,4 1-2 0,-2 5 0 16,0 3 1-16,-2 2 1 0,-3 1-3 0,1-1 1 15,6-2 2-15,0-4 0 0,2-6-3 16,0-8 0-16,0-7 2 0,6-5 0 15,0-6-2-15,3-3 0 0,-1 0 3 16,4-10 0-16,1-8-5 0,3-3-1 16,-3-3 1-16,1-5 0 0,-6-1 0 15,5-3-1-15,1-1 2 0,-6 2 1 0,5 4 0 16,-5 6-1-16,2 4 4 0,-3 9-2 15,-1 4-1-15,-4 5 0 16,4 0 1-16,2 0 0 0,1 7-1 16,1 2 0-16,4 1 2 0,5-1-1 0,6-1 0 15,2-3-1-15,8-3 2 0,-2-2 0 16,2 0-2-16,0 0 1 0,-6-8 1 15,0-3 0-15,-8-1-3 0,-5-1 2 16,-7 1 1-16,-9 0 0 0,0 1-1 16,-9 3 0-16,-7 2-1 0,-5 5 2 0,-4 1-2 15,1 0 1-15,-3 8 1 0,6 8-1 16,2 3-1-16,7 4 0 0,2 3 1 15,3 1 0-15,7-2-1 16,0-2-1-16,3-1 2 0,11-3 0 0,7-2-2 16,10-7 2-16,8-6 1 0,4-4-1 15,3 0-1-15,-3-11-1 0,-6 0 2 16,-3-2-1-16,-3-2 1 0,-11-1-1 15,-1-1 2-15,-7-3 1 0,-4 0-3 16,-1 2 3-16,-7-2-2 0,0 3 2 0,0-1-1 16,0 3 1-16,-2 2-1 0,-3 4 3 15,1 0-2-15,2 5 0 0,2 2 2 16,-2 2-2-16,2 0-5 0,0 0 0 15,0 2 3-15,0 6 0 0,4-2 0 16,-2 2-2-16,0 0 2 0,3-1 2 16,-5 0-4-16,0-2 1 0,0 2 2 15,0-3 1-15,0-1-2 0,0-1 0 16,0 0 0-16,0-1 2 0,0 1-3 15,0-2 0-15,0 1 3 0,0 0-2 0,0 1-2 16,0-1 2-16,0 1 1 0,0 0 0 16,-2 3-3-16,-1-1 2 0,-1 3 2 15,0 1-1-15,-2-1-3 0,2 3 2 16,4 1 2-16,-2 0-2 0,2-1-2 15,0 0 1-15,2-2 2 0,10 1-2 16,1-3-2-16,3-4-2 0,5-2-5 16,2 0 2-16,1 0-10 0,3-8 7 15,2-1 11-15,-4-4-3 0,-4 2-11 16,-3-3 12-16,-7-2 3 0,1-1 0 0,-4-2-2 15,1 0 2-15,-5 2 2 0,0 0 2 16,-2 0 3-16,0 1 4 0,-2 1 4 16,0 4-5-16,0 3-1 0,0 1-3 15,0 5-1-15,0 2-6 0,0 0 0 16,0 4-5-16,0 7 7 0,8 3-3 15,7 3-1-15,1-1 2 0,7 2 0 16,4 0 0-16,4 1-3 0,-2-1-5 16,-4 3 0-16,-1 2 5 0,-1-2-6 15,-4 1 8-15,-7-1 0 0,-4-2 2 16,-8-3-2-16,0 2 1 0,-8-4 4 0,-8-2 10 15,-5 0 3-15,-2-2-1 0,-4 1 7 16,-2-4-2-16,-6 1-1 0,-4 0-2 16,2 1-4-16,0 3-2 0,6-3-6 15,4 3 1-15,6-3-1 0,11-2-7 16,8 0 1-16,2-1-2 0,0-1-3 0,8 4-16 15,11-6-20-15,14-3-28 16,-2-6-63-16,4-15-368 0</inkml:trace>
  <inkml:trace contextRef="#ctx0" brushRef="#br0" timeOffset="-189400">18751 10271 86 0</inkml:trace>
  <inkml:trace contextRef="#ctx0" brushRef="#br0" timeOffset="-182094.58">4787 12775 66 0,'0'-1'91'0,"5"-3"-63"16,-5 1 13-16,4-1-5 0,-4 1 4 15,0 2-7-15,4-1-7 0,0 0 1 16,-2-3-5-16,6 1 1 0,-6-3-3 16,5 1 6-16,-1 0-9 0,-2 0 5 15,0 0-6-15,-2 0-3 0,-2 0-1 16,0 2-1-16,0-2 0 0,0 3-5 0,0 0 2 15,0 1-3-15,0 1 0 0,0 0-1 16,0-1-4-16,0 1 3 0,0-2-1 16,0 0-3-16,0-2 0 0,0-1 3 15,2 1-1-15,2-2-1 0,-2-2 0 16,-2 3 1-16,0-3 2 0,0 3-2 15,0 0 1-15,0-2-1 0,-8 2 3 16,0-2-4-16,-7 1 0 0,-1 2 1 16,-5 3-1-16,-2 1 0 0,-1 1 0 15,-1 0 0-15,-4 1 0 0,-4 12 0 0,0 2-1 16,-2 7 1-16,-1 5 1 0,1 5-2 15,2 7 1-15,4 6 2 0,5 1 0 16,5 5-1-16,9 2 0 0,3-2 0 16,7 3 0-16,0-2-2 0,17-6 1 15,8-5 1-15,8-8-2 0,12-11 1 16,11-10 1-16,8-9 1 0,8-3 0 15,5-7-2-15,-1-12 0 0,3-8 1 16,-3-7 0-16,1-6-2 0,-9-3 1 16,-4 0 1-16,-8-1 1 0,-13 2-1 15,-14 3 1-15,-8-2 1 0,-11 2 6 0,-10 0-4 16,0-2-1-16,-8 2 1 0,-15 2-4 15,-6-1 2-15,-6 4-2 0,2 2 1 16,-6 5-2-16,2 6-1 0,2 6 0 16,-5 10 3-16,5 5-3 0,-2 2-4 15,8 18-5-15,6 2-7 0,9 7-19 0,12 4-21 16,2-1-29-16,0-4-69 15</inkml:trace>
  <inkml:trace contextRef="#ctx0" brushRef="#br0" timeOffset="-180365.49">6255 12593 63 0,'0'0'13'0,"4"0"182"16,-4 0-138-16,2 0-11 0,2 0-6 16,-1 0-7-16,1 3-1 0,0 7-6 15,-4 6-1-15,0 4-2 0,0 7-5 16,0 3-6-16,-4 5 0 0,-5 2-1 0,1 2 17 15,-2-2-13-15,-1 1-10 0,3-2 2 16,-2-5-1-16,2 2-5 0,1-5 1 16,1-4 0-16,2-2 0 0,2-5-3 15,2-2-1-15,0-2-8 0,4-3-18 16,11-1-17-16,1-7-9 0,7-1-32 15,6-1-49-15,-6-13-97 0</inkml:trace>
  <inkml:trace contextRef="#ctx0" brushRef="#br0" timeOffset="-178786.4">7223 12581 27 0,'6'0'59'0,"-6"-1"103"0,2 0-117 15,-2 1-5-15,2 0-3 0,2 12-2 16,-2 6-3-16,-2 5-7 0,0 6-2 15,0 6-1-15,0 3-10 0,-8 2 5 16,0 3 21-16,-1-2-22 0,3-2-7 16,2-4 4-16,-2-2-1 0,2-3-6 0,-3-4-4 15,7-5 1-15,0-4-2 16,-2-4 0-16,2-3-6 0,0-1-8 15,0-4-8-15,2-2-12 0,11-3-14 16,3 0-18-16,7-8-50 0,-4-7-148 0</inkml:trace>
  <inkml:trace contextRef="#ctx0" brushRef="#br0" timeOffset="-178117.36">8149 12673 37 0,'2'-6'-9'0,"6"-1"227"15,-6-4-163-15,-2 0 4 0,2 0-3 0,-2 0-10 16,0 1-13-16,0-1-8 0,0 1-4 16,-4 2-9-16,-4-1 1 0,-5 1-4 15,1 3 0-15,-1 0 3 16,-1 5-7-16,-3 0-1 0,-1 0 1 0,-7 11-4 15,-6 7-1-15,0 4 1 0,-2 7 3 16,-4 7-1-16,2 6 0 0,2 6-2 16,4 2 4-16,10 0-2 0,9 2-3 15,10-3 0-15,0-3 2 0,27-6-2 16,4-6-1-16,14-5 2 0,11-7 1 0,12-8-3 15,9-6 2-15,5-8-2 0,-3-3 4 16,-5-15-3-16,-1-7-1 0,-11-2 2 16,-5-6 2-16,-7-3-3 0,-11 2 0 15,-6-2 6-15,-10 2 2 0,-10 0 0 16,-7 0-2-16,-6 1 0 0,0-2-1 15,-17 1 0-15,-1 2-3 0,-3 1-1 16,-2 1 1-16,-2 5-2 0,3 2-2 16,3 8 2-16,0 3-3 0,9 10-9 15,2 2-5-15,2 8-17 0,6 14-11 0,0 6-18 16,0 1-45-16,0-3-107 0</inkml:trace>
  <inkml:trace contextRef="#ctx0" brushRef="#br0" timeOffset="-177725.33">9288 12515 109 0,'0'-6'186'0,"4"-3"-120"0,-4 6 2 0,0 2-5 16,0 1-15-16,0 1-22 0,0 13-12 15,0 8 9-15,-4 7-4 0,-5 4 6 16,3 5 10-16,-2 3-20 0,-3-2-2 15,3 5 0-15,2-3-2 0,0 2-6 16,0-4-2-16,1-2-2 0,1-3 2 16,2-3-3-16,2-4 0 0,0-4-5 0,0-1-7 15,2-4-12-15,11 0-10 16,3-4-21-16,5-7-22 0,0-7-77 15</inkml:trace>
  <inkml:trace contextRef="#ctx0" brushRef="#br0" timeOffset="-177153.3">10375 12493 49 0,'4'0'147'0,"-4"-1"-79"15,0 1-5-15,0 0-9 0,0 6-19 16,0 13 11-16,-2 6-3 0,-2 4-7 15,2 7-7-15,-2 2-5 0,-1 6-2 16,-1 3 2-16,-2 1 6 0,-2 1-17 16,-1-2-6-16,3-2-2 0,0-6-1 15,2-6-6-15,4-6 2 0,-1-4 1 0,3-4-2 16,0-5-13-16,0-1-9 0,7-1-9 15,7-2-9-15,9-2-14 0,4-5 3 16,0-3-94-16</inkml:trace>
  <inkml:trace contextRef="#ctx0" brushRef="#br0" timeOffset="-176674.27">11334 12640 9 0,'0'-9'246'0,"-6"-1"-194"16,-5 1 4-16,-1 0-6 0,0 1-6 15,-7 2-8-15,3 0 4 0,-3 4-8 16,-6 2-8-16,0 0-3 0,-2 0 1 16,-4 1-4-16,3 10-3 0,1 4-7 0,2 3 3 15,6 6-7-15,3 3-1 0,7 3-1 16,1 3-1-16,6 3 1 0,2 2-2 15,0 2-1-15,10-2 3 0,9-1 0 16,6-3-2-16,8-5-1 0,6-5 0 16,9-8 4-16,10-5-2 0,2-7 0 0,4-4 1 15,10 0-1-15,5-12-2 16,-1-5 1-16,1-7 1 0,-11-1 1 15,-14-6-3-15,-11-1 1 0,-10 1 2 16,-8-3 0-16,-13-2-2 0,-5 0 1 0,-7-2-1 16,-9-4 2-16,-11 3-2 0,-11 1 0 15,-5 0 1-15,-3 7-1 0,-6 3-1 16,-3 10 0-16,-1 5 0 0,5 8-7 15,7 5 1-15,16 6-1 0,11 11-9 16,10 10-32-16,0 3-14 0,0 1-49 0,8-5-7 16</inkml:trace>
  <inkml:trace contextRef="#ctx0" brushRef="#br0" timeOffset="-176173.25">12806 12412 123 0,'0'-4'197'16,"0"-1"-130"-16,0 2-7 0,0 1-6 15,0 1-9-15,0 1-9 16,0 2-22-16,-6 15-3 0,-5 9 7 0,1 6 10 15,-7 6-3-15,9 3-6 0,0 2-5 16,2 4 2-16,2 0-2 0,1 2 0 16,3-1-5-16,0-3 1 0,0-3 4 15,0-4-6-15,0-4-1 0,0-5-2 16,0-3 0-16,0-5-2 0,-4-6-2 0,4-2 0 15,0-6 1-15,0-4-1 0,0 0-2 16,-2-1 1-16,0 2-2 0,0 2-8 16,0 1-8-16,2 1-8 0,0 2-7 15,0 2-15-15,6-1-27 0,0-6-46 16,-1-5-278-16</inkml:trace>
  <inkml:trace contextRef="#ctx0" brushRef="#br0" timeOffset="-173061.07">1174 12868 4 0,'-8'0'4'0,"0"0"163"0,-1 0-118 15,-1 0-9-15,4 0 16 0,0-1-11 16,1-1-12-16,3-1-10 0,-2-2-3 16,4 4-1-16,-2-2-3 0,0 2-2 15,2 1-4-15,-4 0 3 0,4 0 0 16,0 0-2-16,0 0-2 0,0 0-3 0,0 0 3 15,0 0-7-15,0 0-2 0,0 0 1 16,-2 0 0-16,2 3-1 0,0 1-2 16,0 2 3-16,8-1 0 0,3-2 0 15,3-1 0-15,0-2 1 0,3 0-1 16,-3 0 1-16,1 0-1 0,1-8 3 0,-3-5 0 15,1-2-1-15,-3-4 2 16,1-2 6-16,0 1 5 0,-3-3-7 16,-1 0-2-16,0 0 1 0,-6-1 0 15,-2 3-6-15,0 1 2 0,-2 3 0 16,-12 4 1-16,-1 5-3 0,-3 3-1 0,-5 5-1 15,-2 0 0-15,-6 8-1 0,4 9-2 16,5 4 2-16,1 3 2 0,0 3-1 16,1 5-2-16,1 2 4 0,4 3 1 15,3 1-2-15,2 1-1 0,4-1 1 16,1 1 4-16,5-4-5 0,0-4 0 0,9-2 1 15,7-5 1-15,3-6-1 16,1-4-1-16,9-4 0 0,5-5-3 16,5-5-14-16,2 0-17 0,3-6-16 15,-3-6-30-15,-4-7-69 0,-8 1-174 0</inkml:trace>
  <inkml:trace contextRef="#ctx0" brushRef="#br0" timeOffset="-172873.06">1563 12994 84 0,'-6'0'312'0,"1"0"-266"16,-1 0 8-16,2 0-9 0,-2 0-24 0,4 0-8 15,0 0-5-15,2 0-4 0,0 0-6 16,0 2-1-16,0 3-8 0,4 3-20 15,10-2-25-15,7-3-32 0,4-3-65 16</inkml:trace>
  <inkml:trace contextRef="#ctx0" brushRef="#br0" timeOffset="-172392.03">1966 12790 43 0,'-19'0'203'0,"-6"0"-154"15,-1 0-6-15,-5 8 7 0,4 3-23 16,4 3 0-16,6-1-3 0,7 1-8 15,8-1-12-15,2 0-5 0,0 3 1 16,2-3 2-16,6-1-3 0,5-3 0 0,5-2 1 16,1-3 2-16,2-4 0 0,1 0-2 15,1 0 2-15,-4 0 0 0,-3-9 0 16,-5 3-1-16,-3-1 3 0,-2 1 3 15,-2 2 3-15,-2 3 4 0,-2 1 0 16,0-1 4-16,0 1-11 0,0 0 0 16,0 0-3-16,0 9-4 0,-2 4-1 15,-4 5 0-15,6 6 2 0,0 3 0 16,0 7-1-16,8 7-1 0,7 5 0 15,5 3 4-15,3-1-4 0,-2-1-1 16,-3-2 3-16,-3-2 0 0,-3-1-2 0,-3-4 0 16,-7-3 2-16,-2-2 2 0,0-6-3 15,-9-4 0-15,-9-4 4 0,1-5 3 16,1-4-3-16,-7-2 15 0,0-5 4 15,-4-1 0-15,-2-1-6 0,-2-1 0 16,0 0-2-16,2 0-5 0,-4-5 1 16,6-1-3-16,-1 1-2 0,1 0-3 15,6 0-4-15,0 1 1 0,9 0 1 16,6 3 1-16,4-1-4 0,2 1 1 15,0 0-19-15,4 1-16 0,12-1-8 0,13-4-19 16,4-13-43-16,5-8-157 0</inkml:trace>
  <inkml:trace contextRef="#ctx0" brushRef="#br0" timeOffset="-172224.02">2419 12928 528 0,'-17'-10'38'0,"3"4"-7"0,1 3 32 0,-1 3-44 15,5 0-15-15,-1 0-3 0,4 5-2 16,6 8-9-16,0 3-18 0,0 3-43 16,8-1-90-16</inkml:trace>
  <inkml:trace contextRef="#ctx0" brushRef="#br0" timeOffset="-169599.87">5831 11726 12 0,'0'3'17'15,"-2"-1"86"-15,2-2-16 0,0 0-37 16,0 0 0-16,0 0 0 0,0 0-12 16,0 0-5-16,0 0-2 0,-2-1-5 0,2 0-3 15,0 1 0-15,0-1-8 0,0-2 0 16,0 2 2-16,-2-2-3 0,0 1-1 15,2 2-5-15,0 0 2 16,0-1-4-16,0 1-3 0,0 0-4 0,0 0-1 16,0 0 2-16,0 0-1 0,0 1-1 15,0 4-2-15,2 1-7 0,0 1-12 16,2 0-9-16,0 1-18 0,1 0-29 15,1-3-54-15,-6-3-125 0</inkml:trace>
  <inkml:trace contextRef="#ctx0" brushRef="#br0" timeOffset="-169311.85">5796 12053 68 0,'0'0'38'0,"0"0"138"15,0 0-122-15,-2 0 7 0,-2 0-7 16,2-2-14-16,0 1-12 15,2 0-3-15,-2 0-6 0,0 1-11 0,-2 0-3 16,4 0-3-16,-2 0-1 0,-1 2-3 16,1 6 2-16,0 2-1 0,2-1-10 15,0 5-22-15,0-3-31 0,0-1-41 16,2-3-128-16</inkml:trace>
  <inkml:trace contextRef="#ctx0" brushRef="#br0" timeOffset="-169018.84">5825 12395 87 0,'0'0'83'0,"0"0"46"0,0 0-75 15,0-1 1-15,0-1-6 0,0-1-11 16,0 2-11-16,0 1-4 0,0-3-12 15,0 3-5-15,0 0-3 0,0 0-3 16,0 0-3-16,0 0-6 0,0 9-9 16,-4 1-25-16,0 2-26 0,0-6-72 15</inkml:trace>
  <inkml:trace contextRef="#ctx0" brushRef="#br0" timeOffset="-168720.82">5767 12732 60 0,'-4'0'187'16,"2"0"-102"-16,0 0-36 0,2 0 12 16,0 0-18-16,-2 0-9 0,0 0-7 15,2 0-8-15,0 0-3 0,0 0-7 0,0 0-5 16,-2 0-4-16,2 0-2 15,0 0 0-15,-2 1-1 0,2 6-7 16,0 3-14-16,0 0-22 0,0 0-42 16,0-5-66-16</inkml:trace>
  <inkml:trace contextRef="#ctx0" brushRef="#br0" timeOffset="-168438.8">5798 13138 73 0,'0'0'132'16,"0"0"-6"-16,0 0-76 0,0-1 1 15,0-3-10-15,0-1-6 0,0 2-11 16,-2 1-6-16,0 2-4 0,0-2-6 0,-2 2-10 16,2 0 2-16,-2 0 0 0,0 1 2 15,4 4-16-15,-2 4-12 0,2-2-13 16,-3 1-20-16,3 0-30 15,0-5-74-15</inkml:trace>
  <inkml:trace contextRef="#ctx0" brushRef="#br0" timeOffset="-168199.79">5769 13371 50 0,'0'0'257'0,"-2"0"-195"16,0 0-8-16,0 0 0 0,2 0-18 16,-2 0-14-16,2-3-11 0,0 1-10 15,0 2 2-15,0 0-2 0,0 0-2 16,0 0-13-16,0 0-20 0,0 2-15 0,0 3-34 15,0-2-130-15</inkml:trace>
  <inkml:trace contextRef="#ctx0" brushRef="#br0" timeOffset="-167947.78">5747 13693 27 0,'-5'6'10'15,"-3"-2"225"-15,4-1-176 0,0-1 4 16,-2-1-7-16,-3 1-11 0,3 2-8 16,0-1-10-16,4 0-12 0,-2-2-8 15,4 0-4-15,0 0-3 0,-2 1 2 16,2 1-4-16,0 1-1 0,0 0-9 15,0 1-12-15,0 0-10 0,0 1-30 16,6-4-45-16,-4-1-143 0</inkml:trace>
  <inkml:trace contextRef="#ctx0" brushRef="#br0" timeOffset="-167772.77">5714 14041 74 0,'-3'1'167'0,"1"-1"-95"0,2 0-55 16,-2 0 1-16,2 0-8 0,0 3-11 16,0-1-38-16,0 0-36 0,0-2-56 0</inkml:trace>
  <inkml:trace contextRef="#ctx0" brushRef="#br0" timeOffset="-167490.75">5751 14357 241 0,'-6'0'83'16,"-3"0"-35"-16,-1 0 1 0,-2 0 4 16,-3 3-12-16,-1-2-16 0,1 1-6 0,3 0-6 15,3 1-6-15,3-1-8 0,2 1 0 16,2 2-11-16,-2 0-23 15,4 3-17-15,0-7-41 0,0-1-164 16</inkml:trace>
  <inkml:trace contextRef="#ctx0" brushRef="#br0" timeOffset="-44442.71">14885 12689 26 0,'0'0'23'15,"0"0"-12"-15,0 0-9 0,0 0 6 16,0 0-1-16,0 0 15 0,0 0 71 15,0 0-58-15,0 0-9 0,0 0-5 16,0 0 0-16,0 0-9 0,-2 0-5 0,0 0-3 16,2 0-2-16,0 0-1 0,0-1 2 15,0 1-3-15,0-2 0 0,-2 2 4 16,2-1 2-16,-2 0 4 15,0 1 6-15,0-3 6 0,0 1-3 0,2 2 4 16,0-2-4-16,0 1 0 0,0 0-4 0,0 1 0 16,0 0-2-16,0-1-2 15,0 0-5-15,0-3 0 0,8 0-4 16,5 0 2-16,1-2 0 0,3 1-1 15,-1 0 0-15,3 1-3 0,-3 0 3 16,3 0-3-16,-5 2-1 0,1 0 2 0,-3 1 0 16,3 1-3-16,-1 0 1 0,1 0 1 15,-3 0-1-15,2 0-6 0,1 0-4 16,-1 0-1-16,-1 0-9 0,1 3-13 15,-1-2-7-15,-5 4-9 0,0 0-20 16,-6 0-36-16,-2 0-40 0</inkml:trace>
  <inkml:trace contextRef="#ctx0" brushRef="#br0" timeOffset="-44229.7">14854 12873 182 0,'-4'2'72'0,"0"0"-36"0,4 1 14 0,0 0-11 16,0 1-4-16,8 0-7 0,5-1-5 16,3 1-10-16,5 0-7 15,4-2-3-15,4 2 1 0,2 0-4 16,2-1-8-16,2 0-20 0,2 1-31 0,2-2-97 15</inkml:trace>
  <inkml:trace contextRef="#ctx0" brushRef="#br0" timeOffset="-42855.62">16467 12743 36 0,'0'-2'30'16,"0"0"10"-16,0-1 7 0,-2 1 0 0,0-1-10 16,2-1-5-16,0 2-13 0,-3-1 0 15,3 0-2-15,-2 2 0 0,2-1 0 16,0 2-1-16,0-3 3 0,0 2 2 15,0-2-6-15,0-1 3 0,0 2 2 16,0 0 1-16,0-1-2 0,0 2-3 0,0-3 3 16,0 4-3-16,0 0-3 15,0-2-2-15,-2 1 2 0,0-1-4 16,2 0 0-16,-2 1 0 0,2 0-2 15,0 0 0-15,0 1 0 0,0 0 0 0,0-2 3 16,0 2-8-16,-2 0-2 0,2 0 0 16,-2 0 0-16,0 7-2 0,-2 8 3 15,-2 2 0-15,-1 2 2 0,5 0-1 16,0-2-2-16,-2 3 0 0,2-3 2 15,2 0-1-15,0-3 0 0,-4-3 1 0,4-1-1 16,0-5 1-16,0-3-2 16,0 2 1-16,0-4 1 0,0 0-2 15,0 0 2-15,4 0 3 0,4-9 3 16,5-6-5-16,1-4-2 0,-1-3 1 0,1 1 1 15,3-2-2-15,-1-4-1 0,3 1 0 16,-1 1 2-16,1 0-2 0,0 2-2 16,-3 3 3-16,-1 4 0 0,-1 5-2 15,-4 3 0-15,1 4 1 0,-1 2 1 16,-2 2-2-16,-1 0-1 0,-1 0 1 15,2 0 2-15,-4 9-2 0,0 3 0 0,0 1 2 16,-1 3 2-16,-3 2-3 16,0 1 0-16,0 1 2 0,0 1 1 15,-5-1-1-15,1-1-3 0,-2-2 6 16,4-2 1-16,0-3-5 0,-2-3 3 0,4 0-1 15,0-3-2-15,0-3 0 0,0-2-2 16,0 0 1-16,0-1 2 0,4 0-1 16,6 0 2-16,7-2 0 0,-1-9 1 15,5-3-4-15,-2-2 0 0,1 0 1 16,3-1 1-16,-2 1-2 0,-1-1-1 0,5 0 2 15,-4 2 0-15,2 1-2 0,-3 3 0 16,-1 0 2-16,2 5-1 16,-5 0-1-16,3 2 0 0,-3 4 1 15,-5 0 0-15,-1 0 0 0,-2 0-1 0,-4 0 1 16,-2 0 0-16,2 4-1 0,-1 3-1 15,1 3 3-15,-4-1 1 0,2 4-2 16,-2 1 0-16,2 1 0 0,-2 1 3 16,0 1 1-16,0 2-1 0,0 1 3 15,0-2-1-15,0 0 1 0,0-2-2 0,0 1-2 16,2-4 3-16,0 0-5 0,4-1 0 15,-2-4 0-15,0 0 1 0,5-3-1 16,-3-2-1-16,8 0-5 16,1-3-8-16,6 0-20 0,3 0-22 0,5-8-43 15,-4-7-65-15</inkml:trace>
  <inkml:trace contextRef="#ctx0" brushRef="#br0" timeOffset="-24395.56">4874 15086 43 0,'0'0'125'0,"0"0"-95"0,0 0 8 16,0 0 0-16,0 0-11 16,0 0-3-16,0 0-2 0,0 0-6 15,0 0-3-15,0 0 5 0,0 0-4 0,0 0-4 16,0 0 1-16,0 0 2 0,0 0-2 15,0 0 3-15,0 0-7 0,0 0 2 16,0 0-2-16,0 0-4 0,0 0 3 16,0 0 0-16,0 0 1 0,0 0-1 15,0 0 5-15,0 0 2 0,0 0 4 16,0 0-4-16,0 0 1 0,0 0 2 0,0 0-2 15,0 0-3-15,0 0-8 0,0-1 1 16,-2-1 6-16,0 1-5 16,0 0 0-16,0 1 2 0,0-1-3 15,0 0 0-15,0 0 1 0,0 0-2 0,0 1 1 16,2 0-1-16,0 0-1 0,-2 0 2 15,2 0-1-15,-5 0-3 0,5 0 1 16,-2 0 1-16,0 0-1 0,0 4-1 16,-2 5 0-16,2 1 2 0,0 4-3 15,0 1 2-15,0 0 1 0,2 4 1 0,-2 2-2 16,-2 3 0-16,2 2 1 0,0 6 0 15,-5 0 3-15,5 3 0 0,-4-1-3 16,4 0 0-16,-2-1-2 16,2 1 0-16,0 0 2 0,2-2-1 0,0-3 0 15,0-2-1-15,0-1 1 0,0-3 0 16,0-1 0-16,0-5 0 0,0-1 0 15,0-3 1-15,0-1-2 0,0-2 0 16,0-2 1-16,0 1 2 0,0 0-1 16,-2 0-1-16,-5-2-1 0,5-1 2 0,-2-2-1 15,2-2 0-15,0 2 0 0,-2-3 2 16,2 1-3-16,0 0 1 0,2 0 0 15,0-1 1-15,0 1 0 0,0-2-1 16,-2 0 1-16,-2 0 0 0,4 0-2 16,-4 0 1-16,1 1-1 0,1 1 2 15,2 0-2-15,-2 0-1 0,2 1 0 16,0 1 1-16,0-3 0 0,0 3-1 15,0-2 2-15,0-1-2 0,0 0 1 16,0-1 1-16,0 0-1 0,0 0 0 0,0 0 1 16,0 0-1-16,0 0 4 0,0 0 0 15,0-1-2-15,0-6-3 0,0 0 0 16,0 0 1-16,0-2-4 0,0 1-4 15,0-1-5-15,0 1-3 0,0 3-2 16,0 1-1-16,7 2-2 0,-3 1-3 16,0 1-9-16,2 0-12 0,0 0-5 15,-4 0-41-15,0 0-111 0</inkml:trace>
  <inkml:trace contextRef="#ctx0" brushRef="#br0" timeOffset="12623.55">5678 15089 130 0,'0'3'167'0,"0"-1"-139"0,0-2 0 16,0 0 9-16,0 0-3 0,0 0-17 16,0 0-7-16,0 0-5 0,0 0 3 0,0 0-3 15,0 0-4-15,0 0-2 0,0 0 3 16,0 0 7-16,0 0-5 0,0 0 1 15,0 0-2-15,0 0 4 0,0 0-6 16,0 0-1-16,0 0 1 0,0 0 0 16,0 0-10-16,0 0-21 0,0 0-25 15,0 0-62-15,0 0-96 0</inkml:trace>
  <inkml:trace contextRef="#ctx0" brushRef="#br0" timeOffset="12861.57">5647 15257 332 0,'0'5'32'0,"0"-5"-25"15,0 0 14-15,0 0 12 0,0 0-12 0,0 0-14 16,-2 4-2-16,2-3-3 0,-4 1 0 16,2 1-1-16,0 2-2 0,0-1-11 15,-2 1-16-15,2 0-38 0,-4-1-92 16</inkml:trace>
  <inkml:trace contextRef="#ctx0" brushRef="#br0" timeOffset="13070.58">5639 15529 52 0,'0'3'-37'0,"-6"1"141"0,4 0-77 0,0 0-18 16,2-1-8-16,-4 1-32 0,2-4-74 16</inkml:trace>
  <inkml:trace contextRef="#ctx0" brushRef="#br0" timeOffset="13263.59">5668 15789 19 0,'-2'11'274'0,"2"-7"-261"0,-2-2-2 16,0 3 28-16,-2 0 9 16,2 2-31-16,2-3-16 0,0 0 1 15,0-1 0-15,0-1-5 0,0 2-7 0,0 0-30 16,0-1-61-16,0-3-120 0</inkml:trace>
  <inkml:trace contextRef="#ctx0" brushRef="#br0" timeOffset="13403.6">5637 16061 73 0,'-10'17'191'0,"-1"-8"-158"16,9-7-28-16,-2-1 11 0,0-1-14 0,2 0-2 15,-4 0-25-15,6 0-103 0</inkml:trace>
  <inkml:trace contextRef="#ctx0" brushRef="#br0" timeOffset="24220.22">11454 15108 27 0,'0'0'62'0,"0"0"-33"0,0 0 8 15,0 0 2-15,0 0-6 0,0 0-7 16,0 0-4-16,0 0 4 0,0 1 1 16,0-1-4-16,0 0 1 0,0 0-3 15,0 0 6-15,0 0-4 0,0 0-2 16,0 0-4-16,0 0 0 0,0 0-3 15,0 0-1-15,0 0 0 0,0 0 2 16,0 0-4-16,0 0-1 0,0 0 0 16,0 0 4-16,0 0-1 0,0 0-4 15,0 0 3-15,0 0 0 0,0 0-2 0,0 0 0 16,0 0 0-16,0 0 3 0,0 0-5 15,0 0-1-15,0 0 1 0,0 0 3 16,0 0-4-16,0 0 3 0,0 0-3 16,0 0 4-16,0 0-7 0,0 0-2 15,0 0 2-15,0 0 0 0,0 0-1 16,0 0-5-16,0 0 4 0,0 0 0 15,0 0-1-15,0 0-3 0,0 0 0 16,0 0 2-16,-2 9-1 0,-2 2 3 16,2 3-2-16,-5 4-2 0,5 1 2 0,-4 4 2 15,0 1-4-15,0 3 4 0,-2 1-3 16,-1 3 0-16,1 1 2 0,0 1 0 15,1-1-1-15,3 2-1 0,-2-6 1 16,4 1 2-16,0-1-3 0,-2-3 0 16,4-2 1-16,0-3 2 0,-2-2-2 15,0-5-1-15,2-2 1 0,-2-1 2 16,2-5-2-16,0 2-2 0,0-2 2 15,0 2 2-15,0-2-2 0,0 0-1 16,0-1 1-16,0-2 1 0,0-1 0 0,0 1-2 16,0-2 1-16,0 0 3 0,0 0-3 15,0 0 0-15,0 0 3 0,0 0 0 16,0 0-3-16,0 0 1 0,0 0-1 15,0-2-11-15,0-6-18 0,0-6-23 16,4-4-41-16,4-4-65 0,2 3-265 0</inkml:trace>
  <inkml:trace contextRef="#ctx0" brushRef="#br0" timeOffset="25025.26">12591 15281 104 0,'0'0'109'0,"2"0"-69"15,-2-1 0-15,0-2 8 0,0-1-2 0,0 2-12 16,0-2-3-16,0 1-2 0,0 1-3 15,-2-2-8-15,-4 2-4 0,-3-1-2 16,-1 1 4-16,-7 2-5 0,1 0 1 16,-1 0 1-16,-3 0 2 0,3 0-5 15,-8 6 1-15,3 4-3 0,-1-1 1 0,0 4-3 16,7 2-1-16,1 1 1 0,1 4-7 15,3 3 3-15,3 1-2 0,2 4 2 16,6-1 1-16,0 2-5 0,0 0 2 16,8-2 1-16,9 0 0 0,1-5-1 15,7-3 0-15,2-3 0 0,2-5 2 16,2-5 0-16,2-4-1 0,4-2 0 15,-2 0 2-15,1-12-2 0,1-5 0 16,-4-2 2-16,-2-4-1 0,0-1 1 16,-6-2 3-16,-1-1 9 0,-3-4-6 0,-2 0-2 15,-5-5-2-15,-8-4 1 0,-4-1-4 16,-2-5 2-16,-2 1-4 0,-10 1 3 15,-9 5-2-15,-8 7-2 0,-6 9 1 16,-10 9 0-16,-7 8-1 0,-6 6-5 16,0 1-9-16,11 14-2 0,10 6-14 15,14 0-38-15,0 2-97 0</inkml:trace>
  <inkml:trace contextRef="#ctx0" brushRef="#br0" timeOffset="27540.41">10482 15197 10 0,'0'0'89'15,"0"0"40"-15,0-2-96 0,0-2 15 16,0 1-10-16,0-1-1 0,0-1-8 15,0 1-2-15,0 0 1 0,0-2-8 16,-2 2 0-16,-2 0-2 0,2 2-3 0,-2-1-3 16,0 1 2-16,-2 0-3 0,1-3-1 15,-1 2 2-15,0 1-2 0,0 0-1 16,-4-1-5-16,-1 3 1 0,-3 0-2 15,-5 0 0-15,-2 0-1 0,1 0-1 16,-5 0 2-16,-2 8 0 0,-2 1-2 0,2 3 0 16,0 4 2-16,3 2-3 15,3 2 2-15,0 4-2 0,9 4 2 16,-3 1-1-16,9 4-2 0,6 2 0 15,0 1 2-15,8-1 0 0,15-3-2 0,6-3 1 16,4-6 1-16,9-4 0 0,1-9-3 16,2-6 1-16,3-4 1 0,-5 0 0 15,-1-12 0-15,-5-4-1 0,-6-4 3 16,-6-4 0-16,-5-2-2 0,-3-2 0 15,-9 1 1-15,-6-2 1 0,-2 0-1 0,-6 0 1 16,-10 0-1-16,-9 1-2 0,-2 0 2 16,-2 2-2-16,-4 1 1 15,2 3-12-15,-2 3-13 0,0 4-19 16,0 8-17-16,6 1-33 0,0 4-74 0</inkml:trace>
  <inkml:trace contextRef="#ctx0" brushRef="#br0" timeOffset="28333.45">9321 15149 6 0,'4'0'152'0,"-4"0"-46"16,0 0-72-16,2 0 10 0,0-2 3 16,0-2-9-16,-2 0-9 0,4 1-3 0,-4-3-2 15,0 2-4-15,0-2-3 0,0 0-3 16,0 0-2-16,-4 0-1 0,-6-1 3 15,1 2-5-15,-3 1-3 0,-2 1-1 16,-9 3 2-16,0 0-3 0,-8 0-1 16,-2 10 4-16,-2 3 1 0,-4 5-3 15,1 5 1-15,3 2-2 0,12 3-1 16,3 5 0-16,5 1-4 0,7 0 1 15,6 2 2-15,2-3-2 0,19-1-1 16,12-5 0-16,4-5 3 0,8-5-1 0,1-9-3 16,3-7 3-16,1-1 1 0,-3-9 0 15,3-8-2-15,-7-5 0 0,-6-3 3 16,-8-2-2-16,-4-2-2 0,-11 1 3 15,-4-1-1-15,-3 0 2 0,-5 1-3 16,-7 1 1-16,-13-1 3 0,-3 4-3 16,-6-1-2-16,-2 1 0 0,-2 0 2 15,0 2-4-15,2 0-10 0,4 7-18 16,6 6-15-16,5 5-12 0,3 4-15 15,9 0-73-15,0 9-145 0</inkml:trace>
  <inkml:trace contextRef="#ctx0" brushRef="#br0" timeOffset="29229.5">8366 15199 0 0,'2'0'111'0,"-2"0"5"0,0-4-88 16,0-2 17-16,0-1-7 0,-6 1-7 15,-1-3 1-15,1 1-3 0,-6-1-3 16,-1-1 1-16,1 1-2 0,-7 0-4 16,-1 1-6-16,-7 1 5 0,0 3-2 15,-2 1-3-15,0 3-3 0,2 0 4 0,-4 0-5 16,0 8-4-16,-2 6-3 0,0 3-3 15,0 6 2-15,4 3-1 0,4 5-1 16,9 1 0-16,5 3 0 16,11 3-1-16,0-1-1 0,6-1 1 0,13-2 2 15,6-4-3-15,4-5 1 0,14-5 2 16,1-6 0-16,1-7-1 0,5-6-2 15,-3-1 3-15,-3-6 0 0,-5-10-1 16,-4-3 0-16,-6-1 0 0,-8-6 2 16,-3 1-2-16,-3 0 0 0,-9 1-1 0,-4-1 4 15,-2-1-1-15,0 0-3 0,-8-2 2 16,-5 2 0-16,-3-1-3 15,1-2-1-15,-5 1 1 0,-1 3-5 0,2 3-11 16,3 7-16-16,1 4-10 0,3 8-11 16,6 3-22-16,-2 0-60 0,1 10-143 15</inkml:trace>
  <inkml:trace contextRef="#ctx0" brushRef="#br0" timeOffset="30032.55">7309 15120 196 0,'0'-1'46'15,"0"-3"0"-15,0 1 2 0,0 0-9 16,0-1-6-16,0 2-7 0,0-3 2 16,0 2-6-16,-4-2 0 0,0-1-7 15,0 2-1-15,0-3 0 0,-2 1 4 16,-1-1-5-16,-1 0-4 0,-2 0-1 0,-1-1 3 15,-1 4 2-15,0 0-6 0,-7 2-1 16,0 2 0-16,-3 0-2 16,-9 0-2-16,0 8 0 0,-2 6 0 15,0 3 3-15,2 6-2 0,2 2 0 0,6 7 0 16,4 4 0-16,7 3-3 0,8 5 0 15,4-2 0-15,0 2 1 0,18-5-2 16,5-5 1-16,8-8 0 0,4-8 2 16,2-6-2-16,3-7 0 0,-1-5 3 15,0-2-1-15,-2-13-2 0,-6-5 0 0,-2-2 0 16,-6-3 2-16,-4 0-1 0,-9-2 0 15,-8-1 1-15,-2 2 1 0,0 1-3 16,-8 0 1-16,-9 1 1 16,-3 2-2-16,-3 1-2 0,-4-1-2 0,0 1-7 15,2-1-9-15,7 1-18 0,-1 4-21 16,1 3-38-16,-1 2-94 0</inkml:trace>
  <inkml:trace contextRef="#ctx0" brushRef="#br0" timeOffset="30806.59">6348 15152 62 0,'2'0'125'0,"0"0"-90"16,0 0 7-16,-2 0 8 0,2 0-9 15,0 0-4-15,1-7-2 0,-1 1-5 0,2-2-4 16,-4 1 3-16,2-2-6 0,0-1-2 16,-2 0-4-16,0 0-1 0,0 1-4 15,-10-1 0-15,-1-1-3 0,-3 0 3 16,-3-1-3-16,-3 3-5 0,-5 5 0 15,-2 3-1-15,-4 1-1 0,0 1-2 0,2 12 0 16,0 2 1-16,2 5 0 16,4 6-2-16,5 6 1 0,1 5 3 15,7 3-3-15,6 2 0 0,4 1-2 16,4 4 2-16,10-2 2 0,9-3-4 0,6-5 1 15,8-8 4-15,5-7-2 0,7-8-1 16,7-7 0-16,2-7 0 0,0 0 1 16,-2-15-1-16,-9-5 0 0,-6-5 3 15,-5-1-2-15,-10-3-1 0,-7 1 1 16,-9 1 0-16,-8-1 1 0,-2 1-1 15,-4-1 0-15,-14 0-1 0,-5 0 0 0,-8 2 1 16,-4-2-2-16,-4 4 1 16,-3-2-6-16,5 4-10 0,2 3-13 15,6 5-14-15,6 9-24 0,7 5-62 0,7 0-157 16</inkml:trace>
  <inkml:trace contextRef="#ctx0" brushRef="#br0" timeOffset="54337.94">15032 15181 89 0,'2'0'4'0,"0"0"149"16,4 0-131-16,-3 0 9 0,3 0 18 16,-6 0-9-16,2-3-12 0,-2 0-5 0,2 1-5 15,-2 1 4-15,0 1-6 0,2-1-7 16,-2 1 5-16,0 0 1 0,0 0-4 15,0 0 2-15,0 0 1 0,0-2-3 16,0 2 1-16,0 0-5 0,0-1 0 16,0 1 1-16,0 0-5 0,0 0-1 0,0 0-1 15,0 1 4-15,0 6 2 16,2 4-2-16,-2 2 0 0,2 2 5 15,-2 4-2-15,0-2-3 0,0 4 2 16,0-1 4-16,0 3-5 0,0 1 0 0,-4 3 0 16,-6 1 3-16,1 2-2 0,-1-1-2 15,2 1-3-15,-1-3 1 0,3-3-1 16,2-1-2-16,2-4 2 0,2-5-1 15,0-3 0-15,0-1-2 0,0-5 0 16,0 1 1-16,0-3-5 0,2-1-6 0,0-2-3 16,-2 0-5-16,2 0-11 0,-2 0-14 15,4 0-5-15,0 0-19 16,1-2-31-16,-3-4-84 0</inkml:trace>
  <inkml:trace contextRef="#ctx0" brushRef="#br0" timeOffset="54866.97">14817 15455 64 0,'2'0'59'16,"0"0"-12"-16,0 0 18 0,2 0-14 0,1 0-17 15,1 0-5-15,2 0-2 0,7 0-2 16,-1 0-3-16,7 0-1 0,-1 0-3 16,11 2-6-16,2 1 3 0,9 0 2 15,3 1-7-15,-3-3-6 0,-5 1 2 16,0 0-4-16,-6 0 2 0,-2 0-3 15,-4 1-2-15,-3 0 2 0,-3-2-1 16,-4 1-1-16,-3 1 0 0,-2 0-4 16,-3 1-17-16,-3-2-12 0,0 0-13 15,4 1-33-15,-2-3-57 0</inkml:trace>
  <inkml:trace contextRef="#ctx0" brushRef="#br0" timeOffset="67796.7">16409 15682 76 0,'0'0'67'16,"-2"0"-32"-16,2-7 6 0,0 3 7 16,0-2-16-16,0 0-3 0,-2 1-3 15,0 1-6-15,2 0-2 0,0 0 2 16,-2 0-1-16,2 1 1 0,-5-1-3 15,3 2-5-15,2 1-1 0,-2 0-1 16,0 1-5-16,-4-1-2 0,4 1-2 16,-4 0 1-16,2 0-2 0,-1 0 0 15,3 1 1-15,-2 2-1 0,2-3 0 0,-2 4 0 16,2-2 0-16,0-2 2 0,0 1-1 15,2-1 1-15,-2 0 10 0,-2 0-3 16,4 0-4-16,-7 0 3 0,3 0 3 16,0 0-5-16,0 0-4 0,0 0 4 15,2 0-1-15,0 0-3 0,0 0 1 16,2 0 0-16,0 0 3 0,0 0-3 15,0 0 1-15,0 0-1 0,0 0-1 16,4 0-1-16,10 0-1 0,5-1 0 16,4 0 0-16,1 0 0 0,3 1 0 0,2 0 1 15,2 0-1-15,0 0 1 0,2 0-2 16,-6 0 1-16,0 0 1 0,-4 0 0 15,-7 0-2-15,-5 0 0 0,-3 0 1 16,-2 0 0-16,-4 0-3 0,-2 0 0 16,2 0 1-16,0 0-5 0,3 0-16 0,-1 0-14 15,6 0-14-15,0 0-28 16,3 0-102-16</inkml:trace>
  <inkml:trace contextRef="#ctx0" brushRef="#br0" timeOffset="68264.73">17124 15684 132 0,'-8'-1'39'15,"2"-5"8"-15,-1 1 16 0,1-1-25 0,0 1-1 16,-2 1-5-16,6 0-2 0,-3 0-7 16,3 3 12-16,2-1-14 0,0 2-4 15,0-1 0-15,2 0-9 0,11 1-3 16,-1-1 9-16,5 0-7 0,6 0-2 15,-3 1 3-15,3-2-3 0,0 1-1 0,-1 0-3 16,3 1-1-16,-4 0 2 0,-2 0-2 16,-3 0-3-16,1 0-11 0,-3 3-11 15,1 2-19-15,-5 0-29 16,-4-3-51-16,-4-2-141 0</inkml:trace>
  <inkml:trace contextRef="#ctx0" brushRef="#br0" timeOffset="68696.75">17678 15660 10 0,'-2'0'83'15,"-2"0"75"-15,0 0-96 0,4 0-5 16,0 0-12-16,0-1-11 0,8-1-15 16,8 1 0-16,5 1 0 0,6 0-5 0,0 0-9 15,4 0-1-15,2 0 0 0,0 0-5 16,2 0 2-16,-2 2 0 0,-6-1 1 15,0 1-7-15,-10 0-7 16,-9 3-41-16,0 0-6 0,-6-3-48 0,-2-2-126 16</inkml:trace>
  <inkml:trace contextRef="#ctx0" brushRef="#br0" timeOffset="69112.78">18435 15735 67 0,'0'0'131'15,"4"0"-23"-15,4-2-55 16,2-2 1-16,3-1-5 0,3 0-18 15,5 2-13-15,2 0-8 0,4 1-1 0,1-1-7 16,-1 1-2-16,-2-2 1 0,0 4 1 16,-4 0-5-16,-3 0-16 0,-3 0-26 15,-7 0-30-15,-8 0-75 0</inkml:trace>
  <inkml:trace contextRef="#ctx0" brushRef="#br0" timeOffset="69544.81">19185 15697 211 0,'4'0'112'0,"4"0"-74"16,3 0 20-16,3 0-12 0,5 0-14 15,1 0-12-15,9 0-8 0,0 2-7 16,0-1-2-16,2 1-2 0,-4 1-2 15,-2-2-15-15,-4 3-26 0,-7-3-31 16,-6-1-76-16</inkml:trace>
  <inkml:trace contextRef="#ctx0" brushRef="#br0" timeOffset="69947.83">19809 15727 101 0,'0'0'194'0,"0"0"-118"16,13 0-35-16,1 0 10 0,7 0-7 15,4-3-16-15,6 0-12 0,6-2-3 16,4-1-8-16,0 3-2 0,3 0-3 15,-1-1-1-15,1 4-1 0,-3-1-18 16,-10 1-10-16,-6 0-49 0,-11 0-33 0,-7 0-75 16</inkml:trace>
  <inkml:trace contextRef="#ctx0" brushRef="#br0" timeOffset="70364.86">20677 15735 39 0,'0'0'308'0,"9"-1"-264"15,-3-4 5-15,6-1 3 16,5-1-7-16,6 2-21 0,3 0-14 0,8 0-4 15,-3 3-2-15,2 0-3 0,2 1 0 16,4 1 0-16,2 0-2 0,-1 0 2 16,-3 0-10-16,0 6-34 0,-10 3 31 15,-4 0-70-15,-3-5-17 0,-11-3-55 16</inkml:trace>
  <inkml:trace contextRef="#ctx0" brushRef="#br0" timeOffset="70719.88">21523 15757 325 0,'14'0'80'0,"7"-3"-35"16,6-4-6-16,6-3-9 0,6-2-2 0,9 1-7 15,14-2-12-15,2 4 0 0,10 1 1 16,-1 1-10-16,-18 3 2 0,-1-5-11 15,-10 4 7-15,-15 2-7 16,-5 1-54-16,-13-2-6 0,-11-2-142 0</inkml:trace>
  <inkml:trace contextRef="#ctx0" brushRef="#br0" timeOffset="90207.99">13407 4656 104 0,'2'0'28'16,"0"-2"5"-16,5-3 9 0,-5 1-2 15,2-1-4-15,-2-2-4 0,2 2-3 0,0-1-8 16,-2-3 2-16,2 4-9 0,-2-4-1 15,1 2 3-15,-1 0-1 16,2 0 2-16,-4 0-6 0,0 2 3 16,0 0-2-16,0 5-5 0,2 0-3 15,-2 0 1-15,0 0-3 0,0 0-2 0,0 0 0 16,0 0 2-16,0 0 0 0,0 0-2 15,0 0 3-15,0 0 0 0,-2 0 2 16,-7 0-6-16,1 0 2 0,-4 0 2 16,-3 5 0-16,-3 3-2 0,-1 2 0 15,-2 0 3-15,3 5-3 0,-5 1 1 16,0 4 1-16,1 3 4 0,-1 2-2 0,2 1 0 15,-4 4-2-15,7-2 3 16,1 3 1-16,-1-2-6 0,9 0 2 16,3-1-1-16,6-3 0 0,0-1-2 0,4 0-2 15,13-1 6-15,4-1-4 0,5-2 0 16,8-3-5-16,1-3-8 0,6-1-15 15,2-2-27-15,-1-3-23 0,-9-7-67 16</inkml:trace>
  <inkml:trace contextRef="#ctx0" brushRef="#br0" timeOffset="90560.01">13788 4799 9 0,'4'-2'174'0,"-4"-2"-93"16,0 1-31-16,0 1 8 0,0 1-16 15,0 1 1-15,0 0-12 0,0 0-11 16,-4 3-2-16,0 8 8 0,-5 2-9 16,-1 5-3-16,2 1 1 0,-5 1-1 15,3 1-5-15,-2 0-5 0,3-3 1 16,5 1-1-16,-4-3-3 0,6-2-2 15,0-2 2-15,2-2 0 0,0 0-2 0,4-2-1 16,4-2-9-16,0-1-15 0,7-2-5 16,6-3-13-16,-3 0-13 0,3 0-25 15,-5-15-89-15</inkml:trace>
  <inkml:trace contextRef="#ctx0" brushRef="#br0" timeOffset="90959.03">13963 4785 12 0,'15'1'198'16,"1"-1"-155"-16,7 0 27 0,0 0-3 16,2 0-21-16,2 0-5 0,-5 0-10 15,1 1-11-15,-4 7-9 0,-5 3-6 16,-4 0 3-16,-3 1-1 0,-3 2-5 15,-4 1 0-15,0 5 2 0,-4-1-1 16,-11 1 0-16,-8 1 1 0,1-4-2 16,-5 4 1-16,0-4-2 0,-2-1 0 15,4-1-2-15,-2-3 3 0,3-1-3 16,5-3-3-16,2-4-2 0,3-1-1 0,6-1-3 15,-1-2-3-15,7 0 6 0,0 0 1 16,2 0 1-16,0-3-1 0,11-2-1 16,-1-3 3-16,4 3 2 0,-1 1-1 15,1 2 3-15,1 2 0 0,-5 0-1 16,2 0 0-16,3 0 1 0,-5 0 1 0,3 5 1 15,1-1 0-15,1 0 2 16,-3 2-1-16,0 0-3 0,5 2-1 16,-5 0 2-16,3-1-2 0,6-2-12 15,1-1-25-15,-1-3-43 0,2-1-60 0,-1 0-76 16</inkml:trace>
  <inkml:trace contextRef="#ctx0" brushRef="#br0" timeOffset="91451.06">14526 4873 50 0,'0'-8'54'0,"-7"-4"63"0,-3 2-77 0,-6 0 10 15,-3 0-13-15,2 4 3 0,3 1-3 16,0 2-11-16,3 3-9 0,1 0-4 15,2 0-4-15,1 2-7 0,1 8 2 16,2 4 0-16,2 6-2 0,2 1-2 16,0 1 0-16,0 2 3 0,6-1-1 0,4 1-2 15,1 2-1-15,5 0 5 0,-1 1-3 16,-3 2-2-16,1-3 3 0,-7-3-1 15,-2-2 1-15,-4-2-3 16,0-3 3-16,0-4 1 0,-6-3-2 16,-7-2-2-16,1-2 2 0,-7-2 0 0,1-1-1 15,1-2-1-15,1 0 2 0,1 0 1 16,3-9 0-16,-1-1-4 0,5-3 2 15,4 0 3-15,2-4-3 0,2 2 0 16,0 0-1-16,12-3 1 0,7 2-2 16,6-2-2-16,6 1 3 0,4 1 1 0,2-1 0 15,2 1-3-15,3-1-2 16,-3 0 3-16,0-2 1 0,-6 0-3 0,-4 0 3 15,-6 1 2-15,-4 0 0 16,-11 1-2-16,-4-2 3 0,-4 4 1 0,0 0 1 16,-12 1-3-16,-7 5-1 0,-4 0 2 15,-4 6-2-15,3 2-2 0,1 1 2 16,4 0-2-16,7 10-19 0,6 6-22 15,4-2-33-15,-3-4-115 0</inkml:trace>
  <inkml:trace contextRef="#ctx0" brushRef="#br0" timeOffset="92028.09">15245 5084 119 0,'0'-6'51'0,"0"0"15"16,0-2-15-16,0 1-8 0,-2-2-3 16,0 1-5-16,-6 1 1 0,-1 0-9 15,-1 1-7-15,-7 1-2 0,1 2 2 16,-3 2-6-16,-1 1-3 0,-1 0 3 0,2 0 0 15,5 0 1-15,-1 7-6 0,3 1-2 16,4 4 0-16,-3 3-5 0,7-1-1 16,2 1 0-16,2 2-1 0,0 0 0 15,0 1 2-15,9 2-4 0,3-1 4 16,0-2-2-16,5-1-1 0,4-1-5 0,-1-1-7 15,3-3-11-15,2-2-9 16,0-5-6-16,3-3-15 0,-1-1-9 16,0 0-29-16,-4-12-71 0</inkml:trace>
  <inkml:trace contextRef="#ctx0" brushRef="#br0" timeOffset="92479.12">15644 4653 90 0,'0'3'136'0,"0"-3"-128"16,2 2 12-16,-2 3 23 0,0 0 4 16,0 2-10-16,0 5-13 0,-4 0 1 0,-2 3-3 15,2 2-8-15,-1 2 4 0,1 2 0 16,0 3 0-16,0 0-1 0,0 4-5 15,2 1 4-15,-4 0-4 0,-3 3-2 16,-1-2-1-16,-7 2 3 0,3-1-2 16,-3-3-1-16,1 0-2 0,-1-5 2 15,3-2-4-15,2-2-1 0,5-5-2 0,7-4-2 16,0-2 1-16,0-3-2 0,7-2 1 15,7-3 3-15,7 0 0 16,3 0-2-16,5-8-8 0,0-3-2 0,-2-1-5 16,-2 2-1-16,0-1 1 0,0 2 2 15,-7-1 0-15,-1 3 2 0,-1 4 0 16,-12 2 8-16,-1 1 2 0,1 0-4 15,-4 0 2-15,0 0 2 0,0 3 2 16,-7 4 5-16,-1 0 5 0,2 2-6 0,-2 1 3 16,2 0-3-16,-3 1-3 0,3 2-1 15,2-2-3-15,0 0 1 0,0-2 2 16,4-1-4-16,0 1 3 15,0 0-16-15,2-2-11 0,12 1-12 0,5-2-23 16,4-6-48-16,3 0-100 0</inkml:trace>
  <inkml:trace contextRef="#ctx0" brushRef="#br0" timeOffset="93804.2">16047 5089 163 0,'-6'-4'25'0,"0"0"34"0,-1 0-13 0,1 0-8 16,-2 2-1-16,0 2-7 0,-1 0-6 16,-1 0-2-16,-4 0 0 0,1 0-8 15,-1 4-1-15,-1 5 1 0,1 2-3 16,-1 0 0-16,1 2-1 0,1 0-3 15,-1 0 3-15,2 3-3 0,1-3-1 0,7 0-2 16,2 0-1-16,2-3-4 0,0 0 3 16,4-2-1-16,11-2 2 0,1-1-1 15,3-4-1-15,8-1 1 0,-3 0 0 16,5-1-1-16,0-6-1 0,-4-3 1 15,-4-1 3-15,-5-1-6 0,-5-1 4 16,-3 0-2-16,-4 1 2 0,-2 0-2 16,-2 2 0-16,0 4 2 0,0 3-4 15,-6 3 4-15,-4 0-4 0,-1 0 2 16,-1 8 1-16,0 4-3 0,3 2 1 0,1 2 2 15,2 0 0-15,4-1-3 0,2 0 2 16,0-2 0-16,12-1 0 16,5-3-2-16,3-2 0 0,1-4 2 0,2-3 2 15,-5 0-6-15,5 0-1 0,-6-5 5 16,1-5 0-16,-3-1-2 0,-3-2 0 0,-2-1 3 15,-1 0 0-15,-1 1-3 16,-4 0 2-16,0 1 1 0,-2 2 0 16,0 0-2-16,0 4 1 0,1-2 1 15,-1 2 0-15,-2 2-2 0,0 1 0 0,4 1 2 16,-4 2 1-16,0 0-3 0,0 0 0 15,2 0 0-15,-2 0 0 16,0 0 0-16,2 0 0 0,-2 0 2 0,0 0 0 16,0 0-2-16,0 0 1 0,0 0 2 15,0 0 0-15,0 0-2 0,0 1-1 16,-2 0 2-16,2 1 0 0,-2-1-2 0,2-1-1 15,0 2 2-15,0 0 0 16,0-2-1-16,0 2 1 0,0-1 2 16,0-1-1-16,0 0-2 0,0 0 1 0,0 0 3 15,0 0-3-15,0 0 0 0,0 0 1 16,0 0 1-16,0 0-1 0,0 0-3 15,0 0 0-15,0 0 1 0,0 0 2 16,0 1-3-16,0-1 1 0,0 0 2 16,0 0 1-16,0 0-2 0,0 0 0 15,0 0 2-15,0 0-1 0,-4 0-2 0,2 0 0 16,-1 0 2-16,3 0-1 0,0 0-2 15,0 0 1-15,0 0 1 16,3 0 1-16,-1 0-1 0,0 0-1 16,0 0 2-16,0 0 0 0,-2 0 0 0,0 0-1 15,0 0 1-15,0 0 0 0,0 0-2 16,-2-1 0-16,2 1 2 0,0 0-1 15,0 0-3-15,0 0 3 0,0 0 0 16,0 0-1-16,0 0 1 0,0 0 0 16,0 0 1-16,-4 0-2 0,4 0 1 0,-2 4 1 15,-3 2-2-15,3 2 1 16,2 3 1-16,0 0-2 0,0 3 2 0,0 0-1 15,0 0-1-15,0 1 1 16,0-1 1-16,2-1-2 0,0-3 1 0,3-4 0 16,-5-2 1-16,0-1-2 0,0-3 1 15,2 0-1-15,2 0 2 0,4 0-1 16,0-7 1-16,1-4-3 0,-1 0 0 15,-2-1-1-15,0-1-1 0,0 2 3 16,-1-2 0-16,1 2 1 0,-2-1-3 0,0 2 2 16,-2 1 0-16,4 2 0 15,-2 2-1-15,5 2-5 0,-1 3-4 0,-2 0-3 16,2 0-4-16,1 0-2 15,-1 0 0-15,2 0 6 0,-1 2 3 0,1-1 4 16,6 1 6-16,5-2 1 0,0 0 4 16,4 0-5-16,-7 0 3 0,-3 0 0 15,-3 0-3-15,1 0 5 0,-7 0 3 16,-4 0 0-16,0 0-6 0,-2 0 0 15,0 0-1-15,0 1 4 0,0 6-1 0,0 3-2 16,0 1 2-16,-2 1-1 0,2 2-1 16,0 1 0-16,0 3 1 0,6 1 4 15,6 1 12-15,3 1-8 0,-1-3-7 16,-3 1-3-16,-1-2 1 0,-4-2 1 15,-6-4 3-15,0-3-2 0,0-2 1 16,-10-2 8-16,-5-3 5 0,-5-1-6 16,1 0-3-16,-4 0 3 0,-4 0-8 15,5-3 3-15,1-2-3 0,-2 2-3 16,9-1 2-16,-1 2-2 0,7 1-4 15,4 1-6-15,4 0-19 0,0 0-37 0,8 0-25 16,9-9-164-16</inkml:trace>
  <inkml:trace contextRef="#ctx0" brushRef="#br0" timeOffset="94187.22">17105 4502 10 0,'0'-4'161'15,"0"1"-109"-15,0 3-20 0,0 0-10 0,0 12 5 16,0 7 2-16,0 8-3 0,2 10-3 15,-2 8-4-15,0 8-8 0,0 5 9 16,0 3 1-16,0 2-6 0,-6-2-3 16,-4 0 1-16,-2-1-6 0,-5-4-3 15,0-3 0-15,-3-5 1 0,-1-5-2 0,-2-4-2 16,1-2 0-16,-3-2-6 15,0-3-11-15,0 0-33 0,-2-7-64 16,9-8-167-16</inkml:trace>
  <inkml:trace contextRef="#ctx0" brushRef="#br0" timeOffset="131390.34">23365 15253 10 0,'0'-4'61'16,"0"-2"25"-16,0 0-41 0,0 1 2 0,0-1-8 16,-2 2-4-16,2 0-10 0,-2-1-1 15,-1 2-8-15,3 0-2 0,-2 0 0 16,2 2 2-16,-2-2-2 0,2 1 0 15,-4-1-1-15,2-1 1 0,2 2-2 16,-2-1-1-16,0 2-2 0,2 0 2 16,0-1-5-16,0 2 1 0,0 0-2 15,0 0 0-15,0 0-1 0,0 0-3 16,0 0 2-16,-2 0-3 0,2 0-2 15,-2 2 6-15,0 3 1 0,2 3-1 0,-2 0-4 16,0 1 5-16,-2 3 0 0,-1 1-3 16,-1 3 1-16,-2-2 0 0,2 1 1 15,-3 1-2-15,3 2-1 0,-2 2-2 16,-2 0 3-16,1-1-2 0,3 0 2 15,2-1 0-15,2-3-1 0,0 1-1 0,0-4 0 16,0-1 1-16,2-2 1 16,0-2-3-16,0 0-4 0,4-1-7 15,0-1-11-15,2-2-14 0,3-2-11 16,-1-1-12-16,0 0-32 0,-2-5-67 0</inkml:trace>
  <inkml:trace contextRef="#ctx0" brushRef="#br0" timeOffset="131643.34">22997 15334 13 0,'-2'0'200'16,"0"0"-124"-16,2 0-12 0,2 0-20 16,14 0-14-16,9-2 1 0,6 0-8 15,6 2-12-15,7 0-4 0,7 0-4 0,3 0 0 16,2 0-1-16,-2 5-3 0,-7 5-9 15,-6 1-50-15,-5-4-51 0,-5-4-177 16</inkml:trace>
  <inkml:trace contextRef="#ctx0" brushRef="#br0" timeOffset="132623.41">23817 15778 4 0,'0'0'183'0,"0"0"-112"16,0 0-10-16,0-6-4 0,0 2-7 15,4 1-9-15,3 2-11 0,5 1-8 16,1-1-2-16,3 1-8 0,-1 0-1 0,1 0-4 15,-1 0-6-15,1 0 2 0,1 0 0 16,1 0-2-16,-1 3-1 16,3 2 0-16,1 0-5 0,6 1-26 15,-4 0-37-15,-3-6-45 0,-1 0-169 0</inkml:trace>
  <inkml:trace contextRef="#ctx0" brushRef="#br0" timeOffset="133071.44">24440 15754 50 0,'0'0'204'0,"4"0"-101"0,4-6-46 15,2 1-9-15,9 0-7 0,0 1-6 16,5 1-15-16,3 1-9 0,2 0-8 15,4-1-4-15,0 0 4 0,4 1-4 16,1 0-19-16,-5 2-32 0,-4-4-45 16,-7 0-154-16</inkml:trace>
  <inkml:trace contextRef="#ctx0" brushRef="#br0" timeOffset="133471.44">25087 15711 72 0,'0'0'210'0,"0"0"-132"16,4 0-41-16,4 0 6 0,4-2 7 0,5-1-19 15,6 2-17-15,6 0-10 0,4 1-1 16,0 0 0-16,2 0-4 0,-2 0 2 16,-2 0-14-16,0 1-30 0,-6 0-38 15,-9-1-81-15</inkml:trace>
  <inkml:trace contextRef="#ctx0" brushRef="#br0" timeOffset="133875.49">25847 15737 55 0,'0'0'205'16,"0"0"-111"-16,4-2-52 0,11-3 3 15,1 0-3-15,7 2-7 0,6 0-21 16,4 0-11-16,2-1 0 16,3 1 0-16,-3 2-4 0,-2 1-5 0,-4 0-22 15,-2 0-30-15,-5 0-45 0,-7-4-135 16</inkml:trace>
  <inkml:trace contextRef="#ctx0" brushRef="#br0" timeOffset="134206.51">26554 15754 89 0,'0'0'221'0,"0"-5"-139"16,8 0-34-16,5 1-7 0,1-1-2 16,3 1-9-16,4 1-14 0,5 0-10 15,3 2-7-15,0 1 4 0,0 0-2 16,-2 0-4-16,-2 0-16 0,-2 4-29 15,-3-3-54-15,-3-1-152 0</inkml:trace>
  <inkml:trace contextRef="#ctx0" brushRef="#br0" timeOffset="134560.53">27241 15759 129 0,'8'-11'255'15,"4"3"-186"-15,1 3-18 0,-1-2-10 16,-2 2-3-16,7 2-14 0,1 0-18 0,5 3-5 15,2 0 1-15,0 0 0 0,2 0-3 16,0 5-6-16,2 5-11 0,-3 0-27 16,-1 2-40-16,2-8-92 0,-2-3-71 15</inkml:trace>
  <inkml:trace contextRef="#ctx0" brushRef="#br0" timeOffset="134918.54">27925 15768 192 0,'0'0'210'0,"4"0"-160"16,6 0-20-16,-2-4 8 0,5 1 7 0,3 0-20 15,7-1-15-15,0 2-7 0,0 2-2 16,-1 0 0-16,5 0-6 0,-4 0-20 15,2 0-24-15,-5 0-67 16,-3-7-183-16</inkml:trace>
  <inkml:trace contextRef="#ctx0" brushRef="#br0" timeOffset="135179.56">28774 15714 387 0,'38'-12'66'0,"7"2"-32"15,0-4-17-15,3 1-3 0,0 2-2 16,-5 0-9-16,5 4 0 0,-5 6-3 0,-4 1-29 16,-8-5-77-16,-6-5-178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8T09:27:05.31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15276 344 51 0,'0'-4'42'15,"0"0"-21"-15,0 2 21 0,0-2-10 16,-2 3-15-16,0-1 0 0,2 2 1 15,-2-2 0-15,2 2-2 0,0-1-3 16,0 0 4-16,0 1 0 0,0-1-4 16,0-1 3-16,0 1-3 0,-4-1 2 0,4 1 1 15,0 1 1-15,0 0-5 16,0 0 1-16,0 0 1 0,0-3 2 15,0 2-1-15,0 0-1 0,0 0-4 16,0-1 5-16,-2 0-2 0,2-1-4 0,-2-1-1 16,-1 2 3-16,3 1-4 0,-2-2-1 15,2 3 1-15,0-1-2 0,0 1 1 16,-2 0-2-16,2-2-4 0,0 2 5 15,0 0-3-15,0 0 0 0,0 0-1 16,0 0 2-16,0 0-3 0,0 0 0 0,-2 0 0 16,0 2 2-16,0 7 0 0,0 2 0 15,-2 4-1-15,2 1 2 16,2 4-1-16,0 4-1 0,-4 3-2 15,0 5 4-15,-3 1 0 0,-1 5-3 0,0 0 1 16,-5-1 1-16,3-1 1 0,-2-4-1 16,-1-2-1-16,3-5 4 0,4-3-1 15,-2-5-1-15,5-6-4 0,-1-5 4 16,2-3 0-16,2-3-2 0,0 0 0 15,0 0 5-15,4 0 0 0,9-12-6 16,3-3 0-16,7-1 0 0,0-2 1 0,2 3-2 16,1 2 1-16,5 2 1 0,-4 2-1 15,4 3-1-15,-4 2 1 16,-2 2 0-16,2 2 0 0,-4 0 0 15,-3 0-1-15,-3 0 2 0,-5 3-1 0,-1 3-2 16,-3-1 0-16,0 2-1 0,-2-2-8 16,5 1-10-16,-5-1-9 0,2 1-24 15,-2-3-22-15,1-3-41 0,-3 0-122 16</inkml:trace>
  <inkml:trace contextRef="#ctx0" brushRef="#br0" timeOffset="384.02">16010 507 227 0,'0'-10'24'0,"-6"4"20"15,-5-1 18-15,-1 1-31 0,2 4 7 16,-7 0-2-16,3 2-17 0,-3 0-5 0,-2 0-1 15,1 5-2-15,-5 7 3 0,0 3 1 16,1 3-2-16,-5 4-1 0,8 2 1 16,1 5-3-16,5-1-3 0,5 0-3 15,6 0-1-15,2-4-2 0,2 0-1 16,12-2 0-16,5-5 3 0,0-3-2 15,7-5-1-15,5-4 1 0,2-4 1 16,1-1 1-16,-1-1-2 0,0-9 0 16,-2-4-2-16,-4 0 2 0,-9-2 0 15,1-2-1-15,-5-1 3 0,-5 0-2 0,-3 0-1 16,-2 0-1-16,0 0-1 0,-2 0-1 15,-2 1-6-15,0 2-4 0,0 4-4 16,0 4-5-16,0 4-4 0,0 4-2 16,2 0-30-16,0 0-18 0,0 3-2 15,0 2-59-15,-2 0-21 0</inkml:trace>
  <inkml:trace contextRef="#ctx0" brushRef="#br0" timeOffset="929.05">16520 573 104 0,'0'-9'128'0,"-2"-1"-85"16,-10 2 23-16,-3 2-18 0,-3 1-8 16,-3 3-10-16,-4 2-2 0,1 0-8 15,-1 2-6-15,-2 9 3 0,0 1-3 16,2 2 3-16,3 2-4 0,1 0-1 15,8 1-6-15,5 2 0 0,4 1-4 16,4-3-1-16,0 1 0 0,10-3-1 16,5-1-1-16,6-3 2 0,3-5 1 0,5-3 1 15,0-3-2-15,0 0-1 0,0-3 2 16,0-6-1-16,-4 0 0 0,0-1-1 15,-7 0 2-15,-7 2-1 0,-1-1-3 16,-6 2 3-16,-2 0 2 0,0 1-1 16,-2 4-1-16,0 2 1 0,0 0 1 0,0 0-4 15,0 5-4-15,0 9 5 16,0 5 0-16,0 3 0 0,4 4 0 15,-2 2-2-15,7 1 4 0,-1 5-2 16,2 2-2-16,5 2-1 0,-5 2 3 0,5-2-1 16,-5 1 2-16,-2-1-2 0,0-2 2 15,-6-2-1-15,-2-4 0 0,0-1 0 16,-2-2 1-16,-12-2-2 0,2-5 2 15,-7-3 1-15,-4-3 2 0,0-4 6 16,-1-3 4-16,1-3 1 0,-2-2 3 0,2-1-5 16,5-1-2-16,1 0-1 0,5 0-3 15,-1-8-1-15,7 2-4 16,0-2 2-16,4 3-1 0,2-3-2 15,0-1-2-15,0-1-2 0,10-4-3 0,3-2-8 16,5-4-10-16,5-3-4 0,4-1-11 16,6-1-19-16,0-2-12 0,2-6-36 15,0-3-123-15</inkml:trace>
  <inkml:trace contextRef="#ctx0" brushRef="#br0" timeOffset="1153.06">17143 513 301 0,'2'-6'93'0,"-2"-2"-45"0,0 6 15 15,0-1-6-15,-2 3-17 0,-9 0-14 16,1 9-8-16,-5 9-9 0,1 3 3 16,0 2 1-16,-3 2 0 0,0 2-8 15,3 3 2-15,-3-2-2 0,7-1-3 16,2-3-2-16,0 0 1 0,3-3 0 15,5-1-1-15,0-3-6 0,0-3-14 0,9-2-7 16,3-4-13-16,5 0-14 0,1-7-18 16,-1-1-31-16,-3 0-112 0</inkml:trace>
  <inkml:trace contextRef="#ctx0" brushRef="#br0" timeOffset="1416.08">17817 618 62 0,'4'-9'157'16,"-4"-3"-61"-16,0 3-53 0,-11-3 17 16,-7 3-12-16,-5 1-5 0,-6 5-12 15,-6 3-1-15,-2 0-1 0,-7 2-7 16,1 11-2-16,4 4 0 0,1 2-2 15,7 3-4-15,7 3-7 0,9 1-3 16,7 3-2-16,8 0 0 0,0 1 0 16,14 0-3-16,15-1 1 0,8-1 0 15,9-1-11-15,16-4-15 0,6-1-14 0,11-6-8 16,-1-6-43-16,-1-4-133 0</inkml:trace>
  <inkml:trace contextRef="#ctx0" brushRef="#br0" timeOffset="2160.12">15330 1129 52 0,'-2'2'105'0,"-2"-2"16"0,-3 0-73 16,5 0 6-16,-2 0-5 0,0 0-19 0,0 0 0 16,4 0-2-16,0 0-9 0,0 0-11 15,0 0-1-15,0 0 1 16,4 0-2-16,6 5 2 0,7 1 0 15,6 0-1-15,6 0 1 0,8 1-8 0,10 0 2 16,11 0 1-16,17 3 0 0,9-2-2 16,18-1 0-16,9 2 0 0,7-2 0 15,10 0-1-15,13 2 0 0,16-2 0 16,17 1 1-16,7 0 0 0,8 0-1 15,-1 0 0-15,-6 0-1 0,-11-2 1 0,-22-1 0 16,-19-3 0-16,-22 0 1 0,-19-2-2 16,-19 0 0-16,-18 0 0 0,-19 0 1 15,-17 0-4-15,-14 0 0 16,-2-5 8-16,-12-4-4 0,-5 1 0 0,-7 4-1 15,1 1 1-15,0 2-1 0,2 1-4 16,5 0-21-16,3 0-23 0,5 0-42 16,0 1-158-16</inkml:trace>
  <inkml:trace contextRef="#ctx0" brushRef="#br0" timeOffset="8625.49">2361 3706 87 0,'0'0'111'0,"-4"0"-83"16,4 0 23-16,0 0-14 0,-5 0-13 0,5 0-1 16,-2-1 1-16,0 1-4 0,0 0-1 15,0-2-4-15,2 2-1 0,-2 0 0 16,0-2 2-16,-2 2-3 0,4 0 3 15,-2-1-3-15,0 1 3 0,0-1-1 16,0 1-1-16,2-1-2 0,0 0 1 0,0 0-3 16,-2 1-1-16,-1 0 0 0,3 0 1 15,-2 0-2-15,2 0-1 0,0 0 1 16,0 0-2-16,0 0-1 0,0 0-1 15,0 0-2-15,0 0-1 0,0 0 0 16,2 0-2-16,5 0 1 0,7 0 3 16,3 0 1-16,-1 0 0 0,3 0-2 15,1-1 0-15,3 1-1 0,-2 0-2 16,6 0 1-16,2 0 2 0,2 0 0 15,4 0 0-15,-2 0 0 0,2-2 1 0,-2 2-1 16,-2-1-1-16,-2 1 0 0,-2-2 1 16,0 1 0-16,0 0-1 0,2-1-2 15,-3 0 3-15,3 0-1 0,0 1-2 16,-2-3 2-16,4 3-2 0,-2-1 3 15,-2 0-3-15,4-1 1 0,-2 2 1 16,0-1 0-16,-4 1-2 0,2 1 0 16,-7-1 2-16,1-1 0 0,0 0-2 15,-1 0 1-15,-1-2 2 0,2 4-1 16,-3-1-2-16,-3-1 0 0,3 2 2 15,-1-1 0-15,1 0-2 0,1 1 1 0,0-1 1 16,-3-1-1-16,1 1-2 0,-1 1 2 16,3 0 1-16,4-1-1 0,-1 1-2 15,1 0 2-15,-2 0 1 0,-1 0 0 16,-3 0-2-16,-1 0 0 0,-3 0 2 15,8 0 0-15,-3 0-2 0,3 0 1 16,-1 0 0-16,-1 0 1 0,2 0-2 16,-5 0 1-16,7 0 1 0,2 0 0 15,2 0-2-15,0 0 1 0,-1 0 1 16,-3 0 0-16,-2 0-2 0,-5 0 1 0,1 0 1 15,-3 0-1-15,-1 0 0 0,-3 0-1 16,-6 0 1-16,0 0 1 0,1 0-2 16,-1 0 0-16,4 0 3 0,0 0-1 15,0 0-1-15,3-5-1 0,-1 3 2 16,3-1-1-16,-5-1 0 0,-2 2 0 0,0-1 0 15,-2 1 1-15,-4 1-2 16,5 0 2-16,-5 0 0 0,2 1 1 16,0-1-2-16,-2-1 0 0,0 1 2 15,2-1-1-15,-2 1-2 0,2 0 0 0,2 0 1 16,0 0 1-16,-2-1-2 0,0 0 0 15,2 2 3-15,-2 0-2 0,0 0 0 16,-2 0 1-16,0 0-3 0,0 0 3 16,0 0-1-16,0 0 1 0,0 0 1 15,0 0 0-15,0 0-1 0,0 0 0 0,0 0 1 16,0 0-2-16,0 0-5 0,-2 0-11 15,0 0-8-15,0 0-19 16,0 3-34-16,-4-3-48 0,0 0-266 16</inkml:trace>
  <inkml:trace contextRef="#ctx0" brushRef="#br0" timeOffset="10018.57">3008 3943 63 0,'2'0'127'16,"-2"0"-112"-16,0 0 35 0,0 0-19 16,0 0-10-16,0 0 0 0,0 0-8 15,0 0 0-15,0 0-3 0,0 0 1 16,0 0 1-16,0 0-2 0,0 0 7 0,0 0 1 15,0 0 2-15,0 0 1 16,0 0-3-16,0 0-6 0,0 0 0 16,0 0-2-16,0 0-3 0,0 0-3 15,2 0 1-15,2 0 1 0,-2 0 4 0,2 0-2 16,2 0 2-16,5 0-2 0,-3 0 3 15,2 0-9-15,-1-1 5 0,1 0-3 16,-2 1-2-16,5-2-1 0,-5 1 2 16,4 1-1-16,-1 0-1 0,1 0 0 15,0 0 1-15,3-1 1 0,-5-1-4 16,1 2 2-16,1-2 2 0,0 1-1 0,1 0-1 15,-1 0 1-15,1 0 1 16,-1-2-1-16,0 0 1 0,1 1-1 16,-1-1 2-16,-2 0-2 0,3 2-2 15,-3 0 0-15,1 1 1 0,-1 0 0 0,0 0-1 16,1-1 0-16,1 1-1 0,-4 0 4 15,0-1-3-15,1 1 1 0,-1-2 0 16,2 2 1-16,-1-1-2 0,-3 1 1 16,2 0 0-16,-4 0 0 0,-2 0-1 15,2-1 0-15,1 0 3 0,-1 1-2 0,0-1-2 16,0 1 1-16,0-2 2 0,0 1 2 15,-2 1-3-15,0 0 2 16,5-2-1-16,-5 2 0 0,4-2-4 16,-2 2 2-16,-2-1 2 0,0 1-1 0,2 0-2 15,0 0 0-15,-2-1 2 0,1 0 1 16,-1 1-3-16,2 0 1 0,0 0 0 15,0 0 1-15,-4 0-1 0,2 0 0 16,-2 0 1-16,2 0 0 0,-2 0-2 16,2 0 1-16,-2 0 2 0,0 0-2 0,0 0 0 15,0 0 0-15,0 0 2 0,2 0 0 16,-2 0-3-16,0 0-1 0,0 0 2 15,2 0 2-15,0 0-3 16,3 0 1-16,-5 0 1 0,4 0 0 0,-2 0-1 16,0 0-1-16,2 0 1 0,-2 0 2 15,-2 0-3-15,0 0 1 0,0 0 1 16,0 0 0-16,0 0 0 0,0 0-2 15,0 0 3-15,0 0 0 0,2 0-3 16,-2 0 1-16,0 0 2 0,0 0 1 0,0 0-2 16,0 0 1-16,0-1 0 0,0 1-1 15,0 0-2-15,0 0-2 0,0 0-6 16,0 0-5-16,0 0-11 0,0 5-19 15,-4 3-12-15,0 0-57 0,0 2-258 16</inkml:trace>
  <inkml:trace contextRef="#ctx0" brushRef="#br0" timeOffset="13682.78">3415 3615 0 0,'0'0'143'0,"0"0"-107"0,0 0-6 0,0 0 15 15,0 0-23-15,0 0 1 0,0 0-4 16,0 0-4-16,0-3 3 0,0 0 2 16,0-2-2-16,0 0 5 0,0-3-3 15,0 0 0-15,0 0-5 0,0-3 7 16,4 0-7-16,0 1-6 0,0-4 4 15,-2 2-3-15,2-2-1 0,1-4-3 16,-3 1 1-16,0-5-4 0,-2 0 1 16,0-1 3-16,0-1-4 0,0 1 2 15,0 2-1-15,0 1 0 0,-2 0 3 0,0 1-6 16,0 3 6-16,-1 4 2 0,1 0-2 15,2 5-3-15,-2-1 0 0,2 2 0 16,0 1 0-16,0-1-5 0,0 2 4 16,0 0-1-16,0-2-2 0,0 1-1 15,0-1 2-15,0 1 0 0,0 0-1 0,0 1-1 16,0 0 1-16,0 0 2 15,0 1-2-15,0 1-1 0,0 0 1 16,0 1 1-16,0 1-1 0,0 0-2 16,0 0 3-16,0 0 0 0,0 0-1 0,0 0 0 15,0 0 0-15,0 0 3 0,0 0-3 16,0 0 1-16,0 0 0 0,0 0 0 15,0 0-1-15,0 0-1 0,0 0 1 16,0 0 2-16,0 0-2 0,0 0-2 16,0 0 2-16,0 0 0 0,0 0-3 0,0 0-3 15,2 0 4-15,7 0 2 16,3 0 0-16,0 0-1 0,5 0 1 15,-2 0 2-15,1 0-2 0,3 0-1 16,-1 0 2-16,-1 0 0 0,-1 0-2 0,1 0 0 16,-3 0 1-16,1 0 3 0,1 0-4 15,1 0-1-15,-1 0 3 0,-1 3 0 16,1-1-1-16,1 2-1 0,2-1 1 15,-1 0 2-15,1-2-2 0,1-1-2 16,3 2 3-16,-4-2 1 0,6 1-2 0,-3-1-1 16,-1 0 1-16,-2 0 2 15,-1 0-3-15,-1 0 0 0,-1 0 1 0,3 0 2 16,2 0-1-16,-3 0-1 15,-1 0-1-15,1 0 2 0,-1 0-1 16,1 0 0-16,-1 0 0 0,0 0 0 0,-3 0 2 16,-2-1-4-16,3 1 2 0,-5 0 0 15,7 0 2-15,-3 0-4 0,1 0 2 16,-1 0 0-16,-1 0 0 0,1-2 0 15,0 1 0-15,1 1 2 0,-1-1-2 16,3 1-2-16,-3 0 2 0,-1 0 2 0,3 0-2 16,-1 0-2-16,1 0 2 0,1 0 0 15,-1 0 0-15,1 0 0 0,0 0 0 16,-1 0 0-16,3 0 0 15,-3-1 0-15,-1 0 0 0,-1 0 0 0,-4 0 2 16,3 0-4-16,1 0 2 0,3-1 0 16,-1 1 2-16,1 0-4 0,-5-1 2 15,-5 1 3-15,3-2-3 0,-2 1 0 16,2-1 0-16,1 1 1 0,-3 1 0 15,-4 0-2-15,5 0 0 0,-5-1 2 0,2 0 0 16,4 0-2-16,5 0 0 0,3 0 2 16,5 1-1-16,2 0-1 0,-5-1 1 15,7 0 1-15,2-1-1 0,0 0 0 16,6-1-1-16,-4 1 2 0,0 1-1 15,-4 2-1-15,-2 0 1 0,-2 0 1 16,-3 0-1-16,-3 0-1 0,-5 0 1 16,-1 0 1-16,-5 0-1 0,-2 0-1 15,4 0 1-15,1 0 2 0,-3 0-2 16,4-3 0-16,3 1-1 0,1-2 2 0,5 1 0 15,7 0-3-15,5-3 2 0,5 1 1 16,-1-1-1-16,-2 4-1 0,-2 1 1 16,-2-1 1-16,-2 1 0 15,0 0-2-15,-3-3 0 0,-9 3 2 0,-3 0-1 16,-6 1 0-16,3-1-1 0,-7 1 2 15,4 0 0-15,-4 0-2 0,4 0 1 16,0 0 1-16,5 0-1 0,-1 0 0 16,3-4 0-16,1 2 1 0,-6 0 0 15,5-1-2-15,3 3 1 0,7-3 0 0,4 0 1 16,4 0-1-16,-4 0-1 0,-3 2 2 15,-3 1-1-15,2 0 0 0,-2 0 0 16,1 0-2-16,1 0 3 0,-4 0-1 16,1 0 1-16,-3 0 0 0,-1 0 0 15,-5 0-1-15,-1 0 0 0,-4 0 1 0,3 0 0 16,-1 0-1-16,-4 0 0 15,0 0 1-15,4 0-1 0,-4 0 0 16,3 0 0-16,-1 0 0 0,4 0 1 16,-2 0-2-16,3 0 1 0,3 0 0 15,-3 0 1-15,1 0-2 0,2-2 1 0,11-1 0 16,2-1 1-16,10 2-2 0,-4 0 0 15,-6 0 2-15,0 1 0 0,-2 0-2 16,2 0 1-16,2-1 1 0,-2 2-1 16,-3-1-1-16,-3 0 1 0,0 1 0 15,-3 0 1-15,-1 0-2 0,-3 0 1 0,-1 0 0 16,-7 0 1-16,-4 0-2 15,2 0 1-15,0 0 0 0,3 0 1 16,-1 0-2-16,0 0 1 0,2 0 1 16,1 0-1-16,-1 0-1 0,0 0 1 0,0 0 1 15,1 0-1-15,1 0-1 0,4 0 1 16,9 0 1-16,6 0 0 0,0 0-3 15,-4 0 2-15,-5 0 1 0,1 0-1 16,-2 2-1-16,6 2 1 0,-3-3 1 16,1 1-1-16,0-1-1 0,-5 0 1 0,1-1 0 15,-2 1 1-15,-3-1-2 0,-4 1 1 16,-6-1 0-16,1 0 1 15,-3 0-2-15,2 0 1 0,-2 0 1 16,0 0 1-16,0 0-2 0,0 0 0 0,2 0 1 16,2 0-1-16,1-3-2 0,-1 1 1 15,4 0 2-15,0 0 0 0,-1 0-2 16,-3 1 1-16,0 0 1 0,-6-1 0 15,2 1-1-15,0-1 0 0,2 2 2 16,-2-2-2-16,5 1 0 0,1-1-2 0,0 0 4 16,-2 2-2-16,-1-1-2 0,1 1 1 15,0 0 2-15,-2 0-1 0,2 0-1 16,1 0 0-16,-3 0 2 15,4 0 0-15,-6 0-2 0,2 0 1 0,0 0 1 16,2 0-1-16,-3 0-1 0,3 0 1 16,-4-3 1-16,4 2-1 0,0 1-1 15,9-3 1-15,9 1 0 0,3-1 1 16,6 2-3-16,-6 1 1 0,-2 0 2 15,0 0 0-15,2 0-2 0,2 0 0 0,4 0 2 16,0 0 0-16,2 0-3 0,-6 0 2 16,-2 0 1-16,-7 0-1 0,3 0-1 15,-4 0 0-15,-1 1 2 0,1 0-1 16,-2 0-1-16,-1 0 1 0,-1 1 0 15,-3 0 0-15,2-1-1 0,-3-1 0 16,5 1 3-16,-1-1-2 0,-1 2-1 16,1-2 1-16,1 1 1 0,3-1-1 15,-3 0 0-15,3 0-1 0,2 0 2 16,-1 0-1-16,-1 0 0 0,0 0-1 15,-1 0 2-15,-1 0-1 0,3 0 0 0,1 0 0 16,0-1 0-16,-1-1 0 0,1 1 0 16,0-1-1-16,-3 1 2 0,1 1-1 15,2 0 0-15,1 0-1 0,-3 0 2 16,2-2-1-16,-3 2 0 0,3 0-1 15,0 0 2-15,-1-1-1 0,1 1-1 16,2-1 1-16,-1 0 1 0,-1 1-1 16,2-2 0-16,-7 1-1 0,-1-1 2 15,-1 1-1-15,-1-1-1 0,-1 0 1 16,-2 0 1-16,3 0-1 0,-1 0 0 0,-1 0-1 15,-5-1 2-15,2 1-1 0,-2 0 0 16,-2 1 0-16,0-1 1 0,1 1-1 16,-3 0-1-16,0 1 1 0,0 0 1 15,0 0 0-15,-2-1-2 0,0 1 2 16,0 0 1-16,0 0 0 0,0-1-4 15,0 0 1-15,0 0 2 0,0 1-1 16,0 0-1-16,0 0 0 0,2 0 3 16,-2 0-2-16,0-1-1 0,0 1 1 15,0 0 1-15,0 0-1 0,0 0-6 0,-2 0-7 16,-6 0-12-16,-1 0-14 0,-1 4-18 15,2-2-24-15,-1-2-133 0,-3 0-9 16</inkml:trace>
  <inkml:trace contextRef="#ctx0" brushRef="#br0" timeOffset="17500">3392 4002 17 0,'0'0'23'0,"0"0"135"16,0 0-129-16,0 0 16 0,0 0-2 16,0 0-15-16,0 0-6 0,0 0 3 15,0 0-3-15,0 0-3 16,0 0-1-16,0 0 1 0,0 0-6 0,0 1 1 15,0-1-1-15,0 1 0 0,0 0 0 16,0 0-2-16,0 0 0 0,-2 2-1 16,2 3-2-16,-4 2-2 0,4-1-1 15,-4 4 0-15,2 2-1 0,2 0-4 16,0 2 4-16,0 0-2 0,0 4-2 0,0 1 0 15,0 3 1-15,0 1 11 0,0 0-9 16,0 1 0-16,4 2-1 16,-2 0-2-16,0-1 1 0,2-2-2 15,-2 0 3-15,-2-1-1 0,4 0-1 16,0 0-1-16,-1-2 2 0,1-2 0 0,-2 1 1 15,0-3-4-15,0 2 4 0,2-3-1 16,-4 3-1-16,0 0 0 0,4-3 0 16,-2 1 2-16,2 4-2 0,-2 1 0 15,3-3 2-15,-3-1 15 0,0-5-15 16,0-3-2-16,0 3 3 0,-2 1-1 0,2 0-1 15,-2 2 0-15,0-4-1 0,0 3 3 16,0 7-4-16,0-1 2 16,0 2 0-16,0-5 7 0,0-6-8 15,0 1 0-15,0 0 0 0,2 4 2 0,4 3-3 16,-2-3 1-16,-2-2 3 0,0-1-5 15,-2-3 4-15,0 3-3 0,2 2 1 16,-2 1 2-16,0 1-2 0,0-2 0 16,0-3 0-16,3-3 2 0,-3 0-2 15,0-1-1-15,2 1 1 0,-2-1 1 0,0-3-1 16,0 0-1-16,0 0 1 0,0 0 2 15,0 2-3-15,0 2 0 0,-5 0 2 16,3 0 0-16,0-2-1 16,0-1-1-16,0 0 1 0,0-1 1 0,2-1 0 15,0 1-3-15,0-3 2 0,-2 2 2 16,0-2-3-16,0 1 0 0,0 2 1 15,2-3 1-15,-2 1-1 0,2 0-2 16,-4 1 2-16,2 2 1 0,2-1-1 16,-2 0-1-16,2-1 0 0,0 0 2 0,0 9-1 15,0 5-1-15,-3 1 1 0,1 0 5 16,0-7-5-16,2-7-1 0,0 2 1 15,0-2 1-15,-2 0 0 0,2-1-2 16,0 0 1-16,-2 0 2 0,0 2-2 16,2-2-1-16,0 0 2 0,-2-1 0 15,2-1-1-15,0-1-1 0,0 1 0 16,0-1 3-16,0-1-2 0,-2 0-1 15,2-1 1-15,0 0 2 0,0 0-1 16,0 0-1-16,0 0 0 0,0 0 2 0,0 0-3 16,0 3 1-16,0 1-1 0,0 2 1 15,0 0 1-15,0 1-3 0,0 1 1 16,0 1 1-16,0-1-1 0,0 0 0 15,0-3 1-15,0 1 1 0,0-3-1 16,0-1-2-16,0 2 2 0,0-3 1 16,0 1-1-16,0 1-1 0,0 0 1 15,0 2 1-15,0 0-1 0,0 1-1 16,0-2 0-16,0 7 3 0,4 3-3 15,0 3 0-15,-4 1 4 0,2-5-1 16,-2-6-3-16,2-3 1 0,3 2-1 0,-3-1 2 16,-2 1-1-16,0-1-1 0,0-2 1 15,0 2 1-15,2-1-1 0,0-2-1 16,-2 1 1-16,0 1 1 0,2-1-1 15,-2 0-1-15,0 2 1 0,0-4 1 0,0 2 1 16,0-2-2-16,0-1 0 16,0 2 1-16,0-2-1 0,0 0-1 15,0 0 1-15,0 0 1 0,2 0-1 16,-2 0-1-16,0 0 2 0,0 0 1 15,0 0-2-15,0 0 1 0,0 0 0 0,0 0 0 16,0 0-1-16,0 0-2 0,0 0 1 16,0 0 2-16,0 0-2 0,0 0-2 15,0 1 3-15,0 1 0 0,0 0-1 16,0 0-1-16,0-1 2 0,0 0 1 15,0 0-1-15,0-1-1 0,0 0 1 0,0 0 1 16,0 0-1-16,0 0-1 16,0 0 0-16,-2 0-1 0,2 0-6 15,0 0-10-15,0-5-11 0,0-1-8 16,0 1-5-16,2 2-11 0,4-1-5 0,-2 1-28 15,-2 2-27-15,0-1-32 0</inkml:trace>
  <inkml:trace contextRef="#ctx0" brushRef="#br0" timeOffset="18506.05">3467 5731 1 0,'0'0'112'15,"0"0"-36"-15,0 0-33 0,0 0 24 16,0 0-22-16,2 1-13 0,-2-1-2 16,0 0 3-16,0 0-7 0,0 0-14 0,0 0 3 15,0 1-6-15,0-1-4 0,0 0-5 16,0 1 0-16,0 0 3 0,0 0-1 15,0 1-2-15,2-2 2 0,-2 1 1 16,0-1-2-16,0 0-2 0,0 2 2 16,0-2 1-16,0 1-2 0,0 0-1 15,2-1 1-15,0 0 2 0,0 0-4 16,4 0 2-16,0 0 1 0,3 0 2 15,-1 0-3-15,2 0 0 0,3 0 1 16,1-2 2-16,-4-1-3 0,3 0 0 0,1 0 0 16,-3 1 2-16,-5-2-2 0,0 2 0 15,-4 0 0-15,2 1 2 0,-4 1 0 16,0 0-2-16,0 0 3 0,0 0 1 15,0 0 0-15,0 0-3 0,0 0 0 16,0 0-1-16,0 0 1 0,0 0-1 16,0 0 0-16,0 0 3 0,0 0-2 15,0 0-1-15,0 0 1 0,-4-1 0 16,2 1-1-16,0 0-2 0,2 0 1 15,0 0 0-15,0 0 0 0,-2 0-2 0,2 0 1 16,0 0 2-16,0 0 0 0,0 0 0 16,0 0 1-16,0 0 1 0,0 0 3 15,-2 0 1-15,2-3 0 0,-2 1 2 16,2 0-4-16,0 1-1 0,0 1 3 15,0 0-1-15,0 0 1 0,-2-1-6 0,2 1 1 16,0-1 0-16,0 1 0 16,0 0-2-16,0 0 0 0,0 0 1 15,0 0-1-15,0 0-3 0,0 0 4 16,0 0 0-16,0 0 0 0,0 0 0 0,0 0 0 15,0 0 4-15,0 0-4 0,0 0 0 16,0 0 0-16,0 0 0 0,0 0 0 16,0 0-5-16,-2 0-3 0,0 1-5 15,2 0-10-15,0 0-11 0,0 2-14 16,0-2-21-16,0-1-64 0,0 0-105 15</inkml:trace>
  <inkml:trace contextRef="#ctx0" brushRef="#br0" timeOffset="20876.18">3498 5751 0 0,'6'0'136'16,"0"0"-68"-16,0 0-55 0,2-1 42 16,1 0-25-16,-3-1-11 0,2 0 6 15,3-1-8-15,-1 0-6 0,4 0 4 16,1-1-6-16,-3 4-2 0,3-1-1 15,-1 1-3-15,-1 0-2 0,-1 0 0 16,4 0-1-16,5 5 3 0,4-1 0 0,4 5 32 16,2-3-26-16,-2-1-5 0,-2 2 0 15,4-1-1-15,-6 0-1 0,3-2 1 16,-1 1 2-16,0-2-1 0,-2-1-3 15,2 0 3-15,-2 0 0 0,-5-1 0 16,3-1-2-16,-4 2 2 0,1 0 0 16,1-2 0-16,2 1-2 0,-3-1 6 15,-1 0-3-15,4 0 0 0,-5 0-2 16,5 1 0-16,-4 0-1 0,-1 0-4 15,1 0 3-15,2-1 0 0,-3 0 0 16,1 0-1-16,-1 0 1 0,-1 0-1 0,2 0 1 16,-3 0-1-16,1 2-1 0,-1 1 2 15,1-2 0-15,1 0-2 0,1 1 2 16,0 1 0-16,-1 0 0 0,1 0 0 15,3-2-1-15,-1 1 4 0,2 0-3 16,0-1-1-16,-3 1 1 0,3 1-1 16,4-3 2-16,-2 0-1 0,4 0-1 15,2 0 3-15,0 0 0 0,0 0-1 16,2 0-1-16,-2 0 0 0,0 0 0 15,0-4-1-15,-4 2 0 0,4 0 1 0,-7 0 0 16,1 1-2-16,0 1 1 0,-4 0 1 16,1 0 0-16,-1 0-2 0,0 0 1 15,-1 0 1-15,1 0 0 0,2 0-2 16,0-1 1-16,-3-1 1 0,1 2-1 15,2-1 0-15,-1 0 0 0,-1 0 0 0,6-1 1 16,-6 1-1-16,3 0 0 16,1-1 1-16,-4 1-1 0,2 1 0 15,-3-3 0-15,3 3 0 0,0-1 1 16,0 1-1-16,-1 0 0 0,-3 0 1 0,4 0 0 15,-3 0-1-15,1 0-1 0,0 0 2 16,-1 0 0-16,3 4-2 0,-2-2 1 16,1 1 1-16,3-3 0 0,-4 1-2 15,4-1 0-15,0 2 3 0,-1 0-3 16,1-2 2-16,2 0-1 0,4 0-1 0,0 0 2 15,2 0-2-15,2 0 1 0,-2 0 1 16,5 0 0-16,-3-1-2 16,4-2 1-16,-4 2 1 0,-4 1 0 15,0-2-1-15,-2 2-1 0,0 0 3 0,-6 0-1 16,2 0-2-16,-5 0 1 0,-1 0 2 15,4 0-2-15,-3 0 0 0,3 0 0 16,0 0 1-16,2 0 3 0,3 0-4 16,-1 0 0-16,2 0 1 0,0 0 0 15,2 0-1-15,-2 0 0 0,2 0 2 0,2 0-4 16,-6 0 2-16,0 0 2 0,-2 0-2 15,-2 0 1-15,-1 0-1 0,1 0-1 16,-2 0 3-16,1 0-1 16,-1 0-2-16,2 0 1 0,0 0 1 15,-3 0 0-15,3 0-1 0,-2 0 0 0,1 0 1 16,3 0 1-16,-2 0-3 0,0 0 1 15,1 0 1-15,-1 0 0 0,0 0-1 16,0 0 0-16,-5 0 0 0,3-2 2 16,-2 2-3-16,1-1 1 0,-1 1 1 15,-1-3-1-15,1 1 0 0,0 2-1 16,-1 0 2-16,3-1 0 0,0 0-2 0,-1 0 0 15,1-1 3-15,2 1-1 0,-3-2-3 16,3 1 3-16,0-1 0 16,-2 0-2-16,1 0 2 0,1 1-1 0,0 0-1 15,-5 1 1-15,3-2 0 0,-4 1 1 16,-3 1-2-16,3-1 1 0,-1 2 1 15,-4 0-2-15,5 0 2 0,-3 0-2 16,3 0 2-16,2 0-2 0,-3 0 2 16,3 0-2-16,-3 0 2 0,1 0-1 0,-5 0 0 15,1 0-1-15,1 0 2 0,-1 0-1 16,-3 0-1-16,2 0 1 0,-3-1 1 15,1 1-1-15,-4 0-1 0,0 0 1 16,5 0 1-16,-3 0-1 0,0 0-1 16,0-2 1-16,3 1 1 0,1 0-1 15,3 0-1-15,-3 1 1 0,2-1 1 16,-3-2-1-16,1 2-1 0,-1-1 1 15,-1 1 1-15,0 0-1 0,1 1-1 16,-3-1 1-16,0 0 1 0,0 1-1 0,1 0-1 16,1 0 2-16,0 0-2 0,-1 0 2 15,1 0-2-15,-2 0 2 0,3 0-2 16,-3-2 1-16,-6 1 1 0,4 0 0 15,-4-2-1-15,-2 3 0 0,4 0 1 16,-2 0 0-16,0-1-1 0,-2 0-1 16,2 0 2-16,3 0 0 0,-3 1-3 15,6 0 2-15,-2-1 1 0,2 0-1 16,3-3-1-16,-3 2 1 0,-2 0 1 15,-2 1-1-15,0 1-1 0,1-2 1 0,-5 2 1 16,0 0 0-16,2 0-1 0,-2 0 0 16,0 0 3-16,0 0 0 0,0 0-1 15,0 0-1-15,0 0-2 0,0 0 0 16,2 0-1-16,4 0 0 0,0 0 4 15,2 0-1-15,7 0-2 0,-1-1 0 0,5 0 4 16,-5-1-3-16,-3 2-1 16,-1 0 0-16,-4 0 2 0,1 0 0 15,-3 0-2-15,-4 0 0 0,0 0 2 16,0 0 0-16,0 0-3 0,0 0 2 15,0 0 2-15,0 0-2 0,2 0-1 0,-2 0-1 16,4 0 3-16,-4 0 0 0,0 0-2 16,0 0 0-16,0 0 2 0,0 0 1 15,0 0-2-15,0 0 1 0,0 0-1 16,0 0 2-16,0 0-2 0,0 0-1 15,0 0 1-15,0 0-2 0,0 0 2 0,0 0-3 16,0 0 3-16,0 0-1 16,0 0 0-16,0 0 1 0,0 0 2 15,0 0 0-15,0 0-2 0,0 0 0 16,0 0 2-16,0 0-2 0,0 0-1 0,0 0 1 15,0 0 2-15,0 0-4 0,0 0 4 16,0 0-2-16,-2 0 0 0,0-3 1 16,2 2-2-16,0-3 1 0,0-1 0 15,0-1 1-15,0-3-3 0,0-2 2 16,0-4 2-16,0-1 1 0,0-3-5 0,4-2 2 15,-2 0 2-15,2-4-1 0,-2 3-1 16,2-1 4-16,0 0-2 16,1 0 0-16,-3 1 1 0,0 1-2 15,-2 2 0-15,2 2 1 0,0 6-1 0,-2 2 2 16,2 3-3-16,-2 3 3 0,0-1-1 15,0 2 0-15,0 0 1 0,0 1 0 16,0 1-5-16,0 0 1 0,2 0 1 16,-2 0-2-16,0 0 0 0,0 0-1 15,0 0 2-15,0 0 0 0,0 0 1 0,0 0-7 16,0 0 1-16,0 0-5 0,0 3-2 15,0 1-4-15,0 1-11 0,0 0-9 16,-4 0-28-16,4-4-39 16,-4 0-167-16</inkml:trace>
  <inkml:trace contextRef="#ctx0" brushRef="#br0" timeOffset="21920.25">8744 5393 2 0,'2'0'5'0,"-2"1"-4"15,4-1 11-15,-4 0 34 0,2 0-23 16,-2 0 23-16,2 0 7 0,-2 0-10 16,0-2 8-16,0-1-24 0,2-2-3 15,-2 2 4-15,0-1-10 0,2 0 5 16,-2 0-11-16,2 0 1 0,1 1-1 0,-3-1 5 15,0 1-3-15,0 1-1 0,0-1-1 16,0-1-7-16,0 2 3 16,0 0 2-16,-3 0-3 0,-1 1 1 15,2-2-2-15,-4 1 2 0,2 0 1 0,0 0-4 16,0 1-1-16,-3 1 3 0,1 0-5 15,-2 0-1-15,0 6-1 0,-3 3 1 16,5 1 0-16,-2 2-1 0,2 1-1 16,0 1 1-16,3 2 0 0,3-1-1 15,0-2-2-15,0-1 2 0,9-2 1 16,-1-5 0-16,6-1 0 0,-1-3 0 0,3-1-1 15,1 0 2-15,-5-3 0 16,3-5-3-16,-5-3 5 0,5-1-1 16,-5-3-2-16,-2 1 2 0,0 1 2 15,-5 2-1-15,-3-1 0 0,0 1 6 0,0 2-3 16,0-1-3-16,-5 2-1 0,-1 1 0 15,0 2-1-15,0 3-1 0,2 0-1 16,2 2 0-16,-5 0-4 0,5 0-9 16,-2 0-12-16,0 9-11 0,4 1-20 15,0-1-23-15,0-2-85 0,-4-2-49 0</inkml:trace>
  <inkml:trace contextRef="#ctx0" brushRef="#br0" timeOffset="22644.29">8796 5393 80 0,'0'0'71'16,"0"0"-42"-16,0 0 11 0,0 0-7 0,0 0-8 16,0 0-1-16,0 0-1 0,0 0-1 15,0-1-6-15,0-3-4 0,0 0-6 16,0 0 1-16,0-1-2 0,2-2 6 15,0 2-1-15,4-2-6 0,0-1 7 16,-2 0 1-16,5-1-10 0,-1 0 6 16,2-2 5-16,3 0-6 0,-1-4 2 15,2-1-1-15,5 0 0 0,2-5 2 16,3-2-9-16,3-4 0 0,-2-2 2 15,-2 2-3-15,0-2 1 0,-1 0 2 0,1 0 0 16,0 2 1-16,-2 2 0 0,-5 3 4 16,-1 0-1-16,-3 3-2 0,4-2 0 15,-1 1 3-15,-1 1-3 0,1-1-4 16,1 1 0-16,-3 2 1 0,1-1 0 15,3 0-1-15,-1-1-1 0,-1-2 1 16,-1 0-1-16,1 0-1 0,-3 0 2 16,-1 4 1-16,-1 2 0 0,0 1-1 15,-2 3 2-15,-1 3 0 0,-3 0 2 16,0 2-1-16,-2 0-2 0,0 0 1 15,2 3-3-15,-4 2 4 0,0 1 3 0,2 0-4 16,0 0 2-16,-2 0-4 0,0 0 0 16,0-2 2-16,0 0-3 0,0-2 1 15,0 2-1-15,0 0 1 0,0 1 1 16,0 0-2-16,0-1 0 0,0 2 2 15,0-1-1-15,0 1 0 0,0 0 0 16,0 0 1-16,0 0 0 0,0 0-2 16,0 0 1-16,-4 0-4 0,0 0 1 15,0 7 0-15,-2 0-6 0,2 2-10 16,-1 0-13-16,-1 1-15 0,4 0-29 0,-6-6-60 15,0 1-142-15</inkml:trace>
  <inkml:trace contextRef="#ctx0" brushRef="#br0" timeOffset="23769.35">8781 4568 92 0,'4'0'25'0,"-2"0"-14"15,0 0 0-15,-2-2-10 0,0-3 2 16,0 1-3-16,0 0 1 0,0 2 0 15,0 1-2-15,-2 1 2 0,2-1-1 0,-4 1 1 16,2 0 5-16,0 0 1 0,2 0 5 16,0 0-3-16,0 0 1 0,0 0-2 15,0 0-4-15,0 0 5 0,0 0 6 16,0 0 4-16,0 0 4 0,0 0-3 15,0 0 3-15,0 0-1 0,0 0 2 16,0 0-4-16,0 0-3 0,0-2-1 16,0-3-4-16,0 3-4 0,0-1 1 15,0 1-4-15,-2 1-2 0,-4 0 0 16,0-1 2-16,-1 1 0 0,1 1-1 0,-4 0 0 15,0 0 0-15,1 2 4 16,-3 4-1-16,6 2-1 0,-3-3 2 0,3 3-2 16,0-1-2-16,4 2-3 0,2-1 0 15,0-1 1-15,0 0-2 16,2-2-2-16,10 1 2 0,3-1 4 0,-1-2-3 15,1-1 0-15,1-2-2 0,1 0 4 16,-3 0-1-16,-1-5 0 0,-5 0 2 16,-2-1 3-16,0-1 0 0,-1 1-3 15,-5-1 5-15,0-1 0 0,0 0-4 16,-3 1-3-16,-5 1 2 0,0 2-2 0,-7 1-3 15,3-1-1-15,2 3-1 0,-1 0-3 16,5 1-14-16,2 0-19 0,2 4-27 16,-4-1-77-16</inkml:trace>
  <inkml:trace contextRef="#ctx0" brushRef="#br0" timeOffset="25091.43">8789 4551 89 0,'0'0'62'16,"0"0"-33"-16,0 0 15 0,0 0-13 15,0 0-8-15,0 0 2 0,-2 0-5 16,2 0 0-16,0 0 0 0,0 0-2 15,0 0-2-15,0-2 2 0,-2 0-4 16,0 1-1-16,-2-3 2 0,4 0-3 16,-4 1 0-16,2-2-1 0,0 1-3 15,2-3 0-15,0 1 1 0,0-3-1 16,0 0-4-16,0-1-1 0,0 0-1 15,0-1 1-15,0-2-1 0,0 1-2 0,0-3 2 16,0-1 0-16,2 1-2 0,4-3 0 16,-4 2 1-16,4 1-1 15,-2-1 2-15,1 3 1 0,-1 1 0 16,-2 1 3-16,0 0 0 0,0 0-3 0,0 3 1 15,-2-2 1-15,2 0-6 0,-2 2 3 16,0-1 1-16,0 0-1 0,0 0-2 16,2 0 0-16,-2 1 1 0,0-2 0 15,0 2-1-15,0-2 0 0,0 2-1 16,2-2 1-16,-2 1 1 0,2 1-3 0,-2 3 4 15,2-3-2-15,-2 1 0 0,0 0 0 16,0 2-1-16,0-1 2 0,0 1-1 16,2-1 0-16,-2-1 2 0,0-1-1 15,0 0-2-15,0 1 1 0,0-2 2 16,0 1 0-16,0-2-2 0,0 1 0 0,0 0 0 15,-2-1 4-15,0 1-6 16,0 1 2-16,2-3 2 0,-2 1-2 16,2-2-2-16,0 1 2 0,-2 2 2 15,2 4-2-15,-2 1 0 0,0 2 0 0,2 1 2 16,0 1-2-16,-2 0 3 0,2-1 0 15,0 1 1-15,-2-1-2 0,2 1-1 16,0-1-1-16,0 1 1 0,0-1-2 16,0 1 2-16,0 0-1 0,0-1-1 15,0 1 2-15,0 0-1 0,0 0 0 16,0 0 2-16,0 0-1 0,0-1 0 15,0-1-1-15,0 1 2 0,-2 0-2 16,0-1 0-16,2 1 0 0,0 0 0 16,0 1 1-16,0 0-2 0,0 0 1 15,0-1 1-15,0 1 0 0,0-2-1 0,0-1 0 16,-2 2 1-16,0-2 0 0,-1 1-2 15,3-1 1-15,0-2 1 0,0 3 0 16,-2-1-2-16,2 3 0 0,-2 0 1 16,2 0-1-16,0 0-1 0,0 0-2 15,0 0 1-15,0 0 0 0,0 0-1 0,0 0 1 16,0 0 2-16,0 0-9 0,0 4-5 15,0-2-7-15,0 5-8 16,2-1-9-16,0 0-16 0,-2-2-33 16,0-2-93-16,0 1 31 0</inkml:trace>
  <inkml:trace contextRef="#ctx0" brushRef="#br0" timeOffset="26184.49">8822 3897 75 0,'0'0'40'0,"0"0"-25"0,0 0 23 16,0 0-14-16,0 0-3 0,0 0 16 15,0 0-9-15,0 0-16 0,0 0 4 16,0 0-2-16,0 0-1 0,0 0 5 15,0 0 4-15,0 0-1 0,0 0 0 0,0 0-5 16,0 0-1-16,0 0 1 0,0 0-9 16,0 0-3-16,0 0 3 0,0 2 0 15,0 5-3-15,5 0-3 16,-1 1 3-16,2 0 0 0,0-2-3 0,0 2 2 15,3-1 0-15,-1 2 1 0,2-3-2 16,1-1-1-16,1 2 3 0,0-3-2 16,3 1-2-16,1 2-1 0,5-4 4 15,-2 0 0-15,1 0-3 0,-1-1 1 16,0-1 1-16,3-1 1 0,-3 0-3 15,-1 0 1-15,-1 0-1 0,-3 0 3 0,-3-5-2 16,-1 0 1-16,0-2-1 0,-3 1 2 16,3-3-3-16,-4-2 2 0,2-1-2 15,1 0 3-15,-3 0-2 16,4-3 2-16,-4 1 2 0,3-2-3 0,-3 0 1 15,0 3-1-15,0 1 1 0,-4 0 1 16,3 2-3-16,-1 0 6 0,-4 2 3 16,0 0-1-16,0 2-4 0,0-2 0 15,0 2 0-15,-2-1-1 0,-3 0-2 16,1 1-1-16,-2-1 2 0,-2 2-4 0,0 0 3 15,-1 0-3-15,1 3 2 0,4-1-3 16,-4 3 3-16,-3 0-3 0,-1 0 2 16,4 0 1-16,-3 0-3 0,3 0 1 15,-2 0 2-15,-3 5-1 0,3-1-2 16,4-1 1-16,2 1 2 0,-3-1-2 15,5-1 1-15,2 3-1 0,-4-2 0 16,4 1 0-16,0-1-2 0,-2 1 3 16,2-2-1-16,0 1 0 0,0 0-1 15,0 1 1-15,2-2 2 0,2 0-1 0,1-1-2 16,-1-1 1-16,4 0 2 0,2 1 0 15,-1-1-1-15,1 0 0 0,0 0 1 16,1 0-1-16,-3-1-1 0,4-3 0 16,-1-2 3-16,1 0-2 0,-2-1-1 15,1 0 0-15,-3-1 3 0,0-1 0 0,-2-1-2 16,3-4 1-16,-3 3 0 15,0-3-2-15,2 1 1 0,-4 1 0 16,1-2 2-16,-1 0 0 0,-4-2-2 16,0 1 0-16,0 0 2 0,0 0-1 0,0-1-1 15,-2 1 0-15,-5-2 3 0,-1 0-2 16,0 1 0-16,-2 1-1 0,-1 1 2 15,-3 0-3-15,-1 2 0 0,-1 2 3 16,-1 4-4-16,1 3 3 0,-1 3-2 16,3 0 1-16,-1 0 1 0,-1 7 0 0,1 4-2 15,-1 1 0-15,5 0 1 16,1 2 0-16,2 3-1 0,4 1-2 15,2 3 0-15,2 2-15 0,0-2-9 16,0 0-6-16,4 0-12 0,4-3-20 0,2-5-62 16,-1-1-109-16</inkml:trace>
  <inkml:trace contextRef="#ctx0" brushRef="#br0" timeOffset="26948.54">9236 3317 9 0,'-4'-3'-9'0,"0"-2"137"0,-7 0-118 16,-1-2 4-16,-1 3 23 0,-3 1-15 16,-3-1-9-16,-3 4 8 15,-3 0 2-15,-2 0-8 0,-2 0-3 16,-4 7-1-16,-2 4 7 0,-5 0 0 0,-1 2 0 15,0 2-1-15,-3 0 11 0,-1 5-7 16,2 1-6-16,1 3-3 0,3 2 2 16,6 3-3-16,6 1-4 0,2 1-5 15,9 0 1-15,1 2-1 0,3 2-2 16,3 0 0-16,3 1 1 0,0 1 1 0,4 3-2 15,2-1 4-15,0 4 3 0,0-2 0 16,12-2-1-16,3-4 1 0,3-4 0 16,5-5-1-16,4-1-2 15,2-3-1-15,6-2-4 0,2-3 5 0,7-4-2 16,3-3-1-16,9-4 0 0,2-5 4 15,6-1-4-15,0 0-2 0,-2-8 1 16,-4-2 1-16,-2-3-2 0,-7 0-1 16,-3 0-3-16,-7-5 4 0,-6 3 0 15,-6-4 0-15,-2-1 0 0,-6-3 3 16,-1-5-1-16,-5-1-2 0,-3-4 1 0,-4-4 2 16,-2-2-2-16,0-3 0 0,-2-2-1 15,-2-2 2-15,0-1-2 0,-4-1-2 16,-8-2 0-16,-3 2-1 15,-3 1-2-15,-7 5 0 0,-2 6 4 0,-8 12-1 16,-2 6-1-16,-4 12-7 0,-1 6-17 16,9 2 15-16,4 15-5 0,2 2-80 15,-2-2-175-15</inkml:trace>
  <inkml:trace contextRef="#ctx0" brushRef="#br0" timeOffset="28665.62">8719 3497 0 0,'0'0'130'0,"0"0"-62"0,0 0-46 16,0-3 20-16,2 0-9 0,-2-2-13 16,0 1-3-16,2 1-4 0,-2 0-2 15,4 2-1-15,-4-2 1 0,0 2 4 16,0 0 1-16,0-1 1 0,0 0-2 15,0-1-2-15,0 0 0 0,0 1-1 16,0-4-3-16,0 1-1 0,0-1 1 16,0-1-4-16,0 0-1 0,0 1-2 15,0-3 2-15,2 0-4 0,-2 0 3 16,0-1 6-16,0-1-2 0,0 1-4 0,0-3 2 15,0-3-3-15,0 2 3 0,0-2 1 16,0 1-4-16,0-1 2 0,5 0 2 16,-3 2-5-16,0-2 1 0,0 2 1 15,2 0-1-15,2 1-1 0,-2 2 0 16,-2-1 1-16,0 1 1 0,3 0-1 15,-5-2-1-15,0 2 0 0,4-2 1 16,-2 0 1-16,-2 3-2 0,0-1 0 16,0-1-2-16,0 1 3 0,2-1-3 15,0 0 0-15,0 3 2 0,0 0-2 16,0 3 1-16,-2 1 1 0,2 0 0 0,0 1-1 15,0 1-1-15,0 0 4 0,-2 0 0 16,0 2 2-16,0-3-4 0,0 4 5 16,0-2-2-16,0-1-1 0,0 2-4 15,0-1 4-15,0 0 0 0,0 2-3 16,0-1 1-16,0 0 2 0,0 1 1 15,0 0-3-15,0 0 2 0,0 0 2 16,-2 0 0-16,-2 0-6 0,2 0 1 16,2 0 1-16,-4 0 1 0,4 0-3 15,0 0-1-15,-2 0 3 0,2 0 0 0,-2 0-2 16,2 0 1-16,0 0 3 0,-2 0-1 15,2 0-1-15,-6 0-1 0,6-3 1 16,-5 1 1-16,3 0-3 0,0 2 1 16,2-1 1-16,0 1 1 0,0 0-4 15,0-1 1-15,0 1 1 0,0 0 1 0,0 0-3 16,0 0 1-16,0 0 2 15,0 0 0-15,0 0-2 0,0 0 0 16,0 0 3-16,0 0 1 0,-2 0-5 16,0-1 1-16,2-1 2 0,-2 2 1 0,2 0-4 15,0 0 0-15,0 0 2 0,0 0 0 16,-2 0-2-16,2 0 0 0,0 0 2 15,-2 0 0-15,0 1-1 0,2-1 0 16,-2 1 1-16,2-1 1 0,0 0-1 16,-2 1-1-16,0 0 2 0,0 0 0 0,-3 0-1 15,-1 1-1-15,-2-1 1 0,-2 0 1 16,3-1-2-16,-1 1 0 15,-4 2 1-15,1 0-2 0,-5-1-1 16,-1 1-8-16,5-2-2 0,0 0 7 0,3 0-15 16,7 1-22-16,2-2-30 0,-4 0-64 15,0-12-193-15</inkml:trace>
  <inkml:trace contextRef="#ctx0" brushRef="#br0" timeOffset="31520.8">9077 3556 8 0,'0'0'25'0,"0"0"86"16,0 0-89-16,0 0 0 0,0 0 5 15,0 0-11-15,0 0 0 0,0 0-7 0,-2 0-1 16,0 0 0-16,2 0 1 0,-2 0-3 16,-1 0 4-16,-1 0-5 0,4 0-1 15,0 0 4-15,-6 0-4 0,4 0-1 16,0 0 4-16,-2 0 1 0,2 0 3 15,0 0-3-15,-2 0-2 0,-1 0 4 16,3 0-4-16,-2 0-1 0,2 0 0 16,0 0 2-16,-4 0-2 0,6 0 0 15,-4 0 4-15,2 0 0 0,0 0 1 16,-2 0-1-16,-1 0-2 0,3-2 3 0,-2 1 0 15,0-1-6-15,0 0 5 0,-2 1-4 16,0-1-1-16,-3 0-2 0,-1 2 2 16,-5-1 1-16,1 1-2 0,-1 0-1 15,1 0 1-15,2-1 7 0,3 0-7 16,1 1-2-16,-2-2 2 0,1 2-1 15,1-1-1-15,2 0 0 0,0-1 2 16,4 1-1-16,-2 0 0 0,-1 1-2 16,3 0 2-16,-4-1 0 0,4 0-1 15,-2 0-1-15,0 1 1 0,0 0 1 0,0-1-1 16,-3 1-2-16,3-1 1 0,-2 0-1 15,-2 1 3-15,0 0-3 0,-1 0 1 16,1 0 1-16,-2 0-1 0,3 0-1 16,1 0 1-16,2 0 1 15,-4 0-1-15,2 1-1 0,-3-1 2 0,3 1-3 16,-2-1 3-16,2 0-2 0,4 0 1 15,-2 0 2-15,1 0-1 0,-1 0-2 16,2 0 2-16,0 0 1 0,2-1-1 16,0 0-2-16,-4 1 1 0,4-1 2 15,0 1-2-15,0 0-2 0,0 0 2 0,0 0-1 16,0 0-3-16,0 0-1 0,0 0-8 15,4 0-13-15,2 0-21 0,1 3-32 16,-3-3-103-16</inkml:trace>
  <inkml:trace contextRef="#ctx0" brushRef="#br0" timeOffset="37610.15">2371 2382 9 0,'2'-3'173'0,"-2"-2"-131"15,0 1-18-15,0 1 26 0,2 0-13 16,-2 1-7-16,0 1-6 0,0 0-4 16,0 0 4-16,0 1-2 0,0-1-4 15,0 1-1-15,0-1-1 0,0 0-4 16,0 1-2-16,0-1-1 0,0 1-2 15,0 0 0-15,0 0-5 0,0 0 0 0,0 0-2 16,0 0-4-16,0 3 1 0,0 5 2 16,0 0 3-16,0 1-2 0,0 3 0 15,0 1 1-15,-2 3 0 0,2 1-1 16,-2-1 0-16,2 2 0 0,-6 0 2 15,2 1 0-15,-5-3-2 0,5 0 1 16,0-3 1-16,4-5-2 0,0-2-1 16,-2-2 1-16,2-1 2 0,-2-2-2 15,-2-1 3-15,4 0 2 0,-4-1 0 16,0-9-3-16,4-3-1 0,0-4 1 15,0-2 2-15,0-4-2 0,0 0-2 0,8-2 7 16,-2-1 1-16,2-2-4 0,-1-2 0 16,1-1-2-16,2 0-1 0,0 1 2 15,1 2-3-15,1 3 1 0,3 5 1 16,-5 4-1-16,2 6-1 0,-1 2-1 15,3 3 0-15,-1 2 0 0,-1 2-1 0,0 1 0 16,-1 0 3-16,-3 2-1 16,0 6-3-16,-6 4 2 0,0 0 1 15,-2 3 0-15,0 1 0 0,0 0 0 16,-2 0 3-16,-6 0-4 0,-2-1 1 0,-1 1 1 15,-1-2-1-15,0 1 0 0,3-3 1 16,3-3-1-16,2 1 0 0,0-2-1 16,2-2 1-16,2 0-1 0,0-3 1 15,0 2-3-15,0-1 0 0,0-1 0 16,4 4 1-16,4-3 2 0,3 3-2 0,-1 1 1 15,-2 0 2-15,7 2-2 0,-3-1-1 16,2 0 2-16,1 1 0 16,-3-1-2-16,-1-1 0 0,-3 0-1 15,0-2 2-15,-6 0-1 0,0 2-2 0,-2-1 4 16,0 0 1-16,-4 3 0 0,-4-3 0 15,-7 2 2-15,-1 2-1 0,-1-1-1 16,-1 2-1-16,1-2 1 0,3-1 1 16,-1-2 0-16,3-2-4 0,4 0 4 15,1 0 0-15,1-2-4 0,4-1 0 0,-2-1 1 16,4-1-4-16,0 1-12 0,0 0-18 15,0 0-2-15,4 0-14 0,7-1-19 16,1 0-64-16,0-6-77 16</inkml:trace>
  <inkml:trace contextRef="#ctx0" brushRef="#br0" timeOffset="38083.17">2892 2425 46 0,'0'-5'119'16,"-4"2"-86"-16,2 0 29 16,-7-2-13-16,5 3-16 0,-2-2 3 0,-4 2-10 15,1 1-3-15,-1 1-3 0,-4 0-3 16,-1 0-3-16,-3 0-2 0,-1 4 1 15,0 4-1-15,-1 2-2 0,3 4 1 16,-1 2-2-16,3 0 4 0,3 0-5 16,6-2-4-16,3-1-2 0,3-2-3 0,0 0-1 15,7 0 2-15,3-4 0 0,9 0 1 16,-3-5 0-16,3-2-2 0,6 0 5 15,-1-2-3-15,1-9-4 0,-2 0 1 16,-2 1 3-16,-7 0-2 0,-4 1-3 16,-6 2 2-16,1 0 2 0,-3 3 0 15,-2 2-1-15,0 1 2 0,0 1 1 16,0 0-2-16,0 0-1 0,0 0-3 15,0 7-2-15,0 2 2 0,-4 2 1 16,1 2 0-16,3-2 2 0,0 0 3 0,0 0-5 16,7-1-1-16,-1-4 4 0,0 0-3 15,2-3-7-15,1-3-4 0,-1 0-6 16,2 0-2-16,1-8-3 0,1-5-1 15,-2-3-5-15,5-3-17 0,-5-2-10 16,5-2-40-16,-5-6-2 0,2 1 16 16</inkml:trace>
  <inkml:trace contextRef="#ctx0" brushRef="#br0" timeOffset="38322.18">3084 2109 8 0,'2'0'124'0,"-2"0"-34"16,2 0-83-16,0 0 26 0,-2 2 6 15,0 9-8-15,0 4-8 0,0 4 0 16,0 5-4-16,-2 4-4 0,-6 4-6 15,4 1-3-15,-4 1 1 0,1 2 0 16,3 0-1-16,-4 0 0 0,2-2 0 16,0-5-3-16,1-5-2 0,1-5 0 15,2-6 1-15,0-3-1 0,2-4-1 16,0-2-1-16,0-3 4 0,0-1 0 0,0 0-3 15,0 0-4-15,0 0-9 0,2-6-16 16,7-2-23-16,-1-2-2 0,0-4-25 16,0-3-74-16</inkml:trace>
  <inkml:trace contextRef="#ctx0" brushRef="#br0" timeOffset="38667.21">3283 2124 103 0,'0'7'103'0,"-2"4"-81"16,-7 6 26-16,-1 7-17 0,0 4-12 16,-3 6-2-16,-1 3 0 0,-1 4 4 15,1 3-3-15,3-1-9 0,1 0-4 16,0-3-2-16,1-2 2 0,1-5-1 0,4-4-4 15,-2-8 1-15,4-6 2 16,2-7-3-16,0-5 1 0,0-3-1 16,0 0 4-16,0 0 9 0,0-9 2 15,6-5-15-15,4 0 0 0,1-4 0 0,3 2 0 16,3-2-3-16,-1 2 2 0,3 3 0 15,-5 3-1-15,-1 3 2 0,-1 4-2 16,-2-1 2-16,3 4-1 0,-5 0-3 16,0 0 2-16,-6 0 0 0,5 5-8 15,-5 2-19-15,6 2-17 0,-4 0-24 0,0-2-45 16,-2-1-59-16</inkml:trace>
  <inkml:trace contextRef="#ctx0" brushRef="#br0" timeOffset="39283.24">3394 2559 8 0,'4'0'196'0,"-4"0"-150"0,4 0-32 15,1 0 13-15,3 0-4 0,4 0 1 16,-1-4-1-16,3-1-3 0,-2-3 1 15,5-2-1-15,-5-2 4 16,3-3-4-16,-3-1-2 0,-3 0 4 0,-3-2-7 16,-2 2-1-16,-4-1-4 0,0 1 1 15,0 2-6-15,-2 4-1 0,-6 2 3 16,-1 6-2-16,-5 2 0 0,4 0-5 15,-5 1 1-15,3 10 0 0,-3 3-3 16,3 5-1-16,-1 4-1 0,3-1 9 0,4 0-5 16,6-2-3-16,0-1 3 0,0 0 0 15,4-2 0-15,8-5-1 0,1-2 1 16,1-4 1-16,5-2 0 0,2-3 0 15,1-1 1-15,1 0 1 0,2-6-3 16,-5-6 1-16,3 1 0 0,-4-2 1 16,-1 1-1-16,-3 0-1 0,-5 0 1 15,1 1 3-15,-7 3-4 0,4 1 0 16,-6 3 1-16,-2 3 2 0,2 1-4 15,-2 0 2-15,0 0-2 0,0 0 0 16,0 0-1-16,0 0-7 0,0 4 8 0,0 2 1 16,0 3-1-16,0 0-2 0,0-1 0 15,0 0 1-15,0 0 0 0,0-2-1 16,0-1 4-16,0-3 0 0,0-1-1 15,0-1 0-15,0 0 0 0,0 0 5 16,0 0 2-16,0-6-7 0,2-3 1 16,2-3 1-16,2-2-2 0,5-1-1 15,-3-1-1-15,0 4 2 0,1 0 0 16,-5 4 0-16,2 4-1 0,0 0 1 15,0 1 0-15,3 1-4 0,-1 1 2 0,-4 1 1 16,2 0-4-16,-2 0 2 0,3 6-21 16,-3 2-10-16,0 1-10 0,0 2-13 15,-2-2-16-15,2-2-49 0,-2-3-85 16</inkml:trace>
  <inkml:trace contextRef="#ctx0" brushRef="#br0" timeOffset="39607.25">3892 2457 29 0,'2'-2'278'0,"-2"2"-240"0,0-1 22 15,3-1-9-15,-1 2-34 0,0 0-12 16,0 0-3-16,4 0 4 0,0 2-2 16,2 4 1-16,1-1-7 0,1 1 4 15,0-2-2-15,3 1 0 0,-1-1-2 16,1-2-21-16,1 0 3 0,3-2-1 0,-3 0-72 15,5-4 34-15,1-5 33 16,-3-1 6-16,-1 0-83 0,-5 0 95 16,-5 2 18-16,-4 1 45 0,-2 2 11 15,0 1 0-15,0 1 4 0,0 2-18 0,-6 1-18 16,0 0-6-16,-7 0-9 0,-1 13-5 15,-3 4-1-15,-1 3-1 0,-3 3-6 16,4 4-1-16,-1 1 3 0,1 1-4 16,5 1-4-16,-1-3 1 0,7 0-1 15,0 1 0-15,4-1-10 0,2 0-20 0,0 0-36 16,4-8-58-16,13-5-163 0</inkml:trace>
  <inkml:trace contextRef="#ctx0" brushRef="#br0" timeOffset="40988.33">10193 3535 180 0,'0'-5'52'0,"0"0"-17"16,0 0 17-16,0 0-11 0,0 0-7 16,0 1-6-16,0 2-2 0,0 0-2 15,0 1-1-15,0 1-4 0,0 0-3 16,0 0-4-16,0 0-5 0,0 0-5 0,0 3-1 15,0 7 5-15,0 5-2 0,0 2-1 16,0 3-3-16,-2 1 2 0,-2 2 3 16,0-3-4-16,2 1 0 0,-3-1 6 15,3-4-4-15,-2 0 1 0,2-3-2 16,-2-5 2-16,4-3-2 0,-2-3 0 0,0-1-3 15,0-1 7-15,0 0 2 16,2-4-3-16,0-8-2 0,0-6-1 16,0-3 1-16,0-4 6 0,0-2-8 15,6-1 1-15,-2-1 7 0,4-4-6 0,5-1-3 16,-1-3 1-16,3 0-3 0,-3 0 2 15,5 3 2-15,-1 7-2 0,1 6-2 16,-3 8 3-16,1 7-3 0,-1 3 0 16,5 3 2-16,-3 0-3 0,1 5 1 15,-5 7 2-15,1 4 0 0,-5 3 0 0,-2-1-2 16,-2 3 2-16,-4-1 0 0,0-1-2 15,0 3 0-15,-8-2 0 16,0 1 1-16,-7 0 1 0,3-2-2 16,1-3 2-16,-3-1 2 0,6-3-3 0,1-4 0 15,3-1 1-15,2-3 1 0,0-3-1 16,2 0-2-16,0-1-1 0,0 2 0 15,2-1 3-15,7 0-5 0,3 0 0 16,2 0 3-16,1 2-2 0,3 2 1 16,3-1 2-16,-2 1 1 0,-1 0-1 0,-1 0-1 15,-5 2 2-15,-3-3-3 0,-5 1 0 16,-2-3 0-16,0 1 2 0,-2 1 2 15,0 1 0-15,0 1-1 16,-8 2 2-16,-5 0 2 0,1 1-3 0,-5-2 0 16,1 1-1-16,-1 1 5 0,-1-2-1 15,1 1-1-15,0-3-1 0,7-1 2 16,0 1-3-16,-1-2-1 0,7 0-1 15,-4 1 2-15,4-1-2 0,2-1-5 16,0 3-10-16,2 0-14 0,0-1-15 0,6 0-12 16,4-4-33-16,3 0-117 0,1 0 43 15</inkml:trace>
  <inkml:trace contextRef="#ctx0" brushRef="#br0" timeOffset="41959.39">10689 3551 6 0,'4'-3'82'0,"-4"-1"57"16,0-1-95-16,0 4 18 0,0 0-6 15,0-2-11-15,0 3-11 0,-4 0-7 16,-2 0-12-16,0 10-2 0,-5 1 2 15,1 2-3-15,0 4 1 0,1-2-4 16,5 1-3-16,0-2 0 0,4 0-3 16,0-4-1-16,2-1-2 0,6 0 1 15,3-5 3-15,1 0-4 0,3-2 0 16,1-2 3-16,5 0-3 0,-3 0 1 15,1-7-3-15,2 0 4 0,-5-1-6 0,-3 1-3 16,1 1 0-16,-6 0 0 0,-3 4 3 16,-5-2 0-16,4 3 2 0,-4 1 1 15,0 0 1-15,0 0-3 0,0 0-5 16,0 5 7-16,0 3 2 0,0-1-2 15,0-3-2-15,0-1 1 0,0-1 2 16,0-2-1-16,4 0 1 0,4 0 2 16,2-9 2-16,7-5-3 0,-3-2 1 15,3-4 3-15,2-2-1 0,-3-3 1 16,3-2-2-16,-3-1 0 0,1-2 2 0,-5 1-1 15,1-2-4-15,-3 0 1 0,-4 2 1 16,-2 0-1-16,-4 2-1 0,0 6 1 16,0 6 1-16,0 6-2 0,0 8 0 15,0 1-1-15,-4 5-2 0,-6 13 1 16,-1 5 2-16,1 5 0 0,0 5 1 0,-1 2-1 15,3 4-1-15,2 1 1 16,6-3 2-16,0-2-3 0,0-5 1 16,8-6-2-16,3-6 3 0,5-6-2 15,-1-7 0-15,1-4 2 0,1-1 0 0,-3-6 1 16,5-8-1-16,4-7 1 0,-3-4 0 15,3-3 0-15,-2-5 0 0,-1 2-1 16,-1 0 2-16,-5-1 2 0,3-2-1 16,-1-1-2-16,1-1-2 0,-3 1 3 15,-1 6-2-15,-1 1 2 0,-8 10 2 16,0 7-1-16,-1 5 2 0,-3 6 3 0,0 0-3 15,0 11-9-15,-3 11 4 16,-1 8 3-16,-4 5-4 0,0 2 2 16,0 2-2-16,-1 1 1 0,1-1 2 15,2-2-3-15,-2-2 0 0,-1-6 0 0,3-5 2 16,4-5-1-16,0-5-2 0,0-4 1 15,0-3 2-15,2-5 0 16,0-1-4-16,0-1 4 0,2 0-2 0,6-2 4 16,2-6-4-16,1 2 1 0,3-1 1 15,3 1-2-15,1 1-1 0,1 1 0 0,0 0 3 16,1 3-3-16,1 1 0 0,6 0 0 15,-4 0 2-15,6 2-1 16,-5 5-1-16,3 1 1 0,-4 0 2 16,-4 1-3-16,-9 0 0 0,-2-2 1 0,-8 0 1 15,0-2-1-15,0 2 0 0,0-4 2 16,-10 2 1-16,-3-2 0 0,1-1-4 15,-2 1 8-15,1 0 2 0,-3-2 0 16,-1-1-7-16,-4 1 3 0,-1 0 1 16,1 1-5-16,0 0-1 0,5 3 0 15,-1-1-1-15,7 0 2 0,2 2-13 0,-1 4-8 16,5 1-15-16,0 4-20 0,-4-2-41 15,4 0-120-15</inkml:trace>
  <inkml:trace contextRef="#ctx0" brushRef="#br0" timeOffset="43050.46">10507 4921 83 0,'2'-5'115'16,"0"-2"-78"-16,0 2 14 0,-2-3-5 16,0 1-5-16,0-1-13 0,0 3 3 0,0-1-5 15,-2 1-4-15,-6 0-6 0,-2 2 2 16,-1 0 0-16,-5 3-5 0,-1 0 0 15,-1 0-2-15,-1 0-2 0,0 8 5 16,-1 2-5-16,1 2 0 0,5 2-3 16,1 2-1-16,5 1-1 0,4 2-4 15,2 0 0-15,2 2 2 0,4-1-2 16,4-1 0-16,5 0 0 0,1 1 1 0,3-2-1 15,1 2 0-15,1 2 0 16,2-3 0-16,-5 0 0 0,1-1 0 16,-7-5-1-16,-4-4 1 0,-4 0-2 0,0-4-2 15,-2-4 4-15,0 1 2 0,-6 0 2 16,-4-1-3-16,-5 1 0 0,-3-1 2 15,-1 2-2-15,-4-1-2 0,5-1 2 16,-7 3 0-16,8-1-1 0,5 0-1 16,2 0 1-16,6-1 1 0,1-1-7 0,3 3-10 15,0-1-6-15,0-1-4 16,11 1-16-16,5-3-12 0,1 0-18 0,1-1-71 15,-3-8-93-15</inkml:trace>
  <inkml:trace contextRef="#ctx0" brushRef="#br0" timeOffset="43512.48">10708 5105 27 0,'4'-1'177'0,"-2"-2"-77"15,-2 3-63-15,0 0 19 0,0 0-5 16,0 0-18-16,0 4-17 0,-2 6 6 15,-2 3-2-15,-3 1-6 0,3 0-2 0,4 0-5 16,0-2-2-16,0 2 0 0,4-2-4 16,5-3 1-16,1-1 8 0,2-2-9 15,3-3 2-15,4-2-2 0,-3-1 0 16,1 0-1-16,-3 0-4 0,-4 0-7 15,1 0 2-15,-5-3 3 0,-2 0-3 0,2-1-2 16,-4-1 6-16,3 0-2 0,-1 3 0 16,-4 0 3-16,4 2-4 0,2 0 4 15,-2 0 1-15,0 0 0 0,5 0 2 16,-3 2 1-16,2 2 0 0,0 1-1 15,3-2 1-15,-3-1 1 0,0-1 0 16,0-1-2-16,1 0 2 0,-1 0 1 16,-2-2-1-16,2-6 0 0,1-1 3 15,-3-4 0-15,2-1 5 0,-2-1-4 16,-4 1 2-16,3 0 1 0,-3 0 0 0,-2 2-4 15,0-1 3-15,0 2-2 0,0 2-2 16,-5 1-1-16,3 3-1 0,-2 2 0 16,4 1-1-16,0 2-4 15,0 0-5-15,0 5-9 0,0 5-5 0,0 3-23 16,2-5-23-16,0-2-75 0,3-3-110 15</inkml:trace>
  <inkml:trace contextRef="#ctx0" brushRef="#br0" timeOffset="43694.49">11169 5043 37 0,'2'0'245'16,"-2"0"-221"-16,0 0-2 0,0 7 25 16,0 1-13-16,0 4-11 15,0 2-9-15,-2 1-7 0,2 4-3 0,0-3-2 16,0 0-3-16,0-2 2 0,2-2-2 15,6-2-6-15,4-3-13 0,-1-1-13 16,1-6-31-16,-2 0-51 0</inkml:trace>
  <inkml:trace contextRef="#ctx0" brushRef="#br0" timeOffset="43975.51">11417 4742 37 0,'0'9'-10'0,"2"0"158"15,-2 3-104-15,0 6 9 0,0 6-11 16,-4 5-10-16,0 5 16 0,-3 1-19 16,3 1-20-16,-2-2 5 0,6-2 3 0,-4-2-10 15,0-2-4-15,4-6 1 0,-4-3-1 16,4-5-1-16,0-7-2 0,-3-1 1 15,3-5 1-15,0-1 0 0,-2 0 6 16,2 0-3-16,0-7-3 0,0-1-4 16,0-2-5-16,7-1-4 0,-1 2-4 0,4 3-9 15,1 2-5-15,-1 2 2 16,0 1-32-16,3 0-29 0,1 0-46 0</inkml:trace>
  <inkml:trace contextRef="#ctx0" brushRef="#br0" timeOffset="44192.52">11723 5031 50 0,'0'-5'-9'15,"0"-1"239"-15,-13 1-195 0,1 0 15 16,-1 4-10-16,3-1-4 0,0 2 10 0,1 0-17 16,1 1-16-16,0 10 2 15,2 2 0-15,0 0-2 0,1 1-9 16,5 1-1-16,-2 2-3 0,2-1 0 15,0 3 0-15,0-2 0 0,9 1 1 0,1-3-1 16,2-4-9-16,-1-1-8 0,3-3-8 16,1-5-8-16,-1-2-24 0,7 0-14 15,-7-5-53-15,1-11-66 0</inkml:trace>
  <inkml:trace contextRef="#ctx0" brushRef="#br0" timeOffset="44527.54">11946 4796 16 0,'6'-11'11'0,"0"5"157"16,-4-1-64-16,-2 3-76 0,2 3 29 15,-2 1-9-15,0 0-18 0,0 14-14 0,0 5 5 16,-6 6-9-16,-4 6-4 0,2 2 3 16,-1 2 14-16,-1 0-15 0,2-3 0 15,2-2 3-15,6-2-3 0,0-4-9 16,6-3 2-16,2-5 4 0,6-6-7 15,-3-2 2-15,-3-4-1 0,0-2-3 0,-1-2 1 16,3 0-5-16,0-1-1 0,1-5 7 16,3 1-1-16,-2 1 0 15,3 1-1-15,-3-1 2 0,-3 2 2 16,-3 1-2-16,-2 1 0 0,-2 0 0 0,0 0 2 15,-2 0 5-15,2 2-3 0,-2 3 1 16,4 2 0-16,-4-2-3 0,2 2-2 16,5 2 1-16,3 1 0 0,4 0 0 15,5-1-3-15,2 0-11 0,3-1 2 16,3-3-24-16,6-3-30 0,2-2-44 0,1-5-233 15</inkml:trace>
  <inkml:trace contextRef="#ctx0" brushRef="#br0" timeOffset="44665.55">12593 5153 66 0,'-2'0'336'0,"0"0"-296"0,-4 0-30 16,3 0 30-16,-1 0-26 0,2 0-2 16,0 0-7-16,2 1-7 0,-4 5-2 15,2 0-32-15,-4-3-49 0,-5-3-121 0</inkml:trace>
  <inkml:trace contextRef="#ctx0" brushRef="#br0" timeOffset="45168.58">11210 4719 304 0,'4'0'57'0,"0"0"-88"0,0 0 10 16,-4 0-123-16</inkml:trace>
  <inkml:trace contextRef="#ctx0" brushRef="#br0" timeOffset="63176.61">13726 3196 15 0,'2'1'5'0,"-2"-1"192"0,0 0-153 16,0 0-12-16,0 0 13 15,0 0-14-15,0 1-9 0,0 1-11 16,-2 0-2-16,2 0 1 0,0-1 7 16,0-1-6-16,0 0 2 0,-2 0 5 0,2 2-1 15,-2 2 0-15,-1 0-3 0,3 3-1 16,-4 2-2-16,0 3-2 0,2 3-5 15,0 4 0-15,-2 2-2 0,2 1-1 16,-2 1-1-16,0 2 2 0,-1-1 0 16,1-2-1-16,-2-3 0 0,2-5 1 0,2-4 0 15,-2-4-1-15,2-2-1 0,2-1 4 16,0-3 7-16,-2 0 1 15,2 0 5-15,-2-3-7 0,0-7 0 16,2-6-2-16,0-3-3 0,0-3 1 0,0-2 2 16,6-4-5-16,2-2 1 0,0-4 1 15,3-2 2-15,-1-3-5 0,2-3-1 16,1 2 0-16,3 3 1 0,3 4-4 15,2 6 3-15,-1 6-2 0,3 7 2 16,2 5-2-16,0 5-1 0,4 2 1 16,-3 2 1-16,3 0-1 0,-2 12 1 0,0 4-2 15,-6 4 4-15,-5 0-2 0,-5 3-2 16,-9 1 1-16,-2 1 2 15,0 0-2-15,-11 0-4 0,-3-4 4 16,-3 0 0-16,-1-1-2 0,-1-3 1 0,1-3 0 16,1 0 3-16,-4-1-1 0,3-2-1 15,3-2 1-15,-1 0 2 0,7-4-2 16,1-2-2-16,8 0 2 0,0 0 1 15,0-2-3-15,0 3-1 0,0-1 4 16,6 1-2-16,5 4-1 0,5-1 0 0,1 1 1 16,-1 1-1-16,3 2 0 0,0 1-1 15,-3 1 3-15,3 0 0 0,-7 0 1 16,-2-2-6-16,-3 1 3 15,1-3 0-15,-4-1-2 0,-4 0 3 0,0-1-1 16,0-1 4-16,-8 0-2 0,-3-2 0 16,-5 3 2-16,-5-2-2 0,1 1 1 15,-3-1-1-15,-2 0 1 0,-2 0 2 16,-2-1-3-16,2 1 0 0,5-1 2 15,1-1 0-15,4 1-3 0,5-3-1 0,6 0 2 16,6 0-7-16,0 1-29 0,2-2-30 16,8 0-22-16,7 0-91 0</inkml:trace>
  <inkml:trace contextRef="#ctx0" brushRef="#br0" timeOffset="64274.67">14292 2759 52 0,'0'2'-29'0,"0"-2"238"16,0 0-167-16,0 2-18 0,4 0 19 15,2 5-8-15,5 5-5 0,3 3-7 16,-3 7-5-16,5 4 1 15,1 2 0-15,1 4-4 0,1 6-2 0,2 5-3 16,-9 5 5-16,-2 1-8 0,-4 4-1 16,-6-1-1-16,0 1-3 0,-4 0-2 15,-8-1 5-15,-7-4-3 0,-3-1-2 16,-3-2 3-16,-4-3 1 0,2-4-4 15,-6-3 0-15,2-3 2 0,0-3 0 0,0-3-1 16,4-5-3-16,0-3-3 0,9-4-4 16,-3-3-22-16,0-5-33 0,-2-6-61 15</inkml:trace>
  <inkml:trace contextRef="#ctx0" brushRef="#br0" timeOffset="64709.7">13796 2526 28 0,'-2'-4'267'0,"-15"1"-241"16,-3 3-13-16,-9 3 9 15,-4 13 12-15,-7 11-5 0,-3 11 7 16,-7 10-3-16,-3 13-3 0,-3 8-2 16,0 6-2-16,-2 4-2 0,11 2 1 0,5 2-11 15,7 0-5-15,12 3-6 0,7-1-2 16,14-4 0-16,2-3-10 0,20-3-22 15,16-5-25-15,9-8-33 0,3-8-113 16</inkml:trace>
  <inkml:trace contextRef="#ctx0" brushRef="#br0" timeOffset="66430.78">13970 4729 0 0,'0'0'13'0,"0"0"67"16,0 0-44-16,0-1 1 0,0 1 2 15,0-3-9-15,0 2-6 0,0-1-2 16,0-1 0-16,0 1-4 0,4 1-4 15,-2-1 6-15,0-3 1 0,0 1 2 16,2 0-1-16,-2-1 4 0,2 1-1 0,-2 0-2 16,-2-1 0-16,0 2-2 0,0-2-1 15,0 1-11-15,-8 1 1 0,-2 1-1 16,-7 2-2-16,-3 0-4 15,-5 4-3-15,-6 7 4 0,-2 3-2 0,-3 0 2 16,3 4 1-16,2 2 5 0,2 0-4 16,9 3-1-16,1-1-3 0,7 0 3 15,8 1-4-15,4-2-2 0,0 1 2 16,4-3-1-16,10 0 2 0,5-2-4 15,2-1 2-15,5-1 3 0,3-1-2 0,-2 2-2 16,2 0 2-16,0 0 1 16,-2-3-2-16,-6 0-1 0,-1 0 2 0,-5-2 0 15,-3 1-1-15,-6-2-1 0,-1-2 2 16,-5-1-2-16,0 1 2 0,-7 0 0 15,-5 1 1-15,-7-2 1 0,1 3-2 16,-3-2-1-16,2-2 0 0,1 1 3 16,-5-2-3-16,7 2-1 0,-1-2 1 15,0 0 1-15,5 0-5 0,4-2-4 16,0 1-10-16,-1 1-8 0,1 2-13 0,0-1-17 15,-1 1-13-15,5-4-62 0,-2 0-125 16</inkml:trace>
  <inkml:trace contextRef="#ctx0" brushRef="#br0" timeOffset="67093.83">13595 4482 19 0,'-2'-1'114'0,"-6"0"-51"0,-4 1-33 16,-3 0 18-16,-3 0-6 0,-3 4-4 0,-2 10-5 16,-2 5-5-16,-4 8-3 0,1 4 4 15,-3 12-1-15,-5 5 1 0,1 5 1 16,2 4-4-16,6 0-7 0,5 0-6 15,7 2 0-15,9 1-5 0,6 1-6 16,0-2-2-16,14 0 2 0,15-3 0 0,11-4-7 16,7-5-15-16,15-7-25 0,10-7-21 15,1-13-38-15,3-12-207 0</inkml:trace>
  <inkml:trace contextRef="#ctx0" brushRef="#br0" timeOffset="67536.86">14561 4547 89 0,'-2'-5'79'0,"0"2"-34"15,0 1 11-15,2 2-8 0,0 0-24 16,0 3-11-16,0 8 12 0,0 8 4 15,0 5-8-15,2 4-3 0,2 6 2 16,-2 6-2-16,-2 7-3 0,0 8-3 16,0 6 2-16,-4 5 11 0,-7 4-15 15,-3 2-4-15,-3 0-1 0,1 2 1 16,-1-5-2-16,3 1-3 0,-3-7 0 0,5-5 2 15,-3-6-2-15,3-2-6 0,2-3-22 16,-3-3-33-16,1-2-35 0,-5 0-180 16</inkml:trace>
  <inkml:trace contextRef="#ctx0" brushRef="#br0" timeOffset="83217.75">19416 2344 0 0,'0'-1'39'0,"0"-2"-28"0,0 0 5 16,-2 2 2-16,0-1-9 0,-4 0 2 15,2 1-2-15,-2 0-2 0,2-2 3 16,0 3-5-16,-1 0-4 0,1 0-7 16,0-2-49-16</inkml:trace>
  <inkml:trace contextRef="#ctx0" brushRef="#br0" timeOffset="83449.77">19416 2344 109 0</inkml:trace>
  <inkml:trace contextRef="#ctx0" brushRef="#br0" timeOffset="83729.78">19416 2344 109 0,'-37'34'48'0,"33"-34"-7"0,0 0 16 0,0 0-24 0,-2-2 0 16,4 0 2-16,-5 0-10 0,-1 0-5 15,0 1-2-15,0 0 1 0,-1-1-2 16,1 2-6-16,-2 0 3 0,4-1-2 0,1 0 3 16,1 0-6-16,2 0 0 15,2 1 1-15,0-1-2 0,2-1-5 16,13-3-5-16,3-4 4 0,9-3-1 15,10-2-1-15,7-4 0 0,5-1 1 0,3-2-1 16,4 1-1-16,-2 2 0 0,-1 2 2 16,3 1 0-16,-2 1-3 0,-4 2 2 15,-7 1 4-15,-6 3-1 0,-8 4-1 16,-10 1 0-16,-11 1-1 0,-6 2 0 15,0 0-2-15,-2 0 1 0,0 0 1 0,-8 4 1 16,-5 3-1-16,-5 3-4 0,-3 0 1 16,1 0-7-16,3-1-3 15,0 1-5-15,1-1-13 0,6 2-9 16,-5-2-10-16,1 1-28 0,-3-4-55 0,3-1-59 15</inkml:trace>
  <inkml:trace contextRef="#ctx0" brushRef="#br0" timeOffset="83989.8">19660 2264 9 0,'2'0'196'0,"-2"0"-124"0,0 0-36 15,0 0 10-15,0 6 3 0,0 2-7 16,0 6-5-16,-6 5-9 0,0 2-8 16,-2 2-2-16,4-1 1 0,-5-1-5 15,5 1-5-15,2-1-6 0,0-2 2 0,2-1-3 16,0-3-1-16,4 0-2 0,5-2-1 15,1-3-14-15,4-1-20 0,3-3-22 16,4-6-23-16,-3 0-105 0</inkml:trace>
  <inkml:trace contextRef="#ctx0" brushRef="#br0" timeOffset="85185.87">20101 2273 37 0,'2'0'29'0,"2"-2"103"16,-2 1-113-16,-2 1 0 0,0 0 22 16,0 0-2-16,0 0-14 0,0 0-18 15,0 4 6-15,0 8 10 0,0 1-9 16,0 1-1-16,-2 4 2 0,-2 0-2 15,2 1 1-15,-2-2 0 0,-1 1 0 16,3-4-8-16,-2-2-1 0,2-3 6 16,0-4-3-16,0-1-2 0,2-3-2 0,0-1 9 15,0 0 8-15,0-5-10 0,0-5-5 16,0-3-5-16,2-2 2 0,8-3-4 15,-1 0 1-15,1 0 1 0,2 2 0 16,1 2-2-16,1 0 0 0,-1 4 1 16,-1 1 0-16,1 4-2 0,3 0-1 15,1 3 4-15,-3 2-2 0,1 0 2 16,-3 0-3-16,0 2 0 0,3 5 0 15,-5 0-4-15,5 1-4 0,-3-1 2 16,0-2-2-16,1 1-2 0,-3-3 6 0,0-3 1 16,1 1 3-16,-3-1-2 0,-2 0 3 15,3 0 2-15,-3 0 1 0,0-2-1 16,-4-4 0-16,0 3 1 0,-2-1 3 15,0 0 2-15,0 3 1 0,0-1 2 16,0 2-1-16,-2 0-1 0,-6 0-1 0,2 3-1 16,-5 9-2-16,1 4 0 15,-3 0 4-15,1 2 3 0,4-1-1 16,0-1-4-16,8 0 0 0,0-4-1 15,0-2-6-15,4-1 1 0,8-3 1 0,0-4 4 16,9-2-2-16,4 0 0 0,2-6-2 16,2-5 3-16,0-3-3 0,-2-1-3 15,-3 1 2-15,-1-1 0 0,-4 0-3 16,-5 2 0-16,-3 4-1 0,-5 0-2 15,0 3 1-15,-4 2-3 0,-2 2 0 0,2 1 6 16,-2 1-4-16,0 0-3 0,0 0-2 16,0 5 11-16,0 3-3 15,0 2 0-15,0-2 2 0,0 1 1 16,2 0 0-16,6-3-3 0,1-1 2 0,-1-1 3 15,6-3-1-15,-3-1-2 0,1 0 3 16,3 0 1-16,3-10 1 0,1-2-2 16,-1-4 4-16,3-4-1 0,-2 0 0 15,1-3 2-15,-1-2-5 0,-2 1 4 16,-5-1-2-16,0 3-4 0,-3-2 1 15,-3-1 2-15,-2-2-2 0,-2 0-3 0,-2 2 3 16,0 4 1-16,0 6-1 0,-2 7-3 16,-4 6-11-16,-3 2 21 15,1 2-8-15,-2 16 12 0,-3 3-17 16,3 7 4-16,-2 0-1 0,-1 0-1 0,1 2 4 15,2 2 0-15,1 0-1 0,5 0-2 16,4-6 2-16,0-4 2 0,2-7-2 16,9-5-1-16,3-3 2 0,3-5 3 15,1-2 2-15,3 0-7 0,4-7 8 16,-1-7 0-16,3-6-1 0,4-5-1 15,2-1-3-15,-2-2 1 0,-2-1-1 0,-4-1-3 16,-2-3 3-16,-2-4 0 0,-3-1-2 16,3-3-1-16,-3 0 1 15,-1-2-14-15,2 6 22 0,-5 10-4 0,-4 10-3 16,-1 10-1-16,-9 7 0 0,0 0-3 15,0 17 2-15,-2 12 3 0,-13 10 0 16,1 8-2-16,-3 4 3 0,-4 1 0 16,5-1 9-16,-1-3-15 0,7-3 1 15,4-6 3-15,4-6-1 0,2-7-1 0,0-5 1 16,10-8 0-16,3-4 0 0,-1-5-1 15,0-2 1-15,1-2 1 0,1 0-2 16,1 0-2-16,-1 0 2 0,-4 0 2 16,3 0-2-16,-3 0 0 0,-4 2 1 15,-1 4 0-15,3 4-1 0,0 2-1 16,0 2 2-16,3 0 2 0,-1 1-8 15,2 0-2-15,1-1-2 0,3-2-3 16,1-3-10-16,2-2-5 0,-3-4-5 16,-1-1-9-16,-1-1-2 0,-2-1-21 0,-3 0-31 15,-3-10-85-15</inkml:trace>
  <inkml:trace contextRef="#ctx0" brushRef="#br0" timeOffset="85421.88">20901 2160 356 0,'0'-7'45'15,"2"0"-9"-15,12 2 4 0,5-1-10 16,6 4-7-16,6-1-13 0,8 3-9 16,8 0 0-16,3 0-1 0,4 5-29 15,-3 3-45-15,-5-4-91 0</inkml:trace>
  <inkml:trace contextRef="#ctx0" brushRef="#br0" timeOffset="85992.9">22091 2116 3 0,'-6'0'26'16,"0"0"-19"-16,-2 0 145 0,4 0-93 0,-1-5-9 15,1 0 4-15,2 3-8 0,0-3-13 16,2 1 1-16,0 1-8 16,0-4-3-16,8 0-8 0,7 2-6 15,1-3 2-15,5 2 2 0,4-1-3 0,4 0-3 16,4-1-1-16,8-1 2 0,3 1-3 15,-1 1-4-15,0-1-2 0,1 1-11 16,-9 3 22-16,-4 2-9 0,-8 2 1 16,-9 0-2-16,-6 0 0 0,-3 4-4 15,-5 1-39-15,0 3 36 0,0-1-47 16,-9 2 11-16,-3-4-51 0,-7 0-103 0</inkml:trace>
  <inkml:trace contextRef="#ctx0" brushRef="#br0" timeOffset="86209.93">22236 2083 144 0,'0'7'215'0,"-4"1"-180"0,-4 2 16 15,-5 2 9-15,3 2-6 0,0 1-4 0,1 4-26 16,3 2-9-16,2 1-9 0,-2-2 0 15,4 3-4-15,0 0-1 0,2-3 0 16,0 1 1-16,6-4-6 16,10-3-10-16,1 0-19 0,8-3-17 0,4-6-15 15,6-1-11-15,0-4-50 0,-2-3-72 16</inkml:trace>
  <inkml:trace contextRef="#ctx0" brushRef="#br0" timeOffset="87369.99">22697 2209 11 0,'0'-1'4'0,"2"-1"8"0,-2-2 171 16,0 1-133-16,0 0 2 0,0-1-5 16,-8 1-13-16,4 1 10 0,-3-2-8 15,-1 4-4-15,0-1-5 0,-7 1 2 16,-1 0-4-16,-5 0-2 0,-4 0-1 15,1 7-1-15,-5 3 1 0,4 2-3 16,4 1-6-16,9-1 0 0,4 0-6 0,1-1-5 16,7-1-4-16,0 1 2 0,7 2 1 15,11 0-2-15,7-4 2 0,2-2 2 16,6-2-2-16,-2-1-1 0,0-4-8 15,0 0 2-15,-2 0-1 0,-2 0-10 16,-5 0-4-16,-5 0 0 0,-7 0 2 16,-1-2-3-16,-5 2 6 0,-4 0-1 15,4 0 6-15,-4 0 1 0,0 0 3 16,0 4 7-16,0 0 0 0,0 1-2 15,0-1 0-15,0 0 3 0,4-1 0 0,2-1-3 16,2-2 3-16,5 0-3 0,1 0 4 16,1-8-1-16,3-3-3 0,-1-5 4 15,6-4 1-15,-1-3-3 0,1-2-1 16,0-1 3-16,-2-5-1 0,-5 0 0 15,1-8 1-15,1-3 1 0,-1-5-3 0,-3-5 0 16,-1 2 1-16,-1 7-15 16,-4 8 21-16,-4 13-3 0,-4 8 2 15,0 10 5-15,0 4-1 0,0 1-3 16,-10 18-7-16,-4 9 4 0,-5 9-1 15,0 6-2-15,-1 5 1 0,-1 2 1 0,-6 0 12 16,2-2-18-16,1-7 0 0,5-6 4 16,9-7 1-16,1-4-4 0,9-7 0 15,0-4 2-15,0-3 1 0,5-5-1 16,3-2 0-16,2-3 2 0,5 0 2 15,1 0-1-15,5-9-1 0,2-1-3 0,-1-1 3 16,-1 2-3-16,-2 2 0 16,3 1 2-16,1 1 0 0,0 0-2 15,0 2 0-15,-5 2 1 0,-3 1 1 16,-1 0-2-16,-2 0 1 0,-3 2 0 0,-3 5 0 15,-4-1-2-15,-2 2-1 0,0 1 3 16,0-2 2-16,-6 2-1 0,-2-1 1 16,-1 0-2-16,-1-1 5 0,-7-1-4 15,1 3 2-15,-1-3 6 0,-5 1 2 16,1 1-2-16,0-1 0 0,5-1 0 0,1 0-3 15,5-1-4-15,2-1-2 0,-1 0-1 16,7 0 1-16,2 1-2 16,0-1-6-16,2 0-6 0,7-1-12 15,3 0-3-15,7-3-2 0,1 1 3 0,-1-1-4 16,6 0-2-16,-5-1 2 0,3-9 12 15,2 0 10-15,-4-4 5 0,1-4 5 16,5-3-1-16,-2-5 3 0,4-3 2 16,2-6-2-16,4-3 6 0,2-8-1 15,5-6-1-15,1-3 0 0,-2-4 2 0,-1 4 0 16,-9 8-10-16,-6 10 16 0,-9 10 10 15,-6 7-4-15,-3 6 0 0,-5 5-3 16,-2 6 2-16,0 3 2 16,0 0-10-16,-11 4-10 0,1 14-1 0,-7 6 3 15,-5 6 0-15,1 4-2 0,-2 5 0 16,-4 4 2-16,3 5-2 0,-3 1 9 15,4-1-13-15,6-4 3 0,7-6 0 16,8-5-1-16,2-6 1 0,12-4 0 16,11-4 0-16,10-6 0 0,5-3 2 0,9-8 2 15,7-2-3-15,6 0 0 0,0-7 1 16,-7-6-1-16,-5-2-2 0,-9-1 0 15,-10-3 2-15,-8 2-1 16,-13 0-1-16,-6 0 1 0,-2 1 2 16,-6 3-1-16,-15 6-1 0,-3 4 0 0,-7 3-1 15,-3 0 2-15,1 8-1 0,0 7 4 16,6 3 1-16,5 5 1 0,5 2-3 15,7 1-3-15,10 2 3 0,0 0-3 16,23 1 0-16,18-1-11 0,25 0-4 16,27 3 13-16,21-3-33 0,12-2-44 0,6-7-27 15,0-6-306-15</inkml:trace>
  <inkml:trace contextRef="#ctx0" brushRef="#br0" timeOffset="96631.52">20741 3243 158 0,'3'0'53'0,"-1"0"-15"0,0 0 4 15,2 0-12-15,0 0-5 0,-4-1-1 0,4 0-2 16,-4 1-6-16,2-2-2 0,0 1 3 16,-2 1-1-16,6 0 0 0,-4 0-3 15,-2 0-2-15,5-2 5 0,-1 2-2 16,-2-2-2-16,0 0 0 15,2 1 2-15,-2-2-2 0,0 0 1 0,0 2 0 16,0-2 1-16,0 0-5 0,-2-1 2 16,0 0-1-16,0 0-2 0,-2 0-1 15,-10 2-7-15,-3 0 3 0,1 1 0 16,-9 1-3-16,-6 0-1 0,0 1 3 15,-8 8-1-15,-2 2-1 0,-2 2 0 0,-5 0 2 16,1 3 0-16,1 2 5 0,7 0-1 16,6 1 2-16,10 0-4 15,7 0 0-15,10 0-4 0,2-2 1 16,2-1 1-16,2 3-2 0,12 0 0 0,3-2 0 15,5 2 3-15,3-2-3 0,4 2 3 16,2-2-3-16,2 0 5 0,2 1-3 16,-2-2-2-16,5 3 1 0,-3 1 1 15,0-2-1-15,0 2-2 0,-4 1 1 16,-4-1 2-16,-6 2-2 0,-5-2-2 0,-5 0 3 15,-5-5 0-15,-6-1 0 0,0 0-2 16,-11-2 2-16,-5 0-1 0,-5 1 1 16,-4-1-1-16,1 0 2 15,-5-2-1-15,-2-2 1 0,2-2-3 0,-4 0 2 16,-3 0 2-16,-1 0-3 0,0-2 0 15,2-1 1-15,8-2 1 0,4-1-2 16,5 0-1-16,3 0 1 0,7 0 1 16,4 0-7-16,4 1-10 0,0 5-18 15,0 3-15-15,2 1-28 0,4-4-52 0,-6-1-257 16</inkml:trace>
  <inkml:trace contextRef="#ctx0" brushRef="#br0" timeOffset="98284.62">21703 2926 13 0,'0'1'152'15,"0"-1"-102"-15,0 0-11 0,0 1 0 16,0-1-4-16,0 0-3 0,0 0-5 16,0 1-3-16,0 3-4 0,0 0 4 15,0 2-1-15,0 3-6 0,2 2 1 16,0 3-3-16,2 4-2 0,-2 4-4 0,2 3 12 15,-2 4-8-15,-2 3-2 0,0 3-7 16,0 3 2-16,-2 0-2 0,-6 1 2 16,2 2-5-16,-5-1-1 15,3 2 3-15,6-1 0 0,-2 0-2 0,4-2-3 16,0 2 4-16,0-2 0 0,0 1 0 15,4 0-2-15,2-1 3 0,0 0 1 16,3 2 0-16,-3-1 3 0,-2 5-2 16,2 1 2-16,-4-4 8 0,5 0-5 15,-5-5-7-15,0-2-1 0,0 1 0 16,-2 0-2-16,0-1 2 0,0 1 0 0,0-1-2 15,0 0 1-15,0 2 0 0,0-3 1 16,-2 3-1-16,0-3-1 0,2 0 1 16,-2 0-2-16,2-4 2 15,-3 1-1-15,1-4 3 0,2-2-1 0,-4 2-1 16,4-1 2-16,-6 2 0 0,4 2-2 15,2 2 0-15,-2-1 1 0,2-1 1 16,0 0-1-16,0 2-1 0,0-2 0 16,0 4 0-16,0 0 0 0,0 3-3 15,-2 1 2-15,-2 3 1 0,-3 0 2 0,3 1-3 16,-2-2-2-16,2-2 4 0,-2 1-1 15,2-3-1-15,0-2-1 0,-1-2 3 16,1-2-1-16,2-3-1 0,-2-1 0 16,4-2 0-16,0 0 1 0,-2-1-2 15,2 0 1-15,0-2 1 0,0 0 1 16,0-1-2-16,0 0 1 0,0-1 2 15,0-1-1-15,2-1-2 0,0-1 0 16,0 1 2-16,-2 1 0 0,0-4-2 16,0 4-1-16,0-2 3 0,-2 1-1 0,-2 4-2 15,-4-1 1-15,2 2 1 0,-1 0 0 16,1-2-2-16,4 1 0 0,-2-2 3 15,0 0-1-15,2 1-1 0,0 3-1 16,0-2 3-16,2 0 0 0,0 0-2 16,-2 1 1-16,2 0-1 0,-3 0 3 15,-1 2-3-15,4-2 1 0,-4 0 0 16,0-1 1-16,0 1-2 0,2-2 2 15,-2-1-1-15,4 2 0 0,0-1-2 16,-4 0 1-16,2 3 1 0,-1 0 0 0,1 2-1 16,0 1 0-16,0 1-1 0,0 1 2 15,-2 1-1-15,0-1-1 0,2 1 3 16,0 0-1-16,-2-1-2 0,2-1 1 15,0-1 1-15,-3-3 2 0,5 0-5 16,-2-2 2-16,2 3 4 0,0-3-2 0,0 2-2 16,0 1 2-16,0-2 1 15,0 3-2-15,0-2 0 0,0-1 0 16,0 1 1-16,0-1-1 0,0 2-2 15,0 3 2-15,0 0 1 0,0 1-1 0,2 0-2 16,0 0 1-16,-2-1 2 0,3 0-1 16,-1 2-2-16,-2-2 2 0,0 0 0 15,2-1-1-15,-2-2-1 0,0 0 2 16,0-1-1-16,2-1 1 0,0-1-2 15,-2-2 1-15,0-3 1 0,0-3 0 16,0-3-3-16,2-6 2 0,-2 0 1 0,2-3 0 16,-2-1-2-16,0 0-1 15,0 0-2-15,6-5-9 0,0-4-13 16,3-3-17-16,1-3-26 0,-4-2-43 15,-6-8-141-15</inkml:trace>
  <inkml:trace contextRef="#ctx0" brushRef="#br0" timeOffset="99567.69">19646 4277 68 0,'-8'1'34'0,"-3"-1"1"16,5 1 0-16,0-1-12 0,0 1 2 16,-3 3 4-16,3-4-2 0,-2 0 1 0,2 1 11 15,4 0-5-15,-5-1 0 0,5 0-2 16,0 0-2-16,2 0-4 0,-2 0-6 15,2 0 1-15,0 0-4 0,0 0-9 16,6-4-3-16,9 0-3 0,2 0 6 16,7 0 0-16,-1-1 1 0,6 3-2 15,4-1 3-15,4 3-3 0,5 0-4 16,1 0 1-16,5 0 1 0,3 0-3 15,3 0-1-15,2 0 0 0,4 1 1 16,0 3-1-16,4 0-2 0,0 0 1 0,-4 0 1 16,2 0 0-16,-2 1-1 0,-2-2-1 15,-3-3 2-15,3 0 1 0,-6 0-2 16,8 0 1-16,-4 0 1 0,0-3-1 15,4-1-1-15,-1-2 0 0,1 2 1 16,0-3 0-16,0 4-1 0,0 1 0 0,-6-3-2 16,-2 5 2-16,-1-3 0 15,-3 1 2-15,-1 1-3 0,1 1 2 16,-5-3-2-16,3 0 1 0,-3 0 1 15,3-2 1-15,1 1-2 0,5 1 0 0,0-1 3 16,-1-2 1-16,1 2-2 0,0-1-2 16,-3 3 2-16,-3 0-1 0,-5 0-2 15,0 2 1-15,1-1 1 0,-1 0 0 16,5-2-1-16,-1 3 0 0,3-1 1 15,-1-3 0-15,-1 3-2 0,1-2 1 0,-1 0 1 16,1 1 0-16,1-2-2 0,-3 1 1 16,1-2 1-16,1 1-1 15,-3-1 0-15,3 1 0 0,-1-1 0 16,-1 1 1-16,-1 0-2 0,1 3 1 0,3-2 1 15,-5-1 0-15,0 2-2 0,3-2 1 16,-3 3 1-16,3-3-1 0,-1 1 0 16,1-1-1-16,-1 0 2 0,-1 0 0 15,-1-1-2-15,3 0 1 0,-3 1 1 16,-2 0 1-16,3-1 0 0,-1 1-4 15,1-1 4-15,-1 1 1 0,-4 0-3 0,0-1 0 16,-1 0 1-16,-7 2 0 0,-7-1-2 16,-7 3 1-16,-9-2 1 15,-6 2 1-15,-2-2 3 0,0 0-3 16,0 1 1-16,0 0-1 0,0 0-2 0,-2 2-2 15,-4 0-2-15,2 0-8 0,-2 0-7 16,-3 0-14-16,3 7-25 0,-4-4-40 16,0-3-184-16</inkml:trace>
  <inkml:trace contextRef="#ctx0" brushRef="#br0" timeOffset="120137.87">19716 4867 137 0,'0'0'32'0,"0"0"-10"16,0 0 13-16,-2 0-18 0,2 0-7 16,0 0-7-16,0 0-1 0,0 0 0 15,0 0-2-15,0 0 0 0,0 0 0 0,-2 0-2 16,2 0-15-16,-2 0-21 15,2 0-21-15,-2 0-1 0,0 1-24 16</inkml:trace>
  <inkml:trace contextRef="#ctx0" brushRef="#br0" timeOffset="120734.9">19716 4867 86 0,'-10'1'65'16,"10"-1"-36"-16,0 0 15 0,0-3-4 15,0 0-7-15,2-1 1 0,-2 2-9 16,0-1-2-16,0-1-1 0,0 1-10 16,0 0 2-16,0 2-7 0,0 1 1 0,0 0-1 15,0-1-3-15,0 0-2 0,0-1 2 16,0 2 1-16,0 0-3 15,0 0 1-15,0 0 1 0,0-1 0 16,0 1-3-16,0 0-1 0,0-1 0 0,0 1 2 16,0 0-2-16,0 0 1 0,2 0 2 15,-2 0 3-15,0 0-1 0,0 0 0 16,0 0 1-16,0 0 1 0,0 0-1 15,0 0-5-15,0 0 5 0,0 0-2 16,0 0-1-16,0 0-4 0,0 0 5 0,0-3-1 16,0 1-3-16,0 0 0 0,0-1 3 15,0 0 0-15,0-1-2 16,0 0 1-16,-4 0 0 0,0-1 1 16,-2-1 1-16,-3 1-4 0,1-1 2 0,-2 2 0 15,-5 0-2-15,3 3-2 0,-5 1 2 16,1 0 2-16,-3 0-4 0,3 1 1 15,-1 6 1-15,-2 5 3 0,-3-1-3 16,-3 6-2-16,0 2 2 0,-4 2 2 16,4 3-2-16,1 0 1 0,3 3 2 0,4-2 1 15,5 3-2-15,4 0-2 0,6-2 0 16,2-3 1-16,0-3-1 0,12-3-2 15,0-2 3-15,7-2 0 0,2-5-1 16,6-2-2-16,6-5 2 16,0-1 4-16,4 0-3 0,0-8-2 0,2-4 2 15,1-5 1-15,-5 0-1 0,2-2-2 16,-8 0 2-16,-2 1 1 0,-9-2-1 15,-5 2-1-15,-7-1 2 0,-4 2 2 16,-2-1-1-16,0-1 1 0,-10 0-2 16,-3-2-2-16,-5 0 1 0,-5 2-2 0,2 2 3 15,-3 5-4-15,-3 8 3 0,-4 4-8 16,0 0-1-16,2 2-6 0,2 10-8 15,8 5-13-15,3 3-23 0,1-1-48 16,3-1-183-16</inkml:trace>
  <inkml:trace contextRef="#ctx0" brushRef="#br0" timeOffset="122444">20210 4804 26 0,'2'0'158'16,"-2"0"-110"-16,0 0-6 0,0 0 4 15,0 0-7-15,0 0-11 0,0 0-9 16,0 0-3-16,0 0 0 0,0 0-4 0,0 5 0 15,0 4 4-15,0 4 7 0,-4-1-4 16,0 3-6-16,-2 0-2 16,2-2 2-16,-2 4-3 0,-3-1-2 15,5 0 1-15,0 1 2 0,0-2-6 0,-2 2 2 16,-1-2-4-16,1 1 2 0,2-2-1 15,4-3-3-15,0-1-1 0,0-2 2 16,-2-4-1-16,0 1-2 0,0-3 1 16,2-1 1-16,0 0-1 0,0-1-7 15,0 0-5-15,0 0 0 0,0 0-5 0,0 0-7 16,0-4-14-16,2-7-8 0,2-2-6 15,0-3-43-15,0-4-81 0</inkml:trace>
  <inkml:trace contextRef="#ctx0" brushRef="#br0" timeOffset="122701.01">20188 4784 158 0,'8'0'69'0,"4"0"-43"0,3 0 25 16,5-8-11-16,1 2-15 16,2-2-4-16,2 3-5 0,-3 0-7 0,3 1 0 15,-6 0-7-15,-3 0-1 0,-1 0 1 16,-5 2-2-16,0 1 0 0,-1 1-2 15,-3 0-10-15,-2 0-13 0,-2 0-12 16,-2 0-21-16,0 0-24 0,0 0-18 16,0 0 15-16</inkml:trace>
  <inkml:trace contextRef="#ctx0" brushRef="#br0" timeOffset="122881.02">20204 4890 47 0,'0'5'296'16,"0"-4"-267"-16,2 0-20 0,6 2 40 15,5-3-6-15,5 0-10 0,5 1-11 16,0-1-16-16,0 0-2 0,-3 0-2 0,3 0-1 16,-2 0-9-16,1 0-15 0,-1 0-21 15,-4 0-40-15,-1 0-85 0</inkml:trace>
  <inkml:trace contextRef="#ctx0" brushRef="#br0" timeOffset="123156.04">20704 4795 25 0,'4'4'272'16,"-4"-1"-222"-16,0 4-46 0,0 1 56 15,-12 3-3-15,2 4-18 0,-5 3-14 16,1 2-2-16,-1 0-4 0,-1 0 10 15,3-1-9-15,5-2-9 0,2-1-6 0,2-2 1 16,2-1-3-16,0 0-3 16,2-4-1-16,0-2 2 0,0-2-2 15,0-2 3-15,0 0-3 0,0 0-11 16,2-3-5-16,0 0-8 0,4 0-3 15,0 0-10-15,0 0-10 0,-2-7-20 0,1-3-40 16,-3-4-82-16</inkml:trace>
  <inkml:trace contextRef="#ctx0" brushRef="#br0" timeOffset="123372.05">20630 4785 29 0,'4'-1'189'15,"2"-4"-88"-15,0-1-72 0,5-1 19 16,3 2-7-16,3-3-14 0,8 4-3 0,-5-1-5 15,5 2-8-15,6 1-4 0,-2 1-2 16,2-1 2-16,2 1 0 0,-4 1-5 16,-4 0-4-16,-9 3 4 0,-1 3-3 15,-3 1-5-15,-4-1-14 0,1 1-8 16,-5 1-22-16,-4-1-26 0,0-2-83 0,-6-3-47 15</inkml:trace>
  <inkml:trace contextRef="#ctx0" brushRef="#br0" timeOffset="123532.06">20744 4896 122 0,'6'0'246'0,"4"0"-238"16,5 0 27-16,3-4 14 0,5 1-26 15,4-3-11-15,0 3-4 0,4 1-6 16,2 2-2-16,-4 0-5 0,0 0-29 0,-7 6-42 15,-5 0-83-15</inkml:trace>
  <inkml:trace contextRef="#ctx0" brushRef="#br0" timeOffset="124634.12">19731 6089 8 0,'2'1'-8'0,"0"-1"57"16,0 0 112-16,-2 0-117 0,0 0-5 15,0 0 7-15,2 0-5 0,-2 0-7 16,0-3-8-16,0 1 0 0,0-2-2 16,0 1-1-16,0 0-3 0,-2-2-4 15,-4 1 1-15,2 1 0 0,-5 0-5 0,1 0-4 16,-4 2 4-16,1 1-6 0,-3 0-5 15,-1 0 4-15,-1 0 2 0,-5 6-5 16,3 3 2-16,-1 4 2 0,-2 2-2 16,3 4 1-16,-1 3 0 0,2 3-4 15,7-1 3-15,2 3-4 0,6-2-1 16,2-1-1-16,2-3 2 0,12-3 0 15,7-4-1-15,4-5 0 0,6-3 1 16,2-4 1-16,4-2-4 0,2 0 5 16,1-11-2-16,-1-5 1 0,-4-1-1 15,-2-4-1-15,-4 1 3 0,-4-3 0 0,-9 3-2 16,-3 1 3-16,-5 1 4 0,-8 1-3 15,0 2 3-15,-2-1 1 0,-8 0-2 16,-3 1-6-16,-5-1 0 0,-1 0 0 16,0 1 2-16,-3 3-3 0,-3 5 0 15,4 7-3-15,-1 0-1 0,1 7-4 0,4 7-5 16,3 5-13-16,4 0-15 0,3 2-12 15,1 0-16-15,4-6-57 16,0 0-158-16</inkml:trace>
  <inkml:trace contextRef="#ctx0" brushRef="#br0" timeOffset="125148.15">20150 6059 9 0,'6'-3'281'0,"1"-1"-217"16,-5 2-27-16,0 1 27 0,-2-1-7 15,0 2-22-15,0 0-15 0,0 0-11 16,0 10-1-16,0 6 16 0,0 2-5 0,-4 5-5 16,-5 1 2-16,3 2 6 0,0-1-4 15,0-1-4-15,2-2-7 16,2-4-2-16,0-3-1 0,2-4-4 15,0-5 1-15,0-2 1 0,0-3-2 0,0-1-1 16,0 0 1-16,0 0-1 0,10-10-5 16,4-2-2-16,1-4-6 0,-3-1 1 15,7-1-2-15,-3-5 0 0,7 0-1 16,-2-2-1-16,2 1-1 0,-5 4-1 15,1 4 9-15,-3 5 5 0,-3 6 5 0,-1 3-4 16,-4 2 4-16,3 0-2 0,-3 0 5 16,2 9 0-16,1 2 3 0,1 2 2 15,0 2 0-15,3 2-5 16,-1 0 1-16,-3 0 2 0,-1-1-4 15,0-1-2-15,1-3 0 0,-3-2 0 0,-2-2 1 16,0-2-3-16,-1-1-3 0,-1-2-4 16,-2 0-10-16,-2-1-13 0,2-2-23 15,-2 0-21-15,0 0-43 0,0-3-98 16,-6-7 141-16</inkml:trace>
  <inkml:trace contextRef="#ctx0" brushRef="#br0" timeOffset="125361.17">20617 5960 142 0,'5'1'265'0,"-1"4"-230"16,-4 1-28-16,0 6 51 0,-2 7 5 15,-13 7-20-15,1 7 4 0,-7 4-22 16,-2 3-15-16,3 1-1 0,3-1-3 0,5 1-4 15,6-1-2-15,-1-1-1 0,7 3-17 16,0 2-34-16,13 1-4 0,-1-4-12 16,-6-6-130-16,1-5-121 0</inkml:trace>
  <inkml:trace contextRef="#ctx0" brushRef="#br0" timeOffset="142819.16">22647 3338 64 0,'0'0'-30'0,"-6"0"247"15,2 0-183-15,-2 0 0 0,2 0 10 16,0 0-15-16,-1 0-3 0,3 0-6 15,0 0-3-15,2 0-4 0,-4 0 5 16,2 0 2-16,0 0-4 0,0 0 4 16,-2 0-3-16,2 0 1 0,0 0-1 15,2 0-5-15,-2-1 0 0,2 1-1 16,0 0 0-16,0 0-2 0,0 0-4 15,0 0 2-15,0 0 0 0,0 0-1 0,0 0-5 16,0 0 3-16,0 0-1 0,-2 0-1 16,-1 0-2-16,1 0 1 0,0 0-1 15,-4 8-2-15,2 4 0 0,0 9 3 16,-4 4 0-16,-1 2-2 0,1 5 1 15,0-1 1-15,0 2 0 0,1 2-1 0,-1 1 1 16,0-1 0-16,0-2-2 0,1-1 1 16,1-2 1-16,4-4-2 0,-2-3 2 15,2-4-1-15,0-3-1 16,2-7 2-16,-2-3 0 0,2-4-2 0,0-2 1 15,0 1 3-15,0-1 3 0,0 0 2 16,-2-3 9-16,2-10-11 0,0-3-1 16,0-2-1-16,0-2-3 0,0-4 4 15,4-2-2-15,0-6-2 0,2-5-1 16,0-2 5-16,5-3-4 0,-3-2 0 0,0-4 0 15,3 0 1-15,1 2-2 0,0 7 0 16,1 7 0-16,-1 5 0 16,3 6 2-16,-1 2 0 0,3 3-2 15,5 4 1-15,-1 0 0 0,4 3-1 0,2 0-2 16,0 4 3-16,2 4-1 0,-3 1-1 15,3 0-2-15,2 4 4 0,-4 7 1 16,-2 2-5-16,-6 2 2 0,-7 3 1 16,-8-1 0-16,-4 1-1 0,0 1 0 15,-4 1 3-15,-12 2-2 0,-7-2-2 0,-2-1 1 16,-4 0 0-16,-2-2 2 0,0 0-3 15,0 1 1-15,-4-1 2 0,2-1 1 16,6-1-3-16,2 0 0 16,4-2 3-16,9-3-2 0,4 0-2 0,8-2 2 15,0 1-2-15,2 1 0 0,10-2 0 16,3 0 0-16,5 2 3 0,5 0-1 15,2 1-1-15,4 1-1 0,4 2 4 16,-2 0-2-16,2 1-1 0,-2-1 0 16,-2 1 1-16,3-1 0 0,-8-1-1 0,-5-1 0 15,-6 0 2-15,-7-3-1 0,-4-3-4 16,0 0 2-16,-4 1 2 0,0 0 0 15,-2 2 0-15,-10 0 1 0,-1-2 1 16,-3 1 1-16,-7 0-3 16,4-2 1-16,-8 3 1 0,-1-2-1 0,-6 2-2 15,-3 1 2-15,0-1-1 0,0 0 1 16,0 1-2-16,6-1 0 0,6 0 2 15,6-1-1-15,5 4-14 0,3 4-30 16,3 1-37-16,0 2-40 0,0-1-310 16</inkml:trace>
  <inkml:trace contextRef="#ctx0" brushRef="#br0" timeOffset="152864.74">22602 4700 1 0,'0'-4'171'0,"0"0"-132"16,0 0-7-16,0 1 14 0,0-2-11 0,0 0-9 15,2 1-3-15,-2 0-4 0,0 1 0 16,0-1-1-16,2 1 0 15,-2 2-1-15,0-1-1 0,0 0 3 16,0 1-2-16,0-1-2 0,0 1-2 0,0 0-2 16,0 1-1-16,0-2-2 0,0 0 0 15,-2 1-4-15,-2-2 1 0,0 1-1 16,-5 1-2-16,3 0-1 0,-4 1 2 15,0 0-2-15,-3 0 1 0,-1 0 0 16,-3 1 2-16,-1 4-4 0,-1 1 3 0,-4 3 1 16,-4 1 1-16,0 3-5 0,1 1 7 15,3 2 0-15,4 3-1 0,1 2-1 16,5 1-2-16,5 2-3 15,2-1 3-15,6 0-4 0,0-2 1 0,8 0 0 16,9-3 2-16,5-3-2 0,7-2-1 16,4-3 2-16,2-1 0 0,5-6 0 15,-3-3-2-15,0 0 3 0,0-3-1 16,-4-7 0-16,1-6 1 0,-10 0-1 15,-1 0 1-15,-4-2 2 0,-5 2 3 0,-6-2 5 16,-3-1-1-16,-3 0 1 0,-2 2-4 16,0-1-2-16,-5 0 0 0,-5-1-4 15,-2 2-1-15,-3-1 1 0,1 3-1 16,-3 5-2-16,-1 3-1 0,1 6 1 15,1 1-3-15,-1 1-4 0,3 13-6 16,1 2-6-16,5 5-10 0,0-1-22 16,3 3-18-16,5-3-21 0,0-5-103 15</inkml:trace>
  <inkml:trace contextRef="#ctx0" brushRef="#br0" timeOffset="153204.76">22968 4719 27 0,'4'-3'241'15,"-2"-2"-184"-15,-2 2-14 0,0 0 18 16,0 3-6-16,0 0-8 0,0 0-17 0,0 1-12 15,-6 11-2-15,-7 3-2 0,-1 5 0 16,-3 3 2-16,1-2-2 0,3 1-1 16,-3 0-7-16,-1-2 2 0,7-1 0 15,-2-2-3-15,3 0-3 0,3 0-1 16,2-4 1-16,4-1-1 0,0-4-2 15,0-4 0-15,0 1 2 0,0-2-1 16,0-2 1-16,2 1-5 0,4-2-4 16,-2 0-3-16,1 0-7 0,-1 0-7 15,2 0-1-15,0-6-11 0,2-4-14 0,3-1-19 16,-3-2-51-16,0-6-111 0</inkml:trace>
  <inkml:trace contextRef="#ctx0" brushRef="#br0" timeOffset="153440.76">22931 4651 37 0,'-5'-4'205'0,"5"2"-145"0,0 0-12 15,0 0-6-15,3-3-9 0,9-2-16 16,4 1 0-16,1 1-3 0,4 0-2 15,-1 2-5-15,1 0-3 0,2-2 1 16,2 1-3-16,1 2 1 0,-1 1-4 16,-4 1 3-16,-7 0-3 0,-3 0-4 0,-5 5-9 15,0 1-10-15,-6 0-12 0,0 1-19 16,0 0-47-16,0-3-77 15</inkml:trace>
  <inkml:trace contextRef="#ctx0" brushRef="#br0" timeOffset="153622.78">22939 4790 158 0,'0'6'205'16,"0"-2"-193"-16,10 0 24 0,1 1 6 15,3-2-9-15,5-1-10 0,-3 3-14 16,3-4-6-16,1 1-2 15,1-1-6-15,-2-1-17 0,5 0-25 16,-1 0-40-16,-2-5-131 0</inkml:trace>
  <inkml:trace contextRef="#ctx0" brushRef="#br0" timeOffset="153856.79">23439 4625 177 0,'0'7'217'0,"0"0"-192"0,-6 2-2 16,-4 3 27-16,-1 5-8 15,-1 1-9-15,-1 4-6 0,-3 4-6 0,-1-1-5 16,-1 1 7-16,3-3-7 0,5-5-11 16,2 0-3-16,1-2-1 0,5-4 0 15,0 1-1-15,2-6-2 0,0 0-1 16,0-2-7-16,0-4-14 0,0 0-7 15,7-1-17-15,-3 0-5 0,4 0-8 0,-2-3-30 16,-2-9-107-16</inkml:trace>
  <inkml:trace contextRef="#ctx0" brushRef="#br0" timeOffset="154073.81">23387 4570 96 0,'9'-4'111'0,"1"-2"8"0,4 0-86 0,1 1 10 15,1-2 1-15,7 4-10 0,-2 0-5 16,4 0-12-16,4 3-5 0,-2 0-6 16,1 0 1-16,3 0-7 0,-6 0 2 15,-4 2 0-15,-2 3-1 0,-7 2-13 16,-2 1-19-16,-6 1-18 0,-2 1-34 15,-2-3-100-15</inkml:trace>
  <inkml:trace contextRef="#ctx0" brushRef="#br0" timeOffset="154241.81">23451 4742 140 0,'17'0'210'15,"4"-2"-188"-15,6-5 19 0,4-2-4 0,2 2-21 16,2 1-11-16,4 2-2 15,-2 1-1-15,5 0-27 0,-9-4-66 16,-2 0-224-16</inkml:trace>
  <inkml:trace contextRef="#ctx0" brushRef="#br0" timeOffset="156916.97">22424 6068 9 0,'6'-2'2'15,"-4"0"3"-15,3-2 2 16,-1 0 133-16,-4-1-90 0,0 1-13 15,2 1 6-15,0-1 2 0,2-3-8 16,-2 0-5-16,4-2-3 0,-4 1 0 0,2 2-1 16,3-2-4-16,-3 0-5 0,0 0 3 15,2 1-6-15,-6 1 5 0,2 0-6 16,-2 1-3-16,0 0 1 0,0 1-2 15,-2-1-3-15,-6 1-1 0,0 2-4 16,-1 1 0-16,-7 1 0 0,-3 0 0 0,1 2-3 16,-5 7 2-16,2 3 2 0,-2 3 1 15,3 5-3-15,-3 2 2 16,4 3-1-16,7 1-1 0,0-1-2 15,9 1-1-15,3-2 2 0,0-2-1 0,13 0-2 16,3-2 2-16,5-5 0 0,4-2 1 16,4-6-2-16,6-4 2 0,0-3 0 15,0 0 0-15,-2-8-2 0,2-7 2 16,-6-1 1-16,-4-4-2 0,-2 1 1 15,-9 0 1-15,-1 0 2 0,-5 1 1 16,-6 1 4-16,-2 1-2 0,0-3 0 0,-4 4 0 16,-4-1-4-16,-5-1-1 0,-1 2 0 15,-1 1 0-15,-1 1-2 16,-1 3-1-16,-1 5 2 0,1 5-3 15,1 0-4-15,3 9-6 0,3 5-3 0,6 5-9 16,2 0-13-16,2 1-22 0,0-1-12 16,0 0-36-16,4-7-142 0</inkml:trace>
  <inkml:trace contextRef="#ctx0" brushRef="#br0" timeOffset="157486">22916 5959 23 0,'6'-4'41'15,"-4"-1"137"-15,0-1-121 0,3 0-8 16,-3 3 6-16,-2-1-16 0,0 2-3 15,0 2-8-15,0 0-3 0,0 0-7 16,0 0-4-16,0 0-7 0,0 9-1 16,0 5 10-16,-4 6-4 0,-7 1 0 15,3-1-5-15,-5 0 2 0,3-2 2 0,0-1-1 16,-1-3-2-16,5-3-2 0,0-3-2 15,4-4-2-15,0-2-2 0,2 0-1 16,0-2 5-16,0 0 0 0,0 0 1 16,0-1-1-16,8-9-3 0,7-6-4 15,1-1 2-15,3 1-4 0,-3-2-4 16,1 1 2-16,-7 1-1 0,5 2-3 15,-5 4-1-15,0 4 6 0,-1 2 0 16,-3 4-3-16,-4 0 4 0,2 1 0 16,-2 8 3-16,4 3 1 0,1 2 1 0,-1 1 1 15,2 2-2-15,0-2 1 0,5 2 2 16,-1-3-1-16,-4-1-1 0,3 0 0 15,-1-2 0-15,-2-1 1 0,-2-2-2 16,3-2 1-16,-3-2 0 0,-2-3-7 16,2 0-17-16,-2-1-9 0,3 0-11 15,-1 0-22-15,-2-7-44 0,-2-4-98 16</inkml:trace>
  <inkml:trace contextRef="#ctx0" brushRef="#br0" timeOffset="157678.01">23228 5871 49 0,'0'10'345'16,"0"0"-328"-16,0 6 19 0,-2 3 23 16,-6 4-6-16,0 3-14 0,-3 5-14 0,3 0 1 15,-2 2-15-15,-1-2-9 16,5 0 0-16,4-1-1 0,2 1-2 15,0 0-16-15,0 1-19 0,10 2-31 16,-1-6-51-16,1-5-208 0</inkml:trace>
  <inkml:trace contextRef="#ctx0" brushRef="#br0" timeOffset="160450.17">27418 3070 15 0,'4'-3'77'0,"-4"2"1"16,2-1-41-16,1-1 4 0,-1 1 2 15,0 0-6-15,-2 0-8 0,4 0-5 0,-4-1 3 16,4 0-4-16,-2 0-1 16,0 1-2-16,4-2 2 0,-2 0 0 0,3 1-5 15,-3 0 0-15,-2 3 2 16,-2 0-6-16,0 0 0 0,0-2 1 0,0 1 3 15,0 1 0-15,0 0-1 0,0-1-4 16,0-1-5-16,-11-2 0 0,-1 0-5 16,-2 4 0-16,-9 0 1 0,-4 0-3 15,-2 8 0-15,-4 3 2 0,-2 3 0 16,2 0-2-16,-2 3 1 0,4 0 3 0,2 2-1 15,0 3 0-15,8 0-3 0,7-1 0 16,7 0 0-16,5 0-4 16,2 1-1-16,4 3 5 0,7 2 0 15,7 1 0-15,7 0-1 0,0-2 2 0,2 0-1 16,2 0 1-16,0-3-1 0,-2 0-1 15,0 0 2-15,-9-3-1 0,-1-4-2 16,-5 0 1-16,-8-4 1 0,0-3 2 16,-2-2-4-16,-2-2 3 0,-2 0 0 15,-10 0 4-15,-7 0-4 0,1-1 2 0,-7 0-1 16,-2 0 0-16,-6-1-3 0,0 1 1 15,0 0 2-15,-2 0 0 16,0 1-1-16,4 2-1 0,2 1 0 16,2 1 0-16,10 0-3 0,5 1-4 0,8 1-20 15,4 1-29-15,2-3-31 0,12-4-60 16</inkml:trace>
  <inkml:trace contextRef="#ctx0" brushRef="#br0" timeOffset="161662.24">29221 3000 35 0,'0'0'93'0,"2"-2"57"0,-2-1-97 16,0 3-10-16,0-1-3 0,0 1-1 16,2-1-2-16,0 1-10 0,-2 0-11 15,0 0-7-15,0 0-7 0,2 3 10 16,-2 9 2-16,0 3 3 0,0 6-6 0,-2 3 1 15,-6 8-2-15,-1 0-2 16,3 2 9-16,-2 0-9 0,6-1-4 16,-4-1-1-16,4-2-2 0,-2-2 2 15,-1-3-1-15,3-4-1 0,-2-3-1 0,2-5 3 16,-2-3 1-16,2-5-3 0,0 0 3 15,0-4 2-15,2-1 2 0,-2 0-4 16,0 0 7-16,0-4-1 0,2-8-4 16,0-4 1-16,0-5-2 0,0-3 0 15,4-3-1-15,4-4-1 0,4 1-1 0,3-5 3 16,-1-2-1-16,5-4-3 0,2 1 0 15,-1 1 0-15,3 4-1 16,4 6 0-16,2 6-3 0,2 4 1 16,6 1 1-16,0 6-1 0,5 1-1 15,-3 5 4-15,0 5 0 0,-8 1-2 0,-6 0-2 16,-8 1 2-16,-9 6 3 0,-2 3-4 15,-6 3 0-15,0 2 3 0,-2 3 0 16,-10 2-1-16,-7 0 0 0,-6 1 2 16,-4 2-3-16,-2 1 1 0,0-1 1 15,2 0-1-15,2-2-1 0,7-4 0 0,7-1 2 16,7-3-2-16,4-2-1 0,2-3-3 15,0 2-1-15,8-1 1 16,9 1 2-16,1-1-1 0,7-1 4 16,0 2 0-16,2-1 1 0,-2-2-3 0,-1 1 0 15,-1-1 3-15,0 1 0 0,-6 0-2 16,-3 0-1-16,-6 0 2 0,-6-2-1 15,-2 3 0-15,0-3-2 0,0 2 4 16,-12 4 2-16,-9 0 0 0,-4 2-2 16,-4 1 1-16,-4 1-3 0,2-1 2 0,-2-2-1 15,0 0 2-15,4-2-1 0,2 1-2 16,7-3 1-16,3-2-3 0,1 2-10 15,7-4-18-15,1 3-24 16,0-3-25-16,0-4-33 0,-1-1-231 0</inkml:trace>
  <inkml:trace contextRef="#ctx0" brushRef="#br0" timeOffset="163019.31">28439 2488 2 0,'0'2'32'16,"0"-2"188"-16,3 0-151 0,-3 0-32 0,0 0-9 15,2 0 3-15,-2 1-1 16,2 0-11-16,-2 3-14 0,0 1 2 16,2 3 6-16,-2 5 0 0,0 4-2 15,0 2 10-15,0 6-3 0,0 1-10 0,-2 4 0 16,-5 6 0-16,3 2 1 0,-2 3 0 15,-2 4-7-15,4 2 4 0,-2 1 0 16,1 0-1-16,1 2-2 0,2 0-2 16,-2-2 5-16,0 2-3 0,0 0 0 15,0-2 0-15,-1 3 2 0,3-2-1 0,-4-1 2 16,4 1 13-16,-2 0-13 0,0 2-3 15,-2 3 2-15,2 2 0 16,-3 0 0-16,-3 1 0 0,2 1-6 16,2-1 3-16,-1 0 2 0,5-4-2 0,0-5 0 15,2-2-1-15,0-1 0 0,0 0 1 16,0-2-1-16,0 2 0 0,0-2 1 15,0-1-1-15,0-1 1 0,0-1-2 16,0-2 1-16,-4 0 1 0,0-1-2 16,2-1 0-16,-4 0 1 0,4-1 0 0,-3-3-1 15,1 0 0-15,0 1-1 0,2 0 2 16,0-1-3-16,2 3 2 0,0 0 1 15,0 1 0-15,0 3-2 16,2-1 0-16,4 1 2 0,1 3 0 16,-3 0-2-16,4 0 1 0,-2-2 1 0,-2 1 1 15,2-4-2-15,-1-1 0 0,-1-2 0 16,0-1 1-16,0-1-1 0,-2 0-1 15,0-2 3-15,0 2-1 0,-2 0-2 16,0 1 0-16,0-1 3 0,0 0-1 16,0 1-2-16,0 2 1 0,0-1 1 0,-2 0 1 15,0-1-3-15,0-3 0 0,2 2 3 16,0 0-1-16,0 0-1 0,0 2 0 15,0 0 1-15,0-1 0 16,0 5-2-16,0 0 0 0,0 0 3 0,0 2-1 16,0 1-1-16,0-1-1 0,0 3 5 15,0-2 0-15,-4 4-3 0,2-2 1 16,0-1 2-16,2 1-4 0,0-3-1 15,0-1 1-15,0-2 2 0,0-2-1 16,0-5-2-16,0-2 1 0,0-3 1 0,0-2 0 16,0 1-2-16,0-1 0 0,0-2 4 15,0 2-2-15,-4 0-1 0,-1 1-1 16,1-1 2-16,0 0 0 0,0-1-2 15,0-1 1-15,-2 1 1 0,4-2 0 16,-5-3-1-16,3-2-1 0,0-3 4 16,4-3-3-16,0-2 0 0,-2 0-2 15,0-2 4-15,2 0-1 0,0 0-2 16,0-1-1-16,0 0 4 0,0 0-4 15,-2-2-1-15,2 2-1 0,0-2-2 0,0-1 1 16,0 0-3-16,0-1-1 0,0 0-6 16,6 0-13-16,5-6-15 0,3-9-26 15,0-8-38-15,-3-5-273 0</inkml:trace>
  <inkml:trace contextRef="#ctx0" brushRef="#br0" timeOffset="164401.4">26513 4023 10 0,'0'0'11'16,"2"0"171"-16,-2 0-137 0,2 0-5 15,0-2 6-15,-2-3-8 0,2 2-8 16,2-1-3-16,-2 1-6 0,2 1-3 0,1 0-6 16,-1 2 0-16,0 0 0 0,-2 0-3 15,6 0-2-15,0 0 2 0,1 0-5 16,3 0-2-16,3 1 2 0,5 3 0 15,3 1-3-15,8-1 1 0,2 0 0 16,4 0 1-16,5-1 3 0,3 1 1 16,3 0-1-16,1-3-2 0,5-1-1 15,2 0 3-15,-2 0 1 0,1 0-1 16,-1 0-5-16,2 0-2 0,0 0 6 15,-2 0-3-15,-1 0 0 0,-1-4-1 16,-2 2 2-16,-1-1-3 0,-1 1 0 0,-1-2 1 16,1 2 0-16,-1-1 2 0,3-1-4 15,2-1 1-15,1 0 2 0,-1 0-1 16,4 1-1-16,-4-1 0 0,1 1 3 15,-1 1-1-15,0 0-2 0,3-1 1 16,1 3-1-16,-2-1 2 0,4 1-2 16,-4-1 1-16,-1 0 2 0,-3-2 0 15,2 1-3-15,-7 2 1 0,1-1 0 16,-3 0 0-16,-2-2-1 0,-1 2 0 15,-5-1 0-15,0-1 1 0,0 1-1 0,0 1-1 16,2 0 2-16,1 1 0 0,3-1-2 16,0-1 0-16,5 1 2 0,-1-3 0 15,7 2-2-15,2-1 2 0,-1 1 0 16,-1-1 0-16,-2 0-1 0,-3 2-1 15,-3 0 2-15,-5 0 0 0,-2 0-2 16,-6 0 0-16,-2 1 3 0,4 0-1 16,-4 1-2-16,6 0 0 0,0 0 2 15,-1 0 0-15,-1 0-1 0,0 0-1 16,0 0 3-16,0 0-2 0,0 0 0 0,2 0 0 15,-2 0 2-15,-2 0-1 0,-4 0-1 16,-2 0 2-16,-9-1 0 0,-3-1-3 16,-7 2 2-16,0 0 2 0,-4 0 6 15,-2-2-2-15,0-1-3 0,2 3-3 16,-2-1 0-16,4 0 0 0,1-2-3 0,1 0 0 15,0 1 1-15,2 0 0 16,-4 0 0-16,5 1 1 0,-7 0 0 16,0 0 1-16,2 0-2 0,-4 1-1 15,0 0 2-15,0 0 1 0,0 0-3 0,0 0 0 16,0 0 0-16,0 0-10 0,0 0 2 15,0 0-1-15,0 5-6 0,2 1-10 16,-2 1-10-16,0 0-9 0,0 0-25 16,0-7-104-16</inkml:trace>
  <inkml:trace contextRef="#ctx0" brushRef="#br0" timeOffset="178716.22">27296 4555 61 0,'0'-4'91'0,"0"-1"-54"16,0 1 1-16,2 2 2 0,-2-1-2 0,0-1-4 15,0 1-4-15,0-1-2 16,0 1-4-16,0 1 1 0,0-1 1 15,0 2-1-15,0-1-4 0,0 1-2 16,0 1-5-16,0 0 0 0,0 0-6 16,0 0 1-16,0 0-4 0,0 0 2 0,0 0-7 15,-2 0 2-15,0 0-2 0,2-1 1 16,0 1 0-16,0 0 1 0,0 0 2 15,0 0 4-15,0 0 1 0,0-1 4 16,0 0 1-16,0-3-4 0,0 0-8 16,0-1 2-16,0 0 0 0,0 0 1 0,-4-1-4 15,0 2-2-15,-2-1 4 16,0 0 0-16,-5-1-3 0,-1 0 0 15,-5 3 0-15,-1 1 1 0,-5 2-2 16,-6 0 1-16,-4 0 0 0,-2 9 1 0,-2 1-1 16,-3 1 1-16,5 3 1 0,-2 3 0 15,0 3-2-15,4 4 4 0,2 2 0 16,-2 1 2-16,6 4-4 0,8 0 1 15,3 2 4-15,5 1-6 0,5-1 0 16,4-1-1-16,2-2 2 0,0-2-1 0,6-1-2 16,11-6 2-16,1-1 0 0,5-5 1 15,8-2-2-15,4-1 2 16,5-4 0-16,5-3 3 0,3-3-3 15,1-2 1-15,3 0-1 0,-1-4 1 0,1-4-2 16,-4-2 0-16,-7 0 1 0,-6-2-1 16,-8 1-2-16,-6-2 2 0,-5 0 3 15,-1-4-1-15,-3-3-2 0,-6-5 3 16,-2-4 0-16,-4-1-1 0,0-5-3 15,-2-3 2-15,-10-2 1 0,-7-1-2 0,-5 1-4 16,-7 5 3-16,-7 5-1 0,-1 10-4 16,-4 7-3-16,1 10 0 0,5 3-4 15,6 7-9-15,6 11-14 16,7 7-17-16,5 0-30 0,-1 0-70 0,-3 1-237 15</inkml:trace>
  <inkml:trace contextRef="#ctx0" brushRef="#br0" timeOffset="179797.28">27065 5611 7 0,'0'0'3'0,"0"2"-3"0,0 0 51 16,0-2 31-16,0 0-49 0,0 0-5 15,0 0 14-15,0 0 9 16,0 0-4-16,0 0-5 0,0 0-7 15,0 0-1-15,0 0 1 0,0 0-5 0,0 0 0 16,0 0-2-16,0 0 0 0,0 0-2 16,0 0 0-16,0 0-6 0,0 0 1 15,2 0-4-15,-2 0-3 0,0 0-1 16,0 0-2-16,0 0-1 0,0 0 0 15,0 0-6-15,0 0 1 0,0 0-1 16,0 7 3-16,4 5-1 0,-2 3-1 0,4 5 1 16,-4 7-5-16,5 4 1 0,-1 6 2 15,-4 2-1-15,4-1-1 16,-4 0-2-16,2 1 2 0,0-2-2 15,-4-4 0-15,2-3 0 0,3-3 1 0,-3-4 1 16,-2-4-2-16,2-5-1 0,-2-3 3 16,0-5 0-16,0-2-2 0,0-1 0 15,0-3 1-15,0 1 2 0,0-1-1 16,0 0 2-16,0 0 4 0,0 0-3 15,0-3-4-15,-2-2-1 0,-3 2 1 0,1 0-1 16,2 0-3-16,-2 0-6 0,2 1-8 16,-2 2-7-16,0 0-16 0,2 6-19 15,0 8-16-15,0-1-10 16,0-3-45-16,2 0-217 0</inkml:trace>
  <inkml:trace contextRef="#ctx0" brushRef="#br0" timeOffset="183542.49">29547 4484 29 0,'0'0'-26'15,"0"0"194"-15,0 0-107 0,0-2-26 16,0-2 5-16,0 0-6 0,0-2 1 15,0 2-10-15,0-1-1 0,0-1-3 16,0-1 1-16,0 1-4 0,0-3 2 16,0 0 3-16,0 1-5 0,0 1 1 15,-6 0-4-15,2 1-1 0,-6 0-4 16,-3-1-3-16,-1 1-3 0,-5 3 1 0,1 1-2 15,-5 0 1-15,0 2-1 0,-4 0 2 16,-4 0 3-16,2 0-3 0,-2 5 2 16,2 3 0-16,0 2 2 0,5 4-6 15,-3 3-1-15,6 7 1 0,5 3 0 16,-1 4-3-16,11 2-1 0,2 1 0 0,4 2 3 15,0-1-2-15,6 0-2 16,13-1 2-16,3-3 2 0,7-2-2 16,0-5 0-16,8-6 1 0,3-3 0 15,3-5 0-15,5-6-1 0,-3-4 3 16,3 0 1-16,-9-9-3 0,0-5 3 0,-10-2 1 15,-4-2 3-15,-6-2 0 0,-9-2-1 16,-4-1 1-16,0-2 3 0,-6 2-8 16,0-2 0-16,-10-1 0 0,-2-1-1 15,-9 1-2-15,-2 0-3 0,-8 7-7 16,-4 2-10-16,-2 9-7 0,4 7-15 0,6 1-7 15,2 11-10-15,6 5-36 16,1 0-186-16</inkml:trace>
  <inkml:trace contextRef="#ctx0" brushRef="#br0" timeOffset="200160.44">29384 5459 56 0,'0'0'15'15,"0"0"-9"-15,0 0 152 0,0 0-110 0,0-2-7 16,0-1-5-16,0 3-2 0,0 0 1 16,0-1-8-16,0 1-9 0,0 0-1 15,0 0-1-15,0 0-4 0,0 0-1 16,0 0 4-16,0 0-1 0,-2 0-2 15,-4 0-3-15,4 0-2 0,-4 0 1 0,1 0-4 16,1 0 1-16,-2 0 1 0,4 0-3 16,0 0 0-16,2 0 1 15,-2 0 0-15,0 1 1 0,-2 0 1 16,2 3-3-16,0-1 4 0,0-1-2 0,-1 0 0 15,1 0 0-15,0 0 2 0,0 1 0 16,0-2-5-16,2 1 3 0,-2 0 0 16,2 0 0-16,-2 0-3 0,0 3 2 15,2 2-3-15,-2 1 2 0,2 6-1 16,0-1 0-16,0 3 1 0,-2 4-2 0,0 3-1 15,-2 6 1-15,4 4-1 0,-4 3 2 16,-1 3-3-16,5 0 3 0,0-1-1 16,-2 1 1-16,0-6-2 15,0 2 2-15,0-4 1 0,2-1-2 0,-2-2 0 16,2-4-2-16,0 0 5 0,0-3-3 15,0-2-1-15,0-3 1 0,0-5 0 16,0-2 0-16,0-2-1 0,0-3 1 16,0 0 2-16,0-2-2 0,0 2-2 15,0 1 2-15,0 1 0 0,0 1 2 0,0-1-4 16,0 0 2-16,-2 0 0 0,0-1 0 15,-2-2-2-15,4 2 1 0,-2-2 1 16,2 0 0-16,0-2-3 0,-2-1 2 16,2 0 2-16,-2 0-2 0,2 1-1 15,0-1 2-15,-3 0 0 0,3 1-1 16,-4-1-2-16,0 2-4 0,4-2 7 15,0 0-14-15,-2 0-19 0,2 0-39 16,-4-7-59-16,4-4-349 0</inkml:trace>
  <inkml:trace contextRef="#ctx0" brushRef="#br0" timeOffset="213819.22">3185 10866 10 0,'-2'0'14'0,"0"0"203"16,0 0-163-16,2-1-10 0,-2-3 11 15,0 2-15-15,2-2-8 0,-2 0-3 0,2 2-11 16,0-2 0-16,-2 2-3 0,2 1-2 15,0 0 0-15,-4 0 1 0,2 0 0 16,0 0 1-16,0-1-7 0,-3 2 3 16,1 0-1-16,0 0-1 0,-2 0-1 15,-2 0-2-15,2 0-1 0,-1 0 2 0,3 0-2 16,-2 0-1-16,4 0 3 0,-4 0-2 15,4 0 1-15,0 0-1 0,0 0 3 16,-1 0-1-16,3 0 0 16,-2 0 0-16,2 0 0 0,0 0-4 15,0 0 1-15,0 0-3 0,0 0 0 0,13 0-1 16,3 0 3-16,7 0 0 0,4 0-1 15,6 0 1-15,2-3-2 0,7 2 0 16,-1 1 0-16,0 0 1 0,5 0-2 16,-3 0-1-16,3 0 3 0,-1 0-1 15,-2 0-1-15,-3-1 0 0,-5 0 1 0,-10-2 0 16,-7 2-2-16,-3 0 1 0,-5-1-1 15,-2 0 2-15,-8 2-2 0,4-1 1 16,-4 1 2-16,0 0 0 16,3 0-1-16,-3 0 0 0,0 0 1 0,0-1 1 15,0 1-2-15,0 0 0 0,0 0 0 16,0 0 1-16,-3 0-4 0,-1 0-2 15,-4 0-6-15,6 0-4 0,-4 0-18 16,4 2-14-16,-2 2-33 0,2-4-44 16,-5 0-247-16</inkml:trace>
  <inkml:trace contextRef="#ctx0" brushRef="#br0" timeOffset="-214212.42">2586 10554 0 0,'0'0'0'0,"0"0"1"16,0 0 1-16,-2 0 115 0,2 0-67 15,0 0-17-15,-2 0 18 0,2-1-8 0,0 0-6 16,0 0 1-16,-2 0-7 0,2 1-3 16,0-2-6-16,-2 1-1 0,2 0 2 15,0 1-1-15,0 0-4 16,0 0-2-16,0 0-2 0,0 0-3 0,0 0 1 15,0 0-3-15,0 0-2 0,0 0-3 16,0 0-2-16,8 0 4 0,0 0 0 16,5 0-1-16,-1 0 1 0,7 2 2 15,-3 0-4-15,7 0-3 0,-2-1 4 16,3 0-2-16,5-1-1 0,2 1 0 0,0-1 1 15,2 0 1-15,3 0-4 0,1 0 1 16,2 0 4-16,0 0-4 0,3-2 1 16,-1-4 0-16,-2 0-1 0,5 1 2 15,-5-2-3-15,-2-1 1 0,5 2 1 16,-7-2-1-16,0 2-1 0,-2 3 2 15,-2-1 0-15,0 2 1 0,-2-1-3 16,-4 1 0-16,-1 2 0 0,1 0 3 16,-4 0-5-16,2 0 4 0,1 0-1 15,3 0 0-15,4 1-2 0,-2 0 1 16,0 0 1-16,2-1 0 0,-2 0-2 0,0 0 1 15,0 0-1-15,-4 0 2 0,2 0-2 16,-5 0 1-16,1 0 2 0,-2 0-2 16,0 0-1-16,3 0 1 0,-3 0 2 15,2 0-2-15,2-2 0 0,-1 0 0 16,-3-1 2-16,0 1-2 0,-3-2-1 15,5 2 2-15,-2 0 1 0,-3 0-3 16,3-1 0-16,-2 1 1 0,1 1 2 16,-3 0-2-16,-1 1-2 0,1 0 3 15,-1-1 0-15,1 1-1 0,-3 0-1 0,1 0 1 16,-3 0 1-16,-3 0-1 0,-3 0-2 15,2 0 3-15,0 0 0 0,-4 0-1 16,1 0-2-16,-5 0 2 0,6 0 2 16,0 0-2-16,0 0-1 0,0 0 1 15,3 0 1-15,-1 0-1 0,-2 0 0 16,-2 0 1-16,0 0 0 0,-2 0 0 15,-2 0-1-15,3 0 2 0,-3 0-1 16,0 0 1-16,0 0-1 0,0 0 1 16,0 0 0-16,0 0-2 0,0 0-2 0,2 0 2 15,0 0 0-15,-2 0-1 0,0 0-1 16,0 0 2-16,0 0 2 0,0 0-1 15,0 0-2-15,0 0 3 0,0 0 0 16,0 0-2-16,-7 0-6 0,1 0-21 16,-2 5-23-16,0-3-43 0,-7-2-96 0</inkml:trace>
  <inkml:trace contextRef="#ctx0" brushRef="#br0" timeOffset="-211364.26">3562 10441 0 0,'0'1'19'0,"0"-1"26"0,0 0 122 0,-2 0-131 15,0 0 10-15,2 0 6 0,-3 0-19 16,3 0-6-16,-2-2-2 0,2 0-5 15,-2-1 0-15,2 1-5 0,-2-1-4 16,2-1-1-16,0-1-3 0,-2 2 2 16,-2-1-2-16,2-1 5 0,0-2-2 15,0-1-2-15,-2-1 1 0,2-2-1 16,0-1 2-16,-3-3-3 0,3-2 2 15,-2-4-3-15,0-3 1 0,0-6 2 16,0-4-4-16,-2-3 0 0,2-4-3 0,-3-1-2 16,5-2 1-16,-4 1 0 0,2 4 1 15,2 2-2-15,-2 4 0 0,4 4 1 16,0-1 1-16,0 3-2 0,0 3 1 15,0 2 2-15,0 2-1 0,0 2 1 16,0 1-1-16,0 1 1 0,0 1-1 0,0 0 2 16,0 1-1-16,-2 2-1 15,2-2 0-15,-2 1-2 0,2 0-1 16,0 0 2-16,0-1 0 0,0-1-1 15,0-3 0-15,0 0 2 0,-3 1-2 0,1 0 0 16,2 4 0-16,0 5 2 0,-2 0 0 16,2 2 0-16,0 3-2 0,-2-2 5 15,2 3-1-15,0 0-1 0,-2 1 3 16,2 1-2-16,0 0-3 0,-2 0-1 15,2 0 0-15,-2 0 1 0,2 0-2 0,0 0 1 16,0 0 0-16,0 0 2 0,0 0 1 16,0 0-3-16,0 0 0 15,0-2 2-15,0 1-2 0,0 1 0 16,0 0-1-16,0 0 2 0,0-1-13 0,0 1 29 15,0 0-22-15,0 0-8 0,0 0 31 16,0-1-36-16,0 1 33 0,0 0-20 16,0 0 3-16,0 0 1 0,0 0-2 15,0 0 2-15,0 0 0 0,0 0 0 16,0 0 0-16,0 0 2 0,0 1-1 15,0 0-1-15,0 1 1 0,0-1 1 0,2 4-1 16,-2-3-2-16,4 1 2 0,0-1 1 16,-2 1-1-16,5 3-1 15,-1-2 0-15,-2 2 1 0,6-2 0 16,-1 0-3-16,5 0-1 0,-1-2 3 0,1 1 0 15,3 0-1-15,-1-2-3 0,3 1 6 16,3 0-2-16,3-1-3 0,0 0 3 16,0 1-1-16,0 0 2 0,-3 0-4 15,5 0 2-15,-4-1 2 0,0 1-1 16,2 1-4-16,-1 0 1 0,1-2 2 0,-2 2-3 15,0-1 3-15,-1 1-2 0,3-1 2 16,-2-1 2-16,0-1-6 0,1 1 3 16,-3 1 2-16,-2-1 0 15,1 1-4-15,-1 0-1 0,-2-2 2 0,3 2 3 16,-1-1-3-16,-1 0 3 0,1 0 0 15,2-1 1-15,1 1 0 0,-3 0-2 16,6-1 2-16,-2 0 0 0,3 0-1 16,3 0 1-16,2 0 1 0,0 0 1 15,0-2-5-15,2 1 3 0,-2-3 1 0,0 1 1 16,5 0-4-16,-3 0 2 0,-6-1 0 15,4 2 2-15,-5 0-4 0,-1 1 1 16,-4 1 2-16,2 0 1 0,-5 0-4 16,-1 0 2-16,-7 0 0 0,0 0 0 15,1 0-1-15,-3 0 1 0,4 0 1 16,-1 1-1-16,3-1-1 0,-1 0 1 15,1 0 3-15,5 0-3 0,8 0 0 16,2-2 0-16,4-3 1 0,6 1 0 16,-4 1-1-16,2-1 0 0,3 1 1 0,-1-2 1 15,0 1-2-15,4-1 0 0,-5 1 2 16,-3 0-1-16,-4 1-2 0,-4 0 1 15,0 1 1-15,-5-1-1 0,5 2-1 16,0-1 1-16,-2 0 2 0,4-2-1 16,-4 0-2-16,-3 0 2 0,5-2 1 15,-2 0 0-15,0 0-2 0,-2-1 0 16,-1 2-10-16,-1 2 28 0,0-1-32 15,-1 1 20-15,3-2-2 0,-2 0-2 16,1 0 0-16,3 0 0 0,0 0 1 0,0 1-1 16,2-2-1-16,-2 1 0 0,-5-1 1 15,3 0-1-15,-2 2-2 0,-1 1 2 16,3-1-2-16,2 0 1 0,-4 1 1 15,3-1-1-15,-1 1 2 0,2 1-2 16,2-1 0-16,-4-3 0 0,1 3 4 16,5-1-3-16,-4-1-1 0,0 3 1 15,0-1 1-15,-5 2-3 0,3 1 1 16,-2-3 0-16,1 2 2 0,1 0-1 15,2-1-2-15,0 0 2 0,-2 0 0 16,1-1-3-16,-1 3 4 0,2 0-3 0,2 0 0 16,-2 0 1-16,-1 0 2 0,3-3-2 15,-2 1-2-15,2 0 2 0,4-1 2 16,-2 0-2-16,2 1-1 0,-2 0 0 15,-2 0 1-15,-2 1 0 0,-1-3 2 16,-5 3-3-16,6-1 0 0,-3 1 2 0,-1 0 0 16,-2 0-1-16,-1 0-1 15,-3-1 1-15,3 0 2 0,1 0-2 16,2 1-1-16,-3 1 1 0,1-1 2 15,-3 0-2-15,5-1-1 0,-2 1 1 0,-1 0 2 16,1 0-3-16,0 1 1 0,-1-1 0 16,1-2 1-16,-5 3-1 0,3-2-1 15,-3 1 2-15,-1 1-1 0,3 0 0 16,-3 0-1-16,-1 0 2 0,5 0-1 15,1 0 1-15,1 0-3 0,1 0 3 0,-1 0 0 16,0 0-2-16,-1 0 1 0,-1 0-1 16,3 0 3-16,3 0-3 15,-2 0 0-15,4 0 1 0,-3 0 1 16,3 0-2-16,0 0 0 0,-4 0 1 0,3 0 1 15,-5 0-1-15,4 0-1 0,-3 0 1 16,-1 0 1-16,-4 0-1 0,1 0-1 16,-8-1 1-16,3-1 1 0,-3 0-1 15,0 2 0-15,3-3 0 0,-1 2 1 16,2 0-1-16,-1-2-1 0,3 1 1 0,-1 0 1 15,1-2-1-15,0 1-1 0,-1-1 2 16,1-1 0-16,-1 0-1 0,1 0 0 16,3 0 0-16,5 0 1 15,5 0-1-15,2 1 0 0,-4 2 0 0,-6 1 1 16,-5-1 0-16,-1 2-2 0,-5-1 1 15,2 0 0-15,-4 1 1 0,3 0-2 16,-7 0 0-16,-2 0 2 0,4 0 0 16,-4 0-2-16,0 0 0 0,0 0 2 15,2 0-1-15,0 0-1 0,2 0 1 0,0 0 3 16,0 0-1-16,1 2-1 0,3-2-1 15,-4 2 2-15,2-2-1 0,0 0-1 16,3 0 0-16,5 0 1 0,5 0-1 16,3 0 0-16,-1 0-1 15,-2 0-8-15,-11 0 4 0,-4 1-11 0,-2 1-1 16,2 1 4-16,0 2-17 0,1 0-22 15,-5-3-28-15,0-2 3 0</inkml:trace>
  <inkml:trace contextRef="#ctx0" brushRef="#br0" timeOffset="-209737.17">8479 9195 72 0,'2'0'-8'15,"-2"0"187"-15,0 0-88 0,0 0-50 16,0 0 17-16,0 0-10 0,0 0-11 0,0 0-11 15,0 0-7-15,0 1-10 0,0 5-2 16,0 4-2-16,0 2 7 0,0 3 0 16,0 4-6-16,0 6-3 15,0 3 8-15,0 3 4 0,-4 1-11 0,4-3-4 16,-4 1 6-16,2 1 9 0,0-3-16 15,2 2 3-15,0-6 3 0,0-2-5 16,0-2 1-16,0 0 0 0,0-3 1 16,0 0-1-16,0-3-1 0,4-1 0 15,0-5 1-15,-2-3 0 0,0-1-2 0,0-2 1 16,-2-2 2-16,0 1 1 0,0-1-3 15,0 0 5-15,0 0 2 0,3 0-4 16,-3-1-2-16,0-2 1 0,0-1 0 16,0 1-1-16,0 0-1 0,0-2 1 15,0 1 1-15,0 1 0 0,0-1-2 16,0 2-1-16,0 0 3 0,0 0-1 15,-3 0-1-15,1 1 1 0,2-2 1 16,0 3 1-16,-2-3-1 0,2 1 0 16,0 2 1-16,0-1 0 0,0 0-2 0,0-1 2 15,0 0-1-15,0-1 2 0,0 2-4 16,7-1 1-16,1-1 2 0,2 1-2 15,7 0-1-15,-5 1 1 0,9 0 3 16,-1-1-3-16,7 2 4 0,2 0-1 16,4 0-2-16,-4 0 2 0,2 1-2 15,0 6 0-15,-4 2 2 0,-2 1-2 16,0 0-1-16,-11 4-1 0,-1 2-2 15,-11 5 4-15,-2 0-2 0,0 1 4 16,-7-2-1-16,-9-5 1 0,-7 0-3 16,-2 2-2-16,1-4 3 0,-1-1-1 0,2 0-2 15,-2-2 0-15,-2-1 2 0,0-2-1 16,3-2-1-16,-3-1 0 0,4-1 2 15,4-1 0-15,5-1-2 0,0 0 0 16,5-1 3-16,3 0-1 0,4 0-1 16,-2 0 0-16,4 0 2 0,0 0-1 15,0 0-2-15,0 0 1 0,0 0 0 16,0 0 0-16,0 0-3 0,6-1 2 15,4 1 0-15,3 0 1 0,3 0-1 16,1 0 0-16,4 6 1 0,1 2 0 0,3 2-1 16,4 2 0-16,0 5 3 0,-2 8-3 15,0 4 0-15,-2 2 4 0,-7 1-2 16,1-7-1-16,-5-1 0 0,-3 0-1 15,-3 0 2-15,-6-1 0 0,-2-3-2 16,0-5 1-16,-8-4 1 0,-9-1 1 0,-4-3-2 16,1-2 2-16,-3-1 0 15,-2-4-1-15,0 0-1 0,1 0 2 16,-3 0 1-16,0 0-2 0,0 0-3 15,0-3 3-15,2 0 2 0,0-1 0 0,7 0-3 16,-1 0 0-16,7 1 0 0,6 1 1 16,-1 1-2-16,7-1-1 0,-2 1-4 15,2 1-11-15,0 0-15 0,0 0-21 16,7 4-21-16,1 1-32 0,0 0-216 15</inkml:trace>
  <inkml:trace contextRef="#ctx0" brushRef="#br0" timeOffset="-208616.1">8754 9405 64 0,'-4'0'8'15,"0"0"-12"-15,0 0 28 0,-2 0 76 16,2-5-68-16,-1 1 8 0,-1 1-9 15,2-2-6-15,-2 1-4 0,0 1-4 16,2 0-2-16,-3-1-2 0,-1 0 5 0,-2-1-1 16,-1 3-5-16,-3-1-2 0,-3 3 2 15,1 0-5-15,-3-1-3 0,-6 1-2 16,-1 0 4-16,-3 1-3 0,-2 7-1 15,0 2 2-15,0 0 3 0,-2 1-5 16,-5 3 6-16,1 1 0 0,0 3 10 0,0 1-12 16,-3 4 3-16,1 2 3 15,-2 5 1-15,2 3-2 0,1 6 1 16,3 2 2-16,4 6-2 0,4 2-4 15,5 1-4-15,3 4 0 0,7 1 1 0,5 0-1 16,7 3-1-16,0 2 1 0,11-3-3 16,9-1 0-16,3-3 2 0,6-4-2 15,6-4 1-15,7-7-2 0,7-5-1 16,5-6 1-16,4-4 2 0,4-3-2 15,2-4-4-15,4-4 1 0,0-4 2 16,3-4-7-16,3-4-1 0,0 0 2 0,1-9 4 16,-3-1-4-16,3-4 2 15,1-3 6-15,-6-1 4 0,-6-9-5 16,-8-1 0-16,-12-5 6 0,-3-4 2 15,0-7 2-15,-1-5-1 0,-3-7-2 0,-8-4-2 16,-2-4-4-16,-11 0 0 0,-8-2 0 16,-6 1 2-16,-2 0-4 0,-10 1 1 15,-8 0 0-15,-9 6 1 0,-6 1-3 16,-7 2-1-16,-7 8-1 0,-7 9-6 15,-8 12-3-15,-10 14-24 0,-13 12 2 0,0 0-74 16,7 15-39-16,20 4-8 0</inkml:trace>
  <inkml:trace contextRef="#ctx0" brushRef="#br0" timeOffset="-207306.03">8736 10671 86 0,'0'0'158'16,"2"0"-105"-16,-2-1 6 15,0-1-5-15,0 0-23 0,0 0-1 16,0 2 0-16,0 0-12 0,0 0-2 0,0 0-6 15,0 0 4-15,0 0 0 0,0 0-3 16,0 0 0-16,0 0-1 0,0 0-3 16,0 2-1-16,-2 7 4 0,2 2-1 15,-2 3-1-15,0 4-4 0,-3 0 3 16,3 5-2-16,-2 6-1 0,-2 6-2 15,-2 3 10-15,-1 3 5 0,1 1-15 0,2 0-1 16,0 3 4-16,4 0-2 0,2 1-2 16,0-4-1-16,0 0 3 0,2-2-4 15,6 0 2-15,0-3-2 16,1-4 1-16,-5-3 1 0,0 1-1 0,0-6 0 15,-4-1 3-15,0-6 0 0,0-6-3 16,-4-1 0-16,0-1 2 0,0-2-1 16,-1 0 1-16,-1-1-2 0,4 0 2 15,-2 0-3-15,2-2 1 0,-2 1 0 16,2 0 1-16,0-2 1 0,2 1-2 0,0-1 1 15,0-3 1-15,0 1-1 0,0-1 1 16,0-1 2-16,0 0 3 0,0 0 0 16,0 0-4-16,0 0 3 15,-2 0-2-15,2 0-2 0,-4 0-3 0,4-4-1 16,-3-2-5-16,3 4-13 0,0-1-16 15,0 2-19-15,0 0-45 0,9-1-71 16</inkml:trace>
  <inkml:trace contextRef="#ctx0" brushRef="#br0" timeOffset="-204964.89">8754 11569 68 0,'0'0'2'0,"-4"0"1"16,0 0 164-16,-2 0-133 0,2 0-4 15,2-3 11-15,-5-2-16 0,3 1-1 16,-2 1-4-16,0-1 7 0,0 1-4 15,2 2-6-15,-3-1 1 0,1 1-3 16,0 0-3-16,-4 1-3 0,-1-1 0 16,1 1-4-16,-3 0-2 0,-1 0 1 15,2 0-2-15,-3 0 1 0,-3 0-1 16,-5 0 0-16,-2 2-1 0,0 1 3 15,-2-2-3-15,3-1 3 0,-7 0-2 0,-5 2-1 16,-3 0-1-16,0-1 1 0,2 1 0 16,1-2 1-16,1 0-3 0,-4 0 0 15,2 2 2-15,0 0 0 0,-3 1-3 16,-3 1 2-16,6-2 1 0,4 0-2 15,8-2 0-15,8 0 4 0,7 0-3 0,-4 0 1 16,1 0-2-16,-1 0 1 16,3-3 1-16,3 2-1 0,0-2 1 15,2 1-1-15,-1-1-1 0,3 1 3 16,4 1-1-16,-4 0 0 0,4 1 2 0,-4 0-1 15,4-1-4-15,-2 1 2 0,-2 0 4 16,0-1-4-16,0 1 0 0,-1 0-2 16,-1 0 2-16,2 0 2 0,0 0-4 15,2 0 0-15,2 0 4 0,0 0-2 16,0 0-3-16,0 0 1 0,0 0 2 0,0 0 0 15,0 0-2-15,0 0 2 0,0 0 1 16,0 0 1-16,0 0-4 16,0 1 2-16,0-1 1 0,0 1 0 15,0 0-2-15,0 0 1 0,0-1 1 0,2 0-1 16,-2 0-1-16,0 0 1 0,2 1 1 15,-2 0 0-15,2 0-2 0,-2 0 1 16,0-1 2-16,0 1-2 0,0 0 0 16,2 0-1-16,-2 1 2 0,2 0-1 15,0-2 0-15,0 4 0 0,-2-3 0 0,2 1 0 16,-2-1 0-16,2 0-1 0,3 0 2 15,-3-1 1-15,-2 0-4 0,0 0 4 16,0 0 1-16,2 0-1 16,-2 0-3-16,0 0 3 0,0 0 1 0,0 0-2 15,0 0-2-15,0 0-1 0,0 0 0 16,2 0-1-16,0 0-10 0,-2 0 5 15,4 1 5-15,-4-1-2 0,0 0-2 16,0 0 6-16,0 0 1 0,0 1 0 16,0-1 0-16,0 0-1 0,0 0 4 0,0 0-3 15,0 0 2-15,0 0-2 0,0 0 1 16,0 0-1-16,0 0 0 0,0 0 0 15,0 0 1-15,0 0-1 0,0 0-12 16,0 0-16-16,0 2-7 0,0 0 3 16,0 1 3-16,0 1-2 0,-4 0-2 15,2-2 1-15,-2 2 7 0,4-3 3 16,0-1 2-16,0 3 1 0,0-2 0 15,0 1-11-15,0 0-20 0,0-2-24 16</inkml:trace>
  <inkml:trace contextRef="#ctx0" brushRef="#br0" timeOffset="-204228.85">7956 11572 3 0,'0'-1'18'15,"0"1"11"-15,0 0-7 0,0-1-3 0,0 0 41 16,-2 1-23-16,0 0-16 16,0 0 7-16,0 0-11 0,2 0 6 15,0 0-3-15,0 0-3 0,0 0 3 16,0 0 3-16,-2 0 2 0,0 0 3 0,-2 0-4 15,-2 0-9-15,-1 0-2 0,-1 0 1 16,2 0-1-16,2 1-2 0,-4 0 1 16,-1-1 2-16,1 0-2 0,0 0-4 15,-3 0-1-15,-3 0 1 0,2 1-3 16,-7-1 1-16,2 2-6 0,1-2 4 0,-3 0 0 15,5 1-1-15,-5-1-1 0,3 0 2 16,-7 0 1-16,4 0-2 16,-1 0-3-16,-1 0 3 0,2 0 5 15,1-2-6-15,-7 1-2 0,0 0 3 0,-2 1-1 16,5 0-1-16,3 0 4 0,4 0 4 15,3 0-6-15,4 0-2 0,-1 0-2 16,5 4 1-16,2-2 1 0,2 2-3 16,0 0-1-16,0 0 2 0,0 0 2 15,0-1-2-15,0 1 0 0,0-1 1 16,0 1 0-16,0-2-5 0,0 1 0 0,0-1-2 15,0-2-5-15,0 1-9 0,2-1-3 16,2 0-4-16,5 3-5 16,-1-3-10-16,0 2-26 0,3 0-44 15,-5-2-78-15</inkml:trace>
  <inkml:trace contextRef="#ctx0" brushRef="#br0" timeOffset="-203632.82">7462 11669 23 0,'-2'0'77'0,"2"0"-22"15,0 0 13-15,0 0-9 0,0 0-7 0,0 0-7 16,0 0-10-16,0 0-2 0,0 0-6 16,0 0-4-16,0 0-8 0,0 4-7 15,0 7 4-15,0 5 6 0,0 3-4 16,0 3-6-16,0 5 3 0,0 2-4 15,2 6 0-15,-2 2-7 0,0 5 2 16,0 5 1-16,0 1-2 0,0 1 3 0,-6-1-1 16,4-5-2-16,-2-1 1 0,2-4-2 15,0-5 1-15,0-2 2 0,0 0-1 16,2-3 1-16,0 0-2 0,0-1 1 15,0 1 0-15,-2 4-2 0,-1-2 8 16,1-3 17-16,0-5-22 0,2-5-2 16,-2 2 0-16,0-4 1 0,2-2-1 15,0-2 0-15,0-3-1 0,0-3 1 16,0 0 0-16,0-1-2 0,0-3 1 15,0 2 3-15,0-2-3 0,0-1-1 0,0 2 2 16,0-2 0-16,0 0 2 0,0 0-1 16,0 0 1-16,0 0 2 0,0 0-3 15,0-3-3-15,0-3 1 0,0 0-2 16,0 0-5-16,0 1-11 0,0-1-9 15,4-1-24-15,3 1-22 0,-3-2-43 16,-2 1-189-16</inkml:trace>
  <inkml:trace contextRef="#ctx0" brushRef="#br0" timeOffset="-203002.78">7491 12590 2 0,'0'-3'118'0,"0"-1"-54"16,0 1-45-16,0 0 23 0,0 0-10 15,0 0-8-15,0 1 0 0,-2 1-5 0,2-1 0 16,0 0-1-16,0 1 0 0,-4 0-2 15,2-2 1-15,0 2 7 0,0-2 0 16,-2-2-4-16,4 3 0 0,-2-1-1 16,0 0-6-16,-3 1 0 0,3 0-1 15,-4 0-2-15,2 2 0 0,-6 0-3 0,-1 0-2 16,1 3-1-16,-2 5 2 0,1 2-3 15,-1 2 3-15,4 2-2 0,1-1-2 16,5 1-2-16,2 1 0 16,0-3 1-16,0 1 0 0,9-3-2 0,1-3 1 15,0 0 1-15,3-3 0 0,-3-2-1 16,2-2 0-16,-1 0 2 0,1 0 0 15,1-6-2-15,-3-4 2 0,-2-2 2 16,-2 1-2-16,-4-4-3 0,3 2 3 16,-5-2 2-16,0 3-2 0,0 0 0 0,-5 2 0 15,-3 2-1-15,-2-1-1 0,-3 3-1 16,1 1-1-16,4 5-6 0,-1 0-10 15,5 2-22-15,0 13-26 0,-2-1-36 16,4 2-190-16</inkml:trace>
  <inkml:trace contextRef="#ctx0" brushRef="#br0" timeOffset="-202237.75">7508 13706 29 0,'0'-5'-29'16,"0"0"245"-16,0-3-154 0,-2 2-20 0,0 0 4 15,-2-1-6-15,-1 1-4 0,-1 1-7 16,4 0-4-16,-4 1-1 0,2 1-6 16,0-2-6-16,-3 2 1 0,-1-1-1 15,0 2 2-15,-2 1 0 0,1 1-3 16,-1 0-3-16,0 0 1 0,1 0-3 15,1 1 0-15,2 4-1 0,0 2-3 0,-1-1 2 16,1 2-3-16,4 2-1 16,2 0 2-16,0 0-1 0,0 0-2 15,0-1 1-15,6-1 0 0,1-5 1 16,1-1-2-16,-2-2 2 0,2 0 1 0,-4 0 1 15,3-4-1-15,-3-3 0 0,0-1 2 16,0 0-3-16,-2-1 0 0,0 1-1 16,-2 0 1-16,0 2-1 0,0 0-2 15,0 2-5-15,0 1-8 0,0 1-12 16,0 2-16-16,4 0-26 0,0 0-20 0,3 0-82 15,-5 0-65-15</inkml:trace>
  <inkml:trace contextRef="#ctx0" brushRef="#br0" timeOffset="-201459.69">7545 13687 2 0,'0'0'127'16,"0"0"-78"-16,0 0-16 0,0 0 9 16,0-2-9-16,0-1-4 0,0 0-3 0,0-2-4 15,0 1 1-15,0-3-7 0,0 1-4 16,0-3 4-16,4 0 1 0,-2 0-4 15,2-1-2-15,0 0-2 0,3-4-3 16,-1-1 0-16,2 1-1 0,2-2 1 16,-1-1-1-16,1-1 0 0,2-3 2 15,3-1-2-15,-3-1-4 0,1-2 1 16,1 0-1-16,-1-2 2 0,-3 1-2 15,2-2-1-15,-1 2 5 0,-1 2 0 16,5 0-1-16,-7 2 2 0,2 3 0 0,-2 0 0 16,-3 0-1-16,1 1-2 0,2 1 2 15,-4-1 1-15,2 3-3 0,-2-1 0 16,1 0 4-16,-1 0-6 0,-2-1 1 15,4 1 1-15,0-2 1 0,0 1-2 16,3-2-1-16,-1 2-1 0,0 0 1 16,0 2 2-16,3 0-4 0,-3 2 2 15,0 0 1-15,1 0 1 0,-1-1-2 16,0 2 1-16,2 0-2 0,1-2 2 15,-3 2-1-15,-2 0 1 0,-2-1-1 16,1 2 2-16,-5 1 0 0,2-1-2 0,0 1 4 16,0 1-1-16,-2 1-2 0,0 3-1 15,0-1-1-15,0 0 3 0,2-2-2 16,0 0 1-16,2 0 0 0,0 1-1 15,0 1-2-15,-2 1 1 0,5 1 2 16,-3 0-2-16,2 0-2 0,0 0 2 16,-2 1 1-16,-4 1-1 0,0 2-1 15,0-1 1-15,0 1 2 0,0 0-1 16,0 0-1-16,0 0 2 0,0 0 0 15,0 0-1-15,0 0-3 0,2 0 3 0,-2 0 1 16,0 0-2-16,0 0-1 0,0 0 2 16,0 0 1-16,0 0-3 0,0 0-1 15,-4 0 0-15,-2 6 2 0,6 0-12 16,-4 1-9-16,4 0-11 0,0 3-19 15,0-2-27-15,2-4-84 0</inkml:trace>
  <inkml:trace contextRef="#ctx0" brushRef="#br0" timeOffset="-200227.62">7481 13737 0 0,'0'0'168'16,"0"0"-112"-16,0 0-34 0,0 0 10 15,0 0 10-15,0 0-7 0,0 0-10 16,2 0-3-16,-2 0-5 0,0 0 1 0,0 0 0 16,0 0-2-16,0 0 0 0,0 0-3 15,0 0 2-15,0 0 0 0,0 0-3 16,0 0-5-16,0 0 6 0,2 0-2 15,-2 0-3-15,0 0-3 0,0 0 4 16,0 0-4-16,0 3-2 0,0 1 0 16,0 2 3-16,0 1 2 0,0-1-6 15,0 2 3-15,2 2 2 0,-2 0-1 16,0 1-1-16,0 2-2 0,0 2-1 15,0 1 2-15,0 1-3 0,0 2 1 0,0 3 1 16,0-2 1-16,0 1 6 0,2 1-12 16,0-2 6-16,4 4-1 15,1 1-3-15,-1-2 0 0,-2 1 2 0,0-1 0 16,2 3-1-16,-6 8 0 0,0 3 4 15,0-2 21-15,0-6-22 0,0-8-3 0,0-2 0 16,0-1-1-16,0 4 2 16,0 1-2-16,0-3 6 0,0-3 2 15,0-7-7-15,0-3-1 0,0 0 1 16,0 1 1-16,0-2-2 0,0 0 0 15,0-1 1-15,0 0 0 0,0-1-2 0,0 1 1 16,0 1 0-16,0-1 1 0,0-1-1 16,0-1-1-16,0-1 3 0,0-1-1 15,2 1-2-15,-2 0 1 0,0-1 1 16,0 0 0-16,0 0-1 0,0-1 0 15,0 0 1-15,0 0 0 0,0 0-1 0,0 0-1 16,0 1 3-16,0-1-3 16,0 1 1-16,0 2 0 0,0-1 1 15,0 3 1-15,-2-2-3 0,2 1 0 16,0-1 1-16,0-1 1 0,0 0-2 0,0-1 0 15,0 0 1-15,0 0 1 0,0 0-3 16,0 0 3-16,-2 1-1 0,2-2 0 16,0 1-4-16,0-1-3 0,0 1-5 15,0 0-8-15,0-1-19 0,0 0-32 16,2-2-38-16,7-15-208 0</inkml:trace>
  <inkml:trace contextRef="#ctx0" brushRef="#br0" timeOffset="-198512.52">8814 11594 42 0,'0'0'38'0,"0"0"-44"16,2 0 9-16,2 0 92 0,-4 0-22 15,0 0-47-15,0 0 3 0,2 0 7 16,-2-3-4-16,0 1-8 0,0 0 2 0,0 0-4 15,0 2-6-15,0 0-1 0,0-2 1 16,0 1-1-16,0 0-2 16,0-1 0-16,-4 2-2 0,0 0 0 15,0 0 1-15,2 0-3 0,0 0-2 0,0 0-1 16,2 0-3-16,-2 0 4 0,2 0-5 15,0 0 2-15,0 0-2 0,0 0 0 16,0 0 4-16,0 0-1 0,0-1-2 16,0 0 0-16,8 0-3 0,4-2 6 15,5 1-3-15,0-2 0 0,1 3-1 0,3-2 1 16,2 1-2-16,1 1-1 0,3-1 2 15,0 0 0-15,2 0-2 0,0 1 2 16,-2 0 1-16,-2 1-2 16,-5 0-3-16,3 0 2 0,-4 0 0 0,1 0 2 15,1 0-3-15,2 0 1 0,-3 0 1 16,5 0 0-16,0 0-2 0,2 0 1 15,0 0 1-15,2 0 0 0,2 0-2 16,-4 0 0-16,-3 0 3 0,-3 0-1 16,-2 2-2-16,-1-1 0 0,-3 0 2 0,-1 0 0 15,1-1-2-15,-5 0 1 0,-2 0 1 16,3 0-1-16,-3 0-1 15,2 0 0-15,3 0 2 0,-1 0 0 0,5 0-3 16,-3 0 1-16,-2 0 3 0,3 0-2 16,-3 0-1-16,3 0 1 0,1-1 1 15,-3-1-1-15,1 1-1 0,5 0 1 16,-5-1 2-16,1-1-1 0,-5 2-3 15,-2-1 1-15,1 1 2 0,-3 1 0 16,2 0-3-16,2 0 1 0,1 0 3 0,-1 0-2 16,3 0-1-16,-1 0 0 0,-2 0 3 15,7 0-2-15,-1 0-1 16,3 0 1-16,2 0 2 0,-3 0-2 15,-1 0-2-15,3 0 3 0,-7 0 1 0,-1-1-2 16,-4 0-1-16,-5-1 3 0,-3 1 0 16,0 1 2-16,0-1-3 0,0 0 2 15,0-1 1-15,0-1-1 0,0 1-4 16,0 1 2-16,-7 1 0 0,5 0-3 15,-4 0-1-15,2 0 3 0,0 0 0 16,4 0-1-16,-4 0-4 0,4 3 4 0,-2 0 1 16,0 1-8-16,2 0-8 0,0 1-4 15,0-1-12-15,0 0-18 0,0 1-25 16,-3-3-79-16</inkml:trace>
  <inkml:trace contextRef="#ctx0" brushRef="#br0" timeOffset="-197489.46">10052 11576 135 0,'2'0'84'16,"-2"0"-49"-16,0 0 20 0,0 0 2 15,0 0-9-15,0 0-21 0,0 0-6 16,0 0-6-16,0 2-5 0,0 7 3 0,-2 1-2 15,-2 2-5-15,0-1-4 0,0 5 5 16,0 2-2-16,-4 2 7 0,-1 2 8 16,1 1-16-16,-2 1-1 0,1 1 4 15,1 3-3-15,0-3-2 0,4 1 3 16,0-1-1-16,2 1-2 0,0 3 2 0,-1-2-4 15,3 0 7-15,0-2-2 16,0-2-5-16,3 6 2 0,1 0 0 16,4-1 0-16,-4 1 15 0,0-5-14 15,-2-4-2-15,0-2 1 0,-2 1-1 0,0 4 0 16,0 0 1-16,0 1-1 0,0-2 6 15,0-7-5-15,2-1-1 0,0 0-2 16,1 3 2-16,3-2-1 0,-4 0 2 16,2-1 0-16,-2-5-2 0,-2 0 2 15,0-1-1-15,0 0-1 0,0 1 0 16,0-2 1-16,0-1-1 0,0 0-1 15,0 1 2-15,0 4 0 0,0 0-1 16,0 0 0-16,2-2 2 0,0-2-1 16,0-1-1-16,-2-2-1 0,0 2 1 0,0-2 2 15,0 1-2-15,0 0 0 0,0 0 0 16,0 2 1-16,0-1-1 0,0 0-1 15,0-1 1-15,0-1 1 0,0-2-1 16,0 1-1-16,0-2 2 0,0 1 0 16,0 0-2-16,0-2 0 0,0 0 2 15,0 0 2-15,0 0-2 0,0 0-1 0,0 0 2 16,0 0-2-16,0 0 0 15,0 0-2-15,0 0 4 0,2 2-2 16,-2 0-2-16,0 1 1 0,0-1 1 16,0-1 0-16,0 2-2 0,0-2 0 0,0-1 2 15,0 1 0-15,0 0-1 0,0-1 0 16,0 0 2-16,0 0 0 0,2 0-2 15,-2 0-2-15,2 0 1 0,0-2 2 16,1-4-3-16,-1 2 0 0,-2-2 3 16,0 3 1-16,0 1-2 0,0-1 0 0,0 1 3 15,0-3 0-15,0 2-2 16,0 0-2-16,0-2 4 0,0 3 0 15,0-3-4-15,0 0 1 0,-2 1 2 16,-1-3 1-16,-1 2-2 0,-4 0 0 0,4 2 0 16,-4 0 1-16,-1 3-1 0,-1 0-1 15,0 0 1-15,-3 0 0 0,5 0 0 16,-2 8-3-16,1 1 3 0,3 2 0 15,-2 1-2-15,4 3 1 0,0-2 1 16,4 1 0-16,0-1-2 0,0-3 1 0,4-3 0 16,4 0 1-16,5-3-2 0,-1-1 1 15,0-3 1-15,5 0 2 0,-3-2-2 16,-1-6-1-16,-1-1 3 15,-4 0 0-15,-1-1-1 0,-3 2-1 0,-2-1 2 16,-2-1 3-16,0 1-5 0,0 1 0 16,-6 0 1-16,-3 4 0 0,-1-2-3 15,-2 4 2-15,1 2-8 0,1 0-14 16,4 0-19-16,0 7-30 0,-1 3-59 15</inkml:trace>
  <inkml:trace contextRef="#ctx0" brushRef="#br0" timeOffset="-196677.42">10011 13640 19 0,'4'0'4'0,"0"0"2"15,-2 0 98-15,3 0 11 0,-3-1-74 16,-2 0 3-16,0-3 2 0,0 1-12 16,0 0-3-16,0-1 2 0,0 2-6 0,0 0-3 15,-2-1-4-15,-1 1-3 0,-1 2-4 16,2 0-3-16,0 0 0 0,-4 0-1 15,0 0-3-15,0 0-1 0,-1 2 0 16,1 5-4-16,-2 2 0 0,2-1 1 16,4 2-1-16,0 2-1 0,0-2 0 0,2 0-1 15,0 0 1-15,4-3 1 16,4-1-2-16,0-2 1 0,0-2 0 15,1-2 1-15,-3 0 0 0,-2 0 2 16,2-3 0-16,-2-4 3 0,1 0 2 0,-3-2-3 16,-2 1 5-16,0 0-3 0,0-1-5 15,0 0-3-15,0 2 4 0,-5-1-2 16,1 1-3-16,2 2 0 0,0 1-3 15,0 2-11-15,0 0-14 0,2 2-21 16,0 0-38-16,2 0-61 0,2 0-170 0</inkml:trace>
  <inkml:trace contextRef="#ctx0" brushRef="#br0" timeOffset="-195935.38">10096 13644 15 0,'0'1'11'0,"0"-1"-2"15,0 0 167-15,0 0-122 0,0 0-20 16,0 0 8-16,0 0-11 0,0-2-9 15,0-2-1-15,0 2-7 0,0-3 5 0,2-2-1 16,4-1-4-16,-2 0-2 0,2-4 8 16,3 0-4-16,-1-1-2 0,0-5 0 15,5 0-6-15,-1-4-2 16,7-1-5-16,-3-1 3 0,-3-1-1 0,-1 1 1 15,2-2-2-15,-1 2-1 0,1 0 2 16,-1 1-3-16,-3-2 1 0,0 1 0 16,1 1 3-16,-1 2-2 0,-2-1-2 15,5-1 4-15,-3 1-1 0,0-2-3 16,1 3 2-16,-1-1 3 0,5 2-4 0,-3 0 1 15,2-1-1-15,1 0 1 0,-3 0-1 16,1-2 0-16,-1 1 0 0,1-2 2 16,-1 1-2-16,-2 1-1 0,-1 1-2 15,-1 2 4-15,0 2 0 0,-2 3-3 16,0 1 2-16,1 3 1 0,1-1-1 15,0 0-1-15,0 0 0 0,1 3 1 16,-1-1 1-16,0 0-2 0,-4 1 0 16,3-1 2-16,-3-1 0 0,0 0-3 15,0 1 2-15,0-1 2 0,0 2 0 0,0 0-3 16,-2-1 2-16,1 2 1 0,1 0-1 15,0 0-2-15,-2 0 0 0,2-1-1 16,2-1 2-16,-2 1-2 0,5-1 1 16,1-1 0-16,-2-1 0 0,0 1 0 15,-3 2 0-15,-3 1 1 0,0 2 0 16,0 1 0-16,0 3 1 0,-2 1 3 15,0 0 0-15,0 0-1 0,-4 0-4 16,-2 0-1-16,-1 0 0 0,-1 4-1 16,4 1 0-16,-2 1 3 0,0 1-2 15,-1 1-4-15,3 1-4 0,0 3-14 0,2 1-20 16,0 0-37-16,-2-5-92 0</inkml:trace>
  <inkml:trace contextRef="#ctx0" brushRef="#br0" timeOffset="-193847.26">10011 13758 6 0,'0'-2'18'0,"4"2"0"0,-4-1-10 16,2 1-7-16,-2 0 3 0,0 0-3 16,0 0 2-16,0 0 107 0,0-1-86 15,0 0-12-15,0 0 15 0,0-1 3 16,0 1 5-16,0-2 0 0,0 1-8 15,0 1-1-15,0 0-3 0,0 1-7 16,0-2 3-16,0 2 5 0,0 0-2 16,0 0-2-16,0 0 1 0,0 0-6 15,0 0-1-15,0 0-4 0,0 0-2 0,0 0-1 16,0 0-2-16,0 6 3 0,0 2-1 15,0 3 0-15,0 2-2 0,0 5-2 16,0 2 1-16,0 3-2 0,0 3 1 16,0 2-3-16,0 3 1 0,-8 4 2 15,-2 2-1-15,1 1 17 0,1-4-16 16,2 0 1-16,0-2-4 0,0 2 0 15,-1 0 0-15,5 1 3 0,0 1-2 16,2-3-2-16,0-3 3 0,0-2 0 16,0-3-2-16,2-2 0 0,0-2 0 0,2 0 1 15,-1-2 0-15,-1-3-2 0,0 1 2 16,-2-3 1-16,0-2-2 0,0-3-1 15,0-1 2-15,0-2 1 0,0-2-2 16,0-3 0-16,0 1 1 0,0-1-2 16,0-1 3-16,0 0-1 0,0 1 2 0,0-1-1 15,0 0 0-15,0 1-1 16,0-1 1-16,0 0 3 0,0 1-3 15,0 0-2-15,0 1 1 0,-2 0 0 16,0 2-2-16,-1 1 0 0,1-1 1 0,2-1 0 16,0-2 0-16,0 1-3 0,0-1 3 15,0-1 3-15,0 1-3 0,0-1-2 16,0 0 4-16,0 0 0 0,0 0-1 15,0 0 0-15,0 0-1 0,-2 0 4 16,2 0-4-16,-2 0 0 0,-2-2 1 16,2-1 0-16,-2 0-2 0,-2-2 0 0,0-1 3 15,-3 1-1-15,1-1-2 16,-2 0 0-16,1 1 2 0,-3 1 0 15,0 0-2-15,1 1-1 0,-5 0 3 16,3 2 0-16,-1-1-2 0,-5 1-1 0,1 1 1 16,-3-1 0-16,2 1 1 0,-1 0-2 15,1 0 3-15,3-1-1 0,-3 1 0 16,0 0-1-16,1 0 1 0,1 0 1 15,1 0-2-15,3 0 1 0,-1 0 0 16,-1 0 1-16,1 0-2 0,-5 0 0 0,-1 0 2 16,-3 0 0-16,0 0-2 0,0 0 0 15,-1 0 1-15,-3 0-1 16,0 0 0-16,-4 0-1 0,2 2 2 15,0 1 0-15,2 0-1 0,4-1 0 0,1 4 2 16,3-2 0-16,-2 1-2 0,1-1 1 16,3 0 0-16,1 1 1 0,1-3-1 15,1-1-1-15,1 0 2 0,-1 1 1 16,1-2-2-16,-3 2-2 0,-3 0 4 15,-1-2-2-15,-5 0 0 0,6 0-2 0,-2 0 4 16,-1 0-2-16,-5 0-2 0,-2 0 0 16,-2 0 2-16,-2 0 2 15,0 0-3-15,6 0 0 0,2 0 2 16,11 0 2-16,1 0-5 0,5-2 2 0,-2-1 2 15,-1 0-2-15,3 2 0 0,2-2 0 16,-3 2 0-16,1 1 0 0,-2-1 0 16,-7 1-2-16,3 0 4 0,-5 0-4 15,-1 2 1-15,-3 3 1 0,0-2 0 16,2 1 0-16,-3-2-2 0,5-2 3 0,7 0 0 15,-1 0-1-15,1 0-1 0,2 0 1 16,1 0 1-16,-1 0-1 0,6 0 0 16,-2 0-1-16,1-2 2 15,1-2 0-15,-2 2-1 0,0-1-1 0,0-2 2 16,-7 1 1-16,1 1-4 0,-5 0 1 15,-5-1 1-15,-5 3 0 0,2-1 0 16,-4 1-1-16,2 0 2 0,2 0 0 16,3-3-2-16,-3 2 0 0,-6 2 3 15,-2-1-2-15,2-1-2 0,8 2 2 0,6-2 1 16,5 0 0-16,2-1-1 0,1 2 0 15,3 0 0-15,0 1 2 0,0 0-2 16,4 0-2-16,0 0 4 0,2 0-2 16,-2 0-2-16,-3 0 2 15,1 0 2-15,0 0-2 0,-2 0-2 0,2 0 2 16,-2 0 2-16,-5 1-2 0,3 2 0 15,0-1-2-15,0-1 4 0,8 0-2 16,-3 0 0-16,1-1 0 0,0 0 0 16,0 1 0-16,0 0 0 0,0-1-2 15,2 0 4-15,0 0-2 0,-2 0-2 0,0 1 1 16,2 0 2-16,0 0-1 0,0-1-1 15,0 0 0-15,0 2 1 0,0-2-3 16,0 2-3-16,0 0-8 0,0 2-9 16,4 1-14-16,4 2-11 0,3-1-23 15,-1 0-35-15,2 0-145 0</inkml:trace>
  <inkml:trace contextRef="#ctx0" brushRef="#br0" timeOffset="-189861.03">3489 10999 25 0,'0'3'14'15,"0"-2"-5"-15,0 0 183 0,0-1-147 16,0 0-14-16,0 0 8 0,0 0-10 15,0 0-4-15,0 0-7 0,0 0-3 16,0 0 5-16,0 0-4 0,0 3-1 0,-2 2-2 16,-6 3 0-16,0 3 1 0,-1-2-2 15,1 2-4-15,2 0-2 0,4 1 0 16,2 4 1-16,0 0-6 0,0 5 3 15,0 3-2-15,0 1 3 0,0 5-3 16,2 2 7-16,0 0-8 0,2 6 3 0,0-1-1 16,0 0-3-16,1-1 0 15,-1 0 4-15,-2 0-4 0,4-1-1 16,0 2 2-16,2-1 1 0,-1-1-1 15,3-2-2-15,0 1 1 0,-6-1 1 0,5 2 0 16,-1 6-3-16,-4 1 3 0,2 1 11 16,1-3 0-16,1-2-11 0,0 0-1 15,0 0 4-15,1 0-3 0,-1-2-1 16,-2-1 1-16,0-1 4 0,0-1-2 15,3 0-3-15,-3-3-2 0,-2 2 5 0,2 1-2 16,-4-1-1-16,2 4 0 0,-1 0 2 16,-1-1-1-16,-2 0-2 15,0 1 2-15,0-2-1 0,0 1 0 16,-2 0 0-16,-1 1 0 0,1 1 2 0,0 0-2 15,2-1-1-15,0-1 1 0,0-2 1 16,2 0-1-16,5-2-1 0,-1-1 1 16,2 1 2-16,-4-1-3 0,0 2 1 15,-2 1 0-15,0-1 1 0,-2-1-1 16,0 1-1-16,0-4 1 0,0 1 1 0,0 0-1 15,0-2-1-15,-2 1 1 0,0-1 1 16,2-1-1-16,0 3 0 0,0-3-1 16,0 2 2-16,0 0-1 15,0-1-1-15,0 1 1 0,0 1 2 16,0 1-3-16,0 0 0 0,2-1 2 0,-2 1 0 15,0-2-1-15,2 2-1 0,-2-1 1 16,0-3 1-16,3 2-1 0,-3-1-1 16,4-1 1-16,-4 1 3 0,0-2-3 15,4 2-2-15,-2-3 1 0,2 0 2 16,4-1-1-16,-4-2-1 0,1 2 1 0,1-1 1 15,-4 2-1-15,4-1-1 16,-4 0 1-16,4 0 3 0,-4 0-5 0,0 1 1 16,0 0 2-16,-2-1 1 15,3 2-2-15,-1-1-2 0,0 1 2 0,0-1 2 16,2-2-2-16,-2 0-3 0,4 1 4 15,-2-3 1-15,0 1-2 0,1 1-3 16,-1 1 4-16,-2 0 1 0,2 1-4 16,-2 0 2-16,2 0 0 0,0 0 2 15,-2 0-2-15,2 0-2 0,3-3 2 0,-5 2 2 16,4-1-2-16,0 0-3 0,0 0 4 15,-2-2 1-15,1 1-2 0,-1 0-2 16,-2 1 2-16,0-1 2 0,0-1-2 16,-2 2-2-16,2-2 2 0,-2-1 2 15,0 0-2-15,0-2 0 0,0 0 0 16,2-2 0-16,0 3 0 0,2-4 0 15,-2 0 0-15,0-2 0 0,0-1 0 16,1 0-2-16,-1-1 4 0,-2-2-2 16,0 1 0-16,0-3 0 0,0-1-2 0,0 0 4 15,0 0-4-15,2-2-2 0,-2-1 4 16,0 2-1-16,0-4-1 0,0 1 0 15,0 0 3-15,0-1 0 0,0 2-2 16,0-1-2-16,0-1 4 0,-2 3-1 16,0-2-2-16,-1 0 1 0,1 0 1 15,0-1 1-15,2 2-3 0,-2-1 1 16,2 0-1-16,-2 0 2 0,2 1-1 15,-2-1 0-15,0 0 1 0,0 3 2 16,2-3-4-16,-2 3 1 0,2-3 2 0,-2 1 0 16,2-1-2-16,-2 0 0 0,2-1 1 15,0 1 0-15,0-1-1 0,0 0 1 16,0 0 2-16,0 0 0 0,0 0-2 15,0 0 0-15,0 0 2 0,0 0 0 16,0 0-6-16,6 0 0 0,-2-6 3 0,4 1 1 16,3-1-2-16,-3 3 3 15,4 0-1-15,-1 1-2 0,-3 0-2 16,0 1-1-16,-2 1 3 0,1 0-4 15,-3 0 1-15,4 0 2 0,0-1 0 16,3 0 2-16,-1-2 0 0,4 1-1 0,-1 1 1 16,3-1 0-16,5 1-1 0,0 1 2 15,6-2 1-15,-3 2-1 0,1 0-1 16,0 0 1-16,2 0 0 0,-2 0 0 15,2 0 0-15,-3 0 1 0,3 0-1 16,-2 1-2-16,-2 3 4 0,0-1-3 0,-1 1 2 16,3-1-1-16,2-1 0 15,6-2 0-15,0 0-2 0,2 0 3 16,-2 0-2-16,5 0 1 0,-3 0 0 15,2 0 1-15,2 0-2 0,-4 0 1 0,3 0 0 16,-3 0 1-16,0 0 0 0,0 0-1 16,0 0-2-16,2 0 2 0,0 0 0 15,3 1 0-15,-1 2 1 0,0 0-1 16,1-1 0-16,1 2-1 0,0 0 2 15,3-2 0-15,-1 1-3 0,3 2 2 0,-1-1 1 16,1-1 0-16,-1 1-2 0,3 0 2 16,-3-2-2-16,-4 1 2 15,3 1-2-15,-3-1 1 0,-2-1 2 16,3 1 0-16,1-1 0 0,-2 1-2 0,3 0 2 15,-1 2-1-15,-1-2-2 0,5 1 1 16,-1 2 0-16,-1-1 1 0,3 0-2 16,-1 1 0-16,-1-2 3 0,1 2-2 15,-3-3-1-15,1 0 1 0,-1 0 1 16,-1-3 0-16,0 1-2 0,-1 1 1 0,3-2 1 15,1 0 0-15,-1 0-2 0,3 0 1 16,-3 0 1-16,3 0-1 0,-5 0-1 16,5 0 0-16,-5 0 2 15,5 0 0-15,-1 0-2 0,-1 0 1 0,-3 0 1 16,0 0-1-16,-3 0-1 0,1 0 1 15,-6 0 1-15,0-1-1 0,-4 0-1 16,-2 0 1-16,-2 1 0 0,-2 0 2 16,4 0-4-16,-2 0 1 0,0 0 2 15,-3 0 0-15,1 0-2 0,-2 0 1 0,4 0 0 16,-4 0 1-16,-3 0-2 0,-1 2 1 15,2-1 1-15,-5-1-1 0,3 1-1 16,-1-1 0-16,1 0 3 16,-3 0-1-16,1 0-2 0,2 0 0 0,-3 0 2 15,-1 0 0-15,-1 0-3 0,1-1 2 16,-3-1 1-16,-2 1 0 0,-4 0-2 15,1-1 0-15,-1-1 3 0,0 0-2 16,0 0 1-16,0-1-2 0,1 0 1 16,-3 2 0-16,2-1 1 0,0 2-2 15,-2 1 2-15,1-2-2 0,-1 0 1 0,-4-1 1 16,4 1-1-16,0-2 1 0,-2 3-2 15,4-1 0-15,-2-1 2 0,5 2-1 16,-1-2-1-16,0 0 2 0,2 1-1 16,1-1 0-16,1 1-1 0,5 0 2 15,8-1-2-15,-5 0 3 0,5 1-2 16,-2-1-1-16,-5 1 2 0,1-1 0 15,0 2-2-15,1 0 1 0,1 1 1 16,2 0 1-16,1 0-4 0,-3 0 3 16,4 0 0-16,-4 0-1 0,-1 0 1 0,-1 1 0 15,-1 2-1-15,-1-1 5 16,-3 0-5-16,-1-1 1 0,-1 0 2 0,-6-1-1 15,1 0-4-15,-3 0 4 0,0 0 0 16,2 0 1-16,-4 0-2 0,4 0 0 16,-4 0 0-16,5 0 0 0,-1 0-1 15,0 0-1-15,4-3 3 0,1-1-2 16,-1 1 0-16,-2-1 0 0,-1 0 2 15,-3 2 0-15,2-2-2 0,-4 3 2 16,-2 1 2-16,0 0-2 0,0-1 1 0,0 1-1 16,2 0-1-16,2-1-2 0,2 0-1 15,1-1 1-15,1 0 2 0,2 1 0 16,-2 0-2-16,-1-1 0 0,-3 0 3 15,0-1-2-15,-2 1 0 0,0 0 1 16,0 0 0-16,0 1 0 0,-2 0-1 0,0-1 0 16,0 0 2-16,0 1 0 15,0 0-2-15,0 1 0 0,0 0 0 16,0 0 1-16,0 0-2 0,0-2 1 15,0 2 0-15,0-1 1 0,0-1-2 0,0 1 1 16,0 0 0-16,0-2 1 0,0 1-2 16,0 1 2-16,0 0-1 0,0 0 1 15,0 1-2-15,0 0 0 0,0 0 1 16,0-1 1-16,0 0-2 0,0 1 2 15,0 0-2-15,0 0 2 0,0 0-2 0,0-1 1 16,0 1 1-16,0-1-1 0,-2 1-1 16,0-1 2-16,0 0-2 15,2 1 1-15,0 0 1 0,0 0-2 16,0 0 1-16,0 0-2 0,0 0 0 15,0 0 1-15,0 0 1 0,0 0 0 0,-2 0-1 16,2 0 1-16,0-1 1 0,-4 0-1 16,4 1-1-16,-4 0 1 0,4 0 0 15,-2 0-1-15,2-1-1 0,0 0 1 16,-2 0 1-16,-1 1 0 0,1-1-2 15,2-1 1-15,-2 0 3 0,2 0-3 0,-2 0-1 16,0-1 1-16,0-1 1 0,0-1 0 16,0 0-2-16,-2 0 0 15,4-1 2-15,0 0-1 0,-2-3-2 16,2-1 2-16,0-3 1 0,0-1-2 0,0-3 2 15,2-1-2-15,4-2 3 0,-4-3-1 16,2-4-2-16,-2-3 2 0,0 1 0 16,3 0 0-16,-3 4-1 0,-2-2 0 15,0 3 2-15,0-2-1 0,0 0-2 16,0 4 3-16,0-1-2 0,0 1 1 0,0 3-1 15,0 1 1-15,0 2 0 16,0 4 1-16,0 2-1 0,0 3 0 0,0 1 0 16,0 3 1-16,-5 1-2 15,3 0 0-15,-2 1 1 0,2 0 0 0,0-1-2 16,0 0 0-16,2 2 2 0,-2-1 0 15,2 1 0-15,0 0-4 0,0 0-1 16,0 0-4-16,-4 0-2 0,4 0-6 16,-6 5 1-16,2 1-6 0,-5 4-15 15,1 2-22-15,2-3-54 0,0-1-139 0</inkml:trace>
  <inkml:trace contextRef="#ctx0" brushRef="#br0" timeOffset="-175268.19">8105 13452 1 0,'-4'2'60'0,"2"0"-43"16,0-1 2-16,-2-1 9 15,2 1 0-15,2 1-2 0,-4 0-7 16,-1-1 2-16,3 2 0 0,-4-2-2 15,6 0-4-15,-4 0 1 0,2-1 0 0,0 1-1 16,-2-1-2-16,2 1-5 0,0 0-1 16,2 0 1-16,0 0-2 0,0 1 6 15,0-1-1-15,-2 1-1 0,0-1-3 16,2 0 3-16,-3-1 0 0,3 0 6 15,-2 1-3-15,2 0 0 0,-2-1-1 0,-2 1-1 16,2 0-2-16,0 0 1 0,2-1 3 16,0 1-4-16,0-1-1 15,0 0-1-15,-2 0 2 0,2 0-3 16,-4 0 0-16,4 0-2 0,-2 2 0 0,2-2 1 15,0 0 0-15,0 0-3 0,0 0 3 16,0 0-1-16,0 0-2 0,0 0-2 16,0 0 6-16,0-3-2 0,6-7-3 15,2-4-1-15,3 1 3 0,1-2-2 16,2-1 4-16,1-2-1 0,-1-2-1 0,5 0 2 15,-5-2-3-15,3 1 1 0,0-1 0 16,-5 3 2-16,2-2-3 16,-3 3-1-16,-1 4 3 0,-6 1-4 15,2 5 2-15,-4 1 2 0,5-1-2 0,-3 1 2 16,2 1-4-16,0-2 0 0,-2 5 1 15,0 1-2-15,1 0 2 0,-3 2-2 16,2-1 2-16,0 1-1 0,2 0-1 16,2 0 1-16,1 0 1 0,1 0-1 15,-2 0 0-15,1 0 0 0,-3 0-1 16,-4 3 2-16,0 0 0 0,2 4-1 0,-2-3 4 15,-2 5 0-15,2 1-2 0,-2 1-2 16,0 2 3-16,2 2 0 0,0-1-4 16,0 2 1-16,5-2 2 15,-5 1-2-15,4-2-1 0,-2 0 1 0,2-2 1 16,-2 1-1-16,0-1 0 0,-1 1 0 15,-3-1 1-15,2-1 0 0,0 0-2 16,-2-2 1-16,2 1 1 0,-2-2-1 16,2-1-2-16,-2-1-2 0,2-2 1 15,4 0-8-15,-4 2-2 0,2-2 0 0,-2 1-1 16,0 0-10-16,-2-2 0 0,0 1-3 15,0-2-12-15,0 2-20 0,0-1-23 16,0-2-66-16</inkml:trace>
  <inkml:trace contextRef="#ctx0" brushRef="#br0" timeOffset="-174822.17">8140 13366 33 0,'2'0'-18'0,"-2"-1"230"15,0-1-144-15,0 1-21 0,7-3 7 16,-1 0-16-16,8 0-9 0,1-1 3 15,1 2-6-15,5 0-5 0,-2 0-5 0,5-2-4 16,3 0-8-16,2 0-2 0,0 1-1 16,-2 1 0-16,-2-2-2 0,-2 4-4 15,-5 0-8-15,1 1-13 0,-3 0-15 16,-1 0-5-16,1 6-22 0,-3 0-110 15</inkml:trace>
  <inkml:trace contextRef="#ctx0" brushRef="#br0" timeOffset="-173299.08">10954 13173 2 0,'2'-2'201'0,"-2"-4"-136"0,4 2-13 16,-2-1 6-16,-2-1-7 0,2 3-12 15,2-1-3-15,0 1-8 0,0 0-1 16,1 0-5-16,-3 1-4 0,-2 1 1 15,0 0-3-15,0 1-1 0,2 0-7 16,-2 0 2-16,0 2-4 0,4 6 1 0,-4 4-1 16,0 2-1-16,0 2-1 15,0 1-2-15,-4 0-2 0,4 0 2 16,-2 0-4-16,2 1 2 0,0-1 2 15,0-1-4-15,0-2 3 0,0-2 0 0,0-2-3 16,0-3 2-16,0-1 1 0,0-1-2 16,0-1 1-16,-7-1 2 0,3-3-4 15,-4 0 4-15,6 0-2 0,-2 0-2 16,2 0 3-16,0-5 0 0,2-3-2 15,-2-4 2-15,-3-1-3 0,5 0 4 0,0-3-2 16,0-2-2-16,0-1 4 0,0-1-3 16,0-5 1-16,9-3 3 15,-1-1-1-15,2-2-2 0,5 0 1 16,-1 3 1-16,3 2 0 0,1 4-1 0,3 3 0 15,2 1 1-15,4 2 2 0,2 4-4 16,0 3 2-16,2 3 2 0,-5 5-2 16,-1 1 0-16,-4 0 0 0,-5 2-1 15,-3 6-1-15,-3 1 0 0,-6-2 0 16,-2 4 0-16,-2 0 1 0,0 5-2 0,-10 1 1 15,-4-1 0-15,-5 2-1 0,-2 0 0 16,1 2 0-16,3-1 1 0,1 2 0 16,1-2-2-16,3-1 0 15,6-2 4-15,1-4-2 0,1-1-2 16,4-3-1-16,0 0 3 0,0-2-1 0,4 0 0 15,7 1 0-15,1-3 2 0,3 3-1 16,3-1-2-16,-1 1 1 0,3-1 1 16,-1 1-1-16,2 0-1 0,-3-2 0 15,-1 1 3-15,1 1-1 0,-1-3-3 16,-5 2 3-16,-1-3 1 0,-5 0 0 0,-2 1-3 15,-2 0 1-15,-2-1 1 0,0 0 1 16,0 2-1-16,-10 0 1 0,-3 1 1 16,-3 0-1-16,1 0-2 15,-3-1 1-15,1 0 1 0,1 0-2 0,-7 2 1 16,0 0 1-16,-2 3-1 0,-1-1-1 15,1 2 1-15,4-2-3 0,0 0-7 16,5 1-13-16,3-1-17 0,3 0-30 16,0-4-51-16,-1-1-233 0</inkml:trace>
  <inkml:trace contextRef="#ctx0" brushRef="#br0" timeOffset="-164558.58">8533 10306 1 0,'0'0'9'0,"0"0"-9"16,6 0 5-16,-6 0-1 0,0 0 54 15,0 0 10-15,0 0-48 0,0-2-1 16,0-1 8-16,0 0 7 0,0 1-5 15,0 1-4-15,0 0-3 0,0 0-2 16,0 0 2-16,0 0-6 0,0-2-1 0,0 1 4 16,0 1-2-16,0-2-1 0,0 2 0 15,0 0-2-15,0 0 2 16,0 1-1-16,0-1-2 0,0 1-3 15,0 0-1-15,0 0-2 0,0 0-4 0,0 0-2 16,0 0-2-16,0 2 3 0,2 6-2 16,2 4 1-16,-1 0 4 0,1 2-4 15,0 0-1-15,0 1 1 0,0 0-1 16,-4 2 2-16,4 2-2 0,-4 5-2 15,0 2 4-15,0-5-2 0,0 0 0 0,0-4-2 16,-4-4-7-16,4 0-5 0,-4-1-19 16,2-2-17-16,2-1-24 0,-4-6-94 15</inkml:trace>
  <inkml:trace contextRef="#ctx0" brushRef="#br0" timeOffset="-162713.48">10852 9675 3 0,'2'0'3'16,"1"0"-3"-16,-1 0 14 0,0 0 72 15,-2 0-64-15,0 0 1 0,0 0 11 16,0-3 7-16,0 2-5 0,0 0-6 0,0 1-1 15,0-2-9-15,0 1-2 0,0 0-2 16,0 0-3-16,0-1 2 0,0 0-3 16,0 1 0-16,0 0-1 0,0 1-4 15,0 0 3-15,0-1-3 0,0 0-1 16,0 0 2-16,0 1-3 0,0 0 2 15,0 0 0-15,0 0-2 0,0 0-2 16,0 0 1-16,0 0-2 0,0-1 0 16,0 1 0-16,0 0 4 0,0-2 0 15,0 0-3-15,0 1-3 0,0-2 4 0,0 0-1 16,0 1 1-16,0-1-3 0,0 0 5 15,0-1-5-15,0 1 3 0,-2-3-4 16,-5 3 5-16,5 0-2 16,-4 0-1-16,-2 1 0 0,0-1 1 0,-5 2 0 15,-1 1-2-15,-3 0-1 0,-4 0 1 16,1 0 0-16,-7 6-1 0,-6 4-1 15,-4 1 1-15,2 1 1 0,-5 2-3 16,3 0 4-16,6 1-4 0,-2 4 4 16,4 2-1-16,2 2 3 0,4 0-1 0,7 1 1 15,8-1-5-15,3 2 2 0,5 0-2 16,0 1 2-16,11-2-2 0,7-3 2 15,7 1-2-15,2 1 2 16,4-5-1-16,4-4-1 0,7-4 3 0,3-7 0 16,5-3-3-16,-1 0 1 0,1-2 1 0,-3-11 1 15,-7-1-2-15,-5-1 1 16,-8-2 5-16,-5-1-2 0,-5 1 6 15,-3-2-2-15,-7 2 2 0,-5 0 2 16,-2-1-2-16,0-1 0 0,-6 3-5 0,-5 0-1 16,-1 0-2-16,-5 1-2 0,1 0 1 15,-3 2 0-15,-2 3-3 0,3 2-5 16,1 6-4-16,1 2-7 0,8 0-11 15,1 10-18-15,3 6-25 0,4 0-61 16,-8 3-188-16</inkml:trace>
  <inkml:trace contextRef="#ctx0" brushRef="#br0" timeOffset="-162044.45">10836 9914 0 0,'0'0'9'15,"0"0"-1"-15,0 0 37 0,0 0 96 16,0-2-115-16,0-1-2 0,0-1 8 0,0 2 0 15,0-1-6-15,0 2-4 16,0-2 9-16,0 0 0 0,0 1-5 16,0 0-2-16,0 0-2 0,0 0-2 15,2 2 1-15,-2-1-5 0,0-1-1 0,0 1 4 16,0 1 0-16,0 0-6 0,0 0-3 15,0 0-1-15,0 0-1 0,0 0-3 16,0 0-2-16,0 0 0 0,2 4-2 16,0 8 0-16,2 2 2 0,2 3 0 15,3 2-1-15,1 2-1 0,4 1-1 0,1-2 3 16,1 0-4-16,1-2 0 0,0 1 1 15,-3 0 2-15,3-3-1 16,-5 0-2-16,0-2 0 0,-1 2 1 16,-1-2-1-16,0-4 3 0,-1-1-22 0,-1-3-10 15,0 0-11-15,2 1-29 0,-1-4-69 16</inkml:trace>
  <inkml:trace contextRef="#ctx0" brushRef="#br0" timeOffset="-159837.31">10896 9601 6 0,'-2'0'9'0,"2"0"-1"15,-4 0-3-15,2 2 29 0,2-2 6 16,-5 0-23-16,3 0 7 0,0 0-6 16,2 0-2-16,-2 0-1 0,-2 0-2 15,2 0 1-15,2 0-2 0,-2 0 2 0,2 0 0 16,0 0-3-16,0 0-2 0,0 0-3 15,-2 0-4-15,0 0-2 16,-2 0 0-16,4 0 0 0,-2 0-1 16,0 0-1-16,-1 0 1 0,3 0 2 15,-2 0-2-15,2 0-1 0,-4 1 2 0,4-1 2 16,0 1-3-16,0-1 0 0,0 0 1 15,0 0 2-15,0 0 0 0,0 0 0 16,0 0 8-16,0 0 12 0,-2 0-5 16,2 0-5-16,0 0 5 0,-2 0 2 15,2 0-9-15,0-1 0 0,0 0 0 0,0-2 1 16,0 2-7-16,8 1 1 0,-1 0 2 15,1 0-2-15,-2 0 0 16,0 0-1-16,3 0 0 0,-5 5-1 16,2 2-3-16,-2 1 0 0,0 2 0 0,0 1 2 15,-2 0-2-15,5 0-2 0,-3 1-8 16,-2 1-5-16,4 3-20 0,-4 0-34 15,2 4-47-15,-4-3 97 0</inkml:trace>
  <inkml:trace contextRef="#ctx0" brushRef="#br0" timeOffset="-152715.9">19514 9343 145 0,'-5'0'34'0,"3"0"6"16,0 0 1-16,-2 0-11 0,2 0 1 15,-2 0-4-15,0 0-9 0,2 0-2 16,-2 0 1-16,0 0-3 0,-1 0 2 16,3 0-1-16,0-2 3 0,-2 0-3 15,2 1-3-15,-2 0-6 0,2 1 2 0,-2 0-2 16,0 0-2-16,2 0-3 0,-3 0 1 16,-1 5 2-16,0 0-4 0,2-1 1 15,-2 1 4-15,-1-1-1 0,1 0 1 16,-2 2 0-16,-2 2 0 15,-3-1 3-15,5 1 2 0,-2-3-1 0,6 0-4 16,-1-2 1-16,5-2-1 0,0-1-3 16,0 0 3-16,0 0-4 0,0 0 0 15,15 0 3-15,6-9 4 0,12-7-3 16,2-4-3-16,6-1 0 0,-2 0 0 15,5 0-1-15,1 0 1 0,1 1 0 0,-1 1 4 16,-1 1 1-16,-3 4 0 0,-10 2-3 16,-8 5-4-16,-7 4 3 15,-1 1-3-15,-7 2 0 0,-6 0 1 0,0 0 0 16,-2 0-1-16,0 0 0 0,0 0 1 15,0 0-1-15,-6 2-3 0,0 5-2 16,-3-1-8-16,1 1 2 0,0 1-6 16,2 1-8-16,-1-1 1 0,-1 2-7 15,0 0-15-15,0 0-24 0,-7-3-52 16,1 0-95-16</inkml:trace>
  <inkml:trace contextRef="#ctx0" brushRef="#br0" timeOffset="-152451.89">19658 9355 20 0,'0'0'297'16,"0"-4"-245"-16,0 3 1 0,0-1 12 15,0 0-21-15,-4 2-12 0,0 0 0 0,0 14-23 16,-8 5 4-16,1 6 2 0,1-1-3 15,0 3-6-15,1-2 12 0,5 0-19 16,-2-1 2-16,4-4 1 0,-2-2 0 16,4-1-1-16,0-3-2 0,0-4 1 15,8-1 0-15,0-3-6 0,3-2-11 0,3-2-13 16,5-2-11-16,1 0-8 15,1 0-13-15,0 0-6 0,-3-9-53 16,-1-2-58-16</inkml:trace>
  <inkml:trace contextRef="#ctx0" brushRef="#br0" timeOffset="-151307.83">19950 9458 10 0,'2'-5'-1'16,"-2"1"197"-16,0-1-145 0,0 3-9 15,0 1 1-15,0 1-18 0,0-1 0 0,0 1-8 16,-2 0-12-16,2 0-2 15,0 3 2-15,-2 8 0 0,0 2 2 16,2 1 0-16,0 2 0 0,0-1-1 16,0-1 5-16,-2 0-4 0,0 2 2 0,-3-3-5 15,1-1 7-15,0 0 13 0,2-7-21 16,-2 1 1-16,2-5 2 0,2-1 1 15,-2 0 5-15,2 0-4 0,0-7 0 16,0-6-5-16,0-1-1 0,2-1-2 16,2-3 1-16,2 1 1 0,0-3-2 0,3-1-1 15,-1 2 1-15,-2 0 2 0,-2 8-3 16,5 1-1-16,-5 5-8 15,4 0 17-15,0 3-5 0,5 1-5 16,-1 1 2-16,2 0-2 0,3 0 0 0,2 4-1 16,-5 0 2-16,3-2 2 0,-1-2 9 15,3 1-28-15,-3-1 35 0,-1 0-31 16,-3 0 32-16,-1 0-34 0,-5-3 23 15,-4-2 0-15,0 2 2 0,-2-2 1 16,0 2 4-16,0 0 1 0,0 0-1 0,0 2-4 16,0 0 0-16,-4 1 1 0,-2 0-7 15,-7 10-3-15,3 5 1 0,-3 4 3 16,5 1 11-16,2 1-20 15,0 0 6-15,2-2 1 0,4-3-3 0,0-2 0 16,6-3 2-16,8 0 0 0,5-5-1 16,-1-1 0-16,7-5 1 0,0 0 0 15,0 0-1-15,2-7 0 0,-5-2 0 16,-3-1-2-16,0 0-3 0,-5-2 3 15,-6 2 0-15,-1 2 1 0,-5 0 0 0,-2 3-1 16,0 0 4-16,0 0-2 0,0 3-1 16,0 2 0-16,-2 0 1 0,-3 0-2 15,3 0 0-15,0 5-3 0,2 2 2 16,0-1-1-16,0 0-3 0,0-1-1 15,4-1 4-15,1 1 1 0,-1-2 0 16,2 3 2-16,2-2 1 0,0-1 2 16,3-1-3-16,-1-2 0 0,0 0 3 15,3 0 0-15,1-6-1 0,1-5 0 16,3-2 4-16,1-5-2 0,-2-4 0 0,-1-3 0 15,-3-3 1-15,-3 4 2 0,-2 0-16 16,-2 0 21-16,-6 1-3 0,2 3-5 16,-2-1-2-16,0 2 0 0,0 3 0 15,-2 1 0-15,-2 5-1 0,0 3 0 16,-2 5 2-16,2 2 0 0,-2 1-5 15,-3 14 0-15,1 7 3 0,-2 6 1 16,1 1-2-16,3 3 1 0,0-1 0 16,2 2 1-16,4-1-2 0,0-7 14 15,0 0-18-15,8-7 4 0,5-8 0 16,1-2-2-16,3-6 6 0,-3-2-2 0,0 0 5 15,5-4 2-15,-4-9 2 0,3-6-1 16,1-4-4-16,1-5 3 0,-1-5-1 16,2-1-15-16,-1-4 19 15,1 2-6-15,0 0-1 0,-3-1-1 0,-3 2-2 16,-3-1-1-16,1 1 2 0,-3 2 0 15,0 4-2-15,-1 7-1 0,-3 9 2 16,-2 8-1-16,-2 5-3 0,-2 3 1 16,0 16 2-16,0 10 1 0,-4 7-1 15,-7 5 1-15,-3 5 1 0,0 2 0 0,-1 1-2 16,3-1 0-16,3-5 1 0,3-5-1 15,4-6-1-15,2-9 15 0,0-6-21 16,10-5 4-16,5-6 0 0,-1-2 0 16,3-2 2-16,4-1-1 0,-1 0-1 15,5 0-1-15,-2-1 2 0,4 0-5 0,-7 4-3 16,1-1-1-16,-2 2 2 15,-5 1-2-15,-2-1-8 0,-3 2-1 16,-1-3 6-16,-4 2-5 0,0-2-6 16,-4-1 1-16,0 0 0 0,0-1-15 0,0-2-5 15,2 0-9-15,-2 0-18 0,0-3-85 16,0-6-9-16</inkml:trace>
  <inkml:trace contextRef="#ctx0" brushRef="#br0" timeOffset="-151139.81">20504 9482 210 0,'14'4'160'0,"9"-4"-145"16,8 0 22-16,6 0-4 0,7 0-18 15,3-2-5-15,9-3-3 0,4 1-5 16,0-2-5-16,-4 2-41 0,-5-4-59 15,-3 2-156-15</inkml:trace>
  <inkml:trace contextRef="#ctx0" brushRef="#br0" timeOffset="-150775.79">21595 9236 6 0,'-16'5'-4'0,"-3"1"51"15,-2-2 85-15,3 0-79 16,1 1 3-16,3-1-4 0,3-3 0 15,5 0-9-15,6-1-16 0,0 0-11 0,0 0-3 16,4 0 0-16,13 0 14 0,6 0-11 16,6-5-6-16,0-1-4 0,6-2-2 15,0 0 1-15,4-1 0 0,5 1-3 16,-5 2-1-16,-2 0 1 0,-4 2-2 15,-6 0 0-15,-8 3 0 0,-7 1 1 0,-4 0-1 16,-4 0-5-16,-4 0-12 0,0 0-6 16,0 0-9-16,-10 0-23 0,-7 1-50 15,-5 0-154-15</inkml:trace>
  <inkml:trace contextRef="#ctx0" brushRef="#br0" timeOffset="-150570.78">21659 9319 59 0,'-8'15'343'0,"-6"2"-315"0,-1 6 23 16,1 0 5-16,-1-3-10 0,5 2-7 16,4 0-7-16,1-2-28 0,5 2-2 15,0-3-4-15,0-4 4 0,0-3-2 16,9 0-4-16,5-3-9 0,1-2-12 15,3 0-22-15,5-4-16 0,2-3-34 16,-2 0-76-16,-3-4-65 0</inkml:trace>
  <inkml:trace contextRef="#ctx0" brushRef="#br0" timeOffset="-149479.72">22015 9419 72 0,'0'-6'95'0,"0"-3"45"0,-2 0-99 16,-2 1 15-16,-3 0-7 0,3 3-2 15,-2 2-7-15,-2 2-14 0,-5 1-2 16,1 0-5-16,-7 1-1 0,-3 10 0 16,-1 4-3-16,-2 1-2 0,2 2 4 15,1 2 10-15,7-1-21 0,5-1-3 0,6-2-2 16,4-3-1-16,0-3-1 0,6 0 1 15,6-1 2-15,5-3-2 0,1 0-1 16,7-3 0-16,0-3-2 0,4 0-10 16,-4 0-3-16,0 0-5 0,-7-1 4 15,-1-2-3-15,-5 0 0 0,-4 2 0 16,1 0-4-16,-7 0 0 0,0 1 4 15,-2 0 1-15,0 0 7 0,0 0 10 16,-6 5-1-16,-1 0 0 0,3-1 1 16,4 0 1-16,0-1-6 0,0-1-6 0,2-2 11 15,5 0 1-15,5 0 1 0,0-4 1 16,3-9 1-16,1-1 0 0,1-3 11 15,-3-6 6-15,5-3-1 0,-2-6-4 16,1-5 0-16,1-2-5 0,-1-5-12 16,1-2 17-16,-3-4-8 0,1 0-2 0,0-3-3 15,-3 2 0-15,0 5-2 16,-3 9 2-16,-5 13 5 0,0 12 5 15,-6 7 4-15,0 5-3 0,0 0-5 16,0 8-8-16,0 13 6 0,-4 7-3 0,-6 9 1 16,-5 6-1-16,-3 7-1 0,-5 5 1 15,-2 2 1-15,2-4-1 0,-1 1-1 16,5-8-3-16,7-6 3 0,1-4 12 15,7-7-17-15,4-4 2 0,0-4 2 16,0-5-1-16,0-6 1 0,0-3 0 0,0-5 0 16,0-2 0-16,6 0 0 0,1 0 1 15,3-6 4-15,4-4-5 16,1 0 0-16,-3 0 0 0,3 3 0 15,3-1 0-15,-1 2 1 0,-1 1-2 0,3 3 2 16,-5 0-1-16,-3 1-3 0,-3 1-1 16,-2 0 2-16,-4 0-2 0,-2 0-8 15,0 7 10-15,-2 2 2 0,-4 0 0 16,-4 0-2-16,-1 0 1 0,-1 1 1 15,2-1 0-15,-3 1-3 0,5-4 2 0,0 1 1 16,4-3 0-16,-3 1-4 0,5-2-2 16,2-1-4-16,0 0 1 0,0-2 1 15,0 0 3-15,9 0 6 16,5-2 1-16,3-8-3 0,1-3 1 0,7-3 1 15,0-3 1-15,6-3 0 0,6-3-2 16,4-6 2-16,3-4 8 0,1-7-8 16,-3-5-1-16,-3 2-10 0,-2 0 14 15,-6 3 0-15,-8 5-3 0,-7 5 3 16,-7 6-3-16,-5 4 4 0,-4 7 4 15,0 6 3-15,-2 4-4 0,-9 4 0 0,-1 1-1 16,0 1-3-16,-5 13-3 0,0 6-1 16,-1 5 1-16,1 3 0 0,-1 4-1 15,-1 4-1-15,3 5 1 16,1 4-1-16,1 1 1 0,5-3 0 0,7-4 0 15,2-6 12-15,0-6-18 0,13-3 4 16,9-3 2-16,11-4-1 0,9-4 13 16,7-6-9-16,5-7-1 0,4 0 1 15,0-6-2-15,-8-8-2 0,-7-4-1 16,-16 0 3-16,-9-2 0 0,-7-4-2 0,-9 0 3 15,-2-3 0-15,0 3-1 0,-10 4-2 16,-7 5-12-16,-4 10 21 0,-3 5-4 16,-5 0-3-16,2 5-1 0,4 10 1 15,2 6-2-15,5 3-1 0,3 2 11 16,7 2-13-16,6 1-8 0,0 1-22 15,15 1-12-15,7 4-12 0,13 0-63 16,9-3-242-16,12-5 309 0</inkml:trace>
  <inkml:trace contextRef="#ctx0" brushRef="#br0" timeOffset="-144522.45">18743 11335 99 0,'-2'4'44'0,"-5"-1"-15"16,3 2 14-16,-2-1-3 0,2-2 6 0,0 1-6 16,-5-1-6-16,7 0-4 0,-4-1-8 15,4-1-1-15,-2 0-3 16,2 1 2-16,2-1-4 0,0 0 1 0,0 0-7 15,0 0-1-15,-2 0 1 0,0 0 1 16,0 0 2-16,0 0-3 0,0 0 5 16,-3-1-6-16,5-4-1 0,0-3 1 0,0-1-3 15,0-3 0-15,7-4-5 16,5-3 2-16,0-4 2 0,11-3-2 15,0-7-1-15,4-4-1 0,4-5 4 0,4-7 0 16,2-3-3-16,2-4 3 0,3-5-1 16,-3-1-2-16,-2 4-2 0,-2 6-1 15,-6 11 4-15,-6 11 0 0,-11 10-1 16,-5 7 4-16,-1 6-2 0,-4 2 0 15,0 2 1-15,-2 3-3 0,0 0 2 16,2 0-5-16,0 2-1 0,0 11 3 0,-2 5 2 16,2 6-2-16,-2 7 0 15,0 4 0-15,6 2 1 0,-3 4-2 16,5 0-1-16,0 2 2 0,0-3 1 0,3-1-1 15,-1 0-2-15,2-4 2 0,-1-2 1 16,5-2-1-16,-3-3-2 0,1-3 1 16,1-2 2-16,-3-2-2 0,0-2-1 15,1-3 1-15,-5-1 2 0,-2-1-3 16,1-4-2-16,-3 2-1 0,4-2 2 15,-6-2-8-15,4 0-3 0,-4-1 1 16,0-1-5-16,0 0-3 0,0-1-6 16,-2 0-3-16,0-1-5 0,0 0-7 0,0-3-3 15,0 1-6-15,-2 0-15 16,-2-1-52-16,-4-1-67 0</inkml:trace>
  <inkml:trace contextRef="#ctx0" brushRef="#br0" timeOffset="-144221.42">18918 11114 19 0,'0'3'51'0,"0"-3"143"15,0 2-153-15,6-1-6 0,7-1 24 0,5 0-6 16,9 0-12-16,4-5-8 0,9-2-9 15,3-2-4-15,7-1-5 16,10-1-5-16,4-2-6 0,4 3 0 16,-2 0-4-16,-2 4-3 0,-6 2-27 0,-6 2-29 15,-9-1-50-15,-2-2-197 0</inkml:trace>
  <inkml:trace contextRef="#ctx0" brushRef="#br0" timeOffset="-143014.35">20772 10845 1 0,'3'-4'154'15,"-3"1"-103"-15,0-2-9 0,0 2 1 16,0-1-8-16,0 2 7 0,0-1-16 16,0 2 1-16,0 0 5 0,0 0-4 15,0 0-5-15,0-1-2 0,0 2 0 16,0 0-8-16,0 0-6 0,4 0 2 0,-2 0 0 15,2 2 5-15,0 8-1 0,-2 4-2 16,0 5-4-16,2 4-2 0,-4 1 0 16,0 5-3-16,0 4 2 0,0 2 0 15,-6 1 1-15,2-2-3 0,0-3 2 16,2 0-3-16,-4-5-2 0,3-4 2 0,1-6 2 15,-2-4-1-15,2-5-3 16,2-3 1-16,0 0 2 0,0-4-1 16,0 0 1-16,0 0 1 0,0-10 3 15,0-5-5-15,0-7-1 0,0-2 1 0,2-5 4 16,4-1 5-16,1-3-3 0,-1-3 0 15,0-3 1-15,2-3-3 0,1-6-2 16,1-4-3-16,2-3 2 0,5-2-1 16,-1 4-1-16,5 1 0 0,-2 9 0 15,1 5 1-15,1 5-2 0,4 9 1 0,-2 5 0 16,6 4 1-16,2 3-1 0,0 2-1 15,6 4 3-15,0 6-1 16,-2 0-2-16,-2 7 0 0,-6 10 2 16,-8 5 0-16,-3 3-2 0,-8 4-1 15,-5 2 1-15,-3 3-4 0,0 1 2 0,-3-1-2 16,-11 1 2-16,0 0 1 0,-5-3 0 15,-4-3 0-15,0 0 2 0,-3-3 1 16,-3-1-2-16,2 0 0 0,2-4 3 16,4-6-1-16,3-3-2 0,9-5 0 15,7-2 3-15,2-3-2 0,0 1-3 0,0 1 2 16,2 0 1-16,11 1 0 0,3 0-1 15,3 0 0-15,2 0 2 16,1 1 0-16,-1 2-2 0,2-1 0 16,0 1 2-16,-1 1 0 0,-3 2-3 0,-1 1 2 15,-1-1 1-15,0 1 0 0,-5 0-3 16,-4 0 1-16,-4-2 3 0,-4 0-1 15,0-2-2-15,0 0 0 0,0 2 3 16,-8-1-1-16,-8-2-1 0,3 0 0 16,-5 2 2-16,-3 0 0 0,-6 2-2 0,0 2 0 15,-4-3 1-15,-2 4 0 0,4 0-3 16,-2 0 1-16,2 2-1 0,0-1-20 15,2 3-32-15,5-4-31 16,3-1-66-16</inkml:trace>
  <inkml:trace contextRef="#ctx0" brushRef="#br0" timeOffset="-141506.28">22387 10349 16 0,'0'0'-16'15,"0"-4"106"-15,0-1-8 0,0-1-53 0,0 2 28 16,0 2-11-16,0-2-12 0,0 1-9 15,-2 2-2-15,0 0 4 0,0 1-4 16,2 0-12-16,0 0-9 0,0 9 6 16,0 5 13-16,0 5-6 0,0 2 2 15,0 3-5-15,4 4 1 0,-2 2-2 0,2 5 0 16,-4 6-4-16,0 2 1 0,0 3 21 15,0 0-24-15,0 1-1 16,0-1 1-16,0 1 2 0,0-1-7 16,6 0 3-16,0 0 0 0,-1-1 1 0,1-1-2 15,-2 0 2-15,2-3 1 0,2 2 1 16,1-1-5-16,1-1 3 0,-2 1 2 15,3-3-3-15,-3-3 1 0,2-2 1 16,-2-3-2-16,1 2 1 0,-3 1-1 16,-4 1 1-16,-2 0-3 0,0 0 1 0,0 2-1 15,-2 0 0-15,-4 6 1 0,-5 5-2 16,1 6 2-16,-4 4-1 0,1-2 2 15,1 0-4-15,4-4 0 16,1 4 1-16,1-2 2 0,4 1-1 0,-2-2-1 16,0 1 0-16,0-3 2 0,2-1-1 15,0 0-2-15,-3-4 1 0,1-1 2 16,-2-1-2-16,0-1 0 0,-2-3 0 15,-1 0 1-15,-1 0-1 0,2-2 0 16,-1 0 0-16,3 0 1 0,0 1 0 16,-2-2-2-16,4-1 1 0,-1-1 0 0,5 0 2 15,-2 0-3-15,-2 0 0 0,2 0 2 16,-4-5 0-16,4 0-1 0,-2-4 0 15,4-1 1-15,-2 1-1 16,2-2-1-16,-2 4 1 0,2-1 1 0,0-1 0 16,0 4-2-16,0 0 0 0,0 1 3 15,0 0-1-15,-2 1-2 0,0 1 1 16,-3-3 1-16,3 1-1 0,2 0 0 15,0-2-1-15,0 2 2 0,0-2-2 16,0 2 2-16,0-1-1 0,0 2-1 0,0-2 2 16,0-1-2-16,0 2 1 0,-4-2 2 15,0 2-1-15,-2-2-2 0,4 1 0 16,-4-1 3-16,4-2-1 0,-3 3-2 15,5-3 0-15,0-2 3 0,0 0-1 16,0-2-3-16,5 0 2 0,-3 1 1 16,0 0 0-16,-2-1-2 0,4 0 1 15,-4 0 2-15,0-1-2 0,4-2-1 16,-4 0 1-16,2-1 2 0,0 2-2 15,-2 1 0-15,4 1 6 0,0-1-6 0,3 0 3 16,-3 0-5-16,4-1 2 0,-6 0 2 16,0-3-2-16,0 0 0 0,-2-2 0 15,0-2 3-15,0 1-3 0,-2-2-1 16,-2 0 2-16,0-3 0 0,2-1-1 15,0-4 0-15,0 1 0 0,-3 0 2 16,3 1-2-16,0 2-1 0,2 4 1 16,0 3 2-16,0 0-2 0,0-1 1 15,0-3 0-15,0-5 0 0,0-4-1 16,0-2-1-16,0 0 1 0,0 1 1 0,0-2-5 15,0 0-5-15,0 0-4 0,7 0-2 16,1 0-8-16,6-9-19 0,3-5-30 16,1-5 3-16,-1-5-94 0</inkml:trace>
  <inkml:trace contextRef="#ctx0" brushRef="#br0" timeOffset="-140001.18">18654 11731 8 0,'0'-1'183'0,"2"-2"-117"16,-2 1-26-16,0 1 2 0,2-1-10 15,2 0-7-15,-2 1-3 0,2-1-2 16,0 0 2-16,-2 1-3 0,0 0-6 15,3 1 1-15,-1 0-1 0,2 0-3 0,2 0 0 16,0 0-4-16,9 0 0 0,2 4 2 16,5 1 1-16,3 2 1 0,4-3-4 15,-2 0-5-15,2-1 2 0,-2 0-1 16,4-3 0-16,2 1-2 0,1-1 3 15,3 0 0-15,0 0-3 0,4 0-1 16,3 0 0-16,1 0 3 0,-1 0-2 16,4 0-1-16,-5 0 4 0,1 1 1 15,-5 3-2-15,-2 0-2 0,-2 0 3 16,7-1-3-16,1-2 0 0,3-1 1 0,6 0-1 15,-1 0 1-15,3 1-1 0,2-1-1 16,2 0 1-16,-2 0 0 0,2 0 0 16,2 0 0-16,-2-2 0 0,2-2 1 15,0 0-1-15,2 0-1 0,0-1 2 16,4 1 0-16,4-2-2 0,9 2 1 0,8-6 0 15,4 0 1-15,0-2-2 16,2 0 0-16,-4 0 0 0,0-1-2 16,-4 0 1-16,0 3 1 0,-1-2 1 15,1 4 1-15,4 1-2 0,-2 1 1 0,2 2 0 16,0 4 2-16,0 0-4 0,2 0 2 15,-4 0 1-15,4 0 0 0,-4 0-1 16,0 0-1-16,0 0 1 0,-3 0 2 16,5 0-3-16,0-3 0 0,-4-3 2 15,2 2 0-15,0 1-2 0,-2-1 1 0,4 0 1 16,2 1 0-16,2-1-1 0,2-2-1 15,4 1 1-15,-2-2 1 16,-1 0-1-16,-3 0-2 0,0-2 4 16,-4 3-1-16,-4-3-2 0,-1 0 0 0,-1 0 3 15,-6 4 1-15,5-1 0 0,-5 2-1 16,-3 2 0-16,-3 0 0 0,-1 1-2 15,-2 1-1-15,1-2 2 0,-1 2 1 16,0 0-3-16,1 0 1 0,-3 0 0 16,0 0 6-16,-4 0-5 0,-2 2 6 15,-2-1-1-15,-6 1 2 0,-5-1-7 0,-3-1 1 16,-7 0 1-16,-10 0-2 0,-6 0-1 15,-7 0 0-15,-7-3 4 16,-5-2-3-16,-2 0 3 0,-2-1 0 16,0 0 1-16,0 1-6 0,-4 2-1 0,-3 2-22 15,-1 1-37-15,-6-3-55 0,-7-3-184 16</inkml:trace>
  <inkml:trace contextRef="#ctx0" brushRef="#br0" timeOffset="-137641.04">23586 10724 13 0,'8'-2'-5'0,"-8"0"70"0,4-3 54 15,-4 0-79-15,2 1 1 0,0-1-5 16,0 0-2-16,3 0-2 0,-3-1-8 16,0-1-5-16,0 2-3 0,2-1 1 15,-2 3 1-15,-2 0 2 0,4 1-3 0,-2 1-2 16,0-2-1-16,-2 3-4 15,0 0 2-15,0 0-4 0,0 0-2 16,0 0-5-16,0 0 4 0,0 0 1 16,-2 0-5-16,-4 0 0 0,6-2 2 0,-8-2 4 15,4 1-4-15,-3-3 1 0,-1 1 3 16,0-1-1-16,2 0 1 0,-3-1-5 15,-1 1 4-15,-2-2-2 0,-3 1-2 16,-1 3-1-16,-5 0 3 0,0 0 1 16,-4 3-4-16,-1 1-1 0,-3 0 2 0,0 5-1 15,-2 7 1-15,-2 1 0 0,2 5-1 16,0 3 4-16,0 3-5 15,2 3 0-15,4 2 1 0,2 1 2 16,2 5-3-16,5 2 0 0,4 5 0 0,1 2 1 16,7 3-1-16,4 0-1 0,0 0 1 15,4-1 1-15,13-4-1 0,5-5-1 16,9-4 0-16,5-10 3 0,5-5-2 15,7-4 0-15,7-8 1 0,5-6 0 16,6 0 0-16,5-9-1 0,1-9 0 0,0-6 4 16,-3-4-1-16,-5-1 2 0,-8-4 0 15,-13-2 1-15,-6-3 0 0,-6 0-2 16,-10-3 5-16,-7 0-1 15,-8-2-4-15,-6-2 0 0,0 0-1 0,-16-2 1 16,-7 0-2-16,-4 2-3 0,-8 0 1 16,0 6 2-16,0 8-2 0,-4 8-6 15,1 10 0-15,3 10-4 0,-2 3-11 16,10 8-12-16,11 11-4 0,3 8-16 15,5-2-47-15,0 2-178 0</inkml:trace>
  <inkml:trace contextRef="#ctx0" brushRef="#br0" timeOffset="-137165.02">23706 10938 53 0,'4'1'-3'0,"0"-1"258"15,-4 0-194-15,2 0-23 0,0 0 8 16,2 4-4-16,-2 6-5 0,7 3-9 15,-1 4-7-15,0 4-5 0,2 3-6 16,5 2-2-16,-1 1 0 0,5 2-3 16,2-3-3-16,1-2 0 0,3-1 2 15,0-7-2-15,0 2-2 0,-2-5-1 0,3-2 1 16,-3-1-4-16,-2-4-17 0,0 1-14 15,-1-3-20-15,-5-2-33 0,-5-2-98 16</inkml:trace>
  <inkml:trace contextRef="#ctx0" brushRef="#br0" timeOffset="-89673.3">19210 12253 89 0,'0'0'23'0,"0"-1"-3"16,0-1 13-16,0 1 0 0,0 1-4 15,0-2-7-15,0 2-3 0,0 0-8 16,0 0 5-16,0 0-8 0,0 0-1 16,0-1 0-16,0 1 4 0,0 0-4 15,0 0 2-15,0 0-3 0,0 0 5 16,0 0 2-16,0 0 0 0,0 0 1 15,0 0 0-15,0-2 5 0,0 0 0 16,0-1-9-16,0 0-2 0,0 1 5 0,0-1-4 16,0 2 3-16,0-4-3 0,0 3 2 15,0-4-1-15,0 2-2 0,0 0 0 16,0-3 3-16,-2 1-1 0,-5-1-6 15,3 0 2-15,-2 2 1 0,0-1-2 16,0 2-1-16,-5 0-4 0,1-2 4 0,-2 3 0 16,1 1-3-16,-5 2 0 15,-3 0 1-15,-1 0-3 0,-3 4 1 16,0 4 1-16,-2 3-2 0,-2 0 1 15,0 0 1-15,-1 3-2 0,-1-1 2 0,4 2 0 16,0 2 1-16,2 0 1 0,1 2 1 16,5 0-3-16,3 1 0 0,1 0 1 15,5 2 1-15,0 4-3 0,3 0-2 16,3 1 2-16,2-2 2 0,0 1-1 15,0 0-1-15,0-2 0 0,13 0 0 0,1-4 1 16,3-1-2-16,1-4 2 0,5 1 1 16,2-2-1-16,6-2 0 15,-2-2 1-15,6-3-2 0,-2-1 2 16,4-1-2-16,1-4 1 0,-1-1 1 0,2 0-2 15,0-1-1-15,-4-8 2 0,1-2 0 16,-1-2 1-16,-2-3-4 0,-4 0 2 16,-2-4 3-16,-7-1-1 0,-1-2-1 15,-3-4 3-15,-1-3 5 0,-5-3-6 16,-2-4 0-16,-8-1-1 0,0-2 2 15,0 3-4-15,-8 3 0 0,-8 3 1 0,-7 8 0 16,-6 6-1-16,-2 8-4 0,-8 7 1 16,-1 2-4-16,3 6-8 15,2 11-18-15,4 4-14 0,10-2-31 16,1 0-69-16,5-2-192 0</inkml:trace>
  <inkml:trace contextRef="#ctx0" brushRef="#br0" timeOffset="-88517.23">21184 12321 48 0,'0'0'130'0,"0"0"-91"16,0 0 11-16,0-1-16 0,0-2-1 16,0 0-1-16,-6-1-6 0,2 0-5 15,-3 2 0-15,-1-2-3 0,0 1-4 16,0 0 0-16,-7 1-2 0,5 0 3 15,-3 0-4-15,-3 1-1 0,-1 0-4 0,-6 1 5 16,1 0-4-16,-7 0 3 0,0 0-2 16,-4 0 0-16,0 3 0 15,4 3 2-15,2 1-2 0,4 2 0 16,7 2-4-16,1 4 0 0,3 2-2 0,1 6-1 15,1 1 3-15,6 3-6 0,2 1 2 16,2 3 2-16,0 0-2 0,2-2 0 16,12 2 1-16,5-4-1 0,4-3 2 15,6-1-2-15,4-4 1 0,4-4 1 16,4-3 0-16,3-3-3 0,3-5 1 0,1-4 3 15,-1 0 0-15,-3 0 3 0,-7-4-3 16,-4-8 4-16,-6-3-1 0,-4-1 1 16,-3-4 3-16,-5 0 2 15,-3-3-4-15,-4-4 1 0,-5-3-2 0,-3-3 0 16,0-4-7-16,0-3 1 0,-3-2-1 15,-5-1 3-15,-8 3-3 0,-5 4 0 16,-10 7-3-16,-6 5-1 0,-7 10-10 16,-5 9-12-16,1 5-6 0,1 5-21 15,-3 9-41-15,7 1-164 0</inkml:trace>
  <inkml:trace contextRef="#ctx0" brushRef="#br0" timeOffset="-85768.07">19259 13402 30 0,'0'1'135'0,"0"-1"-100"15,0 0 0-15,0 0 16 0,0 0-18 16,0 0-11-16,0 0-6 0,0 0 1 15,0 0 5-15,0 0-5 0,0 0-1 16,0 0 1-16,0 0-1 0,0 0-4 16,0 0 0-16,0 0-3 0,0 0 3 0,0 0-3 15,0 0 0-15,0 0-1 0,0 0-3 16,0-3 2-16,0 0-3 0,0 1 2 15,0-2 0-15,0 2-2 0,0-2 3 16,0-1-5-16,0 1 5 0,0-1-3 16,0-2 0-16,-4 1 1 0,-4 0-1 15,2-2 3-15,-3 1-2 0,1-1-1 16,0 2 0-16,-4-1-1 0,-5 0-2 15,-2 2-2-15,-3 4 4 0,-3 0-2 16,-2 1-1-16,-2 0 0 0,-4 2 2 0,-2 8-1 16,0 2-1-16,2 0 0 0,2 3 2 15,2 2 0-15,2 0-3 0,2 2 2 16,2 2 1-16,5 2-1 0,1 4-2 15,-1 4 1-15,1 4 2 0,7 1 0 16,1 0-2-16,9-1-1 0,0 0 2 0,2-2 0 16,15-1-2-16,4-2 1 15,8-4 2-15,4-3-1 0,6-4-1 16,13-6 2-16,-1-3 0 0,7-6 0 15,0-3-2-15,0-1 1 0,0 0-2 0,-7-12 3 16,-1-1-2-16,-4-3 0 0,-9-1 3 16,-6 0-1-16,-4-4-2 0,-7 0 1 15,-3-3 2-15,-3-1-1 0,-3-4 3 16,-3-5-3-16,-2-3 1 0,0-3-2 15,-4 1-1-15,-2 0 0 0,0 3 0 16,-8 6 1-16,-4 6-3 0,-7 8-1 0,-8 6-4 16,-2 5-3-16,-8 5-6 15,-2 0-11-15,4 12-11 0,4 4-12 16,6 0-40-16,2 1-123 0</inkml:trace>
  <inkml:trace contextRef="#ctx0" brushRef="#br0" timeOffset="-84720.01">20952 13343 2 0,'2'0'4'0,"3"0"156"16,-3 0-69-16,-2 0-38 0,0-2 12 15,2-1-10-15,-2 0-11 0,0-1-7 16,2 1-2-16,-2 1-9 0,2-1 5 0,-2 0-9 16,2 2 1-16,0-1-7 0,-2 2-3 15,0 0 1-15,0 0-1 0,0 0-2 16,0 0-3-16,0 0-2 0,0 0 0 15,0 0-1-15,0 0-5 0,0 0 0 16,0 6 2-16,0 3 0 0,0 4-1 0,0 4 2 16,-2-1-3-16,2 5 2 15,0 2 0-15,-2 2 0 0,0 4 1 16,0 2-1-16,-2 0 7 0,-3 3-4 15,3-2-2-15,0 1-4 0,-2-3 1 0,4-1 2 16,-2-2 1-16,2-3-3 0,0-2-1 16,2-3 1-16,0-3 2 0,0-4-2 15,0-3 0-15,0-2 0 0,0-2 0 16,0-2-5-16,0 1-4 0,0-1-8 15,0 0-12-15,0 1-22 0,0-1-35 0,0-3-50 16,0 0-238-16</inkml:trace>
  <inkml:trace contextRef="#ctx0" brushRef="#br0" timeOffset="-81984.86">19162 14409 156 0,'0'0'54'16,"0"0"-18"-16,0-2 15 0,0-2-7 16,0 0-12-16,0 3-3 0,0-3 2 15,0 1-2-15,0 1-4 0,-2-1-2 0,2 1-3 16,0 1-3-16,0 1 2 0,0 0-3 15,0 0 0-15,0 0 0 0,0 0-6 16,0 0 0-16,0 0 4 16,0 0-4-16,0 0-2 0,0 0 0 0,0 0 1 15,0 0-4-15,0 0 0 0,0 0-4 16,0 0 1-16,-2 3-3 0,0 7-1 15,2 3 4-15,0 2 1 0,0 5-4 16,0 6 2-16,0 4 0 0,0 5 11 16,0 0 0-16,0 1-12 0,0-1 3 0,4 1 1 15,0 0-3-15,-2-2-1 0,2-1 1 16,-1-3 2-16,1 0-2 15,-4-4-1-15,2-1-1 0,-2-3 4 16,0-5-3-16,0-3 0 0,2-2 0 16,-2-7 2-16,0 0-1 0,0-4-2 0,0-1 2 15,0 0 2-15,0 0 0 0,0 0-1 16,0 0 4-16,0 0-2 0,0-3-4 15,0 0-7-15,0 0-3 0,0 0-11 16,0 1-15-16,2 2-32 0,2-3-52 16,-2 0-130-16</inkml:trace>
  <inkml:trace contextRef="#ctx0" brushRef="#br0" timeOffset="-79631.72">21116 14460 142 0,'0'0'40'15,"0"0"-7"-15,0 0 6 0,0 0-8 16,0-5 8-16,0 2-9 0,0 1-11 15,0-2 4-15,0 1-1 0,0 0-6 16,0-1 5-16,0 0-4 0,0-1-1 16,0 2-3-16,0-3 2 0,0 1 0 0,0 0 0 15,0 1-5-15,0-1 2 16,0 0-5-16,-7-1 1 0,-1 0-4 15,0 1-1-15,-5-1 4 0,-3 3-5 16,-3 0 1-16,-5 1-2 0,-5 2 3 0,-7 0-1 16,-1 0-4-16,2 2 3 0,4 5 3 15,2 1-2-15,2 5-2 0,2 1 2 16,1 6-4-16,1 3 3 0,2 5-3 15,1 5 1-15,1 2 1 0,7 5-1 16,3 1 0-16,7-2-1 0,2 0 3 0,2 0-2 16,9-3-1-16,7-1 1 0,5-3 3 15,8-1-3-15,4-6 0 16,2-5 0-16,9-3 1 0,1-6 0 15,5-5-1-15,0-6 0 0,-1 0 2 0,-3-5-1 16,0-9 0-16,-7-4 0 0,-8-3-1 16,-8-3 2-16,-5-2 3 0,-5 0 6 15,-3-3 1-15,-8-4-2 0,-2-1-2 16,-2-2-3-16,-6-2-2 0,-8-2 0 15,-7 2-3-15,-2-1 0 0,-6 6 0 0,-4 6-4 16,-4 9-5-16,-2 10-6 0,2 7-10 16,-3 1-28-16,7 12-19 0,2 5-95 15</inkml:trace>
  <inkml:trace contextRef="#ctx0" brushRef="#br0" timeOffset="-77887.63">19201 15590 2 0,'0'-3'183'0,"0"-1"-124"0,0 1-15 15,0 0 8-15,0 1-4 0,3-1-16 16,-3 0-5-16,0 1 0 0,0-1 0 16,0 1-5-16,0-2-2 0,0 3-2 15,0 0 3-15,0 0-1 0,0 1-4 0,0-1-2 16,0 1 0-16,0 0-6 0,0 0 0 15,0 0 0-15,0 0 0 0,0 0-1 16,0 0-5-16,0 3 0 0,0 7 2 16,0 1 1-16,0 6-4 0,0 2 3 15,0 3 1-15,0 4-3 0,0 0 0 16,0 6 0-16,2 0 0 0,0 4 0 15,-2 2-3-15,2-3 2 0,0-1 5 16,0-4-7-16,0-2 1 0,-2-2 1 16,0-3 1-16,0-3 10 0,0-3-8 0,0-5-3 15,-2 0 1-15,0-2 0 0,0-4-1 16,0-1 0-16,2-1-1 0,-2-3 1 15,0-1 0-15,2 0-1 0,0 0 3 16,0 0-1-16,-3 0 1 0,1 0 0 16,0 0-3-16,2 0 0 0,0 0-3 0,-2 0-6 15,2 0-12-15,0 0-14 16,0-2-28-16,2-6-48 0,9-2-110 15</inkml:trace>
  <inkml:trace contextRef="#ctx0" brushRef="#br0" timeOffset="-76851.56">21064 15539 0 0,'0'0'16'16,"0"0"32"-16,0 0-27 0,0 0 5 16,-2 0 4-16,2 0-3 0,0 0-4 15,0 0-1-15,-2-3 7 0,2 1 3 0,0 1-17 16,0 0-3-16,0-1 1 0,0 1 7 15,0-1 1-15,0-1-2 0,0 2-4 16,0 1-6-16,0-1 2 0,0-1 1 16,0 2 5-16,0-1 0 0,0 0 0 15,0 1 3-15,2 0 0 0,-2-1 0 16,0-1-1-16,0 2 0 0,0 0 5 15,0 0-9-15,2 0 0 0,-2 0 2 16,0 0-2-16,0 0-3 0,0 0-3 16,0 0-1-16,2 0-2 0,-2 0-3 0,2 5 0 15,0 7 4-15,2 4 1 0,-4 4-1 16,0 6-2-16,0 5-5 0,0 3 4 15,0 1-2-15,4 2-1 0,-2 0 0 16,1 1 1-16,-3-4-1 0,0 1-1 16,0-3 0-16,0-4 0 0,0-1 1 0,0-2-1 15,0-2 0-15,0-1 3 16,0-2-1-16,-3-1-2 0,-1-3 0 15,2 0 1-15,2-2-1 0,-4 0 0 16,2-1 0-16,0-2 1 0,2 0-1 0,-2-3 0 16,-2-1-1-16,0-2 2 0,4 2-3 15,-7-3-4-15,3 1 1 0,0-2-3 16,2 0-3-16,0-2-1 0,0 0-8 15,2-1-11-15,0 0-21 0,-2 0-32 16,2 0-77-16</inkml:trace>
  <inkml:trace contextRef="#ctx0" brushRef="#br0" timeOffset="-75259.47">22389 14847 3 0,'2'0'7'0,"-2"0"55"16,0 0 12-16,0 0-44 0,0 0-6 15,0 0 0-15,0 0 3 0,0 0 0 0,0 0 4 16,0-1-5-16,0 1-5 0,0 0-1 16,0 0 1-16,0 0-4 0,0-1-2 15,0 1-2-15,0-1 5 0,0 1 2 16,0 0 1-16,0 0-4 0,0 0 4 15,0 0-3-15,0 0-4 0,0 0-1 0,0 0 0 16,0 0-7-16,0 0 1 0,0 0-5 16,0 0-1-16,0 4-2 0,0 9 3 15,-2 4 1-15,2 4 2 16,-4 4-6-16,2 3 2 0,0 4 0 15,2 4 3-15,-2 2-4 0,0 2 0 0,0 1 1 16,-1-1 1-16,3 0-2 0,0 0-1 16,0 0 2-16,0 0 0 0,3 0-1 15,3-2-1-15,-6-2 0 0,2-2 1 16,0-2-2-16,0-3-1 0,-2-2 2 15,2 0 1-15,-2-1-1 0,4-3-5 0,0 0 6 16,-2-2 0-16,2-2-2 0,1-1-2 16,-3-1 4-16,2-2 0 0,-2-1-2 15,-2-2-3-15,0-1 5 16,0-3 0-16,0 0-2 0,0 1 1 0,-6 0 2 15,-3 0 0-15,1 0-1 0,0 2-1 16,-2 0 2-16,1 1 0 0,-1 1-2 16,4-1 0-16,4-3 0 0,-2 1 2 15,4-1-3-15,0 1 0 0,0 0 2 16,0 1 0-16,0-2-1 0,0-2 3 0,0-2-2 15,0-2 0-15,0 0-1 0,0-3 0 16,0 0 1-16,0 0 0 0,0 0-17 16,4 2-16-16,0-2-18 0,2 0-43 15,-2-7-214-15</inkml:trace>
  <inkml:trace contextRef="#ctx0" brushRef="#br0" timeOffset="10047.41">23594 12206 7 0,'0'1'9'0,"2"2"4"15,-2-3 135-15,0 0-75 0,0 0-42 16,0 0 0-16,2 0-1 0,-2 0 2 15,0 0-12-15,0 0-6 0,0 0-1 16,0-1 2-16,0-2-4 0,0 2-3 16,-2-1-3-16,0 0 2 0,-2 2-1 0,0-4 4 15,0 2 2-15,-2-1-4 16,-1-1 6-16,-3 3-3 0,0-3-5 15,-5 2 2-15,-1-2-6 0,-3 0 3 16,-2 2-1-16,-1 2 1 0,-3 0-1 0,-2 0-1 16,0 0-1-16,0 1 3 0,0 6-1 15,0 1 1-15,1 3-2 0,-1 2 1 16,2 1 3-16,0 2-2 0,2 4 1 15,3 1-3-15,1 3 2 0,0 1-3 16,7 1 2-16,2 2-3 0,1 0-1 0,5 0 2 16,2-1-2-16,2-1 0 0,0-2 2 15,0-1-2-15,4-1 0 16,7-2-1-16,3 0 2 0,5-1 1 15,6-2-4-15,6-3 1 0,0-2 2 0,6-3-1 16,0-5-1-16,2-3 1 0,5-1 1 16,-3 0-1-16,5 0-1 0,-1-5 1 15,-6-4 1-15,-1-1 1 0,-3-1-2 16,-8-2 0-16,1 0 1 0,-3-3 2 15,-2-3 0-15,-4 0 0 0,-3-5 1 0,-1-4 9 16,-3-4 1-16,-4 0-8 0,-4-3-3 16,-2 1 2-16,-2 2-1 0,0 2-2 15,-10 5 4-15,-6 2-1 16,-7 4 1-16,-4 5-3 0,-6 0-1 0,-2 7 0 15,-2 3-2-15,-3 3-1 0,3 1 0 16,2 0-1-16,2 12-17 0,2 4-23 16,4 4-43-16,-2-3-61 0</inkml:trace>
  <inkml:trace contextRef="#ctx0" brushRef="#br0" timeOffset="45897.46">23371 13316 111 0,'0'-1'39'0,"0"0"6"0,0 0-3 16,0-3-6-16,0 2 5 0,0 1-7 0,0 0-9 15,0 0 1-15,0 1-2 0,0-1-4 16,0 0 0-16,0 0 0 0,0 1-1 15,0-1-1-15,0 1-5 0,0 0 4 16,0 0 3-16,0 0-7 0,0 0 2 16,0 0-4-16,0 0 2 0,0 0-4 15,0 0 1-15,0 0 5 0,0 0-4 16,0 0-4-16,0 0-2 0,0 0 2 15,-4 1-4-15,0 7 1 0,2 2 2 16,-3 4-3-16,3 2 2 0,-2 1-2 0,2 4-3 16,-2 2 4-16,4 2-1 0,0 2-3 15,0 2 2-15,-2-3-1 0,2 3 1 16,-2 1-2-16,0-1 0 0,0 2 2 15,2-4-3-15,0 1 1 0,0 0 0 16,0-1 1-16,0 0 2 0,0-5-4 16,0-3 1-16,0-1 1 0,2-2 0 15,2-1-2-15,-2-1 0 0,2 2 2 16,0-3 0-16,-2-1-1 0,2-3-1 15,-1-3 3-15,-1 0-2 0,-2-4 0 0,0 0 0 16,0-2 3-16,0 0 0 0,0 0 0 16,0 0 2-16,0 0 0 0,0 0-3 15,0 0-4-15,0 0 3 0,0 0 2 16,0 0-2-16,0 0 0 0,0 0 0 15,0 0 0-15,-2 0 2 0,2-2-3 16,-3 1 0-16,1 1 1 0,2 0 0 16,-2 0-2-16,2 0 0 0,0 0 1 15,0 0 0-15,-2 0-3 0,0 0 2 16,2 1 1-16,0 1 0 0,0-1-1 15,0-1 0-15,0 0 1 0,0 0-1 0,0 0-6 16,-2 0-9-16,0 0-11 0,2 0-20 16,0 0-38-16,-2-3-108 0</inkml:trace>
  <inkml:trace contextRef="#ctx0" brushRef="#br0" timeOffset="59905.25">23389 14378 103 0,'0'-4'46'0,"0"3"-10"15,0-1 5-15,0 1-2 0,0 0-9 16,0-1-6-16,0-1-9 0,0 1-4 0,0 0 1 15,0 1 3-15,0-2 1 0,0 1 5 16,0-2-3-16,0 1 0 16,0 1 2-16,0 2-5 0,0-2-3 15,0 2 3-15,0 0-3 0,0 0-2 0,0 0-1 16,0 0-2-16,0 0 1 0,0 0-2 15,0 0-1-15,0 0 2 0,0 0 0 16,0 0 3-16,0 0-1 0,0 0 3 16,0 0 1-16,0 0 2 0,0 0 0 15,0 0-1-15,0 0-4 0,0 0 1 0,0 0-1 16,0 0-3-16,0 0 2 0,0 0 0 15,0 0-7-15,0 0 2 16,0 0 0-16,0 0-2 0,0 0-2 16,0 7 0-16,-2 9 4 0,0 2 0 0,0 3-2 15,0 3 0-15,0 2 1 0,0 4-3 16,-2 2 0-16,2 3 1 0,-4 2 0 15,-1 2 1-15,-1-2-2 0,2 2 1 16,0-5 0-16,2-2-1 0,0-1 0 16,1-4 0-16,3-4 1 0,0-5 0 0,-2-4-1 15,2-2-1-15,0-4 2 0,0-2 1 16,0-1-2-16,0-3 0 0,0 0 0 15,0 0 2-15,0 0-2 0,0-2 0 16,0 0 0-16,0 0 2 0,0 1-1 16,0 0 2-16,-2 1 0 0,2 0-1 15,-2-2-1-15,0 1-1 0,2 1 3 16,0 2-5-16,-2-1 2 0,0-1 1 15,2 0 0-15,-4-2 0 0,4 2-2 16,-4 2 1-16,0 0 2 0,2 0-2 0,-3-1-1 16,1-1 0-16,2 1 2 0,-2 0-2 15,2 1-6-15,2-4-7 0,0 2-12 16,0-2-10-16,0 1-22 0,0-1-21 15,0 0-68-15</inkml:trace>
  <inkml:trace contextRef="#ctx0" brushRef="#br0" timeOffset="146767.23">23454 15492 0 0,'-7'-1'53'0,"1"-2"-26"0,0 2-10 15,0 0-15-15,0-1 29 0,1 0 27 16,1 0-37-16,2-2-10 0,-4 2 15 15,6 0 4-15,0 0-11 0,-2 0-2 16,0-2 4-16,2 3-3 0,0-2 3 16,0 0 0-16,-2-1 1 0,-2-1-5 0,2 2-7 15,0-1 3-15,-1 2 14 0,3-1-14 16,-2 0-8-16,2 1 6 0,0 0-2 15,0 1 2-15,0 0-8 0,0 1 2 16,0 0 2-16,0 0-5 0,0 0 2 16,0 0 3-16,0-2 3 0,2 2-1 15,-2-1 0-15,0-1 1 0,3 2 3 16,-3-1 1-16,2 0-3 0,-2-3 1 15,0 2-4-15,2 0 0 0,-2 0 0 16,0 1-3-16,2 0 4 0,-2-2-3 16,2 1 0-16,0 0 1 0,0 0 2 0,0 1 1 15,-2 1-5-15,0 0 2 0,0 0 0 16,0 0-4-16,0 0-3 0,0 10 2 15,0 4 0-15,0 4 2 0,0 6-2 16,0 6-2-16,-2 4 4 0,0 4-4 16,-2 5 0-16,0 1 1 0,-3 1 1 15,1 5-3-15,0-2 2 0,2-2-1 16,-4-1 0-16,6-9 0 0,-1-4-1 15,1-4 1-15,0-3 1 0,2-2-1 16,0-6-1-16,0-7 1 0,0-3 1 0,0-3-1 16,0-2-1-16,0-2 2 0,0 0 2 15,0 0 1-15,0 0-3 0,-2 0 0 16,-2 0 1-16,2-2-2 0,0 1-1 15,0-1 1-15,0 2 2 0,0 0-2 16,0 0-1-16,2 0 1 0,0 0 1 16,0 0-2-16,0 0-3 0,-2 0-6 15,2 3-6-15,0 3-13 0,0-1-20 16,0-1-34-16,0-3-77 0</inkml:trace>
  <inkml:trace contextRef="#ctx0" brushRef="#br0" timeOffset="176386.92">19396 17505 70 0,'0'-3'-20'0,"0"0"154"0,0-2-75 15,0-1-17-15,0 0 6 16,0-2 0-16,0 2-11 0,-4-1-8 0,2 1-3 15,0 2 1-15,-3 0 2 0,1-1-7 16,0 0-1-16,-2-1 1 0,0 0-5 16,-3 2-1-16,3-1-4 0,2 2 1 15,-4 0-3-15,4 0-3 0,0 2-3 16,-5-1 4-16,3 2-4 0,0-1 0 15,-2 0-2-15,-1-1 0 0,-3 0 3 16,2 0-5-16,-3 2 1 0,-1 0 4 0,-5 0-2 16,3 0 0-16,-5 0-1 0,-2 10 4 15,-2 4-2-15,-4 2-3 0,5 1 2 16,3 1 5-16,4 2-6 15,-1 8 4-15,1 7-10 0,-1 5 9 0,-1 6-5 16,5-2 1-16,7-3-1 0,7-3 0 16,0-3 0-16,15-3 0 0,6 1-1 15,1-4 1-15,9 1 2 0,7-6-2 16,3-4-1-16,11-5 2 0,5-6 1 15,1-5-2-15,4-4 0 0,-2 0 1 0,-6-13 1 16,-2-8-2-16,-9-4 0 0,-4-5-2 16,-6-1 3-16,-8 1-2 0,-10-2 1 15,-3 0 1-15,-8-3 1 0,-4-4-1 16,0-4-1-16,-8-3 1 0,-4-2 1 15,-5 0-3-15,-2 2 0 0,-1 5 2 0,-5 6 0 16,2 7-2-16,-4 11 0 0,5 8 2 16,-3 9-2-16,2 0-1 15,7 11-2-15,3 9-5 0,7 3-9 16,6 4-18-16,0 1-14 0,8 3-18 0,5 1-34 15,1-3-142-15</inkml:trace>
  <inkml:trace contextRef="#ctx0" brushRef="#br0" timeOffset="177041.95">20051 17516 77 0,'2'-9'196'0,"0"4"-135"0,-2 4-20 15,2 1 3-15,-2 0-5 0,0 11-17 0,0 8 4 16,0 7-2-16,0 5-8 0,-6 6 2 15,-2-1-4-15,-3 5-2 0,3-1 1 16,-6-3 0-16,5 2 0 16,-1-6-1-16,4 0-5 0,2-7-5 15,0-5 2-15,0-6-2 0,4-4 3 0,-3-6-2 16,3-3 0-16,0-2 1 0,0 0 7 15,0-14 5-15,0-9-9 0,3-6-2 16,9-7-2-16,0-2 4 0,7-6-1 16,2-3-1-16,3-6-1 0,7-4 0 15,0-4-2-15,5-1-2 0,1 2 0 0,-2 7 2 16,4 5-2-16,-2 10-1 15,-1 8 0-15,-1 8 3 0,-8 11-2 0,-5 7 0 16,-7 4 0-16,-9 10 0 0,0 9 0 16,-6 10 0-16,0 7 0 0,0 4 1 15,-6 3 0-15,-4 5-1 0,-5 0 0 16,-3 1 1-16,-1-1 1 0,-2-2-2 15,-1-5 0-15,-3-2 1 0,0-6-2 16,0-2 3-16,0-6-3 0,5-5-1 16,1-9-3-16,7-6-6 0,5-3 3 0,1-2-5 15,2 0 3-15,4-7-1 0,0-4-3 16,0-2 4-16,10 0 1 15,1 3 0-15,-3 1 8 0,2 4 0 0,-1 4 0 16,-1 1 0-16,2 0 1 0,3 5 6 16,-1 6-2-16,5 2 3 0,-3 1 7 15,3-3-5-15,-1 5 10 0,3 0-9 16,-1-1-5-16,-1 2 0 0,1-2-4 15,1-2-2-15,2 0-4 0,1-1-15 16,3 0-15-16,0 1-24 0,0-6-82 0,0-1-242 16</inkml:trace>
  <inkml:trace contextRef="#ctx0" brushRef="#br0" timeOffset="177701.99">21771 17404 198 0,'0'0'59'0,"0"0"7"16,0 0-15-16,0 0-10 0,0 2 3 15,0 9-12-15,-8 3-5 0,-3 5-4 16,3 4-2-16,0 1-6 0,0 4 2 16,-3 2-3-16,3 3 0 0,-5-2-2 15,1 1 8-15,4-3-5 0,0-2-8 0,1-2-2 16,3-2-1-16,-2 0-4 0,2-3 5 15,0-6-5-15,4-2 3 0,0-4-3 16,0-2-4-16,0-4-3 0,0-2-5 16,8 0-6-16,0-10-7 0,1-5-10 15,1-6-17-15,-2-1-7 0,0-5-26 0,-3-3-57 16,-3-2-65-16</inkml:trace>
  <inkml:trace contextRef="#ctx0" brushRef="#br0" timeOffset="177932.01">21699 17390 275 0,'4'-9'52'16,"6"-2"-2"-16,5 0 7 0,1-1-13 0,7-1-2 15,2-1-12-15,6 0-5 0,0 0-6 16,2 1-8-16,2 2-2 15,-6 1-3-15,-4 5-4 0,-7 4-2 16,-8 1 0-16,1 0-1 0,-3 0-7 0,-4 7-6 16,-2 3-7-16,-2 3-10 0,0 0-5 15,0 2-13-15,-6 0-24 0,-2 0-34 16,-3-1-64-16</inkml:trace>
  <inkml:trace contextRef="#ctx0" brushRef="#br0" timeOffset="178128.02">21779 17578 300 0,'0'0'61'0,"0"0"-38"0,6 0 27 16,5 0-11-16,5 0-8 0,3 0-7 15,4 0-13-15,-3-4-5 0,1 3-5 16,-2 1 1-16,-1 0-3 0,-3 0-1 15,-3 1-11-15,0 6-14 0,1 1-4 16,-3-2-55-16,0 0-28 0,1-2-134 0</inkml:trace>
  <inkml:trace contextRef="#ctx0" brushRef="#br0" timeOffset="178615.05">22205 17559 192 0,'0'0'73'0,"0"0"-22"0,-2 0 7 16,0 0-31-16,-4 0-2 0,4 7-1 15,-7 3-6-15,3 2 0 0,-2 1 0 16,0 2-3-16,-3 0 3 0,1 5-4 15,2 2 3-15,-3 1-1 0,3-2 6 16,4-2-10-16,4-1-7 0,0-3 2 16,0-3 0-16,8 0 4 0,3-4-5 15,3-2 1-15,5-2-1 0,3-4-3 16,1 0 0-16,4-9 4 0,2-8-4 0,0-2-1 15,2-2 1-15,-2-2 2 0,-4-1-2 16,-3 0-2-16,-3-1-1 0,-5 0 5 16,-1 3-3-16,-5 3 0 0,-4 5 1 15,-4 4 1-15,0 4 2 0,0 5-2 16,0 1 5-16,0 0-1 0,-4 0-5 15,0 6-3-15,-4 7 0 0,4 2 4 0,-1 1-2 16,1 2-3-16,2-2 2 16,0 2-1-16,2 1 1 0,0-2-1 15,0 1 1-15,0-2 0 0,2-2-1 0,4-2-1 16,-1-2 1-16,-1 0 1 0,2-2-3 15,0-3-5-15,2-2-7 0,5-1-16 16,-1-2-1-16,5 0-14 0,-1-5-9 16,1-5-3-16,-1-1-16 0,-1-1-33 15,-1 0-83-15</inkml:trace>
  <inkml:trace contextRef="#ctx0" brushRef="#br0" timeOffset="178949.07">22742 17588 143 0,'5'0'99'0,"-3"0"-32"15,-2 0-1-15,0 0-9 0,0 0-16 0,0 0-10 16,0 9-6-16,-7 7-3 0,-3 2 0 15,-4 3 0-15,1 1-7 0,-1-2 0 16,-1-1-5-16,7-2 0 0,4-4-7 16,4-2 1-16,0-4-2 0,0-1-2 15,10-4-1-15,7-2 2 0,1 0 0 0,5-6-2 16,0-6-2-16,0 0-7 15,-3 1 4-15,-1 1 5 0,-5 1 2 16,-1 2-1-16,-5 0 0 0,-2 3 0 16,-2 2-1-16,-2 1 1 0,0 1 0 0,-2 0 0 15,0 2 0-15,0 9 2 0,-4 0 0 16,0 3-1-16,0 1-1 0,-4-1 0 15,4 0 2-15,0-1-2 0,-3 0-1 16,5 0 0-16,2-1 1 0,0-1-3 16,0 0-8-16,6-4-32 0,3-1 11 0,1-3 15 15,7-3-56-15,-1 0-40 0,3-2 19 16,-1-8-144-16</inkml:trace>
  <inkml:trace contextRef="#ctx0" brushRef="#br0" timeOffset="179196.08">23185 17578 129 0,'0'-6'164'0,"-4"3"-101"0,-5 0 0 0,-3 3-22 16,0 0-4-16,-5 0 7 0,1 11-11 15,-1 5-8-15,-4 6-3 0,5 4 2 16,-3 3-5-16,3 2-1 15,7-1-6-15,1-2-4 0,6-2 1 0,2-4-9 16,0-3-1-16,2-4 2 0,11-2 1 16,1-2-2-16,7 0-1 0,1-6-5 15,5-2-2-15,4-3-10 0,2 0-21 16,0-10 8-16,3-4-53 0,-7-5-54 15,-3 0 32-15,-1-2-176 0</inkml:trace>
  <inkml:trace contextRef="#ctx0" brushRef="#br0" timeOffset="179680.11">23478 17056 99 0,'0'-3'96'0,"0"3"-82"16,0 0-9-16,0 0 7 0,2 0 37 15,0 5-17-15,-2 5-1 0,0 4-4 0,0 0 2 16,0 5 3-16,0 4-5 0,-4 0-1 16,0 3-5-16,-4 2-1 0,2 1-3 15,2 3-3-15,-3 2-1 0,1 2-6 16,2 4 5-16,-4 1 1 0,4 2-6 15,-3-1-5-15,1-1 0 0,4-2 6 16,-4 0-6-16,6-4-1 0,-2-2 4 16,-2-4-3-16,2-2 1 0,0-7-2 15,2-2 1-15,-2-4 0 0,0-7-1 16,-3-4 0-16,5-2-1 0,-2-1 0 0,0 0 0 15,2-11-10-15,0-4-5 0,0-4 1 16,6-4-4-16,1 0 6 0,-1 2 3 16,-2-2 3-16,2 4 2 0,-4 5 1 15,4 3 4-15,-3 3-2 0,-3 5 6 16,2 1 4-16,0 2-5 0,2 0-3 15,0 0 3-15,0 5 0 0,4 6 3 16,-1 0 1-16,-3 2 2 0,4 1-4 16,-2-1 2-16,0 0-1 0,3-3 0 15,-1 0-1-15,6 0-2 0,-3-1-2 0,-1 1 1 16,2-4-7-16,3-1-8 0,1-2 6 15,7-3-31-15,2 0-46 0,-2-5 48 16,2-9-295-16</inkml:trace>
  <inkml:trace contextRef="#ctx0" brushRef="#br0" timeOffset="179859.12">23840 17525 368 0,'-6'4'61'16,"0"2"-25"-16,-5 4-6 0,1 4 14 0,-4 3 3 15,-1 0-11-15,3 4-11 0,-3 1-11 16,5-3-7-16,2 4-3 0,1-5-4 15,3-1 1-15,4 1-4 0,0-2-12 16,2 0-17-16,13-4-21 0,3-2-20 16,9-6 17-16,0-4-261 0</inkml:trace>
  <inkml:trace contextRef="#ctx0" brushRef="#br0" timeOffset="180208.14">24150 17597 137 0,'0'-15'193'0,"-2"2"-142"16,-4 2 4-16,-4 0-23 0,-3 3-3 15,3 2 6-15,-5 4-6 0,5 2-9 16,0 0-5-16,-3 0-2 0,3 12-3 16,2 4-4-16,-3 4-3 0,7 3 1 0,0 1-2 15,4 0-1-15,0 0-1 0,0 0 0 16,10-3 1-16,3-4-1 15,5-3-2-15,1-4 3 0,8-1-2 16,8-7 1-16,-2-2 0 0,2 0-1 0,-4-9-5 16,-6-6 7-16,-2-2-1 0,-5-4 0 15,-3 0 4-15,-9-1-1 0,-4-1 2 16,-2 1 1-16,-2 2-3 0,-12-3 4 15,-3 1-3-15,-2 1 0 0,1 0-2 16,-5 4-1-16,2 4-3 0,3 6 3 0,1 7-1 16,3 0 0-16,-3 13-4 0,9 6 3 15,0 3-9-15,4-1-10 0,2-4-14 16,2 2-12-16,0-2-22 15,4-4-69-15,6-5-168 0</inkml:trace>
  <inkml:trace contextRef="#ctx0" brushRef="#br0" timeOffset="180555.16">24549 17487 381 0,'8'-8'68'16,"1"5"-16"-16,-1 3-7 0,-4 0-19 16,2 0 5-16,-6 10-4 0,0 4-8 15,0 5-3-15,0 2-3 0,4-1-5 16,9 0-7-16,5-1 19 0,7-4-17 15,-2-1 0-15,-2-3-1 0,3-2 0 16,7-7-2-16,3-1 0 0,7-1 0 16,0 0-13-16,-4-1 11 0,-1-7-25 15,-10 3 12-15,-5 0 16 0,-4 2-5 16,-11 2 5-16,-2 0 2 0,-4 1-3 0,0 0 8 15,-8 0 8-15,-7 9-3 0,-3 2 0 16,1 1-1-16,5 3 0 0,-1-1-6 16,5 4-4-16,2-2 0 0,0 0-1 15,6 1-2-15,-5 0 0 0,5 0 0 16,0-1-8-16,0-2-1 0,0-4-15 15,0-3 12-15,0-2-1 0,0-2-19 16,0-3-7-16,0 0 10 0,0 0-13 16,0 0-47-16,-4-12-75 0</inkml:trace>
  <inkml:trace contextRef="#ctx0" brushRef="#br0" timeOffset="180805.17">24067 17167 361 0,'0'-12'164'0,"0"9"-119"16,5 3-32-16,5 0 1 0,0 0-12 16,1 5 0-16,-3 3-7 0,4 4-21 15,3-1-38-15,-5 1-108 0</inkml:trace>
  <inkml:trace contextRef="#ctx0" brushRef="#br0" timeOffset="181884.23">19065 18393 247 0,'-10'-3'45'15,"-1"0"7"-15,7 0 14 0,0-1-34 16,2 0-7-16,0 0-4 0,0-2-3 16,2 3-2-16,0 0-4 0,0-1-2 15,0 1-1-15,0 2 6 0,0-1-5 0,4 0 0 16,4 0-1-16,5 0 3 0,3 1-5 15,7 1 0-15,8 0-2 0,8 0 2 16,13 0-2-16,10 0 1 0,17 0-1 16,7 0 4-16,7 4-2 0,9-3 0 15,3 1-4-15,9 0 2 0,6 0-1 0,2 2-5 16,-7-2 2-16,-7-1 1 15,-17 0-3-15,-17-1 0 0,-18 0-5 16,-17 1 2-16,-12 1 2 0,-10-1-5 16,-9 2 4-16,-8-3 0 0,0 0 4 15,0 0 3-15,-2 0-3 0,-2 1-1 0,2-1 0 16,0 1 0-16,2-1 0 0,-2 2 0 15,2 1-3-15,0 2 0 0,0 1-10 16,0 2-8-16,0 0-18 0,2 3-18 16,2-2-45-16,-2-6-192 0</inkml:trace>
  <inkml:trace contextRef="#ctx0" brushRef="#br0" timeOffset="200340.29">26910 17096 115 0,'0'0'29'0,"0"0"-2"0,0 0 7 15,0 0 2-15,0 0-5 0,0 0-10 0,0 0-3 16,0-1 6-16,0 0-8 0,0 0-3 15,0-1 1-15,0 2-1 0,0-1-2 16,0-1 0-16,-2 1-3 0,0 0 0 16,2 1 1-16,-4 0-3 0,4 0-1 15,-3 0-1-15,3 0 2 0,-2 0-2 0,2 0-1 16,0 0 4-16,-2 0 4 15,2 0 0-15,0 0 2 0,-2 0-2 16,0 0 3-16,0 0-2 0,0-2-6 16,2 2 1-16,-2-1 2 0,2 1-5 0,-2 0 2 15,2-1 1-15,0 1-1 0,-2 0-1 16,2 0-2-16,0 0 4 0,0-1-3 15,0 1 0-15,0 0-1 0,0 0-1 16,0 0-1-16,0 0-2 0,0 0-1 16,0 0 2-16,2 0 0 0,4 1 0 0,-2 3 0 15,0 0 1-15,1 0 0 16,-1 1-1-16,4 0 0 0,-4 0 1 15,2 1 0-15,-2-1-2 0,1 2 1 16,1-2 1-16,-2 2 1 0,0-2-3 0,0 2 1 16,2 0 2-16,-2-2-4 0,3 1 4 15,1-1-2-15,0 1-2 0,0-1 3 16,-1 0-1-16,-5 1-1 0,4-1 3 15,-2 2-1-15,0-1-2 0,2 0 0 16,-1 1 2-16,-1 0 1 0,0 0-4 0,-2 1 2 16,4-1 2-16,0 1-2 0,-2 1-1 15,1-2 1-15,-1 2 1 16,0-1 1-16,0 1-4 0,0 1 2 15,0-2 2-15,-2-1-2 0,4 2 0 16,-1 2-2-16,1 1 4 0,0 1-1 0,-2-2 6 16,0 0-5-16,-2-3 1 0,0 1-2 15,3 0-1-15,-5-2 0 0,0 2 3 16,0 0-1-16,0 1-3 0,0 0 1 15,2-1 1-15,-2 0 1 0,2-1-4 16,-2-1 2-16,2 2 1 0,2 0-1 16,-2 0 0-16,0-2 0 0,0 3 2 0,2 0-4 15,-2 0 2-15,0 0 2 16,-2-1-3-16,0 0 3 0,0 1-2 15,0-2-1-15,0 0 3 0,0 1 0 0,0 0-3 16,0-2 1-16,2 1 0 0,-2-2 2 16,0 1-3-16,0 1 1 0,0 0 1 15,-2 0 0-15,-2 0-1 0,2 0-1 16,-4-2 3-16,4 0-1 0,-2-1-2 15,2 0 1-15,0 2 2 0,0-2-3 0,2 0 1 16,0 1 0-16,0 0 1 0,-5 0 1 16,3 0-4-16,0 0 1 0,-2 0 4 15,2 0-3-15,-4 2 0 16,4 0 0-16,-2-1 1 0,0 2-2 0,-1-1 2 15,1-3-1-15,2 4-1 0,-2-2 2 16,2 0-2-16,-4 0 2 0,2 0-1 16,-3 0 1-16,3 1-2 0,-2-3 1 15,4-1 2-15,-2 2-1 0,2-2-2 16,-4 1 1-16,2 0 1 0,-3-1 0 0,3 1-2 15,2-2 2-15,-2 0 0 0,0 1 0 16,0 0-3-16,2 1 2 0,-2 0 1 16,-1-1 0-16,1-1-2 0,0 2 0 15,-2-1 3-15,2 1-2 0,0 0 0 16,-5-2 0-16,5 1 1 0,0-1-1 15,0 0 0-15,-2 1-1 0,2 1 2 16,-3-1 0-16,1 2-2 0,2-2 1 16,0 0 1-16,-2-1-1 0,4 0-1 15,-2 1 1-15,2 1 1 0,-3-2-1 0,3 1-1 16,-2 2 1-16,2 0 1 0,-4-1-1 15,4 0 0-15,-4-2-1 0,4 2 2 16,-1-1-1-16,-1-1-1 0,2 1 1 16,0 1 1-16,0-1-1 0,0 0-1 15,0-1 1-15,0 0 1 0,0 1-1 16,0 0 0-16,0 0-1 0,0 1 2 15,2-2-1-15,0-1-1 0,0 0 0 16,0-2 2-16,0 1 0 0,0-1-2 16,0 2 1-16,-2-2 1 0,2 0 1 15,-2 0-2-15,2 0 2 0,-3 0-3 0,1 0 2 16,0 0-2-16,0 0 1 0,2 0 1 15,0 0-1-15,0 0-1 0,0 0 0 16,0 0-14-16,0 0-23 0,9-6-24 16,3-6-41-16,0-6-250 0</inkml:trace>
  <inkml:trace contextRef="#ctx0" brushRef="#br0" timeOffset="202144.39">26949 17106 48 0,'2'0'37'15,"-2"0"-16"-15,2 0 18 0,-2 0 3 16,0 0 3-16,2 0-9 0,-2 0-7 15,2 0 5-15,-2-2-4 0,0 1-10 16,0 0-3-16,0 0-2 0,0 1 1 16,0-2-7-16,0 2 0 0,0-1 3 15,0 0-5-15,0 0 3 0,0 1 0 0,0 0-1 16,0 0-1-16,0 0 0 0,0 0 1 15,0 0-3-15,0 0-4 0,0 0-1 16,4 0 1-16,5 0 0 0,-3 0 0 16,4-2-1-16,1 2 2 0,-1 0 0 15,2 0-1-15,-1 0-1 0,1 0-2 16,0 0 4-16,-1 0-2 0,3 0 0 15,-5 1 1-15,1 1 2 0,2-1-3 16,1 2 0-16,3 1 1 0,1-3 2 16,-1-1-3-16,1 1 0 0,-1-1 0 0,3 1 1 15,-2 1-2-15,-1-1 0 0,-1 2 1 16,-3-1 1-16,-2 0-2 0,5 0 1 15,-3 1-2-15,5 0 5 0,-3 0-2 16,-1 0-2-16,1-1 3 0,0-1 0 16,-1 1-3-16,-3 0 0 0,-2-1 2 0,1 0 0 15,-1 1-2-15,0-1 0 16,5 2 1-16,-1 0 1 0,3 0-2 15,-3-1 0-15,2 0 0 0,-1 0 2 16,-1 2-2-16,1-4-2 0,-5 2 4 0,0 0 0 16,0-1-4-16,-1 3 2 0,-1 0 2 15,-2-1-2-15,4 1 0 0,-2 1-2 16,3-1 4-16,1 2-2 0,0 0 0 15,1 1 0-15,-1-1 0 0,2 2 1 16,-1-3-1-16,-3 3 0 0,0-1 1 16,-1-1 1-16,-1 1-3 0,0-1 1 0,0 1 6 15,-2-2-4-15,2 1-2 16,3-1 1-16,-1 0 1 0,2 0-1 15,-1-1 0-15,-1 0-2 0,4-1 3 16,1 0 0-16,-5 1-2 0,6-3 0 0,-7 1 1 16,-1 0 1-16,2 0-2 0,-2 1-1 15,3 2 2-15,-5-2-1 0,0-1 0 16,0 2 0-16,2-1 0 0,-2 0 1 15,3 1-2-15,-1 1 1 0,2 1 1 16,-2 0 0-16,5 0-2 0,1-2 1 0,-2 0 2 16,3-1 0-16,-3 1-3 0,-2 1 1 15,3-2 2-15,-3 2-1 16,0-1-1-16,-4-2 0 0,2 2-1 15,-1-3 2-15,-3 0-1 0,0 1 0 0,0-1 4 16,0 0-3-16,-2-1-1 0,2 2 0 16,0 1 2-16,0 1-1 0,4-1-1 15,-4-1 1-15,5 2 2 0,-3 0-4 16,0 0 1-16,2 0 0 0,-4-1 2 15,6 1-1-15,1 2-2 0,-3-3 1 0,4 1 7 16,-6 0-6-16,0-1-1 0,-1 0-1 16,-3 0 3-16,0 3-1 0,2-1-2 15,0 0 2-15,-2-1 0 16,2-1-1-16,0 2 0 0,-2-1 0 0,4 2 1 15,-2-2-2-15,0 0 2 0,-2 1-1 16,2-3 1-16,0 1-3 0,-2-2 4 16,0 0-2-16,0 0-2 0,2 1 2 15,-2-1 2-15,0 0-2 0,2 0-1 16,-2-1 2-16,0 0-1 0,0 0 2 0,0 0 1 15,0 0 1-15,0 0-2 0,0 0-1 16,0 0 0-16,0 0 1 0,0 1-2 16,0-1-1-16,0 0 2 0,0 0 0 15,0 0-3-15,0 0 1 0,0 0 1 16,0 0 1-16,0 0-3 0,0 0 2 15,0 0 0-15,0 0-1 0,0 0-7 16,0 0-3-16,0 0-3 0,0 0 1 16,0 0-5-16,0 0-7 0,0 1-17 15,0-1-39-15,0 0-97 0</inkml:trace>
  <inkml:trace contextRef="#ctx0" brushRef="#br0" timeOffset="205040.56">26951 18149 0 0,'0'0'113'0,"0"0"-56"0,0 0-17 15,0 0 5-15,0 0-10 0,0-1 2 16,0 0-9-16,0 0-8 0,0 0-6 15,0-2-5-15,0 3 0 0,0 0-5 16,0 0 0-16,0 0-3 0,0 0 4 0,0 0-3 16,-2 0 1-16,2 0 0 15,-2 0 5-15,0 0-2 0,2 0 1 16,0 0-1-16,0 0 0 0,0 0-5 15,0 2 4-15,4-2 1 0,0 0 6 0,7 0-6 16,-1 0-6-16,0 0 4 0,-2 0 0 16,5 0-1-16,-3 0-2 0,1 0 2 15,-1 0-2-15,0 0-1 0,3 0 0 16,-5 0 2-16,4 0-1 0,-3 0-2 15,3 0 1-15,0 0 1 0,-1 0 1 16,3 0-3-16,1-2 1 0,1 0 1 16,1-1-1-16,-3 0 0 0,3 0 0 0,-5-1 0 15,3 0 1-15,-5-1-1 16,2 1-1-16,-1 1 2 0,-1 0 0 0,-2 0-1 15,1-1-1-15,-1 1 3 0,0-1-1 16,-2 1-2-16,3 1 0 0,-5 0 2 16,2 1 0-16,2 1-2 0,-4 0 0 15,2 0 2-15,-1-1 0 0,-1 1-2 16,0 0 0-16,2-1 2 0,-2 1 0 15,2 0-2-15,1-2 0 0,-3 2 2 16,0 0 0-16,2-1-2 0,0 1 0 16,0-1 2-16,3 1 0 0,-1-1-2 15,0-1 0-15,3 0 1 0,-1 1 0 16,0-3-2-16,1 3 2 0,-5-3 1 0,2 1 0 15,-2-2-2-15,1 2 0 0,1 1 3 16,-6-2-2-16,4 1-1 0,2-1 1 16,3 0 1-16,-1-1-1 0,-2 2-1 15,1 0 1-15,-1-2 1 0,-2 2-1 16,4 2-1-16,-6-1 1 0,1 0 2 0,-3 0-2 15,0 0 0-15,0 1-1 0,0-1 3 16,0 1-2-16,4-1-1 16,0-1 0-16,1 1 2 0,1 1 0 15,0-1-3-15,2 0 2 0,1-2 1 0,-3 1 0 16,0 1-2-16,1-1 0 0,-5-1 2 15,2 2 0-15,-2-2-1 0,0 1 0 16,0-1 1-16,2 0 0 0,-3 0-1 16,3 1 0-16,-2 1 1 0,0 1-3 15,2-3 4-15,0 3-3 0,1-3 2 0,-3 3-3 16,0 0 4-16,0-1-3 0,0 1 0 15,-2 0 1-15,4-2 0 16,-3 0 2-16,3 1-3 0,0-1 1 16,-2 1 0-16,2 0-1 0,-4 1 2 0,2-1 0 15,1 2-2-15,-3 0 1 0,2 0 0 16,0 0 1-16,2-2-2 0,2 0 0 15,1 1 2-15,-3 0 0 0,-2 1-1 16,2-2-1-16,-2 2 3 0,3-1-2 16,-5-2 0-16,2 2-1 0,-2 0 2 0,2 0 0 15,0-1-2-15,0 1 0 0,0 0 3 16,-2 1-2-16,7 0-1 0,-5-1 0 15,0-1 2-15,4 0 0 0,-6-1-2 16,4 1 1-16,1 0 1 0,-3 0 0 16,2-2-2-16,0 2 1 0,0-2 1 15,3 0 1-15,-3-1-4 0,2 1 2 16,-4 0 2-16,2 0-1 0,1 1-1 15,1 1 2-15,-4-2-1 0,2 1 2 16,-4-1-2-16,0 2-1 0,3-1 0 0,-5 2 1 16,0 0-1-16,2-2 0 0,0 2 2 15,2-3-2-15,0 2-1 0,0-1 0 16,4 1 2-16,-4-1-1 0,3 0-1 15,-1 1 1-15,-4-1 1 0,0 2 0 16,0 0-2-16,0 0 1 0,-2 1 1 16,0-2 0-16,0 2-2 0,0 0 1 15,0 0 0-15,0 0-1 0,0 0-1 16,0 0 1-16,0 0 1 0,2 0 0 15,2 0 0-15,1 0 0 0,-1-1 2 0,0 1-1 16,4-2-1-16,-2-1-1 0,-2 1 2 16,3-3 0-16,-5 0-1 0,0 3 0 15,0 0 2-15,-2-1-1 0,0 3-1 16,0-2 1-16,0 1 1 15,0-1-1-15,0 2-2 0,0-1 1 0,2-2 0 16,0 2-1-16,0-3-1 0,4 2 2 16,-4 0 1-16,4 0-1 0,1-2-1 15,-3 1 1-15,2-1 1 0,-4-1 0 16,2 2-2-16,-2 0 1 0,0 2 2 15,0-3-1-15,0 3-1 0,-2 0 0 0,0 0 3 16,0 1-4-16,0 0 1 0,0 0 0 16,0 0 1-16,0 0-2 0,0 0 0 15,0 0 2-15,0 0-2 0,0 0 0 16,0 0-1-16,0 0-1 0,0 2 0 15,0-2 1-15,0 1-3 0,0-1 2 16,0 0 3-16,0 0 0 0,0 0-2 16,0 0 1-16,0 0-2 0,0 0-3 15,0 0-16-15,0-1-18 0,0-4-46 16,0-4-81-16</inkml:trace>
  <inkml:trace contextRef="#ctx0" brushRef="#br0" timeOffset="205800.59">28125 17564 129 0,'2'0'23'0,"-2"0"0"0,0 0 0 0,2 0 3 15,3 0 4-15,-1 0-10 0,0 0-4 16,0-2 4-16,-4 2 3 0,0-1-8 15,2 1-2-15,-2 0 10 0,0 0-2 16,0 0-5-16,0 0-3 0,0 0-7 16,0 0-6-16,0 0 6 0,0 1 5 0,0 5 0 15,0-2-8-15,0 1-1 0,0 1-1 16,4 1 2-16,-2 0-1 0,0 3 0 15,2-1-2-15,-2 1 0 16,1-1 2-16,3-2 0 0,-4 1-3 0,4-1 2 16,-2 0 1-16,2 0-2 0,1 0 0 15,-1-2 0-15,-2-1 2 0,4 0 1 16,-2-1 0-16,-2 2 1 0,1-2-1 15,-3 1-3-15,2-3 1 0,-2 1 0 16,0 1 1-16,-2-2-1 0,0 3-1 0,0 1 2 16,0-3 3-16,0 5-4 0,-6-4 0 15,4 2 2-15,0-2-4 0,-3 0 2 16,3 0-2-16,2-1 3 0,-4 1 0 15,2-1-2-15,0-1-2 0,0-1 0 16,0 1-7-16,2 0-8 0,0 1-13 16,0 0-29-16,0 0-38 0,0-2-47 15</inkml:trace>
  <inkml:trace contextRef="#ctx0" brushRef="#br0" timeOffset="207768.7">26492 17397 12 0,'0'3'50'0,"0"-1"-42"16,0-2 0-16,0 2 37 0,0-1 61 15,0-1-66-15,0 0-11 0,0 0 8 0,0 0 3 16,0 0-13-16,0 0-6 0,0 0 2 15,0-3-3-15,0-1-2 0,0 0-2 16,0 1-1-16,0 1-1 0,0 1-4 16,0 1-2-16,0 0 2 0,0 0-5 15,0 0-2-15,0 0-1 0,0 0 1 0,0 0-4 16,0 0-2-16,0 0 2 0,2 0 3 15,4 0-1-15,1 0-3 16,3 0 3-16,0 0 2 0,3 0-2 16,3 0-2-16,1 0 2 0,4 0-2 0,-1 0 1 15,3 0 2-15,4-1-2 0,-4 0-2 16,3 1 3-16,1-3-1 0,-2 3 6 15,0 0-1-15,2 0-4 0,-2 0 0 16,-1 0 1-16,-1 0 1 0,-2-1-2 16,2 1-1-16,-7 0 2 0,-1-1 1 0,-3 1-3 15,4 0 0-15,-5-2 0 0,3 1 3 16,-1 1-3-16,-3 0-1 0,0 0 2 15,-3-1-2-15,-3 1 1 16,0-1-1-16,0 0 2 0,-2 1 2 0,0 0-1 16,0-2-1-16,2 1 1 0,-4-1 2 15,9 1-2-15,-1 0-2 0,2-2 0 16,5 2 2-16,-5 1-1 0,0-1-2 15,-4 1 1-15,-3 0 1 0,-1 0-1 16,-2 0-1-16,0 0 3 0,0 0-1 0,-5 0 3 16,-5 0-5-16,-2 0 0 0,1 3-10 15,3 0-23-15,-2 1-34 0,-3-1-84 16</inkml:trace>
  <inkml:trace contextRef="#ctx0" brushRef="#br0" timeOffset="208642.76">26558 17813 89 0,'0'-2'53'0,"0"0"7"15,0 0-11-15,0 2 0 0,-2 0-8 0,2-1-10 16,-2 1-9-16,2 0-1 0,0 0-2 15,0-1 4-15,0 0-2 0,0 1-6 16,0 0 5-16,0 0-2 0,0 0-3 16,0 0-5-16,0 0-3 0,0 0-3 15,0-1-2-15,8 0 0 0,1 0 5 0,1-2-2 16,7 2-1-16,-3-1-1 0,5-1 5 15,-1-1-5-15,3 1 1 16,0-1-2-16,3 2 0 0,-3-2 0 16,2 3 1-16,-2 0-3 0,1-1 2 0,-1 2-2 15,2 0 0-15,-1 0 0 0,-1 0 1 16,0 0 0-16,-5 0-1 0,3 0-1 15,-5 0 2-15,3 0 1 0,2 0-3 16,-3 0 1-16,7 0 1 0,-5 0 0 16,3 0-1-16,-2 0-1 0,-7 0 3 0,-4 0-2 15,-6 0-1-15,0 0 1 0,1 0 2 16,-3 0-3-16,0 0 3 0,0 0 1 15,2 0-2-15,0 0 0 16,2 0-2-16,0 0 0 0,2-1 2 16,-2 0-1-16,0-1 0 0,-2 0 0 0,-2 2 0 15,0 0 0-15,0-1-3 0,0 1-6 16,0 0-30-16,-2 0-25 0,-6 0-73 15</inkml:trace>
  <inkml:trace contextRef="#ctx0" brushRef="#br0" timeOffset="209884.83">28299 17737 2 0,'0'-1'95'0,"0"0"-52"15,0 0 9-15,0 0-16 0,0 1 5 16,0 0-7-16,0 0-13 0,0 0-9 15,0-1 6-15,0 0 3 0,0 0 2 16,0-1-5-16,2 1-2 0,-2 0-6 16,2 0 3-16,2-1-6 0,-2 1 2 0,6 0 2 15,-1-1-1-15,1 0-1 0,-2 0-4 16,4 2 1-16,3-2-1 0,1 2-4 15,3-1 2-15,6-1 2 16,4 0-1-16,4 1 0 0,4-2-2 0,6 1 1 16,2 1-1-16,3-2 0 0,3 3 0 15,3 0 0-15,0 0 3 0,0 0-1 16,1 0-2-16,-3 0-2 0,-5 0 4 15,-3-2-1-15,-3-2 0 0,-8 1 0 16,-4-1 7-16,-4-1-1 0,-5 2 0 0,-3 0 7 16,-1 0-4-16,-4 0-5 0,-1 1 2 15,1 0 1-15,0 0-1 0,5 0-4 16,-5 2-4-16,-2 0 2 0,-3 0 0 15,-1 0-4-15,-2 0 1 0,0 0 3 16,-2 0 0-16,0 0-3 0,0 0 0 16,0 0 1-16,0 1-1 0,-4 4-6 15,0 3-2-15,-5 1-12 0,3-1-23 16,-4-1-26-16,2-2-100 0</inkml:trace>
  <inkml:trace contextRef="#ctx0" brushRef="#br0" timeOffset="-214201.58">25905 17572 0 0,'0'0'2'0,"0"0"121"0,2 0-80 15,-2 0-23-15,2 0 0 0,-2 0 12 16,0 0-2-16,0 0-1 0,0 1-3 16,0-1-6-16,0 0-1 0,0 0-2 15,0 0-2-15,0 0-2 0,0 0-6 0,0 0 2 16,0 0-2-16,0 0 0 0,0 0-4 15,0 0 3-15,0 0 2 0,0 0-1 16,0 0-2-16,0 0 1 0,0 0 0 16,0 0-2-16,0 0 1 0,2 0 5 15,0-1-2-15,3-2-2 0,-3-5-2 16,4 1 1-16,0-2 3 0,2-2-3 15,3 1 1-15,-1-3-1 0,-2-1 2 16,9-4-2-16,-3 0-1 0,3-2 0 16,1 0-1-16,-1 0-2 0,2 0 1 15,-1 0-4-15,-3 2 4 0,-3 0-2 0,2 0 1 16,-1 3 3-16,-3 0 2 0,1 3-4 15,-5 1 3-15,2 1 2 0,-2 0-5 16,0 2 0-16,-1 2 0 0,-1 1 0 16,-2 1 1-16,0 2-4 0,0-1 1 15,0 1 1-15,0 1-1 0,-2 0-1 16,0 0 0-16,0 1 1 0,4 0-2 15,-2 0 1-15,0 0 1 0,-2 5 1 16,0 3 1-16,0 1-2 0,0 3 1 16,0 2 0-16,0-1 0 0,-2 1-2 0,-4-1 0 15,6 1 2-15,-4 0 0 0,2 2-2 16,0 0 1-16,0 1 1 0,0-3 0 15,0 0-2-15,2-1 1 0,0-1 1 16,0-1-1-16,0-1-2 0,0-1 1 16,4 0-2-16,-2-2-2 0,2 2 0 15,0-4-6-15,0 1 1 0,0-3 0 16,-2-2-8-16,2 1 2 0,1-2-13 15,-1 0-3-15,0 0-15 0,2 0-26 16,-2 0-49-16,0-4-36 0</inkml:trace>
  <inkml:trace contextRef="#ctx0" brushRef="#br0" timeOffset="-213777.56">25994 17426 53 0,'4'0'28'15,"2"0"117"-15,1-1-74 0,3-2-21 16,0 0 4-16,5 0-19 0,-1-1-5 15,7 2-6-15,-3-1-8 0,3 3-9 0,-2 0-4 16,-5 0-2-16,1 0 0 16,-1 0-6-16,3 0-13 0,-1 0-24 15,-1 0-30-15,-1 0-78 0</inkml:trace>
  <inkml:trace contextRef="#ctx0" brushRef="#br0" timeOffset="-212466.49">25930 17951 41 0,'0'0'14'16,"2"0"150"-16,-2 0-109 0,0 0-13 0,0 0-2 16,0 0-5-16,0 1-5 0,0 4-4 15,-4-1-11-15,2 3 0 0,-4 0 1 16,4 1-5-16,-3 1-3 0,3 2-1 15,0 0-4-15,2 1 1 0,-2 1-2 16,-2-1-2-16,4 2 1 0,-2-1 0 16,-2-1 1-16,2 1-2 0,0-2 1 15,0 1-2-15,2-3 2 0,-4-2-2 16,4-2 1-16,0-2 2 0,-3-1-1 15,3-1-2-15,0-1 2 0,0 0 1 0,-2 0 4 16,2 0-3-16,-2-7-2 0,2-2 1 16,0-1 0-16,0-4 5 0,0 0 0 15,0-2-1-15,0-2 3 0,2-1-5 16,5 0 4-16,-5-4-3 0,6 1 1 15,-2-2-4-15,-2 0 2 0,5 2-3 0,-1 1 0 16,2 4 0-16,0 3 0 16,3 3 1-16,-1 3-2 0,3 1-1 15,-5 2 1-15,7 2 1 0,-3-2-1 16,3 3-1-16,-1 0 1 0,3 2 1 0,-3 0-1 15,3 0-1-15,-3 0 1 0,-3 0 1 16,-1 4-3-16,-6 2-1 0,1 0-6 16,-7 2 6-16,0-1-5 0,0 1 1 15,-4 1 5-15,-7 0 1 0,-1 2 0 16,-3-3 0-16,1 2 2 0,-1 1 0 0,1-2-1 15,2 1 0-15,-5-2 1 16,5 2 1-16,1-2-1 0,1-1-1 16,4 0 3-16,4-1 0 0,-2 0-3 15,4 1-1-15,0-2 1 0,0 0 0 0,0-1-1 16,4-2-1-16,4 2 3 0,2 0 0 15,3 0-1-15,-3 0-2 0,0 1 2 16,5-1-1-16,-5 1 0 0,-2-1 0 16,1 1 2-16,-5-1-2 0,0 1 1 15,-2 0-2-15,-2-1 3 0,2 1 0 16,0 0-1-16,-2 3-1 0,0-2 1 0,2-1 0 15,-2 1-3-15,0-2 0 0,0 0 0 16,0 1 4-16,-4-1-1 16,-2 1 1-16,-2-1 1 0,-3-1 0 15,-1 0 3-15,4 2-2 0,-7-2 2 0,3 2 1 16,-1-3-7-16,1 1 3 0,2-2-1 15,-3 3-1-15,3 2-3 0,0-1-4 16,-5 3-8-16,5 1-21 0,-3 1-34 16,3-1-79-16,0 0-169 0</inkml:trace>
  <inkml:trace contextRef="#ctx0" brushRef="#br0" timeOffset="-211039.4">28946 17176 49 0,'0'-3'12'15,"2"1"26"-15,0-1 86 0,0 1-88 16,-2 0 10-16,0 0-6 0,0-2 6 16,0 2-10-16,0-1-14 0,-2 1-5 0,-2-1-1 15,-2 0 1-15,2 1-3 0,-3 1-2 16,5 0 1-16,-2-1-3 0,2 2-1 15,-2 0-2-15,0 0-1 0,0 0 2 16,-7 0-2-16,3 0 0 16,-4 0 2-16,1 4-5 0,1 0 0 0,-2 2 1 15,1 3-2-15,3-3 1 0,-6 3-2 16,1 1 1-16,5-2 1 0,0 3-1 15,-1 1 4-15,-1 3-5 0,2 2 3 16,-1 1-1-16,3 2-4 0,4 2 1 16,0-2 0-16,2 3 1 0,0-4-1 0,2-1-1 15,9-2 2-15,3-2-1 0,0-2-1 16,3-3 1-16,4-1 0 0,6-4 1 15,-3-3-2-15,7-1-2 0,-2 0 0 16,0-8 2-16,-2-4-3 0,-4-3 2 16,-2-1 2-16,-5-1 1 0,-4-1 0 15,-3-1 0-15,-7 1 2 0,-2 0-2 16,0 0 2-16,0-1 0 0,-8 1 0 15,-3-1 0-15,-3 1-2 0,-1 2-1 16,3-1 0-16,-5 5 0 0,-1 2-2 0,1 5-3 16,1 5-6-16,1 0-20 0,5 6-9 15,4 8-25-15,1 2-78 0,-1 0-181 16</inkml:trace>
  <inkml:trace contextRef="#ctx0" brushRef="#br0" timeOffset="-210463.37">28956 17329 50 0,'-2'0'87'0,"2"0"24"15,0 0-52-15,0 0-8 0,0 0-6 16,0 0-14-16,4 0-12 0,7 0 6 0,-1 2 1 15,4 4-7-15,3 3-2 0,0 0-1 16,-1 2-1-16,-1 1-8 16,-5-1-1-16,-2 2-5 0,0-1 0 15,1 0 1-15,-1 1-1 0,-2-2-2 0,0 0-6 16,-2 0-3-16,3 0-12 0,1-4-14 15,2 2-12-15,1-1-51 0,-1-1-87 16</inkml:trace>
  <inkml:trace contextRef="#ctx0" brushRef="#br0" timeOffset="-190865.25">29314 9670 4 0,'0'0'4'0,"0"0"-3"0,0 0 4 15,0 0 0-15,0 0 1 0,0 0 63 16,0-1-52-16,-2 0 4 0,2 0-2 15,-2 0-5-15,2 1-3 0,0 0-3 0,0 0 0 16,0 0 0-16,0 0-4 16,-2 0 5-16,2 0 5 0,0 0 1 15,0 0 3-15,0-1 3 0,0 0 9 16,0 1 3-16,-2 0-5 0,2-1-8 0,0-1-5 15,-2 0-3-15,2 0 3 0,0 1-2 16,0 1-2-16,-5-2-2 0,5 1-3 16,0 0 3-16,0 0 1 0,0 1-3 15,0-3 1-15,0 2 4 0,0 0-3 16,0 1 0-16,0-1-2 0,0 0 5 0,0 1-4 15,0 0-2-15,0 0-2 0,0-1 3 16,0 0-4-16,0 1 0 16,0 0 0-16,0-1 1 0,2 1-3 15,1 0 0-15,-1-1-1 0,0 1 0 0,2 0 1 16,0 0-1-16,2 0 1 0,2 1 1 15,1 2 0-15,1 0-1 0,0 0-1 16,3-2 1-16,-1 3 1 0,-2-1-1 16,3 1 0-16,-1 0 0 0,-1 1 3 15,-1 1-3-15,-4 2 0 0,2-1 0 16,1 3 1-16,1 0-1 0,0 0-1 0,3 0 2 15,-5 1-1-15,2 1 0 0,-1-1-2 16,1 0 0-16,-2 1 2 16,-2-2-1-16,3 2-1 0,1 0 3 0,0 0-1 15,5-1-1-15,-3 1-1 0,1-1 3 16,3-2 0-16,-1 2-4 0,-3-3 4 15,3 1-1-15,-3 1-1 0,-4-1 0 16,0-1 0-16,-1 2 2 16,1-1 0-16,0 2-1 0,-2 0 0 0,3 1 0 15,-1 1 1-15,0-1-2 0,3 1 0 0,1 0 2 16,-2-2-1-16,-1 2-1 0,-3 0 0 15,0 2 1-15,0 0-1 16,2-1 0-16,1 1 0 0,-1 0 2 16,-2 1 0-16,0-1-2 0,-2 0 0 0,3 2 2 15,-5-2-2-15,4 2 0 0,-4 0 0 16,2-2 2-16,-2 1-4 0,-2-1 4 15,2-1-2-15,-2-1-1 0,0-1 2 16,0 1-1-16,0-2 0 0,0 2 1 16,0 0 0-16,0 2-1 0,0-1 0 0,-2 1 1 15,-4 0 0-15,2-1-1 0,0 1-1 16,-5 1 3-16,1 0-2 0,0-1 0 15,0 0 0-15,-3 3 1 0,3-4 0 16,0-1-2-16,-3 2 1 0,3-3 1 16,-2 2 0-16,0 1-1 0,-1-2-1 15,3 4 3-15,-4 4-2 0,-5 2 0 16,0-2 2-16,3-3-2 0,2-3 1 15,-1 0-1-15,1-1 0 0,-3 2 1 16,3-2 0-16,-5 3-2 0,3-2 1 0,-1 2 1 16,1 3 0-16,-3 4-2 0,-7 3 1 15,1-2 4-15,2-8 1 0,11-4-5 16,6-4 0-16,0-2 1 0,2 0 2 15,-5-3-1-15,1 1 0 0,2 0 2 16,-4 2-3-16,-1-2 2 0,-1 3-2 16,4-4 1-16,-2 0 0 0,1-1-2 15,1 0 0-15,0-2 0 0,0 3 2 16,4-1-3-16,-4 0 1 0,-1 3 1 15,1-2 0-15,0 1-1 0,0-2 0 0,0 1 1 16,1-2-1-16,5 0 0 0,-4-1-1 16,4-1 0-16,0 0-6 0,0 0-14 15,0 0-17-15,13-4-11 0,-3-10-25 16,7-7-105-16</inkml:trace>
  <inkml:trace contextRef="#ctx0" brushRef="#br0" timeOffset="-189613.18">29428 9622 4 0,'0'0'11'0,"-3"0"50"0,1 0 28 16,0 0-51-16,2 0 9 0,-2 0-15 16,2 0 5-16,0 0-1 0,0 0-16 0,0 0-4 15,0 0 1-15,0-1-2 16,2-1 4-16,5 1-3 0,1 0-2 0,0 0-1 15,-2-1-1-15,5 1 3 16,1 1-5-16,2-1 0 0,3 1-4 0,2 0 0 16,-1 0-1-16,3 0 2 0,0 0-4 15,1 0-1-15,3 1 2 0,-4 2 2 16,6-1-5-16,-3 2 4 0,1 1 1 15,-2-1-4-15,0 3 0 0,4 0 1 16,-5 1 2-16,5 2-4 0,-4-2 1 0,-2 2-1 16,3 0 2-16,-1 0-2 0,0 2-1 15,2-3 0-15,0-1 3 16,-1 2-3-16,3-2 0 0,-2 0 1 15,2 0 1-15,-4 0-2 0,-1 0-1 16,-1 0 2-16,-2 2 0 0,-1-2-1 0,-1 0-1 16,3 1 2-16,-1-1-2 0,-2-1 1 15,1 2 1-15,-3 0-2 0,-1-1 3 16,1-1-2-16,-1-1-1 0,1 1 1 15,1 1 2-15,3 2-3 0,-3 0 1 16,1-1 1-16,1 2 1 0,1-1-2 0,2 0-1 16,-1 0 2-16,-3-1 1 0,1-1-2 15,-1 0-1-15,-5 2 2 16,1-1 0-16,-5 3-2 0,2-2 1 15,1 0 1-15,-1 2 1 0,2-2-2 0,1 1 2 16,1-1-1-16,3 0 4 0,-3-1-4 16,1-1-1-16,3 0 1 0,-1 0 1 15,-1 0-1-15,1 1-2 0,-3-1 2 16,-3-1 1-16,-1-1-2 0,-2 0 0 15,-1 0 1-15,1 0-1 0,-4 0-1 0,2 0 1 16,3 0 0-16,-3-1 2 0,2 2-3 16,2-2 1-16,-3 3 0 0,1 1 1 15,2 2-1-15,0-1-1 16,7 1 2-16,0 1 1 0,-5-1-3 0,0 1 0 15,-1-1 2-15,-3-2 1 0,-4-2-3 16,0-2 0-16,-2 1 2 0,-2-3 0 16,0 1 0-16,0-2-1 0,0 1 1 15,0 0 2-15,0-3-3 0,0 1 0 16,0-1 2-16,0 0-1 0,0 0-1 0,0 0 1 15,0 0 0-15,-2 0 4 0,0 0-5 16,-4 0 0-16,4 0 0 0,-4 0 2 16,4-1-3-16,-3 1 0 0,3-1-6 15,0 0-8-15,2 0-21 0,-2 0-28 16,-2-4-63-16,-2-3-270 0</inkml:trace>
  <inkml:trace contextRef="#ctx0" brushRef="#br0" timeOffset="-188493.11">31011 10376 10 0,'0'0'14'0,"0"0"-9"0,2 0 117 16,-2 0-71-16,0 0 2 0,0 0-1 15,0 0-18-15,0 0 1 0,0 0-6 16,0 0-5-16,-2 0-7 0,-2 0-1 16,0 0-5-16,0 0 5 0,-3 0-2 0,3 4-5 15,-4 4-2-15,2 1-1 0,-3 2 0 16,3 1-5-16,-2 1 1 15,4 2-1-15,-2-1 1 0,-1 0-2 16,1 2 0-16,0 1 2 0,0-1-2 0,-4 1 0 16,-1 0 0-16,-3-1 1 0,1-1 0 15,1 1-2-15,-3-1 1 0,3-1 1 16,-5-1 0-16,1-1-2 0,-1 1 1 15,1 2 2-15,3-1-2 0,-1-2 0 16,-3 0 0-16,5-1 1 0,-2 0 0 0,-1 0-1 16,-1 0 0-16,3 1 1 0,-3-1-3 15,1-2 2-15,3 4 0 16,-3 1 1-16,-5 4 1 0,-1 0 18 15,0-1-15-15,5-6 0 0,5-2 2 0,3 1-6 16,-6-1 1-16,3 0 1 0,1-2 1 16,2 0-4-16,-1-1 0 0,3-1 2 15,-2-1 0-15,0-3-4 0,-5 4 2 16,1-1 2-16,-5-1 0 0,-1 4-2 15,-1-1 2-15,-1 3 1 0,-5 2 1 0,0-1 6 16,2-1-4-16,3-2 1 16,7-3-3-16,-1 2-2 0,1-3-1 0,-1 2 1 15,-1-2 1-15,3 0-3 16,-3-1 0-16,5 2 1 0,-2 0 0 15,1-1-2-15,1 1 1 0,-2-2 2 0,-1 2-2 16,1-1-1-16,-1 0 1 0,3 0 2 16,-2-2-1-16,-1 1-2 0,3 0 1 15,0-1 1-15,-3-1-3 0,3 0 4 16,2 0-2-16,-3 0-2 0,3 0 3 15,0 0-2-15,-1 0 1 0,1 0 1 0,0-1-1 16,2-2 0-16,-5 3-1 0,-3 0 2 16,1 0-1-16,1 0 0 0,0 0-1 15,1 0 2-15,-1 0 0 16,0 0-2-16,-1 0 1 0,-1 0 1 0,5 0 0 15,-1 0-2-15,0 0 1 0,4 0 1 16,-5 0-1-16,1-2 0 0,-3 1-1 16,3 1 2-16,-2 0 0 0,-3 0-2 15,5 0 0-15,-2 0 3 0,1 0-2 16,1 0 0-16,-3 0-1 0,3 0 2 0,2 0-1 15,0 0 0-15,1 0-1 0,1 0 2 16,2 2 0-16,0-2-2 0,2 0 1 16,-2 1 0-16,4-1 1 0,-4 0-2 15,-1 3 0-15,5-2 1 0,-2 2 0 16,2-1-2-16,0-1-12 0,0 3-9 15,0 1-17-15,7-1-18 0,1-3-54 16,4-1-174-16</inkml:trace>
  <inkml:trace contextRef="#ctx0" brushRef="#br0" timeOffset="-186798.02">31017 10309 0 0,'0'1'92'0,"0"-1"-52"0,0 0-13 0,0 0 14 15,0 0-13-15,0 0 17 0,0 0-7 16,0 0-9-16,0 0-6 0,0 0-2 16,0 0-1-16,0 0 2 0,0 0-7 15,0 0-1-15,0 0-4 0,0-2-2 16,0 0 0-16,0 2-2 0,0-1-1 15,0 0 3-15,0 0-2 0,0 0-1 16,0 1 3-16,0 0 1 0,0 0-3 16,0 0 0-16,0-1 0 0,0 0-3 15,0 0 0-15,0 1 1 0,0 0-2 16,2 0 1-16,4 0-3 0,5-1 1 0,-1-1 2 15,2 2 1-15,1 0-1 16,3-2-4-16,1 1 3 0,2 1 1 0,-1-2-2 16,5 2-1-16,4 0 2 0,0 0 1 15,2 0-2-15,4 0 2 0,2 0 1 16,2 0-2-16,0 0 0 0,0 0-2 15,-1 0 1-15,-3 0 0 0,-2 0-1 16,-2 0 0-16,-5 3 1 0,-1-1 0 16,-4 0-1-16,-5 1-1 0,1-3 0 15,-5 2 1-15,0-1 0 0,1-1 0 0,-1 0 2 16,-4 0-2-16,0 0 0 0,-1-1 0 15,-1 0 1-15,-2 1 2 0,0-2-2 16,-2 2 2-16,0-1 1 0,0-1 2 16,0 1 0-16,0 0-5 0,0-2 3 15,0 2-2-15,0 0-3 0,-2 1 1 16,0 0 1-16,-2 0-1 0,4 0-1 15,-3 0 1-15,1 0 1 0,-2 0-1 16,2 0 0-16,0 0-1 0,0 1 2 16,0 2-1-16,2-1-1 0,-2 1 1 0,0 1 0 15,0 1 1-15,-2 1-2 0,4-1 1 16,0 3 0-16,-2 0 1 0,0 2-2 15,2 3 1-15,0 2 0 0,0-1 1 16,0 3-2-16,-3 1 1 0,1 0 2 16,2 3-1-16,0 2-2 0,-4 0 1 0,4 3 1 15,-4 1 0-15,0 0-1 16,0 2 0-16,-2-1 1 0,4-1 0 15,-3 1-1-15,3 1 0 0,2-3 1 16,0 2-2-16,0-2 1 0,0 3 0 0,0 1 2 16,0 2 9-16,0 1 5 0,0-5-12 15,0-2-1-15,0 2 0 0,0-1-2 16,-2 2-1-16,-2 1 5 0,0-4 2 15,2-2-8-15,-2-2 2 0,0 0 1 16,2 4 1-16,-5 2-4 0,7 2 1 0,-4-1 12 16,0-6-3-16,2-6-9 0,-2-3 1 15,2-2 1-15,2-1 1 16,-2-1-3-16,-4 0 0 0,4-1 2 15,-5-1-1-15,5 1-1 0,-2 2 0 0,0 0 2 16,0-2-2-16,0 0 7 0,4-2-7 16,0-2 1-16,0-1 0 0,0-1-1 15,0-2 0-15,0 1 1 0,0 0 0 16,0-1-1-16,0 3-1 0,0-1 2 15,0-1 0-15,2 1-1 0,2 2-1 16,-4-3 2-16,2 1-1 0,-2-1-2 0,0 1-1 16,0-2 1-16,0 0-1 0,0 0-11 15,0 1-3-15,0-1-11 16,0-1-17-16,2 0-23 0,6-4-45 15,-1-6-284-15</inkml:trace>
  <inkml:trace contextRef="#ctx0" brushRef="#br0" timeOffset="-185064.92">31509 11570 7 0,'0'0'17'15,"2"0"-4"-15,4 0 134 0,-6 0-120 16,5 0 16-16,-1 0-2 0,-4-4-5 0,4 2-1 15,0 0-12-15,-2 1-9 0,-2 0 4 16,2-2-2-16,0 3-4 0,0-1 1 16,-2 0-6-16,2 1 5 0,-2 0-1 15,0 0 6-15,0 0-7 0,0 0 0 16,0-2-2-16,0 2-1 0,2-1 1 0,0 1-1 15,-2-1 1-15,0 0-1 0,0 1 0 16,2-2 0-16,-2 2 3 0,0 0-4 16,3-1 1-16,1 0 0 15,0-2-1-15,2 2 3 0,-2-1-2 0,2 2 0 16,5 0-2-16,-5 0 3 0,4 0-6 15,1 0 3-15,1 0 0 0,0 0 2 16,1 6-4-16,-1 0 1 0,1 0 0 16,1 2 0-16,-4 0 0 0,5 3-5 15,-5-1 4-15,3 3 1 0,-3-1-3 16,-2 1 0-16,-2 3 1 0,-1 0 1 0,-5 0-3 15,0 0-1-15,0 1 3 0,-7-2 0 16,-5 1-1-16,-3 1 0 0,-1 1 0 16,-1-1 1-16,-3-1-3 15,3 0 0-15,-1-5 2 0,-1 0-1 0,0-1-1 16,-1-4 0-16,1 0 1 0,3 0 0 15,1-4-1-15,1 1 0 0,1-3 0 16,3 0 1-16,2 0-1 0,3 0 1 16,1-1 0-16,4-2 2 0,-2 1-3 15,2-1 1-15,0 1 0 0,0 1 1 0,0-1-2 16,0 0-1-16,2 2 1 0,5-1 1 15,1 1 0-15,2 0-1 0,-2 0 2 16,5 0-1-16,-1 1-1 0,1 3 0 16,1 5 2-16,3 1 0 0,-5 2-2 15,2 0 0-15,-1 2 2 0,-3 0 0 16,-2-1-2-16,-1 1 0 0,-1 2 1 15,-4-2 0-15,-2 1 0 0,2 4-2 16,-2 3 2-16,0 1-1 0,-4 0 3 16,-2-5-3-16,2-4 2 0,-3-4 0 0,1 2 0 15,-2-1-2-15,0-1 2 0,-1-3 0 16,-3 0-1-16,2-4 1 0,-9-1-2 15,2-1 2-15,-1-1 0 0,-1 0-1 16,3 0 3-16,-3 0-1 0,3-2-2 16,-1-2 0-16,0-1 1 0,1 1-1 15,1 1-1-15,1 2 1 0,4 0 0 16,6-2-6-16,-1 2-12 0,3-1-13 15,2 2-9-15,0-3-24 0,4-2-37 16,3-8-102-16</inkml:trace>
  <inkml:trace contextRef="#ctx0" brushRef="#br0" timeOffset="-184393.88">31838 11344 117 0,'0'-8'37'16,"0"-1"-1"-16,-2 5-8 0,2-3-8 15,-4 1 10-15,-1 1 0 0,-1-1 2 0,-2 1-4 16,-2 4-5-16,-3-2-2 0,-3 3-2 16,-3 0-3-16,-4 0-3 0,-1 0 0 15,-7 4 1-15,0 8-1 0,-7 0 1 16,-7 7-1-16,-3 3 2 0,-7-1-4 15,1 4-2-15,-6 2 4 0,6 4-4 0,0 5 0 16,5 4-2-16,3 1-1 0,7 4-3 16,6 1 1-16,2 4-4 15,6 4 1-15,4 0 1 0,7 1-1 16,6 0-1-16,1-3 0 0,5 3 2 0,0 0-1 15,2-2-1-15,0-1 7 0,2-2 3 16,11-5-6-16,1-1-2 0,5-2 0 16,4-4-2-16,6-2 1 0,6-6-2 15,8-4 0-15,9-6 3 0,10-4-2 16,8-4-1-16,2-3 1 0,1-5 1 0,-3-4-1 15,-8 0-2-15,-4-10 2 0,-8-7 1 16,-5-4-1-16,-4-7 0 0,-3-3 0 16,-5-5 0-16,-2-2 4 15,-7-5 0-15,-3-5-1 0,0-6 0 0,-5-7 2 16,-1-6-4-16,-1-5-1 0,-5 0 2 15,-3-2-2-15,-2 2-1 0,-4 3 0 16,0 6 0-16,-6 11-6 0,-17 13 1 16,-10 11-3-16,-11 7-9 0,-1 10-16 15,6 7-8-15,8 4-3 0,8 0-7 0,9 12-125 16</inkml:trace>
  <inkml:trace contextRef="#ctx0" brushRef="#br0" timeOffset="-183648.84">31602 12628 77 0,'2'0'-5'16,"-2"0"180"-16,2 0-107 15,-2 0-25-15,0 0 13 0,2 0-13 16,-2 0-5-16,0 0-17 0,0 8-4 15,0 6 1-15,0 3-3 0,2 5-4 0,-2 4-2 16,0 5 0-16,0 7-5 0,0 5 1 16,0 4 1-16,0 2 4 0,-4 3-8 15,0 10 1-15,-8 4 0 0,-3-3 41 16,7-9-22-16,0-11-17 0,8-9-5 15,-2-3 4-15,-2 0 2 0,-1-5-4 0,1-4 0 16,2-5 1-16,0-5 1 0,-2-4-3 16,4-3 0-16,0 0 0 15,0-2-2-15,0-1 1 0,0 1 1 16,2-3-1-16,2 1-1 0,2 2 0 0,-1-3 0 15,3 0-8-15,0 0-12 0,2-3-16 16,3-4-21-16,-5-1-41 0,-4-4-138 16</inkml:trace>
  <inkml:trace contextRef="#ctx0" brushRef="#br0" timeOffset="-183021.8">30908 13430 46 0,'0'0'20'16,"0"-1"186"-16,0 1-171 0,0-2 18 15,0 2-8-15,0 0-14 0,0 0-2 16,0-1-14-16,0 1-7 0,0 0-3 16,0 0-2-16,10 0 7 0,2 0-4 15,9 0 0-15,2 1-6 0,6 1 5 16,8-1 2-16,10 0-2 0,7-1-1 15,12 0 1-15,13 0 3 0,4 0 4 16,1 0-4-16,5-2-7 0,-8-1 3 16,-3 1-2-16,-7 1-1 0,-3 0 0 0,-8-2 0 15,-4 2 1-15,-13-2-2 0,-2 1 4 16,-5-1 7-16,-14 0 10 0,-5-1-10 15,-5 1 1-15,-10-1 5 0,2 2 3 16,1-1-4-16,-5 0-8 0,0 1 1 16,0 1 1-16,0 0-7 0,0 0-2 15,0 1 0-15,-5 0-1 0,1 0-2 16,0 0 2-16,0 4 0 0,0 3-4 15,-2-2-10-15,-1 0-3 0,3 0-9 16,-2 0-16-16,-2 0-15 0,0-2-32 0,-5-2-124 16</inkml:trace>
  <inkml:trace contextRef="#ctx0" brushRef="#br0" timeOffset="-182507.77">31424 13666 49 0,'0'0'17'0,"0"0"115"0,0 0-35 16,0 0-52-16,0 0 22 0,0 0-19 15,0 0-6-15,0 0-4 0,0 0-15 0,0-3-9 16,9 1 6-16,-1 2-2 0,8-3-1 16,1 1-3-16,8-1 1 15,2-2 1-15,2 2-4 0,2-1-3 16,0 1-2-16,-7-1-2 0,-1 2-2 0,-6-1-2 15,-5 2 0-15,-2-1-1 0,-5 2-1 16,-1 0-1-16,-2 0-3 0,-2 0-1 16,0 0-7-16,0 0-6 0,0 2-8 15,0 3-7-15,0-3-5 0,0 1-10 16,0 2-18-16,0-2-47 0,-2 0-85 0</inkml:trace>
  <inkml:trace contextRef="#ctx0" brushRef="#br0" timeOffset="-182284.76">31526 13785 4 0,'6'0'370'0,"6"-4"-317"0,-1 2-1 15,3-3-14-15,1 2-11 0,1 0 2 16,5 0-14-16,-3 2-9 0,3 0-2 16,-4 1-5-16,1 0 0 15,-3-1 1-15,-1 1-25 0,-1 0-20 0,-1 0-73 16,-4 0-166-16</inkml:trace>
  <inkml:trace contextRef="#ctx0" brushRef="#br0" timeOffset="-179656.61">27724 8400 104 0,'2'0'20'15,"-2"0"157"-15,0 0-115 0,0 0-4 16,0 0-13-16,0 0-6 0,0 0-9 0,0 0-7 16,-2 0-4-16,0 0-7 0,-2 4-4 15,2 3 1-15,0 3 7 0,2 1-4 16,0 0 0-16,0 3-2 0,0 1 1 15,0 3-5-15,0 2 0 0,0 2 14 16,0-1-14-16,0 0-3 0,-2 1-1 0,-2 2-2 16,2-3 3-16,0 1-1 0,-3-2-2 15,3 0 1-15,0-3 0 0,2-2-1 16,0 0 0-16,0-2 0 15,0-4 0-15,0-1-5 0,0-1-4 0,2-4-10 16,5-1-12-16,-1-1-9 0,0-1-12 16,2 0-17-16,0 0-46 0,-5-1-94 15</inkml:trace>
  <inkml:trace contextRef="#ctx0" brushRef="#br0" timeOffset="-179343.59">27540 8660 33 0,'-6'-5'72'0,"2"-1"18"15,2 2-7-15,-2 0-11 0,0 1-10 16,2 0-12-16,2 2-8 0,0-1-9 16,0 2-5-16,0-3-9 0,10 3-6 15,6 0 2-15,9-1-2 0,8 1-2 16,4 0 0-16,9 0-9 0,6 0 0 15,3 0 1-15,1 0-3 0,-2 0 0 16,-9 1-10-16,-1 4-20 0,-9 1-19 16,-6 2-21-16,-6-3-43 0,-3 1-127 15</inkml:trace>
  <inkml:trace contextRef="#ctx0" brushRef="#br0" timeOffset="-176916.45">29607 9959 6 0,'0'-2'2'0,"0"2"0"16,2-2 0-16,1 1-1 0,-1 0 3 16,0 0 28-16,-2 0-19 0,0 0-11 15,2-1 11-15,0 2-1 0,-2-1 12 16,0-2-2-16,0 2-2 0,0-1-4 15,0 2 2-15,0-1 1 0,0 1 4 16,0 0 1-16,-2 0-2 0,2 0 10 16,-2 0 0-16,2 0 1 0,0 0-3 15,0-1-4-15,0 1-1 0,0 0 1 0,0-1-3 16,0 1-2-16,-2-2-11 0,-3-1-1 15,-3 3-2-15,0 0 1 0,2 0-6 16,-5 0 2-16,3 0-4 0,-2 0 2 16,-1 0 0-16,3 0 1 0,-2 0-4 15,2 0 5-15,-5 0 2 0,1 0 0 16,-3 0-1-16,-1 0 1 0,-5 0-2 15,-4 0 0-15,3 0-2 0,-5 0 0 16,-2 0 1-16,2 2-1 0,-2 0-2 16,0-1 1-16,2 0-1 0,0 0 1 15,-2 1-1-15,2-1 0 0,3-1 1 0,-1 2 0 16,4 1-1-16,3 1 0 0,3-2 2 15,7 0 0-15,0 0-4 16,3 0 3-16,1 0 2 0,0 0-1 0,2 0-1 16,-4 2-1-16,4-2 1 0,-4 2 0 15,-1-2-2-15,-1 1 1 0,0 0 2 0,2-1-1 16,-3-2-1-16,3 2 0 15,2-1 1-15,0 0 0 0,4 0-1 16,-2 0-1-16,2-1 3 0,-2 0-2 16,2 0 0-16,0 0-1 0,0 0 2 0,0 0-3 15,2 0 0-15,0-1 0 0,2-1 2 16,0 0-1-16,-4 1 1 0,0 1-1 15,0-1 1-15,0 1-3 0,2-1-4 16,-2 1-6-16,0 0-6 0,2 0-14 16,2 0-8-16,3 0-11 0,-1 0-49 0,0 0-116 15</inkml:trace>
  <inkml:trace contextRef="#ctx0" brushRef="#br0" timeOffset="-176603.43">29029 9975 35 0,'2'0'19'0,"-2"0"17"0,0-2 115 15,0-4-125-15,0 2 26 0,0 0-8 0,0 0-8 16,0 0-12-16,-2 1-10 0,-9-1-1 15,3 2-4-15,-4 1-1 0,-3 1-2 16,1 0 2-16,-1 0 2 16,-1 0 1-16,3 4 0 0,1 3 1 0,4-1-5 15,3 1 0-15,1 0-2 0,4 1-5 16,0 0 1-16,0-1-1 0,4 0 0 15,5-3 1-15,1-1 1 0,-2-3-2 16,3 0 1-16,-3 0 1 0,-4 0 0 16,0-6 1-16,-4 0-1 0,2 0-1 15,-2 1 1-15,0-1-2 0,0 1-5 0,0 1-7 16,0 0-12-16,0 1-27 0,0-1-43 15,0-4-124-15</inkml:trace>
  <inkml:trace contextRef="#ctx0" brushRef="#br0" timeOffset="-176406.42">29029 9975 34 0</inkml:trace>
  <inkml:trace contextRef="#ctx0" brushRef="#br0" timeOffset="-176080.4">29029 9975 34 0,'-46'-23'4'0,"46"23"-1"0,0 0 40 0,0 0 51 0,-2 0-41 15,0 0 1-15,-2 0-28 0,0-1-3 16,-3-2 4-16,5 0-7 0,-6-1 0 0,4 1-3 16,-4-2-2-16,-5 0-5 0,5 1-1 15,-4-2 1-15,1 0-3 0,1-2 4 16,0-2 2-16,-1 1-3 0,1-2-2 15,-2 0-3-15,1 0 4 0,-3-1-2 16,-3 0 1-16,1-2-2 0,-5 2-6 16,2 0 4-16,-3 0 1 0,-3 1-7 15,2 1 2-15,0 0 2 0,5 0 0 16,3 1-2-16,3 2 0 0,0-1 2 15,-1 1-3-15,-1 1 2 0,3 1 1 0,1 0 2 16,0 1 0-16,1-2-2 0,1 2-3 16,2 2 4-16,-2-2 1 0,1 4 0 15,3-1-2-15,-4-1-1 0,0 2 0 16,0-1-1-16,-1 1 0 0,9 0 3 15,-4 0-1-15,4 0-4 0,0 0 0 0,0 0 2 16,0 3 0-16,4 2-3 16,5 1 3-16,-1-1-11 0,4 1-15 15,1 3-28-15,-3-3-34 0,-2-1-124 16</inkml:trace>
  <inkml:trace contextRef="#ctx0" brushRef="#br0" timeOffset="-174971.34">28597 10024 6 0,'0'0'15'0,"2"0"-1"16,0 0-11-16,-2 0 34 0,0 0 66 15,0 0-76-15,0 0 3 0,0 0 3 0,0 0 8 16,0 0 3-16,0 0-20 0,0 0-2 15,0 0-5-15,0-2-3 0,-2 0-4 16,2 1-1-16,-5 1 0 16,3-1 1-16,-2 1-5 0,0-4 2 0,2 3 1 15,-4 0 3-15,2-1-3 0,-2 1-1 16,-3 1-1-16,1 0-5 0,0-1 0 15,-3 1 0-15,-1 0 1 0,0 0 1 16,-3 0-3-16,3 0-2 0,-3 0 4 16,3 0-1-16,-3 0-1 0,3 0-1 0,-2 0 3 15,-3 0 1-15,2 0 1 0,3 0-1 16,-2 0 2-16,-3-1-3 0,7 0 2 15,-3 0-3-15,3-1 3 0,2 2-1 16,-1 0-3-16,5-2 0 0,-4 1 2 16,4-1 0-16,0 0-1 0,-4 0-2 15,-1 2 3-15,1-2-2 0,-4 2 0 16,-3 0-1-16,1 0 2 0,-1 0 0 15,1-2-1-15,1 2 0 0,-1-2 1 16,1 0 1-16,1 0-3 0,4-1 1 0,4 0 1 16,0 1 2-16,-1-2-4 0,3 2 5 15,0-1 0-15,2 2 1 0,0 1-2 16,-2-2-1-16,0 2 1 0,0-1 0 15,0 1-3-15,-2-1 0 0,0 1 1 16,4 0 1-16,-9 0-3 0,3-2 1 16,-2 1 0-16,-2 0-1 0,-1 0 3 15,3 1-3-15,-2 0 2 0,1 0-1 16,5 0 0-16,0 0 0 0,2 0 0 15,-2 0-2-15,2 0 2 0,2 0 0 16,0 0 0-16,0 0 1 0,-2 0-2 0,-2 0 1 16,0 0 1-16,-3 0 0 0,1 0-2 15,2 0 0-15,-4 0 2 0,2 0-1 16,-1 0 0-16,-1 0-1 15,4 0 2-15,0 0 1 0,0 0-3 0,4 0 0 16,-4 0 2-16,1 0 0 0,1 0-1 16,0 0-1-16,0 0 3 0,0 0-1 15,-2 0-2-15,4 0 1 0,-2 0 1 16,0 0 0-16,0 0-1 0,2 0 0 15,0 0 1-15,0 0-1 0,0 0-3 0,0 0 0 16,0 0 3-16,0 0 1 0,0 0-2 16,0 0 0-16,0 0 2 0,0 0 1 15,0 0-3-15,0 0 1 0,0 0 1 16,0 0 0-16,0 0-1 0,0 0 0 15,0 0 1-15,2 0-1 0,2 0 0 0,-4 0-1 16,4 0 2-16,-4 0-1 16,0 0-1-16,2 0-1 0,0 0 1 15,2 0-2-15,3 0-9 0,-1 0-5 16,0 0-16-16,-2 0-18 0,4 0-56 0,-1 0-134 15</inkml:trace>
  <inkml:trace contextRef="#ctx0" brushRef="#br0" timeOffset="-172843.22">27923 9947 29 0,'0'-3'37'0,"0"1"29"15,0-1-31-15,0 2-2 0,0-2 1 16,0 2-8-16,0-2-2 0,0 0-5 15,0 2-3-15,0-3-1 0,0 0-5 16,-2 0-3-16,0-2 2 0,-3 1 4 16,3 0-5-16,2-1-2 0,0 1 1 15,-2-2 2-15,2-2 1 0,0 2-1 16,0-3 3-16,0 2 0 0,0-2-2 15,0 2-1-15,0 0-2 0,0 0 1 0,0 0 2 16,0 1-4-16,0 1 3 0,0 0-6 16,0 1-1-16,0-1 0 0,0 0 1 15,0 0 1-15,0 1-4 0,0-1 3 16,0 1 1-16,0-1-2 0,0 0-4 15,0-1 4-15,0 2 0 0,0-2-2 16,2 1 0-16,-2 0 0 0,2 0 2 16,3 2-2-16,-3 0-1 0,0-1 1 15,-2 1 1-15,2 0-1 0,0-1 0 16,-2 2 2-16,2-2 3 0,0-1-1 15,-2 0-1-15,0-1 0 0,0 0 3 0,-4-1-2 16,0 1-4-16,0 0 3 0,-1 0 0 16,3 1-2-16,0 1-2 0,2 0 2 15,-2-1 1-15,0 3-1 0,2-1-3 16,0-1 3-16,0 1 1 0,0 0-1 15,0 1-3-15,0-1 3 0,0-3 1 16,0 3-4-16,0-1 4 0,0-2-2 16,0 3-1-16,4-2 1 0,-4 0 0 15,2-2 0-15,0-1 2 0,0 3-1 16,-2-1-1-16,5 2 0 0,-5-1 3 0,2 1-3 15,-2-1 0-15,0 2 2 0,2-1 1 16,-2 0-2-16,2-1 0 0,0 0 0 16,-2 1 1-16,2 0-1 0,-2 2-1 15,0 1 1-15,0 0 2 0,0-2-1 16,0 4-2-16,0-2 1 0,0 0-12 0,0 1 30 15,0 0-23-15,0 0 3 16,0 0-11-16,0-2 32 0,0 0-36 16,0 0 32-16,0-2-32 0,0 2 23 15,0-4-6-15,2 1-1 0,2 1-2 0,-2 0 3 16,0 1-2-16,0-2 2 0,0 0 0 15,0 2 0-15,-2-1 0 0,0 0 2 16,0-1 1-16,3 0-3 0,-1-2-1 16,0 1 2-16,0 1-2 0,-2 0 2 15,0 1-2-15,2 2 1 0,-2-4 1 0,0 2-2 16,2-1 1-16,-2 2-1 0,0 2 2 15,0-3-1-15,0 2-2 16,0-2 1-16,0 0 2 0,0 0-1 16,0 0-2-16,0-1 2 0,0-1 0 0,0 1-2 15,0-2 1-15,0 2 0 0,0-1 2 16,0 0-2-16,0 4-1 0,0 0 2 15,0 0-2-15,0 1 1 0,0-1-1 16,0 2 3-16,0-1-1 0,-2 0-1 16,0-1 0-16,2 1 0 0,0 1 3 0,-2-1-3 15,2 0 0-15,-2 0 0 0,0-2 1 16,2 0-1-16,-3 1-1 15,1 0 2-15,0-1-1 0,0 0 0 16,0 2 0-16,2-2 0 0,-2 1 1 0,0 0-1 16,-2 1-1-16,4 1 2 0,-2-2 0 15,2 2-2-15,0 1 1 0,0 0 0 16,0 0 1-16,0 0-3 0,0 0 2 15,0 0 0-15,0 0 0 0,0 0 0 16,0 0 0-16,0-3 2 0,0 0-2 16,0-2 0-16,0 1-1 0,0 1 2 0,0-2 0 15,0 4-2-15,0-2 1 0,0 1 0 16,0 0 1-16,0 0-1 0,0-1-1 15,0 1 1-15,0 2 1 16,0 0-1-16,0 0-2 0,0 0 3 0,0 0-2 16,0 0 0-16,0 0 0 0,0 0-1 15,0 0 1-15,0 0 1 0,0 0-1 16,0 0 2-16,0 0 0 0,0 0 1 15,0 0-2-15,0 0 0 0,0 0 1 16,0 0-1-16,0 0-1 0,0 0 2 0,0 0-1 16,0 0 0-16,0-1-1 0,0-1 2 15,0 0-1-15,0-1 0 0,0 2 0 16,0 0 1-16,0 0 0 0,0 0-2 15,0 0 1-15,0 1 0 0,0 0 1 16,0 0-3-16,0 0 2 0,0 0 0 16,0 0 0-16,0 0 0 0,0-1 0 15,0 0 1-15,2-2 0 0,-2-3-3 16,2 1 2-16,0-3 1 0,0 0 0 15,0 0-2-15,2 1 1 0,-2 1 1 0,0 1-1 16,1 1 0-16,-1 2-1 0,-2-3 2 16,0 1 0-16,0 1-2 0,0 1 1 15,0 2 0-15,0-1 1 0,2 1-2 16,-2 0 0-16,0 0 2 0,0 0-1 15,0 0 0-15,0 0-1 0,0 0 2 16,0 0-1-16,0 0-1 0,0 0 2 16,0 0 0-16,0-2 0 0,0 0-2 15,0 0 1-15,0 0 0 0,0 2 1 16,0-1-1-16,2 1-1 0,-2 0 1 0,0 0 1 15,0 0-2-15,0-2 0 0,0 1 2 16,0 1 0-16,0 0-1 0,0 0 0 16,0 0 2-16,0 0-1 0,0-1-2 15,0-1 0-15,0 1 2 0,0 0-1 16,0 0-1-16,0 1-5 0,0 0-8 0,0 1-7 15,0 8-12-15,8 3-24 16,-2-5-67-16,-2-6-191 0</inkml:trace>
  <inkml:trace contextRef="#ctx0" brushRef="#br0" timeOffset="-161073.55">28026 10092 200 0,'0'0'29'0,"-4"0"10"16,-2 0-6-16,4-1-11 0,-3 1 3 16,3 0 0-16,2 0 1 0,-2 0-12 15,2 0-2-15,0 0-3 0,0 0-1 16,0 0 5-16,-2 0-1 0,-2 0 2 15,4 0-2-15,-4 0-10 0,2 0 4 16,2 0 0-16,0 0-5 0,0 0 0 16,0 0 0-16,0 0 2 0,0 0-3 15,0 0 1-15,0 0 5 0,0 0 5 0,0 0 3 16,0 0 3-16,0 0-2 0,0-1-2 15,0-3-2-15,0 1-9 0,0 2 1 16,0-1 0-16,0 2 3 0,0 0 0 16,-2-1 0-16,2 1 0 0,0-1-3 15,0 1 0-15,0-2 1 0,-2 1 1 0,2 1-6 16,0-1 3-16,-2 1 0 15,2 0 1-15,0-1-2 0,0 0-1 16,0 1 1-16,-2 0 1 0,2 0-2 16,0 0-1-16,0 0 2 0,-2 0 1 0,2 0-1 15,-5 0-1-15,3 0 0 0,-2 0-1 16,4 3 1-16,-4 3 1 0,2-1-1 15,0 5 0-15,2 1 1 0,0-1-2 16,0 2 2-16,-2 3 0 0,0 3 0 16,0 3-1-16,0 1 4 0,2 0 0 15,0 2-3-15,0 1 0 0,0-1-3 0,0 1 6 16,0 0-2-16,2-3-1 15,0 1 0-15,-2-2 3 0,0 0-3 16,0 0-1-16,0 0 2 0,0-3 1 16,0 1-3-16,0-3-1 0,0-2 2 0,0-1 2 15,0 1-3-15,2 0 0 0,2-1 0 16,0-2 0-16,-2-3 1 0,0-2-2 15,0-1 2-15,0 0 0 0,-2-1-2 16,0 0 1-16,0 1 1 0,0 0 1 16,0 0-3-16,0 0 1 0,0-1 0 0,0 1 2 15,0 4-3-15,0-3 1 0,0 2 0 16,0-1 2-16,0-2-2 15,0 2-1-15,0-1 2 0,0 0-3 16,0 0 2-16,0 2 2 0,0 1-4 0,0 0 2 16,0-2 0-16,0 0 0 0,0-2 1 15,0-2-1-15,0 1 0 0,0-2 1 16,0 1-3-16,0-2 3 0,0-1-1 15,0 0-1-15,3 0 1 0,-1 0 2 16,0 0-1-16,0 0 0 0,2 0 2 0,-4 0 0 16,2-6-2-16,0 0-1 0,0-2 1 15,-2 0-2-15,2 0-5 0,2-1-5 16,0 0-7-16,3 3-16 15,-5-1-19-15,2 1-47 0,-4 0-122 0,0 1-41 16</inkml:trace>
  <inkml:trace contextRef="#ctx0" brushRef="#br0" timeOffset="-160400.51">28034 10757 1 0,'-2'0'10'16,"0"0"144"-16,-2 0-84 0,4 0-26 0,-2 0 9 15,-2 0-11-15,4 0 2 0,0 0-13 16,0 0-7-16,0 0-2 0,0 0-3 16,0 0-7-16,0 0-7 0,0 0-4 15,4 0 6-15,2 0 3 0,2 0 0 16,3 0-7-16,-1-2 0 0,5 1 0 15,-3 0-1-15,5 0 0 0,-1-1-4 16,1 1 5-16,-1-1-1 0,1 0-1 16,-3 0 1-16,3-2 3 0,-1 1-3 15,5 0 0-15,0 1 1 0,-1 1 1 16,3-1 4-16,2 0-5 0,-3 2-1 0,-1 0 1 15,-2 0-3-15,-3 0-1 0,1 0 1 16,-5 2 1-16,1 0 0 0,-3 1-1 16,-2-1 0-16,5 1 1 0,1 1 0 15,3-2-2-15,-1 1 2 0,-1-1 0 16,-5-1 0-16,0 1-1 0,-3-2 1 15,-3 0 0-15,0 0 0 0,-2 0 1 16,-2 0 0-16,4 0-2 0,-4 0 2 16,4 0-1-16,0 0-2 0,0 0 2 15,-4 0 1-15,5 1-4 0,-5-1 1 0,0 0 2 16,0 0 1-16,0 0-1 0,0 0 2 15,0 0 3-15,0 0 1 0,0 0-7 16,-5 0-1-16,1 0-1 0,0 0 1 16,-2 0-6-16,4 0-10 0,0 0-3 15,0 0-6-15,2 3 7 0,0 0 1 0,0 2-6 16,0-1 4-16,0-2 0 15,0 0 9-15,0-1 4 0,0-1 3 16,0 0 4-16,0 0 4 0,2 0 2 16,0 0-1-16,-2 0 0 0,0-1-5 0,0-1-1 15,0-1-18-15,0-4-79 0,0 0-135 16</inkml:trace>
  <inkml:trace contextRef="#ctx0" brushRef="#br0" timeOffset="-159581.46">28609 10489 0 0,'-4'4'9'0,"0"-3"8"16,2 0 43-16,-5-1-14 15,3 0-12-15,0 0 9 0,-2 0-1 0,2 0-2 16,-2 0-3-16,1 0 3 0,1 0-2 16,-2 0-6-16,2 0-2 0,2 0 2 15,0-1-7-15,-2-1-4 0,4 0 4 16,-2 1-2-16,2-1-6 0,0 2 0 15,0 0-2-15,0 0-4 0,0 0 1 0,0-1-4 16,0 1 1-16,0 0-6 0,0-1 0 16,0 1 1-16,0 0-4 0,2 0 3 15,8 2-2-15,0 5 3 0,1 0-1 16,1 3-1-16,-4-1-2 0,7 2 2 15,-3 2 0-15,5-1-2 0,-1 0 0 16,1 0 0-16,1 0 0 0,-1-2 1 16,0 1-2-16,-1-3 2 0,3-1-1 15,-5 1-1-15,-1-3 0 0,1 3 1 16,-4-3 1-16,3 2-1 0,-1 0-2 0,1-1 3 15,1 2 0-15,-4-2-1 0,1 1-1 16,-3 0 1-16,2 0 2 0,-3-2-3 16,-1 1 0-16,-4-5 2 0,0 2-1 15,-2-1 0-15,2-2 0 0,-2 3-1 16,0-2 3-16,0 0-2 0,0-1-1 15,0 0 2-15,0 0-2 0,0 0 1 16,0 0 1-16,0 1-2 0,0 0 2 16,0 1-2-16,0-1 2 0,0 1-2 15,0 1 1-15,0-2 1 0,0-1-2 0,0 0-1 16,0 0-2-16,0 0-4 0,0 0-11 15,0 0-9-15,0 0-18 0,2 0-37 16,0-7-98-16,0-2-122 0</inkml:trace>
  <inkml:trace contextRef="#ctx0" brushRef="#br0" timeOffset="-158485.4">29033 10674 3 0,'0'1'5'0,"0"-1"2"0,0 0 178 15,0 0-148-15,0 0 5 0,0 0-3 16,0 0-10-16,0-1 5 0,0 1-8 0,0 0 1 16,0 0-1-16,0 0-8 0,0-1-4 15,0 1-4-15,0 0 1 16,0 0-6-16,0 0 3 0,0 0-2 15,0 0 4-15,0 0-3 0,0 0 0 0,0 0-2 16,0 0-1-16,0 0-1 0,0 0-2 16,0 0 0-16,4 0 1 0,0 0 1 15,2 0-1-15,0 0-1 0,-1 0 2 16,3 0-1-16,0 0-1 0,0 0 1 15,3 0 1-15,3 0-2 0,-4 0 3 0,7 0-4 16,-3-3 2-16,3 3 0 0,0-1-2 16,-3-1 0-16,5 1-2 0,-1-2 3 15,1 1-1-15,-3 0 0 16,-1 2 2-16,1 0-2 0,-3-1 0 0,1 0 2 15,1-2 0-15,-1 2 1 0,1 1-2 16,-1 0 1-16,3 0-1 0,1 0 2 16,-3 0 1-16,-5 0-1 0,0 0 0 15,-1 0-4-15,1 0 2 0,4 0 0 16,-3 0 2-16,5 0-2 0,-3 0-1 15,-1 0 1-15,3 0 3 0,-5 0-3 0,0 0-1 16,-1 0 7-16,-5 0-4 0,0 0 0 16,4 0-3-16,-4 1 5 0,0-1 0 15,1 0-2-15,-1 1-3 16,-2-1 1-16,0 0 2 0,4 0-1 0,-2 0-1 15,2 0-1-15,3 0 3 0,-3 0-2 16,2 0-1-16,-2 0 0 0,-2 0 1 16,3 0 0-16,-3 0-2 0,0 0 2 15,0 0 0-15,2 0-3 0,0 0 4 16,3 0-1-16,-3 0 3 0,6 0 0 0,3 0-4 15,-1 0 1-15,5 0 8 0,-1 0-7 16,-3 0-2-16,-1 3 0 0,-3-2 2 16,-3-1-1-16,-4 0-1 0,-4 0 0 15,0 1 4-15,0-1 2 0,0 1-2 16,0-1 2-16,0 0 0 0,0 0-1 15,0 1-2-15,0-1-1 0,0 0 0 16,0 0-3-16,0 0 1 0,0 0 0 16,0 0 4-16,0 0-1 0,-2 0-2 15,2 0 3-15,-2 0-2 0,0 0-1 0,0 0-2 16,-2 0 1-16,4 0 0 0,-2 0-1 15,-7 0-11-15,5 0-14 0,-4 1-9 16,4 0-19-16,-4-1-49 0,-3 0-175 16</inkml:trace>
  <inkml:trace contextRef="#ctx0" brushRef="#br0" timeOffset="-156892.31">28535 9381 137 0,'2'-3'48'0,"0"-1"-2"16,0 0 2-16,-2-1-8 0,2 0-3 15,0 1-6-15,2 2-6 0,-4-2-8 16,2 2 4-16,-2 0 2 0,0 1-4 16,0 0-2-16,2 1-7 0,0-2 3 0,-2 1 0 15,0 0-7-15,0-2 1 16,0 2-3-16,4-2-1 0,-2-3-3 15,5 1 0-15,-3-1 2 0,2-2-1 16,2 0-1-16,0-3 0 0,3 1 1 0,3-2 1 16,1 0-3-16,-3-1 1 0,5 0 1 15,-1-1 0-15,-1 0-1 0,-3-1 0 16,-2 3-1-16,1 1 3 0,-5 4-2 15,0-1 1-15,-4 4 0 0,-2 1 1 16,2 1-1-16,-2 2 0 0,0 0-2 0,0 0 1 16,0 0-4-16,4 0 2 0,1 0 3 15,-1 4-1-15,0 0-1 16,-2 2 0-16,0-2 2 0,-2 4-1 15,0 0-1-15,2 2 1 0,0 2 1 0,0 1 0 16,2 1-2-16,-2 1 1 0,5-1 2 16,-5 0-1-16,0 0-2 0,0 3 1 15,0-1 1-15,2-1-1 0,0-1 0 16,0 0 0-16,0-4 0 0,3-1 0 15,-3-1-1-15,4-3-2 0,-4 1-2 0,6-4-11 16,-1 1-4-16,1-3-4 0,-2 0-3 16,-4 0-37-16,1 0 6 0,-3 0-28 15,-2 1 6-15,0-1-23 16,0 0 15-16</inkml:trace>
  <inkml:trace contextRef="#ctx0" brushRef="#br0" timeOffset="-156492.28">28580 9292 62 0,'0'1'123'15,"0"-1"-94"-15,2 0 10 0,2 0 9 16,4 0-9-16,5 0-9 0,5 0-13 16,3 0-1-16,4-2-5 0,6 1-4 15,2 0-3-15,2 0-3 0,2 1-3 0,-1 0-15 16,-1 0-45-16,-6 0-85 0</inkml:trace>
  <inkml:trace contextRef="#ctx0" brushRef="#br0" timeOffset="-154936.22">28570 11103 3 0,'4'0'7'0,"-2"0"188"16,-2 0-131-16,0 0-12 0,0 0 2 15,0-1-17-15,0 0-2 0,0 1-15 16,0 0-3-16,0 0-4 0,0 0-1 0,0 0-3 15,0-1-1-15,0 1 1 0,0 0 0 16,0 0-2-16,0 0 3 0,0 0-3 16,-2 0-3-16,0 1 1 0,0 2-1 15,0 2-1-15,2-1 1 0,0 0-2 16,0 1 2-16,0 0-2 0,0 1-1 15,0 1 0-15,0 1-3 0,-5 0 5 16,1 2-2-16,0-2 0 0,-2 1 1 16,2 1-1-16,0-1-1 0,4-3-1 15,-2 2 2-15,2-4-1 0,0-1 0 0,0 2-1 16,0-3 1-16,0 0 0 0,0-2 0 15,0 0-1-15,0 0 2 0,0 0 3 16,0 0-2-16,0-1 2 0,0-8-2 16,0 1-1-16,2-2-1 0,4-2 0 15,-2-1 2-15,0-3 0 0,0-1-1 16,3-1 0-16,-1 0-1 0,0-1 6 15,2 2-1-15,0-1-1 0,1 4 4 16,-1 2-5-16,0 2 2 0,3 3-1 16,1 1-1-16,-2 2-2 0,7-1-2 0,-1 4 1 15,-3 0 1-15,1 1 0 0,-1 0-1 16,-3 0-1-16,-4 0 1 0,0 6 0 15,-1-1-1-15,-1 4 2 0,-4 1-1 16,0 0 0-16,0 2-3 0,-11 0-1 16,-3 2 1-16,-3-1 1 0,5 0-3 0,-3-1-1 15,-1-2 3-15,4 0 2 16,-3-1 1-16,3 1-2 0,-1-2 3 15,3-1-1-15,2-3 0 0,4 3-1 16,-1-1 1-16,1-1 0 0,2 3-3 0,2-4 2 16,0 3 0-16,0-1-2 0,11 0 1 15,-1-1-2-15,2 3 2 0,3 0-1 16,-1-1 0-16,1 2 2 0,1 0 1 15,-1 1-2-15,-3 0-3 0,-2 0 3 16,1 2 1-16,-3-5 1 0,-2 1-2 16,-2-3 0-16,-2-1 2 0,-2 0 0 15,0-2-1-15,0 2 1 0,0-1 2 16,-2 0-1-16,-4 0 1 0,-4-2 0 15,2 2 2-15,-5-3 0 0,3 0 1 16,-1 0 0-16,-3 0-3 0,-3 3 2 0,-1 2-4 16,-1 1-1-16,1 1 1 0,-1 1-7 15,5 2-20-15,1-3-30 0,3 0-73 16,4-1-217-16</inkml:trace>
  <inkml:trace contextRef="#ctx0" brushRef="#br0" timeOffset="-140773.39">29064 8124 8 0,'0'-1'5'0,"0"-3"180"16,0 0-143-16,0 1-8 0,0-4 4 16,2 2-2-16,-2 0 5 0,0 0-8 15,0 1-5-15,0-2-4 16,0 1-6-16,-4 1 1 0,0-2-2 0,-1 1-1 15,1 0-1-15,-2-1-2 0,-2 2-1 16,0 0 0-16,-1 0 1 0,-1 1-5 16,2 1 2-16,-3 2-3 0,-3 0 0 15,-3 0-4-15,-1 0 2 0,-1 5-3 16,-2 4 2-16,1 2-1 0,-1 3 2 0,2 5 0 15,-1 4 1-15,5 2-7 0,1 2 4 16,6 3 0-16,3 0-3 0,1 2 0 16,4 0 0-16,2-3 1 0,13-2 0 15,1-3-2-15,11-2 1 0,6-3 2 16,0-7-2-16,5-5 0 0,-1-6 2 15,2-1-1-15,5-2-1 0,-7-11 0 16,-2-2 2-16,-6-2-1 0,-9-3 1 16,-3 0-2-16,-9-1 3 0,-2 0 0 15,-6 0-2-15,0 0 5 0,0 0 2 16,-10 1-2-16,-2-1 0 0,-3 0-5 0,-3 1-1 15,-3 2 2-15,4 3-2 0,-1 5 0 16,1 5-2-16,3 5 1 0,1 0-2 16,5 2-13-16,2 11-9 0,2 3-10 15,4 4-17-15,0 1-28 0,8-3-33 16,-2-2-159-16</inkml:trace>
  <inkml:trace contextRef="#ctx0" brushRef="#br0" timeOffset="-140165.35">29434 8195 49 0,'4'0'18'0,"-2"0"216"15,-2 0-202-15,0 0-11 0,0 0 0 16,0 3 3-16,0 6-1 0,0 2 0 16,0 3-6-16,-2 0-6 0,-2 0 0 0,-5 4-2 15,3-2 5-15,-2-1-3 0,0 0-3 16,2-6 3-16,1-4-2 0,1-1 3 15,0-4 0-15,4 0 13 0,-4 0-4 16,2-4-8-16,2-8-2 0,0-5-4 16,0-3-1-16,6-5-2 0,7-2-1 0,-1-1 7 15,2 0-4-15,5-1 0 16,4 0-2-16,-1-4-1 0,7-1 1 15,2-1-4-15,0 4 0 0,3 4 1 16,-3 6 0-16,-7 6-2 0,3 9 1 0,-10 3 2 16,-5 3-1-16,-2 0-1 0,-5 7-1 15,1 7 1-15,-4 5 2 0,-2 1-1 16,0 1-1-16,0 3 0 0,-8-3 1 15,-1 2 0-15,-3 0-1 0,0-3 2 16,-3 0-1-16,3-2-1 0,-7 0 0 0,3-3 2 16,-3-2-1-16,2-4-2 0,3-2-1 15,4-3 0-15,1 0-1 16,3-3-9-16,4-1 1 0,2 0 4 15,0 0-2-15,0 0-7 0,0-5-1 0,0-1 6 16,8 1 5-16,1 2 1 0,3 2 3 16,-2 1 1-16,-1 0 1 0,3 2-1 15,-4 6 0-15,5 3 4 0,-1 2 2 16,3 1 2-16,-3-2 0 0,4 1-2 15,-1-3 0-15,-3-2-4 0,1 0 0 16,-1-3 0-16,-2-1-1 0,5 0-7 16,1-3-9-16,1 0-28 0,2-1-52 0,-1 0-121 15</inkml:trace>
  <inkml:trace contextRef="#ctx0" brushRef="#br0" timeOffset="-139328.3">30589 7945 16 0,'0'-3'-6'0,"0"3"52"0,0-3 112 16,0 0-118-16,0 0 12 0,0 1-14 15,0 0 6-15,-4 1-7 0,2 0-11 16,-2 1-3-16,-4 0-2 0,-1 0-6 16,1 0 1-16,-6 0 2 0,1 0-3 15,-3 2-3-15,-1 3 3 0,1 1-5 0,-3 1 4 16,0 3-5-16,-1 2-3 0,-1-1 2 15,5 2 0-15,-1-1-1 0,3 1-2 16,1 0-3-16,-1 2-2 0,3 0 3 16,1 2-1-16,2 0-2 0,-1 1 0 15,3-3 1-15,0-1-2 0,2 1 2 16,-2 0-2-16,4 2 2 0,-2-3 0 15,1 1-1-15,1-1-1 0,0-3 2 16,2 1 0-16,-2 0-3 0,2-1 3 16,0 0 0-16,0 0-1 0,0-2-1 0,0 1 1 15,0 0 1-15,2-2-1 0,5-1-2 16,1 1 2-16,2 1 0 0,0-2 0 15,1 0-1-15,1-1 1 0,-1-1 0 16,-3-2-2-16,2 1-2 0,-2-2 1 16,3 0 2-16,1-2 0 0,1 0-3 15,-3 0 0-15,0-1 3 0,1-4-2 16,1-2-1-16,-6-1-1 0,0 0 4 15,1-1-1-15,-1 1 1 0,-2-3 1 16,0 0 1-16,-2-4-1 0,0 1 0 16,-2-3 0-16,0 1 2 0,0 1-1 0,0 1-1 15,0 0 1-15,0 4 0 0,-4 1 0 16,0 4 2-16,2 3-1 0,0 0 3 15,0 1 3-15,0 1-5 0,2 0 0 16,0 0-3-16,0 0-3 0,0 0-1 16,0 5 3-16,4 3 1 0,4-2 1 0,2 2-2 15,-1-2 2-15,1 1 0 16,2 1-1-16,-1-1-9 0,1 0-9 15,3 1-7-15,1-4-11 0,3 1-6 16,3 1-14-16,-3-3-44 0,8-2-78 0</inkml:trace>
  <inkml:trace contextRef="#ctx0" brushRef="#br0" timeOffset="-138373.25">30848 8224 25 0,'0'-6'38'0,"0"-3"168"16,-2-1-165-16,-3-1 12 0,3 0-17 15,0 1 3-15,-4 3-9 16,4-1-6-16,-6 3 3 0,2 1-7 15,-5 2 4-15,-1 2 0 0,-3 0-7 0,1 5-3 16,-1 5-2-16,-1 5 4 0,-1 2-8 16,3 4-1-16,-1 1-1 0,5 0 1 15,2-1-2-15,6-3-3 0,2-2 0 16,0-4 0-16,4-2-2 0,6-3 1 15,3-2-1-15,7-5 1 0,3 0 1 0,6-2-2 16,-2-9 1-16,0-3-1 0,-5 1-4 16,1 0-1-16,-6-3 0 0,-3 3 1 15,-3-1 3-15,-7 4-4 16,2 1 3-16,-6 4 1 0,0 4 1 0,0 1-2 15,-4 0 1-15,-2 0-8 0,-3 4 2 16,1 4-1-16,4 2 2 0,0 2-3 16,4-1-5-16,0-1 2 0,0-1-1 15,0-3 4-15,0 0 5 0,8-2-1 16,2-2 0-16,3-1-2 0,-1-1 4 0,5 0 2 15,-1-7 1-15,3-4 0 0,-5-1 0 16,-1-3 0-16,1-2 0 0,-4-4 2 16,1 0-1-16,1-2-1 0,-4 0 1 15,1-3 3-15,-1-3-2 16,0-2 1-16,1-5-1 0,3 1 0 0,-4-2-2 15,0 1-1-15,1 6 2 0,-7 6 3 16,2 6 1-16,0 7 2 0,-4 3-1 16,0 3 4-16,0 4-7 0,0 1 1 15,0 0-1-15,0 0-3 0,0 0-4 16,0 0-3-16,2 0 7 0,0 5 1 0,0 1-4 15,0 0 5-15,-2 1 0 0,0 0-3 16,0 3 3-16,0 2-2 0,-6 1 3 16,0 0-2-16,4 0-1 0,0-1 0 15,2 1 0-15,-2-1 0 0,0 1 0 16,0-1-1-16,0 2 2 0,-3 3-1 15,1 3 0-15,2 4 0 0,-2 3 0 16,2 2 2-16,-2 0-3 0,2 1 1 16,0-1 1-16,2-3-1 0,-2-1 0 15,2-2-1-15,0-4 0 0,0-3 1 0,0-6-4 16,0-5-1-16,0-3-3 0,0-2 6 15,0 0 3-15,6-1 3 0,0-9-4 16,0-1 1-16,3 0-1 0,-1 0 0 16,0 2 2-16,0 3 0 0,5 0-6 15,1 2 4-15,1-1-1 0,1 2 0 16,5 1 1-16,-5 0-3 0,7 2 3 15,0-1-1-15,6 1 1 0,0 0 0 16,6 0 0-16,2-1-1 0,0-1 1 16,-6-2 0-16,-2 0 0 0,-8-1 2 0,-7-1-2 15,-7-1 1-15,-5 1 3 0,-2-2 4 16,-6 3-4-16,-7-1 6 0,-1 2-3 15,-3 2-3-15,-4 2 1 0,1 0 1 16,1 0 0-16,1 6 3 0,-3 4-5 16,0 1 1-16,7 1 2 0,3 3 1 0,9 0-9 15,2-1 1-15,0 0 1 16,9 0 1-16,1-3-2 0,9 1 0 15,7-3 1-15,10 0 0 0,11-3-1 16,5-3 1-16,6 2-4 0,-5-3-20 0,5-1-13 16,-4 1-15-16,0-2-57 0,-5 0-287 15</inkml:trace>
  <inkml:trace contextRef="#ctx0" brushRef="#br0" timeOffset="173548.28">26649 1199 30 0,'-4'1'33'0,"0"0"-25"16,2 0 18-16,2-1-6 0,-2 0 1 15,0 0-4-15,0 0-1 0,0 0 5 0,0 0-3 16,-2 0-4-16,1 0 2 0,-1 0 0 16,2 2 2-16,0-2-1 0,2 0-7 15,0 0-4-15,-2 0 0 0,2 0-3 16,0 0 2-16,0 0 0 0,0 0-1 15,0 0-1-15,0 0 5 0,-2 0 6 16,2 0 1-16,0 0-3 0,0 0 2 16,0 0 4-16,0 0-5 0,0 0 1 15,0 0-4-15,0 0 1 0,0 0-6 16,0 0-4-16,0 0 4 0,0 0 1 0,0 0-4 15,0 0 1-15,0 0 0 0,0 0 1 16,0 0 0-16,0 0-4 0,0 0 0 16,0 0-3-16,0 0 4 0,0 0-1 15,4 0 0-15,0 0 2 0,0 0 4 16,5 0-3-16,-1 0-2 0,0 0 1 15,1 0-2-15,-1 0 0 0,2 0 0 16,-2 0 2-16,5 0-1 0,-1 2 0 16,1-1-1-16,-1 0 1 0,-2 0 1 15,3 0-2-15,1-1 0 0,-3 0 3 16,3 0 0-16,3 0-5 0,-1 1 2 0,-1 0 5 15,1-1 0-15,-1 0-2 0,1 0-1 16,-1 0 4-16,-3 0 0 0,0 0-5 16,-1 0 2-16,-1 0 1 0,-2 0 2 15,3 0-6-15,-1 0 2 0,-2 0 1 16,1 0-2-16,-1 0-1 0,0 0 0 15,2 0 0-15,1 0 1 0,-1 1-2 16,0 2 1-16,1-1 0 0,-1 0 1 16,2 0-2-16,-1-1 1 0,1 0 1 15,3 0 0-15,-1 0-1 0,-1-1 1 0,1 0 0 16,-2 0 1-16,-1 0-3 15,-1 0 2-15,0 0-1 0,-1 0-1 0,-1 0 3 16,2 0-2-16,-1 0-2 0,-1 0 3 16,0 0-2-16,2 0 1 0,1 0 1 15,-1 0 0-15,0 0-2 0,-3 0 1 0,3 0 2 16,-4 0-2-16,-2 0-1 0,3 0 1 15,-3 0 2-15,-2 0-1 16,2 0-3-16,0 0 2 0,0 0 1 16,0 0 0-16,2 0-3 0,5 0 1 0,3 0 3 15,1 0-2-15,-1 0-1 0,1 0 1 16,-1 0 2-16,1 0-3 0,-1 0 0 15,-1 0 1-15,-1 0 1 0,-2 0 0 16,-1 0-3-16,-3 0 2 0,-4 0 2 16,2 0-2-16,-2 0-1 0,0 0 2 0,-2 0 1 15,4 0-3-15,-2 0 0 0,0 0 1 16,0 0 2-16,3 0-2 0,-1 0-2 15,6 0 2-15,2 0 2 16,3 0-2-16,1 0-2 0,-1 0 2 0,-1 0 2 16,-1 2-2-16,-3-2-1 0,2 0 0 15,-1 0 2-15,-3 1-1 0,0 1-1 16,-1-1 1-16,-1 1 1 0,2 0-2 15,0-1 1-15,1-1 0 0,-1 0 2 16,2 0-2-16,0 0 0 0,3 0 0 16,-1 0 1-16,3 0-1 0,1 0-1 0,-3 0 1 15,-1 2 2-15,-2-2-3 0,1 0 0 16,-1 0 2-16,-4 0 1 0,1 0-3 15,-3 0 1-15,0 0 1 16,-4 0 1-16,0 0-2 0,4 0-1 0,0 0 1 16,4 0 1-16,3 0-1 0,1 1-1 15,0-1 1-15,5 2 1 0,-3 0-1 16,-1 1-1-16,-1-1 1 0,-3 1 1 15,-5-3-1-15,2 0-1 0,-4 0 2 16,-2 0 1-16,0 1 0 0,0 1 4 0,0-2 0 16,0 0 4-16,0 0-3 0,0 0-1 15,0 0-4-15,0 0 2 0,-2 0-4 16,0 0-4-16,-2 0 3 0,-3 0-16 15,3 0-16-15,-2 0-19 0,-2 0-32 16,0 0-97-16</inkml:trace>
  <inkml:trace contextRef="#ctx0" brushRef="#br0" timeOffset="177860.53">27989 463 77 0,'0'0'50'0,"0"0"-16"16,2 0-1-16,-2 0-3 0,0 0 3 0,0 0-5 16,0 1-6-16,0-1-2 0,0 0-6 15,0 0 2-15,0 0-3 0,0 0 4 16,0 0-3-16,0 0-1 15,0 0 0-15,0 0-3 0,0 0-5 0,0 2 2 16,0 2 0-16,0 1 3 0,0 1-4 16,0 1 3-16,0 1 2 0,0 1-4 15,0 1-1-15,0 1-1 0,0 2 0 16,0 1-1-16,0 1-3 0,-2 0 5 15,2 2-3-15,0-1 0 0,-2 1-3 0,0 0 2 16,2-1 2-16,-2 2-3 0,2-1-1 16,0 0 4-16,-5 1-1 0,3 1-1 15,2-2 1-15,-2 4 2 0,2-2-2 16,0 1-1-16,-2 1-2 0,2-1 2 15,-4-1 1-15,2 0-3 0,0-2 0 16,2 0 3-16,-4-2-1 0,4 0-2 16,-2 1 0-16,0-1 1 0,2-1-3 15,0-2 3-15,-2 1-1 0,0-2 1 16,0 0 1-16,-1 2-2 0,3-3 1 15,-2 2 1-15,2-1 0 0,-2 1-1 0,2 0-1 16,0-2 2-16,0 2 0 0,0 0-3 16,0 0 1-16,0 3 0 0,0-4 3 15,0 0-1-15,0 1-2 0,0-2 2 16,-2 2 3-16,0-1-5 0,2 0 0 15,-2-1 2-15,0 0-3 0,2 1 3 16,0-2-3-16,0 1 0 0,0-1 3 16,0-1-3-16,0 1 1 0,0 0 1 15,0 1 0-15,0-1-1 0,0 0 1 16,0-2 1-16,2 1-1 0,-2-2-1 0,0 3 0 15,2 1 1-15,0-1 1 0,-2 0-3 16,4 0 0-16,-4-3 3 0,2-1-1 16,1 4-1-16,-1-2-1 15,2 0 2-15,-4-2 1 0,0-2-3 0,0 0 1 16,0 1 2-16,0-1-2 0,0 2 0 15,0-1 0-15,0 1 2 0,0 2-1 16,0-1-2-16,0 0 1 0,0 2 1 16,0 3-1-16,0-2 0 0,0 2-1 15,0 0 2-15,0-1 0 0,0 1-2 0,0 2 1 16,0 0 1-16,0-1-1 0,-2 0-1 15,2-2 1-15,-2-1 1 0,2-1-1 16,-2-1 0-16,2 1-1 0,0-2 2 16,0 0 0-16,0-1-2 0,0 0 0 15,0-1 3-15,0 0-1 0,0 0-1 0,-3-1 0 16,3 0 0-16,0 2 1 15,0 1-2-15,0 1 1 0,0 1 1 16,0 2-1-16,-2 1-1 0,2 0 3 16,0-3 0-16,0-1 0 0,-2-1-2 0,0-2 0 15,2 2 1-15,-2-3-3 0,2 0 2 16,0 2 0-16,0-2 2 0,0 1-1 15,-2 2-2-15,0-2 2 0,2 2 0 16,0 2 1-16,-4 1-4 0,4 3 1 16,0-2 2-16,-2-4-1 0,2 2 0 0,-2-2 0 15,0 2 0-15,2 0 2 0,-2 2-4 16,2 0 1-16,0-4 4 15,-2 2-3-15,0-4 0 0,-1 2 0 16,3-2 1-16,0-1 0 0,-2 2-2 0,2-2 1 16,0 0 2-16,0 0 8 0,0 2-15 15,0-1 2-15,0 1 4 0,0 1-2 16,-2 3-1-16,2 3 1 0,0-2 2 15,0 0-1-15,0-3-2 0,0 0 2 16,0-1 3-16,0 0-3 0,0-2-2 16,0 0 3-16,0 2 1 0,-2-1-1 0,0 1-3 15,2-1 3-15,-2-1 1 0,0-1-2 16,2 1-2-16,0-1 2 15,0 1 1-15,0 0-1 0,0 3-2 16,0-2 1-16,0 1 3 0,0-2-2 0,0 0-2 16,0 0 3-16,0-2 1 0,0 0-2 15,0-1-1-15,0 1 1 0,0 0 2 16,0-2-1-16,0 3-2 0,0-3 2 15,0 0-1-15,0 1 1 0,0-1-3 16,0 1 3-16,0 0-1 0,0-1 0 0,0 1-1 16,0-1 1-16,0 0 2 15,-2 0-2-15,2 0-1 0,-2 0 2 0,2 1 2 16,0-1-2-16,0 0-2 15,0 0 1-15,0 0 1 0,0 0-1 0,0 0-2 16,0 0 0-16,0 0 1 0,0 0-3 16,0 0-3-16,0 0 4 0,0 0-2 15,0 0-1-15,0 0-1 0,0 0 2 16,0 0 3-16,0 0 4 0,0 0-3 15,0 0 1-15,0 0 1 0,0 0-5 0,0 0-1 16,-2 0 3-16,0 0 2 0,2 0-2 16,0-1 1-16,0-2 0 15,-2 2 2-15,2-4-3 0,0 5-1 0,0-4 2 16,0 1 0-16,0 0-3 0,2-1 0 15,0-1 3-15,2 0 2 0,0 0-2 16,2-2-1-16,-2 3 2 0,3-4 1 16,1 2-2-16,0-2 0 0,0-2 1 15,1 1 1-15,1-1-2 0,-2-2 0 16,3-1 2-16,-3 3-1 0,0-1 0 0,0 3-1 15,-1-1 2-15,1-2-1 0,0-1 0 16,0 0-14-16,3 0 22 0,-3 1-3 16,0 0-5-16,3 1 0 0,1-1 0 15,-2 1 1-15,1 0-2 0,-3 0 1 16,2 0 1-16,1 0-1 0,-3 0 1 15,2 0-1-15,-3-1 0 0,1 0 2 16,-2 1-4-16,-2 2 1 0,2 3 2 16,1-1 0-16,-3 1-1 0,2-3 0 15,2 2 1-15,0-2 0 0,1-1 0 16,1 3-1-16,-2-3 2 0,1 0-4 0,1 1 2 15,-2-1 0-15,0 0 3 0,1 2-3 16,-1 0 0-16,-2-1 0 0,0 4 2 16,1-1 0-16,-1-1-2 15,0 1 0-15,0-2 2 0,0 2 0 0,1-1-1 16,1 2 1-16,0-2 0 0,2 1 0 15,-1-3-2-15,-1 1 1 0,0-1 2 16,1-1 0-16,-3 3-2 0,2-3 1 16,-4 2-2-16,4-1 1 0,-3-1-1 15,1 2-1-15,2 2 2 0,-4 0 0 0,2 2-2 16,-2-1-1-16,1-1 4 0,1 1-2 15,-2 1 0-15,0 0 0 0,0-1 2 16,-2 1 0-16,2 0-2 0,1-1 0 16,-1 0 1-16,2 1 1 0,-2-2-3 15,2 1 1-15,-2 0 2 0,0-2-1 0,3 1-1 16,-1-1 1-16,0 0 0 15,2 1-1-15,-1-2 0 0,-1 0-1 16,2 2 1-16,-2-2 0 0,0 2-1 16,3 0 0-16,-3 1 2 0,0 0-1 0,0 1-1 15,-2-1 2-15,-2 2 0 0,3 0-1 16,-1-1 0-16,-2 1 0 0,2 0 1 15,0-1-2-15,2 1 2 0,-4-2-1 16,2 0 0-16,3 0 1 0,-3 0-1 16,4 0-2-16,0-1 2 0,1 1 0 15,1 0 1-15,-4 1-2 0,2 0 1 0,5-1 1 16,-3 0-2-16,-2 1-1 15,1 1 3-15,-1 0 0 0,-6 0-1 16,2 1 0-16,0-1 2 0,-2-1 1 0,0 1-4 16,3 0 2-16,-5 1 1 0,4-2-1 15,0 1-2-15,0-1 2 0,0 1 0 16,-4 1 0-16,4 1-2 0,0-2 1 15,-2 2 1-15,3-1 0 0,-3-1-2 16,4 1 1-16,-2 0 3 0,2-1-4 0,-2 1 1 16,-2-1 3-16,0 0 2 0,1-1 0 15,-1 2-4-15,2-3 3 0,0 1-2 16,0 0-3-16,2 0 0 15,0-2 0-15,1 2 3 0,-5 1-3 0,0-1 0 16,2 2 1-16,-4 1 3 0,0 0-3 16,0 0 0-16,0 0 0 0,0 0 2 15,0 0-2-15,0 0-2 0,0 0 2 16,0 0 0-16,0 0-2 0,0 0 0 15,0 0 1-15,0 0 1 0,2 0-1 16,-2 0 0-16,0 0 1 0,0 0-1 0,0 0-1 16,0 0 0-16,0 0 1 15,0 0 2-15,0 0-2 0,0 0 1 16,0 0-1-16,0 0 2 0,0 0-1 15,0 0 0-15,0 0 0 0,0 0 2 0,0 0 0 16,0 0 0-16,0 0-1 0,0 0 4 16,0 0-4-16,0 0 3 0,0 0 0 15,0 0-2-15,-2 0-1 0,0-1-2 16,0-2 1-16,0 2 0 0,0-2 0 15,-5 0-2-15,5 0 1 0,-2 0 1 0,-2-2-1 16,0-1 1-16,2 0 0 0,0 1-1 16,-3-2 0-16,3 1-1 15,-2 0 0-15,0 0 2 0,-2 0-1 16,3 0-2-16,-3 0 3 0,2 2 1 0,0-4-3 15,-3 3 1-15,3-1 2 0,-2 0-2 16,0-1 0-16,-1 0-3 0,1 0 1 16,2 1-2-16,0 0 2 0,0 2-1 15,-1 2 1-15,5-1 4 0,-4 0-2 16,4 1 0-16,-4-3 2 0,4 0 0 0,-4 1 0 15,1-1-2-15,1 1 3 0,4 0 0 16,-2-2 0-16,2 2-1 0,-2-3 1 16,0 1-3-16,-2-1 1 15,0-2 0-15,0 3 1 0,0-2-1 0,-1 2 0 16,-1-2-1-16,2 1 3 0,-4 1-1 15,4 0-2-15,0 0 0 0,-3 0 2 16,3 2 1-16,-2-1-4 0,4 0 2 16,-2 1 1-16,0-1 0 0,2 1-2 15,-3-1 1-15,3 0 1 0,-4-1 1 0,2-1-2 16,-2 2-2-16,2-1 4 0,0 0-1 15,-1-1-2-15,-1 1 1 0,0 0 1 16,2 1 0-16,-2-1-2 0,4 2 1 16,-2-1 0-16,1 1 1 0,1 0-1 15,0-2-1-15,-2-1 4 0,2 1-2 16,-4 2 1-16,4-1-2 0,-4 2 4 15,-1-3-4-15,3 0 0 0,-2 1 0 16,2-1 1-16,0 3 0 0,2 0-2 16,-2 0 1-16,0 1 0 0,1 0 1 0,-3-2-2 15,4 1 1-15,-2 0 1 0,2-1-1 16,-2 1-1-16,0-1 1 0,2 1 1 15,-5-1 0-15,5 2-3 0,-2-1 2 16,0 1 1-16,4 0 0 0,-4 1-3 16,2-1 2-16,2 1 1 0,-2-1 0 15,2-1-2-15,0 2 0 0,0-2 3 16,-4 1-2-16,0 1 0 0,4-3-1 15,-5 1 2-15,3 0-1 0,-2-3 0 16,-2 3 0-16,4-1 0 0,-6-1 2 16,4 2-4-16,-3 0 2 0,1-1 0 0,0 0 0 15,4 2 0-15,-2-1 0 0,0-1 2 16,-1 1-1-16,3 1-1 0,-2-2 0 15,2 2 1-15,-2-2 0 0,2 2-2 16,-2-1 1-16,0-2 1 0,4 2 0 16,-2 1-2-16,0 0 1 0,0-1 1 15,-1 1-1-15,3-2 0 0,-2-2 0 16,0 2 1-16,0-1 0 0,0 2-1 15,-2-1 0-15,2 1-2 0,0-1 2 16,0 0 2-16,0 1-2 0,-2 0-1 0,4 0 1 16,-2 1-1-16,0 0 3 0,-1 0-3 15,3 0 2-15,-2-1-2 0,0 1 1 16,2 0 1-16,-4-1 0 0,2-2-2 15,0 1 1-15,-4 1 2 0,4-4-1 16,-2 2-3-16,0 0 2 0,1 1 2 16,-1 1-2-16,0 1-1 0,0-3 0 15,0 2 3-15,-2-1-1 0,4-1-3 16,-2 2 2-16,1-1 2 0,1 1-2 15,-2 1-2-15,0-3 3 0,0 3 1 0,0-2-3 16,0 1 1-16,2 0 0 0,0 0 1 16,-5 1-1-16,5 0-2 0,0 2 2 15,-2-2 1-15,4 1-2 0,-2 0 0 16,2 1 1-16,-2-2 2 0,2 1-2 15,-6-1-1-15,4-2 2 0,0 2 0 0,-2-2-1 16,1 1-1-16,-3 1 1 16,2-2 1-16,-2 2-1 0,4-1-1 15,-4-2 1-15,2 2 1 0,-3-2-1 16,1 1-1-16,0-3 1 0,0 2 1 0,-3 1-1 15,3-1-1-15,4 2 1 0,-2 1 1 16,2-2-1-16,0 3-1 0,-2-1 1 16,2 1 1-16,0-1-1 0,0 2-1 15,-3-2 1-15,3-1 1 0,2 2-1 16,0 0-1-16,0 1 1 0,0 0 1 0,0 0-3 15,0 0-1-15,0 0 3 0,0 0-6 16,0 0-21-16,0 5-16 16,7 6-7-16,5-2-34 0,-4-3-106 15</inkml:trace>
  <inkml:trace contextRef="#ctx0" brushRef="#br0" timeOffset="179636.63">28979 1304 104 0,'0'0'26'0,"0"0"0"0,0 0-6 15,0 0 2-15,0 0-5 0,0 0-4 16,0 0 1-16,0 0 13 0,0 0 1 15,0 0-4-15,0-2-10 0,0 1 14 0,0 1-9 16,0 0 0-16,0 0-5 0,0-1 0 16,0 1 1-16,0 0-3 0,0 0-2 15,0 0-3-15,0 0 4 0,0 0-3 16,0 0 2-16,0-1-2 0,0 1-2 15,0 0-3-15,0 0-1 0,0 0 0 0,0 0 0 16,0 0-4-16,2 0 0 16,6 0 3-16,1 0 3 0,1 0-2 15,4 0-1-15,-3 0 2 0,5 0 4 16,-3-3-1-16,3 2-2 0,3 0 2 0,-1-2 2 15,1 1-1-15,2-1-6 0,1 0 4 16,-3 0-1-16,-2 0-1 0,-5-1-3 16,0 1 0-16,3-1 3 0,-3 2-1 15,3-1-3-15,-3 0 3 0,3 1-1 16,-1-1 1-16,-2 2 0 0,5-3-2 0,-3 4 0 15,1-1 1-15,-1-1-1 0,1 1 2 16,-1-1-2-16,1 0 1 16,-5 2-1-16,3 0 3 0,-1-3-1 15,0 3-1-15,1-1 0 0,-1 0 0 0,7 1 1 16,-5 0-4-16,5 0 2 0,-3 0 1 15,1 0 1-15,-3 0-2 0,3-1-1 16,-5 0 2-16,3 1-1 0,-1-1 0 16,-1 1 1-16,-1-1-1 0,0 1 2 15,3 0-3-15,-3 0 1 0,5 0 0 0,-3 0 1 16,-1 0-1-16,1 0 0 0,-3 0 3 15,1 0-2-15,-2 0 1 16,3 0-1-16,-3 0 3 0,4 0-4 16,1 0 4-16,-1 0-2 0,1-1 2 15,-1 0-2-15,-3 1 0 0,3-1-1 0,-1 1 0 16,-1-3 1-16,0 1-2 0,-1 2 0 15,1 0 3-15,1 0-1 0,-3 0-3 16,0 0 0-16,3 0 2 0,-3 0-1 16,2 0-1-16,1 0 1 0,-1 0 1 15,3 0 0-15,-1 0-2 0,-2 0 1 0,3 0 2 16,-5 0-1-16,5 0-1 0,-1 0-1 15,1 0 1-15,1 0 1 0,-5 0-1 16,-3-1-1-16,0 1 2 16,0 0-2-16,-1 0 2 0,-1 0-1 0,0 0 1 15,0 0-3-15,2 0 3 0,5 0-1 16,3 0 0-16,1 0 1 0,4 0-1 15,-3 0-1-15,-3 0 2 0,-3 0-3 16,3 0 4-16,-3 0-2 0,-4 0-2 16,0 0 2-16,1 0 0 0,-5 0 2 0,0 0-3 15,0 0 1-15,-2-1 0 0,2 1-1 16,-2 0 2-16,3 0 1 0,-3 0-2 15,2 0 0-15,0 0 1 0,2-1 0 16,0 0-2-16,0 1 0 0,3-1 1 16,-1 1 1-16,0-1-2 0,1 0 0 15,-5 1 2-15,-2 0 0 0,2 0-2 16,-2 0 0-16,2 0 2 0,-4 0-1 15,2 0-1-15,0 0 0 0,0 0 1 16,0 0 1-16,-2 0-2 0,0 0 0 0,0 0 2 16,0 0 1-16,0 0-3 0,0 0 0 15,2 0 2-15,1 0-1 0,-1 0-1 16,0 0 0-16,0 0 2 0,0 0 0 15,0 0 0-15,-2 0-1 0,0 0 2 16,0 0 1-16,0 0 0 0,0 0 0 16,0 0 4-16,0 0-1 0,0 0-1 15,0 0 0-15,0 0 1 0,0 0-2 16,0 0 0-16,0 0-5 0,0 0 3 15,0 0-3-15,0 0-16 0,0 0-13 0,0 6-24 16,0 1-41-16,-2 0-94 0</inkml:trace>
  <inkml:trace contextRef="#ctx0" brushRef="#br0" timeOffset="191679.31">25486 353 67 0,'2'-3'36'16,"-2"2"-22"-16,0-1 6 0,0-1 2 0,0 2 11 15,0-1-4-15,0 1-10 0,0 0-5 16,0-1 2-16,0 1-4 16,0 0-5-16,0 0-1 0,0 0-4 15,0-1-2-15,0 1 1 0,0 1 2 0,0 0-3 16,0 0 0-16,0 0 1 0,0 0 6 15,2 0 8-15,-2 0 2 0,0 0 5 16,0-1-3-16,0 0 1 0,0-2-9 16,0 2 5-16,0-1-3 0,0 1 1 15,0 0-4-15,0 1-2 0,0 0 3 0,0 0-1 16,0 0-5-16,0 0 0 0,0 0 0 15,0 0-2-15,0 0-1 0,0 0-1 16,0 0 0-16,0 0-2 0,0 3-2 16,0 5 3-16,0 4 1 0,0 0 4 15,0 1-4-15,0 0-1 0,2-2-1 16,-2-1 3-16,2-1-1 0,-2-2-1 15,0 0 4-15,0-3-2 0,0-2-1 16,0-1 1-16,0-1 0 0,0 0 1 16,0 0 0-16,0 0 2 0,0 0-1 15,0 0 3-15,2-2-4 0,2-7-3 0,2-2 1 16,5-4-2-16,1-2 1 0,0 2-1 15,3-3 2-15,1 3-2 0,-3 3 0 16,1 1-2-16,-6 3 5 0,3 4-4 16,-3 1 0-16,0 1 1 0,1 1 2 15,-1 0-3-15,-2 1-2 0,-2 0 3 16,2 0 2-16,3 0-2 0,-1 1 1 15,-2 6-1-15,0 1 2 0,1 0-1 16,-3 2-2-16,0 0 2 0,2 0 2 16,-4 2-2-16,0 0 1 0,0 0-1 0,-2 1 6 15,0 0-2-15,0-1-1 0,0 1-3 16,-2-2 3-16,0 1-1 0,0-2-4 15,2 0 3-15,0-4 0 0,0 1-2 16,0-2-2-16,2-2-14 0,2 0-12 16,7-2-12-16,-1-1-8 0,4 0-14 15,1-5-49-15,-1-8-94 0</inkml:trace>
  <inkml:trace contextRef="#ctx0" brushRef="#br0" timeOffset="192096.33">26048 354 74 0,'-2'0'122'15,"-2"0"-90"-15,-1 0 13 0,1 0-4 16,-2 0-7-16,-2 0-9 0,0 2-1 15,-5 1 0-15,1 3-11 0,1 0-3 0,1 1 5 16,2-1-6-16,4 1-3 0,0 0-3 16,-1 1-3-16,5-1-4 0,0 2 3 15,0-1-3-15,5 2 2 0,7-1 4 16,2-1-2-16,3-4-2 0,2-4 5 15,-1 0-1-15,-1 0-2 0,3-2 3 0,1-6 3 16,-4-2-5-16,-5 1-1 0,-4 0 4 16,-2-1 1-16,-3 1 2 15,-3-2 3-15,0 1 4 0,0 3 4 16,-5-2-4-16,-1 1-2 0,-4 0-6 15,-3-1 0-15,1 2-3 0,-2 0-5 0,1 1 5 16,1 3-3-16,1 1-2 0,1 2 0 16,4 0 0-16,-2 1-3 0,4 10-4 15,-1 2-2-15,3 0-6 0,2 0-21 16,0-1-11-16,4-1-21 0,7-3-34 15,-3-5-46-15</inkml:trace>
  <inkml:trace contextRef="#ctx0" brushRef="#br0" timeOffset="192492.36">26343 309 74 0,'0'0'161'0,"0"0"-126"0,0 0-18 0,0 0 0 15,0 0 0-15,0 0 3 0,2 7 2 16,-2 0 3-16,3 4-4 16,-3-1-6-16,0 0-2 0,0-1 3 15,0-1-3-15,2 0-9 0,2-4-1 0,-2 0 2 16,6-3-2-16,0-1 0 0,5 0 2 15,1 0-1-15,1-6 2 0,-1-3-4 16,1 0-1-16,-1 2 1 0,-4 2-1 16,1-1-1-16,-1 2-1 0,-2 2 1 15,1-2 1-15,-3 4-4 0,-2 0 2 0,-2 0 0 16,0 0 2-16,-2 0-2 0,0 4 1 15,0 0 2-15,0 2 3 0,0 2 0 16,0 1 1-16,0 2 5 0,0-2-3 16,0 2-6-16,0-2-2 0,0 0 1 15,0 0-1-15,0-4-1 0,4 2 0 16,4-4-6-16,5-1-21 0,5-2-22 15,1 0-22-15,6-6-59 0</inkml:trace>
  <inkml:trace contextRef="#ctx0" brushRef="#br0" timeOffset="193148.4">27145 222 126 0,'0'0'62'0,"0"0"-28"0,0 0 6 16,0 0 1-16,0 0-10 0,0 0-5 16,0 0-4-16,0 0 4 0,2 0-5 15,-2 0-1-15,0 0-1 0,0 0 3 16,0 0-10-16,0 0-1 0,0 0 6 15,0 3-2-15,0 2-7 0,0 4 1 0,0 0 1 16,0 1-5-16,0 1 0 0,-4 0-4 16,2-1 2-16,0 1 0 15,0-2-2-15,2 0-1 0,-2-1 2 16,2-3 0-16,0 0-4 0,-2-1 0 0,0 0 2 15,2 0-8-15,0-1-11 0,0-1-12 16,0-2-10-16,0 1-14 0,0 0-28 16,0-1-35-16,4 0-34 0</inkml:trace>
  <inkml:trace contextRef="#ctx0" brushRef="#br0" timeOffset="193639.43">27342 172 106 0,'2'-3'89'16,"0"0"-57"-16,0 1 5 0,0 1-3 15,0 1-4-15,0 0-8 0,-2 0-3 16,0 0-7-16,0 0-3 0,2 0 8 16,-2 4-3-16,0 3 1 15,0 4 5-15,0-2-3 0,0 2-2 0,0 2-3 16,0-1-4-16,0-1-3 0,0-1-2 15,0-4-2-15,0-2 1 0,0-1-1 16,0-1-1-16,0 0-1 0,2 0 0 16,5-2 2-16,3 0 0 0,4 0-2 15,5-2 2-15,0-8-3 0,-1 1-3 0,1-1-3 16,-5 1 3-16,-1 2-2 0,-3 3 1 15,-6 2 3-15,0 2 4 0,-4 0-5 16,0 0 2-16,0 0 2 0,0 0 0 16,0 0-5-16,0 0 3 0,0 6 4 15,0 1 4-15,0 2-2 0,0 1 0 16,0 1 3-16,0 0-2 0,0-2 1 15,0 1-5-15,0-1 2 0,-2-1 0 16,2 0-3-16,0-3-1 0,0 0 1 16,0-1 0-16,0-1-15 0,2 0-11 0,4-3-22 15,5 0-10-15,-3 0-33 0,7-5-72 16</inkml:trace>
  <inkml:trace contextRef="#ctx0" brushRef="#br0" timeOffset="193952.45">27724 188 3 0,'0'0'-3'0,"0"0"231"0,2 0-149 16,-2 0-51-16,0 0 7 0,0 0-4 0,0 0-10 16,0 0-9-16,0 0-5 0,0 0-5 15,0 7-3-15,0 3 4 0,0 2 0 16,-2 1 4-16,2-1-6 0,0 0 2 15,0-1-4-15,0-1 2 0,0-1 0 16,6-3 1-16,1 0-1 0,-1-4-2 0,0-1 4 16,4 0-1-16,-6-1-2 15,7 0 3-15,-1 0 1 0,-2-6 3 16,5-3-6-16,-1-3 2 0,-1-1 1 15,-3 0 0-15,-2-2-5 0,0-1 2 0,-2 2 2 16,1-1 1-16,-3 2-7 0,0 1-4 16,2 1-3-16,0 4-11 0,-2 4-15 15,2 3-17-15,0 0-36 0,-2 0-2 16,5 2-28-16</inkml:trace>
  <inkml:trace contextRef="#ctx0" brushRef="#br0" timeOffset="194507.48">28067 260 2 0,'0'1'70'0,"0"-1"-61"0,0 0-4 15,0 0-4-15,0 0 0 0,0 0 2 16,0 0 9-16,0 0 5 0,0 0 2 15,0 0-1-15,0 0 10 0,0 0 0 0,0 0-1 16,0 0-2-16,0 0 2 0,0 0-6 16,0 0-10-16,0 0-5 0,0 0 0 15,0 0 1-15,0 0-1 0,0 0 5 16,0-1 0-16,0-1-3 0,4-2 2 15,3-1-1-15,1 1 6 0,0-5 3 0,5 0-4 16,-1-3-2-16,0 0-3 16,-1 0 1-16,-3 1-3 0,-2-1-1 15,-2 0 2-15,-2 2 2 0,1-2-5 0,-3 4 3 16,0 0 0-16,0-1 0 0,0 4 2 16,-3 1-6-16,-5 3 3 0,0 1-6 15,0 0-6-15,-3 2 2 0,-3 8 0 16,1 8 0-16,-1 1 4 0,2 3-1 15,-1 1 1-15,7-1-1 0,2-1-3 0,2-1 0 16,0-3 2-16,2-4 2 0,0-2-3 16,4-2 0-16,6-4 3 15,3 0 0-15,1-3-2 0,5-2 2 16,1 0 0-16,5-1-7 0,-2-7-16 0,2-3-9 15,-3 0-8-15,3 1 13 0,-4-2-75 16,0 0-13-16,-3 0 13 0,-3-1 2 16</inkml:trace>
  <inkml:trace contextRef="#ctx0" brushRef="#br0" timeOffset="194820.5">28357 195 28 0,'0'0'104'0,"0"0"-69"0,0 0-8 0,0 0-12 16,0 0 3-16,0 1-3 16,0 2-4-16,0 0-4 0,0 3 12 0,0 1-1 15,0 0-12-15,0 3-3 16,0-1 5-16,0 2 6 0,0-2-4 0,0-2-6 15,0-2 4-15,0-1 2 0,0 0 5 16,0-3-3-16,-2-1 0 0,2 0 4 16,0 0 7-16,0 0 5 0,0 0-5 15,0-2-12-15,0-6-10 0,0-4-2 16,4-1 1-16,0 0 2 0,2 0-2 0,2 3-2 15,-3 2 2-15,-1 3 0 16,0 2-1-16,-2 1-6 0,2 2 7 16,0 0-3-16,0 0 1 0,5 6 0 15,-3 3 1-15,2 0 2 0,2 2-4 0,1 0 2 16,3-2 1-16,-1-1-1 0,-3-1-13 15,2-2-14-15,1-1-9 0,1-3-10 16,-3 0-20-16,-3-1-18 0,-2 0-21 16</inkml:trace>
  <inkml:trace contextRef="#ctx0" brushRef="#br0" timeOffset="195152.52">28640 27 16 0,'2'0'185'0,"-2"0"-158"16,0 0 4-16,0 0 5 0,0 0-4 0,0 1-12 15,0 0-7-15,0 5-5 0,0 4-1 16,0 2 9-16,-2 2 1 0,-2 1-1 15,0 3-1-15,0 2-1 0,-1 0 3 16,3 0-2-16,0 2-5 0,-2-3-4 16,2 2 0-16,0-1-3 0,2-1-2 0,0-1 0 15,0 0 0-15,0-1 1 16,8-2-2-16,-6 0 1 0,5 1 2 15,-7-3-4-15,4-2 1 0,0-2-6 16,-4-3-11-16,2-3-5 0,-2 2-15 0,2-5-17 16,-2 0-31-16,2 0-40 0,0-5-36 15</inkml:trace>
  <inkml:trace contextRef="#ctx0" brushRef="#br0" timeOffset="195372.53">28673 275 40 0,'4'2'62'16,"-2"-2"109"-16,-2 0-154 0,2 0-2 15,0 0 22-15,2 0 11 0,1 0-11 16,1 0-2-16,6 0-5 0,1 0-4 0,-1 0-6 16,0 3-13-16,1-1-6 0,-1-1 3 15,-3 2-4-15,-1-1 1 0,-2 2-1 16,-2-1-3-16,0 1-9 0,0-2-13 15,1 3-2-15,-3-4-9 0,-2 1-21 16,2-1-19-16,-2 0-16 0,0-1-15 16,0 0-9-16</inkml:trace>
  <inkml:trace contextRef="#ctx0" brushRef="#br0" timeOffset="195632.54">28938 274 157 0,'0'0'62'0,"0"1"-40"16,2 0 43-16,-2 0-5 16,0 1-11-16,0 1-17 0,0 0-8 15,0 0-3-15,0 5 0 0,0-1-8 16,0 0-6-16,0 1 2 0,-2-1-6 0,-3 2-1 15,1-1 1-15,0 1-1 0,2-2-1 16,0-1-3-16,2 0-1 0,0-1-8 16,0-2-19-16,0 1-13 0,0-3-20 15,0-1-26-15,0 0-25 0,0-1-42 16</inkml:trace>
  <inkml:trace contextRef="#ctx0" brushRef="#br0" timeOffset="195728.54">29082 234 12 0</inkml:trace>
  <inkml:trace contextRef="#ctx0" brushRef="#br0" timeOffset="196023.57">29082 234 7 0,'13'0'125'0,"-13"0"-92"0,2 0-13 16,0 0 18-16,-2 0-6 0,0 0-6 15,0 3-6-15,0 4 5 0,0 0 4 0,0 2 0 16,-4 1-6-16,0 1-1 0,-3 0-3 15,1-2-1-15,2 2 3 0,4 0-6 16,-2-2-6-16,2-1-7 16,0-4 2-16,0-1-3 0,0-2-1 15,0 0 0-15,2 0 2 0,-2-1 1 0,6 0-1 16,3 0-1-16,1 0 4 0,0-6-4 15,-2-1-5-15,3 1-3 0,-5 2 4 16,0 0 5-16,-2 2-6 0,0 1-1 16,-1 1 3-16,-3 0-1 0,0 0 4 15,0 0-3-15,0 0 1 0,0 0-2 0,0 0-1 16,0 3 4-16,0 3 3 0,-3 1-2 15,-1 3-2-15,4-1 1 0,0 1-7 16,0 0-5-16,2-3-14 16,9 1-19-16,1-3 6 0,3-1 3 0,3-2-25 15,7-2-21-15,0 0 7 0,4-2-28 16</inkml:trace>
  <inkml:trace contextRef="#ctx0" brushRef="#br0" timeOffset="196467.58">29450 337 0 0,'2'-6'75'16,"-2"0"76"-16,0 2-84 0,0 1-10 0,-2 1-22 15,-6-2-12-15,2 3 0 0,-2 1-1 16,-1 0-8-16,1 0-9 0,-2 6 1 15,-1 2-4-15,5 3 0 0,-2 0-3 16,4 0 2-16,0-1 0 0,4-1-4 16,0-3 4-16,0 2-1 0,0-3-2 15,0-1-1-15,8-2 0 0,0-2 4 16,0 0 2-16,5 0-2 0,-1-1 1 15,5-7-2-15,-5-1 1 0,3 0 0 16,-5 0-1-16,-2 1 4 0,-4 0 2 0,0 2-2 16,-1-1-1-16,-3 4 3 0,0-1 12 15,0 2 5-15,0 1-10 0,0-1-6 16,0 2-3-16,0 0 3 0,0 0-8 15,0 0-5-15,0 4-2 0,-3 7 3 16,1 3 1-16,0 2 3 0,0 3 0 16,2 3 0-16,0 2-4 0,0 1-3 15,6 2 4-15,3-3 0 0,1 1 0 16,0-2-3-16,-3 0 9 0,1-3-3 15,-2-4 0-15,-4-2 1 0,0-1 1 0,-2-3 0 16,0 0-2-16,0-1 8 0,-8-4 4 16,-2 0 2-16,1-1 1 0,-3-4-2 15,0 0 0-15,1 0-6 0,-1 0-5 16,-3 0 2-16,3 0-4 0,0 0 0 15,1-2 2-15,1 1-3 0,0-1-10 0,-1 2-18 16,3 0-13-16,0-2-25 16,1-2-92-16,-3-4-122 0</inkml:trace>
  <inkml:trace contextRef="#ctx0" brushRef="#br0" timeOffset="199295.75">30310 319 120 0,'0'-1'52'0,"0"-1"-19"15,0 1-1-15,0-2-5 0,0 2-1 16,0-1-2-16,2 1 2 16,0-1-3-16,-2 0-8 0,0-1 3 15,0 2 1-15,2-2-1 0,-2 1 2 0,0-1 0 16,0-2-1-16,2 1-5 0,1 0-1 15,-1-2-1-15,-2 2-2 0,0-2-1 16,0 1 0-16,0 1 2 0,0-2-4 16,0 2 0-16,-5-1-1 0,-1 1 0 15,-2 2-1-15,0-1-3 0,-7 3-1 0,5 0-1 16,-9 0-1-16,3 9-3 0,-3 6 1 15,3 4 5-15,-1 2-5 0,9 1 0 16,-3 2 0-16,7-1 2 16,4-2-2-16,0 0 0 0,11-3 0 0,1-5 1 15,9-3 1-15,2-3-2 0,-1-2 3 16,3-5 2-16,0 0-1 0,0 0 0 15,-3-9 2-15,-3-3 0 0,-2 0-1 16,-1 1 2-16,-8-2 2 0,3 0 0 16,-7 0 0-16,0 1-2 0,-4-1 4 15,0 3-4-15,0-1 1 0,0 3-1 0,0 3-1 16,0 4 1-16,0-1-3 0,0 2-2 15,0 0-2-15,0 0-3 0,0 3-5 16,0 6 4-16,0 7 7 16,0 2 0-16,8 2-1 0,-2 0 0 0,3 1 2 15,-1 0-1-15,0 1 0 0,0 0-2 16,1 0 2-16,-3 1 0 0,0-4 0 15,-4-1 0-15,2-2 0 0,-4-2 1 16,0 1-1-16,0-2 0 0,-6-1 0 16,-2 1 3-16,0-3-2 0,-5 0 1 0,-1-3 1 15,3-1 1-15,-1-1-6 0,2-2 5 16,-5 0 0-16,3-2-1 0,1 2-1 15,-1-3-1-15,2 0 1 0,-1 1 1 16,5-1-4-16,0 0-5 0,6 0-5 16,-2 0-12-16,2 0-16 0,2 0-22 15,10-3-15-15,3-10-26 0,6-4-74 16</inkml:trace>
  <inkml:trace contextRef="#ctx0" brushRef="#br0" timeOffset="199828.78">30891 330 28 0,'0'0'146'15,"0"0"-96"-15,0-1-2 0,0-1-13 0,0 0-1 16,0 1-3-16,0-1-5 0,0 2-6 16,0-1 0-16,-2 0-2 0,-4 1-3 15,4-2 1-15,-4 2-3 0,-1 0-3 16,1 0-2-16,-4 0 0 0,-5 0-1 15,1 0 0-15,-1 0-1 0,-1 0 3 0,-1 5 1 16,1 2 0-16,-1 3-3 16,-1-2-1-16,3 3 1 0,1-1-6 15,3 0 1-15,1 0 0 0,6-2 0 16,4-1-4-16,0 0 0 0,4 0-2 0,4-1 4 15,7-4 0-15,3-2-2 0,3 0 5 16,6 0-1-16,0-5 2 0,-2-5-3 16,-3-1 0-16,-3 0 2 0,-3 0-2 15,1 1 0-15,-7 1 0 0,-1 3 0 16,-5-1 2-16,-2 4 0 0,-2 0-1 15,0 2 2-15,0 1 1 0,0 0-4 0,0 0-1 16,0 0-3-16,0 0-1 16,0 3-4-16,-4 6 4 0,0 3 3 15,-1 2-1-15,3 1-1 0,2 0 2 16,0 1 0-16,0-2-4 0,0-1 3 0,4-1-16 15,3-3 1-15,-1-3-3 0,2-1-4 16,2-3-5-16,5-2-10 0,-3 0-14 16,3 0-24-16,-1-10-29 0,-1-1-19 15</inkml:trace>
  <inkml:trace contextRef="#ctx0" brushRef="#br0" timeOffset="200383.81">31160 96 71 0,'0'0'72'15,"0"0"-31"-15,0 0-1 0,0 0 1 16,0 0 5-16,0 0-14 0,0 0-6 16,0 0-5-16,0 0-1 0,0 0-3 15,0 0-10-15,0 0-2 0,0 5-4 0,0 5 2 16,0 3 2-16,0 4-1 0,0 4 6 15,0 3-4-15,0 4-1 0,-4 2 2 16,0-1-4-16,-1 3 3 16,3-4-3-16,-2-1-2 0,2 0 1 0,-2-7 3 15,0 0-3-15,4-4-2 0,-2-4 1 16,0-3 1-16,2-2 0 0,0-5-3 15,0-2 2-15,0 0-2 0,0 0 1 16,0 0 1-16,0-2-1 0,0-7-7 16,4-1 0-16,0-1 3 0,2 2 2 0,0 1-1 15,3 2-2-15,-3 3-5 0,0 1 6 16,2 2-1-16,3 0-2 0,1 0 4 15,7 0 0-15,-3 0 0 0,9 0 2 16,0 3-2-16,2-1 4 0,4 0-4 16,2-2 3-16,0 0 0 0,2 0 0 15,-2-4 4-15,-4-1 7 0,-4-5-6 16,-9 1 3-16,-5-4 6 0,-5 0 10 15,-6-1-8-15,0-3-6 0,0 2 3 16,-2 2-1-16,-13 1 0 0,1 2 1 0,-5 2-1 16,1 4-5-16,-1 4-1 0,0 0-1 15,1 0 1-15,-3 6-3 0,3 7 0 16,5 4-3-16,3 1 0 0,6 2-3 15,4 0 0-15,0 0 1 0,6 1 0 16,8 0 1-16,7-1-1 0,10-2-7 16,8-2-12-16,7-4-9 0,10-4 7 15,-1-5-50-15,-1-3-137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8T09:46:44.37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3051 3229 107 0,'0'-2'42'0,"4"0"-4"0,-4 1 13 16,0 0-20-16,2-1-8 15,-2 0-6-15,0-1-1 0,0 3-6 0,0-1 4 16,0 1-2-16,0 0 0 0,0 0-6 16,0 0 6-16,0 0 2 0,0 0-1 15,0 0 0-15,0 0 3 0,0 0 1 16,0 0-10-16,0 0 1 0,0 0-1 15,-6 0 2-15,4 0-3 0,-4 0-1 0,4 0 3 16,-4 0-1-16,3 0 0 0,-3 0-2 16,4 0 4-16,-2 0 0 15,0 0-1-15,0 0-1 0,0 0 1 16,2 0 2-16,2 0-4 0,0 0 0 0,0 0 2 15,0 0-2-15,0 0 0 0,-2 0-1 16,2 0 1-16,0 0 0 0,0 1-5 16,0 1-1-16,0-2 3 0,0 0-2 15,0 1-4-15,0 0 2 0,6 1 1 16,4 0 3-16,7-2-2 0,-1 1 0 0,3-1 1 15,6 0 2-15,-3 0-5 0,5 0-2 16,0 0 5-16,0 0 0 0,2 0-3 16,2 0-2-16,0 0 3 0,6 0 3 15,-2-1-3-15,4-2-3 16,1 0 6-16,-1-3-2 0,0 1-2 0,-1-1-2 15,-3 2 5-15,-4 2-1 0,-4-2-2 16,-7 3-1-16,-5 1 2 0,-5 0-1 16,-4 0-2-16,-4 0 0 0,0 0 0 15,-2 0 2-15,0 0 0 0,0 0 1 16,0 0 1-16,0 0 1 0,0 0-2 0,0 0-1 15,0 0 2-15,-2 0-3 0,-2 0-6 16,0 0-5-16,-4 0-2 0,4 1-15 16,-3 0-23-16,-3 2-34 0,2-3-108 15</inkml:trace>
  <inkml:trace contextRef="#ctx0" brushRef="#br0" timeOffset="1251.07">2431 2893 79 0,'0'0'44'16,"-2"0"-18"-16,0 0 19 0,0 0-13 15,0 0-9-15,2 0 3 0,0 0 1 0,0 0-4 16,0 0-8-16,0 0 2 0,0 0-1 16,0 0-3-16,0 0-5 0,0 0 3 15,0 0-3-15,0 1 3 0,0 3-2 16,0-2-2-16,0 2 1 0,6-2-1 15,2 1 1-15,0 1 0 0,3-2 2 0,-1 1-5 16,5 2 1-16,1-3 1 0,3-1 1 16,-1 1-5-16,5-2 0 0,0 0 3 15,0 0-6-15,5 0 1 16,-1 0 1-16,4 0 2 0,-2 0-1 0,2 0-3 15,2-3 2-15,2 1 2 0,3-3 0 16,-5 1-1-16,2 1 1 0,2-2-2 16,0 0 1-16,5 0-1 0,-1 2 0 15,0 0 1-15,1 0-3 0,-1-1 1 16,-2 2-2-16,1 1 2 0,-5-2 1 0,2 2-4 15,-4 0 2-15,2 1 0 0,0-1 3 16,-2-2-4-16,0 2-1 0,3 0 4 16,-1 0 0-16,2-1-3 0,0 1 1 15,-2-1 2-15,5 0-1 0,-3-1-1 16,-2 2-1-16,-2 0 2 0,-2 1 0 15,-2 0 0-15,-4 0-1 0,-5 0 3 16,1 0 1-16,0 0 0 0,-3 0-4 16,-3 0 3-16,-3 0-2 0,-1 0-2 15,3 0 1-15,0 0 2 0,5 0-1 0,0 0-2 16,1 0 2-16,1 0 3 15,0 0-2-15,-3-1-2 0,3 1-1 0,-2 0 4 16,-1 0-1-16,3 0-2 0,-7 0 0 16,1 0 3-16,1 0-4 0,-3 0 1 15,1 0 1-15,-1 0 2 0,-1 0-1 16,-2 0-2-16,1 0 0 0,-5 0 2 15,2 0 0-15,0 0-3 0,-1 0 1 16,-5 0 3-16,-2 0-2 0,0 0 2 16,0 0-2-16,0 0 2 0,0 0 2 15,0 0-4-15,0 0 4 0,0 0 0 0,0 0-3 16,-2 0-2-16,0 0 1 0,2 0-1 15,-2 0-1-15,-1 0-3 0,3 0 1 16,-2 1-1-16,0 1-2 0,0-1-11 16,0 1-14-16,-6-2-25 0,4 0-45 15,-2-2-214-15</inkml:trace>
  <inkml:trace contextRef="#ctx0" brushRef="#br0" timeOffset="2540.14">3438 2886 109 0,'0'0'98'16,"0"0"-57"-16,0 0 14 0,0 0-12 15,0 0-13-15,0-1 0 0,0-4-4 16,0 3-1-16,0-2-8 0,0-1 4 0,0 1-5 15,0-1-1-15,-2-1-5 0,2 0 0 16,-3 0 2-16,3-1-2 0,-2 1-6 16,2 0 2-16,0-1 0 15,0-2-1-15,0-3-2 0,0 0-1 0,0-1 2 16,0-3-6-16,0-1 4 0,0-2-3 15,0-2 4-15,0-2-1 0,0 0-4 16,0 0 2-16,0 1 3 0,0 1-3 16,0 2-2-16,0-1 2 0,0 2 2 15,2 0-2-15,3 0-1 0,-3 0 2 0,2-1 2 16,-2 2-1-16,0-2-2 0,-2 1 2 15,2-3 1-15,0-1-3 0,-2 0-2 16,0-4 3-16,0 2 2 0,0 0-4 16,0 1-1-16,0 0 3 0,0 0 1 15,0 3-1-15,0 0-4 0,0 2 4 16,-2 0 1-16,-2 1-1 0,2 1-2 15,-2-3 2-15,0 3 3 0,-3-3-14 16,5 4 16-16,-2 1-1 0,0 1 1 16,4 0-2-16,-4 0-4 0,2-2 3 0,0 2 1 15,2 1-2-15,-2 1-2 0,0-1 2 16,0 2 3-16,-1 3-4 0,1 0-1 15,2 1 5-15,-2-1 2 0,-2-3-6 16,4 2-1-16,-4-2 2 0,2 1 1 16,0 2-2-16,2 1-1 0,0 0 2 15,0 1 1-15,0 0-3 0,0-1-2 16,0 2 3-16,0-1-1 0,0-1 0 16,0-1 0-16,0 2 0 0,0-1 5 15,0 2-3-15,0-1-2 0,0 1 3 16,0 1 2-16,0 0-1 0,-2-2-2 0,2 2-2 15,0 1 5-15,0 2-5 0,0-1-2 16,0 1 3-16,-2-1-1 0,2 0 1 16,0 1-4-16,0 0 1 0,0 0 2 15,0 0 0-15,0 0-5 0,-2 0 2 16,0 0 4-16,2 0-4 0,0 0-2 15,0 0-1-15,0 2-2 0,0 1-15 16,0 1-13-16,0 1-11 0,0-1-25 16,4 3-28-16,0-4-128 0</inkml:trace>
  <inkml:trace contextRef="#ctx0" brushRef="#br0" timeOffset="4212.24">3440 1810 89 0,'2'0'44'0,"2"0"-19"0,0 0 32 16,2 0-13-16,2 0-15 0,-1 0-6 15,1 0-8-15,0 0-1 0,-4 0-4 16,3 0-2-16,1 0-3 15,0 0 7-15,0 0-7 0,1 0 0 0,3 0 0 16,-2 0 4-16,3 1-3 0,1 0-4 16,-1 0 3-16,-1-1 1 0,3 1-1 15,5 0 1-15,1-1-1 0,0 0 5 16,1 0-7-16,3 0 0 0,-2 0 2 15,2 0 2-15,2 0-3 0,1 0-4 16,1 0 7-16,2-3 0 0,-4 0 0 0,2 0-4 16,-4 1-1-16,0-1 6 0,0 0-2 15,1-2 1-15,1 0-2 0,-2-1-2 16,4 1-1-16,-4 0 0 15,0 0 1-15,2 1 0 0,-1-1-2 0,1 2-1 16,2 1 3-16,-2-1 0 0,2 1-3 16,0 1-1-16,2 0 3 0,2 0-1 15,4-1-2-15,1-1 1 0,-1-2 2 16,2 2 0-16,0 0-2 0,-4-1-1 15,1 0 2-15,-3 2 1 0,-2-1-2 0,2 1-1 16,2-1 2-16,-4 1-2 0,-2 1 1 16,2-1 2-16,-2 2-4 0,-2 0 5 15,2 0-4-15,-3 0-1 0,-1 0 4 16,0 0 0-16,0 0-3 0,0-1 0 15,-1 0 2-15,1-1 2 0,0 0-4 16,-2 0 0-16,2 0 3 0,-3 0-1 16,1 1-1-16,-2 0-1 0,-3 1 2 15,1 0 0-15,2-1-2 0,1 1 1 16,1 0 1-16,-2 0 3 0,2 0-7 0,-3 0 3 15,3 0 2-15,2 0 1 0,4 0-4 16,0 0 1-16,0-1 1 0,2 0-1 16,-2-3 0-16,-3 1 1 0,1 0-1 15,0-1 2-15,2 1-2 0,-2 2 1 16,0-1 2-16,-2 1 0 0,-3 0-3 15,-1 1 0-15,-2 0 2 0,1 0-2 16,-1 0 0-16,-3 0 0 0,3 0 2 16,-2-1 1-16,-1-3-3 0,1 4 0 15,-1-1 2-15,1 0-1 0,-3 0 0 0,3 0-2 16,1-1 4-16,-1 0-1 0,-1 0-2 15,1 1 0-15,-3 1 1 0,5 0 2 16,-4 0-3-16,-1 0 0 0,3 0 2 16,-1 0-1-16,3 0-1 0,-3 0-1 15,5 0 2-15,0 0 3 0,-3 0-6 0,3 0 4 16,-1 0-2-16,1 0 2 15,4 0-2-15,0 0 0 0,-3 0 2 16,3 0-4-16,-2 0 4 0,2 0-2 16,0 0-2-16,2 0 5 0,-3 0-4 0,-1 0 0 15,-2 0 3-15,-1 0-1 0,1 0-2 16,-2 0 0-16,-5 0 2 0,1 0 0 15,-1 1-2-15,-2-1 1 0,1 2 0 16,1 0 2-16,-1-1-3 0,3 0 1 16,1 1 1-16,-3-1 0 0,3 0-2 15,-1-1 1-15,1 2 1 0,2-2 0 0,1 3-1 16,-1-3-1-16,4 0 2 15,-1 0 0-15,1 0-2 0,-4 0 1 16,1 0 2-16,1 0-1 0,0 0-2 16,-1 0 0-16,-1 0 3 0,0 0-1 0,-1 0-1 15,3 0-1-15,-1 0 3 0,1 0 0 16,2 0-2-16,-5 0 0 0,1 0 3 15,0 0 0-15,1-3-3 0,-3 1 2 16,-1 1 1-16,-1-1-1 0,1 0-3 16,1 0 2-16,-3 1-3 0,3-1 4 0,2 0-2 15,-5 1-1-15,-2 0 2 0,1 1 0 16,-1 0-2-16,1 0 1 15,-1 0 1-15,-2 0-1 0,3 0-1 16,-1 0 1-16,1 0 1 0,1 0 0 0,3 0-3 16,1 0 2-16,3 0 2 0,0 0 0 15,-5 0-4-15,5 0 1 0,-1 0 2 16,-1 0 1-16,-2 0-4 0,-1 0 2 15,1 0 2-15,-1 0-1 0,1 0-2 16,-1 0 1-16,1 0 1 0,1 0 1 0,1 0-3 16,0 0 1-16,-3 0 2 0,1 0 0 15,-5 0-3-15,-2 0 2 0,3 0 0 16,-3 0 2-16,1 0-3 15,-1 0 2-15,0 0 0 0,1 0 2 0,-3-2-5 16,2 0 3-16,-4 0 0 0,-2-1-3 16,1 2 1-16,-5 0 2 0,0 1 3 15,2 0 1-15,-2 0-5 0,0-1 1 16,0-1 3-16,0 2-1 0,0-1-1 15,0 0 0-15,0 1 1 0,0 0-1 0,0 0-3 16,0 0 0-16,0 0 0 0,0 0 2 16,0 0-4-16,0 0 3 0,0 0-3 15,-9 0-9-15,5 0-19 0,-2 2-16 16,0 2-33-16,-2-3-62 0,3-1-236 15</inkml:trace>
  <inkml:trace contextRef="#ctx0" brushRef="#br0" timeOffset="6576.37">8190 1658 29 0,'0'0'109'16,"2"0"-55"-16,-2 0 2 0,0 0 19 16,2 0-30-16,-2 0-12 0,0 0-5 15,0 0-5-15,0 0-10 0,0 0-5 0,0 0 3 16,0 3-2-16,0 2 1 15,0 0 5-15,0 3-1 0,0-1-1 16,0 4-7-16,0 2 2 0,0 1 2 16,0 2-6-16,0 2 0 0,0 2-1 15,0 2 0-15,2 3-2 0,0 6-1 0,0 4 10 16,0 4 5-16,0-1-11 0,3 0-4 15,-3-1 3-15,0 0 10 0,-2-6-14 16,0-1 1-16,2-6 4 0,-2-4 0 16,2-3 0-16,0-4-5 0,0-3 6 15,-2-3-1-15,0-2-2 0,0-4-2 0,0-1 4 16,0 0 2-16,0 0 0 15,0 0-1-15,0 0 0 0,0 0 4 16,0 0-3-16,0 0-4 0,0 0 2 16,0 0-2-16,0 0 0 0,0 0-2 0,0 0 2 15,0 0 2-15,0 0-3 0,0 0-1 16,0 0 2-16,0 0 0 0,0 0-1 15,0 0-3-15,0 0 1 0,0 0 4 16,0 0-3-16,0 0-2 0,0 0 1 16,0 0 4-16,0 0-3 0,0 0-2 0,0 0 2 15,0 0 3-15,0 0-3 16,0 0-4-16,0 0 5 0,0 0-1 15,0 0-1-15,0 0 0 0,0 0 0 16,0 0 3-16,-2 0-2 0,2 0-3 0,-2 0 3 16,0-2 2-16,2 1-2 0,-2 0-2 15,2-1 2-15,-2 2 3 0,2 0-4 16,0-1 0-16,-2 1 1 0,-1-2 2 15,1 0-2-15,0 1-2 0,0-1 2 16,0 0 3-16,-2-1-4 0,2 0 0 0,0 0 1 16,-2 1 1-16,4 0-1 0,0 1 0 15,0 0 1-15,0 1 0 0,-2 0-1 16,2-2-2-16,0 1 2 15,0 1 0-15,0-2-2 0,8 2-2 0,2 0 3 16,7 0 2-16,-3 0-1 0,1 0-2 16,3 0 2-16,-1 4 2 0,2 3-2 15,-1 0-2-15,1 5 1 0,-1 1 3 16,1 3-2-16,-2 2-2 0,-1 5 2 15,1 6 1-15,-5-1 0 0,-2 2-2 0,-1 0 2 16,-3 0 1-16,-2-2-1 0,-2-1-3 16,-2 0 3-16,0-3 3 0,-8-6-2 15,-9-1-2-15,1-5 0 16,-3-4 5-16,3-1-4 0,-1-2-1 0,-6 0 0 15,0-2 4-15,1-2-4 0,1-1 0 16,7 0 1-16,-1 0 0 0,3-1 0 16,-1-4-2-16,1-1 4 0,6 2-1 15,2 0-1-15,-1 1-2 0,3 1 2 16,2 0 3-16,-2 0-4 0,2 0-2 15,0 1 0-15,0 1 2 0,7 0-7 0,3 0 5 16,2 0 1-16,3 0 3 0,1 1-4 16,-1 5 0-16,1-1 2 0,1 3 3 15,-1 0-5-15,-1 1 0 0,-1 1 3 16,-1 0 0-16,3 3-2 0,-1 2-2 15,1 2 4-15,-3 2 1 0,-1 0-3 16,-4-1-1-16,-1-2 3 0,-3-1 1 16,-4-2-3-16,0-1-1 0,0-1 5 15,0-3 0-15,-9 1-3 0,1-3-1 16,-6 1 3-16,3-2 0 0,-5 0-2 0,-1 0 0 15,1-3 3-15,-3 2 0 0,-2-4-3 16,3 0 0-16,-1 0 1 0,-1 0 3 16,3 0-5-16,-2-1 0 0,3-3 2 15,3 0 2-15,1 3-5 0,4-2 0 16,2 1 2-16,1 1-3 0,1-1-8 15,2 0-13-15,2 0-20 0,0 0-22 16,0-7-41-16,0-2-174 0</inkml:trace>
  <inkml:trace contextRef="#ctx0" brushRef="#br0" timeOffset="7330.41">8380 1996 71 0,'-16'-2'47'15,"-1"-1"-12"-15,-4 2 17 0,1 0-6 16,1 1-9-16,-2 0-4 0,-5 0-6 16,-3 7-14-16,-2 3-1 0,-2 3 12 0,-1 2-7 15,1 3-4-15,-2 5 15 0,2 3-10 16,2 3 4-16,4 4-10 15,0 2-2-15,5 4-2 0,-1 6-5 16,0 5 1-16,-4 7-3 0,5 6 4 0,3 4-2 16,0 3-1-16,7 1 1 0,2 2-1 15,1-2-1-15,3-1 0 0,4-7 1 16,2-3 3-16,6-8-4 0,9-6 4 15,8-3 2-15,5-3-2 0,10-4-3 16,3-4 1-16,9-4 0 0,5-5-1 0,7-3-2 16,3-6 0-16,5-5 2 15,-2-7 1-15,4-2-4 0,-1-2 1 0,-3-9 3 16,-4-5-1-16,-2-3-4 15,-8-3 2-15,-7-2 3 0,-3-4-1 0,-7-2-2 16,-4-4 1-16,-4-7 0 0,-2-5 2 16,-5-10-3-16,-1-7 0 0,-6-8 1 15,-3-8 1-15,-6-6-4 0,-2-2 1 16,-2 1 1-16,-2 4 0 0,0 9-2 15,-12 12 0-15,-11 10 4 0,-12 11-3 0,-6 8 0 16,-3 8-1-16,-1 9 4 0,-1 8-1 16,3 4-3-16,4 3 2 0,10 1 0 15,2 10-3-15,4 5-17 0,-2 4-33 16,3-3-54-16,-1 2-211 0</inkml:trace>
  <inkml:trace contextRef="#ctx0" brushRef="#br0" timeOffset="8590.49">8285 2966 14 0,'4'-2'131'15,"0"-2"-81"-15,0-1-7 0,-2 0 14 16,1 2-12-16,-1-1-13 0,0 3-8 16,-2 0-6-16,4 1 0 0,-4 0 5 15,0 0-11-15,0 0 1 0,2 0 0 16,0 0-6-16,0 6 1 0,0 3 4 0,0 6 2 15,-2 3-2-15,0 5 0 0,0 2-5 16,0 3 1-16,-4-1-2 16,0 1-4-16,-2 1-1 0,-1-1 0 15,5-2 2-15,0 0-4 0,2-3-1 0,0-3 2 16,0 1-15-16,0-4-21 0,2 1-18 15,-2-3-36-15,2-5-165 0</inkml:trace>
  <inkml:trace contextRef="#ctx0" brushRef="#br0" timeOffset="9877.56">8297 3476 26 0,'0'0'118'0,"0"0"-64"0,0 0-23 16,0 0 4-16,0 0-6 0,2 0-8 0,1 4 3 15,1-1 7-15,-4 1-9 0,2 2-5 16,2 0 4-16,-2 2-3 0,0 1 3 16,0 4-4-16,0-1 0 0,2 4 0 15,-2 1-3-15,0 2-4 0,3 3-1 16,-5 3 4-16,0 5-8 0,2 0 2 0,0 4 0 15,0 0-2-15,0 5-2 0,-2 4-1 16,0 3 2-16,0 2 10 16,0 1-7-16,0 0-4 0,-6 0 12 15,1 1-4-15,-1-3-6 0,6-2-4 16,0 1 5-16,-2-1 1 0,2-1-3 0,0-2-3 15,0-1 6-15,0-1 1 0,0-4-1 16,0 2-3-16,0-4 3 0,-2-1 0 16,2-5-2-16,-4-4-3 0,4-4 3 15,0-6-3-15,0-1 0 0,0-6-2 16,0-3 1-16,0 0 3 15,0-3-3-15,0 1-2 0,0-2 4 0,0 0 0 16,0 0-2-16,0 0 4 16,0 0 2-16,0 0-2 0,0 0-1 15,0 0 4-15,0 0-2 0,0 0-6 0,0 0 0 16,0 0 2-16,0 0 1 0,0 0-4 15,0 0-1-15,0 0 3 0,0 0 1 16,0 0-3-16,0 0-1 0,0 0 3 16,0 0 2-16,0 0-3 0,0 0-1 15,0 0 2-15,0 0 2 0,0 0-4 0,0 0-1 16,0 0 4-16,0 0 0 0,0 0-4 15,0 0 0-15,0 0 4 0,0 0 1 16,0 0-5-16,0 0 1 16,0 0 3-16,0 0 1 0,0 0-4 0,0-2-1 15,-2 1 4-15,0-3-2 0,0 1 0 16,2 2-2-16,-2 1 0 0,2 0-1 15,0-2-7-15,-2 0-6 0,2 1-6 16,-2 1-9-16,0 0-17 0,-1 0-15 16,1 5-8-16,-2-1-29 0,0-3-119 0,0 0 22 15</inkml:trace>
  <inkml:trace contextRef="#ctx0" brushRef="#br0" timeOffset="10389.59">8353 4692 78 0,'2'0'42'0,"0"0"17"16,-2 0 4-16,0 0-14 0,0-2 1 15,0-4-10-15,0 2-7 0,0-3 1 16,0 3-5-16,0-1-11 0,0-2 0 15,0 3-2-15,-6-1-1 0,-2 1-2 16,2 2-3-16,-5 2 4 0,1 0-5 0,-4 0-3 16,-3 9 0-16,0 3 1 0,3 3-1 15,-3 2-1-15,7 5-4 0,-2 1 5 16,8 0-5-16,2 0-1 0,2-2 0 15,0-5 0-15,2-2 1 0,6-4-2 16,2-2 1-16,7-3 1 0,-1-5 1 16,1 0-2-16,1 0 1 0,1-11 1 15,0 0 1-15,-3-3-3 0,-3-2 2 16,-3-3 2-16,-2 0 1 0,-4-1 1 15,-2 2 4-15,-2 0 0 0,0-1 1 0,-2 1-5 16,-4 1 0-16,-4 2-2 0,-3 1 0 16,3 5-4-16,-2 3 0 0,1 3 2 15,3 3-2-15,2 0-3 0,2 6-2 16,2 8-6-16,0 2-15 0,2 1-24 15,0-2-29-15,0-2-41 0,0-5-233 0</inkml:trace>
  <inkml:trace contextRef="#ctx0" brushRef="#br0" timeOffset="11953.68">8312 5745 142 0,'0'0'61'0,"0"0"-20"0,0 0 6 16,0 0-12-16,-2 0-12 0,2 0 1 16,0 0-7-16,0 0 0 0,0 0-3 15,-2 0 3-15,0 0-6 0,2 0-1 16,0 0 0-16,0 0 8 0,0 0-5 15,0 0 2-15,0 0 2 0,-2 0-4 0,2 0-1 16,0-1-4-16,0-3-1 16,0 1 4-16,0 2-5 0,0-2 0 15,0 1-3-15,0 0 3 0,0-3 0 16,0-1-1-16,2 0 2 0,2 0-2 0,2-3 2 15,4-2-2-15,3-4 3 0,-3-2-2 16,5 0 1-16,-1-2 1 0,3-2-4 16,1-3 3-16,3-4-2 0,-3 1-4 15,1 1-1-15,0-3 4 0,-1 4-2 16,-1 0-2-16,-3-1 2 0,3-2-1 15,-1 3 1-15,-3-1-2 0,1 3 1 0,-1 1 0 16,-1-1 1-16,-2 3-1 16,5-1 0-16,-3 1 1 0,3 1-1 15,-1 1-2-15,-3-1 1 0,-1 2 2 16,-2 3 0-16,0-2-3 0,1 3 1 0,-5 0 2 15,2 1-1-15,-2 1-1 0,2-1-1 16,1 1 3-16,-1-1-3 0,0 2 2 16,2 0-1-16,-2 0 0 0,1 0 2 15,-3 0-3-15,2-2 1 0,-2 1 2 16,0-1-1-16,4 0-2 0,-1 2 2 0,-1-1 1 15,2 2-1-15,-2 1 0 0,-2-1 0 16,3 1 1-16,-3 1 3 16,-2-2-3-16,4 3 1 0,-2-1 1 15,2-1 1-15,1 3-5 0,-3-3 1 0,2 2 1 16,0-2-1-16,0-2-3 0,1 3 2 15,1-4 4-15,-2 1-2 0,0 0-4 16,-2 0 2-16,0 5 1 0,1-2 0 16,-3 3-2-16,-2 1 3 0,4 0 3 15,-4 3-5-15,0 0 0 0,0-1 4 0,0 1 0 16,0 0-2-16,0 0-2 0,0 0 2 15,0 0 1-15,0-2-2 0,0-2-3 16,0 1 2-16,0-1 3 16,2 1-4-16,-2 0-1 0,2 2 2 0,-2-1 3 15,0 2-3-15,0 0-3 0,0 0 5 16,0 0 2-16,0 0-3 0,0 0-3 15,0 0 3-15,0 0 0 0,0 0-2 16,0 0 2-16,0 0-1 0,0 0 0 16,0 0 0-16,0 0 0 0,0 0-2 0,-2 4 5 15,0-1-4-15,-2 1 1 0,0 0-1 16,-1 0 1-16,3 1-20 0,2 1-15 15,0 1-20-15,-4-1-38 0,0-3-55 16,-4 0-276-16</inkml:trace>
  <inkml:trace contextRef="#ctx0" brushRef="#br0" timeOffset="12953.74">8355 5763 99 0,'0'0'58'0,"2"0"-26"15,-2 0 8-15,7-2-5 0,-5 0-2 16,0-1-5-16,-2 1-3 0,0-2 5 16,0 1-5-16,0 0-6 0,0-4-2 15,0 3 7-15,0 0-8 0,0 0-2 16,0 1 0-16,0 0 0 0,0-1-3 0,-2 1 0 15,0 1-3-15,-5 1 3 0,-1 1-6 16,-2 0-4-16,-3 0 4 16,3 3 0-16,0 6-3 0,-5 2-1 0,5 1 3 15,4 1 1-15,-1 2-3 0,3-2-1 16,2 4 2-16,2-2-3 0,0-1-1 15,2-2 2-15,7 0-3 0,5-3 5 16,1-4-4-16,1-2 0 0,5-3 4 16,-7 0 0-16,1 0-3 0,1-5 1 15,-5-6 2-15,1 0 0 0,-2-3 1 16,-3 0 2-16,-3-5 5 0,-4 1 3 0,0-3-6 15,0 1-1-15,0 2 4 0,-9 0-3 16,3 3-4-16,-2 0-2 16,-2 1-1-16,-1 0 1 0,3 4-4 0,0 2 1 15,4 7-3-15,2 1-11 0,-3 9-28 16,3 11-10-16,-4 4-34 0,2-1-95 15,-2 1-117-15</inkml:trace>
  <inkml:trace contextRef="#ctx0" brushRef="#br0" timeOffset="14709.84">9571 5349 71 0,'0'1'84'0,"0"0"-54"0,0-1 12 16,0 0 2-16,0 0-14 0,0 0-5 15,-2 0 3-15,2 1 0 0,-2 0-3 16,2 0-3-16,0-1 0 0,0 0-5 15,0 0-5-15,0 0 0 0,0 0 5 0,0 0-3 16,0 0-1-16,0 0-2 0,0 0 3 16,0-2-1-16,4-6-7 0,4-2-3 15,0-3 0-15,11 0 1 0,-3-4 0 16,1-2-1-16,4-4 1 0,1-2 3 15,1-3-4-15,2-6 3 0,2-3 0 16,0-2-4-16,-3 0-2 0,-3 2 0 16,-2 5 3-16,-3 5-1 0,-1 5 0 15,-5 5 1-15,-2 2 1 0,-1 6 1 16,-5 2-1-16,0 5 1 0,-2 2 3 0,0 0-5 15,0 0-6-15,0 2 2 0,0 8-3 16,-2 7 8-16,0 4-4 0,0 3 0 16,-3 4 0-16,3 2 1 0,0 2-2 15,2 1 1-15,-2 0 2 0,2-2 0 16,0 0-4-16,0-5 2 0,0-2 2 0,0-3 0 15,0-1-4-15,4-2 1 16,0-2 3-16,3-2-1 0,3-3-2 16,-4-2 0-16,0-1 3 0,3-3-1 15,-1-1-2-15,2-1-2 0,3-3 1 16,-5 1-2-16,2-1-4 0,1 0-14 0,-5 0-2 15,0 0 5-15,0 0-10 0,-2-2-10 16,-4 1-5-16,2 1 2 0,-2-1-7 16,0-1-31-16,0-4-80 0,-6-1 42 15</inkml:trace>
  <inkml:trace contextRef="#ctx0" brushRef="#br0" timeOffset="14925.84">9701 5164 77 0,'10'0'172'0,"5"0"-131"0,1 0 4 15,7 0 10-15,2 0-27 0,6 0-3 16,4 0-3-16,6 0-18 0,3 0-4 0,5 0 1 15,-1 0 1-15,-1 0-12 16,-1 3-36-16,-9-3-57 0,-4 0-132 16</inkml:trace>
  <inkml:trace contextRef="#ctx0" brushRef="#br0" timeOffset="16893.96">8372 5954 51 0,'0'1'88'0,"0"-1"-61"0,2 0-1 16,0 0 6-16,-2 0 9 0,2 0 3 15,2 2-18-15,-2 0 0 16,-2-1 0-16,0-1 2 0,2 0-11 0,-2 0 4 16,0 0 3-16,2 2-8 0,-2-2-1 15,2 3-3-15,-2 0 7 0,0 1-6 16,3 2 1-16,-3 0-4 0,0 3 1 15,0 1 0-15,0 1-5 0,0 1 0 16,0 3 0-16,0 2 0 0,0 4-7 0,0 3 4 16,0 0 0-16,0 5-1 0,0 4-2 15,-3 6 1-15,1-1 6 0,-2 1-3 16,4-2-4-16,0-3 0 0,0 4 3 15,0-5-2-15,0 0-2 0,0-4 0 16,0 0 2-16,0-3 1 0,0-2-1 16,0-3 1-16,0-4 0 0,-2-5 1 15,0-2-4-15,2-5 1 0,0-3 2 16,0 0 0-16,0-2-1 0,0 0 3 15,0 0 8-15,0 0 3 0,0 0-5 0,-2-1-6 16,2-2 4-16,-2 0-3 0,2 2-2 16,0 0-1-16,0 1-1 0,0 0 3 15,0 0-4-15,0 0-2 0,0 0 4 16,0 0-2-16,0 0-4 0,0 0 3 15,0 0 0-15,0 0 2 0,0 2-3 16,0 4 1-16,0-2 3 0,0 2-1 16,0-3-3-16,0 0 1 0,0-1 3 15,2-1-2-15,-2-1-1 0,2 0 0 16,0 0 3-16,-2 0-1 0,0 0-2 0,0 0 1 15,0 0 3-15,0 0-4 0,0 0 3 16,0 0-2-16,0 0-1 0,0 0 0 16,0 1 0-16,0 1-2 0,0 1 5 15,0 0 0-15,0-1-5 16,2-2 3-16,-2 0 2 0,0 1-1 0,0 2-3 15,0-2 2-15,0 0 1 0,0 1 0 16,0 0-3-16,0 1 1 0,0 1 2 16,2-1 0-16,0 1-3 0,0 1 1 15,1 1 3-15,-3 2-2 0,0-1-2 16,0 0 1-16,0-1 1 0,0 2 1 0,2 1-2 15,0-3 0-15,-2 1 2 0,2-5 0 16,-2 2-2-16,2-1 0 0,-2-2 2 16,0 0 0-16,0 1-2 0,2 0 0 15,-2 0 2-15,0-1 1 0,0-1-4 16,0 0 1-16,0 0 3 0,0 0 0 0,2 0-2 15,-2 0 1-15,0 0 0 16,0 0 1-16,0 0-4 0,0 0 4 16,0 0-3-16,0 0 2 0,0 0-2 15,0 0 2-15,0 0-1 0,-4 0 0 0,4 0-3 16,-2 3 1-16,-2 2 2 0,2 0-2 15,-1-1-4-15,1 1-1 0,0-3-4 16,0 0-6-16,2-1-11 0,0 1-12 16,0 0-29-16,-2-2-50 0,0 0-205 15</inkml:trace>
  <inkml:trace contextRef="#ctx0" brushRef="#br0" timeOffset="17449.99">8461 6874 143 0,'0'-2'57'0,"0"-1"-25"0,0 2 27 0,0-1-25 16,-4-1-3-16,2 2-3 0,-1-1-6 15,-1-1 1-15,0 0-3 0,0 1-2 16,0-1 3-16,-4 3-3 15,-1 0-6-15,3 0 4 0,-4 0-4 16,0 0 0-16,1 5-1 0,-3 3 1 0,2 1 1 16,1 0-9-16,-1 2 1 0,2 1 2 15,6 1-5-15,2 1-2 0,0 0 0 16,0 0 2-16,0-4-1 0,6 0-3 15,2-3 2-15,0-4 1 0,3-2 0 16,-1-1-1-16,2 0 1 0,-1-3 2 0,-1-6 0 16,-2-1-2-16,1-2-2 0,-3-1 6 15,-2-1-4-15,-4 1 1 16,0 0 2-16,0 1-2 0,0 0 2 15,0 2-4-15,-8 0 0 0,4 2 1 0,-5 1-1 16,3-1-3-16,-2 5-7 0,2 3-4 16,-1 0-16-16,3 5-41 0,-6 6-40 15,0 1-187-15</inkml:trace>
  <inkml:trace contextRef="#ctx0" brushRef="#br0" timeOffset="18271.04">8411 7747 104 0,'0'-3'90'15,"0"-1"-60"-15,0 0 36 0,0 2-21 16,-2 0-7-16,-6-1-6 0,2 2-8 16,-3 0-7-16,1 1 1 0,2 0 2 0,-4 0-1 15,-1 7-5-15,1 0-3 0,-3 3 4 16,1 3 3-16,4 2-7 0,2 1-3 15,3 2-2-15,3 0 2 0,0-2-8 16,5 0-2-16,5-4 4 0,4-1-2 16,1-3 0-16,1-3 0 0,1-1-2 15,0-4 0-15,-1 0 1 0,-1-1-2 16,-1-8 5-16,0 0 0 0,-3-1-2 15,-3-1 0-15,0-1 4 0,-6 1-2 16,0-1 0-16,-2 2-1 0,0 0 3 0,0 1 1 16,-6 3-3-16,-2-2-1 0,-2 2 0 15,-1 2 3-15,3 0-4 0,2 3-3 16,0 1 2-16,-3 0-1 0,7 3-18 15,-2 6-23-15,-2 1-40 0,0-4-90 16,2 0-109-16</inkml:trace>
  <inkml:trace contextRef="#ctx0" brushRef="#br0" timeOffset="19071.09">8465 7784 113 0,'-2'0'81'16,"0"2"-55"-16,2-1 18 0,0-1-4 15,0 0-11-15,0 0-16 0,0 0-2 16,0 0 6-16,0 0 2 0,0 0 7 0,0 0 6 15,0-2-7-15,0-1-12 0,0-2-2 16,0 2 0-16,0-3-4 0,6-2-2 16,-2 0-2-16,4-1 3 15,1-2 5-15,-1-4-2 0,2 0 0 0,5-3 2 16,-5-3 2-16,2-3-2 0,3-7-6 15,-1-4 6-15,1-6 0 0,-1-4-7 16,1-3-3-16,3 1 3 0,-3 0-2 16,1-1 0-16,3 3-4 0,0 0 4 15,-3 5 0-15,1 3-2 0,1 5 1 0,-3 5 5 16,-5 5-2-16,2-1 1 0,-1 6-2 15,-3 0 1-15,-2 2 2 0,0 3-5 16,3 0 1-16,-5 2 2 0,0 0-3 16,0 0 0-16,0 1-1 0,0 1 2 15,3 1-1-15,-3 1-1 0,0 1-1 0,2 1 2 16,-4 1 0-16,2 0-2 0,0-1 0 15,-2 1 2-15,1-1 1 16,1-1-2-16,-2-2 0 0,2-2 3 16,0 0-1-16,-2 1 1 0,0 3-3 0,-2 3 8 15,0 2 1-15,0-1-5 0,0 1-3 16,0 0 2-16,0 0 0 0,-2 0-4 15,-6 3-4-15,0 7 4 0,-1 4 1 16,5-2-17-16,-2 4-16 0,4 2-18 16,-2-3-50-16,-2-1-114 0</inkml:trace>
  <inkml:trace contextRef="#ctx0" brushRef="#br0" timeOffset="20072.14">9546 7188 228 0,'0'-2'40'16,"2"0"-15"-16,2 1 29 0,-2 1-16 15,-2 0-15-15,4 4 3 0,-2 10-3 16,0 2-6-16,-2 5-4 0,0 0-5 15,0 3 1-15,0 1-2 0,0 1-5 0,0 5 2 16,-2 0-1-16,-4-1 25 0,4-3-23 16,-4-6-2-16,4-5 0 15,-2-2 0-15,2-4-2 0,0-4 0 16,2-4 1-16,0-1-1 0,0-1-1 0,0 0 4 15,-2 0 2-15,2-4 0 0,-3-4-6 16,3-3 0-16,0-1 7 0,0-2 1 16,0-4-5-16,0 1 5 0,0-2 2 15,0-1-1-15,5-6 1 0,-3 0-1 16,6-6-2-16,-2-2 0 0,2-3-1 0,3-1-5 15,5 3 2-15,-1 0-2 0,5 4-1 16,1-1 1-16,2 3 2 0,0 4-1 16,6 3-3-16,-5 5 1 15,7 4 3-15,0 3-1 0,-4 5-3 0,-2 2 1 16,0 3 1-16,-7 0 0 0,1 0-3 15,0 9 2-15,-5 4 1 0,-1 3-1 16,-9 2-1-16,-2 5 0 0,-2 0 3 16,-4 2 0-16,-13 1-4 0,1-1 2 15,-9 0 1-15,4-3 0 0,-2 0-2 16,-2-3-1-16,7 0 4 0,-5-5 0 0,9-2-3 15,-1-2 1-15,5-4 1 0,2-1 1 16,1-3-2-16,5 0 2 0,0-2 2 16,2 1-3-16,0-1-2 15,0 1-5-15,6 2 5 0,5 1 2 0,1 2-2 16,3 0 0-16,-3 0 3 0,5 2-1 15,1 2-3-15,1-1 1 0,2 3 3 16,-3 2-1-16,-1 1-4 0,1 1 4 16,-1-1-2-16,-1-1 1 0,1 4-4 15,-5-2 2-15,3 0 2 0,-7-4 1 0,-6-2-2 16,-2-1 0-16,0-2 2 0,-2 1 1 15,-10-4-1-15,-3 2-1 0,-3-2 4 16,-5 3-3-16,0-1-2 0,-4 0 4 16,2-1 3-16,5 0-4 0,-5-2-2 15,8 2 1-15,5 1 1 0,-3-3-1 16,5 2-3-16,2 1 1 0,0 0 1 15,-1 3-14-15,1 2-22 0,2 2-16 16,-2-3-52-16,1 0-156 0</inkml:trace>
  <inkml:trace contextRef="#ctx0" brushRef="#br0" timeOffset="25512.45">3498 3391 61 0,'0'0'29'0,"0"2"-2"0,0 1 14 16,0 0-5-16,0-2-6 0,0 2-3 0,0-1-9 15,0 2-1-15,0-2-4 0,0 1-5 16,0-1 6-16,0 2-2 0,0 0 3 15,0-1 0-15,0 4-1 0,0-2-2 16,2 4-7-16,-2 1 2 0,0 3-2 16,0 3 0-16,0 3 3 0,0-1 23 15,-4 0-19-15,-1-1-8 0,3 4-4 16,-6 5-1-16,2 2 2 0,2 1 12 15,-3 0-11-15,5 0-4 0,2 1 3 16,0 0 3-16,0 2-2 0,0-4-1 0,0 3 3 16,0 0-2-16,0 0 1 0,0-1 0 15,0-3-1-15,0-2 1 0,0-1-1 16,0 2-2-16,0-1 0 0,0 1 2 15,0 0-2-15,0 1 0 0,0 2 2 16,0 7 0-16,0 1-1 0,0 0 6 16,0-2-5-16,0-4 2 0,0 1-7 15,5 0 3-15,-3-1 3 0,0-1-1 16,-2-4-2-16,0-5-2 0,0 0 4 15,2 0-1-15,-2 3-2 0,0 9 1 16,0 1 4-16,-2 0 3 0,2-6-4 0,0-5-4 16,0-3 3-16,0 5-1 0,0 5-2 15,0-4 4-15,0 0-1 0,0-9 0 16,0-4-3-16,0 6 0 0,0 7 2 15,0 2 1-15,0-2-2 0,0-8 1 16,0-8 0-16,0 1-1 0,0 3-1 0,0 8 0 16,0 2 2-16,0-2 3 15,0-2-5-15,6-6-1 0,2 1 4 16,-2 7-1-16,1 4-2 0,-5-1 1 15,2 3 2-15,-2-3-1 0,-2 2-2 0,0 2 0 16,0 1 3-16,0 2-2 0,0-2 0 16,0 2 1-16,0-2-2 0,0-2 2 15,0 0-1-15,0 2-1 0,0-1 2 16,0 1 1-16,0 1-5 0,0 2 3 15,0-1 1-15,0-2 1 0,0 0-4 0,0-3 1 16,0-1 4-16,4 0-3 0,-2-2-2 16,0 1 2-16,0-1 2 15,0 1 0-15,0-1-3 0,-2 0 0 16,2-1 3-16,-2 0 0 0,0 0-4 0,0 1 1 15,2 1 3-15,3-1-1 0,-3 3-1 16,2-2 2-16,2 2 1 0,-2-2 2 16,0 0-5-16,0 1 1 0,1-1 2 15,-3 1 0-15,2 2-3 0,-2 0 0 16,0-1 1-16,2 2 2 0,-2 1-4 0,0-1 1 15,-2 1 3-15,6 0-1 0,-6-5-2 16,4 1-1-16,-1-2 4 0,-1 0-1 16,0-1-2-16,2 0 0 15,0-3 1-15,-4 0 1 0,2 0-3 0,-2 0 2 16,2-1-2-16,-2-1 2 0,0 3 0 15,4-2-1-15,-4 0-1 0,0 2 2 16,0-3-2-16,4 2 2 0,-2-2-2 16,0-1 2-16,-2-1-2 0,3 0 0 15,1 1 3-15,-2-1-1 0,2-1-2 0,-2 0 0 16,0-2 3-16,-2-1-1 0,2 1-2 15,0-1 0-15,0-2 2 0,-2 0 0 16,2-3-1-16,-2 0-1 0,0-3 3 16,0 1-1-16,0-1-3 0,2-3 1 15,-2 4 3-15,0-2-1 0,0 0-2 16,0 0 0-16,0 2 3 0,0-3-1 15,0 1-3-15,0 0 2 0,0 0 1 16,0 3 0-16,0 0-2 0,0-1 0 16,0 1 3-16,0-2-2 0,0 1-1 15,0 0 0-15,0 1 2 0,0 2 0 0,0 10-2 16,0 5 1-16,0 3 2 0,0-4 0 15,-2-3-4-15,2-3 2 16,0 1 1-16,0 1 0 0,0 2-3 0,0 0 2 16,0 1 2-16,2 1-2 0,0-2-1 15,0 1 0-15,3-3 3 0,-5 1-1 16,2 0-3-16,0-2 2 0,-2 1 1 15,0-1 0-15,0 3-2 0,0-2 0 16,0 2 3-16,0-2-1 0,0-1-2 16,0 0 1-16,0-1 1 0,0 0 0 0,0-2-2 15,0-1 0-15,0-1 3 0,0-2-2 16,0-1-2-16,0-2 2 0,0 0 2 15,0-2-2-15,0-3-1 0,0 2-1 16,2-3 3-16,-2 2 1 0,0 0-4 16,0-1 2-16,0-1 1 0,0 1 0 15,0-1-3-15,0-1 2 0,0 1 2 16,0-1-2-16,0 2-1 0,0 1 1 15,0 2 1-15,0-2 0 0,0 1-2 16,0-1 0-16,0-1 2 0,0 1-1 0,0 1-1 16,0-4 0-16,0 0 3 0,0 0-2 15,0 0-2-15,0 0 2 0,0 1 1 16,0-1 0-16,0 0-1 0,0 0 0 15,0 0 1-15,0 0 2 0,0 0-2 16,0 0-1-16,0 0 1 0,0 0-1 0,0 0-2 16,0 0 1-16,0 0 3 15,0 0-2-15,0 0-2 0,0 0 1 16,0 0 2-16,0 0 0 0,0 0-3 15,0 0 2-15,0 0 1 0,0 0-1 0,0 0-3 16,0 0 2-16,0 0 0 0,0 0-2 16,0 0-2-16,0 0 1 0,2-1-1 15,2 1 5-15,2-2-2 0,0-1 0 16,-1 3 2-16,-1 0-2 0,2-2 0 15,-2 0-1-15,4 0 1 0,-2-1-1 0,3 3 0 16,-3-2-1-16,4 1 2 0,-1-1 0 16,-1 2 1-16,0-1 0 15,-2-1 1-15,0 2 0 0,1 0-3 16,1-1 4-16,2 0-2 0,3 1 2 0,1 0-2 15,1 0 1-15,-1 0 1 0,5 0-1 16,-1 0-1-16,1 0 2 0,0-1-2 16,1 1 2-16,-1-1-2 0,-1 1 1 15,-3 0 0-15,-1 0 1 0,-3 0-2 16,3 0 2-16,-4 0-2 0,3 0 2 15,-1 0-2-15,1 0 1 0,-1 0 1 0,1 0 1 16,1 0-4-16,3 0 1 0,-1 0 4 16,3 0-3-16,1 0 0 15,1 0-2-15,0 0 4 0,1 0-2 16,3 0 0-16,-4 0 0 0,2 2 1 0,-1 1 0 15,-1-1-2-15,2 1 0 0,-3-1 2 16,-3 1 1-16,2-1-3 0,-1 0 1 16,3-1 1-16,-7 0 0 0,7 0-1 15,-4-1-1-15,1 1 2 0,-1 0 1 16,1-1-3-16,-1 3 1 0,-1-2 2 0,-1 1-2 15,-3-1-1-15,-1-1 1 0,-7 0 1 16,0 1 0-16,-2 0-3 0,-2-1 1 16,0 0 3-16,0 0-1 15,0 0-1-15,0 0 0 0,0 0 1 0,0 0 0 16,4 0-2-16,-2 0 2 0,6 0-2 15,-4 0 3-15,3 0-3 0,-1 0 1 16,4 0 3-16,3 0 0 0,-1 0 3 16,5 0 0-16,-7 0-5 0,-2 0 1 15,-2 0-4-15,-4 0 2 0,3 0 4 0,-1 0-4 16,-4 0-4-16,4 0 4 0,-2 0 4 15,0 0-4-15,2 0-4 0,0 0 6 16,-2 0 0-16,0 0-2 0,5 0-2 16,5 2 2-16,5-1 3 0,3-1 0 15,3 2-3-15,2-1 2 0,0-1 0 16,3 1-2-16,1-1-1 0,7 2 1 15,-1-1 2-15,4 1-2 0,-2 1-1 16,0 0 1-16,-4 0 2 0,1-1-2 16,-6 1-1-16,1 1 1 0,-4 0 1 0,-2 1-1 15,0 1-1-15,-1-3 1 0,-1 2 1 16,-2-1-1-16,1-1-1 0,-1-1 1 15,2 1 2-15,-5-1-2 0,5 0-2 16,-3 0 3-16,1 0 1 0,0-2-2 16,-1 1-2-16,-1 1 2 0,-3-1 4 15,1 1-5-15,-1-2-1 0,-1 0 2 16,-1 1 3-16,3-1-4 0,-3 2-1 15,4-1 2-15,1 1 3 0,0-1-3 16,-1-1-2-16,1 2 2 0,-1 0 2 16,-1-1-2-16,-1 1-2 0,5-2 3 0,-3 0 1 15,1 0-2-15,1 0-2 0,-1 0 3 16,-1 0 1-16,1 0-2 0,2 0-2 15,-3 0 2-15,3 0 2 16,-3 0-2-16,3-1-2 0,-3 0 2 0,3 0 2 16,0 1-2-16,-1-1-2 0,3 0 2 15,-3-1 1-15,3 1 0 0,0 1-3 16,-5-1 2-16,3 1 2 0,0 0-2 15,-1 0-1-15,1 0 0 0,-3 0 3 16,1 0-2-16,-5 0-1 0,1 0 0 0,-3 0 3 16,-4 0-3-16,0 0 1 0,-1 0-1 15,-3 0 3-15,-2-1-3 0,2 1 0 16,-2-1 1-16,0 0 2 0,0 1-2 15,4 0-1-15,2 0 1 0,-4-2 0 16,4 0 0-16,-2-1 1 0,1 0-1 0,1 2 0 16,-2 0 0-16,2 0 0 15,-4-1-1-15,2 1 2 0,-2 0-1 16,0-1-1-16,0 1 1 0,3 1 1 15,-3 0-1-15,0-1-1 0,2 1 1 0,2 0 1 16,9-1-1-16,11-2-1 0,5-1 2 16,7-3 1-16,-5 3-1 0,0 0-3 15,-4 3 1-15,0 1 3 0,0 0-2 16,2 0-3-16,0 0 4 0,2 0 1 15,-4 0-1-15,0 0-4 0,-5 0 3 0,-1 0 2 16,2 0-2-16,-2 0-2 0,1 0 2 16,-3 0 2-16,0 0-2 15,-3 1-2-15,1-1 2 0,0 4 2 16,-1-4-2-16,1 1-2 0,-3 0 2 0,3-1 3 15,-2 0-3-15,-1 0-3 0,-1 0 4 16,-3 0 1-16,0 0-3 0,-1 0 0 16,-3-1 1-16,-2 1 2 0,-4-1-3 15,0 1-1-15,-2 0 3 0,4 0 1 16,-2 0-3-16,-2 0-1 0,3 0 2 0,1 0 3 15,-2 0-5-15,0 0 1 16,4-2 2-16,-6 1 1 0,6-1-3 16,0 1-1-16,1-1 3 0,1 2 1 15,-6-2-3-15,4 1-1 0,-4-1 3 0,4 0 1 16,-1 1-3-16,-1 1-1 0,0 0 3 15,0 0 1-15,-2-1-3 0,2-1 0 16,0 0 2-16,0-1 1 0,3 3-3 16,3 0-1-16,6 0 3 0,7-3 0 15,4 0-2-15,6-1-1 0,-6 2 4 16,0 2-1-16,0 0-3 0,-2 0 1 0,4 0 1 15,-1 0 2-15,1 0-2 0,2 0-3 16,-2 0 4-16,2 0 1 16,-4 0-3-16,-2 0-1 0,-2 0 3 15,0 0 0-15,-1 0-2 0,-3 1 0 0,-1 0 1 16,1 0 2-16,-4-1-3 0,-1 1 1 15,-4 0 0-15,1-1 1 0,-5 0-2 16,-2 0 1-16,0 0 0 0,-2 0 1 16,2 0-2-16,0 0 1 0,-1 0-1 15,3 0 2-15,0 0-2 0,-2 0 2 0,4 0-1 16,1-1 0-16,-3-1 0 0,0 2-2 15,0-2 2-15,0 0 1 0,5 2-2 16,1-2 0-16,5 1 1 16,-1 0 2-16,3 0-4 0,-5-1 1 0,-3 1 2 15,-3-1 0-15,0 2-2 0,-2-3 0 16,1 1 2-16,1-1 1 0,-2 0-3 15,-2 0 0-15,2 1 2 0,-4 1 1 16,3 0-3-16,-3 0 0 0,0 0 2 16,-2 1-1-16,0-1 0 0,0 1-1 0,2 0 2 15,-2 0 0-15,0 0-2 0,2 0-2 16,0 0 3-16,0 0 1 0,2 0-1 15,2 0-1-15,-4 0 2 0,5-1 0 16,-1 0-2-16,-2 0 0 0,0 1 2 16,-2-1 0-16,0 1-2 0,0 0-1 15,0 0 3-15,-2 0-1 0,2 0 0 16,-2 0-1-16,0 0 2 0,2 0 0 15,-2 0-2-15,3 0 0 0,-3 0 3 16,0-1 0-16,0 1-3 0,0 0 1 0,0 0 1 16,0 0 1-16,0 0-2 0,0 0 0 15,0 0 1-15,0 0 0 0,0 0-4 16,0 0 2-16,0 0 1 0,0 0 0 15,0 0 1-15,0 0-2 0,0 0 2 16,0 0-2-16,0 0 1 0,0 0 1 16,0 0-1-16,0 0 3 0,-3 0-4 15,-3 0 0-15,0 0 2 0,0 0-4 16,-2 1-22-16,1 2-40 0,1-3-47 15,0 0-188-15,2 0 229 0</inkml:trace>
  <inkml:trace contextRef="#ctx0" brushRef="#br0" timeOffset="36703.08">12585 2071 1 0,'0'0'141'16,"0"0"-54"-16,-2 0-48 0,2 0 21 16,0 0-10-16,0 0-27 0,0 0-2 15,0 0-1-15,0 0-5 0,0 0-5 0,0 0 6 16,0 0-2-16,0 0-1 0,0 0-5 15,0 0 6-15,0 0 0 0,0 0-1 16,0 0 0-16,0 0-1 0,0 0 1 16,0 0-6-16,-3 0 2 0,-1 0-1 15,2 0 3-15,0 0-7 0,-2-1-1 16,4 0 4-16,-2 0-3 0,2-3 0 15,0 1 0-15,0-5 1 0,0-5-1 16,2-3-2-16,6-5-10 0,7-2 17 16,-1-4-4-16,3-4-1 0,4-4-2 0,-5-2 4 15,5-3 0-15,1-4-4 0,-3-2-2 16,4 1 3-16,-5 2-3 0,7 1 1 15,-2 3-1-15,0 4-1 0,-5 2 2 16,3 5-1-16,-2 3-1 0,-3 4 2 16,-3 6 2-16,-1 2-1 0,-4 5-1 15,-4 2 2-15,0 3-1 0,1 3-2 16,-5 0-2-16,4 0 2 0,0 1 1 0,0 9-2 15,0 4 1-15,-2 3 2 16,2 5-1-16,-2 3 0 0,-2 3-1 0,7 3 2 16,-5 0 0-16,2 1-2 0,2 1 0 15,-2 1 1-15,2-1 1 0,3 0-3 16,-1-1 0-16,0-1 3 0,0-1-1 15,1-2-1-15,-1 1-1 0,0-2 2 16,0-2 2-16,3-1-4 0,-3-2-1 16,0 0 4-16,-1 0 0 0,-3-1-3 15,2-1 0-15,-2-2 11 0,2-2-14 16,-2-3-2-16,0-1 3 0,1-3-2 15,-3-5-1-15,-2-1-5 0,0-3-5 16,0 0 2-16,0 0 0 0,0 0-4 0,0 0-4 16,0-6-8-16,0-3-5 0,-2-3-6 15,-3 0-8-15,-1-2-23 0,-6-2-74 16,-3-5-34-16,-3-1 120 0</inkml:trace>
  <inkml:trace contextRef="#ctx0" brushRef="#br0" timeOffset="36888.1">12647 1805 389 0,'0'-2'50'0,"0"0"-26"16,4 1 26-16,10-3-4 0,7-1-11 16,4 0-10-16,4-1-5 0,6 0-5 15,4-1-5-15,7 3-3 0,1-1-3 16,1 2-1-16,1 2-3 0,3 1 0 15,-7 0-2-15,5 3-22 0,-2 7-36 0,-3 0-45 16,-2-2-159-16</inkml:trace>
  <inkml:trace contextRef="#ctx0" brushRef="#br0" timeOffset="38034.17">14350 1562 130 0,'0'2'48'0,"0"2"-8"0,0 4 24 16,0 1-18-16,0 1-10 0,0 4-8 0,0 1 0 15,0 1-5-15,0 5 2 0,0 1-1 16,0 2-6-16,0 2 2 0,0-1-2 15,0-1-1-15,0 2-5 0,-4-3 1 16,4-1 6-16,0 1-7 0,-4-4-4 16,4 1-2-16,-2-5 3 0,2-4-6 15,0-3-1-15,-2-4-1 0,2-3 3 16,0-1-2-16,0 0 2 0,0 0 3 15,0-3 5-15,0-8-5 0,0-4-3 16,0-1 2-16,0-5 0 0,0-2 2 0,0-3-4 16,6-3 2-16,-2-4 0 0,4-5-2 15,-2-2-2-15,5-5 0 0,-1-3 0 16,2-1 1-16,3 0-4 0,1 5 1 15,1 6 2-15,0 6-2 0,1 8-1 16,1 3-2-16,1 5 6 0,1 5-2 0,2 0-3 16,6 4 0-16,2 3 5 15,2 1-2-15,-2 3-3 0,2 0-1 16,0 2 6-16,-8 8-3 0,-9 4-3 15,-1 2 3-15,-9 3 0 0,-6 1 1 0,0 2-3 16,-4 1 0-16,-13 1 1 0,-1 0 0 16,-5-1-1-16,-4 2 0 0,2 1 3 15,-2-2 0-15,3-3-2 0,1-1 0 16,2-5 3-16,5 0-1 0,5-2-2 15,3-5 0-15,6-2 1 0,2 0-1 16,0 0-2-16,2-1 3 0,8 1-1 0,5-2 2 16,1-1-2-16,3 2 3 15,4 0-3-15,-3 2 2 0,5-1-2 16,-4 3 0-16,2 1 2 0,-5-1 0 15,-1 3-2-15,-1-3 0 0,-1 3 2 0,-5-2 0 16,-4 1-3-16,1 3 2 0,-7-1-3 16,0 2-1-16,0-2 0 0,0 0 2 15,-9 1 2-15,-1 0 0 0,0-1-2 16,-7 3 1-16,1-2 3 0,-3 0 1 15,-6 2-5-15,2-1 2 0,-4-1 1 0,1 0 2 16,-3 1-1-16,2-2-2 0,-2 2 12 16,2-4-16-16,2-1 2 15,5-1-1-15,1-2 0 0,4 0-15 16,7-1-18-16,4-1-31 0,2-1-34 0,0-3-137 15</inkml:trace>
  <inkml:trace contextRef="#ctx0" brushRef="#br0" timeOffset="39090.21">17033 1466 148 0,'0'0'83'0,"0"0"-46"0,0 0 11 16,0 0-6-16,0-2-6 0,0 0-7 15,0-1-11-15,0 1 3 0,0 1-4 16,0-2 0-16,0-1 0 0,0 1 1 0,0-1 0 16,0-1-1-16,-2-1-2 15,-8-2-2-15,-1 2-3 0,-3-2 2 16,-1 0-5-16,-3 2 3 0,-1 0 0 15,-8 2-2-15,0 3 2 0,-6 1-3 0,0 0 0 16,-2 0 1-16,-2 6-1 0,-2 5-1 16,-1 7 0-16,1 1-1 0,0 7-3 15,8 3 1-15,4 3 2 0,4 0-3 16,11 2-4-16,1 1 3 0,7 1 1 15,4-1-2-15,0 0-3 0,7-4 4 0,7-2 1 16,3 0-1-16,7-2-3 0,3 0 2 16,6-3 3-16,7-5-4 15,-3-7 1-15,6-6 1 0,5-6 1 16,-1 0-4-16,5-5 3 0,-2-11-2 0,-1-4 5 15,-1-5-4-15,-7-1 0 0,-6-3 0 16,-10 1 3-16,-8 1-1 0,-7-2-3 16,-4 0 3-16,-6-1 1 0,0 0-2 15,-8-1-1-15,-9 0 2 0,-5-1 1 16,-1-2-2-16,-4 0-5 0,-2 3 5 0,0 9 0 15,-2 7-5-15,4 11-5 0,4 4-2 16,3 9-8-16,5 12-18 0,5 6-27 16,0 2-32-16,-1-1-102 15</inkml:trace>
  <inkml:trace contextRef="#ctx0" brushRef="#br0" timeOffset="39384.25">16913 1634 59 0,'4'-3'288'0,"3"3"-247"0,-3 0-28 16,4 1 50-16,0 10-18 0,0 5-4 16,3 6-7-16,-3 5-10 0,0 5-9 15,1 1 3-15,-3 2-9 0,0 1-7 0,2 1 1 16,3 2 2-16,1 4-7 0,0-4-2 15,7 1-22-15,0-4-31 0,-3-7-56 16,-3-6-239-16</inkml:trace>
  <inkml:trace contextRef="#ctx0" brushRef="#br0" timeOffset="41114.35">15636 670 22 0,'0'6'131'16,"0"1"-86"-16,-4-1 4 0,-1 3 4 15,5 2-20-15,-2 1-3 0,-2 3-5 16,0 3-5-16,-2 0 16 0,4 2-11 0,-2-3-13 15,4 3-1-15,-2 1 10 0,2 2-12 16,0 1-1-16,-2 1 1 0,-1 3-3 16,1 3-3-16,2 2 0 15,-2 0 4-15,2 3 0 0,0 2-5 0,0 4-1 16,0 4 3-16,-2 4-2 0,2 0 3 15,0 1-3-15,0 0 0 0,0 2 2 16,2 1 1-16,0 1-3 0,3 1 0 16,-3-1 3-16,-2 1-1 0,0 2 0 15,0 1 2-15,0-1 0 0,0 4-5 0,0 0 1 16,0-4 2-16,0-1 8 0,0-2-15 15,2 0 0-15,4 0 6 0,-6 2 0 16,4-2-3-16,0 0 1 0,-4 1 1 16,0-1 2-16,0 0-5 0,0 2 0 15,0-1 3-15,0 1 0 0,0-2-2 16,0-2-1-16,0 1 2 0,0-2-1 15,0 2-1-15,0-1 0 0,0 2 1 16,0 1 1-16,0-1-2 0,0 1 3 16,0-1-3-16,0 0 4 0,0 0-4 15,0 1 0-15,0-3 3 0,0 2 0 0,0-4-3 16,0 3 0-16,-2-1 2 0,2-3 1 15,0 2-3-15,-2-2-1 0,2-2 3 16,0 1 1-16,-2 1-3 0,2 2 0 16,0 0 2-16,-2 4 1 0,0 1-3 15,-2 2 0-15,4 0 2 0,-2 2 0 16,2 0-2-16,0-2 1 0,0 0 1 15,0-5 2-15,0-1-4 0,0-2 1 16,0-2 4-16,0 4-1 0,0-3-1 16,0 1 1-16,0 2 1 0,0-1-3 0,0 3 1 15,0-1-1-15,0-1 1 0,-2 2 0 16,2-1-3-16,0 1 1 0,0 0 2 15,0 3 0-15,0-2-1 0,0-1-1 16,0-1 0-16,0-5 3 0,0-1-3 16,0-1 0-16,0-2 2 0,0-2 1 15,0-1-3-15,0-1 0 0,0-1 0 16,0 1 2-16,0 0-3 0,0 2 1 15,0-1 1-15,0 1 1 0,0-1-2 16,0 1-1-16,0-1 3 0,0-1-1 0,0 0-1 16,0-2 0-16,0-2 1 0,0-2 1 15,0-1-2-15,-3-5 0 0,-1 3 2 16,2-1-1-16,-2-2-1 0,0 2-1 15,2-1 3-15,-2 2 0 0,2-2-3 16,-2 0 0-16,4-3 3 0,0 1-1 16,0-1-2-16,0-1 1 0,0-3 1 15,0-1-1-15,0-1-1 0,2-2 0 16,0 1 3-16,0-3-1 0,-2 0-2 15,2-4 0-15,0 1 3 0,0-4-1 0,-2 2-3 16,0-1 2-16,0-1 2 0,0-1-3 16,0-1 2-16,0-1-1 0,0-3 0 15,0-2 2-15,0 0-3 0,0 1 1 16,0 0 2-16,0-1-1 0,0 1-2 15,0-2 0-15,0 1 2 0,0 0 0 0,0-2-3 16,0 2 2-16,0-1 1 16,0 1 0-16,0 1-2 0,0 1 0 15,0-1 3-15,-2-1 0 0,2 1-3 16,-2 3 1-16,2-2 1 0,0 0 1 0,-2-2-4 15,2 0 2-15,0-2 1 0,0 0 0 16,0 1-2-16,0-1 0 0,0 2 2 16,0 0 0-16,0 1-3 0,0-1 3 15,0 2 1-15,-2-2-1 0,2 2-2 16,0-2 1-16,-4-1 2 0,4-1-2 15,0 1-2-15,0-1 0 0,0 0-2 0,0 0-12 16,0-7-17-16,8-3-26 16,-2-6-43-16,0-5-206 0</inkml:trace>
  <inkml:trace contextRef="#ctx0" brushRef="#br0" timeOffset="42442.42">9767 2367 11 0,'2'2'-7'0,"-2"-1"196"0,0-1-125 16,0 0-21-16,0 0 6 0,0 0-9 0,0 0-10 15,0 0-6-15,0 0-4 0,0 0-4 16,0 0-2-16,0 0 3 0,0 0-2 16,0 0 2-16,0-1 0 0,0 1 0 15,-4-4-5-15,2 1 1 0,0 0 2 16,-2 0-4-16,-2 1-4 0,-3-2-2 0,3 2 3 15,-2 0-6-15,0 2 2 16,-5 0-2-16,-1 0 3 0,-5 4-4 16,1 5-1-16,-7 1 0 0,6 3 1 15,-6 2 3-15,7 2-3 0,-3 2 1 0,0 1 3 16,5 2-2-16,3 3-1 0,5 3-2 15,4 4 1-15,2 1-1 0,2-1 0 16,0-2-1-16,10-3 2 0,7-1-1 16,1-2-2-16,11-5 0 0,2-2 2 15,9-8 1-15,1-6-5 0,2-3 1 0,1-5 4 16,-3-8 0-16,-2-5-3 0,-3-5 2 15,-7 1 2-15,-7-2-1 0,-3 0-2 16,-5 2 1-16,-3-1 1 16,-7 1 3-16,-4 1-2 0,0 1 3 15,0 0 0-15,-8 0-1 0,-3 0-2 0,-1-3-1 16,-5 4 1-16,-1 0-1 0,3 4-3 15,-1 9 1-15,1 6-2 0,-1 0-7 16,1 8-15-16,3 9-23 0,1 5-25 16,-1-3-49-16,4 2-237 0</inkml:trace>
  <inkml:trace contextRef="#ctx0" brushRef="#br0" timeOffset="42758.44">9769 2531 53 0,'6'0'219'0,"3"0"-178"0,1 0 33 16,4 0-8-16,-1 7-24 0,1 5-5 15,-3 1-8-15,-1 3-3 0,-2 2-4 16,-4 2-8-16,1 1-8 0,-3-1 0 15,0 1-4-15,2-1-2 0,2-1 0 16,2 1-1-16,3-1-15 0,3-1-14 0,3-4-32 16,1-5-73-16,3-4-235 0</inkml:trace>
  <inkml:trace contextRef="#ctx0" brushRef="#br0" timeOffset="43923.51">12378 2412 49 0,'0'0'136'0,"2"1"-90"0,-2 0 4 15,2 0 11-15,0-1-21 0,0 0-9 0,4 0-4 16,3 1-3-16,1-1 0 0,-2 0-7 15,1 0-8-15,1 0 3 0,0 0 2 16,3 0-5-16,-1 0-3 16,2 0 1-16,1 0-1 0,1 0-2 0,5 0-5 15,0 1 4-15,-1 0 1 0,1-1-2 16,2 3-4-16,4 1 4 0,0 0 0 15,2-1-2-15,6 1-1 0,0 0 1 16,0-1 2-16,2 3-1 0,0 0-3 16,3 1 3-16,1 0-1 0,0 1 1 0,7-1-2 15,4-2 1-15,3-1 2 0,3 1-2 16,2-3-2-16,-2 1 2 0,6-3 3 15,0 1-4-15,7 0-1 0,1-1 2 16,9 0 2-16,5 0-2 16,1 0-2-16,4 0 2 0,0 0 2 0,2 0-1 15,-2 0-3-15,-2 0 2 0,-2 0 3 16,-2 0-4-16,1 0 0 0,1 4 1 15,8-1 2-15,2-2-2 0,1 1-1 16,1 0 1-16,2-2 2 0,0 0-2 16,3 0-2-16,-1 0 3 0,0 0 1 0,3 0-3 15,-3 0 0-15,1-2 1 0,-5-1 2 16,-6 3-2-16,0-2-2 0,0 1 3 15,0 1 0-15,2 0 0 16,0 0-3-16,0 0 2 0,0 1 2 0,2 3-2 16,3 0 0-16,-3 0 0 0,0-2 2 15,-2 0 0-15,2-1-2 0,-6-1 0 16,2 0 3-16,0 0-4 0,-6 0 3 15,0-2-2-15,-2-3 0 0,1 0 0 16,-1 1-1-16,2 0 1 0,0-1 2 0,0 1-1 16,-1 1-3-16,-3 1 2 0,-2 1 2 15,-7-1-1-15,-6 2-3 0,-10 0 2 16,-8 0 2-16,-11 3-2 0,-12 1-2 15,-11 0 1-15,-7-1 3 0,-9 1-5 16,0 0-15-16,-9 2-10 0,-7-3-28 16,-1-3-86-16,-1 0-201 0</inkml:trace>
  <inkml:trace contextRef="#ctx0" brushRef="#br0" timeOffset="48849.62">12984 3089 96 0,'0'-4'52'16,"0"1"-22"-16,2 0 21 0,-2-2-6 0,0 0-12 16,0 0 0-16,0 0-4 0,0 2-1 15,0-3-4-15,0 2-3 0,-7 0-3 16,3-1-2-16,-2 1-2 0,2 2-3 15,-2-3-1-15,-2 2-3 0,-3 1 5 16,-1-1-5-16,-1 3 0 0,-3 0-1 16,-1 0 2-16,-1 0-2 0,1 0 0 15,-4 0-1-15,1 5 1 0,-1 4-1 16,-2 1 1-16,1 4-1 0,-3 1 0 15,2 5 0-15,0 1-2 0,7 0 5 0,3 1-3 16,5 2-1-16,2 0-4 0,2 2 1 16,2 1 0-16,2-2 1 0,0 2-2 15,4 1 0-15,6-2 2 0,-1-1 0 16,1-1-2-16,4-1 0 0,5-4 1 15,0-2 1-15,5-4-2 0,5-4 2 0,8-4-1 16,1-3 3-16,3-2-3 16,2 0-2-16,3-1 4 0,4-10-2 15,-5-4-2-15,0-3 2 0,1-1-3 16,-3-1 3-16,-1-3-1 0,-5 1 0 0,-10 0 1 15,-2-1 1-15,-9 3-2 0,-8 0 0 16,1 0 3-16,-9-1-1 0,0-2-2 16,0-1 1-16,-13 0 0 0,-1 0 1 15,-7 2-2-15,-4 3-2 0,-2 1 4 16,-1 6-4-16,-8 3-1 0,5 4 2 0,0 2 1 15,0 3-1-15,4 0-4 0,9 7-2 16,-1 4-6-16,7 3-10 16,2 4-23-16,5-1-40 0,-1-2-57 15,-2-1-158-15</inkml:trace>
  <inkml:trace contextRef="#ctx0" brushRef="#br0" timeOffset="49634.67">14534 3158 2 0,'0'-5'40'0,"-8"0"103"15,-1-1-112-15,-1 0 18 0,0-1 6 16,-3 1-14-16,3 0-4 0,0 0-6 15,-1 1-4-15,-1 2-5 0,2 2-4 16,-3 0 1-16,-1 1-1 0,-1 0-7 16,3 0 6-16,-3 2-4 0,-1 6-4 0,-1 1 2 15,-1 6-6-15,1 2 5 0,1 5-3 16,-1 4-2-16,3 5-4 0,1 0 4 15,5 6-2-15,0 2 1 0,8-2-2 16,0 0 2-16,0-4-3 0,10-2-1 16,4-3-1-16,3-5 2 0,6-2 1 15,2-4 0-15,3-4-1 0,3-5 0 16,0-6 1-16,5-2 0 0,-3-2 0 15,2-12 0-15,0-4 0 0,-4-2-2 0,0-3 0 16,-2-1 3-16,-6-1-3 0,-3 1 0 16,-5-1 1-16,-5 0 5 0,-6-1 0 15,-2-3-4-15,-2-3-1 0,0-1 3 16,-6-2-2-16,-10 0-5 0,-7 2 1 15,-6 5-2-15,-6 6-2 0,0 9-4 16,0 6-1-16,1 7-7 0,6 0-3 16,3 5-15-16,6 9-31 0,0 1-56 15,1 5-126-15</inkml:trace>
  <inkml:trace contextRef="#ctx0" brushRef="#br0" timeOffset="51254.75">13108 4432 101 0,'0'0'64'15,"0"0"-48"-15,0 0 12 0,0 0 17 16,0 0-13-16,2 0-9 16,-2 0 1-16,0 0-2 0,4 0-3 15,-4 0 3-15,0 0-2 0,0 0 6 16,0 0-2-16,0 0-3 0,0 0 0 0,0 0-9 15,0-3 1-15,-4-2-7 0,0 1 0 16,-1-2 5-16,-1 0-2 0,0 1-3 16,-2 0-3-16,-1 0 3 0,-1 0 0 15,-2 1 2-15,-1 3-4 0,1 0 4 16,-3 1-1-16,-1 0-1 0,-1 3-2 0,1 9 2 15,-1 0-1-15,-1 6-1 0,3 1-1 16,-1 5 1-16,5 5-1 16,-1 1-3-16,0 5 1 0,5 1-2 15,3 1 3-15,4-1-3 0,0-2 1 0,8 1 0 16,7-3 1-16,6-7-1 0,-3-5-1 15,9-6 3-15,4-4-1 0,2-4-1 16,2-3 0-16,0-3 2 0,9-5-2 16,-3-11 0-16,1-6 0 0,-1-5 2 15,0-3-1-15,-1-2-1 0,-5-1 0 0,-6-1 3 16,-5 1-3-16,-3-2 4 0,-9 1 1 15,-5 1-1-15,-7-3-4 0,0 0 0 16,-2-2 1-16,-9 1 0 16,-3 2 0-16,-9 4-3 0,-2 7 0 0,-6 7 3 15,0 8-5-15,-4 8-1 0,2 1 1 16,0 6 4-16,6 10-2 0,2 4-5 15,0 4-5-15,9 2-8 0,-1 3-10 16,7 3-20-16,8-1-38 0,0-4-65 16,2-1-136-16</inkml:trace>
  <inkml:trace contextRef="#ctx0" brushRef="#br0" timeOffset="51726.78">14329 4297 35 0,'0'0'-35'0,"2"0"321"16,-2 0-233-16,0 0-10 0,2 0 35 15,0 0-17-15,1 0-24 0,-3 0-22 16,0 6 1-16,0 8 7 0,0 5 6 16,0 5-6-16,0 5-4 0,-3 3 0 15,-3 4-3-15,-2 1 7 0,-2-1-10 16,1 0-8-16,5-1-3 0,0-1-2 15,4-3 1-15,0-2 0 0,0-1-4 0,0-4-17 16,13 0-20-16,1 0-19 0,3-7-47 16,-7-4-122-16</inkml:trace>
  <inkml:trace contextRef="#ctx0" brushRef="#br0" timeOffset="52814.85">13089 5605 123 0,'0'-1'46'0,"2"-1"-7"0,-2 2 22 0,2 0-12 16,-2-2-6-16,2 2-8 0,2 0-6 16,-4 0-5-16,2 0 0 0,5 0 0 15,-7 2-3-15,4 3 0 0,0 5 1 16,-2 3-6-16,2 3-1 0,-4 3-4 15,0 2 3-15,0 4-3 0,0 1-3 0,0 1 1 16,0-1-4-16,0 0 1 16,0-4-2-16,0 1-3 0,0 0-1 15,0 0 4-15,-4-1-3 0,0-1 0 16,0-3-1-16,2-2 0 0,2-2-5 0,0-1-9 15,0-2-7-15,0-1-6 0,6-1-24 16,6-4-31-16,5-2-49 16,-1-3-129-16</inkml:trace>
  <inkml:trace contextRef="#ctx0" brushRef="#br0" timeOffset="54257.93">13201 6910 166 0,'0'-1'50'0,"0"-2"1"16,0 1 15-16,2 0-6 0,-2 0-6 15,0 0-11-15,0 1-7 0,0 1-9 16,0 0-5-16,0 0-3 0,2 0-6 15,0 7 5-15,-2 7 8 0,4 3-4 16,-4 4-2-16,0 4-6 0,0 2 1 16,0 5-5-16,-4 3 0 0,0 5-3 15,0 2-2-15,-3 3 0 0,5-1-2 0,-2 2 4 16,4-2-2-16,0-2-3 0,0-2-2 15,0-3-2-15,0-4 5 0,6-3-3 16,-4-4-1-16,5-7 2 0,-3-4-1 16,0-8-2-16,0 0-12 0,2-3-1 15,5-3-15-15,-1-1-8 0,4 0-11 16,3-7-19-16,-1-8-42 0,-1-4-139 15</inkml:trace>
  <inkml:trace contextRef="#ctx0" brushRef="#br0" timeOffset="54790.96">14424 6892 9 0,'5'-5'94'0,"-1"0"29"16,-4-2-84-16,2 1 16 0,0 0 19 16,-2 1-21-16,0 1-5 0,2 1-10 15,-2 1-7-15,0 1-5 0,0 1-2 16,0 0-5-16,0 0-2 0,0 0-1 15,0 5-4-15,0 5 3 0,0 7 2 0,-4 2-5 16,0 5 2-16,-3 3-4 0,1 4-4 16,-2 3 2-16,2 3 7 0,-1 1-9 15,-1 2 0-15,6-2-5 16,-2-1 4-16,0-1-5 0,0 0 0 15,2 0 1-15,0 3 1 0,2-3-2 0,0-5-1 16,0-5 1-16,0-3-3 0,0-4-8 16,0-4-10-16,2 2-16 0,6-2-19 15,0-3-24-15,-2-4-34 0,-4-5-359 16</inkml:trace>
  <inkml:trace contextRef="#ctx0" brushRef="#br0" timeOffset="62468.4">14455 5653 26 0,'0'0'96'0,"0"-1"-67"15,-2-2-6-15,0 1 6 0,-2-1-1 0,4 0-3 16,-2 1-5-16,-2-2-4 0,4 0 1 16,0 1 1-16,0 1-3 15,0 1 3-15,0-2 1 0,-2 0-2 16,2 1-1-16,0 0-3 0,-2 0-2 0,2 1 4 15,0 0 0-15,0 1-5 0,-2-2-1 16,0 2-1-16,2 0-5 0,-2 0 1 16,0 0-1-16,-3 0 1 0,5-1-5 15,-2 0 2-15,0-1 3 0,-2-2 0 16,0-1 1-16,0 0-4 0,0-2 6 0,-3 1 0 15,1 0-2-15,0 1 0 16,-2-2-1-16,-3 2 3 0,-1 1 2 0,0-2-4 16,-1 6-2-16,-1-1 2 15,-1 1-3-15,1 0 1 0,-7 0-2 0,5 5 4 16,-5 6-4-16,0 5 3 0,-3 2-2 15,1 7 0-15,0 5 2 0,0 3-2 16,-4 3 3-16,9 2 2 0,-3 2-2 16,3 2 1-16,3-2-2 0,5 1 0 15,4-1-2-15,3-2-2 0,3-2 1 16,0-3 1-16,7-3-1 0,5-6-2 0,5-1 2 15,3-4-1-15,3-4 2 16,6-3 1-16,2-3 0 0,2-8-2 0,4-1 1 16,3 0-1-16,1-13 1 15,-4-6 1-15,2-4-1 0,-1-4-2 0,-1-3 0 16,-4-1 3-16,-4 1-2 0,-6 0-1 15,-5 2 2-15,-5-1 0 0,-5 1-1 16,-4-2-1-16,-4 0 1 0,0-4 2 16,-4-1-3-16,-9-2-2 0,-7 0 2 15,-3 4-2-15,-4 7-3 0,-2 5-2 0,-2 9-1 16,-2 9-5-16,2 3-4 0,-2 7-12 15,2 14-18-15,2 6-49 0,2 3-95 16</inkml:trace>
  <inkml:trace contextRef="#ctx0" brushRef="#br0" timeOffset="82023.52">17110 3061 100 0,'0'0'30'0,"0"-1"-12"0,0 0 15 16,0-1-6-16,0 2-7 15,0 0-2-15,0-1-4 0,0-1 0 0,0 0 3 16,-3 0 2-16,1 1-1 0,2 1 0 16,0 0-1-16,-4 0-1 0,4 0-5 15,-2 0 0-15,0 0-1 0,2 0 2 16,-2-2-2-16,0 0 1 0,0 1 0 15,0-1-3-15,-2-2-2 0,0 1 5 16,-5 1-1-16,5-2-3 0,-2 1 2 0,-2 0-2 16,-1 1 0-16,-1 0 2 0,-2 1-4 15,1 0 3-15,-3 1-2 0,2 0-1 16,-5 0 0-16,0 0 1 15,1 1-1-15,-3 6-2 0,3 2 1 0,-1 2 0 16,-1 1 1-16,1 2 2 0,1 3-3 16,-1 2-2-16,3 3 3 0,1 3 0 15,1 1-3-15,1 3 0 0,1 0 2 16,4 2-4-16,0 0 2 0,-1-1-2 15,5-2 2-15,2 0 0 0,0-1-2 0,2-3-1 16,9 0 1-16,5-2 2 0,1-1-1 16,8-2 2-16,2-3-2 0,-1-2 1 15,5-4-3-15,3-5 2 0,-3-4 1 16,2-1 1-16,4 0-3 0,2-3 0 15,0-7 3-15,3-2-2 0,-3-3-1 16,-2 0 1-16,0-1 0 0,-4 0-1 16,-2 1 0-16,0-2 0 0,-8 0 3 15,0 0-1-15,-4 1-3 0,-3-3 3 16,-4 0-1-16,-3-2 3 0,-3-2-2 0,0-2 4 15,-4-1-2-15,2-4 2 0,-4-2-4 16,0-1 2-16,0-1 0 0,-8-1 0 16,-4 2-3-16,-9 1-1 0,-4 5 2 15,-8 5 0-15,-2 4-5 0,-10 8 3 16,-3 5-1-16,0 5-7 0,3 0-9 15,10 15-2-15,8 6-13 0,2 4-31 16,2 0-72-16,-6 0-176 0</inkml:trace>
  <inkml:trace contextRef="#ctx0" brushRef="#br0" timeOffset="136687.65">17070 4199 9 0,'0'0'13'16,"-2"0"-8"-16,2 0 60 0,-2 0-6 15,0 0-49-15,2 0 13 0,0 0 1 16,0 0-10-16,0 0-12 0,0 0-2 15,0 0 7-15,0 0 2 0,0 0 1 0,0 3 4 16,0-3 1-16,0 1-3 0,0-1-3 16,0 0-3-16,0 0 0 0,0 0 1 15,0 0-2-15,0 0 1 0,0 0-2 16,0 0 8-16,0 0-1 0,0 0 0 15,0 0 2-15,0 0 2 0,0 1 1 0,-4-1 1 16,0 0-7-16,2 0 0 16,-4 0 3-16,6 0-6 0,-9 0 4 15,1 0 1-15,4 1-3 0,-4 0 0 16,1 0 0-16,-1 0 0 0,0 3-5 15,0-1 1-15,-1 3 2 0,-7 0-1 0,5-1 9 16,-1 3-3-16,2-2-5 0,-1 0 3 16,-1-1-7-16,-2 1-2 0,-1 1 4 15,3 1 0-15,-5 5-4 0,1 4 1 16,1 0 7-16,3-1 1 0,-5 1-6 15,9 0-4-15,-9 6 2 0,1 2 3 0,1 4 6 16,3-1-6-16,4 2-4 16,-3 2 2-16,5-3-4 0,2 1 2 15,4-1-1-15,0-2 0 0,0 2 0 16,2-2-1-16,8 0 2 0,3-2-2 0,1-2 1 15,5-3-2-15,2-4 1 0,5 0 0 16,1-5-1-16,4 0 0 0,7-6-2 16,1-1 3-16,4-4 1 0,3 0 0 15,1 0-3-15,5 0 3 0,-5 0 0 16,3-9 0-16,-4 0 0 0,-9-2 1 0,-2-3-1 15,-6 0-1-15,-4-3 2 0,-5-2 1 16,-5-2-1-16,-3-2-1 16,1-6-1-16,-5-1 4 0,0-5 2 15,-4-4 0-15,2 0 2 0,-3 0 1 0,3-2-4 16,-6 3-1-16,0 1 2 0,0 0-1 15,0 4-2-15,-6 5-1 0,-9 3 1 16,3 5 0-16,-5 2-1 0,-2 6-1 16,-3 7-1-16,-3 4 0 0,-2 1-1 15,-2 5-7-15,0 12-7 0,-2 3-13 0,-2 3-20 16,-2 5-46-16,2-3-129 0</inkml:trace>
  <inkml:trace contextRef="#ctx0" brushRef="#br0" timeOffset="146843.23">17234 5559 46 0,'0'-2'89'0,"0"-1"-59"15,0-2 3-15,-5 2 10 0,3 0-12 0,2 0 0 16,-4-2-4-16,0 1-11 0,4 0 3 16,-4-1 5-16,0 0-2 0,-2-1-1 15,2 1 2-15,-3-1 2 16,-3 1 3-16,4-1-6 0,-5 1-6 15,3 2 5-15,0-1-4 0,0 2-2 0,-3 0 0 16,-1 2-2-16,-3 0-7 0,-5 0-5 16,1 0 0-16,1 0 0 0,-1 9 4 15,-6 1-5-15,2 3 0 0,-6 4 0 16,3 4 2-16,1 2 0 0,0 2-1 15,6 3 0-15,5 3 1 0,-1 3-2 0,5 2 0 16,4-2 0-16,4-3-2 0,2-2 4 16,0-1-4-16,8-1 2 0,4-1 0 15,7-1-1-15,4-2-1 16,4-4 1-16,4 1-1 0,4-5 0 0,4-2-3 15,5-3 2-15,1-4-1 0,5-4-1 16,-1-2 1-16,5 0 1 0,0-1 1 16,-1-10-1-16,-5-2-1 0,-5-1 1 15,-3-2 3-15,-7-1 0 0,-6-2-1 16,-7 0 2-16,-3-4 0 0,-7-3 4 0,-4 0 0 15,-6-5 3-15,0-5 4 0,0-3-5 16,0-5 0-16,-14 0-5 0,-3-1 2 16,-3 5-4-16,-11 4 0 15,-6 8 0-15,-9 10 0 0,-8 8-2 0,-4 9-3 16,5 1-7-16,7 11-2 0,11 7-8 15,10 3-41-15,7-2-102 0</inkml:trace>
  <inkml:trace contextRef="#ctx0" brushRef="#br0" timeOffset="158028.87">17163 6717 145 0,'0'0'82'0,"0"0"-40"16,0 0 30-16,-2 0-14 0,0 0-17 15,2 0-2-15,0 0-8 0,-2 0-8 16,2 0 3-16,0 0-6 0,0 0-1 0,0 0-7 16,0 0 2-16,0 0-2 0,0 0-2 15,0 0-3-15,0 0 2 0,0 0 0 16,0 0-7-16,-4 0 4 15,2 4 0-15,0 2 2 0,-2 0-4 0,2 0-4 16,-3 4 3-16,1-1 1 0,0 2 7 16,0 1-4-16,4-1-5 0,0 2-4 15,0 5 3-15,-2 4-1 0,2 5 8 16,0 3-3-16,-4 2-6 0,4 6 4 15,-2 2-2-15,0 4 2 0,0 3-2 0,2 1-1 16,0 2-1-16,0-2 3 0,0 0-3 16,2-3 1-16,4-4 0 0,-2-3 2 15,0-5-2-15,0-6-1 0,3-5 1 16,-5-4 2-16,0-6-2 0,0-1 0 15,0-4 0-15,-2-1 1 0,0-3-1 16,2-2-1-16,-2-1 2 0,0 0 0 16,0 0 0-16,0 0 0 0,2 0 0 15,-2 0 3-15,0 0 0 0,0 0-2 16,0 0 0-16,0 0 2 0,0 0-2 0,0 0-1 15,0 0-1-15,0 0 1 0,0 0-2 16,0 0 0-16,0 0-1 0,0 0 0 16,0 0 1-16,0 0-2 0,0 0 4 15,0 0-2-15,0 0 2 0,0 0-2 16,0 0 1-16,0 0 0 0,0 0 0 15,0 0 1-15,0 0-4 0,0 0-4 16,0 0-10-16,0-3-16 0,6-2-11 16,0-5-43-16,-4-2-144 0</inkml:trace>
  <inkml:trace contextRef="#ctx0" brushRef="#br0" timeOffset="168769.48">21674 2062 171 0,'0'0'69'0,"0"-3"-30"16,0-2 10-16,0 1-7 0,0 1-7 0,0-1-6 15,0 3-5-15,0-1-4 0,0 0-3 16,0-1-3-16,0 3-3 0,0 0-11 16,-2 0 24-16,2 0-17 0,-2 0-1 15,0 0-5-15,-3 0 2 0,1 0 1 16,0 4-4-16,0 0 2 0,0 2 3 15,-2-1-3-15,4 0 0 0,-3-1-1 0,3 0 3 16,0 0-2-16,2-2 0 0,0-1 2 16,0 0 1-16,0-1-3 15,0 0 4-15,0 0 1 0,0-2 4 16,4-11-1-16,13-5-6 0,2-6 1 0,3-5 0 15,1-2-14-15,4-7 22 0,2 0-9 16,8-6 2-16,0-3-2 0,3-3 1 16,1-1-3-16,-6 1 3 0,-2 7-6 15,-6 7 2-15,-4 4 1 0,-7 8 1 16,1 4 0-16,-5 2 1 0,-1 6-3 0,-3 1 5 15,-2 3-3-15,-2 3-2 0,0 1 1 16,-4 2 0-16,0 1 0 0,0 1-4 16,2 0 0-16,3 0 1 15,-1 0 2-15,2 6-2 0,-2 0 1 0,2 1 1 16,2 2 1-16,-3 1-1 0,-1 4 0 15,4 0 0-15,-6 2 2 0,6 3-2 16,-1 0 0-16,-1 3 1 0,0-1-2 16,2 2 0-16,-2 2 1 0,3 2 1 15,-5 1 0-15,2 0-1 0,2 2-1 0,-4-1 1 16,1 0 1-16,-1 0-2 0,-4 0 1 15,2 2 1-15,0-1-3 0,-2 0 1 16,0-2 0-16,0 0 2 0,0-4 0 16,2-4 11-16,0-2-19 0,2-5 4 15,-4-4 1-15,0-4-3 0,0 0 0 16,0-4 4-16,0-1-3 0,0 0-1 15,0 0 0-15,0 0-3 0,0-2-6 16,-2-9-10-16,-2-1-10 0,-2-2-12 16,-3-4-15-16,-3-1-30 0,-7-7-26 0,-5-8-71 15</inkml:trace>
  <inkml:trace contextRef="#ctx0" brushRef="#br0" timeOffset="168940.49">21918 1773 24 0,'0'-3'301'16,"0"1"-232"-16,4 1-25 0,8 1 10 15,7 0 0-15,1 0-15 0,5 0-8 16,4 2-12-16,0 6 0 0,4 2-6 15,2 0-6-15,1 1-3 0,-1-2-1 16,-2 1 1-16,-2 0-3 0,-2 1-1 0,-2-1-1 16,-1 0-12-16,-3-5-18 0,2-1-24 15,-2-4-25-15,-3 0-56 0,-1-5-105 16</inkml:trace>
  <inkml:trace contextRef="#ctx0" brushRef="#br0" timeOffset="169306.51">22641 1658 2 0,'6'-2'301'16,"-4"-3"-225"-16,3 4-26 0,-5 1 7 15,0 0-21-15,0 1-12 0,0 11 3 16,0 9 0-16,-9 5-9 0,1 5-3 0,-4 0 1 16,1 0-2-16,3-2-4 0,4-3-8 15,2-2 2-15,2-6-2 0,0-5 1 16,4-5-4-16,6-7 1 15,5-1 3-15,3-3-3 0,3-11 0 0,4-5-8 16,4-4-2-16,2-2 3 0,2-1-5 16,0 0-3-16,-4 0 2 0,0 3-3 15,-2 1 5-15,-7 4 4 0,1 5 7 16,-9 4-1-16,-3 5 1 0,-5 1 4 15,-2 3 4-15,0 0-2 0,-2 2 3 0,0 10 1 16,0 4 4-16,0 5-2 0,0 2-3 16,-6 3 2-16,-2 2-1 0,-3 2-3 15,3 1 6-15,-2-2-6 0,3-2-1 16,3-1-3-16,4-6-2 0,0-1-1 15,0-5 1-15,0-3-1 0,9-7-16 0,3-1-18 16,7-3-18-16,3-4-18 0,-3-13-105 16,-3-7-136-16</inkml:trace>
  <inkml:trace contextRef="#ctx0" brushRef="#br0" timeOffset="169503.53">23294 1655 348 0,'-6'13'88'16,"-4"5"-72"-16,-3 4 39 0,-1 4 4 0,-3 0-13 15,7 0-14-15,2 0-14 0,4-1-10 16,4 2-5-16,0 4-4 0,4-3 2 16,6 2-1-16,5-5-1 15,3-1 1-15,5-3-11 0,0-4-9 0,-1-4-34 16,3-7-26-16,-6-6-70 0,-7-1-153 15</inkml:trace>
  <inkml:trace contextRef="#ctx0" brushRef="#br0" timeOffset="169809.54">23259 1537 151 0,'-18'-21'262'0,"1"5"-229"0,9 6 16 16,2 5 3-16,4 3-15 16,2 2-7-16,0 0-21 0,12 7-12 0,5 9 5 15,7 6-2-15,7 1 2 0,4 4-4 16,7 5 2-16,-1 5 0 0,0 2 1 15,7 4-1-15,-5 2 0 0,1-1 2 16,-5 1-2-16,-6-1-2 0,-10-3 3 16,-7-1 0-16,-9-3-2 0,-7-4 1 15,-2-7 12-15,-15-5-14 0,-8-6 6 0,-6-5 1 16,-6-2 10-16,-6-1 10 0,-5-5 0 15,1-2-7-15,-3 0-4 0,0 0-4 16,3 0-3-16,1-2-5 0,9-3-1 16,6 2 0-16,8 1 0 0,13 1-3 15,6 1-12-15,4 0-22 0,4 0-27 16,8 6-23-16,11-5-52 0,8-1-173 15</inkml:trace>
  <inkml:trace contextRef="#ctx0" brushRef="#br0" timeOffset="170699.58">21444 1041 284 0,'0'-9'84'0,"-4"6"-29"0,-4 2 9 16,-7 1-12-16,1 0-26 0,-5 9-9 15,-1 5-3-15,-1 5-1 0,2 5-8 0,5 3-3 16,2 3-4-16,9 2 1 0,3 3-1 15,0 1-11-15,11 5-18 16,9 1-23-16,9-4-63 0,7-6-117 16</inkml:trace>
  <inkml:trace contextRef="#ctx0" brushRef="#br0" timeOffset="171275.63">24239 1104 41 0,'2'-2'197'0,"-2"-1"-112"0,0 3-10 15,0 0-18-15,-6 8-23 0,-4 10-17 0,-3 5-5 16,3 5-5-16,-3 5-6 0,5 0-1 16,2 4 0-16,2 2-7 0,4 4-40 15,0 1-59-15,2-2-117 0</inkml:trace>
  <inkml:trace contextRef="#ctx0" brushRef="#br0" timeOffset="171919.66">25682 1619 50 0,'0'-4'78'0,"0"1"-25"0,0 1 13 16,0 0-6-16,0-1-4 15,0 2-8-15,0 0-8 0,0 1-8 16,0 0-9-16,0 0-6 0,0 1-7 16,-6 13 2-16,-5 3 1 0,-1 7-1 0,2 2-3 15,1 0-4-15,-3 3 1 0,4-1-1 16,-3 0-3-16,3 0 3 0,2-3-4 15,0 0 1-15,6-4-1 0,-2-5 0 16,2-3 0-16,0-3-2 0,0 0 1 16,0-4-1-16,0-3-7 0,0-2-8 0,2-1-7 15,4 0-6-15,2 0-12 0,0-12-15 16,3-2-24-16,-3-4-23 15,-2-4-36-15</inkml:trace>
  <inkml:trace contextRef="#ctx0" brushRef="#br0" timeOffset="172154.68">25692 1421 128 0,'11'-9'137'0,"-3"-2"-95"0,6 1 20 16,3-1 3-16,6-3-17 15,-1 3-9-15,5-2-8 0,0 3-12 0,2 1-9 16,-6 4-7-16,-1 1-1 0,-3 2-2 16,0 1 0-16,-3 1 0 0,1 0-3 15,-3 2-10-15,-1 8-18 0,-5 3-15 16,-2 1-20-16,-2 1-27 0,-4-1-23 15,0-3-40-15</inkml:trace>
  <inkml:trace contextRef="#ctx0" brushRef="#br0" timeOffset="172349.69">25705 1744 117 0,'8'0'187'0,"2"0"-175"0,7-2 35 16,6-8 3-16,5-2-20 0,3 1-11 15,5 2-12-15,-3 1-3 0,2 2-4 0,0 4 0 16,-4 1-10-16,-2 1-32 0,-2 0-31 16,-2 0-33-16,-13 0-86 0</inkml:trace>
  <inkml:trace contextRef="#ctx0" brushRef="#br0" timeOffset="173110.73">26254 1632 154 0,'0'1'55'15,"0"0"-4"-15,-2 4-5 0,-6 3-12 16,0 4 0-16,0 5-2 0,-5 4-5 15,1 2-7-15,1-1 6 0,1 0-5 16,4-2-6-16,0-2-5 0,4 0 2 16,2-4-3-16,0-3-9 0,12-3 5 15,3-1 2-15,5-5 0 0,7-2 0 0,2-1-5 16,4-11 1-16,6-3 2 0,-1-4-3 15,-3 0-2-15,-8 0 2 0,-3-2 1 16,-5 3-2-16,-5-4 1 0,-3 0 3 16,-3 0 0-16,-2-2 3 0,-2 5 3 15,-4 4 0-15,0 1 5 0,0 6-4 0,0 3 2 16,0 3-5-16,-2 2 1 15,0 0-5-15,0 0-2 0,-2 0-3 16,0 11-3-16,-2 6 3 0,0 2-1 16,-3 3 2-16,3-1-2 0,2 0 3 0,2 1-4 15,0-2 2-15,2-3 1 0,0-1-2 16,0-1-1-16,2-5-2 0,6-3-4 15,0-1-7-15,5-6-5 0,1 0-1 16,3 0 0-16,-1-10-8 0,1-1-6 16,-1 0 0-16,1-3 1 0,0-3-1 0,-1 1 5 15,1 1 13-15,-1 0 15 0,1 1 1 16,-1 2 0-16,-5 1 6 15,-1 2 14-15,-4 3 10 0,0 1-3 16,-4 1 3-16,-2 3-2 0,0 1-3 16,0 0-9-16,0 0-4 0,0 0-9 0,0 8-2 15,0 3 5-15,-2 3 5 0,-4 0 1 16,2 0-1-16,0-3-3 0,4-2-4 15,0-1-1-15,0-4-3 0,0 0 0 16,4 0 4-16,4-4-2 0,3 0 2 16,1 0-2-16,4-6 4 0,3-3-3 0,0 0-2 15,1 4-1-15,-3 0 0 0,-5 1 0 16,1 2-2-16,-5 1 1 15,-4 1 0-15,0 0 2 0,-2 0-2 16,-2 0 0-16,0 0 4 0,0 3-4 0,0 4 3 16,0 2-2-16,0 0 2 0,-4-1 1 15,2 1-2-15,2 0-2 0,0 0 3 16,0-2-11-16,2 0-13 0,4-3 3 15,7-3-16-15,1-1-3 0,3 0-29 16,6 0-45-16,-3-10-51 0</inkml:trace>
  <inkml:trace contextRef="#ctx0" brushRef="#br0" timeOffset="173340.75">27278 1582 0 0,'0'-6'89'16,"0"-3"108"-16,0 4-148 0,-6 0 13 15,-1 1-13-15,-3 3-5 0,4 1-8 16,-5 0-10-16,-1 0-7 0,0 10-6 15,-3 6-7-15,-1 3 6 0,3 3 2 0,5-1-3 16,2 1-7-16,4 1 0 0,2 1-4 16,0-4-1-16,0 0 2 0,10-3-1 15,7-3 0-15,1 0-6 0,7-2-7 16,4-5-13-16,6-4-7 0,2-3-3 15,0 0-62-15,-1-5-48 0,-5-10-82 16</inkml:trace>
  <inkml:trace contextRef="#ctx0" brushRef="#br0" timeOffset="173798.77">27567 1198 26 0,'0'-8'104'0,"0"2"-13"15,0 2-54-15,0 1 11 0,0 1-9 16,0 0-6-16,0 0-12 0,0 2-15 15,0 0-8-15,0 0-5 0,0 0 0 16,2 5 8-16,-2 4 5 0,0 0 1 16,0 1 2-16,0 2 1 0,0 1 2 15,0 0-2-15,0 3-1 0,0 2 6 16,0 1 0-16,0 3-9 0,0-1 1 0,0 2 2 15,0 0-4-15,0 1-3 0,0 0 0 16,0 3 1-16,-2 3-1 0,-2 0-3 16,0 3 4-16,-4-2 2 0,-1-1-3 15,5 0-2-15,-2-1 1 0,2-2 1 16,2-1-2-16,0-5 0 0,2-4 0 15,0-4 2-15,0-7-3 0,0-2 1 16,0-3 2-16,0-1 3 0,0 0 4 16,0 0 6-16,2-10-4 0,4-4-8 15,2-6-1-15,5-3-3 0,-3 2 1 0,2 2-1 16,-1 1 1-16,1 4-1 0,-2 5-3 15,-1 4 2-15,-5 4 3 0,0 1-5 16,0 0 2-16,-4 0 1 0,4 0-1 16,2 1 1-16,1 7-2 0,-1-2 6 15,2 2-3-15,0 0-5 0,3 0-18 0,-1 1-19 16,5-1-17-16,5-2-42 15,1-5-38-15,6-1 49 0</inkml:trace>
  <inkml:trace contextRef="#ctx0" brushRef="#br0" timeOffset="173999.78">28067 1595 182 0,'-4'0'165'0,"-6"0"-109"16,2 0-10-16,-3 0-8 0,3 7-7 16,-4 3-13-16,-1 2-3 0,1 3-4 0,-1 3-4 15,3 3-4-15,2-2-3 0,4 2-2 16,-3-2 3-16,7-1 0 15,0-1-10-15,0-3-12 0,9-2-15 16,1-4-17-16,9-3-14 0,3-3-1 0,3-2-3 16,2 0 20-16,6-3 8 0,-2-6-72 15,-4-4 83-15</inkml:trace>
  <inkml:trace contextRef="#ctx0" brushRef="#br0" timeOffset="174282.8">28220 1725 29 0,'9'-17'68'15,"-5"-1"7"-15,-2 0 8 0,-2 1-18 16,0 0 3-16,0 4-7 0,-6 2-11 0,-3 1-23 16,3 2-7-16,-2 3 4 0,0 3-11 15,-1 2-6-15,-1 0-3 0,2 1-8 16,-1 12 1-16,1 4 1 15,0 6 1-15,2 0-2 0,4 2-1 16,2-1 4-16,0 0 0 0,4-5-2 0,6 1-1 16,0-4 3-16,1-2-2 0,3-6 3 15,-1-4-4-15,1-4 2 0,-4 0 4 16,3-3-1-16,-1-9 4 0,1-4 2 15,-3-2 3-15,-4-2-1 0,-2-1 3 16,-4 1 0-16,0 0-5 0,0 1-1 0,0 2-3 16,-8 1 4-16,2 2-7 0,-4 1-1 15,1 2 1-15,1 2 0 16,4 3-3-16,0 1 1 0,2 4-12 15,2 1-7-15,0 0-23 0,0 4-21 0,0 8-10 16,0-3-40-16,0-3-74 0</inkml:trace>
  <inkml:trace contextRef="#ctx0" brushRef="#br0" timeOffset="174598.81">28594 1576 21 0,'3'2'348'16,"-1"-2"-287"-16,-2 0-43 0,0 2 1 15,0 0 21-15,0 1-7 16,0 1-24-16,0 2-8 0,0 0-2 0,0 3 1 15,2 0 2-15,2-4-3 0,4 2 0 16,7-4 0-16,-1-1 2 0,7 0 0 16,1-2-2-16,1 0 0 0,2 0 3 15,-2 1-1-15,-7 2-4 0,-5-2 3 16,-3 1 2-16,-2 1-3 0,-2 1-1 0,0 1 2 15,-2 1 0-15,3 2-1 0,-5-1 2 16,0 0 1-16,0 0 0 0,0 2-2 16,0 1 0-16,0 1 1 0,0 0 2 15,0-1-5-15,0-1 1 0,0-3 1 16,0 2 0-16,0-4-6 0,0 0-7 15,0-1-12-15,0-2-10 0,0 1-13 16,0-2-17-16,-5 0-10 0,-1 0-43 16</inkml:trace>
  <inkml:trace contextRef="#ctx0" brushRef="#br0" timeOffset="174820.83">28189 1154 404 0,'-2'0'103'16,"0"0"-99"-16,2 0-8 0,0 0-14 15,0 8-14-15,2 0-77 0,0 2-206 16</inkml:trace>
  <inkml:trace contextRef="#ctx0" brushRef="#br0" timeOffset="190881.75">3440 11771 183 0,'-9'4'36'15,"1"-3"10"-15,4 3 10 0,4-2-22 16,0 0-14-16,0-2-1 0,0 0-2 16,0 0-5-16,0 0-1 0,0 2 1 15,-2-1 2-15,0 0-1 0,0 0 4 16,0 0 3-16,2-1 2 0,0 1-9 15,0-1 0-15,0 0 0 0,0 0 0 16,0 0-3-16,0 0-6 0,0 0 5 0,0 0 0 16,0 0-4-16,0 0-3 0,0 0 4 15,0 0 0-15,0 0-7 0,0 0 1 16,0 0 3-16,0 0-1 0,0 0-4 15,0 2-1-15,8 2 9 0,2 0 3 16,1 0-6-16,1-1 0 0,0-1 3 16,-1-2-3-16,1 0-1 0,-3 0-1 15,-5 0 2-15,2 0-1 0,-6 0-2 16,2 0 2-16,0 0-3 0,0 0 4 15,0 0-4-15,2 0-1 0,2 0 3 0,1 0 1 16,3 0-3-16,2 0 0 0,5 0 3 16,6 0 1-16,-1 0-3 0,7 0-2 15,4-3 3-15,0 2 0 0,5 1-1 16,1-1-1-16,-2 1 1 0,-2 0 2 15,0 0-3-15,-4 0-1 0,0 0 4 0,-2 0-2 16,0 2-1-16,-2 3-1 16,2 1 2-16,0-2 0 0,2 0 0 15,0 0-2-15,2-1 3 0,4-2 2 16,-1-1-5-16,3 1 1 0,0-1 2 0,0 0 2 15,3 0-4-15,-3 0-2 0,-4 0 5 16,-4 0-1-16,-6 2-2 0,-6-1-1 16,-5 0 0-16,-6 2-3 0,1-2-2 15,-7 0 0-15,0 1 5 0,0 0 1 16,-2-1-2-16,4 2 4 0,-4-2-1 0,0 0-2 15,0-1 4-15,2 0-3 0,-2 0 1 16,0 0 0-16,0 0 1 16,0 0 2-16,0 0 2 0,-4 0-4 15,-2 0-3-15,1 0-3 0,1 0-6 16,-2 0-13-16,2 0-13 0,2 0-11 0,2 0-17 15,-4 0-45-15,2 0-124 0</inkml:trace>
  <inkml:trace contextRef="#ctx0" brushRef="#br0" timeOffset="191614.79">3808 12230 165 0,'-13'5'66'0,"5"-2"-5"0,0-1-5 16,1 0 2-16,1-2-20 0,4 1-5 16,2-1-5-16,0 0-2 0,0 0-8 15,0 0-3-15,0 0-3 0,0 0 0 16,6 0-4-16,5 0-1 0,7 0 6 15,3 0-2-15,2-2-3 0,6 1-5 16,0-1 3-16,4-1-3 0,2 2-1 0,0-2-2 16,0 2 4-16,0 1-3 0,-4-3-1 15,-2 0-1-15,-4 1 2 0,-4 1 0 16,-7 0-2-16,-1 0-2 0,-5-2-2 15,-4 1-6-15,-2 1-3 0,0-1-4 16,-2 1-4-16,2-2-18 0,-2-3-36 16,0-4-62-16,0-4-176 0</inkml:trace>
  <inkml:trace contextRef="#ctx0" brushRef="#br0" timeOffset="193546.9">4049 11760 122 0,'0'0'53'15,"0"0"-14"-15,0-4 15 0,0-3-25 16,0 0-7-16,0-4 0 16,0-1 5-16,0-2-8 0,5-1 2 0,-3-3-3 15,4-1-1-15,0-4 2 0,0-2-9 16,-2-3 4-16,1-1 1 0,-1-3-3 15,0-4-6-15,-4-1-5 0,2-4 7 16,-2 1-4-16,0 1-1 0,0 0 0 16,0 6 2-16,-2 5 0 0,0 2-1 15,0 5 1-15,0 2-1 0,0 5 2 0,2 0 0 16,0 5-2-16,0 0 2 0,-3 1-3 15,3 3 0-15,-2 0-2 0,2 3 4 16,0 0-4-16,0 2 0 16,0-1 0-16,-2 0 2 0,2 1-1 0,0-1-3 15,0 1 1-15,0 0 1 0,0 0-1 16,0 0-1-16,0 0-1 0,0 0 3 15,0 0-1-15,0 0-3 0,0 0 3 16,0 0-1-16,0 0-1 0,0 0 1 16,0 0 1-16,4 3 2 0,1-1 0 0,1 0-3 15,0 2 0-15,2-2 3 0,1-1-4 16,1 2 4-16,0-1-3 0,3 1 0 15,1 0 2-15,3-1 0 0,3 0-2 16,3 0 0-16,2 3 3 0,6-1-2 16,0 2-1-16,2-2 0 0,0-1 3 15,2 2-2-15,-2-3-1 0,2 0 2 16,1 0-3-16,-1-1 2 0,0 1-2 15,-2 0 3-15,-2-1 0 0,-2 1-3 16,-2 0 2-16,0 1 0 0,-3-2 1 0,1 1-6 16,0-1 5-16,6 0 4 0,4-1-4 15,2 0-2-15,7 0 0 0,-3-1 6 16,0-5-4-16,1 2-2 0,-1-2 0 15,3 2 6-15,-3 1-4 0,2 0-2 16,-3 1 0-16,-3 0 2 0,-2 0 2 16,-2-1-4-16,-4 2 0 0,-2-1 4 15,-2 1-2-15,-3 0-2 0,1 1 1 16,-2 0 4-16,6 0-3 0,-3-1-1 15,7 0 0-15,0 1 2 0,3-2 0 0,-3 2-2 16,-3 0 0-16,6-1 3 0,-1 1-2 16,0 0-1-16,-2 0 0 0,2 0 3 15,-4 0 0-15,2 0-5 0,-4-1 2 16,4-1 3-16,-2 0 0 0,4 1-4 15,-4-1 1-15,2 1 4 0,-3-1-1 0,6 0-6 16,-1-1 4-16,2 0 4 16,0-1-4-16,-2-2-2 0,2 2 0 15,0 2 4-15,-6-1 0 0,0 3-6 16,-2 0 4-16,-2-3 4 0,2 2-4 15,-2 1-2-15,-3-1 0 0,1 1 6 0,-4 0-1 16,-3 0-6-16,1 0 3 0,-3 0 1 16,-1 0 1-16,3 0-4 0,3 0 1 15,8 0 3-15,6 0-2 0,4 0 0 16,0 0 2-16,-2 0-3 0,0 0 2 15,-2 0-3-15,-2 0 2 0,-2 0 2 0,4 0 0 16,-4 0-1-16,2 0-3 16,-4 0 5-16,0 0-2 0,-2 0 4 15,-4 0-4-15,1-2-1 0,1-1 3 16,0-1-4-16,2 2 0 0,-3-1 4 0,3 0-2 15,0 1-2-15,0-1 1 0,-3 1 2 16,1 0-1-16,-6 1-2 0,1-1 0 16,-1 2 3-16,-1 0-2 0,3 0-1 15,0 0 1-15,1 0 1 0,3 0 0 16,0 0-2-16,2-2 1 0,-1 2 1 0,5 0 1 15,0 0-5-15,4 0 3 0,3 0 1 16,-1 0 0-16,-2 0-3 16,-2 0 2-16,-2 0 2 0,-2 0-1 15,-3 0-3-15,-3 0 1 0,-7 0 3 0,1 0 0 16,-7-2-3-16,-2 0 1 0,-1 2 3 15,-3-3-4-15,4 3 1 0,-4-2 0 16,-2 0 4-16,2 1-1 0,-2 0-3 16,0 0 0-16,0 1 1 0,0 0-1 15,0 0-1-15,4-1 0 0,-2 1 1 0,6-1 1 16,1 0-2-16,-3 0 1 0,-2-2 2 15,2 1-1-15,-4 2-2 0,-2 0 1 16,0 0 3-16,0 0-1 16,0 0-4-16,0 0 0 0,0 0-1 0,0 0-7 15,-6 0-12-15,0 0-2 0,0 3-1 16,4 0-10-16,0-1-10 0,2 0 6 15,0-2 23-15,0 0 6 0,0 0 3 16,0 0 7-16,0 0 7 0,0 0 0 16,0 0-5-16,-2 0 4 0,2-2 11 0,-3 0 0 15,3 2-2-15,0-3 0 0,0 2 5 16,-2-1-2-16,2-1-4 0,-2 3 1 15,0 0 4-15,2 0-1 0,0 0-5 16,0 0-6-16,0 0 3 0,-2 0-4 16,0 0-7-16,0 10 3 0,-4 6-1 15,0 2 2-15,-3 8-3 0,3 3 0 16,-2 3 3-16,0 5 0 0,-1 0-3 15,1-1 2-15,4-1-1 0,-4-3 1 16,4-4-1-16,-1-5-1 0,3-3 4 16,-2-2-4-16,4-2 0 0,-2-2 0 0,2-4 3 15,0 0-1-15,0-4-3 0,0-1 1 16,0-3 3-16,0-1-4 0,0 0 3 15,0 0-4-15,0-1 7 0,0 1 3 16,0 0-7-16,0 0-1 0,0 2 3 16,0 0 0-16,0 0-4 0,-2 1 0 15,2-1 2-15,-2 2-2 0,2 0-3 16,-2-1-8-16,2 1-10 0,0-1-11 15,0 1-29-15,0 1-36 0,4 0-72 16,13 1-86-16,-3-4 248 0</inkml:trace>
  <inkml:trace contextRef="#ctx0" brushRef="#br0" timeOffset="194894.98">7979 11534 133 0,'2'0'52'0,"2"0"4"0,-2 0-4 16,2 0-11-16,-1 2-1 0,1 0-4 15,-2 1-6-15,4 2-2 0,0 1-3 16,-2 2-2-16,0 3-6 0,1 1-2 16,-5 1-1-16,0 3-4 0,0 1-5 15,0 2 1-15,0 1 9 0,0-3-15 0,0-1 1 16,-3 0 3-16,1 0-2 0,-4 0-1 15,2-1 1-15,2-4 0 0,0-2-3 16,2-1 1-16,0 0 0 16,0-6 0-16,0 1 1 0,0-1-1 0,0-2-1 15,0 0 2-15,0 0 2 0,0 0-3 16,0 0 2-16,4 0 1 0,-2 0 2 15,0-4-5-15,2-1 0 0,0-2 0 16,1 2 2-16,-1-1-4 0,0 2 1 16,0 0 3-16,-2-1-1 0,2 1-2 0,0 2-1 15,1-2 4-15,-1 1-1 0,0 1-2 16,0-5 0-16,0 2 5 0,2 0-3 15,0-1-2-15,3 1-1 0,-1-1 5 16,0 0-3-16,3-2 0 0,-3 0-1 16,6 0 2-16,-1 0 1 0,1 1-3 15,1 0 3-15,1 1 2 0,1 0-3 16,1 1-1-16,3 2 1 0,2 0 3 15,-1 3 1-15,3-1-4 0,-4 1 0 16,0 0 0-16,-3 0 1 0,1 5-2 0,-5 5-1 16,3-1 5-16,-7 2-4 0,-4 2 0 15,-1-1 0-15,-5 0 2 0,0 1 0 16,0 0 0-16,-9 2-2 0,-1 1 0 15,-5-1 3-15,3-1-4 0,0-4 1 16,-1 1 2-16,-3-3 0 0,3 1-4 16,-1 1 2-16,-3-4 3 0,3-1-2 15,1-2-2-15,-3-2 1 0,3 0 4 16,1 1-3-16,2-2-1 0,1 0 0 15,3 0 0-15,2 0 2 0,0 0-2 0,2 0 2 16,2 0 1-16,0-2 0 0,0 1-3 16,0 0 2-16,0 1 0 0,0 0-3 15,0 0-5-15,8 0 2 0,3 0 5 16,3 0-1-16,-2 0-2 0,5 5 2 15,-3 1-2-15,5 3 3 0,-2 1-1 16,1 3-1-16,-1 2 0 0,-1 9 2 16,-1 3-2-16,-5-2-1 0,-2-3 5 15,-6-7-2-15,0-3-4 0,-2 2 2 16,0 1 3-16,0-1-2 0,-10 0-1 15,-2-1-1-15,-5 5 4 0,-6 3-1 0,5-2-3 16,-1-5 4-16,3-7-1 0,-1-3 2 16,1 0-3-16,-5 3 1 0,-2-2 6 15,3-2 0-15,3 0-2 0,0-2-3 16,3-1 4-16,4 0-3 0,-1 0-3 15,3 0 1-15,2 0 2 0,-2-3-3 0,8-1-3 16,-2-1-11-16,2-3-13 16,0-1-28-16,4-5-37 0,8-6-85 15</inkml:trace>
  <inkml:trace contextRef="#ctx0" brushRef="#br0" timeOffset="195491.01">8333 11418 114 0,'0'-9'31'16,"0"1"-1"-16,0 1 21 0,0 0-5 15,-9 2-13-15,1-1-10 0,-4 4-3 16,-5 0-4-16,-4 2-6 16,3 0 4-16,-5 2-1 0,-2 7 2 0,-2 5 5 15,-8 2 0-15,-4 8 1 0,-2 6 1 16,-1 3 2-16,1 7 4 0,2 5-6 15,4 7-5-15,1 7-7 0,6 6-1 16,5 1 0-16,6 3-6 0,3 2-1 16,3 2-1-16,3 2 2 0,8-4-2 0,0-9-1 15,13-10 0-15,11-10 0 0,7-11 0 16,9-2-1-16,1-2-10 0,7-1-7 15,11-4 16-15,1-5 0 0,5-9-29 16,1-8 20-16,2-2 11 0,4-14-5 16,-1-5 1-16,1-5 6 0,-4-3-2 15,-2-3-2-15,-12-2 2 0,-11 0 1 16,-10 0 1-16,-10-1-4 0,-8-3 6 15,-5-5-1-15,-4-2-1 0,-6-1 2 16,0-7 0-16,-2-3 1 0,-12-4-1 16,-5-4-3-16,-10-4-3 0,-10 2-2 0,-5 6-2 15,-11 14-9-15,-9 13-1 0,4 18 8 16,2 12 8-16,12 3-1 0,5 16-1 15,10 4-8-15,2 1-96 0,0 2-233 16</inkml:trace>
  <inkml:trace contextRef="#ctx0" brushRef="#br0" timeOffset="196572.07">8155 12686 231 0,'4'0'103'16,"-2"1"-93"-16,0 5 35 0,-2 8 10 15,0 6-14-15,0 8-13 0,-4 7-5 16,-4 3-6-16,1 4-4 0,3 0-5 16,0 0-5-16,0 1 0 0,0-1 1 15,2-1 9-15,-2-3-6 0,4-4-3 0,0 2-3 16,-2-1 1-16,0-1 14 0,-7-2-9 15,3-7-4-15,2-2 1 0,2 0-4 16,-4 4-1-16,0-1 4 16,-1-6 1-16,3-5-3 0,4-7-1 0,0-2 2 15,0 0-1-15,0-1-2 0,0 1 1 16,0-3 2-16,0 1 0 0,0 0-2 15,0-3-1-15,0 1 2 0,0-1 0 16,0 0-2-16,0 1 1 0,0 1 2 16,0 0 0-16,0-1-4 0,0-2 2 0,2 0 2 15,-2 0 0-15,0 1-4 16,0 0 2-16,2 0 2 0,-2-1-1 0,0 0 0 15,0 0 2-15,0 0 0 0,0 0 2 16,0 0-4-16,0 0-3 0,0 0-1 16,0 0-6-16,0 2-7 0,0 3-7 15,0-1-1-15,0 2-16 0,0-2-5 16,2 1-1-16,0-1 1 0,3-1-2 15,-3-1 7-15,-2-1 7 0,0-1 20 16,2 0 14-16,-2 0 3 0,0 0 12 0,0 0 5 16,0 0 4-16,0 0-5 0,2-1-4 15,0-5-5-15,0-1-9 0,0 0-3 16,4-2 0-16,-2-1-17 15,3-3-57-15,-1-4-204 0</inkml:trace>
  <inkml:trace contextRef="#ctx0" brushRef="#br0" timeOffset="197076.09">8186 13509 271 0,'0'-6'38'15,"-2"-2"6"-15,-4 4 5 0,-3 0-10 16,1 3 3-16,-4 1-5 0,1 0-10 16,-3 0-3-16,-1 8-9 0,1 3 3 15,1 1-1-15,3 3-6 0,0 1 1 16,6 2-6-16,0 1-3 0,4-3-5 0,0 2 2 15,12-5 3-15,-2-2-3 0,5-3-1 16,3-3 2-16,-1-3 1 0,-3-2 0 16,-1 0-3-16,-3-7 4 0,0-3 0 15,-3 2-1-15,-3-2-1 0,-2-1 0 16,-2 2 5-16,0 2-7 0,0-3 1 0,-4 4-1 16,2 0-3-16,0 2-12 15,2 1-13-15,0 3-14 0,0 0-36 16,0 0-56-16,0 0-125 0</inkml:trace>
  <inkml:trace contextRef="#ctx0" brushRef="#br0" timeOffset="198011.16">8161 14264 40 0,'0'5'36'0,"2"0"-11"0,0 0 4 0,0-1 9 16,0-1 15-16,-2-2 5 0,0 0-9 15,0 1-12-15,0 0-1 16,0 0-1-16,0 0-4 0,0 0-5 16,0 0-2-16,0 0-1 0,0 2-5 0,0-2-2 15,0 0 0-15,0 0 2 0,-2-2-7 16,2 0-3-16,0 0 6 0,0 0 3 15,0 0-2-15,0 0-3 0,0-1 0 16,0-9-8-16,6-4-1 0,7-4-3 16,5-4 2-16,7-5 2 0,0-7-1 0,10-6-2 15,2-10 2-15,7-7 1 0,3-7-5 16,3-3-1-16,-5 6 4 0,-1 4 1 15,-3 9-3-15,-6 8 0 16,-4 6 0-16,-4 9 6 0,-8 4-1 0,-5 6-3 16,-1 4 1-16,-5 3 5 0,-2 3-5 15,-2 1-1-15,-2 2 1 0,0 2-1 16,-2-1 0-16,0 1-4 0,0 0 4 15,0 0-1-15,0 0-2 0,0 0-1 16,0 0 2-16,0 0 2 0,0 0-2 0,0 0-2 16,0 0 4-16,0 0 0 0,0 0-2 15,0 0-1-15,0-1 2 0,0 1 0 16,0 0-1-16,0 0 0 0,0 0 0 15,0 0 0-15,0 0 0 16,0 0 0-16,0 0-1 0,0 0 4 0,0 0-4 16,0 0 0-16,0 0 1 0,0 0-1 15,0 0-5-15,-2 6-20 0,0 2-28 16,-4-5-62-16,2-2-277 0</inkml:trace>
  <inkml:trace contextRef="#ctx0" brushRef="#br0" timeOffset="199660.25">8204 14317 97 0,'0'0'51'0,"2"0"-27"16,-2 0 35-16,0 0 7 0,0 0-16 15,0 0-7-15,0 0-6 0,0 0-12 16,-4 0 1-16,-4-2-2 0,0-1-6 16,0 0-6-16,-3 1-7 0,1 2 4 0,-5 0 2 15,3 0-9-15,0 0 1 0,3 0 0 16,-1 0 2-16,4 0-1 0,4 0-2 15,2 1-3-15,0 1 2 16,0 0-3-16,0 3 0 0,0 0 2 0,0-2 2 16,0 0-1-16,0 1-3 0,0 0 3 15,0-1 1-15,0 2-3 0,0-1 0 16,0 2 1-16,0-3 2 0,2 0-1 15,2-1-2-15,-4 0 2 0,0-1 2 16,0 0-1-16,0 0-2 0,0-1 2 0,0 1 0 16,2 1-1-16,-2 2-2 0,4 1 2 15,0 1 2-15,-2 1-3 0,-2-1-1 16,0 2 2-16,0 2 3 0,2 0-4 15,0-1 0-15,1 4 2 0,-3-3 0 16,0 4 0-16,0 3-2 0,0 0 2 16,0 6 1-16,-5 3-3 0,3 0-1 15,0 7 1-15,0 1 3 0,-4 3-3 16,4 0-1-16,0-4 2 0,0 1 1 15,2-3-1-15,-2 0-3 0,2-3 3 0,0-2 1 16,-2-1 1-16,0-3-1 0,0 2 2 16,-1-5 1-16,3-4-2 0,0-1-3 15,0-4 2-15,0-1 0 0,0 0-2 16,0 0-1-16,0-1 1 0,0 0 3 15,0-1-3-15,0-1-2 0,0-1 3 16,0 1 1-16,0-2-1 0,0 2-2 16,0-3 2-16,0 0 3 0,0-2-3 15,0-1-3-15,0 1 3 0,0-1 2 16,0 0-2-16,0 0 0 0,0 0 0 15,0 0 2-15,0 2-4 0,0-1 2 0,0 1 1 16,0-2 1-16,0 1-2 0,0 0-1 16,0 2 1-16,0-2 1 0,0 1-2 15,0-1-3-15,0 1 4 0,0-1 3 16,0 1-4-16,0-1-2 0,3 1 2 15,-3 0 3-15,0 0-3 0,0 0-1 16,0-2 1-16,0 1 2 0,0-1-2 16,0 0 0-16,0 0 2 0,0 0 2 15,0 0 0-15,2 0-3 0,-2 0 5 16,0 0 0-16,0 0-6 0,0 0 0 0,0 0 1 15,0 0 0-15,0 0-2 0,0 0-1 16,2 0 1-16,-2 0 3 0,0 0-3 16,0 0-1-16,0 0 3 0,0 0 2 15,0 0-3-15,0 0 0 0,0 0 3 16,0 0 1-16,0 0-4 0,0 0-3 0,0 0 3 15,0 0 3-15,0 0-3 16,0 0-3-16,0-1 3 0,0-3 3 16,0 1-5-16,0-1-1 0,0 0 3 15,0 0 2-15,0 1-4 0,0 0 0 0,0 1 2 16,0 1 3-16,0-1-4 0,0 1-1 15,0 0 3-15,0 1 1 0,0 0-2 16,0 0-3-16,0 0 4 0,0-1 0 16,0 1-3-16,0 0 1 0,0 0 1 15,0 0-1-15,0 0-11 0,0-1-8 0,0-1-11 16,0 0-23-16,0-2-40 0,0-3-130 15</inkml:trace>
  <inkml:trace contextRef="#ctx0" brushRef="#br0" timeOffset="200181.28">8159 15113 119 0,'0'-4'69'0,"2"3"-30"0,-2-2 27 0,0 0-3 16,0-1-21-16,0 1-8 0,0-1 1 15,0 1-7-15,-2-1-3 16,-6 1-5-16,1 3-2 0,-1-1 0 0,0 1-6 16,0 0-1-16,-3 1-1 0,-1 8 0 15,4-1-5-15,-5 3 3 0,5 1-2 16,4 2-3-16,-2-1-3 0,4-1 4 15,2 1-1-15,0-2-5 0,0 0 0 16,8-3 4-16,2-1-1 0,3-2 0 0,-1-5-2 16,2 0 2-16,-1 0 0 0,-1 0 0 15,-1-7-1-15,-7-1 4 0,4-1 0 16,-8-1-2-16,2 1-2 0,-2-1 5 15,0 0 1-15,0 1-6 0,-4-1-1 16,0 2 2-16,0 1 0 0,0 2-4 16,-1 1-12-16,3 2-14 0,0 1-26 15,0 0-60-15,2 0-212 0</inkml:trace>
  <inkml:trace contextRef="#ctx0" brushRef="#br0" timeOffset="201275.33">8109 15929 49 0,'-4'6'44'16,"0"-1"-26"-16,0 0 13 0,-2-1-3 0,4 0 3 15,0-2-3-15,2-1 5 0,0-1 6 16,0 1-7-16,0-1-2 0,0 0-6 15,0 0 3-15,0 0-3 0,0 0 4 16,0 2-4-16,0 0-8 0,-5 1-3 16,3 2 0-16,-2-1-1 0,4-1 2 0,-2 0-11 15,2-1-3-15,0-2 4 0,0 1 3 16,0-1-4-16,0 0 1 0,0 0 1 15,0 0-2-15,0 0 4 16,0 0-1-16,0 0 3 0,0-3 1 0,2-4-6 16,4-1 0-16,5-2 1 0,-1-2 0 15,0-3 2-15,3 0-1 0,3-3 1 16,-1-2 0-16,1-1-1 0,3-3-2 15,2-1 1-15,1-6 0 0,7-6-3 16,2-6 0-16,7-6 3 0,3-3-1 0,0 0-4 16,-1 8 4-16,-5 4 3 0,-4 8-1 15,-7 5 1-15,-3 4-4 0,-2 2 5 16,-3 2-2-16,-3 4-3 0,-3 2-1 15,-2 4 3-15,-2 1 3 0,1-2-4 16,-1 2-3-16,0-1 3 0,-2 4 0 16,0 2-4-16,-2 1 0 0,5 1 0 15,-3-2 1-15,2 3-2 0,-4-2 0 16,4 2 2-16,-4-1-1 0,2 1-1 15,-1 0 1-15,-1 0 1 0,-2 0 0 16,0 0-1-16,0 0 0 0,0 0 4 0,0 0-3 16,0 0 1-16,0 0 0 0,0 0 2 15,0-1 1-15,0 0-7 0,0 0 1 16,0 1 2-16,0 0 0 0,0 0-3 15,0 0 2-15,0 0 1 0,0 0 0 16,0 0 0-16,-2 0-2 0,-5 0-1 16,-1 0-2-16,0 1-8 0,2 4-15 15,1 2-22-15,-3-1-21 0,0-5-86 16</inkml:trace>
  <inkml:trace contextRef="#ctx0" brushRef="#br0" timeOffset="202125.39">8138 16056 130 0,'0'-4'61'15,"0"0"-10"-15,0-1 0 0,0 2-4 16,-2-1-3-16,0 0-10 0,-2 3-10 15,0 0 7-15,-2 1 0 0,2 0-7 16,-3 0-7-16,-3 0-1 0,2 6 1 16,-5 1-3-16,3 3-6 0,0 1 2 0,6-2-3 15,-1-1-3-15,1-1-2 0,4 1-2 16,0-3-1-16,0 1 2 15,2-3-3-15,2-2 3 0,3-1 2 16,1 0 1-16,2-1-2 0,3-9 1 0,-3-2-1 16,0 1 0-16,1-2-1 0,-5 1 0 15,0 2 2-15,-4-1 1 0,-2 1-3 16,0 1-1-16,0 1 3 0,-8 2 0 15,0 1-2-15,-1 3-1 0,-1 0 1 16,6 2-1-16,0 0-4 0,-2 4-4 0,6 9-20 16,0 1-31-16,-3 2-51 0,3-7-129 15</inkml:trace>
  <inkml:trace contextRef="#ctx0" brushRef="#br0" timeOffset="203079.45">8085 16147 151 0,'2'1'118'0,"0"-1"-77"15,0 0 13-15,-2 0 7 0,0 0-17 16,0 1-16-16,0 5-16 0,0 3 12 15,0 3 0-15,0 5-11 0,0-1 1 0,0 5-2 16,-2 0-5-16,2 1 0 0,-2-1-2 16,2 3-2-16,-2 1 1 0,2 0 1 15,0 1-3-15,0-2 1 0,0-1 0 16,0 2-2-16,0 1-2 0,0-1 12 15,-3 0-3-15,3-7-6 0,0-3-3 16,0-3 1-16,3-2 2 0,1-2-1 16,-2-4-2-16,-2 0 0 0,0-1 5 15,0-1-3-15,2 0-2 0,-2 1 1 16,0 2 0-16,0-2 2 0,0 3-3 0,0-1 1 15,0 0 2-15,2 0-1 0,-2 0-3 16,2-2 2-16,-2 0 2 0,0 2-1 16,0-1-2-16,0 1 0 0,0-1 3 15,0 0 0-15,0 2-2 0,0-1 0 16,0 1 3-16,0-2-1 0,0 1-3 15,-4-1 0-15,2 0 4 0,-2 2-4 16,-1-1 3-16,3 1-3 0,-4 0 0 16,0 3 3-16,0 2-2 0,2 3-1 15,-3 0 0-15,5-3 2 0,2-3 0 0,0 1-3 16,0-3 4-16,0 1-2 0,0 0-3 15,0 0 3-15,0-1 6 0,0 2-9 16,0-2 2-16,0-1 0 0,0 1 2 16,0-3 0-16,0 0-3 0,0-2 2 15,0-1 0-15,0 0 3 0,0 0-2 0,0 0 2 16,0 0 2-16,2 0-3 15,-2 0-3-15,0 0 2 0,0 0-2 16,0-2 2-16,3 1-2 0,-3 1 0 16,0 0 2-16,0 0-1 0,0 0-4 0,0 0 1 15,0 0 2-15,0 2 2 0,0 2-1 16,0 1-1-16,0-1 3 0,0 0-2 15,0-1-1-15,0 0 0 0,0-2 3 16,0 2-2-16,0 0-1 0,0-2 0 16,0 0 3-16,0 0-2 0,0 1-1 0,0 0 0 15,0 1 3-15,0-1-2 0,0 3-1 16,0 0 0-16,0 4 3 15,0 1 4-15,0-1-4 0,0-4 1 16,0 0 0-16,0-3-2 0,0 1-2 0,0 0 1 16,0-2 1-16,0 1 1 0,0-1-5 15,0-1 3-15,0 1 2 0,0 0-1 16,0-1-2-16,0 0 0 0,0 0 4 15,0 0-3-15,0 0 1 0,2 0 2 16,-2 0 4-16,0 0-2 0,0 0-2 16,0 0-2-16,0 0 3 0,0 0-3 0,0 0-6 15,0 0-14-15,2 0-29 0,-2 0-49 16,0-9-105-16</inkml:trace>
  <inkml:trace contextRef="#ctx0" brushRef="#br0" timeOffset="204452.52">8132 17795 70 0,'0'4'20'15,"0"0"0"-15,0 0 9 0,0 2-3 16,-4-2 1-16,2 1 0 0,-2 3 7 16,0-2-1-16,-3-1 5 0,5 0-7 0,-2-1-9 15,2 0-1-15,0 0 6 0,0-1 3 16,2-1-6-16,-2-1-11 15,2 0-3-15,0 0-3 0,0 0 3 16,0 1-3-16,0-1 1 0,-2 3 2 0,2-1-5 16,-2 0 2-16,0 1 1 0,0 0-2 15,0-2 3-15,2 1-4 0,-2 0 1 16,-1-1 1-16,3-1 0 0,0-1-1 15,0 0-1-15,0 0 1 0,0 0 6 16,0 0-1-16,0 0-2 0,0 0 1 0,0 0 1 16,0 0-9-16,0 0 1 0,0 0 2 15,0-3-4-15,9-4-1 0,3-4 0 16,3-5 1-16,7-3-1 15,-1-6 0-15,10-4 0 0,4-7 0 0,4-6 1 16,5-5-3-16,3-3 3 0,-1-2-1 16,-1 1 1-16,3 0-2 0,-5 2 0 15,1 6 3-15,-5 5 1 0,-4 5-2 16,-4 7 1-16,-4 1 3 0,-6 4-1 15,-3 0-2-15,-3 3 2 0,-5 1 3 0,-2 3 1 16,-4 4-7-16,-4 4 5 0,3 1 3 16,-3 2-2-16,0 1-3 0,2 2-6 15,-2-1 5-15,0 1-2 0,0 0-5 16,0 0 4-16,0 0 0 15,0 0-2-15,0 0-1 0,0 0 0 0,0 0 3 16,0 0 0-16,0 0-1 0,-5 3 2 16,1 1 2-16,0 1 0 0,0 0-4 15,-2-1 0-15,2-1 3 0,-2 1 0 16,3-2-3-16,-1 2 0 0,0-2 3 15,2-1-2-15,-2-1-7 0,4 0-11 0,-2 0-4 16,2 0-9-16,-2 0-36 0,-2 0-69 16,0-2-267-16</inkml:trace>
  <inkml:trace contextRef="#ctx0" brushRef="#br0" timeOffset="205073.56">8151 16957 53 0,'0'0'114'0,"0"0"-73"0,-2 0-7 0,-5 0-2 15,7 0 1-15,-2 0-4 0,0 0-1 16,2 0 2-16,-4 0 0 0,2 0-5 15,0 0-1-15,-2 0 3 0,2 0-1 16,-2 0-8-16,2 0 4 0,-3 0-5 16,-3 0-3-16,0 1-6 0,-4 6 3 0,1 2 0 15,-1 1-1-15,1 2-2 0,1 1-5 16,0 2 4-16,1 0-2 15,3-1-4-15,4-1-2 0,2-5 3 16,0 0-1-16,6-7-3 0,5-1 4 16,-1 0 1-16,3 0-2 0,-1-8 1 0,-4-1 1 15,0-2-3-15,-3-1 2 0,-3 1-1 16,-2 0 2-16,0 0-1 0,0 2 1 15,0 1-5-15,-4 2-1 0,1 2-8 16,-1 2-10-16,2 2-27 0,-2 0-57 16,-2 8-144-16</inkml:trace>
  <inkml:trace contextRef="#ctx0" brushRef="#br0" timeOffset="205789.59">8058 17793 63 0,'6'-7'34'0,"-2"2"-8"15,2 1 17-15,-4 1-9 0,0 0-8 0,0 1 16 16,0 1-10-16,-2-1-8 0,0 2-2 15,3-1 0-15,-3 1 6 0,0 0 2 16,2 0-7-16,-2 0-5 0,0 0-3 16,0 0-4-16,0 0 5 0,0 0-3 15,0 0-1-15,0 0 0 0,0 0 1 16,0 0 1-16,0 0 0 0,0 0-4 0,-5 0-7 15,1 0 5-15,0 0 2 0,2 0-5 16,-4 0 7-16,4 0 0 0,0 0-5 16,-2 0 0-16,4 2-1 0,0 2-1 15,-4-1-3-15,4 3-2 0,0-2-1 16,-3-1 0-16,1 1 3 0,2-2-2 15,-2 1 1-15,0 2 1 0,2 1 0 16,-2-1-2-16,2 2 0 0,0 0 1 16,0-1-1-16,0 3-1 0,2-1 1 15,4 0 1-15,1 0-1 0,1-3-1 16,0-1 1-16,-2-2 1 0,5-2-1 0,-5 0-1 15,6 0-2-15,-3-4 3 0,1-6 1 16,2-2-1-16,-3-1 0 0,-1 0 2 16,-4 0-1-16,-4 1 0 0,0 2 2 15,0 0 0-15,0-1 4 0,0 2-3 16,-8-1 2-16,4 5 0 0,-3-2-3 15,-1 5-2-15,0 1-2 0,0 0 2 16,-3 1-3-16,1 0-3 0,4 4-9 16,2 9-17-16,-3-1-29 0,1-1-80 15,-2-2-262-15</inkml:trace>
  <inkml:trace contextRef="#ctx0" brushRef="#br0" timeOffset="209608.81">8186 17838 104 0,'0'0'66'0,"2"0"-19"15,2 0 3-15,-2 3 2 0,-2 2 2 0,4 3-5 16,-2 1-8-16,0 4-12 0,2 3-2 15,-1 3-8-15,-1 2-8 0,-2 2-1 16,0-1 1-16,0 1-6 16,0 4-3-16,0 0 0 0,0 0 2 0,-2 3 3 15,-5-5-7-15,5-4 2 0,0-1 1 16,0-3-3-16,0-1-1 0,2-2 1 15,0-4 3-15,-2-1-2 0,2-1-3 16,0-5 3-16,0 1-2 0,0-2 2 16,0-2-2-16,0 0 6 0,0 0 4 0,0 0-2 15,0 1-5-15,0 4 1 0,0-1 6 16,-2 3-5-16,0 1-5 0,0-1 4 15,-2 0 0-15,4-2-2 0,-2 0-1 16,0 0 0-16,2-1 5 16,-3-4-5-16,3 2-2 0,0-2 3 0,0 0 1 15,0 2-3-15,0-2-2 0,0 1 1 16,0-1 5-16,0 0-3 0,0 0-3 15,0 0 3-15,0 0 4 0,3 0-4 16,-3 0-2-16,0 0 4 0,2 0 2 16,-2 0-6-16,0 0 4 0,0 0-2 0,0 0 4 15,0 0-3-15,0 0-2 0,0 0 2 16,0 0 1-16,-2 0-3 0,-1 0-2 15,-1 0 1-15,0 0 1 0,-4 0 1 16,0-3-4-16,-1 1 0 0,-1 0 4 16,-2 0-1-16,1 0-4 0,-1-1 4 15,-3 1 1-15,1 0-1 0,-3 0-3 16,-3 1 3-16,-5 0 2 0,2-1-2 15,-2 2 0-15,-1 0 1 0,1 0 2 16,-2 0-2-16,2 0-2 0,2 0 3 0,-1 0 0 16,3 0-2-16,-2 0 0 0,2 0 1 15,-1 2 1-15,-1-1-1 0,0 0-1 16,0 0 1-16,5-1 1 0,-3 0-1 15,3 0-1-15,-1 0 1 0,0 0 1 16,3-3-1-16,-5 1-1 0,5-4 1 16,-5 1 1-16,0 0-1 0,3 1-1 15,-5 0 1-15,-2 0 1 0,-2 1-1 16,-4 0-3-16,-2-1 5 0,2 3-1 15,-2-4-2-15,2 2-1 0,0-2 1 0,0-5-1 16,2 5 2-16,-2-4 0 0,0-1-3 16,2 5 7-16,0-4-5 0,2-1-3 15,3 4 7-15,-3-4-1 0,2 1-2 16,-2 0-2-16,-2-1 3 0,-2 1-2 15,0-1 3-15,0 0-4 0,0 2 2 0,0-1 2 16,0 1 0-16,0 1-6 0,-2-2 4 16,2 2 6-16,0-2-8 15,0-2 0-15,2 4 4 0,-2-6 0 16,0 3-2-16,-4-1-3 0,0-2 2 0,-5 3 5 15,3 1-4-15,0 0-3 0,-2 1 3 16,4 1 3-16,-1 0-3 0,5 0 0 16,0 2 0-16,3-4 1 0,-1 1-1 15,4 1 6-15,-2-2-6 0,0 2 0 16,2 1 2-16,-2-4-4 0,3 1 3 15,-1 0 1-15,0 0-4 0,0 0 1 0,4 1 2 16,-1 2-1-16,-1-1 1 16,2 3-3-16,3-1 3 0,-1 0 1 15,5 1-1-15,-1-3-5 0,1 2 6 16,-1 0 1-16,3 0-5 0,1 1 1 0,5 1 5 15,0 0-3-15,4 1 2 0,-2 0-3 16,0-1 0-16,4 2 3 0,0 0-3 16,0 1-2-16,0 0 3 0,0 0 2 15,0 0-4-15,0 0 2 0,-2 0-2 16,0 0 4-16,-3 0-3 0,1 0-2 0,-2 0 1 15,-2 4 3-15,-2 1-3 0,-3-2 1 16,-1 2-2-16,-1 0 5 16,-1-2-4-16,-1 4 0 0,1-3 2 15,-3-2-3-15,-4 2 2 0,-2-2 2 0,-1-1-4 16,-5 1 4-16,0 1-3 0,0-1 0 15,-3 1 2-15,3-1-2 0,0-2 3 16,0 0-3-16,-2 0 2 0,0 0-1 16,0 0-2-16,0 1 4 0,0 0-3 15,0 1 2-15,2-1 2 0,0-1-5 0,0 0 2 16,-2 0 3-16,0 0-4 0,4 0 0 15,-4 0 2-15,4 0 1 0,-2-1-3 16,2 0 1-16,-2 0 2 16,4-1-2-16,-4 2 1 0,2 0 0 0,-2 0-1 15,2 0 1-15,-2 0 1 0,4 0-4 16,2 0 1-16,5 0 4 0,-3 0-2 15,2 4-1-15,5-3-1 0,-1 2 4 16,5-3 1-16,0 0-3 0,1 1 1 16,-5 0-1-16,-1 0 0 0,-1 0-4 0,3 0 4 15,3 0 2-15,1-1-2 0,-3 0-3 16,1 0 4-16,1 0-3 0,0 0 0 15,5 0 5-15,7 0 6 0,0 0-9 16,-2 0 0-16,2 0-3 0,0 0 0 16,0 0 2-16,0 0-1 0,0 0-2 15,0 0 2-15,0 0 3 0,2 0-2 16,3-1-1-16,1-2 2 0,0-2 1 15,-2 0-2-15,2 3-3 0,-2-1 2 16,1 1 2-16,-5 2-2 0,2-2 0 0,-2 1 1 16,2-1 1-16,-2 0-2 0,4 0-2 15,-2-2 2-15,0-1 1 0,2-2-5 16,-4 0 2-16,2-2 3 0,0 2 1 15,0 0-2-15,0 1-1 0,-2 0 2 16,0-1 2-16,0-3-1 0,0 1-3 16,2-5 1-16,-2-1 3 0,0-4-3 15,0-3-1-15,0-2 1 0,0-6 2 16,0-2-1-16,0-5-2 0,3-2 2 15,-1 0 0-15,0 1-1 0,-2 4 1 16,2-1 0-16,0 2 0 0,0 1 0 0,-2 2-3 16,0 5 2-16,0-1 3 0,0 1-4 15,0 1 0-15,0-2 2 0,0 1 1 16,0-1-2-16,0-1 1 0,-4-2 0 15,-5-2 0-15,-1 3-6 0,2-1-5 16,-3 2 12-16,5 2 2 0,-2-3-4 16,0-1-6-16,-1-1 8 0,1-2 0 15,2 1-6-15,2 3 2 0,4 1 4 16,0-1-1-16,0-1 0 0,0-1-1 15,-4-1 1-15,2-1 1 0,0-2-1 0,0-1 0 16,-3-1-1-16,-1-3 2 0,-4 3-1 16,2 1-4-16,-3 4 5 0,1 6 1 15,2-2-2-15,-3 1-2 0,-1-3 1 16,0 1 4-16,3-3-3 0,1 3-3 15,0 2 4-15,-1 0 2 0,1 0-2 0,2-1-2 16,2-1 2-16,-4-3 3 16,3-4-5-16,1-2 0 0,2 1 0 15,0 2 3-15,0 2-2 0,2 3-2 16,0 1 3-16,0 1-1 0,4 3 0 0,0 3-2 15,1 0 2-15,-3 3 3 0,-2-1-3 16,0 0-1-16,0 0 2 0,0 0 2 16,2 1-3-16,-2 0-1 0,2-2 2 15,0-2-1-15,0 0 0 0,-2 0 0 16,0 2 0-16,0-1 1 0,0-1-1 0,4-1 0 15,-2-1 1-15,0-2 1 0,2 1-3 16,0-2 0-16,-2-1 2 16,1 2 2-16,-3 0-3 0,0 2 0 15,0-1 2-15,0-1 3 0,-3-1-1 0,-3 0-2 16,2 0-1-16,-6-3 4 0,-1 3-5 15,3-4 0-15,-4-1 0 0,6-1 0 16,-1 2 0-16,1 2 0 0,4 2 0 16,0 0 0-16,-2 1 0 0,2 2 0 15,-4 1 0-15,2 1 1 0,-3 2-1 0,3-1 0 16,0-1 0-16,2 1 0 0,2-1 0 15,0 0-1-15,0-1 1 0,0 0 1 16,0 0-1-16,0 0 0 16,2 0 0-16,0 0 0 0,-2 1 0 15,0-3 0-15,0 1-1 0,0-1 3 0,0-2-3 16,0 2 1-16,0-1-1 0,0 1 3 15,0 2-2-15,0 0-1 0,0 2 0 16,0 4 3-16,0-2-3 0,0 2 0 16,4-2 1-16,2 1 0 0,1 2 1 0,-5-1-2 15,4 2 1-15,-4-1 1 0,4 1-1 16,0 1-1-16,-4 0 2 0,5-1 0 15,-5-1-1-15,0 1-2 0,4-1 3 16,-6-1 1-16,6-2-3 16,-4 0-1-16,2-3 4 0,1-3-1 0,-3-1-2 15,2 0-1-15,-4 1 4 0,0 1 0 16,0 0-2-16,0 1-2 0,0 2 3 15,0 0 1-15,-4 2-3 0,4 2-1 16,0 2 3-16,0-1 1 0,0 2-3 16,0 0-1-16,0 0 2 0,-5-1 2 0,5 2-2 15,-2-2-2-15,0 1 3 0,2-2 1 16,0-1-3-16,0 1-1 0,0-1 3 15,0-2 1-15,0 0-3 0,0-1-1 16,0-1 4-16,0 0-1 0,0-2-2 16,0 3-2-16,4 1 4 0,-4 2 1 15,5 0-3-15,-5 1-1 0,0 0 3 16,0 1 1-16,0 0-3 0,0 1-2 15,0-1 4-15,0 1 1 0,0 0-3 16,2 1 0-16,0 0 1 0,-2 1 2 0,0-2-4 16,0 1 2-16,0-1-1 0,0 0 3 15,0 2-4-15,0-4 2 0,0 2 1 16,0 1-2-16,0-2 2 0,0 3-4 15,0 0 3-15,4 0 2 0,-4 3-4 16,4 0 0-16,-4 3 3 0,2-2 2 16,0 1-5-16,4-1-1 0,-2-1 4 15,3-1 1-15,-3 3-3 0,0-2-1 16,-2 2 2-16,0 2 1 0,2-3-2 15,-2 2 0-15,4-3 1 0,-3 0 2 0,3-1-4 16,-2-1 1-16,2 1 2 0,0-1 0 16,-4-1-2-16,2 0 0 0,1 2 2 15,-5-2-1-15,2 3-3 0,-2 0 0 16,2 1 2-16,-2 3 1 0,0 0 1 15,2-1-4-15,-2 1 4 0,2-1 1 0,0 1-4 16,-2-1 0-16,2-1 4 16,-2-1 0-16,0-1-3 0,0 3-1 15,0 0 4-15,0 1 0 0,0-1-3 16,0 1 0-16,0-1 2 0,0 0 0 15,0-1-3-15,0 1-1 0,2 0 4 0,-2 2 1 16,0 0-3-16,0-1 0 0,0 0 3 16,0 0 0-16,0 0-3 0,0 0 0 15,2 0 2-15,-2 0 0 0,0-1-2 16,0 2-1-16,0 1 3 0,0-2 1 15,0 3-3-15,0 0-2 0,0 1 4 0,0 1-12 16,0 0-13-16,0 1-18 16,0 10-9-16,0 3-19 0,0 2-59 15,0-4-182-15</inkml:trace>
  <inkml:trace contextRef="#ctx0" brushRef="#br0" timeOffset="211425.92">9360 14062 22 0,'0'0'139'0,"0"0"-106"16,0 0 1-16,0 0 11 0,0 0-9 0,0 0-11 15,0 0-4-15,0 0-4 0,0-2-3 16,0 2-2-16,0 0 3 0,0 0 2 15,0 0-4-15,0 0 1 0,0 0 1 16,0 0 2-16,0-1 1 0,0-3-5 16,4-2-2-16,2-3-8 0,0-1 1 0,1-4-1 15,7-1 2-15,-1-6-3 0,3-2-1 16,5-4 1-16,1-6 6 0,3-3-2 15,2-4 1-15,-2-1-2 0,0 0 4 16,2-2 2-16,-5 4-5 0,-1 1 2 16,4 4 3-16,-4 4-6 0,-1 6-2 15,-3 6 1-15,-5 4 0 0,-4 5-1 16,-1 3-3-16,-5 3 2 0,0 3 2 15,-2 0-2-15,0 0-5 0,0 0 0 16,0 0 1-16,2 0 2 0,2 5 0 0,-2 2 0 16,4 1 3-16,0 3-1 0,1 1-3 15,1 3 3-15,0 3 0 0,2 5 5 16,-3 2-3-16,-3 2 0 0,-2 2 4 15,2 1-6-15,0 2 1 0,2 1-1 16,-2 1 3-16,3-2-2 0,3-1-4 16,0-3 1-16,3-2 3 0,1-2-1 15,1-1-3-15,1-2 1 0,1-4 3 16,-3 1-3-16,-1-5 0 0,1-1 0 15,-1-2 0-15,-3-4-4 0,0-2-2 0,-4 0-5 16,1-4-1-16,-3 0 1 0,0 0-14 16,-4 0-3-16,4-5-1 0,-2 0-12 15,-2-3-30-15,0 1 0 0,0-4-59 16,0 0-66-16</inkml:trace>
  <inkml:trace contextRef="#ctx0" brushRef="#br0" timeOffset="211754.94">9562 13892 99 0,'-2'1'81'0,"0"-1"-20"0,2 0 4 0,0 0-11 15,0 0-13-15,0 0-12 0,4 0-6 16,13 0 13-16,2-6-7 0,5-4-5 16,5 3-1-16,2-4-8 0,7 0-3 15,3 1-7-15,6-2-1 0,1 2-3 16,-2 5-3-16,1 0-24 0,-4 5-37 0,-5 0-60 15,-7 5-80-15</inkml:trace>
  <inkml:trace contextRef="#ctx0" brushRef="#br0" timeOffset="213019.01">9600 15453 14 0,'4'3'118'16,"-4"0"-26"-16,2 0-76 0,-2 2 5 15,0 3 34-15,0 3-14 0,0 3-17 16,0-1-4-16,0 4 0 0,0 3 2 15,0-1-7-15,0 2 1 0,0 0 5 0,-2-2-5 16,0 2-2-16,0 1 0 0,2-3-2 16,0 0-4-16,0-3-4 0,0-1 1 15,0-3-2-15,0-5 1 0,-2 1-3 16,2-4 0-16,0-4 5 0,0 3 3 15,0-3 3-15,-2 0 7 0,-3 0-4 0,3-4-5 16,0-7-1-16,0-2-5 16,0-5 2-16,2-3 1 0,0-2-5 15,0-4 2-15,0-2 3 0,0-3 1 16,4-3-5-16,3-5-1 0,1-4 4 0,2-4-3 15,3-2-2-15,1 3-2 0,5 6 3 16,-3 5 2-16,7 6 2 0,0 3-1 16,1 4 3-16,5 3-1 0,0 4-3 15,0 4 0-15,-2 2-3 0,0 6 1 16,-4 4-4-16,2 0 0 0,-3 0 4 15,-1 11-2-15,-2 2-2 0,-5 2 4 0,-4 5-2 16,-6-1-3-16,-4 3-4 16,0 6 2-16,-4-3 2 0,-8 5 0 15,-5 1 0-15,-3-2-1 0,-3 3 2 16,-2 0 1-16,0-4-1 0,3-2 2 0,1-5 2 15,4-7-1-15,5-2-2 0,6-5 0 16,2-3 3-16,4-4 0 0,0 0-3 16,0 0 1-16,0 0 3 0,0 0-3 15,10-1-4-15,2-2 3 0,5 3 2 16,0 0 0-16,1 0-3 0,-1 0 1 0,3 0 2 15,1 2-1-15,-2 6-2 0,-1 3 1 16,-1 2 2-16,-1 0-3 16,1 5 0-16,-5 0-3 0,3 0-1 15,-7 3 3-15,0-3-2 0,-6 0 4 0,-2-2-2 16,0-4 1-16,0-3 2 0,-8 0 0 15,-6-3 3-15,-3 0-1 0,-4 0-1 16,-3-4 0-16,-1 0 1 0,-2-2 4 16,-2 0-1-16,-4 0-2 0,-2 0-1 15,0 0 0-15,-3 0-3 0,9 0 0 0,7 0 2 16,9 0-1-16,5 0-5 0,8 0-14 15,0 0-26-15,0 7-43 0,0 5-56 16,6 0-180-16</inkml:trace>
  <inkml:trace contextRef="#ctx0" brushRef="#br0" timeOffset="213942.07">9821 17287 9 0,'4'-2'47'0,"0"2"114"0,-4-2-118 16,0 2-16-16,0 0 20 0,0 0 5 0,2 0-11 15,0 0-6-15,-2 0-17 0,0 0 2 16,0 0-2-16,0 0 3 0,0 0-2 16,2 0 0-16,-2-1 2 0,0-1-2 15,0-2-1-15,0 0-6 0,0-2-5 16,-4 0 3-16,0 0-1 0,-4 2-6 0,-3 1 3 15,-1 0 2-15,-2 0-3 16,-3 3-1-16,-4 0-4 0,1 0 5 16,-5 12-1-16,-6 3-3 0,0 5 1 15,-2 4 2-15,0 6 2 0,6 3-3 0,0 3 7 16,6 3 3-16,7 1-5 0,6 1-3 15,6-3-3-15,2-5 4 0,6-4-5 16,12-6-1-16,5-4 0 0,10-9 3 16,2-3-1-16,13-7-2 0,6 0 1 15,3-11-1-15,8-8-2 0,-3-2-6 0,-2-2-14 16,-1 0-7-16,-7 3-11 0,0 1-33 15,-9 0-41-15,-1 0-210 16</inkml:trace>
  <inkml:trace contextRef="#ctx0" brushRef="#br0" timeOffset="-200052.78">21513 330 128 0,'0'-5'60'0,"0"1"-29"15,0 2 9-15,0-1-6 0,0 3 3 16,0-3-12-16,0 3-10 16,-3-1-3-16,1 0-1 0,-2 1 1 15,4-1 2-15,-4 0-2 0,0-1 3 0,0 2 2 16,0-1 1-16,2 1 0 0,-2 0 3 15,-1 0-1-15,-1-1-5 0,4 0-5 16,-4 0-2-16,2-1 2 0,-2 2-5 16,-1 0 1-16,5 0-3 0,-4 0 4 15,2 0-1-15,4 0-1 0,-4 0 1 0,2-1 1 16,2 0 0-16,0 0-2 0,0 0 3 15,0 1-4-15,0 0 0 0,0-2-4 16,4 1 0-16,6 0 0 16,7-2 1-16,1 1-1 0,9-1 1 0,4-2 1 15,4 2 1-15,3 2 0 0,1 1 3 16,-2 0 0-16,0 0-1 0,-6 3-2 15,-2 4 1-15,-6 0-1 0,-6 4-3 16,-7 1 0-16,0 0 0 0,-4 3 2 16,-1 0 0-16,-3 2-2 0,-2-1 2 0,0 1-2 15,0 1 3-15,-7-1-2 0,-7 1 1 16,2-2 1-16,-9 0 0 0,0-1-4 15,-2-2 3-15,1 1 1 0,-5-2-1 16,0-1-2-16,-2-1 1 0,2-4 0 16,2 0 0-16,7-2-1 0,3-4 0 15,5 0 0-15,2 0-1 0,1 0-1 16,1-1 0-16,2-4 1 0,2 3 0 15,2 0-2-15,0 2 3 0,0 0-4 16,0 0-3-16,6 0 4 0,7 5 1 0,-1 2 2 16,5 3-1-16,5 0 1 0,1-1 0 15,6-1 1-15,4-1-1 0,0-1-1 16,2-2 2-16,-4 0 0 0,0 0-3 15,0 1-24-15,-4-3-14 0,0-1-23 16,2-1-54-16,-6 0-140 0</inkml:trace>
  <inkml:trace contextRef="#ctx0" brushRef="#br0" timeOffset="-199513.75">22509 457 24 0,'2'0'195'0,"0"0"-142"16,-2 0 14-16,0 0 9 0,2 0-15 16,-2-2-20-16,0 2-17 0,0 0-7 15,0 0-4-15,0 0-5 0,0 6 9 16,0 3 2-16,0 0-5 0,0 3 0 0,0-1-3 15,0 1-1-15,-4 0-5 16,0 1-3-16,0 0 0 0,0 0 1 16,-1 0-1-16,3-3-2 0,-2-1 1 15,2 1-1-15,2-2 0 0,0-2-5 0,0 1-9 16,2-3-12-16,6 0-9 0,7-3-20 15,-3-1-31-15,1 0-83 0,-5-8-108 16</inkml:trace>
  <inkml:trace contextRef="#ctx0" brushRef="#br0" timeOffset="-199263.73">22811 439 24 0,'4'5'282'16,"0"-2"-267"-16,-4 4 15 0,0 3 32 15,0 1-4-15,0 3-18 0,-4 4-13 16,-2-2-7-16,-3 0-2 0,1 1-5 16,2-4-5-16,0-2-3 0,4-2-4 0,-3-4 1 15,3 1-1-15,0-3-1 0,2 1-2 16,0-1-4-16,0-1-7 0,0-2-5 15,0 0-12-15,7 0-15 16,-1 0-11-16,2 0-33 0,-2-4-34 16,-2-4-86-16</inkml:trace>
  <inkml:trace contextRef="#ctx0" brushRef="#br0" timeOffset="-198763.7">23048 449 127 0,'0'4'65'16,"0"2"-28"-16,0 1 19 0,0 2 22 15,-2-1-28-15,0 4-13 0,-2-1-1 16,0 2-9-16,4 0-8 0,-6 0 0 15,2 1-4-15,2-2-6 0,0-1 0 16,-1-1-1-16,3-2-2 0,0-2-7 16,0-3 1-16,0-3 2 0,0 0-1 15,0 0 0-15,7 0 1 0,1 0 0 16,2-3 2-16,-1-6-4 0,5 1-1 15,0-2-1-15,1 0 0 0,-1 0-3 0,-1 1 1 16,-3 2-2-16,0 0 4 0,-3 5-1 16,-3 1-1-16,-2 1 1 0,-2 0 0 15,0 0 0-15,0 0 2 0,0 2 2 16,0 5-1-16,0-1 0 0,0 0 0 15,0 1 0-15,0 1 1 0,0 0-2 16,0-2 2-16,0 1-1 0,0 0-1 16,0 2-4-16,2-2-14 0,2 0-8 15,-2 1-23-15,-2 0-43 0,0-4-43 16,0-2-97-16</inkml:trace>
  <inkml:trace contextRef="#ctx0" brushRef="#br0" timeOffset="-198151.67">22900 516 30 0,'0'2'33'0,"0"-1"-16"15,-3-1 3-15,3 1 6 0,0-1 14 16,0 0 1-16,0 0 1 0,0 0 0 15,0 0-1-15,0 0-15 0,0-1-3 16,0-2 1-16,0 1 0 0,0-1-9 16,0 1 3-16,0 0-2 0,0 0-2 0,0 2-5 15,0 0-3-15,0 0-4 0,3 0 1 16,3 0 0-16,2 5 2 0,2 5-3 15,-1 1 2-15,3 3-2 16,-2 0-1-16,1 3 1 0,1 0-1 0,3-2-11 16,-3 1-15-16,2-2-43 0,-1-7-60 15,-7-1-102-15</inkml:trace>
  <inkml:trace contextRef="#ctx0" brushRef="#br0" timeOffset="-197350.62">23398 621 128 0,'-2'2'44'15,"0"1"-9"-15,-3 1 13 0,3 2-1 16,-2 5-11-16,0 4 0 0,0 3 3 16,0 5-12-16,4 2-12 0,-4 4-1 15,0 0-2-15,2 4-3 0,-5-2 3 16,3-2 0-16,-2-3 2 0,2-4-1 0,0-2-2 15,0-5-4-15,-1-2 0 0,5-6-1 16,-4-3 3-16,2-3-3 0,0-1 5 16,-2 0 1-16,0 0 5 0,0-6-7 15,0-5 1-15,2-3-4 0,-3-6-1 16,3-2 0-16,2-3-1 0,0-4 2 0,0-3-3 15,0-3-1-15,0-3-2 16,9-1 5-16,-1-4-6 0,6-4 0 16,3 2 0-16,2 3 0 0,-1 8 0 15,5 6-2-15,0 6-1 0,-1 8 2 0,1 4 0 16,2 6 0-16,-2 2-2 0,1 2 2 15,1 0 1-15,-6 4-2 0,-3 5 1 16,-7 4-3-16,-3 0-1 0,-2 1-3 16,-4 3 4-16,0-3 2 0,0-1 1 15,-8 0 1-15,-3-3 0 0,3 0 1 0,-6 0 0 16,1-2-1-16,-3 2 1 0,-1-3 2 15,3-1-3-15,-3 0 0 16,3-1 1-16,-1 0-2 0,5-1 1 16,4-3 1-16,4 1-5 0,0-2-7 15,2 2-17-15,0-2-15 0,0 3-18 0,4-2-34 16,4-1-43-16,4 0-63 0</inkml:trace>
  <inkml:trace contextRef="#ctx0" brushRef="#br0" timeOffset="-196686.58">23726 487 146 0,'0'0'69'0,"0"0"-13"0,0 0 6 15,0 0-6-15,0 0-6 0,0 0-15 16,-2 0-9-16,-6 4-6 0,2 4 0 16,-4 1 2-16,-1 3-3 0,3 0-2 0,0 0-5 15,1-1 0-15,5 1 0 0,2-2-10 16,0-2 0-16,7 0-2 15,3-4 1-15,6 0 1 0,7-4 0 16,2 0 2-16,4 0-2 0,-2 0-4 0,-4-8 3 16,-7 0 0-16,-1 2-6 0,-7 0 0 15,0 0 2-15,-2 3 2 0,-6-2-3 16,2 4 2-16,-2 0 3 0,0 1 0 15,0 0-1-15,0 0-3 0,-2 0 0 16,-2 0 1-16,0 7-4 0,2-1 4 0,0 3-1 16,2-2 1-16,0 0-2 0,0-1-3 15,2-3 4-15,6-3-1 0,1 0 1 16,1 0 3-16,2 0 1 15,3-10 3-15,3-4-3 0,-1-3 0 0,-3-2 0 16,1-2 2-16,-1-2 0 0,1-2 3 16,-3-2-3-16,3-2 1 0,-5-1 0 15,2-3-2-15,-1-3 3 0,-1-5-4 16,0 1 0-16,1-1-2 0,-3 4 3 15,0 10 0-15,-2 9-2 0,-1 9 1 0,-3 7 1 16,-2 2 1-16,0 0-5 0,0 9-2 16,0 11 4-16,-5 10 1 0,1 8-1 15,-4 3 1-15,0 5 0 16,-5 1-1-16,3 1-1 0,0 0 1 0,1-1-2 15,3-3-2-15,0-6 0 0,2-6 2 16,0-8 2-16,2-8-2 0,2-6 2 16,0-3-1-16,0-5 1 0,0-2 1 15,0 0 1-15,4 0-1 0,2-5 4 16,6-7-3-16,5 0-4 0,4 1 2 15,-1-2 0-15,1 4-7 0,2 3-22 0,-3 1-20 16,3 4-16-16,-2-2-64 0,0 1-77 16</inkml:trace>
  <inkml:trace contextRef="#ctx0" brushRef="#br0" timeOffset="-194039.43">22848 488 113 0,'0'0'46'16,"0"-2"-12"-16,0 1 4 15,0 0-5-15,0 1-8 0,0 0-5 0,0 0-4 16,0 0-7-16,0 0-5 0,0 0-1 15,0 0 2-15,0 0-2 0,0 0 11 16,0-1-3-16,0 1 6 0,0 0 5 16,0-1-4-16,0 1-2 0,0-1 2 15,0-1-2-15,0 1-4 0,0 1 2 0,0 0-2 16,0-1-3-16,0 1-3 0,0 0 0 15,-2 0-2-15,-2 0-2 0,0 0-2 16,-3 9-2-16,1 4 4 0,0 5-2 16,-6 3 1-16,-1 2 3 0,5-1 6 15,0 1-4-15,6-3-2 0,-5-1 4 16,3-3-2-16,-2-2-1 0,4-4 0 15,0-6-2-15,2 0-1 0,0-3 0 16,0-1-1-16,0 0 3 0,0 0-1 16,2-6 0-16,8-7-1 0,1-5-4 0,3-2-2 15,1-2-9-15,-3 0 2 0,-2 0 0 16,3-1 2-16,-3-1 0 0,0 1-2 15,1 0 6-15,-3 4-2 0,0 3 6 16,0 5-1-16,-3 4 3 0,-1 3-1 16,-2 3 0-16,4 1 2 0,-2 0 1 15,2 3 4-15,1 9-1 0,1 2 3 16,-2 3 2-16,0 2-3 0,3 1-2 15,-3-2 0-15,4 2 0 0,0-2-4 16,5 2 2-16,-5-1-1 0,5-1 3 16,-3 0-4-16,0-4-2 0,-1 0 1 0,-3-4 2 15,0-3-3-15,-1 0 0 0,-3-3-4 16,-4-1-3-16,0-1-4 0,0-2-12 15,0 0-2-15,2 0-8 0,-2 0-11 16,0-1-32-16,0-9-50 0,0-2-64 16</inkml:trace>
  <inkml:trace contextRef="#ctx0" brushRef="#br0" timeOffset="-193838.42">23203 476 176 0,'0'9'58'0,"0"2"-16"15,0 0 16-15,-2 3-4 0,0 1-4 16,-2 7-16-16,0 1-13 0,-2 4-7 0,2 3-10 16,2 1 0-16,2 0-4 15,0 0 0-15,0-1 0 0,0 1-12 16,4-1-31-16,4-6-48 0,-4-3-59 15</inkml:trace>
  <inkml:trace contextRef="#ctx0" brushRef="#br0" timeOffset="-189121.15">21539 9726 14 0,'-4'1'75'0,"0"0"-73"0,2 0-3 15,0-1 4-15,-2 0-2 0,2 0 15 16,2 0 6-16,0 0-3 0,0 0-1 16,0 0-5-16,0 0-1 15,0-1 13-15,0-1 0 0,-2-1-7 0,0 1-3 16,0-1-1-16,0 2-2 0,2-2 0 15,-3 1 3-15,1-2 0 0,0 2 1 16,0 0 0-16,0-1 4 0,0 1-4 16,2-2 0-16,-2 3-2 0,0-2 0 15,2 2-1-15,-2 1-2 0,0-1 0 0,-2 0-3 16,2 1 2-16,-2 0-1 0,-1 0-2 15,5 0 3-15,-4 0-1 0,0 0 7 16,4 0-4-16,-2 0 4 0,2 0-3 16,0 0-4-16,0 0-3 0,0 0 0 15,4 0-2-15,11 3 4 0,7-2 4 16,7 1-2-16,9-2 0 0,5 0-5 15,4 5 4-15,1-1 1 0,0 2-2 16,-9 3-3-16,-6 1-3 0,-8 1 0 16,-11 1 0-16,-6-1-2 0,-8 0 0 0,0 1 0 15,-12 0 3-15,-9 3 0 0,-10 1-2 16,-2-1-1-16,-2-1 0 15,-4 1 0-15,2-2 0 0,-3 2 0 0,5-2 1 16,2-2-1-16,2 0-1 0,6-2 3 16,11 0-2-16,6-5-1 0,6 1 0 15,2-1 0-15,2 3 0 0,8 1-1 16,7-1 1-16,1 1 3 0,9-1-1 15,4 0-3-15,0 2 2 0,2 1 1 16,-2 0 0-16,2 3-3 0,-6 1 1 0,-6-2 3 16,-5 1-2-16,-5-1-3 0,-7 0 2 15,-4 1 2-15,0-1-1 0,-9-1-1 16,-1-2 1-16,-4 0 0 0,-5 0 1 15,-2 0-1-15,3 1 0 0,-3-4 2 16,-2-1-1-16,3-2 0 0,1 0 0 0,-2-1 1 16,3 2 1-16,1-3-3 15,3 1 0-15,-1-1 2 0,3-1-2 16,0 0-1-16,7 1 0 0,1-1 2 15,4 0-2-15,0 1-16 0,0 0-14 16,9 0 6-16,11 0-21 0,5-1-39 0,2 0-100 16</inkml:trace>
  <inkml:trace contextRef="#ctx0" brushRef="#br0" timeOffset="-188633.12">22503 9935 2 0,'0'-2'299'0,"0"0"-243"16,2 2 8-16,-2 0 7 0,2 0-19 0,-2 0-11 15,0 0-11-15,0 0-11 0,0 10-4 16,-6 4 4-16,-3 5 1 0,-1 2-5 16,-2-1-2-16,1 1 5 15,3 0-4-15,0-4-8 0,2 0-3 0,1-3 1 16,1-1-3-16,0-2 1 0,4-2-2 15,0 1 0-15,0-5 1 0,0 0-3 16,0 0-12-16,4-4-6 0,5-1-11 16,5 0-7-16,-4 0-12 0,5-8-28 15,-1-4-48-15,-3-3-95 0</inkml:trace>
  <inkml:trace contextRef="#ctx0" brushRef="#br0" timeOffset="-188259.1">22738 9904 3 0,'7'0'298'0,"-1"0"-240"0,-2 1-12 16,0 3 27-16,2 2-25 0,-2 3-9 16,-4 1 0-16,0 3-8 0,0 3-11 15,0 1-1-15,0 1 0 0,0-4-8 0,0 0-5 16,0-1 1-16,0-3-1 0,0 1-5 15,0-4 1-15,0-2-2 16,4 2 2-16,7-5-1 0,3-2 0 16,7 0-1-16,2 0 0 0,6-6-6 0,-3-3-1 15,1-2 0-15,-4 2-4 0,-6 0 3 16,-5 3 2-16,-4 1 5 0,1 2 1 15,-9 3 0-15,2-2-1 0,-2 2 2 16,0 0 2-16,0 0 3 0,0 3-2 16,-9 4-4-16,1 3 7 0,0 0-2 0,0 1-3 15,-1 1-2-15,5 0 0 0,-2-1 0 16,4 0-1-16,2 0 1 0,0-3-1 15,4 1-10-15,6-3-13 0,5-4-18 16,1 0-5-16,5-2-13 0,2 0-76 16,0-13-59-16,1-2 1 0</inkml:trace>
  <inkml:trace contextRef="#ctx0" brushRef="#br0" timeOffset="-187822.08">23216 10009 12 0,'0'-1'209'16,"0"-1"-91"-16,0 1-71 0,0 1 14 0,0 0-13 16,0 0-18-16,0 1-10 0,-4 12-9 15,-5 4 4-15,-1 5-2 0,-2 6 0 16,-1 7-2-16,1 5 1 0,4 4 3 15,-1 3-3-15,3-1 2 0,2 0-3 16,-4-5-4-16,6-6-1 0,-5-6 2 16,1-5-4-16,2-5 1 0,-2-5-2 15,0-5 1-15,4-4-2 0,-5-4-1 16,3-1 5-16,0 0-2 0,0 0 1 15,0-11-2-15,2-3 3 0,0-9 0 0,2-2-5 16,0-6 0-16,0-3 0 0,4 2-1 16,4-5 0-16,5-5-1 0,1-2 1 15,7-6 1-15,6-4-2 0,6-3 0 16,2-2 0-16,2 3-5 0,2 11-7 15,-4 12-2-15,-4 16 6 0,-4 12 7 0,-6 5-4 16,-2 0 0-16,-1 9 6 16,-5 6-2-16,-3 3-1 0,-6 3 3 15,-4 3 1-15,0 2 1 0,-6-1-3 16,-9-1 1-16,1-3 2 0,-3-2-1 0,-1-1 0 15,-1-3 3-15,3-1 0 0,-3-2 0 16,3-5 2-16,1 2-1 0,5-4-3 16,6-1-1-16,-3-2-2 0,5 0 0 15,2-1 2-15,0 1-13 0,0 1-8 16,0-3-11-16,4 0-15 0,9 0-16 15,1 0-45-15,-1-5-113 0</inkml:trace>
  <inkml:trace contextRef="#ctx0" brushRef="#br0" timeOffset="-187206.04">23611 9955 11 0,'4'-8'331'0,"-2"1"-291"15,-2 4 16-15,0 0 13 0,0 2-21 16,-2 1-13-16,-6 0-8 0,-3 0-10 0,1 9-2 15,-3 4-6-15,3 3 5 0,2 0-5 16,4 0-2-16,2 0-2 16,2-1-3-16,0-1 2 0,0 1-5 15,2-1 1-15,6-2 0 0,6-5 2 0,3-1-1 16,4-5-3-16,6-1 0 0,-3 0-8 15,1-3-2-15,-2-5-3 0,-7-2-2 16,3-3 2-16,-7-1-3 0,-1 0 2 16,-3 1-4-16,-2 5 9 0,-4 3 1 15,-2 4 8-15,0 1 2 0,0 0 4 0,0 0-6 16,-6 0-1-16,2 5 2 15,0 0 0-15,0 2-1 0,4-1 1 16,0 0 0-16,0-1 1 0,0-3-1 16,4 0-1-16,2-2 3 0,2 0 3 0,1 0-4 15,1-1 1-15,4-11 1 0,1-3 1 16,3-2 0-16,1-5-1 0,0-1-1 15,-1-3 3-15,1-4-1 0,-1 0-1 16,-3-3 3-16,1 0 5 0,-1-3-4 16,-3-2 2-16,3-4-4 0,-3 0 1 0,3 0-2 15,-5 5-1-15,4 5-3 0,-5 11 7 16,-3 9 1-16,-4 7-6 15,-2 5 3-15,0 0-3 0,0 17-1 16,-2 10 0-16,-10 9 0 0,-5 4 4 0,3 7-1 16,-5 1-3-16,4 0-1 0,-1 0 4 15,1-4-3-15,7-3 0 0,0-7 2 16,6-6 0-16,0-6-2 0,2-5-1 15,0-6 6-15,0-3 0 0,2-4 0 16,6-1 0-16,0-1 2 0,1-2 0 0,3 0-7 16,3 0 0-16,-5-1 1 0,4-2-2 15,1 0-8-15,1 3-13 0,3 0-13 16,4 2-25-16,8 5-8 15,-2-2-49-15</inkml:trace>
  <inkml:trace contextRef="#ctx0" brushRef="#br0" timeOffset="-185815.96">24851 10070 114 0,'0'2'58'0,"-4"-2"-32"0,2 2 14 15,0 0 0-15,2 0 6 0,0-1-2 16,0-1-5-16,0 0-1 0,0 0-2 15,0 1-10-15,0-1-1 0,-2 1 2 16,0 0-3-16,-1-1-4 0,3 0-4 0,0 0-1 16,0 0-2-16,0 0-4 0,0 0 2 15,0 0 1-15,0-6-2 0,9-8-6 16,5-2-3-16,3-5 4 15,1-1 0-15,7-3 2 0,-2-3-2 0,6-3 2 16,2-3-2-16,-2-2-3 0,6 0 0 16,-6 0 1-16,0-1-2 0,-2 3-1 15,-5 2 0-15,-1 2 3 0,-6 5-2 16,-3 5 0-16,-2 6-1 0,-6 4 3 15,-2 6 1-15,1 3-1 0,-3 1 1 0,2 0-4 16,-2 0-2-16,2 0-1 0,0 13 2 16,-2 3 3-16,0 3-1 0,0 4 0 15,0 1-1-15,0 1 1 0,0 0 0 16,0 2-1-16,0 3-1 15,0 1 1-15,2 2 2 0,2 0-3 0,0-2 1 16,2 0 0-16,-2-1 1 0,3-3-1 16,-7-1-1-16,2-4 2 0,0-1 2 15,0-5-5-15,0-3 2 0,-2-2 2 16,2-4-2-16,-2-2-3 0,2-4 0 15,2 1 0-15,-4-2-5 0,6 0-3 0,-2 0 2 16,1-3-6-16,-1-3-1 0,0-1-4 16,-2 2-3-16,-2-3-8 0,0 1-13 15,0 0-23-15,-2-5-36 0,-13-2-82 16</inkml:trace>
  <inkml:trace contextRef="#ctx0" brushRef="#br0" timeOffset="-185624.95">24983 9908 49 0,'2'0'343'0,"4"0"-275"0,1 0-33 15,9 0 20-15,1 1-15 0,6 1-7 16,5 0-2-16,1 0-10 0,9 0-2 16,-3 1-9-16,2 1-4 0,0-1 0 15,2 1-3-15,-6 2-3 0,-4 0 0 16,-4 0-1-16,-4 2-12 0,-2-1-14 15,-3 0-18-15,-4-1-16 0,-1-3-43 16,-7-3-93-16</inkml:trace>
  <inkml:trace contextRef="#ctx0" brushRef="#br0" timeOffset="-185245.93">25618 9800 25 0,'2'0'305'0,"-2"0"-248"0,0 0-42 15,0 10 31-15,-2 4 21 0,-6 6-18 0,-1 2-9 16,-1 2-10-16,-5 3-8 15,3-2-6-15,0-1 2 0,3-2-4 16,3-2-3-16,4-4-3 0,2-6-8 16,0-1 3-16,0-4-1 0,0-4-2 0,10-1 1 15,3 0 2-15,8-8 0 0,3-7-3 16,3-2-6-16,2-2-4 0,2 0-4 15,-2-3 2-15,2 1-2 0,-2-3 4 16,-2 1 2-16,0-1-4 0,-2 5 8 16,-5 4 3-16,-7 6 0 0,-5 7-2 0,-6 2 2 15,0 0 3-15,-2 0 5 0,0 10 5 16,0 5-5-16,0 3 1 15,-8 3 4-15,4 3-6 0,-5 0-4 16,1 0 2-16,2 0-4 0,2-2 0 16,0-3 0-16,2-3 1 0,2-2 0 0,0-5-3 15,0-2-2-15,2-4-12 0,4-3-8 16,6 0-9-16,3-4-18 0,1-9-40 15,5-6-46-15,-5-5-146 0</inkml:trace>
  <inkml:trace contextRef="#ctx0" brushRef="#br0" timeOffset="-185077.92">26168 9723 145 0,'0'5'267'16,"-7"4"-230"-16,-5 6-13 0,-4 4 21 0,-1 5 4 16,-2-3-2-16,3 3-12 0,6-1-15 15,1 1-6-15,3 2-7 0,6-1-4 16,0-1-1-16,0 0-2 0,8-4-2 15,7-2-9-15,3-4-16 0,3-3-28 16,2-7-46-16,-7-4-97 0</inkml:trace>
  <inkml:trace contextRef="#ctx0" brushRef="#br0" timeOffset="-184749.9">26157 9600 248 0,'-12'-9'219'0,"6"2"-203"0,6 6 8 16,-2 1 20-16,2 0-22 0,0 0 4 15,4 6-18-15,12 10 8 0,5 6-4 0,8 3-7 16,4 5-1-16,2 4 0 0,2 4-4 16,-1 4 0-16,7 0 0 0,-2 3 5 15,3 1-3-15,-3-4-3 0,-6 1 2 16,-8-6 1-16,-4-4 1 0,-11-2-3 15,-6-8 0-15,-6-3 1 0,0-2 2 16,-14-5 2-16,-7-1 2 0,-4-4 4 16,-6-2 1-16,-2-1-6 0,-4-4 2 15,-4 0 0-15,2-1-6 0,-1 0-1 16,1 0 1-16,6 0 0 0,6 0-2 0,6 2-2 15,11-2 0-15,2 1-11 0,6 2-21 16,-2 2-16-16,1 1-26 0,3-2-64 16,-2 0-172-16</inkml:trace>
  <inkml:trace contextRef="#ctx0" brushRef="#br0" timeOffset="-184007.86">24824 9321 90 0,'-6'0'217'0,"-2"0"-148"0,-5 1-20 16,-1 8-4-16,1 0-12 0,-1 5-14 16,6 2-9-16,-1 5-7 0,7-1-3 15,2 6 0-15,0 0-2 0,4 1-16 16,13 0-47-16,6-6-25 0,4-3-94 15</inkml:trace>
  <inkml:trace contextRef="#ctx0" brushRef="#br0" timeOffset="-183435.83">26968 9231 8 0,'8'3'127'0,"-4"0"26"0,-4 0-106 16,0 0 26-16,0 3-15 0,0 0-11 15,0 3 3-15,0 1-15 0,-4 3-15 16,0 1-6-16,0 2-9 0,2 3-1 15,-5-3-4-15,5 5-9 0,-2-5-39 16,0-3-91-16,-4-4-289 0</inkml:trace>
  <inkml:trace contextRef="#ctx0" brushRef="#br0" timeOffset="-148403.82">13091 12032 132 0,'0'1'106'15,"0"0"-77"-15,0 0 18 0,-2 0-3 16,2 0-17-16,0-1-13 0,0 1-5 15,0-1-7-15,0 0 0 0,0 0 1 16,0 0-3-16,0 3 6 0,0 0-2 16,0 1 1-16,-4 0 4 0,2-3-1 15,0 2 1-15,2-2 1 0,0 0 4 16,-2-1-7-16,2 2 1 0,-2-1 4 15,0 0 0-15,-1 0 1 0,3-1-4 16,-2 0-3-16,0 0 3 0,0 0-3 0,2 1-1 16,0-1 0-16,0 0 3 0,0 0-1 15,0 0 4-15,0 0-3 0,0 0 2 16,0 0-3-16,0 0 1 0,0-6-1 15,6-4-4-15,3-6-3 0,5-6-3 16,3-3 6-16,1-4 0 0,5-1-2 16,0-2 0-16,-3-2 2 0,3-3-3 15,0-2 1-15,-2-2-2 0,1 4 5 16,1 0-3-16,-4 2 2 0,1 2 0 15,-1 3-2-15,-2 3 3 0,-3 2-2 0,0 6 3 16,1 2 1-16,-3 1 2 0,1 5-3 16,-5 2 1-16,-2 2-3 0,-2 3 4 15,-2 3-3-15,0 0-2 0,1 1 2 16,-1 0-1-16,0 0-1 0,2 0-2 15,0 5 0-15,0 4 6 0,0 8-2 0,2 1-1 16,-4 6 4-16,1 3-2 16,1 0-2-16,-2 3-5 0,4 1 3 15,-4 2 1-15,4 0 0 0,-2 3-2 16,3 1 2-16,-1-1-2 0,0 1 1 0,2 0-2 15,1-5 1-15,1 2 1 0,-2-3 0 16,2 0-3-16,1-1 3 0,-3-4 2 16,0-2-3-16,3-2-2 0,-3-3 2 15,0-1 2-15,0-5-2 0,-1-5-3 16,-5 0 2-16,0-5-5 0,0-2 0 0,0 0-6 15,0-1 2-15,0 0 0 0,4-3-3 16,-2-8 1-16,3-4-12 16,-1-2-2-16,-4 1-1 0,0-2-4 15,0 1-8-15,0 0-18 0,0-2-17 16,-2 0-70-16,0 0-57 0</inkml:trace>
  <inkml:trace contextRef="#ctx0" brushRef="#br0" timeOffset="-148114.8">13137 11808 8 0,'2'0'341'0,"0"0"-285"0,2 0-29 15,2 0 25-15,4 0-16 0,7 0 8 0,8 0-9 16,6-2-17-16,0-4-4 0,4 2-1 15,4-2-9-15,7-4-2 0,3 2 1 16,-1-2-2-16,3-1-28 16,1 3-28-16,0-2-27 0,-3 2-132 0</inkml:trace>
  <inkml:trace contextRef="#ctx0" brushRef="#br0" timeOffset="-146911.75">14745 11603 80 0,'0'5'123'0,"0"-1"-85"0,0 3 16 0,0 2 1 16,0 1-17-16,0 1-13 16,0 5-2-16,0 0-7 0,0 3-6 15,0 0-5-15,2 2 1 0,-2 1 3 16,2 0 15-16,-2-1-4 0,2 0-13 0,-2 1-3 15,0-3 2-15,0-1 23 0,0-1-23 16,0-3-2-16,0-1-3 0,0-3 1 16,0-1 1-16,0-4-1 0,0-1-2 15,0-3 2-15,0-1 1 0,0 0 0 16,0 0 7-16,0 0 2 0,0-4-4 0,0-6-1 15,-2 0-3-15,0-3 2 0,2-2-3 16,-2-2 3-16,0-3-3 16,2-3 1-16,0-2 2 0,0-3-3 15,0-3-1-15,6-3 0 0,2 0-4 0,0-1 4 16,3 0-1-16,-1 5 0 0,3 1 1 15,-1 5-1-15,0 5 1 0,1 4 3 16,1 3-5-16,1 2 3 0,1 2-3 16,3 1 1-16,4 1 2 0,5-1 0 15,6 1-2-15,1 0 0 0,0 3-1 0,0 3-1 16,-6 0 3-16,-8 2-2 0,-7 6 0 15,-6 3-1-15,-4 1-4 0,-4 5 1 16,0 2 1-16,-10 2 3 16,-6 3-4-16,-3 2 1 0,-2 0 1 0,-1-1 2 15,-1-1-2-15,0 0 1 0,-2 0 2 16,3-2 0-16,1-5 0 0,2-1-1 15,5-5 2-15,6-4 0 0,5-2-1 16,3-3-2-16,0-1 1 0,0-1-1 16,3 0-3-16,5 0 1 0,6 0 6 15,1 0 0-15,1 0-3 0,1 0 0 0,1 0 1 16,-1 0 0-16,0 0-2 0,-1 1 0 15,3 5 2-15,-3 1 1 0,-1 1-4 16,1 2 1-16,-5 0 1 16,1 4 0-16,0 1-1 0,5 0 0 0,-7 2 2 15,-4-4-3-15,-4-1-14 0,-2 0 10 16,0 0 6-16,-8 3 0 0,-2-2 0 15,-7 0 0-15,1-1 3 0,-3-1-2 16,-6 1-1-16,-1 0 2 0,-5 1-1 16,-1-2 0-16,4-1-2 0,5-2 0 0,2-2 2 15,7-3-6-15,1 1-17 0,7-3-16 16,4-1-13-16,0 0-52 0,-2 0-196 15</inkml:trace>
  <inkml:trace contextRef="#ctx0" brushRef="#br0" timeOffset="-146075.69">16554 11499 26 0,'2'0'91'0,"0"0"-71"0,2 1 35 15,-2-1 2-15,4 0-13 0,-2 1-2 16,2-1-2-16,-4 1-7 0,5 0-3 16,-5-1-3-16,-2 0 1 0,4 0-1 15,-4 0-1-15,0 0-3 0,0 0 0 16,0-3-6-16,0-1-4 0,0 2-1 0,-4-1-1 15,-5 2-3-15,-1 0-1 0,-2 1-3 16,-7 0-1-16,0 0-1 16,-3 0 2-16,-3 6-3 0,-4 1 3 15,-2 2 0-15,-4 3-1 0,-2 3 5 0,-1 2 0 16,-1 4 2-16,4 6-2 0,-4 5 0 15,2 3 1-15,6 0 0 0,6-1-4 16,8-1 1-16,9-3-5 0,2-1-1 16,6-2 0-16,0-2-4 0,12 1 1 15,5 0 3-15,5-3 2 0,11 1-4 0,3-6 3 16,7-6 0-16,3-2 1 0,5-7-4 15,1-3 1-15,4 0 1 0,-5-7-2 16,1-5-11-16,-6-2 1 16,-7 3-13-16,-8-1-14 0,-8 3-7 0,-7 2-7 15,-1-3-21-15,-5 0-90 0</inkml:trace>
  <inkml:trace contextRef="#ctx0" brushRef="#br0" timeOffset="-144746.62">18747 11516 2 0,'4'-1'-2'0,"2"-1"68"16,-4-1 52-16,0 0-92 0,2 0 11 16,-2 1 9-16,-2-1-13 0,2-1-1 15,-2 2-2-15,0-1-8 0,0 1-2 0,0 0 0 16,0-1-3-16,-2 0 0 0,-2 2-5 15,0-1 0-15,0 0-7 0,0 2 2 16,-2-2 1-16,2 1-3 0,-3 1 1 16,-3 0 1-16,2-1-3 0,-5 1 1 15,1 0-2-15,-5 0-3 0,-1 0 3 0,1 0 1 16,-1 0 1-16,-3 0 5 0,0 0 6 15,-4 0-5-15,3 0 5 0,-1 0-3 16,-2 0-2-16,-2 0 0 16,-2 1-5-16,5 4 2 0,-3 1 0 0,2 3-2 15,2 2 1-15,0 1-4 0,3 6 1 16,-1 1 1-16,2 5-4 0,3 2 1 15,4 3 1-15,1 2-3 0,5 2-1 16,6 3 2-16,0 0 0 0,0-2-2 16,6 2 0-16,7 1 0 0,1-1 1 0,9-1 1 15,2-1-5-15,4-4 3 0,8-5 0 16,4-4-5-16,9-8-1 0,3-6-1 15,1-6-2-15,4-1 9 16,2-9-4-16,-8-8 5 0,-1-5 3 0,-5-1-3 16,-9-5 0-16,-8-1 2 0,-10 1-1 15,-9 0 3-15,-4-2-2 0,-6 0 4 16,0-2 3-16,-2-4-6 0,-12 0-2 15,1-2 2-15,-3 0 0 0,-5 0-3 16,2 4-4-16,1 5-2 0,3 8-2 0,3 10-7 16,2 10-8-16,1 1-8 0,1 10-28 15,-2 6-46-15,-3 5-164 0</inkml:trace>
  <inkml:trace contextRef="#ctx0" brushRef="#br0" timeOffset="-144370.59">18616 11819 268 0,'7'3'53'0,"-1"2"-27"16,2 4 46-16,9 3-17 0,1 2-11 15,3 3-1-15,2 5-8 0,2 1-10 16,-5 4-5-16,1 0-5 0,-3 1-6 15,-1 1-4-15,0 0-2 0,-3-2-2 16,0-2-2-16,3-2-14 0,2-4-25 16,-3-3-17-16,-3-8-23 0,-7-6-283 15</inkml:trace>
  <inkml:trace contextRef="#ctx0" brushRef="#br0" timeOffset="-143509.54">17356 10600 30 0</inkml:trace>
  <inkml:trace contextRef="#ctx0" brushRef="#br0" timeOffset="-141294.41">17356 10600 140 0,'2'12'16'0,"0"-9"9"0,0 1 34 0,0 0-12 15,0 2-3-15,-2 0-7 0,0-1-9 16,0 3 5-16,0 1-7 0,0 3-1 16,0 1 0-16,0 0 14 0,0 1-27 15,0 0-9-15,0 4 3 0,0 1 1 16,0 2 5-16,-2 3-2 0,-2-2-9 0,0 2 0 15,1 2 3-15,-1 1-1 0,4 2-3 16,-2 3 3-16,0-2 0 0,2 2-2 16,0 2-1-16,0-2 0 0,0 2 1 15,0 0 0-15,2-1-2 0,0 2 3 16,0 1-1-16,3-2-1 0,-3-1-2 0,4 0 4 15,-4-2-1-15,0-1-2 16,0 1 1-16,0 2 0 0,-2-1-1 16,0 0-3-16,0 1 2 0,0-1 1 15,0-2 0-15,0 4-5 0,0 5 4 16,0 1 4-16,0-2 5 0,-4-6-7 0,2-6-3 15,2 2 3-15,0 10 1 0,0 4-1 16,-6-2 4-16,2-4-2 0,-3-4-3 16,7 5 2-16,0 6-1 0,-4 4 1 15,2-2 5-15,-2-4-7 0,2-3 1 16,2-2 0-16,-2 1 1 0,2-1-1 0,0-2-1 15,-4 1 3-15,2 2-1 16,-2 0-1-16,-3-2 1 0,1 1 0 16,0 0 0-16,0-1-2 0,4 0 1 15,-2-3 1-15,-1-1 0 0,3-1-2 0,0 1 0 16,-2 2 2-16,2-1 0 0,-2 0-2 15,0 1 1-15,2 1 1 0,-2 0-3 16,2 1 2-16,-3-3 2 0,1 3-4 16,0-4 3-16,0-2-2 0,4-1 3 15,-4 1-4-15,4-1 3 0,0 2-2 16,-4 1 1-16,4-1 0 0,-2 2 1 0,0-2-2 15,0 2 1-15,-1-2 1 16,1-1-1-16,0 4-1 0,-2 0 1 16,-2 1 1-16,2 1 0 0,-2-3-1 0,4-1-1 15,-5-1 2-15,5-2 0 0,-4-2-1 16,2-2-1-16,2 0 2 0,-2-4 0 15,2-2-2-15,0 3 1 0,2-1 1 16,-4 1 1-16,4 0-4 0,-3 0 2 16,3 1 2-16,-4 0-1 0,0 1-1 0,2 2 1 15,-2-2 2-15,0 1-1 16,0 2-2-16,2 0 2 0,-5 0 3 15,5 1-2-15,2 0 0 0,-2 0-3 16,0 1 0-16,0-1 2 0,0 0-2 0,0-2 1 16,2 0 1-16,-2 1 0 0,2-1-3 15,0 1 1-15,0 0 1 0,0 0-1 16,0 3 0-16,0 0 0 0,0 1 0 15,0 0 1-15,0 1-2 0,0 2 1 16,0-2 2-16,0 1 0 0,0 1-4 0,0-1 3 16,0 1 0-16,0 0 1 0,0-2-4 15,0 0 2-15,0-1 2 16,0 0-1-16,0 1-2 0,0-1 1 15,0 1 1-15,0 0-2 0,0-2 2 0,0 0-2 16,0-1 1-16,0 1 0 0,0 0 1 16,0-1-2-16,0 2 2 0,0 0 0 15,0 0-2-15,0 0 1 0,0 3 2 16,0-1-1-16,0-1-2 0,0 1 1 15,0-2 1-15,-4-1 1 0,2 0-3 16,0 0 1-16,-2 0 1 0,1 2 0 0,1 2-2 16,-2-3 2-16,4 3-1 0,-2-1 1 15,0-4-2-15,2 2 1 16,-2-2 2-16,0-2-1 0,0 3-2 15,-2 0 2-15,0 0 0 0,2 0 0 0,0-2-1 16,-1 3 1-16,-1-1-2 0,4 1 4 16,-2 0-2-16,-2 0 2 0,2 2-1 15,0-1 0-15,-2 0-1 0,2-1-1 16,0 2 1-16,-4-2 1 0,6 1-2 15,-9 0 0-15,7 1 3 0,0-1-2 0,0 0-1 16,0-1 0-16,2 2 2 0,-2-3-2 16,2 2 0-16,0 0 0 0,0-2 2 15,0-2 0-15,-2-1-1 16,0-1-2-16,0-1 2 0,0 2 0 0,0 0-1 15,0 0 0-15,-1 1-2 0,1-1 3 16,0-2-2-16,-4 1 1 0,6-1 1 16,-2-1-1-16,0-2 0 0,2-3 0 15,0 3 1-15,0 1-2 0,-4-2 1 16,2-2 1-16,0-4 1 0,2-3-4 0,0 6 0 15,0-1 3-15,0 1 0 0,-4-3 3 16,2-7-5-16,2-1-2 0,-3 0 5 16,3 2 0-16,0 5-4 15,-4 4 1-15,-2 1 3 0,2-3 0 0,4-4-2 16,0-6-5-16,0-1 5 0,0 1 1 15,0-1-2-15,0 2 0 0,0 6 2 16,0 5 1-16,0 2-2 0,0-1 3 16,-2-4-2-16,-2-2-1 0,4 5-1 15,-2 8 1-15,-4 3 0 0,-1-3 3 0,3-8-3 16,0-5-1-16,4 4 1 0,0 6 0 15,-4 0-1-15,2-3 5 0,0-7-3 16,2-2-1-16,0 8 1 0,0 5-2 16,-4-1 9-16,2-5-3 0,-3-6-5 15,5-2-2-15,0 7 3 0,0 0 1 16,0-3 0-16,0-2-2 0,0-2 0 15,0 2 1-15,0 7-1 0,0 1 1 16,0-3 4-16,0-2-2 0,0 1-3 16,-2 3 0-16,2 4-1 0,-2-1 4 0,2 0-5 15,0-4 2-15,0 3 2 0,0 0 0 16,0 2-4-16,0 0 2 0,0 0 1 15,0 1 0-15,0-1-2 0,0-1 1 16,0-2 2-16,0 1-1 0,0-2-2 16,0 0 1-16,0-2 1 0,0 1 0 15,0-4-1-15,0-1 0 0,0-2 0 16,-2-1 1-16,2 5-2 0,-2 1 1 15,0 2 0-15,0-1 1 0,2-3-2 16,-2-2 1-16,2 0 1 0,-2-2-1 16,0 0 0-16,0 0-1 0,2 1 3 0,-4 0-2 15,4-1-1-15,-2 0 1 0,2-3 1 16,-2-2 0-16,2 2-1 0,-3-2 0 15,3 2 1-15,-4 0 0 0,4-3-2 16,0 1 0-16,0-1 2 0,0 0-1 16,0 3-1-16,-2 1 0 0,2 1 2 0,0-2-1 15,-2 0 0-15,2-2-1 16,0 0 2-16,0 3 0 0,0-2-2 15,-2 3 1-15,-2-3 1 0,4 2-1 16,0 0-1-16,0-2-1 0,0-1 3 0,0 0-1 16,0-2-1-16,0 0 0 0,0-2 1 15,0 0 1-15,0 1-2 0,0 0 1 16,0-1 2-16,0 0-2 0,0 0-1 15,-2 1 0-15,2 3 2 0,0-1-1 16,0 0-1-16,0-1 1 0,0 1 0 0,0-2 0 16,0 1 0-16,0-2 0 0,0 0 1 15,0 1-1-15,0-1 0 16,0 0 0-16,0 0 2 0,0 0-1 15,0 0-2-15,-2 1 1 0,2 2 0 0,0-1 0 16,0 2 0-16,0-1-2 0,0-2 3 16,-2 2-1-16,2-2-1 0,0 2 1 15,-2-1 1-15,2 2 0 0,0-1-1 16,0 1-2-16,-2-1 3 0,2-3 0 15,0 3-2-15,0-1 0 0,0-1 1 0,0 2 1 16,0-2-2-16,0 0 0 0,0 0 2 16,0-1 0-16,0 0-1 0,0 1-1 15,0-1 3-15,0 0-1 16,0 0-1-16,0 1 0 0,0 0 1 0,0-1 0 15,-2 0-2-15,2 1 0 0,0 2 2 16,0-2 0-16,0 2-2 0,0-2 1 16,-2 1 1-16,2 0 0 0,0 0-1 15,-5 0 0-15,5 0-1 0,0 1 2 16,-2-2-1-16,0 3 0 0,0-3 2 0,0 2-1 15,2-1-2-15,0 0 1 0,0-1 0 16,0 0 0-16,0-1-2 0,0 0 0 16,0 0 2-16,0 2-2 0,0 1-14 15,-2-2-1-15,2 1 0 16,0 1-6-16,0 1-23 0,0-4-38 0,-6 0-146 15</inkml:trace>
  <inkml:trace contextRef="#ctx0" brushRef="#br0" timeOffset="-138474.25">13081 12247 67 0,'2'0'39'15,"4"0"-4"-15,-4-1 22 0,6 1-7 0,-1-2-12 16,-3-1-3-16,4 1 0 0,2-1-9 15,-4 0 6-15,5-1-4 0,-3 2 1 16,0-2-8-16,1 1 5 0,-1 0-8 16,0 1-4-16,0 0-3 15,1 0-5-15,-1 1 10 0,0-3-9 0,3 2-3 16,-1-1-2-16,9 2 1 0,1 1-2 15,1-1 11-15,6 1-5 0,-5 0-5 16,5 0-1-16,-2 0 1 0,2 0 1 16,-2 0-2-16,4 0 1 0,0 0-2 15,-4 0 1-15,-3 0 2 0,1 3-3 0,-2 1 0 16,-1-3 1-16,3 3-1 0,-2-2 0 15,1-2-1-15,3 3 2 0,2-3 1 16,-2 0-2-16,4 0-1 0,-4 0 1 16,2 0 2-16,-1 0-2 0,-3 0-2 15,0-3 4-15,0 3-2 0,1 0 0 16,5 0-2-16,0 0 5 0,0 0-3 15,-10 0-1-15,-3 0 0 0,1 0 1 16,2 3 0-16,5 0-1 0,12 3 1 16,-1-2 2-16,0-4-2 0,-2 1-1 0,-8-1 1 15,-7 1 0-15,-1 2 2 0,-1-2-3 16,3 2 0-16,2-2 2 0,3-1-1 15,1 0 1-15,-4 0-3 0,-9 0 1 16,-5 2 2-16,-1-1-2 0,0 1 0 16,2 0 2-16,5-1 0 0,-5 1-2 15,0-1-1-15,0-1 3 0,1 0 0 16,1 0-2-16,7 0 0 0,9 0 2 15,10 0 1-15,3 0-2 0,2-1-3 16,-2-1 3-16,-3 0 2 0,-1 1-3 0,2 0 1 16,0 1 0-16,0 0 1 0,-8 0-2 15,-6 0 0-15,-6 0 0 0,-7 4-2 16,-4-1 1-16,-2-1-3 0,0 0 5 15,-2 0 1-15,1-1-3 0,3 1 1 16,-4-2 2-16,4 0 0 0,6 0-1 0,3 0-1 16,-1 0 2-16,1 0 1 15,-1 0-3-15,3 0 0 0,-3-2 1 16,5 2 1-16,8-3-1 0,10 0 0 15,4 1 4-15,3-2-5 0,-9 4 1 0,-4 0-2 16,-4 0 2-16,0 0 2 0,4 0-5 16,2 0 4-16,0 0-2 0,-4 0 4 15,-2 3-7-15,-9 0 3 0,5 0 0 16,-2 2 2-16,-3-3-2 0,1 0 1 15,-3-1 0-15,-3 0 1 0,-3-1 0 0,-2 0-1 16,3 0-2-16,1 0 2 0,3-3 2 16,-1-5-3-16,5 4 1 15,-5-1-2-15,-2 0-1 0,1 3 2 16,-1-1 1-16,-3-2 0 0,1 4 0 15,2-3-1-15,-1 2 2 0,-3 1-1 0,2 1-1 16,-4 0 0-16,3 0 2 0,1 0 0 16,13 0-1-16,10 0 0 0,12 0 14 15,3 0-9-15,-3-1-8 0,-5 1 3 16,-7 0 1-16,4 0 0 0,4 0-1 15,3 0-2-15,-1 1 3 0,-4 4 0 0,-10-2-4 16,-4 2 0-16,-8-4 3 0,-7 1-1 16,-4-2 1-16,-4 0-2 15,4 1 4-15,-1-1-2 0,3 0 0 16,0 0 0-16,7 0 0 0,3 0 1 0,1-2-1 15,4-2-1-15,-5 0 2 0,1 0-1 16,-3 1-1-16,1-1 1 0,-1 2 1 16,7 2-1-16,14-1-1 0,3 1 3 15,1 0-3-15,-4 0 0 0,-16 0 2 16,-5 0-2-16,-1 0 2 0,1 1-1 0,1 5 0 15,8-3-1-15,6 2 2 0,4 0-1 16,2-1-5-16,-8-1 5 0,-8-1-2 16,-5 0 4-16,-1 1-3 15,5 0 1-15,5 1 0 0,10-1 1 0,0 1-2 16,-2-1 0-16,-6-1 2 0,-8 0-1 15,-5-2-2-15,5 0 3 0,-5 0 0 16,5 1 0-16,6-1-2 0,2 0 0 16,2 0 3-16,0 0-3 0,-5 0 0 15,-5-2 1-15,-4 0 1 0,3-1 0 0,-3 0-2 16,5 3 1-16,3-2 1 0,8 2-3 15,4-1 2-15,4-1 2 0,-3 0-4 16,-7 2 2-16,2 0 2 0,0 0-2 16,4 0 0-16,0 0-2 0,-2 0 2 15,-4 0 0-15,-4 0 1 0,-3 0 0 16,1 0-3-16,0 2 2 0,0 0 2 15,3-1-3-15,-3-1 0 0,-4 1-1 16,-3-1 5-16,-5 0-4 0,-3 1 1 16,0 1 0-16,3-2 1 0,-3 0-1 0,2 0 0 15,3 0 0-15,-3 0 1 0,6 0-3 16,3 0 2-16,0-4 0 0,8 1 1 16,10 0-1-16,8 0 0 0,7 2 2 15,0 1-3-15,-9 0 2 0,-2 0-1 16,-6 0-1-16,1 0 3 0,-1 0-4 15,-2 0 2-15,-6 0 0 0,-3 2 0 16,-7 0 2-16,-7-1-3 0,-1-1 1 16,-1 0 3-16,0 0-2 0,2 0-1 15,-3 0 4-15,1-3-1 0,-2-1 3 16,4 1-3-16,1-1-1 0,5 0-1 0,1-1 0 15,-3 1-1-15,5 0-1 0,-2-1 3 16,-1 2-1-16,7-1-2 0,10-1 1 16,2 4 11-16,6-1-10 0,-6 2-1 15,-14 0 0-15,-4 0 0 0,1 0 2 16,3 0-3-16,2 0 2 0,-3 0 4 15,-1 1-4-15,-11 0-2 0,-6-1 4 16,0 0-1-16,0 0-1 0,1 0-1 16,-3 0 0-16,2 0-1 0,2 0 2 15,-2 0-1-15,4 0 5 0,2 0-1 0,1 0 1 16,-1 0 1-16,0 0-2 0,2 0 1 15,-3-3-2-15,1-1-2 0,-2 0 1 16,2 2 0-16,-4-1 0 0,1 1 0 16,-1-1-1-16,-2 1 0 0,0 1 1 15,0 1 0-15,0 0-1 0,0 0 4 0,0 0-1 16,-2 0-2-16,0 0 0 15,0 0-2-15,0 0 3 0,0 0-2 16,0-2 2-16,0 0-10 0,-6 1-18 16,-2-2-31-16,-1-2-19 0,-5-5-124 0</inkml:trace>
  <inkml:trace contextRef="#ctx0" brushRef="#br0" timeOffset="205756.43">13496 12593 6 0,'0'-4'94'0,"0"-1"-66"16,0 2-11-16,0 0 15 15,0-2-9-15,0 1-3 0,-2 3 3 16,2-2-10-16,0 3 9 0,0-2-8 15,0 2-3-15,0 0 1 0,-2-2-1 16,0 2-2-16,2-1 5 0,0 0 0 0,0 1-1 16,0-1-2-16,0 1 0 0,0 0-3 15,0 0-3-15,0 0-1 0,0 0-3 16,0 0 3-16,0-1-3 0,0 1-2 15,0 0 2-15,-2 0 2 0,2 0-1 16,0 0-1-16,0 0 6 0,0 0 2 16,-2 0 0-16,2 0 1 0,0 0-4 15,0-1-3-15,0 1 0 0,0-1 1 16,0 1-2-16,-2-2 3 0,0-1-3 15,0 1-1-15,0-1 2 0,-3-1-2 0,1 0 3 16,0 1 0-16,-2-1 0 0,0 0 1 16,2 0 0-16,-3 2 0 0,-1 0-1 15,0 2 3-15,0 0-5 0,-3 0 1 16,1 0 1-16,2 1-1 0,-3 6-1 15,-1 3-1-15,2 1-2 0,-1 3 4 16,-1 2-1-16,2 1 0 0,-1 1 5 0,1 0-2 16,4 1-4-16,2-2-1 15,-1 3 1-15,5-1 1 0,0 3-3 16,0-1 0-16,9 0 2 0,-1-1 1 0,2-1-3 15,1-1 1-15,3-3 0 0,-1-2 3 16,3-2-3-16,3-2-1 0,1-4 3 16,5-1-3-16,2-3 2 0,2-1-2 15,0 0 4-15,0 0-2 0,0-4 0 16,-4-2-2-16,1-4 3 0,1-2-1 0,-2-1-1 15,0-1 0-15,-2-1 0 0,-5 1 2 16,-3-1-2-16,-3-1-1 16,-2-1 3-16,-1 1-1 0,-3-1-1 15,-6 0 1-15,0-1 1 0,0 0 0 0,0-3 1 16,0 0-2-16,-8-1 3 0,-5-2-2 15,1 1 1-15,-3 3-2 0,3 1 1 16,-5 3-1-16,3 3-1 0,0 6 0 16,-3 4 0-16,3 3 1 0,3 0-2 15,3 0 0-15,2 9-1 0,4 3-2 0,2 3-17 16,0 1-11-16,0 2-19 0,0-1-36 15,2 0-87-15,0-4-57 0</inkml:trace>
  <inkml:trace contextRef="#ctx0" brushRef="#br0" timeOffset="206528.48">14836 12585 123 0,'0'-3'28'0,"0"0"23"15,0-2 9-15,0-1-13 0,-4 0-14 16,2 1 5-16,-5-1-10 0,3 2-2 15,2-1-3-15,-4 1-2 0,2 2-3 16,0-1-4-16,-3 3-3 0,1 0 1 16,-6 0-5-16,4 0-2 0,-5 5 1 15,1 4 4-15,-1 3-4 0,-1 3-3 16,1 1 3-16,1 1-1 0,0 2-3 15,3-2 1-15,7 2-1 0,0 0-1 0,2 1 0 16,0 0-2-16,0 1 0 0,6-1 2 16,7-2 0-16,1-3-2 0,3-2 0 15,4-1 2-15,-1-3 0 0,5-2-1 16,2-4 0-16,2-3 2 0,2 0 0 15,-2 0-2-15,2-2 0 0,2-7 0 0,-6-1 2 16,0-1-2-16,-5-3 0 0,-3 0 2 16,-5 0-4-16,-1-1 3 15,-5-3-1-15,-4 0 3 0,0-3-1 16,-2 2-1-16,-2-2 0 0,0-1 3 0,-6-1-2 15,-6-2 0-15,-3-3 0 0,1 0 0 16,-1 3-2-16,3 6-5 0,0 4 9 16,3 9-3-16,1 5-1 0,0 1-2 15,0 2-1-15,3 8 2 0,-1 4-14 16,6 1-15-16,0 4-27 0,0-4-42 15,0-1-125-15</inkml:trace>
  <inkml:trace contextRef="#ctx0" brushRef="#br0" timeOffset="207237.52">16119 12603 86 0,'2'-5'44'0,"3"0"-8"16,-3-1 24-16,-2 1-10 0,0 1-3 15,0 0-7-15,0-1-7 0,0 1-7 16,0-1-5-16,-2 2-1 0,-5 0 0 16,3 0-1-16,-2 1-6 0,-2 1 1 0,0 1 0 15,-1 0-5-15,-1 0-3 0,0 0 0 16,-3 0 1-16,3 5-2 0,-3 0 0 15,-1 3-2-15,-3 3 5 16,3-1-2-16,4 5-5 0,-3 0 2 0,3 2 0 16,4 2 0-16,-1 0-4 0,7 1 0 15,0 1 2-15,0-1 0 0,0 2-2 16,5-3 0-16,9 1 2 0,3 1-1 15,-1-4-1-15,5-3 2 0,2-1 0 16,-1-7-1-16,5-1 1 0,0-5-2 0,2 0 2 16,0-3 1-16,-2-7-2 0,-4-4 1 15,-1-2 2-15,1-5-2 0,0-2 2 16,-3 0 6-16,-5-1 3 0,-3 2-5 15,-8-1 6-15,-4-3-2 16,0 0-3-16,0-3-4 0,-8 0-1 0,-6 1-3 16,-5-2 2-16,-2 4-1 0,-1 4-4 15,-3 7-6-15,-2 7-4 0,6 6-1 16,3 2-1-16,5 4-7 0,1 14-25 15,-3 4-47-15,-3 0-137 0</inkml:trace>
  <inkml:trace contextRef="#ctx0" brushRef="#br0" timeOffset="208508.59">13507 13395 66 0,'0'0'52'16,"0"0"-38"-16,0 0 4 0,0 0 10 15,0 0 2-15,0 0-2 16,2 0-3-16,-2 0 1 0,0 0-4 0,0 0-3 16,0 0-2-16,2 0 3 0,-2 0 3 15,0 0 3-15,2 0 2 0,-2-3-4 16,0 2 0-16,0-2-13 0,0 0-1 15,0 0-2-15,0-1 3 0,0 1-6 16,0-1-1-16,0-1 3 0,-2 1-3 0,-2 1 2 16,1 0-1-16,-1 0 3 0,-2 1-3 15,-2 1 1-15,2 1-2 0,-5 0 0 16,1 0 4-16,0 2-6 0,-3 5-3 15,3 1 4-15,0 3 0 0,-3 1-2 16,3 2 0-16,0 1 2 0,1-1-2 16,3 3-2-16,4 2 1 0,2 2 0 15,0-1 1-15,6 0-3 0,5 1 1 16,-1-2 1-16,4 0 1 0,5-3-3 15,0 0 1-15,5-3 4 0,3-2-2 0,2-3-2 16,2-3 1-16,6-4 2 0,1-1-2 16,-1 0 0-16,0-9 0 0,-4-5 0 15,0-1 1-15,-2-2-2 0,-6-1 1 16,-4-1 2-16,-9 0 0 0,-2 2-2 15,-8 0 1-15,1-2 2 0,-3 2-2 16,0-1-1-16,-3-1 2 0,-5-1 1 16,-6-1-4-16,-3 0 0 0,1 3 1 15,3 0 2-15,1 5-2 0,6 4-2 16,-1 5 4-16,1 2-2 0,4 2-3 15,2 0-10-15,0 0-19 0,0 10 5 0,0 3-17 16,6 0-36-16,5-2-70 0,-3 0-74 16</inkml:trace>
  <inkml:trace contextRef="#ctx0" brushRef="#br0" timeOffset="209193.63">14894 13335 132 0,'2'-4'24'15,"-2"1"13"-15,0 0 23 16,0-1-12-16,0 2-7 0,0 0-11 16,-2 0-6-16,-7 1-5 0,3 1 4 0,-6 0-8 15,1 0 1-15,1 0-3 0,0 0-2 16,-3 0 2-16,3 0-1 0,-2 6-4 15,-1 2-1-15,1 0 1 0,4-1-3 16,-3 2 6-16,1 1-4 0,2 2-1 16,1 2-4-16,3 1 3 0,2 1-1 0,2 1-2 15,0 0-2-15,4 0 0 0,7-1 0 16,5 0 1-16,3-3-2 0,8-2 2 15,-3-3-2-15,5-3 1 16,0-3 0-16,2-2-3 0,0 0 1 16,2 0 3-16,-4-9-2 0,2-4 1 0,-6-1 2 15,-4-2-1-15,-5-1-1 0,-1 0 1 16,-9-1 1-16,0 2-1 0,-6-1 1 15,0-1 5-15,-2 3-3 0,-8-4 1 16,-7 1 0-16,-1-2-4 0,-5-2 1 16,-2 1-2-16,0 3-2 0,5 6 3 0,-1 4-2 15,4 6 1-15,5 2 0 0,2 2-5 16,-1 11-5-16,3 2-15 0,4 0-11 15,4 1-14-15,0 0-48 16,0-1-102-16</inkml:trace>
  <inkml:trace contextRef="#ctx0" brushRef="#br0" timeOffset="209688.66">16107 13238 172 0,'0'0'107'0,"0"0"-69"15,-4 0 31-15,-4 6-13 0,1 5-6 16,3 4-11-16,-4 2-12 0,6 1-9 16,-2 4 2-16,0 3-7 0,-3 1-2 15,3 1 10-15,0-2-2 0,4-2-13 16,0-1-4-16,0 0-2 0,0 1 2 15,0-3 1-15,4-3-4 0,3-2-1 16,1-1-7-16,2 0-20 0,0-1 0 16,-1 1-41-16,-5-2-62 0,-2-3-123 15</inkml:trace>
  <inkml:trace contextRef="#ctx0" brushRef="#br0" timeOffset="210848.73">13684 14124 15 0,'0'0'-4'0,"2"0"5"0,0 0 6 16,1 0 125-16,-3 0-99 0,0 0-6 15,0 0 8-15,0-2-3 0,0 1-8 16,0-1-5-16,0-2 2 0,0 2 3 15,0 0-2-15,0 0-8 0,0 0 3 0,0-2-3 16,0 1-2-16,-3 0 5 0,-1-1-6 16,0-1-1-16,-2 4 0 0,0-2-4 15,0 2 0-15,-1-1 0 0,1 2-1 16,-2 0-1-16,0 0-3 0,-1 0 4 15,1 5-1-15,-2 1 1 0,2 2-2 16,-1 1-1-16,1 2 2 0,-2 0-3 16,1 3 1-16,1 3 0 0,4 1 1 15,0 3 1-15,4-1-4 0,0 0 0 16,2 3 1-16,4-3-1 0,9 3-1 0,-3-4 2 15,5 0-1-15,-1-2 1 0,5-1-2 16,1-4 1-16,5-3 0 0,0-1 0 16,4-6 0-16,-2-2-2 0,4 0 0 15,-4-4 0-15,0-8 0 0,-2-3 2 16,2-3 1-16,0-2 0 0,-6 1-1 15,-1-4 0-15,-11 4 1 0,-3-1 3 16,-8 1-3-16,0 0 0 0,0 1 0 16,-2-2 2-16,-13-2-3 0,-3-1 1 15,-1-1 0-15,-4 4 0 0,3 0-4 0,-3 7 3 16,4 6-1-16,3 4 1 0,-3 3-2 15,9 3-9-15,0 10-3 0,5 3-19 16,1 3-19-16,2 0-26 0,2 0-61 16,0-3-79-16</inkml:trace>
  <inkml:trace contextRef="#ctx0" brushRef="#br0" timeOffset="211301.75">15055 13991 0 0</inkml:trace>
  <inkml:trace contextRef="#ctx0" brushRef="#br0" timeOffset="211456.76">15055 13991 227 0,'0'-2'54'16,"0"2"-20"-16,0 0 26 0,0 0-1 15,0 0-24-15,0 6-13 0,0 4 2 16,0 1 4-16,0 3-12 15,0 3-4-15,2-1 4 0,0 3-1 0,0-1-3 16,-2 0-3-16,4 1-3 0,-2 0 0 16,0 3-5-16,-2 2 0 0,0-1 2 15,0-1 6-15,2-4-9 0,3-4-3 16,3 1-2-16,0-2-11 0,7-3-11 15,-1-1 13-15,3-2-68 0,-1-7-106 0,-4 0-42 16</inkml:trace>
  <inkml:trace contextRef="#ctx0" brushRef="#br0" timeOffset="212091.8">16152 14064 9 0,'-4'-4'123'0,"0"-1"-90"0,-4 2 33 16,2 0-11-16,4 1-8 0,-5-2 11 15,5 1-26-15,0 1-8 0,-2 0 2 16,0 1-4-16,-2 0-7 0,-2 1-2 15,-1 0 0-15,-1 0-4 0,-2 0 1 16,-3 0 1-16,-1 1-1 0,-3 5-3 16,2 2 7-16,1 2-1 0,4-1-7 15,-5 5-1-15,-2 3-3 0,3 5 5 0,1 0 3 16,3 4-2-16,4-2-8 0,4 0 2 15,4 2 0-15,0-1-3 0,0 1 1 16,10-3 1-16,6-3 0 0,5-3-4 16,4-6 1-16,2-2-1 0,2-2-1 15,4-4-7-15,0-3 5 0,-4 0 7 0,0-5-3 16,-2-6-1-16,-3-2 1 15,-1-4 1-15,-6 0 2 0,-1-3-1 16,-7 2 1-16,-7-1 2 0,-2 2-1 16,0 1 4-16,0-3 1 0,-11 1 3 0,-3-3-8 15,-1 1-1-15,-1-2 0 0,-7-4 0 16,-2 0-3-16,-10 5-5 0,2 2-13 15,-2 9-13-15,8 6 8 0,10 4-1 16,5 0-50-16,0 7-173 0</inkml:trace>
  <inkml:trace contextRef="#ctx0" brushRef="#br0" timeOffset="213182.86">13736 14923 6 0,'0'-4'148'0,"0"1"-104"16,0 0-2-16,0 1 10 0,0 1-16 15,0 0-4-15,0 1-4 0,0-2-6 0,0 2-1 16,-4 0-3-16,4-2-1 0,-2 2-3 15,2-1 1-15,-2 1-1 0,0-1-4 16,-5 0-3-16,5 0 1 0,-4 1 0 16,4 0-4-16,-2 0-3 0,-2 0 3 15,0 1 1-15,-3 3-2 0,-1 3-1 16,2-1 2-16,-3 3-3 0,3 1 2 15,-2 1-2-15,-1 4 6 0,5-1-2 16,-2 3-4-16,2-1 4 0,6 1 1 16,0 1-4-16,0 0-2 0,0 0 1 15,4 1-2-15,8 0 2 0,1-1 0 0,1-1-3 16,3 0 4-16,1-3-3 0,1-3 0 15,4-3 2-15,1-2 1 0,-1-5-3 16,2-1-1-16,-2 0 3 0,6-3 0 16,0-9-1-16,0-2 0 0,-3-4-2 15,1-2 3-15,-6 2-1 0,-4-2 1 0,-5 2-3 16,-4 0 5-16,-2-1-2 15,-6 0-1-15,0-2 2 0,-4-2 0 16,-8-5 0-16,-7-1-2 0,-1-1 1 16,-5 0 2-16,-2 2-4 0,-2 5 0 0,-4 6 1 15,2 7 0-15,2 10 0 0,2 0-2 16,6 5 0-16,5 12 1 0,3 4-10 15,7 3-15-15,4 5-20 0,2 0-31 16,0-1-63-16,8-1-99 0</inkml:trace>
  <inkml:trace contextRef="#ctx0" brushRef="#br0" timeOffset="213817.9">15107 14811 4 0,'2'0'180'0,"-2"-1"-95"0,0 1-49 16,0 0 32-16,0 0-1 0,0 0-20 15,0 0-21-15,0 7-7 0,0 5-5 16,0 6 1-16,0 2-2 0,0 2-4 16,0 2 0-16,0 0-3 0,0 3-2 15,-2 2 1-15,-3-3-3 0,3-2 11 16,-4-3-5-16,6-4-7 0,0-2 0 0,0 0-4 15,0-4-4-15,0 0-6 0,0-2-12 16,4-2-12-16,0-1-23 0,5-4-68 16,1-2-104-16</inkml:trace>
  <inkml:trace contextRef="#ctx0" brushRef="#br0" timeOffset="214322.92">16018 14851 174 0,'0'0'50'16,"0"0"-7"-16,0 0 25 0,0 0-12 0,0 0-7 15,0 0-16-15,0 0-6 0,-2 1-9 16,0 10 1-16,2 4 2 0,0 2-1 15,0 2 0-15,0 2-9 0,0 1 3 16,0 5 0-16,0 1-4 0,-2 0-3 16,-2-1 10-16,2-2-15 0,2-3-1 0,-2 2-2 15,2 1-15-15,0 1-7 0,0 0-15 16,0-1-48-16,2-1-145 15</inkml:trace>
  <inkml:trace contextRef="#ctx0" brushRef="#br0" timeOffset="-214146.75">13848 15617 15 0,'0'0'21'0,"0"0"-18"0,0 0-2 16,0 0-3-16,0 0 3 0,0 0 96 0,0 0-70 15,0 0-19-15,0 0 13 0,-7 0-3 16,5 0 6-16,0 0 3 0,0 0-3 15,2 0 1-15,0 0 5 0,0 0-4 16,0 0 1-16,0 0 6 0,0 0-2 16,0 0-5-16,0 0-2 0,-2 0-3 0,2 0-6 15,0 0-3-15,0 0-1 16,0 7-3-16,-4 6-2 0,4 6-1 15,-2 2 0-15,2 4 2 0,0 2-3 16,0 2-2-16,0 1-1 0,0 4 2 0,0 0 0 16,0-2-4-16,0-3 10 0,0-5-6 15,2-5-3-15,4-2-3 0,0-3-6 16,3-5-10-16,5-2-20 0,-1-2-24 15,3-3-83-15,1-2-119 0</inkml:trace>
  <inkml:trace contextRef="#ctx0" brushRef="#br0" timeOffset="-213502.72">15007 15667 35 0,'0'-2'-11'0,"0"0"22"15,2 0 131-15,-2-1-101 0,0-3-12 0,0 3 3 16,0-2 9-16,0 1-6 16,0 2-2-16,-4-2-8 0,2 1-1 15,-2 0-6-15,0 1-5 0,0 2 3 16,0 0 0-16,-3 0-5 0,1 0-3 0,-2 0 1 15,0 0 2-15,-3 4-1 0,1 2-1 16,0 3 2-16,-3 2-3 0,3 2 0 16,-2 2 2-16,-1 2-3 0,5 4-1 15,2 0-4-15,4 1-1 0,-3 1 1 16,5-3-1-16,0-1-2 0,3-1-1 0,5-3 2 15,2-1 1-15,7 0-2 0,-1-4 0 16,3-1 3-16,1-4 0 16,3-4-4-16,-2-1 2 0,2 0 1 15,1 0 0-15,-1-7-1 0,0-4-2 0,-2-1 4 16,-3-3-1-16,-3 1-1 0,-5-1 1 15,-2 1 0-15,-4-3 1 0,-2 3 0 16,-2-2 0-16,0-3-2 0,-6 3 4 16,-8-5-1-16,1-1 1 0,-1-2-3 15,-3 0 1-15,1 0-2 0,1 3-1 0,3 6 2 16,0 4 1-16,5 5-4 0,-1 6 0 15,0 0-5-15,0 4-11 0,1 10-16 16,1 4-21-16,2-3-39 16,2 0-133-16</inkml:trace>
  <inkml:trace contextRef="#ctx0" brushRef="#br0" timeOffset="-212952.68">15849 15721 62 0,'0'0'126'0,"0"0"-72"15,0-1 5-15,0-3 0 0,0-2-11 16,-7 2-11-16,3-1-4 0,-2 1-6 15,0 1-3-15,-2-1-6 0,-5 2 1 16,1 1-2-16,1 1-2 0,-3 0-2 16,2 0 1-16,-5 3-3 0,3 4-2 15,1 3-6-15,-1 1 6 0,3 1-5 16,3 0-3-16,0 2 1 0,4 3-2 15,0 2 2-15,4 0-4 0,0 2 0 16,2 1 2-16,8-1-1 0,4-1 0 0,3-3-2 16,6-3 0-16,2-2 0 0,1-2 0 15,5-4-5-15,0-3 2 0,2-3 4 16,-4 0-2-16,4-4 3 0,-8-9 1 15,-2-2 0-15,-2-2 0 0,-9-1 0 16,1-1 3-16,-9 1 1 0,-2 0 5 16,-2 0 3-16,-2 2 0 0,-11-3-1 15,-3 1-4-15,-5-1-1 0,-4 3-3 16,-6-2-1-16,-2-1-4 0,-2 0 1 15,0 0-7-15,8 6-5 0,8 5 1 0,11 4-1 16,2 4-12-16,0 4-50 0,-7 11-109 16</inkml:trace>
  <inkml:trace contextRef="#ctx0" brushRef="#br0" timeOffset="-212029.62">13872 16416 42 0,'0'-4'59'0,"0"0"-11"0,0 2 14 16,0 0 8-16,0-1-20 0,0 1-6 15,0 0-9-15,0-1-12 0,0 3-3 16,0-2-3-16,0 1 0 0,0-1-5 0,0 2 2 16,0 0 3-16,0 0-3 0,-2 0 1 15,0 0-3-15,2 0 2 0,0 0-3 16,0 8-11-16,0 5 5 0,0 6 2 15,0-1-1-15,0 5-1 0,0-1-3 16,0 0 4-16,2 1-4 0,0-3 1 16,3-1-2-16,-3 0 0 0,0-4-1 15,2-1 1-15,0-2-2 0,-4-2 1 16,4-1 1-16,0-3-1 0,0 2-8 15,5-5-11-15,-1 1-10 0,4-2-25 16,1-2-49-16,3 0-137 0</inkml:trace>
  <inkml:trace contextRef="#ctx0" brushRef="#br0" timeOffset="-211225.58">15034 16398 62 0,'0'-2'56'0,"0"0"-23"16,0 0 22-16,0-1-6 0,0 2-9 16,-6-1-4-16,2 1-10 0,-2 0-5 15,-1 0-2-15,5 1-3 0,-4-1 0 0,2 1-1 16,2 0 3-16,-4 0-4 0,0 0 3 15,-1 0-4-15,1 0 0 0,-2 0 4 16,2 0-5-16,-5 0-2 16,1 1 0-16,0 2-1 0,-3 3-2 15,5-1 3-15,-2 1-6 0,-1 2 4 0,1 3-3 16,0 3 0-16,-1 4-1 0,1 3-3 15,4 0 2-15,2 1-3 0,2-1-1 16,2 1 2-16,0-2 0 0,4 1-3 16,6-2 0-16,5-2 2 0,-1-3 2 15,3-3-4-15,3-4-2 0,-1-5 0 0,8-2 0 16,0 0 1-16,6-6 0 15,-6-6 2-15,4-4 1 0,-3-4-4 0,1-1 1 16,-2-2 4-16,-4-1 0 16,-2 0-1-16,-9-1 0 0,-2 0-1 0,-3 1 3 15,-7-1-1-15,0-2-1 0,0-2 2 16,-11 1-1-16,-1-2-1 0,-5 0 0 15,1 4-1-15,1 5-3 0,-1 10 3 16,5 6-5-16,1 5-3 0,2 2-23 16,2 10-30-16,4 5-31 0,0 0-103 0</inkml:trace>
  <inkml:trace contextRef="#ctx0" brushRef="#br0" timeOffset="-210718.56">15855 16347 10 0,'0'0'42'0,"0"-1"38"16,0 1-11-16,0 0-13 16,0 0-3-16,0 0-2 0,0 0-5 15,0 0-12-15,0 0-8 0,0 0-6 16,0 0 3-16,0 10 6 0,0 2-3 15,-2 4-5-15,0 3-2 0,-2 0-4 0,-1 2-2 16,1 0-3-16,0 0-5 0,2 1-1 16,-2-1-1-16,2 1-2 0,0 1-1 15,2 0-1-15,-2-1 1 0,2-2-6 16,0-1-20-16,0-3-12 0,0 1-11 15,0-3-45-15,2-3-133 0</inkml:trace>
  <inkml:trace contextRef="#ctx0" brushRef="#br0" timeOffset="-209614.49">13872 17206 38 0,'0'0'20'15,"0"-1"-23"-15,0 0 6 0,0-2 142 16,0-1-81-16,0 1-34 0,0 0 11 15,0 3 9-15,0-1 1 0,0 1-19 0,0 0-6 16,0 0-1-16,0 0-3 16,0 0-3-16,0 0-5 0,0 0-1 15,0 0-3-15,0 0-1 0,5 0-4 16,-3 8 2-16,-2 5 7 0,2 1-5 0,-2 3-5 15,0 2 2-15,0 2-3 0,0-2-2 16,0-1-1-16,0-1 2 0,4 1-1 16,-2 2-2-16,0-1 1 0,0-1 1 15,0-2-1-15,2-3-3 0,-2-1-8 16,-2 0-1-16,4-2-5 0,1 1-16 0,-1 0-5 15,4-2-29-15,4-4-67 0,-1-4-119 16</inkml:trace>
  <inkml:trace contextRef="#ctx0" brushRef="#br0" timeOffset="-209053.45">14962 17096 14 0,'0'0'102'15,"2"0"-44"-15,-2 0-11 0,2 0 21 16,-2 0 2-16,0 0-14 0,2 1-11 15,2 7-5-15,0 2-2 0,0 3-11 16,-2 3-6-16,1 3 2 0,-3-1-11 16,0 2 2-16,0 1-1 0,0-2-7 15,0 2 0-15,0-3-6 0,0-1 3 16,-3-4-3-16,3-1-2 0,-2-1 2 15,2-1-5-15,0-1-14 0,5-1-6 16,7-1-22-16,0-1-26 0,5-4-44 0,-3-1-154 16</inkml:trace>
  <inkml:trace contextRef="#ctx0" brushRef="#br0" timeOffset="-208490.42">15764 17161 9 0,'0'-3'1'15,"2"2"154"-15,-2-3-91 0,0 1-21 16,0 0 9-16,-2 0 10 0,-4 2-16 15,-1-1-14-15,1 0-5 0,-2 0-3 0,0-1-4 16,-1 3-5-16,-1 0 0 0,2 0 0 16,-2 0 2-16,1 0-7 0,-3 0 2 15,4 4-2-15,-3 1-4 0,-3 2 0 16,3 1 2-16,-1 2-3 0,0 1 1 15,-1 3-5-15,1 2 2 0,1 2 2 0,3 3-1 16,2 0-3-16,4 3-3 16,2-1 4-16,0 0-3 0,0 1 0 15,4 0 3-15,8-1-2 0,-1-4 0 16,3-2-1-16,3-4-2 0,1-3 1 0,3-5 1 15,2-5-4-15,2 0 4 0,-1-2 1 16,1-11 0-16,0-6-1 0,-2-2 1 16,-3-1 1-16,1-1-1 0,-4-1 0 15,-7 1 2-15,0 0 2 0,-3-2 3 16,-7 2-2-16,0 1 2 0,-3-2-3 0,-9 1-1 15,-2 0-3-15,-5 1 0 0,-2 1 0 16,-6 2-8-16,3 5-10 16,-5 7-14-16,6 7-8 0,2 0-10 15,7 14-19-15,-1 5-152 0</inkml:trace>
  <inkml:trace contextRef="#ctx0" brushRef="#br0" timeOffset="-207509.37">13984 17991 20 0,'0'-1'223'15,"0"1"-138"-15,0 0-34 0,0 0 12 16,0 0-1-16,0 0-14 0,0 3-14 15,0 10-10-15,0 4-1 0,0 6-5 16,-6 0-7-16,4 0-3 0,2 1-4 16,-2-2-6-16,0 1 5 0,2-3-2 15,0-3-1-15,0 0-1 0,0-3-1 16,4 0-4-16,-2-1-13 0,6-2-8 0,0-3-11 15,5 0-30-15,-1-4-61 0,1-4-98 16</inkml:trace>
  <inkml:trace contextRef="#ctx0" brushRef="#br0" timeOffset="-206985.34">14966 17979 241 0,'2'0'79'16,"-2"0"-51"-16,2 0 33 0,-2 0-1 15,2 0-10-15,0 0-17 0,4 8-5 16,-4 4 2-16,5 4 0 0,-5 2-9 15,0 4-5-15,-2 1 0 0,0-2-5 16,0 1-2-16,0-3-5 0,0-1-4 0,0-2 3 16,0-1-3-16,-2-2-3 0,2 1-12 15,-2-2-8-15,2-1-15 0,0-3-15 16,4 0-35-16,2-6-107 0</inkml:trace>
  <inkml:trace contextRef="#ctx0" brushRef="#br0" timeOffset="-206541.32">15894 17850 75 0,'0'0'189'0,"0"0"-72"16,0 0-69-16,0 3-14 0,-4 6 29 15,0 8-13-15,-4 2-22 0,3 4-8 16,1 3 1-16,0 0-9 0,0 1-5 0,2 3-3 15,-2-4 0-15,0-2-4 0,2-2 1 16,2-5-3-16,0 1-7 0,0-4-19 16,2-1-14-16,0-1-41 0,2-4-67 15,-4-3-159-15</inkml:trace>
  <inkml:trace contextRef="#ctx0" brushRef="#br0" timeOffset="-181008.85">9833 11691 10 0,'0'-1'155'0,"0"1"-128"15,0-1 7-15,0 1 4 0,0-1-7 16,0-1-5-16,0 2-11 0,0 0-2 15,0 0-2-15,0 0 3 0,0 0-4 0,0 0-1 16,0-1 6-16,0 0 2 0,0 1-3 16,0 0-3-16,0 0 3 15,-2-1-5-15,2-1 1 0,-2 2-1 16,2-2 0-16,0-1-3 0,0 1 0 0,0-1-2 15,-2-2-1-15,0 1 3 0,-2-1-4 16,4-2 2-16,-2 1 3 0,-2 0-2 16,0-1 0-16,-5-1 2 0,1 4-1 15,0-1-2-15,-5 2 0 0,1 2-1 16,0 1 1-16,-3 0 0 0,3 0-3 0,-3 4 1 15,-3 5 0-15,-1 1 0 0,0 3-1 16,-1 2 0-16,1 3 3 0,1 1-4 16,1 2 0-16,0 3 2 15,3 5-2-15,-3 0 2 0,5 4-3 0,2 2 2 16,1 0 2-16,7 0-2 0,2 2-2 15,0-3 2-15,7-2 0 0,11-4-1 16,7-3-1-16,6-5 2 0,6-5 0 16,7-6 0-16,5-7-2 0,5-2 1 15,-2-2 2-15,-1-11-2 0,1-7-1 16,-4-2 2-16,-3-3 1 0,-6 0-2 0,-6-3 0 15,-8 1 4-15,-6 1 5 0,-11-1-3 16,-6 1 2-16,-2-3 4 0,-4-2-3 16,-11-1-5-16,-5-3-4 15,-3 1 1-15,-6 1-1 0,-2 5 0 0,2 6 0 16,-4 6-1-16,6 8-2 0,0 8-5 15,11 0-7-15,1 9-4 0,9 8-16 16,2 3-26-16,0-2-60 0,-2 1-131 16</inkml:trace>
  <inkml:trace contextRef="#ctx0" brushRef="#br0" timeOffset="-180648.83">9889 11871 13 0,'6'0'201'15,"-4"0"-128"-15,5 0-45 0,-3 3 39 16,4 6-15-16,-4 6-13 0,0 4-5 15,5 6-9-15,-1 4-9 0,0 2-5 16,0 3 11-16,1-2-13 0,1-2-5 0,0 0-2 16,5-4-2-16,1-3 3 0,3-1-3 15,6-4-2-15,-5-4-5 0,3 0-18 16,2-5-19-16,-4-5-41 0,-1-4-97 15</inkml:trace>
  <inkml:trace contextRef="#ctx0" brushRef="#br0" timeOffset="-163753.86">18156 17827 60 0,'0'0'51'0,"0"0"-32"0,0 0 4 15,0 0 7-15,0 0-7 0,0 0-3 16,0 0-5-16,0 0-6 0,0 0 6 15,0 0-3-15,0 0-5 0,0 0 2 16,0 0 5-16,0 0 3 0,0 1 5 16,0-1 0-16,0 0-1 0,0 0-9 0,0 0 1 15,0 0-6-15,0 0 1 0,0 0-3 16,0 0 2-16,0 0-1 15,-3 0 0-15,3 0-2 0,0 0-2 16,0 0 2-16,0 0-1 0,0 0 4 0,0 0 0 16,0 0 4-16,0 0-2 0,0 0-3 15,0 0 1-15,0 0-2 0,0 0 6 16,0 0-6-16,0 0 2 0,0 0 0 15,0 0 1-15,0 0-3 0,0 0-3 16,0 0 2-16,0 0 1 0,0 0-6 0,0 0 2 16,0 0 0-16,0 0 0 0,0 3-1 15,0 0 1-15,0 1 1 0,0-1 0 16,0-1-1-16,0 1-1 15,0 0 2-15,0 0 0 0,0 1 0 0,0 2 0 16,0-1 0-16,0 1 2 0,0-1-2 16,0 1 0-16,0 1-3 0,0 0 6 15,0 3-4-15,0 2 1 0,0 0 1 16,0 2-2-16,0 1 0 0,0-1 1 15,0 2 0-15,0 1 0 0,0-2-2 0,0 2 0 16,0-1 1-16,0-1 1 0,0 4-3 16,0-1 1-16,0 0 1 0,0-3 1 15,0-2-2-15,0 2 0 0,0-3 1 16,0 1 0-16,0-1-3 0,0-3 5 15,0-1 6-15,0-2 2 0,0 0-4 16,0-1 0-16,0-3 1 0,0 0-2 16,0 0 0-16,0-1-5 0,0 3 3 15,0-3-1-15,0 3-3 0,0-2 0 16,0 1-1-16,0 1 3 0,0-1-2 0,0 0-1 15,0 2 3-15,0-1-1 0,0 1-1 16,0 0 0-16,0-1 1 0,0 3 2 16,0 1-3-16,0 0 0 0,0 0 5 15,-4-2-3-15,4-1-2 0,0-1 0 16,0 2 1-16,0-3-1 0,0 1 0 15,0 0-1-15,0-2 1 0,0 0 1 16,0-2-1-16,0 1-1 0,0 0 3 16,0-1 0-16,0 0-2 0,0 0 2 15,0 0 3-15,0 0 0 0,0 0-1 16,0 0 0-16,0 0-5 0,0 0 4 0,0-2-5 15,0-1 1-15,0 0 2 0,0 0-1 16,-2 1-2-16,0-1-4 0,2 2-17 16,0-3-24-16,0-1-30 0,0-3-102 15</inkml:trace>
  <inkml:trace contextRef="#ctx0" brushRef="#br0" timeOffset="-147113.91">18426 12583 15 0,'2'-4'109'0,"-2"2"-90"15,0-1 9-15,2-1 12 0,-2 2 4 16,0-1-17-16,0-1-14 0,0 2 6 15,0-2 1-15,0 2-6 0,0-1 3 16,0 1 0-16,0 2-3 0,0-1 1 0,0 1-2 16,0 0-3-16,0 0 2 0,0 0 4 15,0 0-7-15,-2-1 1 0,0 1 0 16,2-1-4-16,-2 0 0 15,2 0-2-15,-2-1 3 0,2 1 1 0,0-1 2 16,-2 0-3-16,0 0-2 0,2-1 3 16,-2-1 1-16,2 2-3 0,-2 0 0 15,0-1-1-15,-4 1 0 0,-3-1-4 16,1 1 3-16,-2 1-2 0,-3 1 0 15,1 0 0-15,-5 0 1 0,3 0-4 0,2 1 4 16,-5 6-2-16,3 3 2 0,-1 3-1 16,-1 3-1-16,-1 4 1 0,3 2 1 15,5-1 0-15,1 1-3 0,8 2 0 16,-2-1 2-16,2 3-2 0,0 1 0 15,10-3 0-15,7-3 1 0,6-2 1 16,1-5-2-16,7 2 1 0,-4-4 2 16,4-6-5-16,-2-3 2 0,2-3 1 15,0 0 1-15,-4-5 1 0,-4-5-3 16,-3-3 0-16,-7-1 3 0,-3-5-1 0,-2 0 0 15,-3 0-1-15,-5-2 5 0,0 1 1 16,0-1-6-16,-7 1 3 0,-1 0 0 16,0 0-1-16,-5-1-3 0,-1-1 0 15,2 1 0-15,-1 6 0 0,5 3-3 16,0 6 0-16,-1 6-2 0,5 0-10 15,-2 10-16-15,4 12-4 0,-4 5-20 16,0-1-56-16,-5 2-172 0</inkml:trace>
  <inkml:trace contextRef="#ctx0" brushRef="#br0" timeOffset="-146491.88">18391 13409 89 0,'0'-5'130'16,"0"0"-91"-16,0 1 12 0,-2 0-6 15,-2 2-7-15,-2-1-11 0,-3 2-8 16,-1-2-2-16,0 2-3 0,-1 1 3 16,1 0-6-16,-4 0 4 0,-1 2 1 0,-3 7-5 15,-1 4 0-15,0 2 3 0,1 3-1 16,3 3-5-16,5 1-1 15,2 3-1-15,4 2-5 0,2 0 1 16,2-1-3-16,0-1 2 0,4 0 1 0,8-3-3 16,3 0 0-16,3-6 1 0,1-2 2 15,-1-4-2-15,3-8-1 0,0-2 1 16,1 0 1-16,-1-2 1 0,0-10-3 15,-3-2 3-15,-1-4 1 0,-7-1-3 16,-1-3 1-16,-5 2 4 0,0-3 2 0,-4 3 1 16,0-2-3-16,0 0 3 0,-11 0-3 15,-1 0-4-15,0-1-1 16,-5-2-2-16,-2-1 2 0,5 2-7 15,-3 6-10-15,9 6-16 0,2 8 2 0,2 4-17 16,-4 3-109-16,-5 13-161 0</inkml:trace>
  <inkml:trace contextRef="#ctx0" brushRef="#br0" timeOffset="-145826.84">18329 14194 85 0,'0'-4'146'0,"0"-1"-96"0,0 1 3 15,-8 0-9-15,0 0-9 0,-3 3-6 16,-3 1-3-16,3 0-8 0,-1 0-3 15,-2 0 0-15,-3 5-2 0,1 3-1 16,-3 4 2-16,0 4 3 0,3 2-6 16,3 6-2-16,5 0-2 0,2 5-3 15,2 0-1-15,4 3-2 0,0 0 0 0,2-3 1 16,12-2-2-16,3-2-1 0,4-5 1 15,3-3 1-15,5-7-1 0,-2-3 0 16,2-7 2-16,0 0 1 0,-6-3-2 16,-1-10-1-16,-3-4 1 0,-4-2 4 15,-3-3 3-15,-4 0 5 0,-6-1-2 0,-2 1 2 16,0-1-3-16,-2 1-3 15,-6-1-5-15,-4 2 3 0,-3-2-3 16,-4 0-2-16,1-1 0 0,-1 2-2 16,3 4-10-16,5 5-6 0,3 10-9 0,4 3-4 15,2 4-50-15,-4 12-88 0,0 4-184 16</inkml:trace>
  <inkml:trace contextRef="#ctx0" brushRef="#br0" timeOffset="-145198.81">18317 15023 37 0,'0'-5'141'15,"0"-3"-92"-15,0 1 10 0,0 0-4 16,-4 1-7-16,-5 1-8 15,1 0-10-15,-2 1-5 0,-3 0-4 0,1 3-1 16,-3 1-1-16,1 0-2 0,-3 0-2 16,1 4-2-16,-1 8 4 0,-1 4-1 15,3 4-9-15,-1 4 0 0,3 1 1 16,3 3-5-16,6-1-2 0,4-1 0 15,0 3-1-15,0-1 0 0,6-2-1 0,4-3 1 16,7-3 1-16,4-8-2 0,1-2 0 16,3-5 1-16,-2-5 1 0,0 0-1 15,-1 0-1-15,-1-12 2 0,-4-4 1 16,-5-3-1-16,0-2-1 0,-5-2 1 15,-5 3 1-15,-2 0-1 0,0 0-2 16,0 3 2-16,-7-3 1 0,-3 2-2 16,-4-2-2-16,-1-1-2 0,1 0-14 15,-1 3-18-15,5 4-14 0,-2 6-31 16,-1 8-79-16,-1 0-140 0</inkml:trace>
  <inkml:trace contextRef="#ctx0" brushRef="#br0" timeOffset="-144514.76">18242 15748 102 0,'0'1'49'0,"-2"1"-8"16,2-2 21-16,-2 0-5 0,0 0-9 16,0 0-10-16,-2 0-5 0,2 0-1 0,-4 0-7 15,2 0 2-15,-5-2-2 0,-1 2-6 16,0 0-3-16,-3 0 2 0,1 0-3 15,1 9 1-15,-1 6-4 0,2 4 1 16,-3 2-6-16,3 1-2 0,2 2-3 16,4 1 2-16,-1 2-1 0,3-1 1 0,2 0-5 15,0-1 2-15,9-1 1 0,3-5-2 16,3-2-1-16,1-5 2 15,7-6 1-15,0-1-2 0,-1-4 0 16,1-1 1-16,-2-4 0 0,-1-9 0 0,-5-3-1 16,1-3 2-16,-5-3 0 0,-5 1-1 15,-2-2-1-15,-4-2 3 0,0 1 4 16,0-3-4-16,-6 3 1 0,-9-1-1 15,-3-1-1-15,-3 1-2 0,-4-2-3 16,-2 1-2-16,3 5-8 0,1 4-12 16,4 11-13-16,7 6-8 0,4 0-36 0,-5 12-130 15</inkml:trace>
  <inkml:trace contextRef="#ctx0" brushRef="#br0" timeOffset="-143859.75">18172 16484 12 0,'0'-2'-12'0,"0"0"181"16,0-3-91-16,0 1-53 0,-4 0 26 15,2 0-5-15,0-1-4 0,2 1-6 16,-2 0-2-16,0-1-1 0,0 1-6 0,-3-2-7 15,1 1-4-15,-6 2 7 0,0-1 1 16,-5 4-7-16,-1 0-1 0,-3 0-1 16,-2 10-1-16,1 4-3 0,-1 4-1 15,2 3-4-15,3 4 2 0,3 1-6 16,3 7 1-16,4 1-1 0,6 2-1 15,0 0-1-15,4-1 0 0,11-5 0 16,5-5 0-16,3-4 0 0,2-7-6 16,4-6 4-16,0-6-2 0,0-2-3 15,-3 0 3-15,-1-11 2 0,-2-4 2 0,-4-4-1 16,-5 0 0-16,-4-2 3 0,-1-1-2 15,-7 1 1-15,-2-2-1 0,0 1 3 16,0 0 1-16,-2-1-2 16,-9 1-2-16,1-2 1 0,-2-1 1 0,-3-2-4 15,1 3-3-15,1 6-8 0,1 8-4 16,4 10-12-16,6 0-24 0,-5 8-52 15,-1 7-206-15</inkml:trace>
  <inkml:trace contextRef="#ctx0" brushRef="#br0" timeOffset="-143222.69">18127 17216 178 0,'0'0'67'16,"2"-1"-30"-16,0-1 7 0,-2-2 10 15,2 0-10-15,-2 0-8 0,0 1-3 16,0-1-1-16,0 1-9 0,0 1 0 15,0 0-6-15,-2 2 0 0,-7 0 1 16,-1 0-4-16,-4 0 3 0,3 1-4 0,-5 8 0 16,-1 4-2-16,5 0-3 15,-1 3 3-15,3 3-4 0,0 3-2 0,-1 4-5 16,5 0 5-16,2 2-2 15,4 3-2-15,0-4-1 0,4 0 1 0,7-1 1 16,5-3-4-16,3-4 2 0,1-2-1 16,7-7 0-16,0-5-2 0,0-3-1 15,6-2 4-15,-4 0 0 0,2-12-1 16,-6-5-1-16,-5-5 5 0,1-2-4 15,-6-2 1-15,-3 0 6 0,-6-1 4 0,-4 1 2 16,-2-1 2-16,0-1-4 16,-6 1 2-16,-8 0-4 0,-7-2-5 0,-6 2 0 15,-2 1-4-15,-4 4 2 0,-4 7-2 16,2 4-1-16,-2 10-8 15,1 1-15-15,7 7-20 0,7 9-33 0,5-1-68 16</inkml:trace>
  <inkml:trace contextRef="#ctx0" brushRef="#br0" timeOffset="-127339.79">22511 4013 103 0,'0'0'41'0,"0"0"-17"16,0 0-7-16,0 0-4 0,0 0 15 16,0-1 10-16,0-2-7 0,0 1-10 0,0 1-7 15,-2-1-1-15,2 0 0 0,-2 1 6 16,2 1-5-16,0 0-7 15,0-1 0-15,-2 1 4 0,2 0-5 16,-2 0-1-16,2 0 0 0,-2 0-1 0,0 0 0 16,-3 0-3-16,3 0 0 0,2 0 4 15,-2 0-1-15,0 2-1 0,2-1 2 16,-2 2 2-16,0-2-2 0,2 1 2 15,0 1 1-15,-2-2 0 0,2 1 1 16,-2 0-2-16,0 1 2 0,0 0-3 0,2 0-1 16,0 2 0-16,0 0-1 0,0 0 1 15,0 1-4-15,0-2 0 0,0 2 1 16,0 0-2-16,0 2 1 15,0 0-1-15,0 1 3 0,0 2-1 0,0 0 1 16,0 3-3-16,2 1 3 0,0 0-2 16,-2 0 10-16,4-1-11 0,-4-1 2 15,2 0 1-15,0 0-2 0,0 1 0 16,-2 0 1-16,2 0 2 0,-2 0-4 15,0 0 2-15,2 2 2 0,0-2 2 0,-2 0-4 16,5-1-1-16,-3 0-2 0,-2-1 5 16,2 0-3-16,0 0-1 0,0 0 1 15,0 0 1-15,-2 0-2 0,0 0 0 16,0 1 1-16,2-2 1 0,-2 3-3 15,0-1 1-15,0 0 2 0,0 0-1 16,0 1-1-16,0-2 0 0,0 0-1 16,0 2 2-16,2 0-1 0,2-1-1 15,-2 0 2-15,2-2 1 0,-2 0-3 16,-2 3 1-16,3-1 1 0,-1 0 0 15,-2 2-1-15,0-1-1 0,0 2 3 0,0-2 0 16,2 1-2-16,-2 0-1 0,0-2 2 16,0 2-1-16,0-1 1 0,0-1-2 15,0-1 1-15,0 0 3 0,0 0-4 16,0-2 0-16,0 3 2 0,0-1 1 15,0 1-1-15,0-2-2 0,0 1 2 16,-2-2 0-16,2-1-2 0,0-1 0 16,0 2 2-16,0 1 1 0,0 0-3 15,0-1 0-15,0 1 2 0,0 2 0 16,0 1-1-16,0 0-1 0,0 1 0 0,0 0 7 15,0-2-6-15,0 0 0 0,0 0 1 16,2 1 0-16,-2 0-2 0,0-2 1 16,0 3 2-16,0-6-1 15,0 1-1-15,0 0 0 0,0-2 1 0,0-1 1 16,0 2-3-16,0 2 0 0,0 1 2 15,0-1 0-15,0-2 3 0,0-3-4 16,2 0 1-16,-2 1 0 0,0 1-1 16,0 2-1-16,0 2 3 0,0 0-2 15,0-1 0-15,0-1 2 0,0-3-1 0,0 3 1 16,0-1-2-16,-2 1-1 0,0-2 3 15,2 1-1-15,0 2-2 0,0 2 0 16,0 0 2-16,0 0 1 0,0-3-3 16,0-2 0-16,0 0 2 0,0-1 1 15,0 1-3-15,0-1 1 0,0 1 2 0,0 4 0 16,0 1-3-16,-2 1 1 15,2 1 4-15,-3-6-3 0,3-1-1 16,0-1-2-16,0-1 3 0,0 0 1 16,0-1-3-16,0 1 0 0,0-1 2 0,0 1 0 15,0-2-1-15,0 1-1 0,0 2 2 16,0 4 1-16,0 3-2 0,0 1-2 15,0-2 8-15,0-4-2 0,0-1-5 16,0-2 1-16,0 1 0 0,0 1 2 16,0-4-2-16,3 1-1 0,-3 0 2 0,2 1 1 15,-2 1-3-15,0-1 1 0,0 0 2 16,0-1-1-16,0 1-2 15,2-2 0-15,-2-1 2 0,0 0 0 16,0-3-2-16,0 1 0 0,0 0 2 0,0-1 1 16,0 1-2-16,0 0-1 0,0-1 6 15,0 0 0-15,0 0-3 0,0 0-2 16,-4 0 0-16,1 0-1 0,3-3-12 15,0-8-13-15,0-7-23 0,0-7-25 16,3-13-79-16</inkml:trace>
  <inkml:trace contextRef="#ctx0" brushRef="#br0" timeOffset="-124279.61">22513 4030 1 0,'0'1'8'0,"0"1"-3"0,0 1 1 0,0-3 106 15,0 0-72-15,0 0-22 0,0 0 6 0,0 0 8 16,0 0-7-16,0 0-3 15,0 0-1-15,0 0-5 0,0 0-7 16,0 0-1-16,0 0 5 0,0 0 2 16,0-1-1-16,0 1-5 0,0 0 1 0,0 0 1 15,0 0 0-15,0 0 0 0,0 0-9 16,0 0 0-16,0 0 0 0,2 0 1 15,0 0-1-15,2 0-1 0,2 0 5 16,3 0-3-16,3 0-1 0,-2-4 2 16,3 2-1-16,1-1 2 0,-1 0-2 0,3-3 0 15,1 2 3-15,-1-2-1 0,1 1-2 16,-1 0 1-16,1 1 2 15,-3-1-2-15,1 1-2 0,-5 2-1 16,3 0 1-16,-5 0-1 0,2 2-2 0,1 0 0 16,-3 0 2-16,4 0 0 0,1 0-2 15,1 0 1-15,1 0 1 0,-1 0 1 16,3 0-3-16,-1 0 1 0,3 0 2 15,-3 0-1-15,-1 1-1 0,1 0-1 16,-1 0 5-16,-3 1 1 0,-1-1-4 0,-3 1 1 16,0 0 0-16,0-1-1 0,-1 0 0 15,-1 2 0-15,2-1 2 16,-2 3-1-16,0-2-2 0,3 1 1 15,-1-1 1-15,0-1 0 0,3 2-2 0,1-3 0 16,-4 1-1-16,3 0 2 0,-1 0-1 16,0 1 0-16,1 1 2 0,-3-2-1 15,-2 1-1-15,2-2 0 0,-2 2 1 16,1 0 0-16,-3 0-1 0,0 0 0 15,0-1 0-15,2-1 2 0,-2 3-3 0,3 0 2 16,-1-1 2-16,2 0-2 16,0 1-1-16,1-1 0 0,1-2 2 0,-2 1-2 15,5-2 0-15,-3 1 0 0,0 1 3 16,1-1-2-16,1 1-2 15,0 2 1-15,-5-1 1 0,3 0 0 0,-4 0-2 16,0-1 1-16,1 0 1 0,1 1-1 16,-4-2 0-16,0 1 0 0,2 1 1 15,-2-2-1-15,3 0 0 0,-1 1-1 16,-2-1 2-16,2 1-1 0,-4-1 0 15,4 1 0-15,5 0 1 0,1-2 0 0,3 2 0 16,1-2 0-16,-1 1 1 0,-5 1-1 16,2 0-2-16,-3 2 1 0,1-2 1 15,-6 1-3-15,4 0 2 16,-5 0 2-16,1-1-4 0,-2 0 3 0,2-1-2 15,0 0 1-15,-2 2 1 0,2 0-1 16,2-1 0-16,1 3-1 0,1-2 3 16,4 1-2-16,1-2 0 0,5 1 0 15,-3 2 10-15,-3-3-8 0,3 1-2 16,-5 0-1-16,4 0 2 0,-3 1 1 0,-1-2-3 15,-2 2 1-15,1 0 1 0,-1-2 1 16,-2 1-3-16,-2-1 0 0,2 0 3 16,-4 1-2-16,1 0 0 0,1 1-1 15,-4-1 2-15,6 1 0 0,-2 0-2 16,0 0 1-16,0 1 1 0,5 0-1 15,-1 1 0-15,6 0-1 0,-1 1 5 16,-1-2-4-16,1 2 0 0,-3 0 0 16,0-2 2-16,1 1-2 0,-5-3 0 15,0 2 0-15,-2-3 0 0,0 2 1 0,2 1-2 16,-4-2 1-16,1 2 1 0,-3-2 1 15,2 0-3-15,-2 1 1 0,0 2 2 16,0 1-4-16,2-1 3 16,0 3-1-16,0-2 1 0,0 0-3 0,0 0 2 15,0 1 2-15,2 3-4 0,2 1 3 0,3 2 3 16,-1-2-2-16,-2-2 0 15,0 0 1-15,-2 0-4 0,5 1 2 16,-3-1 0-16,0-1 0 0,0-1-1 16,3 0-1-16,-3-1 1 0,0 1 1 0,-2 0-1 15,2-3 0-15,-2 3 2 0,3-2-1 16,-3 2-2-16,2 1 3 0,-4 2-1 15,4-1 0-15,-2 2-1 0,5 0 0 16,-3 1 1-16,2 1 1 0,0 2-2 16,-4 1 0-16,3 0 2 0,-1 1 0 15,-2 0-4-15,0 1 3 0,-2 1 1 16,-2-3 1-16,4-1-2 0,-4 0-1 15,0-2 2-15,0 0 0 0,2 1-1 16,-2 1 0-16,0 0 0 0,0-2 2 16,0 2-3-16,0-1 1 0,0 1 1 0,0 1-2 15,0-2 3-15,0 0 0 0,0 1-2 16,0-1 3-16,0 0-1 0,0-2 0 15,0 0-1-15,-2 0 2 0,0 2-4 16,2 1 2-16,-2 0-1 0,0-3 2 16,2 2-3-16,-4-2 1 0,2-2 1 15,0 1-3-15,-2 0 2 0,0-5-1 16,2 4 2-16,-1-3-1 0,-1 0-1 15,4 1 0-15,-4-1 2 0,2 1-1 16,0-2-1-16,0 1 0 0,0-2 0 0,-2 2 2 16,2 1-2-16,-2 0 0 0,-1 1 2 15,-3-1 0-15,2 4-2 0,0 1 1 16,0 2-2-16,-3-2 2 0,5-1 0 15,0-3-1-15,0-3 1 0,0 0 0 16,2 0-1-16,-2 0 0 0,2-2 2 0,-3 1 0 16,1-2-2-16,-2 2 0 0,2 0 0 15,-4-2 2-15,1 1-3 16,1-2 1-16,2 1 2 0,-2 1-1 15,4 0-1-15,-4-3-1 0,2 4 2 0,-3-3 0 16,5 2-1-16,-4 1-1 0,0-1 3 16,0 1-4-16,-3-2 4 0,3 0-2 15,-2 2-2-15,2-2 3 0,-3 1-2 16,3 0 1-16,-2 0 1 0,2-1 0 15,-2-1-2-15,3 0 1 0,1 0 2 0,-4-1-1 16,4 1-2-16,0 1 0 16,-3-1 3-16,3 0-1 0,2-1-2 15,-4 2 1-15,2 1 1 0,-4 0 0 16,1-1-2-16,-1 1 1 0,0 2 1 0,-9 6-1 15,1 1-2-15,-3 0 3 0,-1-2 2 16,5-4 3-16,1 1-7 0,-1-1 1 16,3 2 2-16,-1-1 1 0,1-3-3 15,8 1 1-15,-4-4 0 0,-1 1 0 16,3-2-2-16,-2 0 2 0,2 1 1 0,2 0 1 15,-5 1-4-15,1 1 1 0,-2-3 2 16,-1 1-4-16,-1 0 3 16,4-1 0-16,-7 1-3 0,3-1 2 0,-3 3 2 15,3-3-2-15,-5 0-2 0,5 2 2 16,-3 0 2-16,1-1-3 0,2 0 2 15,-1 0-3-15,5-1 4 0,2-2-3 16,0 1 2-16,-1-1-3 0,3 0 4 16,-2 0-2-16,2 0-2 0,0 0 2 15,-5 1 2-15,3 1-2 0,-4 1 0 16,0 2-2-16,-7-2 3 0,5 2-2 0,-3-1 2 15,-1 1 0-15,-1 0-2 0,1 0 0 16,-1-2 2-16,5 0 0 16,1-1-2-16,5-2 1 0,-2 1 1 15,2 0-3-15,-3 0 3 0,-1 1-1 0,4-1 0 16,2-1 1-16,-3 0-2 0,1 1 1 15,0-1 1-15,-2 0-3 0,-3 2 4 16,-1 1-3-16,0-1 2 0,-1 0-3 16,1 1 3-16,-3 2-1 0,1-1 1 15,2 0-3-15,1 0 4 0,3-2-3 0,0-2 0 16,1 0 2-16,1 0-2 0,2 0 3 15,2 0-3-15,-2 0 2 0,-2 0-2 16,2 0 1-16,-3 0 1 16,1 0 1-16,-2 0-4 0,-2 0 0 0,-3 0 3 15,-1 0 0-15,3 0-2 0,1 0 0 16,-4 0 2-16,-3 0 0 0,0 0-3 15,1 2 2-15,4-1 1 0,1 0 0 16,5-1-2-16,-2 0 1 0,4 0 1 16,-1 0 1-16,-1 0-4 0,2 0 2 0,0 0 2 15,2 0-2-15,-4 0 0 0,4 0 0 16,-2 0 0-16,-1 0 1 0,3 0-2 15,-4-1 1-15,2 0 0 0,-2 0 1 16,0-1-2-16,1 1-1 0,1 1 4 16,2 0-2-16,-2 0-2 0,0 0 0 15,-4 0 3-15,-1 0-1 0,-1 0-1 16,2 1-3-16,0 1-2 0,-3 0 3 15,7-2-3-15,2 0-9 0,2 0-5 16,0 0-10-16,0 0-23 0,6 0-11 0,5-3-51 16,-5-9-281-16</inkml:trace>
  <inkml:trace contextRef="#ctx0" brushRef="#br0" timeOffset="-123027.54">21409 4501 60 0,'0'3'20'16,"-6"-2"-10"-16,4 1-4 0,0-1 91 15,-4 1-58-15,6-1 15 0,-5-1-12 16,3 0-14-16,0 0 3 16,-2 1-5-16,2 0 1 0,0 0-5 0,0 0 3 15,2 0-4-15,0-1-1 0,0 0-5 16,0 0-2-16,0 0 3 0,0 0-10 15,-2 0 0-15,2 0-4 0,0 0 2 16,0 0-4-16,0 0-3 0,0 2 1 16,2 1 5-16,8-1-1 0,1 0-2 15,3-1 4-15,1 0 0 0,1 0-5 0,3 0 1 16,-1 1 2-16,1-1 1 0,6-1-2 15,-2 0-1-15,3 0 0 0,3 0 3 16,0 0-3-16,0 0 0 16,-2 0 1-16,2 0 1 0,-2-1-2 0,0-1 0 15,-2 2 0-15,-3 0 0 0,1-1 0 16,-4 1 1-16,-1 0-1 0,-1 0 1 15,-1 0-1-15,5 0-2 0,2 0 3 16,4 0 1-16,2 0-1 0,2-5-2 16,-2-1 2-16,2-2 1 0,-7 0-2 0,3 1-1 15,-6 2 2-15,0 0 0 0,-5 1-1 16,-1-1 0-16,-1 1 0 0,-6 1 1 15,1 2 0-15,-3 1-3 0,-2-1 2 16,0 1 2-16,-2 0-2 0,0-1-2 16,2 1 2-16,0 0 2 0,3-2-2 15,-1 2-1-15,2-1 1 0,0 0 3 16,1 1 0-16,-3-1-3 0,2-1-2 15,0 2 5-15,1 0-3 0,1 0-1 16,2 0 2-16,-3 0 2 0,-5 0-3 0,2 0-3 16,-4 0 4-16,0 0 1 0,0 0-2 15,-2 0-2-15,0 0 4 0,0 0 2 16,0 0 0-16,0 0-5 0,0 0 2 15,0 0 1-15,0 0-2 0,0 0-2 16,0 0 1-16,0 0 1 0,2 0 1 16,0 0-2-16,-2 0 1 0,0 0 0 15,0 0 0-15,0 0 1 0,0 0-1 16,0 0 4-16,0 0-2 0,0 0 0 15,0 0 1-15,0 0-1 0,0 0-9 0,0 3-11 16,-2 1-15-16,0 1-11 0,-4 2-37 16,0-2-81-16,2 1-141 0</inkml:trace>
  <inkml:trace contextRef="#ctx0" brushRef="#br0" timeOffset="-121979.47">21614 5438 6 0,'-6'0'74'0,"-3"0"-55"16,5 1 26-16,-2-1 3 0,2 0-9 0,0 1 11 15,2-1-15-15,0 1-3 0,0-1-7 16,2 0-4-16,0 0-2 0,0 0 11 15,0 0-1-15,0 0-9 0,-3 0-1 16,3 0-2-16,0 0 0 0,0 0-3 16,0 0-3-16,0 0-3 0,0 0-2 0,0 1-5 15,0 0-3-15,0 2 2 0,9 0 3 16,-1-1 0-16,6 2-2 0,-1 0 3 15,3-2 0-15,5 0-5 0,0-1 1 16,4-1 2-16,-1 0 2 0,3 0-4 16,2 0 0-16,-2 0 0 0,4 0 3 15,-2 0-2-15,0 0-1 0,-2 0 2 16,-2-1-2-16,-3 1 1 0,-3 0-1 15,0-2-1-15,-3 1 4 0,1 0-3 16,1-3-1-16,1 1 1 0,2 0 3 0,-5-1-3 16,3 2-2-16,1-1 3 0,1 2 1 15,-2-3-2-15,1-1-1 0,3 0 1 16,-6-1 2-16,5 0-2 0,-1 0 0 15,-5 2 0-15,1 0 2 0,-5 1-3 16,1 0 0-16,-3 2 2 0,-2 0 1 16,1 0-2-16,-3 1-1 0,2-2 1 15,0 2 2-15,3 0-1 0,-1 0-1 16,0-1 1-16,3 1-2 0,-3-4 1 15,-2 3 2-15,1 1-4 0,-1-2 4 16,-2 2-2-16,-2 0-1 0,3 0 2 0,-3 0 1 16,-2 0-2-16,0 0-2 0,0 0 4 15,0 0 0-15,-2 0-2 0,0 0 0 16,0 0 1-16,0 0 1 0,0 0-1 15,0 0 0-15,0 0 2 0,0 0 2 16,0 0-1-16,0 1-1 0,0 0-2 16,-4-1-1-16,0 2 0 0,0-2 0 15,-1 2-2-15,3-1-10 0,0 0-12 16,0 0-20-16,2-1-39 0,-2 0-146 15</inkml:trace>
  <inkml:trace contextRef="#ctx0" brushRef="#br0" timeOffset="-120442.39">24251 4848 48 0,'-2'0'32'0,"0"0"21"0,2 0 2 15,0 0-8-15,-2 0 2 0,2 0-10 16,-2 0-6-16,0 0-1 0,2 0-10 15,-2-1 2-15,2-1 0 16,-2 1 1-16,-2 0-2 0,2 0-6 0,0 1 0 16,0-1-1-16,0-2-2 0,2 3-2 15,-2 0 0-15,2-1-4 0,0 1 0 16,0 0-4-16,0-1-1 0,0 1 0 15,0 0-3-15,0 0-2 0,0 0 0 16,0 0 3-16,4 0-1 0,4 0 1 0,2 0 2 16,3 0-3-16,-1 0 2 0,3 0 2 15,1 0-3-15,5 0 1 0,-1 0-1 16,3 0-1-16,2 0 2 0,0 0-1 15,2 0-1-15,0 0 1 0,-1 0-1 16,1-1 1-16,-2 1-1 0,4-2 0 16,-4 2 0-16,2-2 2 0,0 0-3 15,-3 2 1-15,-3-2 0 0,0 2 1 16,-3-1-1-16,3 0-1 0,0 1 2 15,3 0 1-15,-3 0-3 0,2 0 0 0,-2-1 3 16,1 0-2-16,-1 0 0 0,2 0-1 16,-3 1 2-16,1 0 0 0,0 0-2 15,-5 0 0-15,5 0 2 0,0 0-1 16,-1 0 0-16,1 0-1 0,0 0 3 15,-5 0-2-15,1 0-1 0,-3 0 1 16,-1 0 1-16,1 0-1 0,-2 0 0 16,3 0 0-16,-1 0 0 0,-1 0 3 15,-3 0-3-15,2 0-1 0,1-2 3 16,-3 2-1-16,3-1-2 0,-1 1 1 15,5-1 1-15,-1 1-1 0,1-3 0 0,3 3-1 16,1 0 2-16,0 0 0 0,-5 0-3 16,1 0 2-16,1 0 1 0,-3 0 0 15,3 0-2-15,-1 0 1 0,2 0 1 16,1 0-1-16,3 1 0 0,-4-1-1 15,3 0 2-15,-1 0 0 0,-2 0-1 16,-1 0-1-16,-1 0 2 0,-3 0 0 16,-1 0-2-16,-1-1 1 0,-4-1 1 15,-2 0-3-15,1 1 4 0,-1 1-2 16,0 0-2-16,0-1 3 0,0 0-2 0,5-1 1 15,-1-1 0-15,0 1 2 0,-1-2-2 16,-1 3 0-16,2-3 1 0,3 2 0 16,7-1-2-16,3 2 0 0,2-1 6 15,2 1-5-15,-6 1 0 0,-1-1 0 16,1 1 1-16,-3 0 0 0,-1 0-2 0,0 0 1 15,-7-1 1-15,-2 1 1 16,-2 0-3-16,-4 0 1 0,-2 0 3 16,2 0-3-16,1 0 0 0,-1 0 1 15,0 0 3-15,0 0-2 0,0 0-2 0,4 0 2 16,-4 0 1-16,2-2-1 0,-2 1-2 15,-2 1-2-15,0 0 5 0,0 0 0 16,0 0-2-16,0 0 3 0,0 0 2 16,0 0 2-16,0 0-3 0,0 0 2 15,0 0-1-15,0 0-2 0,0-1-3 0,0 1 1 16,0-1-1-16,-2 1-2 0,-2 0 2 15,0 0-3-15,0 0 3 16,0 0-1-16,0 0-4 0,1 0-3 16,1 0-11-16,0 0-13 0,2 1-21 0,0 4-30 15,-6-1-113-15</inkml:trace>
  <inkml:trace contextRef="#ctx0" brushRef="#br0" timeOffset="-119173.32">22133 6871 10 0,'0'3'12'15,"0"0"15"-15,0-2 96 0,0-1-87 16,0 1-12-16,0 0 11 0,0 1-5 16,0 0-4-16,0 0-1 0,0 2 2 15,0-1-1-15,0 0-3 0,0-1-3 16,0 2-2-16,0-3-2 0,0 1-2 0,0-1-4 15,0 0-1-15,-2 0-1 16,2 0-2-16,0-1-2 0,0 0 0 16,0 0-4-16,0 0 5 0,2 0 2 15,8-8 0-15,2-7 2 0,1-3-4 0,3-4 0 16,1-4 1-16,4-5-1 0,-1-1 3 15,-1-2-1-15,1-2-1 0,1 2 0 16,-4-5-2-16,-3 1 0 0,1 3-3 16,-7 3 1-16,0 4 1 0,0 6-4 15,-1 5 0-15,-5 6 3 0,0 5 2 0,-2 4-2 16,2 1-1-16,2 1-2 0,0 0 4 15,0 0-1-15,2 0-2 16,-1 1 0-16,-3 9 0 0,4 0 3 16,-2 2-3-16,2 2 0 0,0 2 2 0,3 1 0 15,1 4-2-15,-4 0 2 0,-2 3 3 16,3 0-3-16,-1 2 1 0,2-1-1 15,0-2 4-15,5 0 0 0,-1-2-5 16,-2-1 0-16,3 0 2 0,-1-1-1 16,1-2-2-16,-1-3 0 0,-2 1-1 0,1-3 2 15,-1 0-2-15,-2-2 1 0,-2 0 1 16,-1-1 0-16,-1-1-2 0,-2-2-1 15,2-2 3-15,-2-2-7 16,-2 0-6-16,0-1-2 0,0-1-3 0,0 0 2 16,0 1-4-16,-6-1-6 0,-2 1-8 15,-5-1-8-15,-1 0-18 0,1 0-26 16,-3-2-22-16,-5-5-29 0</inkml:trace>
  <inkml:trace contextRef="#ctx0" brushRef="#br0" timeOffset="-118970.31">22284 6716 279 0,'0'-8'66'0,"4"2"-19"15,8-1 8-15,0 1-2 0,5 0-12 16,2 0-10-16,1 1 0 0,5 0-12 16,2 0 0-16,2 5-6 0,-4-2-6 15,-3 2 1-15,1 0-4 0,-6 0-4 16,-1 7-1-16,-3 1 3 0,-1-1-4 15,0 2-10-15,1 0-7 0,-1-1-5 16,5-1-11-16,-1-5-18 0,3-2-12 0,4 0-24 16,-1-5-62-16,1-6-2 0</inkml:trace>
  <inkml:trace contextRef="#ctx0" brushRef="#br0" timeOffset="-118634.29">22924 6561 60 0,'9'-9'80'16,"-3"4"-15"-16,-4 2 12 0,0 2-18 16,0 1-4-16,0 0-4 0,-2 0-18 15,0 5-13-15,0 7 12 0,0 4-8 16,-2 5-10-16,-2 1-1 0,-4 2 2 15,6 3-1-15,-3-2 2 0,3-3 0 0,2-6-10 16,0-3-2-16,0-3-3 0,0-4 0 16,7-6 1-16,3 0 1 0,4 0-4 15,5-13 1-15,2-3 2 0,1-4-2 16,5-2-2-16,-6 3-10 0,2 0 3 15,-5 2-2-15,-1 2 6 0,-1 2-1 16,-1 3 5-16,-5 2 1 0,-2 5-2 16,-1 2 1-16,-5 1 2 0,-2 0 0 15,0 1-1-15,0 7 2 0,2 6 2 16,-2 0 3-16,0 1 0 0,2 3-2 0,-2-1 3 15,2 1-6-15,2-2-1 0,-4-4-1 16,4-2 1-16,-2-1 0 0,0-5-4 16,2-2-4-16,3-2-12 0,-1 0-7 15,4-5-19-15,3-8-26 0,-1-4-73 16,0-3-130-16</inkml:trace>
  <inkml:trace contextRef="#ctx0" brushRef="#br0" timeOffset="-118453.27">23439 6417 347 0,'0'11'54'0,"0"4"-44"15,-4 5 32-15,-2 2 5 0,-3 2-9 16,1 2-2-16,2-2-9 0,6 2-12 16,0-2-9-16,0-1-5 0,4-3-2 15,6-2 2-15,3-4-3 0,1-5-2 0,5-4-13 16,-3-5-12-16,1 0-17 0,-7 0-34 15,1-11-59-15,-5-4-76 16</inkml:trace>
  <inkml:trace contextRef="#ctx0" brushRef="#br0" timeOffset="-118194.26">23429 6448 49 0,'-19'-24'1'0,"3"2"184"15,1 5-125-15,9 5 15 0,2 5-14 16,2 6-14-16,2 1-12 0,0 0-22 16,6 2-7-16,8 9 1 0,5 1-4 15,6 4 0-15,2 0-4 0,4 4 3 0,0 2-3 16,4 3-2-16,0 0 1 0,0 3 3 15,0 0-2-15,-8-2 0 16,-8 0 2-16,-5-3-1 0,-10-2 0 16,-4-4 3-16,0-1 0 0,-10 0-2 0,-7 0 10 15,1-2 1-15,-7-2 5 0,-2 0-6 16,-1 0-3-16,-1-3-3 0,6 0-2 15,-2-3-4-15,5-1 0 0,3 0-2 16,3 0-20-16,3-1-13 0,7 2-15 16,0-1-52-16,2-1-161 0</inkml:trace>
  <inkml:trace contextRef="#ctx0" brushRef="#br0" timeOffset="-117023.19">24456 6432 23 0,'6'0'25'0,"3"0"-11"16,-5 0 3-16,2-1 87 0,-6 0-86 16,2 1-12-16,-2 0 8 0,0 0 0 15,2 0 19-15,0 0 13 0,-2 0-9 16,0 0-9-16,0-2-6 0,0-2 4 0,0 2 3 15,0-1-4-15,0 2-6 16,0 1-2-16,-4-1-6 0,-4 1-5 16,2 0 1-16,-3 0-4 0,-1 0 1 15,-2 0 0-15,-1 3 2 0,1 2 1 0,-7 1-1 16,5 1 5-16,-3 2-3 0,-2 2 0 15,5 2-7-15,-3-1 4 0,3 0 0 16,0 4 1-16,3-1-4 0,-1 1 3 16,6 2-3-16,-3-1 1 0,7 4-3 15,-2 0 0-15,2-1 3 0,2 2-1 0,0-4-3 16,0 1 2-16,0 2 2 0,0-1-4 15,0 1 7-15,0-4-2 16,6-2-1-16,-2 0-1 0,5-2-2 16,-1-1 0-16,0-1 0 0,0 1 1 0,1-3-2 15,3 3 1-15,3-2 3 0,-3-1-3 16,2-3-1-16,1-3 1 0,1-1 2 15,1-2-2-15,0 0-1 0,-3 0 1 16,1 0 2-16,-5-4-2 0,2-2-1 16,-1 1 1-16,-1-1 2 0,-2 0-3 0,0-1 0 15,3-1 1-15,-3 1 1 0,-2-3-3 16,0 3-3-16,-1 2 2 0,-1 3-1 15,0-1-1-15,-4-1-2 16,0 1 0-16,0-1 6 0,0-1-4 0,0 1-1 16,-8-3-1-16,-1 1 2 0,-3 0 2 15,-3 1-5-15,-1-2 5 0,-1 3 1 16,5-1-1-16,-2 2 2 0,3 0 1 15,3 2 3-15,2 0-1 0,2 1-1 16,4 0 3-16,-3 0 6 0,3 0-7 0,0 0-2 16,0 1 3-16,7 3 5 0,1-3-3 15,9 3-3-15,-5-3 2 0,2 0 0 16,3 2-4-16,-1-1 0 0,-1 0-2 15,1 2 3-15,1-3-3 16,2-1-1-16,-3 1-8 0,5-1-17 0,-1 0-10 16,1 0-56-16,-4 0-78 0</inkml:trace>
  <inkml:trace contextRef="#ctx0" brushRef="#br0" timeOffset="-116630.18">24772 6819 249 0,'0'0'75'0,"0"0"-73"0,0 0 38 15,0 0 0-15,2-3 9 0,7-3-20 16,-1-4-14-16,4-2-6 0,1-2 0 16,-1-6 0-16,5-1 3 0,-1-5 0 15,1-3 3-15,-1-2-3 0,-1-3-2 16,-5-3 0-16,5-1-4 0,-3-4-1 15,-2 4-3-15,1 3-1 0,-3 6 4 0,0 7-4 16,-2 8-1-16,1 5 2 0,-5 7 0 16,0 2-1-16,0 0-2 0,0 0 4 15,-2 8 1-15,0 8 0 0,0 3-2 16,0 4-2-16,0 2 4 0,0 4-3 15,0 1-2-15,0 2 1 0,0 1 2 16,0 0-3-16,2 1-1 0,0-3 1 16,4-1 0-16,0-1-1 0,-4 0-1 15,3-2 2-15,-3-2 3 0,-2-5-2 16,0-6-11-16,0-1 0 0,0-2 5 0,-7-3-2 15,-1-2-10-15,-2-2-4 0,0-2-12 16,-3-2-16-16,-1 0-7 0,-1 0-4 16,-1 0-34-16,-5-8-41 15</inkml:trace>
  <inkml:trace contextRef="#ctx0" brushRef="#br0" timeOffset="-116598.18">24772 6819 64 0</inkml:trace>
  <inkml:trace contextRef="#ctx0" brushRef="#br0" timeOffset="-116486.16">24772 6819 64 0,'50'-45'33'0,"-52"36"35"0,2 4 16 0,0 2-13 0,4 0-18 0,6 2-5 16,1 1-12-16,1 0-8 0,3 0-6 15,-1 0-3-15,7-1-5 0,-1-2-7 0,3 2-3 16,2-4-3-16,2 1 0 0,-2-1 2 15,2 0-6-15,-1 0-4 0,-3-1-21 16,4-2-26-16,-2-1-47 0,-2-5-144 16</inkml:trace>
  <inkml:trace contextRef="#ctx0" brushRef="#br0" timeOffset="-116233.15">25219 6525 219 0,'0'1'135'16,"0"0"-126"-16,10-1 17 0,1 0-1 16,1 0 7-16,4 0 6 0,5 0-15 15,0 0-13-15,4-2-9 0,2-2 1 0,-1 2 3 16,1-1-4-16,-2 1 5 15,2 0-3-15,-4 1 1 0,-3 1-4 16,-7 0-6-16,-5 0-4 0,-6 0-6 16,-2 0-18-16,0 0-24 0,0 0-71 0,-10 0-97 15</inkml:trace>
  <inkml:trace contextRef="#ctx0" brushRef="#br0" timeOffset="-116017.13">25444 6550 169 0,'0'8'229'0,"0"5"-223"15,0 2 40-15,0 2 17 16,-6 3-4-16,0 0-17 0,2 2-5 0,0-1-10 16,-3 3-15-16,5-2-9 0,-2 2 0 15,2-3-2-15,2-1 1 0,-2-2-3 16,2-6 0-16,0 0 1 0,0-5-16 15,0-2-8-15,0-4-8 0,2-1-9 16,6 0-17-16,5-1-34 0,1-9-82 0</inkml:trace>
  <inkml:trace contextRef="#ctx0" brushRef="#br0" timeOffset="-115768.13">25798 6453 49 0,'-2'5'339'0,"-5"3"-326"0,3 7 23 0,-2-1 14 16,-2 5 0-16,-3 2-5 0,5-1-15 16,-6 1-9-16,4 1-8 0,-3-1-8 15,3-3 2-15,4-2-3 16,-2-2-2-16,4-3-3 0,2-3 1 0,0-2 1 15,0-3-3-15,0-3 0 0,0 0-10 16,6 0-2-16,0 0-15 0,2-5-18 16,1-6-35-16,-3-3-78 0,-2-2-147 15</inkml:trace>
  <inkml:trace contextRef="#ctx0" brushRef="#br0" timeOffset="-115562.11">25771 6419 348 0,'8'0'20'0,"4"0"-4"0,3-2 25 16,1-2-9-16,1 1 8 0,2 0-9 16,3 1-14-16,3 0-11 0,-2 1 1 15,2 0-7-15,-3 1 3 0,-1 0-3 16,-2 0 1-16,-3 0-2 0,-7 0-31 0,-5 7-20 15,-4 1-17-15,-11 2-33 0,-7 1-92 16</inkml:trace>
  <inkml:trace contextRef="#ctx0" brushRef="#br0" timeOffset="-115382.1">25746 6648 226 0,'0'3'56'0,"0"1"-51"16,8-3 29-16,3-1-7 0,3 0 9 15,5 0-7-15,-3 0-13 0,3 0-12 0,-1 0-3 16,3-1-1-16,-2-3 0 0,-1 1-3 15,1 0 2-15,-1 1-2 0,-1 2-3 16,0 0-8-16,-3 0-6 0,-4 0-27 16,-1 0-88-16,-9 0 33 0</inkml:trace>
  <inkml:trace contextRef="#ctx0" brushRef="#br0" timeOffset="-115222.09">25727 6891 271 0,'0'6'137'0,"0"-1"-138"16,0 0 19-16,11-4 5 0,5-1 21 15,7 0-14-15,2-4-15 0,6-5-8 16,8-1-9-16,-2 0-8 0,7 2-3 16,-3-2-54-16,2 1-52 0,-7 0-142 15</inkml:trace>
  <inkml:trace contextRef="#ctx0" brushRef="#br0" timeOffset="-113012.96">20413 4629 26 0,'0'1'37'0,"0"1"-29"0,0-2 5 15,2 0 101-15,-2 0-21 0,2 0-57 0,-2 0 1 16,0 0-5-16,0 0-8 0,0 0-5 15,0 0-7-15,0 0 0 0,0 0-2 16,0 0 0-16,0 0-2 0,0 0-4 16,0 0 7-16,0 0-1 0,0 0 0 15,0 0-3-15,0 0 2 0,0 0 0 16,0 0 2-16,0-1-4 0,2-4-4 15,0 1 1-15,4-2-3 0,-4-2-1 16,7-1 2-16,-3-4 0 0,4-1-1 16,3-2-1-16,1-4 0 0,1-2 2 0,1-3-1 15,1-4 0-15,-3 0 2 0,3-4 2 16,-1 2-1-16,1 0-6 0,-3 3 3 15,1-1 2-15,-1 6 0 0,3 1-2 16,-9 5 2-16,2 5-1 0,-4 4 1 16,1 5-1-16,-5 2 0 0,-2 1-1 15,0 0-1-15,0 0-1 0,2 0-1 16,2 0 2-16,0 1 0 0,4 8 0 15,-4 4-1-15,3 1 3 0,-1 4-1 16,0 1-1-16,-2 3 1 0,2 2 2 16,1 3 0-16,-1 0-4 0,0 1 3 0,2-2 1 15,0-2-1-15,1-1-2 0,-1-2 0 16,0-3 2-16,-1-2 0 0,-3-2-4 15,4-3 2-15,-2-2 1 0,-4-4 0 16,4-1-3-16,-4-1 0 0,5-2-2 16,-3-1-5-16,2 0-9 0,2 0-5 15,1-2-7-15,-1-2-15 0,-2 0-21 16,0 0-42-16,-2-1-62 0</inkml:trace>
  <inkml:trace contextRef="#ctx0" brushRef="#br0" timeOffset="-112752.95">20446 4518 303 0,'0'0'38'16,"2"0"-38"-16,8 0 53 0,3-2-7 16,1-2-12-16,7-1-2 0,6-2-12 15,4 1-11-15,6 1-4 0,-2 2-1 16,6 1-5-16,1 0 1 0,-1 2 1 15,-2 0-13-15,1 0-33 0,-9 2-41 0,0 5-102 16</inkml:trace>
  <inkml:trace contextRef="#ctx0" brushRef="#br0" timeOffset="-111681.89">20595 5504 87 0,'0'0'26'0,"0"0"-17"0,0 0 15 15,0 0 35-15,0 0 9 0,0 0-28 16,0 0-14-16,0 0 4 0,0 0 3 15,0 4-5-15,-2 7-1 0,0 1-4 16,-3 2-8-16,1 0-2 0,2 3-3 16,-2-1 0-16,2-1-5 0,0 4-2 0,-2-5-1 15,2 0 0-15,2 0 0 0,0 0-2 16,0-2 1-16,0-4 5 0,-2-2 4 15,2-3-10-15,0-3 0 0,-2 0 2 16,2 0 1-16,0 0 4 0,0-5-3 16,0-6-2-16,0-4 0 0,0-1-1 15,0-1 0-15,0-3 1 0,0 0 2 16,0 0-1-16,0-4 1 0,0-4-2 15,2-1 3-15,6-7-3 0,2 1-2 16,3 2 1-16,3 5-1 0,1 6-1 0,-1 4 1 16,1 5 0-16,-1 3 0 0,3 1 0 15,-2 3 0-15,3 1 0 0,1 3 3 16,-3 2-2-16,7 0-1 0,-6 0 3 15,-3 0-4-15,1 6 2 0,-7 2-1 16,-3 2-1-16,-5 4 2 0,-2 0-1 0,0 3 1 16,-13 2 1-16,-1-3-1 15,-1 3-3-15,-1-1 2 0,-5 1 2 16,2 0-1-16,1-2-1 0,3-4 0 15,3-1 1-15,8-3 0 0,0-1-2 16,2-1-1-16,2 0 1 0,0-1 0 0,2 1-2 16,6-1 4-16,2-1-2 0,3 0 1 15,-1-2 1-15,3 2-2 0,3-2 2 16,1-1-2-16,-3 3 2 0,1 1-1 15,-1 1-1-15,-1-1 2 0,-7 1-1 16,0-1 0-16,-1 0 0 0,-5 0-1 0,0 0 0 16,-2-1-1-16,0 2 3 15,0-1 0-15,-4 4-2 0,-5-2 0 16,-1 1 3-16,2 1 0 0,-5-2-3 15,1 3 1-15,-3-2 1 0,-3 1 1 0,1 2-2 16,-3 0 2-16,-1-1 0 0,4-1 0 16,-1-3-2-16,5-2-2 0,1 0 2 15,2-1-4-15,3 0-11 0,3 1-16 16,4 1-27-16,-2 0-56 0,0 1-168 15</inkml:trace>
  <inkml:trace contextRef="#ctx0" brushRef="#br0" timeOffset="-110465.82">25297 4308 10 0,'0'-4'95'0,"0"2"-45"0,0 2 18 16,-2-2-17-16,2 1-5 0,-2 0 2 15,2 0-15-15,0 1-7 0,0-1-6 0,0 0-2 16,0-1-3-16,-2 2 0 0,0-2 0 16,2 1-2-16,0 0 1 0,-4-1-1 15,2 1 2-15,-2-1-8 0,0-1 0 16,0 1-3-16,-3 0 3 0,-1 0-3 15,4 0-3-15,-4-1 2 0,-3 2-2 0,1 0 2 16,-4 1-2-16,1 0 1 0,-1 0 3 16,1 0-3-16,1 0 1 15,-3 6-2-15,3 0 3 0,0 3-2 16,-3 3 0-16,3 0 1 0,3 2-1 0,1 3 1 15,2-1-2-15,4 5 0 0,0 1-1 16,2 1 1-16,0-1-2 0,6-1 2 16,9-1-2-16,5-6 1 0,5-3 0 15,6-4-1-15,4-5 2 0,4-2-3 16,3 0-2-16,-3-6 4 0,-2-8 0 15,0-2-1-15,-10-2 1 0,4-1 0 0,-10 0 1 16,-4-2 0-16,-7 2-1 0,-4 1 5 16,-6 0 2-16,0 0 0 15,-4 2 0-15,-6-1-2 0,-7 0 2 16,-2-1-6-16,-1 1-2 0,-3 2 1 0,0 5 1 15,3 5-2-15,1 5-2 0,5 0-1 16,1 9-2-16,5 5-12 0,2 3-15 16,-1 2-9-16,5 0-32 0,0 0-94 15</inkml:trace>
  <inkml:trace contextRef="#ctx0" brushRef="#br0" timeOffset="-110016.8">25376 4394 116 0,'0'-2'111'0,"0"1"-67"15,0 0 15-15,0 1-1 0,0-2-4 16,0 2-19-16,0 0-10 0,0 0-8 16,0 4-14-16,0 4 1 0,0 4 2 15,0 3-2-15,2-1 3 0,6 4-4 16,3-1 2-16,1 2 0 0,3-1-4 15,3 0-3-15,1 2-8 0,1-3-15 16,3 1-16-16,2-3-97 0</inkml:trace>
  <inkml:trace contextRef="#ctx0" brushRef="#br0" timeOffset="177917.51">21725 12134 2 0,'0'4'6'15,"0"-2"-2"-15,0-1 36 0,0-1 73 16,0 0-87-16,0 0 0 0,0 1 8 16,0-1 2-16,0 1-2 0,0 0-5 15,0-1-5-15,0 0-2 0,0 0-2 0,0 0-4 16,0 0-7-16,0 0-7 0,-2 0 2 15,0 0 0-15,0 2 0 0,2 0-6 16,-2-1 6-16,2 2-3 0,-2-1-2 16,0 1 2-16,0 0 3 0,2 0-1 15,-2 1 0-15,0-1 5 0,2 0 1 16,0 1-1-16,-2-1-1 0,0-1-1 15,2 2 3-15,-2-3-5 0,2-1 2 16,0 1-3-16,0-1 1 0,-2 0 2 16,2 0-3-16,0 0 1 0,0 0-2 0,0 0 3 15,0 0 0-15,2 0-1 0,8-11 4 16,4-9 0-16,5-5-2 0,6-6-3 15,0-7 5-15,4 0-4 0,0-6 3 16,2-3-1-16,0-1 3 0,-3-2-1 16,3 0 2-16,-2 4-5 0,-6 4 1 15,-4 5-3-15,-3 7-1 0,-5 3 1 16,-1 4 0-16,-2 6-1 0,-2 4 1 15,-3 4-1-15,-1 5 5 0,-2 1-4 16,0 1 2-16,0 2-2 0,0 0-1 0,0 0-1 16,0 0-2-16,0 8 0 0,0 3 3 15,-2 6-1-15,-3 4-1 0,1 4-1 16,2 5 3-16,-4 4-1 0,6 3-2 15,0 1 1-15,0 5 1 0,0 0-1 16,0 2 0-16,4-1 0 0,0 2 0 16,5-1 2-16,-3-2-4 0,-4-2 2 15,0-5 2-15,-2-1-2 0,0-8-3 16,-4-2 1-16,-7-3 2 0,1-8 1 15,0-2-3-15,-1-5 1 0,-1-4 3 16,0-3-1-16,-3 0-2 0,-1 0 1 0,1-7 0 16,1-4 1-16,-3-3-4 0,7-3 2 15,-5-2 1-15,5-1 0 0,0 0-1 16,1 5-2-16,5 1 2 15,4 5 0-15,0 1-3 0,8 0 2 0,7 0-4 16,1 2 0-16,3 0-5 0,6 2 1 16,0 1-2-16,2-4 0 0,8 1 0 15,0-2 5-15,0-4 8 0,4 1-2 16,-4-2 0-16,1-1 0 0,-8 2 2 15,-5 2 1-15,-6 3-4 0,-7 2 2 0,-4 0 2 16,-2 3-4-16,-1 0 4 0,-3 2 0 16,0 0 2-16,0 0 2 0,0 0-6 15,0 4 2-15,0 9 0 0,0 3-1 16,-5 3-2-16,5 2 1 0,0 0 0 15,0-1 0-15,9 1-1 0,1-4 0 0,7 0 2 16,-3-4-1-16,5-2-1 16,-3-4 1-16,1-3 1 0,-1-4-1 15,-1 0-1-15,-3-2 1 0,5-9 1 16,-7-4 1-16,2-2-3 0,1-3 1 0,-5-2 2 15,-2 0-1-15,-2 1-1 0,-2-1 1 16,-2 2 1-16,0-3 0 0,2 5-2 16,-2 3 0-16,0 3 1 0,0 5-1 15,0 5-1-15,0-1 0 0,3 3-4 16,1 0-7-16,2 0-6 0,2 5-17 15,0 0-24-15,7 1-28 0,-1-1-19 0,3 0 27 16,-3-3-80-16</inkml:trace>
  <inkml:trace contextRef="#ctx0" brushRef="#br0" timeOffset="179790.62">22829 11928 7 0,'0'-5'5'0,"0"1"136"16,0-1-83-16,-2-1-25 0,-6 3 20 15,0 0-12-15,-1 3-8 0,-1 0-2 0,-2 0 5 16,-1 8-6-16,1 9-9 15,-3 3-1-15,-1 6 1 0,-1 2-3 0,1 4 1 16,-1 3-3-16,7-1-2 16,4-1-2-16,4-4-6 0,2-5-4 0,0-7 1 15,8-5-1-15,4-5-3 0,5-6 1 16,1-1 2-16,5 0-4 0,2-14 2 15,2-4 0-15,-2-2 1 0,2-5 0 16,-5 1-3-16,-3-1 3 0,-5 3-1 16,-1 1 0-16,-7 0-1 0,-2 6-1 15,-2 1 3-15,-2 8 0 0,0 2-1 0,0 4 1 16,-2 0 0-16,-6 4-2 0,0 10-1 15,-1 4 1-15,3 2 2 0,-2 0-1 16,4 3-1-16,-5-2 0 16,9-2 1-16,0 0 0 0,0-5-2 0,15-5 2 15,-3-4 0-15,7-5-1 0,2 0-4 16,1 0 2-16,-1-9 2 0,0-4 1 15,-1 1-3-15,-3-3-3 0,-3 2 1 16,1 4 2-16,-7 2 0 0,-2 2 2 16,-4 2 2-16,-2 2 0 0,0 1-1 0,0 0 0 15,0 0 1-15,0 0 0 0,0 0-5 16,0 10 2-16,0 3 3 0,0 0-4 15,0 0-6-15,0 1-4 0,4-2 4 16,7 0 5-16,1-2 2 0,3-4-7 16,-3-4 0-16,5-2 2 0,-1 0 4 15,1-3-2-15,3-8 2 0,-1-5 2 16,0 0 1-16,-3-7-1 0,1-3 2 15,-1-4-2-15,1-4 1 0,-3-2 0 16,1-3 5-16,-5-3-1 0,-2-3-1 0,1-6-2 16,-3-5 0-16,0-4-3 0,0-3 4 15,2 4-4-15,1 7 2 0,-5 13 0 16,2 15 0-16,-6 12 2 0,0 8 1 15,0 4 7-15,0 0-6 0,-6 16-3 16,0 9 3-16,-5 8-2 0,-1 7 0 16,-1 6-1-16,-1 3 1 0,-3 5 0 15,5 3-2-15,2 0 0 0,1-2 2 16,5-4 0-16,2-5-2 0,2-7 0 15,0-4 2-15,4-4 0 0,9-4-2 0,5-4-1 16,1-6 1-16,6-5 0 0,0-5 1 16,1-4-1-16,1-3 0 0,-2 0 0 15,0 0-3-15,-4 0-1 0,-5-7 1 16,-1-2 0-16,-5 0 1 0,0 2 2 15,-1-2-1-15,-3-1 1 0,2-1-1 0,-2-2 0 16,-2 1 2-16,1-1 0 16,-1 0-2-16,-4 0 1 0,2-1 2 15,-2 1-1-15,0 4 0 0,0 0-3 16,0 4 8-16,0 0 2 0,0 1-3 0,-6 0 3 15,-1 3-2-15,1 1 3 0,-4 0 0 16,-1 0-3-16,-1 11 2 0,0 4-1 16,-3 4-1-16,-1 4-1 0,3 3 1 15,-1 1 0-15,3 1 1 0,1-1-3 16,4-3 0-16,2-5 0 0,4-3-2 15,0-3-2-15,6-4 0 0,4-4 1 0,5-5-1 16,1 0-1-16,5 0 1 16,6-13 0-16,2-3 1 0,-2-3-1 15,2 0-1-15,-7 0-7 0,-5 2 4 16,-5 4-3-16,-1 2 1 0,-7 3 4 0,2 4-4 15,-6 0 1-15,0 4 3 0,0 0 2 16,0 0-4-16,-6 9-3 0,2 3 3 16,-3 1 2-16,5 0-2 0,2-1 3 15,0 0-3-15,0-1 0 0,0-2 1 16,11 0 1-16,-1-7 3 0,2-2-1 0,1 0-1 15,1 0 0-15,5-2 2 0,2-11 0 16,-3-5-2-16,1-4 1 16,-1-2 1-16,-3-3 0 0,-1-3-1 15,-1-1 0-15,-3-4 2 0,-2-5-1 0,-1-5-1 16,-1-6 0-16,2-5 0 0,0 1 0 15,1 5 0-15,-3 8 0 0,4 12 2 16,-6 6 2-16,0 8-4 0,-2 9 5 16,-2 2 4-16,0 5-1 0,0 0-4 15,0 12-2-15,-4 10 1 0,-2 7-2 0,-2 3-1 16,2 5 1-16,-1 3 0 0,3 2 0 15,0 2-2-15,2 1 1 16,0 1 1-16,2-3 1 0,0 0-2 16,0-1 1-16,0-6 1 0,0 0 6 0,4-6-3 15,2 0-7-15,1-5 5 0,-5-7 0 16,0-1-3-16,-2-6 1 0,0-4 0 15,0-4 1-15,0-2 1 0,0-1-3 16,0 0 4-16,0-3-2 0,0-9-3 16,0-3-1-16,0-2 2 0,8-5 0 0,-2 1-2 15,4 0 1-15,1 5 2 16,-5 4-1-16,2 3-1 0,1 6 2 15,-3 0-1-15,4 3-1 0,-2 0-1 16,1 0 0-16,-1 4 3 0,-4 8-1 0,2-1-1 16,-2 4 0-16,0-1 2 0,1 1 0 15,-3 2-2-15,-2-3 1 0,0 3 1 16,0 0-1-16,0-2 0 0,-4 2 0 15,-1-4 1-15,-1 0 1 0,0-3-4 16,-2 0 2-16,4-3 2 0,-3-1-2 0,5-1 0 16,0-4 0-16,0-1 0 0,2 0-5 15,0 0-4-15,4-5-3 0,11-6 7 16,1-4-1-16,5-5-8 0,0-4 3 15,1-2 3-15,1-6 7 16,0-3-6-16,2-5 3 0,2-9 3 0,4-7 0 16,-5-7-3-16,5-6 1 0,-2 2 1 15,0 4 2-15,-4 6-2 0,-6 10 2 16,-5 9 1-16,-8 7 2 0,-6 10-1 15,0 7 3-15,0 4 2 0,-6 8 6 16,-6 2 2-16,-3 1-4 0,-1 14-3 0,-1 7 0 16,-1 6 0-16,1 7-7 0,1 4 2 15,1 8 0-15,1 4-2 0,1 5 1 16,3 5 2-16,2-1-1 15,4-4 0-15,4-5-1 0,0-7 0 0,16-7 0 16,9-5-1-16,10-9-2 0,4-8 4 16,5-9-1-16,5-6-3 0,-1-1 1 15,-1-15 2-15,-3-5-3 0,-7-3-1 16,-8-1 0-16,-10 0-3 0,-9-1 2 15,-8 7 1-15,-2 4 2 0,-2 3 3 0,-11 8 0 16,-5 3 0-16,-5 1 8 0,-4 9 3 16,0 12 0-16,3 4-2 0,3 4 1 15,11 0 1-15,5-1-9 0,5 1-5 16,5-4 0-16,13-1-1 0,15-2-7 15,13-7-16-15,18-5 0 0,14-7-22 16,13-3-41-16,6-4-119 0</inkml:trace>
  <inkml:trace contextRef="#ctx0" brushRef="#br0" timeOffset="180727.68">25473 12024 79 0,'0'1'2'0,"0"-1"2"15,0 0 142-15,-2 0-103 0,2 0-27 16,0 0 8-16,0-5 2 0,0 0 5 16,0 0-6-16,0 0-3 0,-2 1 2 15,2 1-4-15,0-2-3 0,0 3 3 0,-2-3-1 16,0 4 2-16,0-2-5 15,0 3-2-15,0 0-5 0,2-1 0 16,-2 0 1-16,2 0-4 0,-2 1 1 16,2 0-6-16,0 0 2 0,0-1-1 15,-3 0 2-15,1 1-2 0,0 0-2 0,0 0 5 16,0 0-3-16,2 0 1 0,-4-2-1 15,0 2 0-15,-2 0 2 0,0 0-4 16,3 0 1-16,-1 0 5 0,4 0-6 16,-2 0 0-16,-2 0 1 0,0 0 1 15,2 0-1-15,-2 2 0 0,2 0 0 16,0 0 0-16,-2 1 0 0,1 0 0 0,-3 1 3 15,0-1-2-15,-2 1 2 16,2 2-2-16,-3 0 3 0,3 0-3 16,2 2 2-16,-2-3-4 0,2 3 1 0,2 0 2 15,-5 0 0-15,5 1-4 0,-4 2 2 16,2 3 1-16,0 1 1 0,-2 2-1 15,1 0 4-15,3 1-5 0,2-1 2 16,0 0-2-16,0-2 1 0,2-2 1 16,9-2-2-16,3-3 0 0,3-6-1 0,4-2 1 15,1 0 0-15,5-7 0 0,-2-7-1 16,2-1 1-16,-2-4 0 15,-5-3-2-15,-5-2 1 0,1 3 1 16,-7-3 0-16,-3 2-2 0,-4 2 0 0,-2 2 2 16,0 4-1-16,0 3-1 0,0 5 1 15,-6 4 1-15,-3 2-2 0,-1 0-2 16,6 4 1-16,0 7 0 0,2 1-4 15,0 4-2-15,2 0 0 0,0-1 3 16,0 0-3-16,4-2 2 0,4-2-1 0,4-2 1 16,-1-3 2-16,-1-1 1 0,5-2-1 15,-1-3 2-15,0 0 1 0,1 0 0 16,-3 0 1-16,3 0 1 15,-5 0-1-15,1-1-1 0,1-2 1 0,-4 0 1 16,0 0 0-16,-3 3-3 0,3 0 2 16,-2 0 0-16,0 3 1 0,0 4-2 15,1 3 1-15,3 4 1 0,-2 0-1 16,7 3 0-16,-5 0 0 0,2-1 3 15,1 2 1-15,-7-1-4 0,-2-1 1 0,-4-1 5 16,0 2 2-16,-10-2 3 0,-7 0 2 16,-3-3-2-16,-1 0 3 0,-2-3-5 15,1-2-3-15,1 0-1 0,4-5-2 16,7-1-3-16,4 1-1 15,6-2-3-15,0 0-15 0,4-2-24 0,12-11-20 16,5-5-70-16,2-7-338 0</inkml:trace>
  <inkml:trace contextRef="#ctx0" brushRef="#br0" timeOffset="181181.7">26554 12024 87 0,'0'0'-26'16,"0"0"233"-16,0 0-147 0,0 0-17 16,0 0 5-16,0 0-9 0,0 0-4 15,0-3-15-15,0 0-4 0,0-1-1 16,0 1 0-16,0 0-2 0,0-3 0 0,0 1 2 15,-2-1-1-15,-4 0-4 0,-2 3 1 16,-7 2 0-16,-1 1-2 0,-5 0 2 16,2 1-1-16,-7 11 3 0,-1 4 2 15,-2 5 2-15,-4 4 1 0,4 0 2 16,6-1 2-16,9-3-6 0,9-3-12 15,5-2-4-15,9-2 2 0,13-4-2 16,5-4 0-16,6-6 0 0,11 0 1 16,3-2-4-16,3-9-1 0,2-6-3 15,-7 1 4-15,-8 0-13 0,-16 4 8 0,-7 5 4 16,-12 2 4-16,-2 3 2 0,0-3-2 15,-8 4 1-15,-10 1 1 0,-3 1 1 16,-8 17 3-16,0 0 4 0,6 3 1 16,9-1-5-16,6-1-5 0,8-1-2 15,0 0 1-15,10-1 0 0,8-1-20 0,11-4-16 16,13-2-8-16,12-4-25 15,10-6-16-15,4 0-129 0,2-7-118 16</inkml:trace>
  <inkml:trace contextRef="#ctx0" brushRef="#br0" timeOffset="182069.75">27720 11686 70 0,'-4'4'21'16,"2"-1"-13"-16,-2-1-3 0,-2 1 151 15,-3-1-123-15,1 2 14 0,-2 0 2 0,1 0-16 16,3-3 0-16,0 0 5 0,6 2-14 16,-2-2-9-16,0 0 1 0,0 0 1 15,2 0 0-15,0 0-5 16,0 1-3-16,0-1 4 0,0 1-2 0,0 0-3 15,10-2 3-15,5 0-3 0,7 0-1 16,5 0-1-16,10 0-1 0,3-5-2 16,5 0-1-16,5 0 0 0,-3 0 2 15,1 4 4-15,-5-1-5 0,-6 2-2 16,-5 0 2-16,-10 0-3 0,-7 0 2 0,-7 0-2 15,-6 0 1-15,0 3 1 0,-2 1-1 16,0 2 2-16,-2 4 0 0,-12 2 4 16,-3 2-2-16,1-1-4 0,-1 5 6 15,2 2-2-15,-3 4 1 0,3 4-3 16,-1 4 6-16,-3 1-1 0,-1 2 2 15,1 1-3-15,-2 3 3 0,1 0-1 16,-3 4-2-16,2-3 0 0,-1-3 1 16,5-3-2-16,5-6-1 0,3-4-4 15,1-5 0-15,6-8 1 0,2-3-2 16,0-4-3-16,0-3 3 0,8-1-2 0,3 0-6 15,5-8-9-15,3-6-9 0,6-3-7 16,-3-6-7-16,3-1-10 0,0-5-13 16,0-3-49-16,-3-7-167 0</inkml:trace>
  <inkml:trace contextRef="#ctx0" brushRef="#br0" timeOffset="182465.77">28489 11617 103 0,'0'6'245'0,"-4"5"-201"0,-4 6 0 16,-5 4 6-16,-1 9-1 0,-1 3-5 16,1 4-11-16,-3 2-4 0,1 2-2 15,-1 0-4-15,-1 0-3 0,1-2 0 16,3-1-1-16,1-2-8 0,1-4 3 15,1-5-6-15,7-3 1 0,2-3-6 16,2-4 1-16,0 2-4 0,0-5 1 16,11-3 0-16,1-4 0 0,5-4 1 0,5-3-2 15,5 0 1-15,2-4-1 0,6-5 1 16,-4-1-2-16,-2-1-2 0,2 2 1 15,-2 1 3-15,2-4-4 0,2 2 0 16,-2 0 2-16,0 0 1 0,-4 1 0 16,2 0-2-16,-4 2 2 0,-2-1 0 0,-3 3-5 15,-3-1-3-15,-1 2 0 16,-5 2-1-16,-5-2 1 0,0 4-3 15,-6-1-3-15,0 0 3 0,0 1-2 16,0 0-4-16,0 0-4 0,0 0-10 0,0 0-9 16,-4 0-24-16,-2-1-48 0,-5-1-110 15</inkml:trace>
  <inkml:trace contextRef="#ctx0" brushRef="#br0" timeOffset="182742.79">28696 11877 171 0,'0'6'255'15,"4"4"-199"-15,-2 7-4 0,-2 7 10 16,0 5-5-16,0 4-11 0,0 2-16 15,-6 2-3-15,4 0-7 0,-2 0-8 16,-1 3-6-16,1 0-1 0,-2-1-1 0,2-2 7 16,2-5-8-16,-2-4-3 0,4-6 1 15,0-4-2-15,0-3-9 16,6-6-11-16,2-5-8 0,9-4-6 15,-1 0-23-15,9-7-20 0,-2-11-79 0</inkml:trace>
  <inkml:trace contextRef="#ctx0" brushRef="#br0" timeOffset="183229.81">29241 11767 64 0,'0'0'6'0,"7"0"-1"0,-3 0 213 16,-2 0-165-16,-2 0 9 0,0 0-10 15,2 0-6-15,-2 0-1 0,2 9-2 0,-2 3-8 16,0 7-1-16,0 2-4 0,0 3-3 15,-4 4 0-15,-4 1-10 0,1 2-1 16,1 3-6-16,2 0-1 0,-2-1-5 16,2 1-1-16,2-3-2 0,0-3 1 15,2 0-2-15,0-8 0 0,0-1-1 16,0-4-1-16,0-5-5 0,0-1-9 15,6-4-8-15,0-3-6 0,2-2-3 16,3 0-14-16,-1-3-20 0,2-11-44 16,-1-5-175-16</inkml:trace>
  <inkml:trace contextRef="#ctx0" brushRef="#br0" timeOffset="183577.84">29616 11725 123 0,'6'-6'292'0,"-2"0"-261"16,4 1 14-16,-4 2-2 0,1 3 6 0,-1 0-9 15,0 0-9-15,-2 3-6 0,2 7-5 16,-4 3 1-16,0 7 2 0,0 5 3 15,0 6-8-15,-8 5-2 0,-3 5 0 16,-1 4-4-16,-2 3-1 0,1 1-3 16,1 5 2-16,-1-2-4 0,5-1-2 0,-2-3 1 15,3-3 1-15,3-5-2 16,2-7-3-16,0-4 0 0,2-8 0 15,0-7-1-15,0-6-1 0,0-6 2 16,2-2-2-16,4 0-1 0,3-4-5 0,3-8-4 16,-2-2-5-16,1 0-10 0,-5-1-7 15,4 0-11-15,-1 1-6 0,1-5-39 16,-4-1-142-16</inkml:trace>
  <inkml:trace contextRef="#ctx0" brushRef="#br0" timeOffset="186342">21996 13411 135 0,'-10'7'30'0,"2"-2"75"0,1-3-54 16,1 1-4-16,0-1-6 0,6-1-3 0,0-1-4 15,0 0-9-15,0 0-6 16,0 0-4-16,0 0 4 0,0 0-1 16,0 0-5-16,10-3-3 0,3-5 3 15,5-3-3-15,3 1 0 0,8-4-4 0,6-1 1 16,6-4-2-16,7-1 2 0,4 0-5 15,3-1 3-15,1 2-2 0,-6 4-2 16,-7 2 0-16,-10 4 0 0,-4 4-1 16,-6 1-1-16,-4 1 1 0,-9 2-1 15,-2 0-1-15,-6 1-4 0,0 0-1 0,0 0 1 16,-2 0-7-16,0 0-7 0,0 1-7 15,0 4-6-15,-6 1-27 16,-2 0-48-16,-6 0-74 0</inkml:trace>
  <inkml:trace contextRef="#ctx0" brushRef="#br0" timeOffset="186570.01">22352 13397 231 0,'0'12'159'0,"-4"6"-131"16,-5 4 28-16,1 4 2 0,-4 4-18 15,-1-1 3-15,1 2-10 16,-1 0-16-16,3-4-4 0,4 0-4 16,-2 0-3-16,4-2-3 0,-1-5-2 0,3-3-1 15,2-5 1-15,2-1-3 0,11-5-6 16,-1-4-8-16,7-1-8 0,1-1-8 15,5-2-25-15,2-9-9 0,0-6-102 16</inkml:trace>
  <inkml:trace contextRef="#ctx0" brushRef="#br0" timeOffset="186858.03">22734 13365 267 0,'-16'7'89'0,"7"-3"-56"0,7 0 37 16,2-3-40-16,4 0-8 0,13-1 0 15,6 0-4-15,6 0-8 0,6-8-4 16,2-3-2-16,2-2-5 0,5-1 5 15,-5-1-1-15,-2 2-2 0,-4 4 0 16,-10 0-1-16,-6 4 0 0,-5 4-4 16,-8-1-3-16,-2 2-10 0,-2 0-4 15,0 0-16-15,0 0-15 0,-2 3-28 16,-6 1-41-16,0 0-111 0</inkml:trace>
  <inkml:trace contextRef="#ctx0" brushRef="#br0" timeOffset="187065.04">22939 13414 343 0,'-6'21'37'0,"-3"7"20"15,-1 4 21-15,-2 2-38 0,-1-1 2 16,3-2-6-16,2 0-18 0,-1-2-7 0,5-4-3 15,2-2-6-15,2-4 0 0,0-2-3 16,0-4 2-16,2-2-11 0,9-5-17 16,1-5-21-16,4-1-35 0,1-1-110 15</inkml:trace>
  <inkml:trace contextRef="#ctx0" brushRef="#br0" timeOffset="187377.06">23387 13329 349 0,'0'22'15'0,"-4"6"-7"15,-4 6 49-15,-2 4-10 0,-1 2-16 16,-1-1 4-16,6-2-3 0,-3-1-8 0,3-4-13 15,4-5 3-15,-2-7-3 16,4-5-1-16,0-6-7 0,0-5 0 16,0-3 0-16,4-1-2 0,7 0 1 15,3 0 2-15,3-5-3 0,1-2-1 0,5 0 0 16,4 1-1-16,0 2 3 0,2 3-2 15,-1 0-1-15,1 0 0 0,-2 1 1 16,4 0-8-16,-2 0-9 0,-4 0-9 16,2 0-21-16,-2 3-39 0,-5-2-108 15</inkml:trace>
  <inkml:trace contextRef="#ctx0" brushRef="#br0" timeOffset="187778.08">24384 13457 217 0,'4'-8'64'15,"-2"2"5"-15,-2-1 2 0,0 1-19 16,0 1-5-16,-4 2-16 0,-7 0-3 15,-1 3-3-15,0 0-4 0,-3 0-1 16,1 0-2-16,-1 11 1 0,1 5-4 0,1 5 3 16,3 3-4-16,0 3-1 0,8 3-5 15,0-2-7-15,2-2 2 16,0 1-1-16,12-4-1 0,2-1-1 0,3-1 0 15,6-2 2-15,4-1-2 0,8-4-4 16,10-5-3-16,1-6 9 0,10-3-36 16,-7 0 3-16,1-14-6 0,-5-2-40 15,-3-7-60-15,-7-6-217 0</inkml:trace>
  <inkml:trace contextRef="#ctx0" brushRef="#br0" timeOffset="188230.1">24882 12987 256 0,'0'0'32'16,"2"0"-6"-16,-2 1 25 0,0 9-3 16,0 2-11-16,0 3-14 0,0 7-4 15,0 6 8-15,0 2 9 0,0 6-20 16,0 1 3-16,0 2 2 0,0 1-4 15,-4 2 3-15,0-2-5 0,2 2-3 0,-5-3-1 16,5-1 0-16,-2-4-5 0,2-4 1 16,2-4-3-16,0-9-3 0,0-5 0 15,2-5 0-15,4-5-1 16,3-2 0-16,-1 0 0 0,6-13 0 0,5-5-3 16,0-3-3-16,1-3-1 0,3 0 3 15,-4 0-6-15,5 5 2 0,-3 0 5 16,2 4 4-16,-7 5-3 0,-3 3-1 15,-7 4 3-15,-2 3 0 0,-2 0 1 16,0 0-2-16,-2 6 4 0,0 5 5 0,0 1 2 16,0 3-4-16,0 2 6 0,0 1-3 15,0 0 0-15,0 1 13 0,2 0-14 16,5-2-6-16,-1-2 1 0,-2 1-2 15,2-2-1-15,-2 0 2 0,5-1-2 16,-3-2-6-16,2-2 0 0,0-3-14 16,-2-5-6-16,3-1-4 0,1 0-10 15,5-4-9-15,1-6-24 0,3-3-57 16,1-4-81-16,5-2 64 0</inkml:trace>
  <inkml:trace contextRef="#ctx0" brushRef="#br0" timeOffset="188798.14">25490 13438 361 0,'-4'0'42'0,"-5"9"20"16,1 3-12-16,0 3-7 0,-1 2-3 15,1 2-21-15,0 1-8 0,0 1-1 0,4-3-4 16,-1 0-5-16,5-4-2 16,0-1 1-16,0-1-3 0,11-3-4 15,7-3-8-15,7-4 11 0,6-2-14 16,4-2-42-16,0-10 18 0,1-3 6 0,-1-2-36 15,0 1 18-15,-4 1-14 0,-6 2 1 16,-7 3 58-16,-7 1 7 0,-5 5 20 16,-2 2 44-16,-2 2-14 0,-2 0-14 15,0 1 15-15,0 12-3 0,0 5-10 16,-4 5-13-16,0 6-9 0,-2 5-3 15,1 7-5-15,3 9-1 0,2 3-4 16,0 6 40-16,7 1-37 0,-3-1-1 16,-2-3-1-16,-2-7 16 0,0-1-7 15,0-5-5-15,0-5 3 0,0-4 14 16,-6-11-1-16,3-9-14 0,-1-8 1 0,2-6 5 15,-2 0-2-15,0-1 0 0,0-12-7 16,0-5-1-16,0-8 2 0,4-2-6 16,0-6 2-16,0-5 2 0,0-2-4 15,0-8 1-15,2-8-1 0,8-8 1 16,9-10-1-16,1-5-2 0,5 0 0 0,4 8-3 15,4 11 1-15,4 16-4 16,-4 12 6-16,-2 16-2 0,-2 7-3 16,4 5 2-16,0 1 2 0,7 2 0 15,1 1 1-15,0 1-1 0,-3 0 1 0,-12 8 2 16,-3 5 0-16,-10 2-1 0,-7 0 1 15,-6 2 1-15,-2 0-1 0,-15-1 1 16,-1 0 1-16,-7 1 1 0,-4 0 2 16,0-1-1-16,-6-1-2 0,0 0 3 15,-3-1-3-15,5 2-2 0,2-2 0 0,7 0 0 16,5-4-7-16,4-2-10 0,5 0-16 15,2-5-30-15,0-1-73 16,-3-2-278-16</inkml:trace>
  <inkml:trace contextRef="#ctx0" brushRef="#br0" timeOffset="189210.16">25670 13209 441 0,'0'0'98'15,"0"1"-97"-15,0 2-1 0,0-2 2 16,0 2 2-16,0-2-6 0,2 2-34 0,0-2-91 16,-2-1-218-16</inkml:trace>
  <inkml:trace contextRef="#ctx0" brushRef="#br0" timeOffset="190775.25">21521 11104 28 0,'0'6'62'0,"-4"-1"-40"0,-3 2-4 16,-3-2 10-16,0 4 62 0,-5 2-59 15,-1 3 4-15,-5 9 6 0,-2 3-8 16,-8 10 0-16,-4 12-5 0,-2 5 3 15,-6 9 7-15,-7 9-1 0,-2 10-9 16,-1 12-1-16,1 15-6 0,4 15-4 16,9 19-8-16,0 19-1 0,2 10 2 15,6 8 2-15,12-3-6 0,19-8-2 0,33-14-3 16,33-19-3-16,31-25 0 0,25-23-3 15,21-17-5-15,22-17-3 0,21-11-1 16,27-13-3-16,19-11-2 0,10-9-22 16,8-9-45-16,-13-5-163 0</inkml:trace>
  <inkml:trace contextRef="#ctx0" brushRef="#br0" timeOffset="191646.3">30538 10912 157 0,'-13'7'35'0,"3"-1"66"15,6 3-52-15,0 2-3 0,4-1-12 16,0 4-6-16,0 5-8 0,8 6-3 16,6 6 3-16,9 9 1 0,4 7-9 15,4 12-8-15,4 10 5 0,4 9-1 16,1 4 1-16,1 7-9 0,0 8 2 0,-3 10 0 15,-5 12-1-15,-7 10 0 0,-5 6 0 16,-6 3 1-16,-1-1-2 0,-4-4 2 16,-5-3-1-16,-3-5 0 0,-2-4 0 15,-11-4 1-15,-14-9 4 0,-8-7-2 16,-12-10-2-16,-7-7 2 0,-6-2 0 15,-4-5 0-15,-8-5-3 0,0-5 0 16,-3-6 0-16,3-9 0 0,2-5-1 16,6-9-4-16,2-7-16 0,4-7-34 15,7-10-68-15,3-8-122 0</inkml:trace>
  <inkml:trace contextRef="#ctx0" brushRef="#br0" timeOffset="193211.39">25254 11192 99 0,'0'0'31'16,"0"0"-22"-16,0 0 106 0,0 0-60 15,0 0-30-15,0 0 15 0,0 0 1 16,0 0-4-16,0 0-13 0,0 3-8 16,0 9 5-16,-4 3 1 0,-2 5-5 0,-1 5 2 15,-5 7-7-15,0 2 1 0,-1 2 5 16,-1-3-4-16,6-4-1 15,1-4-3-15,5-5-3 0,2-4-4 16,0-4-2-16,0-5 1 0,9-4-3 16,5-3 1-16,7 0 3 0,3-13-2 0,10-4-1 15,1-2 0-15,4-4 0 0,0-1 0 16,-2 0-2-16,-1 0-1 0,-3 0 2 15,-2 1 1-15,-9 6-1 0,-5 5 2 16,-5 6-1-16,-5 2-1 0,-3 4 2 16,-4 0-2-16,0 2 1 0,0 11 1 0,0 2-1 15,-7 2 0-15,-1 2-1 0,-4 1 3 16,4 0-2-16,-1 1-1 15,-1 0 2-15,2-1 0 0,4-5-2 16,-1-2 0-16,5-3 1 0,0-3-4 0,2-2-16 16,9-3-7-16,5-2-13 0,1 0-18 15,4 0-34-15,-1-8-63 0,3-4-110 16</inkml:trace>
  <inkml:trace contextRef="#ctx0" brushRef="#br0" timeOffset="193519.41">25791 11317 169 0,'-4'-7'85'16,"-6"3"-52"-16,0 2 33 15,-3 1-21-15,-3 1-9 0,3 0 4 0,-1 1-8 16,1 11-10-16,3 7-4 0,0 0-5 16,8 2-6-16,2-1-1 0,0 0-4 15,4-1 1-15,10 0-3 0,3-2 0 16,4-2 0-16,1-4 2 0,3-3-2 15,4-4 0-15,-2-3 2 0,0-1-1 0,-5-2-1 16,-3-8 1-16,-4-3-1 0,-1-1 2 16,-6-3-1-16,-6-1 1 0,-2-1 2 15,0-1 0-15,-2-1-3 0,-6-5 4 16,-4 0-1-16,1-3-2 0,-3 0-2 15,1 2 0-15,1-2-2 0,0 5-1 16,1 4-5-16,3 5-5 0,8 6 1 16,0 4-13-16,0 5-20 0,12 0-22 15,-1 0-31-15,1 0-61 0</inkml:trace>
  <inkml:trace contextRef="#ctx0" brushRef="#br0" timeOffset="194006.43">26151 10910 198 0,'0'-3'40'0,"4"2"-5"0,-2 1 7 15,2 0-6-15,1 1 0 0,-3 13 1 16,-2 9-9-16,0 7-6 0,0 7-4 0,0 7-4 15,0 2-4-15,0 3-1 0,0 1 10 16,-7-2-4-16,3-4-8 0,0-7-1 16,2-6 2-16,2-8-5 0,0-8-2 15,0-5 0-15,0-6 0 0,0-3-1 16,0-1 0-16,0 0 4 0,2-5-5 15,6-8-4-15,1 1-1 0,7-1-3 16,-1 4 1-16,5-1-1 0,3 6 1 16,0-1 3-16,2 4 2 0,4 1 0 15,-2 0 2-15,4 0-1 0,4 0 2 0,-2 0 1 16,2-3-1-16,-2-5 0 0,2-4 2 15,-4-2-1-15,2-2 4 0,-8-1-2 16,-8 2 1-16,-7 0-4 0,-10 1 4 16,0-2 5-16,0 0 1 0,-15 0-4 15,-1 2-2-15,-5 4 3 0,-4 4 5 0,-2 6 1 16,3 0 1-16,-3 2-1 15,6 8 2-15,5 5-2 0,1 5-1 16,5 2 1-16,2 5-4 0,1-2-1 16,7 2-5-16,0-1-4 0,7-1 3 0,7-2-2 15,7 0-2-15,8-4-9 0,4-4-23 16,8-1-29-16,7-9-76 0,3-5-185 15</inkml:trace>
  <inkml:trace contextRef="#ctx0" brushRef="#br0" timeOffset="194144.44">27119 11313 93 0,'-23'-2'387'16,"10"-1"-385"-16,5 3 4 0,4 0 1 0,0 0-7 16,4 0 0-16,0 0-22 0,8 0-53 15,7 0-153-15</inkml:trace>
  <inkml:trace contextRef="#ctx0" brushRef="#br0" timeOffset="208453.26">21564 16527 27 0,'0'0'-19'0,"0"0"40"0,0 0 167 0,0 0-145 15,0 0-8-15,0 0 5 0,-4 0-12 16,2-1-5-16,0 1-8 0,-2 0-1 16,0 0 0-16,-3 0-1 0,-1 0 4 15,2 0-3-15,0 0 6 0,2 2 6 16,0-1-11-16,-1 1-4 0,1 0 2 0,0-1 0 15,0 2-1-15,2-2-8 0,-2 0 4 16,0 2-4-16,2-3 1 0,0 1 1 16,-1 2-1-16,3-3-2 15,0 0 1-15,-2 1-5 0,2-1 5 0,0 0-1 16,0 0 1-16,0 0-2 0,0 0 2 15,0 0-1-15,0 0 0 0,0 0 1 16,0 0-3-16,0 0 3 0,0 0-3 16,0 0-1-16,0 0-1 0,2 0-1 15,9 0-1-15,-1-5 4 0,3 0 2 16,1 1-1-16,-6 0-2 0,3 1 0 0,-3 0 1 15,-2-1 1-15,4 1 1 0,-1 0-3 16,1-1 1-16,2 0 2 0,5 2-2 16,2-1 0-16,3 1 0 15,3-2 4-15,6 1-3 0,2-1-3 0,4-1 5 16,-1 1-2-16,-1-2-2 0,-6 2 0 15,-7 1 0-15,-3 0 2 0,-11 1-2 16,0 2 0-16,-5 0 0 0,-1 0 0 16,-2 0 0-16,0 0 1 0,0 0 0 15,0 0-2-15,0 0-3 0,0 0-2 0,0 0-6 16,-2 0-14-16,-5 3-11 0,-1 4-12 15,-2 2-14-15,-3-6-37 16,-3-2-147-16</inkml:trace>
  <inkml:trace contextRef="#ctx0" brushRef="#br0" timeOffset="208689.27">21785 16571 198 0,'0'8'171'0,"0"3"-128"16,-6 6 23-16,-6 4 2 0,-1 3-14 15,-1 5-14-15,-3 3-9 0,-1 2-8 16,-1-1-2-16,5-1-5 0,1-2-5 16,5-5 2-16,6-6-16 0,0-4 1 15,2-4 2-15,0-4 0 0,10 1-1 16,3-5-13-16,5-3-11 0,5 0-13 15,2 0-24-15,2-11-12 0,0-5 0 16,-5-7-171-16</inkml:trace>
  <inkml:trace contextRef="#ctx0" brushRef="#br0" timeOffset="209050.3">22191 16549 27 0,'-11'3'293'0,"-3"-2"-248"15,1 2 5-15,3 0-3 0,4-1-8 16,4-1-9-16,2 0-21 0,0-1-10 0,6 1 1 16,10 1 11-16,5-2-2 15,8 0-3-15,2 0-4 0,2-1 2 16,8-4-5-16,1-1 2 0,1 2 1 15,-6 1-2-15,-3 2 2 0,-6-3-5 0,-5 4 4 16,-6 0-1-16,-5 0-1 0,-4 0-12 16,-1 0 0-16,-7 0-10 0,0 0-1 15,0 4-12-15,0-2-31 0,-13-2-88 16</inkml:trace>
  <inkml:trace contextRef="#ctx0" brushRef="#br0" timeOffset="209269.31">22379 16594 36 0,'0'9'339'16,"0"2"-293"-16,-9 4 12 0,-3 5 9 15,0 5-11-15,-5 3-12 0,0 2-10 16,1 0-10-16,-1-3-5 0,7-3-13 0,2-3-3 15,0-3 11-15,8-3-18 0,0-3-2 16,0-4-1-16,0 0-15 0,10-5-14 16,4-3-26-16,7 0-15 15,2-12-21-15,0-9-194 0</inkml:trace>
  <inkml:trace contextRef="#ctx0" brushRef="#br0" timeOffset="209537.31">22707 16521 24 0,'2'11'265'15,"-2"3"-230"-15,0 3 2 0,-2 6 4 16,-6 1-6-16,0 3-12 0,0 2-2 16,1 0-9-16,5 2 18 0,0-4-16 15,-2-1-4-15,2-5-2 0,2-6 2 16,0-1 2-16,0-6 5 0,0-2-14 15,8-3-4-15,-2-2 5 0,5-1 5 16,1 0-2-16,3 0-2 0,-1-4-3 16,3-1 2-16,3 3-4 0,-3-3 0 0,6 0 0 15,1 3-3-15,1 0-21 0,6 2 8 16,2 0-45-16,-2 0 1 0,0-1-77 15,0-1-156-15</inkml:trace>
  <inkml:trace contextRef="#ctx0" brushRef="#br0" timeOffset="210641.39">24291 16428 55 0,'0'4'18'0,"0"-3"-11"0,0-1 158 15,0 0-94-15,0 0-45 0,0 0 21 16,-6 0-9-16,3 0-3 0,1 0-6 0,2 0 0 15,0 0-4-15,0 0 1 0,0 0 1 16,0 0-8-16,0 0-1 0,0 0-4 16,0 0-3-16,0 0-7 15,11 0-3-15,5 0 1 0,9-2 3 0,8-2-1 16,4-2-1-16,7 1 2 0,3 0-3 15,3 3 5-15,0 1-7 0,-5 1 1 16,-4 0 1-16,-8 0-1 0,-6 0-1 16,-4 0 1-16,-6 1 0 0,-5 4-1 15,-4-1 0-15,-4-2-1 0,-4 1 1 0,0-2 1 16,0 2-1-16,0-1 0 0,0 2 0 15,0 5 4-15,-4 0-3 0,-4 1 2 16,-2 4-1-16,1 0-1 0,-3 1 0 16,0 4 1-16,-5 0 2 0,-2 5 1 15,-1 3-4-15,-5 0 10 0,0 5-3 16,-2-1-1-16,0 4-2 0,5-1 0 15,-1-2-2-15,4-2 0 0,5-5 0 16,4-2 7-16,5-6-12 0,1-3 0 16,2-4 0-16,2-3 1 0,0-1 1 0,0-2-1 15,0 0 0-15,0-2-5 0,2 0-2 16,4-2-4-16,5 0-15 0,1 0-13 15,7-9-23-15,-1-3-21 16,1-4-34-16,2-8-272 0</inkml:trace>
  <inkml:trace contextRef="#ctx0" brushRef="#br0" timeOffset="211049.41">25140 16398 71 0,'0'0'250'0,"0"0"-180"0,0 1-39 0,0 10 11 16,-8 7 10-16,-4 1-9 15,1 4-8-15,-1 1-7 0,-5 5 0 16,1 3-5-16,-1 0 3 0,-1 1-8 15,3-1-9-15,1-1 1 0,3-2-3 16,3-4 0-16,6-3-6 0,0-4 0 0,2-3 1 16,0-2-1-16,2-4-2 0,13-2 12 15,3-5-14-15,7-2 2 0,4 0 2 16,4-10-14-16,2-4 34 0,2-1-37 15,-2 1 21-15,3-3-5 0,-3 2 0 16,0 0-2-16,-2-2 0 0,0 4 1 0,-4 1 2 16,-2-1-2-16,-2 3 0 15,-3 1-2-15,-3 2 1 0,-4 1 3 16,-3 3-15-16,-4 0 3 0,-6 1-2 15,0 2-3-15,-2-2-7 0,0 0-8 0,0 1-7 16,0 1-7-16,-4 0-12 0,-8 0-45 16,-1 0-126-16</inkml:trace>
  <inkml:trace contextRef="#ctx0" brushRef="#br0" timeOffset="211294.42">25393 16489 90 0,'0'4'220'16,"0"4"-87"-16,-3 5-90 0,-3 7 20 16,-4 3 1-16,-2 4-9 0,-1 0-24 15,3 6-10-15,-5 0-5 0,1-1 0 16,1 2 0-16,1-4-9 0,2-2-5 0,1-1 2 15,7-1 8-15,-2-5-18 0,4-3 4 16,0-5-4-16,13-4-18 0,1-4-17 16,5-1-13-16,3-4-34 15,-1 0-55-15</inkml:trace>
  <inkml:trace contextRef="#ctx0" brushRef="#br0" timeOffset="211830.45">25783 16892 205 0,'-4'1'74'0,"0"-1"-12"16,0 0-6-16,2 0-19 0,0 0-7 0,0 0-4 15,2 0 3-15,0 0-1 0,0 0-8 16,0 1-9-16,0 0-6 0,6-1 0 15,6 2 5-15,7-2-5 0,1 0 1 16,1 0-1-16,6 0-3 0,-2 0 1 16,2 0 5-16,2-1 2 0,-5-2-1 15,-5 1-1-15,0-2 3 0,-9 3-6 16,-4-1-3-16,-2 1 1 0,-4 0 1 15,0 0 1-15,0 1-3 0,0-3-1 16,0 3-6-16,2-2-17 0,0-1-29 0,1-1-37 16,3-4-64-16</inkml:trace>
  <inkml:trace contextRef="#ctx0" brushRef="#br0" timeOffset="212250.48">26438 16892 64 0,'-4'0'121'0,"-4"0"-69"16,2 0 24-16,0 0-14 0,-3 0-10 15,5 1-11-15,-2-1-2 0,6 0-4 0,-2 0-9 16,0 0 0-16,2 0-5 16,0 0-4-16,0 0-6 0,0 0-5 0,2 0 0 15,8 0 0-15,3 0 1 0,1 2 1 16,5-2-1-16,-1 0-3 0,9 0 0 15,2 0 0-15,2 0-2 0,4 0 1 0,-2 0-1 16,3 0-1-16,-7-1 0 0,-1-3-1 16,6-5-1-16,-6 0-5 15,-1 0 7-15,0-1-52 0,-4 2 6 16,-13-1 26-16,-6-4-141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8T10:31:39.16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2361 2784 7 0,'0'0'113'0,"0"0"-92"16,0 0 8-16,0 0 16 0,0 0-22 0,0 0-1 15,-4 0 0-15,4 0-3 16,-5 0-5-16,3 0 2 0,-2 0-6 16,2 0 0-16,0 1 2 0,0 1 1 0,0 0 0 15,0 0-9-15,2-1 5 0,-2-1-1 16,2 0-2-16,-2 1 0 0,2-1 1 15,-4 1-2-15,4 0 2 0,0 1-1 16,0 0 3-16,-2-1 1 0,2-1 1 16,0 1-2-16,-3 1 0 0,1-2 3 0,2 2-2 15,-2-2-4-15,2 1 3 0,-2 1-1 16,-2-2-3-16,4 2 1 15,-2 0 2-15,0-2-2 0,2 0-1 16,-2 0 2-16,2 0 0 0,-2 0-1 0,2 1 1 16,0 0-5-16,0-1 2 0,-2 1 0 15,2-1-2-15,0 0 0 0,0 0-1 16,0 0 1-16,0 0-1 0,0 0-2 15,0 0-1-15,0 0 0 0,0 0 2 16,8 0-1-16,0 0 2 0,3 0 0 0,-1 0 0 16,2 0 0-16,1 0-1 0,1 0 1 15,1 0 1-15,1-2-3 0,-1 0 2 16,-1 0 0-16,3 1 0 0,-3 1-1 15,3-1 0-15,-3 1 1 0,3 0 0 16,3 0-2-16,1-1 0 0,0-1 2 16,-1-1-1-16,3 1-1 0,0-2 0 15,-2 3 2-15,-5-1 0 0,1 1-2 16,-1-1 0-16,-3 2 1 0,1 0 1 15,1-1-1-15,-3 1-1 0,0 0 2 0,3 0 0 16,-3 0-2-16,5 0 1 0,-3 0 0 16,3 0 1-16,-5 0-1 0,5 0 0 15,1 0 1-15,-5 0-1 0,-1 0-1 16,3 0 1-16,-1 0 1 0,3 0-1 15,-1-3-1-15,1-1 1 0,-1-1 2 16,1 1-2-16,-5 1-1 0,1-1 1 16,-7 2 1-16,-2 0 0 0,0 0-2 15,0 1 1-15,-4 1 1 0,0-1 0 16,2 1-2-16,-2 0 0 0,0 0 2 15,2 0-1-15,-2-1-1 0,2 1 0 0,0 0 2 16,-2 0 0-16,0 0-3 0,2 0 2 16,-2 0 2-16,0 0-1 0,0 0-1 15,3 0-2-15,-3 0 5 0,0 0 0 16,0 0-3-16,0 0 1 0,0 0 0 15,0 0 0-15,0 2-1 0,0 1 0 16,-3 0 1-16,1 0-1 0,2-1-6 16,-2-1-3-16,2-1-11 0,-2 0-11 15,-2 0-27-15,0 0-41 0,-4 0-129 16</inkml:trace>
  <inkml:trace contextRef="#ctx0" brushRef="#br0" timeOffset="1660.09">2011 2414 55 0,'0'0'11'15,"0"0"12"-15,0 0 16 0,0 0-21 16,0 0 6-16,0 0 6 0,0 0-3 16,-2 0-3-16,2 0 3 0,0 0-3 15,0 0-2-15,0 0-4 0,0 0 1 16,0 0 5-16,0 0-7 0,0 0-5 0,0 0 1 15,0 0 2-15,0 0-6 0,0 0-3 16,0 0 1-16,0 0-4 0,0 0 4 16,9 0-1-16,-1 0 0 0,-2 1 0 15,4 0 1-15,1-1-4 0,-1 1 1 16,2-1 3-16,1 2-1 0,3 0-5 15,-1 1 5-15,1-1 0 0,3 1-4 16,0-1 0-16,-3-1 1 0,3 4 0 16,-1-2-1-16,1-1-2 0,-1 1 1 15,3 1 0-15,-2-1-1 0,1 0-1 0,1 0 1 16,0-1 2-16,2 2-2 0,1-3 1 15,1-1 1-15,0 0 1 0,-2 0-3 16,-3 0-2-16,-3 0 3 0,-1 0 2 16,1 0-3-16,-3 1-3 0,3 0 3 15,0-1 3-15,-3 1-2 0,3 0-4 16,-1-1 5-16,1 0 0 0,1 0-2 15,1 0-1-15,-3 0 1 0,1 0 3 16,1 0-4-16,-1 2 0 0,0-2 2 16,-1 0 0-16,1 1-1 0,-1 0 0 15,-1 0 0-15,-1 0 0 0,-2-1-1 0,3 1 1 16,2 0 0-16,1 0 0 0,-1-1 0 15,3 1 1-15,1-1-1 0,0 0 0 16,-1 0 0-16,-3 0 0 0,1 0-1 16,-1 0 2-16,0 0-1 0,-1 0 0 15,1 0-1-15,1 0 4 0,-1 0-3 0,-1 0-2 16,3 0 2-16,2 0 2 15,-5 0-1-15,3-3-2 0,-3 1 1 16,-1-3 1-16,-3 4 0 0,-2-1-2 16,3 1 1-16,-3 1 2 0,1 0-2 0,3 0-1 15,-2 0 3-15,5-1-2 0,-3-1 0 16,1 0 0-16,1 0 0 0,1 0 1 15,4 2-1-15,-3-2-1 0,1 1 1 16,-1 0 0-16,5-1 1 0,-4 2-2 16,1-2 1-16,-3 2 2 0,-3 0-2 0,-1 0-2 15,-3 0 2-15,1 0 1 0,-3 0-1 16,2 0-1-16,-2 0 2 15,-3 0 1-15,1 0-2 0,0 0-1 16,-4 0 1-16,0 0 2 0,0 0-2 0,-2 0-1 16,2 0 1-16,0 0 2 0,-2 0-2 15,2 0-1-15,0 0 1 0,-2 0 2 16,0 0-2-16,0 0-1 0,0 0 2 15,0 0-2-15,0 0 2 0,0 0 0 16,2 1 1-16,-2-1 2 0,0 0-1 0,0 0-2 16,0 0 0-16,0 0 3 0,0 0-3 15,0 0-1-15,0 0-4 16,0 0-3-16,0 0-19 0,-6-1-22 15,2-8-43-15,-6-3-95 0</inkml:trace>
  <inkml:trace contextRef="#ctx0" brushRef="#br0" timeOffset="5245.3">2782 2417 24 0,'0'0'67'15,"0"0"-58"-15,0 0 21 0,0 0 5 16,0 0-18-16,0 0-1 0,0 0 3 15,0-1 1-15,0-1 0 0,0 0-3 16,0-1-5-16,0 1 2 0,0 0 0 16,0-1-4-16,0-1 1 0,0 0-4 15,0 0-2-15,0-2 2 0,0 0 2 0,0-3-2 16,0 2 1-16,0 0-4 15,0-2 3-15,0-1-3 0,0-2-1 16,0 0 0-16,0-1 0 0,0 0 5 16,0 1 0-16,0-2-5 0,0-2 3 0,0-1 1 15,0-2 0-15,0 1 0 0,0 0 0 16,0 0 0-16,0 0 1 0,-2 0-2 15,0-1 5-15,-2 1-6 0,2 0 0 16,0 4-5-16,-2 1 8 0,4 2-4 16,-4 0 1-16,2 0-3 0,0 0 1 0,2 0-2 15,0-1 1-15,0-1-2 0,0 0 1 16,0 0 2-16,0-2-3 15,0 2 0-15,0 0 0 0,0 1 3 16,0 3 0-16,0-1 0 0,0 0 1 0,0 1 2 16,0-1-3-16,0 2 0 0,-3 0-1 15,3 0 3-15,-2 0 0 0,2 2-3 16,-2 1 1-16,2-1 1 0,0 3-5 15,0 0 3-15,0 0 0 0,0 2 2 16,0 0-2-16,-2 1 0 0,2 0 0 0,0-1 3 16,0 1-1-16,-2 0-2 0,2-1-1 15,0 1 2-15,0 0-1 0,0 0-3 16,0 0 2-16,-2 0 0 15,2 0 0-15,0 0-2 0,0 0 1 0,0 0 0 16,0 0 0-16,0 0-2 0,0 0 1 16,0 0 2-16,0 0-1 0,0 0-2 15,0 0 2-15,0 0 1 0,0 0-2 16,0 0-2-16,0 0 5 0,0 0-3 15,0 0-1-15,0 0 1 0,0 0-1 0,0 0 4 16,4 0-2-16,-4 0-2 0,4 0 2 16,1 0 2-16,-5 0-2 15,4 0-2-15,0 0 2 0,-2 0 2 0,4 0-2 16,-2 0-4-16,0 0 6 0,5 0 0 15,-5 0-2-15,2 0-4 0,0 0 6 16,0 0 0-16,3 0-4 0,-3 1 0 16,2 0 4-16,0 0 0 0,1 1-4 15,-1 0 0-15,0-1 2 0,0 1 4 16,3-1-6-16,1 0 0 0,-1-1 4 0,1 2 0 15,2-2-2-15,-3 0-4 0,5 0 4 16,1 0 4-16,-1 0-4 0,1 0-4 16,-3 0 6-16,1 0 0 0,1 0-2 15,-3 0-4-15,-1 0 6 0,3 0 0 16,-3 0-2-16,0 1-2 0,1 1 4 15,-3 0-2-15,3-2 0 0,-1 0-2 16,0 0 2-16,3 0 2 0,-1 0-2 16,5 0 0-16,-3 0 0 0,3 0 0 15,-2 0 0-15,-1 0 0 0,1 0 0 16,-3 0 1-16,3 0-2 0,-1 0 1 0,1 0 0 15,-3 0 0-15,3 0 0 0,-5 0-2 16,1-2 4-16,-3 0-2 0,4 2 0 16,-3-2 0-16,3 1 0 0,1-1 0 15,-1 2 0-15,-4-1 0 0,3 0 0 16,-1 1 1-16,3 0-1 0,-1 0-1 15,1 0 1-15,1 0 2 0,-1 0-2 16,1 0-1-16,-3 0 1 0,3 0 1 16,-1 0-1-16,-1 0-1 0,1 0 1 15,1 0 2-15,3 0-3 0,-1 0 0 0,1-2 2 16,-3-1 1-16,1 0-2 0,0 0-1 15,-3 1 2-15,0-2-3 0,3 0 2 16,-5 1 2-16,3-1-4 0,-3 0 3 16,-3 0-1-16,3 2-1 0,0-1 2 15,-1 0 0-15,-3 2-2 0,0 0 1 0,0 0 0 16,1 0 2-16,-1 0-2 15,2 0-1-15,-1 0 2 0,1 0 0 16,-2 1 0-16,3-1-2 0,-3 1 4 16,2-1-2-16,0 1 0 0,1 0-1 0,-3 0 2 15,2 0 1-15,5 0-3 0,-5 0 0 16,5 0 0-16,-5 0 1 0,5-1-1 15,-3-2-1-15,0 1 2 0,1 0 1 16,1 0-2-16,-3 1-1 0,1-1 2 16,2 0 1-16,-3 1-3 0,3 1 0 0,-3 0 2 15,-3 0 1-15,0 0-2 0,0 0-1 16,1 0 1-16,-3 0 1 15,-2 0-1-15,-2 0 0 0,0 0 0 16,2 0 2-16,-4 0-3 0,4 0 0 0,0 0 2 16,3 0 0-16,-1 0-1 0,2 0-1 15,-2 0 2-15,1 0 0 0,-5 0-1 16,4 0-1-16,0 0 2 0,4-1 0 15,5-1-2-15,-1-1 0 0,3 0 1 16,-1 1 2-16,-1-1-2 0,1 3-1 0,3-1 2 16,0-3 0-16,-1 1-2 0,1 1 0 15,-1 1 2-15,-3 1 0 16,1 0-1-16,1-1-1 0,-7 1 1 15,3 0 1-15,-1 0-1 0,-2 0-1 16,1 0 2-16,3-1 0 0,1-1-2 0,1 0 0 16,1-1 2-16,-1-1 1 0,5 0-4 15,-2 1 4-15,1 2-4 0,1-1 4 16,-2 1-3-16,-3-1 1 0,-1-1 1 15,-3 2 0-15,-4-1-1 0,0 1-1 16,-3 1 2-16,-3 0 0 0,0 0-1 0,-2 0-1 16,2 0 1-16,0 0 3 0,2 0-5 15,-4 0 1-15,4 0 2 0,2 0 1 16,-2 0-2-16,5 0-2 15,1 0 2-15,2 0 2 0,7 0-2 0,4 0-2 16,2 0 4-16,-5 0-2 0,5-2 0 16,0 1 0-16,-2-1 0 0,1 0 0 15,1 0 0-15,-2 1-2 0,0 0 4 16,-5 0-2-16,1 1 0 0,-5 0 0 15,-3 0 0-15,1 0 0 0,-4 0 0 0,1 0 0 16,-1 0 0-16,0 1 1 0,-2 0-1 16,3 0-1-16,-1 3 2 0,2-3-1 15,-1-1 0-15,5 0 0 0,-2 0 0 16,5 0 0-16,2 0 0 0,-1 0 0 15,3 0 1-15,-3 0 0 0,1 0-1 16,0-1-1-16,-3-1 1 0,1 2 2 16,-1-1-3-16,1 1 1 0,1 0 1 15,-1 0 1-15,0 0-2 0,-3 0-1 16,3 0 3-16,-1 0-2 0,3 0 1 0,1 0-1 15,-1 0 2-15,4 0 0 0,-5 0 0 16,3 0-2-16,0 0 2 0,-3 0 0 16,-1 0-1-16,3 0-1 15,-1 0 2-15,0 0-2 0,1 4 0 0,-1-4 2 16,2 1 0-16,-3 1 0 0,3 0-1 15,0 0 0-15,-1 2 0 0,1-3 2 16,2 0-3-16,-1 0 1 0,1-1-2 16,0 0 3-16,2 0-2 0,-1 0 0 15,1 0 1-15,2 0 0 0,0 0-1 0,0 0 0 16,-4 0 1-16,-3 0 1 0,-3 0-2 15,-3 0 0-15,-1 0 2 0,1 0 0 16,-1 1-2-16,1-1 0 0,-2 2 2 16,1-2-3-16,-1 1 2 0,1 0-2 15,-1-1 3-15,5 2-1 0,-1 1-1 0,1-2 0 16,-3 0 1-16,3 0 1 15,-1-1-3-15,1 0 1 0,1 0 2 16,-1 0-2-16,-1 0 0 0,-1 0 0 16,1 0 1-16,3 0 0 0,-7 0-2 15,5 0 1-15,-5 1 1 0,1-1 0 0,1 0-1 16,-1 1-1-16,1-1 2 0,3 2 0 15,-1-2 0-15,1 0-1 0,1 0 2 16,-1 0-2-16,4 0 0 0,-3 0 0 16,3 0 2-16,-1 0 0 0,-1 0-3 15,0 0 1-15,-1 0 1 0,-3 0-1 0,-3 0 0 16,1 0 0-16,-3 0 1 15,-2 0 1-15,3 0-2 0,-1 0-2 16,2 0 4-16,1 0-2 0,1 0 0 16,3 0 0-16,1 0 0 0,3 0 0 0,-2 0 0 15,1 0 0-15,1 0 1 0,-3 0-1 16,-1-1 0-16,4 0-1 0,-3-1 2 15,-1 0 0-15,-1 1-2 0,1-2 1 16,-1 1 0-16,1 0 1 0,-3-1-2 16,3 1 1-16,-5 1 1 0,1 1 0 15,-3-1-2-15,0 1 0 0,-1 0 2 0,-1 0 0 16,-4 0-2-16,-2 0 0 15,0 0 3-15,0 0-2 0,-2 0 0 16,0 0-1-16,0 0 2 0,0 0 0 0,0 0-2 16,2 0 0-16,3 0 2 0,-3 0 0 15,4 0-2-15,-4 0 0 0,4 0 2 16,0 0 0-16,-2 1-2 0,3-1 1 15,-5 1 1-15,4-1 0 0,-4 0-2 16,2 0 0-16,0 0 2 0,0 0 0 0,0 0-2 16,3 0 0-16,3 0 2 0,2 0 0 15,7 0-2-15,2-1 1 0,-3-2 0 16,-3 2 1-16,1 0-2 15,-3 1 0-15,1 0 2 0,-3 0 0 0,-1 0-2 16,-4 0 0-16,0 0 2 0,-4 0 0 16,-2 0-2-16,2 0 1 0,0 0 0 15,3 0 1-15,-3 0-2 0,2 1 0 16,0 0 2-16,2 1 0 0,-4-2-2 15,2 0 0-15,0 0 2 0,-4 0 0 0,3 0-2 16,-3 1 1-16,0-1 1 0,0 0 0 16,0 0-1-16,0 0-2 0,4 1 3 15,-2 0-1-15,2-1-1 16,0 0 1-16,4 0 0 0,3 1 1 0,5-1-2 15,5 0 0-15,2 0 2 0,1 0 0 16,-1 0-2-16,-2 0 0 0,4 0 2 16,-3-2-1-16,-1 2-1 0,2-1 1 15,-5 0 0-15,-5 1 1 0,3 0-2 16,-5-1 0-16,-3 1 2 0,4-1 0 15,-1 1-2-15,3 0 0 0,1-1 2 0,1 1 0 16,3 0-2-16,-1 0 1 0,1 0 1 16,-3 0-1-16,-1 0 0 0,-1 0-1 15,-3 0 2-15,1 0-1 0,-6 0 0 16,1 0-1-16,-5 0 2 0,0 0 0 15,-2 0-2-15,0 0 0 0,0 0 2 16,2 0 0-16,-2 0-2 0,0 0 0 16,0 0 2-16,0 0 0 0,0 0-2 15,0 0-1-15,2 0 3 0,2 1-1 16,0-1 0-16,2 0-1 0,-4 0 2 0,-2 0-1 15,0 0 0-15,0 0-1 0,0 0 3 16,0 0 0-16,0 0-5 0,0 0 0 16,-4 0 3-16,0-2-4 0,-2 1-6 15,4-1-6-15,-4 2-2 0,4-2-11 16,2 2-21-16,-3 0-26 0,-3-2-66 15</inkml:trace>
  <inkml:trace contextRef="#ctx0" brushRef="#br0" timeOffset="15341.87">8448 1685 29 0,'0'1'47'15,"0"2"-26"-15,-2-1 10 0,2-2 0 16,0 0-15-16,0 0-7 0,0 0 12 15,-2 0-3-15,2 0-7 0,0 0-2 16,-2 0-1-16,0 0-1 0,2 1-1 0,0-1-2 16,0 0-1-16,0 0 3 0,-2 0-2 15,2 0 0-15,-2 0-2 0,2 1 2 16,-2 0-2-16,0 0 0 0,0-1 0 15,0 0 2-15,2 1-1 0,0-1 2 16,0 0-2-16,-2 0 5 0,0 1 4 16,2-1-3-16,0 0-2 0,-3 0 3 15,1 0-3-15,2 0 2 0,0 0-2 16,0 0 0-16,0 0 2 0,0 1-3 15,0-1 0-15,0 0-1 0,0 0 3 0,0 0 1 16,0 0 0-16,0 0-3 0,0 0-3 16,0 0-1-16,0 0 0 0,0 0-2 15,2 0 4-15,3 0-3 0,-3 0 3 16,4 0-3-16,-2 0 2 0,2 0-1 15,5 0-2-15,-3-1 3 0,2 0 0 16,3 0 1-16,-3 1-3 0,0 0 0 16,5 0 2-16,-5 0-3 0,4-1 0 15,-3 0 2-15,5-1 0 0,-1 1-2 16,-1-3 0-16,9 2 1 0,-4-1 0 0,1 1-2 15,1 0 1-15,2-1 1 0,-3 1 0 16,5 1-2-16,-4 1 1 0,2 0 1 16,-5 0 0-16,1 0-2 0,-3 0 1 15,3 0 1-15,0 0 0 0,-1 0-2 16,-1 0 0-16,1 2 2 0,1 1 0 0,0 1-2 15,-3-2 1-15,5 2 1 16,-3-1 0-16,-1 1-2 0,4-1 0 16,-3 0 3-16,-1-1-2 0,3-1-1 15,-3 0 1-15,1 0 1 0,-1 0 1 16,-3 1-4-16,3 0 1 0,0-1 2 0,-3-1 1 15,0 5-4-15,1-3 1 0,2 2 2 16,-1-1 1-16,-4-1-4 0,5 1 2 16,4-3 2-16,-1 2-5 0,1-1 6 15,6-1-3-15,-2 1-3 0,2-1 4 16,-1 0-2-16,-1 0 1 0,2 0 1 0,-2 0 1 15,0 0-2-15,-3 0-2 16,1 0 4-16,-4-1-5 0,-5 1 6 16,-3-2-3-16,-3 2 1 0,-4 0-1 15,-2 0-1-15,4 0 1 0,-4 0 0 0,5 0 1 16,1 0-1-16,0 0-1 0,4 0 2 15,3 0 2-15,-3-1-6 0,1 1 4 16,3-4-1-16,3 2 2 0,4-1-1 16,-3 0 2-16,-1 1-1 0,-5 1-1 15,-5 0-2-15,1 1 1 0,-4 0 1 0,-4 0-1 16,0 0 0-16,-2 0-1 0,0 0 2 15,0 0-1-15,0 0 0 16,0 0-1-16,0 0 2 0,0 0 0 16,0 0-2-16,0 0 2 0,0 0-1 0,0 0 1 15,0 0-2-15,0 0 1 0,0 0 3 16,0 0 0-16,0 0-3 0,0 0 0 15,0 0 0-15,0 0 0 0,-2 0 0 16,0 0-2-16,-2 0-1 0,2 0 1 16,0 0-5-16,0 0 1 0,2 0 0 15,-2 0 0-15,0 0-7 0,2 0 7 0,0 0-5 16,0 0 2-16,0 0-3 0,0 0 4 15,0 0 4-15,0 0 0 16,0 0 3-16,0 0-1 0,0 0 3 0,0 0-1 16,0 0 0-16,0 0 0 0,0 0 2 15,0 0-3-15,0 0 3 0,0 0 3 16,0 0 0-16,0 0-1 0,0 0 0 15,0 0 0-15,0 0 1 0,0 0-4 16,0 2 3-16,0 1 2 0,0 2 3 0,0 1-3 16,4 0-2-16,-4 1 2 0,2-1 0 15,0 2-2-15,0 2 0 0,0 1-3 16,2 2 2-16,-2-1 7 0,2 2-8 15,-1 2 2-15,3 0 1 0,-2 3 4 16,2-1 3-16,0 1-8 0,-2-1-2 16,1 2 5-16,-1 0 1 0,2 0-4 15,-4 2 4-15,4-1-2 0,-2 3 0 16,-2-3 9-16,2 1-16 0,-4-3 7 15,0-1-4-15,0-2 1 0,0-2-1 16,0 0 2-16,0 1-3 0,0-1 0 0,-4 0 2 16,0 1 0-16,4 2-2 0,-2 3-2 15,2 0 6-15,-2-1 18 0,2-4-18 16,0-1-4-16,-2-2 3 0,0 3-4 15,2 0 1-15,-2-2 0 0,0-1 1 16,2-1-1-16,0 1-2 0,0 3 1 16,-2 7 2-16,0 0-1 0,2-2 4 15,-4-2-3-15,4-3-3 0,-3 6 3 16,1 0-2-16,0 2 1 0,2-3 2 15,0-2-3-15,-2-1 0 0,2 4 0 0,0 1 1 16,-2 1 3-16,2-1 1 0,0-3-3 16,0-1 0-16,-2-3-1 15,0 0-1-15,2 2 1 0,-4 3 0 0,2-3 1 16,0 1-1-16,0-7-1 0,0-2-1 15,2 0 1-15,-4 3-1 0,1 0 1 16,-1 1 2-16,2-1-1 0,2-1-2 16,0 3 0-16,-4 6 3 0,2 1-2 15,0 2 0-15,2-5 0 0,0-4 1 16,0-3 0-16,0-2-2 0,-2 1 0 0,0 2 2 15,0 3 0-15,2 2-2 0,-2 0 1 16,2-5 0-16,0 0 1 0,0-2-2 16,-2 0 1-16,2 1 1 0,-2-2-1 15,2 1-1-15,0 4 1 0,0 1 1 16,0-2 0-16,0-3-2 0,0-5 0 0,0-2 3 15,0 1-2-15,0-2-1 16,0 0 0-16,0-1 2 0,0 0 0 16,0 0-2-16,0 3 1 0,0-1 1 15,0 0-1-15,0 1-1 0,0-1 0 0,0-2 2 16,0 2-1-16,0-1-2 0,0-1 0 15,0 1 2-15,0 0 1 0,0-2-3 16,0 0 4-16,0 0-4 0,0 0 3 16,0 0-2-16,2 0 3 0,-2 1-4 15,0-1 3-15,0 0 0 0,0 0-1 16,0 0-2-16,0 0 3 0,0 0-1 0,0 0 0 15,0 0 2-15,0 0-1 16,0 0-1-16,0 0-1 0,0 0 2 16,0-1 0-16,0-1-2 0,0 0 1 0,0 1 1 15,0 0 0-15,0-2-2 0,0 1 1 16,-2-1 1-16,2 1 0 0,0 0-2 15,0 1 0-15,0-1 2 0,0-1 0 16,0 0-2-16,0 1 0 0,0-1 3 16,0-1-2-16,0 0-1 0,0 0 0 15,0-1 3-15,0 1-2 0,2 0 0 0,4-2-2 16,-2 2 3-16,0 1 0 0,0-1-2 15,5 1 0-15,-3-1 2 16,2 3-1-16,0-2-1 0,1 2 0 16,1 0 2-16,0 0 0 0,1 1-3 0,1 0 2 15,0 0 1-15,1 0-1 0,-1 0-1 16,3 2 0-16,-3 3 2 0,0-2 1 15,1 5-3-15,-1 0 1 0,3 2 2 16,1 2 3-16,1-1-4 0,-5 3 0 16,3-1-1-16,-7 2 3 0,-4-1-3 0,0 1 1 15,-2 0 2-15,0 2 1 0,-2 1-4 16,0 1 0-16,-4 2 4 15,-4-2-1-15,0 1-1 0,-1 0 0 16,-1-1 0-16,2 0 3 0,-3-2-4 0,-3 0 1 16,2-3 0-16,-3 0 0 0,-1-3-2 15,-3 0 2-15,2-2-3 0,1-2 3 16,-3-1-1-16,3-2-1 0,3-1 2 15,3-3 0-15,0 0-3 0,-1 0 1 16,3 0 1-16,0 0-1 0,0 0 0 0,5-3-1 16,-3-1 2-16,4 3 0 0,-2-1-2 15,2-1 1-15,2-1 1 0,0 2-1 16,0 0-1-16,0 1 1 0,0 1 0 15,0 0 0-15,0 0-3 0,0 0 1 16,4-2 2-16,2 2 0 0,5 0-2 16,-3 0 4-16,2 0-4 0,3 4 2 15,-1-1 2-15,0 3-2 0,-1-3-2 16,3 2 2-16,-1 3 1 0,-1 0-1 15,5 2-1-15,-1 4 1 0,1 2 1 0,-1 0 0 16,1 2-2-16,-3 0 2 0,3 2-2 16,-5 1 1-16,-1 1 2 0,-3-1-1 15,-6-1-2-15,-2 2 2 0,0 0 2 16,-2-1-3-16,-11-2 0 0,3 0 0 15,0-1 2-15,-3-2 0 0,3-1-4 16,0-2 4-16,-3 1-1 0,1 0-1 16,-5 0-1-16,7-3 2 0,0-2 1 15,-1-1-3-15,1-3 2 0,0 0-2 16,-3-1 4-16,-1-2 0 0,-3-1-5 0,1-1 5 15,-7 0 1-15,0 0-2 0,-6 0-2 16,2 0 2-16,0-2 3 0,3-6-3 16,3-2-1-16,4 1 0 0,5-1 1 15,4 0-1-15,2 2-1 16,-1 2 0-16,5 1-1 0,2 1 2 0,0 2-5 15,0-1-5-15,0 0-6 0,2 0-14 16,13 1-9-16,1-1-28 0,3-7-45 16,2-4-213-16</inkml:trace>
  <inkml:trace contextRef="#ctx0" brushRef="#br0" timeOffset="16298.93">10141 3009 143 0,'0'-1'31'16,"0"0"-5"-16,0 0 24 0,0-1-9 0,0-1-11 16,0 1-3-16,-2 2-3 0,-4 0-5 15,0 0-5-15,-2 0-3 0,1 0 2 16,-5 0-2-16,0 0 1 0,1 0 1 15,-3 0-4-15,3 0 2 0,-5 2-4 16,-3 6 0-16,1 1 1 0,-5 1-1 16,-4 3 2-16,0 0-1 0,-6 2 0 15,0 1-3-15,-2 5 1 0,0 2 6 16,2 2-2-16,0 2 2 0,4 1-7 15,4 1 3-15,-2 5-3 0,0 3 1 16,2 3-3-16,-2 3 3 0,3 3-2 0,-1 4 2 16,0 4-5-16,4 5 4 0,-1 4-2 15,3 4 0-15,2 4-1 0,1 1 0 16,4 0 3-16,5-2-6 0,-1-3 6 15,8-2 3-15,0-2-1 0,0-1-2 16,12-3 1-16,9-4-2 0,4-3 1 0,4-3-1 16,6-8-2-16,8-2 1 15,7-8 0-15,2-5 0 0,12-4-2 16,4-12 1-16,6-6 3 0,3-4-4 15,1-7 0-15,3-10 3 0,4-2 2 0,0-1-5 16,1-4 3-16,-1-2-1 0,-2 1 2 16,-3-3-4-16,-7 0-1 0,-7-4 3 15,-10 0 1-15,-13-4-4 0,-8-4 0 16,-8-1 1-16,-6-7 2 0,-5-7-2 15,1-6-1-15,-5-9-1 0,-1-9 1 0,-9-6-4 16,-2-9-3-16,0-3 1 0,-4-3-2 16,-11 2-5-16,-10 4-1 0,1 8 5 15,-16 10 3-15,-7 12-1 0,-7 10 1 16,-8 8-1-16,0 9-6 0,0 6 7 15,4 8 1-15,4 10 5 0,3 5 1 16,5 7-1-16,-1 1-3 0,1 0 0 16,1 9-29-16,3 2-16 0,3 3-11 15,2-2-39-15,2 1-164 0</inkml:trace>
  <inkml:trace contextRef="#ctx0" brushRef="#br0" timeOffset="17871.02">9829 4162 165 0,'0'0'42'0,"0"0"4"0,0 0 5 15,0 0-16-15,0 0-8 0,0-1-5 16,2 1-14-16,-2 0 1 0,2 0-1 16,-2 0-2-16,2 0 2 0,0 0 3 0,-2 2 1 15,2 2 1-15,-2-2 0 0,0 3 0 16,3 1-1-16,-3 2 0 0,2 1-3 15,-2 1 2-15,0 4-4 0,0 0 3 16,0 4-1-16,0 2-4 0,0 2 1 16,0 5 4-16,-7 2-6 0,1 3 26 15,2-3-15-15,-2-2-9 0,6-5-2 16,0 3-3-16,0 2 2 0,0-2 1 15,0 0 16-15,-2-5-15 0,2-8-3 16,-2-2-2-16,2-3 0 0,0-3 0 0,0-1 2 16,0-1 0-16,0-2-8 0,0 0-11 15,-2 0-25-15,2-6-32 0,-2-7-40 16,0 1-181-16</inkml:trace>
  <inkml:trace contextRef="#ctx0" brushRef="#br0" timeOffset="19826.12">9881 4768 54 0,'0'0'107'0,"0"0"-83"16,0 0 17-16,0 0 14 0,0 0-18 15,0 0-13-15,-4 2-1 0,0-1-1 16,-1 2-7-16,1-1-3 0,0 1 1 15,2 0 0-15,0 0-5 0,-4 2 1 16,4-1-1-16,0 0-2 0,-5 2 4 0,5 1-3 16,-2 3 0-16,0 1 2 15,2 2-5-15,0 3-1 0,-2 4-1 16,2 5 3-16,-2 2-4 0,2 4 27 15,2 0-19-15,-2 2-4 0,2 1-2 0,-3 0-1 16,3 1 1-16,0-2-2 0,0-1 2 16,0-1-3-16,0 0 0 0,3 6 2 15,-1 2 0-15,-2 4-2 0,0 2 0 16,0-4 3-16,0-2-1 0,0 0-2 15,0-1 0-15,0 1 3 0,0 2 7 16,0-1-5-16,-2-2 2 0,-3-3 0 0,3-5 0 16,2-2-4-16,-2-3 0 15,2-1 1-15,0-1-1 0,0-2-2 16,0-1-2-16,2-1 4 0,-2 3-2 15,4-2-1-15,-1-2 0 0,-3 1 3 0,2-3-3 16,-2 2 0-16,2-3 0 0,0-2 2 16,0-2 0-16,-2-3-2 0,0-3-1 15,2-2 3-15,-2 0-1 0,0-2-2 16,0 0 0-16,0 0 3 0,0 0-1 15,0-1-2-15,4 0 0 0,-4 0 2 0,0 0 1 16,0 0-3-16,0 0 1 16,2 0-1-16,-2 0 3 0,0 0-3 15,0 0 1-15,0 0 1 0,0 0 0 16,0 0-2-16,0 0 0 0,0 0 3 0,0 0-2 15,2 0-1-15,-2 0 1 0,0 0 1 16,0 0 0-16,0 0-2 0,0 0 1 16,0 0 2-16,0 0-1 0,0 0-2 15,0 0 2-15,0 1 0 0,0-1 0 16,0 0-1-16,0 0 1 0,0 0 1 0,0 0 0 15,0 0-4-15,2 0 1 0,-2 0 4 16,2 0-3-16,-2 0 0 0,0 0 0 16,0 0 1-16,0 0-2 15,0 0 2-15,0 0-2 0,0 0 2 0,0 0-2 16,0 0 2-16,0 0-2 0,0 0 3 15,0 0-1-15,0 0-2 0,0 0 0 16,0 0 3-16,-2 0-2 0,0 0-1 16,2 0 0-16,0 0 2 0,0 0 0 15,0 0-2-15,0 0 0 0,0 0 3 0,0 0-1 16,0 0-2-16,-2 0 0 0,2 0 2 15,-2 0 0-15,-2-1-2 0,4 0 0 16,0 0 3-16,-2-1-2 0,2 1-1 16,0-1 0-16,0 1 0 0,-2 1 1 15,2 0-4-15,0 0 1 0,-2 0 0 16,2 0-1-16,0 0-2 0,-2 0-6 15,2 0-3-15,0 0-5 0,0 0-3 16,0 0 3-16,-2 0 2 0,2 3-1 16,-3-2 0-16,3 1 0 0,0-1 0 0,0 0 0 15,0-1 1-15,0 0 6 0,0 1 6 16,0-1 6-16,0 0-1 0,-2 0-1 15,2 0 4-15,-2 0-1 0,2 0-2 16,-2 0 1-16,2 0 1 0,0 0-2 16,0 0-3-16,0 0-4 0,-2 0-1 15,2 0-17-15,0 0-46 0,-2 0-56 16,-2 0-15-16,0-1 132 0</inkml:trace>
  <inkml:trace contextRef="#ctx0" brushRef="#br0" timeOffset="23408.33">9794 6157 3 0,'0'0'111'0,"0"0"-86"0,0 0-3 15,-2 0 12-15,-2 0-2 0,2 1-2 16,-2 0 0-16,-1 1-10 0,3-2 4 0,-4 1-8 15,2-1-2-15,0 1 0 0,-2 0-5 16,0 0-4-16,-1-1 2 16,-1 2-1-16,0-2-4 0,-3 0 0 15,-1 0 1-15,-2 0 8 0,-1 0-4 0,-1 1 0 16,-1-1 4-16,5 0-1 0,-3 0-3 15,-1 0-2-15,-3 0-1 0,0 0-1 16,-1 0 0-16,-1 0-3 0,-2 0 3 16,-4 1-2-16,-4 3 0 0,-6 3-3 15,-2 0 4-15,0 0 1 0,2-2-3 0,-3 3 3 16,1-3 4-16,-4 3-9 0,-5-1 2 15,-4-1 0-15,-6 3 2 0,1-4 0 16,-1 2 1-16,-2-2 0 0,6 0 1 16,-2-3 0-16,-2-1-2 0,-4 1 0 15,0-1 1-15,0-1-1 0,0 0-3 16,0 0 2-16,0 0 2 0,4 0 2 15,-2 0-4-15,5-2 2 0,-5-3-1 16,6-1-1-16,-2 1 1 0,0 0-1 16,3 0 0-16,-1-1 2 0,2 0-3 0,0-1 2 15,5 2-1-15,-1 0 3 0,3-1-3 16,-1-2 0-16,5 0 4 0,-4-1-3 15,3 1 2-15,-5 1-2 0,-1-2 1 16,3 1 0-16,-5-1-2 0,5 3-1 16,-1-1-1-16,5 1 3 0,-1 0-3 15,1 0 5-15,2 1-5 0,-3-1 3 16,5 1-3-16,0 1 1 0,-2 0 1 15,4 0 0-15,-1-1-1 0,1 1 0 16,0-2 1-16,0 3 2 0,2-2-3 0,-4 2 0 16,2 0 3-16,-1 1-4 0,1 0 1 15,-2-1 1-15,2 0-2 0,-6 0 2 16,6 0-1-16,-3-2-1 0,3 4 3 15,0-2-1-15,0 0-2 0,2 0 0 16,0 0 3-16,-2 0-1 0,-1 0-2 0,1 1 1 16,0 0 1-16,0 1 0 15,-2 0-2-15,4-1 1 0,-4 0 1 16,1 1-1-16,-3-1 0 0,0 0-1 15,0 1 3-15,-1-2-2 0,-1 0-1 16,0 1 1-16,-1-1 2 0,5 0-2 0,-2-1 0 16,2-1 4-16,-5 2-4 0,-1-1 1 15,4 0-1-15,-1 1 0 0,-1-2 2 16,2 0-3-16,-3 1 1 0,3 0 2 15,2-1-3-15,-2 2 2 0,1-2-2 16,3 1 1-16,0 1 2 0,-2-1-1 0,0 0-2 16,2 2 1-16,-3-3 1 15,5 1 0-15,0 1-2 0,-2 1 1 16,2-3 1-16,-2 2 0 0,0-1-2 15,2 1 0-15,0-1 3 0,-1 1-1 0,3 1-2 16,-2 2 0-16,2-2 2 0,0 1 0 16,0-1-2-16,4 0 1 0,-1 0 1 15,-3 2-1-15,2-4 0 0,-2 1-1 16,0 1 2-16,2-1-1 0,-4 0 0 15,2 1 0-15,-3-2 0 0,1 1 0 0,-2 2 0 16,-2-1 0-16,-2 0 0 0,-3 2 1 16,1-4-2-16,-4 3 1 15,1 0 0-15,-3 1 0 0,-1 0-1 16,5 0 0-16,1 0 2 0,3 0 0 0,4 0-2 15,2 0 0-15,2 0 3 0,2 0-2 16,0 0-1-16,2-1 1 0,0 0 1 16,0-1-1-16,0 0 0 0,3-1 0 15,-1 0 0-15,0 2 1 0,0-1-2 16,-2 0 1-16,7 1 1 0,-3-2-2 0,4 3 1 15,1-2 0-15,1 2 1 16,1 0-1-16,-1-1-1 0,1 1 1 0,1 0 0 16,7 0 0-16,0 0-1 15,3-1 1-15,1 0 1 0,2 0-1 0,0 0-1 16,0 1 1-16,2 0 1 0,0 0-1 15,0 0-2-15,0 0-1 0,0 0 2 16,0 0 1-16,0 0-2 0,2 0 1 16,-2 0 3-16,4 0-1 0,0 0-2 15,-4 0 2-15,0 0-1 0,0 0 1 0,3 0-2 16,-3 0 3-16,0 0 0 0,0 0 0 15,0 0-2-15,0 0 1 0,0 0 2 16,0 0-3-16,0 0-1 0,0 0 0 16,0 0 3-16,0 0-3 15,0 0 0-15,0 0 1 0,0 0 2 0,0 0-1 16,0-1-2-16,0 0 2 0,0-1 1 15,0 0-2-15,0 1-1 0,0 0 1 16,0 1 1-16,0-1-1 0,0 1-2 16,0 0 2-16,0-1 2 0,0 0-2 15,0-1-2-15,0 1 2 0,0-1 2 0,0 1-3 16,0-1 1-16,0 0 0 0,0-1 0 15,-3-2 0-15,1 1 0 0,0 0 0 16,2-1 0-16,-2 0 0 0,2-2 0 16,-2 0 0-16,2-1 0 0,0-1 0 15,-4-3 1-15,4 2-1 0,-4-4 0 16,4-1 1-16,-2 1-2 0,0-2 1 15,-2-1 2-15,4 2-2 0,-4-3-2 16,-1 2 2-16,5-2 1 0,0 2-1 16,0 1-1-16,0-2 1 0,0 3 1 0,0 2-1 15,-2 0-1-15,2-1 0 0,0 2 3 16,0-2-2-16,0-1-2 0,0-2 2 15,0 2 2-15,0-1-2 0,-2 1-1 16,-2-3 1-16,2 1 1 0,0-3-1 16,0 0-2-16,-2 1 2 0,4 0 2 15,-4-3-2-15,4 2-2 0,0-1 2 16,0-1 1-16,0-1-1 0,0 0 0 15,0 1 0-15,0-2-1 0,0 4 1 16,0 1 0-16,0 2 1 0,0 1-2 0,0-3 2 16,0 4-1-16,0-1 0 0,0-1 0 15,-2 1 0-15,0-2 0 0,2 0 0 16,-3 2 0-16,3-1 0 0,0-1 0 15,0 1 0-15,-2-5-1 0,2 2 1 16,0-1 1-16,-2-2-1 0,0 0 0 0,0-1 0 16,-2 0 0-16,2 1 0 15,-2-1 0-15,4 3-1 0,0-1 1 16,0 1 0-16,0 3 1 0,0-1-1 15,0 3-1-15,0 1 2 0,0 0-1 0,0 0 1 16,0 2-1-16,-4-1 1 0,0-1 1 16,-1 0-1-16,3-1-2 0,-2 1 2 15,2-1 0-15,0 0 0 0,2-1-2 16,0 1 3-16,0-1 0 0,0 0-2 15,0-2 0-15,0 0 0 0,0 1 2 16,0 0-2-16,0-1-1 0,0 1 1 0,0 0 2 16,0 2-2-16,-2 0 0 15,2 1 0-15,-2 0-1 0,0 1 2 16,2 0-1-16,0 1 1 0,0 1 2 15,0-1-3-15,0 2 0 0,0 0 0 0,0 0 2 16,0 1-1-16,0-2-1 0,0 2 1 16,0-2 2-16,0 2-2 0,0-2-2 15,0 1 3-15,-2-1 0 0,0-3-1 16,0 2-1-16,0-2 0 0,2 2 2 15,-2-1-2-15,2 0-1 0,0 1 2 0,0-2 1 16,-5 0-1-16,3 3-1 0,0-1 2 16,0-1 1-16,0-2-3 15,0-1 0-15,-2 0-1 0,4 1 0 16,0-2 1-16,-2 4 2 0,0 0-2 0,-2 1-1 15,4 0 1-15,-2-1-1 0,0 1 2 16,-3 0 1-16,-1 1-1 0,4 0-1 16,-4-1 1-16,4 0 1 0,0 1-1 15,0 1-2-15,0 1 1 0,0 1 2 16,2-2-1-16,0 0-2 0,-2 1 1 0,2-1 4 16,-2 0-4-16,-1-1 0 0,1-1 0 15,2 2 0-15,-2-3 0 0,2 2 0 16,-2 1 1-16,-2 0 2 15,2 2-2-15,0-1-1 0,0 2 0 0,-2 2 2 16,4-1-2-16,0 3 0 0,-2-1 0 16,0-1 1-16,-2 1 0 0,4 0-2 15,-3-2 1-15,3 1 2 0,0-1-3 16,-2-2-1-16,2 2 2 0,0 0 1 15,0 2-2-15,0 0 0 0,0-4 1 0,0 1 1 16,0-1-1-16,0 0-2 0,0 1 3 16,0-2 0-16,2 0-1 0,-2-1-1 15,0 0 1-15,3 1 1 0,-1 0-1 16,2 0-1-16,-2 2 1 0,-2 2 1 15,2 1-1-15,2-1-2 0,-2 0 3 16,0 0 0-16,0-1-1 0,-2-1-1 16,0 3 2-16,2-1-1 0,0 0 0 15,-2 1 0-15,4-2 0 0,-4 3 1 16,3 0-1-16,-1-1-1 0,0 2 1 0,-2-1 1 15,0 0-1-15,2 1-1 0,-2-2 1 16,0 1 2-16,2 1-3 0,-2-1 0 16,2-1 2-16,-2 1 1 0,2-1-2 15,-2-1-2-15,2 0 3 0,0-1 0 16,0-1-1-16,-2 1-2 0,2-1 3 15,0 0 0-15,-2 0-1 0,4 1-2 16,-2-1 3-16,1 3 1 0,-1-1-3 16,0 1 0-16,-2 1 1 0,2 0 2 15,-2-1-3-15,0 1 0 0,0 1 1 16,0 1 2-16,0-2-3 0,4 2 0 0,-4-2 2 15,0 1 0-15,0 0-1 0,0-2-1 16,2-1 3-16,-2 2 0 0,2-2-3 16,-2 1 0-16,0 0 2 0,0 0 0 15,4-2-2-15,-2 2 0 0,-2-1 1 16,2 2 2-16,-2 0-3 0,0-1 0 15,0 3 1-15,2-2 2 0,-2 1-2 16,0-2-2-16,0 0 3 0,0 2 0 16,2-1-1-16,0 1-2 0,1-1 3 15,-3 0 0-15,2 0-2 0,-2-1 0 0,0 0 2 16,2 2 0-16,0-2-1 0,0 3-2 15,0-3 3-15,0 0-2 0,-2-1 3 16,4 0-3-16,-4 1 2 0,2-1-3 16,-2 2 2-16,0 1 0 0,2-2 0 15,-2 1 3-15,2 1-3 0,0 1-2 0,-2 0 3 16,2 0 1-16,-2 0-2 15,0 1-1-15,0 0 2 0,0 0 2 16,0-1-3-16,0 0 0 0,0-2 1 16,0 1 1-16,0 1-1 0,0 0-1 0,0 1 1 15,0 0 1-15,0 0-2 0,0-1 0 16,0 1 0-16,0-1 0 0,0 1-1 15,0 0 2-15,0 0-1 0,0 0 0 16,0 0-1-16,0 0 2 0,0 0-2 16,0 0 3-16,0 0-3 0,0 0 0 0,0 0 2 15,0 0 1-15,0 0-4 0,0 0-1 16,0 0-7-16,0 0-2 15,0 0-10-15,0 0-17 0,0 9-9 16,0 4-17-16,-8 0-94 0</inkml:trace>
  <inkml:trace contextRef="#ctx0" brushRef="#br0" timeOffset="43588.49">7963 1664 9 0,'0'0'70'0,"0"0"16"16,0 0-71-16,2 0 19 0,0 0-4 15,-2 0-10-15,0 0 9 0,0-1-8 16,0 0-2-16,0-1-4 0,0-1-3 16,0 1 2-16,0 1-6 0,0-1-1 15,0 1 0-15,0 1 4 0,0 0-4 0,0 0 1 16,0-1-3-16,-2 0 2 0,0 1 1 15,2-1-5-15,0 1-1 16,0 0 1-16,0-1 2 0,0 1-4 16,0 0 2-16,0 0 1 0,0 0-1 0,0 0 0 15,0 0 0-15,0 0 1 0,0 0 0 16,0 0-4-16,0 0 0 0,0 0 1 15,0 0 1-15,0 0-2 0,0-1 0 16,0 1 2-16,0-1 1 0,0-1-2 16,0-2-1-16,0 2 2 0,-3-1-1 0,1-1 2 15,-2 0-2-15,2 0 4 0,-2 0-2 16,0-1-2-16,-2 2 0 15,2 1 0-15,-3 1 2 0,-1 1-2 16,2 0-3-16,0 0 3 0,-5 0 0 0,1 3-1 16,2 2-1-16,0 4 1 0,-1-1 1 15,1 0-1-15,2 1-2 0,2 1 2 16,0 1 1-16,-1 0-3 0,5 1 1 15,0 1 0-15,0-1 2 0,0-2-1 16,9 0-2-16,-1-4 2 0,0-1 1 16,5-2-3-16,1-3 1 0,3 0 0 0,-5 0 1 15,2-1 0-15,-3-7-1 16,1 0 3-16,-4-1 0 0,1-1-2 0,-3 0-1 15,-2-1 3-15,-2 0-2 16,-2 2 1-16,0 0 0 0,-2 1 2 0,-6 2-1 16,0 2-3-16,1 0 0 0,-1 2 0 15,0-1 0-15,2 3-6 0,-1 0-13 16,3 0-21-16,0 9-32 0,-2-1-57 15</inkml:trace>
  <inkml:trace contextRef="#ctx0" brushRef="#br0" timeOffset="45255.58">7890 1835 97 0,'0'0'35'16,"0"0"-16"-16,-2 0 15 0,2 0-6 15,-2 0 3-15,2 0-6 0,0 0-6 16,0 0 8-16,0 1-1 0,0-1-4 16,0 0-11-16,0 1 5 0,-2 0-5 15,2 0 2-15,-2 2-1 0,0 1 1 16,0 0-2-16,0 2-2 0,0-1-2 15,0 4-4-15,-3-2 4 0,5 3-2 16,0 0-5-16,-2-1 3 0,2 2 0 16,0 1 1-16,-2-1 0 0,2 1-6 0,0-1 6 15,0-2 0-15,0 1-1 0,0 3 0 16,0 1 0-16,0 0 0 0,0 1 12 15,0 1-14-15,0-1 2 0,0 1-2 16,0-3-1-16,0 1 1 0,0-1 2 16,0 2-1-16,-2-2-2 0,2 1-1 0,0-2 2 15,0 1 0-15,0-1-2 16,0 0 1-16,0-1 1 0,0 0 0 15,0-1-1-15,0-2 0 0,0 2 1 16,0-2 1-16,0 2-3 0,0-2 1 0,0 0 1 16,0 0 1-16,0 0-3 0,0 0 1 15,0 0-1-15,0 1 1 0,0 0 2 16,0 10-3-16,-2 5 0 0,-2 0 19 15,0-1 23-15,-4-7-34 0,8-3-5 16,0 1 1-16,0-1-3 0,-4-2 1 0,1 0 2 16,1-3-1-16,0 1-2 0,2-2-1 15,0 0 3-15,0 1-1 16,0-2-2-16,0 1 0 0,0-2 2 15,0 2 0-15,0-3-1 0,2 1-1 0,-2 0 0 16,2-1 2-16,-2 2-2 0,0-1 1 16,0 1 2-16,0-2 0 0,0 2-3 15,0-2 0-15,3 2 3 0,-3 7 0 16,0 4-4-16,0 3 0 0,0-4 26 15,0-2-18-15,0-6-7 0,0-1 1 0,0 1 2 16,0 0-1-16,0 0-1 0,0 1 0 16,0-4 2-16,0 1-1 0,0 0-2 15,0 1 1-15,0 7 1 16,0 1-1-16,0-1 0 0,0-3 2 15,0-3-2-15,0-1 0 0,0 1 0 0,0 0 0 16,0-3 1-16,0-1-1 0,0 2-1 16,0-1 1-16,0 1 2 0,0-1-1 15,0 1 0-15,0-3-1 0,0 1 1 16,-5 2 0-16,5-2-2 0,-2 0 1 15,2 0 1-15,0 0 0 0,0 8-3 0,0 2 1 16,0 3 3-16,0-3-1 0,0-5-1 16,0-1-1-16,0 0 2 0,0-1-1 15,0 0 0-15,0-1 0 16,0-1 1-16,0 0 0 0,0-3-2 0,0 2 1 15,0-1 1-15,0 2 0 0,0-2-2 16,0 0 0-16,0 1 3 0,0-1-1 16,0 0-3-16,0 0 2 0,0 1 2 15,0 0-2-15,0 4-1 0,0 6 1 16,-4 1 0-16,0 2 1 0,2-3 0 0,2-5-2 15,0-3 2-15,0 3-1 0,0-4 0 16,0 3-1-16,0 1 2 0,-2 3 1 16,0 2-4-16,-2-2 3 0,0-1-2 15,4-2 1-15,-2-2 2 0,2 0-4 16,0-2 4-16,0-2-4 0,0 1 3 15,0-3-2-15,0 0 2 0,0 0 0 16,0-1-2-16,0 0 1 0,0 1-1 16,0-1 3-16,0 0-3 0,0 0 1 15,0 0 2-15,0 0 0 0,0 0-3 0,0 0 1 16,0 0 2-16,0 0-1 0,0 0-3 15,0 0 1-15,0 0 2 0,0 0-2 16,0 1-1-16,0 0 1 0,0 0 3 16,0-1-1-16,0 0-2 0,0 1 0 15,0 0 2-15,0-1 1 0,0 0-2 16,0 0 0-16,0 0 2 0,0 0-2 15,0 0-5-15,0-1-5 0,0-2-18 16,0 1-26-16,0-1-36 0,0-1-109 16</inkml:trace>
  <inkml:trace contextRef="#ctx0" brushRef="#br0" timeOffset="47379.71">7772 4315 13 0,'0'0'12'0,"0"0"-11"16,0 0 10-16,0 0-9 0,0 0-2 15,0 1 1-15,0 0 1 0,0 1 2 0,0-1 0 16,0 0-3-16,0-1 36 0,0 0 17 16,0 0-22-16,0 0 0 0,0 0-1 15,0 0-1-15,0 0-4 0,0 0-7 16,0 0-1-16,0 0-1 0,0-2-3 15,0-1 0-15,0 1 1 0,0 1 3 16,0 1-4-16,0 0-3 0,0 0 1 0,0-1 2 16,-2-1-7-16,2 1 3 0,-2 0 1 15,0-2 2-15,0 1-2 16,2 1-4-16,0-2 3 0,0 0-1 15,0 0-1-15,0 0-8 0,0-2 5 0,0-1 2 16,0-3-3-16,2 1-1 0,4-1 3 16,-1-2 0-16,-1 0-4 0,2-1 4 15,-2-4-3-15,4-1 4 0,3 0-3 16,-3-2-4-16,2 3-2 0,3 0 5 15,-3-2-2-15,-2 2-2 0,3-1 2 0,-3 0 2 16,2-1-3-16,-2 1 0 0,3-1 1 16,-1-1 2-16,0-2-2 0,-1-1-2 15,1-2 3-15,-2 0-1 16,1-1 1-16,-1 2-3 0,-2 2 3 0,2 4 0 15,-2-1-1-15,1 4-1 0,-1-1 0 16,-2 2 2-16,0 2-2 0,0-2-1 16,2 2 1-16,1 1 2 0,-3-2-2 15,2 1 0-15,2-1 0 0,-1 0 1 16,-3-1 0-16,4 1-2 0,0-1 1 0,-2 0 2 15,1 2-2-15,-1-5-1 0,0 1 1 16,0 1 2-16,2 0-2 0,1 1-1 16,-3 0 1-16,0-2 1 0,-2 2-1 15,0 1-1-15,3 2 2 0,-3-1-3 16,2 4 3-16,-4-1 0 0,0 1-3 15,4-2 3-15,-6-1-1 0,4 1-1 16,1-1 2-16,3-1 1 0,0-2-1 16,0 0-2-16,1 1 2 0,-1-1 1 15,2 2-1-15,-2 0-1 0,1 1 1 0,-1 2 2 16,-2 1 0-16,0-3-4 0,3 3 3 15,-3 0 2-15,-4 1-3 0,2 0 1 16,-2 3 2-16,0-1-3 0,0 0 2 16,0 3-1-16,0-1 0 0,-2 0 1 15,0 1-1-15,0-2-4 0,2 1 1 16,3-1 2-16,-3 0-1 0,0 2-2 15,0 0 3-15,0 0 0 0,-2 0-1 16,0 0-1-16,0 1 1 0,0-1 3 16,0 1-3-16,0 0 1 0,0 0-1 0,0 0 4 15,0 0-1-15,0-1 0 0,0 1-2 16,0 0-1-16,-6 0 0 0,6 0 1 15,-4 0-2-15,-1 0 2 0,1 0-3 16,0 2-5-16,0 5-9 0,0 2-17 16,4-2-11-16,0 2-32 0,-2-1-85 15</inkml:trace>
  <inkml:trace contextRef="#ctx0" brushRef="#br0" timeOffset="48888.78">7814 4430 11 0,'0'-1'48'0,"0"-2"-28"0,0-1 13 16,-2 2-2-16,0 0-2 0,0 0 6 16,-3 1-1-16,3 0-11 0,2 0-5 15,0 0-3-15,0 1-1 0,-2 0-1 16,2-1-2-16,-4 0 7 0,0 1-6 0,4 0 0 15,-4 0 3-15,2 0 0 0,-2 0 0 16,2 0 0-16,-3 3-2 0,3 2 1 16,0-1-6-16,-2 3 2 0,2 1 0 15,0 1-2-15,0 3-2 0,0 3-2 16,0 4 3-16,0 3-1 0,0 4-1 15,0 3 13-15,0 1-11 0,-3-1-2 16,3 2-2-16,0 0-2 0,2 2 2 16,0-2 1-16,-2 0-3 0,2-1 2 15,0 0 1-15,0-2 2 0,0 1-6 0,0-5 1 16,0-1 1-16,0-1 1 0,0-2-3 15,0 3-1-15,0 0 3 0,2-1 2 16,-2 2-4-16,4-1 0 0,-1-1 2 16,-3 0-1-16,0-1 1 0,0 0-1 15,0 1 2-15,0-2 2 0,0 2-3 16,0-4-3-16,0 3 5 0,0-5-1 15,0 3-2-15,0-4-1 0,0-1 3 16,0 1 0-16,0-2-5 0,0 1 2 16,0-1 2-16,0 2 0 0,-3-1-2 0,3 2 0 15,-2-2 2-15,2 5-1 0,-2 3-1 16,-2 4-1-16,0-2 10 0,4-5-5 15,0-3-4-15,0 0-1 0,0 4 3 16,0 4-2-16,0-1 0 0,0-3 4 16,0-3-3-16,0-2 1 0,0 0-2 0,0 5 0 15,0 1-1-15,0 2 3 16,0 0-1-16,0-5-2 0,0-3 3 15,-2-4 0-15,0-1-2 0,2-2 0 16,-2-2 1-16,2 1-1 0,0-1 0 0,0-1-1 16,0 0 2-16,0-1-1 0,0 1 0 15,0 0-1-15,0 0 2 0,0 4 0 16,0 4-2-16,0 1 1 0,0-1 9 15,0-2-4-15,0-2-4 0,0-2 0 16,0 4 1-16,0 5 0 0,-2 0-2 0,0 0 0 16,0 0-1-16,0-6 2 0,2-2-2 15,0-1 1-15,-3 1 2 16,3-2-1-16,0-1-2 0,0-2 1 15,0-1 0-15,0 0 2 0,0-1-3 16,0 0 1-16,0-1 1 0,0 1 0 0,0 0-1 16,0 0-1-16,0 2 3 0,-2-1-1 15,2 1-2-15,0 1 1 0,0 1 0 16,0-4 1-16,0 3-2 0,0 0 1 15,0 1 0-15,0 0 2 0,0 5-2 16,0 5-1-16,0-2 2 0,-2-3 11 0,0-5-11 16,2-3 0-16,0 1 1 0,0 1 0 15,0-1-2-15,-2 0-1 16,0-1 0-16,2-2 3 0,0 0-3 15,0 0 0-15,0 0 4 0,0 1-1 0,0-1-3 16,0 1 1-16,0-1 2 0,0 0-1 16,0 0-1-16,0-2-3 0,2-7-4 15,4-5-15-15,1-3-23 0,-3-2-26 16,2-5-53-16,-6-6-180 0</inkml:trace>
  <inkml:trace contextRef="#ctx0" brushRef="#br0" timeOffset="49949.85">7884 3209 23 0,'0'0'106'0,"0"0"-90"15,0 0 20-15,0 0-10 16,0 0-9-16,0 0-1 0,0 0-10 15,0 0-4-15,0 0 6 0,0 0 6 16,0 0-3-16,0 0 9 0,0 0 15 0,0 0-2 16,0 0-10-16,0 0 0 0,0 0-5 15,0 0-12-15,0 0-4 0,0 0-3 16,-2 0 2-16,-2 0 1 0,2 0-3 15,0 0 1-15,-2 0 2 0,1 0 0 16,3 0-2-16,-2 0 1 0,-2 0 0 0,2 0 0 16,0 0-1-16,-2 0 0 0,2 0 3 15,-4 0 0-15,2 0-3 16,-3 1 0-16,3 1 1 0,-2 0 1 15,2 2-2-15,0 0 0 0,0-1 4 0,0 3-4 16,4 0 0-16,-5 1-2 0,1 0 4 16,4 1-2-16,0 0-2 0,0-3 1 15,0 1 1-15,4-1 1 0,3-2-3 16,3 1 2-16,0-3 1 0,1-1 2 15,-1 0-3-15,0 0 0 0,-1-5 1 0,-1-2 1 16,-2 0-1-16,2-3 2 0,-6 2 6 16,2-1-1-16,-1 1 1 0,-3-1-4 15,0 2 2-15,0 0-1 16,0 0-4-16,-7 0-1 0,-1-1 1 15,-2 0 0-15,1 0-4 0,-3 0-2 0,4 6-4 16,0 1-3-16,1 1-25 0,1 0-21 16,0 2-43-16,0 7-74 0</inkml:trace>
  <inkml:trace contextRef="#ctx0" brushRef="#br0" timeOffset="50824.9">8401 3204 0 0,'0'0'71'0,"-4"0"-41"16,0 0-13-16,4 0 9 0,0 0-3 0,-3 0-1 15,1 0 3-15,0 0-3 16,0 0 2-16,2 0-1 0,0 0 0 15,0 0 1-15,0 0-8 0,0 0-3 16,0 0-2-16,0-1 0 0,0-1-1 16,0 0 1-16,0 0-2 0,0 2-6 0,-2-2 4 15,-2 2 1-15,2-3 0 0,-2 0-5 16,2 0 3-16,0 1 1 0,0 0 4 15,0-2-5-15,2 2 4 0,-7-1-3 16,5 1 2-16,-4-1 1 0,0 0-5 16,2 2 2-16,-2 0-4 0,-3 1 1 15,3 0-1-15,-2 0 1 0,-3 0-2 16,3 0-1-16,4 3-1 0,-2 5 2 15,0 1-1-15,4 3-3 0,-7-1 1 16,7 2 2-16,-2-2 3 0,4-3-5 0,0-1 0 16,0-4 2-16,4-1-1 0,7-2 0 15,-3 0 1-15,6 0 2 0,-3-2 0 16,3-5-5-16,-1-1 2 0,-5-1 3 15,0-1-1-15,-2 1-1 0,-4 1 0 16,3-1 1-16,-5 3 1 0,0 0-3 0,0 1-1 16,0 0-4-16,-7 1-11 0,-1 3-18 15,0-1-42-15,-5 2-80 16</inkml:trace>
  <inkml:trace contextRef="#ctx0" brushRef="#br0" timeOffset="52897.02">6621 3888 0 0,'0'2'2'0,"0"-1"-1"16,0 0 23-16,0-1 11 0,0 0-22 15,0 1 11-15,0-1 14 0,0 0 1 16,0 0-7-16,0 0-11 0,-2 0 4 16,0 0-6-16,2 0-5 0,-4 0-2 15,2 0-4-15,2 0-3 0,-2 0 2 0,2 0-1 16,-2 0 2-16,2 0 0 0,0 0-2 15,-5 0-3-15,5 0 0 16,0 0 0-16,0 0 0 0,0 0-4 16,0 0-1-16,0 0 0 0,0 0-10 0,0 0-10 15,0 0 7-15,0 0 9 0,0 0 5 16,0 0 0-16,0 0 1 0,0 0 2 15,0 0 2-15,0 0 2 0,0 0 8 16,0-1 2-16,0-1 0 0,0 0-2 16,0-1 2-16,0 1 1 0,0 1-4 0,0-2-1 15,0 3 0-15,0-1 0 0,0 1 0 16,0 0-5-16,0-1 3 0,0 0-1 15,0 0-2-15,0 0-1 16,0 1-1-16,0 0-2 0,0 0 2 0,0 0-2 16,0 0-3-16,0 0 7 0,0 0-1 15,0 0-1-15,0-2 3 0,0-4-5 16,0-1 0-16,7-2-2 0,-1-3-1 15,0-2 5-15,6-4-2 0,1-4 2 16,-1 1-4-16,3-5 5 0,3 1 2 16,1-3-1-16,-1-2-1 0,1-2-2 0,-2-2-3 15,-1 0 0-15,-3 0-1 0,-1 4 2 16,0-1 0-16,-1 5-3 0,-5 3 1 15,0 4 0-15,-2 5 2 16,0 4-2-16,1 4 0 0,-3 0 0 0,0 3 2 16,0-1-3-16,0 4 0 0,-2 0 2 15,0 0 0-15,6 0-3 0,-4 0 0 16,2 4 2-16,0 7 2 0,3 7-3 15,-3 4 1-15,4 4 1 0,-2 1 2 16,0 0-2-16,-2 0-1 0,3 2 2 0,-1-1-1 16,-2 0-1-16,4-2 2 0,-4-2-1 15,3-1 1-15,-1-5-2 0,0 1 0 16,-2-3 1-16,4-2 1 0,-1 1-3 15,-1-2 1-15,0-2 2 0,2-1 0 16,-4 0-3-16,1-1 1 0,-1-1 1 16,0-3 1-16,-2 1-3 0,0-3-1 15,2 2 1-15,-2-1-2 0,0-3-4 16,2 2-6-16,-4-2 0 0,4 0-5 15,-1-1-8-15,1 0-7 0,-4 0-16 0,2 1-21 16,-2-1-34-16,0 0-51 0</inkml:trace>
  <inkml:trace contextRef="#ctx0" brushRef="#br0" timeOffset="53281.04">6691 3689 2 0,'4'0'-2'0,"-2"0"9"16,1 0 202-16,-3 0-156 0,4 0-16 0,0 0 20 15,2-3-24-15,4-1-3 0,5-2-1 16,1 1-3-16,1-1-10 0,4 0-1 16,1 1-5-16,-1 0 1 0,4 2-4 15,-2 1-6-15,-5 0 1 0,1 2 0 16,-3 0-1-16,-1 0-7 0,1 0-12 0,1 0-14 15,-1 2-15-15,1 2-60 16,-3-3-46-16</inkml:trace>
  <inkml:trace contextRef="#ctx0" brushRef="#br0" timeOffset="54873.13">11826 3648 103 0,'0'-2'35'16,"0"0"-8"-16,0-1 6 0,0 1 0 16,0 1 0-16,2-1-4 0,0 0-4 15,-2 0 3-15,0-2-1 0,0 0-4 16,0-3-5-16,0 3 0 0,0-3-6 15,0 2-3-15,0 0 6 0,0 0-4 0,0 0-6 16,-4-2 1-16,2 1-1 0,-4 0 0 16,2-2-2-16,-3 3 0 15,-1-1 1-15,2-2 2 0,0 2-3 16,-5 1-3-16,1-1 4 0,0 3-1 0,-3 3-1 15,1-1-1-15,-3 1 2 0,1 0 0 16,-3 3-2-16,-3 6 1 0,-1 0-1 16,-4 4 1-16,-4 1-1 0,0 2 0 15,3 4 2-15,1-1 0 0,8 1-1 16,5 1-2-16,1-1 1 0,5 0 0 0,2 0-1 15,4-1-1-15,0-2 2 0,4 2 1 16,5-4-2-16,3 0 0 0,4 0 1 16,7-3 0-16,0 1-1 15,4-2 0-15,2-2 1 0,4-3 0 0,2-1-1 16,4-3-1-16,3-2 2 0,-3 0 2 15,2-13-3-15,-2-1 1 0,-1-3 1 16,-1-2-1-16,-2 0 0 0,-6-3 2 16,-2 2 0-16,-6-1 4 0,-7 3 1 15,-6-1-1-15,-4 0-4 0,-2-3 2 0,-2 0-2 16,0-1 0-16,-2-3 0 0,-6 0 0 15,-4-2-2-15,-7 1-1 0,-2-2 1 16,-1 4 0-16,-5 5-3 0,-2 7 0 16,-2 5-1-16,2 7 0 0,0 1-7 15,4 0-2-15,7 11-2 0,3 2-7 16,3 1-12-16,8 5-20 0,-5-4-52 15,1 2-96-15</inkml:trace>
  <inkml:trace contextRef="#ctx0" brushRef="#br0" timeOffset="55410.16">11845 3705 35 0,'0'-4'118'0,"0"2"-83"0,0 0 5 15,0 2 13-15,0-3-14 0,0 2-4 16,0 1-6-16,0 0-11 0,0 0-5 16,0 0-2-16,2 0 0 0,4 4 7 15,2 5 0-15,2 3-3 0,1 4 0 16,1 1 0-16,-1 2-2 0,-1 2-7 15,2 0-4-15,-1 1 1 0,-3-2 1 0,2 4-5 16,-4-2 1-16,3-1 2 0,-5-1 1 16,2-5-2-16,0-2-2 0,-2-3-4 15,7 0-9-15,-1-2-17 0,0 1 3 16,1-3-22-16,-3-5-94 0</inkml:trace>
  <inkml:trace contextRef="#ctx0" brushRef="#br0" timeOffset="57763.3">7777 4453 1 0,'4'0'2'0,"-2"1"3"15,0-1 79-15,0 0-52 0,-2 0-24 16,0 0 8-16,0 0 8 0,0 0-4 16,0 0-5-16,0 0-2 0,0 0 8 15,0 0-4-15,0 0-1 0,0 0-8 16,0 0 3-16,0 0 5 0,0 0-9 15,0 0-2-15,0 0 2 0,0-1-1 0,0-1-4 16,0 1 3-16,0-2-2 0,0 2-2 16,0 1 1-16,0 0 0 0,0-1 3 15,0 0-4-15,0-1 1 0,0 2 1 16,0-1-3-16,0 1 0 0,0 0 1 15,0 0 1-15,0-1-1 0,0-1-1 0,0 1-1 16,0-1 1-16,0 1 1 16,0-1-2-16,0 2 1 0,0 0 2 15,0-2-1-15,0 1 1 0,0 0-2 16,0-3 2-16,0 3 0 0,0-2-2 0,0 1 0 15,0 0 2-15,0-2 0 0,-2 0 1 16,-2 2-1-16,4-1 4 0,-2 0 1 16,-3 1 0-16,3 1-5 0,0 0 4 15,-2 0 0-15,2 0-6 0,-4 0 4 16,2 1-2-16,-2 0 1 0,1 0-3 0,1 0 1 15,4 0 3-15,-2 0-4 0,-2 0-2 16,4 0 2-16,0 0 0 16,0 0 0-16,0 2 0 0,0 1-1 15,0-1 2-15,0-2-1 0,0 2-1 16,0-2 0-16,2 0 3 0,2 0 0 0,0 0-2 15,-1-4 2-15,-1 0 1 0,0-1 2 16,0-1-2-16,-2-1-5 0,0 0 5 16,0-2-1-16,0 2-2 0,0 1 1 15,-2 2 0-15,0-1 1 0,-5 3-4 16,5 1 1-16,-4 1-5 0,6 0-26 0,0 2-35 15,-2 7-40-15</inkml:trace>
  <inkml:trace contextRef="#ctx0" brushRef="#br0" timeOffset="84283.82">15158 1998 89 0,'0'0'34'0,"0"1"-17"0,0-1 13 15,0 0 8-15,0 0-12 16,0 0-7-16,0 1-7 0,0 0-4 0,0 2 1 16,0-1 6-16,0 1 1 0,0-2 1 15,-2 0-3-15,0-1-1 0,2 0-5 16,0 0 1-16,0 0-1 0,0 0-2 15,0 1-1-15,-4 0 1 0,4-1 2 16,-4 3-2-16,4-1-4 0,0 1 14 16,0-1-18-16,0 1 19 0,0-1-13 0,0 3 2 15,0-3 1-15,0-1-2 0,0 1-5 16,0-2 5-16,0 0 0 0,0 0-3 15,0 0 0-15,0 0 2 16,0 0 1-16,0 0-3 0,0 0 6 0,4-7-1 16,2-2 2-16,0-4-13 0,5-4 14 15,-1 1 0-15,2-6 0 0,5 1-3 16,-1-4 2-16,3-3-3 0,4-3 0 15,0-2 0-15,1 1-2 0,1-1 2 16,-4 2 4-16,4 3-4 0,-9 4-2 0,1 1 2 16,1 2 1-16,-1 1-5 0,-3 0 4 15,5 0-1-15,-5 0 0 0,1 1 0 16,-1 1-1-16,3 1-1 0,-5 1 4 15,1 2-3-15,-1 1 2 0,0 3-2 16,1 0-1-16,-5 4 0 0,-4 3 2 16,0 0 0-16,-2 2 2 0,3 1-4 15,-3 0-3-15,0 0 2 0,4 0-3 16,0 0 2-16,0 0-1 0,1 0 2 15,1 0 1-15,0 4-1 0,0 1-2 0,1 3 5 16,-3 3-3-16,-2 2 2 0,0 2-2 16,0 4 3-16,-2 1-3 0,2 2 0 15,-1 2-1-15,-3 0 1 16,6 1 0-16,-4 2-1 0,6-1-1 0,-4 0 2 15,2 1-3-15,3 0 1 0,-1-1 0 16,0-1 1-16,0-2 2 0,5 0-4 16,-1-2 1-16,1 0 1 0,-1-1 1 15,-2-1-2-15,1-2 1 0,1 0-1 16,-4-3 1-16,1-1-1 0,-1-2 0 0,0-3 1 15,-2-2 0-15,3 0-1 0,-7 0-2 16,2-3 2-16,-2 3-4 0,-2-2 12 16,2 0-23-16,-2 1 5 0,0 0-7 15,2-2-3-15,-2 0-7 0,0-1-4 16,0-2-6-16,0 0-15 0,0 0-31 0,0-4-53 15,0-6-136-15</inkml:trace>
  <inkml:trace contextRef="#ctx0" brushRef="#br0" timeOffset="84675.84">15249 1763 29 0,'0'5'55'16,"0"0"123"-16,0-1-147 0,8 3 17 15,9-2-5-15,6-3-1 16,8-2-5-16,10 0-9 0,7 0-10 16,5-5-4-16,5-2-5 0,8-2-4 0,3 0-1 15,-3 1 0-15,-2 1-5 0,-8 3 1 16,-9 2-3-16,-3 1-18 0,-3 0-29 15,-8-4-59-15,-6-1-152 0</inkml:trace>
  <inkml:trace contextRef="#ctx0" brushRef="#br0" timeOffset="86330.93">18741 1495 104 0,'2'-1'25'15,"-2"-2"3"-15,2 0 18 0,-2-2-8 16,2 1-10-16,0-1 8 0,-2 2 2 16,0-1-10-16,0 2-10 0,0-3-2 15,0 1 1-15,0-2 1 0,0 2-1 0,0 0-1 16,0 0-3-16,0 1-6 0,0-1 3 15,0-1 0-15,0 1-5 0,-2 0 5 16,0-1-4-16,0 1 1 16,-5 0-2-16,5-2-5 0,-6 0 4 0,2 0-1 15,-2 1 0-15,-3 0-1 0,-1 2-1 16,-3 2 1-16,-3 1-2 0,-1 0 0 15,1 0 2-15,-3 1 0 0,0 6-2 16,-4 2 0-16,1 1 2 0,-1 1 0 16,-2 3-2-16,4 2 2 0,0 0-2 0,-1 5 3 15,7 1 0-15,-2 3-2 0,5 2 2 16,4 3 0-16,-1 3-3 0,5 2 1 15,2 2 1-15,4 2 1 0,0 1-3 16,6-1-1-16,9 0 2 0,7-2 1 16,3-7-4-16,8 0 2 0,7-7 2 15,3-6 0-15,5-7-4 0,1-8 4 16,7-2-1-16,0 0 1 0,2-11-2 15,-5-6 0-15,-3-4 0 0,0-4 0 16,-11-3 0-16,0-1 1 0,-10-4 0 0,-4 2 2 16,-6-4-2-16,-5-2 3 0,-8-4-1 15,-4-1-2-15,-2-1-2 0,-4-1 1 16,-8 2 1-16,-9 5 1 0,-2 6-3 15,-8 8 0-15,0 9 1 0,-6 6-2 16,0 8-5-16,4 0 0 0,6 8-2 0,8 8-7 16,7 4-22-16,4 5-21 15,1 0-29-15,-1-3-51 0,2 1-85 16</inkml:trace>
  <inkml:trace contextRef="#ctx0" brushRef="#br0" timeOffset="86639.95">18780 1704 51 0,'2'0'209'16,"-2"0"-163"-16,0 0-11 0,4 11 23 15,2 7-6-15,2 7-8 0,3 3-19 16,-1 4-6-16,3 3-6 0,-1 3 1 15,4 1-3-15,1-1 4 0,0 0-9 0,1-1-5 16,3-3 12-16,-1-5-16 0,3-3-10 16,0-4-17-16,-2-6-32 15,-3-6-77-15,-5-6-172 0</inkml:trace>
  <inkml:trace contextRef="#ctx0" brushRef="#br0" timeOffset="88310.05">17157 631 78 0,'0'0'54'0,"0"-1"-14"0,0 1 9 15,0 0-2-15,0-1-3 0,0 1-3 16,0-1-10-16,-2 1-9 15,2 0-2-15,-2 0-1 0,2 0 0 0,0 0-3 16,-2 0-1-16,0 7-3 0,-2 1 0 0,2 3-2 16,0 4 0-16,-5 4-4 15,3 3 0-15,-2 4 0 0,2 2-1 16,0 3-2-16,-2 4-2 0,3 3 3 15,1 3-4-15,-2 1 2 0,2 3-3 0,2-2 3 16,0-1 0-16,0-1-1 0,0-2-1 16,0 2 0-16,0-1 2 0,6 1-1 15,-1 2-2-15,1-2 2 0,0 3 2 16,-2-1-2-16,0-2-1 0,0 2 0 15,-4-1 0-15,4 1 1 0,-1 1-1 0,-3 2 0 16,0-1 2-16,0 1-1 0,0 1-1 16,0 1 1-16,0-1 1 15,0-1-2-15,0-3 0 0,0-7 0 16,0-2 12-16,0-2-16 0,0 3 3 0,-3-3 1 15,1-1 9-15,0-3-6 0,0-3-2 16,0 6-2-16,-4 3 4 0,4 2 1 16,0-1 2-16,0-4-7 15,2 3 4-15,-2 5-3 0,2 4 0 0,0 5 1 16,-4-1 2-16,-1 3-3 0,3 2 0 15,-2 0 0-15,0-1 2 0,0 0-2 16,0-4-1-16,-2-4 1 0,2 0 2 16,-3-3-1-16,3-1-2 0,2 0 1 15,-2 0 2-15,0-1-1 0,2-1-2 16,-2-2 2-16,0 1-1 0,-1-1 1 0,1-1-2 15,0 2 1-15,0-1 1 0,2 1 0 16,0 3-2-16,-2 0 2 0,0 0 0 16,-1 2-1-16,3 2-1 0,0-1 0 15,2 0 4-15,0 2-4 0,0 0 0 16,0 3 1-16,0-4 3 0,-2 0-4 15,-2-3 1-15,0 1 0 0,0-2 1 0,0-2 0 16,0 1-2-16,-1-3 2 0,1-1 0 16,4-2-1-16,-4-3-1 15,0 0 2-15,2 0-1 0,2 0 0 0,0-1 0 16,-2 2 0-16,2-2 2 0,0 0-2 15,0 1-2-15,0-1 2 0,0 1 2 16,0 1-1-16,0 1-2 0,0-2 1 16,0 2 2-16,0 2-2 0,0 1-1 15,-2 2 2-15,0 1 1 0,-2-3-2 0,4-3-1 16,-2 2 1-16,0-2 2 0,-1-2-2 15,3-1-1-15,0-1 1 16,0-1 2-16,0 0-2 0,-4 2 2 16,0-1 1-16,2-2-1 0,0 1 2 0,-2 0-4 15,4-2 0-15,-2 2 1 0,0 1 0 16,2-1-1-16,-2 0 0 0,2 0 3 15,0 1-3-15,0 0 0 0,0 1 1 16,0 2 1-16,0-2 0 0,0 2-2 16,0-1 1-16,0-2 2 0,-2 0-5 0,0-3 4 15,-3-6-4-15,1 1 4 0,4-5 0 16,-2-2 0-16,-2 0 3 15,2-3-1-15,0-2 0 0,-2 0-4 16,2-2 2-16,2 0 1 0,0-2-3 0,0 0-1 16,0 1 1-16,0 1 2 0,0 1-1 15,0 2-2-15,0 1 2 0,-2 3-2 16,-2 2 6-16,2-1-2 0,2 1 0 15,-3 0 0-15,-1 1-3 0,2-1 0 16,-2 0 2-16,0-1 1 0,0-4-3 0,4-2 0 16,-2-4 0-16,2-1 2 0,-2-2-3 15,2 0-2-15,0 0-3 0,0 0-5 16,0-5-13-16,12-12-13 15,3-9-14-15,3-10-35 0,-3-14-107 16</inkml:trace>
  <inkml:trace contextRef="#ctx0" brushRef="#br0" timeOffset="89980.14">14695 2314 178 0,'-4'1'56'0,"0"-1"-15"0,0 1 14 16,2-1-14-16,0 0-10 15,2 0 3-15,0 0-8 0,0 0-15 16,0 0-3-16,0 0-5 0,0 0 0 16,6 0 10-16,6 2 5 0,-1 0-5 0,3-1-1 15,1-1-3-15,1 0 0 0,7 1 0 16,4 0 3-16,0 2-6 0,6-2 0 15,4 3-3-15,2-1-2 0,4-1 0 16,1-1 0-16,1 3 1 0,5-2-1 16,-5 0 1-16,3 0-2 0,4 0 2 0,-5-1 0 15,1-1-2-15,3 0-1 0,-1 0 3 16,0 0-2-16,-1 0 0 15,3 0 1-15,0 0 1 0,3 0 1 16,1-3-1-16,0 1-1 0,-4-1 1 0,-3 3-2 16,-3-2 2-16,-5 1-2 0,-4 1-1 15,-1-2 3-15,-3 1-3 0,2 1 1 16,0 0 1-16,0-1 2 0,4 0-5 15,1 0 1-15,3-1 4 0,2 2-3 16,3-1 0-16,-3-3 0 0,1 4 0 0,-1 0 1 16,-1-1-1-16,-1 1 0 0,-1-1 0 15,-3 0 2-15,0-1-4 0,-4 1 2 16,3-1 1-16,-5 1 1 15,0 1-3-15,-2 0 0 0,-2 0 2 0,-3 0 0 16,3-1-1-16,0 0-1 0,-2 1 3 16,8-1-2-16,-4 0 0 0,7 0-1 15,-1-2 3-15,2 1-1 0,-2 2-2 16,3 0 0-16,-5 0 2 0,0 0 1 15,-2 0-4-15,0-1 2 0,0-2 1 0,0 2-1 16,6-3 0-16,-1 2 1 0,5-3-2 16,-2 1 3-16,1-1-3 0,-3-1 0 15,-4 2 3-15,-2-2-1 0,0 4-2 16,-2-1 0-16,-2 0 2 15,2 0 0-15,-4 1-1 0,0 0-1 0,0 1 2 16,-2 1 1-16,-1 0-3 0,1-1 2 16,2 0 7-16,2 0-7 0,6 0-1 15,2-1 3-15,3-1 0 0,1-2 0 16,2 0-3-16,3 2 0 0,-3 0 3 15,1 0-3-15,-5-2 1 0,2 3-1 0,-3 0 0 16,-3 0 1-16,-2 0-1 0,-4 1-1 16,0 0 2-16,-5-1 0 0,1 1-2 15,0-1 1-15,2 2 1 0,2-3 1 16,4 0-2-16,2 0-1 0,2 0 3 15,5 1-1-15,5 1-2 0,-1-3 0 16,-3 4 3-16,3-2-2 0,-3 1 0 16,-4 1 0-16,-4 0 1 0,1 0 0 15,-10 0-2-15,3 0 0 0,-4 0 2 16,0 2 1-16,0-1-3 0,2 0 1 0,-1 0 2 15,6 1-2-15,-8-2 0 0,7 0 0 16,0 0 3-16,-2 0-4 0,2 0 2 16,-4 0 0-16,2 0 2 0,0 0-2 15,2 0-1-15,0 0 1 0,2 0 2 16,-6 0-1-16,0 0-1 0,-4 0 0 15,-5 0 2-15,-3 0-2 0,-5 0-1 16,-6 0 2-16,0 0 1 0,-4 0-2 16,0 0 4-16,0 0 1 0,0-2 1 15,0 0-4-15,0-1-2 0,0 1 0 0,0 2 2 16,0 0-2-16,0 0-2 0,0 0 1 15,0-1 1-15,0-1-1 0,0 0-5 16,0 1-10-16,0-1-17 0,0 1-19 16,0-5-42-16,-8-3-145 0</inkml:trace>
  <inkml:trace contextRef="#ctx0" brushRef="#br0" timeOffset="92723.3">15646 2828 0 0,'0'1'9'16,"0"-1"-8"-16,0 0 109 0,0 0-59 16,0 0-22-16,0 0 7 0,0 0-4 0,0 0-3 15,0 0-5-15,0 0-6 0,0 0 6 16,0 0-7-16,0-2-1 0,0 2-1 15,0-2 0-15,0 0-2 0,-2 0-3 16,2 1-1-16,-4-1 0 0,2 0-4 16,0 0 2-16,-2-1-2 0,-1 1 0 0,1-1 1 15,2 0-1-15,-4-1-1 0,2-1 1 16,-4 0 1-16,-1 1-3 15,-1 1 1-15,0 1 2 0,-5 1-2 16,-1-1-1-16,-1 2 1 0,1 0-1 0,-3 0 0 16,0 0 0-16,3 4-2 0,-5 3 1 15,1 3 0-15,1 0 1 0,2 1-3 16,-1 2 1-16,5 1 0 0,1 1 0 15,0 3-1-15,-1 2 2 0,5-1 2 16,0 2-2-16,1 2-2 0,3 3 2 0,-2 0 0 16,4 2-1-16,2-2-2 0,0-1 2 15,0 1 2-15,8-2-1 0,1-2-3 16,3-1 2-16,0-2 1 15,7 0-1-15,2-1 0 0,3-2 1 0,7-2 1 16,7-5 0-16,5-1-2 0,7-1 4 16,-1 2-4-16,3-4 0 0,0-5 17 15,-1 0-12-15,-3-5 0 0,-5-5-3 16,-3-4-2-16,-1-1 0 0,-4-3 1 15,-6-4 0-15,-2-1-1 0,-2-3 3 0,-9-1 4 16,1-2-4-16,-7-2 1 0,-2-4-2 16,1-2 3-16,-9-6-3 0,0-4-2 15,0-2 1-15,-3 0-2 0,-11 4 1 16,-5 4-2-16,-5 6 3 0,-12 5 0 15,-3 7-2-15,-4 9-2 0,-3 6 1 16,-1 8 2-16,1 0-3 0,5 7-1 16,4 8-7-16,6 6-9 0,8 3-20 15,2 2-30-15,3-2-84 0</inkml:trace>
  <inkml:trace contextRef="#ctx0" brushRef="#br0" timeOffset="94028.37">15576 4303 132 0,'0'0'42'0,"0"0"-5"0,0 0 17 15,0 0-8-15,0 0-9 0,0 0-1 0,0 0-5 16,0 0-4-16,0 0-3 0,0 0-5 16,0 0 1-16,0 0-5 0,0 0 0 15,0 0-1-15,0 0 1 0,0 0-4 16,0 5 6-16,0 1-4 0,2 1 0 15,-2-1 2-15,0 2 0 0,0 1-7 16,0 2 2-16,0 0-1 0,0 3 1 16,0 3-2-16,0 3-3 0,2 1 0 15,0 3 1-15,-2 2-5 0,2 4 0 16,-2 5 3-16,6 4-1 0,-2 1 1 0,0 3-4 15,1 0 4-15,3 1-1 0,-2 0-3 16,4-2 1-16,-1-2 2 0,-1 3-1 16,-4 2-2-16,-2 1 1 0,0-1 16 15,-2-4-8-15,0-6-8 0,2-4 0 16,-2-6 4-16,2-7-2 0,0-6-2 15,1-3-1-15,-1-3 2 0,0-3-1 16,-2-3-1-16,0 0 0 0,0 0 2 16,0 0 7-16,0 0-2 0,0-8-1 15,0-2-5-15,0-2 2 0,0-1-4 0,0-1 1 16,-2 1 2-16,-3 3-1 0,3 3-7 15,2 1-9-15,0 4-15 0,0 2-15 16,7 0-16-16,3 6-16 0,0 6-55 16,1 2-190-16</inkml:trace>
  <inkml:trace contextRef="#ctx0" brushRef="#br0" timeOffset="124156.1">18447 2605 15 0,'0'0'99'0,"-2"-2"-19"15,2 2-50-15,0 0 5 0,-4 0 1 16,4 0-11-16,0 0-2 0,0 0-3 16,-2 0-8-16,2 0 2 0,0 0-5 15,0 0-1-15,0 0 0 0,-2 0-1 16,0 0 1-16,2 0 5 0,-2 3 0 15,2 0-1-15,0-1-6 0,-3-1 1 16,3 1 1-16,0-2-1 0,0 1 3 16,0-1-3-16,0 0-1 0,0 0 9 0,0 0-4 15,0 1 3-15,0-1-1 0,0 0 3 16,0 0-1-16,0 0-3 0,0 0 1 15,0 0-1-15,0 0 0 0,0 0-3 16,0 0-1-16,0 0 3 0,0 0-1 16,0 0 0-16,0 0 0 0,0 0-2 15,0 0-2-15,0 0 0 0,0 0 1 0,0-1 1 16,0 1-2-16,0 0-2 15,0 0-3-15,0 0 3 0,0 0-1 16,0 0-3-16,0 0 0 0,0 0 2 0,0 0-2 16,0 5-2-16,0 9 2 0,0 4 0 15,-6 3 2-15,2 4-1 0,0 2-1 16,0 4 4-16,0 0-2 0,0 2 0 15,-3 2-1-15,3 1-1 0,-2 1 3 16,-2 1-3-16,-1-1 1 0,3 0 2 0,2-3-1 16,0-1-2-16,4 0 0 15,-2-1 2-15,0-2 0 0,2-3-3 16,0-3 0-16,0-5 3 0,0-4-1 15,0-4-2-15,0-3 0 0,2-1 2 0,0-4 0 16,-2 1-2-16,0 0 1 0,0 0 0 16,0 1 1-16,0-2-2 0,0-1 1 15,0 2 2-15,0-3 1 0,0-1-3 16,0 0 0-16,0 0 0 0,0 0 2 15,0 0-3-15,2 0 2 0,-2 0 1 0,0 0 2 16,0 0-3-16,0 0 3 0,0 0-2 16,0 0 0-16,0 0-4 15,0 0 1-15,-2 0 1 0,0-2-4 16,-2 1-3-16,0 0-9 0,2 1-9 0,-5 0-22 15,7 0-31-15,-8 0-78 0</inkml:trace>
  <inkml:trace contextRef="#ctx0" brushRef="#br0" timeOffset="-204990.89">18441 4350 117 0,'0'-4'49'15,"0"1"-17"-15,-2-1 11 0,0 1-3 16,2 2-5-16,-2-3-9 0,2 1-4 15,-2 1 1-15,-1 0 1 0,3 1-4 16,-4-1 1-16,4 0-7 0,-2 0 0 0,0 0-1 16,-4 0-1-16,2 2-4 0,-2 0-2 15,-1 0-3-15,3 0 4 16,-2 0-1-16,-2 0 1 0,0 0-5 15,-1 0 2-15,1 0-1 0,-4 3-2 0,-3 2 3 16,1-2-1-16,-3 0 2 0,-1-1-2 16,1 1 0-16,-4 2-3 0,1-1 7 15,-1 3-2-15,2 0 0 0,-1 0 3 16,-1 3-4-16,-2 2 0 0,1 2 2 15,-3 1-2-15,4 3 1 0,-2 3 0 16,3 2-6-16,-1 6 6 0,2 3-2 0,3 4 0 16,-1 3-1-16,-1 2-1 0,9 0 1 15,-1 3-2-15,2-4 0 16,6 4 1-16,2-5 0 0,0-4-2 15,6-1 0-15,11-1 1 0,3-4 1 0,5 4-3 16,6-5 1-16,6 0 1 0,7-5-2 16,5-5-5-16,9-5-2 0,2-5 1 15,10-6-4-15,-1-2 0 0,3 0 4 16,-4-10 6-16,-2 0 1 0,-8-4 0 15,-8 0 1-15,-5-3 1 0,-10-4 1 0,-4-2-2 16,-6-4 1-16,-4-5 5 0,-5-3 6 16,-3-6-5-16,-5-4 0 0,-2-6 4 15,-4-5-4-15,-2-6-1 16,0-4-1-16,-12-2-3 0,-11 3 1 0,-4 0-4 15,-10 8 1-15,-8 8-2 0,-1 12 2 16,5 13 2-16,6 9-4 0,8 7 2 16,2 7 0-16,-2 1-7 0,-2 4-6 15,-2 15-6-15,-2 5-21 0,-2 1-59 16,-8 3-164-16</inkml:trace>
  <inkml:trace contextRef="#ctx0" brushRef="#br0" timeOffset="-107158.3">11140 13860 213 0,'10'0'147'15,"2"0"-133"-15,5 0-15 0,-7 5-36 16,1 7-46-16,1-6-46 0</inkml:trace>
  <inkml:trace contextRef="#ctx0" brushRef="#br0" timeOffset="-72017.29">7076 9269 288 0,'2'0'163'0,"2"0"-152"16,-4 0-10-16,2 2 4 15,2 1-7-15,4 2 1 0,7-1-42 16,-7-4-103-16</inkml:trace>
  <inkml:trace contextRef="#ctx0" brushRef="#br0" timeOffset="141910.94">23358 968 113 0,'3'-4'22'15,"-1"0"14"-15,-2 3 14 0,0-1-3 0,0 0-14 16,0-2 0-16,0 0-4 0,0 2-4 16,0-2-1-16,0 2-2 0,0 0-5 15,0 1-2-15,-2-1 3 0,-1 2 2 16,3-1-4-16,0 1-1 0,0-1-5 15,0 1 3-15,0 0-5 0,0 0-2 16,0 0 1-16,0 0 0 0,0 0 2 16,0 0-6-16,0 0 1 0,0 0 0 15,-2 4-2-15,-2 11-1 0,-2 6 5 16,0 5 2-16,0 3-3 0,-1 0-1 15,3 2-1-15,-2 0 5 0,0 1-3 0,0-4 2 16,0 0 1-16,1-5-2 0,3-5-1 16,2-4-5-16,0-4 2 0,0-6 1 15,0-3-3-15,0-1 0 0,0 0 1 16,13-1 4-16,7-14 3 0,9-8-3 15,4-5-4-15,3-7 3 0,1-2-3 16,-2-2 1-16,0-3-3 0,2 0 4 16,-2 1-3-16,1 0-3 0,-1 6 1 0,-2 4 1 15,-4 8 0-15,-7 10-2 16,-3 7 4-16,-7 6-2 0,-1 0-2 0,-7 7 1 15,-2 8-1-15,-2 8 4 0,0 4 1 16,0 4-4-16,-4 4 4 0,-4 1-2 16,-1 0 1-16,1 0-1 0,0-1 3 15,2-3-2-15,-1-3 4 0,1-3-4 16,2-3 1-16,2-3 1 0,2-1-3 0,0-3-1 15,0-5 1-15,0-2 1 16,0-2-4-16,2-2-8 0,6-3-12 16,9-2-10-16,3 0-9 0,7-2-25 15,0-9-29-15,0-5-95 0</inkml:trace>
  <inkml:trace contextRef="#ctx0" brushRef="#br0" timeOffset="142306.96">24450 934 21 0,'-4'-7'198'0,"-2"1"-150"16,-5-2 2-16,-1 3 9 0,-3 0-20 0,-1 0-8 15,-1 4 6-15,-1 1-4 0,1 0-7 16,-4 8-5-16,1 7-6 0,-1 5 2 15,-2 7-5-15,5 2 1 0,-3 3-2 16,7 3-1-16,1 0-4 0,7 1-4 16,6-1-1-16,0-2 2 0,10-2-5 0,9-5 1 15,6-4 1-15,2-4 2 0,8-6-3 16,6-5 2-16,5-6-1 0,1-1 2 15,-1-6-2-15,-1-10-1 16,-6-5 2-16,-3-2 0 0,-8-1-1 0,-9-3 1 16,-7 0 3-16,-5-1-2 0,-5-2 0 15,-2 1 0-15,0-3-1 0,-6 2 0 16,-13-2 0-16,-2-2-3 0,-4 6 3 15,-6 2-1-15,3 9-5 0,-6 10 0 16,6 5 1-16,1 2-4 0,4 4-9 16,8 10 1-16,7 4-13 0,8 4-25 0,0 1-26 15,4-3-61-15,5-6-140 0</inkml:trace>
  <inkml:trace contextRef="#ctx0" brushRef="#br0" timeOffset="142804">25002 916 9 0,'-4'1'13'0,"4"-1"159"16,-2 0-124-16,2 0 11 0,-2 0 3 15,2 0-18-15,0 0-9 0,0 0-10 16,0 0-9-16,2 0-4 0,8 0-6 15,9 0 4-15,7-1 0 0,10-5 2 16,3-1-3-16,13 1 1 0,3-2 6 16,5 3-4-16,4-3-3 0,-6 2-1 15,-2 1 5-15,-2-2-5 0,-7 0 3 16,-5 1-4-16,-13 2-2 0,-11 0-2 0,-7 1 0 15,-7 2-3-15,-4 1 0 0,0 0 4 16,0 0-2-16,0 0 0 0,0 0 3 16,-6 0-5-16,-5 0-10 0,-1 2-2 15,-1 4 1-15,-1 1-11 0,4 0-11 16,-1 3-8-16,-1 2-2 0,-3 0-20 0,-1-1-63 15,-1-5-83-15</inkml:trace>
  <inkml:trace contextRef="#ctx0" brushRef="#br0" timeOffset="143044.01">25403 921 83 0,'0'7'280'0,"0"2"-214"0,0 7-54 16,-6 7 49-16,-7 4 19 0,1 2-22 0,-5 4-22 15,3-1-12-15,-3 1 0 16,1 0-5-16,3-2-8 0,1-2-3 16,2-1-3-16,3-6-2 0,5-1-2 15,2-3-2-15,0-2 1 0,0-3-1 0,9-2-5 16,3-2-16-16,2-4-15 0,5 0-7 15,4-4-29-15,-2-1-46 0,-3-6-204 16</inkml:trace>
  <inkml:trace contextRef="#ctx0" brushRef="#br0" timeOffset="143888.06">27199 840 38 0,'0'0'-5'15,"2"0"199"-15,-2 0-115 0,0 0-31 16,0 0 2-16,0 0-1 0,0 0-7 15,0 0-19-15,0 0-3 0,0 0-12 16,0 4-2-16,-4 7-3 0,-4 7 3 16,0 0 5-16,-3 4 1 0,5-1-4 15,0 1-3-15,2 1 1 0,0 0 0 16,-1-2-5-16,-1-1 2 0,4 2 2 0,-4-2 0 15,4-1-7-15,0 0 2 0,-2-4 3 16,2-2-2-16,0 0-1 0,-1-3 0 16,1-2 2-16,2-2-9 0,0-4-12 15,0 1-10-15,0-3-11 0,0 0-11 16,9-3 0-16,-1-11-44 0,0-6-97 0</inkml:trace>
  <inkml:trace contextRef="#ctx0" brushRef="#br0" timeOffset="144112.07">27168 790 63 0,'8'0'177'0,"5"0"-139"0,5-6 1 15,1-3 15-15,6 2-6 0,6-2-10 0,0-1-10 16,4 1-3-16,2 0-4 0,0 0-8 15,-1 2 0-15,-3 4-9 16,-9-1-2-16,-5 4 0 0,-4 0-2 16,-7 0-1-16,-2 0-7 0,-2 0-14 0,-2 3-17 15,0 4-10-15,-2 2-15 0,0 0-44 16,-2 2-24-16</inkml:trace>
  <inkml:trace contextRef="#ctx0" brushRef="#br0" timeOffset="144303.07">27265 981 116 0,'0'2'204'16,"0"-1"-189"-16,0 3-2 0,0-2 33 16,4 2 4-16,5 0-13 0,3-2-6 0,3 2-5 15,5-3-8-15,1 0-9 0,4-1-3 16,-3 0-4-16,-1 0 0 0,4 0-6 15,-4 0-10-15,1 0-23 0,5 0-27 16,-6 0-37-16,-2-2-67 0</inkml:trace>
  <inkml:trace contextRef="#ctx0" brushRef="#br0" timeOffset="144747.11">27759 936 13 0,'0'0'6'0,"0"0"201"15,0 0-148-15,0 0-16 0,0 0 1 16,0 0-8-16,0 0-8 0,-4 0-15 0,-2 5-3 16,2 10-2-16,0 0 4 0,-5 2 4 15,5 3 1-15,0-1 3 0,0-2-6 16,4-2-2-16,0-3-3 0,0-1-5 15,0-3-4-15,6 1 6 0,7-5-1 16,-3-3-3-16,9 0 6 0,1-1-2 16,1-2 2-16,4-9-4 0,-2-1 0 15,-3-1-1-15,-5 0 3 0,-3 2-2 16,-2 0-3-16,-1-1 5 0,-3 3-4 15,-4 1 0-15,0 7 1 0,-2-1 4 0,0 2-2 16,0 0-1-16,0 0-1 0,0 0-3 16,0 0 0-16,0 3-6 0,0 7 4 15,0 4 4-15,0 0-2 0,0 2 0 16,0 1 0-16,4-2 1 0,-2 0-1 15,4-1 0-15,-4-2-1 0,3-2 3 16,-1-3-1-16,2-4-3 0,-2-1 0 16,2-1-4-16,3-1-12 0,1 0-1 15,6-2-14-15,1-10-6 0,2-3-15 16,-3-2-17-16,3-1-28 0,-3-2-41 0,1-2-22 15</inkml:trace>
  <inkml:trace contextRef="#ctx0" brushRef="#br0" timeOffset="145072.13">28196 958 180 0,'2'0'60'0,"-2"0"-27"0,0 0 7 16,0 0 0-16,2 2-1 0,0 6-5 15,0 0-7-15,-2 2-1 0,0 2 1 16,0-1-5-16,0 1-4 0,0-1 1 16,-2 0-2-16,0-3-5 0,0-3-6 15,2-2-4-15,0-2-3 0,0 0 3 16,0-1-2-16,0 0-1 0,2 0 1 0,6 0 6 15,6-2-3-15,5-6-2 0,-2-2-4 16,3-2-5-16,-1 1 1 0,-1 1 0 16,-5 2 3-16,1 6-4 0,-5-1 4 15,-5 3-1-15,-2 0 3 0,-2 0 0 16,0 0-2-16,0 5 2 0,0 4 3 0,0 3 1 15,0 1 0-15,0 1 1 16,-2 0-1-16,2-1 2 0,0 1-2 16,0-2-4-16,0-2 3 0,0 0 0 15,0-2-2-15,0-2 0 0,2 0-2 0,2-2-12 16,2-2-21-16,2-1-8 0,3-1-7 15,5 0-26-15,3-11-64 0,6-5-40 16</inkml:trace>
  <inkml:trace contextRef="#ctx0" brushRef="#br0" timeOffset="145291.14">28758 927 50 0,'0'-2'107'0,"-6"-1"29"0,-7-2-103 16,-1 4 20-16,-5 1-21 0,0 0 5 0,1 0 6 15,-1 8-5-15,3 5-12 0,-3 6-9 16,3 0-2-16,3 4-4 0,3 1 0 15,6-1-2-15,2 2-5 0,2-3-4 16,0 0-1-16,6-2 3 0,6-4-1 16,1-2-1-16,9-3-2 0,5-4-9 0,4-4 2 15,4-3-10-15,5 0-22 0,-5-5 1 16,4-9-23-16,-6-4-56 0,-4-6-82 15</inkml:trace>
  <inkml:trace contextRef="#ctx0" brushRef="#br0" timeOffset="145663.16">29078 553 62 0,'0'0'40'0,"0"0"107"16,0 0-141-16,0 0-1 0,0 0 30 15,0 1 11-15,0 5-26 0,0 3-7 16,0 5 6-16,0 3-1 0,-4 2-6 15,2 4-2-15,-2 6 3 0,2 1 4 16,-4 5-2-16,-1 3 0 0,-1 1-2 16,-2 3-6-16,2 1-3 0,-3-1-3 15,3 0 3-15,0-4 0 0,1-3-4 16,3-4 2-16,-2-6-1 0,2-6 2 15,2-5-3-15,2-6 0 0,-2-2 0 16,2-3 2-16,0-3 0 0,0 0 6 0,0 0 4 16,2-6 4-16,6-7-11 0,5-4-4 15,1-1-2-15,1 0 2 0,-1 4-2 16,0 2 0-16,-3 4 0 0,1 3 0 15,-1 2-3-15,-1 3 3 0,-2 0-1 16,2 0 0-16,1 0-4 0,1 6-10 16,3-1-10-16,-1 4-2 0,5-1-11 15,1 0 2-15,1-3-50 0,2-5-89 16</inkml:trace>
  <inkml:trace contextRef="#ctx0" brushRef="#br0" timeOffset="145840.17">29477 1041 99 0,'0'3'241'0,"-2"-3"-202"16,-4 2-6-16,-2 2 0 0,-3 1 4 15,-3 3 2-15,3 2-10 0,-1 1-15 16,0 2-9-16,3 2-3 0,1 0-3 16,4 3-1-16,2 0 1 0,2 0-8 15,0-1-16-15,14-2-8 0,9-3 17 16,6-3-37-16,6-3-15 0,4-6-31 0,-1 0-38 15</inkml:trace>
  <inkml:trace contextRef="#ctx0" brushRef="#br0" timeOffset="146140.19">29781 1087 247 0,'0'-14'28'0,"-8"4"10"0,2 3 10 0,-3 1-18 15,1 1 2-15,2 2-6 16,0 2-5-16,1 1-7 0,-1 3-14 16,-2 10-5-16,0 8 3 0,6 1 1 15,-2 2 1-15,4 0 1 0,0-1-4 0,0-1 5 16,10 0-5-16,6-2 1 0,5 0 3 15,2-3 0-15,2-5 0 0,-5-4-2 16,-1-5 4-16,-5-3 2 0,-3 0-2 16,-3 0 5-16,-2-11 13 0,0-3 4 15,-6-3-12-15,0-2 1 0,0 0 1 0,-4 0 3 16,-6-2-9-16,-3 3-2 0,-1-1-4 15,2 0 2-15,-5 3-5 16,7 1-1-16,4 6-1 0,-3 5-3 16,9 3-4-16,0 1-9 0,0 0-30 0,0 2 2 15,0 8 16-15,0-1-21 0,0 0-31 16,0-3-60-16</inkml:trace>
  <inkml:trace contextRef="#ctx0" brushRef="#br0" timeOffset="146659.21">30157 1041 16 0,'2'3'316'0,"0"-1"-267"0,-2 4-34 0,0 4-3 16,-10 5 23-16,0 1-6 0,1 4-19 15,1 0-2-15,2-1-3 0,2 0-3 16,0-2-2-16,4-1 2 0,0-5-2 15,0-3-2-15,6-3 0 0,2-4-1 16,9-1 2-16,1 0-3 0,7-8-3 0,2-4-5 16,-2-3-4-16,2-2 6 0,-7 1-2 15,1 1 7-15,-4-1 1 0,-5 4 4 16,0 5-1-16,-3 1 5 0,-3 4 8 15,0 1 0-15,-2 1 8 0,-2 0-1 16,0 0-2-16,0 2-2 0,0 6-2 16,3 2 2-16,-3 2-1 0,4 4-4 15,-2 0-5-15,0 1-3 0,4-1 2 16,-4 1-4-16,7-1 1 0,-3-1 0 15,0-1-2-15,3-2-5 0,-1-2-7 0,0-3-7 16,-3-2-13-16,-3-4-9 0,-2-1-14 16,0 0-18-16,-2-4-46 0</inkml:trace>
  <inkml:trace contextRef="#ctx0" brushRef="#br0" timeOffset="146936.24">29630 488 375 0,'0'1'128'16,"0"2"-178"-16,4 2 11 0,0 3-3 0,1-2-74 15,1 1-86-15</inkml:trace>
  <inkml:trace contextRef="#ctx0" brushRef="#br0" timeOffset="149432.37">23991 2781 13 0,'0'1'10'0,"4"1"-11"15,-4-2 6-15,0 1 13 0,2-1 63 16,-2 0-64-16,0 0-2 0,0 0 7 0,0 0 12 16,0 0 6-16,0 0-2 0,0 0-3 15,0 0-3-15,0 0-6 0,0 0-7 16,0 0-5-16,0 0 0 0,0 0 1 15,0 0 1-15,0 0-5 0,0 0 3 16,0 0 0-16,0 0 1 0,0 0-3 16,0 0-2-16,0 0-1 0,0 0 1 15,0 4-7-15,-6 3-1 0,0 1 0 16,2 0 1-16,2 1-2 0,-3 2-1 15,3 1 1-15,-4 2 1 0,2 4-4 0,-2 1 5 16,2 3 5-16,0 0-5 0,2 0-2 16,-5 2 0-16,5 0 3 0,-2 0 0 15,0 0-4-15,4 0 0 0,0 1 1 16,0 2 1-16,0-2-2 0,0 0 0 15,0-1-1-15,0-1 3 0,0-1-1 16,0 0 0-16,-4-1 2 0,2 0-1 16,0 0-1-16,-2-2-1 0,4 1 4 15,-2 0-4-15,2-2-1 0,0 2 2 16,0-1 0-16,0 0 0 0,0 3-2 15,4-1 1-15,0 1 1 0,2 2 1 0,-4-3 0 16,0-2 0-16,0 0 2 0,-2-3-4 16,0 2 1-16,0-3-1 0,0 1 4 15,0 0-3-15,-2 3-1 0,-2 5 1 16,0 6 1-16,0-2 0 0,-2 4 13 15,3-7-15-15,3-1 1 0,0 6 1 16,0 0-2-16,0-1 3 0,0-5 3 16,0-4-4-16,0 0-2 0,-4 3 0 15,2-1 2-15,-2-1 8 0,0-2-11 16,2-5 2-16,-2-1 2 0,2 2-1 0,-2 1-2 15,-3-1 0-15,5 0 2 0,2-2 0 16,0-3-3-16,0 0 0 0,0 0 3 16,0 3-1-16,-2 3-2 0,0 0 1 15,-2 0 3-15,4-5-4 0,0 2 2 16,-2 2-1-16,0 6-1 0,-2 5 3 0,-2 1-3 15,1-3 8-15,1-4-4 16,2-4-1-16,-2-2-3 0,4 4 1 16,-4 6 2-16,2 0-4 0,0 0 4 15,-2-3-4-15,4-6 3 0,-2-2 0 0,0-1-2 16,-3 1 0-16,3 3 3 0,2 0 0 15,0 2-3-15,0-4 1 0,0-6 1 16,0-2 0-16,-2-1-2 0,2 2 1 16,-2 1 2-16,0 0-1 0,2-2-3 15,-2 2 2-15,2-2 2 0,0 4-2 0,0 7-1 16,0-1 0-16,0 3 3 0,0-3 2 15,0-3-5-15,0-2 1 16,0 0 3-16,0 1-3 0,0 4-2 16,0 1 4-16,0-2-1 0,0-2 0 0,-2-2-2 15,0-2 2-15,0 2 2 0,0-2-2 16,0-1-2-16,2 3 1 0,-4 1 1 15,4-1-1-15,0 0-1 0,0-5 1 16,0 0 1-16,0-2-1 0,0-2-2 16,0 2 2-16,0-1 2 0,0-1-1 0,0 1-2 15,0-2 1-15,0 1 2 0,0-1-2 16,-2-1-1-16,2 2 3 0,0-2 0 15,0 0-1-15,0 0-1 16,0 0 2-16,0 0 0 0,0 0 1 16,0 0-1-16,0 0 0 0,-3 0-2 0,1 0-7 15,2-3-5-15,0-3-4 0,0 1-9 16,0-5-20-16,0 1-22 0,7-5-41 15,1 3-156-15</inkml:trace>
  <inkml:trace contextRef="#ctx0" brushRef="#br0" timeOffset="151948.51">23790 5168 117 0,'0'0'83'0,"0"0"-55"15,0 0 4-15,0 0 1 0,0 0-12 16,0 0 1-16,0 0-4 0,0 0-8 15,0 0 0-15,0 0 3 0,0 0-1 0,0 0 2 16,0 0 0-16,0 0 4 0,0 0 0 16,0 0-5-16,0 0-3 0,0 0-1 15,0 0 0-15,0-1-5 0,0-1-2 16,3-1 1-16,3-4-1 0,2 0-1 15,-2 1 0-15,2-1 0 0,3 1 3 16,-3-3 2-16,5-1-3 0,1-1 0 16,0 1 2-16,1-3-1 0,-1 0-3 15,1 1 0-15,-1-2 1 0,5-1-1 16,0 0-1-16,-1-1 3 0,1-1-1 0,-1-1 2 15,1 0 0-15,0-1 1 0,1 2 1 16,-1 0-6-16,-1 0 4 0,1 0 2 16,2 2-3-16,-3 1 1 0,1 1 1 15,-5-1-2-15,1 1-3 0,-1-1 1 16,-1 2-1-16,1 2 2 0,-1-2-1 15,-1 2-1-15,-2 0 0 0,3 0 2 16,-1 1 0-16,-2-3-2 0,5 1 0 16,-5 0 3-16,5 3-1 0,-5 1-2 15,0 0 0-15,5 0 3 0,1-5-1 16,3 0-1-16,2-2 2 0,-1 1-1 0,-1 3 0 15,0-1-2-15,-1 0 0 0,1-1-2 16,1 1 3-16,-1 0-1 0,-2 2 0 16,-1 0 1-16,-3 0 0 15,-1 0-1-15,0 0 0 0,-3 4 3 0,-5-2-2 16,2 1-1-16,0 0 2 0,2-3 0 15,1 2 0-15,3-3-3 0,3-2 1 16,1 2 2-16,-1 0-2 0,3-2 0 16,1 4-1-16,-5-3 3 0,3 1-1 15,1 0-3-15,1 0 2 0,-5 3 1 0,-1-1 0 16,-5 2-2-16,-2 2 1 0,-2 1 3 15,1 0-1-15,-3-2-2 0,2 1 0 16,2-1 2-16,0 1 0 0,2-2-3 16,1-1 0-16,1-2 2 0,-2 2 1 15,3-1-4-15,5 0 1 0,1 0 2 16,1 0 0-16,3-1-3 0,-4 4 0 15,-5-2 5-15,0 1-2 0,1 0-3 16,-1 2 2-16,-1-1 1 0,-1 2 0 16,-4 0-2-16,-2 0 1 0,0-1 3 0,0 0-1 15,3 1-2-15,-1-5 5 0,0 3-1 16,0 0-1-16,0 0-3 0,1-1 0 15,3 1 3-15,0-3-3 0,3 1-2 16,1-1 2-16,3 0 2 0,3 2-3 16,-1-1-1-16,-2 0 2 0,-3 1 2 15,1-1-2-15,-1 2-1 0,0-2 1 0,-3 2 3 16,-3 2-3-16,-2 2-1 15,-4-2 3-15,-2 2 0 0,0 1 0 16,0-1-3-16,0 1 3 0,0-1 0 0,4-2-2 16,1 2-2-16,1-5 2 0,2 2 2 15,-2 0-3-15,0-1 1 0,1 3 0 16,-5-1 2-16,0 2-2 0,2 0-1 15,-2-2 1-15,0 3-1 0,2-1 2 16,0-1 0-16,-2 1-1 0,5 1-1 0,-3-1 2 16,2-1-2-16,2 0 1 15,3 0 4-15,-5-1-3 0,-2 3-2 16,-2-1 3-16,-2 0 1 0,0 1-1 15,0 0 0-15,0 0 1 0,0 0 4 0,0 0-3 16,0 0 1-16,0 0 0 0,0 0 2 16,0 0-4-16,-2 0-4 0,-4 0 0 15,2 0 2-15,-3 0-3 0,3 2 1 16,2 1 1-16,0-1 1 0,0-2-3 15,2 0-1-15,-4 0 1 0,4 0 1 16,0 0-4-16,0 0-2 0,0 0 9 0,0 0-4 16,0 0 3-16,0 0-3 0,0 0 2 15,0 0 0-15,0 0-1 16,0 0-1-16,0 0 2 0,0 0-3 15,0 0-3-15,0 0-3 0,0 0 3 0,0 0 3 16,0 0-1-16,0 0 2 0,0 0 3 16,0 0 1-16,-2 0-3 0,-2 0 1 15,0 0 1-15,-1-3 1 0,-1 1-2 16,0-3 0-16,2 1 1 0,-2-1 0 15,-1-2-2-15,1 0 0 0,2-2 1 0,-2 1 2 16,-2 1-4-16,4 0 1 0,-3-1 2 16,1 2 0-16,-2-1-2 15,2 1 0-15,-3-1 2 0,1 1 0 16,0 1-3-16,2-1 2 0,-3 2 0 0,3-1 2 15,0 0-3-15,0-4 0 0,0 1 2 16,-3 1 0-16,5-1-2 0,0-1 0 16,-2 2 2-16,0-3 0 0,-1 1-2 15,1 0-1-15,0 2 4 0,0-1-1 16,0 1-2-16,-3 0 0 0,5 0 3 0,-2 2-2 15,2-1-1-15,-4 1 1 0,-1-1 1 16,-1-1 0-16,0 0-2 0,-3 0 0 16,3 0 2-16,0 2 0 15,3-2-2-15,-1 2 0 0,2-2 3 0,0 2-1 16,2-1-2-16,-1 2 1 0,3-1 2 15,-4 0-1-15,4-2-2 0,-4 0 0 16,-2-3 3-16,-3 1-1 0,1-1-3 16,0 1 2-16,-1 4 1 0,3 0-1 15,0-1-1-15,0 2 0 0,-3-3 3 0,-1 0-1 16,1-2-2-16,-3 1-1 0,6 2 4 15,-3 0 0-15,5 0-3 0,-2-1-1 16,-2-1 4-16,-1 1-1 0,1-3-3 16,-3 2 1-16,7 1 4 0,0-1-3 15,0 3-2-15,0-1 1 0,-1 0 2 16,3-1 0-16,-2 2-2 0,-2-4 0 15,0 2 2-15,3 2 0 0,-3-1-2 16,4 0 0-16,-2-1 2 0,0 1 0 16,-1 0-2-16,3-1 0 0,-4-1 2 15,2-1 0-15,2 3-2 0,-2 0 1 0,3 2 1 16,-3-1-1-16,-2-1-1 0,2 0 0 15,-2 1 3-15,1-2-2 0,1 3-1 16,-2-4 0-16,2 3 2 0,-3 0 0 16,3-1-2-16,2 3 0 0,0-3 2 15,-2 0 0-15,2 1-2 0,-1-1 0 16,-3 0 2-16,6 2 1 0,-4-1-4 15,-2 0 1-15,-5-2 3 0,-1-1-2 16,-1-1-2-16,3 0 2 0,2 4 2 16,-1 0-2-16,3 0-2 0,-2 1 1 0,-1-1 3 15,-3 2-1-15,1-1-4 0,3 0 2 16,2 0 4-16,2 0-3 0,-1 2-2 15,-1-2 2-15,4 1 3 0,-4 0-3 16,4-3-2-16,-5 1 2 0,3-1 2 16,-2-1-2-16,0 0-2 0,-1 3 2 15,1-2 3-15,0 2-4 0,-5 0-1 16,1-3 2-16,0 3 2 0,-3-3-3 15,5 1-1-15,-1 1 3 0,3 1 1 16,0-1-3-16,2 2 0 0,-1-1 1 0,1-1 2 16,2 2-2-16,-4 0-1 0,2-2 1 15,-1 1 2-15,3 0-2 0,-2-1-2 16,2 1 2-16,-2 1 1 0,0-2-1 15,1 1-1-15,-3-1 1 0,0-3 1 16,0 2-1-16,-1 0-1 0,5 0 1 0,-2 2 2 16,-2-3-2-16,2 2-2 15,-1-2 3-15,-3 1 0 0,0 1 0 16,-1 1-4-16,3-1 3 0,2 5 2 15,2-5-3-15,-2 3-1 0,1 0 3 0,1 1 0 16,2 1-1-16,0-3-2 0,-2 2 2 16,4-1 2-16,-2 0-2 0,0 1-2 15,0 0 3-15,0-3 1 0,0 2-2 16,0-1-1-16,0 0 1 0,-3 0 2 15,3-2-2-15,-2-1-2 0,2 0 3 0,0 1 0 16,0-2-1-16,-2 2-1 0,2-3 2 16,-2 4 0-16,2-3-2 15,-5 0 0-15,5 1 2 0,-2 0-2 16,2 0 3-16,-2 3-3 0,2 0 0 0,-2 0 4 15,0 0-2-15,-3-1 0 0,3 0 1 16,-4-2 0-16,4 3-1 0,-2-1-1 16,4 2 3-16,-5 1-3 0,3 0 0 15,4 0 0-15,-4 1 0 0,2 0 1 16,0 0-4-16,-4 0-1 0,2 4 3 15,0 1-3-15,2 4-9 0,2-1-14 0,2 2-24 16,12 2-30-16,3-5-46 0</inkml:trace>
  <inkml:trace contextRef="#ctx0" brushRef="#br0" timeOffset="153476.61">22664 3863 64 0,'0'0'40'0,"0"0"1"15,0 0 6-15,0 0-10 0,0 0 10 16,-2 0-14-16,2 0-10 0,-2 0-4 15,2 0-2-15,0 0-1 0,-2 0-2 16,2 0 1-16,-2 0 1 0,2 0-3 0,0 1 0 16,-2 0 2-16,0 0-2 15,-1 0-3-15,3-1 3 0,-2 0-2 16,2 1-2-16,0-1-2 0,0 1-3 15,0-1-1-15,0 0-2 0,7 0 3 0,1 0 1 16,2 0 4-16,3 0-7 0,1 0 1 16,-2 0 0-16,3 0 0 0,-3 0 2 15,5 3-5-15,1 0 2 0,1 0 0 16,2 2 0-16,1-3-1 0,3 0 1 15,-4-1 1-15,4 1 0 0,0-2-3 0,-3 0 4 16,-1 0-2-16,-2 0-2 0,-3 0 2 16,1 0-4-16,-3 0 4 15,3 1-1-15,1 0-1 0,-1-1 2 16,1 2 0-16,1 1 0 0,-2 1-1 0,-1 1 2 15,3-3 0-15,-5 0 0 0,1-1-3 16,-1-1 2-16,3 0 1 0,-3 0-2 16,-1 0-1-16,-1 0 2 0,0 0-2 15,-1 0-1-15,-1 0 0 0,4 1 2 16,-1 0 1-16,1 1-3 0,1-1 0 0,-3-1 2 15,3 2 1-15,-3-2-3 0,3 0 0 16,1 0 3-16,1 0 0 0,-1 0-2 16,-1 0 0-16,-3 0 1 15,0-1 0-15,-3 0-1 0,-1 0-1 0,-2 0 2 16,0 1 0-16,-1 0-2 0,1 0 0 15,0 0 2-15,0 0 0 0,4 0-1 16,3 0-2-16,-1 0 4 0,1 0-1 16,-3 0-1-16,2 0-1 0,-3 0 2 15,-1 0 0-15,-4 0-2 0,2 0 0 0,-4 0 1 16,5 1 1-16,-3 2-2 0,-2-1 0 15,2 2 2-15,-2 0 0 0,6-1-2 16,0 0 0-16,5-2 2 0,1-1 1 16,1 1-3-16,-1-1 1 0,-1 0 1 15,-3 0 1-15,0 0-2 0,-3 0-1 16,1 0 3-16,-6 0-2 0,-2 0 0 15,2 0 1-15,-2 0 1 0,0 0-2 16,0 0-1-16,0 0 0 0,0 0 1 16,2 0 0-16,-2 0-1 0,2 0 0 15,0 0 3-15,-2 0-1 0,2 0-2 0,-2 0 2 16,0 0 3-16,0 0 0 0,0 0-1 15,0 0-3-15,0 0 6 0,0 0-3 16,0 0-3-16,0 0-1 0,0 0 1 16,0 0 0-16,0 0-2 0,0 0-2 15,0 0 2-15,0 0 1 0,0 2 1 16,0 1-1-16,0 0-1 0,0-2-8 15,0-1-2-15,0 3-5 0,0-2 6 16,0 0-5-16,0 2 4 0,0-2-2 16,0 0 5-16,0 1-1 0,2 0-3 0,-2-2-1 15,2 1 0-15,-2 0 2 0,0 2-20 16,2-2-38-16,-2-1-77 0</inkml:trace>
  <inkml:trace contextRef="#ctx0" brushRef="#br0" timeOffset="206737.66">24801 1834 6 0,'7'2'5'0,"-7"0"7"15,6-2 4-15,-4 0 98 0,-2 0-77 16,0 0-18-16,2-1 3 0,2-4 0 16,-2 1-5-16,-2 1-5 0,4-1-5 0,-4 1-1 15,0 0-4-15,2 1-1 0,0 0 2 16,-2 2 2-16,0 0 0 0,0 0-5 15,0 0 0-15,0 0-1 0,0 0 3 16,0 0 0-16,0 0 4 0,0 1 1 16,2 0-2-16,-2 1-1 0,2-1 7 0,3 0 1 15,-3 2-1-15,-2-3 3 0,4 0 1 16,-2 0 1-16,0 0-6 15,-2 0 3-15,2 0 1 0,-2 0 2 16,2 0-2-16,-2 0 0 0,0 0 1 0,0 0-3 16,0 0-2-16,0 0 3 0,0 0-1 15,0 0 0-15,0 0-7 0,-4 0-2 16,-4 0 1-16,-5 0-3 0,-1 5 0 15,-5 5 1-15,1 2 2 0,-1 3 1 16,-2 3-2-16,1 5 5 0,-5 6 1 0,-2 7-1 16,-2 2 2-16,2 6-2 0,2-1 12 15,5-1-20-15,5-1 0 0,9-8 1 16,6-2 0-16,0-7-1 15,12-4-3-15,9-3 3 0,8-6 1 0,8-5-1 16,7-6-7-16,3 0-12 0,7-6-14 16,-4-6-31-16,1-5-40 0,-5-5-86 15</inkml:trace>
  <inkml:trace contextRef="#ctx0" brushRef="#br0" timeOffset="207246.68">25237 2048 90 0,'3'0'165'15,"-1"0"-116"-15,-2 0-6 0,0 0-2 16,0 0 0-16,0 3-15 0,0 3-3 16,0 3 3-16,-5 5 2 0,3 2-7 15,-4-1-4-15,0 3 3 0,0-2-3 16,-2 0-1-16,1 3-1 0,-1-2 1 15,0-1-5-15,0-2-7 0,5-1-2 16,1-3 1-16,-2-1-4 0,4-4 2 16,-2-2-3-16,2 1 3 0,0-2 0 15,0-1-7-15,0-1-13 0,2 0-8 0,4 0-6 16,1 0-16-16,-1-3-21 0,0-7-59 15,-2-3-133-15</inkml:trace>
  <inkml:trace contextRef="#ctx0" brushRef="#br0" timeOffset="207622.7">25438 2060 90 0,'6'0'186'0,"0"0"-111"15,-6 0-46-15,0 0 18 0,0 7-3 16,0 1-7-16,0 4-11 0,-2-1-1 15,-2 1-7-15,-2-1-1 0,0-2-10 16,2-3 2-16,4-1-4 0,0-1-2 16,0-3-2-16,0 0-2 0,2-1 3 0,10 0 0 15,5 0 1-15,3-7-1 0,1-1-1 16,0 1-2-16,-5-2-5 15,1 0-4-15,-1 1 2 0,-3 2 1 16,-5 2 1-16,0 2-1 0,-4 2 5 0,0 0 0 16,-4 0 0-16,0 0 1 0,0 9 2 15,-2 1 4-15,-4 3-2 0,2 1 6 16,0 1 1-16,-4 1-4 0,-1 0 1 15,1 1-1-15,2-2-4 0,2-1 0 16,2-2-2-16,2-3-2 0,0-2 4 16,0-2-5-16,2-2-9 0,6-2-13 0,7-1-6 15,1 0-12-15,5-4-28 0,-1-9-97 16,1-3-87-16</inkml:trace>
  <inkml:trace contextRef="#ctx0" brushRef="#br0" timeOffset="207884.71">25856 2102 48 0,'0'4'14'0,"0"-1"198"15,0 0-174-15,-3 4-2 0,-3 3 5 16,-2 2-10-16,4 1-11 0,2 1-10 0,2 1 2 16,0 2-6-16,0-1 11 0,8-2-2 15,2-4-8-15,5 0-1 0,-3-4 6 16,1-2-5-16,-1-4-1 15,0 0 2-15,1 0-5 0,-1-6 3 0,-1-5 0 16,-1-1-2-16,-2-3-1 0,-4 1 1 16,3-3-1-16,-3 2 0 0,-2-1-2 15,4 3-1-15,-4 1 1 0,2-3-1 16,0 3-7-16,0 0-14 0,3 2-12 15,-3 3-10-15,0 3-23 0,0 1-47 0,0 1-80 16</inkml:trace>
  <inkml:trace contextRef="#ctx0" brushRef="#br0" timeOffset="209474.81">26190 2195 1 0,'2'2'9'0,"1"-1"-8"0,1-1 4 15,-2 1 42-15,2-1 29 0,0 0-50 16,6 0 14-16,-1-4 3 0,3-4-4 16,-2-1 4-16,1-2-10 0,-1-2 1 15,-2-1-5-15,-1 1-8 0,-5-1-2 0,2 0 4 16,-4 1 0-16,0 0-6 0,0 4-2 15,-4 3 2-15,-5 3-8 0,1 3-1 16,-4 0-2-16,-1 4-4 16,-1 10-1-16,1 5-2 0,-1 1 3 0,1 3 0 15,3 1-2-15,-2-1-1 0,8 1 2 16,-3-2 1-16,5-1-2 0,2-2-2 15,0-2 4-15,13-5 0 0,3-2-2 16,3-6 0-16,4-3 0 0,10-1 4 16,2 0-6-16,4-5 3 0,2-6-1 15,1-3 2-15,-3-3-1 0,-2 0-1 0,-4-1 1 16,2 2 1-16,-10-1-1 0,-2 3-2 15,-6 2 3-15,-7 1 1 0,-8 5-1 16,0 3-2-16,-2 1 7 0,0 2-1 16,-2 0-2-16,-6 0-6 0,-1 8 2 15,1 3 3-15,0 4-3 0,2 3 0 0,2 0 0 16,-5 2 2-16,7-3-3 15,-2 0 1-15,4-2 6 0,-2-3-1 16,2-3-4-16,0-5-1 0,0-1 3 16,0-3 0-16,0 0-1 0,0 0 3 0,0-1 1 15,0-7-3-15,0-2-3 0,0-1-1 16,0-1 2-16,0 2 1 0,2 0-3 15,4 3-2-15,-4 2 2 0,5 3-1 16,-1 2-9-16,-2 0-1 0,4 0-1 16,-2 3-2-16,-4 3-7 0,5-1 1 0,-1-1 0 15,2-2-4-15,5 0 2 16,-1-2-3-16,2 0 1 0,5 0-8 15,-5-3 20-15,5-7-17 0,-2-2-18 16,1-1 33-16,-1-4 11 0,-1 0 1 0,-3-3 0 16,1-1 5-16,-6-6-2 0,-1-5 1 15,-1-3 1-15,-4-5-1 0,2 1-1 16,-4 2-8-16,0 4 16 0,0 8 19 15,2 3-1-15,-2 7 1 0,2 4-6 16,0 3-3-16,-2 5-1 0,0-1 1 0,0 4 0 16,0 0-5-16,0 0-9 0,0 0-3 15,0 0 0-15,0 2 7 16,0 3-2-16,0 2 0 0,0 0 1 15,-4 2-5-15,2 1 3 0,-2 1 0 0,0 2 1 16,2-1 0-16,-2 1-5 0,1 1 1 16,1 0-1-16,-2 2 1 0,2-1 0 15,0 1 3-15,-2 2-3 0,0 0 2 16,2 4-3-16,0-1 7 0,0 0-8 15,0 1 3-15,0-2 0 0,-3-1-2 0,3 1 4 16,2-1-2-16,0 0-1 0,0 0 4 16,7 0-3-16,-1-3-4 0,-2 2 1 15,2-2 0-15,-4 1 1 16,0-2 1-16,0 0-2 0,-2-2 0 15,0-1 2-15,0-1-1 0,0-1-2 0,0-2 1 16,0-4 1-16,0 0-1 0,2-4-2 16,0 0 2-16,0 0 2 0,5-4 2 15,-1-7-4-15,0-3 0 0,2 0 1 16,-1-4 1-16,-1 2-3 0,0-3 0 15,-2 0 2-15,-2 2 0 0,2 2-1 0,-2 3-1 16,-2 4 3-16,5 2-3 0,-5 2 1 16,4 2-1-16,-4 0 1 0,2 1-1 15,0 1-1-15,0 0 0 16,0 0 2-16,-2 0-1 0,2 0-1 0,0 0 0 15,2 3 3-15,0 4-1 0,3-1-1 16,3 2 0-16,-2 0 1 0,9-1 1 16,3 0-3-16,1-1 2 0,6-1 1 15,0-3-1-15,0-1-1 0,4-1 2 16,-2 0 2-16,2-3 0 0,0-8 1 0,-5-1-1 15,-1-1 1-15,-4-1-1 0,-9 0 1 16,-3-1-3-16,-5 0 9 0,-4 0-5 16,0-3-2-16,-4 2 0 0,-5 2 1 15,-1-1-3-15,-4 2 4 0,-3 7-1 16,-4 1-1-16,5 5-2 0,-3 0-5 15,1 11 1-15,1 5 2 0,3 2-2 16,1 1 2-16,3 1-2 0,4 1 3 16,4-1 0-16,2-2-3 0,0-1-1 15,4-1 4-15,10-4-1 0,1-1-1 0,1-4 2 16,5-2 3-16,2-2-2 0,6-3-1 15,-1 0 1-15,6 0 3 0,-3 0-2 16,0-3-2-16,-3 3 0 0,-1 0 2 16,-6 0-4-16,-4 2 2 0,-9 8 0 15,-2-1 2-15,-6 3-2 0,0 3-1 16,-8-1 1-16,-5 2 4 0,3-3-2 15,2-5-2-15,2-2 0 0,3-4 3 16,1-2-2-16,2 0 2 0,0 0 5 16,0-7 1-16,0-7-7 0,9-6-3 0,1-3 4 15,7-3 0-15,-1-1-1 0,1 3-3 16,1 2 2-16,-1 3 0 0,-3 5-2 15,3 3-1-15,-3 3 0 0,5 3 0 16,-3 1-3-16,5 4-11 0,0 0-15 16,4 0-26-16,-1 7-11 0,5 0-75 15,-6 1-181-15</inkml:trace>
  <inkml:trace contextRef="#ctx0" brushRef="#br0" timeOffset="211309.92">25686 3928 36 0,'0'-2'13'0,"2"2"-13"16,0 0 2-16,0 0-2 0,-2 0 30 15,2 0 18-15,-2-1 4 0,0 0-32 16,0 1 2-16,0-2 0 0,0 1 0 0,0 0-2 16,0 0 0-16,0 0 1 0,0 1-11 15,0 0-5-15,0 0 0 0,0 0 8 16,0 0 1-16,0 0-4 0,0-1-8 15,0 0 3-15,0 1-3 0,0 0 1 16,0 0 2-16,0 0 1 0,0 0-1 0,0 0-3 16,0 0 9-16,0 0 1 0,0 0-3 15,0 0 1-15,0 0 0 16,0-2 6-16,0 0-4 0,0-1-7 15,0 2 1-15,0 0-2 0,0-3-1 16,0 3-3-16,0-3 4 0,0 3-1 0,2 0 2 16,-2-4-4-16,0 2 3 0,0 0 3 15,0-3 2-15,0 4-3 0,0-2 4 16,0 0 0-16,0-1-4 0,0 2 2 15,0-1 3-15,0-1-5 0,0 2-1 16,-2-2-2-16,-2 2 5 0,-2 0-2 0,0 1-2 16,-2 0-1-16,-3-1 1 0,-1 3 1 15,-1 0-5-15,-3 0 0 16,1 0 3-16,1 6 2 0,-3 0-6 15,5 0 2-15,0 2 2 0,-5-1 1 0,7 4-3 16,-1-1 0-16,-1 2 1 0,2 0-1 16,1 2 0-16,1 0 1 0,2 3 1 15,2-3 0-15,0 0-2 0,4 1 0 16,0-2 0-16,0 3-1 0,0-2 0 15,0-1 0-15,0 0 1 0,6-2 1 0,2 0-2 16,0-2 0-16,3-3 2 0,-1 2-1 16,0-2-1-16,1-1 0 0,-3 0 2 15,2 1 5-15,-1-3-2 16,3 0-2-16,0 0 0 0,5 0-3 0,-3-2 0 15,3-1 1-15,-1 0 3 0,1 0-3 16,0 0 0-16,1 0-1 0,-1 0 3 16,-1-6-1-16,5 0-2 0,-5-3 0 15,3 1 0-15,2-1 2 0,-5-2-3 16,-1 1 1-16,-3 0 2 0,-2-1 1 0,1 1-3 15,-7 2 1-15,4-3 2 0,-6 0 0 16,0 1-4-16,-2-2 4 0,0 1 1 16,0 0 5-16,-4-2-2 0,-4 3-3 15,0-2 3-15,-3 0-3 0,-1 3-1 16,2-3 1-16,-1 1 0 0,3 0-1 15,-2 1-3-15,3-3 0 0,1-1-1 16,2 2 2-16,0-1 0 0,0 3-2 16,0 2 2-16,0 2-2 0,-3 4 0 15,1 2 3-15,-2 0-4 0,-7 0-3 0,1 12-7 16,-1 3-3-16,1 5-10 0,2 1-13 15,3 1-24-15,1 0-37 0,4-3-80 16</inkml:trace>
  <inkml:trace contextRef="#ctx0" brushRef="#br0" timeOffset="212522.99">26006 3990 70 0,'-4'0'62'0,"0"0"-16"0,0 0 16 0,4 0-21 15,-4-1 8-15,2 0 0 16,2-1-13-16,-2 0-8 0,2 2 2 0,-2-1-4 15,0 1-6-15,2 0 5 0,0 0 2 16,0 0-10-16,0 0-7 0,0 0 0 16,0 0-2-16,0 0-4 0,0 0-1 15,4 0-1-15,4 0 3 0,2 0-1 16,5 0-4-16,1 0 4 0,3 0-1 15,0 0-1-15,5 0-1 0,-1 2 1 0,4-1-1 16,0 1 1-16,0-1-2 0,4 0 0 16,2-1 2-16,2 0-3 0,4 0 1 15,-2 0 1-15,3 0 0 16,-1 0 0-16,0-2-2 0,5-3 2 0,-5 0 0 15,4 0-1-15,1-3 0 0,-3 2 0 16,0 1 3-16,-1 0-2 0,-1 1 1 16,0 0-2-16,3-2 2 0,-1 2-1 15,0-1 0-15,-1 1 1 0,1 1 0 16,-2 0-2-16,3 0 2 0,-1 1 0 0,2-2 4 15,1-1-4-15,-3 0 2 0,0 2 0 16,-5 0 1-16,-10 3-3 0,-5 0 2 16,-4 0-4-16,-3 0 3 15,-1 0-3-15,-3 0 0 0,2 1 2 0,1 0-1 16,3 3-2-16,5-4 1 0,4 1 2 15,-1-1-1-15,1 0-1 0,-2 0 0 16,2 0 3-16,-9-3-3 0,1-3 0 16,-5 2 1-16,-1-2 4 0,-5 4 0 15,0-2-4-15,-4 1 3 0,0 2 5 0,2-2 0 16,-2 2-4-16,-2 0-2 0,0 0 4 15,0 0-2-15,2 0-1 0,-2 1-3 16,0-1 3-16,0 1-3 0,5 0-3 16,-3 0 0-16,4 0 3 0,0 0 1 15,-2 0-3-15,0 0 0 0,-2 0 3 16,0 0-1-16,3 0-2 0,-3 1 0 15,0 0 3-15,-2 0-1 0,0 0 0 16,0 2-1-16,-2 1-1 0,-5 0-3 16,1 2-15-16,0 1-7 0,-2-1-11 0,-1 1-24 15,1-1-57-15,-4-6-221 0</inkml:trace>
  <inkml:trace contextRef="#ctx0" brushRef="#br0" timeOffset="213387.04">27923 1634 214 0,'-7'-5'48'16,"3"2"18"-16,4 1 0 0,0 2-20 16,0-1-13-16,0 1-2 0,0 0-13 15,0 0-8-15,0 0-7 0,0 0 3 0,0 0 1 16,4 6 3-16,3 3 2 0,3 4-2 15,2 3-1-15,3 3-1 0,3 5-6 16,3 7 8-16,-2 4 0 0,-1 3-7 16,1 1-1-16,-5 3 2 0,1 2 3 15,-5-1-5-15,-4 0-2 0,-3-2 2 16,-3-1 11-16,0-4-16 0,-13-1 3 0,-3-1 4 15,-1-2-2-15,-6-2 0 16,3-5-1-16,-3-2 1 0,0-3-2 16,2-2-4-16,7-4-8 0,4-1-10 15,1-1-26-15,7-2-19 0,-2 0-48 0,0-3-150 16</inkml:trace>
  <inkml:trace contextRef="#ctx0" brushRef="#br0" timeOffset="-214537.6">26416 2768 64 0,'2'-1'41'16,"-2"-1"0"-16,2 2 4 0,-2 0 5 16,0 0-7-16,0 0-4 0,0 0-4 15,0 0-5-15,0 0-9 0,0 0-3 16,0 0-5-16,0 2-3 0,0 3 4 15,-4 0-2-15,-2 2-5 0,-1 1-3 16,1-1 0-16,0 3 0 0,0 0 4 16,-3 1-4-16,1 1 2 0,0 2 0 15,-4 0-3-15,1 3 3 0,-3 0-5 16,1 2 3-16,-1-1-5 0,1 2 2 0,1-1-1 15,2 0 0-15,-1 0 1 0,-1-3-2 16,2-1 1-16,1 2 3 0,-1-2-3 16,4 1-2-16,-5 3 3 0,-1-1 1 15,0-4 0-15,3 1-1 0,1-4 0 16,2 1 1-16,-2-1-3 0,-3 1 0 15,1 2 2-15,0-4 1 0,1 1-1 16,1-2-1-16,2-3-1 0,4 2 2 16,-6 2-1-16,3-2-1 0,1 1 2 15,0-2-2-15,-2-2 1 0,4 3 1 0,-2-4 0 16,2 0-2-16,2-1 1 0,0-1-1 15,0-2 2-15,-2 2 0 0,2-2-1 16,0 2-2-16,0-1 2 0,0 1 1 16,0-2-1-16,0 2 1 0,-4-2 1 15,1 1 0-15,1 0-1 0,0 0-1 0,-2 2 1 16,4-1 2-16,-2 0-5 0,-2 1 2 15,4 0 2-15,-2-2 0 16,2 2-2-16,-2 1-1 0,0-1 3 16,2-1-1-16,-4 0 1 0,4 1-2 0,-2-1 1 15,0 0 2-15,-1 0-3 0,1 1 2 16,0-1 1-16,2 2-3 0,-2-2 0 15,2 0 0-15,0 0 2 0,0 0 0 16,-2 1-2-16,2-1 1 0,-2-1 1 16,0 1 2-16,2-1-2 0,0 1 1 0,-2-1 1 15,0 1 0-15,0-1-3 0,0-1 0 16,2 2 1-16,0-2-3 0,-2 2 0 15,0 1 1-15,0-1 1 16,2 1 0-16,-2-2-2 0,2 2 0 0,0-1 3 16,-5 0 0-16,1 3-1 0,2-2 0 15,-2 1 0-15,-2 4 2 0,0 0-2 16,-3 2 8-16,1-1-1 0,2 0-4 15,2-2 5-15,-2-5-3 0,6 1-2 16,0-1-2-16,0-1-3 0,-3 1 1 16,1 0-1-16,0-2 2 0,2 1-2 0,-2 0 1 15,2 0 3-15,-4 0 0 0,2 2-3 16,0-2 0-16,2 2 2 0,0-2 0 15,0-1-2-15,-2 1 1 16,-2 2 1-16,2-1-1 0,0 0 1 0,0 1-2 16,-3-1 2-16,3-1-1 0,0 2-2 15,-2-1 0-15,2 3 2 0,0-2-1 16,0 0-2-16,-2 2 0 0,2-3 2 15,0-1 0-15,0 1 0 0,2-1 0 16,0 0 1-16,-2 0 1 0,0-1-4 0,2 0 2 16,-5 0 2-16,5 0-1 0,0 0-2 15,0 1 0-15,0 3 1 0,-2-3-1 16,2 0 0-16,0 0 0 0,0 0 1 15,0-1 0-15,0 0 0 0,0 0 0 16,0 0 0-16,0 0-2 0,0 0-2 16,0 0 0-16,0 0 1 0,0 0-10 15,0 0-4-15,0 0-16 0,0 0 0 16,7 0-15-16,-5 0-56 0,0-1-171 15</inkml:trace>
  <inkml:trace contextRef="#ctx0" brushRef="#br0" timeOffset="-213841.56">25775 3472 14 0,'0'0'20'0,"0"0"-4"15,0 0 2-15,0 0-2 0,2 0 4 0,-2 0 0 16,0 0 10-16,0 0 4 0,0-1 5 15,0 1-5-15,0 0-4 0,0 0-6 16,0 0 1-16,0 0 9 0,0 0 2 16,0 0-12-16,0 0 0 0,0 0 2 15,0 0-7-15,0 0-7 0,-2 0-5 16,0 0 3-16,0 0-3 0,2 0-3 0,0 0-3 15,-2 0 0-15,2 3 4 16,0 3 1-16,0 0 1 0,0 1 1 16,0 0-2-16,0 2 0 0,0 0 0 15,0 1 0-15,0 1-3 0,0 1-1 0,0 0-1 16,0 1 1-16,-2 0 1 0,0 0-3 15,2 0 0-15,0-1 1 0,-2-1 1 16,2 0-2-16,0 2 0 0,0-2 0 16,-3-1 7-16,3-3-2 0,0-3-4 15,0 0-2-15,0-1 3 0,0-1-2 0,0 1 0 16,7-2 4-16,3-1-3 0,2 0 1 15,5 0-1-15,-1-1 2 16,1-6-2-16,6 0-1 0,-3 0 0 16,7-1 1-16,-2 2 0 0,-2-3-1 0,2 1-1 15,-5 0 4-15,3 1-1 0,-4 2-3 16,-1 1 1-16,-5-1 0 0,-1 3 1 15,-2 0-3-15,-5 2 1 0,-1 0 0 16,-4 0-3-16,0 0-4 0,0 0 2 16,0 0 0-16,0 0 1 0,0 0-8 0,0 0-11 15,0 0-7-15,0 0-17 0,0 0-41 16,0 0-157-16</inkml:trace>
  <inkml:trace contextRef="#ctx0" brushRef="#br0" timeOffset="-204512.03">23228 1485 2 0,'-4'3'15'0,"0"-3"100"0,0 0-82 16,0 0-23-16,0 0 7 0,-3 0-8 15,3 0-7-15,2 3-3 0,-2 0-1 16,4 1 0-16,-4 0-2 0,0-1 3 16,0 1 2-16,-3-2 1 0,1 0 2 15,0-1 1-15,2-1 10 0,-4 0 13 0,3 0 5 16,1 0-1-16,-2 0-9 15,2 0 9-15,0 0-4 0,0 0-11 16,0 0 4-16,-1-1-4 0,1-1-1 16,0 0-3-16,0 1-1 0,2 1-3 0,0 0 6 15,2 0-8-15,0 0-1 0,0 0 3 16,0 0-3-16,-2 0 0 0,2 0 6 15,0 0-1-15,0 0-5 0,0 0-2 16,0 0 0-16,0 0-1 0,0 0-1 16,2 0-4-16,6 0 4 0,0 0 1 0,5 0-1 15,-1 0-2-15,3 1 1 16,-1 4-2-16,5-4 4 0,1 2-3 15,-1-2 0-15,4-1 2 0,2 1-1 16,-5-1-1-16,7 0 0 0,-2 0 2 0,2 0 1 16,0 0-3-16,4 0 2 0,-2 0-2 15,0 0 2-15,0-1-2 0,-5 1-1 16,3 0 3-16,-2 0-2 0,-2 0-1 15,2 0 1-15,-3 0 1 0,3 0 0 16,-4 2-2-16,2 1 1 0,-3-2 2 0,3 1-1 16,0 0-1-16,-1-2-1 0,3 2 2 15,-2-2 0-15,4 0-2 16,-2 0 1-16,2 0 1 0,1 0 0 15,-1 0-2-15,0 0 0 0,0 0 4 16,-2-1-2-16,0 0-1 0,-1 1 0 0,-3-2 1 16,0 1-1-16,-5 0-1 0,3 0 1 15,-2 1 1-15,-1 0 0 0,3 0-2 16,-1 0 1-16,3 0 1 0,2 0-1 15,1 0 0-15,3 0-1 0,2 0 2 16,0 0-1-16,0 0 0 0,2 0 0 0,-6 0 1 16,2 0-1-16,-2 0-1 0,-7 0 1 15,3 1 0-15,-2 2 1 16,-3-2-2-16,1 0 1 0,1 0 1 15,-1 1-3-15,3-2 4 0,-1 2-3 0,4-1 2 16,0 1-3-16,-1 0 2 0,-1 1 2 16,2-2-4-16,1 2 3 0,1-2-2 15,-2 1 1-15,2-1 1 0,-2 0 0 16,-1 0-2-16,-1-1 0 0,0 0 3 15,-3 0-2-15,1 0-1 0,-3 0 1 0,-5 0 2 16,-1 0-1-16,-2 0-3 0,-4-1 3 16,1-1 2-16,-3 1-2 0,0 0-1 15,0 1 1-15,0-1 1 16,-2 1-3-16,4 0-1 0,2-2 1 0,0 2 2 15,3 0-1-15,-5 0-1 0,2 0 1 16,-2 0 1-16,-2 0-1 0,0 0-1 16,-2 0 1-16,0 0 1 0,0 0-1 15,0 0-1-15,0 0-2 0,0 0 1 16,0 0 1-16,2 0-4 0,0 0 3 0,0 0-1 15,1 2-1-15,3 2-5 0,-4 0-5 16,4 3 4-16,-2-1 3 0,0 0-12 16,-2-1-6-16,-2-1 12 0,2 1-10 15,-2 2-9-15,0-1-10 0,0 1-3 16,-2 0-17-16,-4-4-46 0</inkml:trace>
  <inkml:trace contextRef="#ctx0" brushRef="#br0" timeOffset="-164061.72">3043 10685 77 0,'-2'0'29'16,"2"0"-8"-16,0 0 9 0,-2 0-11 15,0 0 9-15,0 0-5 0,-1 0-2 0,3 0-1 16,-4 0-11-16,2 0-3 0,0 0 4 16,-2 0 0-16,4 0 0 0,-4-2-3 15,4 2 1-15,-2 0-1 16,-2 0 2-16,2 0 0 0,-2 0-2 0,1 0 5 15,1 0-4-15,2 0 2 0,-2 0 3 16,0 0-1-16,0 0 2 0,0 0-2 16,0 0 0-16,2 0 3 0,0 0-1 15,-2 0-1-15,0 0 0 0,2 0-1 16,0 0-4-16,-2 0-1 0,2 0 4 0,0 0-4 15,0 0 3-15,0 0-2 0,-2 0 5 16,2 0-3-16,0 0-3 0,0 0 1 16,0 0 5-16,0 0-7 0,0 0 0 15,0 0-2-15,0 0 1 0,0 0-2 16,0 0-2-16,0 2-1 0,0 2 6 15,0 0-1-15,2 0-2 0,0-1 2 16,0-1 0-16,0 3-2 0,0-2-5 16,0 1 7-16,2 1-3 0,0-1-1 15,3-1 0-15,-1-1 2 0,-2 1-1 0,2 0-3 16,2 0 3-16,-1 3-1 0,-3-2 4 15,2 1-7-15,0 0 2 0,0 0 2 16,1 1-1-16,-3-2 0 0,2 1-2 16,0 0 3-16,-2 1 0 0,0 0-2 15,-2 2 0-15,3-3 1 0,-3 1 1 16,2-2-1-16,2 0-2 0,-4 1 2 15,2 0 1-15,2-1-3 0,-1 2 0 16,1-2 2-16,-2 2 0 0,2 0-2 16,2 0 1-16,-4 0 1 0,3 1 0 0,-1 0-2 15,-2 0 1-15,2 1 0 0,-2-2 2 16,1 1-4-16,3-3 2 0,-4 3 1 15,0-3 0-15,4 4-2 0,-4 1 1 16,3-2 2-16,-5 0-1 0,4 1-1 16,-4 0 0-16,4-1 3 0,-4 2-3 0,0-1-1 15,2 0 1-15,-1 1 0 16,1-3 1-16,-2 1-1 0,0-3-1 15,2 3 2-15,0 0-2 0,4 1 1 16,-1 0 1-16,-3 0-2 0,2 0 2 0,-2 0-2 16,0 0 2-16,4 0-1 0,-1 1 0 15,-3-2 0-15,4 3-1 0,-2 0 2 16,-2 1 0-16,3 1-2 0,-5-2 1 15,0-5 1-15,2 3 0 0,-4-2-2 16,6 1 0-16,-4 3 3 0,4-1-1 16,-4-1-2-16,0 1 1 0,0-1 1 0,1-2 0 15,1 3-2-15,-4-2 0 16,4 1 3-16,-2 2-1 0,0 4-2 15,0-3 0-15,2 1 3 0,-2-4-2 16,0-2-1-16,0 2 0 0,2-1 2 0,-1 0 0 16,-1 1-2-16,0-3 1 0,0 2 1 15,-2 2 0-15,2 4-2 0,-2 2 1 16,0-1 1-16,0-2 1 0,0-4-4 15,2-3 2-15,-2 2 0 0,4 1 1 16,-4-1-2-16,4 0 1 0,-4-1 0 16,4-1 1-16,-2-1-2 0,-2 2 1 0,4 2 0 15,-1 7 1-15,-1 1-1 16,0-2 1-16,-2-4 0 0,0-1 1 15,2 2-4-15,-2 3 1 0,0 3 3 0,0 0 0 16,0 0-2-16,0-2 0 0,0 2 0 16,0-2-1-16,2 0 1 0,-2 1 0 15,0-2 4-15,0 2-2 0,0 0-2 16,0-3 0-16,0-1 3 0,2-1-1 15,-2 1-3-15,0 0 2 0,2-3 2 0,-2 3-4 16,0-2 1-16,0-1 1 0,0 1 1 16,0-1 0-16,0-3-4 0,0 3 3 15,-2-1 1-15,2 2-1 16,0 2-3-16,-2 0 4 0,0-2 4 0,2-4-4 15,-2-2-3-15,2 2 1 0,-2-1 1 16,0 4 0-16,-3 3-2 0,1 0 3 16,-2 0 1-16,4-2-1 0,2-4-2 15,-4-1 2-15,4 1 0 0,-4 2-2 16,2-3-1-16,-2 2 2 0,1-1-1 0,1-1 0 15,0 0 1-15,-2 0-2 0,0 2 3 16,-2 6-1-16,-2 2-3 0,-3-1 3 16,5 0 1-16,0-5 0 0,4-3-4 15,-2 3 1-15,0 2 4 0,-5 1-2 16,5 1-4-16,0-3 5 0,0-4 0 15,2 0-3-15,0-2 0 0,0 1 2 16,-2-1 0-16,-1 0-1 0,3 0-1 16,-2-1 2-16,2 1 0 0,-2 3-1 15,0-1-1-15,0 0 1 0,0 0 2 0,-1 0-2 16,1 0-2-16,-4 4 3 0,0 4 1 15,2 1-3-15,1-6 1 16,-1 0 2-16,2-4 0 0,-2 0-3 0,2 0-1 16,0 5 4-16,-3-1 0 15,3 0-3-15,0-3 1 0,0-2 1 0,2-1-2 16,-2 0 1-16,0 4-1 0,-5-1 2 15,3-1 1-15,4 0-3 0,-2 0-1 16,4-2 3-16,0-1 0 0,-2 1-2 16,0-2 0-16,0 3 2 0,0-2 1 15,0 3-3-15,-5 3 0 0,-1 2 2 0,2 4 1 16,-6-3-3-16,1 2 1 0,5-4 1 15,-2-1 1-15,6-1-2 0,-2-2 0 16,-1 0 0-16,3-2 1 0,0-2-1 16,2 1-1-16,-2 1 2 0,0 0-1 15,0-1 0-15,-2 1-1 0,4-1 2 16,-4 1-1-16,4 0 0 0,-2 1 0 15,0-1 0-15,0 3 2 0,0-2-3 16,0-1 0-16,-3 0 3 0,3 0 0 16,-6 0-4-16,6 2 2 0,-4 0 1 0,2 1 0 15,2-3-3-15,-3 2 2 0,-1 0 1 16,4-1 0-16,0-1-2 0,0 1 0 15,2-3 2-15,0 0 0 16,-2 0-2-16,2 1 0 0,0-1 2 0,0-1 1 16,-2 0-3-16,2 0 1 0,-2 0 2 0,0 2-1 15,2 1-2-15,-2-3 0 16,0 2 2-16,2-2 0 0,0 0-3 15,0 0 1-15,0 0 2 0,0 0 0 16,0 0-2-16,0 0 0 0,0 0 2 0,0 0 0 16,0 0-4-16,0-1-7 0,0-10-15 15,8-6-19-15,0-7-41 0,0-7-67 16,-5-7-269-16</inkml:trace>
  <inkml:trace contextRef="#ctx0" brushRef="#br0" timeOffset="-161989.6">3020 10707 2 0,'4'0'6'0,"-4"0"99"16,2 0-60-16,0 0-18 0,0 0 24 0,0 0-13 15,1 0-10-15,-1-2-2 0,0-1-6 16,0 1 1-16,-2 1-1 0,0 0-7 15,0 0-1-15,0 0-5 16,0-1-2-16,0 1-2 0,0 1 1 16,2 0 0-16,-2 0-2 0,0-1 1 0,0 0 2 15,0 1 1-15,0 0 3 0,0 0-1 16,0 0 6-16,0 0-5 0,2 0-2 15,2 0-2-15,0 0 2 0,2-1 4 16,3-1-2-16,-1-1-5 0,-4 0 2 16,4 0-2-16,1 1-5 0,-1 0 3 0,2 1 2 15,3 0-2-15,-5 1 3 0,0 0-4 16,0 0 4-16,3 0 0 0,-1 0 3 15,0 0-2-15,1 0-5 16,-1 0 5-16,2 0 0 0,3 0-6 0,1 0 7 16,-1 2-3-16,-1 0-1 0,3 2-3 0,-3-2 4 15,3 2-2-15,-5 0-1 16,-1 0 1-16,1 0 1 0,-4-1-4 15,5 1 1-15,-3-3 0 0,0 1 1 16,3-1 1-16,-3 0-3 0,5 0 1 0,-5 0 2 16,4 0 0-16,-3-1-2 0,5 2 0 15,-5 0 0-15,3 1 1 0,-4-2-1 16,5 1 0-16,-3-1 1 0,3-1 0 15,1 0 0-15,-1 0-1 0,-3 0 3 16,3 0-1-16,-3 0-1 0,3 0 1 16,-5 0 0-16,4 0 0 0,-1 0 0 15,1 0 1-15,-3 0-2 0,-1 1 4 16,0-1-2-16,-2 3 0 0,1-1-1 15,-1 1 2-15,6 1-3 0,1 0 0 0,-1 0 4 16,1 0-5-16,-1 2 4 0,-1 0-2 16,3 0 1-16,-1 2 0 0,-1-1-3 15,-1 0 2-15,-1 0 1 0,0 1 0 16,-1 1-3-16,-3-2 1 0,2 3 3 15,3-1-4-15,-1 1 1 0,1 0 3 16,-3-1-1-16,4 0 1 0,-1-2-4 16,-1-1 1-16,3 1 1 0,-3-2 0 15,-2 1-2-15,3 0 1 0,-5 1 1 16,0 1-2-16,1-2-1 0,-1 0 1 0,0 0 4 15,-2 1-4-15,5-1-2 0,-3 2 3 16,0-2 2-16,3 1-2 0,-3-1-2 16,-2-1 2-16,-2 0 1 0,2 0-2 15,-4-1 0-15,-2-2 1 0,3 1 1 16,-1-1-2-16,-2 0-1 0,4-1 2 0,0 3 0 15,4 3-1-15,0 0 0 16,3 1 6-16,-1 0 2 0,0-2-5 16,-1-1-2-16,1 2 0 0,4-1-1 15,1 0 2-15,-1 1-1 0,3-2 1 16,-1 0-1-16,1 0 1 0,-3 0-2 0,3-1 3 15,-2-2-2-15,-1 4-1 0,-4-2 0 16,-1 0 0-16,-1 3 4 0,0-2-1 16,0 1-2-16,3-1 0 0,-1 0 2 15,0-1-1-15,3 0-1 0,-1-1-1 16,-1 3 0-16,-1-4 1 0,0 3-2 0,-2-1 2 15,3 0 1-15,-3 2-2 16,0 0 0-16,-1 1 0 0,-3 1 2 16,2-2-2-16,6 2 0 0,-1 1 0 15,1-3 2-15,-4 2-2 0,5 0-1 0,-3-2 2 16,0 3 1-16,1-1-2 0,-3-1-1 15,2 2 2-15,3-3 1 0,-5 2-4 16,2 0 1-16,1-1 3 0,-5 2 0 16,4-1-3-16,3-1 0 0,-3 0 2 15,2 0 0-15,-3 1-1 0,3-1-2 0,-2 1 4 16,1-2-2-16,-3 1 0 0,0 0-1 15,-4-3 2-15,-2 2-2 16,3-2 1-16,-3 1 1 0,2-1-2 16,-2 1 2-16,0 0-2 0,0 0 1 0,2-1 1 15,-2 0 0-15,4 1-2 0,1 4 0 16,-1 2 2-16,2-1 1 0,0 3-2 15,1-3-1-15,-1 0 1 0,0-2 3 16,2 2-5-16,1 1 1 0,-3-2 2 16,2 1 1-16,-3-2-4 0,-1-1 1 0,0-2 2 15,-4-1 1-15,0-1-4 0,0-1 2 16,-2 1 2-16,0-1 0 0,0-1-2 15,0 0 0-15,0-1 1 16,0 0 1-16,0 2-3 0,0-2-1 0,0 2 4 16,0 0-2-16,0-1-1 0,0 0 1 15,0-1 1-15,0 0 0 0,0 0-3 16,2 0 1-16,0 0 2 0,-2 2 0 15,0 0-2-15,0-1 0 0,0 1 2 16,0-1 1-16,0-1-3 0,0 0 0 0,0 0 3 16,2 0-1-16,-2 0-2 0,0 0 1 15,0 0 2-15,0 0-2 0,0 0 0 16,0 0 1-16,0-4 1 0,0-2-3 15,0-1-4-15,0-1-10 0,0-2-7 16,-2 2-20-16,0-1-27 0,-6 0-60 16,0 3-265-16</inkml:trace>
  <inkml:trace contextRef="#ctx0" brushRef="#br0" timeOffset="-159857.48">3148 12660 67 0,'0'0'100'0,"0"0"-69"0,0 0 13 15,0 0-3-15,0 0-8 0,0 0-3 16,0 0-3-16,0 0-2 0,0 0-2 15,0 0-1-15,0 0 2 0,0 0-2 16,0 0-4-16,0 0-4 0,0 0 3 16,0 0-2-16,0 0-2 0,0 0-7 0,0 0 1 15,0 0-2-15,0 0-1 0,2 0-4 16,0 0 1-16,2 0 4 0,5 0-1 15,-3 0-6-15,2 0 5 16,1 0 0-16,-1 0-1 0,4 0-3 0,1 0 2 16,-3 0 1-16,2 0 0 0,1 0-2 15,-3 0 0-15,5 0 1 0,-3 0 2 16,0-2 0-16,1-1 1 0,3 0-1 15,-1 0 2-15,-3-2-4 0,5 2-1 16,-3-1 4-16,1-2-2 0,1 3-3 0,1-4 1 16,-1 2 2-16,-1-2-3 0,3 1 2 15,-1 1-1-15,-1 0-1 0,1 0 2 16,-3 0-1-16,3 2-1 0,-3 0 3 15,3 2-1-15,-7-1-4 0,5 1 3 16,-5 0 1-16,2 0 0 0,1 1-3 16,1 0 3-16,-3-1-2 0,3 0 1 15,-4-2 0-15,5 1-1 0,-3 1 2 16,3 0 0-16,-1 1-2 0,-1-2 0 15,-1 1 2-15,5-2 0 0,-5 0-2 0,0-3 1 16,5 0 1-16,-3-1-1 0,1-1 0 16,1 2-1-16,-3-1 2 0,-1 1-2 15,-1 1 2-15,-1 1-2 0,-2 0 2 16,-2 2-2-16,1-2 2 0,-3 3-2 15,0-2 2-15,0 1-2 0,0-2 2 16,2 0-1-16,3 0-1 0,1-2 1 16,2 1 0-16,-1-1 1 0,3 1-1 15,3-2 1-15,-1 1-2 0,1-1 0 16,1 1 2-16,-3 0 0 0,-3 2-2 15,1 0 0-15,-3 1 2 0,-2 0-1 0,-4 1 0 16,3-1-1-16,-5 2 3 0,0-1-1 16,0 0-2-16,2 0 2 0,-4-1 1 15,4-2-1-15,2 1-3 0,0-3 1 16,5 0 3-16,3-2-2 0,3-1-2 15,-3 2 1-15,3-1 3 0,-3 1-2 16,1-1-2-16,-5 3 2 0,0 1 2 16,-3 2-2-16,-3 3-2 0,0-1 2 15,-4 0 3-15,2-1-3 0,-2-1-2 16,4 2 3-16,0-1 1 0,0-3-2 0,3 0-2 15,-1-2 2-15,2 0 2 0,2 3-2 16,3-5-2-16,3 0 2 0,-1-1 2 16,1 2-3-16,1 0 0 0,-3 0 1 15,-1 1 1-15,-3-1 0 0,-4 3-3 16,0 2 2-16,-6 1 2 0,3 2-1 0,-1-2-2 15,0 0 2-15,0-1 3 16,2-1-1-16,0 0-3 0,4-4 0 16,3 1 0-16,-1-1 0 0,4-2-1 15,1 0 1-15,1 2 2 0,-1 0-3 0,-3 2 2 16,1 1-3-16,-7 2 3 0,-2 0-1 15,0 1-1-15,-2 1 1 0,-2 0 3 16,2 0-3-16,-2 0-1 0,2-1 3 16,2 1 1-16,-1-4-3 0,3 0 0 15,2 1 0-15,0-4 3 0,5-2-3 0,3-1-2 16,5-2 4-16,0-1 1 0,-5 2-6 15,-1-1 2-15,-3 2 3 16,-2 1 0-16,-1 2-2 0,-3 3-2 16,-4 4 4-16,-2 0 0 0,0-1 2 0,0 0-4 15,0 1 2-15,0-1 1 0,0 1-4 16,0-1-2-16,4-1 3 0,0-2 0 15,0 0 0-15,0-1-1 0,3 1 1 16,-1-2 1-16,0 1-1 0,0-2-1 16,-2 2 2-16,3 0-1 0,-5 1 0 0,2 2 0 15,-2 0 1-15,-2 1 0 0,0 0-2 16,2 0 0-16,0 1 3 0,0-3-1 15,0 2-3-15,4-4 1 16,-2 0 2-16,3 1 0 0,-1-4-2 0,0 3 0 16,6-3 2-16,1-1 0 0,1-1-3 15,-3 1 2-15,-3 3 0 0,-4 2 1 16,0 5-2-16,-4-1 1 0,0 1 1 15,0-1 1-15,0-1-2 0,0-1 2 16,0 1 0-16,0 0-2 0,0 0-1 16,0-1 0-16,0-3 1 0,2-1 1 0,4-2-3 15,-1 0 1-15,1-1 2 0,0 2 0 16,-2 2-2-16,0 1 0 0,-2 0 3 15,-2 2 0-15,0-1-3 16,0 2 2-16,0 1-1 0,0 0 4 0,0 1-2 16,0 0 1-16,0-1 0 0,0 0-2 15,-2 1-3-15,2 0 3 0,0 0-1 16,0 0-1-16,0 0-1 0,0 0-1 15,0 0 3-15,0 0 0 0,0 0-1 16,-2 0 1-16,0 0-1 0,-2 0-5 0,-2 1-3 16,0 2-7-16,1 3-8 0,-3-1-14 15,2 0-29-15,-4-2-73 0,1-1-199 16</inkml:trace>
  <inkml:trace contextRef="#ctx0" brushRef="#br0" timeOffset="-157920.37">5341 11547 55 0,'3'0'102'16,"-3"0"-84"-16,0 0 3 0,0 0 20 15,0 0 0-15,0 0-7 0,0 0-5 16,0 0-6-16,0 0-2 0,0 0-4 16,0 0-1-16,0 0-5 0,0 0 0 15,0 0 1-15,0 0-1 0,0 0-3 16,0 0 1-16,0 0 4 0,0 0 1 15,-3 0-2-15,3 0-3 0,-2 0 0 0,2 0-1 16,-2 0-3-16,2 0 4 0,0 0-2 16,-2 0-2-16,2-1 1 0,-2-1-1 15,0 0 1-15,0 0 1 0,0 0-3 16,0 1 2-16,2 1 0 0,-4-2-1 15,4 2-1-15,-4-2-1 0,-1 1-2 16,1-1 2-16,-2 0-3 0,2 1 0 16,-2 1 2-16,2 0 1 0,-3 0-4 15,1 0 2-15,0 0 1 0,-2 0-2 16,-3 0 1-16,1 4-1 0,-4 3 3 0,-1 2-3 15,1-2 1-15,-1 1-1 0,1 0 2 16,3-2 4-16,3-1-3 0,-2 1-1 16,0 1 0-16,-3-2 1 0,5 2 1 15,0-2 1-15,-1 2 0 0,3-1-3 16,2 3 2-16,-4 0 1 0,2 0 1 0,-1 0 4 15,3 0-6-15,2-1 3 16,0-1-4-16,0 3 1 0,0-1-3 16,2 2 1-16,0-1 3 0,0 3-6 15,0 1 1-15,0 0 6 0,0 0 3 0,0-3-7 16,4-1-1-16,-2-1 0 0,6 0 1 15,-1-1-1-15,-1 0-1 0,0 1 2 16,2-3 1-16,1 2-4 0,-3 2 8 16,0-4-4-16,0 0 0 0,2 0-4 15,3 1 1-15,-1-1 1 0,2 1 4 0,3-2-3 16,-1-4-2-16,5 2 0 0,-2-3 4 15,5 0-3-15,-3 0-1 16,-5 0 1-16,3-1-2 0,-5-3 2 16,1-1-2-16,-1 0 2 0,3 0 1 0,-5 2-2 15,2-3-1-15,1-1 1 0,1-2 2 16,7-3-1-16,0-2-3 0,1 1 2 15,3-1 2-15,0 2-2 0,-4 0-1 16,1 2 1-16,-5-1 2 0,-5 1-2 16,-1 1-1-16,-7 4 2 0,0-1 0 0,0 2 1 15,-2-3-2-15,0 1 2 0,0-2 1 16,0-1-4-16,0 2 0 0,0-3 2 15,5 0-1-15,-5 0 1 16,0-1-2-16,2 0 2 0,-4-1-1 16,2-1 1-16,-2 0-2 0,0 2 2 0,0 0 3 15,0 3-3-15,0 0 4 0,-2-1-3 16,-2 2 4-16,-2-2-2 0,-1 0-3 15,-1 0 6-15,0 0-4 0,-3 2 0 16,-1-2-2-16,-2 2 1 0,-7 0 1 16,0 1-3-16,-6 2 0 0,0 1 0 0,-4 3 1 15,0 0-2-15,0 0 1 0,3 9 0 16,1 1 0-16,6 2-4 15,4-4 2-15,7 0-4 0,2-1-3 16,0 0-6-16,5 2-6 0,-1-2-3 0,4 0-16 16,0-2-27-16,0 0-56 0,0 0-234 15</inkml:trace>
  <inkml:trace contextRef="#ctx0" brushRef="#br0" timeOffset="-156396.28">5716 11700 2 0,'0'0'2'0,"0"0"207"15,0 0-148-15,0 0-21 0,0 0 16 16,0 0-24-16,0 0-7 0,0 0 3 0,0 0-9 16,0 0 2-16,0 0-7 0,0 0 0 15,0-2 1-15,0 0 0 0,2 1 2 16,-2 1 1-16,2-3-3 0,0 2-2 15,2 0-2-15,-4-3 1 0,4 4-2 16,-2 0 1-16,0-1-6 0,4 1 1 0,1 0-1 16,1-1-1-16,4 1 0 0,-1 0-2 15,1 0 2-15,0 0-3 0,7 0-1 16,0 0 2-16,-1 0-1 15,3 0 0-15,-3 0-3 0,5 0 5 0,-2-1-2 16,4-1-1-16,0 2 0 0,1-4 2 16,1-1-4-16,0 1 2 0,0-2 2 15,2 3-3-15,-2 0 2 0,0 0-1 16,-3 1-1-16,1 0 3 0,-4 0-1 15,4 0-1-15,-9 1 0 0,5 0 1 16,-2 0 1-16,1-1-3 0,-1 0 0 0,-3-3 3 16,1 3-2-16,-1 0 0 0,1-2 0 15,2 3 0-15,-1 0 2 0,3-3-4 16,-5 3 2-16,1-2 2 15,-3 2 0-15,3 1-2 0,-5 0 0 0,1 0 2 16,-3 0-1-16,0 0-2 0,-1 0 0 16,-1 0 3-16,-2 0-2 0,0 0-1 15,7 0 1-15,1-2 1 0,5 0-1 16,-1-1 0-16,3-1 0 0,-2 1-1 15,-3 0 3-15,3 1-4 0,-7 1 2 0,5-2 2 16,-1 2-1-16,-7 0-2 0,-3 1 0 16,-2 0 2-16,0 0 1 0,0 0-2 15,2 0 0-15,1 0 3 0,5 0-2 16,0 0 1-16,1 0 1 0,-3 0 0 15,-2 0-1-15,-1 0-2 0,-3 0 0 16,-2 0 1-16,2 0 0 0,-4 0-2 16,2 0 1-16,4 0 1 0,-4 0 0 15,0 0-2-15,3 0 2 0,-3 0 1 16,-2 0 0-16,0 0-2 0,0 0 1 15,0 0 3-15,0 0 1 0,0 0-1 0,0 0-2 16,0 0 4-16,0 0-1 0,0 0-6 16,0 0 2-16,0 0-1 0,0 0 0 15,0 0 0-15,0 0-3 0,0 0 0 16,-2 0-4-16,-3 0-16 0,5 1-12 15,-2 2-34-15,-8-3-58 0,0 0-291 16</inkml:trace>
  <inkml:trace contextRef="#ctx0" brushRef="#br0" timeOffset="-154849.19">2005 11060 25 0,'2'1'-5'0,"0"0"121"0,-2-1 30 16,0 0-115-16,2 0 24 0,-2 0-8 15,0 0-11-15,2 0-10 0,-2 0-6 16,5 0 2-16,-1 0-2 0,0 0-1 0,2 0 0 15,-4 0 2-15,2 0-2 0,2 0-3 16,3 0 0-16,-1 0-4 0,0 0-5 16,0 0-3-16,5 0 2 0,1 0-2 15,3 0 0-15,6 0-1 0,-3 0 1 16,3 0-1-16,-2 0-2 0,1 0 1 15,1 0-1-15,0 0 2 0,2 0-2 16,-3 0-1-16,3 0 0 0,0 0 3 16,2 0-1-16,4 0-2 0,0 0 1 15,2 0-1-15,-2 0 2 0,6 0-1 0,-2-7-2 16,1 3 3-16,-5-3 0 0,0 3-3 15,-7 0 1-15,-1 0 0 0,0 3 1 16,-9-1-2-16,-1 2 0 0,-5 0 2 16,-4 0 0-16,2 0-2 0,0 0 0 15,3 0 2-15,-1 0 0 0,4 0-1 16,3 0-1-16,3 0 2 0,3 0 0 15,0-1-2-15,-5 1 0 0,3 0 2 16,-5 0-1-16,1 0 0 0,-3 0 0 16,-1 0 0-16,-3 1 1 0,-6 1-4 0,2 0 1 15,0 1 2-15,2-1 0 0,1 1-1 16,-1-2 0-16,0-1 3 0,4 1-1 15,1-1-2-15,5 0 1 0,5 0 3 16,-2 0-3-16,3 0-1 0,-1 0 0 16,0 0 3-16,-1 0-1 0,1 0-2 0,-4 3 0 15,-1-1 2-15,-6 0-1 0,-1 0-1 16,-3 0 0-16,-4 0 2 15,4 2 0-15,-4-4-2 0,2 1 1 16,-2-1 1-16,-2 0 0 0,0 0-2 0,2 0 0 16,-2 0 3-16,3 1-2 0,-1-1-1 15,0 0 1-15,-2 0 2 0,2 0-3 16,-2 0 0-16,4 0 1 0,-2 0 2 15,-2 0-2-15,2 0-1 0,-2 0 2 16,0 0 0-16,0 0 0 0,0 0-2 0,0 0 4 16,0 0-2-16,0 0-1 0,-2 0-5 15,-6 0-5-15,-1 0-11 0,1 0-24 16,-2 1-29-16,-3 1-51 15,1-2-279-15</inkml:trace>
  <inkml:trace contextRef="#ctx0" brushRef="#br0" timeOffset="-153764.13">2292 12123 30 0,'0'2'29'16,"3"-1"186"-16,-3 0-172 0,0-1 1 15,0 0 9-15,0 0-22 0,0 0-3 16,0 0 3-16,0 0-9 0,0 0-4 16,0 0 2-16,0 0-10 0,0 0-3 15,0 0-1-15,0 0 4 0,2 0 2 0,2 0-1 16,2 0-2-16,0 2 2 0,2 0-3 15,3 0-6-15,1-1 2 0,5 1 0 16,1 1-2-16,1-2 0 0,6 3 0 16,-1-2 1-16,5 1-1 0,2-1-2 15,2-2 1-15,3 0 2 0,-1 0-4 0,0 0 1 16,0-4 0-16,0 0 2 15,-2 0-1-15,0-1-2 0,-2 2 0 16,-2-1 3-16,-2-2-1 0,-2 2-2 16,2-2 1-16,-2 1 2 0,-1-1-1 0,3 2-2 15,-2-1 1-15,0-2 1 0,-4 3 0 16,-3-4-3-16,1 3 2 15,-3-2 1-15,1 2 0 0,-3 2-2 0,-1 2 0 16,1 0 2-16,-1 0 0 0,-1 1-3 16,0 0 1-16,1 0 3 0,-3 0-3 0,5 0 0 15,-1 0 0-15,1 0 3 16,1 0-2-16,1-2-2 0,1 1 1 15,-5-3 2-15,-3 2-2 0,-4 1-1 16,-2 1 4-16,0 0-4 0,1-1 3 0,-1-2-2 16,0 2 1-16,-2 0 2 0,2-3-2 15,0 4-1-15,-4-1 0 0,2 0 3 16,0 1-2-16,-2 0-2 0,0 0 2 15,0 0 1-15,0 0 1 0,0 0-3 16,0 0 0-16,0 0 1 0,-4 0-5 16,0 2-7-16,0 4-6 0,2-2-7 0,2 1-10 15,-2-2-10-15,2-1-21 0,-2-2-20 16,0 1-202-16</inkml:trace>
  <inkml:trace contextRef="#ctx0" brushRef="#br0" timeOffset="-152364.05">827 11046 2 0,'0'4'0'0,"0"-2"25"15,-6 1 41-15,4-2 39 0,-3 3-61 0,3-1 16 16,0-2-13-16,-2 0-15 0,2 0 9 16,0-1-10-16,2 1-1 0,0-1-3 0,0 0-6 15,-2 2-4-15,0-1-1 16,0-1-3-16,0 3 0 0,2-2-1 15,-2 1-4-15,0 0 3 0,0-1-4 16,2 1-1-16,-2-1 1 0,2 1-1 0,0-2 0 16,0 0-3-16,0 0-1 0,0 1 1 15,0-1-1-15,0 0-2 0,-3 0 2 16,3 0 0-16,0 0 3 0,0 0-4 15,0 0 4-15,0 0 1 0,0-8-3 16,5-3-2-16,3-3-1 0,6-4 1 16,3-2 1-16,-1-4-3 0,3-1 1 15,2-3 1-15,1-1 1 0,1 0-4 16,0 0 1-16,-2 3 2 0,-1-1 1 15,-1 3-5-15,-3 4 2 0,-1 1 3 0,-3 3 0 16,-1 4-4-16,-1-1 2 0,-6 5 2 16,0 2-2-16,0 3 2 0,0 2 0 15,3-1-2-15,-3 1 2 0,0-2-2 16,4-1 2-16,0 2 1 0,1-1-2 15,-1 2-1-15,-2 0 1 0,-2 1 2 0,-2 0-2 16,3 0-1-16,-3 0 1 16,0 5 5-16,0 2-2 0,0 6-2 15,0 1 1-15,-2 2 0 0,4 4-1 16,0 1-3-16,-2-2 2 0,2 3 2 0,0-1-2 15,5-1-3-15,-1 0 2 0,2-1 2 16,1 0-2-16,-3-3-1 0,0 0 1 16,0-2 1-16,-1 1-1 0,1-2-3 15,0-2 4-15,0-2 0 0,1 1 0 16,-1-2-4-16,0-3 2 0,-2 1-1 0,1-2-1 15,-3-3-2-15,-2-1-5 0,0 0-3 16,-2 0 0-16,2 0-9 16,-2 0-7-16,2 0-5 0,-2 0-2 15,0 0-12-15,0 0-6 0,0-1-20 0,0-1-66 16,-2 0-79-16</inkml:trace>
  <inkml:trace contextRef="#ctx0" brushRef="#br0" timeOffset="-152084.03">788 10916 49 0,'0'0'246'0,"0"0"-167"16,0 0-59-16,0 0 33 0,8 0-10 15,0 0-15-15,9 0-2 0,3 1-1 0,7 0-10 16,6 0-4-16,9-1-9 0,3 0 3 15,9 0-3-15,2 0 0 0,-1-1-5 16,1-3-21-16,-10-1-27 16,-7-2-65-16,-6 2-228 0</inkml:trace>
  <inkml:trace contextRef="#ctx0" brushRef="#br0" timeOffset="-150939.97">907 12145 13 0,'9'3'1'0,"-5"1"185"0,0 0-126 16,-2 3-10-16,4 1 4 0,-4-1-14 16,0 2-3-16,5-1-8 0,-5 3-7 15,4 4-11-15,-4 2 1 0,0 1-1 16,0-1-4-16,0 3 6 0,-2-3-1 15,0-2-5-15,0 1 1 0,0-3 0 0,0 0-3 16,0-3 7-16,0-4-4 16,0 0-2-16,0-3 5 0,0 0-6 15,0 0 1-15,-4-2 0 0,2 0 2 16,0-1-4-16,-2 0 0 0,0 0 0 0,-1 0-1 15,1-5-1-15,-4 0-1 0,4-3 0 16,-2-1 2-16,0-1 0 0,1-6-3 16,-1-1 2-16,6-6 1 0,0-2-2 15,0 0-2-15,0-2 2 0,0 3 2 16,0 0-2-16,8 5-2 0,1-2 1 0,1 3 2 15,2 2-2-15,1 3-3 0,3 0 2 16,3 0 2-16,2 1-2 16,-1 0 0-16,5 2 1 0,-2 4 2 15,0 2-1-15,-7 4-2 0,-1 0 1 0,-7 0 1 16,-2 9-3-16,0 3 2 0,-4 4 0 15,-2 2 2-15,0 2-4 0,0 1 0 16,-8 2 0-16,-4 1-2 0,3-3 2 16,-3-3-2-16,2 1-1 0,-3-2 5 15,5-2-1-15,4-2-2 0,0-4 3 0,2-5 1 16,2-2-2-16,0-1-1 0,0 0 1 15,0 3 1-15,0-3-3 0,2 1-1 16,6-1 5-16,2 0 0 16,7-1-3-16,-5 1 2 0,5 0 0 0,4 1 2 15,-3-1-2-15,3 1 0 0,2 0 2 16,-9 1-1-16,0 1-1 0,-1 2-1 15,-5 0 2-15,0 4 1 0,-1 0-2 16,-3 4-2-16,2-1 2 0,-4 2 1 16,4-2-2-16,0-1-1 0,-1-2 1 0,-3-4 3 15,-2-2-2-15,0 0 0 0,0-1 3 16,0 2 4-16,0-1-1 0,-13 1 1 15,-1 1 4-15,-3 0-2 0,-1 2-6 16,-3-1 2-16,-2 1 0 0,-2 0-1 16,1-3-4-16,1 1 0 0,0-4-1 15,0 2 1-15,7 1-5 0,3-1-7 16,5 1-11-16,6 2-23 0,2-5-31 15,0 1-68-15,0-2-237 0</inkml:trace>
  <inkml:trace contextRef="#ctx0" brushRef="#br0" timeOffset="-149163.87">6838 10869 21 0,'4'0'5'16,"-2"0"32"-16,0 0 121 0,0-1-97 15,0 0-32-15,-2-2 9 0,3 0-1 16,-3 1-8-16,0-1-5 0,0 0-7 16,0 0-2-16,0-2 0 0,0 0-6 0,0 4 3 15,0-2-1-15,0-1 2 0,0 3-5 16,-3-3 0-16,-1 2 3 0,0 0 0 15,-2-1-5-15,2 0 0 0,-4 2 1 16,-3 0 1-16,-1 1-4 0,-3 0 4 16,1 0-1-16,-1 0 0 0,-1 6-4 0,-1 1 1 15,-1 3 2-15,1 1-4 16,3 0 2-16,-1 2 2 0,1-2-2 15,6 3 5-15,-1 1-6 0,1 2 2 16,4-1 1-16,-2 3-6 0,4 0 0 0,2 2 1 16,0 1 2-16,0 1-2 0,0 1-2 15,0 0 1-15,8 0 1 0,2-1-1 16,3-1-1-16,3-2 0 0,3-4 3 15,3-3-2-15,5-3-1 0,-2-4 0 16,6-1 3-16,-2-4-2 0,-2-1 0 0,-2-4 0 16,0-7 0-16,-3-4 2 0,-1 1-3 15,0-5 1-15,-5-3 3 16,1 1-2-16,-5-3-1 0,-2 0 1 15,-3 1-1-15,-3 0 2 0,-4-1-2 0,0 0 1 16,0-3 2-16,-2-1-1 0,-9 1-2 16,-1-2 0-16,-2 5 0 0,-1 1 0 15,-1 9 0-15,-1 8-4 0,0 6 1 16,1 0-3-16,-3 15-7 0,3 5-8 15,5 3-19-15,3 1-5 0,2 0-24 0,4-4-30 16,-4 0-162-16</inkml:trace>
  <inkml:trace contextRef="#ctx0" brushRef="#br0" timeOffset="-148686.84">6869 11039 2 0,'0'-1'8'0,"4"-1"-5"0,-4 1 154 15,0-2-53-15,0 2-72 0,-2 0 23 16,0 0-14-16,-2 1-10 0,0 0 2 15,4 0 1-15,0 0-8 0,0 2-6 16,0 7-7-16,0 2-1 0,4 5-2 16,8 3-1-16,-1-2 1 0,3 3 0 15,1 0-2-15,-1-2-3 0,3 0-1 0,-3-2-4 16,3 1 1-16,-1 0-1 0,3-3-4 15,-1 0 1-15,1-1-22 0,0-2-6 16,-1 2-16-16,1-2-46 0,-7-1-169 16</inkml:trace>
  <inkml:trace contextRef="#ctx0" brushRef="#br0" timeOffset="-145274.65">9168 10657 2 0,'0'1'97'0,"0"-1"15"0,0 0-69 15,0 1 0-15,0-1 6 0,0 0-25 0,0 0 2 16,0 0-1-16,0 0-6 0,0 0 4 15,0 0-6-15,-4 0-4 0,4 0-3 16,0 0-1-16,0 0 2 0,0 0 0 16,0 0-4-16,0 0-2 0,0 0-5 15,0 0 3-15,0 0-3 0,0 0 1 0,0-5 5 16,2-2 2-16,6-5 0 0,2-7-3 15,1-2 4-15,3-1 1 16,3-6-2-16,1 0-2 0,1-6 0 16,4-2-1-16,-3-3-2 0,5-1 1 0,-2 0 1 15,-5 3-1-15,5 2 0 0,-2 3 3 16,-3 4-1-16,-1-1 0 0,-1 7-1 15,-7 6-1-15,-1 3-1 0,-6 7 3 16,2 2-4-16,-4 3 4 0,2 1-3 16,-2 0 1-16,2 0-6 0,0 0 1 0,0 0 4 15,3 5-1-15,-1 2-1 0,0 3 1 16,2 5 0-16,2 1 4 0,-2 7-1 15,5 3 0-15,-1 1 2 16,-4 2-1-16,3-1-1 0,-1 1-4 0,0-1 7 16,0 1-5-16,1 0 0 0,-1-1-2 15,0-1-1-15,-2-1 2 0,3-1-1 16,-5-2-2-16,0-3 3 0,2-3-1 15,-2-3-2-15,3-2 0 0,-3-3 1 16,4 0-3-16,-2-1-2 0,2-4 0 0,-3-2-1 16,-1-1-10-16,2 0 5 0,-6-1-5 15,4 2-8-15,-4-2-8 0,0 0-13 16,0 0-7-16,0 0-20 0,0 0-39 15,-10-7-130-15,-1 1 127 0</inkml:trace>
  <inkml:trace contextRef="#ctx0" brushRef="#br0" timeOffset="-145029.63">9223 10498 25 0,'0'-3'279'0,"0"0"-187"0,3 1-44 16,5 1 5-16,4 0-7 0,5 0-15 16,8 1 2-16,-1 0-11 0,9 0-7 15,5 0-11-15,1 0 0 0,4 0-2 16,3 0-1-16,1-1-8 0,3-2-4 15,2 0-15-15,1 0-19 0,-1 0-26 0,-6-1-40 16,-9 2-167-16</inkml:trace>
  <inkml:trace contextRef="#ctx0" brushRef="#br0" timeOffset="-144019.57">10865 10223 11 0,'2'-2'240'0,"-2"1"-165"15,0 1-46-15,0-4 24 0,0 4-4 0,2 0-14 16,0 0-12-16,-2 0-6 0,2 1-3 15,0 10 9-15,-2 4-7 0,0 3-3 16,0 3-2-16,0 5 0 0,0 0-2 16,0 3 2-16,-2-1 6 0,0-2-8 15,2-1-2-15,0-2-1 0,0-4 0 0,0-2-3 16,0 0 3-16,0-5-1 0,0-2-1 15,0-4-3-15,0-1-1 16,0-2 2-16,0-3-2 0,0 0 0 16,0 0 4-16,0-2 3 0,0-10-4 0,6-4-2 15,-4-4 2-15,2 0-1 0,1-2 1 16,-3-1-1-16,0-5 2 0,2-2 3 15,2-8-6-15,0-4 0 0,5-4 2 16,-1-8-1-16,2 5-1 0,3 2-2 16,1 8 2-16,1 9-3 0,-1 7 4 0,1 6-2 15,-1 5-2-15,3 2 5 0,0 3-2 16,-1 4 1-16,3 2 1 0,2 1 2 15,-3 0-6-15,1 10 2 16,0 3 1-16,-5 1 1 0,-3 4-2 0,-5 0-1 16,-6 4 1-16,-2 2 1 0,-2 1-1 15,-13 2-1-15,-1 1 2 0,-3 1 0 16,-3 0-2-16,1-4-1 0,-2 2 2 15,5-3-3-15,1-5 2 0,0 0 2 16,7-5-4-16,2-3 4 0,2-5-4 0,4-4 2 16,2-1 0-16,0 0 0 0,0 2 0 15,6-2-2-15,4-1 3 0,7 0-1 16,1 0-2-16,-1 0 0 15,-1 0 3-15,3 0 0 0,-3 0-2 0,1 0 0 16,2 0 2-16,-3 0 0 0,-8 2-3 16,3 2 2-16,-3 3 0 0,-4-1 1 15,0 2-2-15,-4 0 0 0,0 0 2 16,0 2-1-16,0 2-4 0,0-2 3 15,-8 2 2-15,2 1 1 0,0 1-4 0,-5 0 2 16,-1-3 3-16,-1 2-2 0,-3 2-1 16,-3 0-1-16,1 0 2 0,1-3 0 15,1-2-2-15,-1-1 0 0,3-2-15 16,-1 1-12-16,5 0-13 0,-1-2-27 15,3-5-35-15,2 2-131 0,2-2-24 16</inkml:trace>
  <inkml:trace contextRef="#ctx0" brushRef="#br0" timeOffset="-142949.51">12702 10122 15 0,'0'0'127'15,"0"0"-45"-15,3 0-49 0,-3 0 13 16,2-2-1-16,-2 1-12 0,0 0-2 15,2-2-3-15,0 0-1 0,0 0-2 16,0 1-2-16,-2-2-3 0,0 1 0 16,0 0-5-16,0 1 3 0,0-2-3 0,0 0-5 15,0 1-3-15,-4-2-4 0,-2 1 5 16,1 1-5-16,-1-2 0 0,-2 4 0 15,0-2 1-15,-3 1 0 16,1 2-5-16,0 0 7 0,-3 0 1 0,1 0-2 16,-5 0-3-16,1 11 4 0,-7 3-3 15,0 3 1-15,1 1-1 0,-3 1-1 16,4 3 4-16,2 1-4 0,5 1-2 15,0 2 3-15,5 1 0 0,5 2-3 16,4 1-1-16,0 0 1 0,4-3-1 0,9-3 1 16,5-1 0-16,7-7-1 0,6 1 1 15,2-4-3-15,4-4-5 0,1-4 9 16,1-5 0-16,2 0-2 0,3-3 1 15,1-11-1-15,-2-5 3 0,-1-4-3 16,-1-2 0-16,-6-6 2 0,-2 1 6 16,-8-1-2-16,-8 2-1 0,-7 2 4 15,-6-2 4-15,-4 1-5 0,0-2-1 16,-4-2 0-16,-12 2-3 0,-9-3-2 15,0 1-2-15,-4 6 2 0,2 5 0 0,-4 10-1 16,4 7-3-16,4 4 1 0,5 1 1 16,5 12-4-16,1 5-8 0,2 5-14 15,-1 0-11-15,3 0-21 0,4-2-21 16,-2 0-87-16,2 0-155 0</inkml:trace>
  <inkml:trace contextRef="#ctx0" brushRef="#br0" timeOffset="-142580.49">12729 10217 51 0,'7'-1'162'0,"-3"0"-27"0,2-1-95 16,-2 1 19-16,2 1-9 0,0 0-8 16,-1 1-2-16,1 10-2 0,2 5-9 15,0 6-7-15,1 2-2 0,-1 2-5 16,0 2-8-16,0 0-3 0,3 2-1 0,-1-3 0 15,4 2 1-15,1-2-1 16,-1-7-3-16,1-1 1 0,4-3-6 16,1-1-18-16,7-5-9 0,2-3-31 15,-4-7-52-15,-2 0-230 0</inkml:trace>
  <inkml:trace contextRef="#ctx0" brushRef="#br0" timeOffset="-140815.39">11774 9265 6 0,'0'0'4'16,"0"0"139"-16,0 0-53 15,0 0-52-15,0 0 19 0,0 0-20 0,0 0-11 16,-2 0-2-16,0 3-9 0,-2 3 7 16,4 3-1-16,-2-3 6 0,0 5-6 15,0-1-6-15,-2 2 2 0,4 1 4 16,-4 1-6-16,-1 6 1 0,-1 2-3 15,2 4 8-15,0 0-10 0,2 1-4 0,2 0 4 16,0 1-13-16,-2-1 1 0,2 2 0 16,-2 0 3-16,2 2 0 0,0 0-4 15,0 3 2-15,0 1 2 0,0 1-1 16,2 5-3-16,2 6 2 0,-2 0 2 15,-2-4 0-15,2-1-2 0,0 0-1 16,-2 5 3-16,2 3 2 0,0-1-5 16,2-4 1-16,-4-3 0 0,5 1 1 15,-1 1-2-15,0-1 1 0,-2-3 1 16,0 0 0-16,-2-2-2 0,2 1 0 0,0 1 3 15,-2-2-2-15,2-2-1 0,2-2 0 16,-2 1 2-16,5-3 0 0,-5 1-2 16,2-1 0-16,-4-2 3 0,0-1-2 15,0-1-1-15,2-3 1 0,-2-2-1 16,0 1 2-16,0 0-3 0,0 0-1 15,0 0 3-15,0 1 0 0,0 0-2 16,0 1 2-16,-2 1 0 0,0 2 1 16,2-3-2-16,0 2 0 0,0-2 2 15,0 0-1-15,0 1 0 0,0-2-1 0,0-3 2 16,-4-2-1-16,4 1 0 0,-2 0-1 15,-5 1 2-15,5 2 0 0,-6 0-2 16,2 0 1-16,2 2 0 0,-3 1 1 16,-1 1-2-16,4 0 1 0,0 2 0 15,-2-2 1-15,4 2-2 0,0 0 1 0,-5 0 0 16,3 2 2-16,2-2-4 15,-2 0 2-15,0 1 1 0,-2 2 0 16,0 2-2-16,-3 1 0 0,1 2 2 16,0 0 1-16,-5 2-3 0,5-1 1 0,-2 2 2 15,1 0-2-15,1-3-1 0,2-1 0 16,0-1 3-16,2-1-2 0,-3-2-1 15,3 0-1-15,0-1 4 0,-2 1-1 16,2 1-2-16,-2-1 1 0,1 0 1 16,1 0 0-16,-2 0-2 0,2 1 0 0,-4-1 2 15,-1 0 0-15,3-1-2 0,0 2 0 16,2-3 2-16,-2 0 0 15,2 2-1-15,-5-2-1 0,3-1 3 16,2 1-1-16,-2-2-2 0,4 2 1 0,-2 0 1 16,2-2-2-16,-1-1 1 0,1 0 0 15,0-2 2-15,0 0 0 0,-2 0-2 16,0 3 1-16,2-3 2 0,0 1-3 15,0 1 0-15,0 1 0 0,0 0 1 16,-2-1 0-16,-1 1-2 0,5-3 1 16,0-2 2-16,0-3-1 0,0 3-1 0,0-1-1 15,0-2 2-15,0 1 0 0,-2-2-2 16,2-1 0-16,0 2 3 15,0 1-1-15,0 0-2 0,0 0 1 16,-2 1-1-16,2-2 2 0,-2 1-1 0,2 3 0 16,-2-1 2-16,0 0 0 0,-2 3-2 15,2-3 1-15,0 0 0 0,0 0 2 16,0 0-4-16,0 1 2 0,0 0 1 15,2-2 0-15,0-1-3 0,0-1 0 16,0 0 3-16,0 2-2 0,0 2-1 0,-3-1 1 16,3 0 1-16,-2 0-2 0,0 0 2 15,2 0-1-15,0-2 0 0,0-1 1 16,0 0-2-16,0-3 0 15,0 1 3-15,0-3-1 0,0 0-2 0,0-1 0 16,0 2 3-16,0 2-1 0,0 0-3 16,0-1 2-16,0 2 2 0,0 1-2 15,0-1-1-15,0 3 1 0,0-1 2 16,0 2-1-16,0 1-3 0,0-1 1 15,-2 3 4-15,0-2-2 0,2 0-3 0,-2 0 2 16,0-2 2-16,0-1-2 0,2-2-1 16,0-3 2-16,0-2 0 0,0 0-1 15,0-2-1-15,0 0 4 0,0-3-1 16,0-3 0-16,0-1-3 0,0-2 1 15,0-1 3-15,0 1-2 0,0-1-2 16,0-1 1-16,-2 0 1 0,0 0-2 16,2-1-2-16,0 0 0 0,-2 2 2 15,2 0-1-15,-2 1-1 0,0 3 1 16,-3 1-2-16,3 5-4 0,-4 3-4 0,2-3 10 15,0-4-14-15,4-9-62 0,0-1-3 16,2-14-70-16,2-5-159 0</inkml:trace>
  <inkml:trace contextRef="#ctx0" brushRef="#br0" timeOffset="-138373.25">8620 10945 2 0,'0'0'45'15,"0"0"85"-15,0 0-96 0,0 0 10 16,0 0-1-16,0 0-2 0,0 0-7 15,0 0-6-15,0 0-4 0,2 0-6 16,-2 0-4-16,2 0-3 0,4 0 14 16,-2 0-5-16,0 0 0 0,1 0-9 15,-3 0 3-15,2 0-2 0,-2 0-5 16,2 0-1-16,0 0-1 0,-2 0 2 0,2 0-6 15,1 1 3-15,1 0-1 0,2 1 0 16,2-1-1-16,5-1-1 0,-1 0 0 16,3 0 3-16,1 0-3 0,1 0 0 15,2 0 0-15,1 0 3 0,1 0-3 16,0 0 5-16,0 0 1 0,-3 0-4 15,1 0-1-15,0 0-1 0,-1 0 5 16,3-1-4-16,2-3 1 0,0 1-1 16,4-3 2-16,-3 1-1 0,1-1-4 15,0 1 1-15,-4 1 2 0,0 1 1 0,-3 1-4 16,1-1 1-16,-2 2 1 0,-1-2 0 15,-3 3-2-15,-3 0 1 0,3 0 1 16,-3 0 0-16,-4 0-2 0,3 0 1 16,1 0 1-16,2 0-1 0,1 0 0 15,1 0 0-15,3 0 2 0,6 0-1 0,2 0-2 16,4-3 4-16,4-1 2 15,0-1-3-15,0 0-3 0,0 3 1 16,-2 0 1-16,-6 2-1 0,2 0 0 16,-2 0 0-16,-6 0 0 0,-1 2 1 0,-5 2-1 15,-5 2-1-15,-2-2 2 0,1 0-1 16,1 2-1-16,7-3 0 0,5 0 3 15,7-3-1-15,4 0 1 0,0 0-4 16,3-2 4-16,1-2-1 0,-2 1-1 16,0 0-1-16,-2 3 3 0,-2 0-1 15,-4 0-2-15,-2 0 1 0,-7 0 1 0,-1 0-2 16,-3 4 2-16,-3 1-2 15,-3-2 2-15,0 0-2 0,5-2 2 16,5 0-2-16,7-1 2 0,6 0 1 16,4 0 0-16,-2-7-3 0,0 3 3 0,-4-2 0 15,0 4-2-15,2-1 0 0,0 0 1 16,-2 2 2-16,-4 1-2 0,2 0-2 15,-8 0 3-15,-3 0-3 0,1 0 1 16,-9 0-1-16,0 0 3 0,-4 0-1 16,0 0-2-16,7 0 0 0,3 0 2 0,-3 0 1 15,5 0-3-15,1 0 1 16,1 0 2-16,7 0-1 0,-2 0-2 15,-5 0 1-15,1-1 2 0,-5-2-2 16,-3 1 0-16,-1 2-1 0,-6 0 2 0,0 0 0 16,1 0-2-16,-1-1 1 0,6-2 1 15,2 1 1-15,1-3 0 0,1 3-2 16,5 1 2-16,8-3-2 0,6-2 6 15,4 1-5-15,2-3 1 0,-4 4 0 16,-4 1-3-16,0 0 0 0,-2 3 3 0,-2-2-1 16,0 0-2-16,0 1 0 0,-8 1 3 15,-1 0-2-15,-3 0-1 0,-7 0 0 16,0 0 2-16,-2 0 0 15,3 3-2-15,3-2 1 0,-2 0 1 0,1-1-2 16,3 0 2-16,-3 0-1 0,-1 0 1 16,6 0-3-16,9 0 4 0,10 0-2 15,7 0-2-15,-7-1 2 0,-4 0 1 16,-8 0-2-16,-3 1 0 0,-7 0 3 15,-3 0-4-15,-2 0 1 0,1 0 2 0,-3 0 0 16,-4 0-2-16,4 0-1 0,-4 0 3 16,4 0 0-16,5 0-2 0,-3 0 0 15,8 0 3-15,11 0-1 0,2 0-1 16,6-1-2-16,-4-3 3 0,-2 1 0 15,-8 1-2-15,-2 1-1 0,-5 1 4 16,-1 0-2-16,-1 0-2 0,-4 0 2 16,0 0 1-16,-3 0-1 0,-3 0-3 15,0 0 3-15,0 0 1 0,0 0 0 16,4 0-2-16,2 0 0 0,3 0 3 15,7 0-1-15,7-3-2 0,16-5 1 0,3 0 3 16,-1-1-6-16,-8 3 3 0,-8 1-1 16,0 2 2-16,-4 3 0 0,4-1-2 15,-5 1 0-15,1 0 3 16,-4-1-1-16,-5 1-3 0,-5 0 1 0,-1 0 2 15,-2 0-1-15,4 0-1 0,3 3 1 16,3 0 1-16,7-2-1 0,4-1 0 16,4 0-2-16,-2 0-4 0,-4 0 6 15,-5 0-2-15,-1 0-1 0,0 0 4 16,-3 0-1-16,3 0-1 0,1 0 0 0,-3 0 2 15,2 0-1-15,-3 0-1 0,3-2 1 16,3-1 1-16,5 1 0 0,-2-2-2 16,6-1 0-16,-2 1 1 0,-2 0 2 15,-2 0-4-15,-1 1 1 0,-5 3 3 16,0 0-2-16,-11 0-2 0,-2 0 2 15,-2 0 0-15,3 0 1 0,-1 0-2 16,0 0 1-16,2 0 1 0,-2 0 1 16,3 0-3-16,-3 0 1 0,-2-2 3 15,6-1-1-15,-1-1-2 0,1 1-1 0,0 0 2 16,-6 1-1-16,3 0 0 0,-1 1 0 15,-4 0-1-15,-2 1 1 0,0 0 1 16,2 0-1-16,0 0-1 0,-2 0 3 16,2 0-2-16,-2 0-1 0,0 0 3 15,0 0 0-15,0 0-1 0,0 0-1 0,0 0 3 16,0 0 0-16,0-1-1 15,0-1-3-15,0 2 2 0,0-2 1 16,-2 2-5-16,-2-1 4 0,-2 1-8 16,2 0-9-16,-5 0-19 0,1 0-37 0,-9 0-62 15</inkml:trace>
  <inkml:trace contextRef="#ctx0" brushRef="#br0" timeOffset="-128808.7">15888 7104 4 0,'0'12'-2'0,"0"-3"170"15,0 1-154-15,0 3 11 0,0 2 11 16,0-2 1-16,0 4 11 0,-2-2-23 0,-2 2-10 15,0 0 3-15,4 2-2 16,-5 3 5-16,1 1-3 0,4 2-3 16,0 3-3-16,0 4 1 0,0 3-4 15,0 2 2-15,2 4-1 0,2 5-4 0,-1 1 0 16,-1 1-5-16,0 5 3 0,-2 5 0 15,0 2 0-15,0 4 7 0,0 4-3 16,-4 4-6-16,1 4 0 0,1 4-1 16,-2 4 2-16,4 1 0 0,-2 2-2 15,0-3 0-15,0-1 1 0,0-1-1 0,-2 0 0 16,2 1-1-16,-2 0 3 0,2 0-1 15,2 2 0-15,-2 1 4 16,-1 0 4-16,3 5 0 0,0-5-3 16,0 0-3-16,0-4 8 0,0-5-11 0,0 3-1 15,0-2-1-15,0 2 3 0,0 1 1 16,0 0-4-16,3 0 2 0,-1 0-1 15,-2 0 3-15,0-4-3 0,2 4-1 16,-2-3 2-16,0 4 1 0,0 1-2 16,0 1-1-16,0 4 3 0,0-2-2 0,0 6 0 15,-2-1 0-15,0-2 0 0,2-2 3 16,-3-4-2-16,3-3-2 0,0 1 3 15,0-1 0-15,0 4-1 16,-2-1-3-16,2 0 6 0,-4 2-1 0,0-1-2 16,2 0-1-16,-4-4 2 0,2 1 2 15,0-4-4-15,-1 0 0 0,1-2 4 16,0-4-2-16,-2-1-1 0,6-1-1 15,0-1 4-15,0 2-4 0,0-3 1 16,0 2 0-16,0-4 1 0,6-3 1 0,-4 1-3 16,0-2 0-16,2-2 3 0,-4 1 0 15,3-2 0-15,-3-1-1 0,0 1 1 16,0-1-3-16,0 0 3 0,-3 3-1 15,-1 0-1-15,-4 0 5 0,2 3-3 16,-2-1 0-16,-3 0-2 0,5 1 3 16,-2-2-3-16,2-1 1 0,-3-1 1 15,3-4-3-15,0 2 2 0,0-2 0 16,0-2 1-16,1-1 0 0,1-1-2 15,2 0 1-15,-4-1-2 0,6 0 5 0,-4-2-2 16,0-1-2-16,2-1 2 0,2-2 0 16,-2-1-5-16,0 2 2 0,-1-3 3 15,1 1-1-15,2 0-3 0,-2-1 1 16,0 0 2-16,0-1-1 0,0-1-2 15,2 0 1-15,0-1 1 0,-2-1 0 16,0 5-2-16,-2-3 1 0,4 1 0 16,-2 3 4-16,0-3-6 0,0 3 2 15,2-1 2-15,-2 0-2 0,2 2 0 16,0 0 0-16,0-2 0 0,0 1 1 15,0-3-2-15,0 0 1 0,2-1 1 0,0 0 0 16,-2-3-2-16,0-1 0 0,0-1 3 16,0-2-2-16,0-1-1 0,0 0 1 15,0 1 1-15,0 2 0 0,0 2-2 16,0 2 1-16,0 0 1 0,0 3-2 15,0-4 2-15,4 0-1 0,-4 1-1 16,2-4 2-16,2-4-2 0,-2 1 2 16,6-5-2-16,-3-1 2 0,-1-4-2 15,2-2 3-15,-2-1-3 0,-4-2 2 16,2 2-2-16,0-1 0 0,0 0 2 0,0 0 0 15,-2 0-2-15,2 0 0 0,0 3 2 16,3 0 0-16,-5 0-2 0,2 0 0 16,2 1 2-16,-2 2 1 0,-2-1-3 15,0 3 0-15,2-1 3 0,2 1-1 16,-2 1-2-16,-2-2 0 0,4 0 2 0,0 1 0 15,0-1-2-15,-1 0 0 16,1-3 2-16,-2 0 0 0,0 1-2 16,2-3 0-16,0 3 2 0,-2 2 0 15,4-2-2-15,-2 3 0 0,1-2 2 0,-1 1 2 16,-2 1-5-16,2 2 1 0,-2 2 2 15,2 1 1-15,0-2-2 0,-2-1-3 16,-2-3 6-16,4 1-1 0,-1-1-4 16,-1-3 0-16,2 0 5 0,0-1-3 15,-4-4-1-15,2 2-1 0,2 0 4 0,-2 0 0 16,-2 2-4-16,2-2 0 0,-2 2 5 15,0 2-2-15,2 2-2 16,-2 0 0-16,0 4 2 0,0-3 0 16,0 1-2-16,0 2 0 0,0-2 3 0,0-1-2 15,0-1-1-15,0-2 0 0,2-1 2 16,0-4 0-16,0 0-2 0,3-3 0 15,-3-2 2-15,4 0 0 0,-2-4-3 16,-2 2 0-16,2-1 4 0,-2 0 0 16,-2 0-4-16,2-2 0 0,-2 0 4 15,2 1 0-15,0 1-4 0,-2 1 0 0,0-1 5 16,0 3-2-16,0 1-2 0,0-1 0 15,0 2 3-15,0-3-2 16,0-1-1-16,0-2 1 0,0-2 1 16,0 1-1-16,0-2-1 0,0-1 1 0,0 0 1 15,0 2-1-15,0-2 0 0,0 3-1 16,0-1 2-16,0-2 0 0,0 1-2 15,-2 0 1-15,0 2 0 0,0-2 1 16,2 3-1-16,0-1-1 0,-4 0 3 16,0 5-1-16,2 1-2 0,0-1 1 0,0 0 2 15,2-1-1-15,-2-1 1 0,0 1-3 16,2 0 3-16,0 0-2 0,0-1 0 15,0 0 0-15,0-3 1 16,0 1 1-16,0 1-2 0,0-1 0 0,0 0 1 16,0 1 0-16,0-2-1 0,0-1 5 15,0-2-4-15,0-2 1 0,0 1-2 16,0-3 0-16,0 0 4 0,0 0-3 15,0-1-1-15,0 2 1 0,0-1 1 16,0 0 0-16,0-1-4 0,0 0 2 0,0 0 3 16,0 1-5-16,0-1 4 0,0 0-4 15,0 0-1-15,-2 0-1 0,2 0-7 16,-2-1-9-16,-3-11-5 0,5-4-18 15,0-9-27-15,0-8-33 0,0-8-204 16,5-9 100-16</inkml:trace>
  <inkml:trace contextRef="#ctx0" brushRef="#br0" timeOffset="-119482.18">3024 8470 6 0,'2'0'83'0,"0"0"-31"0,-2 0-21 15,4 0 21-15,-4-1-2 0,0-1-6 16,0 1-6-16,0-2-4 0,0 2-4 15,0 0-2-15,0-2 1 0,0 2-9 16,0 1 3-16,0-2-7 0,0 2-1 0,-4-1 0 16,2-2-1-16,0 3 0 0,2 0-1 15,-2 0 1-15,2 0-4 0,0 0-1 16,-2-1-2-16,2 1 1 0,-2 0-2 15,0 0-3-15,2 0 1 0,0 0 0 16,0 5-2-16,0 6-2 0,-4 3 5 0,2 2 0 16,0 5-3-16,-2 3-1 15,1 4 5-15,-1 4-3 0,2 5-2 16,2 1 1-16,-2 2 2 0,2 2-2 15,0 0-2-15,-2-2 0 0,0-2 3 0,0-4 0 16,2-3-3-16,-2-6 0 0,-2-5 0 16,2-4 1-16,-2-4 0 0,2-2 1 15,-3-4 0-15,1-3 1 0,0-1-2 16,-2-2 1-16,-2 0-1 15,4 0 1-15,-1 0-2 0,-3-6-2 0,6-3 1 16,-2 0-7-16,2-2-4 0,0-1-3 0,0 0-3 16,-2-3-13-16,2-2-11 15,-1-1-10-15,1-5-30 0,-2-4-47 16,-4-2-135-16</inkml:trace>
  <inkml:trace contextRef="#ctx0" brushRef="#br0" timeOffset="-119194.15">2958 8577 56 0,'4'-3'79'0,"0"-3"92"0,0 2-128 15,3 3 16-15,-3-2 4 0,4 3-14 0,2 0-11 16,1 0-2-16,3 0-11 16,1 6-6-16,-3 7-1 0,5 5-6 15,-1 5-5-15,5 1 4 0,-1 3-3 16,3 0-4-16,-2 2 1 0,2-1-1 0,-3 0-1 15,5 1-1-15,-6-1-2 0,-1-2 1 16,1 0 3-16,-5-1-4 0,1-2-1 16,-3-4 2-16,-3 1 0 0,-1 0-2 15,0-2-1-15,-2-1 2 0,-2-6 1 16,3-5-11-16,-5-3-3 0,-2-2-7 15,2-1-9-15,-2 0-6 0,2 0-2 0,2 0-1 16,0-6-17-16,0-6-23 0,-4-2-72 16,0-3-55-16</inkml:trace>
  <inkml:trace contextRef="#ctx0" brushRef="#br0" timeOffset="-118850.13">3388 8560 21 0,'6'-7'210'0,"-4"2"-134"0,2 1-28 0,-4 3 16 15,2 1-19-15,3 0-12 0,-1 3 7 16,2 9-10-16,0 2-7 0,0 4-4 15,-2 6-1-15,1 4-4 0,-1 7-1 16,-2 3 0-16,-2 2 3 0,2 3-2 16,-2-1-7-16,2 0-1 0,-2-3 3 0,0-1-2 15,0-1-2-15,0 1-3 0,0-1 1 16,0-3 4-16,2-5-2 0,-2-8-4 15,2-5 1-15,0-4 0 0,0-3-3 16,2-6-2-16,-2-1 0 16,0-2-8-16,5 0-4 0,-3-2-7 0,2-10-1 15,2-1-13-15,1-4-14 0,1-3-13 16,0-3-42-16,-1-3-131 0</inkml:trace>
  <inkml:trace contextRef="#ctx0" brushRef="#br0" timeOffset="-118410.11">3911 8657 17 0,'0'-8'212'0,"0"-1"-122"15,-4 4-49-15,-6-1 19 0,-3 2-21 16,1 2-3-16,-3 2-2 0,-1 0-6 16,-1 0-5-16,-6 5 0 0,3 5-3 15,-5 3-4-15,-2 4-2 0,4-1 0 0,3 5 0 16,-1 2 0-16,7 3-7 0,1 2-1 15,7 0-3-15,4-1 0 0,2-1-2 16,0 1-1-16,14 0 1 16,3-2 0-16,4-2-1 0,7-4-2 0,-1-1 3 15,6-5 0-15,3-5-2 0,-1-3 0 16,4-4 1-16,-2-1-1 0,-2 0 0 15,-4-11 0-15,0-2 1 0,-8-1 1 16,-4-4-2-16,-5 2 0 0,-4-1 2 16,-5-2 1-16,-3 0-2 0,0 1 0 0,-2-2 2 15,0 1 0-15,-6-1-1 0,-3-3-2 16,-7 0 3-16,3-3 0 0,-3-3-4 15,-1 1 2-15,1 2 0 0,3 6 1 16,5 6-2-16,2 7 0 0,2 5 1 16,2 2-4-16,2 0-14 0,0 9-6 15,0 7-1-15,0 3-18 0,0 1-17 16,0-5-27-16,4-1-80 0,0-1-118 15</inkml:trace>
  <inkml:trace contextRef="#ctx0" brushRef="#br0" timeOffset="-117694.07">4366 8609 87 0,'10'-8'241'0,"-4"3"-203"15,-4 1 21-15,2 3-7 0,-1 1-26 16,-3 0-3-16,2 6 0 0,-2 9-1 0,0 7-10 16,-2 5-1-16,-5 4 0 0,3 3-6 15,0 0 1-15,2 3 1 0,-2 1-3 16,2 3 0-16,2-5 1 0,0-3 24 15,0-5-23-15,0-7-3 0,-2-4-3 16,2-3 5-16,-2-7-2 0,0-3 0 16,2-4-2-16,0 0 6 0,0 0-1 15,0-1-1-15,0-12-4 0,0-5 0 16,0-2 1-16,6-3-3 0,6-5 0 15,1-4 2-15,-1-6 1 0,3-2-4 0,1-6 1 16,1-2 1-16,3-2 0 0,5-2-2 16,2 6 0-16,2 8 2 0,-2 10 0 15,0 8-3-15,-3 7 2 0,-3 5 1 16,0 4 1-16,-3 4-2 0,-1 0 0 15,-1 0 4-15,3 9-1 0,0 1-1 0,5 1 0 16,-1 2 3-16,2 1-1 16,-4 3-4-16,-3 2 5 0,-5 4 1 0,-5-1 0 15,-4 2-5-15,-4 2 5 16,-2 0 0-16,-12 2 1 0,-9 2-3 0,-6-1-1 15,0 1 2-15,-4-4-4 0,-2 1 1 16,2-3 0-16,-5-4 1 0,7-2 0 16,7-5-4-16,5-7 2 0,11-1-1 15,6-5-1-15,2 0-4 0,0 0-6 16,0-8 2-16,4-3 2 0,8-2 2 0,1 2 1 15,1-1-1-15,-2 7 4 0,1 1-3 16,-5 2 1-16,0 2 5 0,-3 0-1 16,3 0-1-16,2 7 1 15,-2 4 5-15,1 2 3 0,-1 0-4 0,-2 2 4 16,5 1-1-16,1 2-2 0,4 0 2 15,1 0 12-15,4-3-16 0,-3-2 0 16,-1 1-3-16,-1-3 0 0,3 0 2 16,-3-1 0-16,1 0-2 0,-7-3 0 15,3-3 0-15,-5 1-2 0,-2-1-5 0,-2 0-7 16,0-3-4-16,-1-1-22 0,3 0-40 15,-4 0-42-15,4-10-281 0</inkml:trace>
  <inkml:trace contextRef="#ctx0" brushRef="#br0" timeOffset="-116460.99">2979 9431 48 0,'-6'1'-10'16,"3"-1"213"-16,-1 0-149 0,2 0 2 0,0 0-3 15,-2 0-15-15,2 0 0 0,2 0-5 16,0 0-8-16,0 0-4 16,0 0-7-16,0 0 3 0,0 0-4 15,0 0 1-15,0 0-3 0,0-1 2 0,0 1-7 16,0 0-3-16,6 0 0 0,5 0 1 15,9-2 1-15,5-1 3 0,6-1-5 16,10 1 3-16,7 1-3 0,10 1 1 16,12-2-2-16,11 0 3 0,14-4-5 15,10 0 1-15,7 0 0 0,6-1 1 0,-3 1 0 16,3-4-3-16,-4-2 2 0,-2 2-3 15,-1-1 4-15,-5-1-3 0,-5 1 1 16,-6-1 3-16,-6 2-2 16,-9 0-2-16,-3 2 2 0,-9 1 1 0,-8 3-2 15,-6 2-1-15,-11 3 2 0,-6 0 1 16,-10 0-1-16,-6 0 0 0,-7 0 3 15,-7 2 1-15,-5-1-2 0,-2 1 1 16,0 0 1-16,-6-1 4 0,-9 0-6 16,-1 3-3-16,-7-1 1 0,4 2-2 0,-1-1-10 15,1 1-9-15,7-1-11 0,-1-1-21 16,3-3-40-16,-3 0-133 0</inkml:trace>
  <inkml:trace contextRef="#ctx0" brushRef="#br0" timeOffset="-111340.7">765 7141 15 0,'0'2'194'16,"0"-2"-122"-16,0 0-34 0,0 0 14 15,0 0-10-15,0 0-9 0,0 0-6 16,0 0-1-16,0 0-6 0,-2 0-1 0,2 0-10 15,0 0 3-15,0 0-4 0,2 0 0 16,4 0 3-16,2 0 0 0,1 0-2 16,3 0-6-16,0 0-2 0,5 0 1 15,4 0 1-15,1 0-4 0,5 0 0 16,0 0 2-16,6 0 1 0,2 0-3 0,2 0-1 15,3 0 1-15,5 0 1 16,9-1-2-16,-2 0 1 0,3-1 2 16,5-4 0-16,-2 3-2 0,4-4 0 15,2 0 2-15,7 0-1 0,-1-2-1 0,2 1 1 16,5-2-2-16,1 1 1 0,3 0-4 15,4 1 2-15,2 0 2 0,-1-1 0 16,3 0 1-16,-2 2-1 0,4-1 1 16,2 4 0-16,2 1-1 0,2-1 1 15,0 1 0-15,-1 2 0 0,-1-1-2 16,2 2-3-16,2-2 4 0,4 0 0 0,1-2 0 15,7-1 0-15,3 1 2 16,-4-1-2-16,-3-1 1 0,-2-1 0 16,-1-3-4-16,3 1-2 0,7-1 1 15,2-1 1-15,2 3 3 0,4-1 1 0,-5-2-1 16,1 0 0-16,2 1 2 0,-6 0-1 15,-1 4-1-15,-1 0-1 0,-6 1 1 16,-5 1 0-16,-4-2-5 0,-4 1 3 16,-2 0 0-16,2 1 4 0,2 1-3 15,2-2 3-15,7 0 0 0,1-3-2 0,2 2-4 16,5-2-1-16,-2 1 4 0,1 0-1 15,-1 0-3-15,1 2 4 16,1-1 3-16,-2 2-1 0,-5 0-1 16,-2 1 0-16,-3 1 1 0,-5 2 0 0,4-1-1 15,0 0 2-15,2 0-1 0,-1 0 0 16,1 0-2-16,-4 0 1 0,2-2 1 15,-1 1-2-15,3-2 0 0,2-1-4 16,1 1 4-16,5-2-3 0,-3 0 1 16,-1 1 3-16,-2-1-3 0,-1 1 3 0,-3-1 0 15,4 0 0-15,-2 0 1 0,3 1 1 16,-3 0-2-16,0 3 1 0,-6 0 0 15,1 0 1-15,-8 2-3 16,3-1 2-16,-4 1 0 0,4 0 0 0,-2 0-2 16,0 0 0-16,0 0 1 0,-6 0 2 15,1 0-2-15,-7 0 0 0,5 0 1 16,-1 0 1-16,2 0-2 0,-1 0 1 15,1 1 1-15,-4 0-1 0,-1 3 0 16,-1 0-1-16,-3 1 2 0,-4 1 0 0,-1-2-1 16,-3 1-1-16,-2 1 3 0,-2 0 0 15,-4 1-3-15,-2-2 0 0,3 1 3 16,-1 0-1-16,2 0-2 0,-2 0 0 15,0-2 2-15,2 0 0 0,-2-1-3 16,-2 0 2-16,-3 0 1 0,-3-1 0 16,2-2-2-16,-5 2 0 0,3-1 2 15,-3 0 0-15,1 2-2 0,-3-2 0 16,1 0 2-16,1 0 0 0,3 1-2 15,-4-1 0-15,1 3 3 0,-3 0-2 16,1-2 0-16,-2 0-1 0,5-1 2 0,-1 0 1 16,-1 0-1-16,4-1 0 0,-1 0 1 15,-1 0-2-15,-1 0-1 0,-1 0 1 16,1 0 1-16,-1 0 1 0,3 0-2 15,-3 0-2-15,1 0 4 0,1 0-2 16,-1 0 0-16,3 0-2 0,0 0 4 16,-1-1-2-16,1-1 0 0,-5 1 0 15,3-3 0-15,-1 1 1 0,-1 0-2 16,-1 1 1-16,3 0 0 0,-5 1 1 15,7-1-2-15,0 0 1 0,-3 1 0 0,5 1 0 16,2-1 0-16,-3 0 0 0,3 1 0 16,0-1 1-16,2 1-2 0,-1 0 1 15,3 0 0-15,-2 0 1 0,0 0-2 16,0 0 1-16,4 0 1 0,-5 2 0 15,5-1-3-15,0 2 2 0,2-1 1 16,2 1 0-16,3-1-2 0,-1-1 0 16,0 0 2-16,-2 2 0 0,-2-2-3 15,0 1 2-15,-2 0 1 0,2-2 0 16,2 1-2-16,0 1 0 0,4-2 3 0,1 1 0 15,1-1-4-15,2 2 0 0,1-1 4 16,3 1 0-16,-4-2-5 0,3 1 2 16,-1 0 2-16,-1 0 0 0,1 0-2 15,0-1 0-15,1 2 2 0,3-1 0 16,-1 2-2-16,6-3 0 0,-3 1 2 0,1 0 0 15,-1-1-2-15,-1 0 0 16,-3 0 2-16,1 0 0 0,1 0-3 16,3 0 2-16,-2 0 1 0,1 0 0 15,-1 0-3-15,-3 0 2 0,1 0 1 0,-3 0 0 16,1 0-2-16,-3 0 0 0,2 0 2 15,3 0 0-15,1 0-3 0,3 0 2 16,4 0 0-16,2 0 2 0,1 0-4 16,1 0 2-16,-6-1 1 0,0-3 0 15,-5 0-3-15,5 0 2 0,0 0 0 0,1-2 1 16,3-1-2-16,-2 2 1 0,2-1 1 15,-5 2 0-15,1 0-3 16,-2-1 2-16,-1 1 1 0,3 1-1 16,-2-2-1-16,1 2 1 0,1-2 0 0,-2 2 1 15,1 1-2-15,3 0-1 0,-4 0 4 16,-3 0-2-16,-5-1 0 0,1 1-2 15,3 0 4-15,-1 1-2 0,0 1 0 16,1-2-2-16,2 2 4 0,1-1-2 16,7 0 0-16,-2 1-2 0,2 0 4 15,-1 0-2-15,-1 0-2 0,-4 0 1 0,1 0 2 16,-1 0 1-16,2 0-2 0,-1 0-2 15,1 3 4-15,2-1-2 16,-7 2 0-16,1-1 0 0,-3-1 0 16,-1 1 0-16,3-2 0 0,1 1 0 0,-1 0 0 15,7 2 0-15,0 0 0 0,4-1 0 16,2 1 0-16,0 0 1 0,0-3-1 15,-2 4-1-15,4-2 2 0,-4 0 0 16,1 3-2-16,6 0 0 0,-3 0 3 16,0 0-2-16,-2 0-1 0,2-1 1 0,-5 2 1 15,5-3 1-15,0 1-4 0,3 0 1 16,-1 0 2-16,0 0 1 0,2-1-4 15,0 1 1-15,-2 0 4 16,0 0-3-16,-2 1-2 0,0 0 1 0,2 2 4 16,0 1-3-16,3 1-2 0,-1 0 2 15,-2-2 2-15,2 1-2 0,-4-3-2 16,-2 1 1-16,4-2 4 0,2 1-3 15,5-1-2-15,1 1 1 0,0-2 4 16,1 1-3-16,1-1-2 0,-2 0 2 0,-1 1 0 16,-1-1 3-16,-2 0-6 0,0 0 2 15,1 1 4-15,-7-1-3 0,0 0-2 16,-4 1 1-16,-3-1 4 0,5-1-3 15,-2 0-2-15,4 0 2 0,0-2 2 16,2 1-1-16,2-1-4 0,1 1 3 16,-1-2 2-16,-4 0-1 0,-2 0-2 15,0 1-1-15,-2 2 5 0,-1-3-3 16,-3 3 0-16,0-1 0 0,-2 0 1 15,-5 1 0-15,-1-1-1 0,-7 1 0 0,0 0 2 16,3-1-1-16,-5 2-3 0,0-1 3 16,0 0 1-16,-2 0-2 0,3-1-1 15,-7 2 2-15,2-1 0 0,-6 1 0 16,-3-1-1-16,-3 1 1 0,-2 1 1 15,-3-2-1-15,-1 2-1 0,1 0 1 16,-3-1 1-16,-1 1-2 0,5-3-1 16,-3 2 1-16,-1 0 2 0,3-3-1 15,1 2-3-15,-1-2 2 0,1-1 2 16,-5 0-2-16,-2 0 0 0,-5 0 0 0,-1 0 2 15,-4 0-2-15,-4 1 0 0,-5-1 1 16,-3 1-1-16,-5 0 1 0,1 1-1 16,1 0 2-16,-7 0 1 0,3-1-3 15,-2-1-3-15,-1 0 5 0,-1 0 1 16,-2 0-5-16,-2 0 2 0,-2 0 2 0,3 0-1 15,-3 0 0-15,0 0-2 16,2 0 1-16,0 0 1 0,0 0-1 16,2-1-2-16,-2 0 2 0,1 0 1 15,1 0-1-15,-4 0-1 0,4-2 1 16,-2 2 2-16,2-3-1 0,1 3-2 0,-1-1 1 15,2-1 1-15,-2 3-1 0,2-3-1 16,3 2 1-16,5 0 1 0,3-1-2 16,4 0-1-16,-5 2 2 0,3-3-2 15,-2 1 2-15,-1 2-1 0,-1-2 1 16,1 0 1-16,1-1-1 0,-3 0 0 0,1 1-1 15,-3 0 4-15,-1 1-3 16,-3 1-2-16,-2-1 2 0,3-1 2 16,1 2-2-16,3-1 0 0,-1-3 0 15,11 4 0-15,0-1 0 0,6-1 0 0,0 0-2 16,0 0 4-16,4-1-2 0,-4-2 0 15,0 1 0-15,2 0 1 0,-8 1 1 16,0 0-1-16,-3 1 0 0,1-1 4 16,4-1-3-16,-2 1-1 0,0-1 2 15,-7 1 1-15,5 1 5 0,-4-1-5 0,-3 1 0 16,-4-2 3-16,1 1-5 0,-5 1 3 15,-2-2-1-15,1 0 1 16,1 0-3-16,0 1 2 0,0 0-2 16,3 2-1-16,-3-2 0 0,0 2 0 0,-2-1 3 15,-1 1 3-15,-1 0-3 0,-2 0 0 16,-2 0 0-16,0-1 2 0,0 1-1 15,0 1-5-15,0 0 1 0,0 0 0 16,0 0 1-16,0 0-4 0,-9 0-22 16,-5-4-34-16,-7-2-62 0,1-1-288 0</inkml:trace>
  <inkml:trace contextRef="#ctx0" brushRef="#br0" timeOffset="-106820.44">18670 10362 1 0,'4'0'115'0,"-2"-1"-41"16,1-2-45-16,-1 0 12 0,-2 2-2 16,0-1-5-16,0 1-3 15,0-2-4-15,0 2-5 0,0 1-1 16,0 0-3-16,0-1-3 0,0 1-5 0,0-1-1 15,0 0-3-15,0 1 5 0,0 0-1 16,0 0-3-16,0 0 8 0,0 0-6 16,0 0 3-16,-2 0-2 0,2 0 1 15,-3 0 0-15,3 0-3 0,0 0 3 16,0 0-2-16,0 0-4 0,0 0-2 0,0 0 4 15,0 1-3-15,-2 7 2 0,2 1 1 16,-2-1-7-16,0 2 6 0,2 1 1 16,0 0-6-16,0 2 3 15,0 1 1-15,0 2-3 0,0 2 0 0,0 2 0 16,0 3 1-16,0 1 1 0,0 1-3 15,0 1 0-15,0-1 3 0,0-1-1 16,0 1-3-16,0-1 0 0,0 2 0 16,0-1 2-16,0-2-2 0,0 0 0 15,4 1 2-15,1 0-2 0,1 0 0 0,0 0 2 16,0-1-2-16,0 0 2 0,-2 3-2 15,3-2 1-15,-1-1 2 0,-2-2 1 16,0-2-4-16,-2 0 2 0,0 1-3 16,-2 2 3-16,2 0-3 0,-2-2 5 15,0-1 4-15,2-2-5 0,0-2-3 16,1 8 0-16,-1 2 2 0,-2 2-1 15,2 2-1-15,4-5 1 0,-4 0 0 16,4 0 3-16,-4-2-3 0,2-3-2 16,0 1 7-16,3-1-3 0,-5-3-3 0,2 2 1 15,-4-3 3-15,0 1-5 0,0 1 2 16,0-3-1-16,0 0 4 0,-2 0-2 15,0-1-3-15,0-1 1 0,-2 3 1 16,1 0-1-16,1-1 0 0,2 1 0 16,0-2 0-16,0-2 1 0,0 0-2 15,0 5 1-15,0-1 2 0,0 1 0 16,0 0-1-16,-2-6-2 0,2 0 3 15,-2 1-2-15,0 0 1 0,0-1-1 16,2-3-1-16,0 0 2 0,0-1-2 16,0-1 1-16,-2-1 1 0,2 1 0 0,-2-1-2 15,2 2 0-15,0 7 2 0,0 4 0 16,0 2-2-16,0-2 4 0,0-3 1 15,0 1-4-15,0 2 0 0,0 3 0 16,0-3 3-16,2 1-1 0,0-2 0 16,-2 3-4-16,0-1 3 0,0 1 2 15,0-5-2-15,2 1-2 0,0 0 3 16,0-1-1-16,0 1-1 0,0-2 0 15,3 0 1-15,-3 0 0 0,0-1-2 16,0 0 5-16,2-4-2 0,-2-1-3 0,-2-4 2 16,0 1-2-16,0 1 1 0,0 0 2 15,0 3-2-15,0-3-1 0,0-1 3 16,0 0 1-16,0-2-4 0,0-2 1 15,0 3 1-15,0-2 0 0,0 0-2 16,0 1 0-16,0-1 3 0,0 1-1 0,0 1-2 16,0-1 1-16,0 3 1 15,0-1 1-15,0-3-2 0,0 3-1 16,0 0 3-16,0-1 0 0,0-1-3 15,0-1 0-15,0-1 2 0,0 0-1 0,0 0-1 16,0 0 1-16,0 0 2 0,0 0-3 16,-2 0 1-16,2 0 0 0,0 0 2 15,-2 0 0-15,0 4-4 0,-2 0 1 16,4-2 2-16,0 0-1 0,0-2 0 15,0 0-6-15,0 0-1 0,0 0-5 0,0 0-16 16,0 0-11-16,10-13-7 0,0-6-21 16,-1-10-34-16,-1-8-159 15</inkml:trace>
  <inkml:trace contextRef="#ctx0" brushRef="#br0" timeOffset="-104263.3">18730 10381 24 0,'0'1'11'15,"0"0"8"-15,0 1 138 0,0-2-109 16,2 0-7-16,-2 0 0 0,0 0-12 16,0 0-2-16,2 0-6 0,-2 0-2 15,0 0-1-15,0 0-6 0,0-2 1 16,0 2 2-16,0 0-1 0,0 0-4 15,0 0-4-15,0 0 2 0,0 0-1 16,0 0-1-16,0 0-7 0,2 0 1 0,5 0 5 16,-3 0 0-16,4 0-3 0,0 0 0 15,3 0 5-15,-1 0-3 0,0 0-1 16,5 0 1-16,-3 0 2 0,3 0-5 15,-1 0 0-15,-2 0 3 0,3 0 1 16,-1 0-3-16,1 0 0 0,-3 0 2 0,3 2 1 16,-5 0-3-16,0 1-2 15,3 1 2-15,-5 1 2 0,2-2-4 16,3 3-2-16,-3-3 4 0,1 1-1 15,1 0-1-15,0 0 0 0,5-1 0 0,1-1 3 16,3 0-2-16,0 0-2 0,2 0 2 16,-5-1 2-16,3 0-3 0,-7 1-1 15,-1-1 2-15,3 0-1 0,-1 1 5 16,3 0 0-16,-5 0-1 0,1 0 3 15,-6-1-3-15,-1 2-3 0,-1-2-3 0,-2 2 6 16,0-1-2-16,2 0-2 0,1 1 1 16,3 0 1-16,-2 0-1 15,5-1 0-15,1 0 1 0,-6 0-2 16,7 0 1-16,-1 0-2 0,1 0 2 0,-3 1 2 15,0 1-2-15,3 0-2 0,-3 1 1 16,-3-2 2-16,-1 3-2 0,0-1-2 16,-2 3 2-16,3-2 3 0,-3 1-3 15,2 1-1-15,0-2 1 0,1 2 1 16,3-1-1-16,2-1 0 0,1 1 0 15,4-2 2-15,-1-1-1 0,1 1-1 0,-1-2 0 16,-1-2 3-16,-5 3-3 0,-1-1-1 16,-3 0 1-16,-2 1 2 15,2-2-2-15,1 1-2 0,1 0 2 0,0 0 2 16,5 3-4-16,3-3 4 0,-1 1-2 15,2 0-2-15,3-1 3 0,-3 2-2 16,6 1 3-16,-7 0 0 0,1 0-1 16,-5-1-2-16,1 2 2 0,-5-1 0 15,1-1 0-15,-3 0-1 0,-2 1 2 0,-2-2 2 16,0 0-4-16,-4 2 0 0,2-3 1 15,-2 4 2-15,0-4-2 0,2 1-3 16,0 2 3-16,3-2 1 0,-1 4-2 16,6 1-1-16,2-2 1 0,3 3 3 15,-3 0-3-15,5 0 0 0,-1 1 0 16,3-1 1-16,-2 1 0 0,-3 0-2 15,-2 1 2-15,-1-1 1 0,-5-1-1 16,0 2-2-16,-4-1 1 0,-2 0 0 16,0 1 1-16,4 1-2 0,-2 2 2 15,1 1 1-15,3 0 0 0,-4-2-2 0,0 2 1 16,6 0 0-16,0 0 0 0,7 4-2 15,-5-3 2-15,-2 0 1 0,1-1-2 16,-5 1-1-16,2-1 2 0,-2 0 2 16,2 2-4-16,-1-1 0 0,-1-1 2 15,0-1 1-15,-2-2-2 0,0-2-2 16,0 2 3-16,-2-1 0 0,2 4-2 15,0 2 2-15,0-1-2 0,2-1 3 16,-2-4-2-16,-2-5 0 0,0 5 0 16,0 3 2-16,0 0-1 0,0 3-2 0,0-2 3 15,0-2-1-15,0 1-1 0,0 3 0 16,0 2 0-16,0 0 2 0,0-1-2 15,0-3-1-15,0-1 1 0,0 4 3 16,-2 1-3-16,0-2 0 0,-2-3 1 16,4-1-1-16,-6 0 2 0,2 1-2 15,-2-2-2-15,1 0 4 0,1-1-2 16,-2-2-1-16,2 1 2 0,-4-3 2 15,6 1-4-15,-5 0-1 0,1-1 4 16,2 1 0-16,-2 5-3 0,-2 2 0 0,1 2 2 16,1-1 1-16,0-5-2 0,-2 0 0 15,0-2 0-15,-1 3 2 0,1-2-1 16,0-1-2-16,1 1 2 0,-1 1 1 15,-4 5-2-15,1 2-3 0,-1-3 5 16,2-3 1-16,8-6-4 0,-5 2-2 0,5-2 5 16,-6 2 0-16,2-1-2 15,2-2-1-15,-2 1 2 0,-1-1-1 16,1 0 0-16,-2-2-1 0,2 0 2 15,-3 0 3-15,3-3-5 0,2 0 0 0,-6 2 2 16,-1 2 2-16,1-1-4 0,0 2 0 16,2-2 2-16,-3-2 0 0,5 1-1 15,-4 2-2-15,1-2 3 0,1 3 1 16,0-1-3-16,0-1 0 0,-1 1 2 15,-1-2 0-15,0 3-2 0,-5 2 0 0,-3 4 2 16,-3 0 0-16,2-3-1 0,7-1-1 16,2-3 3-16,3-4 0 15,-3 3-3-15,0 1 1 0,-1-3 2 16,5 0 0-16,0-2-2 0,0 0 0 0,0 0 1 15,-3 0-2-15,1 0 0 0,-2 0 3 16,-1 0-3-16,-1 0 2 0,-7 1-1 16,-1 2-2-16,1 2 3 0,-2-3 0 15,1 2-1-15,-5 0-1 0,4 0 1 16,-4-1 1-16,7 1-1 0,-1-1-1 15,5-2 2-15,-1 0 1 0,7 1-3 0,4 0-1 16,-2 1 3-16,-1-2 1 0,1 0-3 16,0-1 0-16,-2 2 2 15,2 0 0-15,-1-2-2 0,-3 1 0 16,-2 0 3-16,1 1-2 0,-3 0 0 0,1 2-2 15,3-3 3-15,4 1 2 0,0-1-4 16,0 0-1-16,-3 3 3 0,-1 0 1 16,0 2-3-16,-1-1 1 0,1-2 1 15,2-1 0-15,1 0-1 0,-1 0 0 16,-2 0 0-16,-3 1 1 0,3 0-1 0,2 1-1 15,0-1 2-15,-1-3 2 0,5 0-3 16,-2 1 0-16,-2-1 1 0,1 0 1 16,-1 0-2-16,2 0-1 15,-6 0 2-15,3 0-2 0,-3 0 2 0,-3 0-2 16,3 0 2-16,0 0-2 0,-5 1 2 15,3 0-1-15,1 0-1 0,-3 2 2 16,-1 0-1-16,1 1-1 0,1-2 2 16,3 2 0-16,3-4 1 0,5 0 3 15,0 0 0-15,0 0-6 0,-2 0 1 0,-2 0 0 16,-1 0 1-16,1 0 0 0,-2 1-2 15,1 2 0-15,1 0 2 0,0 0 0 16,0-1-2-16,1-1 0 0,3 0 3 16,4-1-1-16,-2 0-3 0,2 0 1 15,0 0 3-15,0 0-3 0,0 0-3 16,0 0-12-16,0 0-5 0,0 0-12 15,0 0-12-15,0 2-15 0,0 0-29 16,-4-2-80-16,-2 2-146 0</inkml:trace>
  <inkml:trace contextRef="#ctx0" brushRef="#br0" timeOffset="-103108.23">17864 11902 9 0,'0'0'6'0,"4"3"127"0,-4-3-31 15,0 0-71-15,0 0 28 0,0 0-27 16,0 0-6-16,0 0 9 0,0 0-2 0,-2 0-7 15,0 0 0-15,2 0-6 0,-2 0 1 16,0 0-3-16,0 0 2 0,0 0-6 16,0 0-2-16,-4 0 0 15,3 0 1-15,-1 0-7 0,2 1 3 0,0 1 2 16,0 0-6-16,2-1 2 0,0 2-2 15,0-1-2-15,0 2-3 0,0-1 2 16,10 1 1-16,5-1-2 0,4-1 3 16,9 0-4-16,3-1 4 0,7-1-1 15,5 0-3-15,0 0 0 0,5 0-1 0,-2 0 3 16,-1 0-3-16,3 0 0 15,1 0 4-15,5-2 0 0,-2-2-4 0,-7 1 1 16,3 0 1-16,-9 1 0 0,-2 1-2 16,-4 0 0-16,-2 0 3 0,-2-1-2 15,2 1 0-15,2-1 0 0,-2-2 0 16,0 0 1-16,-6 0-2 0,-4 0 1 15,-13 2 2-15,0 1-1 0,-4 0-2 16,-4 1 0-16,0 0 3 0,0 0 1 16,0 0-2-16,0 0-2 0,0 0 7 0,-2 0-5 15,-6 0-2-15,0 0 0 0,-5 1-4 16,5 1-7-16,-4 0-17 0,-1-2-24 15,-3 0-33-15,-7-4-121 0</inkml:trace>
  <inkml:trace contextRef="#ctx0" brushRef="#br0" timeOffset="-102268.18">17953 10958 48 0,'-2'0'6'0,"2"0"175"0,-2 0-137 16,-2 0 1-16,2 0 1 0,-3 0-18 15,3 1 1-15,0-1 0 0,2 0-9 16,-2 1-4-16,2-1 3 0,-2 0 3 0,2 0-3 15,0 0 1-15,0 0-11 0,0 0-2 16,0 0 1-16,6 0-3 16,7 0 4-16,3 0-1 0,9 0-1 15,2 0-3-15,2-4 0 0,8 2-2 0,2-2 4 16,5 3-1-16,5 0-4 0,1 1-1 15,4 0 8-15,0 0-3 0,3 0-4 16,-3 0 0-16,2 0 5 0,-8 0 0 16,-5 0-6-16,-8 0 0 0,-8 0 4 15,-8 0-3-15,-9 0-1 0,-6 0 0 0,-2 0 2 16,0 0 0-16,-2 0-1 0,0 0 0 15,0 0 0-15,2 0-1 0,0 0-1 16,5 0 1-16,-1 0 0 16,4 0 0-16,-2 0 0 0,3-1-5 0,1-1-1 15,3-1-5-15,-5 2-24 0,0 0-20 16,-2-3-21-16,-1-1-106 0</inkml:trace>
  <inkml:trace contextRef="#ctx0" brushRef="#br0" timeOffset="-101402.13">20433 11353 2 0,'5'-2'0'0,"-5"2"1"0,4 0 2 16,-2 0-2-16,0 0 0 0,-2 0 1 16,2 0 0-16,0 0 24 0,-2 0-6 15,0 0-2-15,2 0 2 0,0 2-17 16,-2-1-3-16,2 1-12 0,0-1-29 0</inkml:trace>
  <inkml:trace contextRef="#ctx0" brushRef="#br0" timeOffset="-100476.08">20578 11304 36 0,'0'0'106'0,"0"0"-82"0,0 0 2 16,0 0 16-16,0 0-1 0,0 0-6 15,2-1 1-15,-2-2-8 0,0 0 0 16,0 0-16-16,0 0 3 0,0 1-4 15,0 0 2-15,0 0 2 0,0 1-9 16,0 1 6-16,0-2-2 0,0 1 1 0,0 0-2 16,0 0 0-16,0 0-2 0,0-1 2 15,0 1-6-15,0 1 4 0,0-4 1 16,0 3-5-16,0-1 0 15,0-1 2-15,0 1-1 0,0-1 1 0,0-1 0 16,0 2 1-16,0-1 0 0,0-2 1 16,0 1-1-16,-2 0-2 0,-4-1 1 15,0 1-1-15,-2-2-4 0,1 2 6 16,3 1-2-16,-4 0-1 0,2 1-3 15,0 2 1-15,1 0 1 0,-3 0-2 16,0 0 0-16,0 0 1 0,-1 3 1 0,1 2-2 16,-2 2 0-16,1 0 2 0,-1 1 2 15,2 2-3-15,2 1-2 0,-3 2 6 16,1-1 0-16,4 1-2 15,-2 2-2-15,2 0 1 0,-1 1 1 0,3-2-2 16,-2-1-1-16,4 1 3 0,-2 0 1 16,2 0-6-16,0-1 3 0,0 0 1 15,8 0 0-15,1-1-2 0,-1 1 0 16,2-3 1-16,-1-3 0 0,3 0-1 15,0-1-1-15,-1-1 2 0,3-1 1 0,-3 0-2 16,5-4 0-16,-1 0 1 0,3 0 1 16,3 0-2-16,4 0 1 0,-1-4 0 15,1-2-2-15,-2-1 1 0,0 1 1 16,-3-3-2-16,-7 1 3 0,-1 1-3 15,-6 0 1-15,-1-1 4 0,-1 0-1 0,-4-2-3 16,0-2 0-16,0 2 2 16,0-2 1-16,0-1-2 0,0 0-2 15,-4-4 7-15,-3-1-3 0,-3-2-2 16,-2-3 0-16,-1-1 1 0,-1 2-3 0,-1 2 2 15,-3 2-2-15,-1 6 2 0,0 3-2 16,1 4 2-16,-1 5-4 0,1 0-1 16,3 0-3-16,1 11-7 0,3 2-8 15,1 2-12-15,4 3-12 0,4 0-18 16,-2-4-38-16,0-3-208 0</inkml:trace>
  <inkml:trace contextRef="#ctx0" brushRef="#br0" timeOffset="-99154">20855 11353 3 0,'0'1'159'16,"0"-1"-77"-16,0 0-48 0,0 0 23 15,0 0-18-15,0 0 2 0,0 0-4 16,0 0-9-16,0 0-5 15,0 0-8-15,0 0 0 0,0 0-6 0,6 0 5 16,5 0 0-16,1-2-1 0,-2-1-2 16,7-1-2-16,0-2-2 0,1 0 2 15,7 2 0-15,-2 1-3 0,-3 0 0 16,5 3-3-16,2-4 2 0,-4 4-4 15,4-1 0-15,0 1 0 0,-3 0 2 0,3-3-1 16,4 2-1-16,-4-1 0 0,2 0 1 16,0 0-1-16,0-1-1 0,-2 1 1 15,2-1 2-15,2 1-1 0,-2-1-2 16,0 2-1-16,0 1 2 0,-3 0 0 15,-1 0-2-15,0 0 1 0,-4 0 1 16,-1 0 0-16,1 0-2 0,0 0 1 16,-1 0 1-16,7 0 0 0,-2 0-2 15,2-5 1-15,0 1 2 0,-2-1-1 16,-1 1-1-16,-5 1-1 0,4-2 2 15,-5 2 0-15,1 0-1 0,0-2-2 0,-5 3 4 16,-4 0-1-16,1 0-2 0,-1 2 0 16,2 0 3-16,-1 0-4 0,5 0 4 15,3 0-3-15,4 0 0 0,8 0 1 16,4 0 0-16,2 0 5 0,2 0-4 15,-6 0 0-15,-2 0-2 0,-4 0 1 16,2 0 1-16,0 0-1 0,4 0 0 16,-2 0 0-16,-2 0 0 0,-4 0 1 15,-11 0-2-15,-1 0 1 0,-7 0 0 16,0 0 1-16,2 0-2 0,3 0 1 0,3 0 1 15,1 0 1-15,-1-1-2 0,1-3-1 16,-3 2 3-16,0-1-1 0,-5 1-1 16,3-1 0-16,-4 1 2 0,-2 0-2 15,3 0 1-15,-5-1 0 0,2 2 4 16,0-2-5-16,2 2 0 0,4 0 0 15,1 0 1-15,1 0 0 0,5 0-2 16,8 0 1-16,6-1 9 0,2-1 0 16,-4 2-10-16,-3 1 3 0,-1 0 1 15,-2 0-2-15,-2 0-1 0,3 0 0 0,-5 2 1 16,-2 0 0-16,-9 0-2 0,-6-1 1 15,2-1 1-15,-4 0 4 0,0 0-2 16,0 2 1-16,0-2 3 0,0 0 1 16,0 0-1-16,0 0 0 0,0 0-4 15,0 0 3-15,0 0-5 0,0 0 0 0,0 0 1 16,0 0 1-16,0 0-4 15,0 0 0-15,0 0 3 0,0 0-2 16,0 0-2-16,0 0 0 0,0 0 2 16,0 0-2-16,0 0-6 0,0 2-10 0,0 3-15 15,-4-2-23-15,-6-3-60 0,-15 0-265 16</inkml:trace>
  <inkml:trace contextRef="#ctx0" brushRef="#br0" timeOffset="-97362.9">18542 8528 1 0,'4'-1'5'0,"-2"0"-3"15,0 1 50-15,0 0 60 0,-2 0-84 0,0 0-2 16,0 0 16-16,0-1-11 0,0-2 0 16,0 1-6-16,0 2-3 0,0-2-1 15,0 2-4-15,0-1 8 16,0-1-3-16,0 2-3 0,0 0-7 15,0 0 3-15,0 0 0 0,0 0 6 0,0 0-8 16,0 0-5-16,0 0 3 0,0 0 1 16,0 0-3-16,0 0 1 0,0 0-1 15,0 0-4-15,0 0 3 0,0 0-3 16,0 0 5-16,0 0-3 0,0 5 2 15,0 0-2-15,2 1 0 0,3 2 1 0,-5 0-1 16,2 6 0-16,-2 2-3 0,2 6 3 16,-2 3-4-16,0 3-1 0,0 2 1 15,0 3-1-15,0-1 0 16,0 1-3-16,0-2 1 0,0-1 3 0,0 0-3 15,-2-4 0-15,2-2 0 0,-2-4 3 16,0-4-5-16,-1-5 3 0,1-4 0 16,2-1-1-16,-2-3 2 0,-2-2-2 15,2 2 3-15,-4-3 2 0,0 0-4 16,2 0-1-16,-5-7 0 0,1-2 0 0,2 1-2 15,0-2-3-15,-1 0-1 0,1-1-3 16,4-1-7-16,2-2-8 0,0-1-4 16,0-3-13-16,4-2-5 0,7-3-17 15,-3-3-23-15,-4-5-59 0,0 1-111 16</inkml:trace>
  <inkml:trace contextRef="#ctx0" brushRef="#br0" timeOffset="-97054.88">18567 8550 11 0,'4'-5'0'0,"0"-1"174"16,-4 0-105-16,0 2-19 0,0 3 18 15,0-1-18-15,4 1-5 0,-4 0-10 16,9 0-9-16,-3 1 5 0,4 0-5 16,5 5-1-16,-1 7-4 0,7 4-4 15,1 2-1-15,1 4-1 0,2-1-3 16,-2 3-4-16,2 3-6 0,-3-4 4 15,-3 2-3-15,2-2-1 0,-1-2-2 16,-3 0 2-16,1-2 1 0,-1-3-3 16,-3-2 0-16,-1-2 0 0,-1-2 2 0,-2-2-2 15,-5-4-2-15,1 0 3 0,-6-3 1 16,0-1-3-16,0 0-1 0,0 0 2 15,0 0-2-15,0 0-4 0,0 0-6 16,0 0 1-16,0 0-8 0,0-4-12 16,0-2-8-16,0-3-13 0,0-1-33 15,0-2-66-15,0-2-106 0,-6-1 205 16</inkml:trace>
  <inkml:trace contextRef="#ctx0" brushRef="#br0" timeOffset="-96682.86">18955 8590 15 0,'5'-11'100'16,"1"-2"36"-16,-4 0-103 0,2 0 21 16,-2 3 5-16,-2 1-8 0,0 5-4 0,0 2-1 15,0 2-15-15,0 0-5 16,0 0-3-16,0 0 0 0,0 0-7 15,0 0-3-15,0 0 1 0,0 0-2 16,0 4-2-16,0 7 0 0,0 5 0 0,0 4 1 16,-2 4-3-16,0 1-4 0,0 4 1 15,2 2-1-15,0 1-2 0,0 2-1 16,0 0 3-16,0-2-2 0,0 1-2 15,0-2 0-15,6 0 2 0,-6 4-2 16,6 0 0-16,-6-5 9 0,0-4 2 0,0-10-9 16,2-5-2-16,0 0 0 0,-2-4 0 15,0-1 2-15,0-1-3 16,0-1 1-16,0-3 0 0,0 0-1 15,0-1-3-15,0 0-5 0,0 0-3 0,0 0-8 16,3 0-11-16,1-8-33 0,0-10-39 16,2-1-69-16,2-5-198 0</inkml:trace>
  <inkml:trace contextRef="#ctx0" brushRef="#br0" timeOffset="-95545.8">19288 8978 175 0,'-2'1'46'16,"2"0"-10"-16,0 1 0 0,-2 0-9 15,2-1 8-15,0 2-11 0,0-3 2 16,-2 1 3-16,0-1 7 0,2 0 2 0,0 0-4 16,0 0-4-16,0 0-6 0,0 0 2 15,0 0-10-15,0 0-3 0,0 0-1 16,4-10-5-16,4-1-3 0,5-4-5 15,1-5 6-15,3-2-2 0,1-3 5 16,1-2 0-16,2-3-1 0,-1-6-1 0,3-2 1 16,-2-5-4-16,-1 1-2 0,-1 4-1 15,-2 2 3-15,-3 6-5 16,-2 3 3-16,-1 5 0 0,-1 6 4 15,-4 5-1-15,3 3-2 0,-7 5 2 0,0-1 0 16,0 2 1-16,0 2-5 0,0 0 0 16,0 0 2-16,0 7-4 0,2 4 4 15,0 6-4-15,1 4 4 0,-3 6 1 16,2 3-3-16,0 0-1 0,2 2 3 15,-4 0-1-15,2-1-2 0,-2-3 1 16,2 0 1-16,1 3 0 0,1-1-1 0,2 0 0 16,0-3 3-16,1-3-1 0,-3-1-3 15,4 0 2-15,-4 0 0 16,3-4 6-16,-1-1-7 0,-2-2 0 15,0 3 1-15,-2-3 0 0,-2-2-2 0,5-2-2 16,-7-4-4-16,0-1 0 0,0-2-3 16,0-2-7-16,0-1 2 0,0-1 2 15,0-1-7-15,0 0-4 0,0 0-7 16,0 0-15-16,0-6-36 0,-9-4-28 15,-3-1-159-15,-2-2 169 0</inkml:trace>
  <inkml:trace contextRef="#ctx0" brushRef="#br0" timeOffset="-95285.78">19309 8821 10 0,'6'-5'345'0,"-2"0"-291"15,3 0-1-15,-1 2 8 0,2 2-15 16,4 1-5-16,3 0-10 0,3 0-9 16,3 0-6-16,4 5-2 0,2 4-5 15,2 1 0-15,0 2-3 0,0-1-4 16,-3 2 0-16,-3-3-1 0,2 0-6 15,-6 0-8-15,-1-2-6 0,-1 0-17 16,-3-3-24-16,-3-1-22 0,-1-4-55 16,-4 0-172-16</inkml:trace>
  <inkml:trace contextRef="#ctx0" brushRef="#br0" timeOffset="-94781.75">19952 8743 20 0,'4'0'335'15,"0"-2"-280"-15,-4 2-31 0,0 0 32 16,0 3-12-16,0 12-5 0,0 6-4 15,-10 3 0-15,2 6-11 0,-3 0-5 16,3 1 6-16,2-2-10 0,2-4-6 16,4-5 0-16,0-6-3 0,0-4-4 15,0-3 0-15,0-5-1 0,0 0 1 16,8-2 0-16,-2 0 1 0,9-12 4 15,-1-4-4-15,5-6-3 0,3-1 0 16,-1-2 2-16,4-3 0 0,0 0-3 16,-3 0 0-16,1-1 1 0,0 1-1 0,4 2-3 15,0 3-2-15,-3 5 5 0,1 8 1 16,-8 5-1-16,-1 5 1 0,-5 0 0 15,-3 0 0-15,-6 8 0 0,-2 5 0 16,0 3 1-16,0 4 5 0,0 3-1 16,0 1-2-16,-2 0-2 0,-4 3 5 0,2-2 0 15,-1 0 1-15,3-1-3 16,0-1-1-16,2-6-3 0,0-3 0 15,0-4 1-15,0-3-1 0,0-1-1 16,4-3-3-16,1-1 0 0,-1-2-7 0,4 0-6 16,2 0-9-16,3-6-9 0,3-5-16 15,-1-3-23-15,-3-4-43 0,-2-2-120 16,3-1 47-16</inkml:trace>
  <inkml:trace contextRef="#ctx0" brushRef="#br0" timeOffset="-94588.74">20659 8622 278 0,'-2'10'187'15,"-7"2"-171"-15,1 4 40 0,-4 5-1 0,1 4-9 16,-1 0 0-16,2 2-10 0,1 2-9 16,5 1-13-16,0 2-1 0,2-4-4 15,2-3-4-15,0-3-6 0,0-1 1 16,6-1 2-16,5-1-1 0,-5-1-17 15,4-5-13-15,-2-2-15 0,3-2-16 0,1-8-13 16,-4-1-14-16,-1-5-290 0</inkml:trace>
  <inkml:trace contextRef="#ctx0" brushRef="#br0" timeOffset="-94254.72">20576 8533 171 0,'-2'-2'321'0,"2"0"-300"16,0 2-18-16,8 0 25 0,3 0-7 15,5 0 6-15,9 4 3 0,2 7-12 0,8 6-8 16,4 1-6-16,1 4-2 0,1 3 2 16,2 2-4-16,3 4 0 15,-1 1 9-15,1 1-5 0,-5 0-3 16,-10 0-2-16,-6-2 3 0,-9-2 1 0,-5 0-2 15,-9-3-1-15,-2-2 2 0,-4-3 3 16,-9-3-4-16,-3-2 1 0,-5-1 2 16,-2-4 1-16,-1 0 5 0,-7-2-2 15,-3-1-1-15,-1-1-2 0,-4-1-2 16,-2-2-2-16,-1 2 2 0,3-3-3 0,4 1 0 15,6 0 0-15,10-1-2 0,3-1-3 16,12 1-6-16,4-1-13 0,0-1-26 16,0 1-9-16,0-2-25 0,4 0-102 15,2 1-99-15</inkml:trace>
  <inkml:trace contextRef="#ctx0" brushRef="#br0" timeOffset="-92866.65">18701 9408 80 0,'-6'2'11'0,"2"0"114"0,-2-2-60 15,0 0-32-15,1 1 9 0,-1 0-21 16,2 2 9-16,-2-3-8 0,2 1 0 16,2 0-7-16,0-1 11 0,-1 0-18 15,3 0 25-15,0 0-28 0,0 1 29 16,0 0-26-16,0-1 23 0,0 0-33 15,0 0 28-15,0 0-33 0,5 1 27 16,7-1-34-16,5 0 26 0,9 0 6 16,5 0-19-16,9 0-12 0,9 0 35 15,5 0-33-15,8-1 24 0,6-3-9 0,7-1 0 16,1 1 0-16,9 0-4 0,0 0 1 15,6 2 1-15,-5 1-1 0,1-1-1 16,2 1 0-16,2 0 0 0,4-2 3 16,7 2-5-16,3 0 2 0,-4 1 2 15,3 0-2-15,-9 0 0 0,-4 0 0 16,-5 4 0-16,3-1 2 0,-4-1-2 15,-4-2-1-15,-1 0 3 0,-7-4 1 16,-7-5-2-16,-8 0 1 0,-11-1 1 16,-5-1 0-16,-13 0-2 0,-9 2-1 0,-9 1 2 15,-9 0-2-15,-2 1 5 0,0-1-4 16,-5 3 1-16,-7 0-2 0,-4 1-5 15,-7 4-3-15,0 0-4 0,4 0-7 16,1 0-11-16,1 2-21 0,5 6-24 16,-1 0-76-16</inkml:trace>
  <inkml:trace contextRef="#ctx0" brushRef="#br0" timeOffset="-91661.58">16783 10998 89 0,'0'0'5'0,"0"0"3"0,0 0 15 15,0 0 126-15,0 0-120 0,-2 0 1 16,0 0-2-16,2-2 0 0,-2 1-3 16,0 0 4-16,0 1-3 0,2 0-3 0,0-1-7 15,0 1 4-15,0 0-2 0,0 0-12 16,0 0 4-16,0 0-2 0,0-2 5 15,0-3-6-15,4-1-1 0,0-2-6 16,6-4 2-16,5-2-2 0,-3-4 1 16,7-3 1-16,1-1 0 0,1-1-2 0,0-3-1 15,-3 0 2-15,1-1 0 16,0-2-1-16,-3 4 1 0,1-2 2 15,-1 3-1-15,-3 3-2 0,-1 5 0 16,-6 5 1-16,-2 6 3 0,0 1-1 16,1 0 1-16,-3 1-5 0,2 0 3 0,0 2-2 15,2-1 0-15,-4 2 2 0,2 0 0 16,0 0-2-16,1 0 0 0,1 4 1 15,0 2-1-15,0 2 0 0,4 2 1 16,-1 3 2-16,5 1-1 0,-1 1-2 16,3-1 0-16,-1 1 0 0,-5-2 1 0,0 1-1 15,1 0 0-15,-5-2 2 16,-2 1-2-16,-2-3 0 0,0 0-1 15,0 1 1-15,2-1 0 0,-2-1-5 16,-2-1-3-16,2 0-3 0,-2-4-4 0,3 1-4 16,-1-3-4-16,0-1-7 0,-2 1-6 15,0-1-11-15,0-1-20 0,0 0-44 16,-7 0-97-16</inkml:trace>
  <inkml:trace contextRef="#ctx0" brushRef="#br0" timeOffset="-91452.56">16893 10828 373 0,'0'0'37'0,"0"0"-34"0,10 0 50 15,4 0-19-15,5 0-9 0,8 0 8 16,2-1-13-16,8-2-8 0,0-1-5 15,2 0-8-15,7 0 4 0,-3 0-1 0,-3 2-4 16,-3 2-7-16,-2 0-16 16,-6 10-30-16,-6 3-34 0,-5 2-100 15</inkml:trace>
  <inkml:trace contextRef="#ctx0" brushRef="#br0" timeOffset="-90501.51">16864 11837 297 0,'0'0'38'0,"0"0"-17"16,0 0 12-16,0 0-3 0,2 3-3 15,2 8 8-15,2 4-23 16,-2 3 0-16,0 2 1 0,-2 5-8 16,5-1 0-16,-5 0 9 0,-2 0 9 0,2-4-16 15,-2-1-2-15,0-1 7 0,0-1 12 16,0-5-15-16,0-4-8 0,0-6 4 15,0-2 2-15,0 0-1 0,-2 0 2 16,0 0 3-16,-1-5-5 0,-1-6-5 16,2-5 0-16,0-1 5 0,-2-5-2 0,2-4 1 15,2-4-3-15,-4-2 6 0,0-6-2 16,4-2-6-16,0-4 3 0,2 1-1 15,10 3-1-15,3 7 0 16,5 4-2-16,3 7 2 0,0 6 2 0,4 2-2 16,0 5-1-16,-5 4 0 0,3 3 3 15,-2 2-3-15,-5 0-1 0,-1 7 1 16,-5 6 3-16,-3 2-3 0,-3 4-1 15,-6 0 1-15,0 0 1 0,0 3-1 16,-8-2-2-16,-5 0 1 0,1-1 4 0,-3 1-3 16,1-1-1-16,-1 1 1 0,-1-1 2 15,8-4-1-15,-1-3-2 0,9-3 1 16,-2-3 0-16,2 1 0 0,0-1-2 15,0 1 2-15,0-1-1 0,2 0 1 16,13-1-3-16,-3-1 4 0,5 0-2 16,-1 1 2-16,5 2-3 0,2 0 2 15,-3 0 1-15,1 1-1 0,0 1-4 16,-5-2 2-16,-1 2 2 0,-5 0-4 15,-4-3 2-15,-4 2-3 0,0-2 1 16,-2 1 1-16,0-1 2 0,-4 0 2 0,-8-1 2 16,-1 0-2-16,-3-1-2 0,3 1 2 15,-5-2 2-15,-1 1-2 0,-1 1 0 16,-5 0 2-16,-2 2-1 0,-4-1 0 15,2 5-3-15,0 0 1 0,4-1 2 16,11-3-3-16,1-2-2 0,9 0 1 16,0 3-19-16,2-2-19 0,0 3-12 15,2-2-20-15,0-3-53 0,2-2-213 16</inkml:trace>
  <inkml:trace contextRef="#ctx0" brushRef="#br0" timeOffset="-89193.43">17244 10833 47 0,'2'0'2'16,"-2"0"2"-16,0 0 43 15,0-1 107-15,0 0-120 0,0-1 12 0,0 1 1 16,0-1-12-16,0 2-4 0,0 0-8 15,0 0-4-15,2 0-4 0,0-1-4 16,2 1 0-16,0 0 2 0,-4 0-1 16,5 1-2-16,-5 6 1 0,0 5 1 15,4 2-1-15,-4 2-8 0,2 1-1 16,0 0 1-16,6-2-2 0,0 1-2 0,3-1 1 15,5-1 0-15,1 0 0 0,3-4-5 16,7 0-14-16,-2-4 7 0,0 1-29 16,4-5-32-16,-4 1-59 0</inkml:trace>
  <inkml:trace contextRef="#ctx0" brushRef="#br0" timeOffset="-88041.38">21897 10485 23 0,'0'-2'3'0,"0"1"-4"0,0-4-2 16,0 2 159-16,-2 1-108 0,0 0 0 15,2 0-13-15,0 0-16 0,0 0 6 16,0 1-3-16,0 0 4 0,-2 0-5 15,2-1 3-15,0 1-3 0,0 0 3 16,0-2-4-16,0 3-5 0,-2-2 4 16,0-1-3-16,2-1-4 0,0 0 2 15,0 1-1-15,0 1-4 0,-2-1 0 16,0-1 0-16,-1-1-3 0,-3-1-2 0,2 2 0 15,-2 1 1-15,-4-2-3 0,-3 3 2 16,1 0-2-16,-7 2-2 0,-4 0 2 16,3 0-2-16,-7 0 0 0,2 0 0 15,2 6 4-15,-1 2-4 0,-1 4-2 16,4 0 1-16,2 4 2 0,5 2 1 0,0 2-5 15,3 2 1-15,5 3 2 16,2-1 1-16,4 3-3 0,0-1 1 16,10-1 2-16,7-1-1 0,1-3-2 15,3-2 1-15,2-5 0 0,4-3-2 0,2-4 2 16,0-2-4-16,2-5 5 0,0 0 0 15,0-2 0-15,-5-10-1 0,1-3 2 16,-2-3 1-16,-4-1-4 0,-5 0 2 16,1-1 3-16,-7-1 0 0,-2 2-3 15,-1-1-1-15,-7 0 3 0,4 2-2 0,-4-3-2 16,0 2-11-16,0 3-10 0,0 2-10 15,0 5-16-15,0 5-17 16,-2 4-32-16,0 0-155 0</inkml:trace>
  <inkml:trace contextRef="#ctx0" brushRef="#br0" timeOffset="-87694.35">21787 10503 96 0,'5'-2'142'0,"-1"0"-25"16,0 2-73-16,0 0 12 0,6 0-4 0,-1 5-8 15,1 7-8-15,0 4-5 0,1 3-3 16,-7 1-13-16,4 0-7 0,-2 1-3 15,-2-1 1-15,3-1-4 16,-1 0-4-16,0-3 3 0,4-4-1 0,3 0-9 16,-3-2-22-16,11-2-18 0,1-4-30 15,1-4-52-15,4 1-226 0</inkml:trace>
  <inkml:trace contextRef="#ctx0" brushRef="#br0" timeOffset="-86261.27">24624 10196 28 0,'2'1'8'0,"0"1"69"0,-2-1 46 15,0-1-90-15,2 0-3 0,-2 0 3 0,0 0-2 16,0 1-6-16,0-1-4 0,0 0-6 15,0 0 1-15,0 0-3 0,0 0-4 16,0 0-3-16,0 0 3 0,0 0 3 16,0 0 3-16,0 0 2 0,0 0 8 15,0 0-3-15,0 0-4 0,2 0 0 0,2-7-9 16,4-6-6-16,3-6-3 0,5-5 1 15,3-7 1-15,3-4 0 0,3-4-2 16,2-4 0-16,0-3 0 16,4-2 1-16,0 0-1 0,-2 4-1 0,-6 2 2 15,-1 8-1-15,-7 6 0 0,-3 7 0 16,-6 8-1-16,-1 4 7 0,-3 6-5 15,2 2 1-15,-4 1 1 0,4 0-3 16,0 0 0-16,2 3 0 0,-2 8 1 16,5 2 2-16,-1 2-1 0,6 5 0 0,-1 1 5 15,5 1-2-15,1 3-1 0,0 0-1 16,-1 2 0-16,-1 2 1 0,-5-1-2 15,1 3 1-15,-3-4-3 0,0 1 3 16,-1-3-3-16,1-3 0 0,0-1 2 16,1-4-1-16,-3 1-2 0,-2-4 0 15,0 1 2-15,0-4-1 0,1-1-4 16,1-2-1-16,-2-1-2 0,2-2-7 15,-1-2-3-15,-1-1-6 0,0-2-7 16,0 1-3-16,-2 0-6 0,-2-1-19 0,-2 0-17 16,0 0-29-16,-2-1-98 0</inkml:trace>
  <inkml:trace contextRef="#ctx0" brushRef="#br0" timeOffset="-86032.25">24797 9943 355 0,'0'0'33'0,"4"-1"-6"16,7 0 8-16,5-2 5 0,7-1-12 15,8-1 2-15,6 1-3 0,2-1-8 16,7 3-9-16,4 0-3 0,-3 2-2 15,3 0-3-15,-1 0-3 0,1 5-10 16,6 2-14-16,-3-3-23 0,5 0-47 16,0-2-95-16</inkml:trace>
  <inkml:trace contextRef="#ctx0" brushRef="#br0" timeOffset="-85072.2">26600 9810 40 0,'0'3'150'0,"0"3"-100"0,0 3 5 15,0 1-8-15,-2 6-2 0,-7 2-11 16,5 5-5-16,-2 6-5 16,2 0 6-16,2 3 7 0,2-4-29 0,0-2 1 15,4 2 5-15,4-5-2 0,-4-3-1 16,5-1-5-16,-5-5 2 0,0-3-3 15,-4-3-3-15,2-5 1 0,-2-2-1 16,2-1 5-16,-2 0 0 0,0 0 5 16,2-11-4-16,-2-4-2 0,0-4-3 15,2 0 2-15,-2-5 1 0,0-2 2 0,0-5-2 16,0-5-1-16,0-6-2 0,2-2 1 15,2-3-4-15,1 0 1 0,5 3 1 16,4 2-2-16,7 8 0 16,0 5 0-16,6 7 0 0,-3 7 1 0,1 4-1 15,0 2-1-15,2 4 4 0,0 3-2 16,0 2 0-16,-3 0 0 0,-3 0 0 15,0 8-2-15,-7 4 2 0,-1 3-2 16,-7 2 2-16,-4 2-2 0,-2 3 2 16,-2 4-1-16,-13 1-1 0,-5 1 2 0,-1 1-1 15,-6-1-3-15,4-3 3 0,1-1 0 16,-1-2-2-16,0-2 1 0,2-2 2 15,1-3-1-15,5-4-1 0,9-5 0 16,6-4 3-16,0 0-4 0,2 0-4 16,11-2 7-16,1 1-3 0,5-1 3 15,3 0-2-15,3 0 3 0,4 0-4 16,0 1 3-16,0 3-2 0,0 0 3 15,-4 1-4-15,-2 0 2 0,1 0 2 16,-5 0-3-16,0 2 2 0,-5-2-3 0,-4-1 4 16,-3 3-3-16,-5-3 2 0,-2 2-1 15,0-1-1-15,-7 5 0 0,-5-1 3 16,-9 3-4-16,-1 0 3 0,-5-2-2 15,0 0 3-15,-4 1-4 0,0-1 4 16,0 1-3-16,2 0 2 0,4-2-2 16,2 0-12-16,5-4-10 0,7-2-12 15,3 2-14-15,2-2-34 0,6-1-97 16</inkml:trace>
  <inkml:trace contextRef="#ctx0" brushRef="#br0" timeOffset="-84081.14">28929 9675 47 0,'2'0'19'15,"3"0"31"-15,-3 0 5 0,2 0 1 16,0 0 14-16,-2 0-13 0,0 0-12 16,-2-5-8-16,2 1-5 0,-2-1 1 0,0 2-3 15,0-1-11-15,-6-3 3 0,-2 3-4 16,-5-2-5-16,-3 3 0 0,-3 1-7 15,-4 2 7-15,-4 0-4 0,1 0-6 16,-5 0 3-16,2 0-2 0,0 5 0 16,0 1-3-16,2 4 5 0,2 1 1 15,-2 2-3-15,2 2-2 0,1 4 3 16,5 1-1-16,2 4-3 0,3 4-2 15,6 1 2-15,2 2 1 0,6 0-2 16,0 0-2-16,12 0 2 0,4-3 2 0,11-2-2 16,2-4-3-16,6-3 1 0,5-3 3 15,-1-4-5-15,0-5-1 0,3-5 1 16,-3-2 3-16,0-1 0 0,-2-9-3 15,-2-4 4-15,-4-3 3 0,-6-1-3 16,-8-4 0-16,-7 0 1 0,-4 0 0 16,-6-1 3-16,0-1-4 0,0 0 1 15,-16-1 2-15,-1 1-2 0,-8-1-2 16,3-1 1-16,-3 2 1 0,4 5-2 15,5 4-4-15,5 7 1 0,9 6 3 16,0 2-15-16,0 0-40 0,2 11-7 0,-2 4-17 16,2-2-71-16</inkml:trace>
  <inkml:trace contextRef="#ctx0" brushRef="#br0" timeOffset="-83821.13">28791 9813 153 0,'4'10'237'0,"2"2"-193"0,0 6 14 15,-4 5-6-15,3 1-23 0,-3 3 19 16,-2 1-20-16,4 2-17 0,2-1-10 16,0 0 1-16,5-3 0 0,-1-2-6 15,4-1-19-15,5-1-25 0,4-3-30 16,-5-3-89-16</inkml:trace>
  <inkml:trace contextRef="#ctx0" brushRef="#br0" timeOffset="-81788.01">27718 9133 48 0,'2'0'-9'0,"0"0"13"0,0 0 168 0,-2 0-105 16,0 0-21-16,0 0-2 0,0 2-19 15,0 2-1-15,0 2 5 0,0 3-3 16,2 3-7-16,-2 1-3 15,0 4-1-15,0 7-2 0,0 4 17 0,-4 8-12 16,-4 2-6-16,2 3 2 0,-5 2-5 16,7 0 0-16,-2-3 9 0,0-1-18 15,2 0-2-15,0-2 4 0,1 1 1 16,1 0-2-16,2 0-2 0,0 1 3 15,0 0-1-15,0 0-2 0,0 2 1 0,0-2 0 16,0 1 2-16,5-1-2 0,-3 4 0 16,-2 3 1-16,0 2 2 0,0-1-2 15,0-3-1-15,0-8 0 16,0 2 2-16,0 4-3 0,0-2 0 0,0 1 7 15,0 0-3-15,0-4-4 0,0 0 1 16,0 3 3-16,-2-2-2 0,-1 0-2 16,-3 3 1-16,2-1 2 0,-2-1-4 15,-2 3 3-15,1-4-2 16,5 1 2-16,-4 0 1 0,4 0-3 0,2-1 0 15,0-2 3-15,0 1-2 0,0-2 0 0,0-2-1 16,0 2 2-16,4-1 0 0,-2 1-1 16,0 0-1-16,-2-2 3 0,0-3-1 15,0-3-2-15,0-3 1 0,-4-2 1 16,0 0 0-16,0 1-2 0,0 1 0 15,-2 0 2-15,-3 1-1 0,5 1-2 0,0 2 0 16,0 0 2-16,0 0 0 16,0 3-2-16,-2-4 2 0,1-1 1 15,1-2 0-15,2-1-2 0,0-3 0 16,0-1 3-16,-2 0-2 0,2 1 0 0,0 0-2 15,-2 1 4-15,2-1-1 0,2 0-2 16,0-1 0-16,0 2 2 0,0 0 0 16,0 2-2-16,0 0 0 0,-5 0 2 15,1 4 1-15,2 0-3 0,-4-1 0 16,4 2 3-16,-2-1-1 0,0-1-2 15,-2 2 2-15,-3-2 1 0,5-1-2 16,-4 0 1-16,2 0-2 0,2-1 5 16,-3 2-1-16,3 2-3 0,0-1 0 15,-2 0 1-15,4 1 0 0,-4-1-1 0,3 1 0 16,-3 3 1-16,0 0 1 0,2 1 0 15,-2 0-2-15,2-1 3 0,-3-3 0 16,5 0-5-16,-4 1 3 0,4 1 4 16,-4-1-2-16,2 0-2 0,0-1-1 15,4-4 2-15,-2-1 0 0,2-2-4 16,0 1 1-16,0 0 4 0,0 1-4 0,0 0 2 15,0-1-2-15,-5 1 1 0,1 0 2 16,-2 0-2-16,2 0 0 16,-4 1 2-16,-1 0 0 0,3 0-3 0,-2 3 1 15,0-1 2-15,4 1 0 0,-3-1-3 16,3-1 1-16,0-1 2 0,2-1-1 15,-2 0-3-15,2 2 2 0,-2-1 1 16,2 3 1-16,0 1-3 0,-3 3 1 16,1 0 2-16,0 0-2 0,0 1-1 0,0-3 1 15,0 2 1-15,0-2 2 0,-1 1-3 16,3-1-2-16,-4 0 4 0,4-2-1 15,-4 0-2-15,4 2 1 16,-2-1 2-16,0 3 1 0,-3-1-2 16,3 1 1-16,-2-1 0 0,0 3 4 0,0 0-5 15,-1 2 1-15,-1 3 2 0,2-2-2 16,0 1 2-16,2 0-2 0,2-3 3 15,-3 0 2-15,3-1-5 0,2-1-1 16,-4-2 1-16,-2 2 1 0,4 0-3 16,-2-1 2-16,4 2 1 0,-2 2-1 0,-2 0-2 15,-1 0 0-15,-1 0 1 0,0 1 1 16,0-1-3-16,0 1 1 15,2 0 1-15,-3 1 0 0,1-4-2 16,2 2 1-16,-2-1 2 0,2-1-1 0,0 0-2 16,1 1 1-16,1 0 1 0,2-1 1 15,0 0-2-15,0 0 0 0,0 3 2 16,0-1-2-16,2 0 0 0,1 0 0 15,-3 0 2-15,0-1 1 0,0 3-2 16,0-1-1-16,-5 1-1 0,1 0 4 0,2 0-4 16,-4 0 1-16,-4 0 2 0,1-1-1 15,1-1-2-15,-2-1 1 0,4 1 2 16,-3 1-1-16,5-2-2 15,2-2 1-15,-2-2 1 0,4-3 0 0,0-3 0 16,0-2-1-16,0-4 2 0,0-3 0 16,0-2-3-16,0-5 1 0,0-2 2 15,0-2-3-15,0-2 1 0,0 1 0 16,0-3 6-16,-4 2-3 0,0 1-1 15,-2-1 0-15,1 3-2 0,-1-1 1 0,2 3-2 16,0-1 1-16,-2 2 0 0,-3 6 1 16,1 4-2-16,-4 0 1 0,-1 1 0 15,3-4 0-15,2-5 0 16,4-2 0-16,-3-3 1 0,5-3-2 0,2-1 2 15,0-1-2-15,0 0-4 0,0 0-3 0,0 0 1 16,0 0-3-16,0 0 0 16,0 0-3-16,2-2-5 0,5-6-9 15,-1-6-10-15,4-2-28 0,1-7-18 16,-3-8-29-16,-4-5-247 0</inkml:trace>
  <inkml:trace contextRef="#ctx0" brushRef="#br0" timeOffset="-80343.93">24039 10511 96 0,'0'1'1'0,"0"0"152"16,0-1-62-16,4 2-59 0,-2-1 4 15,6 1 8-15,0 0-8 0,1 0-7 16,-1 1-4-16,0 0-9 0,0-2-2 15,1 0 3-15,-1-1-2 0,0 0-1 16,0 0-3-16,3 0-5 0,-3 0 2 0,0 0 0 16,3 0-3-16,-3 0-2 0,4 0-2 15,3 0 0-15,5 0 3 16,7 0-3-16,4 0 1 0,7 0 3 15,1 1-7-15,4 1 4 0,5 0-4 0,-3-1 4 16,7 3-1-16,-2-3-3 0,1 2 3 16,-5-2 0-16,1-1 1 0,-1 0-4 15,3 0 3-15,1 1 2 0,0 4-4 16,-3-2 0-16,5 1 1 0,-5-2 2 15,5-1-2-15,2 1-1 0,2-2 1 0,3 0 1 16,4 0-1-16,-1-2-1 0,2-4 1 16,0-1 2-16,4-1-3 0,0-2 1 15,4-1 0-15,1 1 2 16,-3 1-2-16,-2 2-2 0,3 1 3 0,-3 1 1 15,0 0-1-15,2 3-2 0,-4 1 3 16,1 1 0-16,-5 0 1 0,4 0-4 16,-4 0 2-16,6 0 3 0,2 0-4 15,1 0-2-15,1 0 4 0,-2 0-2 16,0-1 0-16,5-3 0 0,-3-1 0 0,1 0 1 15,1 0-1-15,0-2-1 0,-1 0 2 16,5 1 2-16,3 1-2 0,0 2-2 16,7-1 6-16,1 1-1 0,4-1-2 15,2 0-3-15,-6-1 2 0,-2-1 1 16,0-1-1-16,-2 1-4 0,4 1 5 15,2-1-2-15,-1-2 0 0,4 3 0 16,-1-2 0-16,0 3 1 0,-7 2-1 16,1-2 0-16,-2 3 0 0,-2 0 1 15,-1-1-1-15,3 2-1 0,-2-1 2 0,-3 1 5 16,-1 0-3-16,-1 0-3 0,-5 0 1 15,-7 4-1-15,0 1 0 0,-6 0 2 16,-4-1-4-16,0 0 4 0,-9-2-2 16,-3-1-1-16,-3-1 1 0,-4 0 3 15,-6 0-3-15,-6-7-2 0,-6-1 4 16,-5 1 1-16,-2 0-3 0,1 0 2 15,-3 3 2-15,-2-2 3 0,1 1-6 16,-3 4-1-16,-4-3 0 0,0 3 3 16,-2-1-1-16,0-2-2 0,0-1 2 0,0 1-2 15,-6 1-1-15,-4-2-2 0,-1 3-3 16,-5-1-5-16,3-1-3 0,3 1-4 15,2 2-7-15,4 1-10 0,4 0-18 16,0 3-23-16,0 5-38 0,0 2-175 16</inkml:trace>
  <inkml:trace contextRef="#ctx0" brushRef="#br0" timeOffset="97917.27">9426 11381 117 0,'0'0'40'15,"0"0"-7"-15,0 0 9 0,0 0-9 16,0 0-6-16,0 0-5 0,0-1-2 15,0-1-4-15,0 1 2 0,0-1-1 16,0 1-4-16,0 1 1 0,0-2-3 0,0 1 0 16,0 0-4-16,0-1 2 0,0 0-2 15,-2 1 0-15,0 0-3 0,-2-2 0 16,0 0 1-16,-3 0-2 0,1 0 2 15,2 2-3-15,-2-1 2 0,-2 0 0 16,-3 0-3-16,3 2 0 0,-2 0 2 16,-3 0-1-16,3 2 1 0,-4 3-3 15,1 4 2-15,1 0-2 0,-3 1 1 16,1-1-1-16,-1 1 1 0,3 1 2 15,-3 1-2-15,3-1 0 0,2 3 1 0,-1-1 2 16,3-1-4-16,2 3 2 0,0 1 2 16,6-1-1-16,0 2 1 0,0-1-4 15,0-1 2-15,0 1 1 0,0-1-2 16,0-2-1-16,8 0 0 0,0-1 1 15,3-2 0-15,1 2-2 0,0-3 1 0,5-4 2 16,-1 0-2-16,1-3 0 16,0-1 0-16,1-1 1 0,-1 0-1 15,1 0-1-15,-1 0 0 0,-1-3 0 16,3-4 0-16,-3 0-2 0,-1 2 1 0,4-2 1 15,-5 0 0-15,0 0-2 0,3 0 2 16,0-1 1-16,-5 0 0 0,0-1 0 16,1 1 0-16,-1 1 0 0,-2-2 0 15,3 0 0-15,-1-1 0 0,-1-2 2 16,-3 1-2-16,0 0 0 0,0 1 3 0,-1-1 0 15,-5 0 0-15,4 1 2 0,-6-2 0 16,0 0 5-16,0-2-1 16,-6-1-6-16,0-1 3 0,-5-2 0 15,-3 0-3-15,1 1-1 0,-3 1 0 0,-3 3 2 16,-2 4-4-16,1 6-2 0,-5 3 4 15,2 0-1-15,1 7-2 0,-3 6-1 16,2 1-1-16,4 0-3 0,7 0-7 16,2-1-12-16,3 0-5 0,5 0-16 15,2 0-33-15,0-3-43 0,0-2-97 16</inkml:trace>
  <inkml:trace contextRef="#ctx0" brushRef="#br0" timeOffset="98818.32">10865 11415 127 0,'2'-4'44'0,"2"1"-22"0,-4-1 26 16,0 0-7-16,0 1-10 0,2-1-3 16,-2 0-1-16,0 0-2 0,0 0-5 15,0 0-3-15,0 1 1 0,0-1-2 16,-4 2-4-16,0-2-1 0,0 1 1 15,-5 2-1-15,1 1-3 0,-2 0-6 0,-5 0 6 16,1 0-4-16,-1 0 0 0,-3 0 0 16,-3 2 1-16,2 5 5 0,-1-1-4 15,-1 4 0-15,3-1-1 0,-1-1 2 16,0 2-1-16,5 1-2 0,1 1-1 15,1 2 1-15,2 2-3 0,1-1 0 16,1 4-3-16,4 0 4 0,0 0-2 16,4-3-1-16,0 2 3 0,0-3-2 15,8 1 1-15,3 1-2 0,-1-3 2 16,4 0 0-16,3-3-1 0,1 1-1 15,5-1 2-15,2-2 1 0,2-3-2 0,2-1 0 16,0-4 1-16,0-1 0 0,4 0 0 16,-6 0-1-16,4-9 1 0,-2-3 2 15,-3-3-3-15,1-1 0 0,-4-1 6 16,-4-2 1-16,-1 0-3 0,-1-2 5 15,-7-2 3-15,-2-2-7 0,-1-2 0 16,-7-4 0-16,0-2 1 0,-2-2-3 16,-13-4-3-16,-1 1 1 0,-9 2 0 15,-2 4 0-15,-4 9-2 0,-2 9 0 16,-4 6-5-16,4 8 0 0,4 0-3 0,8 11-2 15,6 7-5-15,3 4-23 0,0 2-31 16,-5 1-52-16,1-1-153 0</inkml:trace>
  <inkml:trace contextRef="#ctx0" brushRef="#br0" timeOffset="99963.38">9434 12409 103 0,'4'-4'74'0,"-1"1"-51"0,-3-3 21 15,2 2 1-15,-2 1-11 0,0-1-9 16,0 2 1-16,0-3-4 0,0 0-3 15,0 2-3-15,0 0 0 0,0 0 0 0,-5-1-2 16,1 2-4-16,-4-1 0 0,2 2 2 16,0-1-1-16,-3-1-3 0,1 2 1 15,-2-1 0-15,-3 1-4 0,3 1 5 16,-2 0-1-16,-1 0-2 0,-1 2 0 15,1 4-4-15,-1 0 5 0,2 2-5 16,-1 2 0-16,1 2-1 0,-1 1 2 16,1 1-1-16,2 4-4 0,1-2 1 15,3 4 1-15,4 1 0 0,0 1-1 16,2 1-1-16,0 1 2 0,0 0 0 0,4 1-2 16,4-2 0-16,5-2 2 0,-1-3 0 15,5-4-2-15,-1-2 0 0,1-4 2 16,1-3 0-16,7-3-2 0,0-2 0 15,2 0 2-15,2-5 0 0,0-5-3 16,0-3 1-16,0-6 2 0,-3-1 0 0,1-3-1 16,-2 1 0-16,-2 1 2 15,-7-3-1-15,1 2-1 0,-7 1 2 16,-3-1 3-16,-5 1 1 0,-2 1 0 15,0-2 1-15,-9 3 0 0,-3 2 1 16,-7 2-3-16,-1 3-3 0,-7 2 3 0,-4 5-3 16,2 1-2-16,-2 4-4 0,6 0 10 15,2 2-6-15,5 8-2 0,-1 1 2 16,7 2 0-16,1 0-1 0,3 1-4 15,6 2-10-15,2 0-11 0,0-2-16 16,2 0-35-16,6-4-52 0,-4 0-166 0</inkml:trace>
  <inkml:trace contextRef="#ctx0" brushRef="#br0" timeOffset="100583.42">10621 12334 9 0,'2'-2'54'0,"0"0"106"0,-2 1-115 16,0-1 7-16,0 2 14 0,0-2-18 16,0 2-6-16,0 0-10 0,0 0-2 15,2 0-9-15,-2 0-6 0,2 5 6 16,-2 5 3-16,0-1-4 0,0 5-3 15,0 0-1-15,0 2-3 0,0 4-1 16,0 3-3-16,-6 1 1 0,2 1-2 16,-2 1-5-16,4-2-1 0,-3 0 1 15,3-2-1-15,2 0-2 0,0 0 0 0,0-3 1 16,0 0-4-16,0-3-7 0,0 1-8 15,7-2-12-15,1 0-17 0,2-2-29 16,-2-3-8-16,-6 1-209 0</inkml:trace>
  <inkml:trace contextRef="#ctx0" brushRef="#br0" timeOffset="101466.47">9345 13277 152 0,'0'-1'48'0,"0"-2"-8"0,0 1 17 15,0 2-11-15,0-1-9 0,0 1-6 16,0 0-2-16,0 0-7 0,0 0-6 0,0 0-1 15,-4 7-8-15,2 4 0 0,-2 3 5 16,2 2 1-16,0 4-1 0,2 4 5 16,-2 0-5-16,0 2 0 15,2 1 2-15,0 1-3 0,0-2-5 0,0 0 1 16,-2-1-2-16,2-2-2 0,0-1-2 15,0-2 1-15,0-4-1 0,0 0 0 16,0-2-3-16,0-2 2 0,4-2-1 16,6-3-17-16,7-3-24 0,-1-4-24 15,5-2-72-15,0-11-195 0</inkml:trace>
  <inkml:trace contextRef="#ctx0" brushRef="#br0" timeOffset="102174.51">10582 13418 144 0,'0'-5'54'0,"0"1"-12"15,0-4 9-15,0 2-8 0,-5-1-2 16,3-1-5-16,-2 2-7 0,-2-1-3 15,2 2-3-15,-4 1-6 0,-1 0-3 16,-1 2-1-16,0 1 1 0,-5 1-2 0,1 0 0 16,-5 0 0-16,1 5 0 0,-7 5-5 15,0 2 0-15,-4 4 3 0,4 0-1 16,0 5 0-16,3 0-2 0,3 2-3 15,5 0 2-15,5 1-4 0,3 2-2 16,6-1 1-16,0 0 0 0,0 1-1 0,10-4-1 16,7 1 1-16,0-2 3 15,5-4-3-15,5 0-2 0,0-4 2 16,0-2 2-16,2-3-2 0,0-5 0 15,-2-1 0-15,0-2 0 0,-1 0 0 0,3-9 0 16,-4-4 1-16,-2-3-1 0,-2-1 2 16,-5-1-1-16,-1-1 1 0,-1-2 0 15,-4 0 1-15,-6-1 0 0,-1 1-2 16,-3-1 5-16,0 0-2 0,-11-2-3 15,-7-1 1-15,-5-3-1 0,-6 0-1 0,-6 2-2 16,-2 3-11-16,-3 5-1 0,7 11 3 16,4 5-3-16,11 2-22 15,3 8-27-15,-1 8-51 0,-5 2-192 16</inkml:trace>
  <inkml:trace contextRef="#ctx0" brushRef="#br0" timeOffset="103007.56">9383 14454 150 0,'0'-9'82'0,"2"2"-33"0,2 0 10 15,-2 2 2-15,-2 0-15 0,0 1-6 16,2 3-7-16,-2-1-3 0,0 2-6 0,0 0-8 16,0 0-7-16,0 10 0 0,0 5 10 15,0 7-5-15,0 3-2 0,0 3 0 16,0 3-5-16,0-1 3 0,-2 2-4 15,2-2 1-15,-4-2-3 0,4-1 0 16,0-2-2-16,0-2 1 0,0-1-1 0,0-3-1 16,0-3-1-16,0-2 1 15,0-2 1-15,0-3-2 0,2-2-1 16,0-2 2-16,-2-2-3 0,2 1-6 15,2-2-8-15,0 0-7 0,2-1-11 0,3-1-12 16,1 0-17-16,2 0-38 0,-3 0-109 16</inkml:trace>
  <inkml:trace contextRef="#ctx0" brushRef="#br0" timeOffset="103899.61">10629 14371 109 0,'0'0'78'0,"0"0"-48"16,0 0 17-16,0 0-5 0,0 0-2 15,-2 0 1-15,2 0-1 16,0 0-8-16,-2 0 1 0,2 0-6 16,0 0-2-16,0 0-3 0,0 0 0 0,0 0-1 15,0 0-7-15,0 0-3 0,0 0 2 16,0 0 0-16,0 3-3 0,0 7-3 15,0 5 2-15,-2 4 0 0,0 1-5 16,0 3 0-16,-4 1-2 0,4 7 2 16,-5 2-3-16,-1 3 2 0,2 1 8 0,2-5-7 15,-2-1-3-15,3-2 1 0,-3-1-1 16,0 0 3-16,2-4-1 0,-2-5-3 15,2-4 1-15,-1-6 1 0,3-2-1 16,2-3-2-16,0 0 1 0,-2-3-1 16,2-1-7-16,0 0-9 0,0 0-10 15,0 0-11-15,0 0-31 0,7-6-50 16,-3-5-212-16</inkml:trace>
  <inkml:trace contextRef="#ctx0" brushRef="#br0" timeOffset="108655.88">25066 11080 0 0</inkml:trace>
  <inkml:trace contextRef="#ctx0" brushRef="#br0" timeOffset="109155.9">25066 11080 23 0,'4'0'102'0,"-4"0"-58"0,0 0-15 16,0 0 9-16,0-1-7 0,0-1-1 16,0 1-10-16,0-1-2 0,0 2 1 0,0-1-5 15,0-2-2-15,0 1 2 0,0-1 3 16,0 2-3-16,0-2 1 0,0 0 0 15,0 0-4-15,0 1 1 0,0-1-2 16,0-1-2-16,0 2 1 0,0-1-4 16,0 0-1-16,-4 0 1 0,2 0 2 0,-2-1-3 15,2 2-2-15,-2-4 4 0,-1 2-2 16,-1 0-1-16,-2-1-1 15,0 2 3-15,-1 0 2 0,1 0-5 16,-2 1 1-16,-1 1 2 0,1 1-2 0,0 0-5 16,-3 0 5-16,3 0 1 0,-4 6-3 15,1-1 2-15,1 2-1 0,-3 4 0 16,-1-1 1-16,3 4-1 0,-1 1 2 15,-1 2 0-15,5 3-2 0,0 1-1 16,1 2 1-16,3 0-1 0,2 1 1 16,4 3-2-16,0-4 0 0,0 1 2 0,4 2-2 15,9-3 0-15,1-2 0 0,7-5 1 16,4-2 0-16,6-4-2 15,2-2 0-15,8-4 2 0,2-2 0 16,9-2-2-16,2 0 1 0,2-2 1 0,-1-10-2 16,-1-2 1-16,-4-1 0 0,-9-5 1 15,-6 1 1-15,-8 1-2 0,-10-1 1 16,-7 0 3-16,-6 0 1 0,-4-3 4 15,0 3-2-15,-4-3 1 0,-8-1-5 16,-5-2 1-16,-8-3-3 0,5 2 0 0,-5 1 0 16,-2 5-1-16,0 5-1 0,4 7 2 15,1 6-1-15,3 2-1 0,7 0-1 16,3 10-2-16,1 5-17 15,2 1-11-15,4 2-13 0,2 3-14 0,0-5-48 16,4 1-132-16</inkml:trace>
  <inkml:trace contextRef="#ctx0" brushRef="#br0" timeOffset="109808.95">26538 11227 106 0,'0'-8'26'0,"0"1"17"0,0 0 5 16,0 0-9-16,0-1 8 0,0 1-16 15,-2-1-5-15,-3 3 5 0,1 0-7 16,0-1-1-16,0-1 1 0,-4 1-5 0,0 1 0 15,-5 1-3-15,-1 0 1 0,3 4 0 16,-7 0-6-16,-3 0-3 0,0 2 0 16,-3 7 3-16,-1 2-2 0,0 1-3 15,4 2-1-15,1 3 0 0,1 1-1 16,2 4 0-16,7 3-3 0,2 1 0 15,4 3 2-15,4 0-3 0,0-1-2 16,0-3 3-16,12-1 0 0,3-2-1 16,5-1-2-16,5-2 1 0,2-1 1 15,6-5-2-15,2-3 0 0,0-4 2 0,-4-5 0 16,-2-1-2-16,4 0 2 0,-4-4-1 15,2-7 4-15,-6-4-3 0,-2-1 0 16,-2-1 2-16,-7-2 4 0,-2-2 0 16,-5 0 2-16,-5 1-1 0,-2-5 3 15,0-2-2-15,-4-4-7 0,-11-2 3 0,-6-4-2 16,-1-3-2-16,-7 0-1 15,0 0-1-15,4 3 0 0,4 7-5 16,7 10 0-16,6 8-1 0,3 9-6 16,1 3-19-16,-4 3-35 0,-2 10-24 0,-3 6-89 15</inkml:trace>
  <inkml:trace contextRef="#ctx0" brushRef="#br0" timeOffset="110842.01">25140 12372 1 0,'2'-5'18'16,"-2"-2"139"-16,0 1-112 0,0 0 1 16,0 1 8-16,0-3-15 0,0 2 2 15,0-2-13-15,-2 1-4 0,-4 1-6 16,-2-1-1-16,2 0-5 0,-5 0 1 15,1 0 3-15,0 1 0 0,-5 3-2 16,3 1-3-16,-3 2 0 0,-1 0 0 16,-1 0-2-16,1 5-1 0,1 3-1 15,-3 4-2-15,1 3 1 0,-2 4-4 0,3 4 4 16,4 2-2-16,3 3-2 0,1 3-3 15,8-1 2-15,0 5 1 0,0 0-2 16,0-1-2-16,10 0 4 0,7-4 0 16,4-3-2-16,3-4-2 0,5-3 2 15,2-5 0-15,2-6-4 0,5-2 0 16,1-7 0-16,2 0 2 0,1-1 1 15,3-12 0-15,-2-4 1 0,-5-1 1 16,-3-4-1-16,-6 0-1 0,-9-1 2 16,-3 0 4-16,-7-1-4 0,-6-2 3 0,-4-1 2 15,0-3-1-15,-12-3-4 0,-2 1-1 16,-7-3 3-16,0-1-2 0,-6 1-2 15,0 4 0-15,3 8 2 0,-1 9 0 16,4 9-2-16,7 5-1 0,-1 0 1 16,7 15-2-16,4 3-16 0,0 4-7 15,4 2-17-15,0 0-17 0,0-3-57 16,2-1-146-16</inkml:trace>
  <inkml:trace contextRef="#ctx0" brushRef="#br0" timeOffset="111320.03">26366 12347 198 0,'2'-6'70'0,"-2"1"-10"0,0 1 0 16,0 3-7-16,0 0-3 0,0 1-9 15,0 0-8-15,-4 0-8 0,-4 12-5 16,0 5-2-16,-1 6 3 0,-1 2-6 15,0 4-1-15,3 1-4 0,-1 2-3 0,0 1-3 16,4-3-3-16,0 2 2 0,-5-3-2 16,5 1-1-16,0-4 2 0,4-3-4 15,0-3-12-15,6-3-15 16,5 2-22-16,-1-2-21 0,-2-3-30 0,-6-4-186 15</inkml:trace>
  <inkml:trace contextRef="#ctx0" brushRef="#br0" timeOffset="112177.08">25173 13621 62 0,'5'-5'114'15,"-5"2"-64"-15,4-1 3 0,0-2 4 16,-2 1-5-16,4-2-11 0,-4 2-5 15,4 2-6-15,-4 1-2 0,3 1-3 16,-5 1-2-16,4 0 0 0,-4 0-6 0,4 0-1 16,0 9 0-16,-2 7 1 0,-2 6-5 15,0 5 0-15,0 5-5 16,-4 2-2-16,-2 2-4 0,-5-1 1 15,5 1-1-15,2-2 2 0,-2-3-2 16,6-1-1-16,0-3 0 0,0-4 1 0,0-3 0 16,6-1-3-16,2-6-3 0,5-3-4 15,-1-4-13-15,7-4-9 0,3-1-10 16,5-1-4-16,-2 0-58 0,2-12-116 15</inkml:trace>
  <inkml:trace contextRef="#ctx0" brushRef="#br0" timeOffset="112749.12">26333 13710 63 0,'0'-5'204'0,"0"0"-158"15,-2-1 2-15,-4-1 2 0,2 2-10 16,-5-1-2-16,3 0-11 0,0 0-1 16,-4 0-4-16,1 2-6 0,-1 0-2 15,-4 2-2-15,1 2 3 0,-3 0-2 16,1 0-3-16,-1 5-1 0,-1 5-2 0,-2 1 1 15,3 1-3-15,-3 5-3 0,3 1 4 16,1 2-2-16,1 3-3 0,4 1 0 16,1 3 0-16,1 3 1 0,8 0-3 15,0 1 1-15,0-3 2 0,0-2-2 16,6 1-1-16,7-3 0 0,1 0 2 15,5-5 0-15,1-4-2 0,5-1 0 16,8-4-1-16,0-3 2 0,2-1-2 16,1-6 2-16,-3 0 1 0,0 0-2 15,-4-5 0-15,-2-7 0 0,-3 0 2 0,-1-5 0 16,-4 1-1-16,-5-2 0 0,-1-2 0 15,-5-2 2-15,-4 1-1 0,-4-3 4 16,0-2 0-16,-8 0-3 0,-5-5 0 16,-7-2-1-16,-5-4 0 0,-6-3 0 15,-4 1-3-15,-5 3-3 0,1 6-2 16,6 8-5-16,12 7 3 0,7 10 3 15,4 5-11-15,1 4-27 0,-3 14-27 16,-1 2-38-16,-7 2-160 0</inkml:trace>
  <inkml:trace contextRef="#ctx0" brushRef="#br0" timeOffset="113705.17">25194 15172 9 0,'6'-3'194'0,"-6"0"-133"0,0 2-16 16,2 0 16-16,-2 0-8 0,0 1-9 16,2 0-16-16,3 0-10 0,-1 0 8 15,0 3 0-15,0 6-8 0,-2 2 4 16,0 3 0-16,-2 5-2 0,0 2-7 0,0 2-1 15,0 3 1-15,0-1-3 0,0 1-3 16,-4 1 1-16,-4 0-1 16,4 1 0-16,-1-2-5 0,1-3 0 15,0-2 1-15,2 0-1 0,2-3-1 0,-2 0-1 16,2-3 2-16,0-4-3 0,0 0 2 15,0-5-2-15,2 0-5 0,6-3-6 16,3-3-12-16,5 0-14 0,1-5-14 16,1-9-23-16,-1-3-46 0,-1-4-209 15</inkml:trace>
  <inkml:trace contextRef="#ctx0" brushRef="#br0" timeOffset="114360.21">26296 15064 52 0,'0'0'104'16,"0"0"-56"-16,0 0 1 0,0 0-4 15,0 0-8-15,0 0 6 0,0 0-6 16,0 0-10-16,0 0 0 0,0 0-4 0,0 0-7 16,0 0 4-16,0 0-2 0,0 2 6 15,0 3-2-15,0 0-6 0,0 2-2 16,0 3-4-16,0 1-1 0,0 2-1 15,0 3 3-15,0 2-6 0,0 3 1 16,0 4-3-16,-2 3 4 0,-4 4-3 0,1 2 7 16,-1 2-3-16,0-1-1 15,4-3-6-15,-2-1 1 0,2-3 1 16,0-1 0-16,2-3-2 0,0-4-2 15,0-3 2-15,0-4 1 0,0-4-2 0,0-3 0 16,0-2 0-16,0-1 1 0,-2-2-3 16,-3 1-4-16,-1 0-3 0,-2 0-8 15,-2 2-10-15,1-3-9 0,5 1-9 16,0 0-16-16,2-2-46 0,0 1-140 15</inkml:trace>
  <inkml:trace contextRef="#ctx0" brushRef="#br0" timeOffset="-214051.75">1666 15582 39 0,'0'0'103'0,"0"0"-73"0,0 0 4 16,0 0-2-16,0 0-8 0,0 0-2 16,0 0 3-16,0 0-6 0,0 0-3 15,0 0 0-15,0 0-2 0,0 0 0 16,0 0-6-16,-2-1 5 0,2 1-1 15,0 0-1-15,-2 0-3 0,0 0 0 0,0 0 0 16,0 0 0-16,2 0-2 16,-2 0 5-16,-2 0-5 0,1 0 2 15,3 0-4-15,-2 0 2 0,0 0 1 16,0 0-1-16,0 0-3 0,2 0 4 0,0 1 0 15,0-1 1-15,0 1-2 0,-2-1 3 16,2 0-2-16,0 0 0 0,0 0-4 16,0 0 1-16,0 0 1 0,0 0-5 15,0 1-1-15,0 2 1 0,0-2 2 16,2 3-1-16,0 0 0 0,2 0 1 0,-2 2 1 15,5-1-1-15,-3 0-2 0,2 3 0 16,0-2 3-16,-2 0-2 16,1 0-1-16,3 0-2 0,-2 0 4 15,2-1-2-15,1 1 0 0,-3 2 1 0,2-1 1 16,0 0-1-16,-4 2-1 0,3-1 1 15,-3-1 0-15,2 3 0 0,0-2-1 16,0-1 1-16,-2 2 0 0,3-1 0 16,1-2-1-16,-4 1 1 0,2-1 0 15,3 2-2-15,-5-3 2 0,2 5-2 16,0-2 2-16,2 0 0 0,1-2-1 0,-3 0 0 15,0 1 2-15,0 0-3 0,0 1 1 16,1 0 1-16,-1-1 1 16,0 2-2-16,4 0 0 0,-8 0 1 15,5 0 1-15,-5 0-1 0,4 2-1 0,0-1 1 16,-2 0 2-16,2 0-5 0,-1 0 2 15,1 1 1-15,2 0 0 0,-4-3 0 16,0 0-1-16,-2 0 1 0,0 2 1 16,3-1-1-16,-3 1-1 0,4-2 1 15,-4-2 0-15,2 3 0 0,-2 2-1 0,0-2 1 16,2 1 1-16,-2-1-1 0,0 1-2 15,5 0 2-15,-7 1 1 0,6-1-1 16,-4 0-1-16,0-3 2 16,-2 3-1-16,0 4 1 0,2 5-2 0,-2 4 1 15,0 1 15-15,0-5-6 0,0-4-8 16,0-2-1-16,0-3 1 0,0 1-2 15,0 1 0-15,0-3 1 0,0 4 1 16,0 0-3-16,0-4 1 0,0 2 1 16,-2-2 0-16,2 1-1 0,0-1-1 0,0 0 2 15,0-4 0-15,0 1-1 0,0-1-1 16,-2 0 2-16,2 1 1 0,-2 0-2 15,-2 2 0-15,2 1 2 0,0 0 0 16,-3 8-3-16,3 5 2 0,-4 4-2 16,0 0 12-16,0-5-8 0,0-6 0 15,3-2-2-15,-1 0 0 0,2 0-1 16,0-1 0-16,0-1 0 0,0-1 1 15,0 0-1-15,2-1-1 0,0 0 3 16,-4-4-1-16,2 2 0 0,-2-1-1 0,0 0 2 16,1 1-2-16,-1 0 0 0,0 0 1 15,2 0-1-15,0 0 0 0,-2 1 0 16,0-1 0-16,0-1 0 0,0 1 2 15,-1 1-1-15,3-2-3 0,-2 1 2 16,-2 0 2-16,4 0-2 0,-2 1-1 16,0 1 2-16,-3-2-1 0,3-1 7 15,-2 1-12-15,0 3 5 0,-2-2 1 16,1 3-2-16,-1-3 0 0,2 2 2 15,0-2 0-15,2-2-1 0,0 2-2 16,-3-2 3-16,3 1 0 0,-2 1-2 0,0-1 1 16,2-1 0-16,2-2 1 0,-3 0-1 15,3 0-1-15,-2 0 2 0,2 0 0 16,0 0-1-16,-2-1-1 0,0 1 2 15,0 1 0-15,2-1-1 0,-5 0-1 16,3 2 2-16,-4-1 0 0,4 2-1 16,-2-1-1-16,4 0 1 0,-5 2 1 15,3-3-2-15,0-1 0 0,0 2 2 16,0-1 0-16,0 0-1 0,0 0-1 15,0 1 1-15,-3-2 2 0,3 1-2 0,-2 1-2 16,0-1 3-16,0 2 0 0,3-3-1 16,1 1-2-16,-2 0 3 0,2-2 0 15,-2 2-2-15,0-2 0 0,2 1 2 16,-2 2 0-16,2-3-1 0,0 2-1 15,-3-1 2-15,1-2 0 0,2 1-2 0,-2 1 0 16,2-1 2-16,0 0 0 16,-4 2-1-16,4-2-2 0,-2-1 4 15,2 1-1-15,-1-1-1 0,1 1-1 16,0-2 2-16,0 1-2 0,2-1 3 0,-2 0-3 15,2-1 2-15,0 1-3 0,0-1 2 16,0 0 2-16,0 2-4 0,0-2 3 16,0 0-1-16,0 0 0 0,0 0 3 15,0 0-3-15,0 0 0 0,0 0-2 16,0-6-11-16,4-6-20 0,5-6-11 0,5-6-21 15,1-5-42-15,-3-9-219 0</inkml:trace>
  <inkml:trace contextRef="#ctx0" brushRef="#br0" timeOffset="-212273.64">1666 15629 24 0,'4'2'21'0,"-2"1"-12"16,0-2-8-16,3 0 28 0,-5-1 53 15,0 0-68-15,2 0 11 0,0 0 8 0,-2 0-7 16,0 0-8-16,0 0 2 0,4 0-1 16,0 0 1-16,-4 0-5 0,4 0-3 15,0-1 5-15,-2 1-5 0,2-2-1 16,-2-1 2-16,3 3 0 0,-1 0-3 15,-4 0 1-15,2 0-4 0,-2 0-2 0,2 0 1 16,2 0-3-16,0 0 1 16,2 0-2-16,3 0 3 0,3-1-2 15,0 0 0-15,1 1 4 0,1 0-5 16,-1 0 10-16,-1 0-7 0,0 0 1 0,3 0-3 15,-1 0 1-15,1 2 3 0,-1 1-2 16,3-1-4-16,-5 1 0 0,3-1-2 16,-1-1 3-16,3 2-2 0,-3 0 1 15,1-1 0-15,1 2 1 0,1 1-2 16,-3-2 0-16,1 1 0 0,-1 0 1 15,3-1-1-15,-1-2 0 0,1 0 3 0,1-1 0 16,1 0-3-16,-2 1 0 16,-1-1 0-16,3 0 1 0,-9 2-2 15,2-1 1-15,-1 1 1 0,-3 0 1 16,2 0-4-16,-1 0 2 0,1 0 2 0,0 2-1 15,1-4 0-15,-1 3-1 0,0 0 1 16,1-2 0-16,1 2-2 0,0 1 1 16,-1-3 1-16,1 3-1 0,-1 1 0 15,-3 0 0-15,0-1 0 0,-2 2 0 16,3-1 0-16,-3 2 0 0,2-1 0 0,-2 0 0 15,2 0 0-15,1 0 0 0,-3 2 1 16,0-2 0-16,2 2-1 16,1-1-1-16,-1 0 2 0,-2-1 0 15,4 1-1-15,-1 3 0 0,1-4 1 0,-2 3 0 16,1 0-1-16,1-1 0 0,0 0 1 15,1 1-1-15,-1-1 0 0,-2 0 0 16,5 0 1-16,-1 0-3 0,-4 1 2 16,3-1 0-16,-1-1 1 0,-2 0 0 15,3 1 0-15,-1 1 0 0,0-1 1 0,-1 0-1 16,1 0-1-16,-4-3 1 0,4 1 2 15,-1-1 0-15,-1 1 3 0,0-1-1 16,0-1-4-16,-1 0 2 16,-1 0-1-16,0-1-1 0,2 2 1 0,-1 0 1 15,-3-3-2-15,-2 4 0 0,2-1-1 16,0 1 2-16,6 2-2 0,-1-1 1 15,-3 1 0-15,0-1 0 0,2 1-1 16,3-1 0-16,-3 1 1 0,4 0 0 16,1-1 1-16,-5 1 0 0,2-2 0 0,3 1-1 15,-1 0-1-15,-4-3-2 0,3 3 3 16,1 0 0-16,-2 0-1 0,-1 1 0 15,-3-3 2-15,-2 2 0 0,-4-1-2 16,6 1 1-16,-4 1 0 0,7 2 0 16,-1-2-1-16,0 2 1 0,-2-4 0 15,1 1 1-15,-1 0-1 0,2 1-1 16,4 1-1-16,3-1 2 0,-7-1 5 15,0-2-4-15,-6-2 2 0,3 1-2 16,-3 1-4-16,0-1 4 0,0 1-2 16,2 1 2-16,-2-2-2 0,-2 1 1 0,2-2 1 15,0 0-2-15,0-1 0 0,0 2 0 16,0-3 1-16,0 0-1 0,-2 0 0 15,2-1 0-15,-2 0 2 16,0 1-1-16,0-1 1 0,0 0-2 0,0 0 6 16,0 0-1-16,0 0-4 0,0 0 2 15,0 0 0-15,0 0-2 0,0 1-2 16,0 0 2-16,0-1 0 0,0 0 0 15,0 0 1-15,0 0-2 0,0 0 2 16,0 0-1-16,0 0-1 0,0 0 0 0,0 0-1 16,0 0 2-16,0 0-2 0,0 1 1 15,0 0 1-15,0 0 0 0,0 2-2 16,0-1 1-16,0-1 2 0,-2 0-1 15,2-1-1-15,-2 0 1 0,2 0 2 16,-2 0-3-16,2 0 0 0,0 0 0 16,-2 0 0-16,0 0-7 0,0 0-6 15,2-1-12-15,0-3-18 0,0 0-17 16,0-2-49-16,0 0-166 0</inkml:trace>
  <inkml:trace contextRef="#ctx0" brushRef="#br0" timeOffset="-210898.57">3024 16346 8 0,'0'2'3'0,"0"-2"1"15,0 0 51-15,0 0 69 0,0 0-90 16,0 0 9-16,0 0 0 0,0 0-6 16,0 0-7-16,0 0-3 0,0 0-8 15,0 0 1-15,0 0-1 0,0 0-8 16,0 0-1-16,0 0-5 0,0 1 8 0,0 2-3 15,0 2-6-15,0-1 3 0,0 3-2 16,0-1 1-16,0 2 0 16,0 2-4-16,-4-1 2 0,0 4-2 15,0-3 6-15,0 1-4 0,2 0-1 0,0-1 0 16,-3 1-1-16,3 0 1 0,0 4-1 15,-2 2-1-15,0-1 5 0,0-1 15 16,-2-2-15-16,-1-2-3 0,1 1 0 16,-2 1-2-16,-2-2 0 0,6 1-1 15,-1-1 2-15,-3 5 0 0,2-2-3 0,0 1 1 16,0-2 0-16,-1-5 3 0,3-1-4 15,0 0 2-15,2-2 2 16,-4 2-2-16,0-2 2 0,-1 1-1 16,-1-1-1-16,2 1 2 0,-2 1-3 0,-3-1 1 15,3 2 0-15,-2-2 1 0,-1 0-3 16,3-1 1-16,0 0 1 0,0-1 1 15,1 0-4-15,-1-1 2 0,2 2 2 16,0-1-1-16,2 2-1 0,-5-2-1 16,3 3 2-16,-4-3 0 0,4 1-2 0,-1-1 1 15,1 0 1-15,0 2 3 0,2-1-6 16,0 0 0-16,2 1 3 0,-3-2-1 15,1 1-1-15,0 1 1 0,0 0 1 16,0-1-1-16,-2 2-1 0,0-4 1 16,1 1 2-16,-1 2-2 0,0-3 0 15,2 1-1-15,-2-1 2 0,2 0 0 16,-3 0-2-16,3 1 0 0,0 1 2 15,-4-3 0-15,0 1-2 0,-1 2 1 16,1-1 1-16,0 2 0 0,-3-1-2 0,1 0 1 16,-2 1 1-16,3 0-3 0,-1 0 4 15,2-3-2-15,-1-1-2 0,-1 3 2 16,6-3 2-16,-2 2-2 0,-2 0-2 15,-1 0 3-15,-1-1-2 0,2 1 1 16,-3-1 1-16,1 2 0 0,0-1-2 16,-1-1 1-16,3 1 1 0,0 0-1 15,0 0-1-15,-1-1 1 0,1 0 1 16,0 0 0-16,2-1-2 0,-5-1 1 15,3 1 1-15,2 0 0 0,-3 0-2 0,-1 1 1 16,0-1 1-16,-1-1-1 0,3 3 0 16,-4 0-1-16,-1-1 2 0,1 0-1 15,-3 0 0-15,5 0 0 0,-4 1 1 16,1-3 0-16,-1 2-2 0,3-2 1 15,-3 2 2-15,4-1-2 0,-1 1-2 16,-1-1 2-16,2 1 1 0,1-1-1 16,-1 0-1-16,2-1 1 0,2 1 1 15,-5 1 0-15,3-2-3 0,2 2 2 16,-5-2 1-16,3 0 0 0,2 1-3 15,-2 0 2-15,4 0 1 0,-5 0 0 0,5 1-2 16,-2-1 0-16,-2 1 2 0,1-2-1 16,3 1-1-16,0 0 1 0,0-1 1 15,0 0 0-15,-2 1-2 0,2 1 0 16,-5-2 2-16,1 2 0 0,-2-1-2 15,1-1 0-15,1 1 3 0,4 1-2 0,0-2-1 16,2 0 1-16,-2 0 1 16,2-1-1-16,0 2 0 0,-3-2 0 15,3 0 1-15,-2 0 0 0,0 0-2 16,0 0 0-16,-2 1 2 0,0 0 0 0,1 0-2 15,1 2 0-15,0-2 2 0,0 0-1 16,2 1-1-16,-2-2 1 0,0 1 1 16,-3 0 0-16,3 1-2 0,-4 0 0 15,0 1 2-15,0-1 0 0,-1 1-2 16,5-1 0-16,0-1 2 0,2 0-1 0,-2 1-1 15,2-2 1-15,0 0 0 0,2 0 0 16,0 0-9-16,0 0-19 16,0 0-23-16,10-9-24 0,0-5-115 15</inkml:trace>
  <inkml:trace contextRef="#ctx0" brushRef="#br0" timeOffset="-210057.51">1273 16689 56 0,'-2'0'14'0,"0"0"-14"0,2 0 80 15,-2 0 14-15,-4 0-63 0,4 0 22 16,-2 0-13-16,2 0-11 0,2 0-2 15,0 0 0-15,-2 0-5 0,2 0 0 16,0-1-4-16,0 0-3 0,0 1 0 16,0-2 1-16,0 2-5 0,0 0 3 15,0 0-8-15,0 0-1 0,4 0-4 16,6 0 2-16,2 0 2 0,5 0 0 15,4 0-3-15,1 0 3 0,5 0-1 0,2 0-1 16,4 0-5-16,5 0 4 0,-1 0 3 16,0 0-4-16,2 0-2 0,-4 0 1 15,3 2 1-15,-1 0 0 16,0-2-2-16,-4 1 1 0,0-1 1 0,-2 0-1 15,0 0 0-15,-4-1 0 0,-6-3 1 0,-3 0-1 16,-5 1-1-16,-7 3 0 16,2-1 1-16,-6 0 0 0,0 1-2 15,0 0-4-15,-2 0 4 0,2 0-5 16,-2 0-3-16,5 0-3 0,-1-3-3 0,0 1 2 15,4 0-11-15,-4-1-2 0,2-2-22 16,1-1-41-16,1-4-85 0</inkml:trace>
  <inkml:trace contextRef="#ctx0" brushRef="#br0" timeOffset="-209325.47">1304 16084 51 0,'-6'0'55'16,"2"0"-44"-16,2 0 16 0,-2 0 70 15,2 0-43-15,2 0-5 0,-4 0-11 16,2 0-9-16,-1 0-6 0,3 0-2 16,0 0-6-16,0 0 2 0,0 0 3 0,0 0-4 15,0 0-1-15,0 0-5 0,0 0 0 16,9-4-1-16,-1 1-2 15,2 0 0-15,-1 1-4 0,3-1 3 0,2 2 0 16,3 0-3-16,2 1 1 0,1 0-1 16,5 0 0-16,4 0-2 0,0 0-1 15,4 0 2-15,0 0 2 0,2 0-1 16,2 5-1-16,-3-2 0 0,1-1-3 15,0 0 3-15,-2-1-2 0,0-1 1 16,-8 0 1-16,0 0-2 0,-7 0 1 0,-3 0 0 16,-5 0 0-16,-4 0-1 0,0 0 1 15,-1 0 0-15,-3 0 2 0,4 0-3 16,-4-1-1-16,0-3 2 15,4 1-1-15,-4 0-1 0,2 3-4 0,-2-1 0 16,3 1-3-16,-1-1-4 0,-4 1-2 16,2 0-11-16,0 0-7 0,0 2-22 15,2 3-47-15,0-3-132 0</inkml:trace>
  <inkml:trace contextRef="#ctx0" brushRef="#br0" timeOffset="-207849.39">3148 16361 41 0,'0'-1'75'0,"0"-1"-42"0,0 0 14 16,0-1-2-16,0 2-4 0,4-2-22 16,-2 1 0-16,0 1 2 0,3-4-1 0,-5 5-1 15,2-1-5-15,-2 0 1 0,0 1 0 16,0-1 2-16,0 1-3 0,0 0-1 15,0 0-2-15,2 0-6 16,0 0 2-16,2 0 2 0,0 0-2 0,-2 0-1 16,2 0-1-16,0 0 3 0,3 0-2 15,-1 0 1-15,0 0-2 0,2 0 2 16,3 0 0-16,1 0-3 0,3 0 0 15,-1 0 1-15,5 0 1 0,-3 0-6 16,3 2 1-16,1-1 3 0,3 1-3 0,2-2 0 16,0 0 2-16,2 0 0 0,-3 0-3 15,1 0 0-15,-4 0 2 0,0 0 0 16,-1 0-2-16,-3-2 0 15,1 1 0-15,1 1 2 0,-5 0-2 0,-3 0-1 16,1 0 1-16,1 0 2 0,3 0-2 16,1 0-1-16,1 0 2 0,-1 0 0 15,-1 0-1-15,3 0-1 0,2 0 2 16,-1 0-2-16,1 0 1 0,0 0-1 15,-1-3 2-15,-3-1 1 0,-1-1-2 0,-1 3-1 16,-5 0 1-16,-2 1 2 0,1 0-2 16,-3 1-1-16,0 0 1 0,0-1 1 15,5 0-1-15,-3-1-1 16,0 1 1-16,3-1 1 0,-1 1 0 0,-2 0-2 15,5-1 2-15,-3-1 0 0,-2 1-1 16,5 0-1-16,-5 1 1 0,2-1 1 16,0 1-1-16,1 0-1 0,-3 0 1 15,0 1 2-15,1 0-2 0,-1 0-2 16,-2 0 2-16,2 0 2 0,3 0-2 15,-1 0-1-15,-2 0 1 0,1 0 1 0,-1 0-1 16,0 0 0-16,-2 0 0 0,1 0 1 16,-5 0-1-16,2 0-1 0,-2 0 1 15,4 0 1-15,-6 0-1 16,4 0-1-16,-2 0 1 0,0 0 1 0,0 0-1 15,-2 0-1-15,0 0 1 0,2 1 2 16,0-1-2-16,1 0-1 0,-3 0 1 16,2 1 2-16,0-1-3 0,0 1 0 15,-2-1 2-15,2 0 0 0,-2 0-1 16,0 0 0-16,0 0 2 0,0 1-1 0,0-1 0 15,0 1-1-15,0 0 1 0,0 3 0 16,-4-1-4-16,0-1-6 0,1-1-10 16,3 0-13-16,0-1-22 0,0 0-54 15,0 0-135-15</inkml:trace>
  <inkml:trace contextRef="#ctx0" brushRef="#br0" timeOffset="-205208.23">4254 15671 17 0,'0'1'22'0,"0"0"6"0,0-1 7 15,0 0-2-15,0 0-7 0,0 0 2 16,0 2 6-16,0-2-3 0,0 0-4 15,0 0-7-15,0 0-3 0,0 0-3 16,0 0-4-16,0 0 1 0,0 1-1 16,0 0-4-16,0 0 5 0,0 2 0 15,-2-2 1-15,2 0-1 0,0-1-3 0,-2 2 1 16,0 0 2-16,0 3 0 0,2 0 4 15,-2 4-2-15,2 1 1 0,0-3-2 16,-2 2 0-16,0 0 1 0,2 3-6 16,-2 2 0-16,-3 2 9 0,3 0-5 15,0 2-7-15,2 4-2 0,0 2 1 16,0 1 5-16,-2-1-2 0,2 2-5 15,0 1 5-15,0 1 0 0,0 1-6 16,0-2 2-16,0-2 1 0,0 1-2 16,0-1 0-16,0 0 0 0,0-1 6 15,0 0 2-15,0 0-5 0,2 1 0 0,-2-2 3 16,0 1-2-16,2 0 2 0,0-1-7 15,1 0 4-15,-3-2-1 0,2 2 0 16,-2 0-2-16,0 0 0 0,0 1-1 16,0-1 2-16,0 0-3 0,0 0 2 15,0 0 1-15,0-3-2 0,-5 4 1 16,1-2 0-16,4-1 0 0,-4-1-1 15,0-2-1-15,2 0 2 0,2-2-1 16,-4-1 0-16,4 1 0 0,0-2 0 16,0 1 0-16,0 1 0 0,0-1 0 0,0 0 0 15,0 1 9-15,0-4-11 0,0 2-1 16,0-2 3-16,0-3 1 0,0-2-1 15,0 2-1-15,0-2 1 0,0 2 1 16,0 0-1-16,0 0-1 0,0-2 1 16,4 0 1-16,-2-2-1 0,0 0-2 0,0-1 2 15,0-1 1-15,-2-1-1 16,2 2-2-16,-2-3 2 0,0 2 2 15,0 0-2-15,0 0-1 0,0 0 2 16,0-1 1-16,0 2-1 0,0 1-1 0,0-1-1 16,0-2 2-16,0-1-1 0,0 2 0 15,0-2-1-15,0 1 3 0,0-1-3 16,0 0 1-16,0 0 0 0,0 1-1 15,0 1 1-15,0 0 1 0,0-2-1 16,0-1-1-16,0 2 2 0,0 1-1 0,0-1 1 16,0 0 1-16,-2-1-2 0,2-1-1 15,0 0 2-15,0 0 1 16,0 0 0-16,0 0-4 0,0 0 4 15,0 0 0-15,0 0-3 0,0-3 0 0,0 1 1 16,0-1 0-16,0 1 0 0,0-1-2 16,0 1 4-16,0-1-2 0,0 1 0 15,0 1 0-15,2-2 0 0,-2 0 1 16,0 0-1-16,2-1-1 0,0-1 1 15,1 0 1-15,-1 0-2 0,4-1 1 0,-2-2 0 16,4-1 0-16,3-1 0 0,-3-3-2 16,2 2 2-16,0 2 2 0,1-2-4 15,-3 0 0-15,0-1 2 16,3-1 1-16,-3 1-2 0,0-1-1 15,0 1 3-15,1-2 0 0,3-1-11 0,1-2 15 16,-3 1-4-16,4-3 1 0,1 3-3 16,-1 1 0-16,-1 1 1 0,-1 3 1 15,1 0-1-15,-1 2 0 0,-2-1-1 16,5 1 2-16,-3 0-2 0,5-3 2 15,-1 1-2-15,-1-3 2 0,1 1-2 0,1 0 1 16,3-1 0-16,-1-2 2 0,-2 1-3 16,1-1 0-16,-1 1 2 0,-3 1 0 15,1 1-1-15,-3 0-1 16,0 1 4-16,3-1 1 0,-3 3-4 0,1 0 0 15,-1 1 2-15,1 0 0 0,-3-1 0 16,0 5-2-16,-2-4-1 0,1 2 3 16,1 1-1-16,0-2-2 0,3 0 2 15,-3 2 0-15,7-2-2 0,-5 2 1 16,0-2 0-16,5 3 2 0,-5-2-3 0,-1 0 1 15,-1 3 1-15,-2-2 0 0,-1 0-1 16,-1 2 1-16,-2 0 3 0,-2 2 1 16,4-2-1-16,0-3-1 0,1 2-2 15,1-1 1-15,0 1-4 0,-2 1 2 16,3-1 2-16,-3 0 1 0,0 0-4 15,-2 2 2-15,0-1-1 0,-2 1 2 16,2 2-2-16,-1 1 0 0,-3 0 0 16,0 0 3-16,0 0 0 0,0 0-3 15,0 0 4-15,0 0 0 0,0 0-4 0,0 0 0 16,0 0 0-16,0 0 1 0,0 0-2 15,0 0 0-15,0 0 2 0,0 0-1 16,0 0 0-16,-5 0 0 0,3 0 1 16,0 0 1-16,-4 0-1 0,4 0-1 15,-4 0 1-15,0 0 1 0,-1 0-4 16,-1 0 3-16,0 0 0 0,0 0-3 15,-3 0 4-15,1-1-3 0,0-1 2 16,-3-2-3-16,1-1 4 0,-1 1-3 16,3 1 2-16,0-3-3 0,-1 2 3 0,-1-3-1 15,4 1 0-15,-3-1 1 0,3 0-1 16,0-1-2-16,-5 0 2 0,1 0 1 15,-2-1-2-15,-3 0 0 0,-2 1 0 16,-1-2 1-16,-3-1-2 0,2 1-1 16,1 0 0-16,-1-1 1 0,2 1-3 0,3 0 2 15,-1 0-1-15,3 0 3 16,-1 0-1-16,1 0-2 0,4 0 4 15,-3 3 0-15,3-1 0 0,2 1-1 16,-1 1 2-16,1-1-1 0,2-1 0 16,-2 1-1-16,-1 0 2 0,3-1-1 0,-4-1-1 15,1 0 1-15,-3-2 0 0,2 0 1 16,-1 1-2-16,-3 0 1 0,4-1 0 15,-7 4 1-15,1-2-2 16,1 4 0-16,-2 0 1 0,3 0 0 0,0 2 0 16,3 1-1-16,-1-2 1 0,1 3 1 15,3-3-1-15,0 1 0 0,2-2 0 16,-3-1 2-16,3-2-3 0,2-1 1 15,0 1 0-15,-2-2 1 0,2 1-2 16,2-1 0-16,-3-1 0 0,3 0 2 0,-2 0-2 16,0 3 0-16,0 1 2 0,0 2 0 15,2-1-1-15,-2 4-1 0,0 0 1 16,4 2 1-16,-7 0-2 0,5 0-3 15,-2 4 1-15,0 5-5 0,4 3-17 16,0-1-8-16,0 2-12 0,0-2-20 0,12 1-60 16,3-1-218-16</inkml:trace>
  <inkml:trace contextRef="#ctx0" brushRef="#br0" timeOffset="-204353.19">5137 16191 94 0,'2'0'10'15,"-2"0"-20"-15,2 0 13 0,-2 0-1 16,4 0 5-16,0 0 0 0,-4 0-5 15,4 0-1-15,-2-1 9 0,3-1 9 16,1 0 1-16,0 0 8 0,-4 1 15 0,0-1-11 16,2 0-3-16,-4-1 4 0,4 2-3 15,-2 0-6-15,3-1-4 0,-1 0-3 16,2-2 1-16,-6-1-2 15,2 1-3-15,0 1-1 0,-2-1 0 0,0 0 3 16,0 1-4-16,0-1 3 0,0 1-2 16,-2 2-3-16,-4-2 0 0,2 2 1 15,-3 1-4-15,1 0 1 0,0 0-2 16,-2 0-1-16,-5 0 0 0,3 3-3 15,0 3 3-15,-5 0-3 0,3 3 4 0,-3 0-4 16,5 1 3-16,-4 2 0 0,1 2 0 16,-1 3 2-16,3-1 0 0,1 3-1 15,4-2 0-15,0 2-2 0,1-1-1 16,5 0-2-16,0 2 3 0,0-3-1 15,0 1-2-15,0-3 1 0,7 0 0 16,1-1 1-16,0-3-3 0,3-2 1 16,-1-1 1-16,4-2 1 0,5-1-2 15,0-3 0-15,5-1 1 0,3-1-1 16,4 0 0-16,2-7 0 0,2-4 1 0,1-3 1 15,-1-1-4-15,-2-4 2 0,0 3 2 16,-4-3 1-16,-4 1-3 0,-7 0 1 16,-5 2 5-16,-3-2 0 0,-6 2 3 15,-4-1 1-15,0 1 0 0,-8 1 1 16,-7 0-5-16,-3-2-1 0,-3 3 0 15,-8 0-5-15,-2 2 2 0,-6 2-4 16,-2 2 4-16,-3 4-4 0,9 2-3 16,10 2 0-16,9 0 0 0,6 1-13 15,8 9-20-15,-2 3-13 0,2 3-15 0,0-1-19 16,0 0-123-16</inkml:trace>
  <inkml:trace contextRef="#ctx0" brushRef="#br0" timeOffset="-203197.12">5486 16302 151 0,'0'0'49'15,"0"0"5"-15,0 0-2 0,0 0-5 16,0 0-11-16,0 0-10 0,0 0-9 0,0 0 0 16,0 0 0-16,0 0-1 0,6 0 1 15,-2 0-2-15,3 0-1 0,1 0-7 16,0 1 2-16,0-1 5 15,5 2-6-15,-1 1-3 0,1-3 1 0,3 1 0 16,3 0 1-16,2-1-3 0,-3 0-2 16,1 0 1-16,-1 0 1 0,1 0-4 15,2 0 2-15,-1 0 1 0,3 0-2 16,2 0 1-16,-7 0 0 0,7 0 0 15,-4 0 0-15,0-2 0 0,-1 0 0 0,-3-1 5 16,1-1-1-16,5-1-1 0,-4 1 2 16,-1-2-4-16,-1 0 2 0,1-2-4 15,3 1 1-15,-2 0 1 0,-1 1-3 16,-1-1 0-16,-3 4 0 0,-1-1 1 15,1 4 0-15,-3-1-2 0,-1 1 1 16,-2 0 1-16,0 0 0 0,1 0-2 16,1 0 1-16,0 0 1 0,1 0 0 15,1 0-1-15,-4 0 0 0,7 0 2 16,-3 0-2-16,-1 0 1 0,-1 0-2 15,0 0 2-15,-1 0-1 0,-1 0 0 0,2 2-1 16,0 1 2-16,-1-1-1 0,1 2 0 16,-2-1-1-16,5 0 2 0,-1 1-1 15,1-1 0-15,1-2 0 0,-4-1 0 16,1 0 1-16,-1 0-2 0,0 0 1 15,-3 0 1-15,-1 0 0 0,0 0-2 16,-2 0 0-16,0 0 2 0,-2 0-1 16,4 0-1-16,1 0 1 0,-3 0 0 15,2 2 1-15,0 0-1 0,-2-1 0 16,5 0 1-16,-5 0 0 0,2 0-1 0,2 1 0 15,3-2 1-15,1 0 0 0,-2 1 1 16,-3-1-3-16,-3 0 1 0,0 0 1 16,0 2-1-16,2 0 0 0,-6-2 1 15,4 0 0-15,0 1-1 0,-2 0 0 16,1-1 3-16,1 1-1 0,-4-1 2 15,4 0-1-15,-2 0 3 0,0 0-1 16,-2 0 2-16,2 0-2 0,0 0-1 16,2 0 0-16,-2 0 0 0,2-1-4 15,1 0 5-15,-3 0-2 0,0 1 0 0,-2-1-2 16,0 1 6-16,0 0-2 0,0 0-1 15,0-1 2-15,0 1-2 0,0 0-3 16,-2 0-2-16,2 0 1 0,-2 0-7 16,2 0-14-16,-3 0-15 0,-1 2-26 15,2-2-36-15,0 0-254 0</inkml:trace>
  <inkml:trace contextRef="#ctx0" brushRef="#br0" timeOffset="-201633.04">457 16160 8 0,'-2'2'67'0,"0"0"-36"16,2 1-5-16,-2 0-22 0,0-2 18 0,-1 1 98 15,3-2-89-15,0 0-1 0,0 0 10 16,-2 0-8-16,2 0-9 0,-2 0-4 15,2 0 1-15,0 0 2 0,0-2-4 16,0 0-5-16,0-3-4 0,0 1 0 16,2-2-1-16,5-1-1 0,-1-1 1 0,2-3-3 15,2 0 1-15,1-4 0 0,5-2 0 16,3-3 0-16,-3-3-3 15,1-2 3-15,2-2-2 0,-1-3 1 16,-3 1-2-16,3 0 0 0,-5 4-2 0,-3 3 0 16,-2 7-1-16,-2 6 2 0,-1 0 2 15,-3 4-3-15,-2 4 0 0,4 1 0 16,-2 0 0-16,2 0 0 0,-2 0-2 15,0 0 1-15,0 0 2 0,-2 0-1 16,4 0-1-16,0 0 0 0,-1 8 0 0,1 0 1 16,-2 2-1-16,4 2 0 0,-4 1 2 15,2-1-1-15,0 4 0 0,0-4-1 16,1-1 1-16,-1 2-1 15,2 0 0-15,2 2 0 0,0 2 4 0,1-2-3 16,-1 1-1-16,-2-2 2 0,2 1-1 16,-1-1-3-16,1-2 2 0,0-1 0 15,0 0 1-15,1-4 0 0,3 1-1 16,-2 0-1-16,-1-3 1 0,-1-1-1 15,-4 1-1-15,2-4-3 0,-2 0-3 0,1 2-1 16,-1-2-10-16,2-1-8 0,-4 1-6 16,2-1-2-16,-2 0-14 0,0 0-17 15,0 0-23-15,-2 0-64 0</inkml:trace>
  <inkml:trace contextRef="#ctx0" brushRef="#br0" timeOffset="-201360.01">364 16069 314 0,'0'0'39'0,"2"5"-21"0,10-1 21 16,7 1-9-16,4-3-8 0,8-1-3 15,4-1-7-15,6 0 1 0,-2 0-6 16,3-2-6-16,-1-4 0 0,2 2-1 0,1-2-2 15,-3 1-18-15,-4 2-42 0,-3-1-90 16</inkml:trace>
  <inkml:trace contextRef="#ctx0" brushRef="#br0" timeOffset="-200379.96">589 16811 106 0,'0'0'153'16,"0"-1"-115"-16,0 0 13 0,0 1-12 15,0 0-5-15,0 0-8 0,0 0-9 16,0 0-5-16,2 0 0 0,-2 10 3 15,4 6-4-15,-2 2-6 0,-2-1 9 16,0 3 3-16,0-5-15 0,0 1 4 16,2 0 2-16,1-2-3 0,-3-1-4 0,0-2 3 15,0-1-1-15,0-4 0 0,0 0-2 16,0-3 0-16,0 0 3 15,2-1-2-15,-2-2 2 0,0 0-1 16,0 0 6-16,0-3-6 0,-2-4 0 0,-3-5 4 16,3-1 1-16,-2-2-2 0,2-3-2 15,2-2 2-15,0-6-1 0,0-5-6 16,0-1 1-16,0-1-6 0,2 4 13 15,4 4-4-15,1 3-1 0,-1 3-1 16,0 4 1-16,4 4-2 0,-1 1 0 0,1 3 2 16,4-1 1-16,1 2-2 0,3 3 0 15,-1 1 1-15,2 2 1 0,-3 0-2 16,1 0-2-16,-5 3 3 15,3 6 1-15,-7 2-3 0,-4 1 1 0,-2 2-2 16,-2 2 7-16,0 4-3 0,-10 0 1 16,-3 3-2-16,-1 1 1 0,-1-1-1 15,1-2-2-15,-1-2 0 0,3-2 1 16,2-6 4-16,3-2-10 0,3-4 4 15,4-1 1-15,0 0-2 0,0-2-1 0,0 1 2 16,0-1 0-16,4 0 0 0,7 1-2 16,-1-1 0-16,5 0 3 0,1 1-3 15,1-1 1-15,1 0 1 0,-1 0 2 16,4 0-1-16,1 0-2 0,-3 2 2 15,-3-1 1-15,-1 1-1 0,-7 1 1 16,-2-1-1-16,-4 1-2 0,-2 1 3 16,0 3 0-16,-6-1 1 0,-4 2 1 15,-5 0-3-15,1 0 0 0,-3 1 2 16,-1 1 1-16,-3-2 0 0,-2 4-2 0,-1-2 4 15,-3 1-5-15,-2 1 0 0,4-1 0 16,4-2 0-16,1-2 0 0,9-3 0 16,3-1-10-16,4-1-15 15,4-1-18-15,0 1-26 0,10-1-38 0,-2-1-204 16</inkml:trace>
  <inkml:trace contextRef="#ctx0" brushRef="#br0" timeOffset="-199023.88">6679 15778 56 0,'2'-5'55'0,"-2"0"12"16,4 1-25-16,-4-1-9 0,0 0 11 15,0 0-10-15,0-1-6 0,0-2 0 16,-2 3-8-16,0-2 0 0,-4 4-6 0,2-1 2 15,-5-1 0-15,5 1-1 0,-2-2-2 16,0 2-2-16,2-1-2 0,-3 0 3 16,-1 3-2-16,-2-1-2 0,-3 1-1 15,-1 2 0-15,0 0-1 0,-3 0 0 16,0 0-2-16,-7 6 0 0,3 5 1 15,-2 2 0-15,3 0-1 0,3 1 0 16,3 1 1-16,5 1-3 0,-1 0-2 16,2 4-1-16,-1 2 3 0,3 2-2 15,4-1 0-15,2 2 0 0,0 2 1 0,8-3-2 16,9 1 0-16,-5-1 1 0,7-3 1 15,4-3-1-15,-1-5-1 0,7-8 2 16,4-2-1-16,3-3 0 0,-3 0-1 16,2-9 1-16,-2-6 1 0,-4-2-2 15,0-4 1-15,0-2 1 0,-5 0 0 16,-3-2-1-16,-4 2 0 0,-11 1 2 15,-4 3 0-15,-2-2 1 0,-2-1 1 16,-11 1-3-16,-3-3 3 0,-5 2-4 16,1 1 0-16,-1 3 0 0,2 7 0 0,9 5-1 15,2 4-3-15,2 2 2 0,3 0-8 16,1 11-17-16,0 4 7 0,2 1-9 15,-2 2-14-15,2 0-43 0,0-2-86 16</inkml:trace>
  <inkml:trace contextRef="#ctx0" brushRef="#br0" timeOffset="-198746.87">6673 15848 312 0,'6'7'33'0,"-2"4"1"16,2 3 28-16,0 3-29 15,3 2-1-15,-1 2-5 0,-2-1-9 16,0 5-10-16,3 0-5 0,-1-3 0 0,-2-1-1 16,4-5-11-16,-1-2-17 0,5-3-36 15,3-4-28-15,-7-5-284 0</inkml:trace>
  <inkml:trace contextRef="#ctx0" brushRef="#br0" timeOffset="-197723.82">3764 14952 42 0,'-8'1'88'0,"-4"2"-79"0,3-2 152 16,1 1-125-16,2-2 9 0,0 0-7 16,-1 1-8-16,1-1-6 0,-2 1 0 0,2-1 0 15,2 0-3-15,-1 0-6 0,-1 1-2 16,2 1 4-16,0-1-1 0,0 0-1 15,2-1-3-15,0 0 1 0,-2 1-2 16,4 1 0-16,0 0-2 0,-2-2 2 16,2 0-3-16,0 0-7 0,0 1-1 15,2 1-1-15,14 0 3 0,7-2 0 16,6 0 3-16,10 0-1 0,5-4-2 15,3-2-1-15,5 0 0 0,-3 0-1 16,1-1 2-16,-5 1-3 0,-1 3 2 0,-9 0 0 16,-2-1-1-16,-6 2 0 0,-8 1 1 15,-5-1 0-15,-6 1 0 0,-6 1-1 16,-2-1-1-16,0 1 4 0,0 0-1 15,0 0-4-15,-4 0-2 0,-2 4 1 16,-2 4-2-16,2-2-3 0,3 4-6 16,-1-1-5-16,0-3-7 0,4 0-11 15,-4 0-10-15,0 0-16 0,4 0-28 16,-6 1-119-16</inkml:trace>
  <inkml:trace contextRef="#ctx0" brushRef="#br0" timeOffset="-197331.79">3700 15239 313 0,'-6'0'51'0,"-2"0"19"0,1 0-24 0,5 0-10 16,-2 0-1-16,4 0-1 0,0 0-1 16,0 0-13-16,0 0-6 0,4 0-5 15,11 0 1-15,6 0-2 0,3 0 1 16,5 0 0-16,4-1-5 0,5-1 1 15,3 0-1-15,4-3-4 0,1 0 3 0,-3 0 1 16,-1-1-1-16,-1 3 0 16,-6-2-4-16,-4 2 1 0,-6 1 2 15,-4 1 0-15,-5 0-2 0,-3 0 0 16,-5 0 0-16,-6 0 1 0,2 1-2 0,-4 0 1 15,0 0 1-15,2 0-1 0,-2 0-1 16,0 0 1-16,0 0 0 0,0 0 0 16,0 0-4-16,0 0-4 0,0 0-2 15,0 0-12-15,2 0-13 0,-2 0-5 16,4 0-25-16,-4 3-73 0</inkml:trace>
  <inkml:trace contextRef="#ctx0" brushRef="#br0" timeOffset="-182600.94">12566 11260 90 0,'-8'0'40'0,"4"0"-12"15,-1 0 6-15,5 0 0 0,-2 0-15 0,2 0 1 16,0 0-4-16,0 0-6 0,-2 0-2 16,2 0 5-16,-2 0 8 0,0 0 1 15,0 0-2-15,2 0-8 0,0-1 7 16,-2-2-4-16,0 0-2 0,-2-2 0 0,4 2 3 15,-2-1-3-15,-2 2-2 0,2 1 2 16,0 0 2-16,2 0-7 0,0 0 2 16,0 1-1-16,0-1-1 15,0 1 0-15,-3 0-1 0,1-1 0 16,2 0 1-16,0 1-4 0,0 0 2 0,0-1 2 15,0 1-3-15,0 0-1 0,0 0 0 16,0 0 5-16,0 0-4 0,0 0-1 16,0 0 0-16,0 0 0 0,0-1 2 15,0 1-3-15,0 0-2 0,0 0 4 16,0-1 0-16,0 1-2 0,0 0-3 0,0 0 0 15,0 0 0-15,0 0-2 0,0 2 1 16,0 4 4-16,0 0-3 0,0 2 0 16,0 2 0-16,-2 3 2 15,2 2-1-15,-2 2-1 0,0 5 1 0,-4 6 1 16,-2 2-3-16,-3 2 21 0,3-3-14 15,2 1-4-15,6-2 1 0,0 1-4 16,0-1 1-16,0-1 3 0,0-2-4 16,0-1 1-16,0-2 0 0,0-2 1 15,4-5 0-15,0-2-1 0,-4-3 0 0,4-4 1 16,-2-1 1-16,-2-3-3 0,0-1 1 15,0-1 1-15,0 0 1 0,2 0-2 16,-2 1 2-16,0 1 2 0,0-1-2 16,0-1 0-16,0 0-1 0,0 0 1 15,0 0-2-15,0 0 0 0,0 0 0 16,0 0 2-16,0 0-1 0,0 0 0 15,0 0 0-15,0 0 0 0,-6 0 0 16,2 0-2-16,0 0 1 0,2 0 1 16,0-1-2-16,2 1-8 0,0-2-9 0,0 2-21 15,0 0-48-15,0 0-43 0</inkml:trace>
  <inkml:trace contextRef="#ctx0" brushRef="#br0" timeOffset="-175987.57">12430 12395 13 0,'0'0'53'15,"0"0"-28"-15,0 0 8 0,0 0 0 16,0 0-6-16,0 0 0 0,0 0-6 16,0 0 1-16,0 0-5 0,0 0 2 15,0 0-2-15,0 0-1 0,-2-1-6 16,2 0 5-16,0 1-3 0,0-1 1 15,0 1-2-15,-3-1 1 0,3 1 1 16,0 0-1-16,0 0-2 0,0 0-1 16,-2 0-4-16,0 0 1 0,2 0 0 0,-2 0 3 15,2 0-3-15,0 0 0 0,0 0-4 16,0-1 1-16,0 1-2 0,0 0-2 15,0-1 1-15,0 1 1 0,0-1 0 16,0 1-1-16,0-1 1 0,0-1 3 16,0 2-1-16,0 0 3 0,0-2 0 0,0 2-2 15,0-2 0-15,0-1-1 16,0 1 1-16,0-2-2 0,0 0 1 15,0 0-2-15,0-1 1 0,-4 0 0 16,0 0 0-16,-4-1-1 0,-1 0-1 0,-1 1 0 16,-4 2 2-16,-1 1-2 0,-1 0 0 15,1 2 3-15,-1 0-2 0,-3 0-1 16,-6 4 0-16,-2 4 0 0,3 1 1 15,-3 2-1-15,2 2 1 0,6 0 1 16,3 3 0-16,-1 1-1 0,3 3-1 0,1 2 0 16,3 0 2-16,4 4-2 0,2-1 0 15,4 1 1-15,0 2 1 16,2 2-3-16,6-1 2 0,0 1 6 15,7-3-4-15,7-4-2 0,5-1 0 0,2-3 1 16,2-4 0-16,6-2-2 0,3-4 1 16,1-6 1-16,0-3 0 0,3 0-2 15,-3-2-1-15,-2-9 1 0,5-5 1 16,-7-2-2-16,2-4 2 0,-3-2 1 15,-10-3 1-15,-1-2-1 0,-8-2 2 0,-3-2 3 16,-3-5 0-16,-5-4-6 0,-6-2 1 16,0-5 1-16,-9 2-2 0,-9 2 0 15,-1 3-1-15,-6 7 2 16,-3 10 0-16,-10 4-2 0,-7 10-1 15,-11 9 3-15,-4 2-3 0,6 4 1 0,7 12-2 16,12 7-2-16,8 5-16 0,14 3-27 16,1 0-63-16,4-1-304 0</inkml:trace>
  <inkml:trace contextRef="#ctx0" brushRef="#br0" timeOffset="-171860.33">12473 13423 71 0,'0'0'15'0,"0"0"-4"16,0 0 5-16,0 0 1 0,0 0 11 15,0 0-1-15,0 0 3 0,0 0-3 0,0 0-2 16,0-2-4-16,0-3-2 0,0 2 2 15,0 0-5-15,0-1 3 0,-2 1-7 16,0 0 1-16,-4-2-7 0,2 0 3 16,-3 1-2-16,3 1 2 15,0-2-3-15,-4 2-1 0,0-1-1 0,-3-1 4 16,-1 1-3-16,-5-1 3 0,3 0-3 15,-3 3 3-15,1 0 1 0,-1-2-2 16,1 3-1-16,-5 0-1 0,-2 1 0 16,-4 0 1-16,7 0-1 0,-1 5-3 15,-4 0 2-15,0 5-2 0,5 0 1 0,3 0-2 16,1 3 2-16,5 1 0 0,3 2-2 15,0 5-1-15,2 0 1 0,1 4 0 16,3 2 0-16,2 2-1 0,0 2 0 16,0 2 0-16,9-1 2 0,3-2-2 15,7-2 0-15,5-3 1 0,5-2 1 16,2-3-1-16,5-3-1 0,-1-5 1 15,2-5 0-15,2-4-1 0,3-3-1 16,1 0 2-16,0-10 0 0,-1-6-2 16,-5-2 1-16,-8-3 1 0,-6 1 0 0,-7-3-2 15,-3-1 1-15,-5-1 1 0,-4-3 0 16,-4-3-1-16,0 0 0 0,-4-3 2 15,-11 1-2-15,-3 0 0 0,-5 2 0 16,-4 4 1-16,-6 6 0 0,-4 8-3 16,-5 5 1-16,1 8 1 0,2 0-10 0,4 10-16 15,6 7-17-15,4 2-52 16,2 2-150-16</inkml:trace>
  <inkml:trace contextRef="#ctx0" brushRef="#br0" timeOffset="-169870.22">12339 14577 81 0,'2'0'58'16,"-2"0"-19"-16,0 0-4 0,0 0 2 16,0 0 5-16,0 0-4 0,0-2-7 15,0-2-7-15,0 1-3 0,0-1 0 16,0-1 1-16,0-1-1 0,0 0-2 0,0 0-2 15,0 3-3-15,0-1 2 0,0 1-6 16,-4-1 2-16,-1-1 1 0,1-1-7 16,-2 1 1-16,-2-1-1 15,-2 2-2-15,-5 0-3 0,3-1 0 0,-1 2 1 16,-3 2-2-16,1 1 1 0,-1 0 0 15,-5 0 0-15,-6 4 1 0,2 7-2 16,-4 2 0-16,0 3 1 0,9 0 4 16,1 3-4-16,3 1 0 0,5 1 0 15,-1 4 1-15,4 1-1 0,-1 2-2 0,9 3 2 16,0 1 0-16,0 0-1 0,0-1 4 15,9-2-3-15,5-6 1 0,11-1-2 16,2-5 0-16,0-3 2 0,6-4 0 16,2-6-2-16,6-4 0 0,1 0 1 15,3-10 1-15,-2-7-3 0,-1-4 1 16,-5 0 2-16,-2-3 0 0,-4-3-2 15,-8 0 0-15,0-2 1 0,-11-4-1 16,-2-1 0-16,-8-7 0 0,-2-2 1 16,0-2 1-16,-6-2-3 0,-8-1 0 0,-5 0 2 15,-4 3 0-15,-10 6-2 0,-4 5-1 16,-2 10 3-16,-7 12-7 0,5 9-2 15,6 3-1-15,4 22-9 0,10 7-31 16,-2 4-41-16,-1 4-237 0</inkml:trace>
  <inkml:trace contextRef="#ctx0" brushRef="#br0" timeOffset="-152992.25">17275 15851 115 0,'0'0'43'16,"0"0"4"-16,0 0 1 0,-2 0-12 16,2 0-4-16,-2 0-3 0,0 0-3 0,2 0-4 15,-2 0 1-15,-2-2-3 0,4 0-5 16,-5 0-3-16,3 0 3 0,0 2-3 15,2-2-1-15,0 1 0 0,0 1-2 16,-2-1-1-16,0 1-2 0,2 0-1 16,-2-1-2-16,2 1 1 0,0 0 1 0,-2 0-4 15,0 0 2-15,-2 2 1 0,0 4 0 16,2 2-2-16,-3 0 4 0,3 2 1 15,0 2-4-15,0 0 2 16,-2 2 1-16,2 2-4 0,0 1 1 0,-2 3 1 16,4 0-2-16,0 4 2 0,0 1-2 15,0 0-1-15,0 2 2 0,0-2 1 16,0 3-5-16,2 1 2 0,-2 0 3 15,2 1-3-15,-2 0 0 0,4-2-1 16,-4 2 1-16,2-2 0 0,0 5 0 0,-2-1 1 16,2-2-2-16,0 0 4 0,-2-2-4 15,0 1 1-15,0-2 1 0,0-1 0 16,0-1-1-16,2-1 0 0,3-2 0 15,-5 4 1-15,0 1-2 0,0-1 0 16,0-2 7-16,0-3-5 0,0-2-1 16,0-1-2-16,0-2 4 0,0 2-2 15,0 0 8-15,0 1-13 0,0-3 4 16,-2-1 1-16,-5-3-1 0,1 0 0 15,0 2 1-15,0 0 0 0,2-2-1 16,2 0-1-16,-1 2 2 0,3-3 0 0,0 2-2 16,0-4 1-16,0-2 1 0,0 1 0 15,0 1-2-15,0-2 1 0,3 0 1 16,-1-3 0-16,0 1-2 0,-2-3 1 15,0-2 2-15,2 1-1 0,-2 0-1 16,0-1-2-16,0 1 7 0,0-1-1 16,0 0-2-16,0 0 1 0,0 0-2 15,0 0 1-15,0 0-2 0,0 2-1 16,0 1 0-16,0 0 1 0,0 0-1 15,0 1 0-15,0 1 2 0,0-2-1 0,0 0 0 16,0 1-1-16,0-3-4 0,0-1-8 16,0 0-14-16,8-1-12 0,4-12-13 15,5-7-31-15,-3-8-104 0</inkml:trace>
  <inkml:trace contextRef="#ctx0" brushRef="#br0" timeOffset="-151736.18">17227 15820 0 0,'0'0'107'0,"0"0"-79"16,-2 0 5-16,2 0 0 0,-2 0-7 16,0 0 2-16,2 0-4 0,0 0 1 0,0 0-9 15,0 0 0-15,0 0 6 0,0 0-1 16,0 0-4-16,0 0-1 0,0 0 1 15,0 0-3-15,0 0 2 0,0 0-5 16,0 0-1-16,0 0 0 0,0 0-5 16,0 0 0-16,0 1-3 0,0 2 0 0,6 0 1 15,-1 4 4-15,3-1-2 0,0 1-1 16,2 0 1-16,3 3 0 0,3-1-2 15,1 3 4-15,-3 0-4 16,7 1 0-16,-2 1 0 0,-1 1 3 0,3 1 0 16,0-1-5-16,1 1 1 0,3 0 2 15,-2 0-3-15,0-1-3 0,-1 0 2 16,-1-3 2-16,2 0-1 0,-1 0-1 15,1 0 1-15,2 2 0 0,-4-1 1 16,1 0-2-16,3 1 0 0,-2-2 2 0,0 1-1 16,-3 0 0-16,1-1-1 0,-2 0 3 15,-3-2-3-15,3 1 0 0,-5-1 0 16,1 1 2-16,-3-1-1 0,1 1-1 15,-3 0 0-15,0 1 1 0,-2 0 0 16,-1 0-2-16,1 1 2 0,0 1 0 16,-2-1 1-16,3 4-4 0,-1-2 4 15,-2 1 0-15,2 1-1 0,-1 0-2 16,-1-2 1-16,2 2 2 0,-4-2-1 15,0 0-1-15,0 2 0 0,1-2 0 0,-3 1 1 16,-2 1-1-16,2-1 0 0,0 2-1 16,-2-1 2-16,0-1-1 0,0 2 0 15,2-3 1-15,-2-1 1 0,0 0-2 16,0-2 0-16,0-2 1 0,0-1 0 15,-2 1-1-15,-2-2 1 0,-3 0 2 16,1 1-2-16,-2-2 0 0,-2 2-1 16,1 0 0-16,1-1 1 0,0 1-1 15,2-2 0-15,-5 2 12 0,-1-3-25 16,2 3 25-16,-5-1-16 0,-1 2 3 15,-1 1 1-15,1-2 0 0,-3 1 0 0,0-2 1 16,1 0 1-16,1 0 0 0,-1 0-2 16,-1 0 6-16,2 0-4 0,1-1 1 15,1 0-1-15,1 0-1 0,-3 0 3 16,1-1 0-16,-3 1 1 0,-1-2-1 15,1 0 1-15,-4-2-1 0,1 0 4 16,-5-1-2-16,-2 1-2 0,0-3 1 16,-2 0 1-16,2 0 2 0,2 1-6 15,0 1 2-15,4-1 0 0,-1 2 0 16,5 1-2-16,0-1-1 0,5-1 1 0,4 1-1 15,-1-3 0-15,3 4-3 0,0-2 2 16,1 1 2-16,3 1-3 0,-2-1-4 16,4 0-4-16,2 1-10 0,0 1-14 15,0-1-15-15,0-4-19 0,4 0-63 16,0 0-235-16</inkml:trace>
  <inkml:trace contextRef="#ctx0" brushRef="#br0" timeOffset="-150876.13">16616 16193 42 0,'-9'1'132'0,"1"0"-87"16,0-1 0-16,4 1-2 0,-3 0-7 15,1 0-5-15,4-1-8 0,-2 0 3 16,2 0-2-16,2 0-3 0,0 0-8 0,0 0 5 16,0 0-3-16,0 0-4 0,0 0-2 15,0 0 2-15,0 0 1 0,0 0-8 16,0 0-4-16,0 2 1 0,2 1 4 15,2 0 0-15,4 0 1 0,5 1 0 16,3-1 2-16,1 2-2 0,6 0-5 16,1 1 3-16,5 0 3 0,6 0-6 15,7 1 3-15,1-4-2 0,5 2 2 16,-1 1-2-16,5-3-4 0,-7 2 3 15,1-1 1-15,-5-1-1 0,1 2-3 0,-7-2 4 16,-2 0 0-16,-8 3-2 0,-7-4-2 16,-7 2 2-16,-5-1 2 0,-2-1-2 15,-4 1 0-15,2-1 0 0,-2-1 1 16,0 0-1-16,0-1 0 0,0 1 1 15,0 0 0-15,2-1-3 0,-2 1 1 16,0 1-2-16,4 0 2 0,-2-1-7 16,0 1-5-16,-2-1-6 0,2-1-3 15,-2 0-7-15,2 0-8 0,1 0-19 16,-3 0-36-16,0 0-87 0</inkml:trace>
  <inkml:trace contextRef="#ctx0" brushRef="#br0" timeOffset="-150388.1">16655 16699 97 0,'-6'0'41'0,"-1"0"1"16,1 0 10-16,2 0-17 0,-2 0-7 0,2 1-2 15,0-1-2-15,-3 0 6 16,5 0-6-16,-4 0-1 0,2 0 0 16,0 1-2-16,0 1-6 0,-5-2-1 15,5 1 4-15,0 0-3 0,2 1-4 0,2-1-4 16,0 0 6-16,0 1-6 0,0-1-5 15,0 3-3-15,4-1 4 0,11 1 2 16,10-1-2-16,3-3 1 0,6 0-2 16,9 0 1-16,2 0-2 0,5-6 0 15,4 0 0-15,2-4 7 0,-5 2-5 0,-3 2 2 16,-3 1-1-16,-8 2-1 0,-1 0-2 15,-12 0 0-15,-7 3 0 16,-3-2-1-16,-5 2 1 0,-5 0-2 16,4-1 3-16,-2 1-2 0,-2-2-1 0,5 2-1 15,-3-1-4-15,0 0-5 0,-2 0-10 16,5-1-3-16,-3-3-9 0,0 2-20 15,-2-5-46-15,-4 0-107 0</inkml:trace>
  <inkml:trace contextRef="#ctx0" brushRef="#br0" timeOffset="-149372.05">15832 16216 76 0,'0'0'81'0,"0"0"-40"16,0 0 8-16,0-4-15 0,0-1-14 15,0 0-1-15,2-2-1 0,2 0 1 16,0 1-3-16,-2-2 0 0,1 3 2 16,-1-3-4-16,0 1-4 0,2-1-3 15,2-3-5-15,2-2 3 0,3 0-1 0,-1-3 2 16,2-2-4-16,1 0 3 0,-1-2-5 15,1-1 1-15,1-2 0 0,-2 0 1 16,3 0-2-16,-5 0 0 0,3-1 1 16,-3 2 3-16,-2 3 1 0,-2 1 0 15,1 6-1-15,-3 4 2 0,-2 3-2 0,0 2 1 16,-2 1-4-16,4 2-1 15,-2 0 0-15,0 0 0 0,2 0 0 16,-2 3 0-16,5 3 2 0,-3 2-3 16,0 3 2-16,0 0 0 0,2 5 0 0,-2 1-1 15,3 1 0-15,-5 4 2 0,4-1-3 16,2 1 1-16,-2 1 0 0,-2-3 1 15,5 1 0-15,-1-1-1 0,0-1 0 16,0 0 0-16,1-3 1 0,-1 0-3 16,2-4 0-16,-1 0 0 0,-1-4-6 0,-2 0-3 15,-4-3 3-15,4 0-13 0,-4-3-12 16,-2-1-5-16,2-1-11 15,-2 0-9-15,0-3-19 0,0-6-35 16</inkml:trace>
  <inkml:trace contextRef="#ctx0" brushRef="#br0" timeOffset="-149115.04">15851 16103 66 0,'-4'4'114'0,"-1"-4"-26"0,5 0-33 16,0 0-15-16,11-3-16 0,5-4 10 0,5-3-5 16,6-1-10-16,4-1-3 0,2-1-4 15,4 3-1-15,-4 0-4 0,2 5-3 16,-2 3-3-16,-4 2 0 0,0 0 0 15,-6 2-3-15,0 8-11 0,-3 2-11 16,-3 5-16-16,-3 2-28 0,-5 0-50 0,-7 0-65 16</inkml:trace>
  <inkml:trace contextRef="#ctx0" brushRef="#br0" timeOffset="-148270.98">16008 16737 66 0,'0'-5'106'0,"0"1"-54"0,0 3 2 15,0-1-15-15,0 2-9 0,0 0-8 16,0 0-9-16,0 7-8 0,0 4 6 15,0 5-3-15,0 1-3 0,0 1-2 16,0 0 4-16,0 0-1 0,0 0 9 16,0 1-8-16,0-1 0 0,0-3 0 15,0-1-3-15,0-5 1 0,0 0 0 16,-2-3-1-16,0-3 1 0,0-1 2 0,-3-2 0 15,3 0 0-15,0 0 0 0,-2 0-3 16,2-5 3-16,0-5-4 0,2-4-2 16,0-4 2-16,0-2 1 0,0-4 2 15,0-4-3-15,0-1 4 0,0-3-9 16,2 2 11-16,6 3-7 0,3 3 1 15,5 3 0-15,-1 5 0 0,-1 3-1 16,3 3-3-16,-1 4 6 0,-1 3-4 16,-3 3-1-16,3 0 2 0,-7 5 0 15,-2 5-2-15,-2 2 0 0,-4 1 3 0,0 0-2 16,0 1 0-16,0 0 0 0,-4-1 1 15,-2 3-1-15,0 1-1 0,-3 1 0 16,3 0 0-16,0 0 2 0,0-5-4 16,4 1 2-16,0-2 8 0,0-1-9 15,2-1-1-15,0-2-1 0,0 1 3 0,0-3 0 16,0 0-2-16,4-2 1 15,2 0 1-15,4-1 1 0,3-1-2 16,-1 2 0-16,0 0-1 0,1 0 3 16,-1 0-2-16,1-1-2 0,-3 2 3 0,-2 1 1 15,1 0-7-15,-3 1 4 0,2 0 2 16,-6-1 0-16,4-1-3 0,-6 1 0 15,0-2 4-15,2 2 1 0,-2-1-3 16,0 0 1-16,-6 0 2 0,-2 0 1 16,-5 0-4-16,3 0 1 0,-4 0 1 0,1 0 0 15,-1-2-1-15,1 1-1 0,1-3 2 16,2 1 0-16,1 0-2 15,3 0-7-15,2-1-16 0,2-1-20 16,-2 0-43-16,2-1-152 0</inkml:trace>
  <inkml:trace contextRef="#ctx0" brushRef="#br0" timeOffset="-147262.92">18135 16569 11 0,'-4'0'181'15,"-2"0"-149"-15,1 0 8 0,-1 0 1 16,2 0-7-16,0 0-9 0,0 0 0 16,0 0-1-16,2 0-4 0,-3 0 2 15,5 0-3-15,-2-2-1 0,2 1 2 0,0 1-4 16,0-2-4-16,0 0-4 0,0 1-1 15,0-1 0-15,0 0 0 0,0 1-6 16,0 0 2-16,0 1 0 0,0 0-2 16,7-1 0-16,-1 1-1 0,4-1 2 15,3 1 0-15,5 0-1 0,3 0-1 0,2 0 4 16,1 0-3-16,7 0 0 15,4 0-2-15,5 0 3 0,5 0 0 16,1 0-4-16,3-2 4 0,3-1 1 16,0 1 0-16,-1-2-3 0,1 4-2 15,-2-1 5-15,-3 0-1 0,-3 1-2 0,-3 0 0 16,-8-1 1-16,0 0 0 0,-4 0-1 15,2-2 0-15,-2-1 0 0,-4 1 1 16,2-1-1-16,-7 0 0 0,-1 2 2 16,-5-1-2-16,1 0 0 0,-5 2-1 15,1-1 3-15,-3-1-1 0,-2 2-2 0,2-1 1 16,1 1 1-16,-1-1 0 15,-6 1-1-15,0 1-1 0,2-2 3 16,-4 2-2-16,2 0-1 0,2 0-1 16,-2 0 2-16,-2 0 0 0,0 0-3 0,0 0 2 15,0 2 0-15,0 0-3 0,0 1-10 16,0 0-4-16,0 1-9 0,0-2-17 15,0-1-27-15,0-1-71 0,0-2-125 16</inkml:trace>
  <inkml:trace contextRef="#ctx0" brushRef="#br0" timeOffset="-145738.83">19173 15936 1 0,'0'0'80'16,"-5"0"-56"-16,1 0-4 0,4 2 4 15,-4 2 9-15,0 0 6 0,2 0-5 16,-4 3-8-16,0-2 0 0,1 4 3 15,-1 0-2-15,2 2-3 0,2 0-10 16,-2-1 0-16,4 0-2 0,0 1 5 16,0 3 1-16,0-1-4 0,0 4-1 15,4 2-2-15,0 2 2 0,2 1-6 16,1 3 2-16,-3 3-4 0,0 2-1 0,0 4 2 15,-4 4 12-15,0 1-13 16,0 0-2-16,0 3-1 0,0 0-2 0,0-2 5 16,0 1-3-16,0-3 0 15,0 0-1-15,2 1 0 0,0 0 0 0,4-1-1 16,-2 4 1-16,1-4 2 0,3-1-2 15,-4-3 7-15,4-4-9 0,0-2 0 16,-1-4 0-16,-3-3 1 0,0-3 0 16,-2-2 1-16,2-3-1 0,-2 0-1 15,0-1 2-15,0-1 1 0,2-1-2 0,-4-2-1 16,3 1 2-16,-1 0-2 0,0-1 1 15,0 0 1-15,-2-2 0 0,0 0-3 16,0 1 2-16,2-2 0 0,-2 1 0 16,2 2 1-16,-2 0-1 0,0 1 0 15,0 1 1-15,0 2 1 0,0-1-2 0,-4-1-1 16,4-1 0-16,0-1 2 15,0-1-3-15,0 0 3 0,0-4-2 16,0-1 0-16,0-2 0 0,0 0 0 16,0 0 1-16,0 0 4 0,0 0-4 0,0-3-1 15,0-2 2-15,0 0-3 0,0 0 3 16,0 0-2-16,0-1 2 0,0-2 1 15,0 4-2-15,0-4 0 0,0 3 0 16,0-1 1-16,0 1-1 0,0-3-1 16,0 1 1-16,0 0 1 0,2-2-1 0,2 1-1 15,0-1 1-15,4-1 1 0,-1 1-1 16,1-4-1-16,0 0 0 15,0-2 2-15,5-1-1 0,1 1-1 16,-1 2 0-16,3-1 3 0,1 2-3 0,3-5 0 16,3 2 1-16,2-4 1 0,2 2-1 15,-2 1-2-15,1-1 2 0,-1-1 1 16,2-2-1-16,0-1-1 0,2 0 1 15,0 2 2-15,0-1-10 0,0 2 15 16,-4-1-5-16,-5 1 1 0,3 0-2 16,-2 1-1-16,-3-2 0 0,1 0 2 0,-3 0-2 15,-1 0 0-15,-5 2 3 16,-2 4-1-16,-1 4 3 0,-3 3 0 15,0 4 3-15,-4 1 2 0,0 1-3 16,0 0-4-16,0 0-3 0,0 0 3 0,0 0-1 16,0 0-1-16,0 0-1 0,0 0 1 15,0 0-2-15,0 0 1 0,0 0 0 16,0 1 1-16,0 2-2 0,0 0 0 15,0-1 2-15,0-1-1 0,0 0 0 16,0-1 0-16,0 0 0 0,0 0 2 0,-2 0-1 16,2 0-1-16,0 0 3 15,-2 0 0-15,2 0-3 0,-4 0-1 16,4 0 3-16,0-2-1 0,-4-2 0 15,4-1-2-15,-3 0 2 0,1-3 0 0,2-1-1 16,-2-2-1-16,-4-2 2 0,0-1-1 16,-2-1 0-16,-3-1 0 0,-5-2 0 15,-1-1 1-15,-3-4-1 0,-5-1-1 16,2-1 1-16,-4-2 1 0,0 0-1 15,-8-3-1-15,0-2 2 0,-6-1 0 0,-5-3-2 16,-5 1 0-16,-3-1 2 0,-2 2 0 16,6 4-2-16,3 6 0 0,3 5 2 15,7 4 1-15,4 3-2 0,4 5 2 16,11 3 0-16,1 1-3 0,9 3 1 15,6 0-1-15,0 0 2 0,2 0-2 16,0 0 0-16,2 8-2 0,8 4-4 16,7 4-14-16,-1 2-14 0,11 1-17 15,-2 0-21-15,-2-1-73 0</inkml:trace>
  <inkml:trace contextRef="#ctx0" brushRef="#br0" timeOffset="-145035.8">20032 16477 22 0,'0'0'27'15,"0"0"82"-15,0 0-30 0,0 0-34 0,0 0 3 16,-2 0-19-16,0-1-6 15,0 0 0-15,2 0-1 0,0-2-7 16,-2 2 3-16,2 0-4 0,-2-1 3 16,-2 1-1-16,0 0-2 0,0-2 3 0,-2 2-5 15,-5 1-3-15,3 0-1 0,-2 0-2 16,-1 0 0-16,1 5-2 0,0 4-3 15,-3 3 2-15,3 2 0 0,2 3-3 16,-1 2 2-16,-1 4 1 0,2 2-2 16,1 0 0-16,5-1 0 0,0 0 1 15,2-3 0-15,2-1-2 0,7-4-1 16,5-3 3-16,3-1-2 0,3-5 0 15,5-2 0-15,2-5 3 0,0 0-2 16,4-3-1-16,0-8 1 0,-2-4 0 0,0-3 0 16,-4-3-1-16,-5-2 7 0,-3 0 4 15,-5-1-1-15,-10 3-3 0,-2-1 1 16,0-2 1-16,-8 0-3 0,-8 0-1 15,-9 0-4-15,-2 0-2 0,-4 0 2 16,-4 1-2-16,-3 6 0 0,3 5-5 16,0 7-12-16,6 5-15 0,15 0-6 0,10 12 7 15,4 0-59-15,6 4-257 16</inkml:trace>
  <inkml:trace contextRef="#ctx0" brushRef="#br0" timeOffset="-144009.75">20285 16562 0 0,'-2'0'130'0,"0"0"-103"16,-1 0 20-16,1 0-4 16,0 0-12-16,2 0 2 0,-2 0 4 0,2 0-4 15,0 0-3-15,-2-2-4 0,2-1-7 16,0-1-3-16,0 2-1 0,0-1-3 15,0 1-3-15,0-1 1 0,2 0-6 16,0 1 0-16,5 1 1 0,1 1-3 16,0-1 2-16,2 0-2 0,-1 0 0 0,3 1 2 15,3 0-4-15,1 0 3 0,5 0 0 16,1 0 5-16,5 0-4 0,2 0-1 15,2 0 0-15,4 0-2 0,3-2 2 16,3-3-3-16,2-3 2 0,3 2 0 16,1-2-1-16,3 2-1 0,0 1 0 15,-3 0 2-15,3 0-2 0,-3 1 0 16,1 0 0-16,-5 0 1 0,-1 1 0 15,-1 0-2-15,-8 0 1 0,0 0 1 16,-2-1 1-16,-4 0-3 0,2 0 1 16,0-1 0-16,2 0 1 0,0-1-2 0,0-2 1 15,-2 2 2-15,0 0-1 0,-2-1-1 16,-3 1 3-16,-1 2 3 0,-4 0-1 15,-3 2-2-15,-7 1-1 0,-3 0 2 16,-2 1-4-16,0-1 3 0,-4 1 1 16,2 0 0-16,-2-1-1 0,0 1-2 15,0 0 4-15,0 0 3 0,0 0-2 16,0 0-4-16,0 0-1 0,0 0 1 15,0 0-2-15,0 0-1 0,-2 0 0 16,-2 0 3-16,2 0-3 0,-4 0-1 0,4 3-4 16,-3 1-1-16,3 0-8 0,0 3-14 15,2-3-12-15,-2 1-17 0,0-5-50 16,-2 0-136-16</inkml:trace>
  <inkml:trace contextRef="#ctx0" brushRef="#br0" timeOffset="-142754.66">21513 15687 42 0,'0'0'126'0,"0"-6"-83"16,0-2 14-16,0-1-16 0,-3 2-14 15,1-3-3-15,2 1-2 0,-4-2-7 16,4 2 3-16,-4 2-4 0,2-2-3 16,-2 3 1-16,0-1-2 0,0 1 0 15,-5 1-1-15,1 2-6 0,0-1 3 16,-5 1-1-16,-1 2 1 0,-5 1 0 15,-1 0-1-15,-5 1-1 0,-2 9-1 16,-4 3-2-16,-4 3 8 0,0 5 0 0,0 3-3 16,8 2 6-16,6 2-3 0,5 3-5 15,7 2-2-15,7-1-1 0,2 2-2 16,0 0 2-16,13-2 0 0,1 2-2 15,5-1 2-15,1-5 2 0,5-3-4 16,6-4 1-16,4-8 2 0,0-4-1 16,5-9 0-16,-3 0-1 0,-4-7 2 15,-2-6-1-15,-4-2 0 0,-6-3 0 16,-5-1-1-16,-8-1 2 0,-1 0 0 15,-5 1 0-15,-2-1 2 0,-5 1 0 0,-5-1-4 16,-2-1-2-16,-3-1 3 0,-1-1-1 16,1-3 0-16,3 1-3 0,-1 1-11 15,5 7-11-15,2 6 3 0,4 11 3 16,2 0-23-16,-2 15-52 0,-2 4-44 15</inkml:trace>
  <inkml:trace contextRef="#ctx0" brushRef="#br0" timeOffset="-142444.65">21401 15767 58 0,'4'-3'142'0,"0"3"-49"0,-2 0-47 0,2 0-12 16,-2 14 8-16,1 6 10 0,1 8-15 16,-2 5-8-16,4 2-11 0,0 2-1 15,2 1-8-15,5-2-4 0,1 3-4 16,3 0 2-16,6-3 0 0,1-3-4 15,5-4-5-15,4-6-18 0,-2-1-11 0,2-4-28 16,-2-5-74-16,-4 0-147 0</inkml:trace>
  <inkml:trace contextRef="#ctx0" brushRef="#br0" timeOffset="-135374.25">28741 10916 97 0,'0'-5'70'0,"0"1"-32"15,0-1 15-15,0 2-13 16,2 0-7-16,0 1-1 0,0 0-8 16,-2 0-10-16,0 1-1 0,0 0-2 0,0-1-2 15,0 1 1-15,0 0 1 0,0-1 1 16,0 0-2-16,0 0 1 0,0-1 1 15,0 2 3-15,0 0-2 0,-2 1-4 16,0 0-1-16,0 0 4 0,2 0-4 16,-2 0-1-16,2 0-2 0,-4 0 0 0,0 0-2 15,4 1 2-15,-4 2-1 0,2 2-1 16,0 1 2-16,-2 1-4 0,-1 2 3 15,3 2-2-15,-2 1 1 16,2 4-1-16,0 1 0 0,2 5 1 0,0 3-1 16,0 5 0-16,-2 5-3 0,0 2 3 15,0 2 4-15,0 0-2 0,2 0-2 16,0-3 1-16,0 0-1 0,2-5-2 15,2-4 0-15,-2-3 3 0,0-5-1 16,0-3-3-16,2-3 2 0,-2-1 0 0,5-5-1 16,-3 0 0-16,0 0 0 0,-2-2 2 15,2-2-4-15,-2-1 2 0,-2 0 1 16,0-2 4-16,0 0 2 0,0 0 2 15,0 0 1-15,0 0-1 0,0 0-4 16,0-3-4-16,0-1 1 0,0 1 0 16,0-2-1-16,0 2-1 0,0 0 0 15,0 0-2-15,0 2 0 0,0 1-16 16,0 0-22-16,0 3-17 0,0 1-31 15,0 2-188-15</inkml:trace>
  <inkml:trace contextRef="#ctx0" brushRef="#br0" timeOffset="-130920.99">28721 12316 105 0,'2'0'38'16,"2"0"11"-16,-2-4 3 0,-2-1-18 15,2 2 1-15,-2-2 0 0,0 0-8 16,0 1-3-16,0 0-2 15,0 1-3-15,0 2-2 0,0-1-5 0,-4-1 5 16,2 2-3-16,0-1-3 0,2 2-3 16,0 0 3-16,-2 0-2 0,0 0-2 15,-1 0-4-15,3 0 1 0,-2 0 2 16,0 0-1-16,2 1-3 0,-6 2 3 15,4 4-1-15,0 0 1 0,-2 0-2 0,4 2-1 16,0 3 3-16,-2 2 1 0,2 1-5 16,0 7 5-16,0 0 0 0,0 4-4 15,0 2 0-15,0 3 0 0,-2 3 0 16,-5 4 0-16,1 1 1 0,0 0 8 15,2 0-7-15,-2-3-3 0,4 1 0 16,0-3 1-16,2-2 0 0,0-2-1 16,0-4-2-16,2-3 2 0,8-5 1 15,-2-3-2-15,3-4-1 0,-3-3 2 16,-2-5 1-16,0-2-1 0,-6-1-1 0,2 0 0 15,0-2 5-15,3-8-3 0,-3 1-1 16,-2-5 2-16,0 1-3 0,0-1 1 16,0 0-1-16,0 2 0 0,0 1 2 15,0 1-2-15,0 3-3 0,0 3-3 16,-2 4-4-16,0 0-25 0,-1 10-21 15,1 0-24-15,0 0-123 0</inkml:trace>
  <inkml:trace contextRef="#ctx0" brushRef="#br0" timeOffset="-127548.8">28721 13560 3 0,'0'0'148'0,"0"0"-89"0,0 0-16 16,0 0 8-16,0 0-8 0,0 0-3 16,0 0-5-16,0 0-7 15,0 0-5-15,0 0-4 0,0 0 2 16,0 0-2-16,0 0 1 0,0 0-2 0,0 0-2 15,0 0-3-15,0 0-2 0,0 0-2 16,0 0-4-16,0 0 0 0,0 0 0 16,0 0-5-16,0 2 1 0,0 3 5 15,-5 2 1-15,1 0-1 0,4 1-2 16,-4 2-1-16,4 1 2 0,-2 3-4 0,2 1 1 15,-2 4 1-15,0 2-3 0,-2 1 0 16,2 3 0-16,0 5 2 16,-5 5-1-16,3 2 0 0,-2 0 8 0,0-2-4 15,6-1-4-15,0-1-1 0,0-1 0 16,0-1 2-16,0-4-1 0,0-3-2 15,0-5 1-15,0-3 2 0,0-3-2 16,0-2 0-16,0-1 0 0,0-1 2 16,0-4 0-16,0-3-2 0,0-1-2 15,0-1 4-15,0 0 2 0,0 0-3 0,0 0 3 16,0 0 1-16,0 0-3 0,0 0-2 15,0 0 1-15,0 0 0 0,0 0-1 16,0 0 0-16,0 0 0 0,0 0 0 16,0 0 0-16,0 0-1 0,0 0 1 15,0 0 1-15,0 0-1 0,0 0-1 16,0 0 1-16,2 0 1 0,0 0-1 15,0 0-1-15,0 0 1 0,-2 0 1 16,2 0-1-16,0 0-3 0,2 0 2 16,-4 0 0-16,3 0 0 0,-1 0-3 0,-2 0 2 15,0 0 1-15,0-1-4 0,0-1 1 16,2-3-5-16,-2 3 1 0,2 0-6 15,-2 1-9-15,2-1-10 0,-2 0-18 16,6-1-29-16,-2 1-83 0</inkml:trace>
  <inkml:trace contextRef="#ctx0" brushRef="#br0" timeOffset="-121999.48">28541 15152 49 0,'6'0'7'0,"0"0"4"15,0 0 87-15,-2 0-81 16,1 0 9-16,3 0 6 0,-4-1-8 16,0 0 2-16,0-1 5 0,0-1-7 0,-4 1 1 15,2-2 4-15,3 1-8 0,-5-1 1 16,0 0-1-16,0 1-3 0,0-2-4 15,0 2-1-15,0 0-2 0,0-3 3 16,0 2-8-16,0-2 1 0,0 1-4 16,0 0 3-16,-5 0-3 0,-1-1 3 0,-2 1-1 15,0-1-1-15,-5 2-1 0,3-1 0 16,-4 0 3-16,-1 1-1 0,-1 3 1 15,-1 1-4-15,-2 0 3 16,-3 0 1-16,-1 5-5 0,-4 5 2 0,2 4 0 16,-2 3 2-16,5 4-5 0,-1 5 4 15,-2 3-1-15,9 2 0 0,1 3 0 16,7-1-2-16,8 1 0 0,2 0 0 15,10 0-2-15,9 0 1 0,4-1 1 16,6-2 0-16,4-3-2 0,2-6 1 0,7-5 1 16,1-5-1-16,3-7-1 0,3-5 1 15,3 0 1-15,2-7 0 0,-5-7-2 16,1-5 1-16,-6-1 1 0,-7-3 0 15,-12-6 0-15,-5 0 4 0,-5-4 3 16,-7-6-2-16,-6-3 1 0,-4-6-2 16,-2-1-4-16,-14-2 2 0,-9-2-1 15,-2 0-2-15,-14 4 1 0,-9 5 0 16,-10 8-1-16,-8 13 0 0,-8 5 0 15,1 13 1-15,1 5-2 0,12 8 0 0,12 17 1 16,17 10-7-16,14 7-29 0,7 1-42 16,4-1-117-16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8T10:51:46.20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2388 1856 43 0,'0'0'48'16,"0"0"118"-16,0 0-113 0,0 1 8 0,-3 0-3 16,-3-1-23-16,6 2-7 0,-4 0-5 15,0 0-6-15,2 2-2 0,-2-1-4 16,0 0-2-16,-3 2-1 0,5 0 1 15,-4 0-4-15,2 2 1 0,-2 0-1 16,4 0 4-16,-2 0-3 0,2-2 1 0,-3 2-1 16,3-2 2-16,0-1 0 0,-4 0-1 15,2-2 3-15,2 3-3 0,-2-2-3 16,2-1 1-16,2-1-1 0,0-1 0 15,0 0-3-15,0 0-1 0,0 0 1 16,4-11-2-16,12-14 3 0,11-17 3 16,8-14-3-16,9-10-1 0,3-7-1 15,9-4-1-15,6-4 3 0,4-2-2 16,5 3 5-16,-7 9 1 0,-4 9-2 15,-11 8 1-15,-12 10-1 0,-3 9-2 0,-14 8 1 16,-5 9-1-16,-7 4-1 0,-6 5 1 16,-2 4 2-16,0 3 0 0,0 1 0 15,0 1 0-15,0 0-2 0,-8 2-3 16,2 8-4-16,-5 1 1 0,1 3 1 15,2 0-6-15,-1 0-4 0,5 1-1 16,0-4 0-16,2 1-7 0,-2-1-10 16,0 0-6-16,0-3-16 0,-1 1-23 15,1-5-52-15,-4 1-95 0,-4 0 112 16</inkml:trace>
  <inkml:trace contextRef="#ctx0" brushRef="#br0" timeOffset="416.02">2270 1185 28 0,'-13'-7'33'0,"-3"0"77"0,-1 2-103 15,5 0 7-15,-3 1 47 0,7 1-17 16,0 0 0-16,0 2 0 0,3 0-3 16,1 1-5-16,4 0-10 0,0 0-1 15,0 0 1-15,0 0-4 0,0 0-6 0,0 1-3 16,9 8 2-16,7 6 12 0,3 4 1 15,-1 3-5-15,5 4-5 16,4 2-2-16,2 6-5 0,2 1 0 16,8 6-3-16,-2 3-6 0,-2 1 1 15,1 1 4-15,-1-3-5 0,-2 0 0 0,0-1-1 16,-4-3 4-16,0-2-1 0,-4-2-2 15,-3-6-1-15,-1-2-1 0,-2-5 1 16,-3-3-2-16,-3-4 1 0,-1-3 1 16,-2-4 0-16,-1-4-3 0,-1-2 1 15,0-2-10-15,0 0-8 0,5 0-9 0,1-9-4 16,5-6-6-16,-1-4-13 0,3-4-34 15,-2-3-105-15</inkml:trace>
  <inkml:trace contextRef="#ctx0" brushRef="#br0" timeOffset="930.05">3595 1336 142 0,'0'-8'170'0,"-2"3"-116"15,-7-1 20-15,3 1-14 0,0-3-27 16,0 3-3-16,-2 0-6 0,-3 0 1 15,1 0-2-15,-3 1-4 0,3 0-4 16,-6 3 1-16,-1 1-1 0,-4 0-2 0,-3 11-2 16,-5 8-5-16,-4 5 2 0,2 9 3 15,-3 4-4-15,3 4 1 0,5 5 0 16,5 1-6-16,6 1 1 0,9 1-1 15,6-2-1-15,0-1-2 0,13-2-1 16,7-5 2-16,9-6-1 0,6-7 0 16,5-8-2-16,7-7 0 0,9-10-2 15,4-1 2-15,4-13-1 0,0-11 3 16,0-7 2-16,-4-5 1 0,-6-4-2 15,-11-2 1-15,-10 2 0 0,-6 2 1 0,-12 3 0 16,-5 3 4-16,-10 1-3 0,0 3 5 16,-4-5-3-16,-17-1 2 0,-6 0-1 15,-6-2-6-15,-6 2 1 0,0 4-2 16,-3 8 1-16,1 11-1 0,2 10-4 15,-3 1 0-15,7 17-1 0,4 7-3 16,11 3-3-16,11 0-6 0,9-2-19 16,0-1-20-16,15-5-24 0,1-3-100 15,5 0-200-15</inkml:trace>
  <inkml:trace contextRef="#ctx0" brushRef="#br0" timeOffset="1576.09">4262 1295 319 0,'0'-3'42'16,"0"3"10"-16,2 0 21 0,1 0-39 0,-3 0-17 15,2 7-4-15,0 8 9 0,0 9 0 16,-2 4-13-16,0 9 3 0,0 6-5 16,0 5 4-16,-4 3 1 0,-3-1 1 15,1-5 1-15,2-4-3 0,0-9-1 16,2-6-1-16,2-3 0 0,0-8-3 0,0-6-2 15,0-3-2-15,0-6 2 16,0 0-1-16,0 0 1 0,0-13 2 16,8-8 1-16,5-13-5 0,3-8-1 15,5-6 1-15,-1-5 1 0,3-4-3 0,-2-8 0 16,4-1 0-16,4-1 2 0,2 5-2 15,2 7-1-15,4 7 1 0,-2 10 3 16,2 9 0-16,-6 8-2 0,-2 8 0 16,-8 8 2-16,-5 5-1 0,-1 0-3 15,-5 14 2-15,1 4 1 0,-3 4-1 0,-2 7 0 16,-2 5 0-16,0 3 1 0,-2 5 0 16,-2-2-1-16,-2 2 2 15,-10 1 2-15,-5 0 2 0,-1 3-1 16,-9 0 2-16,2 0-2 0,-6-3 0 0,6-6-3 15,2-8-1-15,9-9-1 0,4-10-2 16,1-4 1-16,5-3-4 0,-2-3-2 16,2 0-2-16,2 0-1 0,0 0-2 15,2 0 2-15,0 0-2 0,6-1-8 16,6 1 6-16,5 0 8 0,4 0 3 0,-1 0 0 15,3 0 2-15,0 6 0 0,2 2 2 16,-1 3 0-16,1-1 4 0,2 2 8 16,-2 0-5-16,2-1-5 15,0 0 1-15,-5 0-3 0,-1-3-1 16,0 2-3-16,-1 1 1 0,-1-1 0 0,4 2-7 15,-1-2-10-15,3-2-8 0,2 0-19 16,2-2-24-16,0-3-64 0,2-3-203 16</inkml:trace>
  <inkml:trace contextRef="#ctx0" brushRef="#br0" timeOffset="2408.13">7696 655 7 0,'-10'0'167'16,"-7"0"-82"-16,0 0-32 0,-5 2 19 16,-3 11-23-16,-4 5-9 0,0 8-4 15,-4 10-7-15,-2 15-5 0,-7 12-4 16,-1 12-5-16,0 9 4 0,-3 8 1 15,7 2-2-15,12 1-8 0,13-1-4 0,12-4-4 16,4-6 2-16,22-10-5 0,18-13 1 16,9-10 1-16,13-11 0 0,11-12-3 15,10-6-3-15,10-12-9 0,8-8-14 16,5-2-15-16,1-5-29 0,-3-13-67 15,-7-3-125-15</inkml:trace>
  <inkml:trace contextRef="#ctx0" brushRef="#br0" timeOffset="3361.19">8810 1051 6 0,'-4'5'-6'15,"-2"-1"157"-15,-3-1-97 0,5 0-15 16,0 1 16-16,0 0-21 0,4-2-12 16,0 2-2-16,0-2-4 0,-2 1 3 0,-2 1 1 15,4-4 3-15,-2 1 3 0,2 2-2 16,-2 1-1-16,2 0-3 0,-2 2-8 15,0 0-3-15,0 2-3 0,2 0 1 16,0 3-4-16,0 0 2 0,0 1 1 16,0 0-4-16,0 0 0 0,0 5-4 15,0-3 3-15,0 1 1 0,0 0 1 16,0-3-2-16,0-1-1 0,0 0 3 15,0-1-1-15,0 2 0 0,0-2 0 16,0 2 3-16,0 1 1 0,0 3-2 0,0 4 1 16,0 1-1-16,0 2 1 0,0 1-3 15,0-1 1-15,0-4-2 0,0-2 1 16,0-2-2-16,0-3 0 0,0-1 0 15,0-2 2-15,0-4-2 0,0-2 0 16,0 0 3-16,0-2 0 0,0 0 0 16,0-1-2-16,0 1 4 0,0 0-1 15,0-1-1-15,0 0 1 0,0 0-2 16,0 0-1-16,0 1-2 0,0-1 0 15,0 0 2-15,0 0-1 0,0 0 0 0,0 0 0 16,0 0 1-16,0 0 2 0,0-2-2 16,0-2 0-16,0 0-2 0,0 1-4 15,0 3-3-15,0-2-2 0,0 2 0 16,0 0-5-16,0 0-6 0,0 0-13 15,0-1-22-15,0 0-43 0,0-4-58 0,0-1-96 16</inkml:trace>
  <inkml:trace contextRef="#ctx0" brushRef="#br0" timeOffset="4905.28">8746 1517 0 0,'2'0'101'15,"0"0"34"-15,-2 0-104 0,2 0 4 16,0 0 2-16,-2 0-13 0,0-1-6 0,4 0-3 15,-2 0-2-15,3 1-1 0,1-2-1 16,0-1-3-16,2-1 0 16,5 1 1-16,-3-2 1 0,2-1-4 15,1 0 4-15,1-3-1 0,3-2 7 0,1-1-2 16,1-1-2-16,2-4-2 0,-1 1 1 15,-1-3 1-15,2-2-4 0,-1 1 0 16,-1-4 4-16,-3 0-4 0,1 0 5 16,-3 1-1-16,-3-1-2 0,-3 1-1 15,-6 0 0-15,-2-1-2 0,0 0 1 16,-2 0-3-16,-12-2-1 0,-3 0 0 0,-2 2-1 15,-1 6 0-15,-3 6-2 16,-6 8 1-16,-2 4-1 0,0 4 1 16,0 14-3-16,-2 6 2 0,6 10 2 15,2 7 3-15,1 8-1 0,-1 4 1 0,6 4 2 16,5 2-4-16,7-2 0 0,7-4-1 15,5-4 0-15,11-6-2 0,9-6-2 16,10-5-1-16,4-9 4 0,11-8-2 16,2-7-2-16,6-8-3 0,1 0-2 15,1-9-6-15,0-9 1 0,-6-5-15 0,-2-3-22 16,-5-2-21-16,-7 0-40 0,-7 2-93 15</inkml:trace>
  <inkml:trace contextRef="#ctx0" brushRef="#br0" timeOffset="5532.31">9515 1778 33 0,'-4'4'231'0,"-2"0"-186"0,1-3 9 16,1-1 12-16,0 0-18 0,-2 0-8 15,6 0-6-15,0-9-5 0,0-4-7 16,0-7-5-16,8-5-5 0,9-10 2 15,3-12-5-15,9-12-1 0,9-15-3 16,3-13-1-16,9-8-3 0,3-8-2 16,7 5 1-16,0 6 1 0,-4 13-1 15,-4 15-1-15,-7 11 1 0,-6 11 1 16,-10 8 2-16,-8 9 0 0,-6 8-3 15,-9 8 1-15,-2 5 2 0,-4 3-2 0,0 1 3 16,0 0 2-16,-2 0-8 0,-4 6-7 16,-3 6-4-16,-1-1-4 0,-2 3-5 15,1 1-1-15,1-1-9 0,2 5-8 16,-5-1-9-16,1-1-15 0,-3-2-49 15,-1-4-73-15,-3-1 63 0</inkml:trace>
  <inkml:trace contextRef="#ctx0" brushRef="#br0" timeOffset="5829.33">9558 866 364 0,'4'0'30'0,"1"3"6"16,3 12 31-16,4 9-21 16,5 8-6-16,-1 9 0 0,3 5 2 15,6 7-9-15,0-1-9 0,-1 1-3 0,3 4-7 16,-2-4-2-16,-4-1-3 0,1-4-7 15,-1-5-1-15,-2-4 3 0,4-7-3 16,-5-3-2-16,-1-4 1 0,-1-3-5 16,-3-5-7-16,-1-3-11 0,-2-1-11 15,5-5-10-15,-3-2-20 0,5-5-25 0,-1-1-61 16,-1 0-195-16</inkml:trace>
  <inkml:trace contextRef="#ctx0" brushRef="#br0" timeOffset="6397.36">10362 1379 60 0,'5'-8'172'0,"-3"1"-109"0,-2-1 1 16,0 1-11-16,0 0-14 0,-7 0-3 0,-1 0-3 16,-6 2-6-16,-3 1-2 0,-1 3 0 15,-3 1-4-15,-4 0-6 0,0 16 4 16,-2 4 2-16,7 5 0 15,-3 5 4-15,9 6-8 0,1 1-1 0,3 3-5 16,6 0-3-16,4-5-5 0,4-4-2 16,16-3-3-16,3-6 1 0,2-4 0 15,4-5-9-15,4-3-9 0,4-5-10 16,3-3 1-16,-3-2-19 0,2 0-19 15,-4-8-21-15,-6-4-62 0,-4 2-152 0</inkml:trace>
  <inkml:trace contextRef="#ctx0" brushRef="#br0" timeOffset="7500.42">10594 1690 39 0,'0'0'246'0,"0"0"-203"0,0 0-3 15,6-4 19-15,5-8-20 0,1-4-12 16,2-4-1-16,5-3-2 0,2-4-4 0,-1-5-1 15,5-6-3-15,-4-8 1 0,4-7-5 16,-7-7-4-16,1-9 0 0,-3-6-3 16,-1-4-5-16,-1-1 2 0,-3 5-2 15,-5 11 2-15,-2 17 0 0,-4 14 0 16,0 14 4-16,0 10 8 0,0 6 3 0,0 2-8 15,-6 1 0-15,2 0-3 0,-3 15-3 16,1 7-6-16,-2 8 3 16,-2 4 1-16,1 6 0 0,1 8-2 15,-2 5 1-15,2 8 0 0,-1 0 1 0,7-4-3 16,0-1 2-16,2-5 0 0,0-3 1 15,8-5-2-15,5-2 1 0,3-5 0 16,1-4 0-16,-1-3 0 0,-1-6 0 16,-1-3 0-16,1-2 1 0,-3-4-2 15,3-4 1-15,-1-3 1 0,-4-5-1 16,5-2-1-16,-1 0 1 0,1-6 1 0,1-5-1 15,1-1-1-15,2 0 1 0,-1-2 1 16,1 0 0-16,-5 0-2 16,3 1 0-16,-5 0 3 0,1-2-1 15,-5 2-2-15,-4-2 2 0,0 1 1 0,-2 0-1 16,0 2-1-16,0 1-1 0,-2 1 3 15,0 1 0-15,0 2-2 0,0 1 0 16,0 0 1-16,0 2 1 0,0 1-3 16,0 1 1-16,0 1 1 0,0 1 0 15,0 0 0-15,0-1 1 0,0 1 1 0,0 0-1 16,0 0-2-16,0 0 0 15,0 0 2-15,0 0 0 0,0 0-3 16,0 5 0-16,-4-1 3 0,2 2-2 16,-4 2-1-16,6 1 1 0,-4 5 1 0,0 1-1 15,2 3 0-15,-3 1 0 0,3-1 1 16,0 5 0-16,2-2-1 0,0 4 0 15,0-2 4-15,0-1-1 0,7-2 0 16,3-6-3-16,2-2 1 0,3-6 0 16,3-2-1-16,5-4 1 0,-2-3 2 0,8-12-2 15,0-6 1-15,-3-4-2 16,-1-2 2-16,-6 0 1 0,-3 0-2 15,-5 1-1-15,-5 1 3 0,-6 0 0 16,0 1-3-16,0 5 1 0,-4 7-1 0,-2 5 3 16,-3 5-2-16,3 2-1 0,0 0 1 15,0 4-2-15,2 9-4 0,-5 3 5 16,7 3-1-16,-2 4 0 0,4-1-3 15,0 0-3-15,2-1 5 0,11-1-4 16,1-4 1-16,3-4 6 0,3-4-5 0,5-4 1 16,2-4-2-16,2 0 1 0,0-7 2 15,-2-6-1-15,0-4-2 0,-7 0 4 16,1-1 0-16,-7-2 0 15,-1 0 0-15,-3-2 2 0,-4 2 1 0,-4 1-3 16,-2 1 2-16,0 2 0 0,0 3 4 16,0 3 2-16,0 2-1 0,0 4-2 15,0 2-1-15,0 2-2 0,2 0-6 16,5 0 0-16,1 0 4 0,0 6 1 15,3 3-3-15,-1 2 3 0,2 3 0 16,-1 4-1-16,3-2 0 0,-1 4-1 0,-1-1-1 16,0 1 2-16,3 0-1 0,-5-1 2 15,-2 0 0-15,1 0 1 16,-5-1-2-16,0 0 1 0,-4-2 3 15,0 1-1-15,-10 0 1 0,-7-1 1 0,-4 1 4 16,1-2-2-16,-1 1 2 0,-2-3 0 16,5 1 0-16,1-2-5 0,3-5-1 15,3 0-1-15,3-2 0 0,4-2-1 16,4 0-2-16,0-1-1 0,0-1-5 15,0 0-13-15,2-1-8 0,8 0-14 0,5-2-25 16,-3-14-34-16,5-2-181 0</inkml:trace>
  <inkml:trace contextRef="#ctx0" brushRef="#br0" timeOffset="7711.44">12039 1366 0 0,'0'8'492'16,"0"-1"-456"-16,-2 7-24 0,-11 5 52 0,3 4-8 15,2 4-15-15,0-2-13 0,1 0-10 16,3-1-12-16,4 0-3 0,0 0-4 16,0 0 1-16,4-2-2 0,9-3-5 15,3-3-12-15,5-4-18 0,4-5-22 16,6-6-11-16,0-1-31 0,2-3-91 15</inkml:trace>
  <inkml:trace contextRef="#ctx0" brushRef="#br0" timeOffset="8177.46">12444 1485 145 0,'0'-1'221'0,"0"-1"-143"15,0 2-49-15,0 0 35 0,0 2-29 16,-2 9-26-16,-4 3 4 0,4 2-4 16,2 2-6-16,0 1 0 0,0 2-1 15,4-2 3-15,6-1-5 0,3-2 1 16,1-3 5-16,1-4-6 0,-1-3 0 15,0-3 1-15,-1-3 2 0,-5 0-2 16,0-4-4-16,1-7 0 0,-1-3-1 16,0-2-1-16,-4-2 0 0,3 0 3 0,-7-2 2 15,4-1 0-15,-2 1-2 0,0 0 1 16,0 1 1-16,2 4-3 0,0 0 0 15,0 5-6-15,5 4 2 0,-1 4-1 16,2 2 3-16,1 0 1 0,1 0 1 16,4 7 3-16,7-4-4 0,2 0 3 15,6-2 3-15,2-1-1 0,4 0-1 16,0-1 0-16,5-7 0 0,-5-4 4 15,2-2-4-15,-1-3 2 0,-7-2 3 16,-7-1-5-16,-9-1 0 0,-9 0 1 16,-6 2 3-16,-6 0-1 0,-13 4 1 0,-6 3-2 15,-6 5 1-15,-4 7 7 0,-2 0-4 16,2 8 7-16,0 9 10 0,4 7 5 15,2 6 3-15,0 5-2 0,8 1-8 16,9 0-9-16,10-3-10 0,2-3 0 16,12 0 1-16,15-1-1 0,10-1-3 0,17-7 0 15,18-5 3-15,21-10-15 16,21-6-20-16,14-2-23 0,7-17-26 15,-1-6-64-15</inkml:trace>
  <inkml:trace contextRef="#ctx0" brushRef="#br0" timeOffset="9013.51">14813 1193 1 0,'6'-8'134'0,"-2"3"-2"0,-4-2-81 15,0 0 12-15,0 1-14 0,-2-3-10 16,-6 4-1-16,-2 0-8 0,-1 1-2 0,-3 2-11 15,-1-1-4-15,-7 1-6 0,3 2 0 16,-4 0 3-16,-4 0-2 0,3 5 0 16,-3 7 4-16,0 5 1 0,-2 4-4 15,2 7 3-15,2 2-2 0,5 7-4 16,5 1-3-16,7 2 2 0,8 0-2 15,0-4-2-15,14-1-2 0,7-2 2 16,10-5-1-16,4-3-1 0,6-4-1 16,9-6 4-16,0-6-1 0,6-6-2 15,-1-3 1-15,1-3 0 0,-2-15 2 0,-2-3-3 16,-9-5 2-16,-2-2 0 0,-12 0 2 15,-6-4 2-15,-13 4 3 0,-6-4 7 16,-4 2-3-16,-6 0-1 0,-14-2 0 16,-7 1-5-16,-6-2 1 0,-7-1-4 15,-3-1-1-15,-9 0 0 0,1 1-1 16,-1 5-3-16,6 6 2 0,9 13 2 15,14 6-1-15,7 4-4 0,6 10 1 16,1 8-2-16,7 6-1 0,2 1-10 16,0-1-11-16,17 2-8 0,6-2-27 0,1-2-35 15,5 0-54-15,0-4-193 0</inkml:trace>
  <inkml:trace contextRef="#ctx0" brushRef="#br0" timeOffset="9621.54">15621 924 371 0,'-2'-3'77'0,"-6"3"-68"0,2 0 43 16,2 1-14-16,-3 13-18 0,-1 7 3 15,4 6-3-15,-2 9-8 0,0 6-2 16,-5 6 7-16,3 2-8 0,-4 0 3 15,-1 1 2-15,1-2-1 0,1-3-3 16,1-7 0-16,4-7-1 0,0-7-5 0,-3-7-1 16,5-5 0-16,0-5 1 0,4-4-1 15,0-4-2-15,0 0 1 16,0-1 2-16,0-15 3 0,6-8-5 15,9-7-2-15,1-6 2 0,3-3-2 16,4-6 0-16,1-7 0 0,3-4 2 0,0-6-1 16,4-2-2-16,2-1 1 0,2 6 0 15,1 10 0-15,-1 9-1 0,2 13 0 16,-4 9 1-16,0 9 0 0,-4 6 1 15,2 4 2-15,-4 0 1 0,-2 9-2 16,-7 9-2-16,-3 6 0 0,-7 4 3 0,-6 1-1 16,-2 4-4-16,-2 1 3 0,-14 1 2 15,-9 3 0-15,0-1-2 16,-10 0 1-16,2-1 0 0,-2-1 0 15,-1-5-3-15,5-4 3 0,2-3 1 0,3-7-1 16,1-4-2-16,4-4 0 0,7-5 2 16,5 1-1-16,1-4-2 0,6 0-2 15,-4 0-2-15,6-8 1 0,0 1-5 16,4-1-3-16,10 1 1 0,9 1 2 15,-2 1 0-15,6 5 4 0,-5 0 2 0,1 5 0 16,-2 9 2-16,-3 4 0 0,1 5 2 16,0 1 3-16,1 2 4 0,-1 0 0 15,0-6 1-15,-1-1 2 16,5-3-4-16,-2-3-3 0,1-3-1 0,-3-3-4 15,-3-5 0-15,1-2-1 0,0 0-19 16,5 0-19-16,5-1-40 0,0-10-37 16,4-1-188-16,0-1 96 0</inkml:trace>
  <inkml:trace contextRef="#ctx0" brushRef="#br0" timeOffset="10205.58">16828 481 256 0,'-8'-2'44'0,"4"2"3"15,-2 0 14-15,2 0-10 0,4 8-23 16,0 5-14-16,0 6 11 0,10 7-5 15,7 5-8-15,1 7 0 0,5 8 0 16,0 6-8-16,1 7 2 0,3 8 0 16,0 4-1-16,-2 4 1 0,2-1-5 0,-6 2 1 15,1-1 1-15,-3 2-2 0,-7-2 0 16,-3-3 4-16,-9-4-5 0,0-6 1 15,-11-2 4-15,-9-4 2 0,-7-5-4 16,-4-4 0-16,0-4 0 0,0-5 2 16,-2-4-4-16,2-2-3 0,4-2 3 0,2-5 0 15,10-2-2-15,3-4-15 16,8-2-36-16,4-6-42 0,-4-1-112 15,2 3-46-15</inkml:trace>
  <inkml:trace contextRef="#ctx0" brushRef="#br0" timeOffset="14575.83">3049 3888 125 0,'0'0'27'0,"0"0"-5"15,-2 0 9-15,0 0-10 0,0 0 0 16,2 0 0-16,0 0-5 0,0 0 6 15,0 0-5-15,0 0-6 0,-2 0-3 16,2 0 3-16,0 0-1 0,0 0 1 0,-2 0 1 16,2 0-8-16,0 0 2 0,-2 0 1 15,2 0 1-15,0 0 0 16,0 0 2-16,0 0-5 0,0 0 1 15,0 0 5-15,0 0 2 0,0 0-3 0,0 0 3 16,0 0-4-16,0 0 1 0,0 0-1 16,0 0-3-16,0 0 2 0,0 0 2 15,0 0-4-15,0 0 0 0,0 0 2 16,0 0-5-16,0 0 0 0,0 0-2 15,0 0 3-15,0 0-4 0,0 0 0 0,0 0 1 16,0 0-2-16,0 0 3 0,4 1-4 16,0 3 2-16,0 0 3 0,6 2 0 15,-3 2-2-15,-1 0-1 16,0 1 1-16,0-2 2 0,2 2-2 0,3 0 0 15,-3-1 1-15,0 0 2 0,1 0-1 16,-3-3-1-16,2 1 2 0,-2-1-2 16,0 2 2-16,1-2 0 0,-3 2-3 15,0-1 4-15,0 2-4 0,2-1 0 16,0 1 2-16,3 1 0 0,-1 0-2 0,0 1-3 15,5 0 13-15,-5-1-4 0,0 1-3 16,0-1 1-16,1-3-3 0,-1 3 2 16,2-3 0-16,-1 3-2 0,-3 0 1 15,0 0 0-15,0 1-2 16,2-1 1-16,-1 1 0 0,3 0 0 0,-4 0-2 15,-2 2 0-15,3-1-1 0,-3-3 3 16,0 3-2-16,0-1 0 0,0 2 2 16,2 1 0-16,-2-1-2 0,1 1 0 15,-1 1 2-15,0-2 3 0,0 2-5 16,4 0 3-16,-4-3 2 0,0 2-3 0,3-3-1 15,-5 3 0-15,0-1 1 0,0 0-2 16,-2 2 2-16,4 2 0 0,-4 2 2 16,0-3 9-16,0 3-6 15,0-4-5-15,0-2 1 0,0 2-1 0,4 3-1 16,2 0-2-16,1 1 5 0,-1-2 4 15,-2-2-6-15,2 0-1 0,0 3-2 16,-2-2 3-16,-2 1 1 0,3-1-1 16,-3-3 2-16,-2 0-2 0,0 0-1 15,0 1-1-15,0 1 2 0,0 1 2 0,0 2-4 16,0-3 0-16,0-1 6 0,0-4-3 15,0-3-3-15,0 3 0 0,0-1 1 16,2-2 0-16,0 0 0 0,-2-1-2 16,0 2 3-16,0-1-1 0,0 4 0 15,-2 3 0-15,-2 2 1 0,-3 4 0 16,3-2-1-16,0-3 2 0,2-2-1 15,2-1-1-15,-2 2-1 0,0-1-1 16,2 5 2-16,0-1 1 0,-2 1-3 16,2 0 2-16,-2-2 0 0,-2-3 1 0,2 2-2 15,0-1-1-15,-5 4 2 0,5 1-2 16,-6 0 1-16,4-3 1 0,2-6 1 15,0 0-1-15,0 0-2 0,-2 0 1 16,-1-2 1-16,-1 0 2 0,4-2-3 16,0 1 0-16,-2-1 0 0,0 2 2 15,0 0-2-15,-3 3-1 0,1 0 2 16,0 0 0-16,-2-1-1 0,4-3 0 15,0-1 1-15,1-1 0 0,-1 2-1 16,0 2 0-16,-2 0 1 0,-2 0 0 0,2 0-1 16,-1-2 0-16,1-2-1 0,2 0 3 15,0 1-2-15,0-1-1 0,0 0 2 16,-1 1 0-16,1-2-1 0,0 1-1 15,-2 2 1-15,0 2 2 0,-2 1-3 16,-1 3 0-16,-1-2 1 0,2 0 2 16,1-2-2-16,1-1-2 0,0 0 3 15,-2 1 1-15,0 0-3 0,-1 1-1 16,7-1 3-16,-2 0 1 0,2-2-5 15,2-1 2-15,-2 0 1 0,0-1 1 16,0 0-2-16,0-1 0 0,2 0 1 0,0-1 2 16,-2-1-2-16,2 0-1 0,0-1 3 15,0 0 0-15,0 1-2 0,-2-1 0 16,2 0 2-16,0 0-1 0,0 0-2 15,0 0 1-15,0 0 0 0,0 0 1 16,0 0-2-16,0 0 0 0,0 0 1 0,0 0 0 16,0 0-3-16,4 0-5 15,2-1-7-15,4-5-6 0,7-3-21 16,-1-4-24-16,3-8-35 0,-3-5-87 15,1-9-186-15</inkml:trace>
  <inkml:trace contextRef="#ctx0" brushRef="#br0" timeOffset="30104.72">3154 3954 2 0,'0'0'54'0,"0"0"-7"0,-2 0-13 16,2 0-6-16,0 0-1 0,0 0 0 16,0 0 8-16,0 0-17 0,0 0-6 15,0 0 5-15,-2 0-4 0,2 0-1 16,-2 0-5-16,2 0 1 0,0 0 1 15,0 0 0-15,-2 0-5 0,0 0 2 0,2-2 5 16,0 0 1-16,0 1-2 0,0 1 0 16,0-2 0-16,0 0 2 0,-2 1-6 15,-2-1 5-15,0-2-3 0,-2 1-1 16,1 2-2-16,3-2 4 0,0 3-1 15,0 0-1-15,0-1 0 0,0 1 1 0,2 0-1 16,0 0-3-16,0-1 3 16,-2 0-2-16,2-2 5 0,-2 1-2 15,-2 1 0-15,2-1-1 0,0 0-1 16,0-1-1-16,0 2 0 0,-1 1-3 0,1-2 3 15,2 2 0-15,-2-1-3 0,2 0-2 16,-2 1 5-16,2 0-3 0,0 0 0 16,0-1 0-16,0 0 0 0,0 1 1 15,0 0-3-15,0 0 1 0,0 0 2 16,0 0-2-16,0 0-1 0,0-1-1 0,6-1 3 15,5-2 1-15,3 1-2 0,-1-1-1 16,-1-1 0-16,-2 4 2 16,1-1-2-16,-3 2 0 0,0 0 3 15,1 0-3-15,-1 0 0 0,0 0 0 0,-2 0 0 16,1 0 1-16,-3 0-1 0,4 0-1 15,-2 0 2-15,2 0-1 0,-1 2 0 16,-1 1-1-16,0 2 2 0,4-2-1 16,-1 0 0-16,-1 1-1 0,0-2 2 15,2-1 0-15,1 1-2 0,1-1 1 0,-1-1 2 16,-1 2-2-16,0-2-1 0,-2 0 2 15,-1 3 0-15,-1-3 0 0,-4 0-2 16,4 1 1-16,-2 0 1 16,5 0-1-16,1 0-1 0,4 0 0 0,-1-1 3 15,-1 0-1-15,3 0-1 0,-3 0-1 16,0 0 3-16,-1 1-1 0,-1 0-2 15,-2 0 1-15,1 3 1 0,-1-3-1 16,-2 1-2-16,-2 1 2 0,0 0 1 16,5 1 0-16,1 0-2 0,0 2 0 0,5-2 3 15,-3 0-3-15,-1 0 2 0,1-1-1 16,0-1 0-16,1 1 1 0,-3-1-3 15,0 2 2-15,-1-3 1 0,1 1 0 16,-2 0-2-16,1 0 1 16,-3 1 1-16,0-1-1 0,-2 0-1 0,4 0 1 15,3 0 1-15,-3 1 1 0,0 0-4 16,0-2 2-16,5 0 2 0,1 1-1 15,3-2-2-15,-3 0 1 0,-1 1 2 16,3-1-1-16,-3 2-2 0,-1-1 2 16,-4 1-1-16,1-1 2 0,-3 1-4 0,-2 0 1 15,0 1 2-15,0 1-1 0,5-1 0 16,-1 3-1-16,-2 0 2 0,2-1 1 15,3-1-4-15,-3-2 2 0,4 1 2 16,1-1-1-16,-1 2-1 0,5 0 1 16,-5-2 1-16,2 3-2 0,-1-1 0 15,-1-1-1-15,-3 3 3 0,3-3-1 16,-6 1-2-16,2 2 1 0,-1-4 0 15,-5 2 1-15,4-2-2 0,-4 1 0 16,4-1 2-16,-2 1 0 0,3 0-2 0,3-1 0 16,0 1 3-16,5-1-3 0,-5 0 1 15,4 1 0-15,3 3 1 0,0-2 2 16,-3 2-3-16,-2-2 1 0,3-1 0 15,-3 2 0-15,-1-1-2 0,-1-1 1 16,0 2 2-16,-1 0-2 0,1 0-1 16,-2-1 1-16,-2-1 0 0,3 0 1 15,-5 0-2-15,2 0 0 0,-2-1 3 16,4 1-2-16,-1 2-1 0,-1-1 1 15,-2 3 1-15,8-1 0 0,-1 0-3 0,-1 0 4 16,4 0 1-16,-3-1-3 0,1 2 0 16,3-3 0-16,-5 2 0 0,2-1 1 15,1 2-1-15,-1-1-1 0,1 0 3 16,-3-1-1-16,-2 1-2 0,0 0 0 15,-1 1 3-15,-5-2-1 0,4 1-2 16,-4-1 0-16,4 2 3 0,0-2-1 16,5 2-2-16,-3 0 2 0,2-1 1 15,-1 1-2-15,3 2 0 0,0-1-1 16,7 0 2-16,0 1 2 0,-7 0-3 0,3-1 0 15,-7-1 1-15,0 0 0 0,0-2-2 16,-4 1 0-16,1 0 2 0,-3 0 0 16,0-2-2-16,0 1 1 0,2 2 1 15,-2 1 0-15,6 1-3 0,-2-1 2 16,5 0 1-16,-1-1 3 0,0-1-1 0,3 2-3 15,-3-2 1-15,5 2 0 16,-1-3 2-16,3 2-1 0,-5-3-2 16,-4 2 3-16,3 0-4 0,-7-3 0 15,-2 3 2-15,-2-2-1 0,2 2-1 16,-2 0 1-16,0-1 1 0,0 2 1 0,0 1-3 15,0 0 0-15,4 1 3 0,0 2-1 16,4-1-3-16,1 0 3 0,-1 0 0 16,0 3 1-16,3 0-4 0,5 1 1 15,-1-1 4-15,-3-1 1 0,-2 0-6 16,3 3 2-16,-5-2 1 0,0 1 0 0,3-1-3 15,-5-1 2-15,-2-2 1 16,-2-1 0-16,2-2-2 0,-4-1 1 16,2-1 1-16,-2 2 0 0,0-3-2 15,2 0 1-15,-2 0 1 0,0-2 0 0,2 0-2 16,-2-1 0-16,5 0 2 0,-5 3 0 15,0-3-2-15,2 2 1 0,-2-1 1 16,0 1-3-16,0 0 2 0,0 1 2 16,0-1-3-16,0-1 2 0,0 1-2 15,0-2 0-15,0 0 3 0,0 0-1 0,0 2-2 16,0 0 0-16,0 1 2 0,0-1 0 15,0-1-2-15,0-1 1 16,0 0 1-16,0-1 0 0,0 0-2 16,0 0 1-16,0 0 2 0,0 0 0 0,0 0-2 15,0 0 1-15,0 0 3 0,2 0-3 16,0-1-13-16,0-5-13 0,2-5-21 15,-4-5-59-15,0 1-337 0</inkml:trace>
  <inkml:trace contextRef="#ctx0" brushRef="#br0" timeOffset="32201.84">3239 5573 13 0,'2'2'86'0,"0"-2"24"16,0 0-88-16,-2 0 28 0,2 1-20 15,-2-1-7-15,0 1 0 0,0-1-1 16,3 1-7-16,-1-1 2 0,0 2-3 0,-2 1-2 15,2-3-4-15,-2 1 0 16,0 3 4-16,0-3-4 0,0 2 3 16,0 1 0-16,0-1 0 0,0 0 1 15,0-3-7-15,2 1 2 0,0 1 1 0,-2-1-1 16,2 4-4-16,0-2 1 0,-2 0 2 15,4 2-3-15,0-2-1 0,-2 1 0 16,2 2 3-16,1-3-5 0,-1 2 2 16,2-1 0-16,0-1 2 0,2-1 1 15,3 1-5-15,-1-2 4 0,2 2-1 0,1-3 3 16,1 0-6-16,-3 0 2 0,-3 0 1 15,0 0-1-15,0 0-2 16,3 0 0-16,-1 0 1 0,-4 0 1 16,3 0-3-16,-3-3 1 0,4 2 2 0,0-1-2 15,5-1 0-15,2 2 0 0,1-5 1 16,1 2 0-16,1 0-2 0,1-1 1 15,-2 2 1-15,-3 0 0 0,1-1-2 16,-5 0 1-16,3 2 1 0,-7 0-1 16,0 1-1-16,-4 1 0 0,0 0 2 15,-4 0-1-15,5 0-1 0,-3 0 0 0,2 0 3 16,4 0-1-16,0-3-2 0,1 1 0 15,5-1 3-15,3-1-3 16,-3 0 2-16,3 2-1 0,-5 1 0 16,-2 1-1-16,1 0 2 0,-1 0-2 0,-4 0 2 15,2 0-2-15,-5 0 1 0,3 0-1 16,-4 0 2-16,2 0 0 0,2 0-2 15,0 0 1-15,5 0 1 0,3 0-2 16,3-4 2-16,-3 1-1 0,1-2-1 16,-1 2 2-16,3-1-1 0,-3 1-1 0,-2 1 2 15,1 0 0-15,1 0-2 0,-5-2 1 16,1 3 1-16,-2-1-1 0,-2 2-1 15,1-1 0-15,-5 0 2 16,0 1-1-16,2 0-1 0,0-1 1 0,0 1 1 16,0-3 0-16,5-1-1 0,-1-1-1 15,8-2 3-15,3 2-2 0,0-2-1 16,3 0 1-16,3-1 1 0,-2 0 0 15,0 1-3-15,-5 1 2 0,-1 3 1 16,-5 0-1-16,-4 0-1 0,-3 3 1 0,-3-1 1 16,0 1-1-16,0-1 0 0,0 1-1 15,0-1 3-15,2-1-1 0,0-1-2 16,4 0 0-16,3-1 2 0,1 0 0 15,7-4-2-15,-1-2 1 0,3 3 0 16,2-3 1-16,-3 2-3 0,-3 2 2 16,-3-2 2-16,-1 2-2 0,-5 2-1 15,-4 1 1-15,-2 1 1 0,-2 2 0 16,0-1-1-16,2-1 0 0,0 0 1 15,1 1-1-15,3-1-1 0,-4 0 0 0,4 2 1 16,0-2 1-16,0-1-2 0,7-1 0 16,-1-1 3-16,3-1-1 0,5-1-2 15,-3 0 0-15,1-1 2 0,-1 3-1 16,-5-1 0-16,-1 2-1 0,-5 0 2 15,-2-1 0-15,-4 4-1 0,2-1 0 16,0 0 2-16,0 1-1 0,0-1-1 16,-2-2 0-16,0 1 2 0,4 0-1 15,-1 1-2-15,1-2 2 0,0 1-2 16,0-1 3-16,2-3-2 0,0 2 1 15,3-2 3-15,-1 2-2 0,4-3-3 0,-5 4 1 16,-1-1 2-16,0 0 0 0,0 0-2 16,-2 1 0-16,2 0 2 0,-1-1-1 15,-1 3 1-15,-4-2 0 0,4 0 2 16,0 2-1-16,-2-1-3 0,4-1 0 15,-2-1 2-15,3 2-4 0,-5-2 4 16,4 0-4-16,2-1 3 0,0-3 0 16,3 1-2-16,-1 1 0 0,0 0 2 15,5-1 0-15,1-1-2 0,5 0 0 16,-2 1 2-16,-5 1-1 0,-6 2 0 0,-3 3-1 15,-3-1 4-15,-2 2 0 0,0-3-2 16,0 1-1-16,0 0 3 0,4-1-2 16,-4-1-2-16,2 1 1 0,0 0 1 15,2 1-1-15,2 0-1 0,0-2 1 16,3 0 3-16,-3 0-3 0,-2-2-2 0,2 4 2 15,-4-2 2-15,0 2-2 16,3 1 0-16,-3-4 1 0,0 3-1 16,4-2 1-16,-6 2-3 0,2-1 3 15,0 3 1-15,2-3-2 0,2-1-1 0,1 0 1 16,-1-1 0-16,2 2 0 0,0 0-1 15,-6-1 1-15,5 1 1 0,-7 0 1 16,4 1-4-16,0 0 1 0,-2 2 3 16,0-1-1-16,0 0-2 0,0-2 1 15,0 2 3-15,-2 0 0 0,0 1 1 0,4 0-2 16,-4-1 3-16,2-2-2 0,0 1-2 15,0-2 1-15,1 1-3 16,-1 2 4-16,-2-2-1 0,2 4-1 16,-2-3 1-16,2 0 1 0,-2 1-3 0,0 1 1 15,0-1-1-15,0 2 5 0,0 0-3 16,0 0-1-16,0-1 1 0,0 1-1 15,0 0-1-15,0-1-1 0,0 1 2 16,0 0 0-16,0 0-2 0,0 0 1 16,0 0 1-16,0 0 0 0,0 0-2 0,0 0-1 15,0 0 1-15,0 1-8 0,-2 2-11 16,-5 6-20-16,3-8-30 0,-6-1-134 15</inkml:trace>
  <inkml:trace contextRef="#ctx0" brushRef="#br0" timeOffset="35713.04">2838 3969 49 0,'0'0'21'0,"0"0"-11"0,0 1 27 15,-2-1-11-15,-2 0 1 0,2 0 3 16,0 1-6-16,0-1 2 0,2 0-8 0,0 0-3 16,0 0-5-16,0 0-2 0,-2 0 0 15,0 0-3-15,2 0-3 0,0 1-3 16,0 0 0-16,0-1 2 15,0 1 2-15,-2 1-1 0,2 0 6 0,-3-1-1 16,3 0 6-16,0 0 0 0,0-1 1 0,0 0 3 16,0 0 3-16,0 0-5 15,0 0-2-15,0 0 6 0,0 0-5 16,0 0-2-16,0 0-2 0,0 0-5 15,0 0 0-15,0 0-4 0,0 1 1 0,0-1 1 16,0 0-1-16,0 0 1 0,0 0-1 16,0 1 6-16,0 0-2 0,0 1-1 15,0 0 0-15,3-1 1 0,-1 1 2 16,2-1-3-16,-2 1 0 0,2 0-1 15,-2-1 1-15,4 3-5 0,-2-2 2 16,5 2 1-16,-7-1 0 0,4 2-2 16,-2-1-2-16,0 1 4 0,0-1-1 15,0 1-2-15,3 0 1 0,-1 0 0 16,0 1-1-16,2-1 0 0,-1 0 4 0,-1-3-4 15,0 1 2-15,0 0-3 0,-4 1 1 16,2-1 1-16,-2 1 0 0,3 1-2 16,-3-1 1-16,-2 3 1 0,2-3-2 15,-2 0 3-15,2 1-2 0,2-2-1 16,-4-1 2-16,0 2-1 0,2-2-1 0,0 1 3 15,0-1-2-15,2 2 0 16,-2 0-1-16,-2 1 2 0,2-2 0 0,0-1-1 16,3 2-1-16,-5-3 2 15,0 2 0-15,2 2-2 0,-2-4 1 16,4 3 1-16,-2-2 1 0,-2 1-3 0,4 2 1 15,0 0 1-15,0 0 2 0,0-1 1 16,-2-1-5-16,0 1 4 0,5 1-2 16,-3 2-1-16,0-2-1 0,0 0 3 15,-4-1 0-15,0 1-2 0,0 0 0 16,0 0 1-16,0 0 2 0,0 0-3 15,2 2 0-15,0-1 2 0,-2 0-1 16,0-1-1-16,2-1 0 0,-2 0-2 16,0 2 3-16,2 0-2 0,2 0 1 15,-4 1 2-15,0-3-1 0,0 0-1 0,0 1 0 16,0-1 3-16,0 2-2 0,3-1-2 15,-3 0 2-15,0-2 0 0,0 2-1 16,0 1 0-16,0 0 0 0,2-1 1 16,-2-3 0-16,2 1-2 0,0 2 0 15,-2 1 3-15,2 1-1 0,4 0-2 0,-4 0 1 16,2-2 1-16,-2 0 0 15,0-1-2-15,-2 0 1 0,0 1 1 16,0-2 0-16,2 2-1 0,-2 2 0 16,0-1 1-16,5 1-2 0,-5 0 2 0,0-3-1 15,2 0-1-15,0 2 1 0,0-1 1 16,2 4-1-16,0-2-1 0,0-1 2 15,0 0-2-15,-2 0 1 0,0 0 1 16,-2 0 0-16,0 1-2 0,0-1 1 16,0 2 1-16,0 1 0 0,2-2-2 0,1-1 1 15,-3-1 1-15,4 1 0 0,-4 0-3 16,2 3 2-16,0-2 1 15,0-2 0-15,2 0-2 0,-4 1 1 16,2-1 1-16,-2 1 0 0,0-1-2 0,2 3 0 16,0-1 3-16,0 0-2 0,-2-1-1 15,0 0 1-15,0 0 1 0,2-2 0 16,0 1-2-16,3 2 0 0,-5 0 2 15,2-2 1-15,0 0-3 0,0 0 0 16,-2-1 2-16,0 2 0 0,0-2-2 0,0 3 1 16,0-1 1-16,0 1-1 0,0-1 0 15,0-1 0-15,2 0 0 0,-2-1 2 16,0 0-4-16,0-1 2 15,0 0 2-15,0 2-1 0,4 2-2 0,0 3 1 16,0-1 1-16,0 1 4 0,0-4-4 16,-4-1-1-16,5 1 1 0,-3 3 0 15,0 1-1-15,2 1 0 0,-2-3 3 16,-2 0-2-16,2-4-1 0,2 2 0 15,-4-1 2-15,0-1 0 0,2-2-4 16,-2 0 1-16,0-1 2 0,2 1-1 0,-2 0 0 16,2 0 0-16,-2 0 2 0,0 1-2 15,0 1 0-15,2 3-2 0,1 4 4 16,-1 0-1-16,-2-1-1 15,0-4 0-15,0 0 2 0,0 0-1 0,2 2-2 16,-2 3 1-16,4 1 1 0,-2 1 0 16,-2-4 1-16,2-1-2 0,0-1 1 15,-2-1 1-15,2 7-3 0,-2-2 1 16,0 0 1-16,2-2 2 0,0-3-4 15,0-2 2-15,-2 1 0 0,0 1-3 0,0-3 2 16,0 2 0-16,0-2 2 0,0 1-2 16,0 0-1-16,0 3 1 0,0 1 1 15,0-2 0-15,0 2-2 0,0-4 2 16,0 0 0-16,0-1 0 0,-2 1-1 15,-2 1 1-15,0-1 1 0,0 1 1 16,-2 1-3-16,1 2 0 0,-1 0 1 16,0-2 1-16,2-1-3 0,0-3 0 15,2 1 2-15,2 1 0 0,-2-2-2 16,0 1 0-16,2 1 2 0,-3-1 0 0,3 0-3 15,0-2 1-15,0 3 3 0,-2 0-1 16,0 1-2-16,-2 5 1 0,0 4 0 16,-2 1 0-16,0-1 0 0,2-2 2 15,-1-5 1-15,1 0-2 0,0 2-2 16,0-1 0-16,-2 0 3 0,2-1 0 15,2-3-2-15,-3 1-2 0,3-1 4 16,-2 1-2-16,0-3 0 0,4 3 0 16,-4-2 0-16,0-2 1 0,4 3-2 15,0 0 1-15,-4 0 0 0,2-2 2 0,0 1-2 16,2-2 0-16,-5 1 2 0,3 0-1 15,0 0-2-15,0-1 1 0,-4 1 1 16,4 1 0-16,0 0-2 0,-2 2 0 16,4 0 2-16,-2-1-1 0,0-2-1 15,0 1 0-15,0 0 2 0,-1 0 0 0,3 0-2 16,-4 1 0-16,4-2 2 15,-2 1 1-15,0-3-3 0,2 4 0 16,-4-1 3-16,0 2-4 0,0 3 4 16,-7 6-3-16,1 3 0 0,0-1 5 0,2-3 4 15,5-7-6-15,-1-1-2 0,2 0-1 16,-2 1 1-16,2-1 1 0,0-2-1 15,2 0 1-15,-4-2-2 0,2 0 0 16,-2-1 3-16,4 1-1 0,0 0 0 16,0 0-1-16,0 0 2 0,0-1-1 15,0 0-1-15,0 1 1 0,0-1 2 0,0 1-2 16,0 0-2-16,0 1 1 15,0-1 1-15,0 0-1 0,0 0-1 16,0-1 1-16,0 0 1 0,0 0-1 16,0 0-1-16,0 0 1 0,0 0 1 0,0 0 0 15,0 0-1-15,0 0 1 0,0 0-2 16,0 0 1-16,-2 0-1 0,0 0 2 15,-3 2-2-15,1-1-1 0,4 0-7 16,-2 2-15-16,2-3-22 0,0 0-63 16,0-5-314-16</inkml:trace>
  <inkml:trace contextRef="#ctx0" brushRef="#br0" timeOffset="37442.14">2104 5154 29 0,'0'0'200'16,"0"0"-165"-16,0 0 16 0,0 0-1 15,-2 1-19-15,-4-1-1 0,4 2-7 16,-2-1-5-16,0 2-4 0,4-2 1 15,0 0-2-15,0-1-4 0,0 0-2 16,0 0 1-16,0 0 0 0,0 0 0 0,0 0 5 16,0 0 0-16,0 0-1 0,0 0-2 15,2 0-5-15,4 0 1 0,2 0-2 16,5 0 0-16,1 0 3 15,3 0-3-15,1 0-3 0,-1 0 1 16,1 0 0-16,1 0 1 0,0 0-4 0,-3 0 2 16,1-2 4-16,-3-1-1 0,5 2-3 15,-3-2 1-15,5 2 4 0,0 0 2 16,-3 0-5-16,5-1 0 0,-2 0 1 15,-3 1-1-15,3 0-3 0,0 0 2 16,-5 0 1-16,5 1 0 0,-3-2-2 0,1 1 0 16,-5 1 0-16,1 0-1 0,-3 0 1 15,-1 0-1-15,-1 0-1 0,2 0 2 16,3 0-2-16,-1 0 1 15,-1 1 2-15,1-1-2 0,-1 0 0 0,5 0 0 16,3 0 2-16,0 0 0 0,1 0 0 16,1 0-4-16,-4 0 4 0,-5 0-2 15,1 0 0-15,-7 0 0 0,2 0 0 16,-2 0 0-16,-1 0 0 0,-5 0 0 15,2 0 0-15,-2 0 0 0,6 0 0 0,-6 0 0 16,5 0 0-16,-1 1 0 0,0 0 0 16,6-1 0-16,-1 0 1 0,5 0 0 15,-5 0-1-15,-3 0-1 0,0 0 2 16,-6 0-1-16,2 0 0 0,-4 0-1 15,0 0 3-15,2 0-1 0,-2 0-2 16,2 0 0-16,0 0 2 0,3 0 0 16,-3 0-2-16,4 0 1 0,-2 1 1 15,2-1 0-15,5 0-2 0,3 0 0 16,-4 0 3-16,3 1-2 0,-5 0 0 0,-4 1-1 15,-2-1 2-15,0-1-1 0,0 1-1 16,-2-1 1-16,2 1 1 0,-2 0-1 16,2 0-1-16,1-1 1 0,1 2 0 15,-2-1 1-15,4-1-1 0,-4 0-1 16,2 0 3-16,-2 0-4 0,0 0 4 15,-2 0-2-15,0 1-1 0,0-1 3 16,0 0-1-16,0 0-1 0,0 0 2 16,2 0-1-16,0 0-2 0,-2 0 0 15,0 0 2-15,0 0-1 0,0 0-1 0,0 0 0 16,0 0-2-16,0 0-12 0,0 0-3 15,0 0-6-15,0 0-10 0,0 1-12 16,0 1-10-16,5 0-20 0,-3-2-42 16,2 0-65-16,0 0 93 0,-4-4 62 15</inkml:trace>
  <inkml:trace contextRef="#ctx0" brushRef="#br0" timeOffset="38790.21">2096 4335 2 0,'0'1'138'16,"0"-1"-111"-16,0 0 6 0,0 0 27 16,2 0-21-16,4 0-5 0,-2 0-3 15,1 0 1-15,-1 0-6 16,-2 0-7-16,2 0-4 0,0 0-1 0,2 0 1 15,3 0-1-15,-1 0-6 0,4 0 1 16,-1 0 0-16,3 0-2 0,0 0-2 16,7 0 3-16,-2 0-5 0,6 0 2 15,-3 0 0-15,-1 0 2 0,2 0-2 16,-3 1-5-16,1 1 3 0,0 0 7 0,-3 1-3 15,3-2-1-15,-7 0-4 0,1 0 6 16,-3 1-4-16,3 0 1 0,-5 2-2 16,7-3 0-16,-1-1 4 0,3 0-1 15,-3 0 0-15,1 0-1 0,2 0-2 16,1 0-2-16,5 0-2 0,-2 0 5 15,4 0-2-15,-9 0-2 0,3 0 0 16,-7 0 1-16,1 1 0 0,-7 2-1 16,0-1 0-16,1 0 1 0,-5 0 0 15,2 2-2-15,-4-2 1 0,4 1 1 0,-2-1-1 16,5 0 0-16,-1 0 0 0,4-1 2 15,-1-1-1-15,5 0-1 0,-1 0-1 16,-3 0 2-16,3 0 0 0,-1 0-1 16,-2 0-1-16,-1 0 3 0,-1 0-1 15,-4 0-3-15,0 0 2 0,-3 0 1 0,-1 0-1 16,-2 1-1-16,4-1 1 15,-2 1 0-15,-2-1 1 0,4 2-2 16,0-2 0-16,0 1 3 0,0 0-1 16,5-1-2-16,-5 0 1 0,2 0 1 0,2 0 0 15,3 0-2-15,1 0 1 0,0 0 1 16,-5 0-1-16,-3 0 0 0,0 0 0 15,-2 0 1-15,-2 0 0 0,0 0-2 16,0 0 1-16,0 0 1 0,0 0-1 16,0 0 0-16,0 0 0 0,0 0 0 0,0 0 1 15,0 0-2-15,0 0 1 0,0 0 1 16,0 0 0-16,0 0-1 15,0 0 0-15,0 0 2 0,0 0 1 16,0 0-4-16,0 0 4 0,0 0 0 16,0 0 0-16,0 0-5 0,0 0-4 0,0 0-8 15,-2 2-25-15,-2-1-34 0,-3 1-66 16,1-2-251-16</inkml:trace>
  <inkml:trace contextRef="#ctx0" brushRef="#br0" timeOffset="40723.32">5265 4884 116 0,'0'0'108'16,"0"0"-61"-16,4 0 17 0,-4 0-11 0,2 0-12 16,-2 0-4-16,0-1-8 0,0-1-5 15,2 2-6-15,2 0-2 0,3-2-2 16,1 0-4-16,0-3 0 0,0 4 1 15,3-3-1-15,-1 2-4 0,2-1 0 16,5-2 1-16,0 1 0 0,1 0-1 0,-1 2-1 16,-1 0-3-16,7 2 1 0,0 0-1 15,1 0 0-15,3 0-1 0,-2 0 2 16,2 0-3-16,2 0 0 15,0-2 3-15,4 2-4 0,-2 0 1 0,-2 0 1 16,4 0 2-16,-6-1-2 0,-2 1 0 16,-5 0 0-16,1 0-1 0,-4 0 2 15,1 0-1-15,-3 0-2 0,-1 3 3 16,3 0-1-16,-1 3-2 0,5-3 2 15,0-1 0-15,1 1-2 0,1 0 3 16,2-1-2-16,2-1-2 0,2 0 4 0,2-1-3 16,0 0 1-16,-2 0 2 0,-5 0-1 15,1-2-1-15,-6 0 0 0,-3-1 2 16,1 2-1-16,-3-1-2 15,-1 0 1-15,-5-1 1 0,-2 2-1 0,-2 1 0 16,5 0 0-16,-1 0 0 0,-2 0 1 16,4 0-2-16,3 0 1 0,3 0 0 15,7 0 1-15,-2 0-2 0,-1 0 2 16,-1 0 0-16,-2 0 0 0,1 0-1 15,5-2 0-15,-2-1 1 0,-3 2 0 0,-1 1-1 16,-3-1-1-16,-3 1 2 0,-3 0 0 16,0 0-2-16,0 0 1 0,3 0 1 15,7 0-1-15,5 0 5 0,4 0 5 16,-2 0-6-16,-3 0-2 0,-1 0-2 15,2 1 0-15,-2-1 3 0,1 2-2 16,-1 0-2-16,-5 0 1 0,3-2 2 16,-2 0-3-16,-3 0 2 0,-2 0-1 15,1 0 0-15,-5 0 0 0,-2 0-1 16,1 0 1-16,-3 0 2 0,0 0-1 0,4 0-1 15,0 0 0-15,3 0 1 0,1 0 0 16,0 0-1-16,5 0 0 0,-3-1 1 16,1 0 0-16,4 0-1 0,3-1-1 15,7-2 2-15,2 0 0 0,-2 0-2 16,-6 1 1-16,-13 2 0 0,-1 1 1 15,-3 0-2-15,-4 0 1 0,2 0 1 16,-2 0-1-16,0 0-1 0,2 0 1 16,0 0 0-16,5 0 1 0,-5 0-2 15,6 0 1-15,0 1 0 0,3-1 2 0,-3 1-4 16,0-1 2-16,-3 1 1 0,1 0 0 15,2-1-2-15,1 0 1 0,-1 0 1 16,9 0 0-16,3 0-2 0,5 0 9 16,-4 0-6-16,-7 0-1 0,-7 0-1 15,-5 0 0-15,-2 1 2 0,2 0-1 0,-2-1-1 16,2 3 0-16,0-1 1 15,-4-2 1-15,0 0-3 0,0 0 2 16,2 0 2-16,1 0 1 0,-3 0-1 16,0 0 0-16,0 2 5 0,0-2-3 0,0 0 1 15,0 0-4-15,0 0 4 0,0 0-5 16,0 0 1-16,0 0-1 0,0 1 0 15,0-1 1-15,0 0-3 0,0 0 0 16,0 0 2-16,0 1-2 0,0 2-6 16,0 3-25-16,0-1-15 0,0-5-44 15,0 0-149-15</inkml:trace>
  <inkml:trace contextRef="#ctx0" brushRef="#br0" timeOffset="42210.41">676 4335 34 0,'0'2'195'16,"0"-2"-150"-16,0 2 2 0,0-1 2 16,0-1-22-16,-2 1-3 0,2-1-2 0,-2 0 3 15,2 2-6-15,0-1-1 16,0 0-5-16,0 0 3 0,0-1-1 15,0 0 1-15,0 0-3 0,0 0 5 16,0 0-5-16,0 0 0 0,0 0-6 0,0 0 1 16,0 0-1-16,2-5-3 0,8-4-1 15,3-6 0-15,3-1 3 0,5-1-5 16,-3-3 4-16,3-3 2 0,4-2-3 15,2-5 0-15,4 0-3 0,-2-1 3 16,2 0-4-16,-2 0 0 0,0 3 1 0,-7 2 1 16,-1 3-1-16,-4 3-1 0,-3 2-1 15,-4 4 3-15,1 4 0 16,-1 4-2-16,-8 2-2 0,0 4 4 15,-2-1-2-15,2 1-3 0,0 0 0 0,2 0 2 16,-1 4 0-16,1 4 1 0,2 2-1 16,-2 1 2-16,4 2 0 0,-2 1-2 15,3 1 1-15,3 0 0 0,-2 1 1 16,3 1-1-16,-3-3 0 0,1 0 1 15,-5 2 0-15,6 1-1 0,-6-2-1 16,1 4 2-16,1-3 1 0,-4 2-3 0,0-2 1 16,4-1 1-16,1 0 2 15,-5-2-5-15,2-2 1 0,-4-1 1 16,2-2-2-16,-2-1-2 0,6-1 1 15,-1-2-5-15,-3-1-7 0,0-2 0 0,-2-1-6 16,2 0-3-16,-4 0-11 0,0 0-10 16,0 1-21-16,0 1-33 0,-8-2-87 15,-2 0 56-15,3 0 93 0</inkml:trace>
  <inkml:trace contextRef="#ctx0" brushRef="#br0" timeOffset="42447.42">763 4130 7 0,'0'0'354'16,"6"0"-354"-16,2 1 24 0,3 0 38 0,1 2-29 15,2-2-4-15,3 3-5 0,2-1-14 16,3 3-5-16,7 2-2 0,8 0-1 16,7 2 1-16,5 2-6 15,7-2-16-15,2 0-38 0,-2-4-74 0</inkml:trace>
  <inkml:trace contextRef="#ctx0" brushRef="#br0" timeOffset="43478.48">769 5356 15 0,'0'7'217'15,"2"-2"-168"-15,0 5-6 0,0 5 12 16,0 3-23-16,0 1-13 0,-2 3-6 15,0-1 6-15,0 1-8 0,0 2-2 16,0-1-3-16,0-1 9 0,0-3 2 0,0-4-11 16,0-4-1-16,0-2 5 0,0 0-2 15,0-5 0-15,0 0-3 0,0-4 4 16,0 0-2-16,0 0 5 0,0 0 3 15,0 0 2-15,0-7-4 0,0-5-9 16,0-2 4-16,0-3-2 0,0-2 3 16,0-3-1-16,0-4-1 0,0-3 2 15,0-1 0-15,7-6-3 0,1-3 3 16,2 1-2-16,7-1-2 0,1 3-4 15,-1 4-2-15,3 5 2 0,1 5 2 0,-2 3-3 16,6 4 0-16,-3 2 2 0,9 1-1 16,-4 4 0-16,2 3-1 0,-2 3 2 15,-4 2-1-15,-1 0-2 0,-5 1 0 16,-3 10 1-16,-1 2 0 0,-9 4-2 15,-2 3 2-15,-2 3 1 0,-6 1 1 0,-11 3-2 16,-1 2-2-16,-1-3 1 16,1 0 0-16,1-2-3 0,0-4 2 0,7 1 2 15,0-4 1-15,1-5-2 16,5-1-1-16,2-3 3 0,2-4-3 0,0 0-2 15,0 1 0-15,0-1 3 0,4 0 1 16,7 0-3-16,3 1 1 0,1 1 2 16,3 0 0-16,1 3 0 0,0-2 0 15,1 0 1-15,1 1-1 0,0-2-1 16,-1 3 0-16,-1-2 2 0,-3 1-1 15,-3 2-1-15,1-3 2 0,-8 2-1 0,-4-1 1 16,-2 1-3-16,0 1 2 16,0 0 0-16,0-1 1 0,0-1-2 15,0 1 2-15,-2 1 1 0,-6 1 0 16,-2-2-1-16,-5 2-1 0,-1 0 2 0,-1 1 1 15,-1 2-1-15,-7-1 0 0,2-1 7 16,-2 1-5-16,1-5-3 0,-1 2 0 16,0-1-1-16,0-1-1 0,2-1-9 15,5-1-20-15,1-1-8 0,7 0-21 16,0-4-59-16,1 2-247 0,3-3 286 0</inkml:trace>
  <inkml:trace contextRef="#ctx0" brushRef="#br0" timeOffset="44475.54">6075 4112 0 0,'4'0'124'16,"3"0"-63"-16,-1 0-33 0,-2 0 33 16,2 0-14-16,-4-3-12 0,0-2-1 15,0 1-5-15,0 1-1 0,-2-2-1 16,0 1 1-16,0-1-7 0,0-1 0 15,-6 1-1-15,-2 0-7 0,0 1-1 0,-1 0 0 16,-1 1-3-16,2 1-3 0,-3 2 0 16,1 0-1-16,-2 0-3 0,1 0 2 15,-3 0-3-15,-3 5 3 0,-1 4-1 16,-1 2-3-16,-4 5 0 0,3 1 3 15,1 2-1-15,5 0-3 0,1 2 1 0,5 2 1 16,0 1-1-16,2 0-1 16,6 0 0-16,0 0 1 0,0-1 1 15,8-1-2-15,6-2 0 0,7-7 1 16,4-5 1-16,4-1-4 0,4-6-2 0,2-1 4 15,2 0 0-15,0-12 0 0,3-3-1 16,-3-3 3-16,-4 1 0 0,-6-4-3 16,-9 1 3-16,-3 0 2 0,-7 0 6 15,-6 0-1-15,-2-2 0 0,0 2-1 16,-6-2-2-16,-11-1-4 0,-1 0-1 0,-3-1 2 15,-2 2-2-15,-1 6-2 0,1 5-1 16,2 6-6-16,1 5-1 16,5 0-7-16,3 10-12 0,3 9-17 15,1-1-32-15,-6 2-67 0,5-2-153 0</inkml:trace>
  <inkml:trace contextRef="#ctx0" brushRef="#br0" timeOffset="44839.56">6096 4227 6 0,'8'0'108'0,"-6"0"40"0,2 0-101 15,-2 0 28-15,-2 0-13 0,7 0-22 16,-5 1-7-16,4 5-2 16,-2 4-1-16,2 3-4 0,-4 2-8 0,5 2-6 15,-5 2-1-15,-2 0-4 0,2 1-6 16,-2-1 0-16,0 0 3 0,4 1-8 15,-2 2-14-15,8 1-12 0,5-2-7 16,-1-1-1-16,7-6-114 0,2-3-152 16,-3-2 227-16</inkml:trace>
  <inkml:trace contextRef="#ctx0" brushRef="#br0" timeOffset="46519.66">9976 4174 0 0,'0'1'10'16,"2"-1"160"-16,-2 2-113 0,0-2-26 15,0 0 19-15,0 1-13 0,0-1-13 16,0 0 0-16,0 0-1 0,0 0-2 15,0 0-1-15,0 0 3 0,0 0-7 16,0 0-4-16,0 0 3 0,0 0 1 16,0 0-1-16,0 0-5 0,2 0 0 15,2-6-4-15,7-4-2 0,1-4-2 16,4-3-2-16,5-3 7 0,6-4 0 15,0-1-1-15,2-4-1 0,0 0 4 0,2-6-2 16,0-4 0-16,2-8-3 0,0-1 2 16,-4 0 0-16,2 3-3 0,-6 3 0 15,-3 7 0-15,-3 7 0 0,-7 7-1 16,-3 9-4-16,-5 6 7 0,-2 2 0 15,-2 3-2-15,0 1-2 0,0 0-1 16,4 0 0-16,-2 2-7 0,6 11 5 16,3 3 5-16,1 4 0 0,5 2-1 15,1 2-1-15,-1 2 3 0,-1 0-1 16,3 2 1-16,-3 3-2 0,3 0 3 0,-2 3 1 15,-1 0-5-15,-3-1 2 0,-1-2 1 16,-4-2-2-16,-2-2 0 0,-1-2 0 16,1 0-3-16,-4-4 4 0,2-2-5 15,0-2 4-15,-4-1-1 0,4 0-1 16,0-1-1-16,0-1-2 0,1 1 1 0,-1-2-5 15,2-2-3-15,-4-3-6 16,4-1-3-16,-4 1-1 0,2-3-5 16,-2 1-3-16,-2-2-6 0,3 0-9 15,-3-1-29-15,0-1 3 0,0-2-28 16,-3 0-84-16,-5 0 105 0,-2-5 52 0</inkml:trace>
  <inkml:trace contextRef="#ctx0" brushRef="#br0" timeOffset="46744.67">10193 4027 116 0,'14'-2'268'0,"1"0"-237"0,6 2 1 16,1-2 27-16,5 2-27 0,2-2-11 15,8 1-1-15,7-2-3 0,7-3-10 16,14-1 0-16,5-2-1 0,6 0-5 16,1 3-5-16,-3 1-12 0,-6 5-19 15,-1 0-30-15,-1 0-14 0,4 0-110 0,-2 4-38 16</inkml:trace>
  <inkml:trace contextRef="#ctx0" brushRef="#br0" timeOffset="47976.74">12595 3701 54 0,'2'0'144'0,"0"0"-16"0,0 0-93 16,-2 0 12-16,4 0 1 0,-2 0-17 16,0 0-11-16,3 8-1 0,-3 2-3 15,2 5-2-15,-2 3-5 0,-2 1-2 16,0 2 2-16,0 3-4 0,0 2-1 0,0 2 4 15,0-1-5-15,0-3 0 0,0-2 1 16,0-4-3-16,0 0-1 0,-4-1 2 16,2-1-2-16,0-2 5 0,-3-5-2 15,5-6-2-15,0-2-1 0,0 0 1 16,0-1 0-16,0 0 6 0,-2 0 0 0,2-4-2 15,-2-6 0-15,-2-3-2 16,4-3 2-16,0-2 1 0,0-3-1 16,0-6 2-16,0-4-3 0,4-3 3 15,3-4 1-15,3-2-3 0,0-2-4 0,1 2 3 16,3 0 2-16,0 6-4 0,3 3-1 15,2 6 0-15,1 5 0 0,-1 7-1 16,2 4-1-16,-1 5 3 0,5 3 2 16,0 1-1-16,2 0-3 0,-7 0 1 15,1 12 1-15,-6 1-2 0,-7 5-1 0,-2 0 2 16,-6 2-1-16,0 0 0 0,0 1 0 15,-4 1 1-15,-9 1 3 16,-3-1-3-16,-3-1-3 0,1-1 1 16,-3 0 1-16,0-1-2 0,3-1 2 15,-1 0-1-15,5-4 2 0,-1-2-1 0,5-3-2 16,4-2 1-16,4 0 3 0,2-3-4 15,0-1-2-15,0 2 3 0,8-2 1 16,2 1-1-16,5 3-3 0,1-3 3 16,5 1 0-16,4 1-2 0,-1 1 0 15,-1 1 3-15,0 2 1 0,0-1-1 0,-5-2-1 16,-3 1 0-16,-5 0 2 0,-2-1-2 15,-6 0 0-15,1 0 1 16,-3 0 1-16,0 2-1 0,0 0-2 16,0 0 2-16,-7-2 3 0,1 0-3 0,-4 0-1 15,-1-2 3-15,-3-1-1 0,-3 0 0 16,1 0-2-16,-1-1 2 0,-5 1 0 15,1 1 0-15,-2 1-3 0,0 0 1 16,-3-2-4-16,3 1-14 0,4-1-14 16,3-1-14-16,5 1-28 0,5-1-48 15,2 0-204-15</inkml:trace>
  <inkml:trace contextRef="#ctx0" brushRef="#br0" timeOffset="49104.8">15553 3574 6 0,'6'-4'-6'15,"-2"-1"165"-15,-2-3-64 0,-2 2-48 0,0-1 20 16,0 0-20-16,0 0-12 0,-4 2-5 15,0 0-7-15,-4 2-8 16,-2 1 0-16,-3-2-5 0,-1 3-3 16,-5 1-1-16,-2 0-1 0,1 0 1 0,-3 0-2 15,0 2 3-15,-2 6-1 0,1 3 5 16,1 2-5-16,-4 0 0 0,2 4 0 15,0 2 3-15,1 5-4 0,1 5-2 16,6 2 2-16,3 2-1 0,6 1-2 16,-1 4-2-16,1 2 0 0,6-3 3 0,2-1-2 15,4-3-2-15,19-4 2 0,4-3 1 16,4-3-2-16,4-8-1 0,4-4 3 15,7-5-2-15,1-4 0 16,9-2 0-16,-2 0 1 0,2-10 2 0,-3-4-2 16,-3-3-2-16,-5-3 2 0,-7-3 1 15,-9-1-1-15,-11-1-1 0,-5-1 4 16,-9-1 8-16,-4-1-5 0,0-1-2 15,-9 0 0-15,-5-2-1 0,-7 0-4 16,-1 1 0-16,-7 4-2 0,0 6 2 16,-4 7-2-16,4 10-3 0,0 3 0 0,2 1-2 15,10 12-2-15,5 3-19 0,4 2-13 16,-1 2-25-16,5-3-33 0,0 0-90 15,-2-1-36-15</inkml:trace>
  <inkml:trace contextRef="#ctx0" brushRef="#br0" timeOffset="49448.82">15528 3730 7 0,'2'0'13'0,"0"0"177"0,-2 0-103 0,0 0-56 16,0 0 25-16,4 0-9 0,1 5-22 16,3 6 19-16,0 4-8 0,-2 6-11 15,1 7-6-15,1 1 2 0,-2 5-8 16,4 0-5-16,-1 1-2 0,-3 1-3 15,4-2-2-15,0-1-5 0,5 0-1 16,8 1-18-16,2 1-30 0,3-2-13 16,3-6 23-16,-2-5-307 0</inkml:trace>
  <inkml:trace contextRef="#ctx0" brushRef="#br0" timeOffset="51131.92">14040 2961 9 0,'0'-2'-9'16,"0"-3"84"-16,-2 0 13 0,0 2-44 15,2-2 14-15,0 3-12 0,0 0-16 16,0 2-8-16,-2-1 3 0,0 0-8 16,2 1-2-16,0 0-6 0,0 0-1 15,0 0-2-15,0 0 6 0,-5 5 3 16,3 5 3-16,0 1-4 0,-2 3 0 15,2 4 1-15,0-1-2 0,2 6-4 0,0-1-1 16,0 3 0-16,0 1-5 0,0 2 1 16,0 4-2-16,0 2 1 0,2 1 0 15,0 3 8-15,2-1-9 0,3-1 2 16,-1 3-2-16,-4 0-3 0,4-2 2 15,-4 2 1-15,2 0-2 0,-2 1-1 16,0 1 1-16,-2 1 2 0,0 1-1 16,0 6-1-16,0 3 0 0,0 2 2 15,0-1-2-15,0-4 1 0,0-2-2 16,0-1 3-16,0 0 1 0,4-1-2 15,-1 1 4-15,-3-2 3 0,0 4-1 0,0-3-1 16,0 1 1-16,0 3-1 0,-5 0 1 16,3 1-3-16,-4 3 0 0,-2 1-1 15,0 2-1-15,1 0 0 0,-1 1 0 16,2-1 0-16,-2 1-2 0,4 0 0 15,1 0 2-15,1 1 0 0,2 0 0 16,0-1-3-16,0 0 1 0,0-1 2 16,0 0 0-16,0 0-2 0,-2-2 4 15,-4 3-3-15,2 1 1 0,-4 0-2 16,-1 2 2-16,3-3-2 0,-2-4-1 0,4 1 3 15,-2-2-4-15,2 0 4 0,-1-1-2 16,3 1-1-16,-2 3 2 0,0-1 1 16,-2 2-1-16,0 0-2 0,4 1 2 15,-3-1 0-15,5 1-1 0,0 0-1 16,0 0 1-16,5-1 2 0,1 0-2 15,2-2 0-15,0 1 3 0,1-4 0 16,-3-1-2-16,2-4-2 0,-2 0 1 16,0-2 2-16,-1 0-1 0,-3 2-2 15,0-1 3-15,-2 1 0 0,0 2-1 0,0 0-1 16,-6 0 1-16,1 3 1 0,-1 0 0 15,0 0-2-15,0 1 5 0,2 0 1 16,2-4-3-16,0 2-3 0,-3-2 5 16,5 1-2-16,-2 2-2 0,2-1 1 15,0-1-1-15,0-1 4 0,0-2-3 0,0-4-1 16,0-1 2-16,2-1 0 0,0 0-2 15,3 0-1-15,-3 0 2 16,-2 1 2-16,2-3-4 0,0 2 0 16,2-1 0-16,-2-4 2 0,0 1-2 0,2-4-1 15,-2-2 2-15,0-3 0 0,2-1-2 16,-1 1 1-16,-3-2 0 0,0 0 2 15,0 1-2-15,0-1-1 0,0 0 1 16,0-1 2-16,-3-2-3 0,-1-1 0 16,2 2 2-16,2-1 0 0,-4 0-1 15,4-3-1-15,0 2 1 0,-2-1 2 0,2-4-2 16,0-1-2-16,0-4 3 15,0-2 1-15,0-4-4 0,0 1 1 16,0-4 1-16,0 0 2 0,0 0-3 16,0-1 0-16,0 2 1 0,0 1 2 0,-2 2-3 15,2-1 1-15,0 0 1 0,0 0 0 16,0-1-2-16,0 1 0 0,0-2 2 15,0-1 0-15,0-1-2 0,0-1 0 16,0 0 3-16,0 0-3 0,0 0 1 16,0 0 0-16,0 0-1 0,0-2 0 0,0-3-10 15,0-3-3-15,0-1-10 16,2-3-21-16,4-2-33 0,-4-1-43 0,-2 0-256 15,0 5 300-15</inkml:trace>
  <inkml:trace contextRef="#ctx0" brushRef="#br0" timeOffset="52952.02">9488 4512 0 0,'6'0'10'0,"3"0"84"15,-5 0-6-15,4 0-54 0,-2 0 28 16,0-2-15-16,1 0-21 0,-3 1 2 0,2 1-2 16,-4 0-16-16,2-2 1 15,0 2 1-15,4-1-3 0,1-1-1 16,-3 2-2-16,-2 0 4 0,2 0-4 15,-2 0-1-15,3 0 4 0,-1 0 0 0,4 0-3 16,3 0-2-16,3 0 2 0,3 1 5 16,3 2-5-16,3 2-5 0,2-1 1 15,6 3-3-15,0-2 4 0,4 2-4 16,1 0 1-16,1 1 2 0,6-3-1 15,5 0-1-15,8-2 1 0,0-3 0 16,2 0 2-16,-4 0-5 0,-3 0 2 0,3 0 2 16,-2 0-1-16,0 0 0 0,-1 0-3 15,-1 1 4-15,2 2-1 16,-5 0-1-16,1-1 0 0,0 1 0 15,-7 0 1-15,0 0-2 0,-1-1 1 0,-1 1 0 16,3-2 3-16,1 0-5 0,5-1 2 16,-1 0 3-16,5 0-2 0,-2 0-1 15,-1 0 0-15,1 0 1 0,-2 0 0 16,-5 0-1-16,3 0-1 0,-5 0 2 15,5 0 0-15,-5 0-2 0,-2 0 1 0,3-1 1 16,-1 1-1-16,1 0-1 0,1-1 1 16,3 1 1-16,5-1 0 15,1-2-1-15,6-1-1 0,2 0 2 16,2-3 1-16,0 5-2 0,4-2-1 0,1 0 2 15,-3 1 0-15,0-1-1 0,-2 2 0 16,-2-3 1-16,-2 2 0 0,4 0-1 16,-2-1-1-16,2-1 2 0,2 1-3 15,3-2 4-15,1 1-2 0,6 1 0 16,1 0-2-16,5-1 4 0,1-3-3 0,2 1 0 15,0-1 1-15,1 0 0 0,3 1 2 16,0-2-4-16,-2 0 2 0,0 1 0 16,0 0 2-16,0 1-4 15,-9 2 3-15,-1-1-2 0,-3 1 1 0,-4 1 1 16,5 1 0-16,-3 0-1 0,2 2-2 15,5-2 3-15,2 0 0 0,3 0-2 16,3 0 1-16,0-2 1 0,2 1 0 16,-2-1-2-16,0 0 0 0,-1 2 2 15,-3-1 0-15,0 1-2 0,-3 0-1 0,1 0 4 16,-3-2-1-16,-1 3-2 0,-5-1 0 15,-3 2 2-15,-1 0 0 0,-2-1-3 16,2 2 2-16,-2-3 1 0,0 2 0 16,5 1-2-16,-5 0 1 0,4 0 2 15,-4 0-1-15,0 0-1 0,1 0 3 16,-3 0 1-16,0-1-2 0,-2-2 1 15,-2-1-2-15,-5 0 1 0,-5 1 0 16,-4-1-4-16,-5 1 2 0,-4 1 2 16,-4 1-2-16,-6 1 0 0,-6 0-2 0,-7 0 4 15,-10 0 0-15,3 0-4 0,-7 0 2 16,0 0 6-16,0 0 1 0,0 0-5 15,0 0-4-15,-7 0 0 0,1 0-11 16,-2 0-12-16,0 0-34 0,-7 0-58 16,5 0-239-16</inkml:trace>
  <inkml:trace contextRef="#ctx0" brushRef="#br0" timeOffset="54181.09">10608 4972 9 0,'5'0'189'0,"-5"0"-119"0,6 0-47 15,-4 0 24-15,4-3-10 0,-4 2-1 0,0 1-5 16,0-1-6-16,-2 1-3 0,0 0-4 15,0 0 3-15,0 0-1 0,0 0 2 16,0 0 2-16,0-1-8 0,0-3-5 16,-2 2-2-16,0-1 0 0,-4 1-2 15,2-1-5-15,-2-1 2 0,-5 4-1 16,-1 0-4-16,-1 0 1 0,-3 0 2 15,-1 4-2-15,-1 6-2 0,1 1 2 16,3 5 0-16,-1 5 1 0,3 3-2 16,2 1-1-16,1 2 4 0,1 2-3 0,4 0-1 15,2 2 2-15,2 2 0 0,6-1 0 16,4-1-2-16,13-2 1 0,4-7 2 15,4-5 0-15,8-5-2 0,3-6-1 16,3-5 4-16,5-1 0 0,3-2-2 16,1-12 0-16,-2-4 1 0,-7-3 1 15,-3-2-2-15,-13 1 0 0,-7-1 2 16,-9 2 2-16,-7 0-4 0,-4 0 8 15,-2 0-1-15,-4-1-1 0,-9-2-1 16,-5 0-4-16,-3 1 1 0,-4 1-1 0,-6 1-2 16,2 4-2-16,-4 3 3 0,2 6-7 15,7 5-3-15,7 3 4 0,13 0 0 16,2 12-26-16,2 4-10 0,2 4-13 15,4-3-27-15,4 2-153 0,5-5 24 16</inkml:trace>
  <inkml:trace contextRef="#ctx0" brushRef="#br0" timeOffset="54801.13">12126 5137 24 0,'2'0'-9'0,"0"0"226"16,-2-3-168-16,0-1-14 0,0-2 15 15,0 0-14-15,-2 1-9 0,-6 0 0 0,3 1-3 16,-1-1-7-16,-2 1 0 0,4 0-1 16,0-1 0-16,-5 3-1 15,5-1-2-15,-4 1-1 0,0 0-1 16,-5 0-5-16,-1 2 1 0,-3 0-1 0,-3 0-1 15,1 4 2-15,-2 4-2 0,-1 3 1 16,1 2 0-16,4 4-3 0,-1 4 2 16,7 1-1-16,7 3-1 0,0 2-5 15,4-2 1-15,0 0 4 0,15-2-3 16,1-1-3-16,9-2 4 0,2-4-1 0,6-2 0 15,2-7-2-15,2-4 3 0,3-3 0 16,-1-1 1-16,2-8-2 0,1-6 0 16,-5-4 0-16,-6 0 2 15,2-5-2-15,-8 1 3 0,-11-4 5 0,-4 1 5 16,-5-1-2-16,-5 0 2 0,0-2-2 15,-15 0-6-15,-6-2 0 0,-7 2-2 16,-4 1-1-16,-9 1 0 0,0 6-4 16,-5 6 1-16,-3 7 1 0,3 7 1 15,9 1-4-15,6 5-1 0,12 9-3 0,9 6-15 16,2 8-22-16,2 0-29 0,-3-2-21 15,5 0-122-15,0-6-57 0</inkml:trace>
  <inkml:trace contextRef="#ctx0" brushRef="#br0" timeOffset="55710.18">10768 6138 30 0,'2'-2'-21'0,"-2"-2"288"0,0-3-225 15,0 0 4-15,-7 1 9 0,1 0-23 16,0 0 1-16,2 0-2 0,-2 1-6 15,0-2-7-15,-1 3-4 0,3 1 1 0,-4 1 4 16,0-1-5-16,-5 3 0 0,-1 0 0 16,1 0-2-16,-5 0 0 15,1 10-6-15,1 4 1 0,-5 2 1 16,7 2-4-16,-1 4 1 0,3 2-3 15,6 0 1-15,1 0-2 0,5 1-2 0,0-1 1 16,2-1 0-16,9-1 2 0,3-4-4 16,3-4 2-16,8-1 1 0,8-3-1 15,2-3 0-15,2-2 0 0,4-4 1 16,1-1-2-16,-3-5 2 0,-2-8 0 15,-2-2 0-15,-2-4 0 0,-4-1 0 0,-4-2 0 16,-4 0 1-16,-7 0 1 0,-3 0 0 16,-5 2 4-16,-4 0-1 15,-2 1 0-15,0-1 0 0,-6-2-4 16,-7-1 1-16,-3-2-1 0,-3 1-2 0,-4 1 0 15,-6 3 0-15,-2 4 0 0,-6 5-2 16,2 8-2-16,0 3-1 0,6 2-4 16,6 13-2-16,11 6-19 0,8 1-28 15,2-1-29-15,2-1-46 0,0-1-245 16</inkml:trace>
  <inkml:trace contextRef="#ctx0" brushRef="#br0" timeOffset="56167.21">12153 6046 29 0,'0'0'244'16,"0"0"-198"-16,0 3-29 0,0 4 49 15,0 6-9-15,0 5-7 0,0 5-13 16,-5 3-1-16,-1 3-4 0,-2 5-6 15,2 2-8-15,0 3-9 0,1 2-3 16,-1 0-3-16,2-2 0 0,4-4-3 16,0-4-19-16,2-2-43 0,4 0-54 0,-6-1-275 15</inkml:trace>
  <inkml:trace contextRef="#ctx0" brushRef="#br0" timeOffset="56911.25">10813 7016 0 0,'4'0'0'0,"-2"0"170"0,-2 0-59 16,0 0-71-16,0-1 15 0,0-3-5 16,0 3-9-16,0 0 4 0,0 1-7 15,2 0-13-15,-2 0 0 0,2 0-3 16,5 3 7-16,-1 9-4 0,-2 4-2 0,-4 7 0 15,0 6-7-15,0 6-2 0,-6 6-4 16,-7 2 2-16,1-2 0 0,4-4-4 16,2-7-5-16,6-4-1 15,0-1-3-15,0 2 0 0,8-3-1 0,8-3 1 16,3-6-19-16,8-6-21 0,6-3-17 15,2-5-41-15,4-1 14 0,-4-1-340 16</inkml:trace>
  <inkml:trace contextRef="#ctx0" brushRef="#br0" timeOffset="57481.28">12132 7161 60 0,'0'-4'51'16,"0"-2"141"-16,0-1-175 0,0 0 22 15,0 2-2-15,0 0-6 0,0 1-1 16,0 1 3-16,0 2-4 0,-4 0-8 15,0 1-3-15,-3 0-7 0,-5 0-3 16,0 0 0-16,-5 0 4 0,1 7 3 0,-1 3-3 16,-4 3-2-16,1 3-3 0,-1 2 1 15,-4 4 3-15,7 1-8 0,-5 2 1 16,6 1 3-16,5 2-5 0,2-2 0 15,5 2-1-15,5 0 0 0,3-3-1 16,9-2-1-16,4 0 1 0,5-2 0 16,2-2-3-16,8-4 3 0,0-7-1 15,4-8-8-15,2 0 0 0,0-8 1 16,-3-8 3-16,-3-2 5 0,0-2 0 15,-7 0-1-15,-5 1 3 0,-3-1 0 16,-7-2 7-16,-7-1 3 0,-2 0 2 0,0-1 2 16,-6-2-3-16,-13 2-6 0,-10-1-1 15,-4-4-1-15,-6-1-3 0,-11 0-3 16,-6 3 0-16,-4 4-1 0,7 5-1 15,11 9-5-15,15 4 2 0,13 5-6 16,10 5-19-16,2 14-31 0,-2 2-26 16,-1 3-76-16,-1 0-167 0</inkml:trace>
  <inkml:trace contextRef="#ctx0" brushRef="#br0" timeOffset="58163.32">10795 8296 13 0,'8'-4'315'16,"-2"1"-274"-16,0-2 2 0,2 3 13 15,1 2-6-15,-1 0-11 0,-2 0-9 0,2 8-3 16,1 9-2-16,-1 5-6 0,-4 4-8 15,0 5 3-15,-4 2-1 0,0 1-6 16,0 0 1-16,-2-1-4 16,-6-3 0-16,-2 1-2 0,-1-2 0 0,-1 2-1 15,4 0-1-15,-1-3-1 0,1-4 1 16,8-5-1-16,0-7-8 0,8-1-21 15,11-5-34-15,8-6-26 0,6 0-81 16,6-16-161-16</inkml:trace>
  <inkml:trace contextRef="#ctx0" brushRef="#br0" timeOffset="58717.35">12126 8257 24 0,'2'-3'273'0,"0"-4"-244"16,0 3 2-16,0 1 21 0,-2-1-6 15,0 2-4-15,2 2-7 0,-2 0-9 16,0 0-7-16,0 0-2 0,2 0-10 16,2 2 8-16,-2 8 3 0,2 5 5 15,1 5-6-15,1 6-10 0,-2 4 5 16,2 0-6-16,-2 5 6 0,0 0-3 0,1 0 7 15,-1-1-2-15,-4 0-10 0,0-2-2 16,0-3 5-16,0-1-1 0,-4-4-2 16,-3-1-2-16,3-3-1 0,0-5-1 15,-2-1 1-15,4-3-2 0,-4-3 1 16,1 0 1-16,5-5-4 0,0 0-14 15,0-1-13-15,0-2-19 0,5 0-32 0,3 0-38 16,-2-1-247-16,-4-3 256 16</inkml:trace>
  <inkml:trace contextRef="#ctx0" brushRef="#br0" timeOffset="84861.85">15142 4874 6 0,'0'0'1'15,"0"0"130"-15,0-2-93 16,0 0-5-16,0-2 5 0,0 2-11 15,0-1-3-15,0 0-5 0,0 2-1 0,2-1 2 16,-2 1-1-16,0-1-4 0,0 1-1 16,0-1-1-16,0 0 1 0,0 1-3 15,0 0-1-15,-2 0-3 0,2 1 0 16,-2 0-3-16,2 0-1 0,-2 0-2 15,2 0-1-15,0 0 0 0,0 0 0 16,0 0 0-16,0 0 0 0,0 0 3 0,0 0-1 16,0 0 1-16,0 0 3 0,0 0-1 15,0 0 4-15,0 0 0 16,0 0 2-16,0 0-3 0,0-1-4 15,0-2 3-15,0-2 1 0,0 2 0 0,0-1-3 16,0 0-1-16,0 3 2 0,-5-2-5 16,1 0 1-16,-4 0 0 0,-2 2-1 15,-5-1 1-15,1 0-3 0,-3 2 1 16,-1 0 3-16,3 0 0 0,-1 0-3 15,-1 0 3-15,0 0 4 0,-1 5-3 0,-1 3-4 16,1 0 4-16,-3 2 0 0,7 2-1 16,-3 2 0-16,0 1 0 0,5 2-1 15,0 2 1-15,3-3-3 16,3 3 1-16,4 1 1 0,2-1-4 0,0 2 2 15,0 1 2-15,2-1-3 0,6 1 3 16,3 1-3-16,5 0 2 0,1-2 3 16,8 0 7-16,8-5-7 0,4-3-2 15,6-1 0-15,5-3 0 0,2-4-1 16,-3-2 1-16,3-2 0 0,-5-1 2 0,7 0-2 15,-5-7 0-15,-3-4 3 0,-5-1 1 16,-8-4-3-16,-6 1 3 0,-7-7 3 16,-5-2-1-16,-3-2 2 15,-6-5-2-15,-4-3-2 0,0-1 2 0,-2-4-4 16,-10 1 0-16,-3 2-1 0,-7 3-1 15,-7 6-2-15,-8 5 0 0,-7 3 1 16,-3 5 0-16,-5 6-2 0,-2 5 0 16,9 3 1-16,5 0 0 0,9 10-1 15,13 8-7-15,5 6-10 0,5 6-16 0,2 6-27 16,2-6-42-16,2-1-142 0</inkml:trace>
  <inkml:trace contextRef="#ctx0" brushRef="#br0" timeOffset="89880.14">15301 5931 128 0,'0'-2'25'0,"0"2"11"0,0-1-6 16,0 1-7-16,0 0 2 0,0-1-5 16,0 1-1-16,0 0-2 0,0-1 1 15,0-1 2-15,0 1 1 0,-2 1 4 16,-2-1-6-16,4-2-3 0,0 0 4 15,0 0-6-15,0 2-1 0,0-1 0 0,0 1 4 16,0-1-3-16,0-1-3 0,-2 2 1 16,2 0-3-16,0 0 1 0,0 1-2 15,0-1 3-15,0 0-5 0,0 0 4 16,-3 0 1-16,3 1-5 15,0-1 3-15,0 0 2 0,0 1 2 0,0-2-8 16,0 2 1-16,-2 0-4 0,2 0-2 16,-4 5 0-16,-2 6 0 0,2 3 4 15,-4 3-3-15,8 2 0 0,-4 2-1 16,4 2 3-16,0 0-3 0,-3 3 0 15,3 0 2-15,0 2 0 0,0 2-2 0,0 2 0 16,-2-1 0-16,0 1 1 0,-2-5 5 16,4-4-5-16,0-3 1 0,0-3-1 15,0-1-2-15,4-3 1 0,0 0 2 16,3-2-1-16,-3-1-1 0,2-1-1 15,-2 0 0-15,-2 0 2 0,0 0-1 16,0-3 0-16,0 1 0 0,-2-4 1 16,0-1-1-16,0 0 1 0,0-1 2 15,0 1 0-15,0 0 0 0,-4-1-1 16,4-1 2-16,-4 0 0 0,2 0-2 0,0 0-1 15,2 0 0-15,-2 0 2 0,0-1-3 16,0-3 0-16,0 4 2 0,0 0-1 16,2 0-1-16,0 0-1 0,0 0 2 15,0-1-1-15,-4 1-1 0,1 0-1 16,3-1 0-16,-2 1-3 0,2 0-16 15,0 0-15-15,7 7-18 0,5-3-38 16,-4-4-118-16</inkml:trace>
  <inkml:trace contextRef="#ctx0" brushRef="#br0" timeOffset="94740.4">15284 6964 91 0,'2'-1'61'0,"0"-1"-43"0,0-1 25 15,1-1-1-15,-3 1-18 0,2 1 3 16,-2-1-13-16,0 1 7 0,0 1-5 16,0-3-2-16,0 2-3 0,0-2 4 15,0 0 0-15,0 1 3 0,0-1 4 0,2 0-4 16,-2 1-3-16,0-2 0 15,0 2 3-15,0 1 3 0,0 0-8 16,0-1 2-16,0 0 2 0,0 1-4 16,0-2-1-16,0 1-5 0,-2 1 5 0,0-1 3 15,2 2-6-15,-3 1 0 0,1 0-2 16,0 0-3-16,0 0-4 0,0 0 2 15,-4 9-3-15,4 3 3 0,-2 0-1 16,0 4 0-16,0 1 1 0,-1 3-1 16,-1 5 0-16,2 3 0 0,-2 3 3 0,0-1 16 15,2-1-16-15,-3 0-3 0,5-2 2 16,-2 2 0-16,2-2-3 15,0-1 1-15,2 1 1 0,0-2 0 16,-2-1-2-16,2-1-1 0,0-3 3 0,0-2-3 16,0-3 3-16,0-2-4 0,4 0 3 15,4-4 2-15,-4-1-3 0,1-1 0 16,1-1 2-16,-2 1 0 0,2 1-1 15,0-1-1-15,-2-2 3 0,1-1-1 16,-3-1-3-16,0 1 2 0,2-1-1 0,-2-2 3 16,-2 0-4-16,0 0 1 0,0-1 2 15,0 1 0-15,0-1-1 0,0 0-2 16,0 0 2-16,0 0-1 15,2 0 0-15,-2 0-1 0,0 1 1 0,0 2 1 16,2 0-1-16,0-3-1 0,-2 2 2 16,0-2-1-16,2 0 0 0,-2 1 0 15,0-1 0-15,0 0 1 0,0 0-1 16,2 0-1-16,-2 0 2 0,0 0 1 15,0 0-3-15,0 0 0 0,0 0 1 0,0 3 1 16,0 0-2-16,0-1 0 0,0-1 2 16,0-1 0-16,0 0-1 0,0 1 0 15,0-1 1-15,0 0 1 0,0 0 0 16,0 0-2-16,0 0 4 0,2 0-2 15,-2 0-3-15,0 0-2 0,0 0-1 16,0 0-11-16,0 0-9 0,2 0-18 16,5 0-29-16,1-2-25 0,-2-2-70 15</inkml:trace>
  <inkml:trace contextRef="#ctx0" brushRef="#br0" timeOffset="107366.14">15336 8245 2 0,'0'1'17'0,"0"-1"102"16,0 0-100-16,-2 0 16 0,-4 0-5 15,2 0-9-15,4 0 1 0,0 0 6 16,-3 0-5-16,3-1-5 0,0-1-4 16,-2 1 1-16,2 0-2 0,-2 0 1 0,2-1-1 15,0 1-2-15,0 0-4 0,0 0 6 16,-2 0-5-16,2 1-1 15,0-1-3-15,0 1 3 0,0 0-4 16,-4-2 2-16,4 0-5 0,-2-1 5 16,2 1 2-16,0 0-6 0,-2 0 5 0,-2-1-2 15,2-1-3-15,-2 0 6 0,2-3-3 16,-3 1 1-16,-1-1 1 0,-2 0-2 15,-2 0-2-15,-5-1 0 0,5 5 4 16,-9-2-4-16,3 1 1 0,-3 2 1 16,3 1-1-16,-3 1-2 0,-2 0 0 0,-1 0 0 15,-3 7 0-15,-6 2-1 0,2 3 1 16,-2 2 0-16,4 3-2 15,-2 5 2-15,6 1-1 0,1 2 1 16,1 1 0-16,4 3-1 0,7 2-1 0,-4 0 2 16,5 4 0-16,1-1-1 0,4 0 0 15,0-1 0-15,4-1 1 0,0-2-1 16,4-2 0-16,8-1 1 0,9-2-1 15,4-4 0-15,6-2 1 0,6-2 6 16,6-4 0-16,3-1-2 0,3-1 1 0,5-2 0 16,0-4 1-16,0-1-2 0,-3-4-2 15,-3 0-1-15,-7 0 4 0,-6-10 4 16,-6 0 1-16,-6-3-1 15,-4-1 0-15,-5-2 0 0,-1-3 0 0,-3-4 0 16,-2-4-2-16,0-3 0 0,1-4-5 16,-9-3-2-16,0-3 5 0,0-7-5 15,0-1 1-15,-11-5 0 0,-3-2 0 16,-3 1-3-16,-1 1 1 0,-3 6 2 15,7 7-3-15,-1 9 1 0,5 10 0 0,2 8 1 16,-3 5 1-16,3 6-2 0,-11 2-1 16,-3 3 0-16,-5 13-1 0,-2 9-7 15,-2 4-19-15,4 6-28 0,-4-7-39 16,0 0-116-16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22T10:06:14.21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25479 926 10 0,'-6'1'114'0,"2"1"-11"0,-4 1-63 15,6-2 17-15,-5-1-18 0,3 0-13 16,0 0-7-16,2 1 2 0,-2 1-1 16,2-2-1-16,2 0-4 0,-4 0-2 15,2 0 0-15,0 1-1 0,0 0 5 16,0 1-5-16,-5-1 1 0,3 2 0 15,0-1 0-15,-4 0-2 0,4 1-2 16,0-1 3-16,1 1-3 0,1-2-2 0,-2 0 0 16,2-1-1-16,0 2 4 0,-2-1-4 15,4 0 0-15,-2 1 1 0,0 0 4 16,0 0-2-16,-2-1-5 0,2 0 3 15,0-1 0-15,-3 1-2 0,5 1-3 16,0-1 3-16,0-1 1 0,0 0-5 16,-2 0 1-16,2 0-2 0,0 0 2 15,0 0-6-15,7 0 1 0,7 0 3 16,9 0 2-16,2 0 1 0,8-4-3 15,2-4 0-15,2 2 1 0,4-1-2 0,3-1-1 16,1 1 2-16,5 2 4 0,-7 0-4 16,-1 1-2-16,-5 0 2 0,-4 1 1 15,-6-2-1-15,0 1-1 0,-9 3 1 16,-1-1 3-16,-7 0-4 0,-4 2 0 15,-4 0 2-15,-2 0 1 0,2 0-3 0,0 0 0 16,1 0 1-16,-3 0 2 16,4 0-4-16,0 0 0 0,-2 0 3 15,2 0 0-15,-2 0-5 0,-2 0-1 16,2 0 0-16,-2 0-4 0,0 2-7 0,0 2-3 15,-2 3-3-15,-6 0-11 0,0 1-15 16,-1 1-19-16,-3-1-16 0,-3-1-81 16,-1-1-101-16</inkml:trace>
  <inkml:trace contextRef="#ctx0" brushRef="#br0" timeOffset="286.01">25758 989 203 0,'2'0'212'0,"-2"0"-159"16,0 0-8-16,0 0 1 0,0 6-3 16,0 8-13-16,0 6-2 0,-6 5 1 15,-2 5-6-15,-4 2-8 0,-3 2-3 0,1 1 2 16,1 1 1-16,-1-1-5 0,3-3-1 15,3-3-3-15,2-5-1 0,4-3-4 16,2-4 1-16,-2-3-3 16,2-5 0-16,0-2 1 0,2-5 1 0,8-2-5 15,3 0-5-15,3-2-9 0,5-12-16 16,0-6-13-16,1-4-11 0,3 0-27 15,-2-3-28-15,-3-3-137 0</inkml:trace>
  <inkml:trace contextRef="#ctx0" brushRef="#br0" timeOffset="729.04">26281 973 29 0,'-6'2'4'0,"2"2"120"0,-8-1-49 15,3 0-32-15,1 2 7 0,-2-1-12 16,-1-1 1-16,3-1 1 0,4 2-3 15,0-4-6-15,0 2-4 0,-2 1 1 16,1-3-1-16,-1 1-7 0,4-1-5 16,0 0-1-16,2 0-1 0,0 0-5 15,0 0-5-15,2 0-4 0,8 0 2 16,5 0 2-16,4 0 0 0,3-4-2 15,5 1-1-15,2-1 2 0,4 0-3 16,2 2 1-16,3-3 4 0,3 2-1 0,-2 0-2 16,0-1 4-16,1 1-1 0,-3-1-1 15,-8 0-2-15,-2-1-1 0,-9 3 2 16,-5 0-1-16,-3 1-2 0,-6 1 1 15,-2 0 2-15,-2 0-3 0,0 0 1 16,0 0-1-16,-4 0-6 0,-10 0-6 16,1 1-3-16,1 5-7 0,-3-1-4 15,3 1-14-15,2-1-25 0,-1 1-27 16,-3 0-106-16</inkml:trace>
  <inkml:trace contextRef="#ctx0" brushRef="#br0" timeOffset="1002.05">26482 1003 90 0,'4'2'227'0,"-4"3"-136"0,0 3-65 15,0 5 32-15,0 1 9 0,0 4-22 16,0 4-11-16,-10 1 0 0,3 3-9 0,1 1-6 15,-2-2-6-15,0 1 0 0,2-1-7 16,-3-1-5-16,1-1 5 0,2-1-2 16,-2 0-2-16,-1 0-3 0,3-1 3 15,0-1-1-15,0-3-2 0,4-5 0 16,2-4-13-16,0-5-10 0,0-2-6 15,10-1-14-15,0 0-9 0,5-9-25 0,-5-5-32 16,5-6-171-16</inkml:trace>
  <inkml:trace contextRef="#ctx0" brushRef="#br0" timeOffset="1534.08">26850 948 47 0,'4'0'-8'0,"-2"0"227"15,-2 0-141-15,0 0-18 0,0-2-4 16,0 2-2-16,0 0-10 0,0 0-11 16,0 0-8-16,0 0-11 0,0 0-5 15,0 1-4-15,0 7 3 0,0 1 1 0,0 4-1 16,-4 4-2-16,0 2 1 0,0 2 10 15,-1 2-11-15,1 3 1 0,-2 1 2 16,0 2 2-16,-2 4-5 16,-1 3 0-16,3-1 0 0,-2 1 6 0,0-2-7 15,1-5-3-15,-1-1-1 0,2-4 4 16,4-5-4-16,0-3-2 0,2-5 3 15,0-4-2-15,0-3 0 0,6-3-1 16,6-1 3-16,3 0 2 0,6-7-2 16,3-4-3-16,1 1 0 0,2 1 2 0,-4 1-2 15,4 1 1-15,2 2 1 0,2 0-2 16,0 1 1-16,0 1 2 0,0 1-4 15,-9 1 4-15,-1 1-4 0,-6 0 3 16,-1 0-4-16,-4 0-5 0,-1 0-1 16,1 0-3-16,0 3-2 0,3-1-3 15,1-1-10-15,3 0 2 0,-1 0-8 16,1 0-11-16,-1-1-26 0,-1 0-19 15,-5 0-95-15,-4 0-56 0</inkml:trace>
  <inkml:trace contextRef="#ctx0" brushRef="#br0" timeOffset="2373.13">25521 1738 0 0,'0'1'62'0,"0"0"-62"0,0 0 2 0,0-1 132 15,-2 0-58-15,-3 0-50 0,3 0 7 16,2 0 5-16,-2 0-7 16,2 0 1-16,-2 0 2 0,0 0-6 15,2 0 2-15,0 0-5 0,0 0-3 0,0 0-1 16,0 0-9-16,0 0-2 0,0 0-3 15,2 0-2-15,9 0-2 0,3 0 1 16,9 0 6-16,4-2-8 0,8-2 1 16,6 1 0-16,11-1 1 0,6 0-4 15,6 1-1-15,8 2 2 0,7 0 2 16,5 0-3-16,7 0 0 0,2 1 1 0,-4 0 0 15,-2 0-1-15,-6 0-2 0,-7 0 3 16,-1 0 0-16,-9 0-3 16,2 0 2-16,-8 2 0 0,-5-2 1 15,-5 0-2-15,-9 0 2 0,-8 0-2 0,-8 0 3 16,-4 0-1-16,-5 0-1 0,-6-1 3 15,1-2 5-15,-7 2 2 0,0-3-1 16,0 1-3-16,0-1 2 0,-2 1-4 16,0-1-4-16,0 2-1 0,0 1-3 15,0-1-14-15,0 2-16 0,0 0-22 0,-4 0-52 16,-3 0-113-16</inkml:trace>
  <inkml:trace contextRef="#ctx0" brushRef="#br0" timeOffset="3740.21">29175 958 63 0,'-2'0'34'16,"0"0"54"-16,0 0 59 0,0 0-104 16,-2 0 1-16,2 0-8 0,-2 0-2 0,0 0-3 15,4 0-2-15,-2 0-9 0,2 0-7 16,0 0 2-16,0 0-3 0,0 0-2 15,-3 0-1-15,3 0 4 0,-2 0-2 16,2 0-2-16,0 0-5 0,0 0 1 16,0 0-2-16,0 0-1 0,0 0-2 0,0 0 0 15,7 0 0-15,5 0 1 0,7 0 2 16,5 0 4-16,5 0 0 15,0-2-7-15,6-2 2 0,5 2 0 16,-1-1 3-16,0 2-3 0,-4-1-2 0,3-1 2 16,-5 3-2-16,-2-2 4 0,-4-1-3 15,-9 3 0-15,-3-3 2 0,-11 2-2 16,0 1-1-16,-4 0 0 0,0 0-5 15,0 0-8-15,-8 0-9 0,-9 0-24 16,-8 0-28-16,-2 2-12 0,-6 5-28 0,-4-1-192 16</inkml:trace>
  <inkml:trace contextRef="#ctx0" brushRef="#br0" timeOffset="3990.22">29055 1117 321 0,'-2'11'72'0,"2"3"-63"16,7-1 20-16,7 3 2 0,11-2-4 15,2 1-2-15,8-2-1 0,0 2-11 16,6-1-6-16,-3 1 8 0,-1 1-8 15,-4-1-2-15,-4-1-3 0,-6-2 0 0,-5-2 4 16,-12-3-3-16,-2 0-1 0,-4-3 0 16,0 3 5-16,-6 0 5 0,-12 0 2 15,-3 2-8-15,-8 0 2 16,2 0-4-16,-4 1-3 0,2-1-1 0,2-1 0 15,7-2 2-15,1-1-3 0,5-2-1 16,3-1-4-16,7-1-14 0,4-1-8 16,0 0-14-16,4-2-42 0,9-9-24 15,5-3-133-15</inkml:trace>
  <inkml:trace contextRef="#ctx0" brushRef="#br0" timeOffset="4665.26">29922 1150 64 0,'2'-2'39'0,"-2"1"107"15,2 1-41-15,-2 0-58 0,0-1-5 16,0 1-4-16,2 0-1 0,-2 0-6 16,0 0-5-16,0 0-7 0,0 0-9 0,0 5 1 15,0 5-3-15,0 5 3 0,-2 5-7 16,2 2-2-16,0 2-1 0,0-1-1 15,0 1-1-15,0 1 1 0,6-1 1 16,0-3-1-16,2-2 0 0,1-3 0 16,1-6 0-16,0-3 3 0,3-5-3 0,3-2 2 15,1 0 1-15,-1-9 4 16,3-5-2-16,-3-4 7 0,-1-2-1 15,-1-3 3-15,1-2-1 0,-3-1-2 16,1-1-1-16,-5-2 1 0,-2 2-8 0,-2-2 0 16,-2 2 2-16,2-1-4 0,-1-1-2 15,-3 5 0-15,2 8 2 0,-2 7-6 16,2 6-2-16,-2 3-9 0,0 0-11 15,2 1-27-15,0 9-9 0,2 2-19 16,-4 1-46-16,0 1-244 0</inkml:trace>
  <inkml:trace contextRef="#ctx0" brushRef="#br0" timeOffset="4931.28">30525 1504 445 0,'0'0'139'0,"0"0"-113"16,0 0-5-16,0 0-12 0,0 0-8 16,-4-1-3-16,0-1-14 0,-4 2-61 15,-1-4-87-15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08T10:57:09.86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4911 2152 42 0,'0'0'39'0,"0"-3"-23"0,0 3 12 16,0-2 1-16,0 0-13 0,0 2 2 0,0-2 3 15,0 0-4-15,0 2 7 0,0-1-14 16,-2-2 2-16,2 1 2 0,0 1 1 15,0-1-2-15,0 0 0 0,0 2 1 16,0 0-2-16,0-1-4 0,0 1 6 16,0 0 1-16,0 0-2 0,-2 0-3 15,2 0-2-15,0 0 1 0,0-1 0 16,0 1-1-16,0 0 7 0,0 0-5 15,0 0-1-15,0 0 0 0,0 0 1 16,0 0 0-16,0 0-1 0,0 0-2 0,0 0 0 16,0 0-1-16,0 0-2 0,0 2 0 15,0 6 7-15,0 0-3 0,0 3-2 16,0 2 2-16,0 2-2 0,0 5 2 15,2 1-4-15,0 3-3 0,1 2 4 16,-3 4 0-16,0 2-3 0,2 6 0 16,-2 1 1-16,0 2 1 0,0 1-3 15,0 1-1-15,0 0 6 0,0-1-3 16,-5 1 1-16,1 0-1 0,4 1 1 15,-6-1 4-15,6-1-6 0,0-1-1 0,0 4 1 16,0 0 5-16,0 2 2 0,0 0-5 16,0-2 2-16,0-2-1 0,0 0-2 15,0-2 0-15,0-4 2 0,0-2-3 16,0 0-1-16,0-3-1 0,0-1 5 15,0-3-3-15,0-4-1 0,0-3 1 0,0-5 0 16,0-3-3-16,-2-2 2 16,2-1-1-16,0-1 1 0,0 0 0 15,0 0-1-15,0 2-1 0,-2 0 4 16,2 0-2-16,0-1-2 0,0-1 1 15,0-2 1-15,0 0 0 0,0-2-2 0,0-1 1 16,0-3 1-16,0-1 0 0,0 0-1 16,0 1 1-16,0-1 2 0,0 0-1 15,0 0 1-15,0 0 1 0,0 0 1 16,-2 0 2-16,0 0-4 0,0 0-1 15,-2-1-1-15,2-3-3 0,0-1-7 0,-3 0-9 16,3-3-7-16,0-2-12 16,2-3-12-16,0-4-21 0,0-5-59 15,0-7-130-15</inkml:trace>
  <inkml:trace contextRef="#ctx0" brushRef="#br0" timeOffset="1524.08">4971 2160 128 0,'0'0'30'0,"0"0"-7"0,0 3 27 15,0-3-13-15,0 1-16 0,0-1 1 16,0 0-3-16,2 0-5 0,-2 1-4 15,3 0-1-15,-1-1-1 0,-2 2 10 0,2 0-11 16,2 0 6-16,2 1 5 0,2-1-3 16,-2-1 1-16,1 0-3 0,5 1 4 15,-2 0-4-15,3 0-3 0,1 0 0 16,-1-1 2-16,1 2-4 0,-1-2-3 15,1 3-3-15,1 1 6 0,1-1-5 0,3 2 0 16,-3 1-1-16,5 2 2 16,2 2-2-16,1 0-2 0,3-1 7 15,2 2-1-15,-4 0-6 0,2 1 1 16,2 0 1-16,-2-1 2 0,2 1 3 0,-2 1-1 15,1 0 1-15,-3 2-2 0,2-3-4 16,-6 2-1-16,-3-1 2 0,5 0 1 16,-4 2-1-16,-1 0-2 0,3 1-1 15,-2 0 6-15,1 0-3 0,-1 1 1 16,2 2 0-16,1-3 5 0,-1 4-4 0,0-2-4 15,1 2 4-15,-1 3 0 0,6-1-3 16,-4 3 0-16,-5 1 2 16,1-1-3-16,-3-1 1 0,-1 1-1 15,-3-2 4-15,-3 2-1 0,3 0 0 0,-6-2-1 16,0 0-3-16,-1 1 7 0,-1 0-4 15,-2-1 1-15,0 1 0 0,0-1 1 16,-2 0-1-16,0 2 0 0,0-2-1 16,0 0-1-16,0 0 2 0,0-2-2 15,0 2 0-15,0-1 4 0,0-2-3 16,-4-4-2-16,0 1 0 0,-3-5 2 0,1-1 0 15,0 2-2-15,-2-4 2 0,-1 0 1 16,-1 1-1-16,0-4-3 16,-3 4 2-16,-1-1 1 0,2 1-4 15,-3 0 4-15,3-1-2 0,1 0-1 0,1 0 1 16,0-2-1-16,-1-1 1 0,-3 2 2 15,-1-1 0-15,5 0-4 0,-4 0 4 16,-1-1 0-16,-1 4-2 0,-5 1-2 16,0 1 3-16,1 0 1 0,1-4-1 15,2-5-2-15,5 0 2 0,-7-2 1 0,3-2-1 16,-3 2-1-16,-4-2 2 0,3 1-2 15,-5 1 1-15,-2-1-1 16,-2 4 0-16,0 0 3 0,-4 2-4 16,6-1-1-16,0 0 4 0,3 0-1 0,3-1 1 15,4-1-1-15,3-1 2 0,6 0 1 16,-1-2-3-16,3-1 0 0,0 1 1 15,0 2 0-15,0-2-3 0,1 2 1 16,-1-1 0-16,6-2 1 0,-4 1-2 16,2-1-1-16,2 0 1 0,0 0 0 0,0 0-14 15,0 0-10-15,2 0-6 0,4 0-2 16,5 0-9-16,-1-1-18 0,0-6-38 15,1-2-51-15,-3-1-99 16</inkml:trace>
  <inkml:trace contextRef="#ctx0" brushRef="#br0" timeOffset="3372.19">6327 2930 113 0,'0'0'26'0,"0"0"0"15,0 0 17-15,3 0-13 0,-3 0-12 16,0 0 5-16,0 0-1 0,0 0-2 16,0 0-5-16,0 0 0 0,0 0-3 15,-3 0 0-15,3 0 0 0,-4 0 2 16,4 0-1-16,0 0-1 0,-2 0 3 0,2 0-3 15,-2 0 2-15,0 0-8 0,-2 0 3 16,0 0 1-16,-2-2-5 0,-1 2 1 16,1 0 1-16,0 0 0 0,-2 0-3 15,0 0 1-15,-1 0 2 0,1 0 0 16,-4 0-2-16,-1 0 1 0,1 2 1 15,-1 2 2-15,3-1-3 0,0 2-1 16,-1 1 1-16,-1 1-1 0,0-1 0 16,-1 2-5-16,1-2 3 0,3 4-1 15,-1 0 2-15,2 3-2 0,0 0 3 16,-1 3-2-16,5-1 0 0,0 3 1 0,4-1-2 15,0 0 3-15,0 2-4 0,2 0 1 16,4-1 1-16,5-1-2 0,1 0 1 16,0-2-1-16,7-2-1 0,2 0 3 15,1-2-2-15,3-3-1 0,2-3 6 16,6-5-2-16,0 0-3 0,11-3 1 0,-3-11-1 15,2-3 4-15,-5-2-4 16,-5-1-1-16,-6-1 1 0,-9-1 3 16,-3 2-2-16,-7-3 1 0,-2-1-1 15,-2 0 4-15,-4-3 0 0,0-3 0 0,-6-1 0 16,-6-2-3-16,-7 2-2 0,-2 3 0 15,-5 7 1-15,-1 4 0 0,-4 10-2 16,-4 7-3-16,1 0 3 0,6 5 0 16,7 8-4-16,8 4-10 0,7 4-10 15,4 5-14-15,2 2-29 0,0-2-63 0,0 0-153 16</inkml:trace>
  <inkml:trace contextRef="#ctx0" brushRef="#br0" timeOffset="7429.42">4785 5464 96 0,'0'0'48'16,"0"0"-22"-16,0 0 15 0,0-1-11 0,0-1-10 15,0 0 4-15,0 1-2 0,0 1-1 16,-2-3-5-16,0 3-7 0,0-1-1 15,2 1-1-15,0-1 2 0,0 1 1 16,0-1 1-16,0 1 0 0,-2 0 3 16,2 0 2-16,0 0-2 0,-2 0 0 15,2 0 3-15,-2 0-4 0,2 0-1 16,0 0-2-16,0 0 4 0,0 0-1 15,0 0-6-15,-2 0 5 0,2 0-5 16,0 0 3-16,0 0-4 0,0 0 2 0,0 0-2 16,0 0 0-16,0 0-4 0,0 0 4 15,0 0-1-15,0 0-2 0,0 0 0 16,0 3 1-16,0 2 0 0,0-2 1 15,0 1-2-15,0 0 1 0,0-2-2 16,0 2 3-16,0-1-1 0,0 0-2 0,0 1 5 16,2 1-4-16,2 0 0 15,-2 0-3-15,4-1 5 0,1 2-4 16,-3 1 0-16,4 1 0 0,2 0 4 15,-1 1-3-15,1 0-1 0,2-3 3 0,-1 2 0 16,-1-2-3-16,-2 1-3 0,5 1 3 16,-1 1 1-16,5-1-4 0,-3 3 3 15,5-1 2-15,-3 2 0 0,3 1-1 16,-1 1 0-16,1 1 1 0,0 0 3 15,-5-2-3-15,3 0-2 0,-1 1 1 0,-1-2-2 16,1 2 1-16,1 1-1 0,-1-1 0 16,-1 0 3-16,-5-1-3 15,0 1 0-15,5-2 1 0,-3 3 0 16,1 1 0-16,-3-1-1 0,4 5 1 15,-3 0 1-15,-3 0 1 0,0 0 2 0,3-5-3 16,-3-1 0-16,0 3 0 0,0 1-2 16,-1 2 1-16,-1-2-1 0,-2-1 1 15,2-2-1-15,-4 0 1 0,2 8 1 16,1 1-1-16,-3 2-1 0,0-5 2 15,-2-4 0-15,0-2 0 0,0 1-2 0,0 0 0 16,0-1 3-16,0-2-4 0,0 0 1 16,-2 5 2-16,-5 5 0 15,-3 3 1-15,0-1-3 0,1-4 4 16,-1-5 0-16,0 1-4 0,-1 3 0 0,-1 5 0 15,0 2 0-15,-3-1 0 0,1-5 1 16,1-3 1-16,1 1 0 0,-3 1-2 16,-3 8-1-16,-3-2 2 0,1 0 1 15,1-5 0-15,2-5-3 0,5-2 2 16,-7 2 1-16,3 5-2 0,-9 0-1 0,4-1 2 15,-1-5 0-15,9-5-1 0,1-2 0 16,4-3 0-16,-3-1 4 0,3 1-4 16,0-2 0-16,-1 0 1 15,1 0 1-15,2-3-2 0,-2 2-1 0,-1-1 2 16,1 2 2-16,-2 1-3 0,-3-1-1 15,5 2 2-15,0 1 0 0,0-3-2 16,3 0 0-16,3-2 2 0,0 2 1 16,0-1-3-16,2 0 0 0,0-2 2 15,0 0 1-15,0 0-3 0,0 0 0 0,-2 0 2 16,2 0 0-16,0 0-1 0,0 0-1 15,0 0 1-15,0 0-1 0,0 0 3 16,0 0-4-16,0 0 2 0,0 0-5 16,0 0-8-16,0-5-13 0,6-8-5 15,7-4-16-15,-1-8-20 0,-4-8-75 16,-1-9-253-16</inkml:trace>
  <inkml:trace contextRef="#ctx0" brushRef="#br0" timeOffset="8704.49">4903 5444 84 0,'2'0'90'16,"-2"0"-66"-16,0 0 24 0,2 0 1 15,-2 1-21-15,0-1-4 0,0 0 1 16,0 0-9-16,0 1-2 0,0 0-3 15,0 0 1-15,0 0 0 0,0-1-2 0,0 0 5 16,0 0-5-16,0 0 0 0,0 0 0 16,0 0-1-16,0 0 2 15,0 0-4-15,0 0-6 0,0 3 8 16,4-2 0-16,3 0-1 0,1-1-4 0,0 0 2 15,0 0 0-15,3 0 0 0,-1 0-4 16,5 0 3-16,-3 0 1 0,2 0 2 16,3 0-3-16,0 0-3 0,-3-1 1 15,-2 1 1-15,5 0-2 0,0 0 0 16,1 0 0-16,3 2 1 0,2 3 4 0,1-2-4 15,-1-1 0-15,2 2 0 0,-2 0-2 16,-1-2-1-16,5 3 4 0,0-2-2 16,-2 1-3-16,0 3 2 15,-3-2 1-15,-1 1-1 0,-2 0-1 0,-3 0-1 16,1 0 3-16,-1 2-1 0,-1 1-2 15,-1-3 2-15,1 3 0 0,3 0 2 16,-1-3 0-16,-1 1-1 0,7-2 3 16,-2 1 1-16,2-2-3 0,-3 1 0 15,-3 0 0-15,-1 0 0 0,-1-1-2 16,-1 1-1-16,-3 1 0 0,1-1 1 0,-4 2-1 15,3-1 1-15,-3 2 1 0,2-1 0 16,-2 2 0-16,1 0-1 0,1 1 2 16,-2 2-2-16,3-1 0 15,-1-1 1-15,0 3 0 0,7-2 0 0,-3 2 3 16,1-3-3-16,-1 1 2 0,1 0-3 15,3 0-1-15,1 2 5 0,2 0 1 16,-1 1-5-16,-1-1 1 0,-3 0 0 16,-1 0-1-16,-1 0 1 0,1 2-4 15,-5 0 2-15,-2-2 4 0,1-1-3 0,1-1-1 16,-2-2 1-16,1 2 0 0,-1-1 0 15,-2-1-2-15,2 2 2 0,5 0 0 16,-1 0 0-16,1-1 5 0,-5-1-4 16,0 0 1-16,0 3-2 0,5 1-1 15,-1 1 0-15,-1-2 3 0,-1-4-2 16,-4 1-2-16,-4-3 2 0,2 0 1 15,-4-3-3-15,2-2 0 0,-2 1 3 16,0-1 1-16,0-1-1 0,0 0-3 16,0 0 4-16,0 0 1 0,0 0 0 0,0 0-2 15,0 0 0-15,0 0 1 0,0 0 0 16,0 0-2-16,0 0-2 0,0 0 5 15,0 0-3-15,0 0-2 0,0 0 3 16,0 0 1-16,0 0-2 0,0 0 0 16,0 0 1-16,0 0-2 0,0 0 0 15,0 0-1-15,-2 0 2 0,2 0-2 16,-2 0-7-16,2-1-8 0,0-1-12 15,0 1-14-15,2-1-20 0,2-1-32 16,5 0-117-16</inkml:trace>
  <inkml:trace contextRef="#ctx0" brushRef="#br0" timeOffset="9737.54">6216 6200 99 0,'0'3'115'15,"0"-3"-84"-15,0 0 21 0,0 0-2 16,0 0-17-16,0 0-5 0,0 2-6 0,0 2-5 15,0 3-5-15,0 0 3 0,0 2 3 16,0 1-8-16,0 3 1 0,0 2-1 16,0 3 2-16,-2 0 6 0,0 1-6 15,-2-1-6-15,1 2 3 0,-1 2-4 16,0-2 0-16,-2 0 1 0,4 0 2 0,-6-4-3 15,4 3-2-15,-3-4 0 0,1 2 2 16,0-2-4-16,-2-2 2 16,-1 0 1-16,1-1 0 0,2-1-2 15,-4-1 2-15,1 0-1 0,-1 1 3 0,0-4 0 16,-1 3-1-16,-3 0-2 0,1 1 3 15,-1 2 1-15,-9 4-6 0,-2 1 4 16,3-1 3-16,-3-3 0 0,6-4-2 16,3-2 2-16,-1-1-5 0,3-1-1 15,-1-1-1-15,1-1 0 0,-1 4 0 0,5-4-1 16,-2 1 0-16,3-1 1 0,1-3 1 15,0 3-2-15,0-3-1 0,-1 4 3 16,-1 0-2-16,0-1 0 0,-3 1-1 16,-1-1 3-16,-1 2-1 0,-1-1-2 15,-5 4 2-15,-2-3-1 0,1 2-2 16,-1-1 2-16,0-3 0 0,2 4 0 15,3-4 2-15,-1 0-2 0,3 2-1 16,-3-5 2-16,3 3 1 0,-1 0-2 16,0-2 0-16,3 2 0 0,0-2 1 15,-3 2-2-15,0-1 1 0,1 0 1 0,-1-1 0 16,1 0-2-16,1 1 1 0,-1-3 2 15,-3 2-2-15,-1 1 0 0,3 0 0 16,-2 2 0-16,3-2 0 0,-1 1 0 16,5 0-1-16,0 1 2 0,1-1-1 15,3 1 0-15,4-2-1 0,0 0 2 16,2 1 0-16,-5-1-2 0,5 0 1 15,-4 0 2-15,2 1 0 0,-2-3-2 16,4 1 0-16,0 0 2 0,0-1-1 16,0-1-2-16,-1 3 0 0,1-2 3 0,0 0-2 15,2-1-1-15,-2 0 0 0,2 0 3 16,-2 2-3-16,2-1 1 0,0 0-2 15,0-1 1-15,0 0-9 0,0 0-14 16,6 0-9-16,9 0-10 0,1 0-51 16,1-9-122-16</inkml:trace>
  <inkml:trace contextRef="#ctx0" brushRef="#br0" timeOffset="15418.88">8767 3992 50 0,'0'0'11'0,"2"0"-2"16,-2 0 123-16,0 0-96 0,0 0-7 16,0-1 13-16,0 1-12 0,0-1-6 15,0 1-6-15,0-1 3 0,0 0-2 0,0 1 0 16,0 0 3-16,0 0-7 0,0 0-4 15,0 0 1-15,0 0 1 16,0 0-1-16,0-2-2 0,0 2 1 16,0 0 2-16,-2 0-2 0,0 0-4 0,0 0 2 15,2 0 2-15,0 0-6 0,0 0 0 16,-3 0 1-16,3 0 1 0,0 0-3 15,0 0 0-15,0 0 1 0,0 0-1 16,0 0-1-16,0 0-2 0,0 0 2 16,0 0 1-16,0 0-3 0,0 0-2 0,0 0 1 15,0 0 5-15,3 2-3 0,-3 2 1 16,6-1 0-16,-4-1 2 15,0 3-4-15,0-1 2 0,2 2-1 16,2-2 3-16,-2 1-3 0,5 2-2 0,-3 0 2 16,2-2 2-16,-2 2-4 0,3 1 2 15,-1-1 0-15,2 2 0 0,1-1 0 16,-3 2-2-16,2-1 1 0,-2 1 1 15,3 1-1-15,1 1-1 0,1 1 1 16,1 1 0-16,-2 0-3 0,3 1 4 0,-1 0 4 16,1-1-3-16,-3-1-1 0,1 1-1 15,-3 0-1-15,2-1 3 0,-1 2-2 16,-1 0 0-16,2 0 1 15,-3 2 2-15,1-1-4 0,-2 0 0 0,1-1 2 16,-3 1-2-16,0 0 0 0,0 2 2 16,-2-1-1-16,0 2 1 0,-1-2-2 15,1 2 1-15,0-1 1 0,-4 2 1 16,2 2-3-16,0 5 0 0,-2 3 4 15,0 0 6-15,0-1-2 0,-2-7-5 0,0-3-1 16,-4 3-1-16,4 1-1 0,-7-1 1 16,1-1 3-16,4 2-3 0,-2 5-1 15,-9 5 0-15,3-2 3 0,-1-4 0 16,3-8-2-16,8-5-1 0,-2 0 0 15,0 0 2-15,-2-3-3 0,-1 0 3 16,-1-3 1-16,0 0 0 0,-3 0-2 16,1-2 0-16,0 2 0 0,-3-2 1 15,1 3-2-15,-5-2 0 0,1 5 2 16,-3 2-1-16,1 2-2 0,-5 5 1 0,4-3 1 15,3-2 1-15,5-4-1 0,5-2-3 16,2-2 2-16,-2 1 2 0,2 0-3 16,0-1 0-16,4-4 3 0,-2 1-2 15,2-5-2-15,-2 0 2 0,-1 0 1 16,3 0 0-16,0 0-1 0,0 0 0 15,0 0 2-15,0 0 0 0,0 0-2 16,0 0 0-16,0 0-1 0,0 0 4 16,0 0-4-16,0 0 1 0,0 0 3 15,0 0-2-15,0 0-4 0,0-1 0 16,0-2-2-16,0 0-5 0,0-2-11 0,5 0-11 15,1-2-9-15,4-1-12 0,0-3-33 16,5-3-96-16</inkml:trace>
  <inkml:trace contextRef="#ctx0" brushRef="#br0" timeOffset="17110.97">9159 3979 36 0,'0'0'81'15,"0"0"-69"-15,0 0 18 0,-2 0 9 16,2 0-17-16,-2 0 7 0,2 0-2 16,0 0-5-16,0 0-6 0,-2 0 2 15,2 0-2-15,-2-1 0 0,2-3-3 16,-2 1-1-16,2 1 6 0,0 0-4 0,0 1-4 15,-2-1 1-15,2 2 6 0,-2-2-2 16,2 1 2-16,-2 1-1 0,0 0-4 16,2-1 2-16,0 0-1 0,0 1-3 15,0-1 0-15,0 1-2 0,0 0 1 16,0 0-2-16,0 0 0 0,0 0 1 15,0 0-3-15,0 0-1 0,0 0-1 16,0 0-1-16,0 0-1 0,0 0 1 16,0 3 0-16,4 2 3 0,0 0-1 15,2 0-1-15,0 0 2 0,1 2-2 0,-1 0 0 16,0 2-1-16,0 1 1 0,0 1 0 15,3 0-1-15,1 2 1 0,-2-1 0 16,3 0 0-16,-1 1-2 0,0-1 4 16,1 1-3-16,1 0 1 0,-2 0-1 15,-1 0-1-15,1 0 4 0,-2 1-5 0,3 0 1 16,-1 1 1-16,-2 1 3 15,1 2-5-15,-1-1 5 0,0 0-1 16,0 1 0-16,3-1-1 0,-3 1-2 16,0 1 0-16,-6-2 3 0,4 0-2 15,3 1-2-15,-7 1 1 0,4-1 2 0,-2 2-2 16,2-2-2-16,-2-1 2 0,3 1-1 15,-1 0 1-15,0 2-2 0,-2-2 2 16,0 2 2-16,0 0-3 0,3-1 0 16,-5 0 2-16,4 0 0 0,-4-1-2 15,6 0 0-15,-4 0 1 0,1-2 3 0,1 0-3 16,-4-1-2-16,0 0 4 15,2 2 0-15,-4-2-1 0,0-1-1 16,0 4 2-16,0-3-1 0,0 0 1 16,0 0-3-16,-4 0 3 0,2 0-2 0,-2-1 0 15,2-2-2-15,0-1 4 0,2 0-1 16,0 2-2-16,-5 9 0 0,1 5 1 15,0 0 9-15,-2-3 6 0,-2-4-15 16,6-7 2-16,-3 3-2 0,1 1 0 16,0-2-1-16,0 0 1 0,-2-2 1 0,4 0-2 15,-4-2-1-15,4-1 2 0,-1-3 1 16,-1 0-2-16,4-1-1 15,-4 2 3-15,4-4-1 0,-4 2-1 16,2-3 0-16,0 1-2 0,0 0 4 0,-2-1-2 16,2-1 0-16,-2 1 3 0,-1-1-1 15,-1 0-2-15,4 2 1 0,-4-2 1 16,-2 2 0-16,1-1-2 0,1 0-1 15,0 2 2-15,0-1 0 0,2-1-2 16,-2 0 0-16,3 1 2 0,-1-1 1 0,2-1-3 16,0 1 0-16,0-1 2 0,0 0-1 15,2-2-1-15,-2 2 0 16,2 0 2-16,0-2 0 0,0 1-2 15,0-1 1-15,0 0 1 0,0 0 0 0,0 0-1 16,0 0-1-16,0 0 2 0,0 0 0 16,0 0-6-16,0-5-5 0,0-2-8 15,0-1-12-15,0-1-9 0,2-1-12 16,6-1-20-16,1-4-56 0,-3-3-190 15</inkml:trace>
  <inkml:trace contextRef="#ctx0" brushRef="#br0" timeOffset="18615.06">9228 3930 48 0,'-2'0'121'0,"-3"0"-96"0,3 0 23 0,2 0-3 15,0 0-12-15,0 0-3 16,0 0 4-16,0 0-8 0,0 0-5 15,0 0 1-15,0 0-6 0,0 0-2 16,0 0-4-16,-2 0 1 0,2 0-4 0,0-1 1 16,0 0-5-16,0 1-2 0,0 0-2 15,0 0 4-15,6 0 0 0,1 0-2 16,1 0 3-16,0 0 1 0,0 0 2 15,5 0-6-15,-3 0 5 0,1 1 1 16,5-1-1-16,1 0-1 0,1 2-2 0,-1 1 3 16,-1 0-1-16,3 3-4 0,0-2 3 15,-1 1 1-15,1 0-2 16,1 0-2-16,3 0-2 0,0-1 4 15,4 2 1-15,-2-1-3 0,-3-1 0 0,-3 2 2 16,2-1-2-16,-3 2-3 0,3 1 4 16,0 0-2-16,-1 2 2 0,1-1-3 15,2 1 3-15,-5 0 0 0,3-1-1 16,2 1-2-16,-3 0 2 0,3 0 2 15,-4 0-1-15,3-2-3 0,-3 1 3 0,2-2-2 16,-5 0 1-16,1 0-1 0,-3 0 2 16,3-1 0-16,-7 0-1 0,5 0-2 15,-5 1 2-15,6 1 1 16,1-1-1-16,-1 3 0 0,-1-4 0 0,1 2 0 15,-1 1 1-15,1-2-2 0,1 1 1 16,0 0 2-16,-5 1-2 0,2 0-2 16,-1 3 2-16,-1-1 5 0,-1 1-5 15,-3-1-1-15,0 2 0 0,2 1 3 16,5 2-1-16,-3-2-2 0,3 0 11 0,-3 0-8 15,1 3-2-15,-3 0 1 0,6 1 2 16,-3-1-2-16,1-2 0 0,-5-3-2 16,1 5 1-16,2-1 0 0,-1-1 1 15,-1 2 1-15,-2-4-3 0,-4 0 4 16,1 1-2-16,-1 3-2 0,0-1 2 15,2 3-1-15,-2-3 1 0,0-3-3 16,-2-3 2-16,-2-1 1 0,2-1 0 16,-2-1-3-16,5-1 1 0,-5-1 3 15,2-2-2-15,-2 0-2 0,0-2 2 0,0 0 0 16,0-1-1-16,0 0 1 0,0 0 3 15,0 0 0-15,0 1 1 0,0-1-1 16,0 0-2-16,0 0 3 0,-2 0-4 16,-3 0-2-16,1 0 1 0,0 1 1 15,2 2-2-15,-2-3 0 0,0 0-1 16,4 0-4-16,0 0-13 0,0 0-15 15,0 0-15-15,0 0-29 0,0 0-65 16,0-2-202-16</inkml:trace>
  <inkml:trace contextRef="#ctx0" brushRef="#br0" timeOffset="19712.12">9451 5250 4 0,'2'0'6'0,"2"0"-3"15,0 0 30-15,-2 0 102 16,-2 0-107-16,2 0 16 0,-2 0-20 15,0 0 20-15,0 0-2 0,0 0-23 0,0 0-5 16,0 0 4-16,0 0-3 0,0 0-8 16,0 0-3-16,0 1 4 0,0-1 3 15,0 1-3-15,2 0 4 0,-2 2-1 16,2-1-2-16,3 1-2 0,-3-1 0 15,0 0-1-15,2 2 3 0,0-1-4 0,0-1-1 16,2 1 3-16,1 0-5 0,1 0 2 16,0-1-3-16,2 0 4 0,3 0-2 15,3-2 2-15,1 0-1 16,2 0-2-16,1 0 1 0,-1-1-1 0,6-3 0 15,-3-1 2-15,3-2-1 0,2 0 0 16,0-1 0-16,2-2 1 0,0-1 0 16,-2 0-4-16,0 1 3 0,-5 1 2 15,3 0-2-15,-2-1-2 0,0 0 1 16,-3-1 2-16,3 0-2 0,-4 1 0 0,-1 2 0 15,1-2-1-15,-3 1 3 0,1-1-4 16,-1-1 0-16,1 0 2 0,1-1 0 16,-3 0-3-16,2 1 1 0,1-1 1 15,-1 2 1-15,3-4-3 0,1 3 1 16,2-2 1-16,2-1 0 0,-3 2-2 15,-1-1 0-15,0-1 4 0,-1-2 0 16,-3-1 3-16,1-4-2 0,-3-1 5 16,-1 2-4-16,1-3 0 0,-7-1 0 15,0 0-2-15,1 0 2 0,-3 1-3 0,-2 1 1 16,0 2-1-16,0 5 1 0,-4 1 0 15,2 3-1-15,0 3 1 0,-2-1 2 16,0 6-3-16,0 1 2 0,0 0-1 16,0 2 0-16,0 0-3 0,0 0-2 15,0 0 0-15,-2 0-1 0,2 6-2 16,-2 0-5-16,0 0-6 0,-2 1-3 15,2-1-4-15,-2 3-7 0,-4-1-14 16,1 1-44-16,-1-4-68 0</inkml:trace>
  <inkml:trace contextRef="#ctx0" brushRef="#br0" timeOffset="22164.26">6251 6175 40 0,'0'0'-3'16,"0"0"30"-16,0 0 127 0,0 0-126 16,-2 0 8-16,0 0 10 0,0 0-11 15,2 0-4-15,-2 0-11 0,2 0 0 16,0 0-1-16,-2 0 1 0,2 0 0 0,0 0-9 15,0 0-4-15,0 0 1 0,0 0-1 16,6 0 0-16,2 0 6 0,2 2-1 16,1 0 0-16,5 0-5 0,1 0 0 15,1-1-3-15,3 1 3 0,2-1-6 16,2 0 3-16,2 0 1 0,6 2 1 15,-4-1-1-15,8-1-2 0,0-1-1 16,2 0 11-16,5 0-11 0,-1 0 1 16,0 0-1-16,-1 0 2 0,1 0-3 15,-1 0-2-15,-1 0 2 0,2 0 2 0,-1 0-3 16,-1 1-2-16,-2 1 3 0,-2-1-2 15,-1 0 3-15,1 2-2 0,-2-2 0 16,-2 0 0-16,0 1-1 0,-4-1 1 16,0-1 0-16,-2 0 2 0,2 0-2 15,2 0-1-15,0 0 3 0,2 0 0 16,-4 0-3-16,2 0 1 0,-2 0 1 15,0 0 0-15,2 0-2 0,-2 0 1 16,0 0 0-16,-3 4 1 0,-1 1-1 16,0-3-1-16,2 0 2 0,-6 1-1 0,-1 0 0 15,-7-1 0-15,-5 0 0 0,0-1 1 16,-4 0-2-16,-2-1 1 0,3 1 0 15,-5 0 1-15,2 1-2 0,-2-1 1 16,0 0 0-16,2 1 1 0,-2-1-1 16,0 0-1-16,0 1 3 0,2 0-1 15,-2-2-1-15,2 1-1 0,-2 1 2 16,0-1 0-16,0-1-1 0,0 0 0 16,0 0 2-16,0 0 3 0,0 0-1 15,0 0-1-15,0 0-1 0,0 0 2 0,-4 0-4 16,-2 0 0-16,1 0 1 0,-1 0-1 15,2 0 0-15,0 0 0 0,-4-1 1 16,4-5 1-16,-1 1-3 0,-1-3 1 16,2 0 1-16,-2-1 0 0,2 0-2 15,-2-1 1-15,-1-2 1 0,1-1-1 0,-2-1 0 16,-2-2-1-16,1-2 2 0,3 0 0 15,-2 0-2-15,4-1-1 16,2 2 3-16,-3-1-1 0,3 1-1 16,0 0 0-16,2 1 2 0,0-2-1 15,0 3-1-15,0 0 0 0,0 0 2 0,0-1 0 16,-6 1-1-16,4-2-1 0,-2 0 2 15,-2 0 0-15,2 1-2 0,-1-2 0 16,-3 2 2-16,2-3 1 0,0 1-3 16,0 2 0-16,-1-2 2 0,3 3 0 15,2 0-3-15,-2-1 1 0,4 0 2 0,-2 2 1 16,0-3-4-16,2-1 2 15,-2 3 0-15,0 1 2 0,0 3-2 16,-5 1 1-16,7 0 1 0,0-1-2 16,0-2 0-16,0-1 0 0,0-1 4 0,0-1-4 15,0 1-1-15,0 0 1 0,0 2 2 16,0-2 0-16,0 1-2 0,0 0 0 15,0-1 0-15,0 0 1 0,0 1-2 16,-4 2 2-16,0 2 2 0,2 1-3 16,-2-1-1-16,2 1 1 0,0 0 2 0,0-1-2 15,0 1-1-15,0-1 1 0,2 0 1 16,0 1-2-16,-4-1 2 0,-1-1-1 15,5 1-1-15,-2-1 2 16,2 0-1-16,0 0 0 0,-2-1 1 0,0 2 1 16,-2 0-2-16,2 2 0 0,0 2 3 15,0 0-3-15,0 1 0 0,0 0-1 16,0 0 2-16,0 0 0 0,0 1-2 15,2 2 1-15,0 2 1 0,0 0-1 16,0 0-1-16,0 0 1 0,0 0 1 0,0 0-1 16,0 0-1-16,0 0 1 15,0 0 0-15,0 0 1 0,0 0-3 0,0 0 1 16,0 0 1-16,0 0-1 0,0 0-1 15,0 0 0-15,0 0 4 0,0 0-2 16,0 0-2-16,0 0 1 0,4 0 1 16,4 0 1-16,0 0-3 0,3 0 1 15,-1 0 2-15,0 0 0 0,-2 0-2 16,3 0-1-16,1 1 4 0,-1 1-2 15,1 0-1-15,2-2 0 0,5 0 2 0,0 0 0 16,1 0-3-16,-3 0 2 0,-1 0 0 16,1 1 0-16,-3-1-2 0,5 0 1 15,-2 0 1-15,-1 0 0 0,7 0-1 16,-5 0-1-16,3 0 1 0,2 0 0 15,-3 0 2-15,3 0-3 0,2 0 2 16,0 0 0-16,-2 0-2 0,-1 0 1 16,-7 0 2-16,1 0 0 0,-5 0-2 15,1 0 0-15,0 0 2 0,1 0 0 16,-1 0-2-16,3 0 0 0,-1 0 2 15,1 0 0-15,1 2-2 0,1-2-1 0,-1 1 4 16,-1 1-2-16,1-2-1 0,-3 2 1 16,-1 1 0-16,1-3 0 0,1 1-1 15,-4-1 0-15,3 0 1 0,-3 0 0 16,7 0-1-16,1 0 0 0,7 0 2 15,2 0 0-15,-4 0-2 0,-3 0 0 16,-3 0 2-16,-1 0 0 0,-1 0-3 16,-1 0 2-16,7 0 1 0,2-4-1 15,6 0 0-15,0 0-1 0,-5 0 1 16,-5 2 0-16,-7 0 0 0,-1 0-3 0,-1 1 4 15,-4 1 0-15,0-4-3 0,1 3 1 16,-3 0 2-16,0 0 0 0,-2 0-2 16,4 1 0-16,2-2 2 15,-1 1 0-15,3-2-2 0,-2 0 0 0,3 1 3 16,-3-1-1-16,0 2-2 0,0 0 0 0,1-3 2 15,1 3 1-15,-2 0-4 16,1-1 1-16,-3 0 3 0,-4 2-1 16,2 0-3-16,-4-1 2 0,0 1 2 15,2 0-1-15,-2 0-2 0,0 0 2 0,0-1 1 16,0 1 0-16,0 0-1 0,0 0 0 15,0 0 1-15,0 0 0 0,0-2-3 16,0 1 1-16,0 1 1 0,0 0-1 16,0 0-3-16,0 0 4 0,0 0-1 15,0 0-2-15,0 0-2 0,-2 0 3 0,-2 0 2 16,2 0-6-16,-2 2-10 15,2 1-17-15,-1 1-24 0,-3-4-72 16</inkml:trace>
  <inkml:trace contextRef="#ctx0" brushRef="#br0" timeOffset="25019.43">6485 2984 37 0,'0'1'6'0,"0"-1"0"0,0 0 8 0,0 0 137 15,0 0-120-15,0 0 1 16,0 0 12-16,2 0-16 0,0 0-9 16,0 0 0-16,2 0-4 0,0 0-3 15,2 0 0-15,-2 0-2 0,5 0 1 0,-3 0 1 16,2 0-4-16,2 0 4 0,1 0-3 15,1 0-4-15,3-1 4 0,-1-1 0 16,7 0-4-16,2 2-1 0,-1 0 1 16,7-2 0-16,4 2-1 0,2 0 9 15,3 0-7-15,-5 0-1 0,4 0-5 16,-6 0 1-16,2 0-1 0,-2 0 2 15,2 0-2-15,0 0 0 0,2 0 2 16,-2 0-1-16,-4 0-1 0,-2 0 0 16,-4 0 1-16,0 0 0 0,4 0-1 0,1 1 2 15,1-1 3-15,-2 1-2 0,2 0-2 16,4-1-1-16,7 1 2 0,-1-1 5 15,0 0-5-15,-6 0-2 0,2 0 2 16,-6 0 2-16,0 0-6 0,2 0 4 16,-4 1-2-16,-2 1 1 0,-2 0-1 15,-7 1-1-15,-3 0 3 0,-3-1 0 0,0 2-4 16,-4-3 2-16,1 1 1 15,-1-1 0-15,-2 0-2 0,2-1 2 16,-4 0-3-16,2 1 4 0,-2-1-2 0,3 0-1 16,-1 0 3-16,-2 0-1 0,0 0-2 15,-2 0 1-15,2 0 1 0,-2 0 2 16,2 0 3-16,-2 0-4 0,0 0 3 15,0 0-1-15,-4 0-3 0,0 0-1 16,-2 0 2-16,1 0-4 0,3 0 4 0,0 0-2 16,2 0-2-16,-2 0 2 15,0 0 1-15,-2 3-3 0,4 1 3 16,0 2-2-16,0-1-1 0,-4 1 2 15,4 0 1-15,0 1-1 0,-2-2 0 0,-2 0-1 16,4 1 2-16,-2 2 1 0,0 2-4 16,2 1 1-16,0-1 2 0,0 2-1 15,0 2 0-15,0 0-1 0,0 3 2 16,0 4 0-16,0 1-1 0,4 0-1 15,-2-2 3-15,2 1-2 0,-2-2-1 16,-2 1 2-16,0 1 0 0,0 5-1 0,0 1 0 16,0-1 0-16,0 0 0 15,0-3 1-15,0-1-1 0,0 0 1 16,0 4 0-16,0 0 1 0,2 1-4 15,-2-4 9-15,0-3-5 0,0-4-1 0,0-2 0 16,0 0-2-16,0-1 3 0,0 0-1 16,0 2-1-16,0-2-1 0,0 0 3 15,-2 1-1-15,0-3-2 0,-2 2 1 16,2-3 2-16,2 1-2 0,-4 2 0 15,1 4-1-15,1 6 2 0,0 4 1 0,0-2 15 16,-2-1-17-16,-2-5 4 0,4 1-2 16,0-3-2-16,-2 2 1 15,2-4 0-15,0 1 1 0,-3 7-2 16,3 1-1-16,0-1 4 0,0-3 2 0,0-5-5 15,2-4 0-15,0 0 2 0,0 0-2 16,0-2-1-16,0-1 1 0,0 0 1 16,0 1-1-16,0-2 0 0,0 1 0 15,0-3 1-15,0 0-1 0,0 1 0 16,0 0-1-16,0 1 3 0,-2-1-1 0,2 1-2 15,0 0 1-15,0 0 2 0,0 0-1 16,0 4-1-16,0 6-1 0,0-1 2 16,-2 3 4-16,0-5-5 15,2-5-1-15,0-3 4 0,0 3-1 0,0 0-2 16,-2-1 0-16,0-1 1 0,2-2 1 15,0 0-3-15,0-2 0 0,0-2 2 16,0-1 0-16,0 0-2 0,0 0 0 16,0 0 2-16,0 0 0 0,0 0-1 15,0 0 0-15,0 0 3 0,0 0-4 0,0 0 2 16,0 0 1-16,0 0 0 0,0 0-1 15,0 0-1-15,0 0 1 0,0 0 1 16,0 0-1-16,0 0-2 0,0 0 1 16,0-1 1-16,0 0-1 0,0-1-2 15,0 2 2-15,0 0 1 0,0 0-2 16,0 0-1-16,0 0 0 0,0-1 3 15,2 1-2-15,0 0-1 0,0 0 2 16,-2-1 2-16,0 1-2 0,0-2-1 16,2 1 1-16,-2 1 1 0,0 0-1 0,2 0-3 15,2-1 2-15,-2 0 1 0,7-1-1 16,-3 1 2-16,2-1-1 0,0 0 1 15,1-1-2-15,1 0-2 0,0 2 2 16,-1-2 0-16,-1 2-3 0,0-2 1 16,0 1 3-16,3 0-1 0,-5 0 1 15,2 1-2-15,2 1 1 0,1 0 1 16,3 0-1-16,1 0-1 0,5 0 2 15,3 0 2-15,4 0-1 0,-4 0-3 16,-3 0 2-16,-3 0 2 0,-5 0-3 16,-3 0 0-16,-1 0 0 0,-2 0 3 0,-2 1-3 15,2 1-2-15,3 1 2 0,3-1 1 16,-2 2 0-16,3-3-2 0,-5 0 0 15,2-1 4-15,5 1-3 0,4 1 2 16,5 0-1-16,3 1-1 0,-2-1 0 16,-2-1 3-16,-5 2-2 0,-1-2-2 15,4 3 2-15,-5 0 1 0,3-1-1 16,-3 1 1-16,1-1-1 0,-3-1-2 15,-1-1 3-15,-3 0-2 0,0 0 1 16,1 0 2-16,-3-1-2 0,2 0-2 0,5 0 2 16,3 0 2-16,3 0-2 0,-2 0-2 15,-3 0 2-15,1 0 0 0,-5 0 2 16,3 0-3-16,5 0 1 0,-3 0-1 15,1 0 3-15,-7 0-1 0,-3 0-1 16,-2 0-1-16,-2 0 1 0,0 0 1 0,1 0-1 16,-1 0-1-16,0 0 1 15,2 0 2-15,2 0-2 0,-1 0-2 16,3 0 2-16,0 0 2 0,-2 2-2 15,5 1-1-15,1 1 1 0,3-2 1 0,-1 2-1 16,-5-1-2-16,-1-2 2 0,-2-1 2 16,-1 1-2-16,-5 0-2 0,0 0 2 15,0 0 2-15,0-1-2 0,0 0-2 16,-2 0 3-16,0 0 1 0,0 0-3 15,0 0-1-15,2 0 2 0,4 1 2 0,-4-1-2 16,4 1-2-16,1-1 3 0,-1 0 0 16,0 0-1-16,2 0-2 15,-6 0 3-15,5 0 1 0,-3 0-3 16,0 0-1-16,2 0 3 0,-4 0 1 0,2 0-3 15,0 0-1-15,-4 0 3 0,0 0 0 16,2 0-1-16,-2 0-1 0,5 0 1 16,-5 0 2-16,0 0-3 0,2 0 0 15,-2 0 2-15,2 0 0 0,-2 0-2 16,4 0 0-16,-4 0 2 0,2 0 0 0,0 0-2 15,0 0 0-15,0 0 2 0,-2 0 0 16,2 0-2-16,-2 0 1 0,0 0 2 16,0 0-1-16,0 0 1 15,0 0-1-15,0 0 1 0,-2 0-2 16,0 0-5-16,0 0-2 0,0 0-1 0,2 0-5 15,0 0-3-15,-2 3-2 0,2-1-1 16,-2-2-1-16,2 1 4 0,0-1 5 16,-2 0 4-16,2 3 5 0,-2-3-14 15,-5 2-15-15,1-2-43 0,-6 0-165 16</inkml:trace>
  <inkml:trace contextRef="#ctx0" brushRef="#br0" timeOffset="26528.51">3791 3299 60 0,'4'1'10'16,"-2"1"-5"-16,0-2 22 0,-2 0 113 15,2 0-108-15,-2 0 14 0,0 0-3 0,0 0-14 16,0 0 5-16,0 0-17 0,-2 1-1 15,0-1 6-15,2 0-8 0,0 0-5 16,0 0-1-16,0 0 0 0,0 0-3 16,0 0-1-16,0 0-1 0,0 0-3 15,0 0 1-15,0 1-2 0,0 0 0 16,9 2 2-16,1-1 1 0,0 0-1 15,5-2 2-15,3 1 0 0,-1 0 0 16,8-1-2-16,2 2-1 0,-3 1 6 16,5 0-5-16,2 0 2 0,0 1 9 15,4-4-7-15,1 3 3 0,-1-1-4 0,0 0-1 16,0-2 4-16,0 1-7 0,0 0 0 15,-2-1 1-15,0 0 2 0,-4 0-5 16,0 0 4-16,-4 0-2 0,0 0-1 16,-2 1 2-16,-3 1-3 0,3 0 3 15,-4-2 0-15,-1 1-1 0,5-1-1 16,-2 0 1-16,1 0 3 0,5 0-2 15,-4 0-3-15,-2 0 3 0,-3 0 1 16,-1 0-2-16,-3-1-2 0,1 1 3 16,-5 0 1-16,-8-1-2 0,2 0 0 0,-4 1 1 15,0-1 4-15,0 1-3 0,0-2 3 16,0 2 0-16,0 0 5 0,0 0-5 15,0 0 0-15,0 0-1 0,0 0-1 16,0 0-4-16,0 0-3 0,0 0 0 16,0 0 2-16,0 0-1 0,0 0 0 15,0 0 1-15,0 0 1 0,0 0-5 16,0 0-5-16,0 0-10 0,0 0-17 15,-4 0-29-15,-2 0-88 0</inkml:trace>
  <inkml:trace contextRef="#ctx0" brushRef="#br0" timeOffset="27772.58">3832 2484 15 0,'0'0'44'0,"0"1"-14"15,0-1 21-15,0 0-20 0,0 0 1 16,0 0 11-16,0 1-7 0,0-1 3 16,0 0-4-16,0 1-6 0,0-1-1 15,0 0-1-15,0 0-1 0,3 0-7 0,-1 0-2 16,2 0-4-16,-2 0 0 0,2 0-2 15,0 0-5-15,2 0 2 0,-2 0 0 16,3 0-4-16,1-2-2 0,2 2 0 16,5-1 1-16,-1 1-3 0,3 0-1 15,3 0 2-15,1 0 1 0,2 0-1 16,-1 0-1-16,3 0-1 0,0 0 4 15,2 0-2-15,2 4-1 0,0 0 0 16,4 1 3-16,-4-1 0 0,6 0-4 16,2-1 2-16,-2 1 4 0,7-2-4 0,-5 0 3 15,2-2-3-15,-4 0 0 0,-4 0 2 16,-2 0-4-16,0 0 1 0,-4 0 2 15,-2 0-1-15,-3 0-2 0,-1 0 1 16,-2 0 1-16,-7 0 0 0,-2 0-2 16,-2 1 0-16,5 0 2 0,-7-1 0 15,6 0-2-15,3 0 0 0,-3 0 2 16,6 0 1-16,-1 0 2 0,-3 0-4 15,1 0 3-15,-1 0-3 0,-4 0 2 16,1 0-1-16,-3 0 2 0,0 0 0 0,-4 0-1 16,2 0-1-16,0 0-2 0,-4 2 3 15,0 0-3-15,2-1 1 0,3 2 2 16,-3-2 1-16,-2-1-3 0,0 1 0 15,0-1 1-15,0 0 2 0,0 0 0 16,0 1-3-16,0-1 3 0,0 0-1 0,0 0-3 16,0 0 0-16,0 0 3 15,0 0-1-15,0 2-1 0,0-1-1 16,-2 1-4-16,-5 2-15 0,1 2-28 15,-4-2-72-15,-3-2-230 0</inkml:trace>
  <inkml:trace contextRef="#ctx0" brushRef="#br0" timeOffset="29205.67">3979 5893 77 0,'-2'0'51'0,"2"0"-3"0,-2 0 17 0,2 0-13 16,0 0-6-16,0 0-4 15,0-3-2-15,0 1-13 0,-2-1-5 16,2 2-2-16,0-2-4 0,0 2-2 15,0 0-2-15,0 0-2 0,0 0-2 0,0 0 0 16,0 1 1-16,0 0-3 0,0 0 2 16,0 0-3-16,0 0-3 0,0 0-1 15,0 0 0-15,4 0 3 0,0 0-4 16,5 0 1-16,3 0 0 0,0 0 0 15,3 0 0-15,1 0 0 0,5 0 2 16,-2 0-2-16,3 0-2 0,3 0 2 16,0 0-1-16,2 3 1 0,2-1 0 15,2 1-1-15,4 1 4 0,-4-2 0 16,0 0-3-16,0 1 0 0,-2-2 1 15,4 0-2-15,0 0 1 0,2-1 0 0,0 0 1 16,3 1-1-16,-1 0-3 0,-6-1 4 16,2 0-3-16,-4 0 2 0,-4 0-2 15,-3 0 2-15,-3 0 2 0,2 0-1 16,-5 0-2-16,1 0 1 0,-1 0 3 15,-1-2-2-15,3 2-1 0,-1-3-1 0,-1 3 2 16,-1-2-1-16,3 1-3 16,-1 1 3-16,-3-2 1 0,-1 0-2 15,-3 2-1-15,-2 0 2 0,-1 0 1 16,-3 0-2-16,2 0 0 0,-6 0 0 0,2 0 3 15,-2 0-1-15,0 0-1 0,0 0 1 16,0 0 3-16,2 0-5 0,-2 0-1 16,0 0 1-16,2 0 0 0,0 0 0 15,-2 0-1-15,4 0 1 0,-4 0 2 16,0 0-3-16,2 0 1 0,-2 0 0 0,0 0 2 15,0 0-1-15,0 0 1 0,0 0 1 16,0 0 4-16,0 0-5 16,0 0-3-16,0 0 2 0,0 0-1 15,0 0-3-15,0 0 0 0,-2 0-1 0,2 0 4 16,0 0-4-16,0 0 1 0,0 0 1 15,0 0-1-15,0 0-4 0,0 0-6 16,-2 0-12-16,0 0-32 0,-6 0-75 16,0 0-220-16</inkml:trace>
  <inkml:trace contextRef="#ctx0" brushRef="#br0" timeOffset="30793.76">4047 6530 11 0,'0'0'105'0,"0"0"-75"0,0 0 24 16,0-1-9-16,0 1-6 0,-2 0-11 0,-2 0-10 15,2 0-6-15,-2 0 0 0,2 0 2 16,0 0-1-16,0 1 2 0,2 0 2 16,0-1 0-16,0 0-4 0,0 1-3 15,0-1-1-15,0 1-3 0,0 0 6 16,0 1-5-16,0-1 1 0,2 0 4 0,6 0-2 15,-2 0-2-15,3 0-2 0,3 1 0 16,-2-2-1-16,5 1-3 16,-3 0 2-16,3 1-1 0,1-2 2 15,1 1-2-15,-1-1-1 0,-1 2 1 16,-3-1 3-16,3 1-4 0,-3 2 1 0,3-1 1 15,1-1 0-15,-1 0-1 0,5-1 0 16,-1-1 2-16,6 0-1 0,-1 0 0 16,3 0-2-16,0 0 1 0,0 0 0 15,-2 0-3-15,2 0 2 0,-2 0 0 16,-3 0 0-16,-1 0-1 0,-5 0 0 0,1 0 0 15,0-2 1-15,-5 1-2 0,2 1 1 16,-3 0 1-16,-1 0 1 16,5 0-2-16,-3 0 0 0,0-1 0 15,3 0 1-15,-5 0 0 0,1-1-2 0,-3 0 1 16,0 1-1-16,4 1 2 0,-3-1-2 15,-1 1 0-15,2 0 1 0,-1 0 0 16,-3 0-2-16,2 0 0 0,0 0 2 16,1 2 0-16,3 1-1 0,-2-3-1 15,3 0 2-15,-1 1 0 0,-2-1-1 0,1 1 0 16,-3-1 1-16,0 0-1 0,1 0 0 15,-1 0 0-15,-4 0 2 0,2 0 0 16,2 0-3-16,-1 0 2 16,-1 0 1-16,-2 0-1 0,2-2-1 0,-2 1 0 15,5 0 1-15,-3 1-2 0,0 0 1 16,0-1 0-16,2 1 2 0,-1 0-1 15,1 0-1-15,-2 0-1 0,-2 0 3 16,3 0-1-16,-3 0-1 0,2 0-1 16,-2 0 3-16,0 0-2 0,0 1 1 0,0-1 0 15,1 0 1-15,-1 0 0 0,0 0-1 16,2 0-1-16,2 0 0 0,1 0 2 15,-1 0-2-15,0 0 0 16,0 0 1-16,3 0 2 0,-5 0-1 0,-4 0-2 16,2 0 2-16,-2 0-2 0,0 0-1 15,0 0 2-15,0 0 0 0,-2 0 0 16,2 0-2-16,0 0 1 0,-2 0 2 15,5 0-2-15,-1 0 0 0,-2 0 0 16,4 0-1-16,0 0 2 0,-2 0-1 0,3 1 2 16,-5-1 1-16,2 0-2 0,-4 0-1 15,4 0 1-15,-2 0 1 0,2 0-1 16,0 0-1-16,2 0 1 0,-1 0-1 15,-1 0 0-15,-2 0 1 0,0 0-2 16,0 0 3-16,0 0-2 0,-2 0-1 16,0 0 2-16,0-1 3 0,0 1-2 15,0 0 0-15,0 0 1 0,0 0-1 16,0 0 1-16,0 0-2 0,0 0 4 15,0 0 0-15,0 0-1 0,0 0-3 16,-2-1-1-16,-4 1 2 0,2 0-4 0,-1 0-1 16,1 0-3-16,-2 0-7 0,-2 3-10 15,2 5-22-15,-3 0-29 0,-1-2-100 16</inkml:trace>
  <inkml:trace contextRef="#ctx0" brushRef="#br0" timeOffset="33757.93">10590 4693 10 0,'0'-3'50'0,"0"1"-25"15,0 0-6-15,0 0-10 0,0 2 2 16,0 0-3-16,0 0 58 0,0-1-16 0,0 0-36 15,0 0 6-15,-4 0 3 0,4 1 3 16,-4 0 1-16,-1 0-11 0,3 0 1 16,0 0 2-16,-2 0 2 0,4 0-4 15,0 0-2-15,0 0 3 0,0 0 1 16,0 0-4-16,0 0-4 0,0-1 2 0,-4 1-1 15,4-2-2-15,0 2-3 0,0-1-3 16,0 1 0-16,0 0-3 0,0 0-3 16,4 0 0-16,4 0 4 0,5 0-1 15,1 0 0-15,3 0 0 0,-3 0 3 16,1-1-3-16,5 1 1 0,-1-2 1 15,2 1-1-15,1 1 0 0,5 0-2 16,0 0 0-16,2 0 2 0,0 0-1 16,0 0-2-16,2 0 1 0,-4 5 1 15,2-2-1-15,2 0 0 0,-6 0 0 0,4-2 1 16,0 2-1-16,0-2 0 0,2 0 0 15,-3 1 2-15,1-2-2 0,2 1-1 16,-4-1 2-16,-2 0 0 0,2 0 2 16,-2 0-3-16,0 0 2 0,1 0 1 15,-1 0-2-15,-2 0 0 0,2 0-1 16,-2 0 3-16,1 0-3 0,3 0-1 15,-4 0 4-15,4 0-1 0,-4 0-2 16,-1 0-1-16,3 0 2 0,-4 0 0 16,4 0-1-16,-1 0-1 0,1 0 2 15,2 0 0-15,-2 0-1 0,-7 2 0 0,3 0 0 16,-6-1 2-16,-1 0-3 0,-2 1 0 15,-1-1 1-15,1 2 1 0,-4 0 0 16,3-2-3-16,1 1 3 0,-1-1 1 16,5-1-2-16,5 0-2 0,4 0 3 15,6 0 2-15,-2 0-4 0,-5 0 0 16,3 0 1-16,-2 0 2 0,0 0-3 15,2 2 0-15,0-2 2 0,-3 2 0 16,-3-2-1-16,0 1-1 0,-3 3 1 16,-1-3 1-16,1 1-1 0,5 0-1 0,2-2 2 15,-2 0-3-15,2 0 2 0,-1 0 1 16,-5 0 0-16,2 0-2 0,-3 0 0 15,-5 0 3-15,-1 0-2 0,0 0-1 16,-3 0 1-16,-1 0-1 0,-2-3 2 16,-2 2 0-16,0 1-1 0,1-1 0 0,-1 1 0 15,2-1 1-15,2-1-2 16,5 1 1-16,-3 0 0 0,-2 0 2 15,3-2-3-15,-3 0 0 0,0-1 2 16,0 1 2-16,-1 0-5 0,-3-1 2 0,-2 2 2 16,0-1-1-16,-2 1 3 0,0 0-1 15,0 1 0-15,0 1 3 0,0 0-2 16,0 0-3-16,0 0 4 0,0 0 1 15,0 0-5-15,0 0-2 0,0 0 3 16,0 0 0-16,0 0-2 0,0 0-1 0,0 0 2 16,0 0-1-16,0 0-4 0,0 0-7 15,-4 4-24-15,-9 4-50 16,1-5-239-16</inkml:trace>
  <inkml:trace contextRef="#ctx0" brushRef="#br0" timeOffset="37607.15">2323 2536 2 0,'0'6'9'0,"0"-3"129"16,-4-2-80-16,4 3-19 0,-2-3 8 15,-2 0-17-15,4-1-8 0,0 2-1 0,0-2 2 16,0 1 0-16,-2-1-6 0,2 1 0 16,0 0-3-16,-2 0 0 0,2 0 1 15,-4 0-4-15,2-1-4 16,0 2 2-16,2 1-6 0,-2-1 3 0,0 1-2 15,2-1 0-15,0-1 0 0,-2 0-2 16,-1 0 3-16,3-1-2 0,0 0 2 16,0 0 2-16,0 0 0 0,0 0 2 15,0 0 0-15,0-1-4 0,0-8 0 16,7-4-3-16,3-4 0 0,4-5-3 0,5-3 7 15,-2-1 2-15,1-3 0 0,1-1-6 16,1-1 5-16,-1-3-1 0,2-2-1 16,1-1-4-16,-1 0 0 0,4 2 3 15,-6 5-4-15,-1 2 0 0,-1 6 0 16,-3 4 3-16,-3 3-2 0,-1 0-2 15,-2 4 2-15,-2 6-1 0,-2 1-9 16,-1 2 16-16,-1 2-5 0,2 0-3 16,2 0 1-16,0 6-1 0,4 6 9 15,1 3-9-15,-1 3 1 0,3-1-2 0,-3 2 4 16,-2-3 0-16,5 2-2 0,-3-1 0 15,0 1 0-15,1 1 2 16,-3 0-2-16,4 2-1 0,-1-2 1 0,-1 1 3 16,-2 0-3-16,0-1 0 0,1 1 0 15,-1-3 1-15,-2 0 0 0,0-1-1 16,1-3 0-16,-3-1 2 0,2-2-2 15,-2 0-2-15,0-3 2 0,0 0 1 16,0-1-3-16,-2-4-2 0,3 0-1 16,-3 1 0-16,2-1-11 0,0-1-1 0,4 2-2 15,-6-3-5-15,0 0-8 0,0 2-4 16,-2-1-14-16,0 0-7 0,0 1-7 15,0-1-28-15,-8-1-24 0</inkml:trace>
  <inkml:trace contextRef="#ctx0" brushRef="#br0" timeOffset="37927.15">2385 2337 13 0,'5'0'-13'0,"-1"0"188"0,0 0-128 15,2 0-5-15,2 0 25 0,7 0-21 16,-1 0-8-16,3 0-4 0,3 0 4 0,5 0-10 16,0 0-4-16,6 0-5 0,-2 0-8 15,2-1-7-15,4-1-1 0,0-1 0 16,-2 2-1-16,3 0-7 0,-3 1-12 15,-4 0-17-15,-1 0-36 0,-5 0-65 16,-4 0-101-16</inkml:trace>
  <inkml:trace contextRef="#ctx0" brushRef="#br0" timeOffset="39102.21">2381 3140 124 0,'0'0'44'15,"0"0"-12"-15,0 0 27 0,2 0-16 0,-2 0-14 16,0 0-9-16,0 0-3 0,2 0-3 15,1 7 5-15,-1 0-5 0,2 4 5 16,-2 0 0-16,2 0-4 0,0 2 3 16,-2 1-4-16,4 0-1 0,-4 1-7 15,3 3 5-15,-5-1-4 0,2 0-1 0,0-2-3 16,-2 1-3-16,0-3 4 0,0-1-2 15,0-2 1-15,0-3-1 0,0-2 0 16,0-1 3-16,0-2-2 0,0 0 0 16,0-2 6-16,0 0 1 0,0 0 0 15,0 0 4-15,0 0 0 0,0-2-6 16,0-3-2-16,-4-3 1 0,-3-2-6 15,7-2 3-15,-4-3-4 0,0 0 0 16,2-5 1-16,0-1 1 0,2-1-2 16,0 1 0-16,0 1 2 0,0 0-2 0,0 4 0 15,6-3 0-15,0 2 2 0,5 3-2 16,-3-1 0-16,0 6 0 0,3-1 1 15,-1 2-2-15,4 0 2 0,3 0-1 16,1 1 0-16,7 0 2 0,2-3-2 16,6 1 1-16,-4 1 2 0,2 3-1 15,-6 2-3-15,0 3 1 0,-9 0 2 16,-3 0-2-16,-1 2-1 0,-8 7 1 15,2 1 2-15,-6 1-1 0,0 3 0 16,0 0-1-16,-4 1 4 0,-6 2-2 0,-4 1-2 16,1 2-1-16,-3-3 2 0,3 1-1 15,-1 0-2-15,3-4 2 0,-3 1 1 16,4-2 0-16,-5-2-2 0,7-1 0 15,2-1 3-15,2-4-2 0,4-1-3 16,0-3 1-16,0 1 0 0,0 0 3 0,4 2-4 16,6-3 0-16,0 2 3 0,7-2 0 15,-3-1-1-15,1 3 0 16,3 1 1-16,-1-1 1 0,-1 2-3 15,1-2 2-15,0 0 0 0,-3 2 1 0,-4 1-2 16,1 0-1-16,-1 2 3 0,-4-1-2 16,-2-1-1-16,0 2-4 0,-4-2 5 15,0 2-1-15,0 0-1 0,0-2 4 16,0 1-2-16,0-1 2 0,0 1-1 15,-8-2 2-15,-2 0 0 0,-3-1 1 0,1 0-3 16,-2 0 1-16,-1-2 3 0,-3 1-3 16,-1-1 1-16,-2 2 1 0,-4 1-2 15,5 0 0-15,1 0-3 16,1 0 2-16,5 0 0 0,5-1-1 15,0 5-8-15,1 0-16 0,5 0-19 0,2 3-27 16,0-3-67-16,0 0-87 0</inkml:trace>
  <inkml:trace contextRef="#ctx0" brushRef="#br0" timeOffset="40512.31">2826 5624 109 0,'0'-2'28'16,"0"0"-8"-16,4 0 17 0,0 0-5 16,0 1-4-16,2-1 2 0,-4 0-8 15,3-1 0-15,-3 2-3 0,0 0 4 16,-2 0-3-16,4 1-1 0,-4-1-1 0,2 1-3 15,-2-1-1-15,0 0-2 0,0 1-4 16,0-1-1-16,0-1-1 0,4-1-3 16,-2 2 5-16,-2 0-3 15,2 0-3-15,-2 0 4 0,0-1-1 0,0 0 3 16,0-2-4-16,-2 3-2 0,-2-3 5 15,-2 1-3-15,-7 0-1 0,3 3-4 16,-7 0 4-16,1 0-3 0,-5 4-1 16,-1 4 2-16,-1 3 0 0,0 1 1 15,0 3-1-15,1 2 5 0,1-1 1 16,2 4 0-16,3 1 0 0,1-1-3 0,9 0 3 15,0 1-2-15,6-3-4 0,0-1 0 16,0-1-1-16,2-1 1 0,6-2-1 16,9 0 2-16,3-3 2 15,1-1 0-15,4-1-3 0,4-4-1 0,2-1 4 16,2-2-1-16,6 0-3 0,-2-1 1 15,3 0-2-15,-3 0-6 0,-2 0-27 16,-4 0-29-16,0 0-62 0,-10 0-120 16</inkml:trace>
  <inkml:trace contextRef="#ctx0" brushRef="#br0" timeOffset="41639.37">2718 6539 110 0,'0'0'33'16,"0"0"-1"-16,2 0 12 0,-2 0-9 16,0 0 1-16,0 0 5 0,0 0-4 15,0 0-4-15,0 0 0 0,0 0-5 0,0 0-3 16,0 0-2-16,0 0-10 0,0 2-5 15,0 5-3-15,0 6 4 16,0 2 5-16,0 4-6 0,0 2 2 16,0 1 0-16,0 2-2 0,0 0-6 0,0-1 5 15,0-3 1-15,2 1-5 0,-2-4-3 16,5 0 1-16,-3-3 2 0,2-2-1 15,0-2-3-15,0-3 2 0,0 0 1 16,-2-2-2-16,0-3-3 0,2 0-1 16,1-2-6-16,-1 0-12 0,4 0-17 15,0-4-16-15,0-7-41 0,-1-3-57 0,-7-1-88 16</inkml:trace>
  <inkml:trace contextRef="#ctx0" brushRef="#br0" timeOffset="42020.4">2698 6485 27 0,'-7'0'109'0,"-1"-1"2"0,0 1-61 16,4-1 13-16,-2 0-4 0,3 0-20 0,3 1-11 15,0 0-4-15,0 0-9 0,0 0-14 16,9 0-4-16,-1 9 5 0,11 1 4 15,1 3-2-15,5 2 0 16,2-1 1-16,6 4-3 0,0 0 2 0,0 2-3 16,4 1 0-16,1 2 5 0,-1-2-5 15,0 1-2-15,-4-2 4 0,0 0-2 16,-6-2 1-16,-6 0-3 0,-5-3 3 15,-1 0 0-15,-5-2 0 0,-6-2-2 16,-2 1 3-16,-2-1-2 0,0-2 3 0,-4-1 0 16,-8-1 1-16,-3-1 3 0,-1-1-2 15,-5 2 4-15,-4-3 0 0,0 0-3 16,-4 1-1-16,5-2-5 0,-1 0 3 15,0 1-1-15,4-1-3 0,1 0 0 16,5-2-1-16,3 1 0 0,6 1-7 16,1 3-10-16,3 2-17 0,2 3-10 15,0 0-45-15,0 0-76 0</inkml:trace>
  <inkml:trace contextRef="#ctx0" brushRef="#br0" timeOffset="44916.56">12041 3759 20 0,'0'-2'107'0,"0"1"-90"0,0-1 20 15,0 2 2-15,0 0-16 0,0 0-8 0,0 0-5 16,0 0 1-16,0 0 2 0,0 0 0 15,0 0 0-15,0 0 3 0,0 0 6 16,0-1-1-16,0 0 7 0,0 0-4 16,0-2-12-16,0-1-1 0,0 1 4 15,0 1-1-15,0-2-7 0,-2 1-2 0,-2 1 2 16,0-3-1-16,2 1-2 15,-3 0 3-15,3-1 2 0,-4-1-2 16,2 3-4-16,-4-3 0 0,-3-1 3 16,-1 4-4-16,0-1 1 0,-3 4-2 0,-3 0 5 15,-3 0-5-15,0 0 2 0,-4 0-2 16,1 2 3-16,-1 10 1 0,0 1-4 15,-4 2 3-15,0 7 2 0,0 1-1 16,2 4 2-16,5 3-4 0,5 2-1 16,5 1 1-16,3 1-3 0,3-2 0 0,6-2 1 15,0-4-1-15,2-4 0 0,15-4-1 16,3-2 1-16,11-3 1 15,7-1-2-15,3-5 1 0,4-2 1 16,5-5 1-16,4 0-3 0,-3-5 1 0,1-7 2 16,0-2-1-16,-7-1-2 0,-5-3 1 15,-7 2 4-15,-15 1 0 0,-7-1-2 16,-5-2 4-16,-6-1 0 0,0-1 0 15,-11-3-2-15,-7-2-3 0,-5-1 1 16,-2 0 0-16,-2 1-5 0,3 5-2 16,5 5-2-16,9 6 1 0,4 7-6 0,6 2-18 15,0 4-36-15,-3 10-21 0,-3-1-78 16</inkml:trace>
  <inkml:trace contextRef="#ctx0" brushRef="#br0" timeOffset="45467.6">11983 3917 2 0,'4'1'5'0,"0"-1"131"0,-4 0-81 0,2 0-16 15,1 0 21-15,-3 0-2 0,2 0-20 16,-2 0-6-16,0 3-8 0,2 2 0 16,0 4 6-16,2-1-7 0,0 3-4 15,0 0-3-15,2 4-1 0,-2 0-4 16,3 2 2-16,-1-1-4 0,-2 0 0 15,2 1-4-15,-2 1 3 0,3-1-2 16,3-2-4-16,0 0-1 0,3 0 2 16,-1-1-1-16,2 0-2 0,3-1-1 15,2-2 2-15,-1-1-9 0,7 4-6 0,2 3-32 16,4 0-36-16,-6-3 9 0</inkml:trace>
  <inkml:trace contextRef="#ctx0" brushRef="#br0" timeOffset="62950.6">14916 1010 94 0,'0'0'28'0,"0"0"-6"15,2 0 13-15,0 0 2 0,-2 0-10 16,0 0-2-16,0 0-1 0,0 0 2 16,0 0-2-16,0 0-5 0,-4 0-6 0,2 0 0 15,0 0-2-15,-4 0 0 0,4 0 3 16,-2 0 0-16,0 0-7 0,4 2-1 15,-2-2 2-15,0 1 1 0,-3 2-3 16,5-3-1-16,-2 2-1 0,0-1 2 16,2 1-1-16,0 0 2 0,-4 1-1 0,4-1 3 15,-2-1-4-15,0 0 1 0,2 0-1 16,0-1 0-16,0 1 0 15,0-1-2-15,0 0 3 0,0 0 3 16,0 0-2-16,0-1 1 0,4-9-1 0,4-3-5 16,5-5 1-16,1-2 0 0,3-3 2 15,-3-2-2-15,5-5 1 0,-3 0-1 16,3-4 2-16,0-1-3 0,1-2 1 15,1 0-3-15,2-1 0 0,-3 2 2 16,3 4-2-16,-6 4 0 0,3 3 0 0,-5 5 2 16,-3 4-1-16,-4 3-1 0,-1 8 3 15,-5 0 0-15,-2 4 1 0,0 1-4 16,0 0 0-16,2 0 0 15,-2 7 1-15,2 6-2 0,0 3 2 0,0 2 2 16,2 4-3-16,0-1-1 0,0 3 2 16,3 3 1-16,-1 1-3 0,-4 3 1 15,4 2 1-15,-2 2 1 0,2 1-2 16,3 1-1-16,-5 1 2 0,2-2 1 15,0 0-1-15,-2-2-3 0,3-4 4 16,1-1-1-16,2-6-1 0,0-4-1 0,1-3 2 16,-1-2-1-16,-4-6 0 0,3-2-2 15,-3-3 1-15,0-2-3 0,2-1-1 16,-4 0-3-16,3 0-4 15,-3 0 0-15,0-7-15 0,-2 0 0 0,4-3-9 16,-2-2-16-16,5-1-27 0,-5-4-18 16,-4-2-49-16</inkml:trace>
  <inkml:trace contextRef="#ctx0" brushRef="#br0" timeOffset="63175.61">14939 913 268 0,'12'-3'34'0,"9"-4"20"16,6-3-1-16,4 2-20 0,8-1 1 15,9 1-10-15,4 3-9 0,3 2-4 16,1 3 0-16,-2 0-8 0,-2 1-3 0,-3 6 0 15,-3 1-8-15,3 0-25 0,-1-1-36 16,-3-3-63-16,-1-1-139 0</inkml:trace>
  <inkml:trace contextRef="#ctx0" brushRef="#br0" timeOffset="64491.68">16467 590 70 0,'0'-4'29'0,"-4"1"2"15,-3 0 8-15,3-1-10 0,0 1 1 16,2 0-2-16,2 1-5 15,-2-1 5-15,0 0-4 0,2 1-1 0,-2 1 1 16,2 0 3-16,0 0-3 0,0 0-2 16,0 1 5-16,0 0-1 0,0 0-5 15,0 0-12-15,0 0-2 0,0 1-3 16,0 9 1-16,0 5 3 0,0 0 0 15,0 4-1-15,0 4-3 0,2 0-2 0,2 0 0 16,-2 3 0-16,2-1-2 0,-2 0 1 16,-2 2 0-16,0 0 1 0,0-3 1 15,-4-3-1-15,0-3-2 0,0-6 4 16,0-1-4-16,4-4 1 0,-2-4-1 15,2-1 3-15,0-2 0 0,-2 0 3 16,-3 0 0-16,5-9-2 0,-2-3-2 16,2-4 1-16,0-2 0 0,0-1-1 15,0-3 2-15,0-2-2 0,0-2 2 16,0-3 2-16,0-5-4 0,2-1-1 0,7-4-1 15,1 0 2-15,5 2-1 0,-3 4-1 16,4 6-1-16,3 5 2 0,-2 5 0 16,5 3-2-16,1 3 1 0,4 3 1 15,4 1 0-15,2 3-2 0,0 3 2 16,0 1 0-16,-6 0 0 0,-2 6-2 15,-9 4 1-15,-3 4 0 0,-3 3 1 16,-6-1-1-16,-4 3 0 0,0-1 2 16,0 3 1-16,-12-2-3 0,-3 2 0 15,-3 0 0-15,-1 0 2 0,-1-2-4 16,1 0 2-16,0 1 2 0,3-3-2 0,1-3-1 15,1 1 2-15,4-6 1 0,3-1-2 16,1-4-1-16,6-1 0 0,0 0 3 16,0 2-4-16,4 0 1 0,9 1 1 15,3 0 0-15,3-3-1 0,1 2 1 16,5 1 0-16,2 0 0 0,2 1 0 15,-2 3 0-15,-2-2 0 0,0 3 0 16,-5-2 0-16,1 1 0 0,-9 0 0 16,1 1 0-16,-7-1 0 0,-2-1 0 15,-4 3 0-15,0-3 1 0,0 2-1 0,-2 0 0 16,-8 0-1-16,-1 0 3 0,-5-1-2 15,-5-1-1-15,-2 1 3 0,1 0 0 16,-3 0-2-16,-4 1-1 0,-6-3 2 16,2-1 1-16,-2 0-2 0,4 0 0 15,4 0 0-15,6-1 0 0,9-1 0 0,3-1-2 16,7 1-8-16,2 0-16 15,0 3-18-15,11-3-36 0,-1 0-84 16</inkml:trace>
  <inkml:trace contextRef="#ctx0" brushRef="#br0" timeOffset="65382.73">18348 545 64 0,'2'0'35'0,"4"0"-10"15,-4 0 20-15,2 0-5 0,-2 0-1 16,2 0-2-16,-2 0-1 0,1 0-4 0,-3 0 1 15,0-4-6-15,0 2 2 0,0-2-9 16,0 0-3-16,0 1-4 0,-3-3 5 16,-3 2-3-16,2-1-3 0,-4 1-2 15,0 1 2-15,-5-1 0 0,-1 3-7 16,-5 1-2-16,-4 0 1 0,-3 0 1 15,-5 2-1-15,-3 8 1 0,-1 3 0 16,-2 6 2-16,-6 5 2 0,-5 6 0 16,-1 3 1-16,1 5 6 0,11-1-7 15,12 1 3-15,17-3-5 0,8-1-5 0,4-3-1 16,12-1-2-16,9-1 4 0,14-2-4 15,9-2 2-15,18-6-1 0,13-1 2 16,12-6-1-16,12-5-6 0,2-3-12 16,1-2-15-16,-3-2-26 0,-8 0-51 15,-16 0-92-15</inkml:trace>
  <inkml:trace contextRef="#ctx0" brushRef="#br0" timeOffset="66114.78">19846 523 126 0,'2'0'62'16,"-2"0"-19"-16,0 0 0 0,0 0-6 15,0 0 7-15,0 0-9 0,0 0 0 0,0 0-2 16,0 0-10-16,3 2-4 0,-1 4 6 16,2 2 7-16,0 3-4 0,2 4-5 15,-4 3-4-15,0 3 1 0,2 1-5 16,-2 2-3-16,-2 3-5 15,0 3-3-15,0 2-1 0,-4 0-1 0,2-1 2 16,2-4-3-16,0-1-1 0,0-1 0 16,0-1 2-16,6-3-3 0,3-5-6 15,-1-1-9-15,2-9-4 0,3-4-14 16,1-2-19-16,1 0-24 0,1-11-54 15,-5-8-95-15</inkml:trace>
  <inkml:trace contextRef="#ctx0" brushRef="#br0" timeOffset="66460.8">19846 369 48 0,'-10'-3'258'0,"4"-2"-216"16,2 5 15-16,4-1-7 0,-2 1-23 15,2 0-5-15,0 4-13 0,6 8 7 16,8 4 0-16,3 0-3 0,8 6-2 0,2 2-6 15,4 5-2-15,0 0-1 0,4 5 0 16,4 4 0-16,2 2-2 16,1 0 1-16,-3 2-1 0,-2-3 4 15,-4-3-4-15,-2-2-2 0,-4-1 1 0,-2-2 1 16,-6-2-1-16,-7-2 0 0,-8-6 1 15,0-6 1-15,-4-4-2 0,0-3 1 16,-12-2 0-16,-5 1 5 0,-8-3-3 16,-6-3-2-16,-6-1 4 0,-6 1-2 15,-7-1-2-15,-6 0 2 0,-6 1 1 0,2 0-1 16,3 4-1-16,11-2-2 0,11 1 1 15,12 1 1-15,15-1-2 0,8-1-6 16,0 1-30-16,8 0-26 0,9-2-43 16,3-2-96-16</inkml:trace>
  <inkml:trace contextRef="#ctx0" brushRef="#br0" timeOffset="69308.95">21482 63 13 0,'0'1'14'0,"0"-1"1"15,0 2 9-15,0-2-1 0,0 0-5 16,0 0-5-16,0 0 0 0,0 0 0 16,2 0-5-16,0 0-3 15,-2 1 11-15,2-1 7 0,0 0-10 0,-2 0-4 16,2 1 5-16,0-1-1 0,-2 1-3 15,0-1 6-15,0 0 8 0,0 0-2 16,0 0 0-16,0 1-2 0,0-1-1 16,0 0-3-16,0 1 1 0,-4 0-4 15,0 3-6-15,2 0-4 0,0-2-1 16,-1 2 2-16,1-2-3 0,2 2 3 0,0 0 2 15,0 3 3-15,0 0-4 0,0 3 5 16,0 2 0-16,-2 1 2 16,0 3-3-16,0 0-1 0,0 1-3 0,0 1 2 15,2 2-4-15,0-2-3 0,0 1 1 16,-2 1 0-16,2 2 0 0,0 0 2 15,0 4-2-15,0-2 0 0,0 3 1 16,0 0-1-16,2 1 0 0,0 4 1 16,4-1-1-16,-4 0-2 0,0 5 0 15,3-1 2-15,-3 2 1 0,-2 3-3 0,0-1 2 16,0 4 2-16,0-1 4 0,0 1-5 15,0 0 0-15,-2 2 3 0,0-2 0 16,-3-1-5-16,5 0 3 16,-2 0 0-16,0 0-1 0,2-2 0 0,0 1-3 15,0-2 4-15,0 1-2 0,0 0 1 16,0-1 2-16,2 3 0 0,0-1-1 15,-2 1-3-15,0 1 4 0,0 1-1 16,-2 3 2-16,-4 1-4 0,2 0-1 16,0 3 4-16,0 3-3 0,4 0 0 0,0 3 1 15,0 1 2-15,0-3 9 0,4-2-19 16,0-2 5-16,0 0 2 0,4 0 1 15,1 2-2-15,1 0-1 0,-6 1 3 16,0 3 0-16,-4 2-1 0,0 3-1 16,0 2 0-16,-4 4 2 0,0 1-3 15,-2 1 2-15,2-2 0 0,4 0 0 16,0 0-3-16,0-2 2 0,0 1 1 15,0 0 0-15,2-3-2 0,8 2 1 16,0-2 2-16,1-2-2 0,-1 0-1 0,-2-2 1 16,3 1 1-16,1-1 0 0,0-1-2 15,-3-1 2-15,1-4-1 0,2-2 0 16,-5-2 0-16,1 1 0 0,0 2 0 15,0 0 2-15,-1 2-4 0,1 1 2 16,-2-2 2-16,0 2-1 0,1 2-2 0,1-1 1 16,0-1 1-16,-2 0-1 15,3 0 0-15,-3-2 0 0,0 2 1 16,0 0-1-16,0 1 0 0,-1-3-1 15,-1 2 3-15,0-3-1 0,2 4-2 0,2-1 0 16,-2 0 2-16,3-1 0 0,-3-1-2 16,2 0 1-16,-2 2 1 0,1 1 0 15,-3 1-3-15,-2 1 2 0,-2-1 2 16,0-5-1-16,0 0-3 0,0-4 2 15,0 1 2-15,-2 1-2 0,-2 3-1 16,-1 0 1-16,1 3-1 0,2 2 1 0,0 0 1 16,0 0-1-16,-2 2-1 15,2-1 1-15,2 0 1 0,0 1-1 16,0-3-1-16,0 0 1 0,0-1 2 15,0 0-2-15,0 1-1 0,-4 0 1 0,0 0 1 16,-3 1-3-16,1 0 4 0,0 3-2 16,-2 0-2-16,2 1 2 0,1 1 2 15,3 0-2-15,-2 3-1 0,4-4 0 16,0-2 4-16,-2-4-4 0,2-4 0 15,0-1 1-15,0 1 2 0,0-1-2 0,0 1-2 16,0 2 2-16,0 1 2 16,0 3-2-16,0-1-1 0,0 2 2 15,0 0 0-15,0-1 0 0,0 0-2 16,-4-1 0-16,2-3 3 0,-6 1-1 0,4-1-3 15,-3-1 2-15,3-1 2 0,-2-1-2 16,2 1-1-16,0 0 1 0,0 1 1 16,2 0-1-16,-1 1-1 0,-1 0 1 15,4-1 1-15,-2 2-1 0,2-2-1 16,-2 3 1-16,-2-1 2 0,2-1-3 0,-2-2 12 15,-2-3-15-15,4-1 4 0,-5-1-3 16,3 0 0-16,0 3 4 16,-2 0 0-16,2-1-1 0,0 5-2 15,2-3 3-15,-3 2 0 0,3 0-1 0,2 1-1 16,-2-2 1-16,2 1 2 0,0-3-1 15,0 1-3-15,0-2 2 0,-2 0 2 16,0 0 0-16,-2 2-4 0,0 0 2 16,0 2 3-16,2-1-4 0,-2 1 2 15,2-1 0-15,-1 1 3 0,1-1-3 0,0 0-1 16,2 1 0-16,-2 0 3 0,2-1-3 15,0 2-2-15,0 2 3 0,-2 0 2 16,2-2-4-16,0 1-1 16,-4-4 3-16,2 0 2 0,0 0-4 0,2 0 0 15,0 1 1-15,0-1 2 0,-2 1-3 16,2 0 0-16,0 1 3 0,0-2-1 15,0 4-2-15,0-1 0 0,0-1 3 16,0 1-3-16,0-2 0 0,0-1 3 16,0 1-4-16,2 0 4 0,-2 2-3 0,0-1 0 15,0 1 3-15,0 0-1 0,0 1-1 16,0 1-1-16,0-3 2 0,0 2 1 15,0 1-2-15,0-2-2 0,0 4 4 16,-2-1-1-16,0 0 0 0,0-1-1 16,0-3 1-16,2-4 2 0,-2-2-3 15,-3-2 0-15,3 0 2 0,0 1-2 16,2 1 2-16,-2 1-2 0,-2 2 3 15,2 2 0-15,-4 0-2 0,4 3 0 16,-6-3 2-16,3 4-2 0,1-1 1 16,0-2 0-16,0-1 0 0,4-2 2 0,-2-1-3 15,0 1-1-15,0 0 2 0,0-1 2 16,0 2-4-16,-2 0 1 0,1 1 1 15,1 2 1-15,2 0-3 0,0-2 1 16,-2 2 0-16,0-3-1 0,0-2 0 16,2 1 0-16,0-2 4 0,0 0-2 15,0-1 0-15,0-2 0 0,4-3 0 16,0-4 1-16,3-1-2 0,-1 0-1 15,-2-1 2-15,0 2-1 0,0-3-1 16,0 2 0-16,1 0 0 0,-1 0 1 0,0 3-1 16,-2-2 0-16,2 1 1 0,-2 1 0 15,0 2-2-15,2 1 1 0,-2 2 1 16,2 1 0-16,1-3-2 0,-1 0 1 15,-2-1 1-15,2 0 0 0,-4-1-1 16,2 1-1-16,0-5 2 0,0 3 0 16,0-1-2-16,2-1 0 0,-2 3 2 15,0-3 1-15,1 0-3 0,1 0 0 16,-2-2 2-16,2-1 0 0,0-1-2 15,-2-1 0-15,2 2 3 0,-2-1-4 0,0 0 3 16,2 1-2-16,-4-2 3 0,3-2-4 16,-3 3 3-16,0-2-1 0,0 2 1 15,0 1-3-15,0 0 4 0,0 0-2 16,-5-2 9-16,1-2-12 0,0-2 0 15,0 1 0-15,0-1 5 0,0 1-1 0,-2 0-3 16,3-2 1-16,1 1 2 16,2 1 1-16,0-2-4 0,0 1 1 15,0 0 3-15,0-2-2 0,0 0-1 16,0-2 1-16,0 1 1 0,0-2 0 0,0 3-2 15,-2 1 1-15,-2 2 0 0,4-1 2 16,0 3-3-16,-2 1 1 0,2-2 1 16,0 1 1-16,0-2-2 0,0-3-1 15,0-1 3-15,0 0 0 0,0 1-2 16,0 0 0-16,0 2 9 0,0-6-5 0,0-6-4 15,0 4 0-15,-2-3 2 0,-2-3 0 16,2-2-4-16,0-8 2 16,0-5 2-16,2-1-3 0,0 0 2 15,0-1-8-15,2-14-7 0,8-9-12 16,3-7-18-16,1-8-34 0,-6-9-141 0</inkml:trace>
  <inkml:trace contextRef="#ctx0" brushRef="#br0" timeOffset="72441.14">14830 1371 0 0,'2'0'125'15,"-2"0"-80"-15,0 0-8 0,4 0 12 16,-4 0-10-16,0 0-13 16,0 0 3-16,2 0 0 0,-2 0-5 0,2-1-1 15,0 1-9-15,-2 0-3 0,2 0 1 16,0 0-4-16,2 0 2 0,0 0-4 15,5 0 0-15,1 0 5 0,2 0-6 16,7-2 0-16,0 1 0 0,3 0-1 16,5-2 3-16,-2 1-4 0,2-1 1 15,2-1-1-15,0 1-2 0,2-1 0 0,-2 1 1 16,0 2 0-16,0 0-2 0,12 1 0 15,-4 0 5-15,9-2-1 0,-1 0-3 16,-6 2-1-16,5 0 2 16,-3 0-1-16,2 0-1 0,5 0 0 0,4-1-1 15,4-2 4-15,3-1-3 0,8 2-2 16,1-2 4-16,0 0-2 0,-2 1 0 15,-2-1 0-15,-4 0 0 0,2 2 2 16,2-1-3-16,0 3 1 0,0-1 1 16,1-1 0-16,-3 1-1 0,6-2-1 0,4 1 2 15,0-1 0-15,1 0-2 0,1-2 1 16,-1 1 1-16,1-1-1 0,-4 0 0 15,3 0-1-15,-3 0 2 0,0 1-1 16,-2-3 0-16,3 2-1 0,-3 1 2 16,0-1 0-16,2 2-2 0,-1-3 1 15,-1 1 0-15,0-1 1 0,0 0-2 16,3 2 1-16,5-2 0 0,3 2 1 15,-1-1-2-15,1 0 1 0,1 0 1 16,1 0-1-16,0 0 1 0,-1-1-2 0,-3 2 2 16,-1-2 0-16,-1 2-2 0,1 0 0 15,-4 0 2-15,7 2 0 0,-1-1-3 16,1 1 2-16,2-1 1 0,1 1 0 15,-3-1-3-15,-3-1 1 0,3 0 2 16,-3 0 0-16,5-2-2 0,0 0 0 16,-1-3 1-16,9 0 0 0,0 1 0 15,0 1 0-15,0 0 0 0,0 0 0 16,-2 2-1-16,-5-1 1 0,1 3 1 15,0 0-1-15,-3 1-1 0,5 2 1 0,-2 0 1 16,-1 0-1-16,1 0-1 0,-9 0 1 16,1 1 1-16,-1 0-1 0,-1 1-1 15,3-2 1-15,1 0 1 0,1 0-2 16,1 0 1-16,1 0 0 0,1 0 1 15,-3 0-1-15,1 0 0 0,-3 0-1 0,1 0 2 16,-1 0-1-16,1 0 0 16,-3 0 0-16,3 0 0 0,1 0 0 15,-1 1 0-15,1 3 0 0,-1 1 0 16,-5-1 0-16,-1 0 0 0,-7 1-1 0,-2-2 2 15,-5 0-1-15,1 2-1 0,-4-1 2 16,2 1-1-16,-2 0 0 0,-3 0 0 16,3 0-1-16,2-2 2 0,0-1-1 15,2 1-1-15,-3-1 1 0,7 0 1 16,0-1-1-16,0 0 0 0,0-1 0 15,0 0 0-15,-2 0 0 0,-2 1 0 0,0 1 0 16,-2 0 0-16,2 2 0 16,-4-3 0-16,-1 3 0 0,1-2 0 15,0 0 1-15,4 0-2 0,-2 1 1 16,1-2 0-16,-5 1 0 0,2 0 0 0,0-1 0 15,1 2 0-15,5-1 0 0,2-1 0 16,2 0 0-16,1 1 0 0,1-1 0 16,-2 1 0-16,4-1-1 0,-6 0 2 15,2 1-1-15,-4-1-1 0,-2 1 1 16,-2 0 1-16,-5 0-1 0,1 1-1 0,0-1 1 15,1-1 1-15,5 2-1 0,0-2 0 16,6 1-1-16,2 1 2 16,3 0-1-16,3-1 0 0,-4 1-1 15,0-1 2-15,1 2-1 0,-7-2 0 0,2 1 0 16,-2-1 0-16,0-1 1 0,-6 2-2 15,-1-1 1-15,-3 0 0 0,0 2 1 16,-7 1-2-16,5-2 1 0,-1 2 0 16,-1 1 0-16,2-1 0 0,1 2-1 15,-1-2 2-15,2-1-1 0,3 1 0 0,3-3 0 16,2-1 1-16,-2 3-1 0,0-3-1 15,-2 1 1-15,-2-1 1 0,3 1 0 16,-3 0-2-16,0 0 0 16,-2 0 3-16,-5 1-1 0,5-2-3 0,-5 1 2 15,1-1 2-15,4 1-2 0,-1-1-1 16,3 0 1-16,4 1 3 0,-2-1-2 15,2 0-3-15,-1 0 2 0,-1-1 1 16,0 1-1-16,-2 0-1 0,2 1 2 16,-5 1 0-16,1-1-1 0,-7 0-2 0,3-2 3 15,-2 0 1-15,-5 1-3 0,4 1 0 16,-1 0 1-16,5 0 2 0,3-1-4 15,2-1 2-15,2 0 2 0,-1 0-4 16,5 0 3-16,-2 0-2 0,2 0 1 16,0 0 1-16,-2-2-1 0,-2-1-1 15,-5 1 1-15,-3 0 1 0,-3-1-1 16,1-1-1-16,-3 1 3 0,3 0 1 15,1 1-1-15,-1-1-5 0,-1 1 3 16,3-1 1-16,2 0-1 0,-1 1-1 16,3 0 2-16,-1 0 0 0,1-2-1 0,-2 1-2 15,1-2 3-15,1 1 0 16,-2-2-1-16,-1 2-1 0,-1 0 2 0,-3 0 0 15,-1 1-1-15,-1 1-1 0,-1 1 2 16,3 0-1-16,-2 1 0 0,1 0 0 16,-1-1 0-16,1 0 1 0,1-2-1 15,3 2-1-15,-3-1 2 0,5 1 1 16,-5 0-3-16,3 0 1 0,-1 1 0 15,1 0 2-15,-3 0-3 0,-1 0 1 16,-5 0-1-16,0 3 3 0,-1 0-2 0,-1 0-1 16,0-3 1-16,-4 2 3 0,2-2-3 15,-4 0-1-15,0 0 2 0,2 0-1 16,-2 0 1-16,-2 0-2 0,-4 0 4 15,-6 0-3-15,-7 0-3 0,-6 0-10 16,-4 0 8-16,0 0 6 0,-2 0 3 16,2 0-4-16,-2 0 0 0,2 0 6 15,-2 0-4-15,0 0 2 0,0 0-3 16,3 0 5-16,-3 0-1 0,0 0-2 15,0 0 5-15,0 0 0 0,2 0-3 0,-2-2-2 16,2 0-1-16,-2-1 0 0,0 2 0 16,0-1 0-16,0 1 2 0,0 1-2 15,0 0 0-15,0 0-3 0,0 0 3 16,0 0-1-16,0 0-2 0,0 0-1 15,0 0 2-15,0 0-1 0,0 0 0 16,0 0-4-16,0 0 4 0,0 0 0 16,0 0 1-16,0 0-2 0,0 0 2 15,0 0 2-15,0 0-2 0,0 0 0 16,0 0 1-16,0 0 0 0,0 0-1 0,0 0 1 15,0 0 2-15,0 0-1 0,0 0 0 16,0 0-4-16,0 0 3 0,0 0-2 16,0 0 0-16,0 0 0 0,0 0-1 15,0 0-1-15,0 0-2 0,0 0 4 16,0 0-2-16,0 0 1 0,0 0 0 0,0 0 0 15,0 0 2-15,0 0 2 16,0 0-2-16,0 0 1 0,0 0 2 16,0 0 0-16,0 0-3 0,0 0-1 15,0 0 1-15,0 0-3 0,0 0-5 0,0 0-8 16,0 0-10-16,0 0-7 0,0 0-20 15,0 0-55-15,-7-2-79 0</inkml:trace>
  <inkml:trace contextRef="#ctx0" brushRef="#br0" timeOffset="94355.39">7365 2479 59 0,'0'0'58'0,"0"0"-40"0,0-1 17 16,0-2-4-16,0 2 2 0,0-2-3 15,0 0-7-15,0 1-4 16,0 1-1-16,0 0-1 0,0-1 1 0,0 1-2 15,0 0-2-15,0 1-1 0,0-2 0 16,0 1-1-16,0 0 1 0,0 0-3 16,0 1 2-16,0 0-1 0,0-1 2 15,0 1-7-15,0 0-1 0,0 0-1 16,0 0-2-16,0 0-4 0,0 0 2 0,0 4 3 15,0 3 0-15,0 1-4 0,0 2 4 16,0 2 0-16,-2 2-1 0,-2 0 0 16,0 1 10-16,0-2-8 15,2 1-4-15,2 2-1 0,-2 1 2 0,-3 2 0 16,3-1 5-16,-4-2-1 0,6-4-5 15,0-1 2-15,0-3-4 0,0 1 2 16,0-3 2-16,0-3-2 0,0 0 1 16,0-3-1-16,0 1 1 0,0-1 2 15,-4 0 1-15,4 1-1 0,-4-1-3 0,2 0 3 16,0 2-2-16,0-1-2 0,2 1-2 15,0-2 1-15,0 0-14 0,-2 0-18 16,2 0-20-16,0 0-25 0,0 0-26 16,0-9-58-16</inkml:trace>
  <inkml:trace contextRef="#ctx0" brushRef="#br0" timeOffset="94900.42">7396 2402 7 0,'0'0'70'0,"0"2"-56"0,0-1 18 16,0 0-2-16,0-1 0 0,0 0 0 0,-2 0-5 15,2 0-1-15,0 0 5 16,0 0 0-16,0 0-5 0,0 0-2 0,0 0 1 16,0 0-4-16,0 0-6 0,0 0-7 15,0 0-4-15,0 1-2 0,0 0 0 16,0 3 1-16,8-1 5 0,1-2 0 15,7-1 5-15,1 0-6 0,-1 0-1 16,3 0 2-16,-3-1-4 0,3-2 0 0,-5-2-2 16,1 3 2-16,-1 1 1 15,-5-1-4-15,-3 2 1 0,-4 0 1 0,-2 0 0 16,0 0-3-16,0 0-4 15,0 0-2-15,0 0-12 0,0 0-8 0,0 4-6 16,-2 2-10-16,-4 1-9 0,-3 0-42 16,1-4-39-16</inkml:trace>
  <inkml:trace contextRef="#ctx0" brushRef="#br0" timeOffset="95155.43">7359 2584 126 0,'-2'0'52'16,"-2"1"-6"-16,4-1 21 0,0 0-19 16,0 0-15-16,0 0-12 0,0 0-6 15,2 0-9-15,6 0-1 0,4 0-2 16,3 0 1-16,-1 0-1 0,3 0-2 15,-1-2 0-15,1 0-1 0,-2 0 1 0,-1-1-1 16,-2 3-3-16,-1 0-12 0,-3 0-26 16,-2 0 4-16,-2 0-25 15,-4 2-14-15,2 1-6 0,-2-3-34 16</inkml:trace>
  <inkml:trace contextRef="#ctx0" brushRef="#br0" timeOffset="95440.45">7295 2794 145 0,'0'2'24'0,"0"-1"-1"0,0 0 31 16,4-1-5-16,8 0-5 0,5 0-8 15,4 0-14-15,3 0-6 0,3-6-8 0,2-2-5 16,-2 0 10-16,2 2-7 0,0 1-5 15,-2 0-3-15,-4 1 2 0,-3 2-23 16,-3 1-38-16,-3 1-24 0,-10-1-58 16</inkml:trace>
  <inkml:trace contextRef="#ctx0" brushRef="#br0" timeOffset="97508.57">7307 6538 26 0,'2'0'64'0,"-2"0"-43"16,0 0 8-16,0 0-4 0,0 0-2 16,0 0-1-16,0 0 6 0,0-1-5 15,0 0-3-15,0-3-2 0,0 2 4 16,0 0 0-16,0 1-5 0,0 0 4 0,0 0-5 15,0 0-1-15,0 1-5 0,0 0 1 16,0 0-4-16,0 0-1 0,0 0-5 16,0 0-1-16,0 2 1 15,0 5 4-15,0 1-1 0,0 1 1 0,0 2-1 16,4 0 2-16,-4 1-1 0,0 2-1 15,5 0-1-15,-5 1 1 0,0 1 0 16,0-2-3-16,0 1 3 0,0 3 1 16,0-3-2-16,-5-2 17 0,1-2-10 15,0-3-7-15,2-2-3 0,0 1 1 0,0-2 2 16,2 0-1-16,0-4-2 0,0 0 1 15,0 0 0-15,0-1 4 0,-2 0-3 16,2 0 4-16,-2 0-3 0,0 0-1 16,2 0-3-16,0 0-1 0,0-3-11 15,0-4-17-15,0 2-22 0,0-5-33 16,4-5-37-16,-4-3-101 0</inkml:trace>
  <inkml:trace contextRef="#ctx0" brushRef="#br0" timeOffset="97977.6">7347 6491 74 0,'0'0'70'15,"-3"0"-42"-15,1 0 21 0,2 0-10 16,0 0-4-16,0 0-11 0,0 0-11 15,0 0-3-15,5 0 3 0,3 0 7 16,4 0-1-16,1 0-7 0,1 0-3 0,3-1 5 16,-1-4-2-16,1 1-3 0,-3 1-2 15,3 1-1-15,-3-3-3 0,-1 1 0 16,-1 2-2-16,-2-2 0 0,-1 3 1 15,-5 0-2-15,0 1 0 0,-2 0 0 16,2-2 1-16,-2 2-1 0,2 0-4 0,-2 0-6 16,-2 0-9-16,0 0-11 15,0 0-10-15,2 0-1 0,-2 3-16 16,0 0-18-16,0-1-27 0</inkml:trace>
  <inkml:trace contextRef="#ctx0" brushRef="#br0" timeOffset="98264.62">7305 6679 150 0,'0'0'35'15,"0"0"-22"-15,4 0 36 0,5 0 3 16,7-2-15-16,1-3-8 0,1 0-5 15,5 0-10-15,0 0-2 0,-1 0-12 0,7 1 1 16,0 0 3-16,0 4-3 0,0 0-2 16,-2 0-13-16,-4 0-61 15,0 0-58-15</inkml:trace>
  <inkml:trace contextRef="#ctx0" brushRef="#br0" timeOffset="101657.81">22069 498 0 0,'0'0'4'0,"0"0"1"0,0 0-5 16,0 0 4-16,0 0-2 0,0 0-3 16,0 0 1-16,0 0 2 0,0 0 4 15,0 0 14-15,0 0 5 0,0-1 12 16,0-2 8-16,0-1-22 0,0 1 10 15,0 0 6-15,0 1-8 0,0-1-3 16,0 2-7-16,0-1 1 0,0-1-5 16,0 2 1-16,0 0 3 0,0-1-4 15,0 2-2-15,0 0 0 0,0 0-2 16,0 0 1-16,0 0 0 0,0 0-5 0,0 0-2 15,0 0-2-15,0 0 4 0,0 0-8 16,-2 1 4-16,2 6 2 0,-3 2-2 16,3 2-1-16,-2 1 0 0,2 2-3 15,0 1 3-15,0 1-4 0,-2 0 1 16,2 2 3-16,0-2-2 0,0 3-2 0,0-1 1 15,0 0-2-15,0 0 4 0,0 0-3 16,0-1 1-16,0-1 2 16,0 1-1-16,0-2 0 0,0-3-1 15,0-1 1-15,0-1-4 0,-2-4 4 0,-2 0-1 16,4-2 2-16,-2-3-2 0,2-1 0 15,0 0 1-15,-2 0 1 0,2 0 1 16,-2 0-3-16,2 0 0 0,-2 0 0 16,2-3-1-16,0-1-6 0,0-4-4 15,0 0-3-15,4 0-12 0,2 0-10 0,0 1-18 16,3-1-21-16,-3-1-15 0,-2-2-26 15,2-5-47-15</inkml:trace>
  <inkml:trace contextRef="#ctx0" brushRef="#br0" timeOffset="102081.83">22199 434 103 0,'-6'0'51'16,"-3"0"-11"-16,1 0 7 0,2 1-5 0,2-1-6 16,0 0-7-16,-1 1-8 0,5 1-2 15,-2-1-2-15,0 0-1 0,2-1-5 16,0 0-3-16,0 0-3 0,0 0 3 15,4 0 4-15,9 0-5 0,1 0 2 16,7 0 0-16,0 0-7 0,3-1 2 16,-3-6 0-16,0 5-1 0,-3-3-2 15,-3 4-2-15,-3 0 2 0,-1-1 2 16,-5 1-4-16,-2 0 0 0,0 1-2 15,-2 0-2-15,2 0-6 0,-4 0-12 16,0 0-9-16,0 0-5 0,0 6-10 0,-4-1-10 16,-6 3-25-16,-7-3-50 0</inkml:trace>
  <inkml:trace contextRef="#ctx0" brushRef="#br0" timeOffset="102309.85">22075 650 81 0,'4'0'90'0,"4"0"-46"16,5 0 11-16,1-1-18 0,1-6-4 16,3 1-10-16,-1 1 0 0,3 0-4 15,-3 3-6-15,-1-2-6 0,3 0-3 16,-5 4 0-16,1 0-3 0,-3 0-2 15,-1 0-1-15,-3 5-8 0,0 0-32 0,-2 1-12 16,1 0-23-16,-1-1-13 16,-2 0-33-16</inkml:trace>
  <inkml:trace contextRef="#ctx0" brushRef="#br0" timeOffset="102562.86">22002 904 6 0,'0'5'-5'0,"0"-2"174"15,7-2-124-15,3-1 17 0,0 0-3 0,5 0-19 16,5-4-7-16,5-3-6 0,6-4-7 15,2 2-7-15,2 1 4 0,3 1-8 16,-3 2-11-16,0 1 2 0,-2 1-1 16,-6 0-8-16,0 3-34 0,-2 0-32 15,-7 0-44-15,-3 0-121 0</inkml:trace>
  <inkml:trace contextRef="#ctx0" brushRef="#br0" timeOffset="104018.93">23509 448 104 0,'0'0'64'0,"0"-1"-34"0,0-3 20 16,0 2-3-16,0 0-14 0,0 0-1 15,0 0-7-15,0 1-1 0,0-1-1 16,0 2-2-16,0 0-2 0,0 0-5 16,0 0-5-16,0 0-7 0,0 5 8 0,-2 6 2 15,2 1-3-15,0 2-1 16,0 0 2-16,0 0-5 0,0 3 3 15,2 0-3-15,-2 1 1 0,2 0-3 16,0 1-1-16,1-1-1 0,-1 0 0 0,-2 0 2 16,0 1-2-16,0 1 0 0,0 0 0 15,0-2 4-15,0-4-5 0,0-3 2 16,0-1 0-16,0 0 0 0,0-2-4 15,0 1 4-15,0 0-1 0,-2-1 0 16,-3-2-1-16,3 0 0 0,0-2-1 0,0 1-4 16,0 0-1-16,2-1-5 0,0 0 1 15,0-1-8-15,4-3-1 16,2 0 0-16,1 0 0 0,3 0-7 15,0-8-15-15,1-2-11 0,-3-3-4 16,4-1-10-16,-1-5-24 0,-1-4-65 0</inkml:trace>
  <inkml:trace contextRef="#ctx0" brushRef="#br0" timeOffset="104497.97">23578 445 76 0,'-7'0'41'0,"3"0"-7"15,-2 0 4-15,4 1-4 0,-4 0 2 16,4-1-3-16,2 0-4 0,0 0-2 16,0 0-3-16,0 0-7 0,0 0-5 15,8 0 2-15,2 2 3 0,7-2-2 16,4 0-4-16,1 0-2 0,7 0 4 0,2-4-2 15,4-4-2-15,3 1 1 0,3-3-1 16,0 1 5-16,-4 2-2 0,-6 1-6 16,-6 2-4-16,-10 2 2 0,-7 0-2 15,-4 1-3-15,-2 1 2 0,-2-1 1 16,0 1-2-16,0 0-2 0,0 0-13 15,-2 0 2-15,-8 2-5 0,-1 5-14 16,1 2-8-16,0 0-21 0,2 0-18 16,-3-3-35-16,-3-2-73 0</inkml:trace>
  <inkml:trace contextRef="#ctx0" brushRef="#br0" timeOffset="104881.99">23571 654 107 0,'-2'0'95'0,"2"0"-50"16,0 0 22-16,0 0-17 0,0-1-17 15,7-2-14-15,3-2-2 0,6 1 0 16,3 0 0-16,6-1-4 0,2-1 2 16,6 1-2-16,-4-1-1 0,2 0-2 0,-4 4-6 15,-5 0-1-15,-3 2-2 0,-3 0-2 16,-3 0 3-16,-1 0-2 0,-1 0-4 15,-1 2-9-15,-4 3-3 0,2-1-9 16,1 1-17-16,1 0-9 0,0 0-27 16,3 0-45-16</inkml:trace>
  <inkml:trace contextRef="#ctx0" brushRef="#br0" timeOffset="109527.26">25070 79 8 0,'0'1'70'16,"2"-1"-57"-16,0 1 2 0,-2-1 3 15,0 0-4-15,0 0 2 0,0 0 2 16,0 0 10-16,0 1 0 0,0-1 12 0,0 0-19 16,0 0-9-16,0 0-2 0,0 1 2 15,0 1-2-15,0 3-8 0,0 1 4 16,0 2 0-16,0 0 7 0,0 3-7 15,0 4 0-15,0 0-3 0,0 5 2 16,0 0-1-16,0 2-3 0,0 4 1 0,0 2 0 16,0 0 10-16,0 0 3 0,4 1-12 15,-2 0-1-15,0 5-1 16,-2 1 0-16,0 1-1 0,3 5 6 15,-1-1-6-15,0 5-2 0,0 3 4 0,2 1-2 16,-2 4 0-16,-2 2 0 0,0 5 0 16,0 2 4-16,0-3-4 0,0-1-1 15,0-1 2-15,0 0 2 0,0 3-2 16,-2-1-1-16,0-1 4 0,0 1-5 15,2-5 1-15,-4 3 2 0,2 0-2 0,-1 1 0 16,3 3 1-16,0 0 0 0,0-2-1 16,0 1 2-16,0 3-1 0,7-1-2 15,1-2 2-15,0 1 11 16,-2-4-16-16,1-1-1 0,-5 1 4 0,-2 2 3 15,0 3-3-15,-2 0 0 0,-9 2 1 16,-1 2 3-16,-1 0-3 0,1 2-2 16,0-1 2-16,1-2 1 0,3-1-1 15,0-2 0-15,-1-1-1 0,1 1 2 16,4 0-1-16,0 1-1 0,2 1 2 0,2 0 0 15,-2 0-2-15,2 3 0 0,-2-2 2 16,0 3 0-16,2 2-1 0,0 2 0 16,0 2-1-16,0-4 2 0,0 0 0 15,0-6-2-15,-2-1 1 16,-5 2 1-16,1 2-1 0,0 4 0 0,0 1-1 15,-2 2 4-15,-1 2-3 0,1 0-2 16,0-1 4-16,-1 1-4 0,1-1 2 16,2 0 2-16,0 1-2 0,0-1 0 15,6 0 1-15,0 1-4 0,0-2 3 16,-5 3 3-16,5-1-3 0,0 2-1 0,0 0 2 15,0 0 1-15,0-2-2 0,3-2-1 16,-1-3 1-16,0 0 3 0,-2 3-3 16,0 0-2-16,0 6 3 0,0 1 0 15,-11 5-1-15,1 0-2 0,0 1 3 16,-5-1 0-16,1-1-1 0,-1-4-2 15,1 3 3-15,-1-1 2 0,5 2-5 16,-2 2 1-16,1-2 1 0,5 2 3 16,0 0-5-16,6 2 2 0,0-4 0 15,0-4 2-15,0-7-2 0,0-2-2 0,0 2 2 16,0 2 2-16,0 2-2 0,0 5 0 15,0 1 0-15,-4 3 0 0,0 0 0 16,-3-1 0-16,3-1 0 0,-2 0 0 16,2-1 0-16,-2-1 0 0,-3 2 0 15,5-3 1-15,-4 1-1 0,0 0-1 16,4-1 1-16,-5 1 1 0,5 0-1 15,0-6-1-15,2-2 2 0,-2-6 9 16,0-2-16-16,-2 1 6 0,1 2 0 16,-1 0 1-16,4 0-2 0,0 5 0 0,-2 0 2 15,0 3 0-15,0-1-1 0,-5-2-1 16,3-2 2-16,2-2-3 0,-2-1 4 15,2 2-2-15,-2 1-2 0,1 0 4 16,1 2-2-16,-2 3 0 0,4 1 5 16,-6 1 3-16,6 3-3 0,-5 0-3 0,3-2 2 15,0-1-3-15,0-6 1 16,0-1 0-16,2 2 3 0,0 1 0 15,-2 2-1-15,2 3-1 0,2 1 3 16,0 2 6-16,0 0-7 0,0 2 0 0,6-2-3 16,0 0 4-16,0-1-4 0,0 0 2 15,5 0-2-15,-3 0 2 0,2-1-4 16,1 1 2-16,-1 1-1 0,0 5 5 15,5-4-6-15,-3-2 3 0,1-2 0 16,-3-4-2-16,-2 1 0 0,0 2-1 0,1 1 1 16,-3 4 1-16,2-1-3 0,-2 2 1 15,3-2 2-15,1 2-1 16,0-2-2-16,3-1 3 0,1 0 2 15,-1-2 1-15,3 0-4 0,3 2 0 16,-1 0 4-16,3 1-1 0,0-1-3 0,-3-1 0 16,-1-1 1-16,-1-5-1 0,-1-1-1 15,-3-7 0-15,-1-1 0 0,-3 2 1 16,0 0-1-16,0-1 0 0,1 0 1 15,5 1 0-15,-4 0-2 0,3-1 1 16,1-3 1-16,-5-1 0 0,5-1-2 0,-6-4 0 16,1 1 3-16,-1-3-2 0,-2-1 0 15,2 0-1-15,-1-1 2 16,-3-2 0-16,0 0-2 0,-2-1 0 15,-2-1 3-15,0 0-2 0,0-2-1 0,0-1 1 16,0-2 1-16,0 0 0 0,0 2-2 16,0-1 0-16,-2 1 2 0,2-4 0 15,0-1 6-15,0-3-9 0,0-2 1 16,0-1 2-16,-2-1-3 0,-4 2 1 15,1 0 2-15,1-1 1 0,-4 1-3 0,2 0 0 16,-2-1 3-16,1 0-1 0,3 0-2 16,0 0 1-16,0-2 2 0,2 1-4 15,0-1 2-15,0-2 2 16,0-2 3-16,0-1-1 0,2-3-2 0,0 0-1 15,0-2 3-15,0 1-3 0,0-2 6 16,-2-1 0-16,2-2-4 0,0-5 0 16,0-3-3-16,0-2 0 0,0-5 1 15,0-4-1-15,0-2-11 0,0 0-12 16,2-9-8-16,8-13-42 0,-4-14-102 0</inkml:trace>
  <inkml:trace contextRef="#ctx0" brushRef="#br0" timeOffset="111018.34">26238 523 118 0,'4'-5'54'16,"0"0"-3"-16,-2-1-3 0,0 0-12 15,0-2 4-15,-2 1 0 0,0 0-11 16,2 1-3-16,-2-2 0 0,0 2-2 0,0-1-7 15,0 1-3-15,0 0 2 0,0 0-3 16,0 0-2-16,0 2-4 0,-2 0 0 16,2 1-2-16,-4 1-4 0,0-2 0 15,2 1 2-15,-4-1 0 0,2 1-3 16,-2-2 0-16,-3 0 4 0,1 0-1 15,-4 1-2-15,-1 0-1 0,-3 1-1 16,-3 0 4-16,3 0-3 0,-5 2 0 16,0 1 2-16,3 0-1 0,-7 0-1 15,6 0-1-15,-4 4 2 0,3 5 0 0,-3 3 0 16,-2 3-3-16,-2 4 3 0,0 2 1 15,3 4-3-15,3 1-1 0,-2 4 3 16,7 0 0-16,1 3-3 0,3 1 1 16,6-1 1-16,2-2-1 0,4 1-1 15,0-1 0-15,2-2 2 0,8 0 0 16,4 0 1-16,5-4-3 0,4-1 3 15,6-3-1-15,6-4 0 0,6-5 0 16,9-4-1-16,8-5 3 0,4-3-1 16,6 0 0-16,0-14 1 0,-2-1-1 0,-8-5-1 15,-8-2 0-15,-9-1 1 0,-12-1 5 16,-4 0-4-16,-9 1 4 0,-5 1-2 15,-9 1 4-15,-2-2-1 0,-2-1-1 16,-9 0-2-16,-3-2-4 0,-5 2 1 16,-3 2 1-16,-5 3-2 0,0 6 0 0,2 4-2 15,4 7-6-15,5 2-3 16,1 3-9-16,5 15-17 0,2 2-27 15,6 2-28-15,0-3-65 0</inkml:trace>
  <inkml:trace contextRef="#ctx0" brushRef="#br0" timeOffset="111387.37">26244 650 171 0,'0'-1'65'16,"0"0"-6"-16,0 1-7 0,0 0-11 0,0 0-19 16,0 3-21-16,8 9 8 0,5 4 11 15,3 3 7-15,3 5-6 16,2 3-4-16,1 2-5 0,-1 2-6 15,0 3-1-15,-1 0 0 0,-1-1-2 0,2 1-7 16,-1-3 8-16,1-1-1 0,-2-4-1 16,-3-7 1-16,1-3-5 0,-3-2-5 15,-4-2-27-15,-1-2-31 0,-1-5-25 16,-2-1-48-16</inkml:trace>
  <inkml:trace contextRef="#ctx0" brushRef="#br0" timeOffset="130110.43">15276 1936 49 0,'0'0'30'0,"0"-2"-12"0,0-1 12 16,0 0-9-16,0-1-4 0,-4 0 1 15,-2 1-3-15,6 1 1 0,-7-2 1 0,5-1 3 16,0 3-1-16,-2-3-3 0,2 2-1 15,0-1 0-15,2-1-1 0,-2 2-2 16,0 0 1-16,2-1-4 0,-2 1 2 16,2 1-2-16,0-2-2 0,0 3 0 15,0-3 1-15,-2 1 0 0,2 1-1 16,0-3 1-16,0 1-1 0,0-1-2 15,-4 0 4-15,2 0 1 0,0-1-4 16,-3 1 2-16,3-1 1 0,-4-1 1 16,0 1-2-16,-2-1-3 0,-1 0 2 0,-1 3-2 15,-2-2 0-15,-1 3-2 0,-1 2-1 16,3 0 3-16,-3 1-3 0,-5 0-1 15,5 1 2-15,-5 7-1 16,1 1-1-16,1 4-1 0,1 4 1 0,-3 4 2 16,7 3-5-16,1 4 2 0,3 3 1 15,4 4 2-15,4 0-3 0,0 1-2 16,6 1 15-16,9-6-17 0,5-2 0 15,3-3 2-15,6-4 1 0,4-4 2 16,4-1-1-16,0-4 0 0,5-8 1 0,1 0 0 16,-2-5 0-16,1 0-1 0,-3-5 1 15,-4-6 5-15,-2-4-6 0,-10-1 2 16,-4 0 2-16,-5-3 3 0,-4 1-3 15,-3-2-2-15,-5-3 3 0,-2-1 1 16,0-4-1-16,-4 0-4 0,-7-2 1 16,-1 1-2-16,-5-2-14 0,-1 2 23 15,-3 3-4-15,0 4-6 0,3 8 2 16,3 5-9-16,7 7-1 0,0 2-1 15,6 6-14-15,2 15-25 0,0 3-15 0,0 3-46 16,0-2-121-16</inkml:trace>
  <inkml:trace contextRef="#ctx0" brushRef="#br0" timeOffset="130769.47">16818 2043 103 0,'-6'-9'35'15,"-4"-1"11"-15,5 0-9 0,-5 1-10 16,0 0-4-16,-3 0-2 0,-3-1-13 16,1 0 10-16,3 1-6 0,4 3-7 15,-1 0 3-15,5 2 12 0,0 1-11 16,2-1 0-16,0 2-1 0,-2 0-3 0,2 0 5 15,-2 1 1-15,0 0-3 0,-1 0 0 16,-1 0 2-16,-2-1-4 16,-2-1 0-16,-1 3 5 0,-1 0-5 15,4 0 1-15,-3 0-1 0,-3 0-1 0,-3 0 2 16,1 4-3-16,-5 4 0 0,0 1 0 15,5 3-1-15,1 0 4 0,3 4-6 16,4 5 0-16,4 2 13 0,-1 3-17 16,5 1 1-16,5 2-1 0,11-2 3 15,5-3 1-15,1-3-2 0,12-1 1 0,1-4 1 16,0-3 1-16,8-3-2 0,-1-5 0 15,-1-5 0-15,-4 0 3 16,-2-4-2-16,-4-9 0 0,-6-5 4 16,-4 1 3-16,-5-4 5 0,-1-1-4 0,-7-1 0 15,-6-2 1-15,-2-2-3 0,-4-2-4 16,-15 1-1-16,-3-1 2 0,-7 1-3 15,-4 2-16-15,-3-1 24 0,-1 3-3 16,4 3-7-16,6 7-7 0,11 5-3 16,12 8 0-16,4 1-16 0,0 16-33 0,4 10-6 15,6-1-57-15,5-4-128 0</inkml:trace>
  <inkml:trace contextRef="#ctx0" brushRef="#br0" timeOffset="131406.51">18085 1943 22 0,'13'-7'14'0,"-1"3"-7"0,-2 0 6 15,1 0 2-15,-3 0 3 0,-4 0 15 16,-2 0 12-16,-2-1-2 0,0 0-2 15,0-1-5-15,-4 1-4 0,0-1 2 16,-2 0-6-16,0-1-3 0,-1 0-5 16,-1 0 1-16,2 0-1 0,-4 1-4 15,1 0 0-15,-1 1-4 0,-5 3-5 16,1-1 3-16,-5 3-2 0,-3 0 0 15,1 0-1-15,-4 0 0 0,2 11-3 0,3 2-1 16,1 5 1-16,5 0-1 0,3 2-3 16,7 4-1-16,2 1 2 0,2 4-1 15,2 0-2-15,13 4 11 0,3 0-14 16,7-4 3-16,2-4 0 0,6-5 4 15,0-4-4-15,2-5 3 0,2-5 0 16,3-4-2-16,-3-2 3 0,4-1-1 16,-6-11-1-16,-2-3 1 0,1-4 1 15,-10-5 4-15,-3-2-2 0,-4-3 1 16,-11-1 0-16,-4-4-2 0,-2 1 0 0,-13-4 0 15,-9-1-15-15,-7 0 21 0,-8 0-3 16,-3 2-6-16,-5 4 0 0,-1 4-1 16,-3 9-8-16,3 7 0 0,5 8-2 15,14 4-18-15,10 8 10 0,15 13-7 16,2 4-71-16,0-2-88 0</inkml:trace>
  <inkml:trace contextRef="#ctx0" brushRef="#br0" timeOffset="132138.54">19855 1874 33 0,'2'-6'95'16,"2"-2"-57"-16,-4 1 23 0,0-1-6 0,0-1-20 15,0 0-4-15,-6-1-4 0,-3 2-6 16,3-1-4-16,0 0 3 15,-4 3-3-15,3-2-1 0,-7 0-2 16,4 4 1-16,-5 0-4 0,1 3-1 0,-5 1-8 16,-4 0 3-16,-1 0 2 0,-1 7-1 15,-2 5-3-15,0 5-2 0,0 2 2 16,2 5-1-16,9 1-1 0,-1 5-2 15,9 2 0-15,6 2 3 0,2 7-3 16,2-2 9-16,12-1-12 0,5-5 2 0,10-6 0 16,6-6 1-16,9-5 2 0,3-4 0 15,3-7-2-15,-1-2 0 0,1-3 3 16,-2-1-2-16,-5-10 0 15,-4-4 0-15,-6-2 2 0,-8-4 1 0,-6-4 7 16,-7-6-1-16,-10-1 0 0,-2-3 0 16,-8-1-5-16,-15-1-19 0,-8 0 28 15,-8-1-6-15,-5 2-7 0,-5 0-1 16,-5 0-5-16,0 3-9 0,3 6-27 15,9 6-32-15,15 12 62 0,17 9 12 0,6 5-49 16,-2 10-140-16</inkml:trace>
  <inkml:trace contextRef="#ctx0" brushRef="#br0" timeOffset="133463.63">15239 2792 87 0,'0'0'30'0,"0"-3"4"0,-4-1 11 0,2 0-7 16,2-1-3-16,-2 2-7 0,-1-3-5 16,-1 0 5-16,2 1-2 0,-2-2-6 15,0 3-1-15,-4-2 5 0,-1 1-5 16,1 0-8-16,-4 2 4 0,-3 3-5 15,-1 0-1-15,-3 0-4 0,-4 7 2 0,-1 4 0 16,1 5-7-16,-2 3 3 0,0 2 2 16,3 7 0-16,3 0-5 0,2 3 0 15,5 0 3-15,6 0 1 0,6-2-3 16,0 0-3-16,16-4 3 0,7 1 1 15,8-2-2-15,6-4 0 0,9-6 1 16,5-7 2-16,3-5-5 0,6-2 2 16,0-1 1-16,-4-12 2 0,-4-3-3 15,-9-3 0-15,-6-1 2 0,-10-1 4 16,-8 0-1-16,-7 2 1 0,-6-1 4 0,-6 0 0 15,0-1-3-15,-2 0-3 0,-12-2 1 16,-5-1 1-16,-4 0-5 0,-1-3 0 16,-3 1 1-16,-2 0-1 0,2 4-2 15,6 7 0-15,7 5-1 0,3 8 1 16,7 2-5-16,4 3-19 0,0 14 3 15,15 3-15-15,8 6-23 0,5-3-52 16,8-4-132-16</inkml:trace>
  <inkml:trace contextRef="#ctx0" brushRef="#br0" timeOffset="134062.66">16849 2995 97 0,'0'-13'39'0,"0"1"5"15,0-2-7-15,0 3-14 0,0-1 1 16,-2-2 1-16,-4 5 0 0,-2-1-4 16,1 1 1-16,3 2-5 0,-2 1-3 0,-2-3-3 15,-1 2 2-15,-1-1-2 0,-2-1 0 16,-1 2 0-16,-1-1 1 0,-3 2-5 15,-1 3-4-15,-3 2 6 0,-2 1-1 16,3 0-1-16,1 0-2 0,0 9 6 16,1 3-5-16,-3 3 1 0,5 4-1 0,1 5 0 15,7 2-3-15,4 5-1 0,4 0-1 16,6 2 0-16,11-4 1 15,5 1-2-15,9-5 0 0,4-6 2 16,5-4-1-16,5-5-2 0,3-6 0 0,-1-4 3 16,-3 0-1-16,-9-7-1 0,-2-7 0 15,-10-3 0-15,-7-4 3 0,-1-1 0 16,-7-2 7-16,-8 0 2 0,0-2-2 15,-6 0-4-15,-9 2 2 0,-3-5-8 16,-5 1 2-16,-4 0-3 0,-2-1-1 0,2 4 2 16,6 4-15-16,11 4 0 0,10 7 0 15,0 9-8-15,13 1-32 0,5 12-8 16,7 5-54-16,2-1-126 15</inkml:trace>
  <inkml:trace contextRef="#ctx0" brushRef="#br0" timeOffset="134662.7">18160 2840 127 0,'-11'-9'50'0,"1"0"14"16,-4-2-16-16,1 4-6 0,-3-4 2 16,-1 0-9-16,-4 3-23 0,1-1 6 15,1 3-3-15,-4 0 0 0,5 4 0 16,1 2-3-16,5 0 2 0,-1 0-7 0,1 6 0 15,4 8-1-15,-3 4-4 0,5 5 0 16,4 4-1-16,2 1 1 0,0 1-1 16,8 1-1-16,7 1 0 0,6 0 1 15,3-3 2-15,7-4-4 0,2-6 2 16,5-5 1-16,1-4-3 0,-4-8 3 15,4-1-2-15,-6-4-1 0,-2-9 3 16,-6-7-2-16,-4-1 2 0,-3-3 5 16,-5-3 2-16,-9-2-2 0,-4 0 0 15,0-1 1-15,-8-2 2 0,-13 1-8 0,-2-1 2 16,-4 1-3-16,-4 0 0 0,0 2-1 15,3 1-2-15,5 3 2 0,8 5-7 16,9 3-2-16,6 7-4 0,2 7-9 16,15 3-19-16,3 9-8 0,7 9-38 15,4 2-137-15</inkml:trace>
  <inkml:trace contextRef="#ctx0" brushRef="#br0" timeOffset="135200.73">19799 2697 101 0,'0'-4'29'16,"0"1"6"-16,0 0 13 0,0-2-1 15,2 0 0-15,-2 1-6 0,2-2-2 16,0 3 3-16,-2-2-4 0,0 2-1 15,0 3-2-15,0 0-8 0,0 0-7 16,0 0-7-16,-4 12 0 0,-4 4-1 0,-3 6-2 16,3 5-3-16,0 3-1 0,2 3-2 15,-1 1-1-15,1-3-2 0,-2 0 4 16,2 0-5-16,2-3 0 15,-1-1 1-15,5-1 0 0,0-1-2 0,0 0-4 16,7 1-18-16,3-1-1 0,2 0-13 16,1-4-68-16,-5-8-89 0</inkml:trace>
  <inkml:trace contextRef="#ctx0" brushRef="#br0" timeOffset="136270.79">15257 3720 21 0,'2'0'65'0,"-2"0"-42"0,0 0-2 16,3-3 1-16,-3-2 6 0,0-1 5 0,2 1-6 16,0 0 3-16,-2-2 1 0,0 0 3 15,0 0-4-15,0 0-1 0,-7-3-4 16,-1 1-8-16,0 0 2 0,-2-1-6 15,-1 1 2-15,-3 0-3 0,1 1 0 16,-1 4-6-16,-5 0-1 0,-1 4 3 0,-1 0-2 16,-2 0-3-16,3 9 3 0,-3 4-3 15,4 4-1-15,3 2 1 0,5 3-1 16,5 3-1-16,4 3-2 15,2 2 1-15,6 2 1 0,11-1 0 0,6-1-1 16,8-1-1-16,2-4 4 0,6-3-2 16,6-7-5-16,5-5 5 0,6-7 2 15,-2-3-2-15,-5-1-2 0,-1-10 1 16,-9-5 2-16,-6-1-1 0,-6-1-1 15,-11-2 0-15,-5 0 0 0,-9-1 3 16,-2 3-2-16,0-1 1 0,-10 3 0 0,-3 0 1 16,-8-1-3-16,-3 0 0 0,-1-2 1 15,-2 1-1-15,0-1-3 0,2 3 0 16,5-1-5-16,7 6-11 15,7 6-7-15,6 5-2 0,0 2-37 0,8 16-21 16,3-2-49-16</inkml:trace>
  <inkml:trace contextRef="#ctx0" brushRef="#br0" timeOffset="136863.81">16744 3776 75 0,'4'-9'83'16,"2"0"-43"-16,-2-2 24 0,2 1-8 15,-4-2-19-15,3 4-6 0,-5-3-8 16,0 2 0-16,0-1 1 0,-5 2-6 16,1 0-1-16,-4 0-2 0,2 3 0 15,0-2-3-15,-3 2-5 0,1 3-1 0,-4-1 0 16,-3 3-2-16,-1 0-2 0,1 0-1 15,-3 8 1-15,-3 4-2 0,2 3 0 16,1 5 0-16,-1 3 2 0,5 2-4 16,-1 3 2-16,7 2 1 0,4 2-2 15,4-2-1-15,6 0 1 0,8-3 1 0,7-3 0 16,4-7 0-16,4-1 0 15,6-6 0-15,0-2-3 0,4-2 0 16,3-6 3-16,-1 0 1 0,-2-5 2 16,-1-9-4-16,-7-2 1 0,-5-6 2 15,-3-2-1-15,-8-2 0 0,-7 0 1 0,-4 1 3 16,-4 0 3-16,-2 3-2 0,-10-2-1 15,-7-1 0-15,-6 1-3 0,-2 1-2 16,-4 1-2-16,2 1 2 0,-2 3-6 16,11 5-10-16,5 6-1 0,13 7 4 15,2 0-42-15,8 17-19 0,9 2-53 16,-3-2-119-16</inkml:trace>
  <inkml:trace contextRef="#ctx0" brushRef="#br0" timeOffset="137380.84">17959 3614 36 0,'6'-3'70'0,"-2"-2"-51"16,3 1 24-16,-3 2-6 0,0-3 1 16,-2 1 4-16,-2 2-7 0,0 0 0 15,2 1-2-15,0 0 1 0,0-1-3 16,0 2-5-16,-2 0-4 0,2 0 0 15,2 0-3-15,1 6-3 0,-3 6 0 0,2 2 4 16,-4 5-4-16,0 1-4 0,0 5 1 16,-4 1-1-16,-3 3-7 0,1 0-2 15,-2-1 0-15,2 1 0 0,2-2-4 16,4-1 1-16,0-2 1 0,0 0 1 15,0-1-5-15,8-3-13 0,2-2-7 16,7-4 2-16,8-1-61 0,-3-6-22 16,1-4-131-16</inkml:trace>
  <inkml:trace contextRef="#ctx0" brushRef="#br0" timeOffset="138003.87">19741 3658 91 0,'0'-6'64'0,"0"-1"-6"0,-2 1 6 16,2-3-25-16,-4 1-1 0,0 1-6 16,-3-2-10-16,1 2-3 0,-4 0 0 15,0 0 0-15,1 1-3 0,-5 2-4 0,1-1 1 16,-3 4-3-16,-3 1-3 15,3 0 3-15,-1 2-1 0,1 9-6 16,-3 6-1-16,3 1-1 0,-1 6 2 16,7 3-2-16,1 0-1 0,5 3-1 0,4 2 1 15,0 3 2-15,0-2-2 0,4-1-1 16,9-6 2-16,3-3-1 0,5-7 2 15,2-3-5-15,4-5 4 0,4-8 3 16,0 0-3-16,0-8-1 0,0-10 1 16,-7-2 5-16,-1-4 1 0,-6-3-2 0,-5-3 4 15,-6 2 3-15,-4 0-9 0,-2 0-1 16,-6 0 2-16,-10-1-2 15,-7 0-1-15,-6 0-2 0,-6 3-5 16,-9 0-18-16,-3 5-23 0,3 6-43 0,7 6-67 16,10 4-11-16</inkml:trace>
  <inkml:trace contextRef="#ctx0" brushRef="#br0" timeOffset="138991.94">15377 4617 110 0,'0'0'35'0,"0"0"-2"16,-2-4 15-16,-2 0-14 0,2-1 8 16,2-1-12-16,-2-2-7 15,0 3-7-15,-2-2 2 0,2 2-4 0,-4-2-1 16,-3 2 0-16,-1-2 0 0,-3 2-4 15,-1 0-1-15,0 3 0 0,-5 2-1 16,-4 0 0-16,5 0-3 0,-7 3-1 16,2 5 2-16,0 7-3 0,1 1 2 15,3 4 1-15,0 7 1 0,3 0-3 0,3 5 0 16,9-2 0-16,4 0-3 0,4-2 2 15,13-3-4-15,10-4 2 0,2-2 3 16,8-5 0-16,4-4-5 16,3-4 2-16,3-5 5 0,-1-1-2 0,5-2-2 15,-7-10 0-15,-1-3 0 0,-3-6 2 0,-12 0 0 16,-3-3 3-16,-10 2 6 15,-5-1-5-15,-8 1 0 0,-2 0 0 16,0-2 0-16,-6 0-1 0,-4 0-4 16,-7-1-2-16,1 0 2 0,-1 1-1 0,0 1-4 15,5 3-6-15,4 6-2 0,8 6-5 16,0 6-4-16,2 2-31 0,12 12-5 15,1 6-14-15,5 1-93 0</inkml:trace>
  <inkml:trace contextRef="#ctx0" brushRef="#br0" timeOffset="139255.96">17000 4669 21 0</inkml:trace>
  <inkml:trace contextRef="#ctx0" brushRef="#br0" timeOffset="139555.97">17000 4669 175 0,'12'-24'38'0,"-12"14"4"16,0 1 7-16,0 1-17 0,-10-1-2 15,0-1-7-15,-3 5-2 0,-5-1-8 0,-1 3-7 16,-4 1 1-16,1-1 2 16,1 3 4-16,2 0-1 0,-1 0 4 15,-1 0-2-15,-4 8-2 0,7 3-4 16,-1 6 3-16,5-1-5 0,5 7-3 15,5 1-3-15,4 1 0 0,0 3 1 0,2-1-1 16,15-1-1-16,3-2 1 0,5 0 1 16,8-2-1-16,0-4-2 0,5-5 2 15,3-4 2-15,-4-4-2 0,-2-4-2 16,-4-1 3-16,-6 0 1 0,0-11-2 15,-7-3-1-15,-1-3 3 0,-7-2-1 0,-6-2 2 16,-1 0 5-16,-3-1 9 16,0 0-5-16,-11 0 2 0,-5 0-9 15,-5 0 1-15,-2-1-4 0,-2 1-2 16,-3 2-2-16,7 1-1 0,4 2-5 0,11 2 0 15,6 3-11-15,6 2-16 0,11 4-15 16,10 4-7-16,8 1-71 0,2 1-83 16</inkml:trace>
  <inkml:trace contextRef="#ctx0" brushRef="#br0" timeOffset="140048.01">18069 4518 1 0,'2'-5'181'0,"-2"-1"-139"16,2 2 9-16,0 0 7 0,0-1-5 15,-2 3-14-15,0 1-7 0,0 1-8 16,0 0-8-16,0 0-2 0,0 4-2 16,0 8 4-16,0 4-4 0,0 0 2 15,0 3-2-15,0-1-1 0,-4 5-1 16,0 0-2-16,-7 1-4 0,7-2-2 15,-6-1 8-15,4-4-7 0,2 0-1 16,1-2-5-16,3-1 3 0,0 0-5 16,0 2-18-16,7-3-16 0,7 1-9 0,5-3-39 15,-1-8-124-15</inkml:trace>
  <inkml:trace contextRef="#ctx0" brushRef="#br0" timeOffset="140648.04">19747 4446 182 0,'0'-5'67'15,"0"2"-18"-15,0 2 14 0,0 1-10 16,0 0-11-16,0 0-18 0,0 9-12 0,-8 6 4 15,0 4-6-15,1 5 2 0,-1 1-4 16,0 6-1-16,-2-1-7 16,3 4 6-16,1 2 14 0,0-2-17 15,2-1-2-15,2 1 0 0,2-2 0 0,0-2 1 16,0 1-3-16,6 0 0 0,0 2-4 15,7 2-6-15,3 2 1 0,7 1 9 16,4-3-79-16,2-4 6 0,-5-6-1 16</inkml:trace>
  <inkml:trace contextRef="#ctx0" brushRef="#br0" timeOffset="141804.1">15454 5363 107 0,'0'0'25'0,"-2"-1"17"16,-2-3 4-16,-5 2-17 0,1-1 3 15,-2 1-3-15,1-1-9 0,1 0 3 0,-2 1-7 16,4 0-3-16,-5 0 2 16,5 1-4-16,4-2 2 0,-4 1 4 15,4-1-5-15,-2 1 0 0,0-2-3 16,-5 2 0-16,1 0 0 0,0 1-6 0,-5 1 5 15,-3 0-2-15,-3 0-2 0,-4 0-1 16,-1 2 2-16,1 9-2 0,-2 4 1 16,2 5-4-16,7 3 1 0,1 2 1 15,9 0-4-15,2 1 1 0,0 3 1 16,2 0 1-16,0 1-1 0,2-1-1 0,8-4 1 15,9-3-2-15,9-5-2 0,5-3-1 16,2-1-1-16,5-4 3 16,5-4 1-16,1-3 3 0,-1-2 0 15,0-1 1-15,-5-12-2 0,-3-3-1 0,-4-5 2 16,-4-1 1-16,-5 0 2 0,-7-1 0 15,-5 0 0-15,-8 4 5 0,-2-2-1 16,0 2-3-16,-16 0-1 0,1 0 0 16,-6 2-2-16,-3 0-2 0,-3 0 2 15,-2 0-1-15,-4 5-2 0,-2 3-9 0,4 8-7 16,8 1-1-16,8 5-2 0,15 15-23 15,0 6-29-15,7 0-66 0,5-2-78 16</inkml:trace>
  <inkml:trace contextRef="#ctx0" brushRef="#br0" timeOffset="142401.14">16930 5457 78 0,'8'-6'99'0,"-2"2"-50"16,2 0 13-16,-5 3-3 0,1-1-24 16,-4 2-4-16,2 0-3 0,-2 0-6 15,2 2-3-15,2 10-1 0,-2 5 4 16,-2 4 0-16,0 6-2 0,0 0 3 15,0 3-13-15,-6 1-6 0,-2 1-2 0,-1 1 0 16,3 0 1-16,2 1-1 0,0-3-4 16,2-3-4-16,2 0 6 0,4-11-31 15,12 1-34-15,7-4-19 0,6-5-103 16,2-6-5-16</inkml:trace>
  <inkml:trace contextRef="#ctx0" brushRef="#br0" timeOffset="142997.17">18056 5511 70 0,'6'-9'78'0,"-6"0"-36"0,5 0 12 16,-3-1-11-16,-2 1-3 0,0 1-7 0,0 0-4 15,-2 1-6-15,-7 0-5 0,1 2-1 16,0 0-6-16,-3 2-1 16,3 1 5-16,0 1-6 0,-2 1 0 15,-1 0-4-15,-1 1-1 0,-3 9-1 0,1 5 0 16,-3 3 0-16,3 1 1 0,-1 4 3 15,7 2-5-15,0 0 1 0,4 0 1 16,4-2-3-16,0 0-2 0,2-4 1 16,8-1 1-16,7-2 1 0,8-1-2 15,6-3 1-15,4-5 1 0,6-2-3 0,9-3 3 16,-3-2-2-16,3 0 0 0,-1-8 3 15,-1-6-6-15,-3-6 4 0,-3 1 3 16,-9-4 3-16,-10-1 1 16,-9 0-3-16,-8-3 5 0,-6 1 3 0,-4-1-10 15,-17 1 2-15,-5-1-1 0,-10 1-1 16,-7 2-5-16,-5-1 2 0,-9 4-1 15,-3 7-9-15,2 8-4 0,2 6-4 16,13 0 3-16,16 10 8 0,14 9-16 16,11 4-56-16,0-2-79 0</inkml:trace>
  <inkml:trace contextRef="#ctx0" brushRef="#br0" timeOffset="143751.22">19640 5518 87 0,'6'-8'58'0,"-6"-1"-8"15,2 0 19-15,-2-1-24 0,0 1-7 16,-2-1-6-16,-6 1-8 0,-1 1 0 15,-1-1-5-15,0 0 1 0,-1 3-3 16,3 1-3-16,-4 4-5 0,1 1 0 16,-1 0-5-16,-5 0 2 0,3 10-5 15,-5 3 1-15,3 3 0 0,-1 4 0 16,1 2-2-16,7 3 0 0,1 2 1 0,6 1-1 15,2 0 0-15,4-2-1 0,11-1 1 16,3-1-1-16,3-2 0 0,4 1 4 16,2-8-2-16,4-2 1 0,-2-7-1 15,2-5-1-15,2-1 2 0,0-1-1 16,-6-13-1-16,0-5 3 0,-7 0 1 0,-3-5 8 15,-3 1-3-15,-8-2 0 16,-4 1 3-16,-2-2-4 0,-4 1-2 16,-14 2-2-16,-5 0-1 0,-6 1-4 15,-4 1 1-15,-4 1-6 0,6 4-10 0,6 5-6 16,8 4 9-16,7 7-4 0,6 0-25 15,-2 10-53-15,-3 4-35 0,-3 4-89 16</inkml:trace>
  <inkml:trace contextRef="#ctx0" brushRef="#br0" timeOffset="145016.29">15400 6310 66 0,'4'-6'64'0,"-4"2"-33"16,0-2 23-16,2 2-8 0,-2 1-21 16,0-2 0-16,0 1-2 0,0 1-3 15,0 0-6-15,0 2-6 0,0-1 3 16,0 1-5-16,0-1 0 0,-2 1-1 0,2-1 1 15,0-1 3-15,0-1 1 0,0 1 3 16,0-2-2-16,-4 0 4 0,2 0-6 16,0 0-1-16,-2 1-1 0,0 2 4 15,2-2-7-15,-7 3 0 0,1 0-1 16,0 1-1-16,-7 0-1 0,3 0-1 0,-5 1 2 15,-1 6-1-15,-1 2-1 16,1 0 0-16,1 1-1 0,0 3 2 16,3-1 0-16,4 4-1 0,1 1 1 15,3 0 0-15,4 2-2 0,0 1 0 0,2-1 2 16,0 5 0-16,4 0-2 0,11-1 0 15,-1 0 3-15,7-2 0 0,2-1-4 16,8-4 2-16,4 0 2 0,2-5-1 16,6-3-1-16,3-2 0 0,-3-6 0 15,1 0 2-15,-5-1-2 0,-4-8 0 0,-6-4 0 16,-8-2 2-16,-7-1-2 0,-4 1 2 15,-3-3 1-15,-7 1 4 16,0-3-5-16,0 0 5 0,-11 0 1 16,-3 0-3-16,-7 0-3 0,-2 0-1 0,-1 0 1 15,-9 0 0-15,4 2-3 0,-4 3 0 16,-3 2-1-16,3 7-7 0,6 3-5 15,13 3-4-15,12 0 4 0,2 12-25 16,2 8-13-16,12 6-34 0,-1-5-67 16</inkml:trace>
  <inkml:trace contextRef="#ctx0" brushRef="#br0" timeOffset="145629.31">16857 6398 139 0,'0'-8'32'0,"0"2"10"0,0-1 21 16,0 3-18-16,0 0-3 0,0 1-11 15,2 1-2-15,1 0-3 16,1 2-6-16,0 0-2 0,2 4 0 0,0 12-4 15,-2 2 4-15,0 8-4 0,-1 3-6 16,-3 1 0-16,0 1-4 0,0 0 0 16,0-3-3-16,0 0 0 0,-7-2 2 15,1 1-2-15,2-2-1 0,0-3 0 16,2-2 1-16,2-5-10 0,0-3-14 0,8 0-20 15,9-6-21-15,5-4-55 0,3-2-121 16</inkml:trace>
  <inkml:trace contextRef="#ctx0" brushRef="#br0" timeOffset="146329.34">18319 6343 37 0,'-4'-3'90'0,"0"-2"-74"0,-3 0 39 16,5 1-12-16,-2 1-16 0,0-2 3 0,2 3-8 15,-4-1-2-15,2 1-1 0,-1 0-4 16,-3 0-1-16,0 2-5 0,-2 0 2 16,-5 0-5-16,-3 0-1 0,-3 0 3 15,-2 4-1-15,0 2 2 0,-1 2 4 16,3 3-2-16,-4 4-5 0,6 0 2 0,3 4-6 15,8 3 2-15,1 0-1 0,5 2-2 16,2 3-1-16,0-4 1 0,13 1 2 16,-1 0-6-16,9-4 6 15,2-1-6-15,4-1 6 0,8-4-2 0,6-3-2 16,2-3 2-16,7-8 3 0,0 0-4 15,-3-6 0-15,1-8 0 0,-9-3 2 16,-8-3-1-16,-4-2 0 0,-9-2 5 16,-7 0 2-16,-7-2 3 0,-4-1-4 15,-6 1 1-15,-13 0-2 0,-6-1-4 0,-6 1-3 16,-4-2 2-16,-6 2 2 0,-7-1-7 15,3 3-3-15,1 5-17 16,11 3 6-16,13 6-3 0,9 8 2 0,11 2-6 16,0 9-72-16,0 8-32 0,0 0-72 15</inkml:trace>
  <inkml:trace contextRef="#ctx0" brushRef="#br0" timeOffset="146924.4">19528 6318 23 0,'0'0'156'0,"0"-5"-116"0,0 0 16 15,0 1-4-15,2-1-16 0,0 0 3 16,0 4-5-16,-2 0-4 0,0 1-13 15,0 0-12-15,0 10 3 0,0 6 8 0,0 5-5 16,0 4-2-16,-2 4-2 0,-2 0 0 16,2 1-6-16,2-1 1 0,0-2 0 15,-2 1 0-15,0-2-2 0,-4 1 2 16,2-4 1-16,-1-2-2 0,3-4-2 15,2 0-10-15,0-2-23 0,0-2-40 0,7-6-92 16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15T09:22:08.92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15412 7525 58 0,'0'0'116'16,"0"0"-92"-16,-4 0 13 0,4 0 0 15,-2 0-14-15,0-3-3 0,2 1-2 16,0-1-3-16,0-1 0 0,0 1-5 16,0-1 5-16,0-1-2 0,0 0-2 15,0-1 3-15,-4 3-2 0,2-1-2 16,0 1 2-16,2 1-6 0,-2-2-2 15,-2 1 5-15,0 1-7 0,-5-1-1 16,3 3 1-16,-2 0 0 0,-2 0-1 0,-1 0 0 16,-3 4 0-16,-1 3 3 0,1 2-4 15,-3-1 2-15,1 1 2 0,1 3 3 16,5-1-5-16,-5 1 1 0,3 0-1 15,2 2 0-15,-1 1 1 0,-1 4-2 16,4 2 0-16,-3 0-1 0,3-3 3 0,4-1-1 16,2-2-1-16,2 1-1 15,0 1 2-15,0 1-2 0,0 0 1 16,6-1 6-16,2 0-3 0,3-2-2 15,1-1 1-15,3 0-3 0,3 0 7 0,3-4 2 16,-1-3-5-16,5 0-1 0,0-4-1 16,0-1 0-16,-2-1-1 0,1-1 2 15,-1 0-2-15,-2 0 0 0,2-2 0 16,-5-5 0-16,5 1 1 0,-4-2-2 15,-5-1 0-15,0-1 2 0,-1-1-2 0,-3-2 0 16,-2 1 1-16,3-2 0 0,-1 0 1 16,-2 0-3-16,-1 0 2 15,-1-1 1-15,-2-2-2 0,0 1 0 16,-2 0 2-16,-2 0 0 0,0 0-2 0,0-3 0 15,0 3 0-15,0-1 0 0,-2 3 2 16,-4 0-2-16,0 2 0 0,-3-1 2 16,3 2-4-16,-4 0 3 0,0 2-1 15,-3 2 2-15,-1-1-1 0,-3 1-1 16,3 2 0-16,-3 1 1 0,1 4-1 0,-3 0-1 15,0 0 0-15,1 0 1 0,1 5-1 16,5 1 0-16,-1 0 2 0,3 2-3 16,2 1-8-16,0 2-4 15,1 2-14-15,1 1-9 0,0 1-37 16,2-2-71-16,-2-1-87 0</inkml:trace>
  <inkml:trace contextRef="#ctx0" brushRef="#br0" timeOffset="1016.05">16917 7436 77 0,'0'-4'93'0,"0"2"-65"0,2-1 10 16,-2 1 4-16,2 0-6 15,1-1-3-15,-3 1-6 0,2 1 1 16,-2 0-6-16,0 0 1 0,0 0-3 15,0-1-1-15,0 2-5 0,0 0 4 0,0 0-3 16,0 0-2-16,0 0-2 0,0 0-5 16,0 0 0-16,0 0-4 0,0 0-1 15,0 4 1-15,0 7 4 0,0 2-2 16,0 3-1-16,2 4 2 0,-2 2 0 15,0 3-3-15,0 3 0 0,0 2 0 0,2-1 1 16,-2 1-1-16,0-1 0 0,0-3-2 16,0 1 6-16,0-2-1 15,0-2-5-15,0 0 3 0,0-6 1 16,0-1-1-16,0-4-2 0,0-3 0 0,0-1 0 15,0-3-1-15,0-2 1 0,0-2-1 16,0 0-1-16,0-1 2 0,0 0-2 16,0 0 1-16,0 0-6 0,2 0-8 15,4 0-14-15,8-9-9 0,1-1-28 16,4-8-75-16,-5 1-158 0</inkml:trace>
  <inkml:trace contextRef="#ctx0" brushRef="#br0" timeOffset="2704.15">18282 7405 35 0,'0'0'106'16,"0"0"-89"-16,0 0 28 0,0 0-8 16,0 0-8-16,0 0 2 0,0 0 8 15,0 0-9-15,0 0-5 0,0-2 0 16,0 0-3-16,0-2-1 0,0 1-2 15,0 0 3-15,0-2-5 0,0 2 0 16,0 1-4-16,0 0 2 0,0 1-4 16,0 1-1-16,0 0 2 0,0 0-6 0,0 0-1 15,0 0-4-15,0 5 1 0,2 8 6 16,0 5-1-16,-2 3-1 0,2 1-1 15,-2 8 1-15,0-1-3 0,0 4 0 16,0 2 5-16,0-3-3 0,-2-4-1 16,2-2-3-16,0-4 0 0,0-1 1 15,0-2 0-15,0-4-2 0,0-2 0 16,0-4 1-16,0-3-3 0,0-2 4 15,0-1-6-15,2-1-6 0,4-2-7 16,6 0-9-16,3 0-12 0,-1-9-22 0,3-3-30 16,-3-3-84-16,1-4-81 0</inkml:trace>
  <inkml:trace contextRef="#ctx0" brushRef="#br0" timeOffset="3340.19">19168 7431 73 0,'0'-4'104'15,"0"0"-59"-15,-4-1 1 0,0 1-10 16,0 0 3-16,2 0-7 0,-2 0-4 16,0-1-8-16,-3 3-1 0,3 0-3 15,-4 2-5-15,-2 0 1 0,-1 0-3 16,-1 0-3-16,-2 0 3 0,3 3 0 0,-5 3-2 15,-1 2 3-15,1 1-3 0,-3 3 0 16,0 4 7-16,3 0-1 16,1 4-8-16,5 3 2 0,0-2-3 15,1 5 2-15,5-2-2 0,2-2 1 0,2 1 1 16,0-2-5-16,2 0 1 0,9-3 2 15,1 0-4-15,2-1 6 0,5-2-7 16,2-1 4-16,2-2-2 0,1-2 1 16,5-3-2-16,4-1 1 0,0-3 2 15,3-3-3-15,1 0 1 0,0 0 2 16,0-10-3-16,0-2 1 0,1-2-1 0,-1-1 2 15,-6-2-1-15,-2-1-1 0,-9 0 1 16,-1-2 0-16,-7-4 2 16,-1-3-2-16,-3-4 0 0,-4-2 1 15,-4 0-3-15,0 0 3 0,-2 4-2 0,-10 4 0 16,-5 1 0-16,-8 4-2 0,-8 6 3 16,-4 4-4-16,-6 7-1 0,1 3 0 15,7 2 1-15,0 12-2 0,2 4-7 16,2 1-8-16,2 5-10 0,2 4-19 15,2-4-48-15,1 0-171 0</inkml:trace>
  <inkml:trace contextRef="#ctx0" brushRef="#br0" timeOffset="4684.26">15330 8568 22 0,'2'0'119'0,"0"0"-92"15,0 0 3-15,4 0 12 0,-4 0-12 16,0 0 2-16,0 0-1 0,0 0-1 15,1 0 0-15,-3 0-2 0,2-1-5 0,-2 1-1 16,0 0-4-16,0-1-1 0,0 1-1 16,0-1-1-16,0-1-3 0,0 2-5 15,0 0 4-15,0 0-2 16,0 0-3-16,0 0 1 0,0 0-1 0,0 0 2 15,-2 0-6-15,-7 0 0 0,1 0-3 16,2 0 0-16,-7 0 0 0,5 2 0 16,-4 2 0-16,-1 4 1 0,3 1 1 15,-2 1-1-15,-1 0 0 0,-1 5 1 16,1 1 2-16,-1 2-2 0,1 2-1 0,7 0 2 15,-2 1 0-15,4 1 1 0,4 0-4 16,0 2 1-16,0 1 0 0,0 0 3 16,6-2-3-16,6-3 2 0,5 0-3 15,4-4 5-15,-3 0-3 16,7-5 0-16,2-3 3 0,4-3-6 0,0-5 2 15,0 0 2-15,2 0 0 0,0-4 0 16,-4-8-2-16,2 0 0 0,-4-2 1 16,-4 0 0-16,1-3 0 0,-3-2-1 15,-4 1 2-15,-7 0 1 0,0 0-4 16,-1 1 2-16,-7-3 1 0,0-2-1 0,0 0 0 15,-2-4 0-15,-2 0 0 0,-11 0-1 16,-5 1 0-16,-7 1-1 0,-4 2-1 16,-6 6-2-16,-4 5-2 0,-9 8-1 15,0 3 5-15,1 4-1 0,-1 12-2 16,9 3 4-16,2 3-2 0,4 1-8 15,6-1-8-15,6 2-11 0,9 1-18 16,4-5-54-16,-1 0-97 0</inkml:trace>
  <inkml:trace contextRef="#ctx0" brushRef="#br0" timeOffset="5698.32">17031 8543 33 0,'0'0'124'15,"0"0"-92"-15,0 0-2 0,0 0 8 16,0 0-10-16,0 0 1 0,0 0-4 0,0 0-5 15,0 0 0-15,0 0 2 0,0 0-2 16,0 0 0-16,0 0-1 0,0 0-6 16,0 0 6-16,0 0-3 0,0 0 1 15,0 0-2-15,0 0 2 0,0 0-3 16,0 0-4-16,0 0-1 0,0 0-1 0,0 0-1 15,0 0-2-15,0 0-6 0,2 10 6 16,2 4 4-16,-2 1-2 0,-2 5-2 16,4 3-1-16,-2 3 2 0,-2 4-4 15,0 0 7-15,0 2 2 0,0-1-7 16,0-2-2-16,0 1-3 0,0-4 6 15,0-2-3-15,0-1-1 0,0-4 2 16,-6 0 0-16,6-6-3 0,0-2 1 16,0-6-1-16,0 0 1 0,0-2 1 15,0-1-3-15,0-2 1 0,0 0 0 0,0 0-3 16,0 0-10-16,0 0-5 0,0 0-3 15,13-3-9-15,1-6-31 0,3-7-51 16,-3-2-149-16</inkml:trace>
  <inkml:trace contextRef="#ctx0" brushRef="#br0" timeOffset="6438.36">18346 8504 3 0,'2'1'-3'0,"0"-1"93"0,-2 0 37 0,2 0-86 16,-2 0 15-16,0 0 2 0,2 0-16 16,-2 0-10-16,0 0-4 0,0 0-5 15,2 0-10-15,-2 3-5 0,4 3 10 16,0 1 2-16,5 3-5 0,-5 3-1 15,0 3 1-15,2 1-1 0,-4 4-1 0,-2 4-1 16,2 2-3-16,-2 3 9 16,0 1-12-16,0 2 0 0,0-2 0 0,-2 0-3 15,-2-2 1-15,4-5-2 16,0 0 1-16,0-3-3 0,0-4 1 0,0-2 1 15,0-2-2-15,0-3 0 0,0-2 0 16,0-3-2-16,0-1 4 0,0-1-10 16,4-1-10-16,0 0-10 0,7-2-8 15,5 0-25-15,5-5-44 0,2-13-154 16</inkml:trace>
  <inkml:trace contextRef="#ctx0" brushRef="#br0" timeOffset="7099.4">19323 8462 8 0,'5'0'203'16,"-5"-2"-150"-16,0 0-8 0,2 1 9 15,-2 0-2-15,0 1-15 0,0 0-10 16,0 0-6-16,2 0-2 0,2 0-3 16,4 10 6-16,-6 3-2 0,4 1-3 15,-1 3-3-15,-1 5 0 0,-4 3-1 16,0 4 2-16,0 3 2 0,0 5-7 15,0 1-1-15,0 0 1 0,-4 1-7 16,1 0 3-16,3-2-1 0,0 0-4 0,0-2-1 16,0-4 2-16,0-2-1 0,0-5-1 15,0-1 1-15,5-5-1 0,-3-2 1 16,6-3-12-16,-2-6-12 0,2 2-12 15,1-4-15-15,3-3-28 16,0-2-68-16,-5 0-206 0</inkml:trace>
  <inkml:trace contextRef="#ctx0" brushRef="#br0" timeOffset="8485.48">15330 9683 4 0,'0'0'30'0,"0"0"103"16,0-1-104-16,0-1 4 0,2 2 15 16,-2 0-15-16,2-1-3 0,-2 1-9 15,0-1 6-15,0 0-7 0,0 1 1 16,0 0-8-16,0 0 4 0,0 0-2 15,0 0 1-15,0 0-1 0,0 0-2 0,0 0 1 16,0 0-1-16,0 0 4 0,0 0-5 16,0 0-3-16,0 0 2 0,0 0-8 15,0 0 3-15,0 1-4 0,2 6 3 16,-2 6 2-16,2 2-2 0,2 6 1 15,-2 5-4-15,2 1 1 0,1 6 3 16,-1 1-1-16,0 2-3 0,2 1 0 16,-2-1-3-16,2 1 3 0,-2 0 0 15,3-1-1-15,-5-4 1 0,0-4 0 16,2-1-2-16,-4-6 1 0,0-2 0 15,0-6 1-15,0-5-2 0,0-4 0 0,0-2 0 16,0-2 1-16,0 0 1 0,0 0 1 16,0 0 2-16,0 0-2 0,0-2-1 15,0-2-8-15,2-2-14 0,0-4-8 16,6-1-21-16,5-3-32 0,-1-4-70 15,3-2-190-15</inkml:trace>
  <inkml:trace contextRef="#ctx0" brushRef="#br0" timeOffset="9337.53">16986 9747 129 0,'2'0'21'0,"2"0"21"0,-4 0 17 16,4 0-19-16,-4 0-6 0,0 0-4 0,0-2-4 15,0-2-3-15,0 0-2 0,0-1-5 16,-6 1-4-16,2 1 2 0,-3 1-2 15,3 1-4-15,-2 0 1 0,0 1 1 16,-5 0-3-16,3 0-3 0,-8 1-3 16,1 5 1-16,-3 3-2 0,1 1 1 0,-4 4 1 15,-1 3 1-15,1 2-1 0,-4 3 1 16,7 2 0-16,1 2 1 0,7 0-9 15,3 2 11-15,5-4-6 16,2 1 0-16,0-2 0 0,0-2 0 0,11 1-1 16,3-3 2-16,3-3 0 0,3-2-1 15,5-5 1-15,2-2 3 0,6-5-5 16,2-2 3-16,0 0-2 0,3-1 3 15,-3-11-2-15,-4-2 0 0,0-2-1 16,-6-2 2-16,-3-2 1 0,-3 1-2 0,-2 0 1 16,-7-1 1-16,-2 1 1 0,-4 0-1 15,-2 0 0-15,-2 0 0 0,0-2 0 16,-2-1 0-16,-8-2-3 0,-5 1 2 15,1-1-1-15,-3 0-4 0,-1 0 2 16,1 4 1-16,5 3-1 0,-1 6-1 16,5 6 2-16,-2 4-5 0,0 1-2 15,1 1-11-15,-3 10-3 0,4 2-14 16,1 2-14-16,-1-3-43 0,4-1-154 15</inkml:trace>
  <inkml:trace contextRef="#ctx0" brushRef="#br0" timeOffset="10161.58">18416 9672 9 0,'2'0'123'16,"-2"0"-50"-16,0 0-37 0,0 0 11 15,0 0-2-15,0-1-5 0,0-1-7 16,0-1-3-16,0-1-2 0,0-1-2 16,0 2-9-16,-2 0-2 0,-4-1-4 15,2 3-10-15,-7-2 11 0,3 2-6 0,-4 0 0 16,1 1-2-16,-1 0 3 0,-1 0-6 15,1 2 3-15,0 3 1 16,-1 2 0-16,-3 1 1 0,-1 1-2 16,-1 3-1-16,-1-1 5 0,5 3-1 0,-1 1-3 15,5 2-3-15,1 4 1 0,3 1 0 16,4-1-3-16,2 2 1 0,0-4 1 15,2 3-1-15,9-1 0 0,3-2-1 16,3 0 3-16,5-5-1 0,1-3-2 16,6-2 2-16,-2-5-1 0,6-4 4 0,-2 0-4 15,0 0 0-15,-4-6 1 0,2-6 2 16,-4-3-3-16,-3-2 1 0,1-2 1 15,-6 0-1-15,-3-2-1 16,1-1 1-16,-5 1 2 0,-4 0-1 0,0-2-2 16,-6 0 0-16,0-3 3 0,-6-1-2 15,-6-1-5-15,-5 1-2 0,-4 0-2 16,3 6-6-16,-3 4 5 0,7 7 7 15,3 8 1-15,-1 2-3 0,2 3-9 16,-1 9-3-16,-5 5-7 0,8 0-13 0,1 2-20 16,1-4-51-16,2 1-155 0</inkml:trace>
  <inkml:trace contextRef="#ctx0" brushRef="#br0" timeOffset="10850.62">19208 9672 4 0,'2'-2'147'0,"0"0"-82"15,0 0-32-15,0 0 6 0,-2-1 1 16,2 0 1-16,-2 0-12 0,0 0-1 15,0 1-7-15,0-2 0 0,0 1-2 16,-6 0-5-16,0-1-3 0,-3 0-3 16,-3 3 4-16,0 1-3 0,1 0-2 15,-5 0 3-15,-1 0-1 0,1 5-2 16,-5 3-1-16,2 2-1 0,-1 3 4 0,-1 4-4 15,0 2 1-15,5 4-1 0,1 1-1 16,3 0 0-16,4 1-3 0,3 0 0 16,5 1 1-16,0 0-1 0,3-2-2 15,7-1 2-15,4-3-2 0,7-1 3 16,2-1-2-16,4-3-1 0,0-2 6 0,6-3-1 15,2-4-2-15,6-4-1 16,2-2 0-16,5 0 10 0,0-2-10 16,-7-10-1-16,-6-2 4 0,-8-4-2 15,0 0 1-15,-7-4 1 0,-5 1-1 0,-3-1 1 16,-8 1-2-16,1-1 0 0,-5 0 0 15,0-1 2-15,-7-1-3 0,-9-1-1 16,-1-3 0-16,-5 0 0 0,-1 1 0 16,0 3-2-16,5 3 3 0,1 5 0 15,-2 4-3-15,3 4 0 0,-3 3 0 0,-1 3 1 16,-1 2-4-16,4 0-1 0,-1 6-9 15,-1 9-21-15,3 4-19 16,-5 0-29-16,0-1-83 0,1-3-137 16</inkml:trace>
  <inkml:trace contextRef="#ctx0" brushRef="#br0" timeOffset="11785.67">15340 10818 61 0,'2'0'111'0,"-2"0"-75"16,2 0 3-16,-2 0-1 0,0 0-2 16,2 0-9-16,0 0-10 0,0 0 6 15,1 1 4-15,-3 1-4 0,0 4-3 16,4 2 2-16,0-1-3 0,-4 6 1 0,4 0-2 15,-2 4-2-15,-2 2 2 0,0 1 13 16,0 2-17-16,0 3-9 0,0 0 2 16,0 1 6-16,0-2-3 0,0-1-5 15,0-3-1-15,0-3-3 0,0 1-1 16,0-2-1-16,2-1 1 0,0-1 0 0,4-3-11 15,5 0-17-15,-1-3-22 16,9-2 8-16,5-6-68 0,3-3-161 16</inkml:trace>
  <inkml:trace contextRef="#ctx0" brushRef="#br0" timeOffset="12605.72">17021 10868 86 0,'4'0'85'15,"-2"0"-58"-15,-2 0 30 16,2 0-13-16,-2-4-3 0,0 0-6 0,0 1-7 16,0-1-2-16,0 1-6 0,0-2 1 15,0 1-9-15,-2 1-2 0,-2 1 2 16,2-1-5-16,0 3-2 0,-3-2 0 15,3 2 4-15,0-1-5 0,-4 0-1 16,-2 0-1-16,2 1 0 0,-3 0 1 0,1 0-2 16,-4 0 0-16,-1 0 5 0,1 7 1 15,-7 1-2-15,-1 3-1 0,3 1 1 16,-4 1 3-16,9 2-1 0,0 1-1 15,1 1-3-15,9 5-4 0,-4 1 2 16,4 2-1-16,2 0 2 0,0-1 0 16,2 0-4-16,10 1 2 0,3-4 1 15,8-1 0-15,4-3-1 0,1-5-3 16,8-2 7-16,-3-6-3 0,2-4-1 15,0 0 0-15,-2-2 1 0,-2-8 0 0,-2-2 0 16,0-4-1-16,-6-2 1 0,-1-2 2 16,-1-2-3-16,-6-1-1 0,1 0 2 15,-8 1 1-15,-6-2-1 0,0 0 0 16,-2 1 1-16,0-2-2 0,-8 2 0 15,-6-1 0-15,-3 0-1 0,-6-1-4 16,-1 3-7-16,1 7-3 0,0 3 4 16,7 10 7-16,1 2-2 0,3 4-15 15,-3 12-28-15,3 3-6 0,-3 2-42 16,5-5-43-16,6-1-59 0</inkml:trace>
  <inkml:trace contextRef="#ctx0" brushRef="#br0" timeOffset="13381.76">18253 10724 70 0,'0'-1'58'0,"0"0"-28"0,0 0 12 15,0 1-4-15,0-1 2 16,0 0-9-16,2 0-4 0,0 0 0 16,-2-1-3-16,2 0-5 0,0 0 2 0,0 0-2 15,-2 0 1-15,0 0-2 0,0-2-2 16,0 1-2-16,0-1-5 0,-4 0-1 15,-2 2-2-15,-3 0 0 0,1 2-4 16,-2 0 3-16,2 0 1 0,-3 1-3 16,-1 6-4-16,1 1 4 0,1 2 1 0,2 7-2 15,-2 0 1-15,3 4-3 0,-3 3 3 16,6 0-1-16,0 1 3 0,4 2-1 15,0-1-4-15,8 2 3 16,2-4-2-16,7 0 0 0,1-2 0 0,7-5 1 16,-2-3 0-16,6-4-2 0,-2-2 2 15,6-4-2-15,-4-4 1 0,2 0 0 16,-2-2 1-16,-4-9 1 0,-1-2-1 15,-3-2-1-15,-2-2 1 0,-3-2-1 16,-3-1 0-16,1 0 1 0,-6 1 0 0,-1-1 0 16,-3 1-1-16,-4-1 0 0,0-2 3 15,-2 0-5-15,-11-2 1 0,-1-3 2 16,-5 3-2-16,3 1-2 0,-5 2 1 15,4 5-5-15,-1 4 2 0,3 5 3 16,3 7-4-16,-5 0-3 0,3 6-8 16,-5 8 0-16,5 2-13 0,1 3-6 15,5-1-10-15,6 1-34 0,0-4-50 16,2-4-95-16</inkml:trace>
  <inkml:trace contextRef="#ctx0" brushRef="#br0" timeOffset="13954.79">19361 10695 110 0,'0'0'93'0,"0"0"-49"16,0 0 7-16,0 0-2 0,0 0 5 16,2 0-13-16,-2 0-15 0,2 0-1 15,-2 0 3-15,0 0-3 0,2 0-6 0,-2 0 0 16,0 2-2-16,4 4-3 0,-2 5 9 15,0 6 0-15,-2 6-10 0,0 1-2 16,0 5 2-16,0 1-7 0,-2 1-1 16,-2 3-4-16,-4-1 0 0,6 0 1 15,-3-3-1-15,5-1-1 0,0-1-3 0,7-4-9 16,5 1-9-16,7-2-12 0,3-5-25 15,3-7-22-15,0-8-85 16</inkml:trace>
  <inkml:trace contextRef="#ctx0" brushRef="#br0" timeOffset="15049.84">15350 11884 0 0,'0'-3'177'0,"0"3"-128"0,0 0-15 15,0 0 20-15,0 0-8 0,0-1-9 16,0-1-5-16,0 1-13 0,0 1 3 16,0 0 1-16,0 0-3 0,0 0-2 15,0 0-5-15,3 2 13 0,1 5-1 0,0 3-10 16,-4 4 2-16,0 4-3 0,0 1 0 15,0 4-3-15,0 1-3 0,0 2-5 16,0-1 1-16,-4-1-1 0,0-1 0 16,-1 0 3-16,1-3-6 0,2-1 1 15,2-1-1-15,0-2 0 0,0-3 2 16,0-3-4-16,0-2-7 0,11-1-9 15,1 0-15-15,7-5-23 0,5-2-9 16,3-5-69-16</inkml:trace>
  <inkml:trace contextRef="#ctx0" brushRef="#br0" timeOffset="15874.9">17143 11877 97 0,'2'-5'78'15,"2"2"-32"-15,-2 0 14 0,-2-1-17 16,0 2-9-16,0 0-1 0,0 0-3 15,0 0-3-15,0-2-6 0,0 1 5 0,0 0-9 16,-2 1-7-16,-2 0-1 0,0 0-1 16,-3 2 0-16,3-2-2 0,-2 1 0 15,-2 0-1-15,-1 1-1 0,1 0-1 16,-2 0-3-16,-3 0 3 0,1 4-1 15,-7 5-1-15,5 1 5 0,-5 0-3 0,3 2 1 16,1 2-4-16,1 1 4 0,-1 3-1 16,1 2 2-16,4 3-4 0,1 1-1 15,3 3 1-15,2-3 1 16,2 2-2-16,2 0 0 0,0-3 1 0,0 0 0 15,4-2-2-15,6-3 1 0,1 0 1 16,1-4 0-16,5 0 0 0,1-3-1 16,5-1 0-16,-2-4 1 0,6-1 0 15,4-5-1-15,2 0 2 0,2 0-1 16,0-10 0-16,0-2-1 0,6-3 2 0,-3-1-1 15,-3-1 2-15,-4-2-4 0,-6 1 3 16,-7-1-1-16,-7 3 2 0,-1-1-1 16,-6 0 4-16,-4-1-2 15,0-2 0-15,-12-1-2 0,-3-2 0 0,-6-1-1 16,-3 0-1-16,-5 0-2 0,-4 3 3 15,-11 3-2-15,1 8-5 0,-9 4-4 16,-2 6-2-16,1 5-7 0,5 11 1 16,13 4 7-16,14-1 8 0,17 2-19 15,4-1-54-15,0-2-68 0,2-1-125 0</inkml:trace>
  <inkml:trace contextRef="#ctx0" brushRef="#br0" timeOffset="16731.95">18389 11793 200 0,'2'0'99'0,"-2"0"-62"16,0 0 28-16,0 2-8 0,0-2-8 0,0 0-10 15,0 1-15-15,0 0-5 0,0 2-4 16,0 4-6-16,0 4-4 0,0 4 6 16,0 3 3-16,-2 5-4 0,0 2 6 15,-4-1-9-15,0 2 0 0,1-4 0 16,1 3-3-16,2-3-1 0,-2-1-2 0,0-2-2 15,4-4 3-15,0 0-2 0,0-2-1 16,0-1 2-16,4-2-10 0,9-2-10 16,7-1-17-16,9-6-15 15,4-1-23-15,4-5-54 0,3-14-188 16</inkml:trace>
  <inkml:trace contextRef="#ctx0" brushRef="#br0" timeOffset="17346.99">19303 11825 2 0,'0'0'8'16,"0"0"235"-16,0 0-209 0,0-1 11 16,0-3 1-16,0 0-3 0,0 0-9 15,0 0-8-15,0-1 1 0,-2 1-5 16,0 0-7-16,-5 0 1 0,1 0-5 15,-2 2-3-15,0-2 0 0,-3 2 0 16,1-1 1-16,2 2-2 0,-3 1 1 16,3 0 0-16,-2 0-2 0,-5 1-6 0,3 8 1 15,-3 1 2-15,1 4 0 0,0 1 1 16,1 5-2-16,3 0 0 0,4 2-3 15,6 2 2-15,0 0-2 0,0 0 2 16,0 3 1-16,8-1-3 0,8 0 1 16,3 0 1-16,10 0 1 0,8-2-1 15,2-2-3-15,9-5 4 0,4-6 0 16,-1-6-1-16,5-5-2 0,-6 0 2 15,-1-2 0-15,-9-10-1 0,-7-3-1 16,-8 0 1-16,-7-3 0 0,-8-1 0 0,-5 2 0 16,-1-2 3-16,-4 0-3 0,0 0 2 15,-13 2-2-15,-5-2 2 0,-7 3 0 16,-2-2-3-16,-6 0 0 0,-2 2 0 15,-9 1-4-15,-1 4-14 0,6 6 14 16,10 3 4-16,14 2-2 0,7 0-29 16,2 7-52-16,0 6-12 0,-9 1-79 15,-1 2-54-15</inkml:trace>
  <inkml:trace contextRef="#ctx0" brushRef="#br0" timeOffset="18404.05">15495 13051 12 0,'0'-3'184'0,"0"-1"-131"15,0 2-7-15,0-2 4 0,0 0-6 16,0 2-10-16,0-1-6 0,0 1 3 15,0 2-2-15,0-3-3 0,0 3-5 16,0 0-4-16,0 0 4 0,0 0-3 16,0 0-5-16,0 0-7 0,0 7-2 15,-2 8 0-15,0 5 4 0,0 4-4 16,0 3 3-16,0 4-3 0,-2 2-1 15,2-2 2-15,0 1 7 0,-1-4-5 16,3-1-5-16,0-5 0 0,0-1 2 0,0-3-4 16,0-5 1-16,5-1-2 0,-5-5 3 15,0 1-1-15,2-2-1 0,2-1-3 16,2-2-6-16,6-2-14 0,3-1-21 15,8 0-33-15,1-3-20 0,-1-10-83 16</inkml:trace>
  <inkml:trace contextRef="#ctx0" brushRef="#br0" timeOffset="19532.09">17229 13090 85 0,'0'0'37'16,"0"0"-8"-16,0 0-2 0,0 0-5 0,0 0 1 15,0 0 9-15,0 0-5 0,0 0-5 16,0 0-1-16,0 0-3 0,0 0-2 15,0 0-3-15,0 0-4 0,0 0-2 16,0-1-7-16,0 0 1 0,0-1 2 16,0 2-1-16,-2 0-2 0,2 0 0 0,0 0 2 15,0 0 0-15,0 0 2 0,0 0 1 16,0 0 4-16,0 0 6 0,-2 0-8 15,-2 0-2-15,2-2 7 0,-4 2-5 16,2-2 1-16,-2 0 0 0,1 1-1 16,-3-2 3-16,2 1-5 0,-2-1-1 15,-5 2 4-15,1 1-2 0,-5 0-1 16,3 0 2-16,1 5 2 0,-3 0-3 15,1 0 0-15,-1 2 2 0,1 0-3 16,1 2 1-16,2 4 2 0,-1-1-2 16,3 3 2-16,4 3-2 0,-5 2-6 0,7 3 5 15,0 0 1-15,4-1-4 0,0 1 1 16,8 1-2-16,3 1 4 0,-1-1-2 15,7-1-1-15,3-4 0 0,3-1-1 16,6-4 1-16,2-2 0 0,6-4-2 16,2-4 2-16,1-4-1 0,3 0 0 15,-2-6 0-15,3-8 0 0,-3-3 2 16,-2 0-3-16,3-4 0 0,-1-1 0 15,-6-1 3-15,-6-1-2 0,-8 1-1 16,-9 2 2-16,-3-2-1 0,-7-1 1 0,-2-3 0 16,0-3-1-16,-5-3 1 0,-9-1-2 15,-5 0-1-15,1 4 0 0,-7 5-1 16,0 9-2-16,-6 6-4 0,0 6-1 15,0 4-1-15,4 0 1 0,9 11 3 16,1 3-2-16,9 4-23 0,4 3-22 16,2 1-18-16,2-4-11 0,0-4-100 15,6-4 5-15</inkml:trace>
  <inkml:trace contextRef="#ctx0" brushRef="#br0" timeOffset="20055.14">18426 12998 22 0,'4'-4'156'0,"1"1"-112"16,-3 0 13-16,0 0 6 0,0 2-23 15,-2 1-4-15,0 0-4 0,0 0 1 16,0 0-4-16,0 0-8 0,2 0-4 0,0 10 4 15,-2 4 4-15,0 6-6 0,0 5-1 16,0 3-3-16,0 4 0 16,-4 1-3-16,0-1-1 0,-3-1-1 15,1-4-9-15,4-2 3 0,-4-1-1 0,6-4-3 16,0-1 0-16,0-4-1 0,10-2-3 15,5-2-8-15,10-1-12 0,6-5-12 16,10-5-20-16,9-1-31 0,-7-14-115 16</inkml:trace>
  <inkml:trace contextRef="#ctx0" brushRef="#br0" timeOffset="20513.16">19447 13011 54 0,'0'0'10'0,"0"-3"209"0,0-2-188 0,0 1 9 16,0 2 17-16,3 0-3 0,-3 2-9 15,0 0-10-15,2 0-9 0,-2 0 1 16,0 1-9-16,0 12-7 0,0 7 11 15,0 3-1-15,0 6-2 0,-2 2-4 16,-1-1-8-16,-3 3 4 0,2-2-5 16,0-2-1-16,4-1-4 0,0-1 1 15,0-1-2-15,2 0-1 0,6 0 1 16,5 0-6-16,-1-2-22 0,5-3-3 15,-3-1-14-15,3-1-32 0,-5-8-21 0,-6-4-129 16</inkml:trace>
  <inkml:trace contextRef="#ctx0" brushRef="#br0" timeOffset="21527.23">15530 14221 70 0,'0'-3'111'16,"0"1"-65"-16,0 1 8 15,0-1-7-15,0 1-12 0,0-2-4 0,0 1-3 16,0 0-1-16,0 0 0 0,0 1-4 16,0 1 3-16,0 0-4 0,0 0-4 15,0 0-3-15,0 0-6 0,0 0-2 16,0 10-1-16,0 7 9 0,0 4-1 15,0 4-4-15,-4 2-3 0,2 2-1 16,-4 0 0-16,4 3-5 0,-2 0 2 0,0-2 7 16,4-4-10-16,0-1 1 0,0-3 0 15,0-1 0-15,2-2 1 0,0-7-3 16,2-2-1-16,-2-2-6 0,6-3-11 15,5 0-22-15,-1-4-33 0,2-1-31 16,3-1-124-16</inkml:trace>
  <inkml:trace contextRef="#ctx0" brushRef="#br0" timeOffset="22329.27">17269 14216 9 0,'4'-4'206'0,"-2"-2"-132"0,0 3-30 16,0 2 5-16,-2 1-7 0,0 0-6 15,0 0-15-15,0 0-5 0,0 0-1 16,0 6 2-16,2 11 9 0,-2 3-6 16,0 4 1-16,0 4 2 0,0 0-7 0,0 1-4 15,0-1 1-15,0 0-3 0,0-1-5 16,-2 1-1-16,2-4-2 0,-2-3 0 15,0 0-1-15,0-4-1 0,2 0-1 16,0-3-9-16,6-1-22 0,13-3-25 16,1-8-14-16,5-2-67 0</inkml:trace>
  <inkml:trace contextRef="#ctx0" brushRef="#br0" timeOffset="23081.32">18379 14227 161 0,'0'-2'37'15,"0"-2"12"-15,0 2-9 0,0 1-3 0,0-1-5 16,0 0-7-16,0 0-1 0,0-1 2 16,0 1-1-16,0 1-4 0,0-1-3 15,0 0 2-15,0 0-6 0,0-1 0 16,0 1-5-16,0 0 4 0,-6-1-6 15,1 1 2-15,-1-3-1 0,0 4 1 0,-4 1-5 16,1 0-2-16,-7 0 1 16,6 1 0-16,-3 4-2 0,3 0 2 15,2 3-1-15,1 0 0 0,-3 3-1 16,0 2 0-16,-1 4 0 0,-1 4 3 0,2 3 5 15,1 2 0-15,1 1-3 0,6 3-3 16,2-1 0-16,0 0 0 0,0 0-1 16,6-2-1-16,7 0 1 0,7-1-1 15,1-5 1-15,6-3 0 0,2-8-1 16,2-2-1-16,4-6 2 0,0-2 0 0,4 0-3 15,-4-9 1-15,5-6 1 0,-3-2 0 16,-4-1-2-16,0-3 2 16,-6 0-3-16,-2 0 2 0,-5-1 0 15,-3 2 0-15,-5-2 0 0,-3 0 1 0,-7 0 0 16,-2-2-1-16,0-2-2 0,-11-1 4 15,-1-2-2-15,-5 1-2 0,-1 1 2 16,-5 3 2-16,2 4-4 0,-3 4 1 16,1 5 0-16,-2 5 1 0,2 6-2 15,1 0 0-15,-1 6 0 0,2 6-6 0,5 3-14 16,3-1-16-16,3 5-12 0,2-2-28 15,-1-1-76-15,3-1-126 16</inkml:trace>
  <inkml:trace contextRef="#ctx0" brushRef="#br0" timeOffset="23836.36">19503 14263 60 0,'2'0'88'0,"-2"0"-66"16,0 0 11-16,0 0 9 0,0 0 0 0,0 0 4 16,0 0-9-16,0 0-6 0,0 0 2 15,2-2-10-15,-2-2 0 0,0 0-2 16,0-1-5-16,0 0-5 15,-2 2-4-15,-4-1-1 0,-2-1 2 0,-2 4 0 16,-1-1-4-16,-1 2-2 0,-3 0 5 16,1 0 0-16,1 0 1 0,-3 8-1 15,-1 0-1-15,1 3 0 0,-5 5 2 16,1 1 0-16,3 4-1 0,0 3 0 15,3 1-1-15,4 1-1 0,3 4-1 0,7-1 0 16,0 2-2-16,5-2-1 0,7 0 0 16,9-4 2-16,1-3-3 0,9-1 0 15,5-7 1-15,1-2 0 0,2-6-1 16,2-4 0-16,3-2 1 0,-3 0 0 15,0-5 0-15,-3-9-1 0,-9-3 0 0,-3 0 2 16,-5-1-1-16,-6-2 1 16,-5 0 0-16,-4-1-1 0,-4 0 1 15,-2 2-1-15,0-1 2 0,-12 0 0 16,-5 1-2-16,-3-1 0 0,-7-2-1 15,-2 2 1-15,-2-1-2 0,0 0-1 0,-2 4-1 16,4 3-4-16,6 5 2 0,2 5-1 16,9 4 5-16,6 0-25 0,0 0-28 15,-5 9-12-15,-1 3-12 16,-5-2-103-16,3 0-72 0</inkml:trace>
  <inkml:trace contextRef="#ctx0" brushRef="#br0" timeOffset="24693.41">15605 15500 41 0,'2'0'43'0,"-2"-3"154"15,0 2-143-15,0 1-14 0,0 0 9 16,4 0-6-16,-2 0-14 0,4 0-5 0,2 5 9 16,1 5-5-16,-1 3-6 0,-4 3-6 15,2 3 3-15,-2 3-9 16,-1 0-2-16,-3 0-3 0,0-1 1 15,0 1-2-15,-5-3-2 0,-1 0 1 0,0-4-2 16,4-1 0-16,-2-1-1 0,2 3 0 16,2-2-5-16,0 1-15 0,0 1-10 15,0-2-1-15,8-1-48 0,4-6-28 16,3-5-101-16</inkml:trace>
  <inkml:trace contextRef="#ctx0" brushRef="#br0" timeOffset="25316.44">17306 15355 4 0,'0'1'204'16,"0"-1"-136"-16,0 0-30 0,0 1 9 15,0 0 2-15,0-1-15 0,0 3-8 16,0 2-7-16,0 3 3 0,0 4 3 16,0 3-2-16,0 4 1 0,0 5-1 15,0 2-2-15,0 4-2 0,0 3-7 16,0 2 4-16,0 2-10 0,0-2 0 15,0-1-3-15,0-2-1 0,0-5-2 16,0-3 0-16,0-3 2 0,2-3-8 16,4-3-6-16,0 0-9 0,7-5-19 0,5-2-23 15,7-8-22-15,4 0-100 0,2-8-96 16</inkml:trace>
  <inkml:trace contextRef="#ctx0" brushRef="#br0" timeOffset="26064.49">18337 15480 0 0,'7'-3'0'0,"-5"0"202"15,0 0-172-15,0 0 2 0,0-1 11 0,2 1-16 16,0-1-12-16,0-1-4 0,2 1 3 16,-3 0 0-16,3-1-1 0,-4 0 2 15,2 3 2-15,-2-1-2 16,0 2 3-16,-2-1-2 0,0 1-1 15,0 0 2-15,0 1-1 0,0 0-1 0,0 0 2 16,0 0-6-16,0-2 0 0,0 0-3 16,0 2-1-16,-4-2 2 0,-2 1-1 15,0 1 1-15,-3 0-1 0,-1 0-4 16,-2 0 2-16,-1 6-1 0,-1 4-4 15,-3 1 4-15,1 5-3 0,-1 4 3 0,5 1 1 16,-1 3-2-16,5 1-3 0,2 1 1 16,0 0-2-16,4 1 1 0,2 0 0 15,0-3 0-15,8-2 0 16,6-2-1-16,1-1 1 0,7-2-1 0,3-3 0 15,4-4 1-15,8-5-1 0,5-5 1 16,3 0 3-16,5-8-4 0,-1-7 0 16,-1-6 1-16,-5-5 1 0,-5-1-1 15,-5-2 0-15,-6-3 0 0,-5 1 2 16,-7 0 0-16,-5-1-1 0,-8 4-1 0,-2-2 4 15,-8 2 0-15,-11 1-3 0,-3 1 2 16,-7 0 0-16,-4 1-4 0,-7 5-1 16,1 2 1-16,-9 6 1 0,-5 8-3 15,-1 4-4-15,0 5-2 0,13 12 8 16,16 2-1-16,15 2-3 0,8 1-8 15,2 3-21-15,0-1-9 0,0 1-7 16,6-2-12-16,6-8-40 0,3-3-183 16,1-5 167-16</inkml:trace>
  <inkml:trace contextRef="#ctx0" brushRef="#br0" timeOffset="26621.52">19427 15269 9 0,'2'0'211'0,"-2"0"-152"0,0 0-8 0,0 0 3 15,2 0-4-15,-2 0-10 16,0 0-8-16,0 0-5 0,0 0-4 15,0 1-2-15,0 1-4 0,0 7-6 16,0 5 11-16,0 1 2 0,0 9-3 0,0-2-2 16,0 4-6-16,-4 2-4 0,0-4-3 15,0 4-1-15,-3-1-3 0,1 0 1 16,2-1-3-16,-4-1 1 0,2 0 0 15,1-3 0-15,1 0-3 0,4-1-2 16,0-3-12-16,0-1-10 0,0-3-19 0,11 1-19 16,-1-9-28-16,0-3-103 0</inkml:trace>
  <inkml:trace contextRef="#ctx0" brushRef="#br0" timeOffset="27752.58">15671 16372 14 0,'4'0'176'16,"-4"0"-104"-16,0 0-20 0,0 0-6 15,0 0 2-15,0 0-8 16,0 0-5-16,0 0-6 0,0 0-8 15,0 0-3-15,0 0 0 0,2 0-3 16,-2 0-4-16,0 1-5 0,0 1 1 0,0 0-3 16,0 5 0-16,0 6 3 0,-2 5-3 15,-2 0-1-15,4 5-1 0,-4 0 1 16,4-1 3-16,-2-1 0 0,0-1-3 15,2-1-2-15,0 0 1 0,0-2-1 16,-2-2-1-16,-1-4 1 0,3 0 0 0,0 0-1 16,-2-1-1-16,2 0-1 0,0 1-4 15,0 0-14-15,7-3 12 16,1 1-28-16,6-4-25 0,3-1-3 15,4-4-7-15,-1 0-166 0</inkml:trace>
  <inkml:trace contextRef="#ctx0" brushRef="#br0" timeOffset="28541.62">17542 16289 56 0,'0'0'126'16,"0"0"-67"-16,0 0-19 0,0 0 4 15,0 0-4-15,0 0-16 0,0 0-12 16,0 0 1-16,0 0 4 0,0 0-3 16,0 0-4-16,0 2 1 0,0 0-4 15,0 1 6-15,0-1-4 0,0 1 3 16,0 1-1-16,0 0 3 0,0 0-3 15,-2 0 3-15,2 0-5 0,0 2-1 16,-3 2-1-16,3 3-3 0,-4 2 3 16,2-1-2-16,0 2 7 0,0 4-8 0,0 0-1 15,-2 3-1-15,4 3 2 0,-4 1 2 16,4 0-1-16,0 1 0 0,-2-1-3 15,0 1 2-15,-5-2 0 16,3-3-3-16,-2 0-3 0,2-4 3 0,0-3 1 16,4-4-1-16,-2-5-2 0,2-1 1 0,0-1 0 15,0-1-2-15,2-2-5 16,4 0-11-16,6 0-11 0,3-2-16 15,4-7-11-15,-3-3-10 0,1-3-92 16</inkml:trace>
  <inkml:trace contextRef="#ctx0" brushRef="#br0" timeOffset="29221.67">18509 16217 3 0,'0'2'160'0,"2"-1"-105"0,2 0-33 0,0 3 33 15,-2 0-7-15,5 2-14 0,-7 3 3 16,4 1-6-16,-2 1 1 0,0 4-3 16,-2 4-2-16,0 4-1 0,0 2 7 15,-2 3-15-15,-2-2-1 0,0 4-4 16,-5 0-2-16,1 2-2 0,0 1-4 15,2-2-1-15,3 1-1 0,-1-4-1 16,2-3-2-16,0-2 0 0,2-5-1 16,0-1 0-16,2-5-2 0,13-4-9 15,5-2-11-15,5-6-14 0,8 0-26 0,4-14-30 16,1-8-101-16</inkml:trace>
  <inkml:trace contextRef="#ctx0" brushRef="#br0" timeOffset="29800.7">19321 16329 27 0,'7'0'-13'0,"-7"-1"206"16,4 0-132-16,-4-2-20 0,0 0 3 15,2 0-6-15,-2 0-8 0,0-1-3 16,0 1-3-16,0-2-1 0,-6 1-5 16,1 1-1-16,-1-1-2 0,-2 2-1 0,-2 0-3 15,-1 1 0-15,1 1 0 0,0 0 0 16,-1 0-3-16,-1 0 1 0,-3 3-2 15,-1 5-3-15,-1 3-1 0,1 1 2 16,-1 3 1-16,1 0-4 0,1 4 2 16,3 3 1-16,2 0-1 0,3-2-3 0,3 2-1 15,2-3-1-15,2 0 2 16,0 1-1-16,6-3-1 0,3 0 2 15,9-1 0-15,3-4-1 0,4 2-1 16,6-2 3-16,6-2-2 0,4-4 1 0,1-4-2 16,1-2 1-16,-4 0 0 0,-2-6-2 15,-6-4 2-15,-2-6 0 0,-8 0 0 16,-4-3 1-16,-3 2-2 0,-4-2 3 15,-1 1-1-15,-7-1 1 0,-2 4-1 16,0-2 0-16,0 1 3 0,-11 2-2 0,-5-3-3 16,-3 3 2-16,-6 0-1 0,-3 0-1 15,-6 1 1-15,1 4-2 16,2 1 1-16,9 5-4 0,5 3 0 15,1 0-9-15,5 3-18 0,-3 9-19 0,1 3-20 16,-1-6-31-16,-3 1-188 0</inkml:trace>
  <inkml:trace contextRef="#ctx0" brushRef="#br0" timeOffset="30925.76">15607 17297 4 0,'2'0'207'0,"-2"-4"-142"0,0 1-10 16,0 0 1-16,0 0-13 0,0 2 1 15,0 0-8-15,0 1-10 0,2 0-14 16,-2 0-1-16,0 3-5 0,0 5 11 0,0 5 3 16,0 1-6-16,0 3-8 15,0 3 2-15,-4 5 0 0,-2 4-2 16,-1 0 2-16,-1-4 1 0,0 2-6 15,4-3-2-15,-3-1 0 0,1 0 0 0,4-7 0 16,2-1-2-16,0 0-2 0,0-3-12 16,4 0-12-16,9-4-22 0,1-3-19 15,3-5 10-15,-3 0-228 0</inkml:trace>
  <inkml:trace contextRef="#ctx0" brushRef="#br0" timeOffset="31684.81">17229 17206 0 0,'0'-1'0'0,"0"0"182"16,0-2-117-16,0 0-17 0,0 2 1 0,0-1-4 15,0 0-5-15,0 2-5 0,0-1-6 16,0 1-10-16,0 0-5 0,3 0-5 15,-1 4 6-15,0 8 7 0,0 5-6 16,0 2-1-16,-2 5-1 0,0 5-1 16,0-1-2-16,2 1 5 0,-2 0-8 15,2 1-4-15,-2 0 0 0,0-3-4 16,0-4 2-16,0 1-1 0,0-5 0 15,0 1 0-15,0-2-4 0,0-6-7 16,0 3-7-16,0-2-17 0,8-1-16 0,3-2-22 16,-3-7-114-16</inkml:trace>
  <inkml:trace contextRef="#ctx0" brushRef="#br0" timeOffset="32421.85">18470 17141 176 0,'0'-2'84'16,"0"2"-32"-16,0 0 0 15,2 0-8-15,-2 0-12 0,0 0-6 0,0 0 1 16,0 0-4-16,0 0 1 0,0 0-5 15,0 0-7-15,0 0-1 0,0 0 1 16,0 3-6-16,0 8 3 0,0 2 3 16,0 3 6-16,0 5-8 0,0 1-5 15,0 5 4-15,2 1-1 0,0-1-7 0,0 2 2 16,0 1 1-16,2-1 0 0,-4-2-2 15,2-1-1-15,2-2 1 0,-2-6 0 16,-2 0-1-16,5-3-2 0,-3-1 2 16,0-1 1-16,2-4-8 0,2-2-9 15,2-4-12-15,5-1-24 0,-1-2-11 16,5 0-51-16,-7-9-174 0</inkml:trace>
  <inkml:trace contextRef="#ctx0" brushRef="#br0" timeOffset="33013.87">19404 17097 0 0,'2'3'66'0,"-2"-1"106"15,0-1-123-15,0 0-11 0,0 0 9 16,0 0-5-16,0-1-12 0,0 4-6 15,0 1 4-15,0 4 2 0,2 5-7 0,-2 0 0 16,2 4 0-16,-2 6-6 0,0 3 2 16,0 5-1-16,0 3-6 0,0 2 1 15,-6 1-8-15,2-1-1 0,0-1-1 16,-2 2-2-16,4-1 1 0,-3-3-2 15,3-1-1-15,2-4-1 16,0-1-8-16,0-4-5 0,2-4-36 0,11-6-18 16,1-9-22-16,1-5-181 0</inkml:trace>
  <inkml:trace contextRef="#ctx0" brushRef="#br0" timeOffset="-186270.82">23790 1842 20 0,'0'0'33'0,"0"0"-20"0,0 0 5 15,0 0-3-15,0 0-1 0,0 0-2 16,0 0 0-16,0 0-5 0,0 0 2 16,0 0-4-16,0 0 3 0,0 0-2 15,-2 0 4-15,0 0 0 0,2 0-2 16,-2 0 5-16,2-1-4 0,0 1 0 0,0 0 0 15,0 0 5-15,0 0-6 0,0 0-3 16,0 0-1-16,0 0-2 0,0 0 1 16,0 0 3-16,0 0-3 15,0 0 3-15,0 0 2 0,0 0 0 0,0 0-1 16,0 0 2-16,0 0-2 0,0 0-2 15,0 0 0-15,0-1 2 0,0 0 0 16,0 1-2-16,0-2-1 0,0 1-3 16,0-1 4-16,0 2 0 0,0-1-1 15,0-1 3-15,0 0 0 0,0 0 0 0,0 0 1 16,0-2-1-16,0-1 0 0,0 1 1 15,0-2-5-15,0 2 4 0,0 1-4 16,0-3 0-16,0 2 1 0,-6 1 0 16,4-2 2-16,-4 1-3 0,0-2 1 15,-3 1-2-15,3 0 3 0,-4-2 5 16,2 3-4-16,1-1 0 0,-3 3 0 15,2-2 0-15,-1 2-6 0,-1-1 3 16,-2 0 0-16,-1 2 0 0,1 0-3 16,0 1 2-16,-1 0 0 0,-1 0-4 0,1 0 4 15,-3 1-3-15,1 3 2 0,1 1-2 16,-3-1 1-16,1 4 1 0,1-1-1 15,-1 2 0-15,1 1 0 0,1-1 1 16,3 2 0-16,1 1-2 0,2-1 1 16,0 2 0-16,1 0 1 0,5 1-3 15,-2 1 2-15,0 1 0 0,4-1 1 16,0-1-2-16,0-1 1 0,0 1 1 15,0 2-1-15,8-2 0 0,3 1 1 16,3-1 11-16,3 0-13 0,1 0 0 0,1-2 0 16,1-1 3-16,3-1-3 0,0 0 2 15,6-1-2-15,4-1 2 0,-2-2 1 16,4 0-3-16,-4-3 1 0,0-1 1 15,-2-1 0-15,0 0-1 0,0-1 0 16,-4 0 1-16,-2 0 1 0,-1 0-3 16,-5-6 2-16,-1-3 1 0,-1-3 1 15,-3-1-1-15,1-1 1 0,-1-4 6 16,-4 0-2-16,1-6-1 0,-3-1 4 15,-4-1-18-15,2-2 25 0,-4 1-8 16,0-1-3-16,0 0-1 0,-10 0-4 0,-7-1 0 16,-2 3-1-16,-7 3 1 0,-7 3-2 15,-5 6-1-15,-5 3 1 0,2 6-1 16,5 4 1-16,5 1-3 0,7 0-8 15,3 10-13-15,-2 4-9 0,5 2-26 16,-1-4-30-16,9-2-152 0</inkml:trace>
  <inkml:trace contextRef="#ctx0" brushRef="#br0" timeOffset="-180072.47">23586 2608 93 0,'0'0'58'0,"0"0"-20"15,0-1-12-15,0-1 7 0,0 0-4 0,0-1-6 16,0 1-2-16,0 1-7 15,0 0 0-15,0 0-3 0,0-1 3 16,0 2 1-16,0 0-5 0,0-1 2 16,0 1-1-16,0-2 1 0,0 1 1 0,0-1 0 15,0 2-3-15,-2-1 2 0,2 1 1 16,0 0-9-16,0 0 2 0,0 0-1 15,0 0-1-15,0 0 1 0,0 0-6 16,0 0 3-16,0 0-1 0,0 0 0 16,0 2 2-16,0 3 0 0,-2 0 1 0,0 1-4 15,2 2 3-15,0 2 1 0,0 3 3 16,0 1-6-16,0 0 4 0,0 2 2 15,0 2-5-15,2 0 0 16,0 1 0-16,0 1 0 0,-2 1 0 0,0 3-1 16,4 0 0-16,0-3-1 0,-4 1 1 15,0 5-2-15,0 3 2 0,0-1 3 16,-4 0 20-16,0-4-18 0,4-3-5 15,-4-1 2-15,0 0-2 0,2-2 0 16,-1-4-1-16,1-1 2 0,0-4-1 0,2 0-1 16,0-3 1-16,-2-2 0 0,0-1 0 15,2-1-1-15,0-2 0 0,0 1 2 16,-2-2 0-16,2 1-3 15,-2-1 2-15,2 0 0 0,0 0-2 0,0 1 1 16,0-1-1-16,0 1 3 0,0-1 0 16,0 0-3-16,0 0 2 0,0 0 1 15,0 0 0-15,0 0 0 0,-2 0 1 16,2 0-1-16,0 0 0 0,0 0-3 15,0 0 0-15,0 0 2 0,0 0-1 0,0 0-1 16,0 0-1-16,0 0 2 0,0 0-6 16,0 0-5-16,0 0-10 0,0 0-7 15,2 0-18-15,6-2-20 0,-1-5-93 16</inkml:trace>
  <inkml:trace contextRef="#ctx0" brushRef="#br0" timeOffset="-160208.33">23607 3637 2 0,'0'1'110'0,"0"-1"-82"0,0 0 8 16,0 0-5-16,0 0-2 0,0 0-1 15,0 0-9-15,0 0-1 0,0 0-2 16,0 0-1-16,0 0 0 0,0 0-1 16,0 0 3-16,0 0-3 0,-3-1 2 0,3-1-3 15,0 1 0-15,0-3 0 16,0 3 2-16,0-2-1 0,0 0 0 15,0 1 0-15,0-2-3 0,0 2-1 16,-2-2-1-16,2 1 2 0,0 1 3 0,0-1-8 16,0 2 0-16,0 0-1 0,0 1 2 15,0-1 4-15,0 1-7 0,0 0-4 16,0 0 1-16,0 0-2 0,0 0-1 15,0 6 2-15,0 4 2 0,0 3-1 16,0 2-1-16,0 4 0 0,0 0 1 0,0 2 0 16,0 1-1-16,0 6 0 0,0 1 2 15,0 1-1-15,0-3-1 16,0-4 0-16,0-2 2 0,0-1-2 15,0 3 0-15,0-4-1 0,0-5 4 0,0-5-3 16,0-4-1-16,0 0 1 0,0-1 1 16,0-2 0-16,2 0-2 0,1 0 1 15,-3-1 2-15,4-1-3 0,-4 0 1 16,0 0 1-16,2 0 1 0,0 0 0 15,-2 0 0-15,2 0 2 0,-2 0-1 0,0 0-4 16,0-3 1-16,0-2 0 0,0 0 1 16,0-2-3-16,0 2-10 0,0 0-10 15,0 4-10-15,0 1-16 16,4 0-37-16,-4 0-87 0</inkml:trace>
  <inkml:trace contextRef="#ctx0" brushRef="#br0" timeOffset="-156119.1">23578 4554 87 0,'2'0'104'0,"-2"0"-58"0,0 0-4 0,0 0-8 16,0-3-2-16,0 2-3 0,0 0-7 15,0 0-3-15,0 0-4 0,0 0-3 16,0 0 3-16,0 0 1 0,0-1-2 15,0 2 1-15,0-1-1 0,-2-1 0 16,2 0 1-16,0 2-2 0,0-1-2 0,0 1-1 16,0 0 0-16,0-1-1 0,0 1-4 15,0 0 1-15,0 0-3 0,-2 0-2 16,2 0-3-16,-3 5 2 0,1 6 3 15,0 4-2-15,-2 4 0 0,2 2 0 16,-2 3 2-16,2 0-2 0,0 3-1 0,-2 3 1 16,0-2-2-16,-1 3 3 0,3-3-2 15,-2-1 1-15,4 0 2 16,0-3-3-16,-2-4 0 0,2 1 0 15,0-6 1-15,0-2-1 0,0-3 0 0,0-3 0 16,2-2 1-16,2 0 0 0,-2-3-2 16,-2-1 2-16,0 0 2 0,0-1 1 15,0 0 0-15,0 0 3 0,0 0-2 16,3 0 2-16,-3 0-3 0,2 0 4 15,-2 0-3-15,0 0-3 0,0 0-2 16,0 0 1-16,2-1 1 0,0-2-2 0,-2 2 0 16,0-3 0-16,0 1 1 0,0 1-1 15,2 0-1-15,-2-1 1 16,0-1-1-16,0 3-5 0,2-2-5 15,-2 2-7-15,2 1-18 0,0 0-40 0,4 0-17 16,-2-1-121-16</inkml:trace>
  <inkml:trace contextRef="#ctx0" brushRef="#br0" timeOffset="-152420.89">23621 5512 93 0,'4'0'44'15,"-4"-2"-9"-15,4 0 12 0,-4 0-13 16,0-2-8-16,0 1 4 0,0 1-11 0,4-2 0 15,-4 0-3-15,2 2 1 0,1-3-1 16,-1 1-2-16,0 1 1 0,-2 1-1 16,0-2-4-16,0 0 1 0,0 1-3 15,0-1 2-15,2 0-3 0,-2 0-2 16,0-1-2-16,0-1 4 0,0-2 0 0,0 2-1 15,-2 0 0-15,-2 1-2 16,-1 2 3-16,-1-5-5 0,0 3 1 16,0-1 3-16,-2 1-2 0,-1 1 1 15,-3 0-2-15,-3 2 2 0,1-2-1 0,-5 2-1 16,-1 0 0-16,-1 2-1 0,0 0 1 15,-1 0-2-15,-3 0 1 0,-2 7 0 16,-4 1 2-16,0 5-2 0,2 1 0 16,6 3 4-16,3 2-3 0,-1 3-1 15,4 2-3-15,3 1 3 0,3 2 0 0,7 0-2 16,2 0 0-16,2 0 2 0,0 0-1 15,2-2-1-15,9 2 0 16,1-2 0-16,9-5 2 0,2 1 0 16,3-5 0-16,5-2-1 0,2-3 0 0,1-4 0 15,3 0 0-15,-2-4 1 0,2-2-1 16,2-1-1-16,1 0 0 0,-1 0 1 15,-4 0 1-15,0-8-2 0,-6 0 1 16,-2-4 0-16,-2-3-1 0,-5-1 1 16,-1-4 2-16,-7 0 1 0,-3-4 0 0,-3-3-3 15,-4-3 3-15,-2-1-1 0,0 0 0 16,-10 1-3-16,-7 1 1 0,-8 1-1 15,-12 3 0-15,-4 3-4 16,-5 5 0-16,1 6-2 0,10 8 2 0,10 3-2 16,4 7-17-16,5 12-34 0,-1-1-29 15,-1-3-95-15</inkml:trace>
  <inkml:trace contextRef="#ctx0" brushRef="#br0" timeOffset="-143813.39">23536 6302 24 0,'0'0'67'0,"0"0"-51"16,0-2 12-16,0 1-2 0,0-3 5 15,0 3-5-15,0 0-6 0,0-1-2 16,0 1 2-16,0-1 3 0,0-1-5 15,0 1-2-15,0-1 0 0,0 1-1 16,0-1 5-16,0 0-3 0,0 1-4 16,0 1 2-16,0-2 1 0,-2 0 1 15,2 0-6-15,0 0 3 0,0 1-2 0,0 0 1 16,0 0-4-16,0-1 3 0,-2 2-2 15,0 1-3-15,2-1 1 0,-2 1 4 16,2-1-3-16,0 1-1 0,0 0 0 16,0 0-2-16,0 0 1 0,0 0-3 15,0 0 0-15,0 0-3 0,-2 0-1 16,2 0-1-16,-2 2 1 0,-2 6 2 15,2 2 0-15,0 1-2 0,-3 2 1 16,3 1-1-16,-2 1 3 0,0 0-2 16,2 4 1-16,-2 2-1 0,0 2 0 0,-5 2-1 15,3 1 1-15,2 0 2 0,0 0-3 16,2-2 0-16,0-2 0 0,0 0 2 15,2-2-3-15,0-3 2 0,0-1-2 16,-2-3 1-16,2-3 1 0,-2-2-1 16,2-3 0-16,0-3 1 0,0 0 1 15,0-1-3-15,0-1 3 0,0 0 3 16,0 0 4-16,0 0-1 0,0 0 3 15,0 0-4-15,0 0-2 0,0 0-4 16,0 0 2-16,0 0-1 0,0 0-2 16,0 0-2-16,0 0 2 0,0 0-1 0,0 0 0 15,0 0 1-15,0 0 0 0,0 0-1 16,0 1-2-16,0-1-5 0,0 0 1 15,0 0-4-15,0 0-11 0,0 0-12 16,0 0-11-16,6 3-2 0,0-1-23 16,4-2-101-16</inkml:trace>
  <inkml:trace contextRef="#ctx0" brushRef="#br0" timeOffset="-142661.33">23451 7348 63 0,'0'0'138'16,"0"0"-98"-16,0 0 4 0,0-1-3 15,0-1-7-15,0 1-7 0,0 0-6 16,0 1-3-16,0 0-3 0,0 0 3 15,0 0-1-15,0 0 2 0,0 0-8 16,0 0 3-16,0 0-2 0,0 0-1 16,0 0-3-16,0 0 2 0,0 0-2 0,0 0 0 15,0 0-3-15,0 0-4 0,0 0 1 16,0 2 0-16,0 3 1 0,0 4 1 15,0 1-3-15,0 1 1 0,-2 2-1 16,0 4-1-16,2 0-2 0,-2 4 4 16,0 1-1-16,2 2-2 0,-2 5 2 0,0 1 1 15,-2 2-1-15,2 0 2 16,0-5 1-16,2-1 0 0,0-4-2 15,-2 1 0-15,0-2 2 0,0-2-3 16,0-3 2-16,-1-2-1 0,1-3-1 0,0-2 2 16,2-3-1-16,0-2-1 0,0-2-1 15,0-1 2-15,0-1-1 0,0 0 1 16,0 0 5-16,0 0 0 0,0 0 2 15,0 0 0-15,0 0-3 0,0 0-3 16,2-3-2-16,0 1 1 0,-2-1 0 16,0 3-1-16,0-1-1 0,0 0-1 0,0 1 1 15,0-1 0-15,0 1-4 16,0 0-11-16,0 0-13 0,3 0-8 15,5 0-14-15,-2 3-17 0,-4 2-49 16,2-3-194-16</inkml:trace>
  <inkml:trace contextRef="#ctx0" brushRef="#br0" timeOffset="-141509.28">23348 8597 11 0,'2'0'9'0,"-2"0"129"0,0-1-68 0,0 1-31 15,0-2 5-15,0 1-10 0,0 0 2 16,0 0-10-16,0-1-4 0,0 1 0 15,0 1-3-15,0-1 1 0,0 1-3 16,0 0 1-16,0 0-4 0,0 0-2 16,0 0 3-16,0 0-4 0,0 0-5 0,0 0-5 15,0 4 2-15,0 4 5 16,0 5-1-16,0 2-1 0,0 4-3 15,0 3 2-15,0 1-3 0,-2 2-2 16,2 4 4-16,0 0 1 0,0-1-2 0,0 4-2 16,0-6 2-16,2 1-1 0,2-1-1 15,3-1 1-15,-3 1 0 0,0-1 1 16,-2-2 2-16,0-4 3 0,0-3-5 15,-2-7-2-15,0-1 1 0,0-5-2 16,0-1 1-16,0-1 2 0,0-1-3 0,0 0 1 16,0 0 0-16,0 0 1 0,2 0-3 15,-2 0 1-15,0 1 1 16,0-1-1-16,0 1 0 0,0 0-1 15,0 0 2-15,0-1 0 0,0 1-1 0,0 0-1 16,0-1 1-16,0 2 0 0,0-2-2 16,0 0-2-16,0 0-1 0,0 1-6 15,0-1-11-15,2 4-9 0,4-3-19 16,-2 1-12-16,3-2-53 0,3 0-250 15</inkml:trace>
  <inkml:trace contextRef="#ctx0" brushRef="#br0" timeOffset="-140326.22">23342 9694 1 0,'0'0'15'0,"0"0"2"0,0 0 31 15,0-2 38-15,-4-1-52 0,2-1 5 16,-4 0-15-16,3 0 5 0,-3 1-7 15,2-1-4-15,-2 0 7 16,0 0-6-16,0-2-7 0,-1 1 6 0,-1 0-2 16,4 0-5-16,-2-1 2 0,0 1 2 0,-3 0-3 15,3 0 0-15,-4 1-2 16,-1 1 5-16,3-1-7 0,-2 3 1 15,-3 1-3-15,3 0 0 0,-7 0-1 16,-1 2-4-16,1 8 2 0,-1 1 0 0,1 0 4 16,3 3-1-16,1 0-3 0,5 3 1 15,0 0-4-15,0 4 3 0,5 0-1 16,-1 0 2-16,4 2-1 0,0-1-2 15,0 2 0-15,0 0 1 0,7 0 0 16,-3-2 3-16,2 0-4 0,0-3-1 0,2-3 2 16,5-1-1-16,1-3 1 0,3 1 3 15,5-2-1-15,5-1-4 16,2-2 4-16,4-3-2 0,7-3 1 15,-1-2-2-15,-2 0 0 0,2 0-1 0,-6-6 2 16,1-3-2-16,-6-1 1 0,-5-3 2 16,-2 0-2-16,-5 0 0 0,-3-2 3 15,-5-2 4-15,-2 0 0 0,3-4-1 16,-5 0-3-16,-2-3-2 0,-2-2 2 15,0 0-3-15,-4-2-1 0,-7-1 1 0,-1 0 0 16,-5 1-3-16,1 6 1 16,-5 6-1-16,3 4-1 0,-1 3 0 0,2 5-3 15,7 1 0-15,2 3-5 16,0 0-9-16,-1 7-21 0,1 6-1 0,2 5-11 15,-2-2-36-15,-3 1-162 0</inkml:trace>
  <inkml:trace contextRef="#ctx0" brushRef="#br0" timeOffset="-138908.12">23406 10725 15 0,'0'-4'12'0,"2"0"115"0,0-1-65 16,-2 0-9-16,0 0-3 0,0 3-9 0,0 0-2 15,0 1-9-15,0 1-4 0,0 0-9 16,0 0 6-16,0 0-7 16,0 0-6-16,0 0-1 0,-4 0-4 0,4 2 2 15,-4 6 1-15,2 3 3 0,-2-1-3 16,0 2 0-16,1 2-1 0,1 0 3 15,0 1-6-15,0 3 4 0,-2 2-3 16,0 4 0-16,0 2 8 0,2 1-1 16,0 1-7-16,0 4-3 0,0-1-3 15,2-1 4-15,-2-1-1 0,2-2 0 0,0-1-2 16,0-1 0-16,0-5 1 0,0-3-1 15,0-3 0-15,0-5 1 0,0-2 0 16,0-5-2-16,0 0 1 0,0-2 1 16,0 0 0-16,0 0 1 0,0 0 0 15,0 0 4-15,0 0 0 0,0-3-10 16,0-3-3-16,2-2-2 0,2 1-7 15,2 3-14-15,0 0-20 0,2 2-13 16,1 2-25-16,-7 0-150 0</inkml:trace>
  <inkml:trace contextRef="#ctx0" brushRef="#br0" timeOffset="-137440.03">23296 11775 26 0,'0'0'58'16,"0"0"2"-16,0 0-20 0,0 0 0 0,0 0-5 15,0 0-7-15,0 0-6 0,0 0-5 16,0 0-9-16,0 0 0 0,0 0-2 15,3 0 9-15,-3 0-3 0,0 0-5 16,0 0-1-16,0 0-5 0,0 0 0 16,0 0-3-16,0 0 3 0,0 0-3 0,2 0-1 15,0-1 0-15,-2 1 3 0,0-1 0 16,0 1-1-16,0 0 0 0,0 0 0 15,0 0 3-15,2 0-2 16,-2 0-2-16,0 0 2 0,0 0 2 0,0 0-2 16,0 0-1-16,0 0 0 0,0 0 1 15,0 0 1-15,0 0-2 0,2 0 2 16,-2 0 0-16,0 0-1 0,2 0-1 15,-2 0 1-15,0 0 2 0,0 0-2 16,0 0 1-16,0 0 3 0,0 0 0 0,0 0 2 16,0 0 0-16,0 0-4 0,0 0 4 15,0 0-1-15,0 0 1 0,0 0-1 16,0 0-2-16,0 0-2 0,0 0-1 15,0 0 1-15,0 0-1 0,0 0 0 16,0 0-2-16,0 0 2 0,0 0 0 16,0 0 0-16,0 0 0 0,0 0 0 15,2 0 1-15,-2 0 1 0,0 0-2 16,0 0 2-16,0 0 2 0,0 0-3 15,0 0-1-15,0 0 0 0,0 0 0 16,0 0-1-16,0 0-1 0,0 0-1 0,0 0 0 16,0 0-2-16,0 0-4 0,0 0 0 15,0 0-6-15,0 0-6 0,0 0-9 16,0 0-5-16,2 2 3 0,0-1-15 15,2 1-36-15,-4 0-19 0</inkml:trace>
  <inkml:trace contextRef="#ctx0" brushRef="#br0" timeOffset="-136700.99">23464 11649 33 0,'0'-4'106'0,"0"0"-36"15,0 0-19-15,0 0 0 0,0-1-14 16,-4 1-1-16,2 2-7 16,0-1-2-16,-3 3-5 0,3 0-4 15,-2 0-1-15,-2 0-5 0,0 6-4 0,0 6 0 16,2 2 4-16,-3 6 0 0,5 3-2 15,-6 2-4-15,6 6 3 0,-2 0 5 16,0 2-5-16,4 1-3 0,0-1 1 16,0-3-4-16,6-1 0 0,-2-2 1 15,0-3 0-15,0-2 0 0,-2-2 0 0,2-5-2 16,-1-3 0-16,-1-2 0 0,0-4-3 15,0 0 2-15,-2-2 1 0,2-3-1 16,-2 1-2-16,0-2 2 16,0 0 1-16,0 0-1 0,0 0 0 0,0 0 2 15,0 0-3-15,0 0 2 0,0 0-1 16,0 0 0-16,0 0-1 0,0 0-5 15,0 0-7-15,0 0-4 0,2 0-8 16,4 0-6-16,-2 0 3 0,2 0-10 16,-1 0-13-16,1 2-16 0,0 1-26 0,-2-1-44 15</inkml:trace>
  <inkml:trace contextRef="#ctx0" brushRef="#br0" timeOffset="-134823.89">23456 12935 14 0,'0'-5'145'0,"0"2"-63"15,0 1-19-15,0 0-6 0,0 1-17 0,0 1-3 16,0 0-12-16,0 0-6 0,0 0-2 15,2 0-7-15,2 4 3 0,0 7 16 16,2 4-3-16,-4 4-6 0,0 4-4 16,-2 5-1-16,0 3 9 0,0 5-10 15,-2 4-7-15,-6 6-4 0,-2 1 7 16,-5-1 12-16,3-5-16 0,1 1-3 15,3-3 1-15,2-1-2 0,2-3-1 16,2-3 3-16,2-3-2 0,0-5-1 16,0-5 0-16,0-5 1 0,0-5 0 15,0-3-3-15,0-6 1 0,0 0 1 0,0 0 1 16,2 0 0-16,2 0 1 0,0-8-1 15,2-4-5-15,0-2-7 0,1 0-1 16,-1-2-4-16,0 1-9 0,2 3-10 16,3 2-4-16,-1 5-14 0,0 4-22 15,-1 1-49-15,-5 0-192 0</inkml:trace>
  <inkml:trace contextRef="#ctx0" brushRef="#br0" timeOffset="-133634.81">23621 14312 24 0,'4'-3'18'16,"0"0"106"-16,-2-2-53 0,2 2-31 15,-1-1 0-15,-1-1-7 0,2 1-2 16,-2-1-8-16,4 2-6 0,-2 0-4 15,0 0 6-15,-2-2-5 0,-2 2 2 16,0-1 0-16,0 0-4 0,0-1-2 16,0 0 2-16,0 0-5 0,0 1 2 15,-2-1 0-15,-2 1-2 0,2 0-1 0,-6 1-2 16,4 1-1-16,-3 1-1 0,-3 1-1 15,2 0 1-15,-2 0-2 0,-3 0 0 16,-1 0 0-16,1 7 2 0,-3 0-1 16,1 1-1-16,-1 3 0 0,1 1 2 15,1 1 0-15,-1 2-2 0,5 1 0 0,0 1 4 16,-1 3-3-16,5 1 0 15,0 2 1-15,4-1-2 0,2 2 2 16,0-1-1-16,0 0-1 0,4-1 3 16,6-2 1-16,3-2-3 0,3-1 0 0,5-3-1 15,2 0 3-15,4-5-2 0,1-3-1 16,-1-3 2-16,4-3 1 0,0 0-2 15,2-6 1-15,-2-5-3 0,2-2 3 16,1-2 0-16,-10-1 0 0,-1 1 0 16,-6 0 1-16,-5 0-1 0,-4-1-1 15,-4 0 4-15,1-3-4 0,-5 1-1 0,0-4 0 16,0 0 2-16,-7-2-1 15,-5-1-1-15,-5 0 0 0,-5 2 0 16,-5-1-4-16,2 3-5 0,-2 6-3 16,2 3-1-16,5 5 5 0,3 7 6 0,3 0-15 15,3 0-16-15,1 6-10 0,4 5-11 16,0 1-35-16,4-4-130 0</inkml:trace>
  <inkml:trace contextRef="#ctx0" brushRef="#br0" timeOffset="-130214.63">23745 15308 35 0,'0'0'15'0,"0"0"-7"16,0-3 160-16,0 0-118 15,0-2-17-15,0 2-2 0,0-2-8 16,2-1 3-16,0 0-10 0,-2-1-2 16,2 0 3-16,-2 1 0 0,0 1-2 0,0 0-3 15,0 1 3-15,0-1-1 0,0 3-3 16,0 0 0-16,0 1 0 0,0 0 0 15,0 0-2-15,0 1 0 0,0 0-2 16,0 0 1-16,0 0 0 0,0 0-4 16,0 0 3-16,0 0 0 0,0 0-3 0,-2 0 1 15,0 3-2-15,-2 5 4 0,0 2-1 16,-2 2 1-16,4 5-2 15,-3 1 2-15,3 2-2 0,0 1 1 16,0 3-2-16,0 1-2 0,2 3 3 0,0 2-4 16,0-3 3-16,0 1-1 0,0 0-3 15,0 1 0-15,0 0 2 0,0-3 5 16,2-1-5-16,0-7-1 0,0-2 1 15,-2-2-1-15,2-4 0 0,-2-3-2 16,0-4 3-16,0-1-1 0,0-2-1 0,0 1 0 16,0 0 0-16,0-1 2 0,0 0-3 15,0 0 1-15,2 0 0 0,1 0 1 16,-3 0-1-16,0 0-1 15,0 1 1-15,0-1-2 0,0 0-2 0,0 1-5 16,2 0-2-16,0 1-4 0,4-2-5 16,0 0-6-16,4 0-9 0,-1 0-8 15,1 0-13-15,0 0-46 0,1 0-129 16</inkml:trace>
  <inkml:trace contextRef="#ctx0" brushRef="#br0" timeOffset="-129122.55">23664 16323 10 0,'0'0'0'0,"0"0"1"16,0 0 3-16,0 0 4 0,0 0 59 15,0 0-19-15,0 0-16 0,0 0 8 16,0 0-7-16,0 0-3 0,0 0-6 15,0 0-9-15,0 0 0 0,0 0 1 16,0 0 1-16,0 0-2 0,0 0-2 0,0 0 2 16,0 0 0-16,0 0 3 0,0 0-1 15,0 0-2-15,0 0 3 16,0 0-2-16,0 0-2 0,0 0-5 15,0 0 0-15,0 0 1 0,0 0-4 0,0 2 10 16,0 5 2-16,0 2-2 0,2 1-4 16,-2 4-1-16,0 5-5 0,3 2 0 15,-3 2 4-15,0 1-7 0,0 2 0 16,0 1 1-16,0 1-2 0,0-1-1 15,0-2 2-15,0-1 1 0,0 0-2 16,0-2-2-16,0-3 3 0,-3-1-1 16,3-4-1-16,0-1-1 0,0-2 0 0,0-3 1 15,0-2-1-15,0-3-1 0,0-1 1 16,0-2 2-16,0 0-2 15,0 0 0-15,0 0 1 0,0 0 0 0,0 0-4 16,0 0-4-16,0 0-7 0,0-1-11 16,7-6-9-16,3 0-14 0,2-1-3 15,1-1-19-15,-1 1-63 0,-1 2-116 16</inkml:trace>
  <inkml:trace contextRef="#ctx0" brushRef="#br0" timeOffset="-128203.5">23704 17290 70 0,'0'-1'128'16,"0"-1"-81"-16,0 0-9 0,0-1 2 16,0 3-4-16,0-3-3 0,0 0-4 0,0 0-6 15,0 2-1-15,0 0 4 0,0-1 1 16,0 2-1-16,0-1-1 0,0 1-5 15,-4 0 0-15,1 0-3 0,-5 0-7 16,0 0 0-16,0 8-5 0,-3 3 4 16,3 0-2-16,0 2-2 0,2 4 0 15,1 2 0-15,-1 3-2 0,2 5 2 16,0 3-1-16,0 2-2 0,0 4 4 15,2 1-5-15,0 1 1 0,2 0 0 16,0-2 0-16,0-2-2 0,0-2 0 0,0-4 0 16,0-4 0-16,0-1 1 0,2-3-1 15,2-4-1-15,2-3 3 0,-6-4-3 16,0-3 0-16,4-3 3 0,-4-2-2 15,0-1 0-15,0 0 0 0,0 1 1 16,0-1-1-16,0 0 0 0,0 0 0 0,0 0 1 16,0 0 0-16,0 0 0 0,0 0 0 15,0 0-1-15,0 0 1 0,0 0-2 16,2 0 1-16,-2 0-2 15,2 0-1-15,-2 0-3 0,0 0-2 0,4 0-8 16,1 0-1-16,3 0-7 0,0 0-12 16,2 0-23-16,1 0-29 0,-5 0-122 15</inkml:trace>
  <inkml:trace contextRef="#ctx0" brushRef="#br0" timeOffset="-88996.26">22174 1718 89 0,'0'-4'31'0,"0"-2"1"15,0 3-1-15,-2-2-14 0,0 2-3 16,2 0 3-16,-2 2-5 0,0-1-1 0,2 2 0 15,0-1 1-15,-2 0-1 0,2 1 2 16,0-2-3-16,0 2 2 0,0 0 0 16,0 0-4-16,-2-1 0 0,2 1 2 15,0 0-1-15,0 0 0 0,0 0 0 16,0 0-4-16,-2 0 1 0,-1 0-2 0,3 0-3 15,-2 0 0-15,0 0 1 0,0 0-1 16,2 3-1-16,0-2 2 16,-2 1 1-16,2 1 4 0,0-2 0 15,0 1 0-15,0-1-1 0,0 0 3 0,0-1 0 16,0 0 0-16,0 0 3 0,0 0-2 15,0 0-3-15,0 1-4 0,0 1 7 16,0 2-7-16,0 0 3 0,0 4-3 16,2 0 5-16,0 3-5 0,0 2 1 15,0 2 0-15,-2 1-1 0,0 1-1 0,0-1-3 16,0 3 3-16,0 3-1 0,0-3 1 15,0 3-1-15,-6 0 1 0,2-2 1 16,0 0-3-16,2-3 1 16,0-2 0-16,2-2 10 0,0-1-15 0,0-2 1 15,0-1 3-15,0-3-2 0,0-2 4 16,0-1-4-16,0-2 2 0,0-1 2 15,0 0 0-15,0 0 0 0,0 0 1 16,0 0 0-16,0 0 2 0,0 0-4 16,0 0 1-16,0 0 0 0,0 0-2 0,0 0-1 15,0 0-2-15,0 0 3 0,0 0-2 16,0 0-1-16,0 1 2 0,0 0 2 15,0 0-2-15,0 0-2 0,2 3-8 16,0-1-9-16,2 0-10 0,-2 0-9 16,-2-2-15-16,4-1-37 0,-4 0-100 15</inkml:trace>
  <inkml:trace contextRef="#ctx0" brushRef="#br0" timeOffset="-82455.89">22095 2627 68 0,'0'0'24'16,"0"0"20"-16,0 0-3 0,0 0-8 15,-2-1 0-15,2-2-6 0,0 1-2 16,0-1-2-16,0 0-5 0,0 0 2 16,0 0-1-16,0 1-3 0,0 0 1 15,0 0-2-15,0-2 1 0,0 3-3 0,0-1-1 16,0 1-2-16,0 1 4 0,0 0-2 15,0-1-6-15,0 1 1 0,0 0-1 16,0 0-3-16,-2 0 1 0,2 0-4 16,0 0 0-16,0 0 0 0,0 0-1 15,0 2 2-15,-2 5-1 0,2-1 4 0,-2 3-2 16,0 1-1-16,-2 2 0 0,4 2 4 15,-2 1-3-15,2 2 0 16,0 2-1-16,0 3 3 0,0 2-2 16,0 2-1-16,0 1-1 0,0 0 4 0,0-2-3 15,0-1-2-15,0 0 3 0,0-2 0 16,0-1-2-16,0-2-1 0,0-3 2 15,0-2 1-15,0-2-2 0,0-2 0 16,0-2 1-16,0-1 1 0,0-3-3 16,0-1 1-16,0-1 1 0,0-2 1 0,0 0 0 15,2 0-1-15,-2 0 0 0,0 0 4 16,0 0-3-16,0 0 0 15,0 0 1-15,0 0 0 0,0 0 1 16,0 0-1-16,0 0 0 0,2-1-2 16,2-3-2-16,-2 0-4 0,0 0-7 0,2 1-8 15,1 1-18-15,3 2-15 0,-2 0-33 16,0 0-114-16</inkml:trace>
  <inkml:trace contextRef="#ctx0" brushRef="#br0" timeOffset="-71158.24">22147 3542 62 0,'2'0'56'0,"-2"0"-22"0,4 0 1 15,-4 0-5-15,0 0 0 0,0 0-10 0,0 0-8 16,0 0-1-16,0 0-3 0,0 0 0 15,0 0 0-15,0 0 3 0,0 0 4 16,0 0 6-16,0 0 0 0,0 0 1 16,0 0-1-16,0 0-1 0,0 0-3 15,0 0-7-15,0 0 2 0,0 0-1 0,0 0 0 16,0 0-8-16,0 0-1 0,-4 2 1 15,2 7 1-15,-2 5 4 16,2 0 3-16,0 3-3 0,-2 2 5 16,4 0-2-16,0 3-3 0,0-3-2 0,0 3 0 15,0 0-1-15,0 2-2 0,0 2-2 16,0-1 2-16,0 0 6 0,-2-3-2 15,2-3-2-15,0-3-4 0,0 3-1 16,0-2-2-16,-2 0 4 0,2-4 2 16,0-3-6-16,0-5 2 0,0 0 2 0,0-4-2 15,0-1 0-15,0 1 0 0,0-1 0 16,0 0 1-16,0 0-4 0,0 0 0 15,0 0 2-15,0 0-7 16,2 0-5-16,2 0-3 0,0-2-3 0,2-6-9 16,-2 2-10-16,2 1-5 0,1 0-26 15,-1-2-59-15,-2 0-108 0</inkml:trace>
  <inkml:trace contextRef="#ctx0" brushRef="#br0" timeOffset="-62092.72">22135 4524 0 0,'0'0'113'0,"0"-1"-83"15,0 0 6-15,-2-3-4 0,2 3-3 16,0 0 0-16,0-1 0 0,-2 1-9 16,2 0-2-16,-2-2 3 0,-1 2-3 15,3-1 1-15,-2 0 1 0,2 2 0 16,-2-2-7-16,2-1 6 0,0 3-5 0,-4-1-2 15,4 1 3-15,-2 0-5 0,0 0-1 16,2 0-1-16,-2 0 0 0,-2 0-6 16,2 0 3-16,2 0-3 15,-2 0-2-15,0 0 0 0,-2 0 2 0,4 4 0 16,0 1-1-16,0 2 1 0,-5 3-1 15,1 2 2-15,-2 0 3 0,4 2 4 16,0 1-5-16,0 4-3 0,2 3-1 16,-2 1 1-16,0-1 13 0,2-1-8 15,0 1-7-15,0 1 2 0,0 0 1 0,6 0 2 16,-4-3-2-16,6-1 1 15,-6-3-3-15,5-3 2 0,-7-4-2 0,2-3-1 16,0 1 3-16,-2-2-4 0,2 1 1 16,-2-4 0-16,0-2 2 0,0 0-1 15,0 0-1-15,2 0 3 0,-2 0 2 16,0 0-1-16,0 0-4 0,2 0 3 15,-2 0 1-15,0 0-2 0,0 0-2 16,0 0 2-16,0 0-1 0,0 0-2 16,0 0 1-16,0 0-7 0,0 0-7 0,0 0-10 15,6 0-19-15,-2 0-10 0,0 0-11 16,3 0-64-16,-7 0-183 0</inkml:trace>
  <inkml:trace contextRef="#ctx0" brushRef="#br0" timeOffset="-11077.8">22230 5292 10 0,'-4'0'12'0,"4"0"1"0,-4 0-5 16,-1 0 1-16,5 0 0 0,-2 1-4 15,-2 1 2-15,4-1-2 0,0 0 2 16,-2 0-1-16,2 0 3 0,-2 1-5 16,2-1 3-16,0 1-1 0,0 0-4 15,0-2 3-15,-2 2 0 0,-2 1-2 16,-2-1 4-16,-1 1-6 0,3-1-2 15,4 0 1-15,-2 0 1 0,2 0-1 16,-2-1 0-16,2-1 0 0,-2 1 3 16,0-1 12-16,0 0 5 0,2 0 0 15,0 0 5-15,-2 0-3 0,0 0-2 0,0 0-2 16,0 0 0-16,2 0-1 0,0-1-4 15,0 0-3-15,0-1-2 0,-2 0 6 16,-2 2-4-16,4 0 3 0,-3-1-3 16,3-1 1-16,0 0-2 0,0-1 2 15,0 1 2-15,0 0 2 0,-4 0-2 0,4 1 0 16,0 0 1-16,0-1-5 15,0 0 0-15,0 1-2 0,0-1 5 16,-2 2-5-16,2-1-1 0,0 1 0 16,-2 0 2-16,2 0-6 0,0 0 2 0,0 0 1 15,0 0 3-15,0 0-2 0,0 0-1 16,0 0 1-16,0 0-4 0,0 0 0 15,0 0-3-15,0 3-1 0,0 3 5 16,0 4-2-16,-4 3 0 0,0 1 8 16,4 2 3-16,0 0-9 0,0 2-3 0,0 1 0 15,-4 3 2-15,2 2 2 0,-2-1-3 16,-1 1 1-16,1 0 0 15,-2 1 1-15,2 0-1 0,-2-3 1 16,-2 1 1-16,1-3-5 0,3-1 1 0,-2-3 1 16,4-4 0-16,2-2 0 0,0-3-1 15,0-5-1-15,0 1 2 0,0-3 0 16,0 0-1-16,0 0 1 0,0 0 1 15,0 0 1-15,0 0-2 0,0 0 1 16,0 0-2-16,0 0-4 0,0-5-6 0,0 3-8 16,2-1-13-16,4 3-15 0,-2 0-17 15,3 0-44-15,-7 6-214 0</inkml:trace>
  <inkml:trace contextRef="#ctx0" brushRef="#br0" timeOffset="-10143.75">22168 6285 0 0,'0'-3'77'0,"0"0"-18"15,0-1 0-15,0 0-1 0,0 2-13 16,0-1-8-16,0 0 0 0,0 1-2 15,0-1-9-15,0 1-4 0,0 2 1 16,0 0-1-16,0-1-4 0,0 0-3 16,0 1-8-16,0 0 0 0,0 0-2 0,2 0 0 15,2 1 3-15,-2 10 4 0,4 2-3 16,-4 3 3-16,0 4-3 15,0 1 0-15,-2 3-4 0,0 1 1 16,0 0-3-16,0 2 0 0,0-3-1 16,0 0-2-16,0-1 3 0,-2-3 0 0,0 0-3 15,0-2 0-15,-2-4 3 0,0-4 0 16,4-2-3-16,-2-2-1 0,0-2 2 15,0 0 1-15,2 0-2 0,0 1-2 16,0 0 1-16,0 0-4 0,0-1-6 16,0 3-5-16,0-1-11 0,0 2-11 0,2 1-18 15,4-2-24-15,2-3-106 0</inkml:trace>
  <inkml:trace contextRef="#ctx0" brushRef="#br0" timeOffset="-9379.75">22195 7365 36 0,'2'-9'142'15,"-2"1"-65"-15,0 0-11 0,0 3-7 16,0 0-12-16,0 0-10 0,0 3-8 16,0 0 3-16,0 2-6 0,0 0-10 15,2 0-8-15,-2 0-2 0,2 1-4 16,-2 9 9-16,0 1-6 0,0 4 3 15,0-1-2-15,2 2 0 0,0-1-4 16,-2 1 4-16,0 2 0 0,0 0-3 16,0 4 0-16,0 1-1 0,0 2 5 15,-2 0-7-15,0 0 2 0,0 2-1 0,0-3 0 16,0-2 0-16,0-4-1 0,2 0 0 15,0-2 0-15,0-2-6 0,0-1-9 16,0-2-14-16,0-2-22 0,8 0-19 16,-2-5-28-16,0 1-114 0</inkml:trace>
  <inkml:trace contextRef="#ctx0" brushRef="#br0" timeOffset="-8535.66">22203 8549 137 0,'0'-4'74'0,"0"1"-6"15,0-1-6-15,0-1-10 0,0 1-15 16,0-1-4-16,0 2-1 0,0 2-1 15,0 0-12-15,0 0 0 0,0 1-4 0,0 0 0 16,0 0-5-16,2 0-2 0,-2 0-3 16,0 0-1-16,2 2-2 0,0 8 4 15,0 3-2-15,0 2-1 0,-2 7 2 16,0 8-5-16,0 9 2 0,-8 5 4 15,-2 2 10-15,1-3-13 0,3-6-2 16,0-2 1-16,0-2 0 0,0-4-1 16,1-1-1-16,-1-6-1 0,4-4 3 15,0-1-1-15,-2-7 0 0,4-3 0 16,-2-1 1-16,0-4-2 0,2-2 0 0,0 0 1 15,0 0 2-15,0 0-1 0,0 0-3 16,0 0 2-16,0 0 1 0,0 0-1 16,0 0 0-16,0 0 2 0,0 0-1 15,0 0-1-15,0 0-1 0,0 0 0 16,0 0-2-16,0 0-4 0,0 0-5 15,0 0-5-15,0 0-20 0,0 3-13 16,4 3-7-16,2-1-35 0,-2-1-170 16</inkml:trace>
  <inkml:trace contextRef="#ctx0" brushRef="#br0" timeOffset="-6218.52">22157 9651 0 0,'0'-3'0'0,"0"2"156"15,0-2-92-15,0 1-22 0,0 0 5 16,0-1-8-16,0 1-6 0,0-1-6 16,0 2-3-16,0 0 6 0,0-1-7 15,0 1-3-15,-2 1 1 0,2 0-4 16,-2 0-8-16,2 0-3 0,0 0 1 15,0 0 0-15,0 0-2 0,0 0 2 16,0 3 1-16,0 4 0 0,0 2 1 16,0 3-4-16,2 5 2 0,-2 2-1 15,0 5 12-15,0 4-9 0,-6-1-5 0,0 2 0 16,0 2 1-16,0-3-3 0,-3 2 1 15,3-2-3-15,0-4 2 0,2-1-1 16,-2-3-1-16,4-1 2 0,-1-3-1 16,3-4-2-16,0-1 0 0,0-3 2 15,0-1-6-15,0-1-6 0,5-1-14 0,5-2-12 16,0-1-20-16,3-2-17 15,-3 0-83-15</inkml:trace>
  <inkml:trace contextRef="#ctx0" brushRef="#br0" timeOffset="-5430.48">22139 10734 15 0,'0'-2'49'0,"0"0"5"16,0-2 3-16,0 1-5 0,0 1-6 15,0-2-7-15,0-1 3 0,-2 1-7 16,2 1-6-16,0 0-2 0,0 1 1 15,0 1-1-15,-2 1-5 0,2 0-7 16,0 0-7-16,0 0 2 0,0 2-4 16,0 10 3-16,0 5 5 0,-2 1-1 15,2 3 0-15,-2 2-3 0,-3 1-2 16,1 3-1-16,-2 1-2 0,-2 1-4 0,0 1 2 15,-3-1 1-15,3-3-4 0,6-4 1 16,-2-7-2-16,2-3 2 0,0-3-1 16,2-2 0-16,0-1-1 0,0-2 1 15,0-2-1-15,0 1-2 0,4-1-12 16,2 1-8-16,0-1-13 0,5-2-15 15,-3 0-16-15,2 0-58 0,-2 0-162 16</inkml:trace>
  <inkml:trace contextRef="#ctx0" brushRef="#br0" timeOffset="-4547.43">22149 11842 43 0,'2'-5'62'0,"0"1"3"0,-2-2 1 0,0 3-13 16,0-1-6-16,0 0-12 0,0 1-1 16,0-1-3-16,0-1 0 0,0 2-5 15,0 1 1-15,0 0-2 0,0 1-2 16,0 0-1-16,0-2-3 0,0 2-5 15,0 1-6-15,0 0-3 0,0 0 0 0,0 0-2 16,0 0-1-16,2 0 0 0,0 0-3 16,-2 9 2-16,3 1-2 0,-1 3 4 15,-2 3-1-15,4 3-2 16,-4 4 1-16,0 6 0 0,0 6 0 0,0 2 0 15,0 1 0-15,0-5 0 0,0-3 1 16,-2-3-2-16,0-5-2 0,0-4 4 16,2-6-1-16,0-6-2 0,0-3 1 15,0-2 0-15,0 0 0 0,0-1 1 16,0 0-1-16,0 0-1 0,0 0 1 0,0 0-8 15,0 0-6-15,0 0-8 0,0 1-7 16,2 1-13-16,2 2-18 0,2-2-23 16,-2-1-101-16</inkml:trace>
  <inkml:trace contextRef="#ctx0" brushRef="#br0" timeOffset="-3634.38">22153 13045 9 0,'0'-5'52'16,"0"1"2"-16,0 0 7 15,0 0-3-15,0-1-11 0,0 2-3 16,2 0-8-16,-2-1-7 0,0 1 1 15,2 1-5-15,-2 0 1 0,0 2-1 0,0 0-7 16,0 0-10-16,0 0-4 0,0 6-4 16,0 9 5-16,0 6 3 0,3 9-2 15,-1 3 0-15,0 3-4 0,-2 0 0 16,0 1 0-16,0 0-1 0,0-3 2 15,-4 1-3-15,1-5 2 0,-1-1 1 16,2-6-2-16,0-3 1 0,0-4-2 16,2-6 2-16,0-4-3 0,0-3 1 0,0 0 0 15,0-3 2-15,0 0-4 16,0 0 5-16,0 0 3 0,0 0 3 15,0 0 0-15,4-7-3 0,0-1 1 0,1 2 0 16,-3-1-2-16,-2 2-5 0,0 0 3 16,0 1 0-16,0 4-1 0,0 0-2 15,0 0 0-15,0 0 1 0,0 0-7 16,0 0-9-16,2 0-16 0,0 0-4 15,0 2-10-15,2 5-16 0,-2-3-80 0</inkml:trace>
  <inkml:trace contextRef="#ctx0" brushRef="#br0" timeOffset="7942.29">2348 11203 2 0,'2'0'19'0,"-2"-1"-18"16,0-2 47-16,0 1 74 0,0-1-95 15,0 2 7-15,0 0-1 0,0 0-6 0,0 1-6 16,0-2-7-16,0 1 1 0,0 0 2 16,0 1-4-16,0-1-3 15,-2 1 0-15,2 0 3 0,-2-2 0 16,2 2-4-16,-2-1 2 0,2-2-1 0,-2 2 0 15,0-3-1-15,0 2 2 0,0 0-5 16,2 1-2-16,0-2 0 0,0 0 0 16,0-1 0-16,0-1 0 0,0-4-4 15,0-4 0-15,4-4 0 0,6-3 0 16,1-6-2-16,1-2 2 0,3-1 2 0,1-3-2 15,3-1-2-15,-3-1 4 0,1-1-1 16,1 0-1-16,-1 3 0 0,-1 3 2 16,3 5 0-16,-7 5 2 15,-3 5 1-15,-1 3-3 0,-4 5 2 16,-2 2-4-16,0 1 0 0,0 1 1 0,-2 1 0 15,2 1-2-15,-2 0-1 0,0 0 4 16,2 3-4-16,5 6 2 0,-3 6 0 16,2 2 1-16,-4 1 1 0,4 4-2 15,3 0 0-15,-1-1 0 0,4 3 2 16,-1-2-3-16,-1-1 0 0,-2 2 3 0,2-2-1 15,-1-1 0-15,3 1-3 0,-2-5 2 16,1 2 2-16,-1-2-2 0,-2 0 0 16,1 0 0-16,-3-4 0 15,2 0 0-15,0-3 0 0,-1 1 0 0,-1-4-2 16,2-2-2-16,-8-1-7 0,4 1-3 15,-2-2-3-15,0-1-4 0,0 0-2 16,0 1-7-16,1-1-3 0,-3-1-8 16,0 0-13-16,0 2-20 0,0 1-18 15,-5-1-20-15</inkml:trace>
  <inkml:trace contextRef="#ctx0" brushRef="#br0" timeOffset="8164.3">2450 11045 169 0,'8'-9'72'0,"2"0"-32"0,7-1 29 0,3-2-27 15,5 0-7-15,2 2-2 0,2 1-11 16,0 4-12-16,2 2-6 0,0 0-4 15,0 3 4-15,6 0-4 0,-2 0-4 16,2 2-16-16,1 6-17 0,-3 1-39 16,0-1-115-16</inkml:trace>
  <inkml:trace contextRef="#ctx0" brushRef="#br0" timeOffset="8991.34">3706 10836 8 0,'0'-7'172'0,"0"3"-114"16,0 0 10-16,0 1-19 0,0 1-10 0,0 2-12 16,0 0-1-16,-2 0-9 0,2 0-11 15,-2 5-5-15,-2 10 2 0,0 2 0 16,2 4-3-16,-4 0 3 0,4 2 4 15,0 1-3-15,-3-2 0 0,5-2-4 16,0 0 5-16,-2-4-3 0,2-2-1 0,-2 1 2 16,0-4-2-16,0-1 1 15,2-4-2-15,0-2 2 0,-2-3 0 16,2-1 0-16,0 0 3 0,-6 0 4 15,4 0-1-15,-4-7-6 0,1-6-2 0,1-3 0 16,-2 0 1-16,2-5-1 0,0-1 0 16,2-3 0-16,0-2 2 0,2-5-2 15,0-4 0-15,4 1 1 0,8 1 1 16,-1 3-4-16,5 5 1 0,5 5 1 15,-1 0 1-15,1 6-1 0,4 2 1 0,-2 2-1 16,-3 6 5-16,1 5-2 0,-6 0-2 16,-1 1-1-16,-4 9 3 15,1 1-4-15,-5 1 1 0,-2 2 1 16,-2 2 0-16,-2 1 0 0,0 2-1 0,-2 0-1 15,-6 1-1-15,-3 0-2 0,1-1 2 16,0 1 1-16,1-3-1 0,1-2 0 16,0-1 4-16,2-2-2 0,0-2-2 15,-1-2 2-15,5-1 2 0,2-3-3 16,0 0-1-16,0-2 0 0,0-1-1 0,4 0 3 15,5 0-1-15,3 0 1 0,0 0-1 16,3 2 0-16,4 0-1 0,1 2 2 16,1 2 0-16,-3-1 0 15,1 2 0-15,-2 0 0 0,-3 1-2 0,1 1 3 16,-3 0-1-16,-2 1 0 0,-1 0-1 15,-1 1 1-15,-2 0 1 0,2-1-2 16,-4 0 0-16,1 0 2 0,-3 1 1 16,0-1-3-16,-2-1 1 0,0-5 0 15,0 0 2-15,0 0 1 0,0-2 0 0,-7-1 1 16,-1-2 7-16,-2 0-1 0,2 0 0 15,-7 0 1-15,1 0-2 0,-3 0-3 16,-4 0-2-16,3 0 0 0,-1 0 0 16,1 0-4-16,1 0 0 0,1 0 1 15,1 5-1-15,5-1-4 0,6-1-12 16,2 3-16-16,2 0-20 0,0-1-19 15,2-1-65-15</inkml:trace>
  <inkml:trace contextRef="#ctx0" brushRef="#br0" timeOffset="10975.46">6784 10592 28 0,'0'-4'39'15,"2"3"14"-15,0-3 5 0,-2 2-10 16,0 2-2-16,0-1-2 0,0 1-3 0,0 0-7 16,0 0-4-16,0 0-6 0,0 0-1 15,0 0-6-15,0 0-9 16,0 0 0-16,0 7 4 0,0 4 3 15,2 4-2-15,-2 3 4 0,0 3-6 0,0 0-2 16,0 4-2-16,0 1 2 0,-2 0-6 16,-2 2 3-16,2-2-4 0,-2-1 2 15,2-1-3-15,-2-2 0 0,2-2-1 16,0-2 0-16,0 0 2 0,2-5-1 15,0 0-3-15,0-3 2 0,0-3 1 16,0 1-1-16,0-4-4 0,0 1-4 0,0-2-7 16,0-2-8-16,0-1-11 0,0 0-6 15,2 0 1-15,4-1-15 16,-4-8-37-16,2-2-78 0</inkml:trace>
  <inkml:trace contextRef="#ctx0" brushRef="#br0" timeOffset="11248.47">6795 10510 258 0,'-2'0'23'0,"-3"0"42"15,5 0-30-15,0 0-14 0,2 0 4 16,9 0 5-16,5 0-5 0,5 0-7 16,2 0 2-16,4 0-5 0,-3 0-7 15,10 0-3-15,-6 0 0 0,-3-1 0 16,0 1-4-16,-4 0-1 0,-7 0-1 0,-1 2-7 15,-3 7-10-15,-8 1-17 0,0 3-2 16,-2 2-18-16,-6 0-51 0,-7-1-102 16</inkml:trace>
  <inkml:trace contextRef="#ctx0" brushRef="#br0" timeOffset="11460.49">6766 10852 168 0,'10'0'45'0,"4"-2"2"16,1-7 24-16,-1 0-33 0,3 0-2 15,4 0-12-15,1-2-7 0,3 1-6 16,2 0-5-16,0 3-2 0,-2 0-2 16,-5 2-1-16,1 3-1 0,-2 2 2 15,-7 0-3-15,0 0-4 0,-1 2-21 16,-5 5-6-16,2 1-13 0,-6-1-17 15,5 1-23-15,-7-1-34 0</inkml:trace>
  <inkml:trace contextRef="#ctx0" brushRef="#br0" timeOffset="11667.5">6834 11073 244 0,'8'0'31'16,"3"0"9"-16,5-4 15 0,3-2-19 15,5-2-8-15,5-3-9 0,2-1-6 16,5-1 0-16,1 0-8 0,4 1-2 16,-2 2-2-16,-1 5-1 0,-5 1-22 0,-9 3-11 15,-7 1-34-15,-7 0-118 0</inkml:trace>
  <inkml:trace contextRef="#ctx0" brushRef="#br0" timeOffset="13145.58">4409 12430 16 0,'0'1'54'0,"0"3"112"0,0-1-123 15,0 4-25-15,0 4 2 0,0 6 5 16,-6 4 14-16,4 4-14 0,-2 4-10 0,4 6-4 16,-2 3 2-16,0 2 4 15,2 3-2-15,0 3 0 0,-2 2 1 16,-1 4 22-16,-1-1-13 0,4-2-16 15,-4 0 5-15,2-3-5 0,0-2-2 0,2-4-3 16,0-7-3-16,0-5 1 0,4-8 0 16,0-2-2-16,5-4 0 0,-3-4 2 15,-2-3-1-15,2-2-1 0,-2-3-1 16,0-2 1-16,5 0 0 0,-3 0-6 15,2 0-4-15,0-5 0 0,-1-2-5 0,-1-1-4 16,2-1-6-16,-4 0-2 0,0-2-9 16,5-4-10-16,1-2-21 0,-6-7-44 15,2-6-72-15</inkml:trace>
  <inkml:trace contextRef="#ctx0" brushRef="#br0" timeOffset="13711.62">4347 12359 19 0,'-2'-6'16'0,"0"2"65"15,0 0-29-15,2 0-5 0,0 3-4 16,0-1-10-16,0 2-4 0,0 0-1 16,-2 0-8-16,0 0-7 0,2 0-5 15,0 0-1-15,0 0-2 0,0 4 7 0,0 3 7 16,2 3-4-16,8 4 5 0,5 4 6 15,5 2-7-15,1 1-8 0,4 1 5 16,2 2-6-16,4 0 0 0,2 1-1 16,6 3-1-16,2 1 0 0,1 4 0 15,3 0-3-15,5 2 6 0,2 1 4 16,7-2-9-16,-1 3 0 0,2-1-1 15,-4 1 0-15,0-1-4 0,-4 0-1 16,-7-3 3-16,-2-2-5 0,-3-1 2 16,-7-5 2-16,-6-1-2 0,-9-1 1 0,-3-5-2 15,-5-2 2-15,-8-3 0 0,-2 0 2 16,-2 0-2-16,-12 0 2 0,-5 2 0 15,-6-1-2-15,-2 2 0 0,-2-1-1 16,-4 2 1-16,-8-1-1 0,-7 1-3 16,-3-1-1-16,-5 1 2 0,0-2 2 15,0 0-2-15,7-3 3 0,12-5 0 16,3-5 0-16,12-2-1 0,1 0 0 15,0 0 1-15,3 0-1 0,5 0 0 16,5-3 0-16,2 1 1 0,4 1-1 16,0 0-5-16,0 1-7 0,2 0-7 0,0 0-9 15,-2 0-8-15,2 0-2 0,0 5-8 16,0 0-26-16,0-2-66 0,4-3-84 15</inkml:trace>
  <inkml:trace contextRef="#ctx0" brushRef="#br0" timeOffset="14344.65">5377 13090 15 0,'-7'0'15'16,"-1"0"-12"-16,0 0 135 0,-2 0-108 0,-3-3 16 15,3-1 9-15,4 2-12 0,-3 0-10 16,3-1-3-16,2 1-6 0,-2-2 0 16,4 2-2-16,-2 1-5 0,-1 1 1 15,3 0-5-15,0 0-1 0,0 0-3 16,2 0 1-16,0 0-3 0,0 0-1 15,0 0 1-15,0 0-5 0,4 0 0 0,11 0 3 16,3 0 7-16,9 0-7 0,8 0 0 16,9-3-1-16,3-4 1 15,7 1-1-15,0-3-3 0,0-1 4 16,-5 2-4-16,-5 1 0 0,-1-1 0 0,-2 3 3 15,-1-1 3-15,-7 2-3 0,-6 2-4 16,-11-1 2-16,-3 3-1 0,-7-3-1 16,-6 3 0-16,0 0-1 0,0 0 2 15,0 0-3-15,0 0-9 0,0 0-3 16,-8 0-10-16,-3 7-14 0,-1-1-25 0,3-2-23 15,1-3-97-15</inkml:trace>
  <inkml:trace contextRef="#ctx0" brushRef="#br0" timeOffset="15079.69">3659 12613 39 0,'-6'0'107'0,"4"0"-40"16,-1 0 1-16,1 0-7 0,0-1-16 15,2-3-11-15,-2 1-5 0,2 0-6 16,0 1-4-16,0 0-5 0,2-1-10 0,7 1 2 16,1-1 4-16,4-2-3 0,5 2-1 15,0-1 2-15,3 0 3 0,1 3 0 16,2 1-2-16,4 0-2 0,0-1 3 15,8 0-6-15,0-1-1 0,7 0 0 16,-1-1 0-16,0-1-1 0,3 1-3 0,-1 0 1 16,-1-1 2-16,-7-1-1 15,-2 2-1-15,-8 0-1 0,-10 1 0 16,-5 2-2-16,-6 0-8 0,-4 0-8 15,0 0 5-15,-2 0-4 0,0 0-5 0,0 0-7 16,0 0 2-16,-2 0-10 0,-6 9-22 16,-4 2-53-16,-1-1-84 0</inkml:trace>
  <inkml:trace contextRef="#ctx0" brushRef="#br0" timeOffset="15552.72">3921 13015 37 0,'0'-4'145'15,"0"1"-83"-15,0 0-5 0,2-1-8 16,0-1-10-16,1 2-7 0,-1-1-6 16,2 0 0-16,-2 2-8 0,6-1-8 15,0 0-1-15,5 0 1 0,3 2-4 16,5-1 0-16,6 0 10 0,2 1-5 0,10 0-7 15,4 1 3-15,5 0-1 16,4 0 8-16,1 0-1 0,1 5-7 16,-4 3-5-16,-3-1 2 0,-1 1-3 15,-3-3 0-15,-4-1 3 0,-3-2-3 0,-12 0 0 16,-5-1 0-16,-9 1 1 0,-8-1-4 15,-2-1-5-15,0 0 4 0,0 0-1 16,0 0-13-16,0 0 3 0,-2 4-13 16,-8 0-23-16,-2 1-30 0,-5 1-110 15</inkml:trace>
  <inkml:trace contextRef="#ctx0" brushRef="#br0" timeOffset="17152.8">2053 12423 13 0,'0'-4'6'0,"0"-2"98"0,-2-4-53 15,-3 2-5-15,-1 1 4 0,-2-2-14 16,-2 3-8-16,-1 2-2 0,1 3-5 15,-2 0-6-15,-7 1-2 0,2 0-2 16,-3 2 9-16,3 9-5 0,1 2-4 0,1 2-1 16,3 4-2-16,-1 4-4 0,5 5 0 15,0 1-4-15,2 6 3 0,4 2-3 16,2-2 1-16,2 0 0 0,12-4-2 15,5-4 0-15,8-6 1 0,4-5 0 16,2-8 0-16,4-5 1 0,2-3 2 16,5-5-2-16,-3-10 0 0,-2-6-1 15,-4-1 3-15,-8-3-1 0,-4 0-2 16,-4 0 0-16,-7 0 3 0,-2 0-1 15,-6 3 0-15,-4 1-1 0,0 4 2 0,0 0-2 16,0 5 2-16,-8 0-2 0,0 2 0 16,-5 2 1-16,-1-1-2 0,0 2-4 15,-1 2 2-15,-1 4-4 0,3 1-11 16,5 0-12-16,4 6-16 0,4 8-37 15,0 3-53-15,8-2-67 0</inkml:trace>
  <inkml:trace contextRef="#ctx0" brushRef="#br0" timeOffset="17484.82">2646 12399 100 0,'0'-14'138'0,"-8"4"-94"15,-7 1 13-15,3 2-24 0,-5 3-12 16,3 3 0-16,-5 1-8 0,3 0-3 0,-3 10-3 15,0 6-4-15,1 3-1 16,-1 4 0-16,5 5 0 0,1 1 2 16,5 3-4-16,2 2 0 0,0 2 2 15,6-1-3-15,0-1 0 0,0-5 2 16,14-5-2-16,5-5-1 0,6-8-5 0,1-5 5 15,5-6 2-15,-2 0 1 0,4-8-1 16,-4-11 2-16,-2-5-1 0,-4-1 2 16,-2 0 0-16,-7-1 3 0,-4 1 0 15,-5 4 2-15,-5 1-4 0,0 4 1 16,0 0-1-16,-7 0-2 0,-1 2-3 0,-4 3 1 15,-1 2-11-15,-5 4-20 16,-1 1-21-16,-6 3-66 0,5 1-123 16</inkml:trace>
  <inkml:trace contextRef="#ctx0" brushRef="#br0" timeOffset="18080.87">2251 13281 15 0,'-4'-9'37'15,"-2"0"56"-15,4 0-21 16,-5 0-19-16,1 2-4 0,0 0-14 0,-4-1 0 16,-3-1-16-16,-3 4-3 0,-1-2 0 15,-5 3 3-15,-1 2-7 0,-2 2-3 16,0 0-2-16,-2 2 2 0,0 9 1 15,1 4-3-15,-3 4-3 0,0 2 1 16,4 2 3-16,2 2-3 0,7 2-1 0,5 4-1 16,5 0-2-16,6 1-1 0,0 2-1 15,10-3 1-15,9-1 1 0,8-5-2 16,0-5 1-16,4-6 0 0,2-5 0 15,0-7-2-15,2-2 1 0,-2 0 3 16,-2-10 0-16,-4-6-1 0,-2-3 1 16,-9-3-1-16,-5 0 2 0,-3-1-2 15,-2 0 3-15,-4 2 0 0,-2-1 0 16,0 2-2-16,0 1 1 0,-8 0 0 15,-2 4 0-15,-5-1-1 0,-1 1-2 16,-3 0 1-16,-2-1 0 0,-1 2-3 0,-3 3-3 16,4 3-2-16,0 2-10 0,9 4-4 15,6 2-5-15,6 0-17 0,0 11-27 16,8 4-2-16,7 0-32 0,-5 2-55 15</inkml:trace>
  <inkml:trace contextRef="#ctx0" brushRef="#br0" timeOffset="18622.9">2543 13254 111 0,'0'-7'94'0,"0"3"-30"0,0 1 6 15,0 1-24-15,0 2-6 0,0 0-13 0,0 0-11 16,0 4-11-16,0 11 1 0,-5 7-3 15,1 5 0-15,0 3-1 16,0 1 1-16,2 3-4 0,2-1 2 16,0-1 0-16,0-4-2 0,4-3-4 0,6 1-14 15,-1-1-9-15,3 1-22 0,-4-5-47 16,1-3-71-16</inkml:trace>
  <inkml:trace contextRef="#ctx0" brushRef="#br0" timeOffset="19089.92">2117 13971 151 0,'-6'-6'64'0,"1"2"11"0,3 2-18 16,0 2-12-16,-2-2-10 0,4 2-9 15,-2 0-7-15,0 6-10 0,-2 12-4 16,0 7 4-16,2 5-2 0,-2 2 2 15,1 1-2-15,1-1 0 0,2 0-6 16,0-1 1-16,2-1 0 0,7-4-2 16,1-2-2-16,5-1-7 0,-3-1-13 15,9-2 10-15,-1-6-34 0,1-3-40 16,0-6-74-16,-3-4 19 0</inkml:trace>
  <inkml:trace contextRef="#ctx0" brushRef="#br0" timeOffset="19448.94">2584 14087 207 0,'-6'-9'72'0,"-5"2"-23"15,3 0 5-15,-4 3-22 0,-3-1-5 16,-1 4-1-16,-1 1-6 0,5 0-3 0,-7 8-3 15,3 4-4-15,-1 2-5 0,1 1 0 16,1 2 3-16,5 0-6 0,1 4 1 16,3 2 1-16,2-1-4 0,4 2 0 15,0-2-2-15,8-4 1 0,7-1-2 16,3-1 0-16,3-3 1 0,2-2-3 15,4-4 5-15,2-7-6 0,-2 0-1 16,-1-5 7-16,1-12-1 0,-2-5 2 16,0-4 1-16,-4 1 1 0,-3-1-1 15,-5 4-2-15,-5 2 4 0,-6 2-1 16,-2 3 0-16,0 1 0 0,0 2-3 0,-8 0 2 15,-5 3-2-15,-3 2-3 0,-5 3-3 16,-4 3-13-16,-2 1-14 0,0 3-20 16,-1 11-33-16,1 3-114 0</inkml:trace>
  <inkml:trace contextRef="#ctx0" brushRef="#br0" timeOffset="19867.97">2082 14869 244 0,'0'-3'54'0,"0"2"2"0,0 1-18 0,0 0-9 15,0 0-9-15,0 0-5 0,0 0-9 16,0 7-5-16,4 10 5 0,0 5 3 15,-4 4-4-15,6 2 7 16,-2 2-6-16,0-4-2 0,5 0-2 0,-3 1-3 16,4-3 2-16,-2 2-2 0,5-3-8 15,1-3-17-15,1-4-18 0,1-6-28 16,1-6-66-16</inkml:trace>
  <inkml:trace contextRef="#ctx0" brushRef="#br0" timeOffset="20042.98">2636 14699 412 0,'0'-6'33'0,"2"6"-18"0,-2 0 1 16,0 2 0-16,0 15 3 0,-7 5-2 15,-3 7-10-15,2 5 2 0,0 1-8 16,6 2-2-16,2-2-15 0,8-1-44 15,17-9-33-15,10-15-69 0</inkml:trace>
  <inkml:trace contextRef="#ctx0" brushRef="#br0" timeOffset="24617.24">7169 12297 23 0,'2'-2'12'16,"-2"-4"127"-16,2 1-98 0,-2 1-11 15,0 0 10-15,0 1-10 0,0 0-6 0,0-1-3 16,-2 1 0-16,2 1-6 0,-4 0-3 16,2 0-1-16,0-1 2 15,2 2-3-15,-2-3 3 0,-3 3-3 16,3-1 1-16,0-2-1 0,-2 3-3 0,0-2 0 15,0 0 2-15,0-2 1 0,-5 2-3 16,3-2 0-16,-4 1-2 0,0 0-1 16,-3 0 0-16,1 0-3 0,-5 2 3 15,1 0-2-15,-1 2 0 0,-1 0 0 16,-1 0 0-16,-4 0-2 0,5 7-1 0,-1 2 1 15,2 2 3-15,1 4-3 0,-3 2 0 16,7 4 1-16,-3 3 1 0,5 0-1 16,6 2-1-16,4 0 0 15,0-1 0-15,8-1 0 0,9-1 0 16,3-2-1-16,3-3 2 0,2-2-1 0,2-4 0 15,0-3 0-15,4-6 1 0,-2-2 0 16,0-1 0-16,0-1 0 0,-5-9 1 16,-1-4-1-16,0-3-3 0,-7 0 4 15,-3 1 1-15,-5-1-1 0,-4 3-2 16,-4-1 3-16,0 0 1 0,-2 1-4 0,-8 2 1 15,-5 3 0-15,-3 0 0 0,-5 2-3 16,-2 3 0-16,-2 2 0 0,-2 1-12 16,7 1-12-16,5 0-2 15,9 7-9-15,0 6-43 0,1 4-93 0</inkml:trace>
  <inkml:trace contextRef="#ctx0" brushRef="#br0" timeOffset="25310.28">7171 13087 4 0,'0'-3'39'0,"0"-1"-32"16,0-1-1-16,0 1 158 0,0 0-115 15,0 0-11-15,0 0 2 0,-2-1-10 16,-4-1-5-16,-1 4-8 0,1-1 0 15,0 2-4-15,2 0 1 0,0 0-5 16,-3-2 0-16,-1 2-1 0,0-1 0 0,-2 0-1 16,1 0 2-16,-1 0-1 15,-2-2 0-15,-1 2-4 0,-3-1 2 16,-5 2 0-16,-2 1-4 0,5 0 4 15,-3 5-1-15,2 5 0 0,1 4-3 16,1 4 0-16,5 2 1 0,2 4-3 0,3 1 1 16,7 1 0-16,0-1-3 0,2-2 2 15,13-5 2-15,3 1-3 0,1-4 0 16,6-2 2-16,-2-1-3 0,3-4 1 15,1-5 1-15,0-3 1 0,-4 0-2 16,0-2 0-16,-5-8 3 0,-1-3 1 0,-3 0-5 16,-5-3 4-16,-1 2 1 15,-2-3-1-15,-6 1 1 0,0-1-1 16,0 0 1-16,-2 1 2 0,-4-1-1 15,-7 3-4-15,1 0 0 0,-3 3 0 0,-3 2-2 16,1 4-5-16,-1 0-10 0,5 5-10 16,1 0-11-16,4 11-13 0,4 6-54 15,1 0-149-15</inkml:trace>
  <inkml:trace contextRef="#ctx0" brushRef="#br0" timeOffset="25918.31">7051 13942 198 0,'2'-11'66'15,"2"3"2"-15,-2-2-13 0,0 1-11 0,0-1-12 16,-2 0-5-16,0 3-8 0,0 1-3 15,0 0-8-15,0 1-1 0,-2-1 0 16,-8 1-2-16,2 0 1 0,-7 1-3 16,1 3 0-16,-5 1 1 15,1 0-1-15,-3 0-2 0,-2 9 4 0,2 1-1 16,3 3-2-16,-1 3 1 0,1 3 1 15,3 4 0-15,1 1-2 0,7 3-2 16,3 1 1-16,4 3 0 0,7 0-2 16,5-2 0-16,9-4 3 0,3-4-3 15,5-4-6-15,0-6-3 0,4-6 0 0,-6-5 5 16,4-1-1-16,-2-16-2 0,-4-2 6 15,2-5 2-15,-4-3-1 0,-5-2 1 16,-3-2 3-16,-5 0-1 0,-2 0 3 16,-8 0-2-16,0 5 1 0,0-1-3 15,-10 4 0-15,-7 1 0 0,-3 0 0 16,-3 6 0-16,-4 1-3 0,0 3 0 15,-2 6-6-15,0 6-12 0,7 0-17 16,3 14 1-16,7 8-2 0,3 6-33 16,3 1-146-16</inkml:trace>
  <inkml:trace contextRef="#ctx0" brushRef="#br0" timeOffset="26574.35">6861 14671 64 0,'0'-4'116'16,"0"1"-47"-16,0-1-15 0,0 1-8 16,0-2-1-16,0-1-6 0,0 2-1 15,0 1 0-15,0 2-3 0,0 1-8 16,0 0-3-16,0 0-15 0,0 0-1 15,0 0-4-15,0 6 1 0,0 8 6 0,2 4 1 16,0 5-3-16,-2 2-4 16,0 5 0-16,0 4 7 0,0 1-5 15,0 0-3-15,-4 1-2 0,4 0 3 16,-6 1-5-16,1-1 1 0,-1-4 2 0,0-5-2 15,2-7-1-15,4-4 1 0,0-5-2 16,-2-2 2-16,2-6-1 0,0 2 0 16,0-4-6-16,4 0-9 0,4-1-3 15,5 0-14-15,3 0-14 0,1-8-20 16,1-1-46-16,-5-2-256 0</inkml:trace>
  <inkml:trace contextRef="#ctx0" brushRef="#br0" timeOffset="33404.74">8556 12697 40 0,'2'-1'27'15,"-2"-4"-18"-15,2-2 77 16,-2-2-1-16,0 1-44 0,0 2 1 15,0 0-8-15,0 1-6 0,-2-2-5 16,-2 2-2-16,-2-2-5 0,1 2-2 0,-1 1 1 16,2-1-1-16,2 2-3 0,-4 1 0 15,2-1-5-15,4 2 4 0,-2 1-5 16,0-1 3-16,2 1-3 0,-5 0 0 15,5 0-3-15,-2 5-3 0,-2 9 1 16,2 4 2-16,0 3-3 0,0 7 2 0,-2 5 1 16,0 2-1-16,0 4 2 0,2 3-2 15,-3 1 0-15,3 2 2 16,-2 4-2-16,0-3 0 0,0-1-3 15,0-2 6-15,4-4-4 0,0-7-1 0,0-5 2 16,0-6 0-16,4-5-1 0,0-1-1 16,2-6 1-16,-2-1 2 0,1-4-3 15,-3-3 1-15,0-1 0 0,0 0 1 16,2 0-3-16,-2 0-3 0,4-4-5 15,0-6-7-15,-4-1-11 0,7 0-7 0,-5-2-8 16,2-1-25-16,-4-7-68 0,4-4-96 16</inkml:trace>
  <inkml:trace contextRef="#ctx0" brushRef="#br0" timeOffset="33887.75">8432 12523 85 0,'-6'-5'19'0,"-3"1"42"16,5 2 1-16,-2-1-22 0,0 1-2 0,2 1-7 15,-3-2-4-15,3 2-2 0,2 1-5 16,0 0-4-16,0 0-4 0,2 0-6 16,0 4-2-16,0 6 2 0,6 5 4 15,9 3 1-15,8 4 0 0,5 3-3 16,8 3 0-16,5 2-5 0,4-1 1 0,7 0-4 15,0 0 3-15,2-2 0 0,-7 1-1 16,-1-2-1-16,-3-1 0 0,-6 2 1 16,-2-3-2-16,-8 0 0 0,-4 0 1 15,-2-1-3-15,-9-1 2 0,-2-1 0 16,-6-2 0-16,-4 0 2 0,-6-1-2 15,-6-2 0-15,-5 0 0 0,-1 0-1 16,-5 0 2-16,-2 1-2 0,-4-1 1 16,-4-3 1-16,-2-1-2 0,-2-2 1 15,-2 0 1-15,-3-1-1 0,7-2 0 0,6-2 0 16,6-5 0-16,5 0-2 0,3 0 4 15,5 0-6-15,4-7-2 0,4 1-3 16,2-2-8-16,2 2-5 0,12 0-8 16,3 2-4-16,1-1-29 0,-1 1-65 15,-1-2-77-15</inkml:trace>
  <inkml:trace contextRef="#ctx0" brushRef="#br0" timeOffset="34400.8">9197 12924 64 0,'0'-2'41'0,"-5"-2"19"0,1 2 1 16,2-1-20-16,-2-1-2 0,0 1-5 0,0 0-9 15,-2 1-2-15,4-1-9 0,-3-1 2 16,1 1-3-16,-2 0 1 0,2 0 3 15,-4 1-6-15,-3 2-1 0,-1 0 2 16,-7 0-3-16,1 4-1 0,-3 5-1 16,0 1-4-16,7 2 4 0,4-1-3 0,1 1-2 15,5 3-2-15,0 0 0 16,4 2 1-16,0 2-1 0,0-2 0 15,4 2 1-15,7-2-1 0,1-1 0 16,2-2 0-16,3-3 1 0,2 1 0 0,1-6-2 16,1 0 1-16,-2-5 1 0,1-1 1 15,-1 0-2-15,-5-8 1 0,1-5 1 16,-1 0 0-16,-1-4-2 0,-5 0-2 15,0 0 5-15,0-1-1 0,-8 2-1 16,0 1 1-16,0 0 4 0,0 3-3 0,0 0-1 16,-8 0-1-16,-2 3 0 0,-5 0-1 15,-1 1-1-15,-1 2-1 16,-1 2-1-16,5 4-11 0,-1 0-11 15,3 13-7-15,5 5-11 0,0-1-37 0,4 0-91 16</inkml:trace>
  <inkml:trace contextRef="#ctx0" brushRef="#br0" timeOffset="35044.84">9252 12984 6 0,'0'0'58'15,"0"0"-25"-15,0 0 9 0,0 0 24 16,0 0-3-16,0 0-17 0,0 0-5 16,0 0-9-16,0 0-6 0,-2 0 0 15,2 0-5-15,0 0-11 0,2 0-4 0,11 0 2 16,3 0 3-16,7 0 1 0,0 0-5 15,6 0-3-15,6 0 6 0,0 0-3 16,6 0 2-16,-1-3-7 0,-5-2 1 16,-2 3-1-16,-4-1 2 0,-8 3-1 15,-5 0-3-15,-4 0-1 0,-7 0 2 16,-1 0-1-16,-2 0-3 0,-2 0-1 15,2 0-1-15,-2 0-4 0,0 0-5 16,0 4-5-16,0 1-4 0,0-1-17 16,-4-2-28-16,-2-2-85 0</inkml:trace>
  <inkml:trace contextRef="#ctx0" brushRef="#br0" timeOffset="35728.87">8229 12793 20 0,'-2'0'96'0,"-2"0"-28"0,2-2 12 15,0-2-23-15,0 1-13 16,2-2-3-16,0 0-7 0,2 1-17 0,8-1-4 15,7 0 5-15,1 2-1 0,1-3-5 16,4 0-1-16,1-1-2 0,-3 3 0 16,2 1-4-16,-4 3 0 0,1 0-3 15,-5 0-2-15,1 0 0 0,-1 5 1 16,-3 2-2-16,3-1-12 0,-5 3-10 0,4 0-11 15,-3 0-17-15,-1 3-29 0,-8-2-73 16</inkml:trace>
  <inkml:trace contextRef="#ctx0" brushRef="#br0" timeOffset="35934.89">8302 13114 181 0,'0'0'87'0,"8"0"-63"0,6 0 27 16,-1-5-17-16,3-2-7 0,5 0-10 16,0 2-9-16,-1 2-4 0,3-2-3 15,2 3-1-15,2 0-2 0,4 1-27 16,2 0-40-16,0 1-90 0</inkml:trace>
  <inkml:trace contextRef="#ctx0" brushRef="#br0" timeOffset="36979.95">10532 12139 43 0,'0'-5'60'0,"0"0"9"0,0-2-23 15,0 2 4-15,0-1-4 0,0-1-9 16,-2 0-6-16,-2 2-2 0,2 1-2 16,-2 2-3-16,2 1-2 0,2 1-1 15,0 0-7-15,0 0 3 0,-3 0-9 16,1 0 3-16,0 7-2 0,0 6 1 15,0 2 0-15,-2-1-2 0,0 8-1 16,-4 2 1-16,1-1-5 0,-1 0 10 16,4-2-8-16,0-4-3 0,2 1-2 15,0-3 0-15,2 1 2 0,0-1-1 0,0-3-2 16,2-3-1-16,4 1-9 0,4-1-25 15,5 1-15-15,-3-3-22 0,3-2-39 16,-7-3-197-16</inkml:trace>
  <inkml:trace contextRef="#ctx0" brushRef="#br0" timeOffset="37664.99">10480 12877 19 0,'-2'0'45'0,"-2"0"10"0,4 0-13 16,-4-2 0-16,2-3 4 0,2 2 0 16,-2 0-10-16,2-2-4 0,0 2-1 15,-6 2 2-15,6 0-7 0,-2 0 5 16,2 1-8-16,0 0-9 0,0 0 1 15,0 0-7-15,0 7 6 0,0 7 4 0,-3 2-5 16,1 7-6-16,-2 1 0 0,0 2-3 16,0 2-2-16,4 0-1 0,0 0-2 15,0 0 1-15,0 0-19 16,2 0-18-16,6 1 16 0,7-4-42 0,1-4-70 15,1-5-80-15</inkml:trace>
  <inkml:trace contextRef="#ctx0" brushRef="#br0" timeOffset="38293.01">10396 13742 50 0,'0'-11'148'0,"0"2"-72"0,0 3 5 16,0 0-24-16,0 0-9 0,0 3-6 0,2 1-5 15,-2 2-9-15,0 0-13 0,0 0-8 16,0 9 0-16,0 6 3 0,0 3-1 15,0 4-1-15,-7 3 0 0,5 1-4 16,-4-1 5-16,6-2-4 0,0-1-6 16,0 4 0-16,0 4 1 0,0-2 2 15,0-3 1-15,0-7-6 0,6-1-12 16,3-2-12-16,-1 1-18 0,0 0 2 15,2-2-44-15,1 4-90 0</inkml:trace>
  <inkml:trace contextRef="#ctx0" brushRef="#br0" timeOffset="38998.06">10391 14675 74 0,'0'0'84'15,"2"0"-23"-15,-2 0-6 0,0 0 1 0,3 0-12 16,-3 0-5-16,0-5-4 0,0 0-4 16,0-2-3-16,0 0-3 15,0 1-4-15,-5-1-4 0,-1 1-1 16,0 0-3-16,0-1-4 0,-5 1-2 0,1 1 1 15,-4 0-3-15,-3 1 1 0,-1 3 1 16,-7 1 0-16,4 0 0 0,-4 6-2 16,0 6 1-16,1 2 0 0,1 6-3 15,0 3 1-15,-2 3-2 0,9 3 2 16,5 3 0-16,5 0-3 0,6-1-1 0,4 0 0 15,9-2 1-15,7 0-2 0,9-4 1 16,5-6 3-16,5-2-3 0,4-8 0 16,7-6-2-16,-3-3-3 15,-1-3-1-15,-1-14-2 0,-7-6 4 0,-5-3 3 16,-2-3 1-16,-5-2 0 0,-7-2 0 15,-2 0 2-15,-7 3 1 0,-6-3-2 16,-4 1-2-16,0 2 6 0,-14 0-2 16,-9 2-2-16,-2 2-1 0,-4 0 2 15,-4 3-1-15,0 1-2 0,0 7 0 0,2 6-2 16,0 9-7-16,2 0-11 0,-2 13-32 15,6 8-34-15,4-2-52 0</inkml:trace>
  <inkml:trace contextRef="#ctx0" brushRef="#br0" timeOffset="54538.95">22246 14290 24 0,'0'0'5'16,"0"-1"58"-16,0-2 27 0,0-1-56 15,0 0 3-15,-2 1-1 0,0 0-5 16,0-1-3-16,0 1-8 0,0 0 1 15,2 0-2-15,-2-1-1 0,-2 2-2 16,2-1-2-16,-2 0-2 0,-1 1-6 0,3-1 4 16,-4 1-3-16,4 0-2 0,-2 0 2 15,0 1-2-15,4-2 2 0,-2 3-5 16,0-1-1-16,0 0 1 0,2 0-3 15,-2-1 2-15,2 2-2 0,0-1 3 16,-2 0-1-16,-1 0-1 0,1-2 0 0,0 0 0 16,0 1 3-16,-4 1-3 15,2-1-2-15,-2 1 2 0,-3-3 2 16,-3 3-2-16,0-2-2 0,1 1 2 15,-1-1 2-15,2-1-1 0,-1 3-2 0,1 0 1 16,-5 1 1-16,1 0-1 0,2 0-1 16,-5 2-1-16,3 4 4 0,1 0-4 15,-1 4 1-15,1 2 1 0,-1 4 0 16,-1 1-1-16,5 1 0 0,4 2 1 15,2 1-1-15,0 1 1 0,1 2 1 0,3 0-1 16,0 1-1-16,0-2 0 0,5 1 2 16,5-3-2-16,9-1 2 15,3-2-1-15,-1-3-1 0,2-2 2 16,4-4 0-16,-7-2-1 0,7-3 0 0,-2-3 0 15,0-1-1-15,-3 0 2 0,-1-3-1 16,0-7 1-16,-5-1 1 0,-1 0-2 16,-1 0 0-16,-1-1 2 0,-3-3-1 15,0-2 1-15,1 1-4 0,-3 0 4 16,2-3-2-16,-4-2 0 0,1-1 0 0,-7 0 1 15,0-2 0-15,0-1-2 0,-7 0 0 16,-1 1 1-16,-4-1-5 0,-3 4-5 16,1 3-6-16,-3 7-4 15,3 5-6-15,-3 6-21 0,1 0-33 0,1 11-87 16</inkml:trace>
  <inkml:trace contextRef="#ctx0" brushRef="#br0" timeOffset="55421">22209 15276 29 0,'0'0'38'0,"0"0"39"16,0 0-27-16,0 0-9 0,-4 0-9 15,0 0-12-15,0 0 6 0,0-1-6 16,-3 0 0-16,5-1-5 0,0 2-4 15,0 0-3-15,-2-3 2 0,0 1-2 16,-2-2 1-16,0 1 4 0,-3-1 0 0,-1-1-2 16,2 2 2-16,-5-3-5 15,-3 2 1-15,-1 1-5 0,-6 1 2 16,5 2-2-16,-1 0 0 0,1 0 0 15,-3 0-1-15,2 0 4 0,-1 4-1 0,-1 4-2 16,2 2 3-16,1 2-2 0,5 2-1 16,1 2-2-16,4 5 0 0,-1 2 0 15,7 2-1-15,2 1-2 0,0 0 3 16,0 1 0-16,13-3-2 0,5-2 0 15,3-2 1-15,6-2 0 0,4-4 0 16,2-3 0-16,2-1 2 0,0-4-1 0,3-2-1 16,-3-4-2-16,0 0 2 15,-2-7 1-15,-2-7-1 0,-2-5 0 16,-6 1 1-16,-3-2 0 0,-5-2 2 15,-5 1-2-15,-2 0 2 0,-8-1 0 0,0-1-2 16,0 1-1-16,-10 0-1 0,-7 1 0 16,-1 2 0-16,-5 0-1 0,-2 2 1 15,-2 5-10-15,-4 2-6 0,5 7-13 16,3 3-4-16,8 0 2 0,7 11-9 15,4 5-64-15,0 4-154 0</inkml:trace>
  <inkml:trace contextRef="#ctx0" brushRef="#br0" timeOffset="56307.05">22176 16344 27 0,'0'0'72'0,"0"0"-13"16,0 0-13-16,0 0 7 0,0 0-9 15,0 0-13-15,0 0-6 0,0 0-1 16,0 0-2-16,0-3-4 0,0 1-2 15,0-1-2-15,0-1-2 0,0-1-1 16,0 2 2-16,0 0-4 0,0-1 1 16,0 0-5-16,-2 0-2 0,2-2 0 0,-4 2 0 15,0-1-5-15,-2-1 2 0,1 0 1 16,-3 1 1-16,2-1-2 0,-2 3 0 15,-3 0 0-15,-3 3 0 0,1 0 0 16,-1 0-1-16,-5 0 2 0,1 2 0 16,-3 8 0-16,0 1-1 0,1 0 3 15,-1 3 0-15,5 1 1 0,-1 3-2 16,3 4 2-16,-1 3-1 0,7 3 0 15,2 1-1-15,4 1 2 0,2 1-3 16,6 1-1-16,8 1 1 0,7-4 1 0,6-3-1 16,0-8 0-16,6-4-1 0,0-8 2 15,4-6-2-15,-2 0 2 0,4-14-2 16,1-6 3-16,-3-6-1 0,-2-1 0 15,-6-3 1-15,-2-1 5 0,-4-1 5 16,-7-1-6-16,-6 0-1 0,-3-1-1 0,-7 1-2 16,0-3-1-16,-13-1-1 15,-3 1 0-15,-5 2 0 0,-2 2-1 16,-4 6-2-16,1 4-5 0,-3 9-5 15,6 6-8-15,4 7 9 0,7 4 0 0,2 15-19 16,3 6-15-16,1 6-15 0,0-1-51 16,2-1-136-16</inkml:trace>
  <inkml:trace contextRef="#ctx0" brushRef="#br0" timeOffset="57205.1">22242 17509 23 0,'0'-1'53'0,"0"0"-1"0,0 1-10 16,0 0-6-16,0 0-1 0,0 0-8 16,0-2-5-16,0-1 2 0,0 3-4 15,0-1 2-15,0 1-3 0,0-1 2 0,0 1-2 16,0-1-3-16,0 1 0 0,0 0 3 15,0 0-5-15,0 0-1 0,0-2 1 16,0 2-5-16,-2-2-2 0,0 0 0 16,0-1-4-16,0 1 1 0,0-3-1 15,-4-1-1-15,2-2-1 0,-3-2 0 16,1 1-1-16,-2-1 2 0,0 1 1 15,-1 0-2-15,-1 1 2 0,2 0 2 16,-1 4 0-16,-5 3 0 0,4 1-3 16,-9 0-1-16,3 0 0 0,-1 2-1 0,-2 7 2 15,1 1-1-15,3 3-2 0,-1 2 2 16,1 2 1-16,3 3 0 0,-1 1 0 15,1 1 0-15,4 0 4 0,4 2-1 16,2-1-4-16,2 3 2 0,0 0-4 16,0 2 3-16,8 1-2 0,4-2 1 15,3-1 1-15,3-2-1 0,3-2-2 16,4-2 2-16,2-5 0 0,4-4 2 15,4-7-4-15,0-4 3 0,8 0-1 16,1-11 2-16,1-5 1 0,-3-7 3 0,-1 0 2 16,-6-2 3-16,-6-2-2 0,-2 1 2 15,-8-4 0-15,-7 4 0 0,-4-3-4 16,-8 0 1-16,0 1-2 0,-8-4-3 15,-9 1-2-15,-5 0 0 0,-7-2 0 16,-2 1-3-16,-9 0 0 0,-1 3 3 0,-4 5-2 16,-3 5-7-16,3 10-10 15,5 6 0-15,9 3-1 0,15 8-4 16,8 15-29-16,1-2-41 0,-1 1-121 15</inkml:trace>
  <inkml:trace contextRef="#ctx0" brushRef="#br0" timeOffset="108032.01">9011 2997 23 0,'-2'0'83'0,"-1"0"-59"15,3 0 5-15,0 0 4 16,-4 0-6-16,4 0-5 0,-4 0-4 16,0 0-1-16,4 0-3 0,-6 0 3 15,4 0-4-15,-2 0-1 0,0 0 0 0,4 0-3 16,-3 0-2-16,-1 0 5 0,2 0-5 15,2 2-1-15,0-2-1 0,-2 0 2 16,0 0-3-16,-2 0-1 0,2 0 0 16,0 0 0-16,-2 0-2 0,4 0-1 15,0 1 2-15,0-1 0 0,0 0-4 16,0 0 2-16,0 0 3 0,0 0 3 0,0 0 1 15,0 0 4-15,4-3-4 16,8-8 1-16,1-3-1 0,5-4-1 16,3-2-2-16,4-2 4 0,2-2-1 15,-3 0-2-15,3-1-2 0,0 1 4 0,-2 1-2 16,0-1 1-16,-7 2 0 0,3 3-2 15,-2 1 2-15,-7 6-4 0,-2 2-1 16,-3 2 2-16,-3 4-1 0,-2 2-2 16,0-3 2-16,0 3-2 0,0 1 0 15,-2 0-4-15,2 1 2 0,0 0-5 0,-2 0-6 16,2 0-3-16,-2 0 0 0,0 1 0 15,2 2-3-15,-2 0-12 16,2 3-9-16,-2-1-21 0,2-2-53 16,-2-3-46-16</inkml:trace>
  <inkml:trace contextRef="#ctx0" brushRef="#br0" timeOffset="108425.03">9017 2703 182 0,'0'0'56'0,"4"-1"-6"0,-4-3 6 16,2-1-14-16,2 2-13 0,-4 2 1 15,0 1-9-15,0 0-7 0,2 0-10 16,2 5 4-16,0 8 6 0,3 5-2 15,-1 3-4-15,2-2 1 0,-2 4-2 16,3-1-5-16,-1 0 2 0,0 1 0 16,0-3 1-16,-1 1-5 0,-3-2 2 15,4 1-3-15,-2-3 2 0,0-2-1 16,1 1 2-16,-1-3-1 0,2 0-4 15,-2-4-6-15,3 1-9 0,3-4-11 0,0 0-8 16,5-4-23-16,-3-2-54 0,3-2-108 16</inkml:trace>
  <inkml:trace contextRef="#ctx0" brushRef="#br0" timeOffset="108873.06">9589 2824 7 0,'0'-6'162'15,"-6"-3"-91"-15,2 1-19 0,-6 1 2 16,1 2-19-16,-1 1-10 0,-2 2-5 15,1 1-4-15,-3 1-1 0,4 0-4 16,-5 0 2-16,3 7-6 0,1 3-3 16,-1 3 4-16,6 0-2 0,2 3-6 15,-1-1 1-15,5 1-2 0,0-1 1 16,0-1 0-16,5 0 0 0,5-2 0 0,4 1 0 15,-1-1-1-15,5-1-5 0,3-3 0 16,0-2 3-16,4-3 0 0,-3-1-2 16,7-2 4-16,-4 0 3 0,-2 0-2 15,-5-4-1-15,1-4 3 0,-7-2 1 16,1-2-2-16,-9 0 2 0,-2-1 3 0,-2 0 5 15,0-2 1-15,0 3-4 16,-2-1 1-16,-6 1-2 0,-5 0-6 16,3 0 2-16,-7 1-3 0,5 0 0 15,0 3 0-15,-1 1-4 0,7 4 1 0,-2 3-8 16,6 0-11-16,2 0-9 0,0 10-9 15,0 0-21-15,0-1-45 0,2-3-102 16</inkml:trace>
  <inkml:trace contextRef="#ctx0" brushRef="#br0" timeOffset="109486.08">9939 2738 50 0,'2'0'-30'16,"-2"0"229"-16,0 0-144 0,0 0-11 15,0 2-17-15,-2 9-9 0,-4 1-6 16,-1 2 0-16,3 2-6 0,-2-1 0 16,4 1-3-16,-4 1 0 0,4-2-1 0,0 0-1 15,0-4-1-15,-3 0 2 0,5-3 1 16,-2-4 5-16,-4 0-3 0,6-2-1 15,-2-1 6-15,0-1 2 16,2 0 1-16,-2 0-5 0,2-5 3 16,0-4-7-16,0-4 0 0,0-3-3 0,6-2 7 15,2-2-2-15,1-3-2 0,3 1 1 16,3-2-2-16,1 2 1 0,-1-1-2 15,5 3-2-15,-1 2 1 0,-1 4-1 16,1 3 0-16,2 3 2 0,-5 3 0 16,3 0 3-16,-3 4-1 0,-5 1 0 0,-1 0-2 15,-2 2-2-15,-2 7-1 0,-3 0 1 16,1 1 1-16,-4 3 0 15,0 0-1-15,0 1-2 0,0 3 3 16,-4-3 1-16,-1 0-3 0,-3-1 1 0,-2-1 0 16,-5 2 1-16,3-2-2 0,0-1 1 15,-1-1 1-15,3-3-1 0,-1-2-3 16,3 1 1-16,2-3-4 0,0-1-1 15,0 0-5-15,4-2 2 0,2 0 3 16,0 0 2-16,0 0-8 0,0 0 1 0,2-2 7 16,2-1 0-16,2 3 0 0,0 0 3 15,2 0 4-15,-1 3-4 0,-1 5 2 16,6 1 2-16,-1 0 5 15,-1 0 8-15,0-3-7 0,1 1 3 0,1-1 6 16,0 2-7-16,3-1 2 0,-3-3 1 16,3 2-10-16,-5-2-1 0,2 1-3 15,-1 3 1-15,1 0-1 0,3-2-8 16,-3 0-1-16,0-1-42 0,-1-1-24 15,-1-3-96-15</inkml:trace>
  <inkml:trace contextRef="#ctx0" brushRef="#br0" timeOffset="127727.14">26106 1663 2 0,'0'0'21'0,"0"0"-21"0,-2 0 5 15,0 0 22-15,2 0 101 0,-3 0-92 16,3 0-8-16,0 0-8 0,0 0 0 15,0-1 6-15,0-1-8 0,-2 0-2 0,2 2-3 16,0-1-4-16,0-1 0 0,0 2 2 16,-2-2 4-16,2 0-6 15,-2 1 1-15,0-1 1 0,0 2-4 16,2-1 0-16,0-1 0 0,0 0 0 0,0 2-3 15,0-1 3-15,0-1 0 0,0 1 0 16,0 0-1-16,0 1 1 0,0-1 0 16,0 1 0-16,0-2-1 0,0 1 3 15,0 1-3-15,0 0 0 0,0 0 0 16,0-1 2-16,0 0-2 0,0 1 0 0,0 0 1 15,0 0-1-15,0 0-2 0,0 0 1 16,0 0-6-16,0 0 2 0,0 0 0 16,0 0 3-16,0 0-4 15,0 0-2-15,0 0 4 0,0 2 1 0,0 3-2 16,0 1 2-16,0 1-1 0,0 0 1 15,0 1-1-15,0 0 0 0,0 2-2 16,0 1 2-16,0 2-1 0,0 0 0 16,0 4-1-16,0 1 2 0,0 2-2 15,0 2 2-15,0 0-2 0,0 2 1 16,-2 3 0-16,-4-2-1 0,6 2 0 0,-4 0 1 15,0-1-1-15,-3-2 1 0,5 0 10 16,-2 0-16-16,0-2 4 0,2-1-2 16,-4-3 4-16,4-5 1 15,0-2-4-15,2 0 1 0,0-2 2 0,0-3 1 16,0 2-2-16,0-3-2 0,0 0 4 15,0-1-2-15,0-3 1 0,0 1-2 16,0 0 2-16,0-2 1 0,0 0-2 16,0 0 0-16,0 0 4 0,0 0-1 15,0 0 3-15,0 0-2 0,0 0-2 0,2 0 2 16,-2 0-3-16,0 0 0 0,0 0 1 15,0 0 1-15,0-3-3 0,0 2 0 16,0 1 0-16,0 0 0 0,0 0-6 16,0 0-5-16,0 0-5 0,0 0-5 15,0 0-15-15,2 0-16 0,4 0-2 16,-4 0-42-16,4 0-188 0</inkml:trace>
  <inkml:trace contextRef="#ctx0" brushRef="#br0" timeOffset="130592.3">26153 2737 23 0,'4'-1'0'16,"-2"-3"12"-16,3-1 85 0,-1 0-31 15,-2 1-44-15,0-1 26 0,-2 1-19 16,2-1-6-16,-2 1 4 0,0 0-6 0,0-1-9 16,0 2-2-16,0 0 6 15,-4-1-9-15,0 0 5 0,-3 2-5 16,3-3 2-16,-2 1 2 0,2 1 0 15,-2-1-4-15,0 1 4 0,1 0-4 0,-1 1 0 16,0-2 1-16,0 0-2 0,-5 2 0 16,1-2-3-16,-4 2-3 0,1 2 2 15,-1-1-3-15,-1 1 3 0,-1 0-4 16,-1 0 3-16,-1 3 1 0,1 1-1 15,-2 1 1-15,7 4-1 0,-2 1 2 16,-1 1-2-16,1 3-1 0,1 4 0 0,-1 2 1 16,-1 4 0-16,5 3-2 15,2-2 1-15,6 3 1 0,2 1-1 16,0-2-1-16,0-2 2 0,4-3-1 0,6-1 1 15,3-2-1-15,3 0 1 0,3-4 3 16,3 0-3-16,5-3-1 0,2-3 1 16,4-2 1-16,5-3-1 0,-1-3 0 15,2-1 0-15,-2 0-1 0,-4 0 1 16,2-5-1-16,-6-4 2 0,-4-1 1 15,-4-3-1-15,-5 1 3 0,-1-1-1 0,-5-1 5 16,1-1 0-16,-7-2-5 0,2-3 7 16,-4 2-3-16,2-3-1 15,-4-3-5-15,0 0 2 0,-4-4 0 0,-8-1-3 16,-1 2-2-16,-3 1 1 0,-7 5 0 15,2 6-4-15,-4 8-1 0,3 4 1 16,-1 3-3-16,2 6-9 0,3 11-3 16,1 6-12-16,1 2-15 0,3 3-34 15,3-4-104-15</inkml:trace>
  <inkml:trace contextRef="#ctx0" brushRef="#br0" timeOffset="131425.34">26106 3665 21 0,'0'3'8'0,"2"-3"4"0,-2 1 126 16,0-1-80-16,0 0-20 0,0 0-6 15,0 0 0-15,0-1-6 0,0-4-6 16,0 1-7-16,0 1 3 15,0-2-4-15,0 1-4 0,0-2-2 0,0-1 3 16,-2 0-1-16,0 0-1 0,-5 1 0 16,1 0 4-16,0 1-3 0,-4 1-3 15,-3 0 0-15,-1 3 0 0,-3-1-3 16,-1 2 1-16,-1 0 0 0,0 0 2 15,-3 7-5-15,3 2 3 0,-2 2 2 0,1 2-1 16,1 4-2-16,3 2-1 0,-1 0 0 16,5 5 2-16,5-1-4 0,1-1 1 15,6 2 0-15,0 1 0 0,0 0 0 16,2 0-1-16,9 3 2 0,-1-3 0 15,2-2-1-15,5-4-1 0,4-3 1 16,1-4 2-16,3-1-1 0,4-3-1 0,0-2 0 16,0-2 2-16,2-3-1 15,2-1-1-15,-4 0 1 0,0-1 0 16,-4-9 2-16,-3-2 1 0,-3 0 3 0,-2-5 4 15,-3-1-3-15,-8-1 0 0,0-2 2 16,-3 0-4-16,-1-1 0 0,-2-2-3 16,0-1 2-16,-7-2-2 0,-5 0-3 15,-2-3-2-15,-5 3-1 0,-2 5-10 16,3 3-8-16,-1 9 6 0,3 4 4 15,1 6-5-15,3 0-21 0,1 4-12 0,1 10-38 16,0 1-129-16</inkml:trace>
  <inkml:trace contextRef="#ctx0" brushRef="#br0" timeOffset="132392.4">26021 4742 36 0,'0'-1'73'0,"0"-2"-16"0,0-1-21 16,2 0 6-16,-2 2-10 15,0-2-11-15,0 2-9 0,0-2 0 16,0 0 1-16,0 1 0 0,0-4-1 0,-2 2 0 16,-2 0 4-16,0-1 3 0,0-1 0 15,-1 2-3-15,-1-1 1 0,-2 2-5 16,2-1-2-16,-3 3 1 0,-3-1 0 15,2 2-4-15,-7 1 1 0,1 0-3 16,-3 0 2-16,-6 4-1 0,0 4-2 0,1 3 2 16,1 1-3-16,-2 2 1 0,6 1 1 15,1 4-3-15,-1-1 2 0,7 2-1 16,-1 1 1-16,7 0-4 15,6-1 1-15,0 2-2 0,0-1 3 0,0 3-3 16,2 0 0-16,11 0 4 0,5-1-4 0,3-3 3 16,4-1 1-16,2-4-1 15,6-3-1-15,0-2 1 0,2-4-1 16,4-2 2-16,3-4-1 0,-1 0 0 15,2 0 3-15,1-9 5 0,-5-5-2 0,-6-1-4 16,-6 1 1-16,-6-3 1 0,-5 0-1 16,-6-2 0-16,-1 0 4 0,-5-2-5 15,0-1 1-15,-4-2-1 0,0-2-3 16,0-4 2-16,-12 0-3 0,-7-2 0 15,-6-1 0-15,-6 3-3 0,-2 1-11 16,0 11-5-16,2 7 3 0,0 10-2 16,10 1-8-16,3 1-3 0,3 13-19 15,7 3-34-15,-6 0-100 0</inkml:trace>
  <inkml:trace contextRef="#ctx0" brushRef="#br0" timeOffset="134501.51">26122 5441 22 0,'2'-5'11'0,"-2"0"121"0,2 1-87 16,-2 2 5-16,2-1-15 0,0-1-9 15,-2 2 1-15,0-1 0 0,0 1-8 16,0 2 0-16,0 0 0 15,0-1-4-15,0 0 2 0,0-1 2 0,0 1 0 16,0 0-3-16,0 1-1 0,0 0 0 16,0 0 2-16,0 0-8 0,0 0-2 15,0 0-4-15,0 0-1 0,0 4 0 16,0 4 2-16,0 3 2 0,0 2-3 15,0 3 0-15,0 1 1 0,0 3-2 0,0 6 2 16,0 1-2-16,-4 2 2 0,2 2 9 16,0 2-8-16,-2 0-2 0,2 1 0 15,2-3 2-15,0 0-3 0,0-3 2 16,0-4-2-16,0-3 1 0,0-2-1 15,0-2 1-15,0 0-2 0,4-4 0 16,0-2 3-16,0-2-2 0,1-3-1 16,-5-3-1-16,2-2 0 0,-2-1 4 15,0 0 1-15,0 0 5 0,0 0 3 16,0-3-7-16,0-4-4 0,0 1 0 0,0-3-1 15,0 3 0-15,0 0-2 0,0 3 1 16,0 0 0-16,0 1-5 0,0 2-8 16,0 0-10-16,0 0-22 15,0 0-20-15,0 9-17 0,0-3-43 0</inkml:trace>
  <inkml:trace contextRef="#ctx0" brushRef="#br0" timeOffset="135584.57">26056 6418 15 0,'4'-1'11'16,"-2"0"79"-16,0-1 4 0,0-1-61 15,3 0 9-15,-5 0-13 0,0 0-5 16,0 0-1-16,0 1-9 0,2 1-1 0,-2-1 2 16,0-2-5-16,0 2 4 0,0-1-2 15,0-1 0-15,0 1 4 0,0 0-2 16,0-1-2-16,-7 0-3 15,3 1 2-15,-2 0-5 0,0 1 1 0,-2-1-4 16,-5 3-1-16,-1 0-1 0,-5 0-1 16,1 0-1-16,-3 5 2 0,0 4 0 15,3 0-1-15,-3 6-1 0,0 1 1 16,3 4 1-16,-1 2-1 0,5 3-1 15,3 0 2-15,3 2 0 0,4 4 0 0,2-2-2 16,0 2 2-16,2-3 0 0,0-3 0 16,6 0-2-16,8-4 4 0,7-1 0 15,2-2-1-15,4-3-1 0,4-2 1 16,2-6 2-16,2-2-4 0,2-4 2 16,0-1 2-16,-2 0-3 0,1-5 0 15,-10-5 1-15,-1-1 0 0,-6-4 2 16,-5 1-1-16,-3 0-1 0,-5-1 6 15,-4-3-2-15,-2 1 2 0,0-1-4 16,0-1-2-16,-8-1 2 0,-11-2-4 0,2-2-1 16,-7 0 2-16,-1 2-2 0,-4 3-15 15,0 5-3-15,6 7 0 0,3 5-4 16,7 2-12-16,3 3-12 0,0 12-50 15,-3-1-139-15</inkml:trace>
  <inkml:trace contextRef="#ctx0" brushRef="#br0" timeOffset="136369.63">25973 7445 25 0,'2'0'10'0,"-2"0"181"0,3 0-149 15,-3-2-8-15,0-2 2 0,0 0-9 16,0 0-7-16,0 0-9 16,-3 2 0-16,-3-2-4 0,4 2 0 15,-4 0-2-15,-2 1 0 0,-3 0 4 0,3 1-5 16,-4 0 3-16,1 0 4 0,1 0 0 15,-4 2 3-15,1 7-4 0,-3 1 3 16,1 2-4-16,1 3 0 0,-3 2-4 16,3 1 3-16,-3 4-4 0,7 1 0 15,-1 1-3-15,5 2 2 0,0 0-1 0,6 0-1 16,0-1 0-16,0-2 0 15,8 1 0-15,7 0-1 0,1-3-1 0,5-3 2 16,2-3-1-16,2-4 2 16,-1-5-2-16,3-5 2 0,0-1 0 0,-2 0 0 15,0-6 1-15,-3-6-2 0,1-2 4 16,-6-3-2-16,1-1 10 0,-7-1 2 15,-1 0 1-15,-6-2-5 0,0-1-2 16,-4-1-3-16,0-1-1 0,-2-2-3 16,-8-2-1-16,-7-1 2 0,-1 1-5 0,-7 0-6 15,-4 4-10-15,-2 7-11 0,0 6-16 16,8 8-8-16,9 3 10 0,5 5-21 15,3 9-108-15</inkml:trace>
  <inkml:trace contextRef="#ctx0" brushRef="#br0" timeOffset="137140.67">25973 8795 24 0,'0'-5'6'0,"0"-2"141"0,0 1-93 15,0 0-4-15,0-1-10 0,0 1-7 16,-2 0-2-16,0-2-5 0,-2 3-7 15,0-2-2-15,-2 0-1 0,-3 0-3 16,1 0-1-16,-2 0-4 0,-3 0 4 16,1 1 0-16,-2 2 0 0,-1 0-7 15,-1 2 2-15,1 1 6 0,1 1-2 16,-1 0-4-16,-1 0 1 0,-3 4-1 0,3 4-1 15,-5 4 1-15,6 1 0 0,-1 4-3 16,-1 4-1-16,7 1 0 0,0 2 0 16,3 1-5-16,7 3 3 0,0 1-1 15,0 2 0-15,0 0 2 0,9 2-2 16,-1-4 0-16,11 1 0 0,-1-3 1 0,7-2-2 15,0-5-1-15,6-4 1 16,-2-5 2-16,4-4-2 0,-2-6 3 16,2-1-2-16,0 0-1 0,-4-12 2 15,-2-3 1-15,0-4 0 0,-7-4-1 0,1 1 3 16,-9-2 0-16,-1-2 5 0,-5 1-2 15,-6-1 1-15,0-2-7 0,0 1 2 16,-10 0 0-16,-7-1-2 0,-8 1-2 16,-6-1 0-16,-4 0-4 0,-4 3-15 15,0 4-11-15,3 6-11 0,12 8 0 16,9 4-4-16,7 3-11 0,4 0-119 0</inkml:trace>
  <inkml:trace contextRef="#ctx0" brushRef="#br0" timeOffset="138695.76">25938 9737 28 0,'-2'0'-1'16,"0"0"9"-16,2 0 175 0,0 0-140 16,0-4 10-16,-2-1-4 0,2 0-10 0,0 0-4 15,0 2-8-15,0-1-2 0,0-1-2 16,0 1-2-16,0-2-3 0,0 4 7 15,0-2-5-15,0 4-5 0,0 0 2 16,0 0 1-16,0 0-8 0,0 0-2 16,0 0-1-16,0 0-5 0,0 0-3 0,-4 5-1 15,0 10 5-15,-2 4-3 0,1 4 3 16,-1 2-3-16,0 4 9 0,0 0-4 15,2 3-4-15,2 1 1 16,-3-3-2-16,3 3 1 0,2-2 0 0,0-3-2 16,0-2 2-16,0-2 1 0,0-5-3 15,7-3 1-15,-5-5 0 0,0-4 1 16,0-3 0-16,-2-1-3 0,0-2 3 15,0-1 1-15,0 0-3 0,0 0 2 16,0 0 0-16,0 0 0 0,0 0-5 0,0 0-2 16,0 0-6-16,0 1-7 0,4 3-22 15,-2 0-4-15,4 2-14 0,2 0-20 16,-3 0-107-16</inkml:trace>
  <inkml:trace contextRef="#ctx0" brushRef="#br0" timeOffset="139633.81">25866 10843 26 0,'0'0'16'16,"0"0"113"-16,2-3-65 0,0-1-2 15,-2-1-15-15,0-1-13 0,0-2 1 0,0 3-14 16,0-4-5-16,0 3-2 0,0-2 3 15,-4-1-5-15,0 2-5 16,0-1 3-16,-3 2 0 0,-1 0-2 16,4 0-4-16,-6 1 3 0,-1-1-2 0,-1 3-1 15,0 2-3-15,-3 1 0 0,1 0 0 16,-1 0 0-16,-3 3-1 0,1 9 0 15,-4 0 3-15,3 5-3 0,-1 2-2 16,-2 4 2-16,5 4 2 0,-1 3-2 16,3 2 0-16,4-2 1 0,3 4 1 0,3 1-3 15,4 0 1-15,0-2 2 0,8-5-2 16,11-6 0-16,4-5 0 15,6-2 2-15,0-6 1 0,6-3-2 16,4-5-1-16,0-1 1 0,3-2 2 0,-3-12-2 16,-4-4 0-16,2 1-2 0,-4-5 5 15,-6 0-2-15,0-1 0 0,-10-1 8 16,-5-1 1-16,-4 0-2 0,-3 0-4 15,-5-2 1-15,0 1-3 0,-7-1-1 16,-9 1-1-16,-3-2 1 0,-8 4-2 0,-6 1-3 16,-4 3-7-16,-6 2-14 0,-5 7-9 15,5 4-12-15,1 7-4 16,9 0-8-16,13 7-1 0,9 6-54 0</inkml:trace>
  <inkml:trace contextRef="#ctx0" brushRef="#br0" timeOffset="140312.84">25856 11788 42 0,'0'-5'-1'16,"0"-1"160"-16,0 0-94 0,0 0-17 0,0 1 2 15,0 0-19-15,-7 1-11 0,1 1 0 16,-4 0-12-16,-1 1 2 0,-1 2-2 16,-4 0 0-16,-1 0 1 0,-2 0 1 15,-1 4 4-15,1 3 1 0,1 5 2 16,-1 2-4-16,-2 2-4 0,3 4 1 0,3 2-5 15,3 1 0-15,3 3-2 16,7 1 0-16,-2-1-1 0,4 1-2 16,2-1 0-16,11-1 0 0,3 1 2 15,5-6-2-15,4-1-1 0,4-4 2 0,0-3 0 16,2-4 0-16,0-6-1 0,-4-2 1 15,-3 0 1-15,1-8-2 0,-6-7 4 16,-1 0-1-16,-3-5-1 0,-3-3 2 16,-4-1 1-16,-1 0 5 0,-5-1-1 15,-2-1-4-15,0 3-1 0,-2-3 1 0,-9 1-2 16,-5-1-2-16,-7 1-2 15,-4 0 2-15,-2 1-5 0,-2 1-12 16,2 5-6-16,7 2-4 0,9 8 8 16,3 5-2-16,6 3-22 0,2 7-46 0,0 9-30 15,-5 4-145-15</inkml:trace>
  <inkml:trace contextRef="#ctx0" brushRef="#br0" timeOffset="141217.91">25709 13099 26 0,'2'0'71'0,"-2"0"8"0,2 0-28 0,-2-5 5 15,2 1-11-15,-2-2-17 0,0 1-2 16,0-2 0-16,0 1-5 0,-2-2-4 16,-2 1-1-16,-2 1-2 0,-1-1-2 15,1 1 1-15,-4-1 0 0,2 2-2 16,-3 1 1-16,1 1-1 0,-5 3 2 0,1 0-6 15,-5 0-2-15,-1 3-1 0,-1 5 1 16,-6 6 0-16,-2 3 2 0,2 3-5 16,-4 3 4-16,4 1 1 15,5 3-1-15,1 1-4 0,5 1 0 16,1 0 2-16,5-1-3 0,6 0-1 0,4 2 0 15,0-1 3-15,10 0-3 0,6-1 0 16,7-2 1-16,4-3-1 0,8-7 2 16,2-3-1-16,3-7 2 0,3-6-1 15,-2 0 1-15,1-11-1 0,-1-7 2 16,-2-5 0-16,-3-2 7 0,-8 1-1 0,-5-4 0 15,-6 3 3-15,-9-1-5 0,-4-1-1 16,-4 3-5-16,0-3 3 0,-12 0-3 16,-5-4-2-16,1 2 1 15,-11-3-1-15,-4 5-1 0,-2 1-6 0,-2 4-10 16,-1 4-5-16,5 7-14 0,9 8-3 15,7 3-9-15,9 5-16 0,0 10-51 16,4 0-208-16</inkml:trace>
  <inkml:trace contextRef="#ctx0" brushRef="#br0" timeOffset="143106.01">25789 14203 23 0,'5'0'7'0,"-1"0"3"0,-4 0-9 16,2-1 128-16,-2-2-84 0,2 1-9 0,-2-1 1 16,0 1 1-16,0-2-5 15,0 0-12-15,0 2-3 0,0-2-1 16,-4-1-2-16,2 1-1 0,-3 0 1 15,1-1 4-15,-2 1 3 0,4 1-4 0,0-3-2 16,0 3-4-16,-2-1-2 0,2-1 0 16,-7 1-6-16,1-1-2 0,-6 0 0 15,3 3-2-15,-5-1 1 0,-1 2-2 16,-1 1 3-16,-1 0 1 0,-2 0 0 15,3 4-3-15,-1 7 1 0,1 0 0 0,1 3-1 16,1 2-1-16,1 1 1 0,1 0 1 16,1 4-1-16,1-2-1 15,1 4 1-15,3 3 1 0,0 2-1 16,0 0 0-16,4 2 4 0,4-2-3 15,0 2-1-15,10-1-1 0,2 1 2 0,5-1 0 16,1-2 1-16,7-1-2 0,2-6-2 16,8-1 7-16,-2-7-5 0,5-4 0 15,-1-6 1-15,2-2-1 0,-4-6 1 16,0-10 0-16,0-4 2 0,-4-2 0 15,0 1 1-15,-6-7-1 0,-4 1 7 0,-5-1-1 16,-5-4-1-16,-5-1-3 0,-6-3 1 16,0 0-4-16,-2-1 1 15,-10 0-3-15,-5 3 0 0,-6 0 0 16,0 0 6-16,-3 3-8 0,-3 0-10 0,0 7-6 15,4 10-1-15,4 9 0 0,7 5 2 16,6 1-6-16,-1 15-37 0,7 2-45 16,-4 0-154-16</inkml:trace>
  <inkml:trace contextRef="#ctx0" brushRef="#br0" timeOffset="144327.07">25754 15291 14 0,'2'-1'12'0,"0"-5"181"15,0 2-138-15,-2 0-6 0,0 0 3 0,0 2-14 16,0-2-9-16,0-1-3 0,0 1 1 15,0 1-2-15,0 1-2 0,0 0-1 16,0 2-4-16,0-1 0 0,0 1-3 16,0 0-4-16,0 0-2 0,0 0 2 15,0 0-8-15,-2 7 0 0,-8 5 2 16,4 5-1-16,-2 1 1 0,1 2-1 0,3 4-1 15,2 2-2-15,0 2 3 0,2 3-3 16,0 0 1-16,0 2 0 0,0 1 0 16,0-5-2-16,0-1 0 15,0-2 0-15,0-4-2 0,6-4-8 0,3-3-8 16,3-1-16-16,2-2-16 0,3-1-29 15,0-6 1-15,-3-5-274 0</inkml:trace>
  <inkml:trace contextRef="#ctx0" brushRef="#br0" timeOffset="144883.12">25680 16348 25 0,'2'0'79'0,"-2"-2"109"0,0 1-123 16,2 1-11-16,-2 0-12 15,0 0-7-15,0 0-8 0,0 1-8 16,0 9 12-16,2 3 0 0,-2 2-5 15,0 5-3-15,-2 3-8 0,-4 5-3 16,0 0 1-16,-5 2 3 0,3-3-6 0,2-3-9 16,-3-3 2-16,5-1-1 0,2-6-1 15,-2 0-1-15,2-5 0 0,2 1-1 16,0-4-6-16,0 1-7 0,8 0-14 15,5-1-15-15,3 1-1 0,3-2-36 16,2-5-53-16</inkml:trace>
  <inkml:trace contextRef="#ctx0" brushRef="#br0" timeOffset="145702.16">25794 17239 1 0,'2'-3'7'0,"0"1"6"0,2-3 138 0,0 0-97 16,-2 0-1-16,0 0-2 0,2 2-6 15,-4 0 2-15,0-1-7 0,2 2-10 16,0 1 4-16,-2 1-9 16,2 0-5-16,0 0-3 0,-2 0-4 0,3 5-1 15,1 9 4-15,-4 6 3 0,0 8-6 16,0 4-6-16,0 7-2 0,-7 4 6 15,-3 3 3-15,0 1-9 0,2-1-1 16,1 0-1-16,-1-1 4 0,6-5-4 16,-2-5-2-16,2-9 1 0,2-4-3 0,0-9 2 15,0-5-1-15,0-4 0 0,4-1 3 16,-2-2-3-16,0-1 0 0,2 0 1 15,0 0 1-15,5 0-2 0,-3-1-6 16,-2-4-2-16,2-3-3 0,-4 3-7 16,6-2-6-16,-3 2-8 0,1 0-17 15,0 1-25-15,0-3-39 0,-2 0-220 16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15T09:55:29.79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15654 7893 9 0,'0'0'40'0,"0"0"-30"0,2 0 14 16,3 0 33-16,-3 0 1 0,0 0-30 15,0 0 10-15,2 0-9 0,0 0-5 16,0-1 1-16,0 0-1 0,0-1-2 15,1 2 2-15,-1-1-2 0,0 0-1 16,0 0-5-16,0 1 4 0,2-2-1 16,-2 2-3-16,1-1-2 0,-1 0-4 15,0-1-2-15,2 1-1 0,-4 0-3 0,2-1-1 16,0 1-3-16,0-1 3 0,3-1-1 15,-5-2-2-15,2 2 3 0,-2-3 0 16,-2 1 0-16,0-3 1 0,0 0 1 16,-6 2-2-16,-7-1 2 0,-1 4-1 15,-5 2 1-15,-3 1-1 0,-3 0-1 16,-4 0 1-16,4 6 0 0,-4 5 2 15,0 5 1-15,0 0 0 0,2 6 6 16,2 3-3-16,3 6 0 0,3 0 3 16,7 4-4-16,3-2 0 0,9 0-2 15,0-2-1-15,11-2-4 0,5-2 2 0,1-4-2 16,6-1 1-16,1-6-3 0,5-3 1 15,0-5 1-15,4-5-2 0,0-3 0 16,5 0-5-16,-1 0-6 0,-4-6-12 16,0-3-7-16,-2-1-8 0,-4-1-15 15,0-1-30-15,-5-3-58 0,-3-4-87 16</inkml:trace>
  <inkml:trace contextRef="#ctx0" brushRef="#br0" timeOffset="456.02">16142 7892 55 0,'2'0'207'0,"-2"0"-163"0,0 0-4 16,0 8 22-16,-6 5-18 0,0 4-15 16,2 4-5-16,0 3-7 0,-1 5 5 0,1 1-8 15,2 1 0-15,2-1 0 16,0 1 1-16,0-2-6 0,0-2 0 15,0-4-4-15,0-4 1 0,2-3-2 16,0-4-2-16,0-5 0 0,-2 0 1 0,0-7-3 16,0 0 2-16,0 0 4 0,0-11 0 15,0-8-6-15,0-4 2 0,0-5 1 16,2-2-2-16,3-2 5 0,-1-6-3 15,2-4 0-15,-2-5-1 0,4-2-1 16,3 2-1-16,-1 4 1 0,7 8-1 0,-1 9-1 16,5 10 1-16,2 6-1 0,3 6 1 15,1 4-1-15,-2 0-1 16,2 6 3-16,-2 8-1 0,-3 3 1 15,-1 2-2-15,-8 3 0 0,-3 1-2 0,-6 2 0 16,-4 0-2-16,0 0 4 0,-2 2 2 16,-13-2-2-16,1-3 1 0,-5-1 0 15,-1-2 1-15,1-2-1 0,-2-2 0 16,3-3 0-16,1-2 1 0,5-2-2 15,2-3 1-15,3-1 1 0,3-2-1 0,2-1-2 16,2-1-15-16,0 1-11 0,2-1-10 16,7 0-23-16,3 0-52 0,-2-7-107 15</inkml:trace>
  <inkml:trace contextRef="#ctx0" brushRef="#br0" timeOffset="846.04">16843 7822 49 0,'0'-2'162'0,"0"1"-97"0,-4 1-7 16,-7 0 12-16,3 3-23 0,-2 9-3 15,-1 4-13-15,1 2-8 16,0 6-4-16,-3 2-1 0,1 2 5 0,4-1-5 15,6-2-5-15,2-1-4 0,0-2 2 16,10-1-5-16,9-5 1 0,5-4-3 16,1-6 1-16,6-6-2 0,4 0-1 15,5-10 0-15,1-8 2 0,2-6-4 16,-3-5 1-16,-3-3-1 0,-10 0 1 0,0 1 1 15,-11 0-2-15,1 4 1 0,-5 3-2 16,-6 5 2-16,-4 7 0 0,-2 8 2 16,0 3 3-16,-6 1 8 0,-6 7-7 15,1 11 0-15,-5 7 2 0,3 5-3 16,-1 4-1-16,6 4-2 0,-3 3 0 15,5 0-2-15,6 0-1 0,0 4 0 16,17-3-1-16,8 2-2 0,6-4-33 16,8-5-15-16,6-7-11 0,5-6-72 15,0-8-306-15</inkml:trace>
  <inkml:trace contextRef="#ctx0" brushRef="#br0" timeOffset="4435.25">12055 11885 23 0,'3'0'26'0,"-3"1"101"15,0-1-77-15,0 0-15 0,0 1-1 16,0-1 2-16,0 2-12 0,0 0-11 15,0 1 6-15,0 2 9 0,0 2-3 16,0 2-3-16,0-1-4 0,0 4 1 16,0 6 0-16,0 3-4 0,-3 6 1 15,-1 9-3-15,0 7-5 0,0 7 12 16,4 7-2-16,-2 12-12 0,2 9-3 15,0 10 27-15,-2 10-16 0,2 2-8 16,0 5-1-16,2 1-1 0,6 0 4 16,3-5-4-16,1-10-1 0,2-11 3 0,1-9-1 15,-5-12 0-15,3-4-1 0,-5-6-2 16,-2-7 2-16,-2-8-3 0,-2-7-1 15,0-6 1-15,0-8 1 0,-2-4-2 16,3-2 0-16,-3-4 0 0,0-1 1 16,0 0 0-16,0 0-1 0,0-2-1 15,0 0 6-15,0 0-1 0,0 0 0 16,0 0 3-16,-3 0-5 0,-5 0-1 15,2 0-1-15,0-3 1 0,2 0-1 16,-3-4-1-16,5 1-9 0,0-2-4 0,2-3-12 16,0-5-15-16,0-7-15 0,4-10-29 15,-1-9-96-15</inkml:trace>
  <inkml:trace contextRef="#ctx0" brushRef="#br0" timeOffset="5924.33">12157 11999 1 0,'-4'1'49'16,"4"1"19"-16,0-2 41 0,-5 0-69 15,5 0 2-15,0 0 6 0,0 0-15 16,0 0-5-16,0 0-6 0,0 0-14 16,0 0-4-16,0 0-3 0,5 0 10 15,7 0 5-15,0 1-3 0,5 1-2 16,4-1-2-16,3-1-1 0,9 0 4 0,9 0-5 15,3 0-1-15,9 0 0 0,10 0-5 16,4 0 7-16,3-2-2 0,1 2-4 16,0 0-1-16,1 0 1 15,5 1-2-15,7 2-2 0,8-2 2 0,4-1 2 16,4 0-1-16,1 0 0 0,-3-5-1 15,0-2 2-15,-4-3-2 0,0 0 1 16,0 0-1-16,-4-1 2 0,-6 2-1 16,-6 3 0-16,-13 0-2 0,-10 3 3 15,-11 0 0-15,-10 1-2 0,-2 0 0 0,-10 2 3 16,-2-2-1-16,-7-1-1 0,-1 3-1 15,-5-3 4-15,-2 2-3 0,2-1 1 16,3-4-2-16,-3 1 2 0,4 0 0 16,-3 0-1-16,-1-1 0 0,-2 3 1 15,2-1 0-15,-1-1-2 0,3 1 0 16,0 0 0-16,7-2 0 0,-1 2-1 15,3 0 1-15,-3 2 0 0,7-1 0 16,0 3-1-16,2 0 1 0,-7 0 0 16,-5 0 0-16,-9 0-2 0,-4 0 0 0,0 2 2 15,0 1 1-15,0 1-1 0,0-1 1 16,0 0 3-16,-4 1-2 0,-2 0-1 15,1-3 1-15,1 0 1 0,4 0-2 16,0-1-1-16,0 0 0 0,0 0 1 16,0 0 1-16,0 0 1 0,0 0-1 15,0 0 7-15,0 0 3 0,0 0-3 16,0 0-2-16,0 1 0 0,0-1 0 15,-2 1 0-15,0 2-4 0,-2-2 1 16,-2 2-4-16,2 3-1 0,-3 0 0 0,3 4 2 16,-2 4-1-16,0 5-1 0,0 1 0 15,2 7 3-15,-5 3-2 0,7 5-1 16,-2 7 0-16,4 8 2 0,0 4 0 15,0 7 1-15,4 5-2 0,5 6 1 16,-3 8 1-16,2 4-2 0,2 4 0 0,1 1 3 16,3-3 1-16,3-4 1 15,-1-2 2-15,3-6 2 0,-1-6-4 16,1-5 2-16,-2-6-1 0,-1-8 1 15,-1-2-4-15,1-4 2 0,-1-4-4 0,-3-4 5 16,-2-3-4-16,1-4-1 0,-7-4 2 16,0-2-1-16,-2-1-1 0,-2-5 0 15,0-1-1-15,0-1 1 0,0-2 1 16,0 0-2-16,0-1-1 0,0-2 2 15,0-3 0-15,0-2-2 0,0-3 0 16,0 0 2-16,0-1 0 0,0 1-1 16,0-1-1-16,0 0 2 0,2 2 0 15,-2-2-3-15,0 0 1 0,0 0 0 16,0 0 0-16,0 0-1 0,0 0 1 15,0 0 0-15,0 1-1 0,0 2 0 0,0-1 0 16,-4 2 3-16,-4-1-1 0,-1 0-1 16,5 1 2-16,-4-4-2 0,0 1 2 15,2-1-2-15,-7 0 2 0,1 0-2 16,-1 0 1-16,-3 0 1 0,-5 0-2 15,-4-3 2-15,-6-3-1 0,-4-1-2 0,-6-1-2 16,-7-1 1-16,-5-1 0 0,-7 0-7 16,-9-1-2-16,-13 3 4 15,-11 2-5-15,-15 1 4 0,-6 4 4 16,-5 1 5-16,-5 0 0 0,-5 0-3 0,-5 3 2 15,0 3 2-15,-3 1 0 0,1-2 1 16,6 0-2-16,3 1 4 0,8 2-3 16,3-2-2-16,6 2 8 0,9-4 0 15,16-1 1-15,23-1-1 0,23-2-1 16,18 0 2-16,13 0 1 0,6 0-5 0,2 0-3 15,0 0-2-15,0 0-2 0,6 0-2 16,11 0 1-16,1 0 4 0,3 0-14 16,4 0-15-16,2 0-22 15,0 0-13-15,1 0-26 0,-5 0-89 0</inkml:trace>
  <inkml:trace contextRef="#ctx0" brushRef="#br0" timeOffset="7064.4">12496 12631 19 0,'0'0'142'0,"0"0"-107"15,0 0 5-15,0 0 17 0,0 0 0 0,0 0-16 16,0 0-12-16,0 0-6 0,0 0 1 16,0 0-11-16,0 0-2 0,0 9-2 15,0 5 11-15,0 5-7 0,0 5-6 16,-4 5 2-16,-1 3 1 0,-1 1 17 15,-2-2-10-15,4-3-7 0,-2-3-7 0,4 3 0 16,-5-1-1-16,1-1 18 0,-2-7-8 16,2-5-9-16,2-5-1 15,2-3 1-15,-1-4-2 0,3-2 4 16,-2 0 2-16,2-2 4 0,0-13-8 0,0-4-4 15,0-7 2-15,5-5 1 0,5-3-1 16,4-4-1-16,1 0 2 0,1-5-1 16,3-1 0-16,2 0-2 0,1 0 1 15,-1 4 1-15,4 3-2 0,0 7 0 16,-5 6 1-16,3 6 0 0,-4 9 0 0,-7 4 1 15,0 5 1-15,-3 0 0 0,-3 5-3 16,-2 8 1-16,-2 7 2 16,-2 6-3-16,0 1 2 0,-8 4 0 15,-5 2 0-15,-3 1 1 0,-1-2-2 16,1 1-2-16,-1-5 0 0,3-4 0 0,1-4 4 15,3-7-8-15,2-4-4 0,4-4 0 16,0-3-1-16,4-1-1 0,0-1 1 16,0 0-3-16,0-5-8 0,0-8-5 15,6 1 12-15,2-3-1 0,2 2 4 16,1 2 4-16,-3 4 3 0,0 1 5 15,1 4-1-15,-1 2 0 0,0 0 2 16,0 8 6-16,1 6-1 0,-3 5 4 0,2 1 4 16,-4 4 3-16,2 1 20 15,1 1-26-15,-7-3-4 0,4-2 6 0,-4-2-7 16,4-4-5-16,0-1-2 0,2 1 1 15,-2-6-4-15,7-2-19 0,1-2-15 16,0-3-26-16,5-2 4 0,0 0-245 16</inkml:trace>
  <inkml:trace contextRef="#ctx0" brushRef="#br0" timeOffset="7992.45">12942 12915 90 0,'2'-4'174'15,"5"-4"-132"-15,-1-2 1 0,4-3 4 16,0-1-7-16,5-3-10 0,1-3-3 16,-1-2-3-16,-1-3-5 0,5-2 4 0,-3-1-7 15,5-1-1-15,-2-1-2 0,-3 0-3 16,-1 4 0-16,-3 2-5 0,-4 7 6 15,-3 6-3-15,-5 6 3 16,2 1-2-16,-2 2-2 0,0 2 1 0,2 0-5 16,-2 0 1-16,0 0-3 0,0 0-3 15,4 2-1-15,-2 9 5 0,2 1 0 16,-2 6 0-16,0 2-2 0,4 0 2 15,-4 5-2-15,0 2 0 0,3 1 0 16,-1 4 0-16,-2-1 0 0,2 2 2 0,4 0-3 16,-2 0 0-16,3-4 3 0,-5 0-1 15,2-1-2-15,2-5 1 0,-4-2 1 16,1-6-1-16,-5-2 0 15,0-4-1-15,0-6 1 0,0-1-1 0,0-2 1 16,-9 0 1-16,1 0-1 0,0-5 0 0,-5-6-1 16,1-1 0-16,-5-2 1 15,3-3-3-15,-3 0 1 0,1-4 2 16,-3-1 0-16,3-2-5 0,3 2 2 15,3 5 2-15,2 4 1 0,4 3 0 16,2 5 0-16,2 2 0 0,0 1-3 0,6-1 0 16,8 2 0-16,5-3 0 0,4 1 3 15,5 0-1-15,-1-2-3 0,4 1-8 16,0-1 1-16,2 0 5 15,-2-2 1-15,3 0 4 0,-1-1 1 0,0 2 0 16,0-1 0-16,-6 4 1 0,-3 2 2 16,-5 1 0-16,-4 0 1 0,-7 0-3 15,-4 2 1-15,-4 4 7 0,0 1-1 16,0 2-2-16,0 1 3 0,-4 3-2 15,-7 0-1-15,-1 1 6 0,2-1-5 0,1-1 1 16,1-1-3-16,4-4-1 0,2-2-2 16,2-3-3-16,-2-2 0 0,2 0 3 15,0 0-3-15,2 0 0 0,12-10 1 16,1-7 2-16,6-4 0 0,-1-2-4 15,5-2-2-15,-2 3-4 0,4 1 3 16,-9 4 2-16,-1 4-2 0,-1 6 5 16,-7 3-1-16,-3 4 0 0,-4 0-1 15,-2 0 0-15,2 4 2 0,0 3 3 16,0 5 1-16,-2-1 1 0,0 0 4 0,0 0-3 15,0-1-5-15,2 0-1 0,0-4 2 16,4 1-1-16,9-4-1 0,3-2 2 16,9-1 0-16,13-5 0 0,7-11-3 15,5-2 1-15,-3-3-3 0,-3 2-1 16,-9 3-1-16,-6 3 3 0,-6 4 2 15,-8 4 0-15,-11 2-1 0,-2 3 0 16,-4 0 1-16,0 0 1 0,0 13 3 16,-8 3 4-16,-9 7 1 0,-2 3 0 15,3 3-3-15,-1-1-7 0,5 0 2 0,2 1-1 16,1 0-1-16,9 3-12 0,0 1-5 15,7-1 2-15,13 1-48 0,1-8-79 16,4-7-180-16</inkml:trace>
  <inkml:trace contextRef="#ctx0" brushRef="#br0" timeOffset="15345.87">12874 11913 15 0,'8'2'30'0,"-6"1"-29"15,2 0-6-15,-1-2 102 0,-3 0-47 16,0-1-49-16,0 0 4 0,0 0 23 15,0 0 4-15,0 1-1 0,0-1-4 0,0 0-5 16,0 0-6-16,0 0 0 16,0 0 3-16,0 0-2 0,0 0-5 0,0 0 6 15,0 0 1-15,0 0-4 16,0 0-1-16,0 0-4 0,0 0-1 0,0 0-1 15,0 0 1-15,0 0-3 0,0 0 1 16,0 0-6-16,0 0 1 0,0 0 0 16,-5 0 3-16,5 0 2 0,-2 0-5 15,0 0 3-15,0 0 5 0,-2-1-3 16,2-2-4-16,0 0 0 0,0 0 1 0,-2-1-1 15,2-1-3-15,-5 0 1 0,3-2-1 16,0-1 2-16,-2 0-2 0,0-1 2 16,0-1 2-16,-3-2-1 15,1-1 0-15,4-1-4 0,-2 0 7 0,0 0-2 16,-5 1-2-16,3-2-2 0,-7 2 1 15,5 0 2-15,-4-2-5 0,1 4 3 16,-1 0 0-16,3 0-1 0,-3 0 0 16,4 0 0-16,-1 2 2 0,3 1-2 15,0 1 0-15,0-2 0 0,1 0 1 0,1 2-1 16,2-1 0-16,2 2 0 0,-4 0 0 15,4-1 0-15,-5 1 0 0,5 1 0 16,-2 1 1-16,0-1-1 16,2 0-1-16,-4-2 1 0,-2-1 1 0,-1-2-1 15,-1-1-1-15,-7 1-1 0,3 0 4 16,2 3-2-16,1-1-2 0,5 3 3 15,0 1 0-15,4 0-1 0,-2 2 0 16,2 0 0-16,-1 1 1 0,3 0-1 16,0 1-1-16,0 0 1 0,0 0 1 15,0 0-2-15,0 0-5 0,0 0 2 0,0 1 1 16,0 5 3-16,0 2-3 0,3-3 0 15,3 2-4-15,-4 0-12 0,4-3-1 16,2 0-5-16,-2 1-6 0,3-3-17 16,-1-1-48-16,-4-1-127 0</inkml:trace>
  <inkml:trace contextRef="#ctx0" brushRef="#br0" timeOffset="15966.91">12547 11511 15 0,'0'0'55'0,"0"0"3"16,0 0 14-16,0 0-14 0,0 0-13 16,0 0-13-16,0 0-10 0,0 0-13 0,9 1 14 15,3-1-6-15,0 1-7 16,1 0 0-16,-1-1-4 0,7 2 2 15,-3 0-1-15,3 0-1 0,0 1-1 0,3-1 2 16,-1 1-3-16,4 0 1 0,0 3 7 16,-1-2 2-16,3 2-8 0,0-3-3 15,2-1 1-15,0 1-1 0,-2 0-3 16,-2 0 0-16,-2-1 1 0,-3 0 0 15,-1-1-1-15,-3 2-2 0,-1-2 3 0,-3 0 1 16,1 0-3-16,-3 1 0 0,-4 0 1 16,0-1 0-16,-4-1-3 0,0 1 2 15,-2-1 0-15,0 0 2 16,0 0-1-16,0 0 0 0,0 0 1 0,0 0 1 15,0 0-1-15,0 0 0 0,0 0-1 16,0 0 3-16,0 0-2 0,0-2-1 16,-2 1 3-16,-2-2-2 0,-4 2-4 15,4 0 1-15,0 0 2 0,0 1-2 16,2 0-4-16,-1 0-11 0,3 0 0 15,0 0-5-15,0 0-6 0,0 0-7 0,-2 0-12 16,2 2-14-16,-2-2-14 0,-2 0-18 16,4 0 1-16</inkml:trace>
  <inkml:trace contextRef="#ctx0" brushRef="#br0" timeOffset="16373.93">13041 11557 20 0,'-2'-3'44'0,"0"1"29"0,0-4-20 15,0 0-15-15,-2-1-5 0,4-1 1 16,-2 0-9-16,2-3 3 0,-2 0-8 0,2-5-2 15,0-2-3-15,-2-1-3 0,0-1 4 16,2-2-3-16,-2-3 1 16,2-3-7-16,-4-2-3 0,-1-2-3 15,1 1 12-15,2 0-7 0,0 1-2 0,0-2 0 16,-2 2 1-16,4-1 1 0,-4 4-2 15,0 4 3-15,4 1-6 0,-2 1 1 16,2 2-1-16,0-1 3 0,-2 2-3 16,-3 3 1-16,3 1 1 0,-2 0-2 15,0 1 3-15,4 2-1 0,-2 1 0 0,-2 1 0 16,2 1-4-16,2 5 3 0,0 1-3 15,0 2 1-15,0 0 1 0,0 0-6 16,0 0-1-16,0 0 3 0,0 0 2 16,0 0-8-16,0 0-2 0,4 0 0 15,-2 0-2-15,0 0-6 0,0 2-2 16,0-1-2-16,0-1 0 0,0 0-6 15,-2 0 3-15,7 0 1 0,-5 0 1 16,2 0 3-16,0-1 1 0,-2-3 17 16,0 0 4-16,-2-1-5 0,0 1-10 0,0-1-32 15,0 1-16-15,0 2-37 0</inkml:trace>
  <inkml:trace contextRef="#ctx0" brushRef="#br0" timeOffset="18587.06">13846 11996 35 0,'0'0'27'0,"0"0"-8"0,-2 0 10 15,2 0-7-15,0 0-5 0,0 0-4 16,0 0-3-16,0 0 2 0,0 0-1 16,0 0-3-16,0 0 5 0,0 0 5 15,0 0 3-15,0 0-1 0,0 0 0 16,0 0-1-16,0 0 2 0,0 0-7 15,0 0-2-15,0-3-5 0,0 2 1 0,0 0 2 16,0 0-8-16,0-1 1 0,0 0 2 16,2 2-2-16,0-4 0 0,-2 3-2 15,2-3 3-15,2 0-1 0,-2-1-2 16,2 0 3-16,0-1 0 0,-2-1 4 15,4-2-5-15,1 1-1 0,-1-2 0 0,2 0 0 16,5-1-1-16,-3-2 0 16,2-3 2-16,3-2-2 0,3-3-1 15,-1 0-2-15,1-1 7 0,-1 0-3 16,2-2 0-16,-3-1 4 0,3 1-3 0,-3 0 1 15,5 1-1-15,-2 3-1 0,-1 0-3 16,-1 4 1-16,-3 1 0 0,-1 4 1 16,-1 0 3-16,-2 2-2 0,1-1-2 15,-3 0 1-15,2-1 4 0,3 1-3 16,-3 0-3-16,-2 2 1 0,1 0 2 0,-3 3-1 15,-2 0-2-15,0 1 3 0,-2 3 0 16,-2 1 2-16,0 0 1 16,0 0 3-16,0 0-4 0,0 0 0 15,0 0-2-15,0 0-1 0,0 0-1 0,0 0-1 16,0 0 1-16,0 0 0 0,0 1 0 15,0-1 0-15,0 0 0 0,0 0 0 16,0 0 2-16,0 0-2 0,0 0 0 16,0 0 1-16,0 0 1 0,0 0 0 15,0 0-4-15,0 0 6 0,0 0 0 0,0 0-2 16,0 0-2-16,0 0 0 0,0 0 0 15,-2 0-2-15,-2 0-3 0,2 0 3 16,0 1 3-16,2 1-6 16,-2 0 2-16,2-1 3 0,-2-1 1 0,2 0-1 15,0 0-1-15,-2 0 2 0,-1 1 0 16,3-1 0-16,-2 0-1 0,0 0 0 15,-2 0 1-15,0 0-2 0,-2 0-1 16,2 0 2-16,-5 0 0 0,3 0-2 16,0 3-2-16,-2 0 4 0,0 0-2 0,-3 0 1 15,1 0-1-15,0-1 1 0,-1 1 0 16,-5-1 0-16,1 2-3 0,1-2 2 15,-1 1 1-15,-3 1 2 16,1-1-4-16,-6 0 3 0,1 1-1 16,-3 1 0-16,-2 0-3 0,4-1 1 0,5-1 5 15,3 0-2-15,5-1 0 0,2-1 2 16,-1-1 0-16,3 0 2 0,4 0 0 15,2 0 0-15,-2 0-2 0,0 0-2 16,2 0 0-16,0 0 2 0,0 0-2 16,0 0-2-16,0 0-3 0,0 1 1 0,0 4 5 15,-4 0-7-15,4 0-13 0,0-1-9 16,0 0-11-16,0 1-14 0,0-3-51 15,0 0-78-15</inkml:trace>
  <inkml:trace contextRef="#ctx0" brushRef="#br0" timeOffset="19594.12">13910 11589 13 0,'-2'0'71'15,"2"0"-49"-15,-2-1 18 0,-3-2-10 16,5-1-5-16,-2-1-3 0,2 0 3 16,0-2-13-16,0 0-3 0,0-2 1 15,0-1-3-15,0 0 4 0,0-1 2 16,0-1-2-16,0-2 2 0,0-1-6 0,0-4 0 15,-2 3 4-15,-2-4-2 16,2 1 3-16,0 3 23 0,0-1-28 16,0-1 1-16,2 0 1 0,0 0-3 15,0 2 4-15,0 3-6 0,0 0 1 16,0-3-2-16,0 4 1 0,0-1-2 0,0 1 4 15,2-1-4-15,-2-2 2 0,0-2-1 16,2 1 2-16,-2 0-6 0,0 0 4 16,0 1-2-16,0 1 4 0,0 1 0 15,0 0-5-15,0 2 0 0,0-1 3 16,0 2 0-16,0 1 0 0,0 1-1 0,0 0 0 15,0 1 1-15,2-2 0 16,0 2-2-16,-2 0 1 0,4 2-1 16,-4-2 1-16,2 1 0 0,-2 0-2 15,0 0 3-15,0-3-3 0,0 1 1 0,0 1 1 16,0-5-1-16,0 3-2 0,0-2 2 15,0-1 1-15,0 3-2 0,0-1 0 16,0 2 1-16,0 1 1 0,0-1-1 16,0 3-2-16,0-3 1 0,0 2 1 15,0-1-3-15,0-1 2 0,0 1 0 0,0 0 2 16,0 0 1-16,0-1-2 0,0 0 0 15,0 1 4-15,0 0-3 16,0 3-2-16,0-1 3 0,0 5 1 16,0-1-1-16,0-1-1 0,0 2-2 0,0-1 4 15,0 0-1-15,0 0-1 0,0 1 0 16,0 0 0-16,0-1 3 0,0 0-3 15,0 1 2-15,0 0-1 0,0 0-3 16,0-1 1-16,0 0-1 0,0 0 2 16,0-2-1-16,0 1-2 0,0-1 1 0,0 0 0 15,0 1 0-15,0-1 0 0,0 2 0 16,0 1 1-16,0-1 0 0,0 1-1 15,0 0 1-15,0-1 0 16,0 1-1-16,0 0-1 0,0 0-2 0,0 0 0 16,0 0 3-16,0 0-2 0,0 3 1 15,0 2 1-15,0-2-6 0,0 2-12 16,0 1-10-16,7 1-19 0,-3-4-34 15,-2-3-187-15</inkml:trace>
  <inkml:trace contextRef="#ctx0" brushRef="#br0" timeOffset="26399.51">10673 11537 74 0,'0'0'-22'0,"0"0"93"15,0 0 27-15,0 1-55 0,0-1-15 16,0 0 8-16,0 0-21 0,0 0 1 0,0 0-3 16,0 0 4-16,0 0-5 15,0 0-1-15,0 0-2 0,-3 0 2 16,3 0 4-16,0 0 0 0,0 0-10 15,0 0 0-15,-2 0-1 0,2 0 0 0,0 0-3 16,0 0-3-16,0 0 1 0,0 0-1 16,0 0-3-16,5 0 1 0,9 0 6 15,3 0 0-15,3-4 0 0,-1-2-2 16,4 1 0-16,3-2 0 0,3 1 3 15,4-1-6-15,5-2 4 0,3-2 2 0,11 0-2 16,3 0 11-16,5-3-9 0,7 1 0 16,-1-1 0-16,6 1-2 15,-2 1-1-15,1 2 4 0,-3 1-2 16,-4 1-1-16,-4 0-1 0,-6-1 2 0,-5 2 2 15,-5-1 0-15,-5 1-3 0,-4 1 9 16,0-2-1-16,0 1-2 0,0-1 2 16,-1 0-1-16,-8-1-4 0,3 2-2 15,-6-3 1-15,2 2 2 0,-4 0-1 16,-3-3-1-16,-3 3-2 0,-3-1 4 15,-4 4-1-15,-4-1 0 0,-1 0-2 0,-3 1 3 16,0 1-2-16,0 2 0 0,0 2 2 16,0-1-2-16,0 1 0 15,0 0-4-15,0 0-1 0,0 0 1 16,0 0-3-16,4 0-2 0,-2 0 3 0,4 0 4 15,-4 0 0-15,-2 0-2 0,0 0 1 16,2 0 1-16,0 0-1 0,-2 0 0 16,0 0 0-16,0 0 1 0,0 0-1 15,0 0-1-15,0 0 1 0,0 0 1 16,0 0-1-16,2 0-1 0,0 0-1 0,-2 0 3 15,6 0-1-15,-3 0 0 0,-3 0 0 16,2 0 0-16,-2 0 0 0,2 0-1 16,-2 0 1-16,0 0 0 15,0 0 0-15,0 0 0 0,0 0-2 0,0 0-2 16,-2 0-1-16,-7 2-9 0,3 3-3 15,-2 1-11-15,2-1-15 0,2-1-36 16,1-3-123-16</inkml:trace>
  <inkml:trace contextRef="#ctx0" brushRef="#br0" timeOffset="26959.54">12037 11067 42 0,'-4'-2'47'0,"2"2"14"15,-2-2-1-15,1 2-11 0,1 0-5 16,2-1 0-16,0 1-12 0,0 0-3 15,0 0-11-15,0 0-12 0,0 0-5 16,9 0 8-16,9 3 2 0,1 2-2 16,6-1-4-16,-1 1-4 0,3 1 1 15,2-1-1-15,2 1 0 0,-2 0 0 16,2 0-1-16,-6 0 0 0,2 2 0 15,-11-2 0-15,1 2 0 0,-5-1 0 16,-3 2 0-16,-5 1 0 0,-4 0 0 0,0 2-1 16,-2 2 3-16,-9 1 0 0,-1 4-4 15,0 0 1-15,-3-4 1 0,3 6-2 16,-3 1-5-16,1-2-2 0,-3 1 10 15,5-5-4-15,-3-1-16 0,3-2-19 16,-3 3-37-16,1 2-22 0,4 0-78 0,-5 0 176 16</inkml:trace>
  <inkml:trace contextRef="#ctx0" brushRef="#br0" timeOffset="28327.62">7245 11238 2 0,'0'0'31'15,"2"0"65"-15,-2 0 30 0,0 0-91 16,0 0 8-16,0 0-1 0,0 0-5 15,0 0-9-15,0 0-9 0,0 0-7 0,0 0 1 16,0 0-5-16,0 0 6 0,0 0-1 16,0 5-4-16,0 8 10 15,0 6 3-15,0 7-8 0,0 2-1 16,0 3-6-16,0-1-2 0,-4-1-4 0,2-1 1 15,2 1-1-15,0-1 1 0,-2-2-2 16,2-4 1-16,0-1-1 0,0-5 1 16,0-4-1-16,2-3-2 0,2-4-5 15,0-2-13-15,5-3-6 0,-1 0-17 16,2-9-9-16,5-12-40 0,-7-6-150 0</inkml:trace>
  <inkml:trace contextRef="#ctx0" brushRef="#br0" timeOffset="28653.62">7167 11055 194 0,'-6'0'131'16,"1"0"-113"-16,3 0 0 0,2 5 11 16,0 7 8-16,2 4-6 0,11 2-8 15,1 2-1-15,9 1-7 0,6 2-2 0,4 1-8 16,4 2-2-16,0 4 1 0,1 1-3 15,-3 2-1-15,-2 4 1 0,0-3-2 16,-2-3 2-16,-2-1-1 0,-4-1 1 16,-5-3-5-16,-5 1 2 0,-7-4 1 15,-8-1-1-15,0-1 1 0,-6-5 2 16,-9 0-1-16,-1-4 1 0,-7 0 0 15,0-2 1-15,-3-2-1 0,-1 0 0 16,2-3 1-16,0-5-1 0,6 0-3 16,3 0 3-16,3 0 1 0,3-1-1 0,4-3-2 15,4-1 0-15,2 1 0 0,4-1-24 16,8 1-9-16,7-1-5 0,2 0-26 15,-1 2-57-15,-3-4-78 0</inkml:trace>
  <inkml:trace contextRef="#ctx0" brushRef="#br0" timeOffset="29747.7">8002 11496 28 0,'0'-6'14'16,"0"-2"165"-16,0 1-127 0,-4-1-5 15,-5 1 8-15,-1-1-16 0,2 0-5 16,-7 1 1-16,1 1-4 0,-3 0-6 16,-5 4-5-16,3 2-4 0,-6 0 5 15,-2 0-2-15,0 9-6 0,-1 6 7 16,1 5-5-16,4 3-2 0,2 1-3 15,11-1-5-15,8-2 0 0,2-2-5 16,6-1-1-16,8-4 1 0,9-2 1 0,0-5 0 16,6-2-1-16,4-5 2 0,-2 0-3 15,2-2 1-15,0-9 0 0,-6 0-5 16,-2-1-1-16,-5 0 1 0,-5 0 0 15,-7 1 2-15,0 1 0 0,-5 5-1 16,-3 0 2-16,0 3 1 0,0 2 4 0,0 0-3 16,0 0 0-16,0 0-3 15,0 3 0-15,-5 8 2 0,-1 2-1 16,2 1 0-16,0 0 1 0,4-1 1 15,0-2-2-15,0 1 0 0,0 0 1 0,8-2-1 16,3-3 1-16,3-2 0 0,-2-4 0 16,3-1-1-16,1 0-7 0,3-7-5 15,4-8-3-15,-3-3 4 0,1-2-19 16,-6-1 9-16,-3-3 8 0,-2-1-8 15,1-3 12-15,-1 0-4 0,-4 0-1 0,0-2 4 16,-4-3 8-16,1-4-1 16,-3-3 1-16,2-2-2 0,0 2-4 15,0 5 8-15,-2 10 2 0,2 2 2 16,0 8 0-16,-2 2 9 0,2 4 2 0,-2 2 0 15,2 6 0-15,-2 0 4 0,0 1-3 16,0 0-2-16,0 0-5 0,0 0-3 16,0 0-5-16,0 3 2 0,0 6 7 15,0 6-3-15,0-2-3 0,0 2 1 16,0 3-2-16,0 1 0 0,2 2 0 0,0 4 0 15,4 3 0-15,-2 3-2 0,1 2 3 16,-1 1-1-16,-4 0-1 0,0 0 1 16,0-1-1-16,0 0-1 15,0-5 0-15,-2-3 2 0,2-1 0 0,0-5-2 16,0-3 2-16,0-6-1 0,0-7 1 15,0-2-1-15,0-1 1 0,0 0 2 16,6-2 2-16,2-10-4 0,5-2-6 16,-1-2 2-16,2-1-1 0,1 0 2 15,-1 0-2-15,5 2-3 0,2 3 0 16,1 3 1-16,3 1 0 0,4 2 3 0,-2 3 2 15,-2 1-1-15,2 0 0 0,-3 1 1 16,-1 0 2-16,-4-1-1 0,-3 0-1 16,-7 2 1-16,-1-1 3 15,-4 1-4-15,-2-1 3 0,-2-4 10 0,0 1 7 16,0 0-13-16,0-4 4 0,-2 4 4 15,-2-2 1-15,-6 3-4 0,1 0 1 16,-3-1-2-16,-1 4 3 0,-3 0-3 16,-1 0-2-16,1 7 4 0,-3 5-3 15,1 5-2-15,1 2-1 0,5-1-1 0,6-1 1 16,1-3-6-16,5 0 0 15,0-3-2-15,13-1 4 0,1-4-2 0,7-4 0 16,2-2 0-16,4-1 0 0,1-11-2 16,3-4-6-16,-4 1 0 0,-2-2 0 15,-4 0 2-15,-9 0 6 0,-3 2-5 16,-3 1 3-16,-4 2-1 0,-2 5-1 15,0 1 6-15,0 5-2 0,0 1 2 16,-6 0-5-16,-5 7 2 0,3 7-1 16,0 5 2-16,2 1 0 0,1 4 1 0,3 0-1 15,2 0-1-15,0 5-3 0,7 0-4 16,7 0-31-16,7-2 21 0,6-3-52 15,1-6 9-15,3-1-37 0,0-7-136 16</inkml:trace>
  <inkml:trace contextRef="#ctx0" brushRef="#br0" timeOffset="30731.75">7187 12497 33 0,'7'-1'6'0,"-3"0"93"16,4-2 19-16,-4 2-77 0,2 0 13 16,1 0-4-16,1 1-20 0,0 0-2 15,-4 0-6-15,2 8 0 0,1 3-5 16,-1 4 3-16,-2 4-4 0,-2 1-2 15,0 4 0-15,-2 2-4 0,0 1-5 0,0 1 4 16,0-2-3-16,-4 1-4 0,-2-5 2 16,2-4-2-16,-1-4 4 15,1-4-5-15,2-4 1 0,2-3 0 16,-4-1 2-16,2-2 4 0,0 0-1 0,-2-3 1 15,0-11-7-15,0-5 1 0,2-5-3 16,-3-2 0-16,5-4 3 0,0 1-3 16,0-7 1-16,5-4 0 0,1-3 0 15,4-3-1-15,0-1 0 0,5 2 2 16,3 6-2-16,5 6-2 0,4 8 0 0,2 4 2 15,0 7 0-15,2 5-1 0,-8 4 0 16,-3 5 1-16,-3 0 1 16,-1 0 1-16,-7 12-3 0,-1 2 2 15,-8 6 1-15,0 4-2 0,0 1 1 0,0 0 2 16,-4 0-2-16,-4 3-1 0,-3-3 0 15,1 1-1-15,0-3-1 0,-5-2 2 16,5 0 0-16,-1-3 1 0,1-3 1 16,2-1-2-16,2-3 1 0,-1-3 0 15,5-3 0-15,2 0-2 0,0-3 0 0,0-1 0 16,0 0-3-16,4-1 0 0,5 0 4 15,3 0-3-15,-2-2-2 0,7-2 2 16,-2 1-5-16,1 3 4 16,1 0-2-16,3 0 4 0,-1 0 3 0,-1 5-2 15,-1 0 0-15,-3 2-4 0,-3 0 2 16,-1 2 5-16,-2-1-2 0,1 1-1 15,-7 1 1-15,0-1 1 0,-2 0 2 16,0-1-2-16,0 2 1 0,-4-1-1 16,-5 1 4-16,-1-1-1 0,-2-2 2 15,-1 2 3-15,-3-1 2 0,-1-1 0 0,-1 0 0 16,-1-2-3-16,2 3-4 0,5-3 0 15,2 0-2-15,6-4-1 0,-1 0 0 16,5-1 1-16,0 0-5 16,0 0-6-16,0 0-14 0,0 0-4 0,11 0-6 15,5-1-15-15,1-7-38 0,-1-2-86 16</inkml:trace>
  <inkml:trace contextRef="#ctx0" brushRef="#br0" timeOffset="31435.79">7870 12527 33 0,'0'-1'4'0,"0"-3"178"16,0 1-117-16,0-2-26 0,-3 0 11 15,-1 3-14-15,2-2-4 0,0 2-2 16,-2 2-8-16,4 0 1 0,-4 0-5 16,4 0-1-16,-4 0-1 0,0 0-4 15,2 6-2-15,-5 1-3 0,1 4 2 0,2 0 0 16,2 3-1-16,0 1-3 0,-2 1-3 15,4 0 2-15,0-1-2 0,0-3-1 16,0 0-1-16,8-3-1 0,2-1 3 16,3-3-1-16,7-1-2 0,1-4 3 15,6 0 0-15,4-6 0 0,2-8 0 16,2-2-1-16,-4-3 0 0,0-2 0 15,-8 1-2-15,-2 0 1 0,-7 3 1 16,-6 0 0-16,-3 2-3 0,-3 5 4 16,-2 3 2-16,0 3-1 0,-2 2 1 0,-7 2-3 15,-1 0-1-15,0 3 0 0,-3 8 0 16,3 3-1-16,0-1 1 0,5 3 0 15,-1-1-4-15,2 2 4 0,2-2 0 16,2-1-2-16,4-3 0 0,6-2-1 16,11-2 1-16,2-2 2 0,4-3 2 0,4-2-2 15,0 0-2-15,8-5 2 16,-4-4 1-16,0-2-1 0,-4-2 0 15,-6 2-1-15,-6 0 0 0,-9 0 1 16,-2 2 2-16,-6-1-2 0,5 1 2 0,-7 2 0 16,2-1 0-16,2 3 2 0,-4 3-1 15,2-1-2-15,0 3 0 0,-2 0-3 16,4 0 1-16,2 0-2 0,3 1 2 15,-3 5 0-15,2 3 0 0,2 0 1 16,-1 2 0-16,-1 2 0 0,2 1 0 16,3 1-2-16,1 0 3 0,3 2-1 0,1-3-1 15,-3 1 0-15,-5-1 3 16,-2 0-2-16,-4-2-1 0,-2 0 2 15,-2-2 0-15,0 1 2 0,-6-1 1 16,-6-2-1-16,-5-1 4 0,-1 0 4 0,-5-2 0 16,0 2-7-16,3-2 3 0,-3 0 0 15,2-3-8-15,3 2 1 0,-3 0 2 16,2 0-3-16,1 2-8 0,7 1-11 15,1 3-14-15,4 0-24 0,-2 0-30 16,3-3-101-16</inkml:trace>
  <inkml:trace contextRef="#ctx0" brushRef="#br0" timeOffset="34152.94">10741 11585 2 0,'0'-2'23'0,"0"2"-21"0,0-1-5 0,0 0 6 15,0 1-1-15,0-1-1 0,0 1 2 16,0-2 0-16,0 2-2 0,0 0 22 15,0 0 14-15,0 0-19 0,0 0 0 16,0 0 4-16,0 0 4 0,0 0-2 16,0-1 0-16,0 0 1 0,0-1-4 0,0 1-5 15,0 0 0-15,0 0 1 16,0 0 0-16,0-2-3 0,0 2-6 15,0 0 3-15,0 0-4 0,0-1 0 16,0 1-1-16,0 1-1 0,0 0-3 0,-2 0 4 16,-2 0 0-16,1 0 2 0,1 0 3 15,-4 0-1-15,2 0 3 0,0-2-2 16,-4 0 5-16,1 2-2 0,-3 0-3 15,0 0-4-15,-1 0-1 0,-3 0 4 16,0 0-4-16,1 0-3 0,-3 3 0 0,1 0 0 16,1 3-2-16,-3-2-3 0,3 0 2 15,-1 1 2-15,5-2 0 16,0-2-2-16,-3 1 0 0,-1 0 2 15,-3-1-1-15,-6 4-1 0,1 1 0 0,-3 1 1 16,0 1 2-16,4-1-1 0,5-1-1 16,1-2-1-16,1 0 1 0,1 1-2 15,1-2 2-15,-2 0 1 0,-1 0-2 16,-1 0-2-16,-3 0 4 0,0 1-2 15,-1 0 0-15,-1 1 0 0,4 0 0 0,1-3 1 16,-1 2 0-16,1 0-1 0,1 0-1 16,-3 2 2-16,-3 2 0 15,5-1-2-15,-3-1 1 0,5-3 1 16,3 1 0-16,-3-3-2 0,-1 2 0 0,3-2 3 15,-1 1-2-15,1 0-1 0,-2 2 1 16,-5 1 1-16,-2 0-1 0,3 0-1 16,1-1 2-16,3-3-1 0,-1 2 0 15,1-1 0-15,-3 0 0 0,1 1 0 16,-3 1 0-16,0 1 0 0,1 0 0 0,3 0 0 15,5-2 0-15,4-1 0 0,-2 0 0 16,1 1 0-16,-3 1 1 16,4-3-1-16,-2 1-1 0,-1 0 2 0,1-1 0 15,-4 1-2-15,1 0 1 0,-3-2 1 16,3 2 0-16,1 0-3 0,-2 0 2 15,1 2 1-15,1 0-1 0,2-3-1 16,0 1 1-16,1 0 1 0,1-1 0 16,0 2-2-16,0-3 2 0,-3 0 0 15,5 1 0-15,-4-1-1 0,0 0 0 16,0 0 1-16,1 2 0 0,-3-2-2 0,4 3 0 15,-5 1 2-15,-3 1 0 0,4 1-3 16,-1-2 2-16,7-1 0 0,2-3 1 16,0 1-2-16,0-1 2 15,0 1 0-15,-2-1 2 0,4 0-3 0,-4 0 2 16,2 0-1-16,0 0 1 0,-1 0-1 15,1 0 2-15,0 0-2 0,2 0 3 16,-2 0-3-16,2 0-1 0,-2 0 4 16,0 0-3-16,0 0 1 0,2 0-1 15,-2 0-2-15,2 0 3 0,-2 0-1 0,0 0-1 16,2 0 3-16,-2 0-2 0,2 0-1 15,0 0 2-15,-2 0 2 0,2 0-3 16,0 0 1-16,-2 0-1 16,2 0 1-16,0 0-2 0,0 0-1 0,0 0-2 15,0 0 1-15,0 0-7 0,0 0-20 16,0 3-10-16,4 3-7 0,2 2-40 15,-4-4-133-15</inkml:trace>
  <inkml:trace contextRef="#ctx0" brushRef="#br0" timeOffset="39898.28">4909 13136 37 0,'0'0'186'16,"0"-2"-130"-16,0-3-21 0,0 0 14 16,0 0-8-16,0 0-11 0,0 0-4 15,-2 0-2-15,-2 1-1 0,0-1-4 16,0 1-1-16,-4 2-3 0,-5-2 1 15,3 1-3-15,-7 1 1 0,3 2 0 0,-5 0-2 16,-3 0-1-16,-3 13-1 0,-8 5-5 16,-7 9 3-16,-3 10 4 0,-9 7-3 15,-3 9 5-15,-1 8-1 0,6 2 3 16,7 3-4-16,14 0-3 0,12-5-4 15,13-2-4-15,4-6-1 0,19-4 0 16,12-8 1-16,18-3-5 0,11-9-13 16,15-8-10-16,7-5-18 0,9-8-32 15,-4-8-48-15,0-3-300 0</inkml:trace>
  <inkml:trace contextRef="#ctx0" brushRef="#br0" timeOffset="40938.33">5209 13845 46 0,'2'1'7'15,"4"-1"149"-15,-4 0-86 0,5-2-31 16,3-6 12-16,-2-4-17 0,7-4-11 16,-1-4-4-16,1-3 3 0,1-3 6 0,1-3-8 15,1-1 1-15,1-6-5 0,2-3-1 16,-1 1-1-16,-3-3-1 0,-1 0-6 15,1-3 1-15,-7-3-4 16,1 0-1-16,-3-3-2 0,-4 2-1 0,-4 3 1 16,0 6 2-16,0 8-1 0,-4 10-4 15,-2 9 6-15,2 6 10 0,-5 5-5 16,5 1-3-16,-4 17-5 0,-2 14 0 15,-3 12 1-15,3 8 1 0,-5 6-2 16,3 4 1-16,2 4-2 0,1-1 0 0,5-2 1 16,4-4 1-16,0-8-2 0,0-7-1 15,8-1-3-15,5-10-1 0,1-3-3 16,3-8 4-16,1-6-10 0,7-5-8 15,0-6-4-15,2-4 15 0,0 0-10 16,0-10-2-16,0-3-9 0,-5-1 28 16,-1-1-25-16,-7 0 0 0,1 0 19 15,-9 1 4-15,2 1 4 0,-6 2 6 16,1 1 3-16,-3 1 9 0,0 1 3 15,-5 2-2-15,-3 1 0 0,0 0 1 0,-5 4-3 16,1 1-6-16,-2 0-1 0,1 0 3 16,-1 7-1-16,1 4-2 0,3 3 0 15,2 3-4-15,4 2 1 0,4 1-3 16,0 1-2-16,0-1-4 0,10-1 6 15,4-3-2-15,5-4 0 0,0-2-2 16,1-4 0-16,3-1-2 0,0-4 1 16,-5-1 2-16,1-1 4 0,-5-11-3 15,-3-2 3-15,1-4 0 0,-4-3 2 16,-1 0 1-16,-3-2 3 0,-2 2 2 0,-2-1-6 15,0 1 1-15,-4-1 0 0,-5 2-2 16,-1-1 0-16,0 1-3 0,1 3-1 16,1-1 0-16,0 6-1 0,4 5-3 15,0 2-4-15,4 4-7 0,0 1-19 16,0 0-24-16,10 6 13 0,0 2-27 15,1 0-139-15</inkml:trace>
  <inkml:trace contextRef="#ctx0" brushRef="#br0" timeOffset="41482.37">5955 13343 126 0,'-6'-5'167'0,"-2"1"-121"16,4 3 4-16,0 1-12 15,2 0-15-15,-3 4-13 0,5 10-8 0,0 7 4 16,0 6-4-16,0 7 5 0,0 3-4 0,0 6 0 15,0 1 4-15,-4 4-2 16,2-1 0-16,-4-1 1 0,4-5 8 16,-2-3-6-16,2-11-7 0,2-6 2 15,0-9-2-15,-2-5-1 0,2-5 1 0,0-2 0 16,0 0 8-16,0-5-2 0,4-9-12 15,8-2-3-15,1-4-1 0,1 5-2 16,3 1-3-16,1 2 2 0,1 4-8 16,4 0-4-16,-1 3 7 0,5-1-9 15,-2 1 10-15,2 1 11 0,-4-1 2 0,-3 2 2 16,-5 0 1-16,-7-1 1 0,-2 1-1 15,-4 0 7-15,-2-3 19 16,0 1 5-16,0-3-6 0,-4 3 5 16,-4-1 0-16,0 1-3 0,-1 1-11 0,3 1 3 15,0 1-5-15,2 1-4 0,2 1-6 16,2 0-3-16,0 0-6 0,0 9 2 15,4 4 2-15,4 2 0 0,5 1 1 16,-1 2-1-16,-2 2-11 0,5-1 0 16,-3 3 5-16,3-1 5 0,-5 0 0 0,2 1 1 15,-3-3 1-15,-5-3 2 0,-4-2-3 16,0-3 2-16,0-2 2 0,-8 1 3 15,-9-3 5-15,0-2-3 16,-1 0 5-16,-1-5-6 0,1 0 4 0,1 0-7 16,1 0-2-16,-1 0 1 0,7-3-4 15,1-2-2-15,5 1-3 0,4-1-17 16,0 2-23-16,6 0-35 0,5-2-47 15,1 0-205-15</inkml:trace>
  <inkml:trace contextRef="#ctx0" brushRef="#br0" timeOffset="42253.41">6929 13744 28 0,'0'-4'26'0,"-6"-1"231"0,2-1-196 0,-3 0-19 16,-1 0 11-16,-6 1-1 0,-1 3-16 15,-7 2-7-15,-1 0-12 0,-2 9 3 16,4 3-1-16,-1 4-5 0,7-1-5 16,5 2-1-16,6 1-6 0,4-2-1 15,0 0-2-15,4-1-1 0,8-5 1 16,5-1-5-16,1-3-7 0,3-4-6 15,6-2-6-15,-2 0 16 0,-1-3-18 0,-3-8 0 16,-6-1 9-16,-5 1 0 0,-4-1 10 16,0 1 1-16,1 2 3 0,-5 1-3 15,-2 2 3-15,0 4-2 0,0-1 0 16,0 3-4-16,0 0-6 0,0 0-21 15,0 2 8-15,2 4 18 0,2 2-9 16,2-1-22-16,0 0-21 0,5-2-5 16,-1-1 15-16,2-2 37 0,5-2-18 15,-1 0-11-15,1-3 38 0,1-8 38 16,-1-3 8-16,-5-3-7 0,3-4 52 0,-7-5-21 15,2-4-9-15,-1-4-8 0,-3-5-12 16,0-4-12-16,-4-4-9 0,-2-5-1 16,0-2-2-16,-4 0-8 15,0 3 3-15,-2 6-4 0,4 11 3 0,2 11 14 16,-2 11-2-16,-3 6 4 0,5 6-2 0,0 0-13 15,0 6-10-15,0 17 6 16,0 8 4-16,0 9-4 0,0 7-3 16,3 7 2-16,5 5 0 0,0 9-3 15,-2 7 0-15,1 8 0 0,-5 9-2 0,2 6-2 16,0 5 3-16,4 1 13 0,-2-3-5 15,-4-10-4-15,-2-9 12 0,0-13 6 16,-12-12 3-16,0-14-6 16,-7-13 3-16,-2-10-2 0,3-12 6 0,-3-6 0 15,-6-2 0-15,-4-10-4 0,0-8-5 0,-2-5-4 16,4-5-2-16,0-2-4 15,9 0 4-15,1-3-3 0,9 2-1 16,3 1-1-16,7 4-1 0,2 3-3 16,13 5-1-16,6 3-7 0,1 7-12 15,9 2-8-15,7 3-17 0,3 2-22 0,4 0-30 16,3-2-125-16,-3 1-24 0</inkml:trace>
  <inkml:trace contextRef="#ctx0" brushRef="#br0" timeOffset="43146.46">7756 13626 14 0,'2'-3'25'16,"0"1"-2"-16,2 1 2 0,0 0-13 0,0-2-7 15,-4 2 155-15,2-2-131 0,-2 0 3 16,0-1 7-16,3-1-2 0,-3 1-4 16,0-1-1-16,0 0 2 0,0 2-1 15,0-1-5-15,0 3-5 0,-5 1-4 16,-3 0-6-16,-2 0-2 0,-5 9-3 0,-1 8 0 15,1 3-2-15,-1 4-4 0,1 2 4 16,3 2-3-16,-1 1 0 0,7-1-2 16,4-2 0-16,2-2 1 15,0-4-3-15,6-2-1 0,5-1 1 0,3-4-1 16,5-3-10-16,-1-3-9 0,3-5-11 15,4-2-7-15,2 0-13 0,2-1-12 16,-4-8-36-16,-1-4-50 0,-3 1-39 16</inkml:trace>
  <inkml:trace contextRef="#ctx0" brushRef="#br0" timeOffset="43462.48">7971 13763 140 0,'0'-7'77'0,"-8"1"-20"0,-1 1 17 16,-1 2-31-16,-5 1-4 0,3 1-4 16,0 1-9-16,-1 0-1 0,5 9-2 15,0 6-7-15,4 4-6 0,2 1-3 16,2 3-2-16,4 1 1 0,6-3-5 15,7-3 2-15,1-1 0 0,3-5-1 16,4-2-2-16,1-7 4 0,3-3-2 16,-2 0-4-16,-2-5 5 0,-4-8 1 0,-3-2 0 15,-3-3-1-15,-5-1 6 0,-4-2 3 16,-6 1 3-16,0 1-5 0,0 0-4 15,-12 1 0-15,2-1 0 0,-3 2-7 16,-3 0 3-16,3 3-1 0,1 2 0 16,0 5-1-16,7 3-2 0,1 3 0 15,2 1-5-15,2 5-20 0,0 9 2 0,6 5-2 16,9 0-4-16,3 1-17 15,3-1 0-15,2 0-14 0,2-2-31 16,-1 1-60-16,1-2 87 0,0-2 79 0,-4-2-93 16</inkml:trace>
  <inkml:trace contextRef="#ctx0" brushRef="#br0" timeOffset="43814.5">8302 13888 38 0,'6'4'63'0,"-2"-3"7"16,-4 0-7-16,0 2-10 0,0 4-4 15,0 4-11-15,0 2-10 0,0 3-7 16,0 3-2-16,-2 5-10 0,-2 4 2 16,4 4-6-16,0 5 31 0,0 3-28 15,0 2-4-15,0-1 4 0,0-4-2 16,0-3-3-16,0-5 7 0,0-6 1 15,0-5 4-15,-2-4-1 0,-5-5 2 16,-1-5-3-16,2-1 1 0,-2-3 0 0,1 0 2 16,1-9-5-16,-2-6-5 0,4-7 0 15,0-6-2-15,4-3-1 0,0-6 1 16,0-6-2-16,0-2 1 0,0-6-1 15,2-5-2-15,6-7-1 0,2-2 1 16,5-3 0-16,1 3-2 0,5 7-6 0,2 12 3 16,2 14 2-16,-1 12-1 15,-1 10 4-15,-2 6-2 0,-5 4-1 16,-5 0 2-16,-1 9-3 0,-6 8 2 15,-2 5 3-15,-2 2-1 0,0 3 0 0,-10-1 0 16,0 3-1-16,-1-2 0 0,1-1-5 16,0 1-4-16,1 0-12 0,1-1-13 15,4-4-13-15,2-5-1 0,2-3-23 16,0-5-72-16,2-7-117 0</inkml:trace>
  <inkml:trace contextRef="#ctx0" brushRef="#br0" timeOffset="44218.52">8670 14017 56 0,'0'22'128'0,"0"1"-64"16,0 3-29-16,-5 3 50 0,-3-1-39 16,0 0-11-16,-5-2 3 0,3-4-5 15,0 0-7-15,-1-6 3 0,3-4 0 16,0-4-3-16,2-4-3 0,-5-3-4 0,5-1 0 15,-2 0-2-15,-2-10-5 0,-1-7-6 16,-1-2 2-16,6-6-2 0,-3-5-3 16,3-3 0-16,2-5 0 15,0-5-2-15,4-6-1 0,0-5-1 0,8-6 3 16,7-1-3-16,5-2 0 0,5 1-12 15,6 8 1-15,0 10-5 0,2 12 3 16,2 14 3-16,-2 3 1 0,0 10-2 16,-4 3 3-16,-4 2 6 0,-6 0 1 15,-3 8 0-15,-7 7-1 0,-7 1 1 0,-2 3 3 16,0 2 0-16,-2 2-1 0,-7 0 0 15,-3-1 4-15,-3 0 0 0,-1-2-5 16,-5-3 4-16,3 1 4 0,1-2-3 16,3-3-1-16,-1-2-2 15,5-3 0-15,6-1-2 0,2-2-5 0,2-1-11 16,0-1-25-16,0 0-18 0,10-3-19 15,0 0-70-15,1-9-142 0</inkml:trace>
  <inkml:trace contextRef="#ctx0" brushRef="#br0" timeOffset="44771.56">8959 13739 35 0,'2'1'97'0,"0"0"-18"0,0 0-62 16,2-1 47-16,0 0-18 0,1 0-8 16,1 0 1-16,2 0-10 0,-2-1-5 0,2-6 7 15,5-2-8-15,-3-2 1 0,5-4 4 16,-1 0-4-16,1-2-6 0,-1-3-1 15,-4 1-5-15,-1-1-4 0,-3 0 0 16,-4 1-3-16,0 2-2 0,-2 3 0 16,0 2-2-16,-4 3 4 0,-9 6-4 15,3 3-1-15,-6 0 0 0,-1 6-3 16,1 12 1-16,1 4 0 0,-1 4 3 15,1 4 0-15,7 2-2 0,2 1 1 16,4-2 0-16,2 0 0 0,6-4-2 0,8-6 0 16,5-2 2-16,6-8 1 0,1-3-2 15,3-7 1-15,4-1 1 0,-6 0-1 16,4-5-1-16,-2-4-2 0,-6 3 3 15,-4 1-1-15,-7 2 0 0,-4 3-2 16,-6 0 3-16,0 0-1 0,-2 0 1 0,0 0 0 16,0 0 2-16,0-1 3 15,0-1-4-15,-2-3-1 0,0-2 1 16,2-1-1-16,0-3-2 0,0-4-2 15,9-3 4-15,1-2-3 0,4 1 1 0,-5-1 0 16,5 3 1-16,1 3 1 0,1 1-1 16,1 3 0-16,1-1-1 0,-1 4 1 15,-1 4-2-15,1 1 3 0,-1 2-8 16,-1 0-14-16,-3 2-20 0,3 8-21 15,-5-5-30-15,2 2-170 0,3-2 114 0</inkml:trace>
  <inkml:trace contextRef="#ctx0" brushRef="#br0" timeOffset="46746.67">9837 13295 25 0,'2'-3'262'0,"-2"-1"-206"16,0-1-18-16,5 2 10 0,-3-1-1 0,-2 1-7 16,0 2-10-16,0 1-2 0,0 0-2 15,0 0-7-15,0 0-10 0,0 0-3 16,0 9-1-16,-2 5 4 0,-5 3-2 15,5 4 1-15,-2 3-3 0,2 3 0 16,2 3-4-16,-2 1-2 0,2 0 4 16,-2 1-2-16,-2-1-1 0,4-2 1 15,-2 0 0-15,0-4-1 0,0-4-1 16,2-3-3-16,0-4 0 0,-2-1-3 15,0-4-5-15,-1-2-3 0,-1-4-7 16,4-2-7-16,-2 0-6 0,-2-1-5 0,0 0-8 16,-4 0-51-16,-3-8-94 0</inkml:trace>
  <inkml:trace contextRef="#ctx0" brushRef="#br0" timeOffset="46921.68">9738 13562 201 0,'6'-4'102'0,"3"3"-59"0,-1 0 7 15,0 1-4-15,5 0-15 0,-1 0-4 16,7 0-6-16,-3 0-9 0,5 4-5 15,-3 1-2-15,1 0-4 0,-2 1-3 0,1-1 2 16,1 1-7-16,1-2-14 0,3 1 1 16,-4-1-9-16,4-3-39 0,-7 1-14 15,1-2-43-15,-1 0-44 0</inkml:trace>
  <inkml:trace contextRef="#ctx0" brushRef="#br0" timeOffset="47443.71">10135 13576 8 0,'2'-3'4'0,"-2"0"149"0,0-2-21 16,0 2-95-16,0-2 10 0,0 1-1 15,0 3-11-15,0 0-10 0,0 1-2 16,0 0-15-16,0 6-7 0,0 9-1 0,-2 0 1 15,-2 2 0-15,2-1-1 0,-2-1-1 16,2-2 3-16,2-3-1 0,-2-1-1 16,2-4 0-16,0-1 2 0,0-4-1 15,-2 0 2-15,-1 0 2 0,1-5-6 16,0-4-3-16,2-4-3 0,0 0 1 0,0-2-4 15,9 1 0-15,1 0-4 0,-2 1 0 16,5 5-2-16,-1-2-4 16,3 4 0-16,-3 2-4 0,4 0 4 15,1 4 3-15,2 0 5 0,1 0 8 0,-3 0 3 16,-1 0 1-16,-1 0 0 0,-3 0 0 15,3 0 5-15,-7 0 1 0,0 0-1 16,-4 0 3-16,-4-2 8 0,0-2 20 16,0-2-1-16,0 0-10 0,-4 0 0 15,-4 1-1-15,-2 1-6 0,-3 3-2 0,-1 1 2 16,-1 0-5-16,-1 1-1 0,1 10 1 15,-1 0 1-15,3 4-5 0,5 0 3 16,0 2-4-16,4 0 3 16,4-2-5-16,0 2-3 0,0-4-3 0,10-2 2 15,4-5-3-15,3-1 2 0,2-4 0 16,-1-1 1-16,1 0-2 0,-3-1-3 15,1-7 1-15,-7-1-3 0,-2-2 2 16,1 3-1-16,-7 0 4 0,0 0-2 16,-2 4 2-16,0 0-3 0,0 0 2 15,-2 2 0-15,-2 1-4 0,-3 1 1 0,1 0-3 16,0 0 3-16,2 6-2 0,2 2-11 15,0 0-3-15,2 1-6 0,0-1-9 16,4 0-11-16,4 1-22 16,5-3-48-16,3-2-73 0</inkml:trace>
  <inkml:trace contextRef="#ctx0" brushRef="#br0" timeOffset="47860.73">10569 13579 219 0,'-12'-6'76'0,"-3"2"-36"0,5 3 13 15,-4 0-14-15,3 1-10 0,3 0 2 16,-2 10-14-16,3 4-7 0,1 2-1 15,2 1 1-15,2 0-4 0,2 0-3 16,0 1-1-16,4-3-1 0,2-1-1 16,3-4 0-16,3-3-2 0,-4-2-7 15,3-3-5-15,1-2 0 0,0 0-1 16,5-9-11-16,-5-5-5 0,1-5 4 15,-1-1 7-15,1-3 7 0,-3-1 5 16,0-5 8-16,5 1-5 0,-5-4 0 0,2-2-1 16,-3 2-4-16,-5-2 4 0,2-2 5 15,-4 3 2-15,4 6 1 0,-2 6 11 16,1 11 16-16,-5 6-3 0,0 4 8 15,0 0-13-15,0 0-17 0,0 12-2 16,0 9 10-16,0 5-5 0,-3 4-4 16,-1 1-1-16,4 0 0 0,-4 3-2 15,0-1 0-15,4 1-2 0,0-2 3 16,0-6-1-16,0-2-6 0,0-4 1 15,0-5-4-15,0-4-1 0,2-1 3 0,4-4-2 16,-6 0-5-16,2-1-1 0,0-1 5 16,1 1-8-16,-3-1 0 0,2-3-7 15,0 1-14-15,-2-2-39 0,0 0-53 16</inkml:trace>
  <inkml:trace contextRef="#ctx0" brushRef="#br0" timeOffset="48330.75">10681 13585 49 0,'0'0'226'15,"0"0"-167"-15,0-1-51 0,4 0 25 16,4-1 5-16,7-2-10 0,-3 1-13 15,5 1-5-15,1-3-3 0,3 3-1 0,0-1-4 16,1-2-3-16,-3 1 4 16,0 1-2-16,-5-1-2 0,0 1-1 15,-3 0-6-15,-3 2-9 0,0 0-1 16,-4 1-15-16,-1 0-4 0,-3 0 9 0,0 0 15 15,0 0 16-15,-11 0 1 0,-1 0 3 16,1 0 12-16,-1 0-5 0,0 0 2 16,-1 1 9-16,5 0 1 0,2 1 1 15,0 0-3-15,1 2-12 0,1 0-2 16,2 1 1-16,2 3-7 0,0 0-4 0,6 4 1 15,7-4-1-15,-3 3 1 0,3 0-4 16,1 1-9-16,3 2-2 16,-1 2 0-16,1-2 6 0,-3 1 9 15,-4-2-2-15,-5-1 2 0,-1-2-1 0,-4-2 2 16,0 2 8-16,0-1 8 0,-2 0-1 15,-9 1-5-15,1-3 4 0,0-1 0 16,-1 0-7-16,5-3-7 0,0-1 0 16,2-2-1-16,4 0-3 0,0 0-20 15,0 0-28-15,2 0-21 0,8-11-42 0,3-5-191 16</inkml:trace>
  <inkml:trace contextRef="#ctx0" brushRef="#br0" timeOffset="48714.78">11117 12961 14 0,'-17'-10'138'0,"3"0"-19"16,-1 3-90-16,5 1 17 0,0 4-7 15,4 1-9-15,1 1 8 0,1 0-1 16,2 0-20-16,2 12-8 0,0 7 7 15,0 7-6-15,9 6-7 0,7 8-1 16,1 8 1-16,5 3-2 0,-1 3 0 0,-4 3 0 16,-7-1-7-16,0 5-5 0,-6 1-7 15,-2-1 4-15,-2-1 5 0,0-2 6 16,0 0 0-16,-10-4-5 0,-4-6-1 15,-5-3 8-15,-2-4 1 0,-1-6-1 16,1-4 1-16,0-4 1 0,1-5-1 16,1-4-1-16,2-3-3 0,3-5-20 15,0-1-25-15,3-3-73 0,-1-2-112 16</inkml:trace>
  <inkml:trace contextRef="#ctx0" brushRef="#br0" timeOffset="71175.07">5924 15935 211 0,'0'-4'56'15,"0"3"-10"-15,-2-2-1 0,-2 0-9 0,0-1-3 16,4 1-7-16,-2 1-1 0,0 1-6 16,2 1 1-16,0-1-7 0,-2 0-1 15,2 1-3-15,-4 0 3 16,2 0-3-16,-3 0-6 0,1 0 2 0,0 3 0 15,0 3 0-15,0 4 0 0,0 2-2 16,0 2-3-16,2 6 1 0,0 1 1 16,-1 6 0-16,1 8 0 0,0 5-1 15,-6 6 9-15,6 6 6 0,-4-3-7 16,0 2-3-16,1-1 2 0,-1-3 3 0,2-1-5 15,0-7 0-15,4-6-2 0,0-9-2 16,0-5 0-16,4-8-2 0,4-3 0 16,5-6 0-16,-3-2 3 0,7-2 1 15,5-12-1-15,1-6 0 0,4-3-3 16,0-3 2-16,0 0-2 0,-2 2 1 15,-1 0 0-15,-3 5-2 0,-2 2 1 16,-3 5 1-16,-8 4-1 0,1 5 0 16,-9 2 0-16,0 0 0 0,0 1 0 15,0 0-2-15,0 0-2 0,0 5 6 0,2 6-3 16,-2 4 1-16,0 3 0 0,0 0 2 15,0 5 0-15,-2-2-2 0,-4 0 0 16,3-1 0-16,1-1 1 0,2-2-2 16,0-3 0-16,2-2 1 0,5-3-4 15,5-3-18-15,7-3 7 0,1-3-18 16,5 0-11-16,2-7-26 0,2-4 3 15,-2-5-67-15,-2 0-112 0</inkml:trace>
  <inkml:trace contextRef="#ctx0" brushRef="#br0" timeOffset="71567.09">6476 16373 150 0,'-6'-3'68'16,"-2"1"0"-16,-3 1-19 0,3-1-3 15,0 2-9-15,0 0-9 0,-3 0-4 16,7 0 1-16,-4 0-7 0,2 0-2 15,0 6-5-15,-1 4-2 0,1-2 0 16,2 3-2-16,0 1-3 0,4-1-3 16,0 4 2-16,0-1-2 0,6-1 0 0,2-2 0 15,3 0 0-15,5-4-1 0,-3 2 2 16,5-4 0-16,1-2-1 0,-3-3-1 15,3 0 0-15,-3 0 3 0,-3-7-1 16,-3-3 1-16,-1-1 2 0,-3-3-1 16,-2-1 6-16,0 0 4 0,-4-2-4 0,0 2 4 15,0 0-3-15,-8-2 0 16,-3 3-3-16,-1-1 0 0,2 1-2 15,-7 0-4-15,5-1 0 0,-5 5 1 16,3-1-2-16,1 4-1 0,5 3 0 0,2 2 0 16,6 2-1-16,0 0-6 0,0 8-5 15,0 5-5-15,0 5-10 0,8-2-12 16,4 1-8-16,3-2-10 0,1-1-20 15,3-4-59-15,2-5-75 0</inkml:trace>
  <inkml:trace contextRef="#ctx0" brushRef="#br0" timeOffset="71963.11">6844 16318 23 0,'2'-2'194'0,"0"2"-104"0,-2 0-34 0,0 0-20 16,0 0-5-16,0 9 4 0,-6 3-5 16,-2 4-8-16,2 1-6 0,4-1-4 15,-3-1-6-15,5 0-4 0,0-3 1 16,0 1-4-16,7-3 2 0,7-2 1 15,-1-2-2-15,1-5 3 0,5-1-3 0,3 0 2 16,-1-6 0-16,4-3-5 0,-9 2-1 16,3 2-3-16,-5 0 2 0,-3 2-3 15,1 1-4-15,-4 0 5 16,1 2 4-16,-3 0-17 0,-2 0 7 15,0 2 7-15,4 3-3 0,1 1 5 0,-1 1 2 16,2-2 3-16,-1-1-2 0,3 0 1 16,0 1-2-16,1-4 4 0,1 1-2 15,1-2 0-15,-1 0 1 0,3-1 2 16,-5-9-2-16,-1 0 2 0,-3-4 7 15,0-1 9-15,0 0 1 0,-6-3 5 0,-2 2-3 16,0 0 0-16,0 1-5 0,0 2 0 16,-8 1-7-16,2 0-4 0,0 2-3 15,-3 1-3-15,1 2 0 16,2 1 0-16,2 3-8 0,2 3-14 0,2 0-19 15,0 4-42-15,10 7-34 0,5 0-150 16</inkml:trace>
  <inkml:trace contextRef="#ctx0" brushRef="#br0" timeOffset="72763.16">7915 16341 51 0,'0'-4'107'16,"0"2"-33"-16,0-1 8 0,0 3-15 15,0 0-10-15,0 0-15 0,0 0-11 16,0 6-16-16,-4 9-3 0,0 5 7 16,-2 1-6-16,6 3 4 0,-3 0-7 0,3 0-9 15,0-3 9-15,7-4-2 0,7-5-6 16,-1-5-1-16,3-2 1 0,1-5-2 15,1 0 4-15,3 0-2 0,-3-5-2 16,-1-5 1-16,-2 1-5 0,-7 0 0 16,0 3 2-16,-4 1-1 0,2 3-3 0,-1 0-3 15,-1 2 3-15,-2 0-4 16,4 0 2-16,-2 0-2 0,0 0 3 15,4 1 3-15,5 6 1 0,-3-1 1 16,5 0 0-16,-3 0 0 0,5-1 1 0,-1-3-3 16,1 0 1-16,-1-2 4 0,1 0-2 15,-5 0 0-15,1-1 3 0,-3-6 0 16,-6-2 1-16,2-4-3 0,-2-2 6 15,-2 1 5-15,-2 0-2 0,0-1 0 16,0 0 0-16,0 2-1 0,-4-2 2 0,-2 2-2 16,2 1 1-16,0 2-3 0,-2 4 2 15,6 2-2-15,-5 4-1 16,3 0-6-16,2 0 0 0,0 4-8 15,0 6 7-15,0 4 2 0,7-1-17 0,1-1-18 16,4-1-10-16,-1-3-22 0,1-5-46 16,5-3-134-16</inkml:trace>
  <inkml:trace contextRef="#ctx0" brushRef="#br0" timeOffset="72940.17">8543 16309 285 0,'0'0'74'0,"0"0"-37"15,-2 1-6-15,-6 7 9 16,0 6-5-16,-5 3-7 0,1 4-12 0,0-2 1 15,5-1-7-15,3-1-7 0,4-3-4 16,0 0-2-16,9 0-10 0,3-5-4 16,4 1-18-16,3-4-7 0,4-3-25 15,0-3-53-15,1 0 7 0</inkml:trace>
  <inkml:trace contextRef="#ctx0" brushRef="#br0" timeOffset="73507.2">8734 16419 60 0,'0'-9'58'0,"0"2"13"0,0-2-7 15,0 3-26-15,-2 1-4 0,-5 1-4 16,1 1-6-16,-2 2-2 0,0 1-1 15,1 0-3-15,-3 0-3 0,2 0 2 16,2 6-2-16,-3 2-5 0,5 3-2 16,0 4-3-16,2-3-2 0,2 2-3 15,0-3 2-15,0-1-1 0,2-2-1 16,6 1 0-16,3-6 1 0,1-2 0 0,5-1 1 15,3-2 1-15,3-11 2 0,2-4-3 16,4-7 1-16,0-4-4 0,2-2 5 16,0-5-1-16,-4 1 0 0,-3-2-1 15,-1-3 3-15,-6-2 2 0,-3-2-4 16,-4-1-3-16,-1-3 2 0,-3 0-2 15,-6 3 1-15,0 10-2 0,0 7 2 16,0 11 3-16,-2 7 0 0,-4 5 9 16,2 4 0-16,-3 0-9 0,-1 9-5 15,-4 11 1-15,-1 4 1 0,-3 4 2 0,1 6-3 16,-1 4-1-16,-1 5 2 0,1 2 0 15,1 1 0-15,7 1-1 0,8-5 0 16,0 0 0-16,0-6 0 0,14-3-2 16,3-7 3-16,6-5 0 0,1-6 0 15,7-2-1-15,5-8 1 0,3-5 2 16,2 0-3-16,3-14 3 0,-1-9-2 15,-2-4 8-15,-3-4-5 0,-7 3-3 16,-11 1 4-16,-7-2-2 0,-3 3 1 16,-4 0-3-16,-4 1 4 0,-2 4-2 0,-8 3-2 15,-11 5 2-15,-1 7 4 0,-7 5 6 16,-2 1-6-16,2 2-1 0,2 11 4 15,2 6-4-15,3 4 3 0,-3 7-3 16,2 7 0-16,3 4-3 0,10 0 0 16,8 0-3-16,0-1 0 0,18-2-1 0,7-1-3 15,8 2-14-15,12-4-17 16,15-2-13-16,13-3 9 0,12-10-116 15,-1-8-254-15</inkml:trace>
  <inkml:trace contextRef="#ctx0" brushRef="#br0" timeOffset="74016.23">9829 16398 91 0,'4'-9'78'0,"0"1"-9"15,1 1-4-15,-3 1-9 0,-2 0-13 16,0 2-4-16,2 0-2 0,-2 2-2 15,0 1-5-15,0 1-8 0,0 0-10 0,4 0-5 16,-4 6-1-16,0 5 12 0,0 4-3 16,-2 2-2-16,0 3-3 15,-5 0-6-15,3-2 0 0,2-1-4 16,0 0 0-16,2-2-1 0,0-4 1 0,0 1-6 15,0-4-13-15,6-1-7 0,3-3-11 16,1-3 0-16,5-1-10 0,3 0-22 16,-1-9-79-16,3-6-87 0</inkml:trace>
  <inkml:trace contextRef="#ctx0" brushRef="#br0" timeOffset="74311.25">10207 16231 310 0,'-6'-8'63'0,"-4"4"-5"16,-2 2-2-16,-5 2-17 0,-4 0-10 15,7 5-1-15,-1 7-8 0,3 1-8 16,8 5-7-16,-2-2-2 0,6 4-4 16,0 1 0-16,6 2 2 0,4 1 0 15,5 1-2-15,-1 2 2 0,3 2-3 0,1-4 2 16,-3 0 0-16,-1-4 0 0,-3-4 1 15,-5-1 0-15,0-4-1 0,-6-2 0 16,0-2 2-16,0-2 1 0,-8 1 3 16,-7-3-1-16,1 3 0 0,-7-1-2 15,-2-1-2-15,-2 4 1 0,3-3 1 16,-1 1-2-16,4 0-3 0,3 1 1 15,1-3-16-15,7 4-19 0,6-2-23 16,2-2-38-16,0 0-105 0</inkml:trace>
  <inkml:trace contextRef="#ctx0" brushRef="#br0" timeOffset="75544.32">10569 16554 25 0,'0'-1'53'0,"0"0"-28"15,0 1 11-15,0 0-4 0,0 0 12 16,0 0-6-16,0 0-17 0,0-1-4 15,0-1-2-15,0 0 0 0,-2 0-4 16,0-1-3-16,-2 1 2 0,4-1 0 0,-2 2 1 16,2-2-5-16,0 0-2 0,0 0-3 15,0 0 2-15,0 0-3 0,0-2 0 16,0 2 0-16,2 1 2 0,-2 1 3 15,0 1 9-15,0-2 1 0,0 1-2 16,2 1-1-16,-2-1-1 0,2-1-2 0,0 0 4 16,4-2-4-16,5-4 0 15,-1 0 3-15,7-5-2 0,-3-3 0 16,7-5 0-16,-1-1-2 0,3-5 3 15,4-5 0-15,0-2 0 0,-2-4-2 0,-1 0 4 16,-3-3-2-16,-2-2-2 0,-5-3-3 16,1-3 0-16,-7-1-3 0,-4 0-3 15,0 0 3-15,-2 2-2 0,-2 7-1 16,0 7 0-16,-2 9 3 0,-4 7 0 15,2 7-3-15,-2 4 2 0,2 4 2 0,-5 3-1 16,-3 3-5-16,-3 15-1 0,-3 11 2 16,3 8 1-16,-3 6-1 15,1 8-1-15,-1 5 4 0,-3 8-3 16,-2 3 1-16,5 2-1 0,3-3 1 0,7-6 1 15,8-9-2-15,0-8 2 0,10-8-1 16,5-10 1-16,-1-8-1 0,7-8-1 16,-1-7 1-16,1-2 1 0,6-8 2 15,-2-11-2-15,0-6 2 0,1-5-1 16,-1-2 0-16,-6-4-2 0,-3-2 0 15,-1 2 3-15,-3-2-2 0,-1 1-1 0,-3 1 1 16,-4-1 1-16,4 5-2 0,-6 3-1 16,2 4 2-16,1 4 0 15,-3 6-1-15,4 4-1 0,-6 4 1 16,2 5 1-16,-2 2-2 0,0 0-1 0,2 0-1 15,0 0-1-15,0 0 3 0,0 4 0 16,-2 4 0-16,2 1 1 0,0-2-1 16,-2 2 1-16,2 1-1 0,-2-1 1 15,0 0-1-15,0-1-1 0,0 1 1 16,0-3 1-16,0 2-2 0,0 0 3 0,0-3-1 15,0 1 0-15,0 2 0 0,0 1-1 16,0 0 1-16,0 1 0 16,0-1 0-16,0 0 0 0,0 0-1 15,0-3 3-15,0 0-2 0,-2 0-1 0,2-1 1 16,-2 0 1-16,-2 1 0 0,4 2-2 15,-4 5 1-15,0 1 1 0,0 4-1 16,2 0-1-16,0 0 1 0,2 0 0 16,0 1 1-16,0 0-2 0,0 0 1 15,0 0 1-15,10-2-2 0,0-2 1 0,3-3 0 16,5-3 1-16,-1-4-2 0,1-2 2 15,7-3 0-15,2 0 3 0,2-13-4 16,0-3 0-16,-2-3 2 0,-2-2-1 16,-3-4 0-16,-5 1-1 0,-5 0 2 15,-1 3-2-15,-9 2 1 0,0 3 0 16,-2 2-1-16,0 6 4 0,-8 3-4 15,-7 5 1-15,3 0-2 0,-3 2-1 16,-1 9 0-16,3 6 0 0,1 0 2 16,4 2 0-16,1 2-2 0,3-2-1 0,4 2 2 15,0 2 1-15,2-4-2 0,9-1 1 16,3-3 0-16,3-5 0 0,3-1 1 15,5-5-9-15,6-4 3 0,-2 0 2 16,6 0 4-16,-2-9-19 0,0-2 13 16,-10-1 8-16,-2-1-9 0,-7 2-1 15,-5 1 3-15,-3 1-5 0,0-1-20 16,-6 1-10-16,0 3 0 0,-4-2-6 15,-11 2-41-15,-1-2-90 0</inkml:trace>
  <inkml:trace contextRef="#ctx0" brushRef="#br0" timeOffset="75724.33">10509 16230 394 0,'17'3'0'0,"12"4"8"15,10-1 21-15,4 0 2 0,9-2 10 16,8-3-26-16,6-1-3 0,4 0-7 15,1 0 2-15,-1 0-5 0,-4 1 0 16,-4 4-3-16,-4 2-23 0,-10-2-32 0,-7-1-89 16</inkml:trace>
  <inkml:trace contextRef="#ctx0" brushRef="#br0" timeOffset="78351.48">12258 16154 10 0,'0'0'5'16,"0"1"-3"-16,-2-1 32 15,2 0 52-15,0 0-70 0,0 0 9 16,-2 0-2-16,2 0-9 0,0 0 11 15,0 0 9-15,0 0-3 0,0 0 2 0,0 0 0 16,0 0-8-16,0 0-3 0,-2 0 1 16,0 0-2-16,0 0-15 0,2 0 9 15,0 0 2-15,0 0-4 0,0 0-3 16,-4 0-2-16,-3-4-4 0,7 1 0 15,-8-2-2-15,4-2 0 0,0 0 0 0,-4 0-3 16,-1-2 1-16,1 3 2 0,-2-3-1 16,1-1 1-16,-5 3-1 15,-1 2 0-15,1 2 3 0,-5 3-3 16,5 0-2-16,-5 0-1 0,3 6 4 0,-1 8-4 15,-1 5 0-15,1 2 1 0,5 5 2 16,-1 2-1-16,5 3-2 0,4 2 2 16,2-3 0-16,2-1 0 0,2-4-2 15,10-6 1-15,3-3 2 0,3-6-2 16,5-6 0-16,2-4 2 0,4 0 1 0,-2-15-2 15,4-8 0-15,0-5 2 0,2-4 0 16,-2-5 1-16,-2-4 0 0,-2-1 6 16,2-1 3-16,-7 0-1 15,-1 0-3-15,-4 0-2 0,-5-1-1 0,-2-4-2 16,-4-1-3-16,-3 0 1 0,-3 0 1 15,0 5-2-15,0 6 0 0,-9 11 0 16,3 11 2-16,0 9-1 0,-4 7-1 16,3 1-1-16,-3 17-1 0,-2 13 0 15,1 7 0-15,-3 9 3 0,3 6 0 0,3 1-1 16,0 2 0-16,0-3 0 0,8 1 1 15,0-3-2-15,0-5-1 16,2-4-1-16,10-6-7 0,3-6 10 16,3-5-2-16,1-6 0 0,1-3 0 0,1-6-2 15,4-2-2-15,-2-6 5 0,1-1-4 16,-3-1 1-16,0 0 0 0,-3-2-6 15,1-7 3-15,0-1 3 0,-5 0-4 16,1 2 6-16,-3-2 3 0,-4 1-2 16,1 3 1-16,-3-2 0 0,-4 3 2 0,0 0-1 15,-2 0 1-15,0 0 1 0,0 0 0 16,0 0 4-16,0 1-4 0,0-1 1 15,0 0 0-15,-2 0-1 0,0-1-2 16,-4 2 2-16,1 0 1 0,1-1-1 16,-2 2-1-16,0 1 1 0,0 1-1 15,-3 0 1-15,-1 1 1 0,2 0-1 16,-5 5 3-16,1 5 0 0,-3 4-2 15,3 3-1-15,0 3 1 0,1 3-2 16,3-2-2-16,4 0 0 0,4-2 2 0,0-3-2 16,2-4-2-16,8-5 3 0,5-1 1 15,-1-6-2-15,5 0 2 0,2 0-1 16,-3-11 2-16,3-2-1 0,0-3-2 15,-5 0 1-15,-4 1-1 0,-1 1 0 16,-3 4 0-16,-4 3 1 0,-4 6 0 16,0 0-1-16,0 1-1 0,0 0 1 15,0 0-4-15,0 3-5 0,-2 5 4 16,-4 3-2-16,4 0-1 0,2-1-7 15,0-2-3-15,0 0 4 0,6-4 2 16,2-3 3-16,5-1 6 0,1 0 3 0,3-1 2 16,-1-11-3-16,3-4 2 0,-1-5-2 15,1-1 4-15,0-5 1 0,-3-1 1 16,1-3 2-16,-1-3 0 0,-3-3-2 15,-1-2-2-15,-4-4-1 0,-1-2 0 16,-3-4-2-16,0 0 0 0,-4-4 1 0,0 3-1 16,0 5 0-16,0 7 0 15,0 9 1-15,0 6 0 0,0 8 4 16,-4 6 1-16,4 4 0 0,-2 2 1 15,0 3-6-15,0 0-1 0,2 2-2 0,-3 13 0 16,3 4 2-16,-2 5 0 0,2 2 0 16,0 2 0-16,0 4 0 0,0 3-4 15,0 2 6-15,2 3-6 0,1 1-1 16,-3 2-7-16,0 0 11 0,0-1 2 15,0-2-2-15,0-3 1 0,0-3 1 0,-3-5-1 16,3-6 0-16,0-7-2 0,0-7 3 16,0-4-1-16,0-3-2 15,0-2 1-15,3 0 2 0,5-6 3 16,4-7-5-16,-1-3 0 0,1 2 2 0,0 1-2 15,1 1-1-15,3 1 0 0,1 3 1 16,-1 4 0-16,3-1-1 0,0 3 1 16,-1-1 1-16,3 1-2 15,-5 2 0-15,5-4-3 0,-2 3 5 0,-1-2 1 16,-1 0-3-16,-3 0 3 0,-1-1-1 0,-3 2 1 15,-6 1 2-15,0 0-3 0,-4 0 3 16,0 1 5-16,0 0 4 16,-4-4-8-16,-2 3 1 0,-6 0 2 15,-5 1-2-15,2 0 3 0,-5 0-1 0,3 5 1 16,-8 5-2-16,7 2 2 0,-5 3 2 15,5 1-4-15,7-1 1 0,3 2-3 16,4-3-1-16,4-2-3 0,0-2-1 16,4-5 0-16,12-4 2 0,5-1 0 15,8 0-1-15,2-11-3 0,6-3-3 16,1-3 0-16,-3-4 1 0,-4 5 3 0,-11 0-2 15,-3 5 0-15,-13 8 5 16,0 0-1-16,-4 3 1 0,0 0 0 0,-2 0-3 16,-4 12-2-16,-7 2 7 15,3 6-3-15,2 0-1 0,4 3 1 0,2 4-1 16,2 2 0-16,8 4-37 0,21-1-25 15,8-5 46-15,11-6-118 0</inkml:trace>
  <inkml:trace contextRef="#ctx0" brushRef="#br0" timeOffset="79340.53">13934 16026 23 0,'0'-5'173'16,"0"-2"-101"-16,0 2-12 0,0 2 0 15,-2 1-14-15,2 1-2 0,-2 0-13 0,2 1-14 16,0 1-12-16,-4 13-3 0,0 10 10 16,-2 3 2-16,0 5-6 0,-3 6-2 15,1 4-1-15,-4 3 1 0,3 1 13 16,-3-1-9-16,4-4-8 15,2-5 1-15,-3-8-1 0,9-8-2 0,-2-6 1 16,2-9 0-16,0-2-1 0,0-3 1 16,0 0 6-16,0-12 6 0,0-8-10 15,0-7-4-15,0-3 3 0,0-5-1 16,0-1 0-16,0-3-2 0,0-6 4 15,0-3 3-15,0-1-5 0,-2-5-2 0,2 2 1 16,0-1 1-16,2 2-1 0,11 11-2 16,-1 7 2-16,0 10 0 0,5 12-1 15,0 8-2-15,1 2 0 0,7 1 3 16,0 1-2-16,0 10 1 0,-5 6-10 15,-3 3 1-15,-7 2 0 0,-2 5 1 16,-6 0 5-16,0 3 0 0,-2-2 0 16,-4 0 2-16,-6-4-2 0,-4 1 4 15,-1-2 0-15,-1-3 0 0,-1-1 1 16,0-3 0-16,1 0-1 0,-5-1 2 0,3 0-2 15,7-2 3-15,1-6 0 0,6-4-3 16,4-1-3-16,0-2 2 0,0 0 1 16,0 0-2-16,8 0-2 0,7 0 5 15,3 0-1-15,5 0-4 0,-2-2-4 16,1 1 2-16,-1 1 0 0,-2 0 4 15,-1 0 1-15,-5 0 0 0,-1 1 1 16,-4 5-2-16,-4 1 2 0,-2 2-1 16,-2 1 2-16,0 1-1 0,-2 2 0 15,-6 1 2-15,-4 2 1 0,-1 1 0 0,-5 1 1 16,3 0 6-16,-3-3-7 0,1 0-1 15,5-1 1-15,-1-1-2 0,5-3 1 16,6-3-4-16,0-1-1 0,2-3 0 16,0-1-13-16,4-2-14 0,11 0-13 15,1 0-15-15,3-9-65 0,1-6-176 0</inkml:trace>
  <inkml:trace contextRef="#ctx0" brushRef="#br0" timeOffset="80272.59">14333 16116 150 0,'0'-4'64'0,"0"1"-4"16,-4 1-6-16,4 2-13 0,-4 0-7 15,2 0-6-15,0-2-6 0,0 1-6 0,0 1 0 16,-2 0 1-16,0 0-2 15,-1 0-2-15,3 0-4 0,-2 1 0 16,0 1 1-16,4 2 2 0,-4-2-7 16,4 1 0-16,-2 1 2 0,2 0 1 0,-2-1-4 15,2 1 2-15,0 1-1 0,-2 1-1 16,2-1-2-16,0 3 1 0,0-2 1 15,0 3-3-15,2 1 0 0,4-1 2 16,0 1 2-16,-2-1-3 0,5 0-3 16,-3 1 3-16,0-3 0 0,2 0-1 0,-1-5 0 15,1-2 0-15,0 0 3 0,0 0 0 16,-1 0-5-16,1 0 3 15,0-2 0-15,-2 1-1 0,3-1-1 16,-3 2 1-16,0-1-1 0,2 0 0 0,-4-2 0 16,5 1 0-16,-1-2 2 0,-2-1-2 15,4-1 1-15,-1-2 0 0,-3-3 1 16,0-1-2-16,0 1 0 0,3-2 2 15,-3 2-1-15,-4 2 0 0,0 2-1 16,-2 0 1-16,0 6 2 0,0 0-1 0,0 0-1 16,0 1 0-16,0 0-2 0,0 0-3 15,0 7 1-15,-2 3 2 0,2 1 0 16,0 0 1-16,0 2-1 15,0-1-2-15,0-2 1 0,4 0 0 0,0-1-1 16,-2-1 3-16,0-3 0 0,2-1-1 16,3-1-1-16,1-2 3 0,2 0-1 15,3-1-1-15,3 0-6 0,3-1 0 16,3-9 5-16,-1-1-10 0,0-1 3 15,-3 0 1-15,-3 0 2 0,-5 2 3 0,-4 3-1 16,-4 2 4-16,-2 1 4 0,0-1-3 16,0 3 0-16,0 0-1 0,-6 0 2 15,0 2-3-15,2 0-1 0,0 0 1 16,2 0 1-16,0 3 0 0,-5 2-4 15,5 1 4-15,0 0 2 0,2 0-2 16,-2-2-2-16,-2 0 4 0,4-3-2 16,0 0 2-16,0-1-4 0,0 0 4 15,0 0 0-15,0 0 3 0,0 0-2 16,0 0-1-16,0 0-2 0,4 0-3 0,2 0 3 15,3 0 0-15,-3 0 0 0,0 0-1 16,-2 0 0-16,0 0 1 0,3 1 0 16,-3 3-1-16,4 1 0 0,-4 0 1 15,4 3 1-15,-1 0-1 0,1 1-1 16,-6 2 1-16,6 0 1 0,-4 2-1 15,1 0-1-15,-3-1 1 0,0-1 1 16,0-1-1-16,-2-3 1 0,0-2 2 16,0-1 2-16,0-1-3 0,0-1 7 15,0-2 2-15,-4 2 7 0,-5-2-10 16,-1 1-3-16,-4 0 2 0,-1 0-2 0,-2 0-5 15,-1 3-1-15,-1-2 2 0,3 1 0 16,-1 1-2-16,1 0 0 0,1 0-10 16,5 1-14-16,4 1-12 0,4-1-14 15,2 0-20-15,0-5-65 0</inkml:trace>
  <inkml:trace contextRef="#ctx0" brushRef="#br0" timeOffset="80756.61">15166 15617 63 0,'-12'0'195'16,"4"0"-139"-16,2 0 1 0,6 0-20 0,0 0-22 15,0 0 0-15,12 0 2 0,7 0 4 16,5 0-5-16,5 0-6 15,4 0-5-15,0 2-2 0,-6 4-2 16,2 3 0-16,-6-3 0 0,0 3 5 0,-5 2 12 16,-3 2 3-16,-3 1-7 0,-8 1-3 15,-2 1 5-15,-2 1-1 0,-4 6 4 16,-10 2 1-16,-5 3-6 0,1 1-5 15,-3-2 1-15,-2 3-3 0,-4 0-1 16,5 0 1-16,3 0-2 0,2-1-1 0,5-2-2 16,6-2-2-16,0-2 0 0,4 0 0 15,2 0-8-15,0 1-27 0,6-1-32 16,2-7-30-16,4-6-228 15</inkml:trace>
  <inkml:trace contextRef="#ctx0" brushRef="#br0" timeOffset="80916.62">15439 16458 501 0,'-2'-6'91'0,"0"5"-34"16,0 0-21-16,-2 1-4 0,0 0-21 15,0 1-11-15,0 8-4 0,4 1-30 16,0 1-26-16,0-6-54 15,2-5-293-15</inkml:trace>
  <inkml:trace contextRef="#ctx0" brushRef="#br0" timeOffset="83321.75">8587 16182 374 0,'-6'0'53'0,"6"0"-47"16,0 0-10-16,0 0 5 0,0 0 8 15,0 0-7-15,0-6-3 0,8-5-76 16,2-8-108-16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15T10:00:03.69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5176 1255 0 0,'2'0'193'0,"-2"0"-140"0,0 0-7 15,0 0 10-15,0-3-23 0,0 0-3 16,0 0-7-16,-2-1-4 0,0-1-3 16,-4 1 2-16,4 0-2 0,-4-2-1 15,-1 2-1-15,-1 1-2 0,-2-1 5 0,-3 1-5 16,1 2 0-16,-5 1-1 0,-1 0 1 15,-3 0-3-15,0 5 3 0,-1 5 0 16,-3 4-6-16,4 4 1 0,-4 3-1 16,3 5-4-16,-1 2 4 0,4 3-1 15,5 3-5-15,4 3 2 0,3 1-1 16,7 1 1-16,0 1-3 0,0-3 1 15,17-1 2-15,1-5-2 0,9-4-1 16,2-5 1-16,6-5 1 0,5-5-1 16,3-6 0-16,1-6 0 0,1 0 2 0,0-7-1 15,3-8-1-15,-9-4 0 0,-2-4 2 16,-8 0 0-16,-4-1-3 15,-4-1 2-15,-7 0 2 0,-5 1-1 0,-3 1 0 16,-6-1-1-16,0 2 3 0,0 0-5 16,-2-1 2-16,-11-1 0 0,-3 0 1 15,-1 2-1-15,-1 3-4 0,-1 3 1 16,0 5 1-16,5 5-2 0,4 5-4 15,-1 1 1-15,3 8-4 0,4 10-8 16,2 3-6-16,0 3-8 0,2 1-19 16,2 0-31-16,4-3-68 0,2-1-143 0</inkml:trace>
  <inkml:trace contextRef="#ctx0" brushRef="#br0" timeOffset="876.05">5674 1671 42 0,'9'-4'145'0,"-1"-7"-104"0,0 0 30 16,4-4-11-16,-1-2-21 0,1-3 0 15,3-2-12-15,-3-2-3 0,5-4-1 0,-5-1-3 16,0-4-6-16,1-4-3 0,-3-4-3 16,-4-4-1-16,1-4-6 0,-3-1-1 15,-2 4 2-15,-2 7 0 0,0 12-1 16,0 8 0-16,-6 9 4 0,1 8 0 15,-1 2 4-15,-2 3-7 0,-2 16 2 0,-3 7 3 16,3 7-6-16,0 5 0 0,3 5 0 16,1 6 1-16,0 2-2 15,4 1-1-15,2-1-2 0,0-6 0 16,4-4-3-16,6-3 0 0,3-5 4 0,3-8 2 15,3-4-4-15,2-5 4 0,3-3 0 16,3-6-2-16,2-1 0 0,0-3 1 16,0-3-1-16,0 0 3 0,-2 0-8 15,-2-5-1-15,-1-4 5 0,-1-1-1 16,-6 0-1-16,1-2-4 0,-1 1 4 0,-3-1 1 15,-1-2-3-15,1 1 3 0,-3 0-6 16,-1 1 1-16,-2 1-5 16,3 0-1-16,-5 1 3 0,2 2 7 15,2 0 1-15,1 1 1 0,-1 2 3 0,-2-1 1 16,-4 2 0-16,-2-4 1 0,-2 3 3 15,0-1 3-15,0 1 1 0,0 0 0 16,-8 0-1-16,0 1-1 0,-4-1 0 16,-1 2-3-16,-3 3-2 0,-1 0 5 15,-4 0-4-15,1 9 0 0,-1 6 3 16,2 2-2-16,3 7-2 0,1 3 0 15,3 2 1-15,2 0-1 0,8-2-2 0,2-2-1 16,0-5 1-16,6-3 0 16,6-6-2-16,5-2 1 0,10-6 2 15,-1-3 1-15,12 0 3 0,1-14 1 0,2-9-3 16,7-6 3-16,-3-6-5 0,1-3 1 15,-3-5 2-15,-8-4 0 0,-6 1-1 16,-6-4-2-16,-8-1 4 0,-7-4-1 16,-4-5-3-16,-4 1 0 0,0 1-1 15,-4 9 1-15,-11 12 0 0,5 15 10 0,-4 13 4 16,-1 9 4-16,-2 11-7 0,-1 19-2 15,-3 13 1-15,3 9-1 0,-3 3-3 16,6 5-5-16,1 4 1 16,8 1-4-16,6 0 3 0,10-1-14 0,21-5-15 15,17-6-30-15,5-9-67 0,7-10-265 16</inkml:trace>
  <inkml:trace contextRef="#ctx0" brushRef="#br0" timeOffset="1324.07">7570 1338 19 0,'-2'-10'288'0,"-9"0"-244"15,-5 10 34-15,-3-2-19 0,1 2-15 0,-5 1-1 16,4 15-5-16,-6 5-6 0,7 9-3 16,-5 4-2-16,5 2-5 0,1 2-5 15,9 0-7-15,6-2-3 0,2-2-3 16,6 0-3-16,6-6-1 15,9 1-1-15,4-5-5 0,4-7-11 0,4-4 2 16,4-8-15-16,2-5-9 0,5 0-12 16,1-12-34-16,-1-10-48 0,-3-2-133 15</inkml:trace>
  <inkml:trace contextRef="#ctx0" brushRef="#br0" timeOffset="1732.09">7971 1394 33 0,'0'-3'288'16,"0"2"-212"-16,0 1-6 0,-8 5-14 15,-3 9-21-15,3 5-9 0,-2 5-2 16,-3 5-10-16,3 3-1 0,2 3-4 15,-1-1-6-15,-1-1 1 0,6-2-1 16,-2-5-2-16,4-2 5 0,-3-7-4 16,5-6-1-16,-2-2 0 0,0-5 1 15,2-4 1-15,0 0 0 0,-2 0 9 16,2-11-8-16,-2-5 0 0,2-5-4 0,0-4 0 15,2-1 2-15,9-4 0 0,-1-2-2 16,2-1 1-16,5-6-1 0,4-4 1 16,3-5-3-16,5-2 0 0,0 4 1 15,2 6 0-15,-2 11-7 0,0 11 0 16,-4 6 3-16,-2 6-1 0,1 6 0 15,-5 0 0-15,0 6 4 0,-3 8 1 16,-5 3-1-16,-5 3 0 0,-4 1 4 16,-2-2-2-16,0 1 0 0,-13 1-2 15,-7-1 3-15,1 0 1 0,-4 3-1 0,-1 0 2 16,-1-2 4-16,0 0-2 0,4-3 1 15,5-3-5-15,1-1 2 0,7-3-2 16,0-3-3-16,4 0 1 0,4-1-1 16,0-2-6-16,0-2-9 0,12-1-22 15,7-2-24-15,-3 0-53 0,1-7-157 0</inkml:trace>
  <inkml:trace contextRef="#ctx0" brushRef="#br0" timeOffset="2056.11">8521 1340 119 0,'0'-2'180'0,"0"-1"-88"16,-9 3-46-16,-3 0 22 0,0 2-27 16,-3 8-3-16,3 4-6 0,-1 1-12 0,1 5 4 15,4 1-7-15,-3 0-1 0,9-2-7 16,2-3 0-16,0 0-6 15,9-4-1-15,7-1-1 0,7-4-1 16,6-5 2-16,8-2 0 0,2 0-2 16,5-7 1-16,-3-9 0 0,0-3-4 0,-8-1-2 15,-4-1 1-15,-8 5-2 0,-9 3 3 16,-5 4 1-16,-7 3 4 0,0 2 1 15,-9 4-1-15,-1 0-3 0,-7 14 1 16,1 5 3-16,-1 2-1 0,1 2-2 16,8 1-1-16,-1 3 0 0,5 3-4 0,4 2-17 15,13 0 1-15,18-1-18 0,18-8-66 16,11-7-120-16,10-7-53 15</inkml:trace>
  <inkml:trace contextRef="#ctx0" brushRef="#br0" timeOffset="2856.16">10621 1469 3 0,'0'2'59'16,"2"-1"133"-16,2-1-151 0,-2 0-1 0,4 0 21 15,3 0-16-15,3 0-7 0,5 0-13 16,-1-1-9-16,9-4 0 0,0-3-4 16,4 0-2-16,-5-2 0 0,3-4-2 15,-2 0 0-15,-8-3 0 0,1 0-4 16,-7 0-4-16,-5 0 3 0,-4 1 1 15,-2 0-3-15,-2-1 1 0,-9 1 0 16,-7 1 0-16,-3 3-2 0,-6 3-1 16,0 7 6-16,-2 2 3 0,-2 0 1 15,3 6 1-15,-1 6 6 0,0 6 0 0,2 2 4 16,-2 6-3-16,4 4 0 0,2 0 1 15,7 1-4-15,5 1 0 0,7-2-5 16,4-1-3-16,2 1-2 0,13-3-2 16,6-2 1-16,3-1-1 0,5-2-2 15,4-6 1-15,7-3-1 0,1-6-4 0,2-4-8 16,1-3-12-16,1 0-14 15,-1-9-16-15,-3-5-24 0,0-4-63 16,-6-3-219-16</inkml:trace>
  <inkml:trace contextRef="#ctx0" brushRef="#br0" timeOffset="3032.17">11274 1436 126 0,'-6'2'252'0,"4"-2"-175"16,-6 2-35-16,-1 1 22 0,5-1-29 0,0 2-10 15,0 3-11-15,0-1-8 0,4 3-4 16,0 3-4-16,0 1 1 15,0 3-5-15,10 0-11 0,5-1-2 16,3-1-31-16,7-4-5 0,6-1-24 0,4-9-64 16,-2 0-51-16</inkml:trace>
  <inkml:trace contextRef="#ctx0" brushRef="#br0" timeOffset="3451.19">11698 1395 253 0,'-21'-8'71'16,"-4"6"-37"-16,1 2 20 0,-3 0-3 15,2 2-19-15,0 9-4 0,2 0-5 16,5 3-4-16,5-1-10 15,9 1-6-15,4 0-2 0,0-2 0 0,2 0-2 16,11-2 0-16,5-1 2 0,3-1-1 16,6-1-1-16,0-2 1 0,2-2 1 15,-3-3-1-15,-7 0-1 0,-2 0 1 16,-5 0 0-16,-8 0 1 0,2 0 0 15,-1-3 0-15,-3 1 2 0,0 2-2 16,-2-1 1-16,0 1 1 0,0 0-2 0,0 9-4 16,-4 7 1-16,-5 6 0 0,3 2-9 15,2 5-14-15,0 6-9 0,4 5 14 16,0 4 18-16,8 3 1 15,-2-1-15-15,3 4 14 0,-3-1 3 0,-2 3 3 16,-4 0 7-16,0-5 7 0,0-1 20 16,-6-5-11-16,-7-3 0 0,-3-6 2 15,-3-2 5-15,-4-5 3 0,-1-2 1 16,-3-3-4-16,2-6-3 0,-2-2-7 15,2-6-7-15,-2-5-5 0,3-1-3 0,7 0-3 16,-2 0-5-16,9-2 0 0,6-6-1 16,2-1-3-16,2-3-16 0,4-1-11 15,8-6-19-15,11-7-28 0,-2-9-55 16,8-9-406-16</inkml:trace>
  <inkml:trace contextRef="#ctx0" brushRef="#br0" timeOffset="3606.2">12144 1691 419 0,'-2'-2'102'16,"-2"-1"-92"-16,-6 3 8 0,2 0-2 16,1 0-14-16,3 3-3 0,4 5-21 15,11 4-39-15,5-1-98 0,7-2-143 16</inkml:trace>
  <inkml:trace contextRef="#ctx0" brushRef="#br0" timeOffset="4530.25">15088 924 10 0,'6'0'200'0,"-6"-2"-143"16,0 0 4-16,0-1 4 0,0 2-18 0,0-1-6 16,0 2-5-16,0 0-7 0,0 0-8 15,0 0-5-15,-8 0-4 0,0 1-3 16,-3 6 4-16,-5 3-1 15,-1 4 2-15,3 3-1 0,-5 4 2 0,0 7-1 16,1 2-5-16,-3 6-2 0,1 1 2 16,1 4 1-16,-2 4-7 0,3 2 0 15,-1 4 1-15,5 0 1 0,1-2-1 16,7-3-4-16,6-1 2 0,0-6-1 15,8-4-1-15,9-6-1 0,8-3 2 0,6-8-1 16,2-5-1-16,6-6 0 0,4-6 1 16,-1-1 0-16,1-2-5 0,1-14 3 15,-5-3 0-15,-2-2 1 0,-6-2 0 16,-10-1-1-16,-3 0 4 0,-9-1-1 15,-7-1-1-15,-2-1 0 0,0 0 2 16,-9 1 1-16,-7 1-2 0,-5 2-1 16,-4 3 0-16,-4 5 3 0,-2 5-6 15,-2 7 2-15,-2 3 1 0,2 1 0 16,6 13 0-16,2 4-2 0,5 2 2 15,3 1 0-15,1 1-2 0,7-1-2 0,7-3-9 16,2-2-14-16,0-1-13 0,15-4-15 16,1-6-35-16,-1-5-98 0</inkml:trace>
  <inkml:trace contextRef="#ctx0" brushRef="#br0" timeOffset="5352.3">15673 947 66 0,'-6'0'79'15,"2"0"-56"-15,-1 0 19 0,3 0-1 16,0 0-4-16,-2 0 7 0,-2 0-12 0,0 1-3 16,2 3-4-16,-3 0-2 0,1-2 0 15,0 1-2-15,0-2 1 0,0 2-4 16,-1 0 0-16,3 0 0 0,0-1-2 15,2-1 1-15,0-1-7 0,2 0 0 16,0 0-3-16,0 0-4 0,0 0 1 16,0 1 1-16,0-1 0 0,0 1 1 15,10 2-3-15,3-3 3 0,3 0-2 16,7 0-1-16,2-4-3 0,8 1 1 15,-4-3 0-15,6 2-2 0,-2 0 2 16,0-2 0-16,0 2-1 0,-4-3 0 0,-2 4 0 16,-4 0 2-16,-7 1-1 0,-7 1-1 15,-5 1 0-15,-2 0 1 0,-2-3 1 16,0 3 1-16,0 0-2 0,0-1 2 15,-4 1-3-15,-7 0-2 0,3 0 2 16,0 0-3-16,-1 0-2 0,1 0 0 0,0 0-3 16,0 1 3-16,-1 2-8 0,1 1-1 15,2-1-6-15,2 1 0 16,-2-1-3-16,4 0-9 0,-5 0-7 15,5 1-8-15,-4-3-19 0,2-1-51 0,-2 0-49 16</inkml:trace>
  <inkml:trace contextRef="#ctx0" brushRef="#br0" timeOffset="5688.32">15632 1002 38 0,'-13'7'-3'0,"1"0"245"16,1-2-175-16,3 1-13 0,2 1 7 15,0 0-20-15,6 2-8 16,0-1-8-16,0 0-9 0,6 2-5 0,4 1 1 15,3 0-7-15,3 1 0 0,1 3-2 16,6 1-4-16,-1 2 3 0,3-2-1 16,0 3-1-16,4 0 0 0,-4 0 1 15,-3 1-1-15,1 0-1 0,-4 0-1 16,-3-1 2-16,-3 0-4 0,-3 0 1 0,-6-2-1 15,-2 0 3-15,-2-2 0 0,-2-3 0 16,-8-1 1-16,-5 0 2 0,-3-2-1 16,-3 0-1-16,0-1 2 0,-6 1 1 15,3-2 1-15,-3-2-2 0,2 0 1 16,-2-1 0-16,9-2-1 0,1-1-3 15,5 0 0-15,7-1 1 0,1 0-5 16,4 0-7-16,0 0-17 0,2-2-32 16,9-9-26-16,-1-2-81 0</inkml:trace>
  <inkml:trace contextRef="#ctx0" brushRef="#br0" timeOffset="6088.34">16419 1070 35 0,'-8'-6'241'16,"-7"-2"-196"-16,1 0 13 0,-3 2 5 16,1 4-25-16,-3 2-2 0,3 0-7 15,-1 0-9-15,1 6-2 0,-3 7-1 0,0 4-2 16,-1 6 0-16,1 4 1 0,5 2-7 15,3 2-4-15,3-2 0 0,8 1-1 16,0-2-3-16,6 0-2 0,7-3 2 16,7-4 0-16,9-4 0 0,0-6-2 15,8-3 1-15,1-4 0 0,7-4-2 16,3 0 2-16,1-3-1 0,-1-10 0 15,-5-4 0-15,-1-1 0 0,-9-4 2 16,-6-1 0-16,-11 1 0 0,-8 0 0 16,-8 0 4-16,0-1-2 0,-16-2 1 0,-1 0-2 15,-8 2 1-15,1 0-2 0,-5 5-1 16,0 3-1-16,-4 3 1 0,4 7-1 15,4 5 2-15,6 0-5 0,9 0-1 16,4 9-5-16,2 5-11 0,4 0-9 16,0 0-13-16,0-3-33 0,4-2-85 0,2-3-161 15</inkml:trace>
  <inkml:trace contextRef="#ctx0" brushRef="#br0" timeOffset="6585.37">17048 1018 114 0,'-3'0'206'0,"3"0"-127"0,0 0-47 15,0-2 27-15,0-6-7 0,11 0-17 0,7-1-7 16,5 1-11-16,4-1-5 0,0 4-1 16,6 0-3-16,2 2 0 0,2 3 0 15,1 0-1-15,-3 0 3 0,0 7-3 16,2 7 3-16,-4 6 3 0,0 0-6 15,-6 4-3-15,-8 3 3 0,-11 0-1 0,-8 4-3 16,0 2 2-16,-12 0-2 0,-11-1 1 16,-6-2-4-16,-4 1 4 0,-2-4-2 15,-5 2-1-15,1-2-1 16,-4-1 0-16,3-4 2 0,3-5-1 15,6-4-1-15,10-5 2 0,9-3 0 0,4-5-2 16,6 0 0-16,2 0 1 0,0-6 1 16,2-5-4-16,10-3 1 0,7-2 1 15,4-3 0-15,1 3 0 0,3-1-2 16,-4 5 2-16,2 6 0 0,-2 1-2 15,-3 2 1-15,1 3 1 0,2 0 0 0,-5 0-1 16,5 4-1-16,4 5 3 0,4 1 0 16,6 2-2-16,6 0 1 0,3 0-1 15,1 0-5-15,1 1-18 16,2-2-14-16,-5 1-19 0,1-7-44 0,-7-2-230 16</inkml:trace>
  <inkml:trace contextRef="#ctx0" brushRef="#br0" timeOffset="13942.79">14776 4096 8 0,'2'1'11'0,"0"0"-6"0,-2-1 5 16,2 2-8-16,-2-2 112 0,0 0-77 0,0 0-23 16,0 0 16-16,0 0-3 15,0 0-3-15,0 0-3 0,0 0-3 16,0 0 3-16,0 0-3 0,0 0 2 15,0 0-3-15,0 0-1 0,-2 0 3 0,0-1-4 16,2 1 0-16,0 0-9 0,0-1 5 16,-2 1-3-16,2 0-2 0,0 0 3 15,0 0-1-15,0 0 2 0,0 0 0 16,0 0 0-16,0 0-2 0,0 0 2 15,0 0-2-15,0 0-3 0,0 0-1 0,-2 1-2 16,-2 7 1-16,2 1 1 0,-3 2-5 16,1 3 3-16,2 1 1 15,-2 4-1-15,-2 4 0 0,0 1 0 16,2 6 2-16,-3 2 1 0,3 1-5 0,2 2 0 15,-2 4 3-15,2 0-1 0,-2 4-2 16,0-1 1-16,2 1-1 0,-1 0 1 16,1 0-2-16,0-2 2 0,2-1-1 15,-2-2 1-15,2-2-3 0,0-2 3 16,-4 0 1-16,2-3-1 0,0 0-2 0,0-1 2 15,0-3 1-15,0 2-1 0,2 0-2 16,-2 0 2-16,0 3-1 0,0 2 0 16,-5 3 5-16,1-1 3 15,0 0-3-15,2 3-4 0,-2 1-1 0,2 4 2 16,-5 4 0-16,3 3-2 0,-2 2 0 15,2 5 1-15,-3 1 0 0,5-1 1 16,-2 0-2-16,2-4 0 0,-2 0 2 16,4-4-2-16,-5 0-1 0,5-2 2 15,-2-3 0-15,0-3 0 0,0 0-2 0,2 0 1 16,0-2 3-16,-2 3-5 15,0-1 4-15,4-1 1 0,-5 0 0 0,3-1 0 16,0 1-3-16,0-1 3 0,0 1-1 16,0 1 0-16,0-2-1 0,0 3 1 15,-2-1 0-15,0 2-1 0,2 3-1 16,-3 1 1-16,1 0 1 0,-2 2-2 15,0 0 0-15,2-2 0 0,-2-1 1 16,1 3 1-16,1-1 1 0,0 0 1 16,2-1 0-16,-2 0-1 0,4-1-1 0,-2 1 1 15,0 2 0-15,-2 1-3 0,4 0 2 16,-2-2 1-16,2-1 0 0,-2-3 1 15,0-3-5-15,2 4 4 0,-3-3 1 16,3 3-3-16,-2 1-1 0,-2 1 2 16,2 1 0-16,0 1-2 0,-2 3 0 15,2-1 1-15,-2 4-2 0,0-2 1 16,0 2 2-16,-1-1-3 0,-1 0 2 15,2 0 1-15,-2-3-2 0,4 0 0 16,-2-2 1-16,-1-1 0 0,3 0 0 16,-2-1 1-16,2 0 1 0,0-2-2 0,0 2 0 15,-2 0 2-15,4-2-1 0,-2 0-2 16,0 0 0-16,2 1 1 0,0 1 0 15,0 0-1-15,0-1 0 0,0 1 0 16,0-3 1-16,0 0-1 0,0-3 6 16,0-2-6-16,2-1 0 0,0-1-2 15,-2 0 1-15,0 1 0 0,0-1 3 16,2 0-2-16,-2-2-1 0,0 0 2 15,0-2 1-15,0-1-2 0,0-2-1 16,0-1 2-16,0-3-3 0,0 0 2 0,0 3 2 16,0-4-2-16,0 1 6 0,-2 0-3 15,2-3-1-15,-4-1 4 0,2-4-3 16,0 0-2-16,0-3 0 0,2 1 1 15,-2-1-2-15,2-1 0 0,-3 1 1 16,3-2 1-16,-2-3 1 0,0 2-2 0,-2-2-1 16,0 2 3-16,2 0-1 15,-4 1 0-15,2 1-2 0,0 0-1 16,-3-7 4-16,5-1-1 0,2-6-4 15,0-1 4-15,0 0-2 0,0 0-2 0,0 0-1 16,0-10-8-16,2-5-6 0,5-9-9 16,1-8-3-16,6-4-11 0,3-12-26 15,1-13-39-15,-1-19-186 0</inkml:trace>
  <inkml:trace contextRef="#ctx0" brushRef="#br0" timeOffset="15197.84">14863 4128 30 0,'-2'0'18'0,"-1"0"0"0,3 0-7 15,0 3-7-15,-2-2-1 0,0 1 45 16,2 0 11-16,-4-2-52 0,-2 1 9 16,4 0 11-16,-2-1-1 0,2 1 6 15,-2-1-1-15,4 0-11 0,0 0 3 16,0 0 0-16,-2 0 0 0,2 0-2 15,0 0-5-15,-3 0 1 0,3 0-3 16,-4 0-1-16,4 0 0 0,0 0 0 0,-2 0-1 16,2 0-6-16,0 0 5 0,0 0-3 15,0 0-2-15,0 0-3 0,0 0-3 16,0 0-2-16,2 1 2 0,7 4 0 15,5-2 2-15,3 0 3 0,3 1-4 16,3-3 0-16,2 1 0 0,2 0 1 0,4 2-2 16,0 0-1-16,2 0 2 15,2-1 1-15,0 1-3 0,2-1 2 16,0-1-2-16,3 2 1 0,-1-1 0 15,-4-1 0-15,2-2 0 0,-4 1 1 0,-2-1-1 16,0 0 0-16,-2 0 0 0,2 0 1 16,-2 0 0-16,6 0-1 0,1 0 0 15,-3 0 2-15,-2-1-3 0,2 0 1 16,-2-1 0-16,0-1 2 0,-2 0-3 15,-2 1 1-15,-3-1 1 0,1 3 2 0,-6 0-3 16,-1 0-2-16,-1 0 6 0,-5 0-2 16,-1 0-2-16,-3 0-1 15,-6 0 1-15,2 2 1 0,0 0-1 16,-4-1-1-16,2 0 1 0,-2-1 1 0,0 0-1 15,0 1-1-15,0-1 2 0,0 0 0 16,0 0-3-16,0 0-6 0,0 1-2 16,0-1-5-16,0 0-10 0,0 1-17 15,0 2-12-15,0 0-14 0,2 0-41 16,5-2-63-16</inkml:trace>
  <inkml:trace contextRef="#ctx0" brushRef="#br0" timeOffset="15774.9">15942 4201 8 0,'0'-3'27'0,"2"0"-8"0,0 1 3 15,2 1 47-15,-4-2-36 0,0 2 0 16,0 1 9-16,0-1-2 0,0 1-5 16,0 0-4-16,0 0-2 0,0 0-5 15,0 0-4-15,4 0-5 0,-4 0 0 0,6 3 6 16,-4 5-5-16,7 3-4 0,-3 2-5 15,-2 2 1-15,6 3-4 0,3 2-2 16,-1 3-2-16,5-2 1 0,1 0 0 16,3-1-1-16,0-1 2 0,1-1 1 15,5-2-3-15,4-2-1 0,4-5 2 16,0-3 2-16,1-4-5 0,-3-2 3 15,2 0 2-15,0-1-3 0,-2-8 1 16,4-3 0-16,-6 0 3 0,-2-3 1 16,-6 1-2-16,-7-1-3 0,-3 0 4 0,-7 1 0 15,-2 1 1-15,-2 0-4 0,0 0 2 16,-2-1 0-16,0 0-2 0,0 4 1 15,0-2 0-15,-4 3-2 0,0-1 1 16,0 1-2-16,2 2 2 0,2 2 0 16,0 3-1-16,0-1-1 0,0 3 1 15,-2-2 1-15,-2-1-3 0,4 3 0 16,-4 0-6-16,1 0-7 0,-1 0-11 15,-2 4-13-15,2 1-21 0,-2 3-25 16,4-4-92-16</inkml:trace>
  <inkml:trace contextRef="#ctx0" brushRef="#br0" timeOffset="18362.05">16566 4217 79 0,'0'0'39'0,"0"0"-22"0,0 0 15 16,0 0 5-16,0 0-10 0,6 0-3 16,2 1 0-16,3 0-6 0,3-1-6 15,1 1-3-15,-1 0 0 0,7 2-3 16,2-1 0-16,1 0 13 0,3 0-11 15,4-1 1-15,-2 2 0 0,6-1-6 0,3-1 6 16,7 0 33-16,5-1-25 0,1 0-17 16,-3 0 5-16,1 0-2 15,-1 0 0-15,0 0-2 0,-3-1-2 16,-2-1 4-16,-1 2-3 0,-5 0 1 0,0 0 0 15,-6 0 1-15,0 0-2 0,-4 0 0 16,-2 1 3-16,-4 1 1 0,-3 1-4 16,-1-2 1-16,-5 1 0 0,-2 0 1 15,5-2 0-15,-3 0-1 0,7 0 4 16,2 0 3-16,-1 0-5 0,3 0-1 0,-4 0-1 15,-1 0 1-15,-1 0-2 0,-5-1-1 16,-4-1 4-16,-1 2-3 16,-7-1 1-16,0 1 3 0,0 0 7 15,0 0-4-15,0 0-6 0,0-1 0 0,-9 1 0 16,1 0-1-16,2 0-1 0,2 0 1 15,-5 0 1-15,7 0-1 0,0 0 0 16,-2 0 1-16,4 0 1 0,-4 0-2 16,0 1-1-16,4 2-2 0,0 2 4 15,0-2-2-15,0 1-2 0,0 0 3 0,0 0 0 16,0 0 0-16,0 0-1 0,0 0 0 15,0 0 1-15,0 2 1 0,0-1-2 16,0 3 1-16,-2 2 1 16,2 0 0-16,-2 3-2 0,2 0 1 0,-2 1 0 15,0 5 1-15,2-1-2 0,-2 3 0 16,-1 1 3-16,1 2-2 0,0 4-1 15,2 2 2-15,-2 2 0 0,2 2-1 16,0 1-1-16,0 1 1 0,0 2 1 16,0 2-2-16,0 0 2 0,-2 2-2 0,2-1 2 15,0 2-1-15,-2 1 0 0,0-2-1 16,0 3 2-16,0-2-1 0,0 0-1 15,-2 3 1-15,2-3 0 0,0 0 1 16,2 0-2-16,-2 1 1 0,2-2 1 16,0 0 0-16,-3 0-1 0,3 2-1 15,-4 2 2-15,2 2 0 0,0 1-1 16,2 0 0-16,-4 0 1 0,2-2 0 15,0 1-2-15,-2-2 1 0,0 0 1 16,0 3 1-16,-1 3-4 0,3 2 3 16,-4 2 0-16,4 3-1 0,0 1 0 0,0 3 0 15,0 4 3-15,2 2-2 0,-2 1 0 16,2-1-1-16,-4 0 2 0,0-2-4 15,-1 1 2-15,-1-1 2 0,4 1 1 16,-2 0 3-16,0 1-2 0,0 1-2 16,2 0 3-16,-2 2-1 0,1-1 3 15,1 2-3-15,2 1 1 0,-4-3-1 16,0-3 1-16,0-3-2 0,0-1-2 15,2-1-1-15,-4 3 0 0,1 1 3 16,1 0 0-16,-2 1-2 0,2-2-1 0,0 1 1 16,0 1 0-16,0-1 0 0,-1 0-1 15,-3-2 0-15,4-2 3 0,0-2 1 16,0-2-3-16,0-2 3 0,4-2-3 15,0-2 2-15,0-1-1 0,0-1 2 16,0-1-1-16,0 2 1 0,0-3-3 16,0 1 1-16,0 0 1 0,0-1 0 15,0-1-2-15,0 1-2 0,0-1 3 16,0-1-1-16,0-2 10 0,0-2-15 15,0-1 3-15,0-2 1 0,0 3-1 0,-4-2 1 16,-1 1 1-16,5-1 0 0,-2-2-2 16,2 0 2-16,0 1 2 0,0 0-3 15,0 0 0-15,0 0 0 0,0-3 2 16,0 1-1-16,0-1-1 0,0 0 2 15,-2 1 0-15,2-1-1 0,-4-1 1 0,2 2 0 16,-4-1-1-16,2-2 0 16,-2 1 1-16,3-2 0 0,1-1-1 15,0 0 1-15,2-1-3 0,0-2 3 16,0-1 1-16,0 1-2 0,0-1-2 0,0-1 2 15,0-2 1-15,0 1-1 0,2-2 0 16,-2 0 2-16,5 0 0 0,-5-3 0 16,0-1-5-16,0-2 4 0,2-2 1 15,2-2-3-15,0-1 0 0,0 0 1 16,0-1 0-16,0-2-1 0,0 0 0 0,1-2 0 15,-1-2 1-15,-2-1-2 0,0-1 1 16,-2-2 0-16,2-3 1 16,-2 0-1-16,0 0-1 0,0 0 3 15,0 0 2-15,0 1-4 0,0-1 1 0,0 0 0 16,0 0 1-16,0 0-3 0,2 0-1 15,-2 0 1-15,0 0 2 0,0 0-2 16,0 0-1-16,0 0 4 0,0 0-2 16,0 0 0-16,0 0 1 0,0 0-1 15,0 0 0-15,-4 0-1 0,2-1 0 16,0 0 2-16,-2-1 0 0,-3-1-2 0,1 1-1 15,-2 0 2-15,0 2-1 0,-3-4-2 16,-1 2 2-16,-5-1-1 16,1 0 1-16,-5 1-2 0,0 1 2 15,-3-3-2-15,-3 2-2 0,0-1 1 0,-2 1 0 16,4 0 3-16,2-1 1 0,5 1 0 15,-1 0 0-15,-4 0-1 0,1 0 2 16,-1 1-2-16,-2 1 1 0,2-3 0 16,1 3 1-16,-7 0-2 0,2-1 1 15,-8 1 1-15,2-1-1 0,-5 0 0 0,-3 0 0 16,-2 0 0-16,-7-3 0 0,-2 1-1 15,1 1 0-15,1 0 1 0,5 2-7 16,1 0 5-16,9 0 1 16,2 0-5-16,6 0 6 0,4 0-1 0,3 0 1 15,-5 2 0-15,-2 0 0 0,2-1 0 16,0-1 0-16,7 0 1 0,-3 0-1 15,-2 0 0-15,-1 0-1 0,-3-1-1 16,-2-1 4-16,-2-1-2 0,0 1-3 16,-4 2 0-16,-3 0-10 0,1-1 10 0,2 1 2 15,4-1 0-15,4-2 3 0,2 3-2 16,-1-1-1-16,-3 0 1 0,-2-1 1 15,-2 2-3-15,6-1 2 0,-2-1 2 16,4 1 0-16,0-1-3 0,0 0 2 16,-4-1-1-16,-2 0 0 0,2-1-3 15,-4 0 4-15,2 0 0 0,-4 0-1 16,0 0-1-16,-6 2 0 0,-5 0-8 15,-1 0-3-15,1-1 10 0,3 2-1 16,4-1 4-16,3 1-2 0,7 0 2 16,5-1-1-16,3 0 2 0,4-1 0 0,3 2-2 15,2-1 0-15,1-2 1 0,1 2 0 16,0-2 0-16,1 1 1 0,-3 1-1 15,-3-2-1-15,1 1-1 0,-1 1 0 16,-1 1 2-16,-7-1-1 0,0 0-2 16,-5-1-3-16,1 3 6 0,0-1 0 15,4 0-1-15,4 0 0 0,5-1 1 16,4 0 0-16,1 1 0 0,1-2 1 15,2 3 0-15,-2-1-3 0,-1-1 0 0,3 2 3 16,0 0-3-16,2 0 2 0,0 0-2 16,-5 0 0-16,3 0 3 0,2 0-3 15,-4 0 1-15,4 1 0 0,-3 1 1 16,3 0 0-16,0 0-2 15,-2-1 2-15,4 1 2 0,-2 0-2 0,0-1-1 16,4 0 0-16,-2 0 0 0,0 1 0 16,-1-2 0-16,1 0 1 0,-4 1 0 15,4-1 0-15,-4 0-2 0,2 0 1 16,-2 0 2-16,-3 0-2 0,3 0-1 15,2 0 1-15,2 0 2 0,-2 0-1 0,4 0-1 16,-2 0 1-16,2 0-1 0,0 0 2 16,0 0-1-16,0 0-2 0,0 0 4 15,-2 0-3-15,-2-1-1 0,1-3 1 16,3 3 1-16,-2-3 0 0,0 4-2 15,0-2 1-15,0-1 1 0,2 2-1 0,0-2 0 16,0-2-1-16,0-2 1 16,0-3 0-16,0-2 0 0,0-1 1 15,2-1 2-15,2-2 2 0,-2-2-6 16,-2-2 4-16,3-6 1 0,-1-2 1 0,-2-3-8 15,0 1 3-15,0-2 3 0,0-3-3 16,2-2 0-16,-2-5 0 0,0 0 0 16,-4 5-2-16,-5 1 0 0,3 8 4 15,2 5 0-15,-2 4-2 0,4 7-2 16,-2 7 1-16,1 5 4 0,3 0-3 15,0 0-6-15,0 0-8 0,0 6-3 0,0 7-2 16,5 0-27-16,-1 1-50 16,2-3-166-16</inkml:trace>
  <inkml:trace contextRef="#ctx0" brushRef="#br0" timeOffset="20379.16">14544 4350 83 0,'2'1'70'0,"5"-1"-56"0,-3 2-4 15,0 0 132-15,4-2-113 0,-2 0-13 16,7 0 19-16,-3 0-19 0,4 1-8 16,5 0-2-16,0 1-1 0,3-1 1 15,-3-1-6-15,-2 2 3 0,-3-1-1 16,-4 0 0-16,-3 0-4 0,-1 1-1 15,0 1-10-15,-4-1-28 0,0 1-41 16,-2-2-81-16</inkml:trace>
  <inkml:trace contextRef="#ctx0" brushRef="#br0" timeOffset="20639.18">14526 4515 181 0,'0'0'69'0,"6"1"-64"0,0-1 45 0,4 1 0 16,3 0-24-16,-3-1-6 0,5 0-7 15,-1 0-7-15,-2 1-4 0,5 2-1 16,-3 1-3-16,-1 1-10 0,1 2-31 16,1 2-17-16,-3-1 23 0,-1-2-177 15</inkml:trace>
  <inkml:trace contextRef="#ctx0" brushRef="#br0" timeOffset="20864.18">14573 4673 40 0,'6'0'147'0,"5"0"-142"16,1 0 39-16,-2 2-2 0,5 1-23 15,-3-1-2-15,3 2 32 0,-3 0-37 16,1-2-12-16,-1 5-19 0,-2 0-16 0,3 2 5 16,-3-3-85-16</inkml:trace>
  <inkml:trace contextRef="#ctx0" brushRef="#br0" timeOffset="21088.2">14559 4843 286 0,'0'4'15'16,"0"0"5"-16,0-1 30 0,6-2-16 15,6 0-1-15,1-1-5 0,3 1-14 16,1-1-9-16,3 2-3 0,1 0 4 15,0 1-3-15,-3-1-3 0,-1 3-16 0,-3-2-39 16,-3 1-64-16,-5-2-161 0</inkml:trace>
  <inkml:trace contextRef="#ctx0" brushRef="#br0" timeOffset="21293.21">14586 4991 105 0,'2'1'190'0,"2"-1"-190"0,4 0 44 0,2 0 4 16,1 0-24-16,7 0-1 0,1 3-4 16,2-1 12-16,-3 2-25 0,1 2-1 15,-3 2-5-15,1 0-7 16,-7 1-21-16,1-3-40 0,-5 1-66 0</inkml:trace>
  <inkml:trace contextRef="#ctx0" brushRef="#br0" timeOffset="21484.22">14617 5145 162 0,'0'0'127'0,"0"0"-127"15,2 0 49-15,4 0-1 0,4 0-22 16,3 0-4-16,1 0-12 0,3 2-7 15,-1 0-2-15,1 2 1 0,-3 1-6 16,1 7-20-16,-3 2-20 0,-4-2 27 16,-4-3-241-16</inkml:trace>
  <inkml:trace contextRef="#ctx0" brushRef="#br0" timeOffset="21699.24">14569 5332 248 0,'0'0'70'0,"6"0"-78"16,-2 0 61-16,7 0-15 0,1 0-12 16,1 0-4-16,3 0-6 0,1 0-9 0,-1 0 8 15,1 8-10-15,-1 6-2 0,-1 0 9 16,-3 0-13-16,1-3-14 0,-3 5-14 15,0 2-36-15,-8-3-7 0,-2-2-130 16</inkml:trace>
  <inkml:trace contextRef="#ctx0" brushRef="#br0" timeOffset="21895.25">14517 5637 334 0,'0'0'39'0,"0"0"-44"16,9 2 26-16,1-1 5 0,0-1 14 15,5 0-16-15,1 0-14 0,5 0 5 16,-2 1-12-16,-3 5-1 0,-1-2-5 16,-3 3-25-16,-2 5-26 0,-1 1-65 0,-5-2-16 15,-4-3-20-15</inkml:trace>
  <inkml:trace contextRef="#ctx0" brushRef="#br0" timeOffset="22096.26">14474 5845 269 0,'-6'6'102'0,"2"0"-89"0,4-3 30 0,0-2-18 16,4 2-15-16,8-1 11 0,1 1-8 15,5 0-8-15,1-1 0 16,4 3-4-16,-7 2 0 0,5 2-2 15,-5 1 0-15,-1 1-18 0,-3 0-15 0,-6 0-15 16,-2-1-85-16</inkml:trace>
  <inkml:trace contextRef="#ctx0" brushRef="#br0" timeOffset="22294.27">14486 6111 330 0,'7'3'30'15,"-1"1"0"-15,4-4 22 0,-2 0-28 16,7 0-3-16,-3 0-8 0,5 0-6 16,-3 5-5-16,-1 2-4 0,-1 3-10 15,0 1 7-15,-3 2-81 0,-1-2-28 16,-8-1-52-16</inkml:trace>
  <inkml:trace contextRef="#ctx0" brushRef="#br0" timeOffset="22491.28">14493 6314 291 0,'4'0'42'15,"4"0"-42"-15,4 0 48 0,3 0-28 0,-1 0-9 16,5 0-2-16,0 0-7 0,-1 4-2 15,-1 7-10-15,-1 2-1 0,-1 5 7 16,-1-4-146-16,-8-2-32 0</inkml:trace>
  <inkml:trace contextRef="#ctx0" brushRef="#br0" timeOffset="22688.29">14460 6620 385 0,'0'3'1'15,"0"0"-1"-15,0-1 37 0,0-2 2 16,6 0-12-16,2 0-7 0,6 2-16 16,-1 1-2-16,-3 0-1 0,3 6-12 15,-1 4-14-15,-4 2-26 0,1-1 40 16,-7-3-161-16</inkml:trace>
  <inkml:trace contextRef="#ctx0" brushRef="#br0" timeOffset="22892.3">14424 6819 2 0,'0'1'394'0,"0"-1"-375"15,5 1-9-15,1 0 27 16,4-1-17-16,2 0 1 0,5 0-15 15,2 3-4-15,-3 8-1 0,1 3-6 16,1 5 5-16,-3 0-30 0,-5 0-60 0,0-2 12 16,-8 0-197-16</inkml:trace>
  <inkml:trace contextRef="#ctx0" brushRef="#br0" timeOffset="23088.32">14406 7167 401 0,'0'0'21'0,"4"1"-19"16,2-1 33-16,2 1-12 0,1 1 2 16,3 0-12-16,0 3-8 0,-1 3-7 15,1 3-1-15,1 2 2 0,-1 2-11 16,0-2-70-16,1 1 31 0,-5 0-110 15</inkml:trace>
  <inkml:trace contextRef="#ctx0" brushRef="#br0" timeOffset="23291.33">14354 7492 402 0,'0'0'34'16,"6"2"-52"-16,5-2 27 0,-1 1 12 15,0-1 2-15,9 0-1 0,2 0-5 0,-1 3-9 16,-1 3-8-16,-3 4 0 0,1 1-25 16,-5-1-27-16,-3-3-9 0,-7-1-194 15</inkml:trace>
  <inkml:trace contextRef="#ctx0" brushRef="#br0" timeOffset="23483.34">14393 7728 413 0,'4'0'28'0,"5"0"-35"16,3 0 40-16,1-1-16 0,-3-2-9 15,4 3 0-15,-3 0-5 0,1 0-1 16,-2 9-8-16,-1-2-54 0,-3 0-19 15,-2 1-59-15</inkml:trace>
  <inkml:trace contextRef="#ctx0" brushRef="#br0" timeOffset="23700.35">14296 8037 339 0,'6'0'50'15,"3"0"-61"-15,-1 0 20 0,2 0-3 16,3 0 8-16,-1 0 15 0,5 5-18 16,1 5 13-16,-3-1-18 0,1 2-21 0,-3 0-15 15,-3 1-47-15,-4-3-37 0,-6 0-100 16</inkml:trace>
  <inkml:trace contextRef="#ctx0" brushRef="#br0" timeOffset="23907.36">14209 8481 242 0,'7'0'194'16,"-1"0"-189"-16,4 0 11 0,0 0 20 15,-1-3-18-15,3 2-4 0,1 0-11 16,-3 1-5-16,0 0-21 0,-4 0-64 16,3 5-85-16</inkml:trace>
  <inkml:trace contextRef="#ctx0" brushRef="#br0" timeOffset="24124.37">14147 8762 455 0,'-2'2'23'0,"2"1"-28"0,7-2 17 16,7-1-2-16,3 0 15 0,5 0 2 15,7 0-4-15,2 5-11 16,2 2-7-16,0 0-2 0,-2 0-3 15,0 0-4-15,-2 1-11 0,-4-1-34 0,-8 2-44 16,-7-3-100-16</inkml:trace>
  <inkml:trace contextRef="#ctx0" brushRef="#br0" timeOffset="24308.39">14199 9183 444 0,'8'0'-14'15,"7"2"17"-15,-3-2 23 0,1 0-4 16,5 0-8-16,3 0-7 0,-3 0-7 16,5 0-2-16,-4 2-53 0,-3 1-83 15,1 0-63-15</inkml:trace>
  <inkml:trace contextRef="#ctx0" brushRef="#br0" timeOffset="25569.46">17684 4544 178 0,'-8'3'40'0,"0"-1"-1"0,4 0-15 16,1-2 58-16,-1 0-40 0,4 1-20 15,0-1-7-15,0 2-13 0,9-1 3 16,1 0 3-16,6-1-3 0,5 0 0 16,0 1-6-16,-1 1 1 0,-3 1-4 15,0 1-31-15,-5 1-34 0,-6-3-65 0</inkml:trace>
  <inkml:trace contextRef="#ctx0" brushRef="#br0" timeOffset="25752.47">17635 4766 347 0,'14'5'10'16,"1"-1"6"-16,-1-2 43 0,9 2-38 0,-3-2-6 15,3 3 5-15,4 1-8 0,-2 0-5 16,-2 3-8-16,-5-3-10 0,-3 2-35 15,-3 2-44-15,-8-5-104 0</inkml:trace>
  <inkml:trace contextRef="#ctx0" brushRef="#br0" timeOffset="25933.48">17715 4939 86 0,'21'0'211'0,"0"0"-199"0,5 0 36 16,3 0 25-16,-2 0-50 0,2 0-7 15,2 0 3-15,0 3-15 0,-2 4-3 16,-2 1-1-16,-4 3-17 0,-9 3-54 16,-10-3-74-16</inkml:trace>
  <inkml:trace contextRef="#ctx0" brushRef="#br0" timeOffset="26107.49">17697 5233 295 0,'12'0'24'0,"7"0"-22"16,1 1 46-16,1-1-16 0,-2 0-19 0,3 2-6 16,-3 1-6-16,-3 4-2 0,-1 0-32 15,-1 1-68-15</inkml:trace>
  <inkml:trace contextRef="#ctx0" brushRef="#br0" timeOffset="26296.5">17653 5537 314 0,'0'0'97'0,"0"0"-100"15,11 0 7-15,1 0 8 16,4 0-9-16,-1 0-1 0,4 0-2 0,-1 0-19 15,-1 0-44-15,1 3-127 0</inkml:trace>
  <inkml:trace contextRef="#ctx0" brushRef="#br0" timeOffset="26507.51">17649 5817 49 0,'15'0'225'0,"5"3"-232"16,1 2 24-16,6 0 27 0,-2-1 22 16,-3 1-52-16,3-3-9 0,-4 2-3 15,-1 5-3-15,-5 1-44 0,-3 0 19 16,-3-4-139-16</inkml:trace>
  <inkml:trace contextRef="#ctx0" brushRef="#br0" timeOffset="26709.52">17701 6118 315 0,'25'0'2'0,"3"0"1"0,-1 0 37 0,2 0-26 15,-6 4 18-15,0 4-28 0,-7 3-11 16,-1 0-27-16,-7 2-51 0,-6-2-152 16</inkml:trace>
  <inkml:trace contextRef="#ctx0" brushRef="#br0" timeOffset="26904.53">17678 6459 183 0,'23'0'62'0,"4"0"-83"0,-1 1 42 0,1 6 13 15,-2 4-6-15,-6 1-56 16,-3 0-46-16,-3-1-73 0</inkml:trace>
  <inkml:trace contextRef="#ctx0" brushRef="#br0" timeOffset="27089.54">17657 6724 340 0,'21'0'4'0,"6"-2"-18"0,6 0 30 15,-2 2-8-15,-8 0-7 0,-1 0 5 16,-5 7-31-16,-5 0-98 0</inkml:trace>
  <inkml:trace contextRef="#ctx0" brushRef="#br0" timeOffset="27287.56">17688 6947 350 0,'17'0'28'0,"4"0"-46"0,5 0 24 16,1 0 1-16,-4 2-8 0,0 6 8 15,-3 1-12-15,-1 0-42 0,-7-2-44 16,-3 0-136-16</inkml:trace>
  <inkml:trace contextRef="#ctx0" brushRef="#br0" timeOffset="27484.57">17672 7227 360 0,'12'0'-5'16,"11"0"-23"-16,4 0 36 0,0 0 2 0,-5 0 5 15,3 4 16-15,-2 5-34 0,-4-2-24 16,-1 3-27-16,-5 0-121 0</inkml:trace>
  <inkml:trace contextRef="#ctx0" brushRef="#br0" timeOffset="27684.58">17668 7580 429 0,'8'0'0'0,"4"0"3"16,7 0 20-16,0 0-11 0,-1 0-3 15,7 5-4-15,-6 2-5 0,1 4-2 0,-5 0-35 16,-1 0-73-16,-10-2-129 0</inkml:trace>
  <inkml:trace contextRef="#ctx0" brushRef="#br0" timeOffset="27880.59">17544 7870 422 0,'8'0'18'0,"4"0"-44"0,5 0 33 15,1 0-1-15,1 0-4 0,2 0 2 16,-3 0-8-16,9 7-26 0,-4 3-39 16,-2 0 20-16</inkml:trace>
  <inkml:trace contextRef="#ctx0" brushRef="#br0" timeOffset="28080.6">17529 8219 387 0,'0'0'32'0,"0"0"-41"0,8 1 13 16,3-1 7-16,5 0 1 0,1 0 4 15,8 0-12-15,-1 0-5 0,-1 0-28 16,-2 6-68-16,-5 1 27 0,-5-4-130 15</inkml:trace>
  <inkml:trace contextRef="#ctx0" brushRef="#br0" timeOffset="28272.6">17562 8452 412 0,'6'1'10'0,"5"-1"-36"15,3 0 34-15,1 0-5 0,1 0-3 16,1 0 1-16,-1 0-5 0,3 4-47 16,-5 0-131-16</inkml:trace>
  <inkml:trace contextRef="#ctx0" brushRef="#br0" timeOffset="28476.62">17488 8791 214 0,'16'-1'-1'0,"7"-2"1"16,-4-2 9-16,3 3-8 0,-3 2-16 0,-2 0-13 15,-5 0-90-15</inkml:trace>
  <inkml:trace contextRef="#ctx0" brushRef="#br0" timeOffset="28693.64">17401 9032 464 0,'0'0'14'15,"0"0"-11"-15,0-1 20 0,8-4 1 16,7 1-4-16,1-1 3 0,9 3-11 16,4 2-1-16,0 0-11 0,2 0-4 15,-4 8-13-15,-2 3-37 0,-7-3-44 0,-5 0-179 16</inkml:trace>
  <inkml:trace contextRef="#ctx0" brushRef="#br0" timeOffset="28880.65">17401 9268 512 0,'17'-3'-17'0,"7"-2"23"16,3 0 0-16,-2 2-5 0,2 3 4 15,2 0-5-15,2 0-6 16,-2 3-49-16,-9 2-137 0</inkml:trace>
  <inkml:trace contextRef="#ctx0" brushRef="#br0" timeOffset="29093.66">17426 9513 515 0,'2'0'21'16,"8"0"-24"-16,5-2 9 0,3-1 6 0,-1 1 2 16,4 1 10-16,3 1-15 0,-1 0-9 15,4 4-8-15,4 7-6 0,-4-3-44 16,0 4-12-16,-9-2-28 0,-5-3-153 15</inkml:trace>
  <inkml:trace contextRef="#ctx0" brushRef="#br0" timeOffset="29268.67">17560 9795 525 0,'13'0'-6'16,"7"0"-18"-16,11 0 22 0,4 0 12 15,3 0-7-15,5 1-2 0,0-1-24 0,3 0-111 16</inkml:trace>
  <inkml:trace contextRef="#ctx0" brushRef="#br0" timeOffset="34601.97">19394 4845 17 0,'0'0'37'0,"0"-1"-16"16,0 1-12-16,0 0 10 0,0 0 24 0,0 0-24 15,0 0 48-15,2 0-24 0,-2 0-26 16,0 0 5-16,0 0 11 15,0 0-5-15,0 0-7 0,0 0-2 16,0 0-1-16,0 0-3 0,0 0 2 0,0 0-1 16,0 0 3-16,0 0-1 0,0 0-4 15,0 0-2-15,0 0-5 0,0 0 3 16,0 0-3-16,0 0-5 0,0 0 0 15,0 0 0-15,0 0 1 0,0 0-2 16,0 0 1-16,0-1 3 0,0-2 6 16,0 0-8-16,0-1 1 0,0-1 1 0,-6 0-1 15,-3 1 1-15,-1 0-4 0,0 2 3 16,-7 0-5-16,-4 2 1 15,-1 0 0-15,-3 0 0 0,0 2 1 16,-2 5-2-16,2 3 3 0,-1-2-4 0,5 4 4 16,0 0-1-16,3-2 2 0,7 3-2 15,3-3 2-15,6 6-2 0,2-1-2 16,4 2 2-16,13 3 1 0,7 1 1 15,3 0 0-15,8 1-2 0,1 4 2 16,-1 2-2-16,2 0-1 0,0 2 1 0,-6 1 1 16,-2 1-2-16,-6 0-1 0,-7-2 0 15,-3 1 3-15,-9 3-2 0,-4 0 0 16,0-5-1-16,-6-5 3 15,-7-6-1-15,-3-4 0 0,-3 0 1 0,-4-1-1 16,3-1-1-16,-5-2 0 0,-2-1 0 16,-2-2 2-16,-2-1-1 0,0-4-1 15,2-2 1-15,2 0 2 0,7 0-4 16,3 0 2-16,3-10 1 0,7-2 2 15,5-4-4-15,2-3 1 0,0-2-1 0,15-2 2 16,3-2-3-16,5-1 0 0,4 1 0 16,4 2 2-16,0 0-2 0,6 1 1 15,5-3-1-15,-1 1-1 0,0-2-1 16,-1 1-1-16,-5 2 3 0,0-1 1 15,-6 0-1-15,-2 1 0 0,-9 0 2 16,-1 2 1-16,-9-1-2 0,-4 3 0 16,-2-2 3-16,-2-3-2 0,-2 2-2 15,-8-3 1-15,-3 1 1 0,-3 1 0 16,-3 3-1-16,-1 2-2 0,-1 5 2 0,-4 2 1 15,9 5-1-15,-3 5-7 0,7 1 0 16,3 0-12-16,3 10-15 0,6 2-19 16,0 3-17-16,0 2-38 0,2-3-159 15</inkml:trace>
  <inkml:trace contextRef="#ctx0" brushRef="#br0" timeOffset="35698.04">20022 5312 4 0,'0'-2'197'0,"0"-2"-144"0,0 4-7 16,0-1 9-16,2 0-4 0,-2 1-9 15,0 0-17-15,4 0-12 0,0 0-2 16,-1 6 7-16,3 6-5 0,-2 5-2 15,0 1-6-15,0 2 3 0,2 4 1 0,-4 2-1 16,3 1-5-16,-5 8-1 0,0-1 1 16,0 2 1-16,-5-1 11 0,-3-3-8 15,-2-4-6-15,-1 0 4 0,1-3 2 16,-2-6-2-16,1-1-4 15,1-6 4-15,4-6-2 0,-4-2 0 0,1-2 1 16,1-2 7-16,2 0-5 0,-2 0 2 16,3-11 0-16,-1-1-2 0,4-6-1 15,0 0-2-15,2-5-2 0,0-2 2 16,0-1-1-16,2-5-2 0,6-2 0 15,1-4 3-15,1-2-3 0,7-5 0 16,-1-1-2-16,9 2 2 0,-7 3-2 0,7 11-1 16,-2 8 3-16,-2 6-3 15,6 4-1-15,-3 3-3 0,3 2 8 0,-6 2-4 16,-5 4 0-16,-1 0-1 0,-7 0 1 15,0 3 0-15,-1 1 1 0,-5-1 0 16,0 3 1-16,-2 1 2 0,0 2 0 16,-2 2-1-16,-11 1 0 0,3 0 0 15,-2 1 1-15,-1-1-1 0,-1-1 1 16,-5 1 1-16,3-2 0 0,1 1-2 0,1-1 0 15,3-2 1-15,5 1-2 0,0-3 1 16,4-2-2-16,2 0 1 0,0 1-10 16,0-1-31-16,2-1-22 15,6-3-32-15,0 0-128 0</inkml:trace>
  <inkml:trace contextRef="#ctx0" brushRef="#br0" timeOffset="35987.05">20514 5172 315 0,'2'0'40'15,"-2"0"-37"-15,2 0 42 0,-2 6 3 0,0 6 1 16,0 3-16-16,0 5-5 15,-4 2 1-15,-6 1 2 0,-3 1-4 16,3 0-12-16,-2-3 1 0,-1-2-7 16,3-1-1-16,4-7-6 0,2-2-1 0,-1-3 0 15,3-2 1-15,2 0-2 0,0-4-3 16,0 0-10-16,0 0-13 0,0 0-7 15,7-1-11-15,5-7-14 0,0-4-33 16,-1-2-61-16,-1-2-90 0</inkml:trace>
  <inkml:trace contextRef="#ctx0" brushRef="#br0" timeOffset="36562.08">20644 5215 249 0,'2'0'55'0,"0"2"-28"0,3 2 31 15,-1 0-6-15,0 2-8 0,0 2 0 16,0 1-17-16,0 2-11 0,-2 0 6 15,0 1-12-15,3 0 6 0,-3-2-8 16,0-3-3-16,0 0-4 0,0-4-1 16,0 0 2-16,2-1 0 0,-4-2-1 0,4 1-2 15,0-1 2-15,-2 0 1 0,0 0-2 16,3 0-3-16,-3 0 1 15,0 0 1-15,-2 0 1 0,0 0-7 16,2 0 0-16,-2-1-1 0,0-1 0 0,0 2-2 16,0-1-8-16,0 1-1 0,0 0-9 15,0 0 1-15,4 3 9 0,2 3 1 16,4-2-22-16,5-1-14 0,1 0 32 15,3-3 5-15,2 0-36 0,1 0 19 16,3 0 7-16,2-4-2 0,-2-5 5 0,-2-3 14 16,-5 0 12-16,-5 0 24 0,-5 1 28 15,-2 2 6-15,-4 0-1 16,-2 2-1-16,0-1-12 0,0 1-7 15,-4 2-16-15,-4 2 3 0,0 0-6 0,-1 0-10 16,3 3 0-16,2 0-4 0,2 0-4 16,0 6-5-16,2 4 1 0,0 2 3 15,0 2-3-15,0 1 2 0,8 2-1 16,4 0-1-16,3 0-1 0,1 1-2 15,3 2 2-15,2 1 2 0,1 1 0 0,3 0-2 16,-8-6 2-16,-1-1 1 16,-5-3-1-16,-3-4 0 0,-8-1 0 15,0-3 3-15,-2 0 4 0,-15-2-3 0,1 1 2 16,-5-1 5-16,-2 0 1 0,-1 2-3 15,-1 0-2-15,0-1-6 0,0 2 0 16,2-3-2-16,5 1 0 0,1-1 0 16,5 1-16-16,8 2-15 0,4 1-28 15,0-1-33-15,0-1-114 0</inkml:trace>
  <inkml:trace contextRef="#ctx0" brushRef="#br0" timeOffset="37583.14">22004 5000 226 0,'-2'-4'69'0,"2"3"-4"0,0-3-13 15,0 3-12-15,0 1 5 0,0-1-4 0,0 1-8 16,0 0-10-16,0 0-7 0,0 0-3 16,0 4-1-16,0 13 7 0,-4 7 1 15,-4 4-9-15,0 3-2 0,-5 4-4 16,3 4-1-16,2 0-1 0,-1 1 1 15,1-4-2-15,8-7-2 0,0 0 2 0,0-6-3 16,0-4-2-16,2-5-13 16,7-6-10-16,-1-6-7 0,2-2-23 15,3 0-6-15,-3-11-32 0,0-5-75 16,-4-5-82-16</inkml:trace>
  <inkml:trace contextRef="#ctx0" brushRef="#br0" timeOffset="37874.15">21973 5024 48 0,'-16'-41'43'0,"1"-2"87"15,1 4-76-15,4 6 14 0,3 8-10 16,3 9-6-16,2 9-4 0,2 6-8 0,2 1-26 15,13 1-10-15,5 10 12 0,7 5 5 16,6 6-6-16,3 1-9 16,5 5 0-16,0 3-4 0,3 2 1 15,-7 2-1-15,-2 1-1 0,-6 0 1 0,-4 0 0 16,-9-3-3-16,-3-4 1 0,-9 0 2 16,-4-5 0-16,0-2 1 0,-11-2 0 15,-7-1 1-15,-7-2 2 0,-4-2 0 16,-2 0-2-16,-4-2 3 0,0-2-3 15,2-2 0-15,4-1-4 0,4-4 2 0,9-1 0 16,7-1-2-16,3-2 0 0,6 0 0 16,0 0-11-16,0 0-11 0,6 0-13 15,9 0-2-15,10-1-12 16,1-5-39-16,3 1-60 0,-2-1-108 0</inkml:trace>
  <inkml:trace contextRef="#ctx0" brushRef="#br0" timeOffset="39098.21">22606 5220 272 0,'0'-8'63'0,"0"0"-30"16,0 0 21-16,0 1-4 0,-6 0-7 16,-5 2-10-16,-1 4-4 0,-4 0-7 15,-3 1 1-15,2 0-6 16,1 7-1-16,-3 4-1 0,1 2 0 0,1 3-1 15,1 2-1-15,1 2-3 0,3 1-1 16,6-4 0-16,3 0-5 0,3-3-5 16,0-2 2-16,7-2 0 0,7-3-1 15,5-2 0-15,6-3 1 0,1-2 0 16,1 0-3-16,2-7-8 0,-2-3 1 0,-2 0 3 15,-4-1-3-15,-5 0-6 0,-6 1-1 16,-1 0 3-16,-5 2-2 0,-2 3 2 16,-2 2 2-16,0 3 3 0,0 0-3 15,0 0-1-15,-4 0-2 0,0 6 5 16,-5 1 7-16,7 1-5 0,0 1 1 15,0-2-8-15,2-1-1 0,0-2-2 16,0-2 4-16,4-2 6 0,5 0 9 16,1 0-4-16,0-9 4 0,5-3-4 15,1-3 4-15,1-6-1 0,3-5 3 0,1-4 3 16,2-4 0-16,0-4-2 0,-3 0 6 15,-1-5-5-15,-1-1-1 0,-1-3-1 16,-3-3-3-16,1-1-1 0,-5 2 0 16,-1 0-2-16,-1 4 3 0,-4 7 1 15,0 6 2-15,-2 13 4 0,-2 6 4 16,0 7 0-16,0 3 3 0,0 3-10 15,0 0-5-15,0 0-2 0,2 1-1 16,-2 7 1-16,0 7 3 0,0 0 1 16,0 2-2-16,0 2-1 0,0 0 1 0,0 3 2 15,0 0-2-15,0 4-1 0,0 1 1 16,0 1 1-16,0 2-1 0,0 2 0 15,0 3 1-15,0-1 0 0,0 2-1 16,0-1-1-16,0-1 2 0,0 0 0 16,0-1-1-16,-2-3 0 0,2-3 0 0,-4-5 1 15,2-5-1-15,0-5-1 16,2-6 2-16,0-1 0 0,0-4-2 15,8-1 1-15,5-1 2 0,3-10-1 16,7-3-3-16,2-1-4 0,4-2-1 0,2 2 1 16,2-2 3-16,-2 3-3 0,0 1 5 15,0 2 2-15,-4 1-3 0,-7 2 2 16,-9 0 0-16,-5 2 2 0,-4 2-1 15,-2 0 4-15,0 0 2 0,-2 0-1 16,-6 1 0-16,-5 1 1 0,1 2-2 16,1 0 0-16,-3 0-3 0,4 0 5 0,1 0-1 15,3 0-2-15,2 1-1 16,0 1-1-16,0-1 2 0,2 1-4 15,0 0 0-15,2-1 1 0,-3 2-1 16,3-1 0-16,0 1-2 0,0 1-1 0,0 1 1 16,0-3 4-16,3 2-4 0,-1 0 2 15,0-3 0-15,-2 1 0 0,0-1 0 16,0 0-1-16,0 0 2 0,0-1 1 15,0 0-1-15,0 0 0 0,0 0 1 16,0 0-2-16,0 0 2 0,0 0-1 16,0 0 0-16,0 0 0 0,0 0-2 0,2 0-2 15,-2 0 3-15,0 0-5 16,0-1 1-16,0 0 0 0,0-2 3 15,0 3 2-15,0-1 0 0,0-2 0 0,0 1 0 16,0-1 2-16,0 0-3 0,-2-1 0 16,-7 2 3-16,3 0 1 0,-4 1-4 15,2 1 6-15,-5 0 1 0,1 0 2 16,-1 8-2-16,-3 5 1 0,-1 3 3 15,1 4-2-15,3 1-2 0,3 0-1 0,4 1-2 16,4-2-3-16,2-2-1 0,0 0 0 16,2-4 1-16,4-3 1 0,6-1-2 15,3-5-2-15,6-5 2 16,-1 0 2-16,5-2-5 0,0-11 2 0,0-2 0 15,-5-1 0-15,3-2 0 0,-6-2 1 16,-1 2 1-16,-5 0 0 0,-3 5-1 16,-6 3 1-16,0 5-1 0,-2 3 8 15,0 2 2-15,0 0-1 0,-8 0-4 16,1 6-3-16,-1 6-1 0,2 3 1 0,-2 1-2 15,4 2 0-15,2 2-2 0,2 2-1 16,0 2-8-16,14 1-10 0,3 0-3 16,9 0 6-16,7-2-64 0,3-9-49 15,-3-4-126-15</inkml:trace>
  <inkml:trace contextRef="#ctx0" brushRef="#br0" timeOffset="40142.28">23834 4819 77 0,'2'5'137'16,"-2"3"-51"-16,0 3-38 0,2 3 14 15,-2 3-5-15,2 5-15 0,2 7-7 16,-4 2-5-16,2 4 0 0,-2 4-4 15,0 1-3-15,-6 3-3 0,-2 1-8 16,-5 0-4-16,3-3-3 0,0-6-1 0,-3-5-2 16,5-7-2-16,2-7 2 0,0-4 0 15,2-4-1-15,1-6 1 16,1-2 0-16,2 0 4 0,0 0-1 15,0-5-2-15,0-6-2 0,9-3-1 0,3-4-2 16,5-2 2-16,-1 1 0 0,5-3 0 16,0 3-3-16,-1 3 1 0,1 0-2 15,2 6-3-15,-5 3 1 0,3 6 0 16,0 1-2-16,-1 0 2 0,-1 0-6 15,1 6 5-15,-3 4 2 0,-3 0 2 0,-1 3 0 16,-7 2 2-16,-2-2 1 0,-2-1-1 16,-2 0 0-16,0-2 1 0,-6 0 2 15,-4 0-1-15,-7-1-1 16,3-2 3-16,-5 0 0 0,1-1 5 0,-5 0-2 15,0 1 2-15,0-2-2 0,5 1 4 16,-1-2-6-16,7-1 2 0,3-1-3 16,5-2-3-16,4 1 0 0,0-1-3 15,0 1-1-15,0-1-10 0,11 0-10 16,3 0-12-16,5 0-31 0,1-7-36 0,3-3-102 15</inkml:trace>
  <inkml:trace contextRef="#ctx0" brushRef="#br0" timeOffset="40994.33">24326 5163 202 0,'0'-3'57'0,"0"-3"-32"0,0 0 23 15,0 3-5-15,0-1 7 0,0 2-9 16,0 1-7-16,0 0-11 0,0-1-4 16,0 2 0-16,-2 0-2 0,2 0 0 15,0 0-5-15,-4-1-1 0,2 1-4 16,0 0-2-16,-3 0 0 0,3 0-4 15,0 0 1-15,0 0-2 0,2 0 2 16,0 0-1-16,0 0 1 0,0 0-2 16,0 0 3-16,0 0-1 0,0 0 3 0,0 0-3 15,0 0 3-15,-2 0 2 0,2 0-2 16,0 0 0-16,0 0 0 0,0 0 0 15,-2 0-1-15,2 0-2 0,0 0-2 16,0 0 2-16,-2 0-2 0,2 4-1 16,-4-1 2-16,4-1 0 0,-2 0 0 15,0 2-1-15,0-1 2 0,-2-1-3 16,1 1 1-16,3 1-1 0,-2 1 2 15,-2 2 0-15,-2 1 0 0,2 2-1 16,-2 3 1-16,0 0 2 0,-1 3 1 16,3-2-2-16,0 0 2 0,4 0 0 0,0-2-3 15,0 0-1-15,0-3 1 0,4-1 2 16,7-4-3-16,1-2 1 0,4-2-1 15,7 0 5-15,4-5-4 0,2-7 0 16,-2-2 0-16,2-1 2 0,-2-3-3 16,-5-1 1-16,1 0-2 0,-6-1 5 0,-5 0-2 15,-4 2-2-15,-3-1 2 16,-5 5 2-16,0 2-1 0,-3 6-2 15,-3 4 5-15,-4 1-1 0,-2 1 0 16,1 0-4-16,-5 6 0 0,5 6 0 0,-3 2-1 16,4 2-1-16,1 2 1 0,5-1 0 15,0 1 0-15,4-2-4 0,0-2 4 16,0-1 0-16,8-3-3 0,5-1 0 15,5-1 0-15,3-3 0 0,6-1 2 16,2-1 0-16,-4-3 0 0,-3 0 1 0,-3 0-2 16,-1-7 2-16,-3-2 1 0,-5 1-2 15,3-2 2-15,-7 1-1 16,0 3 1-16,-2 3 1 0,0 0-2 15,-4 1-2-15,0 2 3 0,4 0-2 0,1 0-1 16,1 0 0-16,2 7 3 0,2 5-1 16,5 0-1-16,-3 6 0 0,5 1 2 15,-3 0-1-15,-3 3-1 0,-7-3 1 16,-4 1 0-16,0-2 1 0,0-1 0 15,-6 1-1-15,-9-2 3 0,-3 0-2 0,-3-1 1 16,-2-3 0-16,-4 0-1 0,4-2 2 16,1-1-3-16,1 0-3 0,5-1 2 15,1-2-13-15,3 0-25 16,3-2-22-16,-5-2-40 0,2-2-95 0</inkml:trace>
  <inkml:trace contextRef="#ctx0" brushRef="#br0" timeOffset="42635.43">25291 4445 84 0,'-2'0'33'16,"2"1"-24"-16,-2 3-3 0,2-2 30 15,-2 0 68-15,2-2-55 0,0 0-22 16,-2 0 4-16,0 0-5 0,2 0-2 15,-2 0 6-15,-2 0-5 0,2 0-6 16,-3 0-2-16,3-1 2 0,0 0-5 16,0 0 1-16,-2 1 1 0,2-1 1 15,0 1-8-15,2-2-1 0,0 1 1 0,-2 1-2 16,2 0-1-16,0 0-5 0,0 0 3 15,0 0-2-15,0 0-2 0,12 0-1 16,3 0 3-16,3-1 3 0,5 0-3 16,4-2-1-16,4 0 1 0,4-1 1 15,4 1-3-15,7 0 4 0,4 2-2 16,3 1 5-16,3 0-1 0,0 0-2 15,0 0-3-15,0 1 2 0,-1 0-1 16,-5 0-3-16,-5-1 2 0,-3 0 2 16,-5 0-3-16,-2 0 0 0,-2 0 0 15,-4 0 1-15,-2 0-1 0,-2 0 0 0,-5-2 1 16,-7 0 1-16,-3 1-1 0,-4-2-1 15,1 2 1-15,-3 1-1 0,0-1 3 16,2 1-2-16,0-2 0 0,3 1 1 16,-1 1-1-16,0-3-1 0,0-1 1 15,5 1 1-15,-1 2-1 0,-4-1-1 16,-3 2 0-16,-3-1-1 0,0 1 1 15,-2 0 1-15,0 0-1 0,0 0 0 16,0 0-1-16,0 0 2 0,0 0-2 16,0 0 1-16,-6 2 1 0,1 1-1 0,-1 2-6 15,0-4-3-15,6 2-14 0,-4 1-16 16,4-2-33-16,-2-2-52 0,2 0-241 15</inkml:trace>
  <inkml:trace contextRef="#ctx0" brushRef="#br0" timeOffset="43262.47">26329 3945 14 0,'0'0'63'0,"0"0"-2"15,0 0 3-15,0 0 1 0,0 0-11 16,0 0-9-16,0 0-5 0,0 0-7 16,0 0-7-16,0 0-11 0,0 5-5 15,0 4 8-15,0 4 6 0,0 4-10 16,2 1 1-16,-2 1-4 0,2 4-4 15,-2 0 3-15,2 1-3 0,0 2-2 0,0 2-3 16,-2 1 0-16,0 0 0 0,0 1 39 16,0-3-31-16,0 0-5 0,0-2 1 15,0 1-1-15,-2-4 0 16,-2-3-3-16,-2-1 2 0,0-6-4 0,4-2 1 15,-3-1 1-15,3-3 0 0,0-2-1 16,0-1 1-16,2-3-2 0,0 0 1 16,0 0-2-16,0 0 1 0,0 0-8 15,0 0-4-15,0 0-13 0,-2 0-9 16,2 0-14-16,0 0-11 0,0 2-34 0,0-2-142 15</inkml:trace>
  <inkml:trace contextRef="#ctx0" brushRef="#br0" timeOffset="44263.53">26416 3964 135 0,'0'0'50'0,"0"0"2"15,0 0-8-15,0 0-5 16,0 0-2-16,0 0-10 0,0 0-10 15,0 0-4-15,0 0 0 0,0 0 1 16,0 0 3-16,0 1-2 0,0 3 0 0,0 0 1 16,2 3-3-16,4 1-2 0,-4 1 0 15,4 1-3-15,0 1 4 0,-1 2 1 16,3 0-4-16,-2 2-1 0,-2 3-1 15,2 1 0-15,-1 1-4 16,-1 6-1-16,6 2 0 0,-6 6 19 0,2 2-12 16,1 2-4-16,1 3-2 0,8 4-3 0,3 4 6 15,6 3 6-15,2 1-7 16,2 1-2-16,2 2-5 0,-2-1 3 15,6 0 1-15,-2-4 0 0,0-2-2 16,0-1 2-16,-6-1-1 0,4-3 1 0,-6-2 0 16,-3-4 2-16,1-3 1 0,-4-2-1 15,-3 0-4-15,-3-1 4 0,-1-4-1 16,0 1 1-16,3-4-2 0,-5-1-1 15,1-1 0-15,3-2 1 0,-2-3-1 16,3 1-1-16,1 0 2 0,1 0-1 0,-1 1 0 16,1-3 0-16,-2 2 1 15,-3-4-1-15,0 0-1 0,-1-2 0 16,-5-2 1-16,-2-4-2 0,-4-2 1 15,2 1 0-15,0-3 1 0,-2 2 1 0,4 0-2 16,-2-2 0-16,0 2 0 0,3-2 0 16,-5-1 0-16,2 1 0 0,-2-2 0 15,2 1 1-15,0-1-2 0,-2 0 1 16,0-1 3-16,0 0 0 0,0 0-1 15,0 0-1-15,0 0 2 0,0 0-1 0,4 0-1 16,-4 0-1-16,0 0 1 0,0 0-1 16,0 0 0-16,0 0-1 15,0 0 2-15,0 0 0 0,0 0-2 16,0 0 1-16,-2 0 1 0,0 0-1 0,0 0 0 15,2 0 0-15,0 0 1 0,-2 0-1 16,2 0 0-16,-2 0 0 0,2-1 1 16,0 0 0-16,0-1-2 0,-3 2 1 15,-1 0 1-15,4-1-1 0,0 0-1 16,-2 1 0-16,0 0 2 0,2-1-1 0,0 1-1 15,0 0 0-15,0 0 1 0,-2 0-1 16,2 0-6-16,0-1-4 16,0 1-2-16,0 0-10 0,0 0-4 15,0 0-12-15,0 0-5 0,0 0-9 0,-4 0-27 16,-2-1-70-16</inkml:trace>
  <inkml:trace contextRef="#ctx0" brushRef="#br0" timeOffset="45507.6">27245 5572 33 0,'0'0'80'0,"0"0"-23"0,0 0-10 15,0 0 4-15,0 0-1 0,0 0-14 16,0 0-15-16,0 0-8 0,0 4 0 15,-2 0 0-15,-5 4 0 0,1 1-3 16,-4 5-2-16,-3 2 5 0,-1 4-2 0,-3 3 3 16,1 3-7-16,-3 0-2 0,-1 5 2 15,-5 4-2-15,-6 8 1 0,-4 4 17 16,-3 2 24-16,-1 3-40 0,8-4-3 15,-2 3-2-15,2 3 7 0,0-2-5 16,-2 3 1-16,2-1 1 0,2-4 1 0,2 0-1 16,-2-2 0-16,4-4 4 15,3 2-4-15,1-2-1 0,0-1-4 16,3-4 5-16,1-2 2 0,1-3-2 15,-3-5-2-15,5-1 4 0,-3-3-1 0,1 0-3 16,-1 0-1-16,-2 0 0 0,-3 0-2 16,-1 3 0-16,4-3 0 0,-1-6 1 15,7 0-1-15,3-5-1 0,2-4 0 16,4 1 1-16,-1-3-1 0,-1 1 0 15,0 0 0-15,0 1 0 0,0 0 1 0,-3 6-1 16,-3 3-1-16,-1 0 3 16,3 1 2-16,0-5-4 0,4 0-1 15,-1 0 1-15,1-1 2 0,0-1-3 16,2-1 2-16,0 0-1 0,2-2 0 15,-2-2 0-15,4-3-1 0,-3-3 2 0,3-2-2 16,0 1 0-16,0-1 0 0,0 0 2 16,0 0 1-16,0 0-3 0,0 0 1 15,0 0 3-15,0 0-1 0,0 0-1 16,0 0-1-16,0-1 0 0,0-1 1 15,0 0-2-15,0-2 1 0,0-1 1 16,0 1-1-16,3 1-1 0,-1-3 1 0,-2 2 0 16,2-1 0-16,0-1-3 15,-2 0 0-15,4 0 2 0,-4-2 3 16,2-1-4-16,0 0-1 0,2-2 2 0,0-1 0 15,-2 0-2-15,0-2 0 0,5-1 2 16,-5-1-4-16,0-2-1 0,2 0 4 16,-2 0-1-16,2-1 2 0,-2-1-2 15,-2-1 0-15,2-2 2 0,0 0 1 16,2 0-1-16,1-2 2 0,1-1-2 0,2-3 1 15,-4-3 1-15,7-2-1 0,-3 0 0 16,2-2-1-16,5-2 0 0,1-1 0 16,1-4 0-16,-1-1-4 15,3 0-5-15,-5-1-4 0,1 2 2 0,-5 3 0 16,0 5 2-16,-1 8 4 0,-3 4 4 15,0 5 2-15,-4 4 0 0,2 3-1 16,-4 3 3-16,2 3-1 0,-2 1 0 16,0 1 2-16,0 1 1 0,0 2-4 15,0 0 2-15,0 0 2 0,0 0-2 0,0 0 0 16,0 0-3-16,-4 0 1 0,0 0 0 15,0 0 0-15,0 1-1 0,0 4 0 16,2 0 1-16,2 2-1 16,0-1-5-16,0 0-10 0,0-2-19 0,0 1-20 15,0 0-27-15,0-2-56 0,0-3-157 16</inkml:trace>
  <inkml:trace contextRef="#ctx0" brushRef="#br0" timeOffset="46031.63">26472 6267 37 0,'0'0'150'0,"0"0"-120"0,0 0-9 0,0 0 5 15,0 0 31-15,0 0 4 0,0 0-21 16,0 0-13-16,0 0-5 0,0 0-1 15,-3 0-10-15,1 0 3 16,-4 0 1-16,4 0-5 0,-4 0 1 0,0 0 1 16,0 0-7-16,-5 0 3 0,1 0 0 15,-3 0 2-15,-3 2-3 0,-1-1 0 16,-1-1 0-16,-3 1-1 0,-4 2-1 15,-6-1 0-15,-4-1-3 0,-8-1 2 16,-7 0-2-16,-6 0 0 0,-8 0-1 0,-6 0 0 16,0 0 1-16,6-1-1 0,0 0 1 15,6-3 5-15,8 3-4 0,7 1-2 16,10 0 5-16,10 0 0 0,6 0 0 15,11 0-2-15,4 0-2 0,0 0-1 16,2 0-1-16,-2 0 0 0,0 0 0 0,2 0 2 16,-2 1-2-16,2-1-1 15,0 3 1-15,0-2 1 0,0-1 0 16,0 0-2-16,0 0 0 0,0 1 0 15,0 1 1-15,0 0 0 0,0 1-3 0,0 0-5 16,6 1-6-16,-4-1-19 0,10 3-20 16,-3-3-32-16,1-2-117 0</inkml:trace>
  <inkml:trace contextRef="#ctx0" brushRef="#br0" timeOffset="48991.8">23392 6270 71 0,'2'0'-1'0,"0"0"9"0,2 0 158 16,-2 0-129-16,0-2-12 0,0 0 4 16,-2 1-3-16,0-2-3 0,6 1-11 0,-4 0-6 15,7 0-3-15,-1 2 3 0,2-1 2 16,5-1 2-16,1 0 1 15,3 1-1-15,1-2 4 0,5 1-8 16,2 2 5-16,4 0-5 0,4 0 2 0,9 0 4 16,1 0-6-16,5 5-2 0,3 0-1 15,3 1-5-15,-2 0 2 0,2 1 1 16,0-1 0-16,-5 0 0 0,5-1-2 15,-2-2 2-15,-4 1 0 0,-1-2-2 16,-1-2 1-16,-1 0 1 0,1 0 0 16,-1 0-3-16,1 0 3 0,-1-2 0 0,3-4 1 15,4 3-2-15,0 0 0 0,-1-1 1 16,3 2-1-16,0 0 0 15,-2 0 0-15,1 1 0 0,1-2 2 16,2 1-2-16,-4-1-2 0,0 2 4 0,-5 0-2 16,-3-1 0-16,-7 1 0 0,-6-1 0 15,-6 0 0-15,-6 2 0 0,-9 0 0 16,-6 0-2-16,-2 0 4 0,-4-1-4 15,0 0 2-15,0 1-5 0,0 0-2 16,0 0-7-16,0 0-9 0,-6 0-39 0,-2 0-52 16,0 0-178-16</inkml:trace>
  <inkml:trace contextRef="#ctx0" brushRef="#br0" timeOffset="50703.9">23053 4375 83 0,'2'0'52'16,"-2"0"-3"-16,0-1-4 0,0-1-2 15,0 0-8-15,0 1-14 0,0-1-1 16,0-1-4-16,0 1 1 0,2 2 3 0,-2 0-6 16,0 0 10-16,0-2-11 0,2 2 3 15,0 0-1-15,-2-2-1 0,0 1-5 16,4 1 3-16,2 0-4 15,2 0-3-15,1 0-4 0,5 0 1 0,3 0 2 16,3 0-3-16,1 0-1 0,4 0 0 16,0 0 2-16,2 0 0 0,-1 0-3 15,1 0 2-15,2 0 1 0,2 0-1 16,2-1-1-16,0 1 0 0,0 0-1 15,-2 0 2-15,2 0-2 0,1 0 2 0,1 0 2 16,0 0-1-16,-2 0-2 0,4 0 0 16,-6 0 0-16,-2-3 0 0,0 2 0 15,-4 0 0-15,4-1 2 0,2 2-2 16,-2 0-1-16,2 0 1 0,-4 0 3 15,2 0-3-15,-3 0-2 0,-1 0 2 16,-2 1 3-16,0 4-3 0,-3-4-1 16,3-1 1-16,-2 0 2 0,-1 0-2 15,-1 0-1-15,0 0 1 0,-3 0 2 16,1 0-2-16,-1 0-1 0,-1 0 1 15,5 0 1-15,-1 0-1 0,2 0-1 0,-1-1 2 16,-1 1 0-16,-3 0-1 0,1 0-1 16,-5 0 1-16,5-2 1 0,-5 2-1 15,1-2-1-15,-3 2 2 0,0 0-2 16,-1 0 1-16,1 0 1 0,-2-1-1 15,1 1-1-15,1 0 2 0,0 0-1 16,3 0 0-16,1 0-1 0,3 0 1 16,1 0 1-16,5 0-1 0,0 0-1 15,-1 0 1-15,-1-3 1 0,0 1-1 16,-5 0-1-16,-1 0 1 0,-5 2 0 0,-4-1 0 15,-4 1 1-15,1-2-1 0,-3 2-1 16,2 0 2-16,-2-1 2 0,2 0-2 16,2 1-1-16,0-1 0 0,2-1 0 15,2 2 0-15,3 0-1 0,3-1 1 16,1 1 1-16,1 0-1 0,7 0-1 15,6 0 0-15,2 0 5 0,4 0-3 16,-2 0-2-16,-6 0 1 0,-6 0 1 16,-1 1-1-16,-1 0-1 0,-5 0 2 15,-5-1 0-15,-5 1-1 0,-2-1-1 0,-2 0 4 16,0 1-2-16,0-1-1 0,0 0 2 15,0 0-2-15,2 1-1 0,2-1-1 16,6 0 2-16,1 0 2 0,1 0-3 16,3 0 1-16,-3 0 0 0,2-1 1 15,-3 0 0-15,1 0-2 0,-8 1 0 0,3 0 3 16,-3 0-1-16,-4 0-1 15,4 0-2-15,2 0 3 0,-2 0-1 16,4 0 0-16,-1 0-1 0,1 0 2 16,2 0 0-16,5 0-1 0,7 0-1 0,3 1 6 15,0-1-4-15,-4 3-1 0,-9-2 0 16,-4-1 0-16,-6 1 1 0,-2-1-2 15,0 0 3-15,0 2-5 0,-6 0-11 16,-6 1-13-16,-3 2-14 0,3 1-33 16,-5-4-97-16</inkml:trace>
  <inkml:trace contextRef="#ctx0" brushRef="#br0" timeOffset="56705.24">22997 1576 36 0,'4'-5'129'0,"-2"0"-96"0,-2 1-4 15,2-2 4-15,0 2-2 0,0 0-7 16,-2 0-6-16,2 1 6 0,-2 1-5 15,2 1 3-15,-2-2-1 0,0 0 4 0,0 1 0 16,0 1-2-16,0-1-1 0,0-1-4 16,0-2-5-16,-4 2 1 0,0-1-3 15,-6 1-4-15,1 1-3 0,-3 0-1 16,-5 2 0-16,-5 0 0 0,-3 0-1 15,-4 0 0-15,0 1 0 0,-2 5 0 0,-4 1 2 16,2 4-2-16,4 0 3 16,4 0-1-16,2-2 3 0,11 2-5 15,0-1 1-15,5 1 0 0,3 5-2 16,4-1-2-16,0 7 2 0,6 3 0 0,13 0 0 15,4 3-1-15,4 1 2 0,-1 0 0 16,5 4-3-16,0 0 2 0,3 3-2 16,-1 0 2-16,-4 2 0 0,-5-2-2 15,1 1 2-15,-8 0 11 0,-5-4-15 16,-6-4-1-16,-6-6 3 0,0-4 2 0,-8-3 1 15,-6-1-2-15,-5-2 2 0,-4-2 2 16,-2-1-5-16,-6-2 1 16,5-2 2-16,-5-2 0 0,2 0-1 15,-2-4-1-15,2 0 1 0,4 0 0 0,4-1-1 16,5-8-1-16,3-1 1 0,11-3 1 15,2-2-2-15,4-4-4 0,13-4 1 16,6 1-1-16,6-2-1 0,6-2-1 16,2 0 1-16,2-4 4 0,9 0-6 15,-5-4-1-15,3 0-11 0,-7-1 22 16,-4 1-1-16,-4 2 0 0,-6 0-1 0,-5 1 2 15,-5 2-2-15,-7 1 0 0,-6 3 2 16,-2 1 2-16,0 2-3 16,-12 2 2-16,-1 0-4 0,-3 2 2 15,-5 3-1-15,-1 3-2 0,3 5 3 0,-4 2-2 16,7 4 3-16,1 1-4 0,7 0 0 15,6 2-9-15,2 7-20 0,0 5-13 16,6 5-16-16,11-3-40 0,-1-2-110 16</inkml:trace>
  <inkml:trace contextRef="#ctx0" brushRef="#br0" timeOffset="57461.28">24080 1522 2 0,'4'-3'12'16,"0"-3"98"-16,-2-1-23 0,-2 1-44 15,2 0 18-15,-2 0-11 0,0-1-5 16,0 4-9-16,0 1-2 0,0 2-6 15,0 0-4-15,0 0-5 0,0 0 0 16,0 0-7-16,0 3-8 0,-2 13 0 16,-4 9 4-16,-2 9 3 0,-3 5-1 15,1 6-2-15,0 4 0 0,-3 6 2 16,1 3-6-16,-3 2 1 0,1 1-2 15,-3-3 0-15,7-3 0 0,-2-12 12 0,1-6-19 16,5-6 4-16,-2-9 4 0,2-6 0 16,2-7-1-16,-1-5 0 0,5-2 2 15,0-2-1-15,0 0 12 0,0 0 4 16,0-11-5-16,0-5-13 0,11-4-1 15,1-4-2-15,3-2 1 0,3-2 1 16,3 0-1-16,-2 3-2 0,3 2 1 16,1 4-15-16,0 6 25 0,4 4-7 15,-1 7-4-15,-1 2 2 0,0 0-1 16,-4 4-4-16,-1 9 2 0,-5 5-2 0,-3 2 1 15,-1-1-2-15,-3 1 13 0,-4-1-19 16,-2-2 4-16,-2-1 2 0,0-3 5 16,-2-3 1-16,-8-1 1 0,-1-5-1 15,1 0-1-15,-4 0 4 0,-3-3 1 16,-4 0-3-16,1-1 5 0,-1 0 0 15,0 0 1-15,1 0-5 0,-1 0 0 0,2 0-1 16,3 0 0-16,3 0-2 16,7 0 1-16,2-1 0 0,4 1 0 15,0 0-8-15,0 0-16 0,0 0-13 16,10 0-9-16,5 0-1 0,6 0-23 0,-1 0-48 15,-1-2-135-15</inkml:trace>
  <inkml:trace contextRef="#ctx0" brushRef="#br0" timeOffset="57715.3">24473 1951 109 0,'10'-8'186'0,"-2"-1"-109"0,-4 4-36 15,1 1 8-15,-1 3-7 0,-4 1-7 0,0 0-9 16,0 0-12-16,0 7-4 0,0 6 2 15,0 6 2-15,0 4-2 0,-7 2-3 16,-1 3 3-16,0 1 3 0,0-2-15 16,-1-2 0-16,5-4 1 0,2-3 0 15,2-4-1-15,0-2-1 0,0-3-2 0,0-1-13 16,2-4-14-16,7-3-14 0,1-1-7 15,0 0-7-15,3-8-28 0,-1-8-49 16,-2-3-87-16</inkml:trace>
  <inkml:trace contextRef="#ctx0" brushRef="#br0" timeOffset="58089.32">24739 1619 29 0,'0'-6'247'15,"0"0"-213"-15,0-1 3 0,0 0 9 0,0 1 1 16,0 2-7-16,0 0-13 0,2 3-9 15,0 1-9-15,1 0-4 0,-1 3 0 16,2 11-1-16,-4 6 6 16,0 7-2-16,0 7-3 0,-9 8-2 0,-3 7 0 15,2 1 0-15,-3 5 1 0,5-2-5 16,4-4 2-16,-4-3 0 0,8-6-1 15,0-7 11-15,0-7-13 0,0-9 0 16,0-6 0-16,6-4 2 0,-4-7 0 16,2 0 4-16,0 0 4 0,2-5-1 0,3-8-6 15,1-1 1-15,0-4-1 0,5-1-1 16,-1-1-1-16,3 0 1 0,6 5-4 15,-7 1-7-15,1 9-14 0,-3 1 23 16,-2 4 1-16,5 0-3 0,-3 2-2 16,3 6 10-16,-5 2-18 0,1 1-2 15,-1 0 3-15,1 0-6 0,1 0-9 16,-2 0-1-16,3-3-2 0,-3 0-42 15,-3-4-24-15,-3-2-41 0</inkml:trace>
  <inkml:trace contextRef="#ctx0" brushRef="#br0" timeOffset="58301.33">24353 1630 444 0,'0'-9'89'0,"0"4"-76"16,8 4 2-16,9-2 4 0,1 3-14 16,7 0 0-16,0 0-1 0,2 9-6 15,6 5-19-15,0 6-38 0,4-4-64 16,2 2-210-16</inkml:trace>
  <inkml:trace contextRef="#ctx0" brushRef="#br0" timeOffset="58909.36">25944 1716 148 0,'2'-7'73'0,"1"2"-24"0,-3-1 5 15,0 0-15-15,0-1 4 0,0 0-7 0,-9 0-7 16,-1 2-4-16,-2-1-1 0,-1 3-7 15,-1 0 2-15,-5 1-2 0,-2 2 4 16,1 0-5-16,-1 5 2 16,-4 10 2-16,3 4-6 0,-1 4-2 0,4 2-1 15,7 3 1-15,4 1-7 0,3 2-3 16,5 0-1-16,2-1-1 0,11 1 3 15,3-2-2-15,5 0-2 0,4-2 1 16,6-2-4-16,4-2-1 0,2-7-28 16,5-4-22-16,-3-6-8 0,2-6-35 0,-4-4-102 15</inkml:trace>
  <inkml:trace contextRef="#ctx0" brushRef="#br0" timeOffset="59369.39">26304 1695 303 0,'0'-6'109'0,"0"2"-57"16,0 4-4-16,0 0-14 0,-2 0-5 15,-2 10-16-15,2 10-5 0,0 4 0 16,-2 4-1-16,2 4-2 0,2 2-5 0,-2 4 1 16,-3 1 0-16,1 2 2 0,-2-4 3 15,6-4-5-15,-2-4 14 0,0-6-17 16,0-7-1-16,-2-6 3 0,4-4 3 15,0-6 1-15,0 0 2 0,-4-1 6 16,1-11-1-16,1-7-5 0,2-4 0 16,0-3-1-16,0-5-1 0,0-2-14 15,9 0 24-15,-3-2-5 0,6-1-1 16,3-2-5-16,3-2-4 0,5 1 1 15,0 1 1-15,0 5-1 0,3 5-1 16,-1 7 0-16,-2 5 1 0,-2 8-2 0,1 5-1 16,-1 3 1-16,-2 0-1 0,-3 3 1 15,-3 5-1-15,-3 2 0 0,-6 0 1 16,0 1-2-16,-4 2-2 0,0 0 3 15,0 0 0-15,-6-1 2 0,-6-1 1 16,-1-2 0-16,-3-1 3 0,-5-3-1 16,-2 1-2-16,-2-1 0 0,1 1 2 15,-3 0-1-15,2 0 0 0,4 0-1 16,3-1 1-16,5 1-2 0,7-1 0 15,2 3-1-15,4-1 0 0,0 0-18 0,4 1-15 16,9-2-4-16,5 0-12 0,3-2-22 16,-1-4-69-16,5 0-133 0</inkml:trace>
  <inkml:trace contextRef="#ctx0" brushRef="#br0" timeOffset="59838.42">26808 1655 15 0,'0'-3'-6'0,"0"-1"265"0,0-1-211 16,0 1-1-16,0 1 3 0,0 0 1 15,-2-1-9-15,0 2-11 0,-2 0-7 16,0 1-1-16,2 1-4 0,-6 0 0 0,2 0-12 15,-5 1 0-15,-1 11 5 16,-1 1-6-16,1 5 2 0,0 3 0 16,1 0-4-16,3 4-2 0,4 1 0 15,0-1 1-15,4-2 1 0,0-3-3 0,4 0 1 16,8 0 1-16,5-5 2 0,3-3-2 15,5-2 3-15,4-8-1 0,0-2-1 16,6 0 1-16,-2-12-2 0,0-4-1 16,-4-2 0-16,-2-3 1 0,-4 0 1 15,-4-3 1-15,-3-3 0 0,-3 1 0 0,-3-2-2 16,-6 2 2-16,-4 1 1 0,0 7 2 15,0 4-1-15,-2 5 0 16,-2 4 1-16,0 2-2 0,0 3-4 16,-7 0-2-16,1 9-1 0,-9 10 1 15,3 5 2-15,1 3-1 0,5 0 0 0,8 4-1 16,2-1-1-16,0 3 0 0,2 1 1 15,19 1 0-15,12 1-1 0,10 0 2 16,11-1-25-16,8-4-12 0,8-3-12 16,5-10-53-16,-1-8-79 0</inkml:trace>
  <inkml:trace contextRef="#ctx0" brushRef="#br0" timeOffset="114722.56">1379 3902 29 0,'0'0'4'15,"0"0"150"-15,0 0-105 16,0 0-24-16,0 0 16 0,-2 0-9 16,2 0-5-16,0 0-4 0,0 0-2 15,0 0-1-15,0 0-3 0,0 0 1 0,0 0-4 16,0 0 2-16,4-5-6 0,0-1-4 15,4-2 1-15,3 3-1 0,-3 0 1 16,4-2 0-16,1 3 3 0,1-3-4 16,3 2 1-16,-1 2 0 0,3-1 0 15,-3 1-4-15,-1 3 1 0,-5 0-3 0,0 0 2 16,-3 9-2-16,1 3-2 0,-6 5 2 15,2 4 0-15,-4 6 3 16,0 2 1-16,-10 2-1 0,-3-1-2 16,-3-3 1-16,-5 2-2 0,-2-1 0 0,3 0 3 15,-3 0-2-15,-4-1-2 0,0-3 0 16,3-1 3-16,-1-3-2 0,6-6-1 15,5-4 1-15,3-4 1 0,5-4-1 16,4 0-1-16,2-2 2 0,0 0 1 16,0 0-4-16,0-10 2 0,0 1-4 0,2-1 2 15,8-3-1-15,1 4 1 16,1 3 0-16,-2 0 1 0,3 5 0 15,-1 0-2-15,3 1 2 0,-3 0 0 16,3 0 0-16,-1 7-2 0,3-2 2 0,-3 1 1 16,3-1-1-16,-1-1-2 0,1-1 3 15,-3-2-12-15,-1 0-17 0,1-1-10 16,-4 0-22-16,3-1-32 0,-3-9-76 15</inkml:trace>
  <inkml:trace contextRef="#ctx0" brushRef="#br0" timeOffset="115334.59">1873 3610 37 0,'2'0'18'0,"0"0"164"0,0 0-132 16,-2-1-9-16,0-2 19 0,0 3-21 15,0-1-13-15,0 1-1 0,0 0-8 16,0 0 1-16,2 0-6 0,-2 0-5 16,2 0-2-16,0 0-2 0,-2 3 2 15,4 4-1-15,-4 4 3 0,2 1-2 16,-2 4-1-16,0 0-1 0,0 3 1 15,0 2-4-15,-4-1 3 0,-4 1-2 0,0-2 0 16,-1 0 1-16,-1-1-1 0,2 1 0 16,-5-3 2-16,1 0-2 0,0-4 1 15,-3-3 0-15,3 0 1 16,-1-1 0-16,1-3-2 0,2 0 0 0,-1-3-1 15,1-2 3-15,4 0-1 0,0 0-1 16,1 0 1-16,1-7 1 0,0-2-3 16,4-1-2-16,0-6 0 0,0 1 1 15,0-2-1-15,11-3-1 0,3 0 1 16,5 0 0-16,-1 0-2 0,7 1 3 0,-4-1-2 15,1 1 3-15,5 0-4 0,0 1 1 16,-2 1 1-16,-2 0 2 0,-3 0 0 16,-3 1-1-16,-5 1 2 0,-1 2 0 15,-7 2 2-15,-2 1-1 0,-2-1 2 16,0 1 1-16,-13 3 0 0,-3 0-5 0,-3 5 3 15,1 1-2-15,-5 1-2 16,2 0-2-16,-1 3 2 0,3 6-1 16,4 2-13-16,3 0-2 0,4 1-14 15,4 1-14-15,4 2-28 0,0-2-58 0,0 1-116 16</inkml:trace>
  <inkml:trace contextRef="#ctx0" brushRef="#br0" timeOffset="115617.61">2255 3983 112 0,'-4'1'298'0,"4"-1"-278"0,0 0 32 15,0 0 10-15,0 0-47 0,6 0-9 0,7 0 1 16,3 0-2-16,3 0 0 0,2-1-3 15,-3 1-3-15,1 0-12 16,1 0-15-16,-3 0-21 0,-1 0-42 16,-1 0-88-16</inkml:trace>
  <inkml:trace contextRef="#ctx0" brushRef="#br0" timeOffset="115769.62">2280 4166 75 0,'0'3'330'16,"0"-3"-328"-16,6 0 46 0,11 0-6 15,3 0-29-15,9-6-8 0,2-2-3 16,5-3-4-16,1 0-27 0,-2-1-94 0,-2-6-192 16</inkml:trace>
  <inkml:trace contextRef="#ctx0" brushRef="#br0" timeOffset="116151.64">2815 3835 89 0,'19'-5'235'0,"0"4"-198"16,1-3 41-16,1 4-28 0,0 0-27 16,1 0-4-16,-1 4 1 0,0 7-5 15,-7 1-3-15,-1 3 0 0,-5 3-3 16,-6 4-5-16,-2 4 0 0,-8 0-2 15,-9 3 2-15,-1-4-1 0,-9 0-4 0,2 1 0 16,-6-2 0-16,0-1-1 0,0-3 1 16,2-3 1-16,4-4 0 0,6-3 1 15,5-2-1-15,2-4 0 0,5-3 2 16,3-1-1-16,2 0-1 0,2 0 1 15,0 0 0-15,0-3-3 0,11-6-2 16,3 2 3-16,-2 1 1 0,1 2 0 16,3 2 1-16,1-1-2 0,-1 2 2 15,5 0-1-15,0 1-2 0,4 0 0 16,6 0-2-16,0 0-1 0,6-1-8 15,-2-1 4-15,0 0-27 0,0-2-19 0,0-1-40 16,3-2-66-16</inkml:trace>
  <inkml:trace contextRef="#ctx0" brushRef="#br0" timeOffset="116706.67">3338 3837 76 0,'-6'0'116'0,"-2"0"-51"16,0 0 20-16,-1 0-20 0,5 0-16 0,0 1 0 15,-2 1-11-15,4-1-5 16,2 2-6-16,0-3-12 0,0 0-10 16,0 3 1-16,10-1 0 0,5-1 4 15,5 0-4-15,5-1 1 0,4 0-4 0,0-1-4 16,2-3-2-16,0-2-7 0,-2 1-21 15,0 0-1-15,-2 0-16 0,-7-1 18 16,-5 3-51-16,-7 0-23 0,-8 2 23 16,0 0-2-16,-8 1 29 0,-11-1 17 15,3-1 59-15,-7 2 29 0,0 0 15 0,3 0-7 16,-1 3-3-16,0 2 6 0,1 1-10 15,3 1-15-15,5 1-5 16,3 2-7-16,3-2-8 0,6 5-11 16,0 2-5-16,0 0 4 0,8 1-4 0,3 4 0 15,5-4-2-15,3 1 2 0,0-1 1 16,-1-2-5-16,-3 1-6 0,-1-1 5 15,-1 0 4-15,-3 1-1 0,-2 0 3 16,-6-2-3-16,-2-2 1 0,0-1 1 16,-8 1 1-16,-9-1 0 0,-1 0-1 0,-3-3-1 15,0 1 1-15,-1-1 2 16,5-2-2-16,3 1-2 0,3-5 2 0,7 0-1 15,2-1-9-15,2 0-16 16,0 0-21-16,8-10-61 0,11-5-14 16,0-4-103-16</inkml:trace>
  <inkml:trace contextRef="#ctx0" brushRef="#br0" timeOffset="117007.69">3843 3797 104 0,'0'-2'243'0,"0"2"-219"15,-4 0 62-15,-9 0-43 0,-1 11-18 16,-1 4-5-16,-1 3-4 15,1 6-10-15,5 1-1 0,2 6-6 16,6 0 2-16,0-1-1 0,2-1 2 0,0-1-3 16,12-1-3-16,11-2-2 0,2-2-2 15,3-3 6-15,6-5-15 0,-6-4 4 16,-1-2 9-16,-2-6-7 0,-4-3 7 15,-7 0 5-15,-5 0 0 0,-3-9 6 16,-6 1 9-16,0-5-4 0,0 0 2 0,0 1 3 16,-9-1-3-16,-3 1-4 0,0 0-2 15,-7-1-3-15,0 3-3 0,1 0-1 16,-3 4-1-16,3 0-2 15,-7 5-24-15,2 1-25 0,2 0-8 0,5 5-54 16,5 3-184-16</inkml:trace>
  <inkml:trace contextRef="#ctx0" brushRef="#br0" timeOffset="148824.51">14871 2071 0 0,'0'0'63'0,"0"0"18"16,-4 0-62-16,2 0 16 0,0-3 3 16,-3 0-14-16,3 0 3 0,0-1 0 15,2 0-6-15,-2 3 1 0,0-1-1 16,0 1-3-16,0 0-1 0,0-3-1 15,2 0-1-15,-2 2 0 0,-2-1-1 0,4 1 0 16,-2-1-1-16,2 1-4 0,-2 0 1 16,-2 0-1-16,1 0 1 0,1 0-3 15,0 2 1-15,2-1 0 16,0 1-1-16,0-2-3 0,0 1-6 0,0 0 3 15,0 1 0-15,2-1-1 0,7 1 0 16,1 0 0-16,2 0 2 0,3 0-1 16,-1 0-2-16,5 0 1 0,0 0 2 15,-1 0-2-15,5 0-1 0,-2 0 1 16,1 0 1-16,-1 0-1 0,2 0-1 15,2 0 2-15,1 0 0 0,1 0-1 0,0 0-1 16,0 2 1-16,-2 0 1 0,0 0-1 16,-3-1-1-16,-1 2 2 0,-2-2-1 15,3 1 0-15,-1 0-1 16,2-1 1-16,0 2 1 0,-3 0-2 0,1 0 0 15,-3 1 1-15,1 0 1 0,0-2-1 16,-3 2-1-16,-1 1 1 0,-3-4 1 16,3 2-2-16,-3-1-1 0,2 0 0 15,1 1 1-15,1-1 3 0,5-1-4 16,-2 2 2-16,-1-2 2 0,3 0-4 0,0-1 2 15,-3 0 0-15,1 0 1 0,4 2-1 16,-3-1-1-16,1-1 2 0,0 0-1 16,-5 0 0-16,-1 0-1 0,3 0 1 15,-3 0 1-15,1 0-2 0,-1 0 1 16,1 0 0-16,1 0 1 0,-1 0-2 15,-1 0-1-15,-1 0 2 0,1-3 1 16,3 3-1-16,-3-1-2 0,-3 1 3 16,7-1-1-16,-3 1 0 0,3 0-1 15,0-2 2-15,-5 1-1 0,0-4 0 0,3 1 0 16,0 2 0-16,1-2 1 0,-3 0-1 15,-3 1-1-15,-4 0 1 0,1-1 3 16,-3 0-3-16,4 2-1 0,-2 0 1 16,3 1 0-16,-1 1 0 0,2 0-2 15,3-2 3-15,6 2-1 0,5 0-1 16,5 0-1-16,3 0 3 0,3 0 0 15,0 0-2-15,-2 0 0 0,0 1 1 16,-2-1 0-16,-6 1 0 0,-2-1-1 16,-4 2-1-16,-7-1 1 0,1-1-2 0,-7 0 3 15,0 0 0-15,-4 0-1 0,0 0 1 16,3 0 0-16,-3 0 1 0,4 0-1 15,0 0 0-15,3 0 0 0,3-2 0 16,5 1-1-16,-1-4 2 0,1 4-1 16,-5-2-1-16,5 2 4 0,-5-2-6 0,-1 1 4 15,1-1-2-15,1 2 1 16,-5 0 0-16,0 0 1 0,-1 0-2 15,-1 1 1-15,-2 0 1 0,2 0-3 16,11 0 2-16,12 3 1 0,10 2 0 0,5 1-1 16,-5 2-1-16,-6-3 4 0,-4-2-5 15,-2 2 1-15,2-2 2 0,2 0-1 16,-2 2 0-16,-6-2-1 0,-4-2 2 15,-7 2 1-15,-5-2-4 0,-3 0 1 16,2-1 2-16,-4 0 1 0,2 0-4 16,3 0 2-16,-3 0 2 0,0 0-2 0,2 0 0 15,5 0-2-15,3 0 4 16,3-3-1-16,-3 1-2 0,1 0 1 15,0 0 0-15,-5-2 1 0,2 1-2 16,-1 0 1-16,-1 0 0 0,-4-1 1 0,3 2 0 16,-3 0 0-16,-2-1 0 0,-2 3 4 15,1-2-3-15,-1 0 1 0,0 1 2 16,0 0 2-16,0 1-4 0,2-2 2 15,3 1-3-15,-1 1-3 0,4-1 1 16,1 1 0-16,-3-2 4 0,2-3-2 0,-1 4-1 16,-3-2 18-16,15 3-21 0,4-1 26 15,-3-1-21-15,-3 2-5 16,-11 0 4-16,-5 0 0 0,-5 0 3 15,0 0-4-15,0 0 1 0,0 0 2 0,0-1-2 16,0-2 2-16,-7 2-7 0,-9 1-6 16,-1 0-36-16,-8 0 6 0,-1 0-98 15</inkml:trace>
  <inkml:trace contextRef="#ctx0" brushRef="#br0" timeOffset="156936.97">1852 7902 84 0,'0'2'195'0,"2"-2"-168"0,-2 0-8 15,0 1 26-15,0 5-9 0,0 6-29 16,0 4 12-16,0 9 2 0,-6 5-7 16,-2 7-2-16,-5 3 2 0,5 2 6 0,0-3-8 15,0-3-8-15,1-1 3 0,-1-3 2 16,0-5-4-16,4-4 1 15,-5-6 1-15,1-6 0 0,2-2-2 16,0-4 4-16,0-4 5 0,-1-1 7 0,-1 0 0 16,2-7-7-16,-2-8-2 0,1-6 1 15,3-6-5-15,4-4-2 0,0-6 0 16,0 0-2-16,4-5 3 0,7-3-1 15,-1-4-5-15,7-5 0 0,-1-1-1 16,5 2 1-16,-1 5-2 0,1 7 2 0,4 10-2 16,0 8 0-16,2 8-1 0,2 6 0 15,2 4 1-15,2 5-1 0,-4 0-1 16,-3 9 2-16,-3 7 0 15,-4 5 0-15,-7 2 1 0,-6 1-1 0,-6 0-2 16,0-1 2-16,-6-1-1 0,-8-1 4 16,-3 0-2-16,-1 0-2 0,-5-1 3 15,-2 0 0-15,2-3 0 0,-2-1 0 16,3 1 0-16,3-4 0 0,5-3-2 15,3-4 0-15,3 0-3 0,6-3-12 0,2 1-5 16,0 1-20-16,0-4-7 0,12 1-4 16,3-2-22-16,-1 0-62 0,5-2-137 15</inkml:trace>
  <inkml:trace contextRef="#ctx0" brushRef="#br0" timeOffset="157230.99">2836 7880 55 0,'4'-7'255'16,"-4"-2"-194"-16,0 1-5 0,-8 0 7 15,-7 4-34-15,-9 1 8 0,-3 3-9 16,-8 0-7-16,-5 6-3 0,-5 13-2 15,-7 5-2-15,-8 9-2 0,0 5 7 16,-2 5 3-16,7 5 0 0,7-4-3 16,15 1-5-16,14-4-3 0,13-5-9 15,6-4 0-15,15-1-3 0,11-3 3 16,10-4-1-16,17-7 0 0,13-5 0 0,11-9-8 15,10-3-18-15,2 0-11 0,0-4-22 16,-11-9-57-16,-14 2-124 0</inkml:trace>
  <inkml:trace contextRef="#ctx0" brushRef="#br0" timeOffset="159075.09">5232 7861 42 0,'0'-4'-28'16,"0"1"223"-16,0-3-139 0,0 0-3 0,-2 1-1 15,-6 0-12-15,-3 0-5 0,1 0-8 16,-3 1-4-16,-1 1-2 15,-5 1 2-15,-1 1-4 0,-1 1 0 16,-2 0 3-16,3 0-1 0,-5 1-4 0,-2 6-4 16,2 0 1-16,0 2-4 0,5 1 0 15,5 0-1-15,3 4-3 0,8 3-6 16,2 0 0-16,2 6 0 0,2 0 1 15,12 1 0-15,3 2 0 0,1 2-1 16,1 0 0-16,-3 2 1 0,-1 0-2 0,-5 4 1 16,-1 1 1-16,-3-1 0 0,-2-3-1 15,-4-3-1-15,0-2 1 0,-2-5 0 16,-11-3-2-16,-1 0-1 15,-3-5 2-15,-1-2 1 0,-1-4 2 16,1 0-2-16,-1-4-2 0,4-1 4 0,-1-2-2 16,4 0 0-16,1-4 3 0,5-6-1 15,2-4-2-15,4-3 0 0,0-5-2 16,16-4 0-16,13-5-1 0,6-6 3 15,9-5-1-15,6 2 0 0,1-4-1 16,3 5 0-16,-2 3 0 0,-1 2-1 0,1 3 2 16,-2 1 0-16,-7 2 1 0,-8 6-1 15,-14 3 0-15,-7 5 1 0,-8 3 2 16,-3 4-1-16,-3 1 1 15,-5 0 1-15,-7 3 0 0,-9 0-2 0,-6 3-2 16,-4 0 1-16,-4 3 0 0,0 7 0 16,2 3-3-16,8-2 2 0,7 4-3 15,9-4-8-15,5 2-20 0,4 2-11 16,0-1-16-16,6 0-28 0,11-5-97 15</inkml:trace>
  <inkml:trace contextRef="#ctx0" brushRef="#br0" timeOffset="159459.12">5821 7959 50 0,'-10'0'108'16,"-7"-5"22"-16,1 3-84 0,-3 1 26 0,-2 1-22 15,-1 0-13-15,-5 0 2 0,-4 0-6 16,-2 7-4-16,0 4-7 0,-3 4-3 16,7 2-2-16,5 4-8 0,9 4-7 15,7 3 0-15,8 1-1 0,0 3-1 16,12-3-1-16,13-1 1 0,6-6-1 15,2-4-3-15,2-4-9 0,5-4 0 16,-3-5 8-16,2-2 5 0,-2-3-1 16,-2-4 1-16,-1-8 1 0,-8-4-1 15,-1-3 0-15,-10 0 4 0,-1-3-1 0,-3 0 10 16,-7 1-2-16,-2-1-3 15,-2 1 3-15,0 0-8 0,-11-1 1 0,-1 1 1 16,-5 0-3-16,-3 1-2 16,-1-1-2-16,5 0 0 0,-1 5-9 0,5 5-6 15,3 3-5-15,5 8-7 0,2 0-33 0,2 5-45 16,-2 6-44-16</inkml:trace>
  <inkml:trace contextRef="#ctx0" brushRef="#br0" timeOffset="164490.4">6551 7913 25 0,'0'0'-23'0,"2"-2"186"16,-2-3-99-16,0 1-29 0,0-1 20 16,-2-2-16-16,-7 2-9 0,-1 0-4 15,-4 2-2-15,-3 0-7 0,-2-1-4 16,-1 0 1-16,-5 2 1 0,2 2 3 15,-6 0-1-15,0 0 0 0,5 0 0 16,1 0-3-16,0 4 0 0,7 3 0 16,1 0-5-16,5 3-3 0,6-1-6 0,4 3 2 15,0 3-3-15,0 3 0 0,12 0 1 16,7 2 1-16,3 0 0 0,3 1-2 15,2 0 1-15,-2 1 3 0,0 0-3 16,-5 0-2-16,1 1 4 0,-2-2-1 16,-5 2-1-16,-2-1-1 0,-9 1 1 0,-1 0 2 15,-2-2-1-15,-2-4-2 16,-9 0 2-16,-5-4-2 0,-5-1 0 15,-2-2-4-15,3-2 4 0,-3-1 0 16,4-3-2-16,-1 0 2 0,1-4 0 0,-2 0 2 16,5 0-2-16,1 0 1 0,5-8 0 15,2-2 1-15,8-4-2 0,0-2 1 16,8-4-2-16,13-3-1 0,6-3 1 15,8-2 1-15,2-3-1 0,6-3 1 16,3-2 0-16,-1 0-1 0,1 2-1 0,-7 1 0 16,-2 4 3-16,-6 3-2 0,-6 4 0 15,-6 4 2-15,-7 3 2 16,-10 2-1-16,-2 4 2 0,0 0 0 15,-4 4 1-15,-11 0 0 0,-3 3 0 0,-5 2-4 16,-4 0 0-16,-4 3-2 0,6 6 2 16,3 2 1-16,5 2-5 0,9 1-12 15,0 1-18-15,3 1-19 0,3-1-40 16,0-1-93-16</inkml:trace>
  <inkml:trace contextRef="#ctx0" brushRef="#br0" timeOffset="164899.43">7177 7782 79 0,'0'0'240'15,"0"0"-209"-15,-10 0-9 0,-9 0 27 0,-6 12-7 16,-4 8-5-16,0 7-8 0,-4 6-9 16,0 6-2-16,-2 8-2 0,0 3 7 15,4 5-7-15,10-3-5 16,7 2-7-16,12-2-2 0,2-4-2 0,6-1 2 15,15-6-2-15,3-5 0 0,10-7 0 16,1-7 0-16,8-7 0 0,0-8-1 16,5-4 2-16,-2-3-1 0,-7-1 0 15,-6-10 0-15,-4-2 2 0,-9-4 0 16,-5-1 2-16,-7-2-1 0,-4 1 6 0,-4-2 2 15,-4-1 0-15,-10-2 0 0,-9 4-6 16,-6 1 0-16,-4 0-3 0,-4 5-3 16,-5 4 1-16,-3 6-1 0,-3 3-2 15,5 1-5-15,6 5 1 0,10 8-7 16,4 6-11-16,13 2-23 0,-3-1-33 15,5 1-106-15</inkml:trace>
  <inkml:trace contextRef="#ctx0" brushRef="#br0" timeOffset="171019.78">4775 9348 4 0,'4'-4'70'0,"0"-2"48"0,-2 0-83 16,-2 0 14-16,2-1 3 15,-2 0-14-15,0 2-2 0,0 0-4 0,0 1-6 16,0-2-5-16,-8 0-3 0,0 1 0 16,-4 2-3-16,-5-1-1 0,-6 4-2 15,0 0-2-15,-5 0-3 0,-6 2-3 16,1 7 6-16,-2 3-2 0,2 0 2 15,2 2-3-15,6 0-1 0,7-1-1 0,3 1-2 16,9 1-3-16,4 1 0 0,2 3 1 16,0 1-2-16,10 4 1 0,9-1 8 15,4 3-9-15,4-1-1 0,4-1 0 16,-2 1 1-16,-3-2 1 0,1 2-3 15,-4 0-3-15,-6-1-1 0,-3-2 5 0,-8-4 3 16,-4 0-4-16,-2-4 0 0,-4-1-1 16,-10 0-2-16,-3-1 3 15,-4-1 1-15,3-1 4 0,-5-5-2 16,2 0-2-16,1-1 2 0,3-3 2 0,3-1-2 15,3 0 0-15,5-5 1 0,4-6 1 16,2-3-3-16,0-5-1 0,15-2-3 16,7-5 3-16,11-3 0 0,5-4 1 15,3-3-1-15,7 0 1 0,-3 1 0 16,1-2-2-16,-1 2 4 0,-4-1 2 15,3-2-1-15,-3 3 2 0,-6 1-8 16,-8 3 18-16,-6 6-7 0,-11 6 4 16,-8 1-2-16,-2 3 1 0,0 1 2 15,-2-1-7-15,-12 6 2 0,-1 2-4 0,-6 4-1 16,-1 3-3-16,-1 0 1 0,-2 8 1 15,5 5-3-15,3 3 1 0,3 0-12 16,7 3-11-16,5 2-15 0,2 2-17 16,0 0-46-16,0-2-82 0</inkml:trace>
  <inkml:trace contextRef="#ctx0" brushRef="#br0" timeOffset="171355.8">5370 9428 24 0,'-4'-5'240'15,"-8"-3"-190"-15,-9 4-1 0,0 1 17 16,-3 3-33-16,-3 0 0 0,4 4-7 16,2 11-8-16,1 4-7 0,7 5 4 15,3 3-18-15,10-1 2 0,0 2 1 0,10-4 0 16,7 0 0-16,8-4-3 15,2-4 4-15,6-4 1 0,2-5-5 16,0-6 3-16,6-1 0 0,-6 0 1 16,1-4 1-16,-8-8-2 0,-9-2 4 0,-4-2 5 15,-7 1 12-15,-2 0-5 0,-6-2 4 16,0 2-3-16,0 1-8 0,-10-1-5 15,-5 0 2-15,-1-1-2 0,-1-1-3 16,-1-2-3-16,1 3 4 0,0 1-2 16,7 4-22-16,2 5 16 0,6 3-19 0,2 3-24 15,0 0-54-15,4 8-39 0,4 0-146 16</inkml:trace>
  <inkml:trace contextRef="#ctx0" brushRef="#br0" timeOffset="171824.81">5852 9405 70 0,'10'-8'192'0,"1"-2"-134"0,-1 2-27 16,4 0 33-16,3 1-19 0,2 3-5 15,-1 1-5-15,5 3-8 0,-2 0-7 16,1 3-8-16,-3 11-3 0,-2 5 0 15,-7 0-4-15,-2 2 0 0,-6 6 7 0,-2 1-11 16,-4 0-1-16,-12 1 3 0,-5-4 0 16,-2 0 0-16,-2 1-2 0,-2 0-1 15,1-3 2-15,-1-2-2 0,-2-4 1 16,2-3 0-16,4-3 1 0,0-3 0 15,7-2-1-15,1-3-1 0,5-2 2 16,4-1 0-16,2 0-2 0,4 0-1 16,0-6-1-16,0-3-3 0,8-2 2 15,9-1-3-15,1 3 4 0,-1 0-1 16,3 5 1-16,1 2 3 0,0 1-1 15,-1 1-1-15,3 0 0 0,2 0 0 0,0 0 1 16,2 0 0-16,-1 3-1 0,5 1 1 16,-2 0 0-16,-4-2-10 0,0-2-28 15,-2 0-8-15,4 0-25 0,-5 0-39 16,1-5-111-16</inkml:trace>
  <inkml:trace contextRef="#ctx0" brushRef="#br0" timeOffset="172296.84">6594 9378 23 0,'-12'-9'261'16,"-5"-1"-225"-16,-3 2 29 0,-1 4-8 16,-2 3-9-16,4 1-4 0,3 0-7 15,1 0-10-15,3 10-16 0,4 5-2 16,4 4-5-16,0 0-4 0,4 6-1 15,0 1 14-15,10 1-17 0,2 0 2 16,7-1 1-16,-3-3 2 0,3 0-2 16,-5-1-3-16,3 2-3 0,-5-3 0 15,1 1 7-15,-1 1-2 0,-3-5 2 0,-5-2 2 16,-4-2-2-16,0-4 0 0,-4-2 1 15,-7-1-1-15,-3-3 2 0,-3-1-1 16,-4 0 0-16,3-3 0 0,-3 0 0 16,5 0-1-16,1 0 1 0,3 0 0 15,6-5 1-15,4-2 0 0,2-4-2 0,0-2 1 16,6-3-2-16,6-1-1 15,9-4 0-15,-1-3 2 0,5 1 0 16,2-2-2-16,-4 2 1 0,2 1 1 16,0-1 0-16,-3 2-2 0,-1-2 1 0,2-3 2 15,-7 1 1-15,-1 0-2 0,-5 2 1 16,-8 6-8-16,-2 0 21 0,0 5-3 15,-2 1-4-15,-8 5-4 0,-5 2 0 16,1 3-4-16,-3 1 0 0,1 0 1 16,1 6-2-16,1 6-1 0,3 2-6 0,5 2-12 15,4 2-24-15,2-3-27 0,0-4-67 16,0-2-148-16</inkml:trace>
  <inkml:trace contextRef="#ctx0" brushRef="#br0" timeOffset="172648.87">7260 9252 33 0,'-17'12'248'0,"-1"2"-222"15,1 6 20-15,-2 8-1 0,1 4-14 16,3 3 2-16,7 3-13 0,2 0-1 0,2 0-20 16,2 3 3-16,2-3 0 0,0-2-2 15,4-4 1-15,8-4-1 0,7-5 1 16,4-4-2-16,1-3-3 0,5-3 4 15,6-5 1-15,-8-3 3 0,-2-5-4 16,-8 0 1-16,-7-3 12 0,-2-8 12 0,-2-1-5 16,-3-3-1-16,-3-1 3 0,-9 0-7 15,-5 0-1-15,-9 1-5 0,-2 3-6 16,-4 1-3-16,-4 3 0 15,-4 1 2-15,0 2-8 0,0 4-21 0,-3 1-19 16,13 0-3-16,3 6-21 0,1 7-104 16</inkml:trace>
  <inkml:trace contextRef="#ctx0" brushRef="#br0" timeOffset="173587.92">4694 10682 15 0,'0'-4'107'16,"0"-2"26"-16,-6-1-95 0,-6 1 28 16,-5-2-21-16,1 3 2 0,-3 0-10 15,1 3-6-15,-3 0 3 0,2 2-6 0,1 0-5 16,-3 0-5-16,2 0 4 15,5 1-8-15,2 7-5 0,3 3-4 16,7 3-3-16,2 4-3 0,2 4 1 16,15 2 0-16,6 5 1 0,5-2-1 0,1 1 1 15,2 3-1-15,0-2 2 0,-4 4-2 16,0 0-1-16,-2-3 0 0,-6 2 0 15,-5-5 0-15,-6-3 1 0,-8-3-1 16,0-2 1-16,-8 0-3 0,-4-2 1 16,-9-2 0-16,-6-2 2 0,-2 0-2 0,2-4-1 15,-2-3 3-15,2-2 2 0,3-4-2 16,1 0 0-16,4 0 1 15,9-10 1-15,2-4-1 0,2 0-1 16,6-3 1-16,0-5-1 0,6-2-1 0,12-5-2 16,11-3 1-16,6-2 2 0,5 0 0 15,3 3-1-15,0 1-2 0,1 3 1 16,1 3 0-16,-5 2 1 0,-1-1 0 15,-4 0 3-15,0 0-3 0,-6 2 0 16,-10 3 2-16,-11 3 1 0,-6 1 4 0,-2-1-2 16,-8 2 1-16,-7 1 0 0,-7 1-7 15,-3 3 4-15,-4 2-4 0,-2 5 3 16,2 1 0-16,4 0-3 15,4 1 2-15,7 9-4 0,4 3-11 0,6 2-17 16,4 4-14-16,0-2-15 0,10 1-35 16,0-4-128-16</inkml:trace>
  <inkml:trace contextRef="#ctx0" brushRef="#br0" timeOffset="173921.94">5420 10790 191 0,'-4'-8'164'0,"-13"-2"-131"15,-7 5-7-15,-3 2 25 0,-9 3-25 0,-1 0 3 16,-2 15-4-16,2 7-9 0,2 5-5 16,8 4-2-16,8 2-3 0,15 1-3 15,4 0-1-15,8-3-2 0,11-1-2 16,6-5 4-16,6-2 0 0,8-5-4 15,-2-9 0-15,5-6 1 0,1-3 1 0,-2 0-1 16,-6-11 1-16,-1-3 2 0,-6-6 0 16,-5-1 2-16,-6-3 7 0,-1-1 10 15,-7 1 1-15,-7 0-5 0,-2 1-3 16,0 0-6-16,-7 0-3 0,-5 1-2 15,-7 1-1-15,1 2-3 0,-3 2 1 16,5 2 0-16,5 6-13 0,3 4-3 16,8 5-18-16,0 0-29 0,4 0-47 15,9 5-37-15,-1 2-139 0</inkml:trace>
  <inkml:trace contextRef="#ctx0" brushRef="#br0" timeOffset="174463.97">5897 10653 90 0,'-6'0'157'16,"4"0"-56"-16,2-1-43 0,0-2 3 16,0 0-20-16,2 0-11 0,11 0-7 15,-1 2-7-15,7 1 2 0,1 0-10 0,3 0-5 16,2 1 0-16,0 8-2 15,0 1 2-15,-5 1-5 0,-1 2 4 16,-7-1-1-16,-6 2-1 0,-6-1-1 16,0 0 1-16,-4 2 1 0,-12 0-2 0,-5-1-3 15,0 2 1-15,-3-2-1 0,-3 2-1 16,4-2 3-16,-2-1 1 0,7 0 1 15,3-4 0-15,5-1-2 0,6-4 2 16,4 0-2-16,0 3 0 0,2-2-2 16,8 2 4-16,9-1 1 0,5 1 0 15,1-1-2-15,4 3-1 0,4-1-1 0,0-2-6 16,0 3 1-16,-6-2 2 15,-4 0-5-15,-2 3 6 0,-5-1 1 16,-5-3 3-16,-3 0 1 0,-6-1-2 16,-2 2 2-16,0 1 5 0,-10 0 4 0,-7 1 1 15,-4 2-4-15,-8 1 2 0,0 3-3 16,-4 2-2-16,-2-1-1 0,0-1 0 15,0 1-1-15,6-2 0 0,6-2-2 16,11-2 1-16,6-2-1 0,4-2 0 16,2-2-23-16,0-2-18 0,12-2-20 0,7-2-68 15,5-14-147-15</inkml:trace>
  <inkml:trace contextRef="#ctx0" brushRef="#br0" timeOffset="174956">6536 10750 224 0,'-14'-14'150'0,"-3"3"-122"16,1 3 25-16,1 2-20 0,1 2 8 0,5 2 1 16,5-1-12-16,4 3-11 0,0 0-18 15,0 0-4-15,7 7 3 0,3 5 4 16,2 1-2-16,1 1 1 15,-3 3-2-15,0 2 0 0,-1 2 1 0,-1 1 1 16,0 1-4-16,0 2 2 0,-3-1-1 16,-1 1 1-16,0 0-2 0,-4 0-4 15,0-1-4-15,0 0 2 0,-4-2-1 16,-5-4-9-16,-7 0 7 0,-1-1-2 15,-3-5-2-15,-3 0 8 0,-2-4 4 0,4-1-1 16,-3-4 3-16,5-2 0 0,3-1 4 16,3 0-5-16,5-5 1 0,4-5 2 15,2-2 2-15,2-3-2 0,2-5 1 16,10-1-1-16,5-2 0 0,5-2 1 15,5 1 0-15,-2 0-2 0,8 1 2 16,-2 2-2-16,6-2-1 0,1 1-2 16,1 0 3-16,-4 3-1 0,-4-2-1 15,-4 2 1-15,-4-2 2 0,-11 3 4 16,-2 1 4-16,-8 2 4 0,-2-2 3 0,0 2-2 15,0 2-8-15,-14 0 2 0,-5 1-7 16,-1 4 1-16,-7 2-4 0,-2 5 1 16,-2 1 0-16,-2 0 0 0,4 2-4 15,8 7-4-15,7 3-11 0,7 1-14 16,5 2-17-16,2-3-26 0,0-3-98 15</inkml:trace>
  <inkml:trace contextRef="#ctx0" brushRef="#br0" timeOffset="175333.02">7305 10523 33 0,'-29'16'196'0,"2"-1"-118"16,-4 8-21-16,0 2 6 0,-2 8-10 16,-2 3-13-16,2 4 1 0,4 3-7 15,0 2-7-15,9 1-13 0,3-1-3 0,9 0-7 16,8-6-2-16,0-3-3 0,10-6 3 15,9-7-1-15,8-5 1 0,6-7-4 16,2-6 3-16,2-5 3 0,6 0-3 16,3-7-1-16,3-7-1 0,-3-2 4 15,-7-4-3-15,-14 1 2 0,-11-1 1 0,-5-1 3 16,-5 0 0-16,-4-2 1 15,0-1-1-15,-15 2 0 0,-3 0-7 16,-9 4 0-16,-4 4 2 0,-4 5-1 16,-7 9-4-16,-3 0-18 0,2 9-11 0,3 10-18 15,11 3-9-15,5-2-49 0,3-1-256 16</inkml:trace>
  <inkml:trace contextRef="#ctx0" brushRef="#br0" timeOffset="176229.07">5966 11776 42 0,'8'-7'176'0,"2"1"-93"0,-6 0-37 16,1 6 22-16,-5 0-14 16,0 0-12-16,0 0-13 0,0 0-11 0,-7 18-13 15,-9 7 1-15,-3 8-1 0,-1 3 1 16,-3 4-3-16,4 3 0 0,-1-1 1 15,3-2 1-15,3-3-3 0,3-6 1 16,5-6 0-16,4-6-2 0,2-3 1 16,0-4-2-16,6-4 0 0,7-2 3 15,3-3-1-15,9-3 4 0,2 0-3 0,8-4 0 16,0-7 1-16,2-2-6 0,3-2 4 15,1 0-1-15,2-1-1 0,-6-1 0 16,5 3 0-16,-3 0 1 0,-2 3-1 16,-2 1 0-16,-6 3 0 0,-6 0 0 15,-6 2 1-15,-1 0-2 0,-8 4 0 0,-1 1 1 16,-3 0-5-16,-4 0-11 15,0 0-14-15,0 0-5 0,0 0-12 16,-8 2-34-16,-9-1-129 0</inkml:trace>
  <inkml:trace contextRef="#ctx0" brushRef="#br0" timeOffset="176445.09">6268 11820 335 0,'0'8'92'16,"0"3"-90"-16,0 5 51 15,0 3 5-15,0 3-12 0,-5 2-8 16,-3 6-15-16,-2 1-8 0,-3 1-4 16,5-3-7-16,0-2-2 0,0-4-2 0,3-5 0 15,5 2-3-15,0-4-12 0,7 0-25 16,7-3-6-16,9-8-23 0,2-3-47 15,2-2-142-15</inkml:trace>
  <inkml:trace contextRef="#ctx0" brushRef="#br0" timeOffset="176892.11">6776 11797 193 0,'-10'-11'200'16,"-7"-1"-183"-16,-1 4 14 0,-5 2 8 15,2 1-4-15,0 3 1 0,7 2 5 16,2 0-21-16,7 3-11 0,-1 13-7 15,4 3-2-15,2 4-1 0,0 3 1 16,11 5 0-16,-1 0 0 0,4 2 0 0,3 2-2 16,-1 1-8-16,1 2-2 0,-1-2 4 15,-1-5 2-15,-3 0 5 0,-1-6 1 16,-5-5-3-16,-4-2 0 15,-2-4 2-15,0-4-1 0,-8-3 0 0,-3-1 1 16,-3-4 4-16,-3 0-1 0,-3-2-2 16,-1 0 1-16,-2-2 0 0,-2-5 0 15,1-1 0-15,-3-4-1 0,4-1 0 16,4-4 1-16,11-1 0 0,4-2 1 15,4-3-2-15,4-2 1 0,13-3-3 0,8-1 3 16,3-1-2-16,3 2 1 16,0 3 0-16,3 3 1 0,-1 3-1 0,-2 4-1 15,-2 1 2-15,-3 2-1 0,-1 2 0 16,-4 1 0-16,-5 3 3 15,-3 0 4-15,-7 1 0 0,-2 0 1 0,-2 3 2 16,0 1-2-16,-2 1-2 0,0-1-1 16,0 1-2-16,-4 0-11 0,-2 0-16 15,-2 0-13-15,4 9-27 0,-3-3-53 16,5 1-157-16</inkml:trace>
  <inkml:trace contextRef="#ctx0" brushRef="#br0" timeOffset="177212.13">7415 11606 184 0,'-6'-6'263'0,"-9"4"-236"0,-1 2 4 15,-5 1 2-15,-6 12-10 0,0 8 4 16,0 8-5-16,5 4-7 0,1 8-7 0,4 3-6 15,7 2-1-15,4 2 3 0,6-2-3 16,0 0-2-16,14-4 1 0,3-5 1 16,1-5-1-16,5-9 0 0,-2-5-2 15,-1-7 2-15,1-7 2 0,0-4 0 16,-3 0 1-16,-3-11-1 0,-1-5 3 15,-5-4-1-15,-1-2-1 0,-6 2 8 16,0-4-5-16,-2 0 0 0,-4 1-4 16,-13 0 2-16,-3 3-3 0,-3 5-3 15,-8 0-7-15,-2 6-14 0,0 3-34 0,-2 6-35 16,2 0-101-16,4 9-83 0</inkml:trace>
  <inkml:trace contextRef="#ctx0" brushRef="#br0" timeOffset="177757.16">5922 12741 117 0,'2'2'305'0,"0"-2"-270"16,1 0-9-16,-3 0 36 0,0 0-3 15,0 0-15-15,2 0-20 0,-2 1-11 16,0 2-5-16,0 2-8 0,0 5 1 0,0 3 2 16,-2 3-3-16,-3 2-4 0,3 4-19 15,2 3-39-15,0 1-59 16,0-1-99-16,0-2-30 0</inkml:trace>
  <inkml:trace contextRef="#ctx0" brushRef="#br0" timeOffset="177917.17">5889 13282 13 0,'0'3'338'0,"-2"2"-325"16,2-1-6-16,0-1 24 0,0 4 3 16,0-2-25-16,0 4-6 0,0 1-1 15,0 2 1-15,0 2-16 16,2 2-41-16,4 0-50 0,-4-3-55 0</inkml:trace>
  <inkml:trace contextRef="#ctx0" brushRef="#br0" timeOffset="178085.18">5900 13709 2 0,'0'6'130'0,"0"-2"-43"0,0-2-50 16,0 2 28-16,0-1-16 0,0-2-11 16,0 4-12-16,0 0-9 0,0 2-10 15,0 3-3-15,0 2-3 0,-3 3-11 16,-1 1-22-16,2 7-38 0,-2 6-50 15,-2-4 33-15,-2-3 92 0</inkml:trace>
  <inkml:trace contextRef="#ctx0" brushRef="#br0" timeOffset="178233.19">5862 14065 4 0,'0'4'354'0,"-4"-2"-330"0,4 3-22 15,-4 0-2-15,4 1 0 0,0 1-10 16,0 0-20-16,0-1-25 0,0-2-97 15</inkml:trace>
  <inkml:trace contextRef="#ctx0" brushRef="#br0" timeOffset="178379.2">5904 14293 12 0,'0'2'275'0,"2"-1"-213"0,-2-1-66 16,2 0 0-16,-2 1 2 0,4-1-3 15,0 1 3-15,2 3-16 0,1-2-51 16,1-2-87-16</inkml:trace>
  <inkml:trace contextRef="#ctx0" brushRef="#br0" timeOffset="178513.21">5982 14461 7 0,'-6'4'96'16,"4"-3"62"-16,-6 1-112 0,4 0-20 15,-1 1 7-15,1-1-1 0,2 0-16 16,0 0-9-16,2 1-7 0,0 3-3 16,0-1-14-16,0-1-66 0,0 0-149 0</inkml:trace>
  <inkml:trace contextRef="#ctx0" brushRef="#br0" timeOffset="178657.21">5929 14918 81 0,'-11'10'296'0,"5"-7"-249"0,-2 3-33 16,-1-1 24-16,-1 0-1 0,2 0-20 15,4 0-10-15,0-1-2 0,1 1-5 16,3 3-9-16,0 3-44 0,0-2-57 0,0-3-122 16</inkml:trace>
  <inkml:trace contextRef="#ctx0" brushRef="#br0" timeOffset="178789.22">5840 15209 27 0,'0'5'-2'16,"-2"-1"278"-16,-1-4-206 0,-1 2-45 15,2 1 3-15,0-2-5 0,0-1-17 16,0 3-3-16,2 0-3 0,0 1-19 15,0 0-72-15,0 0-100 0</inkml:trace>
  <inkml:trace contextRef="#ctx0" brushRef="#br0" timeOffset="178918.23">5842 15402 64 0,'0'3'-25'0,"0"-3"351"0,-2 0-280 0,0 0-16 16,-1 0 12-16,-1 0-14 0,4 0-19 16,-2 0-9-16,2 0 1 0,0 0-12 15,0 0-37-15,0 0-101 0,-2 0-149 16</inkml:trace>
  <inkml:trace contextRef="#ctx0" brushRef="#br0" timeOffset="178990.23">5759 15565 62 0</inkml:trace>
  <inkml:trace contextRef="#ctx0" brushRef="#br0" timeOffset="183233.48">4066 17066 7 0,'0'1'29'0,"0"2"62"0,0-3-5 16,0 0-57-16,0 2 10 0,0-2-5 15,0 1-8-15,0 0-4 0,0-1-4 16,0 0-1-16,0 0 4 0,0 0 1 15,0 0-6-15,0 0-1 0,0 0 4 16,0 0-4-16,0 0 0 0,0 0-1 16,0 0 0-16,0 0 2 0,0 0-1 15,0 0 0-15,0-2-7 0,0-1-2 16,0-2 3-16,0 2 1 0,0 1-1 0,0 0 2 15,0 0 1-15,0 0-5 0,-6 1-1 16,-2 1 2-16,-5 0-4 0,-1 0 0 16,-5 11 0-16,0 6 1 0,-3 3 0 15,-1 6 2-15,-4 5 0 0,0 4 2 16,0 3-2-16,5 2 0 0,3-1 0 0,7-2-5 15,5 3 0-15,3 0-1 16,4-1 0-16,0-1 0 0,9-5-1 16,9-7-1-16,9-3-4 0,6-4-17 15,2-6 1-15,9-4 0 0,-7-7-25 0,2-2-12 16,0 0-4-16,-1-4-41 0,-3-5-58 15,-8-3-40-15</inkml:trace>
  <inkml:trace contextRef="#ctx0" brushRef="#br0" timeOffset="183602.5">4329 17484 29 0,'2'-10'120'0,"-2"-3"5"0,0 0-69 15,0 2 15-15,-2 0-19 16,-5 3-10-16,1 3-4 0,-2 0-7 16,0 3-7-16,-3 1 1 0,1 1-8 15,-7 0-2-15,7 1 0 0,-4 10-6 0,1 4 0 16,3 2-2-16,0 5-5 0,3 1 0 15,3 1-1-15,4 2 0 0,0-3-1 16,8-2-1-16,7-4 0 0,4-3 1 16,3-4 1-16,3-4-4 0,4-5 1 15,2-1 0-15,4-3-2 0,2-9 1 0,-1-3 2 16,-3-3 3-16,-4-1-2 0,-7 0-1 15,-3-1 2-15,-7-2 0 16,-6 3 0-16,-1 1-1 0,-5 2 2 16,0 1 2-16,-13 0 0 0,-1 0 0 0,-5-3 1 15,-2 1-4-15,-3 1 3 0,-1 1-3 16,-2 6-1-16,0 4 0 0,2 5 1 15,3 0-1-15,3 3-1 0,4 10 1 16,7 4-2-16,4-1-3 0,4 2-7 16,0-1-13-16,15-2-8 0,3 0-17 0,5-4-10 15,6-2-15-15,0-3-60 0,2-4-109 16</inkml:trace>
  <inkml:trace contextRef="#ctx0" brushRef="#br0" timeOffset="184041.52">4736 17416 30 0,'12'-6'12'0,"-1"0"70"15,-5 2 63-15,-2 2-96 0,-2 1 5 16,0 1-20-16,-2 0-10 0,0 8-2 15,0 5-6-15,0 5-2 0,0 1-4 16,0 4-6-16,-2-1 0 0,0-2-3 0,-2-3 0 16,2-1 2-16,-2-5-2 0,1-3-1 15,-1-2 1-15,4-3-2 0,0-3 3 16,0 0-3-16,0-9-9 0,0-7-6 15,0-4-1-15,4-2-1 0,3-2 4 16,1 2 2-16,0-2 3 0,0 1-3 16,1 2-5-16,3 3 9 0,1 4 3 15,-1 2 2-15,2 3 2 0,7 3 0 16,2 2 1-16,4 2 2 0,6 1 7 15,2-2 13-15,6 0-5 0,-1-3-9 0,-3 0 16 16,0-2-1-16,-4 1 3 0,-2-1 1 16,-4-3-16-16,-6 2 7 0,-9-1-2 15,-4 1-8-15,-8 2 4 0,0-1 6 16,-4-2 0-16,-12 3-3 0,-3 0-5 15,-6 5-3-15,0 2-1 0,-4 0-2 16,-4 8-2-16,4 5 3 0,-2 3-4 16,7 5 4-16,1 1 2 0,4 3 3 15,9 1 1-15,8 1 0 0,2 0-6 16,2-2-4-16,19-4-1 0,5-2 0 15,5-4 1-15,9-3 1 0,5-3-7 0,9-6-18 16,12-3 0-16,2 0-15 0,5-10-71 16,-9-4-93-16</inkml:trace>
  <inkml:trace contextRef="#ctx0" brushRef="#br0" timeOffset="184582.55">6332 17256 130 0,'4'4'226'0,"0"1"-143"16,-4 4-80-16,0 5 61 0,0 2 1 15,0 3-20-15,0 2-12 0,-4 3-7 16,-5 0-4-16,1 0-13 0,0 0-5 16,0 0 2-16,-3 0 0 0,3-3-4 0,2 0 1 15,4-4-2-15,0 0 0 0,2-5-1 16,0-5 0-16,0 0-1 0,0-4-10 15,2-3-13-15,2 0-9 16,6-1-20-16,-1-11-18 0,-1-4-50 16,-4-6-193-16</inkml:trace>
  <inkml:trace contextRef="#ctx0" brushRef="#br0" timeOffset="184766.56">6336 16999 256 0,'0'0'206'0,"0"0"-159"15,0 0-19-15,0 0 3 16,0 3 0-16,0 4-14 0,0 0-10 0,8 2-3 16,0 2-4-16,1 1-3 0,1-2-20 15,4 1-33-15,1-2-29 0,-1-3-100 16</inkml:trace>
  <inkml:trace contextRef="#ctx0" brushRef="#br0" timeOffset="185211.59">6817 17071 62 0,'0'2'268'0,"0"-2"-234"0,11 1-32 16,1-1 34-16,7 0-1 0,3 0-14 15,7 0-1-15,0 0-6 0,6 0-6 16,3 0-2-16,-3-2 0 0,4-1 2 16,-2 1 15-16,-2 2-3 0,-4 0-17 15,-6 0 10-15,-6 0 25 0,-5 0-34 16,-3 0-2-16,-3 4 10 0,-8 2-4 0,0 2-1 15,0 4 5-15,-4 2 0 0,-9 5 0 16,-5 4-4-16,-5 2-3 0,-2 6 4 16,-2 1 0-16,0 7-3 0,1 0 4 15,-1 1 0-15,2 4-4 16,-2 1-1-16,11-3-4 0,-1-3 1 0,9 0-2 0,6-4-4 15,0-2-14-15,2 3 1 16,0-8-79-16,12-6-39 0,-4-5 27 16</inkml:trace>
  <inkml:trace contextRef="#ctx0" brushRef="#br0" timeOffset="-205203.91">5114 6669 13 0,'-4'3'210'0,"0"-2"-177"0,0 3 17 0,2-4 7 16,2 1-29-16,-2 1-5 0,2 1-7 16,0 1 3-16,0 1-2 0,0 0-2 15,0 2-5-15,2-2-2 0,2 3-1 16,-2-1-1-16,2 0-1 0,-2 2-4 15,2-1 4-15,0-3 0 0,-2 2-4 16,5-3 2-16,-3 1-2 0,0 1 2 16,0 0-3-16,-4 3 0 0,0 3 2 15,0 3-1-15,0 6-1 0,0 3 0 16,0 2 0-16,-4 6-3 0,0 3 0 0,-3 2-5 15,3 0 6-15,-4-4 2 0,0-5-1 16,0-5 1-16,-5-1 1 0,-1-3 2 16,-3-3-3-16,-1 0 2 0,-5-5 0 15,4-3 1-15,-2-1 0 0,-1-5 5 16,3-1 1-16,1-1 2 0,3 0-2 0,1-4 1 15,7-7 1-15,1-3-6 0,2-4 1 16,4 0-1-16,0-4-1 0,6-3-2 16,9-4-2-16,3-3 0 15,1 1 1-15,6-3-1 0,2 2-1 0,6 4 0 16,2 3 0-16,0 5-1 0,4 4-3 15,-2 3-3-15,-1 1 3 0,-3 1-4 16,-4 1 2-16,-3-1 2 0,-3 0 4 16,-8 3-2-16,-5 0 1 0,-6 1 2 15,-2-1 3-15,-2-1-3 0,0 1 2 0,0-1 0 16,-8 0 2-16,0 1 2 0,-7-1-1 15,1 2 0-15,-3 0-2 16,1 1-3-16,-1 0 0 0,-1 1-1 16,-1 2 2-16,2 2-1 0,3 1-1 0,-1 0-8 15,9 0-7-15,4 3-23 0,2 3-37 16,0-2-74-16,0 0-150 0</inkml:trace>
  <inkml:trace contextRef="#ctx0" brushRef="#br0" timeOffset="-204650.87">5656 6757 66 0,'-21'-4'148'16,"-2"-1"-61"-16,-2 2-56 0,-4 3 34 15,7 0-16-15,1 0-18 0,5 7-3 16,1 3-4-16,7 1-9 0,0 5 0 16,3 0-6-16,1 1-6 0,4 1-1 0,0-2-2 15,0 0 0-15,9 2 1 0,-1-2-1 16,0 3-1-16,7 0-1 0,-3-1 1 15,2-2-4-15,3-1-5 16,2 1-3-16,-3-3 3 0,-1-1 7 0,-3-2 2 16,-6-4-1-16,-2 1-3 0,-4-2 2 15,0 3 0-15,0-1 1 0,-12 3 1 16,-3 0 2-16,5-1-2 0,-4 1 0 15,-1-1 3-15,-1 1-2 0,-1-2 0 16,5-2 1-16,-3-1 0 0,3-4 1 0,4 0-1 16,-5-1 1-16,5 0-2 0,2 0 3 15,2 0 0-15,4-7 0 0,0-3 0 16,2-2-3-16,10-3 0 0,2-1 2 15,5-4 1-15,0-4-1 0,3-3-1 16,3 0 0-16,0-4 1 0,0-2 0 16,0 2-3-16,-3 0 3 0,1 2 1 15,-4 1 1-15,-7 6 1 0,-2 2-4 16,-3 1 7-16,-5 5-2 0,-2 2-1 15,0 1 0-15,-2 3 4 0,-9-1-4 0,1 3-6 16,-4 1 2-16,-3 2 2 0,-2 3-3 16,-1 0-2-16,-3 0 0 0,0 1 2 15,5 8-12-15,5 1-11 0,1 1-12 16,6 1-25-16,1-4-49 0,-1-2-135 15</inkml:trace>
  <inkml:trace contextRef="#ctx0" brushRef="#br0" timeOffset="-203955.83">5685 6800 2 0,'0'0'66'0,"0"-4"126"0,0-1-148 16,-2-1 22-16,-7 1-9 0,-5 2-20 15,-5 1-8-15,1 2 0 0,-9 0-2 0,0 0-9 16,-6 0-1-16,-2 10 0 16,-9 5-4-16,-1 5 0 0,-3 3 7 15,5 6-3-15,3 2 5 0,5 3-10 16,6-1-10-16,11 2 5 0,7-4-3 0,11-2-3 15,5-2-2-15,17-3 2 0,7-5 1 16,6-4-2-16,7-5 0 0,7-7 0 16,1-3 0-16,4 0-4 0,-1-9-1 15,1-5 1-15,-4-6 2 0,-9 0 0 16,-6-3 3-16,-6-1-1 0,-6 1-1 0,-4-1 2 15,-5 4-2-15,-8-1 3 0,-2 1 1 16,-4 3-1-16,0-1-2 16,-4 3 2-16,-6-2-1 0,-2-1-1 15,-5 1-1-15,3-2 0 0,-1 5 2 0,3 5-5 16,1 5-5-16,5 4-8 0,4 0-7 15,2 4-24-15,0 9-12 0,0 1-3 16,6-3-57-16,-2 0-167 0</inkml:trace>
  <inkml:trace contextRef="#ctx0" brushRef="#br0" timeOffset="-203475.81">6179 6800 25 0,'-15'-3'314'16,"-1"-3"-278"-16,-11 5 11 0,0 1 15 15,-4 0-28-15,4 0 4 0,-2 3-4 16,6 6-4-16,5 4-5 0,3-1-12 16,11 2-8-16,4 4 0 0,0 3-2 15,6 2-2-15,7 2-1 0,5-2 2 0,1 2-2 16,2-1 0-16,-1 0-3 0,-1 1 0 15,4 0 1-15,-1-1 2 0,-1-2-1 16,-4-6 2-16,-7-1-1 16,-4-3 0-16,-6-3 0 0,0-2 2 0,-2 0 1 15,-10-3 0-15,-5-1-4 0,-2 1 3 16,-3-2 1-16,1-1-1 0,-4-1-1 15,3 0 3-15,-3 0-2 0,0 0-1 16,2-6 0-16,9-1 0 0,3-3 0 16,9-2 1-16,2-2-2 0,0-3 0 0,2-5 0 15,15-3-2-15,8-4 1 0,6-5 0 16,6-2 1-16,0 0-2 0,4 1 0 15,-1 2 2-15,-1 1-3 0,0 2-1 16,-1 0 1-16,-7 5 3 0,-3 2 0 16,-11 5 0-16,-7 2 0 0,-1 2 2 15,-9 4 0-15,0 3-1 0,-5 1 0 16,-11 5 1-16,-7 1-2 0,-4 0-1 15,-2 0-1-15,0 9-1 0,3 3-11 16,-1 2-14-16,2 0-19 0,8-1-10 0,5-3-19 16,-3-2-124-16</inkml:trace>
  <inkml:trace contextRef="#ctx0" brushRef="#br0" timeOffset="-202191.73">6821 6718 77 0,'-14'-3'190'0,"-9"1"-170"0,-2 2 13 15,-1 0 8-15,-7 0-17 0,-1 1 2 16,3 7 1-16,0 4-1 0,7 0-3 15,3 2-6-15,7 2-8 0,3 1-2 16,5 4-4-16,4 2-1 0,2 0-1 16,10 3 1-16,7 2-1 0,8 0-2 15,-1 2 1-15,1 1 3 0,0 1-5 16,-4-1-4-16,-1 0 6 0,-3-3 3 15,-3-4-6-15,-7-3 1 0,-3-3 3 16,-2-4 0-16,-2-1-1 0,-4-3-1 0,-7-1 5 16,-7-2-2-16,-3-1 0 0,0-3-1 15,-1-2 0-15,1-1 4 0,0 0-2 16,7 0 0-16,-5-6 0 0,5-4-2 15,5-1 1-15,5-7-2 0,4-1 1 16,11-5-1-16,9-5-1 0,13-5-1 16,3-3 2-16,5-1 0 0,2-2 0 15,1-1-2-15,-1 2 3 0,1 3 0 16,-7 2-2-16,-2 3 0 0,-2 4 2 15,-4 2 1-15,-8 3-2 0,-5 6 2 0,-8 0 1 16,-8 5 5-16,0 3-2 0,0 2-3 16,-8 5 1-16,-8 1-4 0,-7 3-3 15,-2 11-3-15,2 1-13 0,-2 2-32 16,1-1-43-16,-3-3-165 0</inkml:trace>
  <inkml:trace contextRef="#ctx0" brushRef="#br0" timeOffset="-199806.6">9294 6647 8 0,'0'0'253'16,"0"0"-208"-16,-4-3-18 0,-7 0 28 15,-3-3-18-15,-3 3-14 0,-3 0 3 16,-3 1-4-16,-2 2 1 0,2 0-4 15,-4 0 4-15,1 5-2 0,-1 1 3 0,0 4-1 16,8-1-3-16,7 1-9 16,2-1 0-16,3 6-10 0,5-1 0 15,2 4 0-15,0 2 1 0,6 2-2 16,9 2-1-16,1 1 1 0,5 0 1 0,4 2-2 15,0 0-1-15,0 2-5 0,-7 3 1 16,1 0-3-16,-5-4 8 0,-6-3 1 16,-5-5 1-16,-3-2-3 0,-3-1-1 15,-7-4-2-15,-6-1 2 0,-3 0 1 16,-4-2 2-16,-4-2 1 0,3-1 1 0,-3-4-1 15,2-2-1-15,6-1 1 0,3 0 2 16,3 0-2-16,7-3 0 16,4-7 1-16,2-3-1 0,2-3-3 15,11-5 0-15,9-3 2 0,5-4 1 0,8-6-2 16,5-5 0-16,1-4 1 0,0-2 1 15,1 1-2-15,-1 5 0 0,-4 4 1 16,0 3 1-16,-8 6-1 0,-2 4-1 16,-10 4 1-16,-9 4 2 0,-4 4-1 15,-4 2 1-15,0 3 1 0,-4 1 2 16,-8 2-4-16,-5 2-2 0,-6 0 1 0,5 4 0 15,-3 6-2-15,0 3-5 16,11 1-13-16,2 1-26 0,8-2-32 16,0-4-56-16,0-2-235 0</inkml:trace>
  <inkml:trace contextRef="#ctx0" brushRef="#br0" timeOffset="-199333.57">9864 6436 343 0,'2'-3'45'0,"-2"1"-20"15,0 2 19-15,0 1 6 0,0 17-14 16,-2 11-9-16,-6 10-12 0,-2 8-5 15,-1 4-2-15,-3 5-2 0,1 1-4 16,-3 3 0-16,-1-1 1 0,-1-4 3 16,1-5 3-16,3-8-3 0,3-8 5 0,3-6-2 15,0-6-2-15,0-8-1 0,6-6 2 16,0-3-2-16,2-5-3 0,0 0 3 15,0 0 5-15,6-9 0 0,8-6-9 16,5-4 0-16,1-2 1 0,5 2-1 16,0-2-4-16,0 1 2 0,4 4 1 15,0 0 0-15,-2 5-2 0,-3 1 0 16,-3 5 1-16,-2 4 0 0,-5 1 2 15,1 0-4-15,-5 0 1 0,-2 7 1 16,-8 4-2-16,0 0-1 0,-2 1 3 0,-12 1 0 16,-3-1-1-16,-1 0 2 0,-3 0 0 15,0-3 1-15,-6 1-2 0,5-3 1 16,1-1 3-16,0-1-2 0,5-2 1 15,1 0-2-15,5-2 1 0,4 0-2 16,2-1-2-16,4 0-6 0,0 0-17 16,2-4-37-16,8-6-41 0,7-8-90 15</inkml:trace>
  <inkml:trace contextRef="#ctx0" brushRef="#br0" timeOffset="-199126.56">10234 6813 210 0,'0'7'254'15,"0"0"-244"-15,0 5 35 0,0 0 15 16,0 1-23-16,-2 2-17 0,-4 2-6 16,2 2-4-16,-4 0-8 0,1 1-1 15,1 1-1-15,2-3 2 0,-2-1-1 16,0-3-6-16,4-4-13 0,2-5-22 15,0 0-30-15,0-5-17 0,8 0-60 0,0-10-124 16</inkml:trace>
  <inkml:trace contextRef="#ctx0" brushRef="#br0" timeOffset="-198823.54">10520 6458 64 0,'4'-9'318'0,"-2"6"-260"15,-2 3-32-15,2 0 28 0,-2 1-3 16,0 13-25-16,0 7-2 0,-2 8-17 0,0 3-2 15,-2 2-3-15,2 2-2 0,-3 2-1 16,1 1 0-16,4-5-2 0,-2-2-6 16,2-5-5-16,-2-5 3 0,2-1 9 15,0-6-8-15,0-1 0 0,6-5 9 16,7-3 0-16,3-3 0 0,1-3 0 0,6 0 1 15,5 0 2-15,1 0-1 0,-2 0-1 16,-6 0-1-16,-5 0 2 16,-3 0-1-16,-3 0-2 0,-2 0 2 15,-3 0-7-15,-1 0-12 0,-4 1-3 0,2 0 0 16,2 1-5-16,-2-1-18 0,0-1-36 15,-2 0-96-15,0 0 6 0</inkml:trace>
  <inkml:trace contextRef="#ctx0" brushRef="#br0" timeOffset="-198665.53">10319 6326 232 0,'8'0'260'16,"9"0"-261"-16,-5 4 5 0,3 7-4 15,1 1-23-15,-5-3-74 0</inkml:trace>
  <inkml:trace contextRef="#ctx0" brushRef="#br0" timeOffset="-194909.32">9116 9161 118 0,'4'-3'215'15,"0"-2"-166"-15,-4 2-17 0,0 3 41 0,0-3-21 16,0 2-16-16,0 0-8 0,0 1-8 16,0 0-2-16,0 4-9 0,-2 10-4 15,-4 6 3-15,0 4 1 16,0 5 3-16,-1 1-3 0,-1 5-4 0,0 0 5 15,0 3-1-15,-3-2-4 0,-1 0 1 16,4-1 9-16,-1-4-15 0,1-2 0 16,0-5-1-16,2-1 2 0,-1-5-1 15,5-2 0-15,2-5-2 0,0-2-3 16,0-3-5-16,2-3-11 0,9-3-6 0,3 0-6 15,3-4-16-15,-1-11-39 0,-1-4-72 16,-3-3-179-16</inkml:trace>
  <inkml:trace contextRef="#ctx0" brushRef="#br0" timeOffset="-194570.3">9387 9138 112 0,'0'0'267'0,"-4"3"-215"15,-7 11-14-15,-3 5 29 0,-1 7-20 0,-1 4-10 16,1 4-6-16,-1 2-9 0,6 2-2 15,-3 3-13-15,3-2 3 0,6 0-9 16,-1-3 10-16,5-2-11 0,0-4-1 16,0-2-1-16,15-5 1 0,4-2 1 15,5-3-2-15,7-6 0 0,2-4 1 16,-2-4 0-16,3-4-2 0,-6 0-2 15,-3-4 5-15,-4-8-2 0,-5-1-3 16,-5-1 7-16,-5 1-2 0,-2-2-1 16,-4 1 4-16,-2 1-1 0,-8-1 2 15,-7 1 2-15,-3 1 0 0,-1 0-3 0,-6 0 1 16,-2 3-1-16,2 6-1 0,0 3-3 15,3 0 1-15,1 3 0 0,8 8 0 16,7 1-2-16,6-1-4 0,2 0-9 16,4-1-17-16,13-3-22 0,1-5-52 15,5-2-168-15</inkml:trace>
  <inkml:trace contextRef="#ctx0" brushRef="#br0" timeOffset="-193937.26">10183 8988 34 0,'0'-8'239'0,"0"0"-191"15,0 4-16-15,0 0 23 0,0 1-10 16,0 3-1-16,0 0-9 0,0 0-15 0,0 7-2 16,0 14 15-16,-2 7-14 0,-5 9-3 15,1 6-4-15,-4 6 3 16,-1 7-4-16,-3 2-3 0,-3 4-2 15,-1 2 0-15,-1-4 2 0,3-6 8 0,5-10 5 16,5-11-17-16,4-3 1 0,-2-6-4 16,0-8 4-16,0-2 0 0,2-7-1 15,0-3-1-15,2-1 0 0,0-3 0 16,0 0 4-16,0-1-1 0,0-13-6 15,8-4 2-15,6-4-2 0,1-1-1 0,8 1 1 16,-5-1 2-16,7 0-2 0,0 3-2 16,2 0 1-16,-3 4 1 0,5 5-3 15,-6 4-5-15,0 6-4 16,-2 1 2-16,-7 0-4 0,-4 10-4 15,-1 2 6-15,-7 1 5 0,-2 1 2 0,0 1 4 16,-4-1 1-16,-9-1 0 0,-1-1 1 16,-7 1-1-16,2 0 5 0,-5-2 4 15,-3 0 2-15,2 0 0 0,-4-3 2 16,0 2-1-16,0-2-2 0,4-2-3 15,7-1 0-15,7-2-3 0,3-3-2 0,4 0-3 16,2 0 1-16,2 0-1 0,0 0-10 16,8-5-16-16,9-5-12 0,1-2-36 15,-1-4-68-15,-1 1-286 16</inkml:trace>
  <inkml:trace contextRef="#ctx0" brushRef="#br0" timeOffset="-193728.25">10563 9398 198 0,'0'0'331'0,"0"0"-292"16,0 0 1-16,0 5 16 0,-2 4-16 16,-4 4-11-16,0 3-14 0,-1 1 5 15,5 3-19-15,-4 1-1 0,2 1-2 16,0-2 0-16,-4 1-1 0,8 1-7 15,-3-6-8-15,3 0-13 0,0-5-22 16,5-4-33-16,3-5-5 0,0-2-85 16,-2-4-121-16</inkml:trace>
  <inkml:trace contextRef="#ctx0" brushRef="#br0" timeOffset="-193314.23">10912 8779 303 0,'11'-9'84'0,"-3"2"-75"0,0 3 41 16,-6 4 8-16,0 0-16 0,-2 9-11 16,4 13-5-16,3 8-5 0,-7 9-6 0,0 4-2 15,-2 7-4-15,-5 3 2 0,1 5-4 16,0 2 0-16,0 2-3 0,2 1 5 15,-3-3-2-15,3-4-4 0,0-6 0 16,0-6 1-16,2-8 8 0,-2-8-16 16,2-5 3-16,-4-9 2 0,1-6-1 0,3-4-2 15,-2-3 4-15,4-1-3 16,0 0 1-16,0-7-3 0,0-7 0 15,4-2 3-15,7-2-3 0,1-1 0 16,3 0 2-16,-3 1 2 0,5 3-3 0,-3 3-1 16,-2 5-7-16,-3 1 12 0,3 4-6 15,-2 2 3-15,1 0-5 0,5 0-1 16,-1 3 0-16,3 3-4 0,1-2 7 15,6 2-4-15,0 0 9 0,1 1-4 16,-1-2-24-16,0 1 23 0,-6-1-32 16,1-2 4-16,-3-2 4 0,-5-1-28 0,1 0-48 15,-9 0-81-15,-4-6 33 16</inkml:trace>
  <inkml:trace contextRef="#ctx0" brushRef="#br0" timeOffset="-193041.22">10666 8965 328 0,'-10'0'266'0,"10"0"-251"16,0 0-16-16,8 6 9 0,1 1-8 15,-1 4 0-15,8 0-22 0,-1-4-89 0,-3 4-310 16</inkml:trace>
  <inkml:trace contextRef="#ctx0" brushRef="#br0" timeOffset="-190674.08">9033 10515 154 0,'0'0'72'0,"0"0"-52"16,0 0 27-16,-4 0 1 0,-4 1-4 15,2-1-8-15,2 1-2 0,-3 1-2 16,3-2-5-16,0 0-2 0,0 1 4 15,0-1-7-15,2 1-3 0,-2 0 1 0,4 0-1 16,-2 0-2-16,2-1-7 0,0 0-5 16,0 1-4-16,6-1-1 15,10 0 5-15,11 0 0 0,2 0 0 16,6 3-2-16,-2 1-4 0,5 4 2 0,-5-3 2 15,-2 4-2-15,-5 3-2 0,-9-1 1 16,-7 2 1-16,-8 0 0 0,-2 0-1 16,0 1 0-16,-10 1 1 0,-9 0 1 15,-1 1-3-15,-5 0 1 0,0-1 1 16,5-1 1-16,-3 0-3 0,0 0 1 15,2-2 2-15,5 0-2 0,1-2-1 0,7-3 1 16,4-1 0-16,4 0-2 0,2 0 0 16,13 1 1-16,3-2 2 15,1 1 0-15,6-2-3 0,-1 3 2 16,1 0 1-16,0 1 0 0,0 2-2 0,-5-1 0 15,-3 2 2-15,0-2-1 0,-7 1-1 16,-4 1 1-16,-6-1 2 0,0 2 0 16,-8 0-1-16,-7 1 0 0,-3-1 0 15,-3 0-1-15,0-3 0 0,-1-2 0 16,1-1 2-16,0-1 0 0,3-1-2 0,3-2 0 15,1-2 1-15,3 0-1 0,7 0-4 16,2-5-9-16,2-4-12 0,6-9-25 16,9-2-26-16,3-6-32 15,-1-2-173-15</inkml:trace>
  <inkml:trace contextRef="#ctx0" brushRef="#br0" timeOffset="-190317.05">9455 10629 151 0,'12'-10'237'16,"5"1"-209"-16,-1 0 11 0,3 3 29 15,6 3-26-15,-2 3-5 0,4 0-5 16,-1 1-5-16,-1 9-14 0,2 3-2 16,-8 6-3-16,-5 0-6 0,-8 5 2 15,-6 5-3-15,0-2 2 0,-12 3-1 16,-9 0 0-16,-6 1 1 0,-2-1-3 15,-6 0 0-15,0-3 0 0,-2-2 2 16,0 0 0-16,2-4-3 0,2-5 2 16,6-1 0-16,8-9 0 0,9-2 0 0,4-4-2 15,3 0 2-15,3 0 0 0,0-11-5 16,11-4 1-16,5-2 1 0,9 0 0 15,0 0-1-15,4 3 2 0,-2 3 0 16,0 3 1-16,-1 6-2 0,-3 2 0 16,2 0 2-16,0 4 1 0,2 8-3 15,6 1 4-15,-4 1-3 0,4-2 1 16,-6 0-2-16,0-3-20 0,-3 0-18 15,1-3-22-15,2-6-32 0,-2 0-122 16</inkml:trace>
  <inkml:trace contextRef="#ctx0" brushRef="#br0" timeOffset="-189841.03">10232 10301 88 0,'2'-2'281'15,"-2"2"-242"-15,0 0-15 0,0 8 25 16,0 10 9-16,0 7-21 0,0 5-11 0,0 7-10 16,-2 7-5-16,-4 3-1 0,2 8-2 15,-4 1-8-15,-1 2 4 0,-3 0 9 16,4-5-8-16,-3-8-3 0,1-2 0 15,0-7-1-15,1-5 0 0,1-5 0 16,4-7 0-16,0-8 1 0,2-3-2 0,2-8 0 16,0 0 1-16,0 0 7 15,0-6-1-15,2-10-9 0,8-2 3 16,5-4 1-16,1-1-1 0,1 1-2 15,3 1 1-15,-3 4 1 0,6 3-2 0,-1 3-1 16,3 3 1-16,-2 4 1 0,0 3-2 16,-1 1-4-16,-5 0 4 0,2 2-1 15,-5 7 0-15,-6 1 1 0,-6 4 0 16,-2-1 3-16,0 0-1 0,-8 1 0 15,-6 0 1-15,-3 0 3 0,-4 0-4 16,-1-1 4-16,-1 1 6 0,-2-1 0 0,-2-1 3 16,3 1-1-16,1-4 3 15,4-3-5-15,7-2-4 0,6-2-4 16,-1-2-1-16,7 0-1 0,0 0-6 0,0 0-18 15,17-6-10-15,4-7-19 0,3-7-67 16,-1-3-128-16</inkml:trace>
  <inkml:trace contextRef="#ctx0" brushRef="#br0" timeOffset="-189629.02">10710 10689 254 0,'0'-1'246'15,"2"1"-208"-15,-2 0-12 0,0 0 33 0,0 1-10 16,-11 9-22-16,3 2-11 0,-2 5-7 15,0 1-4-15,1 5-1 0,-3 0-1 16,2 2-3-16,1 0-1 0,3 1-1 16,-2 0-2-16,4-2-8 0,2-3-8 15,2-3-7-15,0-6-25 0,0-2-26 16,8-9-21-16,-4-1-71 0,0-5-101 0</inkml:trace>
  <inkml:trace contextRef="#ctx0" brushRef="#br0" timeOffset="-189288">10978 10310 438 0,'5'-3'53'0,"-1"3"-36"0,2 0 47 15,0 8-34-15,-4 11 3 0,-2 10-8 0,0 6-15 16,0 5-2-16,0 4-4 0,-2 1 0 15,-4 0-4-15,2 2-1 16,0-2 3-16,4-6 0 0,0-4-2 0,0-8 1 16,0-4-1-16,4-9 0 0,0-4 0 15,4-5-1-15,3-4 2 0,1-1 2 16,2 0-3-16,3-1 0 0,-1-4 0 15,3 0 0-15,0 0 0 0,-3 3 0 16,5 2 0-16,-5-1 0 0,3 1-2 16,0 0 1-16,-5 0-3 0,1 0-2 0,-3 1 2 15,-2 3 3-15,-3-1-18 0,-1-1 4 16,-4 2 2-16,2-2-14 0,-2-2-13 15,-2 0-12-15,2 0-17 0,-2-6-46 16,0-3-113-16,0-2 133 0</inkml:trace>
  <inkml:trace contextRef="#ctx0" brushRef="#br0" timeOffset="-189123.99">10668 10346 198 0,'13'0'353'15,"10"0"-343"-15,-1 0-6 0,1 0-4 16,-2 0-2-16,-7 1-26 0,5 1-54 0,-3 4-280 16</inkml:trace>
  <inkml:trace contextRef="#ctx0" brushRef="#br0" timeOffset="-76881.58">28187 5205 17 0,'2'0'-10'0,"2"0"63"0,-1-2 76 0,-3 1-73 15,2 0-12-15,-2-1-1 0,0-1-6 16,0-1-5-16,2 3-11 0,-2 0-2 15,0 0 2-15,0 0-4 0,0-1-4 16,0 2 3-16,0-2-1 0,0 0-1 16,0 0-2-16,0 1 0 0,0-1-4 0,-2 2-5 15,0 0 2-15,-5-1-1 16,7 0-1-16,-2-1-3 0,2 1 2 15,-6 0 1-15,4-2-2 0,-4 2 1 16,2-3 2-16,-3 1 1 0,-1 0-1 0,-2 1-1 16,-3 1 0-16,1 0 1 0,0 1-1 15,-1 0 0-15,-3 0 0 0,-3 1 1 16,3 8 1-16,-1 0-3 0,-2 5 0 15,1 1 1-15,-3 4-2 0,7 0-1 16,-1 3 3-16,5 1-1 0,2 2-3 0,3-1 0 16,5-1 2-16,0 0-1 0,7-2 0 15,9-1-1-15,3-2 1 16,6-2 1-16,4-4-2 0,2-1 1 15,4-3 0-15,6-4 1 0,-4-3-3 0,3-1 2 16,-7-1 0-16,2-8 1 0,-4-4-1 16,-2 0 0-16,-9-3 1 0,-3 1 1 15,-5-2-1-15,-6 1-2 0,-1-3 4 16,-5 2 1-16,0-3-3 0,-7-1 1 15,-3 0 1-15,-6 0-2 0,-3 1-1 0,-4 4 0 16,0 6 0-16,-1 5 0 0,-1 5-1 16,4 0-2-16,3 5 3 0,1 4-2 15,9 3-4-15,4 0-14 16,4 2-15-16,0-1-36 0,4-4-64 15,4-3-197-15</inkml:trace>
  <inkml:trace contextRef="#ctx0" brushRef="#br0" timeOffset="-76420.54">28768 5383 7 0,'-4'4'5'0,"-4"-1"94"15,4-3-22-15,-1 1-15 0,-1-1-5 16,4 0-10-16,0 0-12 0,-2 0-2 15,2 0 0-15,2 0 1 0,-2 0-3 16,2 0-5-16,0 0-5 0,0 0-2 16,0 0 1-16,0 0-3 0,0 0-5 15,2-2-2-15,14 0-1 0,1-2 2 0,2 2-4 16,1 0 0-16,5 1-1 0,0 0-2 15,2 1 0-15,-2-1-4 0,-5 1 1 16,1 0-1-16,-11 0-1 0,-2 0 1 16,-1 0-8-16,-3 0-4 0,0 0-14 15,-2 0-6-15,0 1-6 0,2-1-18 16,-2 0-12-16,7 0-51 0,-5 0-112 15</inkml:trace>
  <inkml:trace contextRef="#ctx0" brushRef="#br0" timeOffset="-75946.51">29159 5220 16 0,'0'0'173'0,"2"0"-92"0,6 0-51 16,0 0 15-16,7-2-5 0,1 2-7 0,5-1-6 15,0 1-2-15,6 0 0 0,4 0-4 16,0 5-1-16,2 2 2 0,-2 5 0 15,-4 0-6-15,-5 5-8 0,-5 0-2 16,-7-1-5-16,-6 2 3 0,-4 0-2 16,0-1 0-16,-14 2 1 0,-9-2-1 0,-4 1 2 15,-4-3-1-15,-4 1 0 16,0 0-3-16,2-2 2 0,2-2-2 15,0 0 0-15,10-5 2 0,5-2-1 16,3-1-2-16,9-2 1 0,0-2-1 0,4 0 0 16,0 0-1-16,0 0 0 0,4 0-3 15,11-6-1-15,1-1 1 0,1 2 2 16,3 2 0-16,-3 0 1 0,1 2-1 15,-1 1 2-15,2 0 1 0,-5 0-1 16,1 5 1-16,-1 1-1 0,3 2 2 0,-3-1-2 16,-2 2 1-16,1 0 0 0,-3-1 1 15,1-1-2-15,-1-1-2 16,0-2-25-16,1-2-30 0,3-1-19 15,5-1-58-15,-5-2-91 0</inkml:trace>
  <inkml:trace contextRef="#ctx0" brushRef="#br0" timeOffset="-75149.47">29733 5210 1 0,'-6'1'118'16,"0"-1"-57"-16,2 1-14 0,0-1 9 16,2 0-21-16,0 0-15 0,0 0-1 15,0 1 13-15,-1-1-6 0,3 0-7 16,0 1-1-16,0 0-3 0,-2-1 5 15,0 0-2-15,0 0-3 0,2 0 0 16,0 0-4-16,0 0 4 0,-2 0-6 16,2 0 2-16,0 0-2 0,0 0-1 0,0 0-6 15,0 0 1-15,0 0-3 0,6 0 0 16,9 1 6-16,3 0-4 0,5-1 0 15,0 0 0-15,0 0-1 0,4 0-1 16,-5 0 0-16,1 0 0 0,0 0 0 16,-7 0 0-16,-3 0-1 0,-5-2-8 0,0 1-1 15,-6-2-1-15,-2 3-2 16,0 0 4-16,0-1-12 0,-4 1-14 15,-4-1-6-15,-4 0-5 0,-1 1-23 16,-3 0-41-16,-5 0-46 0</inkml:trace>
  <inkml:trace contextRef="#ctx0" brushRef="#br0" timeOffset="-74905.45">29733 5210 16 0,'-59'29'6'0,"52"-23"208"15,5-1-157-15,2 2-18 0,0-1-3 16,4 3 1-16,9 1-8 0,-1 0-8 0,5 2-8 16,-1-1-3-16,3 2-6 0,-3 1 0 15,7 1 5-15,-2 3-7 16,-5-2 3-16,1-1 0 0,-5 1-1 15,-1-2-2-15,-3-1-2 0,-4 1 0 0,-4-2 3 16,0-1-1-16,-8 0-2 0,-9-2 8 16,-3 1-4-16,-9-1-2 0,0-1-1 15,-4 1-2-15,-3-2 3 0,-1 0-1 16,0 0-1-16,2-2-1 0,6-1-8 15,4 1-10-15,9-4 4 0,7 0-18 16,1-1-28-16,6 0-43 0,2 0-59 0</inkml:trace>
  <inkml:trace contextRef="#ctx0" brushRef="#br0" timeOffset="-74069.41">30209 5225 80 0,'-4'1'53'0,"2"0"-21"16,0-1 3-16,-3 2-8 0,1-2 14 15,2 0-8-15,0 2-2 0,-2-1-6 16,4-1-1-16,-2 0 3 0,2 0-1 15,0 0-2-15,0 0 1 0,0 0-1 16,0 0-3-16,0 0-7 0,0 0 0 16,0 0 0-16,2 0-4 0,6 0-3 0,5 0 4 15,7 0-5-15,1 0 0 0,6 0-1 16,4 0 0-16,2 0-1 0,0 0 0 15,0 0-2-15,-2 0 2 0,-2 0-2 16,-4 0 0-16,-9 0-3 0,-1 0 0 16,-9 0 0-16,-2 0-7 0,-4 0-11 0,0 0-2 15,-8 0-3-15,-11 0-23 16,1 0-14-16,-7 1-13 0,0 0-20 15,-2-1-23-15,-2 0-37 0</inkml:trace>
  <inkml:trace contextRef="#ctx0" brushRef="#br0" timeOffset="-73828.39">30209 5225 21 0,'-10'31'9'0,"-13"-26"221"0,8-1-169 15,5 3-3-15,4 0-19 0,4 0-16 16,2 2 1-16,0 2-6 0,2 1 3 15,10 3-8-15,5 1-8 0,-1 3-1 16,5 3-1-16,0 0-2 0,1 1 0 0,1-3 1 16,-2 3-2-16,-1-3 1 0,-1-1-1 15,-2-1 3-15,-5-4-1 16,-4 1 4-16,-6-2-7 0,-2-3 4 15,0-2 1-15,-6 0 2 0,-8 0-2 0,-1-3 3 16,-3-1 2-16,-5-1-3 0,2-1-1 16,-4-1-3-16,3 0 2 0,1 0-4 15,-2 1 0-15,7-2 0 0,-1 0-5 16,5 1-5-16,6 3-11 0,-1-1-19 15,3 0-19-15,2-2-59 0,0-1-155 0</inkml:trace>
  <inkml:trace contextRef="#ctx0" brushRef="#br0" timeOffset="-72089.29">27848 4747 59 0,'-4'1'19'0,"-4"3"-13"0,0 0-3 16,-1 0 141-16,-1-3-96 0,2 0-14 0,-1 0 4 15,-1 0-5-15,2 1-8 0,-5-1-2 16,3 3-3-16,0 0-4 0,-1-2 2 15,-3 4-8-15,-3 0 1 0,-1 4-5 16,-7 4 0-16,-2 6 3 0,-8 9-2 16,-2 5 6-16,-2 9 6 0,1 7-5 0,-1 8-3 15,4 10-1-15,-2 8-3 0,6 5-1 16,4 4-5-16,6-1-1 0,7-1 1 15,14-4-2-15,0-4-12 0,29-9-15 16,16-10-1-16,19-9-7 0,21-10-7 16,12-6-37-16,15-10-105 0</inkml:trace>
  <inkml:trace contextRef="#ctx0" brushRef="#br0" timeOffset="-71452.26">30738 4953 55 0,'0'0'32'0,"0"1"159"16,0 0-159-16,0-1-12 0,0 1 5 0,0 5-7 15,6 4 15-15,3 6 0 0,1 6-15 16,4 5-3-16,-3 6-6 0,3 6-1 16,-4 7-2-16,-3 10-2 0,-3 8 23 15,-4 11-3-15,0 8-19 0,-13 3-1 16,-7 2-2-16,-9-2 0 0,-8-8-4 0,-3-9-7 15,-3-10 2-15,4-8-4 0,-1-6 2 16,3-5-3-16,6-6 0 0,2-4-6 16,2-4-18-16,7-5-25 15,-3-6-78-15,8-7-108 0</inkml:trace>
  <inkml:trace contextRef="#ctx0" brushRef="#br0" timeOffset="-70440.2">28857 4290 35 0,'0'-1'42'0,"0"1"-34"0,-2 0-6 15,2 0 8-15,0 0 0 0,-2 0 139 16,0 0-118-16,-2 0-14 0,2 0 12 15,0-2-1-15,-1 1-8 0,1-1 0 0,-2-1-3 16,4 1-1-16,0 1-2 0,0 0 2 16,0 0 0-16,0-1-1 0,0 0-5 15,0-1-1-15,4-1-4 0,9 1 2 16,-3-2 0-16,7 1-1 0,1 1 1 15,-1-1 4-15,-1 4-1 0,3 0 0 16,-3 0 0-16,1 0-1 0,-2 0-8 16,-7 9 1-16,-2 3 0 0,-4 1-3 15,-2 4 2-15,-2 3 1 0,-12 1 1 16,-9 4 0-16,-2 0-2 0,-2 0-2 0,0-2 1 15,-2 1-4-15,-2 0 3 0,-4-3 1 16,2-1 2-16,6-5-2 0,0-4 1 16,7-1 0-16,5-3 0 0,5-3-1 15,4-4 0-15,1 0 0 0,3 0 3 16,2 0 0-16,0-2-3 0,5-7-1 0,7-2-1 15,2 1 0-15,1-1 1 16,4 5 2-16,-1 1-2 0,1 2 0 16,3 3 0-16,-1 0 1 0,0 0 1 15,-1 0-1-15,-1 3 2 0,0 3-1 0,-3 0 2 16,-3-1-4-16,-3 0 1 0,-4 1 0 15,-2-1 0-15,0-2-2 0,3 1-3 16,-3-1-14-16,2-2-15 0,0 1-1 16,2-2-10-16,3 0-14 0,3 0-31 15,-1-5-62-15</inkml:trace>
  <inkml:trace contextRef="#ctx0" brushRef="#br0" timeOffset="-69717.16">29496 3969 13 0,'0'-7'74'0,"2"0"-2"16,-2 1-2-16,0-2-21 0,0 1-1 0,0-1-1 15,0 3-17-15,-4-1-2 0,-3 2-7 16,-3 1-5-16,-2 1-2 0,-3 1-4 15,-1 1 2-15,-1 0 1 16,-1 0-2-16,-1 2 0 0,2 2-1 0,3 3-1 16,6 1-2-16,-5 1-3 0,5 3-3 15,4 2 1-15,0 2-4 0,4 0 4 16,0 1-4-16,0 3 1 0,6 0 1 15,4 2-1-15,3-1 1 0,-5 0 0 16,4 0 1-16,1-2-1 0,-7-1-1 0,-2-1 3 16,-2-3-1-16,-2-1-1 0,0-2 1 15,-2-3-2-15,-8 0 4 0,-5-1-1 16,1-2 0-16,-3-2-1 0,5-3-1 15,0 0-1-15,1 0 0 0,3 0 1 16,-2 0-2-16,5-4 0 0,-1 0 0 16,4-4 1-16,2 0 1 0,0-1 0 15,0-2-3-15,2 0 0 0,6-4 1 16,9 1-2-16,2 1 2 0,3 0-1 15,3 3 1-15,2 2 0 0,2 0-1 0,0 0 1 16,0 2 1-16,-2-2-2 0,0 1 2 16,-3 0 2-16,-3-3 0 0,-2 2 1 15,-7-1 0-15,-4 0-1 0,-8 0 6 16,0-1 5-16,0 2-1 0,-8-1-3 15,-4-1 0-15,-1 1-5 0,-5 2 0 16,3 0-4-16,-1 3 2 0,-3-1-2 16,0 2-1-16,3 3-3 0,-3 0-11 15,7 0-10-15,4 0-3 0,1 1-17 16,1 7-46-16,4 0-131 0</inkml:trace>
  <inkml:trace contextRef="#ctx0" brushRef="#br0" timeOffset="-11323.82">18325 1016 17 0,'0'1'9'0,"0"0"4"16,0-1 18-16,0 0 130 0,0 0-117 15,0 0-13-15,0 0 11 0,0-1-13 16,0-1-4-16,0 2-8 0,0-2 0 16,0 2-3-16,0 0 0 0,0 0-8 15,0 0 2-15,0 0-1 0,0 0 0 16,0 0-4-16,0 0-2 0,0-1 2 15,0 1-2-15,0 0 0 0,0 0 0 16,0 0 2-16,0 0-2 0,0 0 0 0,0 0-1 16,0 0 1-16,0 0 1 0,0 0 0 15,0-3 0-15,0 1 2 0,8-5-2 16,7 0-2-16,7-6 0 0,7-1 1 15,9-3 0-15,1 0 0 0,4-2-2 16,3-1 2-16,1 0 4 0,1-2-1 16,-1 2 3-16,-1 2-1 0,-5 2 5 15,-1 3-6-15,-9 1 0 0,-5 3 1 16,-5 2-5-16,-9 1 1 0,-3 2 0 15,-5 2-1-15,0-1 2 0,-2 1-3 0,-2 2 0 16,0 0 3-16,0 0 1 0,0 0 0 16,0 0-2-16,0 0 0 0,0 0-1 15,0 0-2-15,0 0 3 0,-2 0-4 16,0 0 4-16,0 0-6 0,0 0 2 15,0 5 2-15,0 1-3 0,-2 1-24 0,1 1-28 16,1-5-54-16,-2-3-212 16</inkml:trace>
  <inkml:trace contextRef="#ctx0" brushRef="#br0" timeOffset="-10391.76">19665 439 21 0,'0'0'159'0,"2"0"-110"15,-2 0-10-15,0 0 3 0,0 0-5 16,0 0-12-16,0 0-6 0,0 0 1 0,0 0-2 16,0 0-5-16,0-1-2 0,0 0 3 15,0 1-4-15,0-1 0 0,0 1-1 16,0-1 4-16,0 1-3 15,0-1 4-15,0-3-4 0,0 3-4 0,0 0 3 16,0-1-1-16,-5 1-2 0,-1 1 0 16,0-1-2-16,-2 1-2 0,-3 0 1 15,1 0 0-15,-2 0 1 0,-3 0-1 16,1 7 6-16,-3 2-1 0,-1 3 0 15,1 1 5-15,1 5-1 0,-1-2-4 16,5 1-2-16,1 2-4 0,3-1 2 0,6 0-3 16,2 1-1-16,0-2 0 0,0 1 2 15,10-3-3-15,1-3 0 0,5-1 1 16,1-2-4-16,1-3-11 0,7-1-14 15,2-4-13-15,0-1-6 0,2 0-20 16,2 0-46-16,0-8-106 0</inkml:trace>
  <inkml:trace contextRef="#ctx0" brushRef="#br0" timeOffset="-10010.75">19946 562 28 0,'0'-3'-24'0,"0"-2"244"0,0-1-149 15,-4 1-24-15,-1-3 12 0,-1 5-16 16,2 0-9-16,-2-1-5 0,-2 3-10 15,-3 1-4-15,3 0-5 0,0 0 0 16,-5 0-4-16,5 0-1 0,-2 4 1 16,1 3-1-16,1 3-2 0,0 2 0 15,4 4-3-15,0 1 1 0,2 0 1 16,2 1-2-16,0-3 0 0,6 0 0 0,6 1 0 15,7-2-2-15,1-1 4 0,7-3-4 16,-2-3 1-16,2-2 0 0,-2-3-1 16,0-2 3-16,-3 0-2 0,-3-5 2 15,-3-5 1-15,-3-1 1 0,-5-1 0 16,-2-1 0-16,-6-1 2 0,0 2 8 0,0 2-2 15,-6-2-2-15,-2 1 2 0,-2 1-6 16,-7-2-1-16,0 1-3 16,3 0 0-16,2 2 1 0,3 2-2 15,1 2-2-15,8 4 2 0,-2 1-3 0,2 0-11 16,0 2-16-16,0 9-1 0,0-1-13 15,2 3-11-15,6-2-34 0,1-5-81 16</inkml:trace>
  <inkml:trace contextRef="#ctx0" brushRef="#br0" timeOffset="-9078.69">20268 542 10 0,'0'-5'214'0,"0"1"-164"16,0 0 4-16,0 0 6 0,0 1-18 16,0-1-5-16,-4 3-8 0,2 1-2 15,-2 0-7-15,-4 0-12 0,-1 4 4 0,-1 7 0 16,-2 2 1-16,-1 2-1 15,3 3-2-15,6-2 2 0,0 0-7 0,4-1-4 16,0-2 2-16,2-2-2 16,10-5 0-16,5 1 0 0,1-5 0 0,5-2 2 15,4 0-1-15,2 0-1 0,0-8-1 16,4 0 4-16,-9-1-4 0,-3 0 0 15,-6 2-4-15,-7 1 2 0,0 1-3 16,-2 0 1-16,-4 4-4 0,-2 0 2 16,0 1 1-16,0 0 4 0,0 0-5 0,-6 2 1 15,0 4 3-15,-2 0 2 0,4 0 0 16,2-2 0-16,-1-1 1 15,3 1-3-15,0-2 1 0,0 0-2 0,0-2 0 16,5 0 4-16,3 0 3 0,4-3 0 16,1-7 1-16,3-3 3 0,3-2 3 15,-3-2 2-15,5-1-3 0,-2-1-7 16,-1 0 3-16,-3 0-2 0,-1 0-2 15,-6-1 2-15,3 1-1 0,-3 0-2 16,0 3-1-16,-4 3 0 0,1 3 2 0,-5 5-1 16,0 2-1-16,0 3 1 0,0 0-1 15,0 0-6-15,0 11 0 0,-5 6 4 16,-1 4 4-16,-2 4-2 0,4 1-8 15,4 2-9-15,0 0 0 0,2-3 1 16,10-1-9-16,5-5 10 0,6-2 4 16,-3-2 4-16,5-4-2 0,0-2 4 15,-2-4 3-15,4-3-1 0,-5-2 3 16,1 0 0-16,0-1 1 0,-3-8 1 15,-3 1-1-15,-7-4 2 0,1 0 0 0,-5 1 3 16,-6-1-3-16,0-1 4 0,0-1 1 16,0 1-4-16,0 0-1 0,-8 0 0 15,-3 3 1-15,3 2 3 0,0 4-2 16,-3 3 2-16,1 1-1 0,-2 2-8 15,-1 10 3-15,1 6 0 0,-1 2 0 16,3-1 0-16,2 2-1 0,2-1 0 16,6-3 0-16,0-3 0 0,0-4-4 15,2-2 5-15,8-4 0 0,4-4 1 16,3 0 2-16,4-1 2 0,1-13-2 0,3-3 4 15,0-4 0-15,4-2 0 0,-2-4 1 16,0-2-2-16,-3 0-5 0,-1-2 3 16,-4-1-4-16,-3-2 1 0,-1-2 0 15,-3 0-1-15,-1-2 1 0,-5 2 1 16,2 7-3-16,-8 5 1 0,0 10 12 15,0 9 7-15,0 5-2 0,-14 2-10 0,-5 20-7 16,-2 9 0-16,-4 7 0 16,1 2 2-16,1 4-2 0,2 6 0 15,5 1-1-15,7 5 0 0,9-1-4 16,15-3-29-16,22-5-24 0,23-6 6 0,17-11-15 15,7-10-62-15,11-7-221 0</inkml:trace>
  <inkml:trace contextRef="#ctx0" brushRef="#br0" timeOffset="-8270.65">21965 550 0 0,'2'-1'89'0,"-2"-2"51"0,0 2-96 16,0-3 13-16,0 0-10 0,0 0-6 15,-2 1-12-15,0-1-2 0,-2 1-6 16,2 1-3-16,-2-2-3 0,0-1-1 0,-3 2-4 16,3 0 0-16,0-1-1 0,-4 3 2 15,0 0-1-15,-1 1-1 0,1 0-1 16,-2 0-1-16,-5 0 0 15,1 7-3-15,-3 1 2 0,1 5-1 16,1 2 0-16,1 1-3 0,4 3 0 0,-1-1-2 16,7-1 3-16,0 0-3 0,4 0 0 15,0-1 0-15,0-3 0 0,12-1 1 16,5-3 0-16,1-5 2 0,5-3 0 15,4-1 0-15,-2 0-1 0,4-5 2 16,-4-8-1-16,-1-2 0 0,-1-2-4 0,-4 1 5 16,-3-2 0-16,-7 1 0 0,-3 0 1 15,-2 2-1-15,-2 2 0 0,-2 1-1 16,0 0 0-16,0 4-2 15,-2 3 1-15,-2 2 1 0,-2 3-5 0,-3 0 0 16,-3 5 1-16,-1 6-1 0,3 5 1 16,0 1 1-16,4 3-1 0,1 2-1 15,5-2 3-15,0 1-2 0,0-4-7 16,0 1-8-16,5-4-10 0,7-3-5 15,5-1-8-15,3-2-3 0,5-4-2 0,4-3-3 16,2-1-20-16,4 0-24 0,0-3-4 16,-2-5-27-16</inkml:trace>
  <inkml:trace contextRef="#ctx0" brushRef="#br0" timeOffset="-7893.63">22370 628 33 0,'11'-14'136'15,"-5"-1"-76"-15,-4-1-13 0,-2 2-4 16,0-1-7-16,0 1 2 0,-4 0-5 16,-9 4-4-16,3 1-3 0,-2 3-7 15,-1 3 0-15,-3 3-4 0,1 0-6 16,-3 0-2-16,1 3 1 0,3 6 1 0,1 3-2 15,-1 2-1-15,1 4-5 0,3 2 1 16,0 0-2-16,4 2 1 0,-1 1-2 16,5-3 1-16,2 0 1 0,0-1-2 15,4-5 1-15,7-2 1 0,1 0-2 16,5-5 2-16,1-3-2 0,5-4 4 15,4 0 0-15,0-2 0 0,4-8 0 16,-2-8 0-16,-2-1-3 0,-1-2 4 16,-1-3 0-16,0 0 2 0,-6-1 4 15,-1 0-7-15,-3-1 0 0,-5-1 0 0,0-2 1 16,-1 0-2-16,-3 1-2 0,-2-1 1 15,-2 6 0-15,-2 6 1 0,0 7-2 16,0 7 3-16,0 3 1 0,-6 0-5 16,-2 1-3-16,-9 13-3 0,1 8 6 15,-3 5 1-15,-2 4 0 0,5 2-5 16,-3 2-15-16,5 1-11 0,1 0-17 15,5 0-18-15,4-1-39 0,4-3 24 16,0-6-83-16,12-5 51 0</inkml:trace>
  <inkml:trace contextRef="#ctx0" brushRef="#br0" timeOffset="-6354.53">22838 733 2 0,'10'-11'7'16,"-4"-1"153"-16,-6-2-86 0,0 1-19 15,0-1-2-15,-6 0-13 0,-2-1-2 0,-3 2-10 16,1 1-4-16,-5 0-5 15,5 2 2-15,-2 1-3 0,-1 3-6 16,-1 1 6-16,-1 2-3 0,1 3-9 16,-3 0 2-16,5 0-1 0,-2 9-3 0,-1 2-1 15,1 5-1-15,1 1-3 0,3 1 1 16,2 2-1-16,1-2 1 0,7 1-1 15,0 0 0-15,0-4-4 0,7-1 1 16,3-1-1-16,2-5 4 0,-1-4 0 16,7-2 1-16,-1-2 0 0,6 0 1 0,1-8 1 15,1-7-3-15,0-1 3 16,0-5-1-16,0-2 1 0,-3-3 1 15,3-1 4-15,-2-3 3 0,0 0-3 16,-7-5-1-16,-3-1-1 0,-1-2-1 0,-4-2-1 16,-2-1-1-16,1-1 1 0,-1 2 0 15,-4 5-2-15,-2 10 2 0,0 10 4 16,0 10 9-16,0 5-2 0,-6 1-11 15,-7 17-11-15,-7 8 2 0,-3 10 6 16,-2 5 0-16,2 6-2 0,5 4-1 0,-1 1-16 16,7-4 2-16,8-3 7 0,4-7 0 15,4-5 6-15,10-5 3 16,3-3 0-16,-1-3-1 0,3-7 1 15,2-3-1-15,-3-5-1 0,1-6 0 0,1-1 2 16,-1 0 2-16,-2-2-1 0,-3-9 1 16,3-2 1-16,-1-1-2 0,-4-1 1 15,1 1 0-15,-3 2 1 0,-2 0 0 16,1-1-1-16,-1 2 1 0,-2 0 0 15,0 3 0-15,1 1 3 0,-5 2 0 0,0 2 0 16,-2 1 1-16,0 2-2 0,0 0-2 16,0 0-4-16,0 0 4 0,0 0-6 15,0 0-1-15,0 0 4 16,0 1 1-16,0 4 0 0,0 1 0 0,0 0 0 15,0 1 2-15,0 2-2 0,0 1 0 16,-4 0-1-16,2 1 2 0,-3 2-2 16,3-1-3-16,2 1 0 0,-2-1 0 15,2 2-3-15,-2-1-2 0,2-2 6 16,0 1 3-16,0-4-3 0,0-2 0 15,0-2 0-15,0-3 2 0,0-1 1 0,0 0 1 16,0 0 3-16,4-8 2 0,3-3-7 16,-1-3 1-16,-2 0 1 0,4-1 2 15,0 0-2-15,1-1-1 16,-1-1 2-16,0 0 2 0,0 1-2 0,3-2-1 15,-3 3 0-15,-2 1 2 0,1 2-3 16,-3 3 1-16,0 4 2 0,-2 4-3 16,2 1-3-16,-2 0-3 0,4 0 5 15,-4 3 0-15,2 4-2 0,-1 3 2 16,1 0 0-16,0 0 1 0,4-3-3 0,2 1 1 15,3-1-3-15,3-1 4 0,1-2 0 16,-1 0-2-16,1-4 2 0,-1 0 1 16,1 0-1-16,0-4 1 0,-1-3 2 15,-1-3 0-15,-5-1 0 0,-2-2 1 16,-2-1 0-16,-4 0-2 0,-2-3 0 15,0 1 3-15,0 2-2 0,-2 1 1 16,-6 2 4-16,-4 2-1 0,-3 3-3 16,-3 4 1-16,3 2-4 0,-3 0 3 15,-3 5-2-15,2 9-1 0,1 3-2 0,-1 4-1 16,7 0 3-16,1 3-2 0,7 0 0 15,2-2 1-15,2 0-6 0,0-3 2 16,10 0-6-16,13-2 8 0,8-5 3 16,6-2 2-16,7-4-4 0,-5-6-4 15,-6 0 6-15,-2-3 0 0,2-9 0 16,-4-2 1-16,0-2 0 0,-6-2 0 15,-5 0 1-15,-3-2-1 0,-5-1 5 16,-4-1-1-16,1 2 2 0,-5 0-4 16,0 3 6-16,0 3 2 0,0 4-1 0,0 3-7 15,-2 3 1-15,2 3-1 0,0 0-5 16,2 1 0-16,-2 0-2 0,5 0 2 15,-3 3 2-15,0 2 0 0,-2 3-3 16,0-1 2-16,2 0 0 0,-2 4-1 16,0-2-1-16,0 0-1 0,-2 1-2 0,0 1 1 15,0 1 0-15,0 2 2 16,-2-2-1-16,-4 0 4 0,0 2-2 15,-5-3 4-15,1 0-2 0,0 0 2 16,2-1-2-16,1-2 2 0,-1-3-2 0,4-1 1 16,0-2 0-16,4-1 0 0,0-1-2 15,0 0 0-15,0 0 1 0,8 0-4 16,7 0 2-16,5-4 3 0,5-6-8 15,4-1-5-15,0-3 5 0,4-3-3 16,0 0-1-16,4-3 1 0,5-2 1 16,3 0 10-16,1 1-1 0,-9 2-7 0,-12 2 8 15,-11 3 5-15,-8 2 9 16,0 2 9-16,-6 2-3 0,0 2-4 15,0 2 1-15,0 3-5 0,0 1-7 16,0 0-3-16,0 0-6 0,-2 1-5 0,0 11 4 16,-2 4 1-16,4 4 3 0,-2 1 0 15,0 1-1-15,0 1 1 0,0-1-1 16,-4 1 3-16,2-1-3 0,-3-2 1 15,1 0 4-15,-2-3-4 0,0 1 0 16,-5-4 0-16,-3-1 7 0,-5-1 0 0,-4-2 3 16,0-2-7-16,1 0 0 0,-1 1-2 15,6-1-2-15,3-3-11 16,1 0-19-16,5-1-31 0,2-4-17 15,-1 0-114-15,5 0-93 0</inkml:trace>
  <inkml:trace contextRef="#ctx0" brushRef="#br0" timeOffset="-5542.49">25202 290 9 0,'9'0'7'0,"-3"-1"1"16,0 0 71-16,-2-1 77 0,-2-2-112 15,-2 4 7-15,2-1-12 0,0 0 4 0,0 0-6 16,-2 1-2-16,0-2-3 0,0 2-5 15,0 0-7-15,0 0-3 0,-2 0-3 16,-4 7-5-16,-4 4-4 0,-5 5 0 16,1 3 5-16,-3 3-4 0,-1 2 1 15,-1 1-6-15,3 3 5 0,-3 4-2 16,2 2-1-16,1-1-3 0,6 0 1 15,3-1 2-15,7-4-4 0,0 1 1 16,2-3-1-16,13-4 2 0,1-1-1 16,3-6-1-16,6-3 2 0,0-5 0 0,4-6 1 15,0-1 1-15,-1 0 0 0,-3-6-1 16,-4-5 3-16,-2-1-4 0,-5-3 2 15,-6 0 4-15,1-1-2 0,-9 0-2 16,0-2 5-16,0 0-4 0,-9-2 2 16,-1 1-3-16,-2-1-1 0,-1 2-1 0,-3 6 2 15,-1 4-4-15,1 3 1 16,-1 5-3-16,0 0-2 0,3 4-3 15,0 8 5-15,1 3-7 0,7 2-14 16,4 1-16-16,2-1-22 0,0 1 4 0,6-6-27 16,2-5-80-16</inkml:trace>
  <inkml:trace contextRef="#ctx0" brushRef="#br0" timeOffset="-4932.45">25690 327 17 0,'4'0'-15'0,"-2"0"23"16,-2 0 206-16,2 0-149 0,-2 0-9 15,0 0-8-15,0 0-1 0,0 0-9 0,3 0-9 16,-3 0-3-16,0 0 0 0,0 0-4 16,0 0-4-16,0 0-4 0,0 0-4 15,0 0-1-15,0 0-7 0,0 0-3 16,0 3-3-16,0 7 5 0,-3 3 1 15,-1 3 1-15,0 4-4 0,-4 2 4 0,2 3-3 16,-5 3 1-16,-1 5 0 0,2 0 1 16,-7-1 9-16,3 1-6 0,1-2-2 15,5-3-2-15,0-3 1 16,-1-6 1-16,5-5 0 0,0-2 1 0,2-5-3 15,2-3-1-15,0-2 0 0,0-1-1 16,0-1 5-16,8 0-2 0,3 0 4 16,5-2 3-16,5-7-6 0,2 2-1 15,-1-1 0-15,-3 2 0 0,2 1-1 16,-5 2-3-16,1 1 1 0,3 2 1 0,-1 0-1 15,2 0-1-15,-1 0 3 0,-1 0-4 16,0 1 0-16,-1 3-4 0,-1-1-2 16,3 2-1-16,-1-1-3 0,0 0-5 15,-3 1-4-15,1-3-8 0,-5 0 3 16,-2 2-7-16,3-3-2 0,-7 0-11 15,0-1-28-15,-2 0-30 0,-2 0-63 16,-2-1 77-16</inkml:trace>
  <inkml:trace contextRef="#ctx0" brushRef="#br0" timeOffset="-4685.44">25870 526 120 0,'0'10'261'0,"0"1"-202"0,0 3-41 0,0 3 30 15,0 2 7-15,0 0-20 0,0 3-9 16,0 0 0-16,-4-1-19 0,4 0-2 15,0-1-4-15,0 1-2 0,0-1-10 16,2 1-21-16,10 0-35 0,5-8-30 16,1-4-147-16</inkml:trace>
  <inkml:trace contextRef="#ctx0" brushRef="#br0" timeOffset="-3821.4">26385 327 15 0,'0'-2'14'15,"0"2"-13"-15,0-1-2 0,0 1 5 0,0 0-2 16,-4 0-2-16,-1-1 4 0,1 0-1 16,-2 0 0-16,2-1-5 0,-2 0 2 15,2 0 0-15,0-1 0 0,-5 3 2 16,3-1-4-16,0 1 2 0,2 0 6 15,2 0-5-15,0 0-1 0,0 0 0 0,2 0 1 16,0 0 0-16,0 0 5 0,0 0 3 16,0 0 0-16,0 0 28 0,0 0 15 15,0 0 0-15,0 0-1 16,0 0-13-16,0-3-2 0,4 1-3 0,-4-3-4 15,4 2-2-15,2 2-3 0,-6-1-5 16,4 0 2-16,-2 1-3 0,-2-1-1 16,2 2-3-16,-2 0 0 0,0 0 0 15,0 0-5-15,0 0 0 0,0 0-3 16,0 0-1-16,0 0-3 0,0 0 0 0,0 0 0 15,0 0-3-15,0 0 2 0,0 7 2 16,0 2 2-16,0 5-1 16,0 3-2-16,-4 5 5 0,0 1-3 0,-2 7-2 15,-5 2 0-15,1 5 1 16,-4 1 12-16,-1 0 1 0,3-3-9 0,1-3 1 15,3-4 6-15,0-4-7 0,6-2-1 16,-2-8-1-16,2-2 0 0,2-5-5 16,0-4 0-16,0-2 2 0,0-1-3 15,6 0 4-15,4 0 1 0,7-4 1 16,-1-5-4-16,1-2 1 0,-3 1-5 0,-1 0 4 15,1 2-2-15,-1 4-3 0,-5 0 1 16,0 3-1-16,-2 1 3 0,-2 0-4 16,3 0 3-16,-3 5-1 0,2 4 1 15,-2 1-1-15,2 1-7 0,0 2-2 16,3 0-5-16,1 0-5 0,2-1-4 15,1-2-7-15,1 0-3 0,1-2-7 16,1-2 7-16,3-4-24 0,0-2-61 16,-7 0-60-16,4-3 78 0</inkml:trace>
  <inkml:trace contextRef="#ctx0" brushRef="#br0" timeOffset="-3456.38">26339 531 33 0,'6'-2'201'0,"3"-4"-72"16,1-2-112-16,2 0 35 0,5-3-6 0,2 0-5 16,-1-1-13-16,3 3-5 0,2 0-10 15,-3 2-2-15,3 3-9 0,-4 0-3 16,-3 3-4-16,-3 1-14 0,1 0-19 15,-2 0-24-15,3 0-73 0,-7 0-197 16</inkml:trace>
  <inkml:trace contextRef="#ctx0" brushRef="#br0" timeOffset="-2786.34">26821 463 86 0,'0'2'275'0,"2"0"-209"16,-2 1-61-16,0 0 9 0,0 5 7 15,-6 1-1-15,0 7-12 16,-5 2-4-16,3 3 11 0,2 3-6 15,-3-2-4-15,1-1-4 0,4 0 2 0,0-2-2 16,2-3 0-16,-2-3 4 0,2-3-5 16,0-3 1-16,2-3 3 0,0-4-3 15,0 0 7-15,0 0 12 0,0 0 12 16,0-6-8-16,0-7-17 0,0 0 2 15,2-3 0-15,2-1 4 0,2-1-6 0,0-1 2 16,5-2 1-16,1-3-5 0,0 0-4 16,7-5-1-16,4 1-2 0,-3 0 2 15,5 0 2-15,2 6-3 16,-2 4-1-16,0 5 0 0,-3 6-1 0,-3 3-3 15,0 4 5-15,-3 0-4 0,-6 0 1 16,-1 5 2-16,-3 3 1 0,-4 1-4 16,-2 2-1-16,0 0 1 0,-8 3 2 15,-7 1-1-15,-3 0 3 0,-3 0 0 16,-2-2 2-16,3 0 0 0,1 0-1 0,0-1 3 15,3-1-1-15,3-1-2 0,3-4-1 16,2 0 2-16,4-1-1 0,2-1 0 16,2 0-4-16,0 1 3 0,0 0-2 15,8 0-2-15,4 2 5 0,3-1-1 16,1 1 1-16,3 1-7 0,0 0 1 15,1 2 2-15,-1 1 1 0,6 2-3 16,-5 0 1-16,-1 1 6 0,-3-1-2 16,-7-3 1-16,-5-1 0 0,-4-3-1 15,0 1 3-15,0-1-2 0,-13 3 3 0,-3 0 1 16,-5-1 2-16,-2 0-2 0,1 1 3 15,-3-1-1-15,-2-2 3 0,2 1-7 16,-2 0 0-16,3-2-2 0,7 1 1 16,-2 0-4-16,7 0-10 15,0 0-27-15,1 1-25 0,1-5-37 0,4-2-200 16</inkml:trace>
  <inkml:trace contextRef="#ctx0" brushRef="#br0" timeOffset="-1253.24">27894 573 19 0,'0'0'4'0,"0"0"-1"0,2 0 0 15,-2 0 1-15,0 0 3 16,0 0 141-16,0 0-98 0,0 0-27 0,0 0 8 16,0 0 3-16,0 0-5 0,0 0-4 15,0 0-6-15,0-1 1 0,0-2-7 16,-2 2 3-16,-4-1 4 0,3 0 1 15,-1-1-4-15,0 1-4 0,-4 0 0 16,0 1 0-16,-3 1-1 0,-1 0-4 16,0 0-2-16,-5 0 6 0,0 3-6 15,1 7 0-15,-1 1-2 0,3 2 1 0,4 0 1 16,3 1-8-16,7-1-1 0,0 2 1 15,7-4-3-15,7-1 4 0,5-2 0 16,3-2-6-16,1-2-7 0,0-3 2 16,-2-1-5-16,-1 0-1 0,-3 0-1 15,-5-3 3-15,1-3-7 0,-7 1 1 16,-2-1 3-16,-4 0 3 0,0 0-1 15,2 5 3-15,-2 1-3 0,0 0-14 16,2 0-34-16,2 0 28 0,2 7 16 16,1 2-7-16,-1-1 0 0,2 1 11 0,0-1 1 15,1-3 10-15,3-2 7 0,0 0 1 16,1-3 6-16,-1 0 23 0,1-3 17 15,-1-8 6-15,0-2 5 0,1-2-7 16,-1-2-8-16,-1-2-12 0,-3-2 0 16,0-1-5-16,0 0-1 0,-1-1 1 15,-3-2-10-15,0-3 3 0,0-1-6 16,2-3-1-16,0 1-14 0,3 3 13 15,-1 6-3-15,-2 6-8 0,-2 6 1 16,-4 8-1-16,0 2 0 0,0 0-3 16,2 4-9-16,0 11 6 0,0 11 5 0,3 7 1 15,-3 8 1-15,2 5-2 0,0 6-11 16,2 4-14-16,-2 3-1 0,0 3-1 15,-2-1 6-15,3-3 4 0,-5-1-2 16,2-7 3-16,-2-4 12 0,0-8 4 16,0-6 0-16,-7-4 0 0,-1-5 4 0,-4-3 3 15,-1-3 6-15,-3-4 5 16,1-4 5-16,1-1-3 0,-3-4 3 15,1-3 2-15,1-1 0 0,-1 0-1 16,-1 0-6-16,-1-8-2 0,-1-2-6 0,0-3-1 16,3-2-1-16,-1 1-1 0,7-1 0 15,2 1 3-15,2 1-3 0,3-1-4 16,3 1-3-16,0 0-2 0,9 2-5 15,9 3-2-15,9 0-12 0,6 7-11 16,9 1-27-16,1 0-21 0,0 0-46 0,-1-3-231 16</inkml:trace>
  <inkml:trace contextRef="#ctx0" brushRef="#br0" timeOffset="-357.19">28921 607 200 0,'0'0'82'0,"4"0"-38"16,-4 0-2-16,0 0-1 0,0 0-2 0,0 0-9 15,0 0-3-15,0 0-4 0,0 0-4 16,0 0-1-16,0 8-5 0,0 4 7 16,-6 3-4-16,-2 3 1 15,-1-1-1-15,1-5-5 0,2-2 0 0,2-2-3 16,2-3-2-16,2-4-4 0,0 0 6 15,0-1-2-15,0 0-1 0,0 0 2 16,2 0-1-16,8-4-2 0,9-8-2 16,6-3 2-16,1-1-2 0,1-1-1 15,0 3-1-15,0-4 0 0,-2 2 1 0,0 0 1 16,-3 3-2-16,1 2-2 0,-4 3 2 15,-5 3-1-15,-3 4-1 0,-5 1 0 16,-2 0-2-16,-2 0 3 16,0 7-3-16,0 4 3 0,-2 4 2 0,0 1-1 15,0 4 0-15,0 0 1 0,-8-2 1 16,0-2 0-16,1-2-1 0,1-4-2 15,4-3 3-15,-2-2 0 0,2-2-1 16,2-3 0-16,0 0 1 0,0 0 2 16,0 0-3-16,0 0 0 0,14-8 1 0,5-1-4 15,6-4 1-15,2 2 0 0,-3-2-3 16,3 2-2-16,-2 2 3 0,-6-1-4 15,4 4 1-15,-7 2 1 16,-4 0 1-16,-1 4 3 0,-5 0-2 0,-2 0-1 16,-2 0 0-16,-2 6 2 0,0 4 2 0,0 2 4 15,0 2 0-15,0 1-1 16,-6-1 1-16,2 1 4 0,-2-1-1 15,2-2 0-15,-1-1-3 0,3-3-1 16,-2-1-2-16,4-1-2 0,0 0 1 0,0 0 0 16,0-3-3-16,0 1-12 0,11 0-12 15,5 0-24-15,9-2-11 16,2-2-16-16,2 0-67 0,-7-2-167 0</inkml:trace>
  <inkml:trace contextRef="#ctx0" brushRef="#br0" timeOffset="1182.9">29603 740 23 0,'-2'0'125'16,"2"0"25"-16,0 0-118 0,0 0 6 16,0 0-12-16,0 0 1 0,0 0-8 15,2 0 3-15,7 0-3 0,3 0 6 16,2 0-5-16,-1 0 0 0,3 0 4 15,-1-5 2-15,-1-3-1 0,3 0-5 16,-1-2-5-16,1-1-5 0,-7-2-2 0,-2 0 4 16,1-2 1-16,-5 0-1 0,0 1-3 15,-4 0 0-15,0 1-2 16,0 0-1-16,-2 1-1 0,-6 4-1 15,4 2 0-15,-1 3 0 0,3 3-2 0,-4 0 1 16,-2 0-5-16,-7 8-1 0,-3 10-2 16,-1 5 1-16,1 7 2 0,1 2 1 15,9 0-2-15,2 1 2 0,6 0-3 16,0-3-4-16,12 0 4 0,9-3 3 15,6-4 1-15,4-4 0 0,0-6-3 0,2-4 2 16,0-7-3-16,2-2 3 0,0 0 1 16,-4-10 1-16,-2-3-2 15,-6-3-1-15,-5 1 2 0,-1-3 2 16,-5-3-1-16,3 0 0 0,-7-3 0 0,0 0 2 15,3 0-4-15,-3-1 2 0,0 2-1 16,0 3 3-16,-4 5-3 0,1 5 1 16,-3 5 1-16,2 4 2 0,-4 0-2 15,0 1-3-15,0 0-1 0,0 0-1 16,0 3-4-16,0 9 6 15,0 2 3-15,0 2-3 0,-6 2 3 0,1 0 0 0,-3 1-1 16,2 0 0-16,2-3 1 16,0-2-3-16,4-3 3 0,0-3 1 15,0-4-1-15,0-4-3 0,0 0 2 0,0 0 4 16,0 0-3-16,0 0 0 0,4 0 3 15,6-2 0-15,5-6-3 0,3-1 0 16,1-1-1-16,-1 0 1 0,1-2-3 16,6-1 1-16,2 1 0 0,-2 0 1 15,-3 4-2-15,-1 4 1 0,-9-1 0 0,-1 5 0 16,-5 0-2-16,-2 0-1 0,-2 0 2 15,-2 4-1-15,0 5 1 16,0 2 0-16,0 3 4 0,0 1-2 0,-4-2-1 16,-2-2 1-16,0-3 3 0,4-1-3 15,-3-3 0-15,3-1 1 0,2-2 1 16,0-1-1-16,0 0-3 0,0 0 2 15,9 0-1-15,5 0 0 0,9-4 2 16,6-3-1-16,2-3 0 0,0 0 0 16,0 1-4-16,-4 0-1 0,-5-2-2 15,-3 2 2-15,-2 0-1 0,-3 4 2 0,-8 2 0 16,-4 2 2-16,-2 0-1 0,0 1 3 15,0 0-1-15,0 0 0 0,-8 4-2 16,-2 4 2-16,-3 2 2 0,1 4 1 16,-3 1 0-16,1 0-1 0,-1 0 6 15,7-3-4-15,0-2-1 0,0 0-3 16,6-2 0-16,-1-1-2 0,3-3-2 15,0 1 0-15,5-1-5 0,7-2-8 16,7-2-4-16,10 0-15 0,4 0-9 16,2-5-7-16,2-4-28 0,-2 0-11 0,0-3-30 15,0 0 28-15,-4-1-8 0,-6-1 47 16,-4 0 29-16,-9 1 21 0,-1 2 31 15,-5-2-25-15,-4 0 237 16,-2 0-169-16,0-1-15 0,0 1-3 0,-2 3 2 16,-4 1-14-16,-5 1-6 0,3 3-2 15,0-1-2-15,-1 2-3 0,1 2-8 16,0-1-2-16,0 3 0 0,-5 0-11 15,1 0 0-15,-1 11-3 0,-1 5 0 16,-5 1-2-16,7 6-2 0,0 2-1 0,3 0 1 16,5 0-1-16,4-1 1 0,0-2-1 15,0-1 0-15,8-1 0 0,5-4-3 16,1-3 3-16,-1-5-4 0,3-3 5 15,1-5-1-15,-1 0 1 0,-3 0 1 16,-1-10 3-16,-4-2-1 0,-3-2-2 16,1-2 2-16,-6-1 0 0,0 0-2 15,0-1 1-15,0 3 0 0,0 0-1 16,-6 1 0-16,1 2-1 0,1 2 3 15,2 3-2-15,2 1-6 0,0 2-3 0,0 4-1 16,0 0-10-16,0 0-19 0,0 4-2 16,4 6 17-16,3-1-2 0,7 1-5 15,1-3 8-15,-1-1 12 0,9 0 8 16,-1-5-1-16,-1-1 4 0,6 0 3 15,-10 0-2-15,-1 0 5 0,-6-5 16 16,1 0 4-16,-3 1 1 0,-2-1-6 16,-4 1-1-16,-2 2 0 0,0 1-8 15,0 1-9-15,0 0-7 0,0 2-1 16,0 8-1-16,-2 5 7 0,-6 3 3 0,2 1 1 15,2-4-3-15,-1 0-1 0,3-4 0 16,0-4 1-16,0-2 0 0,2-3-2 16,0-1 2-16,0-1 3 0,0 0 1 15,0 0 5-15,2 0-4 0,9-8 0 16,1-4-3-16,7-1-2 0,-3-2-2 15,1 3 1-15,-3 1 0 0,1 1-1 16,-3 2-1-16,-2 3 2 0,-3 2-2 16,-3 1 1-16,-2 2 2 0,0 0 0 15,0 0-6-15,2 0 2 0,-2 7-1 16,0 3 1-16,0 2 1 0,0 2 0 0,3 1-8 15,1 2-4-15,2-3 5 0,0-2-35 16,1-3-2-16,-1-4 19 0,0 0-7 16,2-5-23-16,3 0-56 0,-3-3-115 15,-2-8 151-15</inkml:trace>
  <inkml:trace contextRef="#ctx0" brushRef="#br0" timeOffset="1394.91">31321 700 63 0,'0'6'244'0,"0"0"-172"0,0 2-55 15,0 3 37-15,0 2 2 0,-2 1-16 16,2 2-18-16,0-1 6 0,0 3-10 16,2-1-9-16,4 0 1 0,5 0-6 15,-1-1 0-15,4-1-4 0,5-3 0 0,-3-4-4 16,1-3-13-16,2-3-8 0,-3-2-13 15,5 0-5-15,-3-1-8 16,-1-11-37-16,0-3-56 0,-3-3-48 16,3-2 153-16</inkml:trace>
  <inkml:trace contextRef="#ctx0" brushRef="#br0" timeOffset="1638.92">31741 625 35 0,'0'0'243'0,"0"0"-164"16,0 0-62-16,0 0 7 0,0 0 12 0,0 7 2 15,-11 8-3-15,-1 5 1 0,-5 4-4 16,-3 5-7-16,1 1-4 0,-4 4 3 15,-4 1-2-15,1 2-3 16,-7 3-1-16,2-1-4 0,4 0-10 0,-2-1 0 16,8-2 1-16,0-3-2 0,3-4-2 15,3-5 0-15,5-5 4 0,0-2-4 16,1-2-2-16,3-5-1 0,4-1-9 15,2-3-6-15,0-3-7 0,0 1-10 16,0-1-15-16,0 0-10 0,4-1 2 0,2-1-20 16,3-1-81-16,-5 0-80 0</inkml:trace>
  <inkml:trace contextRef="#ctx0" brushRef="#br0" timeOffset="5507.15">20464 553 0 0,'0'0'4'0,"0"0"51"0,0 0-30 15,0 0 2-15,0 0 14 0,0 0-1 16,0 0-5-16,0-1-11 0,0-1-7 15,0 2-3-15,0-3 1 0,0 1-3 16,0 2 2-16,0-2 3 0,0 0 4 16,0-1-7-16,0 0-2 0,0 1 3 15,0 0-4-15,0 1 3 0,0-1 0 0,3 0-6 16,-3-1 3-16,0 1-4 0,0 1 4 15,0 1-2-15,0 0-1 0,0-1 2 16,0 1-3-16,0 0 0 0,0 0 2 16,0 0-6-16,0 0-1 0,0 0 4 15,0 0 1-15,0 0-2 0,0 0 3 0,0 0 0 16,0 0-3-16,-3 0-5 15,3 0 5-15,-2 0-3 0,-2 0-1 16,0 6-1-16,-2 2 1 0,4 0 0 16,-2 3-1-16,0-1-1 0,-1 1 1 0,1 1 1 15,2 0-1-15,-2-2-2 0,0 0-7 16,4 1-15-16,0 0-23 0,0-6-40 15,0 0-171-15</inkml:trace>
  <inkml:trace contextRef="#ctx0" brushRef="#br0" timeOffset="168886.49">21959 9560 28 0,'-6'3'22'0,"4"-1"-11"16,-2 2 9-16,-1-3-1 0,-1 0 94 0,4-1-82 15,2 0-1-15,-2 1 3 0,2 0-6 16,0-1 7-16,-4 0-3 0,4 0-3 15,-2 0-2-15,2 0-6 0,0 0 2 16,-4 0-2-16,4 0 3 0,-2 0-3 16,2 0-6-16,0 0 2 0,-2 0-1 15,2 0-2-15,0 0-2 0,0 0-4 16,0 0 3-16,0-1-6 0,2-7-2 15,8-3-1-15,2-2 2 0,5-4-1 16,2-4-1-16,1-4 2 0,7-5-3 0,0-3 1 16,0-2-10-16,0-2 17 0,-2-2-7 15,-1 0 2-15,1 0-2 0,-2 1 1 16,-2 6-1-16,-7 4 2 0,-4 7-2 15,-1 3 1-15,-3 5 3 0,0 6-1 16,-6 3 0-16,0 3 4 0,2 1-2 16,-2 0-3-16,0 0-5 0,0 1-1 15,0 11 3-15,0 4 2 0,0 2-1 16,0 3-1-16,0 2 1 0,0 2-1 15,0 2 0-15,0 5 1 0,0 3-1 0,0 0 0 16,0 3 0-16,6-2 1 0,-2-2 0 16,3 1-1-16,1-4 11 0,-2-1-16 15,2-4 4-15,-1-1 1 0,-1-4-2 16,0 1 2-16,0-5 1 15,-2-3-1-15,1-4-1 0,-3-2 0 0,-2-5 1 16,0-1-3-16,0 0 0 0,0-1 1 16,-9-1-1-16,1 0-5 0,0 0-7 15,-5-7-2-15,1-4-9 0,-5-2-1 16,1-3 3-16,-3-2 5 0,-3 0 3 15,1-2-10-15,-4-3 19 0,2-1 7 0,7-1 1 16,1 2 1-16,7 4 11 0,0 7 11 16,6 6-4-16,2 5 10 0,0 1-10 15,0 0-14-15,4 0 9 0,10 6 2 16,-1 7 1-16,1 1-17 0,5 1 2 15,1-1-2-15,7-1-1 0,2-2 1 0,2-2 0 16,0-4-2-16,0 0-11 16,4-5-13-16,-4 0-19 0,5 0-17 15,-3-5-14-15,-2-7-77 0</inkml:trace>
  <inkml:trace contextRef="#ctx0" brushRef="#br0" timeOffset="169068.5">22689 9275 390 0,'0'-1'37'0,"0"1"12"16,0 0 7-16,-4 10-22 0,-3 7-10 0,-1 8-2 15,-2 7-5-15,-1 2 1 0,1 1-7 16,2-2-4-16,4-4 5 16,4-3-16-16,0-3 3 0,0-3 3 15,6-3-10-15,6-5-10 0,1-2-9 0,-1-7-25 16,1-3-13-16,-1 0-17 0,-4-6-93 15</inkml:trace>
  <inkml:trace contextRef="#ctx0" brushRef="#br0" timeOffset="169329.52">22699 9088 247 0,'-16'-27'142'0,"5"8"-91"15,1 8 22-15,4 6-14 0,-1 2-11 16,5 3-4-16,2 1-20 16,0 14-19-16,7 7 1 0,5 5-4 0,7 3 1 15,3 2-2-15,5 3-1 0,0 6 0 16,-2 0 0-16,-2 4-6 0,-7 3-11 15,3-5-4-15,-7-3 11 0,1-4 6 16,-9-2-6-16,-4-3-11 0,0-5 14 16,-9-2 4-16,-7 0 2 0,-5-4 2 0,-4-2 0 15,1-3 0-15,-3-1-1 0,0-5 2 16,2-1-2-16,6-5 0 0,7-1 0 15,6-2 0-15,6 0-4 16,0-1-31-16,4-10-37 0,6-4-33 16,5-5-144-16</inkml:trace>
  <inkml:trace contextRef="#ctx0" brushRef="#br0" timeOffset="169546.53">23162 9260 427 0,'0'-2'41'16,"-2"2"-22"-16,-4 0 33 15,-9 13-22-15,3 6 3 0,-7 6 3 0,3 5-11 16,8 3-16-16,-1-2-3 0,3 1-4 16,6 0 0-16,0-7 9 0,0-3-17 15,2-3 5-15,8-2-6 0,1-3-11 16,-1-4-11-16,3-5-2 0,-1-5-38 15,0 0-19-15,1-5-29 0,-3-12-118 16</inkml:trace>
  <inkml:trace contextRef="#ctx0" brushRef="#br0" timeOffset="169795.54">23127 9088 331 0,'-6'-24'43'0,"0"10"12"0,3 6 8 16,3 6-14-16,0 2-8 0,0 0-27 16,7 4-2-16,5 11 4 0,7 9-6 15,3 3-7-15,-1 5 0 0,4 4-2 16,-2 1-1-16,-5 3 0 0,-1 5-1 15,-7 1-9-15,0-2-1 0,-3-1 8 0,-7-3 3 16,0-6-6-16,-11-1-1 0,-9-3 7 16,-3-5 1-16,-4-1 1 0,-2-4 1 15,2-3 0-15,0-3 1 16,9-4 1-16,3-3-4 0,5-3-1 0,10-2 1 15,0-2-2-15,0 0-16 0,0 0-27 16,8-8-25-16,11-8-35 0,4-3-192 16</inkml:trace>
  <inkml:trace contextRef="#ctx0" brushRef="#br0" timeOffset="170857.59">23454 9422 111 0,'0'-1'178'15,"2"-1"-154"-15,0 2 11 0,-2 0-9 16,2 0 4-16,-2 0-2 0,0 0-14 16,0 0 2-16,0 3 0 0,0 3-1 15,0-1 13-15,0 3-13 0,0 1-5 16,-2 0 2-16,0 2 0 0,2 1-1 0,-2 2 2 16,-1-1-4-16,-1 1 0 0,0 3 2 15,0 1-7-15,0-1-1 0,0 2 1 16,4-2-4-16,0 1 1 0,0-1 2 15,0-2 0-15,0-5 4 0,0-3-7 16,2-4-1-16,2-3 1 0,-2 0 0 0,2 0 3 16,2-5 7-16,1-7-8 0,1-6 0 15,2-4-1-15,-2-1 1 16,5-1-1-16,-3 1-1 0,1-1 0 15,-1-2 2-15,-2 0-2 0,3-1-1 0,-1 5 0 16,-2 3 2-16,-2 6-10 0,1 7 12 16,-5 1-2-16,4 5-1 0,-4 0-3 15,4 1 2-15,-2 8 2 0,2 2-1 16,3-1-1-16,1 1 2 0,0-1-2 15,5-1 11-15,-1 0-13 0,3-2-1 16,3-3 1-16,7-2 4 0,2-2 0 16,2 0-2-16,-6-2-3 0,-6-6 4 15,-1-1-1-15,-5-4 0 0,-9 2-2 16,-4-2-1-16,0 0-5 15,-4 3 16-15,-11 3-5 0,-1 3-2 0,-7 4 0 0,-4 0 1 16,-2 6-2-16,0 6 1 0,2 5-1 16,5 2-1-16,-1 4 2 0,6 1 9 15,3 1-15-15,8-2 5 0,6-1-3 16,0-2 2-16,2-1-2 0,10-3 1 0,5-4 3 15,-1-4 0-15,9-3 0 16,8-4 0-16,6-1 1 0,5 0 9 16,-3-8-14-16,-4-1 3 0,-2-4 2 15,-1 0 1-15,-1-3-2 0,-9 0 1 0,-3 1 2 16,-6 1-1-16,-11 3 0 0,0 1 5 15,-4 2 1-15,0-1-4 0,0 2 0 16,0 3-4-16,-2 3 5 0,0 1-3 16,2 0-2-16,0 0-4 0,0 2 0 15,0 8 3-15,0-1-1 0,0 1 0 0,0 0 1 16,0 4 1-16,-2 1 0 0,-7 3 0 15,1 1 0-15,0-3 1 16,-5 3-1-16,1-3-1 0,2-3 1 16,1 1 1-16,3-5-2 0,4-3-1 0,0-3-2 15,2-2-3-15,0-1-3 0,2 0-2 16,11 0 3-16,7-10-2 0,5-3-4 15,4-3-4-15,-2-3 5 0,4 2-3 16,6-3 5-16,2-1 6 0,7-3 13 16,-7-1-12-16,-8-2 2 0,-10 2 3 15,-9 2 1-15,-6 3 5 0,-4 2-3 0,-2 4 14 16,0 0 3-16,-10 7 5 0,2-1 2 15,-5 6-5-15,1 2-4 16,4 0-6-16,-1 0-3 0,1 6-4 16,6 8-5-16,-2 2 0 0,2 4 1 0,2 2-2 15,0 1 1-15,2 1 9 0,6 1-12 16,3-1-1-16,-3 0 2 0,4 1-4 15,3 0 4-15,1 1 2 0,1-3 0 16,-3-2-3-16,-5-3 0 0,-7-1 1 16,-2-3 3-16,-2-2 1 0,-13-2-1 0,-1-2 0 15,-5 0 2-15,0-1-2 0,-2-2 0 16,1-3-1-16,1 1 0 0,5-3 1 15,-1 1-3-15,3 1-17 16,3-2-14-16,7 1-21 0,4-1-33 0,-2 0-157 16</inkml:trace>
  <inkml:trace contextRef="#ctx0" brushRef="#br0" timeOffset="171880.66">25035 9366 45 0,'0'1'11'16,"0"-1"86"-16,0 0 37 0,0 0-91 0,0 0 7 15,0 0-9-15,0 0-3 0,0 0-5 16,0 0-10-16,0 5-7 0,0 4 1 16,0 3 5-16,-4 3-7 0,-2 4 1 15,-1 3-2-15,1 3 6 0,-2-1-8 16,2 2 7-16,-3-3-13 0,1-3-3 0,0 0 2 15,2-3 0-15,-1-3-3 16,1-2 2-16,4-5-4 0,0-3 2 16,2-3-2-16,0-1 3 0,0 0-1 15,0 0 7-15,0-6 1 0,0-8-7 0,4-4-1 16,5-3-2-16,-1-3 7 0,4-2-1 15,3-8-2-15,1-3 0 0,1-6 0 16,6-3-3-16,-1-1-15 0,1 0 22 16,6 2-5-16,-2 6-2 0,2 11-2 15,-4 7 0-15,-3 11 0 0,-1 5 1 0,-2 5-1 16,-7 0-1-16,-4 5 2 0,-4 8-4 15,-4 5 4-15,0 6-2 16,-14 1 1-16,-3 4-1 0,-3 1 0 16,-5 2 0-16,0-1 1 0,0 0 1 0,7-2 0 15,-3-5 0-15,7-2 0 0,1-2 12 16,9-7-17-16,2-3 2 0,2-3 2 15,0-2-2-15,2-1-1 0,8 1 5 16,3-3 0-16,5 1-1 0,5 0-2 16,4-1-4-16,-2 2-3 0,2 0-5 0,-1 0-4 15,-3 2 4-15,0-1 1 0,-7 1 2 16,-5 1-2-16,-5 2 3 0,-4 2 2 15,-2-1 3-15,-2 1 4 16,-8 0 2-16,-5-2 1 0,-1 3 0 0,-5-4 3 16,0 4 1-16,-1-3 5 0,1 0 2 15,0 0 0-15,7-3-1 0,1-1-3 16,7-2-2-16,2-3-4 0,2 1-1 15,2-1-3-15,0 0 1 0,0 0-6 16,10 0-13-16,5-1-11 0,3-6-17 0,5 1-36 16,-2-3-93-16</inkml:trace>
  <inkml:trace contextRef="#ctx0" brushRef="#br0" timeOffset="172665.7">25564 9450 52 0,'4'-6'32'16,"0"2"6"-16,0 1 9 0,-1 1 10 0,-1 1 5 16,0 1-10-16,-2 0-16 0,0 0-4 15,0 0-7-15,0 0 0 0,0 0-3 16,-2 0-2-16,2 0 0 0,-2 2-4 15,-1 1 0-15,3-1 2 0,-2-2-4 16,0 3 0-16,2-2 2 0,0 0-3 16,0 0 0-16,0 3 1 0,-4-3-1 15,0 1 0-15,0-2-2 0,0 2-3 16,2 0-4-16,-2 1 2 0,2 1-4 15,-1 0 0-15,1 1-1 0,-2 0 0 0,4 2 0 16,-4 0-1-16,0 2 0 0,4 0 1 16,-2 0 1-16,-4 1 1 0,4 1-1 15,2 0-2-15,-4 2 3 0,4 2-1 16,-3-1 1-16,3 0 1 0,0 1-2 15,0-3-1-15,7 0 2 0,3 1-1 16,7-6 0-16,-1-3 0 0,5-1 1 16,4-3 1-16,1-3 0 0,1-8-2 15,4-5-1-15,-4-1 4 0,4-2-3 16,-6-1 0-16,-4-3 2 0,-5 3-2 0,-8-3 2 15,-1-3-3-15,-5 0 1 0,-2 2 2 16,0 5-5-16,-6 7 2 0,-5 4-12 16,-3 4 21-16,1 4-7 0,-1 0-1 15,1 5-2-15,-1 9 0 0,2 3 0 16,5 2 7-16,-1 0-11 0,2 2 2 0,4-1 1 15,-2-1-4-15,4-3 5 16,0 1-3-16,0-4-4 0,8-3 2 16,4-4 1-16,3-4-1 0,3-2 1 15,1 0 0-15,2 0 4 0,-3-3-2 0,-1-4 0 16,-5-1 1-16,3 0 1 0,-5 3 2 15,0 0-2-15,-1 2-1 0,-1 1 1 16,-2 0 2-16,0 0-3 0,1 2 0 16,-3 0 1-16,0 0 0 0,-2 0-1 15,4 5 0-15,-4 4 2 0,2 5-3 16,-2 0 4-16,2 3-4 0,3 1 1 0,1 3-1 15,4 0-3-15,7 2 3 16,2-2 2-16,-5 0-2 0,-3 0 2 16,-7-3-1-16,-2 1 2 0,-4-1 1 15,-2-3-1-15,-8 0 1 0,-1-1 0 0,-5-3-1 16,-3 2 1-16,-2-3-2 0,1-2 0 15,1-2 1-15,3-1-2 0,-1-4-7 16,-2-1-15-16,3 0-22 0,-3 0-37 16,-6 0-48-16,-8-11-328 0</inkml:trace>
  <inkml:trace contextRef="#ctx0" brushRef="#br0" timeOffset="174327.8">22331 8283 182 0,'8'0'31'0,"1"0"-7"0,-1 0 102 16,-2 0-113-16,0 0 5 0,3 0 14 16,-1 0-17-16,4 0-1 0,7 3 0 15,-3 3 4-15,5 2 15 0,6-3-19 16,0-1-6-16,2 1 2 0,6-1 3 15,0-2-6-15,4 2 1 0,1 0-3 16,1-3 0-16,2 1-1 0,1-1-3 16,1 0 1-16,-1-1-2 0,-1 0 3 15,-2 0-2-15,-1 0-1 0,-1 0 2 16,-4 0 0-16,0-4-2 0,-4 1 3 0,0 1-2 15,0-3-1-15,-4 3 1 0,0-1 0 16,-2 1 1-16,0-1-1 0,4 1-1 16,-1 0 1-16,6-3 3 0,1 0-1 15,0 0-2-15,0 3 0 0,4-2 2 16,1 0-2-16,-1 2 0 0,4 0 3 0,-6-1-3 15,1 3 1-15,-1 0 1 16,-8 0-1-16,4 0 1 0,0 0 0 16,-2 0-1-16,2 0 3 0,0 0-2 15,-2 0 0-15,0 0-2 0,2 0 1 0,0 0 0 16,0 0 0-16,-4 0-2 0,4 0 1 15,-2-2 1-15,2 2-2 0,-2-2 0 16,0 0-1-16,-4 1 3 0,2 0-2 16,-2 1 0-16,-2 0-1 0,0 0 2 15,-3 0 0-15,3 0-2 0,-4 1 1 0,0 1 1 16,-1 0-1-16,1 0 0 0,2 2-1 15,1-2 3-15,-1 1-2 16,-2-1-1-16,4 1 2 0,0-3-1 16,-3 2 1-16,1-2-1 0,2 1 0 0,0 1-2 15,-3-1 2-15,-1-1 1 0,4 2-2 16,-5-2 3-16,5 1-3 0,-4-1 1 15,2 0 0-15,-5 1 1 0,1-1 0 16,0 1-2-16,-3 0 1 0,3 1 1 16,-1-1 0-16,1 2-1 0,2-1 0 0,-3 3 1 15,3-2 0-15,-3 2-2 0,3-3 1 16,-4 2 2-16,1 0-3 0,-1-3 1 15,1 4 0-15,3-3 1 16,2 0-1-16,2 1 0 0,-1-2 0 0,-1 0 0 16,2 2 0-16,-2-2 0 0,-1-1 0 15,1 0 0-15,-2 0 1 0,2 0-2 16,-7 0 1-16,3 0 1 0,-3 0 0 15,-1 0-2-15,-3 0 1 0,3 0 1 16,-1 0 0-16,3 0-1 0,5 0 0 16,3 0 3-16,-2 0 2 0,-2 0-5 0,3-4 0 15,-5 1 3-15,4 0-2 0,-3 0 1 16,1 0-2-16,4 1 2 0,-2 0-1 15,1-1-1-15,3 2 0 16,-2-2-2-16,-6 2 3 0,1 1 0 0,-5 0-3 16,-3 0 2-16,-4 0 1 0,-3 0-2 15,-1 0 2-15,0 0-1 0,0 0 1 16,0 0-1-16,4 0 0 0,3 0 2 15,3 0 0-15,-1-1-2 0,1-1 1 16,-2-1 2-16,1 2 0 0,-1-1-3 0,-1 0 2 16,-1 0 0-16,0 1 0 0,-4 0-1 15,3-1 1-15,1 1 0 0,0 0 0 16,15 0-3-16,6 1 8 0,6 0 13 15,-1 0-20-15,-10 0 0 0,-7 4 1 16,-2-2 1-16,-3 0-2 0,-2 2 1 16,5-1-1-16,0 1 1 0,-5 1 0 15,0-3-1-15,-1-1-1 0,-5 1 2 16,-2-1-1-16,2 1 0 0,-4-1 0 15,0-1 0-15,0 0 0 0,0 0 0 0,3 0 0 16,-3 0 1-16,-2 0 0 0,0 0 1 16,2 0-2-16,-2 0 1 0,0 0 1 15,2 0-1-15,-2 0 3 0,0 0-2 16,0 0-1-16,0 0 0 0,0 0-1 15,0 0 3-15,0 0-2 0,0 0-1 16,0 0-1-16,0 0 4 0,0 0-1 16,0 0-1-16,-2 0-4 0,-7 0-7 15,1 0-13-15,0 2-22 0,0 2-38 16,-1-2-44-16,5-2-306 0</inkml:trace>
  <inkml:trace contextRef="#ctx0" brushRef="#br0" timeOffset="175151.84">26467 7787 24 0,'-4'-3'42'16,"4"1"4"-16,0 0 26 0,0-1-30 0,0 1 9 16,0 0-7-16,0 0-10 0,0 1-7 15,0 1-2-15,4 0 0 0,-4 0 0 16,0 0-2-16,0 0 4 0,0 0-1 15,0 0 0-15,0 0-3 0,0 0-3 16,0 0-1-16,0 6 7 0,2 9-5 0,1 2-5 16,-3 5-4-16,0 3-3 0,0 4-2 15,0 5-3-15,-5 2-1 0,1 4 0 16,-2 1-3-16,-6 4 1 0,1 1-2 15,1-1 3-15,-4-2 0 0,1-2-2 16,1-4 2-16,-1-1-1 0,3-2-1 16,2-5 0-16,-1-2 1 0,3-6 0 15,4-3-2-15,0-7 0 0,2-1 1 16,0-4 0-16,0-3-1 0,6 1-3 15,3-4-9-15,1 0-7 0,2 0-17 16,1-2-21-16,1-8-19 0,1-2-48 0,-7-1-172 16</inkml:trace>
  <inkml:trace contextRef="#ctx0" brushRef="#br0" timeOffset="176074.9">26567 7904 74 0,'0'0'93'0,"0"0"-51"0,0 1 17 16,0 0-8-16,0-1 11 0,0 0-12 0,0 0-16 15,0 0-6-15,0 0-3 16,0 2-3-16,0 1-13 0,0 3-5 16,0 3 10-16,0 2-3 0,0 4-1 15,0 3 2-15,4 2-1 0,0 5-2 0,0 1-6 16,4 2 5-16,1 2 2 0,1 0-4 15,0 2-5-15,5 2 3 0,-1 1-1 16,5 0 2-16,1 0-5 0,-1-4 0 16,2 1 0-16,-3 1 3 0,3-3-3 15,-2 1 1-15,-5-2 2 0,3 1-2 16,-7 0 1-16,4 1 7 0,-1-2 3 0,-1-1-6 15,-1-3-6-15,-5 3 1 16,2 0 2-16,2 2 2 0,1 2 10 16,3-3-12-16,-3 0-4 0,5 0 4 0,-4 0-2 15,5 0-1-15,0 0 2 0,-3-2-1 16,5 1 0-16,-3 1 1 0,1-1 1 15,-1 0-3-15,1 3 2 0,-1 1-2 16,-1-1 1-16,3 1 0 0,-1 0-1 16,-3-1 1-16,5 3 0 0,-2 1 0 15,1 1-1-15,5 0 3 0,2 0-1 0,-3 0 13 16,3-4-16-16,-2 0 1 0,2 0 0 15,0-2 1-15,-5 2-1 16,3 0 2-16,0-1 2 0,-3 1-4 16,1-3 1-16,-4 1 0 0,1 0 0 0,-3 1 1 15,1 0-2-15,1 0 0 0,-1 3 1 16,3 2 0-16,-3-1-1 0,3-1 0 15,4-1-1-15,-5 1 2 0,7 0-1 16,-6 2-1-16,1-1 3 0,3-1-1 16,-2-1-1-16,0-5 0 0,-3 1 1 0,-1-4 0 15,-1 1-2-15,-3-4 1 0,-1-1 1 16,-2-2 0-16,1-3-2 0,-3-1 1 15,-2-2 0-15,-2-5 0 16,0-3-1-16,-2-4 1 0,-2 0 1 0,0-1 0 16,0 0-1-16,0 0 4 0,0-1-5 15,0-6-2-15,0 0-4 0,0 0-2 16,0 1-8-16,0 0-5 0,0 1-9 15,0 2-23-15,5-1-11 0,-1 3-9 16,-2 0-41-16,-2-1-210 0</inkml:trace>
  <inkml:trace contextRef="#ctx0" brushRef="#br0" timeOffset="177997.01">27902 10451 140 0,'0'-1'73'0,"0"1"-29"15,0-1 2-15,0 1-10 0,0 0 16 16,0 0-10-16,0 0-20 0,-6 0-12 16,-2 1 2-16,-3 3-3 0,1 4-2 15,-3 0-3-15,1-1 1 0,-2 3 0 16,-5 0 4-16,2 3-2 0,1-3-1 0,-7 3-3 15,0 1-3-15,-3 2 1 0,-3 1 0 16,2 2 1-16,-2 0-2 0,2 3 0 16,-4 7 2-16,-4 5-3 0,0 2 15 15,2-3 4-15,6-5-16 0,10-7 0 16,1 0-3-16,1 2 2 0,-3 6 0 15,-11 2 0-15,-2 4 4 0,0-4 11 16,2-6-16-16,8-3 0 0,0 4 1 16,-3 6-4-16,-10 6-3 0,-5-2 10 15,4 2-4-15,2-3 2 0,8-3-1 16,2-1 0-16,1-2-1 0,-5-2 1 0,6-2-1 15,0-3 2-15,3-1-2 0,-3-2 1 16,5 1 0-16,-3 0 0 0,0-3-2 16,3 0 2-16,-3 2 0 0,3-2-1 15,-5 0 0-15,0 2 0 0,-1-1 1 16,-3 1 1-16,2 0 2 0,2 1 0 0,-3-1 3 15,3 2 0-15,-2-1-3 16,7 1 2-16,-3-1 1 0,3-2-5 16,3-2 0-16,-1-2-1 0,5 0 0 15,-3-1 0-15,2-1-2 0,1 1 1 0,-3-3 1 16,4 3-2-16,-1-2 0 0,1 0 0 15,2 0 1-15,0-1-2 0,0-2 3 16,-3 3-1-16,1 5-1 0,-11 11 3 16,-5 1-4-16,-1 1 9 0,0-4-7 15,8-4 1-15,5 3-2 0,-2 3 1 16,-9 1 3-16,4 1-3 0,3-3 0 15,1-1 0-15,3-1 1 0,2-1-1 16,-1 0 0-16,3-1 0 0,0-1 2 16,-3-2-2-16,5-2 0 0,-2-4 0 0,0-2 0 15,6-3 1-15,-5-1-1 0,3 2 1 16,-2-1 2-16,-2-2-1 0,2 0-2 15,-1 2 0-15,-1 0 2 0,2 2 1 16,-4-2-1-16,3 4 3 0,-1 7-1 16,-6 2-2-16,1 0 23 0,-1-1-13 0,5-9-10 15,7-1 0-15,0-1-2 0,-2-2 1 16,2 0 1-16,-2-3-1 0,2 0-2 15,0 2 2-15,2-1 0 16,-2 0-1-16,2-1-1 0,0-2 2 0,-2 1 0 16,0-2-2-16,2 0 0 0,-2-1 1 15,2 0 0-15,0 0 0 0,0 0-1 16,0 0 2-16,0 0 2 0,0 0-2 15,0 0-1-15,0 0 1 0,0-1-1 16,4-4 0-16,0-1 1 0,-2-2-2 0,2 0 1 16,0-1-1-16,0-2-3 0,0-2 3 15,5-2-1-15,-3 0 1 0,-2 0-1 16,2-2 4-16,-2 1-1 0,1 0-2 15,-3 0 1-15,2-1 1 16,0-1 1-16,2 0-2 0,-2-1 0 0,0 0 0 16,-2-2 2-16,3 0-2 0,-3-1-1 15,0-2 1-15,6 1 0 0,-4-1 0 16,2-1-1-16,3 0 1 0,-1-2 0 15,4 2 0-15,1-1-1 0,-1-1 1 16,0-1 0-16,7-4-2 0,-2 3 2 0,-5-1-2 16,0 2 2-16,1 0-1 0,1-1 0 15,-6 0 1-15,5 1 1 16,-5 2-1-16,-2 1-1 0,1 4 2 0,-5 0 0 15,2 4-1-15,0 4 0 0,-2 5 2 16,2 0-1-16,-2 2-1 0,0 0-1 16,4-1 1-16,1 1 1 0,1-2-2 15,0-3-1-15,5-6 2 0,1-2 2 16,1-2-4-16,-1 0 1 0,-2 4 0 15,-3 0 1-15,-5 2 0 0,-2 3 0 0,0 3 2 16,-2 3 2-16,0 1-1 0,0 1 1 16,0 1 2-16,0-1-2 0,2 3-2 15,-2-1-2-15,0 0 2 0,0 2-1 16,0 0-1-16,0 0 0 0,0-1 0 15,0 0-1-15,0-1 0 0,0-1 1 16,2 1 0-16,-2-2 1 0,0-2-1 16,2 0 0-16,0-4 0 0,2 2 1 15,-2 3-3-15,0 0 2 0,-2 3 0 16,0 0-1-16,0 1-1 0,0 1 1 0,0 0 2 15,0 0 0-15,0 0 0 0,0-1 0 16,0-2 0-16,0 0 0 0,0 2-1 16,0 0 0-16,0-1-2 0,0 1 2 15,0 0 2-15,0 1-3 0,0 0 1 16,0 0-1-16,0 0-2 0,0 0 1 15,0 0 2-15,0 0-1 0,0-1 0 16,0 1 1-16,0 0 1 0,0 0-1 16,0 0-1-16,0 0 2 0,0-3 0 15,0-3-2-15,0 2-1 0,3-1-2 0,-1 3-3 16,-2 1 2-16,0-1 3 0,0 1-3 15,0 1-2-15,0 0 2 0,0 0-1 16,0 0 1-16,0 0 4 0,0 0-3 16,0 0 1-16,0 0 2 15,0-1 1-15,0-3 0 0,2 1-4 0,-2 0 1 16,0-3 2-16,0 2 0 0,0 0-1 15,0 0-2-15,0 0 4 0,0 2 1 16,0 1-3-16,0-1 1 0,0 2 2 16,-2-2-1-16,2 0-1 0,0-1 0 15,0 0 0-15,0-3 0 0,0-1 1 16,0-1-1-16,0-1 1 0,0-2 0 0,0-2 0 15,2-3-1-15,-2 0-8 0,4 3 4 16,-4 4 8-16,0 1-3 0,0-2 1 16,0-1-2-16,2-2 0 0,0 0 0 15,4-2 2-15,-4-2-1 0,2 2 0 0,-2-2 0 16,-2-2 1-16,2-1 0 15,-2 4-2-15,3-2-2 0,-3 8 7 16,0 0-3-16,0 1-1 0,2 2-1 16,-2-2 1-16,0 1 1 0,0 2-1 0,0 2-1 15,0 2 2-15,0 2-1 0,0-1 0 16,0 1 0-16,0 0-1 0,0 0-1 15,0 0 0-15,0 0-4 0,0 0 2 16,0 0 1-16,-5 2 0 0,3 2-2 16,2 1 1-16,-2-1-2 0,0 3-8 0,2-2-14 15,0 3-11-15,0-3-19 16,0 1-65-16,0-4-171 0</inkml:trace>
  <inkml:trace contextRef="#ctx0" brushRef="#br0" timeOffset="179296.08">26395 11112 161 0,'-10'0'43'15,"-3"0"-23"-15,3 0 24 0,-4 0-22 0,-1 0 19 16,-1 0 2-16,-1 0-16 0,-4 0-10 16,3 0-6-16,-7 0-7 0,-2 0-1 15,-2 0 0-15,-4-1-3 0,-6-2 2 16,-3 3-2-16,-1-2-2 0,0 0-3 15,3 2 4-15,5-1 6 0,4 1-1 0,4 0 1 16,-2 0-3-16,-2 0-1 0,-2 0 4 16,-2 5-2-16,0-1 5 15,6-1 7-15,0-1-5 0,4 2-6 16,5-3 1-16,-3-1-2 0,2 2 1 15,-6 0-5-15,-2 1 2 0,0 0 0 0,-2-1-3 16,5-1 4-16,1-1-2 0,-4 0-2 16,-2 0-9-16,-6 0-15 0,1 0 22 15,1 0 3-15,11-3 2 0,3-2 0 16,6 2 1-16,3 1 3 0,2-1-1 15,-1-1-2-15,-1-1 1 0,-3 3 6 0,1-3 0 16,0 1 1-16,-3 4-2 0,0-1-5 16,-3 1-1-16,-1 0 0 0,-4 0-1 15,-6 0-1-15,-2 0-1 16,-6 0-3-16,0 0 5 0,-1 1-2 0,-1 1 1 15,2-1 0-15,-1 0 1 0,1 1-1 16,4-2-1-16,6 0 3 0,4 0 1 16,7 0 0-16,5 0 0 0,3-1 4 15,4-2 3-15,0 0-1 0,-1 0 1 16,1-1-2-16,0 1 3 0,0-1-2 0,-2 1-8 15,-3 0 1-15,-3-1 0 0,-3 0-2 16,1 2-1-16,-3 0 2 0,0 1 0 16,-5-2-1-16,-3 1 0 15,-4-3 0-15,-2 4 0 0,-2-1 1 0,4 1-1 16,4 0 1-16,-2 1 0 0,0 0-1 15,-2 0 0-15,0 0-1 0,0-1 2 16,2 0-1-16,0-1-1 0,6 0 1 16,-2-1 2-16,7-1-2 0,1-1-2 15,3 1 3-15,-1 1-1 0,3 0 0 0,1-2-2 16,-3 3 0-16,0-2 2 0,-7 0-3 15,-4 4 3-15,-4-1-4 0,-4 1-7 16,0 0 7-16,6 0 5 0,0 0 0 16,0 0 0-16,5 0-2 0,1 0 0 15,6 0 2-15,3 0 2 0,6 0 1 16,0 0 0-16,4 0 0 0,-5 0-1 15,3 0-1-15,-2-2-2 0,-2 1 0 16,-7 1 1-16,3 0-2 0,-11 0-1 16,-2 0 2-16,-1 0-1 0,-3 1 0 0,4 2 1 15,2-2 1-15,7-1-3 0,3 1 2 16,-1-1 2-16,-1 0-2 0,1 0-1 15,-5 0 1-15,3 0-1 0,-1 0 1 16,7 0 5-16,3 0-3 0,1 0-1 16,-4 0 0-16,2 0 0 0,-3 0-2 15,-1 2 1-15,2 0 1 0,-1 0 0 0,3 0-1 16,0-2-1-16,-1 0 2 15,-1 0 0-15,0 0-1 0,-3 0 0 16,5 0 1-16,0 0 0 0,0 0-1 16,1 0 0-16,-5 0 0 0,2 0 0 0,-3 0 0 15,-1 0-1-15,-3 0 1 0,1 0 2 16,-9 0-3-16,4 0 0 0,1 0 2 15,7 0 4-15,5 0 1 0,0 0-4 16,3 0 2-16,-1 0-3 0,-4 0 0 16,0-4 0-16,-1 0 0 0,1 2 0 0,4 1 0 15,4 0 0-15,2 1 4 0,-4 0-3 16,-1 0 2-16,3 0-1 15,-4 0 3-15,2 0 0 0,-2 0-2 16,2 0-1-16,0 0-1 0,-3 0 1 0,3 0-1 16,-2 3-4-16,2-1 5 0,0 0 1 15,0-2-2-15,2 2 0 0,-1-1 1 16,1 1-4-16,2-2 1 0,-2 0 0 15,2 0 1-15,-2 0 0 0,2 1-2 16,0 0 2-16,0 0 1 0,0 0 2 0,0-1-4 16,0 0 2-16,-2 0 1 15,2 0-2-15,0 0 1 0,0 0 0 16,0 0-2-16,0 0 0 0,0 0-2 15,0 0 0-15,0 0 0 0,2 3 2 0,2 2-4 16,5 0-15-16,-1 3-4 0,2 0-20 16,7-2-21-16,-1-1-48 0,1-4-291 15</inkml:trace>
  <inkml:trace contextRef="#ctx0" brushRef="#br0" timeOffset="181073.19">22776 11119 6 0,'0'-2'10'0,"-3"2"26"15,-5-3 99-15,2 1-91 0,-2-1 4 0,-1 2 7 16,1 1-25-16,2-2 0 0,2 2-6 16,-2-1 0-16,4 0-4 0,-5 1-2 15,5-1-3-15,-2 0 3 0,-2-2 0 16,0 2-3-16,0-4 1 0,-3 2-1 15,-3 1-7-15,-3-2-3 0,-3 2 2 0,-3 0-8 16,-2 2 2-16,-1-2-2 0,-3 1 2 16,0-1 0-16,0 1-1 15,-2 1-2-15,0 0 3 0,0 0-4 16,0 0-2-16,4-1 3 0,3 0 1 0,-1 1 2 15,0-2-1-15,-2 1-2 0,-1 0 3 16,-3 0 0-16,2 1-1 0,0-1-1 16,2 0 1-16,0 1 2 0,-2-1-3 15,1 0 0-15,-3 0 0 0,-2-1-2 16,-3 0-3-16,6-1 0 0,-3 0 8 0,4 0-4 15,0-2-3-15,0 2-3 0,4 1-3 16,-2 0 4-16,3 1 0 0,1-1 0 16,2 1 1-16,1 0 2 15,-1 1 0-15,1 0 2 0,-1 0 1 0,0 0 1 16,1 0 1-16,1 0-3 0,1-1 4 15,1 1-1-15,1-1-2 0,-1-1 0 16,1 0 2-16,-1-2 0 0,3 1-2 16,2-2 1-16,-3 0 0 0,1 1 2 15,1-2-3-15,-5 2 1 0,3 0 0 0,-1 1 1 16,-3-1-1-16,-1 2-1 0,-1-1 0 15,-3-1 2-15,3 2-2 0,-4 0 0 16,5 0 0-16,-7-2 1 0,2 1 0 16,-2 1-5-16,-4 1 4 0,2 0 1 15,3 0-2-15,5-1 3 0,0 0 2 16,1-1-1-16,-3 0-3 0,-2 1 2 15,1-2 0-15,-1 1 0 0,0 1-1 16,-2 0-1-16,1-1 1 0,-3-2 0 16,0 3-1-16,2 0 0 0,-2 2 3 0,2-1-1 15,1 0-2-15,-3 0 0 0,0-1 2 16,2 0-1-16,0 0 3 0,2 0 1 15,1-1-3-15,1 1 4 0,0-3-4 16,1 4 0-16,1-2 1 0,0 1 1 16,1 2-1-16,1-2-4 0,-1 2 4 15,1 0 1-15,-1-1-2 0,-1 1 0 16,5-3 2-16,-1 1 5 0,7 0-1 15,-3 0-2-15,3-2-2 0,2 2 0 16,-4-1-1-16,1-1-1 0,-1 2 0 16,-2 2 2-16,-3 0-2 0,-1 0-2 0,1 0 1 15,3 0 1-15,-3 5-2 0,1 0-1 16,-1 0 0-16,-1 2-7 0,8-1-3 15,-1-1-2-15,5 1-16 0,4-1-30 16,-4-5-74-16,4 0-172 0</inkml:trace>
  <inkml:trace contextRef="#ctx0" brushRef="#br0" timeOffset="182636.28">22408 8294 3 0,'0'2'7'0,"0"0"3"0,0-2 94 16,0 0-38-16,0 0-29 16,0 0 19-16,0 0-14 0,0 0-10 0,0 0-2 15,0 0-2-15,0-1-2 0,0-1-5 16,0-1-2-16,-5 1-7 0,1-2 5 15,-4 0-6-15,2 2 2 0,-4-2-2 16,-1 2-7-16,1 2-1 0,-3-1 3 16,1 0-5-16,-2 1 2 0,-1-1-2 0,1 1 0 15,-3 0 0-15,1 0-1 0,-1-1 1 16,-4 1-1-16,-1 0 1 0,-3 0 0 15,-2 0-3-15,-2 0 1 0,-2 0 3 16,-4 0-2-16,2 0-1 0,-2 0 0 16,-3 0-1-16,-1 0-3 0,-2 0 2 15,-5 0-3-15,3 0 4 0,4-1 0 16,1-3 2-16,7 0 1 0,5 0-1 15,1 1 0-15,2 1-1 0,-2-2 1 16,2 2 2-16,3-1-1 0,1 1-2 0,-1 2 1 16,-1 0 0-16,2 0 0 15,-6 0-2-15,-4 0 1 0,-2 0-4 16,-8 3-4-16,-2 0-2 0,2 2-1 0,-3-1 6 15,5-2 5-15,6 2 0 0,6-1 1 16,2-2 1-16,7-1-1 0,-1 0-1 16,5 0 2-16,0 0 0 0,1 0 1 15,1-1-1-15,-2-2 1 0,-5-1-2 16,-2 3 0-16,-1 0 1 0,-3 0-1 15,2-2 0-15,-6 2-1 0,-4-2 2 16,-2 2-3-16,0 1 3 0,2-2 0 0,0 0-1 16,4 1 0-16,-4 0-1 0,2 1 2 15,-2 0-2-15,5 0 2 0,-1 0 0 16,4 0 1-16,2 0 3 0,3-3-2 15,1 2-2-15,1-1 0 0,3 1-1 16,1 0-2-16,1 1 4 0,3 0-3 16,0 0 0-16,0-1 1 0,-3-2 0 15,1 0 1-15,-4 2-2 0,-3 0 1 16,3 1 1-16,-3 0-2 0,-2 0 3 15,-1 0-3-15,-11 0-3 0,-2 0-1 0,-5 1 1 16,3 0 3-16,2-1 3 0,6 0-2 16,3 0-2-16,-1 0 3 0,2 0-1 15,-4-3 1-15,0-2-2 0,0-1 2 16,3 2-1-16,3-2 0 0,0 1-1 15,3-2 2-15,-3-1 0 0,0 0 3 0,3-1-2 16,-3 3 1-16,4-1-1 16,3 1-2-16,0 1 0 0,-1 1-1 15,3 2 11-15,-3 2-5 0,-1 0-3 16,1 0-1-16,1 0-1 0,-1 1 1 0,-1 4-2 15,3 0 1-15,-1-2 1 0,-3 1-1 16,-3 2-1-16,-3 0 1 0,0 0 1 16,2-3-1-16,5 0 1 0,4-1-1 15,1 0 0-15,3-1 1 0,4 1-1 16,0-1 0-16,0 0 1 0,-1 1-2 0,1-1 1 15,4-1 0-15,-2 1-2 0,2-1-15 16,0 0-29-16,11 0-34 16,5-14-190-16</inkml:trace>
  <inkml:trace contextRef="#ctx0" brushRef="#br0" timeOffset="183302.31">23433 6146 0 0,'-4'6'1'0,"-5"3"2"0,1 0 8 0,-2 1-6 16,-5-1-3-16,3 1-1 0,-2-3 26 15,1-2-34-15,1-2 3 0,3-1-7 16,5-2-1-16,0 0 11 0,4 0 3 15,0 0 8-15,0 0 5 0,0 0 2 16,0 0-1-16,0 0-6 0,0 0-6 16,4 0-5-16,3 0 0 0,1 0-1 15,2 0-15-15,-2 0-2 0,1 0 7 16,-3 0-2-16,0 1-8 0</inkml:trace>
  <inkml:trace contextRef="#ctx0" brushRef="#br0" timeOffset="184185.37">23433 6146 47 0,'45'113'-25'0,"-51"-113"222"0,-4 0-168 16,2 0-3-16,-3 0 14 16,3 0-7-16,0-3 2 0,-1 1 1 15,3-1-8-15,-2 0-7 0,0 2-3 16,1-2-4-16,1 1 1 0,0-2 4 0,0 1-2 15,-2 0-2-15,-1 0-3 0,-1 2-3 16,-2 0-5-16,-1-2 0 0,-3 3-3 16,-5-1 0-16,-2 0-1 0,-4-1 0 15,-2 1 0-15,-2 0 1 0,-2 0-1 16,0-1-1-16,-4 0 1 0,0-1 0 15,-9 1-2-15,1 2-4 0,-7-2 1 0,1 0 4 16,1-1-4-16,0-1-1 16,-1 1 4-16,-3 0-14 0,0-1 0 15,2 1 7-15,3-1 0 0,3-1 0 16,3 1 2-16,8 0 4 0,6 1 0 0,6 0 1 15,5 2 0-15,3-1 0 0,3 0 0 16,-1 0 2-16,-3 0-1 0,-1 1 1 16,-3 1 0-16,-5 0 0 0,-2 0-1 15,-4 0 0-15,-6 1-3 0,-9 3-7 16,-6-1 2-16,-5-1 0 0,-3-2 11 0,4 0-2 15,6 1 0-15,7-1-2 0,4 0 4 16,1 0-2-16,3-1-2 16,2-4 2-16,2 0 2 0,4-2 0 15,2 0-2-15,3-1 1 0,-3 0-1 0,0-1 2 16,-2 0 4-16,0 0-4 0,-2 3 0 15,0-2-2-15,-4 3-2 0,0 0 3 16,-2 2-1-16,2 0 1 0,0-1-2 16,-2 1 0-16,2 0 2 0,2 0 1 15,4 2-1-15,0-3 0 0,4 2 0 0,1 0 2 16,3-1 3-16,0 0 1 0,3 0-6 15,-5 0 1-15,-2 1-3 0,1 1 1 16,1 0 0-16,-2-2 1 16,7 2-1-16,1 1 0 0,3 0 0 0,6 0 0 15,-1 0-2-15,1 0 1 0,0 1 2 16,0 3-2-16,-2 1 0 0,-1 1 1 15,-3 0 2-15,2 0-3 0,-1 0 0 16,-1-2 1-16,-1 0 2 0,1 1-3 16,0 1-1-16,-7-1 1 0,3 3-4 0,1-2-3 15,3 1 3-15,-5-2 2 0,1 2-6 16,-1 0-2-16,0-2 1 0,-1 2 1 15,1-1 3-15,-3 1 0 0,1 0 5 16,-4 1-1-16,-1 1 3 0,-5-3-1 16,-9 3-1-16,5-4 2 0,2 0 1 15,7-1 5-15,3-1-5 0,-2 0-2 16,0 1 2-16,1-1-2 0,-7 1-1 15,0 0 2-15,-4 0 2 0,6-2-1 16,2 1 9-16,11-1-4 0,1-1 1 16,5-1-3-16,0 0-3 0,3 0 0 0,1 0 0 15,0 0 4-15,4 0-1 0,0 0-3 16,0 0 0-16,0-1-2 0,0-2-3 15,8 0-7-15,7-3-17 0,4-8-69 16,1-6-250-16</inkml:trace>
  <inkml:trace contextRef="#ctx0" brushRef="#br0" timeOffset="184921.41">22889 4275 4 0,'13'0'4'0,"-3"0"-5"0,-2 0 2 15,-2 0 1-15,3 0-3 0,-3 2 4 16,4 0-2-16,3 3 2 0,1 0 11 16,1-1-3-16,1 1-11 0,-3-1 0 15,-3-2-2-15,-4 2-17 0</inkml:trace>
  <inkml:trace contextRef="#ctx0" brushRef="#br0" timeOffset="185772.45">23050 4320 14 0,'-2'0'-5'0,"-2"0"120"0,2 0-12 16,-4 0-76-16,4-3 30 0,-4-1-13 16,0 2-13-16,1-1-2 0,3 3-4 0,0-3 0 15,0 2-5-15,0 1-6 0,-4-1-1 16,0 1-4-16,-5 0 1 0,1 0-3 15,-4 0 0-15,-3 0 0 0,-4 0-1 16,-1 0-5-16,-1 0 1 0,-4 1 0 16,0 1-1-16,0 0 0 0,0-2-1 15,1 0 1-15,-1 0 0 0,0 0-1 16,0 0 0-16,-2 0 1 0,-2 0 0 15,-2 0 0-15,0 0-1 0,0-4 1 16,-4 2-1-16,-1-2 0 0,-1 2-1 0,2 2 3 16,-7 0-2-16,3 0-2 0,-4 0 1 15,-3 0 1-15,5 0-2 0,-9 0 0 16,4 0-2-16,1 0 2 0,-5 0 2 15,-2 0 0-15,-1 1 0 0,1 0-1 16,6 1 2-16,5-2-1 0,6 1 0 16,8 0 2-16,4-1-2 0,4 1 0 15,1-1 0-15,3 0 0 0,1 0 1 16,-1 0-2-16,1 0 2 0,1-3-1 15,1 0 1-15,-3-1-1 0,5 1 0 0,-5 1 1 16,3 1 0-16,-5 1-2 0,-4 0 0 16,-4 0 2-16,-4 0-1 0,-8 0-1 15,0 0 1-15,-2 0 2 0,1 0-2 16,7 1 0-16,6 0 0 0,-2-1 0 15,5 0 1-15,-1 0-1 0,-2 0 0 16,2 0 1-16,2 0 0 0,3-1-2 16,3-3 2-16,3 4 0 0,-1-4-1 15,1 3-1-15,1 0 1 0,1 0 0 16,-3 1 0-16,1 0-1 0,-1 0 0 15,-1 1 1-15,-3 3 0 0,3 0 0 0,-1-1 0 16,3 0 1-16,-1-2-1 0,1 4-1 16,1-3 1-16,-1-1 1 0,0-1 0 15,-3 0-1-15,0 0 0 0,-1 0 1 16,-3 0 0-16,3 0 0 0,1-1 0 15,-2-2 0-15,7-3 4 0,2 2-2 0,1-1 3 16,1 2 1-16,2 0-5 16,2 2-1-16,-2 0 0 0,-3 1 1 15,-3 0-1-15,-3 0-2 0,-1 0 1 16,-1 0 1-16,1 1 0 0,1 1-2 0,3 1 2 15,4 1 1-15,2-4-1 0,1 3-2 16,3-1 1-16,-2-1 1 0,4 1-1 16,-2-2-1-16,0 1 1 0,2-1 1 15,-2 2-1-15,0 0 1 0,0-1 1 16,0-1-1-16,-4 0 1 0,4 0-1 0,-3 0 0 15,5 0 1-15,0 0-1 16,0 0-3-16,0 0 1 0,0 0-7 16,9 0-27-16,5 2-15 0,1-2-45 15,-1 0-242-15</inkml:trace>
  <inkml:trace contextRef="#ctx0" brushRef="#br0" timeOffset="187645.56">20996 8935 15 0,'0'-1'-3'16,"0"1"69"-16,0-2-41 0,0 0-18 15,0 2 13-15,0-2 7 0,0-1 6 16,2 3-1-16,-2-2 1 0,2 2-5 16,0-2 4-16,-2 0-4 0,2 0 0 0,-2 1-2 15,0 1-4-15,0 0-7 0,0 0-6 16,0 0-2-16,0 0-4 15,0 0-1-15,0 0-2 0,0 7 2 16,0 5 3-16,0 2 0 0,0 3 5 0,0 0-4 16,0 3-1-16,-2 3 2 0,-4 4 3 15,4 5-2-15,-5 4-4 0,5 2-3 16,0 4 1-16,-2 2-2 0,2 4 2 15,0 5-2-15,-2-1 0 0,2 1 0 16,-4-1 10-16,2-4-14 0,-3-2 1 0,1-3-2 16,0-3 5-16,2-4-1 0,-4-2 0 15,1-1 0-15,1-2 0 16,2 0 2-16,-6-3-1 0,1-1 0 15,1-4 0-15,0-2 0 0,2 0 2 0,-3-3-3 16,5-2 1-16,-4-1 1 0,4 0 0 16,0-1-2-16,4 0 1 0,0 1 0 15,0-4 0-15,0-1-2 0,0-2 1 16,0-3-1-16,0-1 1 0,0 0 0 15,0-3 0-15,0 2 1 0,0-2 1 16,0 1-2-16,0 0 2 0,0 0 2 0,0 1-2 16,0-1-1-16,0 2 0 0,0 0 1 15,0 1-1-15,0 0 0 0,0-2 0 16,0 0 1-16,0 0-2 0,0 0 0 15,-2-1 2-15,2-1 0 0,0 1-1 16,-2-1-1-16,0 0 3 0,2 0-1 16,-3-1 1-16,1 0-2 0,0 0 1 15,2 0 2-15,0 0-3 0,0 0 0 16,0 0-1-16,0 0-1 0,-2 2-1 15,0 1 2-15,2 1 1 0,-4 0 1 0,2 3-1 16,2-1-1-16,-2-1 2 0,0-3 2 16,0 0-4-16,0 0 1 0,0 1 1 15,-2-1 2-15,1-1-4 16,1 0-1-16,2 2-1 0,0-2 3 0,0 0-14 15,0 2-14-15,0 1-2 0,2-1-5 16,3 0-15-16,-3 0 19 0,0-3-4 16,-2 0-91-16,0 0-20 0,0 0 123 15,0-4 21-15</inkml:trace>
  <inkml:trace contextRef="#ctx0" brushRef="#br0" timeOffset="188053.58">20690 10030 56 0,'2'-1'-43'16,"-2"-1"256"-16,2 0-165 0,0 1-25 15,-2 0 31-15,0 0 2 0,0 1-13 16,0 0-22-16,0 0-13 0,0 3-7 15,4 11 14-15,-2 4-3 0,2 6-4 16,3 2-5-16,-3 1 2 0,2 1 8 16,2-3-9-16,5-3 1 0,-1-2-3 15,0-3 0-15,5-4 0 0,-1-2 4 0,3-6-2 16,2-4-2-16,-3-1-1 0,1 0 1 15,4-4 0-15,-5-5-2 0,1-2-2 16,-1-2-5-16,1-2-5 0,2 0-3 16,-7-3-4-16,3-1-5 0,-5 0-14 15,1-3-26-15,-3-3-65 0,-2-2-79 16,-4-3 158-16</inkml:trace>
  <inkml:trace contextRef="#ctx0" brushRef="#br0" timeOffset="188932.64">20818 8959 3 0,'0'0'6'0,"0"1"-7"0,0 2 18 16,0-2 14-16,0-1-24 0,0 0 3 15,0 0 8-15,-2 0 6 16,2 0 7-16,0 0 8 0,0 0 0 0,0 0 6 15,0 0-1-15,0 0-9 0,0 0-6 16,0 0-5-16,0 0 0 0,0 0-1 16,0 0 1-16,0 0-1 0,0 0-1 15,0 0-13-15,0-4-1 0,4-3 1 16,8-3-7-16,3-1 2 0,1 0-2 0,5 0 4 15,-2-2-5-15,1 2 2 0,1-2 0 16,-2-1 1-16,-3 2-2 0,1 2 3 16,-3 3-2-16,-3 2 2 0,-3 3 0 15,-6 1-3-15,0 0 0 0,2 1 1 16,-2 0-3-16,2 0 0 0,0 5 1 15,1 7 1-15,1 0-4 0,2 4 3 16,2 1-1-16,1 1 2 0,1 1-1 16,1-1 0-16,1 2-2 0,5-2 3 15,-3 1-3-15,5 0 0 0,-1-2-7 0,3 0-10 16,0-4-5-16,2 0-15 0,0-1-22 15,3-5-45-15,-1-3-143 0</inkml:trace>
  <inkml:trace contextRef="#ctx0" brushRef="#br0" timeOffset="-106594.59">15402 3434 0 0,'0'-2'66'0,"0"0"-36"0,0 1-17 15,0 0 13-15,0-1 4 0,-2 1-7 16,2 0 2-16,0 0 0 0,0-1 5 15,0 2-3-15,-2 0-8 0,0-1-3 16,2 0-5-16,-2-3-4 0,0 4 2 16,2 0-5-16,0 0-1 0,0 0-3 15,0 0-1-15,0 0 2 0,0 0-1 0,0 0 1 16,0 0 6-16,0 0 3 0,0 0 4 15,-2 0 2-15,2 0-1 0,0 0 4 16,0 0-3-16,0 0-4 16,0 0 5-16,0 0-1 0,0 0-4 0,0 0-3 15,0 0 2-15,0 0 0 0,0 0 2 16,0 0-3-16,0 0 1 0,0 0-3 15,0 0-4-15,0 0 1 0,0 0-3 16,0 2-2-16,0 9 6 0,0 2 1 16,0 3-1-16,-2 1-1 0,0 2-2 0,-7 3-1 15,3 1 1-15,2 0-1 0,-2 1 1 16,-2 0-2-16,3-3 2 0,1-2 0 15,2-3-2-15,2-1 0 0,-2-7-3 16,2 1 4-16,0-3-1 0,0-2-1 16,4-2 1-16,7-2 2 0,3 0 1 0,3 0-1 15,1-5-3-15,5-3 2 16,-2-1-2-16,1 3 0 0,3-2 0 15,-4 3 2-15,2-2-2 0,-3 2-1 16,-3-1 1-16,-3 3 1 0,-1-2-2 0,-5 2-3 16,0 2-1-16,-6 1-1 0,0-1-7 15,0 1-1-15,0 0-4 0,-2 0-8 16,0 0-4-16,0 0-2 0,0 0-8 15,-4 0-30-15,-4 0-81 0,-2 0-102 16</inkml:trace>
  <inkml:trace contextRef="#ctx0" brushRef="#br0" timeOffset="-106343.58">15555 3477 97 0,'6'5'251'15,"-2"0"-210"-15,-4 4-33 0,0 3 54 0,0 3-9 16,-4 3-14-16,-2 5-6 0,0 0-15 16,0 1-6-16,-1 2-3 15,3-2-5-15,0 0-4 0,2-4 0 16,2-1 1-16,0-2-1 0,4-3-13 15,11-3-17-15,5-5-10 0,5-4-2 0,4-2-14 16,2 0-43-16,2-11-105 0</inkml:trace>
  <inkml:trace contextRef="#ctx0" brushRef="#br0" timeOffset="-106055.57">15997 3526 48 0,'7'-11'53'0,"-7"2"170"16,0 1-174-16,-11 4 7 0,-1 1-8 16,-7 3-12-16,-1 0-3 15,-3 1-8-15,-2 13-2 0,2 2-8 16,3 4-3-16,3 2-5 0,7 3 0 0,2 1-4 15,8-1-3-15,0 0 0 0,2 2 2 16,14-7-4-16,3-1 1 0,6-3 2 16,3-6-2-16,3-4 0 0,3-2-2 15,-8-4-1-15,1 0 3 0,-4 0-2 16,-4-9-1-16,-3-2 4 0,-5-1 2 0,-3-2-1 15,-6-1 0-15,0-3 2 0,-2 3 1 16,0 0-1-16,-4-1-2 0,-4-1 3 16,-9 0-3-16,-4-1-4 15,-1 1 1-15,3 3-3 0,2 6-7 0,7 3-8 16,4 5-13-16,6 0-7 0,0 0-24 15,0 10-37-15,0 1-137 0</inkml:trace>
  <inkml:trace contextRef="#ctx0" brushRef="#br0" timeOffset="-105443.54">16485 3644 73 0,'2'0'146'0,"-2"-3"-35"0,0 1-78 16,0 2 33-16,0-1-12 0,0 1-17 15,0 0-24-15,0 10-7 0,-2 6 4 16,-4 6 0-16,2 2-4 0,0 2-1 15,-4 4 5-15,3-1-2 0,1 2 0 16,2 1-4-16,-2-5 5 0,2 0-3 16,0-4 1-16,-2-3-6 0,0-3 4 0,4-6-1 15,-7-2-1-15,7-5 1 0,0-3 3 16,-2-1 0-16,0 0 7 0,-4 0 1 15,4-2-4-15,0-10-4 0,0-4-1 16,2-6-2-16,0-5-3 0,6-6 0 16,2-2 0-16,7-4-2 0,-3-7 3 15,5 0-3-15,8-4-1 0,-5 1 0 16,7 6-7-16,0 8-2 0,0 8 3 15,-4 8 1-15,-3 7 3 0,-3 6-1 16,-5 5 1-16,-3 1-2 0,-7 0 4 0,0 1 0 16,-2 8 0-16,0 3 1 0,-2 3 3 15,-9-1 0-15,1 2-2 0,-5 2 1 16,1 1 1-16,2 1 0 0,-5-1 1 15,3-2-1-15,-1-1 4 0,3 0 0 16,3-2-7-16,1 0 1 0,0-2 1 0,2-3-1 16,2-2-2-16,1-1 1 15,3-1-13-15,0 0-14 0,3-5-23 16,7 0-12-16,0 0-31 0,-1-10-160 15</inkml:trace>
  <inkml:trace contextRef="#ctx0" brushRef="#br0" timeOffset="-105239.52">16810 3539 56 0,'0'5'345'0,"0"2"-325"16,0 4 10-16,-8 2 37 15,-5 1-8-15,5 1-19 0,-2 0-22 16,-1 1-5-16,3 0-7 0,0 1 1 0,-1-3-6 15,3 0-1-15,0-1-1 0,2-2 0 16,4-2-10-16,0-3-23 0,0-1-23 16,4-2-18-16,2-3-45 0,0-2-154 15</inkml:trace>
  <inkml:trace contextRef="#ctx0" brushRef="#br0" timeOffset="-104898.5">16940 3556 40 0,'6'0'308'0,"-4"2"-277"0,-2 3 9 15,0 5 30-15,0 2-14 0,-4 1-23 16,4 0-8-16,0 1-5 0,0-4-9 16,0 0 1-16,0-3-8 0,0 0 0 15,8 0-3-15,1-2 1 0,1-3 2 16,7-2-3-16,-3 0 0 0,5 0-3 0,3-8-4 15,-1 0-2-15,-2 0-5 0,-5 3-1 16,-4-2-3-16,1 4 12 0,-5-2 3 16,0 2 4-16,-4 2-3 15,-2 0 0-15,0 1 4 0,0 0 6 0,-6 1-1 16,-4 8-3-16,-3 3 3 0,-1 3-2 15,-3 0 0-15,5 1 1 0,-3-2-6 16,5-1 1-16,4-2-1 0,0-1-1 16,4-4-1-16,2 1-2 0,0-4-8 15,0 4-16-15,12-4-16 0,3-1 4 0,5-2-3 16,3 0-83-16,2-3-52 0</inkml:trace>
  <inkml:trace contextRef="#ctx0" brushRef="#br0" timeOffset="-104623.48">17331 3614 51 0,'4'-8'139'0,"-2"1"39"16,-2-1-132-16,0 2 21 0,-6 1-16 15,-3 2-12-15,1 0-4 0,6 3-16 16,-4 0-8-16,6 0-2 0,-2 0-8 16,2 4-3-16,0 5-1 0,0 2 3 0,2 2-1 15,6 2 1-15,0 1-2 0,3 3 1 16,-1-3-3-16,3 1-7 0,-5-1 8 15,2-2 1-15,-4 1-8 0,-4-4 8 16,-2 2 2-16,0-4 0 0,-2 1 2 16,-6-1 0-16,-2-1 0 0,-3-1 3 15,-3-1 3-15,-3-1 3 0,3-1-6 16,1-1 0-16,-1-2-3 0,1-1-1 15,-1 0-1-15,3 0-1 0,-1 0 0 16,-1-5-18-16,3 0-18 0,-3-6-30 0,-3-5-48 16,-5-7-237-16</inkml:trace>
  <inkml:trace contextRef="#ctx0" brushRef="#br0" timeOffset="-104342.47">16781 3141 144 0,'2'0'286'0,"2"0"-286"0,-2 0 2 16,2 0 4-16,2 0-6 0,3 2-6 15,3 2-36-15,-4-3-106 0</inkml:trace>
  <inkml:trace contextRef="#ctx0" brushRef="#br0" timeOffset="-103866.44">17655 3321 35 0,'-2'6'38'0,"0"-1"-32"0,0 2 172 16,0 2-112-16,-2 0-3 0,0 4-4 15,0 1-13-15,2 0-11 0,2 1 1 16,-3 0-8-16,3 0-4 0,0 0-10 16,0-1-7-16,7 1-3 0,-3 1-2 15,2-2 0-15,0 1-2 0,-2 0-2 16,5 0-6-16,-5 0-10 0,2 0-24 15,0 2-23-15,-4-5-38 0,-2-1-213 16</inkml:trace>
  <inkml:trace contextRef="#ctx0" brushRef="#br0" timeOffset="-103699.43">17786 3886 509 0,'0'0'40'15,"0"0"-26"-15,0 0 47 0,0 0-8 16,0 0-33-16,0 0-12 0,0-2-3 15,0 1-6-15,0 0-11 0,-5 1-25 16,-1-1-52-16,-8-2-107 0</inkml:trace>
  <inkml:trace contextRef="#ctx0" brushRef="#br0" timeOffset="-140761.72">18689 9141 10 0,'0'0'2'0,"0"0"28"16,0 0-21-16,0-1 86 0,0 1-69 16,0-2 2-16,0 0 18 0,0 2-18 15,0-1-4-15,0 1-2 0,0-1 1 16,0-1 2-16,0 1-2 0,0-1 1 0,0 0 2 15,0 1-4-15,0-1-1 0,0 1 0 16,0-1-3-16,0 1-1 16,0-1-1-16,0 0-2 0,0 2-2 15,0 0-2-15,0 0 1 0,0 0 2 0,0 0-4 16,0-1 0-16,0 1 5 0,-2 0-6 15,0 0 2-15,2 0-4 0,-2 0 5 16,2 0-4-16,0 0-3 0,-2 0-1 16,0 6 3-16,-1 4 0 0,-1 1-4 15,2 3 1-15,0 3 1 0,0 3 1 0,0 3-5 16,0 0 3-16,-2 3 1 0,0 0 1 15,-5 3-2-15,3 0-1 0,-2 1 2 16,2-5 1-16,4-1-4 16,-5-1-2-16,5-1 13 0,0-4-14 0,2-2-1 15,0-5 2-15,0-4 0 0,0-3 1 16,0-1-2-16,4-3 0 0,-1 0 0 15,1 0-3-15,0 0-5 0,4-3-2 16,0-8-7-16,3-2-8 0,-1-3-11 16,5-3-11-16,-3-4-11 0,4-2-24 0,-1-5-78 15,-3-2-120-15</inkml:trace>
  <inkml:trace contextRef="#ctx0" brushRef="#br0" timeOffset="-140366.69">19018 9102 36 0,'2'0'185'16,"0"-3"-79"-16,-2 1-55 0,-2 2 16 0,-7 0-16 16,-1 0-9-16,-2 5-9 0,-5 8-3 15,0 5-10-15,1 5 0 0,-5 3-7 16,7 4 0-16,-5 2-2 15,5 3-3-15,1 1-1 0,1 1-2 0,4 2-6 16,-3 0 3-16,5-3 2 0,4-2 10 16,2-4-19-16,0-3 3 0,8-3 2 15,7-4 0-15,10-2 1 0,4-4-3 16,6-2 3-16,2-6-2 0,2-5-2 15,-2-1-1-15,-1 0 3 0,-5-7 0 0,-5-6-2 16,-7 1 3-16,-5-3 1 0,-3-1 0 16,-7 2 0-16,-4-4 0 0,0 1 2 15,-4-2-2-15,-9-2-2 0,-1 0 2 16,-7 3 1-16,1 6-1 0,-9 5-1 15,-2 7-1-15,0 0 3 0,0 8-2 16,0 5-2-16,8 3 1 0,8-2 1 16,13-2-4-16,2 1-19 0,2-2-23 15,11 0-9-15,3-4-31 0,1-3-87 16</inkml:trace>
  <inkml:trace contextRef="#ctx0" brushRef="#br0" timeOffset="-139654.65">19605 9131 36 0,'0'-4'-9'0,"0"2"152"16,0-1-52-16,0 1-46 0,0 1 12 15,0 1-5-15,-2-1-5 0,2 1-12 16,-5 0-4-16,1 0-12 0,-2 5 5 16,0 4 0-16,-2 4-7 0,-1 2-1 15,1 5-3-15,2 6 1 0,-2 2 1 0,-1 5-6 16,1 3-3-16,2 3 2 0,0 1-7 15,-3-2 2-15,3 0-2 0,-4-2 9 16,-1-3-14-16,1-2 4 16,-2-4 0-16,3-3-1 0,-1-2 2 0,4-6 0 15,2-4-2-15,0-5 1 0,4-4 1 16,0-3-1-16,0 0 0 0,0 0 4 15,0-4-1-15,8-6-1 0,4-4-2 16,5-3 0-16,-3-1 2 0,5-2-1 16,2 1-1-16,-1 1-1 0,-3 5 2 0,1 1-1 15,-1 5-2-15,0 2 1 0,1 1 1 16,-1 4-1-16,-3 0-1 15,-4 0-1-15,-1 0-1 0,-3 9-1 0,-4 0 1 16,0 0-2-16,-2 1 3 16,0-1 2-16,0 1 1 0,-6-1 0 0,-7 1 1 15,5-1-2-15,-4-1 1 0,-3 2 1 16,3-1 3-16,-3-1 1 0,-1-1 1 15,-1-1 1-15,3-1-1 0,4 0-3 16,1-4-1-16,3-1-2 0,4 0 2 16,0 0-1-16,2 0-3 0,0 0-3 0,0 0-11 15,6-1-16-15,7-7-25 0,3-4-27 16,1-2-82-16</inkml:trace>
  <inkml:trace contextRef="#ctx0" brushRef="#br0" timeOffset="-139417.65">19846 9486 166 0,'0'0'284'0,"0"-1"-218"0,0 1-12 0,-2 0 14 16,-4 0-29-16,0 4-12 0,0 6-5 15,-3-1-5-15,5 3-8 0,0 0-4 16,-4 1-2-16,6 1-1 0,-4 0-1 15,-1 2-2-15,3-1 1 0,4-1 2 16,0-2-4-16,0-3-6 0,0-2-5 16,9-2-6-16,-1-1-5 0,2-4-17 15,5 0-10-15,-1 0 3 0,1-5-40 16,-3-8-121-16,-2-4-36 0</inkml:trace>
  <inkml:trace contextRef="#ctx0" brushRef="#br0" timeOffset="-138682.59">20076 9103 27 0,'0'0'2'0,"4"0"182"0,-4 0-136 16,2 0-22-16,-2 0 28 0,2 0-16 0,0 0-6 15,-2 0-1-15,4 0-6 0,-4 3-3 16,2 1 1-16,-2 1-3 0,2 1-6 16,-2-1 1-16,0 3-5 0,0 1 0 15,0 1-2-15,-2 1 0 0,0-1-3 16,-2-1 1-16,2 1-4 0,2-2 1 0,-2-1-1 15,2 2-1-15,0 1-1 0,-2 0 2 16,0 3 0-16,0-1 0 16,0 1-2-16,-2 1 1 0,2 1-3 15,-5 4 3-15,3 1-2 0,-2 1 2 16,4 3 1-16,-4-1-2 0,4-2-1 0,-4 5 2 15,3-3 10-15,-1 0-13 0,0 0-2 16,4-4 3-16,-2-4 2 0,2-1-2 16,-2-2 1-16,0-4 0 0,2-2 0 15,-2-3 0-15,2-2-1 0,0-1-2 16,0 0 2-16,4-1 0 0,4-9-4 0,5-2-2 15,-3 0-3-15,7-4-1 0,-3 1-5 16,3-1 0-16,3-2-9 16,-1 1-3-16,2 3-9 0,-3 0 12 15,1 5 2-15,-1 4-3 0,-1 2 6 0,-1 2 16 16,-7 1-2-16,-1 0 4 0,-4 0 11 15,-2 0 5-15,-2 0 6 0,0 0 8 16,0 0 2-16,0 0 3 0,0 0 1 16,0 0-7-16,0 0-11 0,0 0 6 15,0 0-7-15,0 0-2 0,0-1-7 0,0 1 0 16,0 0-1-16,0 0-6 0,0 1-2 15,0 7 2-15,0 1 3 0,4 2-3 16,3 4 0-16,3 0 1 16,2 2 1-16,5-1-2 0,-3 1 2 0,3 0-2 15,-5 0 2-15,1 0-2 0,-3 2 1 16,-2-1 0-16,0 0 1 0,-3-4-1 15,-5-3 0-15,0 0 2 0,0-2 2 16,-13-2 1-16,1 0 3 0,-5-1 4 16,1-4-1-16,1-2-2 0,-3 0-2 0,5 0-3 15,1 0 1-15,-1-2-4 0,3-6-2 16,-2 0 2-16,3-1-7 0,-3 0-9 15,0-2-14-15,3 1-14 0,1-5-29 16,0-3-50-16,2-5-260 0</inkml:trace>
  <inkml:trace contextRef="#ctx0" brushRef="#br0" timeOffset="-138156.56">19853 9193 479 0,'0'0'35'15,"-7"0"-16"-15,5 0 21 0,0 0-27 16,0 0-7-16,2 0-4 0,0 0-26 0,0 0-40 15,0 1-140-15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22T09:32:55.14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4486 5344 56 0,'0'0'114'0,"0"0"-86"16,0 0-3-16,0 0 12 0,0 0-4 0,0-2-7 15,0 2-6-15,0 0 0 0,0 0 1 16,0 0 1-16,0 0-2 0,0-1-2 16,0 1-3-16,0-2-2 15,0 1 2-15,0-1-2 0,0 1 3 0,0 0-2 16,0 1-3-16,0 0-2 0,0 0 2 15,0 0-3-15,0 0-1 0,0 0-4 16,0 0 3-16,0 0-1 0,0 0 3 16,0 0-5-16,0 0 3 0,0 0-1 15,0 0 0-15,0 2-1 0,0 10 4 0,0 3 6 16,0 4-2-16,0 1-3 0,0 2-1 15,4 2-1-15,-2 3 2 0,-2 0-2 16,0 0 2-16,0-2 1 0,0-6-5 16,0 0-1-16,0-2-1 0,0 0-1 15,0-4 3-15,0 0-2 0,-2-2 1 16,-2-1-2-16,4-1 1 0,0-4-1 15,-2-3-2-15,2-1 1 0,-2-1 0 16,2 0-3-16,0 0-5 0,0-4-2 16,0-8-8-16,0-4-12 0,8-5-3 0,2-1-17 15,-2 0-38-15,1-1-92 0,-7-1-25 16</inkml:trace>
  <inkml:trace contextRef="#ctx0" brushRef="#br0" timeOffset="380.02">4703 5263 63 0,'6'2'82'0,"-4"6"37"0,-2 5-65 0,0 7 17 16,-2 4-11-16,-4 4-17 0,-1 1-3 15,-1 2-5-15,2 1-6 0,2-4-9 16,4 0 0-16,0-9-6 0,0-4-7 15,0-4-4-15,4-6-1 0,2-2 1 16,2-3-2-16,5 0 0 0,3-7-1 0,3-10 4 16,4-4-3-16,0-3-3 15,1 2 0-15,-5 1 1 0,2 2-1 16,-3 3-3-16,-1 4 5 0,-5 3 0 15,-4 5-2-15,1 4 0 0,-7 0 1 16,0 1 3-16,-2 11-1 0,0 4-1 0,0 5 2 16,0 2 2-16,0 1 6 0,0 2-11 15,0-1 7-15,0 4 1 0,-2-1-5 16,2-4 3-16,0 0-5 0,0-6 1 15,0-4 0-15,6-3-3 0,2-6 2 16,0-3-6-16,3-2-8 0,3 0-7 0,1-7-15 16,3-8-19-16,1-4-15 15,-2-5-74-15,-7 1-99 0</inkml:trace>
  <inkml:trace contextRef="#ctx0" brushRef="#br0" timeOffset="681.03">5174 5358 33 0,'-6'5'249'0,"4"-5"-200"0,-2 0 9 16,4 0 0-16,0 0-33 0,6-1-13 0,10-9 4 15,3-2 0-15,4 0-12 0,4-1-2 16,-1-3 1-16,5 1 0 0,-2-1 0 16,4 0 3-16,-2 2 8 0,-2 1-3 15,-6 4-6-15,-4 3-4 0,-9 2 2 16,-2 3-4-16,3-1 1 0,-11 1 2 0,4 0-3 15,-2 1 0-15,-2 0-6 0,0 0-7 16,0 0-5-16,-6 5-14 0,-3 2-27 16,5-3-36-16,-2-1-39 15</inkml:trace>
  <inkml:trace contextRef="#ctx0" brushRef="#br0" timeOffset="905.05">5445 5307 42 0,'0'18'279'16,"0"0"-222"-16,0 7-5 0,-8 3 51 15,-3 0-56-15,3 2-11 0,-2 2-2 16,3 2 1-16,-3-5-16 0,8 0-5 16,-2-5-4-16,0-3-6 15,4-4 0-15,0-3-4 0,0-1 0 0,0-2-1 16,0-2 2-16,6-2-8 0,2-3-5 15,0-3-8-15,1-1-3 0,1 0-17 16,0-5-11-16,5-5-36 0,-3-5-38 16,-3 0-59-16</inkml:trace>
  <inkml:trace contextRef="#ctx0" brushRef="#br0" timeOffset="1273.07">5734 5306 16 0,'4'2'83'0,"-4"-1"102"16,0 1-127-16,0 0 8 0,0 5 0 16,-4 2-20-16,-4 3-5 0,4 5-7 15,0 2-12-15,-5 5-3 0,5 0 0 16,-2 0 0-16,6-3-7 0,-2-1-5 15,2 0-3-15,0-3 0 0,0-1 6 16,0-5-8-16,0-4-1 0,0 0-2 0,2-5 1 16,0 1 0-16,2-3-3 0,-2 0-7 15,5 0-4-15,-3-2-6 0,4-6-12 16,-4-2-8-16,0-3-22 0,0 1-36 15,-4-5-48-15,0 1-119 0</inkml:trace>
  <inkml:trace contextRef="#ctx0" brushRef="#br0" timeOffset="1515.08">5711 5260 56 0,'7'3'249'0,"1"-3"-221"15,-4 0 13-15,6 0 32 0,1 0-32 16,5 0-6-16,1-1-5 0,-1-4-8 15,5-3-3-15,4 3-10 0,-2-1 0 0,-3 0 2 16,-1 2-10-16,-3 1 3 0,-1 1-3 16,-5 0-2-16,-2 2 0 15,-3 0-4-15,-1 0-7 0,-2 0-3 16,-2 0-8-16,0 0-7 0,0 4-10 15,0 2-13-15,0-1-11 0,-2 3-19 0,-7-4-34 16,-1 0-60-16</inkml:trace>
  <inkml:trace contextRef="#ctx0" brushRef="#br0" timeOffset="1740.09">5734 5509 56 0,'8'2'11'16,"3"-2"142"-16,-3 0-102 0,4 0-11 0,-1-4 20 15,1-1-28-15,5 0-6 0,-1-2-8 16,1 1 5-16,6-3-11 0,-3 0-4 16,5 2 3-16,-4-3 0 0,1 3-4 15,-5 2 0-15,-7 2-4 0,-1 2-4 16,-9-1-6-16,0 2-5 0,0 0-28 0,0 0-40 15,-9 6-30-15,-1 1-118 0</inkml:trace>
  <inkml:trace contextRef="#ctx0" brushRef="#br0" timeOffset="1900.1">5811 5589 70 0,'-4'10'8'15,"4"-3"224"-15,0-1-174 0,0-1-4 16,0 1 4-16,6-3-12 0,2-2-15 16,4 0-6-16,1-1-5 0,3 0-7 15,1 0-6-15,1-2-6 0,1-7 3 0,2 3-4 16,-1-4-4-16,-1-1-5 0,4-1-18 15,-5-3-25-15,5-3-60 0,-6-3-71 16</inkml:trace>
  <inkml:trace contextRef="#ctx0" brushRef="#br0" timeOffset="2165.12">6280 5240 53 0,'0'0'234'0,"0"4"-180"0,0 5-18 0,-6 3 34 15,-5 5-22-15,1 2-9 0,0 3-9 16,-1 3-11-16,3-2 6 0,4-2-11 15,2-3-5-15,2-3-5 0,0 4-4 16,0-3 6-16,0-1 7 0,0-5-10 16,6-2-2-16,2-1 1 0,5-1-1 15,1-1-1-15,3-2 0 0,-1-1 0 16,1-2 0-16,-1 0 0 0,3 0-5 15,-2 0 2-15,1-2-6 0,-3-1-8 16,-3-2-13-16,-2 1 5 0,-1-1-22 16,-1 0-25-16,-4 0-12 0,-4 2-59 0</inkml:trace>
  <inkml:trace contextRef="#ctx0" brushRef="#br0" timeOffset="2909.16">4558 6149 60 0,'0'1'0'15,"0"0"4"-15,0-1 159 0,0 0-105 16,0 0-28-16,0 0 25 0,0 0-11 0,0-2-12 15,0 0-7-15,0 0-1 0,0 0-6 16,0 0-5-16,0 2-1 0,4-1 0 16,-2-2 1-16,0 2-3 0,2-1 0 15,-2 1 3-15,3 0-3 0,-1 1 0 16,2-3-2-16,2 2 2 0,3 0-3 0,-1-1 0 15,8 0-2-15,7 0 2 0,2-3-3 16,6 0-1-16,9-2 0 0,7 1 0 16,7-2-3-16,12-2 1 15,9 0 0-15,5-1 0 0,9-2 2 0,2 2-3 16,2-1-1-16,-2 2 2 0,-2 2-1 15,-4 3 0-15,-4 4-2 0,-7 1 2 16,1 0 1-16,-7 0 0 0,-8 0-4 16,-4 0 3-16,-10 0 2 0,-7 0-2 15,-4-1 0-15,-6-4 1 0,-6-4 1 16,-4 4-2-16,-9 0 1 0,-4 2 1 0,-4 2 0 15,-4 0 3-15,3 1 2 0,-3-1 6 16,0 0-3-16,0-2-4 0,0 0-4 16,-9 1 1-16,-1-1-2 15,0 3-3-15,-1 0-5 0,3 0-3 0,-2 0-7 16,3 0-10-16,3 1-21 0,0 4-21 15,0 0-47-15,-2-1-123 0</inkml:trace>
  <inkml:trace contextRef="#ctx0" brushRef="#br0" timeOffset="59670.41">14652 16308 93 0,'0'0'99'0,"0"0"-56"0,0 0 0 0,-2-4 0 16,0 2-8-16,-3-1-2 0,3 2-8 15,0-1-1-15,0 0 0 0,2 1-5 16,-2 0 1-16,0 1-2 0,-2-1 3 15,4 1-4-15,-2-2-4 0,0 2 1 16,2-1-1-16,0 0 0 0,0-2-4 16,0-4-5-16,2-5 1 0,10-11-5 0,7-9 0 15,6-8 3-15,6-5 0 16,2-4 1-16,2-2 1 0,2-4 1 15,0 0 1-15,-4 1-2 0,1 4-2 0,-8 6 1 16,-1 5 0-16,-6 7 1 0,-3 4-3 16,-1 6 0-16,-9 3 3 0,0 5-6 15,-2 5 2-15,-4 4 2 0,0 4-1 16,0 1 0-16,0 0-2 0,0 0 0 15,2 0-4-15,-2 8-2 0,3 10 7 0,-1 7 0 16,2 6 0-16,0 3-1 16,0 6-1-16,4-2 2 0,1 4-2 15,-1 2 2-15,-2 2-2 0,-2 4 2 16,4 2-2-16,-3-3 1 0,-1-1 1 0,-4-4-2 15,0-3 2-15,0-5-2 0,0-5 1 16,-7-5 0-16,-1-6 1 0,0-7-2 16,2-6-1-16,-3-3-2 0,-3-4-1 15,-2 0-4-15,-5-6-3 0,-2-11 3 16,-1-5 0-16,3-4 6 0,-2-3 0 15,3-1 3-15,-3-1 0 0,2 2-1 0,3 1 1 16,6 3 1-16,1 2 0 0,5 6 0 16,4 5 1-16,0 3 0 0,2 5 1 15,11 3-6-15,1 1 3 16,5 0 1-16,3 9 1 0,3 6-3 0,0 0 0 15,4 2 2-15,0 0-2 0,-2 0-1 16,6 1-10-16,0-2-10 0,0-2-17 16,2-1-21-16,-2-6-26 0,-2-7-105 15,0 0-13-15</inkml:trace>
  <inkml:trace contextRef="#ctx0" brushRef="#br0" timeOffset="60118.43">15772 15945 146 0,'2'-1'190'15,"-2"1"-151"-15,0 1-38 0,0 13 25 16,0 6 13-16,-4 3-16 0,0 6 0 16,0 0 2-16,0-1-5 0,0 2-2 15,-3-2 3-15,-1-1-8 0,0-2 1 0,0-6 1 16,-1-3 0-16,3-3-2 0,0-5-2 15,0-5-1-15,-1-3 2 0,-1 0 3 16,2-8-7-16,2-9-1 16,-4-6 0-16,6-7-4 0,-1-4 0 0,3-9-2 15,0-1 2-15,0-4 0 0,3-7-3 16,3-2 0-16,4-4-2 0,5 1 2 15,3 4 2-15,3 11-3 0,2 8 2 16,-3 11-1-16,1 9-2 0,2 7 0 16,-3 7 1-16,3 3 0 0,2 6 0 0,-5 11-1 15,1 5-2-15,-4 3-2 0,-3 3-2 16,-1 1 4-16,-5-2 2 0,-6 2 1 15,-2-3-1-15,0 0 3 0,0-1 0 16,0-1 0-16,-8-2-1 0,-3 0 2 16,-3-6-2-16,3 1 2 0,-1-2-2 15,0-5 0-15,1 0 1 0,3-3 0 16,0-2-1-16,0-1-4 0,3-2-10 15,5-1-17-15,0-1-15 0,0 4-20 16,0-2-10-16,0-2-61 0,0 0-98 0</inkml:trace>
  <inkml:trace contextRef="#ctx0" brushRef="#br0" timeOffset="60475.45">16709 15720 93 0,'12'-14'189'0,"-2"-3"-143"0,-4 5-6 16,1-2 14-16,-5 3-8 0,-2 1 0 15,0 2-8-15,0-1-6 0,-11 2-8 16,-1 3-4-16,-2 1-1 0,-7 3-8 15,-2 0 2-15,-6 4-2 0,0 9 0 16,-6 6 0-16,-6 7 2 0,-1 9-3 16,-1 4-1-16,0 6 5 0,1 4 3 15,9 0-4-15,8-1-3 0,11-3-3 16,8-3-5-16,6-4 0 0,4-3-2 15,14-5-1-15,7-3 3 0,4-6 0 0,13-5-3 16,3-6 1-16,7-9 2 0,8-1-4 16,0 0-9-16,0-8-6 0,-1-5-13 15,-7-2-19-15,-6-2-24 0,-5-1-30 16,-14-3-73-16,-4-4-152 0</inkml:trace>
  <inkml:trace contextRef="#ctx0" brushRef="#br0" timeOffset="61139.49">15491 15202 0 0,'2'-4'1'0,"-2"-3"258"0,0 0-186 15,0 0-4-15,0 2-5 0,0 1-12 16,0 3 2-16,0 1-14 0,-2 0-8 16,-2 0-14-16,-2 6-8 0,-3 7-3 0,1 1-4 15,6 4-1-15,0-1 0 0,2 3-2 16,0-1 0-16,2 3-1 0,8 2 1 15,7-1-1-15,2 1-19 0,5 0-20 16,11 2-15-16,5 1-29 0,3-8 7 16,3-1-214-16</inkml:trace>
  <inkml:trace contextRef="#ctx0" brushRef="#br0" timeOffset="61592.52">17093 15041 61 0,'6'-1'63'15,"0"-1"100"-15,-1 2-131 0,1 0 17 0,0 0 3 16,-2 5-10-16,2 4-4 0,-4 7-5 16,-2 2 4-16,0 4-1 0,0 3-18 15,-4 4-8-15,-4 0-3 0,0 1-5 16,-3 0 0-16,3 0-1 0,0 3-6 15,0 0-24-15,1 2-21 0,3-3-35 0,-6 0-104 16</inkml:trace>
  <inkml:trace contextRef="#ctx0" brushRef="#br0" timeOffset="65207.71">18474 15835 184 0,'-4'0'43'0,"0"0"-6"16,-3 0 13-16,3 0-16 0,-2 0-1 16,4 0-2-16,-4 0-5 0,0 0-5 15,-3 0 1-15,5 0-3 0,-4 0 1 0,2 0-2 16,2 0 2-16,-3 0-5 0,3 0 2 15,0 0-3-15,4 0 1 16,-4 0-4-16,4 0 0 0,0 1-5 16,0-1-2-16,0 0-2 0,4 0-1 0,11 0-1 15,7 0 9-15,11-4 2 0,7-4-7 16,1-5 0-16,7 0 0 0,-1 0 3 15,3-1 0-15,1 2 1 0,1 0-3 16,-2 1 0-16,-9 3-1 0,-8 1-3 16,-6 3 0-16,-11 3-3 0,-1 1 3 0,-7 0-2 15,-4 0 1-15,-2 0 0 0,-2 0 0 16,0 0 2-16,0 0-3 0,0 0 1 15,-2 5-4-15,-6 4-3 16,2 1-7-16,-2 1-5 0,3-3-11 0,5 1-20 16,0 1-21-16,0-3-23 0,0 0-102 15</inkml:trace>
  <inkml:trace contextRef="#ctx0" brushRef="#br0" timeOffset="67186.84">20237 14999 10 0,'0'-4'-2'0,"2"-3"189"0,-2 1-148 0,0 1 9 15,0 0 2-15,-8 2-11 0,6-3-5 16,-4 2-7-16,2 1 0 0,-3 0-6 16,3 3 0-16,2 0-3 15,0 0-5-15,0 3-7 0,-2 12-3 0,4 4 1 16,-2 6 1-16,2 4 0 0,0 3-2 0,0 1 2 15,0 3-2-15,2 1 0 16,4 0 0-16,-4 0-3 0,2-1 2 16,-2-4-2-16,-2-5 8 0,2-7-2 15,3-9-4-15,-3-2-2 0,0-3 0 0,-2-4 5 16,0-2-3-16,0 0 19 0,0-1 8 15,0-13-9-15,0-9-16 0,0-6-3 16,0-5 1-16,0-3 3 0,0-2 0 16,0-3-1-16,0-3 1 0,0-1 1 15,0-9-7-15,6-7 2 0,2-5-1 0,2-4 2 16,1 5-2-16,5 6-1 0,3 8 0 15,2 11 1-15,1 8 0 16,1 7 0-16,0 9-2 0,0 7 0 16,-1 5-3-16,-5 5-1 0,-1 0 1 0,-5 2 2 15,-5 13 1-15,-2 4-2 0,-4 4 3 16,0 1 2-16,-6 1 0 0,-9 4-1 15,-3-1 1-15,-5 1-1 0,2 1 0 16,1-1 0-16,1-1 1 0,0-2 0 16,5-4-1-16,4-2-1 0,-3-1 2 0,7-1-13 15,0 0-14-15,6 1-10 0,0-1-20 16,0 0-25-16,0-6-68 0,4-4-130 15</inkml:trace>
  <inkml:trace contextRef="#ctx0" brushRef="#br0" timeOffset="68220.89">20713 15215 37 0,'0'1'91'0,"0"-1"-56"15,0 0-13-15,0 0 6 0,0 0 13 16,2 0 4-16,4 0-11 0,0-1 15 15,2-7-8-15,5-4-12 0,-1-2-4 16,0-5 0-16,1 0-4 0,-1-4 0 16,-1 0-2-16,-7 0-3 0,0-1-3 15,-4 2-2-15,0-3 2 0,-2 2-2 16,-8 4-7-16,-5 5-1 0,1 7 1 15,-5 5-1-15,2 2-1 0,-3 10-4 0,-3 13 2 16,2 4 0-16,3 7-2 0,5 3 0 16,3-1 3-16,6 3-1 15,4 0-1-15,0-2-1 0,14 0 2 16,5-7 0-16,8-1-5 0,2-6 2 0,2-5 3 15,6-6 1-15,0-4-1 0,2-8 0 16,-1 0 1-16,-3 0 0 0,-2-14-1 16,0-2 1-16,-4-1 1 0,-4-3-1 15,-3-1 0-15,-3 1-2 0,-4 0 5 16,-3 3 1-16,-2 1-1 0,-4 2-1 0,-3 3 2 15,-3 2 1-15,0 3-4 0,0 2 1 16,0 1-1-16,0 3 1 0,0 0-2 16,0 0-2-16,0 0-2 15,2 2-3-15,-2 7 4 0,2 4 2 0,-2 4 1 16,0-2 0-16,2 0-2 0,-2-1 1 15,2-1 1-15,-2-3-1 0,0-2-1 16,0-3 2-16,0-2 0 0,0-2 0 16,0-1 0-16,0 0 2 0,0 0 3 15,0-8-5-15,0-5-2 0,0-3-1 0,0-2 3 16,4 0-2-16,4-1 3 0,3 3-4 15,1-1 1-15,2 3-3 0,3 1-2 16,-1 0-7-16,1 1 0 0,0 2-1 16,-1 3 2-16,1-2-1 0,1 2 0 15,-1 0 2-15,-3 1 0 0,3 1 0 16,-5-2 6-16,-2 2 0 0,-3 0 4 0,-1 3 1 15,-6 0 1-15,0 0 5 16,0 1-2-16,0-3 1 0,-4 2-1 16,-2 0 4-16,-3 1-1 0,1-1 1 15,0 1-1-15,4 1-1 0,-1 0-5 0,3 0 1 16,2 0 0-16,0 0-4 0,0 3-2 15,2 6 2-15,7 0 2 0,-1 2 0 16,4 0-2-16,3 2 2 0,-1 1 0 16,3 0 0-16,2 2-1 0,-5 2 1 15,0 1 1-15,-3 0-1 0,-3 1 0 0,-2 0 0 16,-6 0 2-16,0 0 0 15,0-1-2-15,-4-1 2 0,-6-1 0 16,-3-2 5-16,-1 1 0 0,2-4-1 16,-3-1-2-16,5-3 1 0,1-4-5 0,3 0 0 15,4-3 1-15,2-1 0 0,0 0-8 16,0 0-12-16,0 0-18 0,11-4 1 15,3-6-18-15,5-3-28 0,1-2-72 16,3-5-36-16</inkml:trace>
  <inkml:trace contextRef="#ctx0" brushRef="#br0" timeOffset="68564.92">21754 15119 66 0,'2'-7'66'16,"1"-2"132"-16,-3 0-154 0,0 3 9 0,-9 1-12 16,-3 3-8-16,-3 2-6 0,3 0-9 15,0 0-5-15,-3 5-3 0,7 9-4 16,4 1-4-16,0 3-2 0,4 2 1 15,0 3 0-15,8 0-1 0,8-1 0 16,3 0 2-16,6-3-2 0,2-5 0 0,0-1 0 16,1-6 2-16,-1-3-2 0,-2-3 0 15,-2-1 0-15,-5 0 2 16,-1-7 1-16,0-4-2 0,-7-3 4 15,-2-5 3-15,-2-2 6 0,-6-1-2 0,0-2 3 16,0 3-4-16,-12-2-2 0,-3 1-4 16,-3 1 0-16,-5-1 1 0,0 3-4 15,1 0-2-15,1 3 1 0,7 5 0 16,1 3 0-16,7 7-1 0,4 1-1 15,2 0-2-15,0 5-14 0,0 8 0 0,4 2-9 16,6-2-10-16,5 1-9 0,3-1-17 16,1-1-27-16,-2-5-70 15,1-4-51-15</inkml:trace>
  <inkml:trace contextRef="#ctx0" brushRef="#br0" timeOffset="68875.92">22172 15067 51 0,'4'0'175'0,"-4"0"-66"15,2 2-84-15,-2 2 0 0,0 3 14 16,0 1 9-16,0 0-17 0,-4 2-8 15,4 0-3-15,-2 0-4 0,2-3-5 0,0-1-6 16,0-2-1-16,10-3-3 0,7-1 1 16,1 0 2-16,7-3 1 15,2-8-3-15,0-2 0 0,-2 2-4 16,-5 1 0-16,-5 5-2 0,-5 2 4 0,-4 0-1 15,-1 3 0-15,-1 0 1 0,-4 0-1 16,2 0 0-16,-2 0 1 0,0 5 3 16,0 3 2-16,0 3-3 0,0 2 4 15,-4 2 1-15,-3 0-4 0,5 0 0 16,-4 0-1-16,4-1 0 0,2-1-1 0,0-2-2 15,0 0 0-15,6-4-2 0,7-1-13 16,1-2-10-16,5-4-15 0,1 0 4 16,7 0-24-16,0-8-26 15,0-6-70-15,-2-1-32 0</inkml:trace>
  <inkml:trace contextRef="#ctx0" brushRef="#br0" timeOffset="69299.95">22716 15070 64 0,'-7'-2'124'15,"-3"-2"39"-15,-6 1-127 0,-1 3 13 0,-2 0-17 16,-5 1-1-16,3 11 2 0,-2 3-7 15,7-1-7-15,7 2-6 0,3-2-5 16,6-2-8-16,0 2-1 0,4-4 1 16,5-1 1-16,3-1-2 0,2-1-8 15,5 0-4-15,-2 0-1 0,-1 0-4 16,1 1-11-16,-1-1 8 0,-5 1 0 15,1 0 7-15,-2 1 2 0,1-3-2 16,-1 1-5-16,-2-2 3 0,3 0 13 16,-5-1-3-16,0 0-1 0,-4-3 1 0,2 0 5 15,0 1 6-15,0-1 0 0,3-1-1 16,3 0 5-16,4-12 8 0,7-7-6 15,2-5-10-15,4-4 2 0,-3-7 2 16,3-2 1-16,-4-3-5 0,-4-7 3 16,-1-1 13-16,-7-10-5 0,1-1 9 15,-6-1-17-15,-2 2-1 0,-4 9 3 16,0 9 4-16,0 15 13 0,0 11 7 15,0 11-3-15,0 3 3 0,-8 12-11 16,-2 18-12-16,-3 12 5 0,-1 12-2 16,-1 7-4-16,5 8-2 0,4-1-4 0,2 2 0 15,4-3-1-15,2-5-19 0,19-3-25 16,12-8-14-16,12-13-32 0,9-12-86 15,6-8-89-15</inkml:trace>
  <inkml:trace contextRef="#ctx0" brushRef="#br0" timeOffset="69907.98">24318 14739 9 0,'16'-10'228'16,"-10"-1"-158"-16,-4 8-13 0,0 1 1 0,-2 2-12 15,0 0-1-15,-2 3-10 0,-12 15-18 16,-3 7-8-16,-1 9 11 0,-3 5-4 16,-2 7 1-16,3 6-3 15,-5 3-3-15,-2 1 4 0,4-3 2 0,3-3-6 16,3-3-6-16,9-4-1 0,2-3-2 15,6-4-2-15,0-3-1 0,6-6 2 16,8-5-5-16,7-5-7 0,4-8-7 16,4-5-14-16,10-4-4 0,2 0-6 15,7-14-12-15,4-4 0 0,-1-3-30 16,-7-3-83-16,-9 0-37 0</inkml:trace>
  <inkml:trace contextRef="#ctx0" brushRef="#br0" timeOffset="70250">24665 15173 46 0,'0'-11'61'15,"0"-1"146"-15,-2 2-158 0,-4 2 0 0,-7 2-10 16,-1 1-5-16,-5 3-4 0,-2 2 0 15,-1 0-5-15,1 1 3 0,0 11-10 16,5 3-2-16,3 2-1 0,3 3-10 16,4 0 1-16,6 1-2 0,0 2-1 15,6-1-2-15,11-1 0 0,3-3 2 0,5-5-2 16,6-2-1-16,0-5 1 0,2-3 1 15,0-3-3-15,-2 0 1 0,-2-4 3 16,-2-10-1-16,-2-3-1 0,-2-3 0 16,-3-1 1-16,-3-2 2 0,-7 2-2 15,-8-1 3-15,-2 0 3 0,0 1 2 16,-10-3-5-16,-9 2-1 0,1-3-1 15,-7 3 0-15,-4 1-2 0,0 1-2 16,-4 8 2-16,2 7 0 0,0 5-1 16,4 0-1-16,8 13 0 0,5 1 1 0,4 2-3 15,6 2 2-15,4 3-12 0,0-1-7 16,2 4-12-16,10-2-7 0,5 0-10 15,3-1-24-15,3-7-35 0,0-4-131 16,-3-6 90-16</inkml:trace>
  <inkml:trace contextRef="#ctx0" brushRef="#br0" timeOffset="71181.07">25062 15067 247 0,'4'-2'155'0,"-4"2"-117"16,0 0-11-16,0 0 1 0,0 0 6 15,0 7 3-15,-2 4-6 0,-4 3-6 16,2 1-1-16,1-1-5 0,1 2-3 0,2-3-2 16,0-1-3-16,0-1-1 15,0-3-3-15,9-3-3 0,-1-1-2 16,6-4 2-16,5 0 1 0,2-4-2 15,3-9-1-15,3-2 0 0,0-3-1 0,-4 3-3 16,-2 1 0-16,-3 3 3 0,-5 2-1 16,-1 4 0-16,-4 0-1 0,-4 5 2 15,-4 0-1-15,0 0-2 0,0 0 0 16,0 0-2-16,0 7 8 0,0 4-4 15,0 1 1-15,-2 1 0 0,0 0 0 16,2-2-1-16,0 1-2 0,0-2 2 0,6-4 1 16,7-1-3-16,3-5-1 15,7 0-2-15,4-3 0 0,2-9-6 16,-2-4 1-16,-2 0-1 0,-5 3 8 15,-3 0 1-15,-7 2 0 0,-4 4 3 0,-1 2 0 16,-5 5-1-16,0 0 1 0,0 0 2 16,0 0 1-16,0 0-1 0,-3 0 1 15,-5 6 0-15,-2 7-2 0,2 4 2 16,-1 0-3-16,3 0 1 0,2-1-2 15,2-1-1-15,2 1 0 0,0-2-7 0,2-3-8 16,10-4-15-16,3-2-12 0,8-5-4 16,-1 0-4-16,7-5 5 15,0-6-16-15,-2-2 10 0,-4 0 21 16,-5 2 17-16,-3 0 9 0,-5 3 9 0,1-2 11 15,-7 4 11-15,0 2-4 0,-4 1-1 16,2 3 1-16,-2 0-9 0,2 0-5 16,-2 0-2-16,0 12 14 0,0 5-8 15,0 5-4-15,0 5-3 0,0 7-4 16,-2 6-1-16,-4 7 3 0,0 6-1 0,-3 5 0 15,1 3-4-15,2-1 4 0,4-2-1 16,-4-4-1-16,3-6 0 0,1-6 1 16,-2-7 11-16,2-8-3 15,-2-8 10-15,0-9-7 0,4-5 0 0,-2-5 6 16,0 0 10-16,-2-1-2 0,-1-12-16 15,1-7-6-15,-2-7-2 0,4-5 3 16,0-2-3-16,2-4 1 0,0-2 1 16,0-6 1-16,0-4-4 0,0-7 2 15,10-5-3-15,7-5-2 0,4-7 2 0,1-3-3 16,5 0-16-16,6 3-6 0,0 7 0 15,2 11 1-15,-1 13 13 0,-3 13 6 16,-3 8 2-16,-5 6 2 0,-4 5-1 16,-5 4 1-16,-3 5 2 0,-7 2 0 15,-4 0 0-15,0 2 7 0,0 13 9 16,-8 4-2-16,-7 4-5 0,-6 2-1 15,3 6 1-15,-3 2 0 0,-2-1-1 16,-1 0-3-16,1-1-1 0,2-3-2 16,3-2-2-16,3-2 0 0,7-2-1 0,2-1-1 15,4-4 0-15,2 1-12 0,0-4-11 16,8-3-12-16,4-1-18 0,7-6-14 15,-5-4-50-15,3 0-126 0,-1-12 148 16</inkml:trace>
  <inkml:trace contextRef="#ctx0" brushRef="#br0" timeOffset="72485.14">26122 15001 92 0,'0'-1'233'0,"-4"-2"-152"0,-4 3-44 16,4 0 12-16,-7 5-13 0,-3 12-6 15,-3 2 6-15,3 5-7 0,1 2-2 16,-1 1-5-16,4 1-7 0,3-2-1 16,5-3-4-16,2-3-8 0,0-3 1 15,11-3 0-15,3-6-1 0,3-2-2 16,3-6 1-16,5 0 1 0,4-5 0 15,0-10-4-15,0-2-4 0,-6 0 4 16,-3 1 0-16,-5 1-5 0,-7 0 5 0,0 5 3 16,-6 1-1-16,1 4-1 0,-3 1 1 15,0 3 1-15,0 0 0 0,0 1-1 16,0 0-2-16,0 0-2 0,0 3 0 15,-3 8 0-15,1 1 1 0,2-1-1 16,0 0 0-16,0-2-4 0,7-3-3 0,-1-1 8 16,2-1-3-16,7-4 1 15,-1 0 4-15,5 0 3 0,3-3-3 16,-1-7-5-16,0-7 4 0,-3-1-2 15,3-4 2-15,-4-1-2 0,-5-3 0 0,-2-4 4 16,-4-3 0-16,1-4-3 0,-7-3 3 16,2-5 0-16,0-2 1 0,-2-3-4 15,2-2 2-15,-2 0 0 0,4 0-11 16,0 7 0-16,0 8 5 0,0 10 6 15,1 10 1-15,-5 9-1 0,2 2 1 0,0 5 1 16,-2 1-4-16,0 0-1 0,0 0 0 16,0 0 1-16,0 2 3 15,0 8 0-15,0-1 1 0,0 0 0 16,0 0-1-16,-4 2-1 0,1-2 2 0,1 1 0 15,0 0-1-15,0-3-1 0,2 2 1 16,0-1 1-16,-2 0 1 0,0 2 0 16,0 2 1-16,0 1 3 0,-2 2-1 15,2-1-3-15,-2 1-2 0,4 1 3 16,0 0-1-16,0 2-1 0,0 2-1 15,0 2 3-15,-4 3 0 0,1-1-1 0,-1 4 3 16,2 0-2-16,-2 0-1 0,4-1 5 16,0 2-1-16,-2-1 0 15,0-1 2-15,0-2-6 0,0-1 2 16,2 1-1-16,-2 0 0 0,2-1-3 0,0-1 6 15,0-1-4-15,0-2-1 0,0-1 0 16,0-5 0-16,2-2 1 0,0-5-2 16,0-5 0-16,0-1 1 0,0-1-1 15,4-1 4-15,3-11-1 0,-1-5-1 16,0 0-1-16,0-5-2 0,-1-1-2 0,-1-2 2 15,2 0 1-15,-2 0-2 0,0 0-2 16,1 4 3-16,-5 0-2 0,2 5 1 16,-2 3 0-16,2 4 2 15,-2 1 0-15,0 4-1 0,0 2-2 0,0-1 2 16,0 1 1-16,0 2-4 0,-2 0-1 15,5 0 2-15,-3 1 2 0,0 5 1 16,4 3-1-16,-4-2 1 0,2 1 1 16,0 1-2-16,3 0 1 0,-1 0 1 15,2 0-1-15,4-2-1 0,3-2 1 0,8-1 2 16,1-1-3-16,3-3 3 0,-2 0-2 15,2 0-2-15,-2-4 3 0,6-6 0 16,-2-4-1-16,0-4 1 0,-5-5 0 16,-1 1 0-16,-6-3-1 0,-5 0 1 15,-6 0 0-15,-6-1 0 0,0 5 0 16,-2 1 1-16,-10 6 0 0,-7 4-2 15,1 3 1-15,-3 6-2 0,0 1 3 16,3 0 0-16,1 12-1 0,5 5 1 16,-1 6-2-16,7 0-1 0,2 3 0 0,4 1 2 15,0-2-1-15,6-1-2 0,7-3 2 16,3-4 1-16,3-1-1 0,1-4 0 15,5-4 1-15,6-2 0 0,6-4 8 16,3-1-6-16,-5 0-3 0,-2-1 0 16,-6 3 1-16,-4-1-1 0,-3 1 0 15,-3 1 2-15,-1 4 0 0,-9 1-1 16,-7 4 0-16,0 1 1 0,-13 2 3 15,-1-1-2-15,-3-1-1 0,3-3-2 16,5-3 2-16,1-3-1 0,6-4 0 0,-2-1 2 16,2 0 2-16,2-1-5 0,0-11 0 15,10-5-3-15,7-2 1 0,-1-6 0 16,5 1-1-16,-2 0 3 0,1-3 0 15,-1 4-2-15,-1 2 2 0,5 2 0 16,-2 2-2-16,2 1-1 0,1 2-4 16,1 4-3-16,-4 5 1 0,2 1-20 15,-1 2-10-15,5-1-15 0,-2-1-24 16,0-4-102-16,-2-2-59 0</inkml:trace>
  <inkml:trace contextRef="#ctx0" brushRef="#br0" timeOffset="147649.44">20037 14088 13 0,'0'-2'101'0,"0"-3"-40"15,0-1-20-15,0 1 11 0,0-2-19 16,-2 2-2-16,-1-1 0 0,-1 3-7 16,0-1 1-16,2 1-10 0,-2 1-1 15,0-1 0-15,0 1-1 16,2 1 2-16,0-2-3 0,0 2 0 0,-3-1-4 15,3 2 3-15,-4 0-4 0,2 0-2 16,-2 0 1-16,-2 0-2 0,-1 2 3 16,1 6-1-16,-4 2-2 0,-3 3 1 15,-3 4 3-15,-5 3-1 0,-2 3 6 16,0 1-2-16,7 0 0 0,3 0-6 0,5-3-2 15,8-2 0-15,2 2-2 0,0-4-1 16,0 1 0-16,10 0 2 0,4-1-8 16,11 0-12-16,4-3-16 0,11 0-21 15,5-8-32-15,7-3-86 0</inkml:trace>
  <inkml:trace contextRef="#ctx0" brushRef="#br0" timeOffset="148941.51">27681 14000 53 0,'4'0'6'0,"2"0"148"15,-2 0-125-15,0 0 0 0,3 0 16 0,-5 0-14 16,6 3-5-16,-2 1 0 0,2 4-3 15,-1 1-4-15,1-2-1 16,-2 4-4-16,2-1 0 0,-6 2-5 16,5 0 1-16,-5 0 2 0,0 3-7 0,-2-1 0 15,0 0 0-15,0 2-2 0,-6 2 0 16,-5 1-2-16,-1 4 0 0,-3 1-3 15,1 1-19-15,-1 4-24 0,3-1-18 16,4 1-59-16,2-6-88 0</inkml:trace>
  <inkml:trace contextRef="#ctx0" brushRef="#br0" timeOffset="159846.14">19898 16956 42 0,'0'0'39'0,"0"-1"87"16,-4-4-66-16,-4 0-12 15,1 1 5-15,-1 1-9 0,4-1-12 16,-2 2-5-16,6 0 2 0,-4 0-6 0,2 1-2 15,0-2 0-15,0 2-2 0,-1 0-1 16,-1 0-2-16,4 1 0 0,-4 0-1 16,2 0 0-16,0 0-7 0,2 0 2 15,-2 0-4-15,2 0 0 0,0 0-2 16,0 0-4-16,-2 8 5 0,2 5 2 15,0 2-3-15,0 5 1 0,0 2 0 0,0 1-2 16,0 3 0-16,0 4 2 0,0-1 1 16,0 3-2-16,0 0 0 15,0 5-5-15,-2 0 6 0,-4 1 1 16,-1-3-5-16,1-4 0 0,2-2 0 0,0-5 0 15,2-2 0-15,0-5-1 0,2-4 1 16,0-3 1-16,0-2-2 0,0-6 0 16,-2 0 1-16,2-2-2 0,0 0-7 15,0 0-5-15,0 0-7 0,0-8-7 16,8-6-18-16,4-5-7 0,1 0-15 0,-1-4-29 15,-3-2-99-15,-1 0-27 0</inkml:trace>
  <inkml:trace contextRef="#ctx0" brushRef="#br0" timeOffset="160771.19">20202 17029 171 0,'0'-5'38'0,"0"3"9"16,0-1-4-16,0 0-3 0,0 3-4 15,0-1-10-15,0 1-3 0,0 0-3 16,0 0 3-16,0 0-10 0,0 0-1 15,0 0-4-15,0 8 3 0,0 6 7 16,0 6-5-16,-2 3-2 0,0 3 0 0,0 1-5 16,0 3 3-16,0 1-1 0,0 1 0 15,0 1-6-15,-3 0 1 0,-1-1 9 16,2-3-2-16,2-4-9 0,-2-5 1 15,4-6 1-15,-2-2 1 0,2-7-4 16,0-3 0-16,-2-1 3 0,2-1 5 16,0-2 5-16,-2-13-5 0,0-8-6 15,2-6-1-15,0-4-1 0,0-3 0 16,0-2 4-16,0-3-1 0,4-3-5 15,0-3 2-15,4-3 2 0,2 1-1 16,1 2-2-16,3 5 0 0,3 2 2 0,-1 6 0 16,5 7-2-16,-4 3-1 0,1 10-10 15,1 6 20-15,-3 4-5 0,3 4-5 16,-5 0 1-16,-1 14 1 0,-7 3-1 15,0 4 1-15,-4 2 10 0,-2-3-15 16,0 1 5-16,0-3-2 0,-12 1 2 16,-1 0 1-16,1 1-1 0,-5 1-1 15,3 0 2-15,0-3 0 0,1 0-2 16,3-1 1-16,2-3 1 0,1 1-1 15,7-4-1-15,0-3 0 0,0 0 0 0,0-2 2 16,0 0-4-16,11 0-1 0,3-1 1 16,3-2-3-16,1 1 1 0,7-1-7 15,-2 1 9-15,4-1 1 0,2 2-1 16,-7 1-3-16,-1 0 1 0,4 1 3 15,-11 1-2-15,-1 3 2 0,-5 1 2 0,-6 1-1 16,-2 3 1-16,0 0 0 16,-4-1 0-16,-6 3 2 0,-5-1-1 15,-3 1 0-15,1 3 2 0,-6-4 3 16,5 1-4-16,-1-4 2 0,0 2 0 0,1-1 0 15,3-3 1-15,3-4-5 0,2-1 3 16,3-2-3-16,3-1-1 0,2-2-1 16,2 0 2-16,-2-1-9 0,2-1-13 15,0 3-17-15,0-3-4 0,6 0-11 16,3 0-26-16,-3-14-90 0,4-2-54 0</inkml:trace>
  <inkml:trace contextRef="#ctx0" brushRef="#br0" timeOffset="161347.22">20814 16992 70 0,'4'-1'223'0,"-2"-3"-165"0,-2 4-2 15,0 0-10-15,-4 1-13 0,-4 12-7 16,1 3 2-16,-3 1-3 16,6 0-5-16,-4-1-1 0,-1 1-4 15,3-2-3-15,0-2 5 0,4-2-4 0,2-4-8 16,0-3-3-16,0 1 0 0,0-5 0 15,8 0-2-15,0 0 5 0,9-1 0 16,2-11-2-16,-3-4 2 0,3 0-2 16,1-2-3-16,1 0 0 0,4-1 2 15,2 2-1-15,-2 0-2 0,-3 3 0 0,-1 2 3 16,-2 2-1-16,-3 4-2 0,-6 3 0 15,-1 1 2-15,-1 2-2 0,-6 0-1 16,0 4 2-16,-2 8 0 16,0 5 1-16,0 6 0 0,-4 3 0 0,-4 1 1 15,4 2-1-15,-3 0-1 0,5-2-2 16,2-2 5-16,0-4-2 0,2-3-1 15,9-2 0-15,3-4 2 0,1-6-2 16,5-5 1-16,7-1-1 0,4-7 4 16,4-12-1-16,1-3-4 0,-3-2 2 0,-4-1-2 15,-3 4-2-15,-3 4 0 0,-4 3 3 16,-9 5 1-16,-2 4-1 0,1 3-1 15,-9 2-1-15,4 0 1 0,0 0 0 16,-4 5-2-16,2 8 4 0,-2 2 1 16,0 3 0-16,0 2-1 0,0 0 0 15,0 3 5-15,0 0-5 0,6-2-3 16,0 0 3-16,5 1 0 0,3-3-1 15,5 0-10-15,8-2-15 0,2-3-22 16,8-4-29-16,0-10-24 0,-4 0-228 0</inkml:trace>
  <inkml:trace contextRef="#ctx0" brushRef="#br0" timeOffset="162204.26">22877 16948 62 0,'4'6'80'15,"-4"2"9"-15,0 4-48 0,0 5 13 16,0 6-6-16,0 3-12 16,-2 4-6-16,-4 3-4 0,2 2 4 15,-3 1-4-15,3 1-2 0,0-1-6 0,-2-1 6 16,2-5-9-16,0-3-3 0,2-5-2 15,2-5 0-15,-3-7-2 0,-1-6-5 16,4-3 0-16,0-1 1 0,0 0 15 16,0-10 4-16,0-10-17 0,4-9-3 15,5-7 0-15,1-3-1 0,0-3 1 0,5-1 1 16,-5-2 0-16,7-3-3 0,1-2-1 15,-1-1 2-15,8 3-2 0,-5 1-1 16,3 5 0-16,0 5 2 16,-2 7-15-16,-3 12 21 0,-1 7-5 0,-3 9-1 15,-1 2-2-15,-3 5-1 0,-2 11-1 16,-2 8 2-16,3 2 0 0,-5 3 1 15,-4-1 9-15,0 1-17 0,0-4 4 16,0-2 1-16,-6-1 3 0,-7-1 0 16,1 3 0-16,-3-2 0 0,-1 0 0 0,1-1 0 15,-1-2-2-15,1-3-5 0,5-2-7 16,0-5-5-16,3-1-7 15,3-1-6-15,2-3-13 0,2 3-12 0,0-5-26 16,0-2-88-16,0 0-56 0</inkml:trace>
  <inkml:trace contextRef="#ctx0" brushRef="#br0" timeOffset="162501.29">23890 16933 127 0,'0'-8'201'16,"0"-3"-140"-16,-2 2-18 0,-15 1 1 16,-1 2-10-16,-7 0 0 0,-2 5-8 15,-6 1-2-15,-2 0-2 0,-5 9-5 16,-1 8-1-16,0 5 0 0,1 7 4 15,3 6-3-15,2 3-2 0,10 2-5 16,11 3-3-16,8 2-3 0,6-3-3 0,0 2-1 16,12-3 1-16,9-2 1 0,3-4-4 15,12-3 2-15,3-4-9 0,8-6-4 16,5-6-19-16,4-7-9 0,4-6-27 15,-4-3-6-15,-7-20-117 0</inkml:trace>
  <inkml:trace contextRef="#ctx0" brushRef="#br0" timeOffset="163476.34">22554 16519 15 0,'0'0'13'0,"0"0"141"16,0 0-108-16,0-2 7 0,-2-1 5 0,0 1-9 16,0-1-10-16,0 2 1 0,-2 1-11 15,-2 0-7-15,0 1-4 0,-5 8-6 16,3 5-3-16,-4 1-3 0,3 2 0 15,3 0-5-15,2 0-1 0,4 1 2 16,0-1-2-16,6 2-7 0,11 0-19 16,1 1-18-16,5-2-24 0,4-6-77 15,0-2-133-15</inkml:trace>
  <inkml:trace contextRef="#ctx0" brushRef="#br0" timeOffset="164032.37">24318 16363 10 0,'2'6'33'0,"-2"0"56"0,0 1 22 16,0 2-47-16,0 4-3 0,0 2-14 15,-2 2 5-15,-7 3-19 0,3 0-17 16,0-1-11-16,0 3 0 0,-3-2-3 16,5 2-1-16,0 1-2 0,2 4-15 15,2 2-19-15,0 2-39 0,-4-4-120 0</inkml:trace>
  <inkml:trace contextRef="#ctx0" brushRef="#br0" timeOffset="-173852.11">22623 2507 6 0,'2'0'95'16,"-2"0"-56"-16,0 0-11 0,0 0 2 15,0 0 13-15,2 0-7 0,-2 0-8 16,0 0-3-16,2 0-6 0,-2 0-5 16,0-3-3-16,2 1 5 0,-2 0 0 15,0 0-4-15,0 0-1 0,0-1 2 0,0 1-2 16,0 0 1-16,0 1-5 0,0 0 4 15,0 0-1-15,0 1-7 0,2-2 2 16,2 2-1-16,-2-3-2 16,4 1 0-16,-4 1-1 0,7 0-1 0,-1 0 1 15,0 1 1-15,3 0-2 0,1 0 0 16,0-1 0-16,5 0 2 0,1 1-2 15,-1 0-1-15,0-1 1 0,1 0 2 16,-1 0-3-16,1-1 0 0,1 2 2 16,-1 0 0-16,3 0-2 0,-2 0 2 0,-3 0-1 15,-1 0 0-15,1 0 1 0,1 0-3 16,4 0 3-16,-5 0 1 0,1 0-3 15,-1 3 1-15,1-1 0 0,-1-1 1 16,3 2-1-16,-3 0-1 16,3 1 1-16,-5-1 1 0,3-1-1 0,-1 1-1 15,1 0 1-15,-7-1 1 0,5-1-2 16,-3 0 1-16,1 0 0 0,1 0 1 15,-1-1-1-15,1 1-1 0,-2-1 0 16,5 0 3-16,-3 0-3 0,1 0-1 16,-1 0 1-16,3 1 1 0,-5-1-1 0,3 0 0 15,-1 0 0-15,-3 0 1 0,-1 0-4 16,0 0-2-16,-2 0 4 0,3 0 2 15,-1 0-4-15,-2 0 2 0,3 0 1 16,-3 0 1-16,0 0 1 0,3 0-3 16,1 0 1-16,0 0 3 0,5 0-3 15,-7 0-1-15,3 0 3 0,-1 0 0 16,3 0-2-16,-3 1 0 0,2 1 1 15,-1-1 1-15,-1 1-3 0,1-2 1 16,-5 2-2-16,2-1 3 0,1 0-1 0,-1 0-1 16,2 0 3-16,-1-1 0 0,1 1-2 15,-2-1 1-15,-1 0 0 0,1 0 1 16,0 0-1-16,3 0-1 0,-3 0 1 15,5 0 1-15,-3 0-1 0,2 0-1 16,-3 0 1-16,5 0 1 0,1 1-2 16,-5-1 0-16,3 0 2 0,-5 1-1 15,-2 1 0-15,7-1-1 0,-7-1 1 16,-2 0 1-16,0 0-2 0,1 0 0 15,-3 0 2-15,2 0 0 0,2 0-5 0,1 0 0 16,-1 0 3-16,8 1 0 0,-3 0-1 16,3 0 1-16,1 0 1 0,-3 0-1 15,1-1-1-15,-3 0 0 16,7 1 1-16,-3 0 0 0,-1 2 1 0,-1 0-3 15,-3-3 2-15,-1 0 2 0,-2 0-2 0,-2 0-1 16,1 0 3-16,-1 0 0 16,-2 0-1-16,0 0-1 0,2 0 2 15,-2 0 0-15,5 0-1 0,-1 0-1 16,0 0 1-16,5-3 1 0,-1 2-2 0,5-1 1 15,-3 2-1-15,-2 0 1 0,-1 0 0 16,1 0-1-16,1 0 2 0,-3 0-1 16,0 0 0-16,1 0-1 0,-3 0 2 15,2-1 0-15,-2 1-2 0,-1-1 1 16,-1 1 0-16,0 0 1 0,0 0-1 15,0 0-1-15,1-1 2 0,1 1 0 0,0-1-2 16,-4-1 0-16,3 1 2 16,-1 1 0-16,2-1-2 0,2 0 1 15,7 0 0-15,-1 0 2 0,3-1-5 16,6 1 2-16,-5 0 4 0,3 1-4 0,-2 0 0 15,-3 0 1-15,1 0 1 0,0 0-1 16,-3 0-1-16,1 0 0 0,-3 0 2 16,1 0-1-16,-1 0 0 0,1 0-1 15,-1 1 2-15,1 1-1 0,1-2 0 16,-1 0-1-16,3 1 2 0,3 0 0 0,4 0-1 15,-1 0-1-15,1 0 2 0,2-1 0 16,0 0-2-16,0 0 1 16,0 0 1-16,0 0-1 0,0 0-1 15,-3 0 1-15,-3 0 1 0,0 0-1 0,-5 0 0 16,1 0 0-16,-1 0 1 0,-1 0 1 15,-3 0-4-15,1 0 2 0,-3 0 2 16,2 0-2-16,1 0 0 16,-1 0 0-16,7 0 2 0,3 0-1 0,-3 0-1 15,4 0 0-15,-3 0 1 0,-3 0-1 0,2 0 0 16,1 0 0-16,1 0 1 0,-2 0 0 15,-3 0-2-15,-1 0 1 16,-3 0 0-16,2 0 0 0,-1 0 0 16,3 0 0-16,1 0 1 0,-3 0-1 0,5 0 0 15,-2 0-1-15,-3 0 2 0,3 0-1 16,-1 0-1-16,1 0 1 0,1 0 1 15,1 0-1-15,-3 0-1 0,-1 0 1 16,-1 0 1-16,-1 0-1 0,-1 0 0 16,-2 0-1-16,-3 0 2 0,-1 0-2 0,-2-1 1 15,-2 0 1-15,2 0 0 0,0 0-1 16,5 0-1-16,-3-1 1 15,0 2 1-15,2-2-1 0,3 2-1 16,1-1 0-16,2 1 3 0,-3-1-3 0,1 1 0 16,-4-2 1-16,1 0 1 0,-3 2 0 15,2-4-1-15,0 2 0 0,3 0 1 16,3-2 0-16,-3 0-2 0,-3 2 1 15,0 0 2-15,9 0 0 0,5 1 5 16,5 1 1-16,2 0-8 0,-6 0 0 16,-2 0 0-16,-5 0 0 0,3 0 0 0,1 0 1 15,1 0-2-15,0 0 0 16,-1 0 2-16,-3 0-2 0,-3 0 1 0,1 2 0 15,-3-1 1-15,1 1-1 16,1 0-1-16,-1-1 1 0,-1-1 1 0,-2 1-1 16,-3-1 0-16,-1 0 0 0,2 0 2 15,-4 0-2-15,0 0 0 0,5 0 0 16,-5 0 1-16,0 0 0 0,2 0-2 15,-4 0 1-15,4 0 1 0,3 0-1 16,1 0-1-16,2 0 1 0,3 0 1 0,-3-1-1 16,-1-1-1-16,-5 0 2 0,0 2 1 15,-4-2-2-15,4 0 0 0,-2 2-3 16,0-3 6-16,1 1-3 15,1 2-2-15,0-1 2 0,4-1 2 0,-3 2-4 16,1 0 4-16,4 0-2 0,11 0-3 16,4 0 4-16,8 0 1 0,-6 1-5 15,-6 1 3-15,-3-1 0 0,-1 3-2 16,-1-4 1-16,-1 3 1 0,2 0-2 15,-3 0 1-15,-5 1-4 0,-3-2 3 0,-6-1 2 16,2 0-2-16,-2 0-1 0,0 0 3 16,2-1 0-16,-2 1 0 0,0 0 0 15,3 1 3-15,-5-1-2 0,4-1-1 16,-4 0 1-16,4 0 1 0,0 0-2 15,-4 0-1-15,4 0 2 0,-2 0-1 16,0 0 0-16,2 0 1 0,-4 0 2 16,0 0 1-16,0 0 2 0,0 0-6 15,0 0 1-15,0 0 3 0,0 0 0 16,0 0-2-16,0 0-1 0,0 0-1 0,0 0-1 15,0 0 2-15,0 0-1 0,0 0-2 16,0 0-16-16,0 0-38 0,0 0-82 16,-4-5-114-16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15T10:21:18.99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5718 1183 205 0,'0'0'44'0,"-4"0"7"15,-1 0 9-15,3 0-18 0,-4 0-11 0,4 0-2 16,-4-1-7-16,4 1 0 0,0 0 0 16,-2 0-9-16,2 0 3 0,-1 0-3 15,1 0-1-15,-2 0 0 0,4 0 0 16,0 0-4-16,-4 0-2 0,4 0-1 15,0 0-2-15,0 0-1 0,0 1-4 16,4 1 1-16,13 2 3 0,1-3 1 0,9-1 0 16,6 0-2-16,0 0 1 0,7 0-1 15,-1 0-1-15,0 0-1 0,-2 0 3 16,-6 0-1-16,-2 0-3 15,-4 0 4-15,-4 0-2 0,-7 0 0 0,-3 2-1 16,-7 5 0-16,-2 2 1 0,-2 2 1 16,-2 4-1-16,-9 6 1 0,-1 2 2 15,-7 3-2-15,-1 3 0 0,-1 0 0 16,0 3 0-16,-1-2 0 0,1 2-3 15,0-3 2-15,5-2 2 0,5-3 0 0,3-5-4 16,2-2 2-16,4-3 1 0,2-5-2 16,0-1 1-16,0-1-11 0,8-5-16 15,9-2-25-15,1 0-23 0,7-14-35 16,-2-8-160-16</inkml:trace>
  <inkml:trace contextRef="#ctx0" brushRef="#br0" timeOffset="321.01">6501 1168 145 0,'-4'20'216'0,"-11"3"-204"0,-5 6 27 15,-3 3 22-15,-2 3-16 0,-2 0-15 16,5 1-8-16,1-3 2 0,4 0-14 15,1-4 0-15,8 0-5 0,1-4-3 16,3-4-2-16,4-4 2 0,0-3-3 16,15-2 2-16,1-3 0 0,9-1-3 15,6-6 3-15,2-1 1 0,2-1-6 0,0 0-1 16,-1 0-1-16,1-4-5 0,-2-3-4 15,0 2 5-15,2-3 7 0,-4 0-13 16,-2 2 0-16,0 0 10 0,-8 1 5 16,-5-1-11-16,-4 2-18 0,-5 1 6 15,-3 2-13-15,-4-2-18 0,0 2-14 0,0 0-31 16,0-2-22-16,-4 1 39 15</inkml:trace>
  <inkml:trace contextRef="#ctx0" brushRef="#br0" timeOffset="553.03">6675 1406 112 0,'0'22'208'16,"-6"2"-154"-16,-3 3 34 15,1 2-16-15,-2-1-32 0,1 2-9 16,3-1-9-16,0-2-9 0,2-1-6 16,0-2-3-16,4-3-1 0,0 1-3 0,0-5-2 15,0 0-22-15,10-4-34 0,9-4-35 16,1-3-117-16,3-6-42 0</inkml:trace>
  <inkml:trace contextRef="#ctx0" brushRef="#br0" timeOffset="1602.09">7282 1296 39 0,'0'-2'238'0,"0"-1"-180"0,0 2 3 15,0 1-1-15,0 0-9 0,0 0-14 16,0 0-12-16,0 5-10 0,0 12 7 15,0 2 5-15,-8 5-8 0,0 5-4 16,-4 1-1-16,-1 2 4 0,1 2-7 16,-3-2-2-16,7-1-4 0,0-3-3 0,4-4 1 15,-1-4-3-15,5-1 0 0,0-5 0 16,0-2 0-16,5-3-6 15,7-3-16-15,5-4-5 0,1-2-25 16,5 0-15-16,-2-11-31 0,-7-6-145 0</inkml:trace>
  <inkml:trace contextRef="#ctx0" brushRef="#br0" timeOffset="2040.11">7473 1174 10 0,'4'3'374'0,"4"0"-362"0,2 0 19 15,9 2 23-15,0 1-18 0,3 4-10 16,1 3-5-16,4 1-8 0,0 2 0 0,-2 3-4 16,-3 0-3-16,-3 0-5 0,-5 0 0 15,-5-1 1-15,-1 0-1 0,-8-1-1 16,0-3 1-16,-2 2 3 0,-13-1-2 15,-1 1-1-15,-7 1-1 0,2-1-2 16,-3-2 3-16,5-2-2 0,3-3 0 16,5 0 1-16,5-4 0 0,2-3-1 0,4 1-3 15,0-2 0-15,0 1-5 0,12-1 6 16,5 0-2-16,8-1-1 15,-1 0 1-15,3 0 1 0,0 4 2 0,2 1 1 16,-4-2 0-16,0 3 2 0,-3-2-1 16,-3 1 1-16,-4 2-2 0,-7-1 0 15,-2 3 1-15,-2-1 1 0,-4 2 0 16,0 2 0-16,-6 0 7 0,-13 4 1 15,3 1-1-15,-9-1-3 0,6-2 0 0,-1 1-4 16,1-2 0-16,5 1-1 0,-1-2 0 16,5-5 1-16,2 1-2 0,1-4-4 15,7 1-11-15,0-3-15 16,0-1-15-16,4-1-15 0,9 0-32 0,-1-13-115 15</inkml:trace>
  <inkml:trace contextRef="#ctx0" brushRef="#br0" timeOffset="2501.14">8254 1294 23 0,'-2'-5'307'0,"-13"-3"-273"15,-1 3 11-15,-5 4 9 0,-1 1-21 16,-3 0 5-16,6 0-6 0,3 1-9 15,1 10-8-15,3 1-3 0,3 6-5 16,1 1-6-16,6 3 3 0,2 1-3 16,0 1-1-16,4 4 1 0,11 4-1 15,-3 0 0-15,5 4-1 0,1-2 1 0,-3-1-4 16,1 1-5-16,-7-4-5 0,-3-1 4 15,-6-5-1-15,0-2 2 0,-4-6-4 16,-11-4-2-16,1-2 4 16,-5-3 4-16,3-3 1 0,-3-4 8 0,7 0 1 15,1 0 2-15,1-6-3 0,2-4 1 16,1-4 6-16,7 0-4 0,0-3 1 15,0-3-2-15,11-4 1 0,5-3-4 16,11-4-1-16,4-3-1 0,6-1 1 16,7 0-1-16,3 2-1 0,-1-1-1 15,1 3 3-15,-5-1 1 0,-3 3-3 0,-6 1 3 16,-6 2 8-16,-9 3 1 0,-7 4 3 15,-7 2 0-15,-4 2 4 0,0 2-8 16,-10 2-3-16,-7 6 2 0,-8 4-6 16,0 1-3-16,-8 0-2 0,2 0 0 15,2 11-7-15,3 5-22 0,7 1-9 16,4 2-23-16,5-3-91 0</inkml:trace>
  <inkml:trace contextRef="#ctx0" brushRef="#br0" timeOffset="3829.21">10983 1175 84 0,'-2'2'222'0,"2"-2"-172"0,0 0 6 15,0 0-5-15,0 0-25 0,10 0-8 16,6 3 6-16,11 0-6 0,-2 2-6 16,6 1-5-16,-2 4-4 0,2 2-2 15,-2 2 0-15,-2 3 2 0,-9 0-3 16,-1-1 0-16,-9-1-1 0,-6-3 2 15,-2 0-1-15,-2 2 1 0,-14 0 1 16,-3-1 2-16,-4 1-4 0,-1-1 0 16,-3 0 1-16,4 1 0 0,0-1 2 0,7-2-3 15,3 1 0-15,7-4 0 0,4 0-1 16,2 0-3-16,2 0 4 0,15 0 0 15,5-1 0-15,3 1 0 0,4 2-1 16,-2 1 2-16,2 1 0 0,0 0-2 16,-6-2 1-16,-3 1 0 0,-3-2 1 0,-9 0-2 15,-4 0 2-15,-4-1-1 16,0 1 2-16,-12 0 4 0,-9 5 0 15,-6 3-1-15,-8 0 5 0,-4 1 1 16,2-2-1-16,-3 1-3 0,3 0-2 0,6-3-4 16,2 2-2-16,4 0 2 0,5-2-3 15,9-1-9-15,5-2-13 0,6-3-39 16,4-7-25-16,13-1-206 0</inkml:trace>
  <inkml:trace contextRef="#ctx0" brushRef="#br0" timeOffset="4841.26">12101 1018 10 0,'2'0'128'15,"2"0"-30"-15,-2 4-80 0,2 5 51 16,-2 6-7-16,-2 5-18 0,0 6-16 16,0 7 4-16,0 3-8 0,0 7-5 15,-2 4 2-15,-4-1 7 0,0 4-8 0,-2-1-3 16,-1 2 0-16,3-3-7 0,2-3-7 15,-2-3-1-15,4-6-2 0,0-5 3 16,0-4-2-16,2-7-1 16,0-5 0-16,0-6-3 0,0-4-5 0,2-5-12 15,6 0-4-15,6-3 2 0,5-8-9 16,2-2-7-16,-3 0 3 0,5 0 3 15,0-1 13-15,0 1 6 0,-3 1 0 16,1-1-2-16,-5 0 12 0,1 1 4 16,-5 3 1-16,5-1 4 0,-7 2 1 0,1 2 7 15,-5-1-1-15,-2 1 9 0,-2 1 3 16,0 4-5-16,0-2 1 0,-2 3-2 15,0 0-2-15,0 0 0 0,-4 0-9 16,-2 1-5-16,-2 5-2 0,3-1-2 16,-1 3 0-16,4 1 0 0,-4 3 3 15,6 2-3-15,0-1 0 0,0-1 0 16,0 0 2-16,0-1-2 0,6 0 3 15,2-5-2-15,5 0-2 0,3-5 2 16,3-1 1-16,2 0 0 0,1 0 2 0,1-10-2 16,0-2-1-16,-3-2 1 0,3-4 2 15,-8 0-1-15,-1-2-1 0,-6-2 1 16,-1 2 2-16,-5 1-3 0,-2-1 6 15,-4-1 1-15,-11 0 1 0,-4 2-7 16,-3-2-2-16,-1 3 1 0,2 3-2 16,5 4 1-16,3 9-2 0,5 2-4 15,2 0-18-15,0 10-22 0,4-1-25 16,2 1-94-16,0-2-112 0</inkml:trace>
  <inkml:trace contextRef="#ctx0" brushRef="#br0" timeOffset="5458.31">13333 1189 268 0,'-10'-12'95'15,"-3"1"-66"-15,-3 3 24 0,-5 0-12 16,-2 4-7-16,-2 3-3 0,5 1 2 0,1 0-14 15,7 10-12-15,3 8-5 0,3 2-1 16,4 5 1-16,2 4-4 0,2 4 2 16,11 5-1-16,5 3 0 0,3 1 0 15,4 1 1-15,2-2-7 0,-3-2 1 16,1-6-1-16,-6 0 4 0,-5-5 1 0,-7-3 0 15,-5-8-4-15,-2-2 1 0,-7-4 4 16,-5-4 0-16,-5-2 3 16,-3-2-4-16,-3-2 4 0,0-1 1 15,-1 0-1-15,3 0 6 0,6-7 3 0,3-2-5 16,6 1-2-16,6-3 0 0,0-2 2 15,10 1-6-15,13-6-3 0,10-2 3 16,10-3 1-16,9-5-2 0,4-4-1 16,6-4 0-16,-2-4-1 0,2-3-6 15,-4-1-3-15,-5-1 8 0,-5 1 1 0,-13 5 4 16,-12 6-3-16,-13 6 4 0,-10 2 1 15,-4 4-2-15,-21 5 1 0,-6 5-1 16,-14 4-1-16,-5 7 0 16,-2 0-2-16,3 4 2 0,5 11-2 0,11 0-29 15,13 2-28-15,5-2-43 0,9-1-209 16</inkml:trace>
  <inkml:trace contextRef="#ctx0" brushRef="#br0" timeOffset="6494.37">14871 1426 86 0,'0'-4'108'0,"0"-1"-70"16,0 0 18-16,0 0-16 0,-4 0-10 0,2 0 0 15,0-1-10-15,2 1-4 0,-2-1 1 16,-1 1 4-16,-1-2-6 16,2 1 3-16,-4 1 0 0,4-1 2 15,-6 2-2-15,2 0-5 0,-5 3-1 16,3 1 1-16,-9 0-5 0,1 0-1 0,-1 8 1 15,-3 5 2-15,-1 5 0 0,2 5-2 16,-1 5-1-16,1-1 6 0,5 0-6 16,5 1-1-16,9-7-5 0,0-4 2 15,4-2-3-15,9-2-1 0,3-6 4 16,9-4 0-16,0-3 1 0,4 0-3 0,4-12 2 15,-6-3 0-15,2-1-2 0,-6-2-1 16,-5 0 1-16,-3 1 0 16,-5 0-1-16,-2 2-2 0,-4 2 2 15,-2 4-1-15,1 2 1 0,-3 5-2 0,0 0 2 16,0 2-1-16,-9 0-4 0,1 7-1 15,-2 7 3-15,-1 4 2 0,3 2-4 16,2-1-10-16,2 3-4 0,4-3-7 16,0 0-11-16,12 0-4 0,7-1 4 15,6-3 4-15,-1 0-22 0,7-6-9 0,0-3 2 16,5-2-3-16,1-4-13 0,-2 0-34 15,-6-5 86-15</inkml:trace>
  <inkml:trace contextRef="#ctx0" brushRef="#br0" timeOffset="8025.45">15241 1597 10 0,'12'-13'9'0,"-1"-4"56"0,-7-2 60 0,0-1-84 15,-2-2-4-15,-2 2-4 0,0 0-6 16,-10 3 6-16,-5 4-6 0,-1 3-7 15,-1 5-2-15,-2 3-1 0,3 2-3 16,-3 0-2-16,1 2-5 0,3 9 5 16,-1 3-4-16,5 5-3 0,-1 0 3 0,2 4-2 15,3-1-1-15,5-3-5 0,2-2 1 16,0-3-1-16,7-2 2 0,5-3-2 15,0-6 1-15,9-3 1 0,2 0 6 16,8-13 0-16,0-5-3 0,2-3 8 16,-2-5-2-16,-2-2-5 0,-2-2-2 15,-2-2 0-15,-1-3 0 0,-1-2-2 16,-2-6-2-16,-3-2-1 0,-1-6 1 15,-3-2-2-15,-5 4-6 0,-3 3-2 16,-6 11 1-16,0 12 6 0,0 13 3 0,-8 10 0 16,-5 0-1-16,-1 14-4 0,-3 8 4 15,1 7 2-15,3 5-1 0,3 3-1 16,2 4 2-16,1 0-7 0,5 3-17 15,2 0-1-15,0-2-13 0,11-1-3 16,5-5 4-16,9-4-6 0,2-6-1 16,-2-3 5-16,4-6 3 0,-3-3 28 15,1-5 8-15,-2-7-1 0,-2-2 2 16,-7 0 2-16,1-8 2 0,0-7 20 15,-7 0 13-15,-2-3-10 0,0-1-4 16,-3 2-8-16,-5-1-2 0,0 4 0 0,-5 1-1 16,-5 3 3-16,-4 5 0 0,-1 2-6 15,-1 3 0-15,-1 0 2 0,3 5-2 16,-1 7-4-16,5 2-2 0,-1 5-2 15,3 1 0-15,2 1-1 0,6-1-3 16,0-2 1-16,0-3 1 0,0-3-2 16,8-2 1-16,5-5 1 0,3-4 5 15,5-1 3-15,4-2 8 0,4-14 1 16,-3-6-5-16,8-2 0 0,-1-5 1 15,-4-3-3-15,6-2-2 0,-4-3-4 0,-4-2-6 16,-3-4 3-16,-5-5 0 0,-3-3-1 16,-5-1-2-16,-1 1 0 0,-6 8-3 15,-4 10-1-15,0 13 5 0,-2 11 0 16,-6 9 2-16,-7 2-5 0,1 16-2 15,-5 10 8-15,1 7 0 0,3 7-3 0,1 3 0 16,-1 2 0-16,7 2 2 16,2-3-2-16,4-4-2 0,2-4 2 15,4-9-1-15,13-2-3 0,3-5 4 16,3-6 0-16,4-4 0 0,-4-4-1 0,-1-7 2 15,1-1 0-15,-4 0 1 0,-1-4-1 16,-1-4-1-16,-5-1 1 0,1 1 1 16,-7-1-1-16,0 1 0 0,-6 3 2 15,2-1-4-15,-2 4 1 0,0 1 0 16,0-1 2-16,2 2-1 0,-2 0-1 0,0 0-2 15,0 0 1-15,0 0 0 0,0 0-5 16,0 3 4-16,0 5 2 16,0 1 1-16,0 3-1 0,-4 1 0 15,2 2-1-15,-4 0 3 0,4 2-4 0,-5-1 2 16,3-2 1-16,-2-2 0 0,4-3-2 15,-2-3 2-15,4-2-1 0,0-4 1 16,0 0-1-16,0 0 2 0,0 0 3 16,0-4-6-16,0-6-5 0,8-2 5 15,3-1 0-15,-1-3-1 0,-2 0-1 0,2-1 4 16,-1 1-2-16,-1 0 1 0,0 3 0 15,1 3-1-15,-3 1 2 0,0 4-2 16,2 1-2-16,0 2 0 16,3 2 1-16,3 0 1 0,3 0-1 0,-3 0 3 15,5 0-1-15,2-3-1 0,-1 0-3 16,3-1 2-16,0 0 2 0,-5-2-8 15,1 0 4-15,-5-1 1 0,-5 2 0 16,-7-2 0-16,-2 3 2 0,0 1 2 16,-2-2 1-16,-11 5-3 0,1 0-1 15,-5 0-2-15,1 0 4 0,-3 7 0 0,3 5 0 16,-1 3-1-16,1 0 1 0,5 3 0 15,1 1 0-15,4-2-1 0,6-2 1 16,0-4-1-16,0-1 0 16,6-2 2-16,10-4 1 0,7-3 3 0,6-1 9 15,6 0-13-15,-2-9 1 0,0 0 0 16,-2-2-1-16,0-2-1 0,-2-1 1 15,-2 0 0-15,-8 2-1 0,-3 1 1 16,-7 1 1-16,-1 2 0 0,-2 1 5 16,-4 3-1-16,0-1-2 0,-2 4 3 0,0 1 0 15,0 0-2-15,0 0-5 0,0 0-6 16,0 10 4-16,-6 2 2 0,0 4 1 15,0 1-1-15,-1 0 0 0,3-1-2 16,0-2 2-16,0-1-1 0,4-2 0 16,0-2-2-16,0-2 1 0,0-2-1 15,2-4 0-15,6-1-2 0,7 0 2 16,3 0 3-16,5-8-3 0,6-4 1 15,0-2 3-15,4-1-1 0,0-2-8 16,-4 1 5-16,-6 2 2 0,-2 0 0 0,-7 4 1 16,-6 0-1-16,-2 1 2 0,-3 3-1 15,-3 2 1-15,0 1 0 0,0 3 1 16,0 0-2-16,0 0-4 0,0 1 1 15,0 6 4-15,4 3 0 0,0 3-2 16,-2-1 0-16,4 2 3 0,-6-2-2 16,2 0 1-16,-2 0-1 0,0-1 2 15,0 0 5-15,-2-1 1 0,-8 0 2 16,-7 1 3-16,-3-2-1 0,-1 0-1 15,0-2-6-15,-2 0 0 0,5 0-2 0,-1-2-3 16,5-1 0-16,6 1-1 0,3-1-14 16,5 0-21-16,0 1-14 0,0-5-27 15,7 0-128-15,17-3-62 0</inkml:trace>
  <inkml:trace contextRef="#ctx0" brushRef="#br0" timeOffset="10001.57">17715 1414 3 0,'8'-5'6'0,"-1"-2"5"0,-3 1 158 16,-2 0-111-16,-2 3 9 16,0 1-9-16,0 0-21 0,0-1-6 15,0 1-4-15,-8-1-8 0,-1 0 0 16,1 2-2-16,-2 0 0 0,-3-1-3 0,-1 1 2 15,-5 1-2-15,-1 0-5 0,1 0 5 16,-2 3 2-16,-1 6-9 0,-1 5 2 16,-4 3-1-16,2 3-4 0,0 2-1 15,11 2-2-15,6-4 0 0,6 1-2 16,2-2-2-16,4-4 2 0,6-4 1 0,11-2 0 15,8-6-1-15,4-3-1 0,4 0 2 16,8-7-6-16,1-9 2 16,-1-5 2-16,-3-3 3 0,-7-1-2 15,0-5 1-15,-4-1 0 0,-4-4 1 0,-4-4-2 16,-5-4 1-16,-5-4 0 0,-5-1 2 15,-6-5-2-15,-2-2-1 0,0 2 1 16,0 8 1-16,0 10-2 0,-4 14 2 16,-2 11 7-16,-3 8-2 0,-1 2 0 15,-7 5-7-15,-1 15 3 0,-3 8 0 0,1 8 1 16,-3 6-3-16,2 5 2 0,3 2 0 15,1 2-2-15,0 3 0 0,7-3 0 16,4-2 2-16,6-2-3 16,0-3 1-16,4-5 1 0,10-5-1 0,3-4 1 15,4-7-2-15,4-6 2 0,3-4 1 16,1-8 0-16,4-5-2 0,3 0-2 15,3-11 5-15,-2-5-2 0,-6-3 0 16,-4-2 0-16,-8-1 0 0,-9-2 1 16,-4 1-1-16,-4 3 0 0,-2 1 1 0,0 6-2 15,-10 3 4-15,-7 4-2 0,1 6 0 16,-1 0 0-16,3 0 1 0,-3 7 3 15,5 6-1-15,-5 4-2 0,5 1 1 16,4 2-2-16,1-1 1 0,5 2-4 16,2-2 0-16,0-1 1 0,7 0 0 15,7-4-3-15,3-1-5 0,1-2-4 16,11-5-5-16,4-3-2 0,6-3 3 15,-1 0-21-15,3 0-9 0,-6-7 11 16,2-4 2-16,-6-2-2 0,0-1 6 0,-6-5-4 16,-4-1 5-16,-5-5 20 0,-1 0 11 15,-9 2 7-15,-2 0 8 0,-4 3 11 16,0 3 10-16,-10 4 1 0,-5 6-5 15,3 1-2-15,-5 4-5 0,3 2-2 16,-3 0-11-16,-1 3 1 0,1 10-7 16,1 4-3-16,-1 2-5 0,9 3 0 15,6 0-1-15,2 1-1 0,0-1 0 16,2-1-3-16,12-2-4 0,7 1-6 15,4-4 2-15,10-1 5 0,2-6 7 16,5-2-19-16,1-4 5 0,-2-3-4 0,1 0 12 16,-3 0-7-16,-2-10 3 0,-8-1 4 15,-2-4 6-15,-8 0-1 0,-7-4 2 16,-2 2 2-16,-10-2 4 0,0 2-2 15,0 1 2-15,-16 0 7 0,-3 5-3 16,-1 2 4-16,-3 3-4 0,-2 4-2 16,6 2 2-16,3 0 1 0,-1 8-5 15,7 7-7-15,0 2 2 0,1 3-2 16,5 2 1-16,4 1 1 0,0 0-1 15,4 0-1-15,7-2-1 0,5 0 1 0,-1-6 1 16,5-1-1-16,3-4 0 0,0-5 0 16,4-4 0-16,-5-1 0 0,3 0 0 15,-10-9-5-15,-3-2 4 0,-2-3-2 16,-3-4-2-16,3 1-5 0,-2-2 2 15,-4 2-3-15,5 2 2 0,-3-1 3 16,6 3-5-16,1 2-3 0,-1 4-5 16,0 2-1-16,5 3 0 0,0 2 3 15,-1 0-4-15,7 0 4 0,0 0 3 16,3 0 12-16,1 2 1 0,-4-2-3 0,-4 0 4 15,-3 0 1-15,-8 0 2 0,-1 0 2 16,-7-5 8-16,0-1 3 0,0-1 2 16,-7 0-3-16,-1 0-4 0,-8 0 3 15,1 0-3-15,-1 3-2 0,-3 0 3 16,7 4-5-16,-3 0 5 0,5 0-5 0,2 11-3 15,-3 3-4-15,3 4 0 16,0 2 4-16,6 1-5 0,0-2 1 16,2 1 0-16,0-2 1 0,6-2-1 15,6-2-1-15,3-5 2 0,7-4 1 0,3-2 1 16,4-3-2-16,4 0 1 0,4-11 0 15,1-7-1-15,-5-4-1 0,-4-3 1 16,-5-4 0-16,-1-5 2 0,-2-1-2 16,-3-7 0-16,-1-2 1 0,2-8-1 15,-1-1-1-15,5-8-1 0,-4 2 1 16,-1 4 0-16,-3 12-1 0,-9 13 2 0,-4 11 2 15,-2 11 4-15,0 4 0 16,0 4 6-16,-8 1-12 0,-9 15 0 16,-4 5-1-16,-1 10 3 0,-3 4 2 15,4 3-3-15,-2 4-2 0,1 3 0 0,1-1 1 16,-4 3 0-16,0 0-2 0,5-1 1 15,3-3 1-15,1-4-1 0,7-1 1 16,5-6-2-16,2-4 2 0,2-3-1 16,0-3 0-16,4-3 0 0,7-2 2 15,5-5 0-15,3 0-2 0,4-4 2 0,-1-5 1 16,9 1-3-16,-2-4 1 0,4 0-1 15,5 0 2-15,1-6 0 16,2-3-1-16,-2-1-1 0,-1-3 1 16,-7 2 1-16,-2-4 2 0,-9-1 4 0,1-3-4 15,-7-1 5-15,-1-2-3 0,-5-2-1 16,-4-1-1-16,0-2-2 0,-4 1-1 15,0 0-3-15,0 3 4 0,0 4-2 16,0 5 0-16,-4 5 2 0,-2 6 1 16,-4 3 2-16,-1 0-6 0,-5 7 0 0,-5 7 1 15,2 4 1-15,-1 3-1 0,3 2-2 16,3 3 3-16,1 1-2 0,5 1 1 15,2 1-2-15,6 0 2 16,0-1 0-16,6 0-2 0,9-3-3 0,5-2 1 16,7-3 1-16,6-3 0 0,0-4-11 15,-2-4 6-15,0-3-3 0,2-4 0 16,-6-2 1-16,-2 0 1 0,-10 0-2 15,-5 0 3-15,-8-2 2 0,-2-2 9 16,0-1-2-16,0 2-1 0,-10-1-1 0,1 1 1 16,3 0 1-16,4 1 2 0,2 0 0 15,0-2-1-15,0-3 1 0,6-3-4 16,9-2-1-16,3-2 2 15,3-1 1-15,-2 0-1 0,1-1 0 0,1 1 4 16,-4 1 0-16,-1 2 0 0,-1 1 1 16,-1 2 3-16,-6 2 2 0,3 3-6 15,-5 2-1-15,2 2-3 0,-6 0 1 16,4 0-2-16,3 0-5 0,-1 0-51 15,2 0-113-15,9 0-222 0</inkml:trace>
  <inkml:trace contextRef="#ctx0" brushRef="#br0" timeOffset="10119.57">20413 1730 198 0,'-2'-10'57'0,"2"-2"-244"15</inkml:trace>
  <inkml:trace contextRef="#ctx0" brushRef="#br0" timeOffset="11971.68">5966 2149 49 0,'2'2'0'0,"4"0"13"16,0 0 28-16,0-1 47 0,1 1-64 15,1-1 17-15,0 3 34 0,-2-3-43 16,5 2-19-16,-1-2 12 0,9-1-6 0,3 1-3 16,3 1-2-16,2 2-1 15,0-1-7-15,4-1 1 0,-2 1-1 16,4 2-1-16,-2-1-3 0,2 0-1 15,2 2 2-15,0-1-1 0,7 2-4 16,7-3 2-16,11 0 2 0,6-1 2 0,9-2-3 16,9 2-1-16,7-2 0 0,7-1 1 15,5 0-2-15,2 0 1 0,5 0 1 16,2-1-1-16,-3-2 0 0,3 0-1 15,1-1 1-15,7 1 0 0,2-2-5 16,0-1 3-16,4 1-2 0,-4 1 1 16,-2 1-2-16,0 2 4 0,0 1 4 15,0-1-4-15,-2 1 1 0,-5 0-2 16,1 1 3-16,-6 2 1 0,1 0-4 15,5-2 2-15,6 0 1 0,6-1 0 0,0 0-1 16,4 0-1-16,0 0 2 0,5 0 0 16,3 0-1-16,5 0 0 0,-1 0 1 15,3 0-1-15,-4-2 0 0,3-2-1 16,3 2 2-16,4-2 0 0,4 0-2 15,0 1 1-15,0 0 0 0,0 1 0 16,0-1 0-16,0 2 1 0,-4-2-1 16,-2 1 0-16,-2-1-1 0,-2 0 0 15,7-1 2-15,4 1-2 0,-1-2-3 16,2 0 1-16,2-1 2 0,-2 1 1 0,4-1-2 15,-4 0 2-15,-2-3 2 0,-6 1-2 16,2-1-2-16,4-2 1 0,0 2 2 16,0 1 1-16,2 0-4 0,-4 2 2 15,0 1 0-15,-2-1 0 0,-2 4-1 16,-4 1 1-16,-7 1 0 0,-4 0 0 0,3 0 0 15,1 1-2-15,1 5 4 16,3-1-2-16,-3-1 0 0,-1 1-2 0,-1 1 3 16,-3 1 0-16,3 2-2 15,-7-1 1-15,-6 1 1 0,-2 2-1 0,-2 0 0 16,0 0-1-16,4 2 2 0,2-1-1 15,2-2-1-15,0 1 0 0,0-2 3 16,3-3-2-16,-1 2-1 0,8-4 1 16,-1-1 1-16,-1-2-1 0,1-1-1 15,-3 0 1-15,2 0 1 0,5 0-1 0,4-2 0 16,3-4-2-16,1-3 0 0,-2 0-12 15,-2-4-8-15,-3 2 4 0,1-1-1 16,-4 0 7-16,-1 1 3 16,-6 1 3-16,1 2-8 0,-1 3-14 0,4 1-21 15,-3-1-44-15,-7-1-68 0</inkml:trace>
  <inkml:trace contextRef="#ctx0" brushRef="#br0" timeOffset="16865.96">6741 3956 2 0,'0'3'15'15,"2"-1"139"-15,-2-1-93 0,2-1-26 16,-2 0 4-16,0 0 2 0,0 0-14 16,0 2-14-16,0-1-4 0,0 3-3 15,0-1 0-15,0 1 2 0,0 1 5 16,0 2 0-16,-2-1 4 0,0 4 2 15,-2 0-4-15,-2 2-8 0,-1 2-1 16,3 2 6-16,0 3 0 0,2 1-9 16,0 2-2-16,-4 3 4 0,4 2-3 15,-2 2-1-15,4 1 1 0,0 2-1 0,0 5 4 16,0 3-3-16,0 5 5 0,0 0 17 15,0 1-10-15,0 0-12 0,0 3 2 16,-3 0 3-16,1 3-1 0,-2-2-2 16,2 2-1-16,0-2 6 0,-2-3-6 15,2-1 1-15,2 0 0 0,-2 3 0 0,0-1-4 16,2 0 3-16,0 2-1 15,0 0 1-15,0 2 2 0,0 0-5 16,0 2 1-16,-2 0 4 0,2 1-4 16,0 0 2-16,0 0-1 0,0 2-1 0,-2 1 2 15,2-4 0-15,0 0-2 0,0-4 5 16,0-4-4-16,0-1-1 0,0-2 0 15,0 0 0-15,4 0 1 0,0-1-2 16,-4 0 0-16,0-2 1 0,0 3 1 16,0-3-1-16,0 1-1 0,0-2 2 0,-2 1-3 15,-2 0 1-15,2-3 2 0,0-3 5 16,2-3-4-16,0-2 1 15,0-2-1-15,0 0 2 0,0-4 0 16,0 0-3-16,0-1 0 0,0-1 1 0,0 1-1 16,0 2-2-16,0 0-1 0,0 1 5 15,-2 3-3-15,-1 1-1 0,1 1 1 16,-2 1 1-16,-2 3 0 0,0-1-2 15,2 1 1-15,-2-2 2 0,1-2-3 16,3-1 0-16,0 1 0 0,0-2-1 0,2 0 2 16,-2 0-1-16,0-3 0 0,2-1 2 15,-2-1-1-15,0 0-2 0,0-3 1 16,0 1 3-16,-2-2-3 15,4-1 0-15,-2 0 1 0,0 1 1 0,-3 0 0 16,5 0-1-16,-2 0 1 0,0 0-1 16,-2-2 0-16,4 0-1 0,-4-3 1 15,4-3 3-15,-2-3-4 0,0-3-1 16,2 0 2-16,0 2 0 0,-2 2 0 15,-2 2-2-15,2 3 2 0,-3 2 0 16,1-2 0-16,2 3-1 0,0 0 1 0,-2-1 1 16,2 0-2-16,2-2-2 0,0 0 3 15,0-2 1-15,0-2-3 0,0 2 1 16,0-5 1-16,0-1 0 15,0 0-1-15,0-4-1 0,0 0 1 0,0 0 1 16,0 0 0-16,0 1-2 0,0-2 2 16,0 3 0-16,0-2-1 0,0 1-1 15,0 1 2-15,0-3 0 0,0 2-1 16,0-1-1-16,0-1 1 0,0 1 1 15,0-1-1-15,0-1 0 0,0 1 0 0,0 0 2 16,0 0-2-16,0-1 0 0,0 1 1 16,0 0 2-16,0 0-2 0,0 3-1 15,0-1 0-15,0 2 4 0,0 1-4 16,-2 3 0-16,-4 1 1 0,4 2 1 15,-2-1 1-15,1-5-3 0,3-2 1 16,0 0 0-16,0 3-1 0,-2 4-1 16,0 1 1-16,0-3 2 0,0-3-3 15,2-2 0-15,0-3 1 0,0 1 1 16,0-2-1-16,0 0-1 0,0 0 2 0,0 0-1 15,0-5-12-15,4-11-11 0,9-9-2 16,3-5-17-16,3-9-29 0,-7-8-37 16,1-10-122-16</inkml:trace>
  <inkml:trace contextRef="#ctx0" brushRef="#br0" timeOffset="18111.03">6790 3991 48 0,'3'0'-7'0,"-3"0"21"16,0 0 185-16,2 0-137 0,0 0-18 15,-2 0 5-15,0 0-7 0,0 0-11 16,0 0-7-16,0 0-4 0,0-1-4 15,0 1-6-15,0 0-1 0,0 0-2 0,0 0 4 16,0 0-3-16,2 0-5 0,0 0-1 16,0 0 0-16,6 0-2 0,7 0 2 15,-1 0-1-15,7 0 1 0,2-1-1 16,3 1-1-16,3-1 1 0,9 1 1 15,1 0 1-15,2 0-2 0,5 0 0 16,1 0 0-16,1 0 1 0,1 4-3 16,3 1 3-16,-7-1-1 0,1-1 1 15,-1-2-3-15,-5-1 1 0,-1 1 2 16,2-1 0-16,1 0-2 0,1 0 1 0,3 0 2 15,-1 0-2-15,3 0 3 0,-1 0-1 16,3 0 1-16,-5 0 1 0,3 0-1 16,-3 0-1-16,7 0 0 0,-5 1 2 15,3 0-3-15,0 1 3 0,-9 0 0 16,0-2-3-16,-3 0 2 0,-9 0-3 15,2 0-1-15,-7 0 4 0,-5 0-4 16,0 0 2-16,-5 0 0 0,3 0 0 16,-7 0-2-16,0 0 2 0,1 0-1 15,-5 0 1-15,2 0-2 0,0 0 0 16,1 0 2-16,-1 0-1 0,2 0-1 0,-4 0 0 15,5 0 2-15,-7 0-2 0,0 0 0 16,4 0 0-16,5 0 3 0,3-2-2 16,7-2-1-16,2-1 0 0,2-1 2 15,-5 2-2-15,-3-1-1 0,-7 2 1 16,-5 1-1-16,1 0 2 0,-4 2-2 15,0 0 1-15,-4-1 1 0,0 1 0 16,0 0 1-16,0 0 1 0,0 0 4 16,0 0-4-16,0 0-1 0,0 0-1 15,0 0 0-15,0 0-1 0,0 0-2 0,0 0 0 16,0 0-2-16,0 0 1 0,0 0-1 15,0 0 3-15,0 5 0 0,0 1-14 16,0 1-21-16,0 1-33 0,-4-3-47 16,0-1-298-16</inkml:trace>
  <inkml:trace contextRef="#ctx0" brushRef="#br0" timeOffset="19655.12">8736 4057 37 0,'2'2'4'15,"2"-1"190"-15,-2 0-148 16,2 2-15-16,0-2 20 0,-2 4-23 15,2 0-5-15,1 3 3 0,-3 3-4 16,0 5-5-16,0 4-4 0,-2 4 18 0,0 1-22 16,-2 5 2-16,-2 3 4 0,-3 4-3 15,1 1-5-15,2 5 2 0,-2 0 1 16,2 2-8-16,-3 7 1 0,5 5 2 15,-4 4 10-15,0 3 8 0,2-3-20 16,-2-4 4-16,-1 0 0 0,1-2 0 0,0-1-1 16,-2 0-4-16,4-1 4 0,-3 0-3 15,1-1 0-15,0 1 2 0,2-1 0 16,-2 4-4-16,2-2 5 15,-3 2-1-15,3-1 2 0,0-1-3 0,0 1-2 16,-2 1 2-16,0 1 0 0,1-1 0 16,-3-4 1-16,2-2-2 0,2-3 1 15,2 1-3-15,0-1 0 0,-5 0 1 16,1 0 2-16,-2 1-4 0,0-1 0 15,-3-1 2-15,1 0 0 0,2 0-1 0,-3-1-2 16,1 0 3-16,2-3-2 16,0 0 0-16,1-1 1 0,3 2-2 0,-4 0 4 15,4-1-2-15,-2 1-1 0,2-2 0 16,1-1 3-16,1-2-2 0,0 0-2 15,2 0 2-15,0-2-1 0,-2 0 0 16,0-3 0-16,-2 2 1 0,0-1 0 16,2 0 0-16,-4 1-2 0,2-2 2 15,-3-1 0-15,1 1 0 0,4-1-1 16,-2 0 1-16,0-2-2 0,2-2 2 0,-2 1-2 15,2-4 3-15,2-2 1 0,-3 1-1 16,3-2-2-16,-2 0 1 0,2 2 2 16,-2-2-3-16,0 1 0 0,2-1 1 15,-2-1 0-15,0-1-1 0,0-4 0 16,0 2 1-16,2-2 1 0,-4 0-2 15,0 3-1-15,2-2 2 0,0 3 1 16,0 0-2-16,2 0 0 0,-3 0 0 16,3 0 1-16,0 1-2 0,0-1 1 15,0 0 0-15,0 1 1 0,0-1-1 0,0 1-1 16,0 3 2-16,-2-1 0 0,0 2-1 15,-4-1-1-15,2 0 2 0,0-1 0 16,4-4-1-16,0-4 0 0,0-3 0 16,0-2 1-16,0-2-2 0,0 0 1 15,0 1 0-15,0 0 1 0,0 1-1 0,0-1-1 16,0 2 2-16,0-2 0 15,2-2-2-15,-2-4 0 0,4-2 1 16,-4 1 1-16,0-1-2 0,0-1 0 16,0 0 1-16,2 0 1 0,-2 0-1 15,4 0 0-15,0 0 2 0,-4 0 1 0,5 0-3 16,-3-3 0-16,0-1-1 0,-2 2 3 15,0-3-2-15,0 1 1 0,0 2 1 16,0-3-1-16,0 2 0 0,-2-1-1 16,-3 2 0-16,1-2 1 0,2 2-2 15,-2-1 1-15,0-1 0 0,0 1 1 0,-2-1-1 16,-3-2-1-16,3 0 2 15,-4-2-2-15,-1-2 1 0,1 3-1 16,-4-2 0-16,-3 0 1 0,-4 1-3 16,-3 1 2-16,1 0-1 0,-6 0-1 0,0 1-2 15,-4 0-4-15,2 1 4 0,4 3 1 16,4 0 2-16,3-1 3 0,1 0-2 15,3 0 1-15,-3 0-1 0,-4 2 1 16,-2-1 0-16,-1-1 0 0,-5-1 0 16,0 2 0-16,-3 0 0 0,-1 1 0 0,-6 1-1 15,-5-3-2-15,-1 3-1 16,-1 0-4-16,5 0 3 0,4 0 7 15,6 0-4-15,4 0 3 0,2 0-2 16,-8 0 3-16,2 0-4 0,-3 0 3 0,-1 0-1 16,0 0-1-16,4 0 3 0,0 0-1 15,0 0-1-15,0 0 0 0,-4 0 1 16,3 0 0-16,-1-1-1 0,2 0 0 15,-2-1 0-15,-2 1 1 0,2 1-2 16,2 0 1-16,2 0 1 0,2 0-2 0,2-1 1 16,2 1 0-16,2-1 2 0,-1-1-3 15,1 1 1-15,2-1 0 0,-4 0 2 16,5 0 1-16,-3 0-3 15,-4 1 0-15,2 1 0 0,-2-1 1 0,5 1-1 16,5 0 2-16,5-1 5 0,5 1-5 16,3 0-1-16,-2 0 0 0,6 0 1 15,0-2-1-15,-4 2-3 0,2 0 1 16,0 0 1-16,2 0-3 0,0 0-17 15,0 5-30-15,0 3-34 0,0-3-46 0,0 1-356 16</inkml:trace>
  <inkml:trace contextRef="#ctx0" brushRef="#br0" timeOffset="21143.2">5234 4397 74 0,'0'1'6'15,"0"-1"91"-15,0 0 59 0,0 0-121 0,0 0 6 16,0 0 0-16,0 0-10 0,2 0-8 16,-2 0-5-16,8-1-2 0,-2-1-3 15,3 1 1-15,-1 1-4 0,2-2-2 16,1 2 3-16,-1-1-6 0,4 1 4 15,1 0-5-15,2 0-1 0,3 0 1 0,1 0-1 16,4 0 0-16,6 0 0 0,0 1 1 16,6 1-1-16,2-2 0 15,2 1-2-15,1 1 1 0,-3-1 0 0,-2 1-1 16,-4 2-1-16,3-2 1 0,-3 0 2 15,2 1-3-15,2-1 0 0,-4 0 1 16,2-1-2-16,0-1 1 0,-6 0 0 16,2 0 1-16,0 0 2 0,2 0-4 15,5 0 10-15,-3 0-5 0,-6 0-1 16,0 0-2-16,-7-1 0 0,-3 0 1 0,2-1-1 15,-3 0 1-15,-1 0-2 0,-7-1-1 16,-2 1 5-16,-4 1-2 16,-1-2 2-16,-1 3 6 0,2-1-6 15,0-1-1-15,-2 2-2 0,4-1 1 0,2 1-1 16,5 0-1-16,1 0-1 0,9 0 2 15,2 0-1-15,4 0 2 0,-2 0-1 16,-5 3 0-16,-3-2 1 0,0 0-2 16,-5 1-1-16,-4-2 3 0,-3 0-1 15,-5 0 0-15,0 0 0 0,-2 0 2 16,0 0-2-16,0 0-1 0,0 0-1 0,2 0 1 15,2 0 1-15,0 0-1 0,2 0-1 16,0 0 2-16,1 0 1 0,-3 0-2 16,0 0 0-16,-2 0 1 15,-2 0 0-15,0 0 3 0,0 0-1 0,-4 0 3 16,-4 0 0-16,-3 0-12 0,-1 0-8 15,-3 0-9-15,1 5-21 0,2 2-29 16,1 0-29-16,3 0-104 0</inkml:trace>
  <inkml:trace contextRef="#ctx0" brushRef="#br0" timeOffset="22096.26">5250 5107 67 0,'5'-3'84'0,"3"-1"-4"0,-2 2 9 15,-2 0-31-15,0 1-11 0,-4-1-4 0,2 1-9 16,-2 0-4-16,2 1-3 0,-2 0-6 16,0 0-2-16,0 0-1 0,3 0-3 15,-3 0-1-15,2 0-5 0,0 0-1 16,4 0-4-16,2 0 2 0,2 0 3 15,3 0-3-15,1 0-1 0,3 0-1 16,2 0-1-16,5-1 2 0,3 1-1 16,2-1-3-16,4-2 3 0,2 0-1 15,3-1-2-15,3 1 1 0,-2-1 1 16,3 0-2-16,-5 3-3 0,-2-4 2 15,-2 2 4-15,2 1-4 0,0 0 0 0,2 0 0 16,5 0 2-16,1-1-1 0,3 2 1 16,1-2-1-16,1 2 0 0,-1-2 1 15,-1 1-3-15,-1 2 2 0,-8 0 0 16,-1 0-2-16,-5 0 2 0,-2 0-1 15,-7 0-1-15,-3 0 4 0,-7 0-5 0,-6 0 4 16,-1 0-1-16,-3 0 0 16,-2 0-1-16,4 0 0 0,2 0 2 15,0 0-1-15,0 0-1 0,-1 0 0 16,-1 0 1-16,-2 0-1 0,2 0-1 0,-2 0 1 15,2 0 0-15,0 0 1 0,2 0-2 16,1 0 2-16,1 0 0 0,-2 0-1 16,0 0 0-16,3 0 1 0,-3 0 0 15,0 0-1-15,-4-1 0 0,0-1 0 16,-2 1 1-16,2 1 0 0,-2 0 0 0,0 0-3 15,0 0 5-15,0 0 0 0,0 0-3 16,0 0 1-16,0 0 0 16,0 0-1-16,0 0-1 0,0 0 1 15,0 0 0-15,0 0-1 0,0 0 0 0,0 0 0 16,2 0 0-16,-2 0 2 0,0 0-3 15,0 0 2-15,0 0-2 0,0 0-8 16,0 0-15-16,-2 0-18 0,-4 0-28 16,-6 1-33-16,-5 0-229 0</inkml:trace>
  <inkml:trace contextRef="#ctx0" brushRef="#br0" timeOffset="23149.32">5255 5649 111 0,'0'0'66'0,"0"0"-17"16,0 0 23-16,0 1-10 0,0-1-26 15,0 0-8-15,-2 0-8 0,2 0 9 16,0 0-7-16,0 0-5 0,0 0 0 15,0 0-2-15,0 0-1 0,-3 1-3 16,3 0-5-16,-2-1 3 0,2 1-4 16,0-1 1-16,0 0-3 0,0 0-5 15,0 0 3-15,0 1 0 0,0 1 4 16,2 1-1-16,-2-2-1 0,3 1-4 15,-1 0 3-15,0-1 1 0,2 2-3 0,0-2 0 16,4 0 2-16,3 1 2 0,1-1-2 16,4 0-1-16,1 0 6 0,4-1 1 15,1 0-6-15,5 0 2 0,0 0 0 16,6 0-2-16,0 0 1 0,2 0-2 15,5 0 0-15,-1 0 1 0,-4 0 1 0,-2 0-5 16,-4 0 2-16,-6 0 3 16,0 0-3-16,-3-1-1 0,-3 1 2 15,-1-2-1-15,3 1 1 0,-2-1-1 16,-1-1 1-16,5 2 0 0,1 0 0 0,7 1-2 15,7 0 2-15,3 0 1 0,-2 0-3 16,2 2 0-16,-4 3 1 0,3 0 2 16,-3 1-3-16,-2 0 1 0,0-1 1 15,-4 3-1-15,-2-2 0 0,-4-1 0 16,-3-1 0-16,1-1 1 0,-3 0 0 0,5 0-2 15,0-1 3-15,2 0-1 0,-3 0-1 16,3 0 3-16,-6 1-5 16,-3-2 4-16,1-1-1 0,-7 0 0 15,-1 1 1-15,-5-1-1 0,-2 0 1 16,-2 0 1-16,0 0-1 0,0 0 0 0,0 0 0 15,0 0-2-15,0 0-1 0,4 0 2 16,4 0-2-16,3 0 1 0,1 0 0 16,-2 0 2-16,1 0-2 0,-5 0-1 15,0-1 2-15,-2 1 1 0,0 0-2 16,-2 0-2-16,-2 0 2 0,4 0 2 0,3 0-2 15,-5 0 3-15,4 0-1 0,0-1 4 16,0 0-2-16,1 0-1 16,-3 0-1-16,-4 0 1 0,2 1-2 15,-2-1 2-15,0 0 1 0,0 1-8 0,-6 0-18 16,-5 0-20-16,-3 0-43 0,-9-5-57 15</inkml:trace>
  <inkml:trace contextRef="#ctx0" brushRef="#br0" timeOffset="24073.37">3812 4421 68 0,'0'5'36'0,"0"-5"131"16,-2 1-121-16,0-1-4 0,-5 2 0 15,3-1-7-15,0-1-7 0,2 0 0 16,0 0-2-16,0 0-2 0,2 0-4 15,0 0-4-15,0 0 2 0,0 0-5 0,0 0 1 16,8-9-6-16,7-4-6 0,7-2 0 16,5-5 2-16,2-3-4 0,2-1 1 15,2-4 0-15,2 2 2 0,-4-1-2 16,0 1-1-16,-2 3 2 0,-2 1 0 15,-6 6-3-15,-4 3 1 0,-9 4 1 0,-2 7-3 16,-4 0 4-16,-2 2-2 16,0 0-2-16,0 0 4 0,0 0-3 15,0 0 0-15,0 0 0 0,0 2 2 16,0 8 0-16,0 1 0 0,0 5 0 0,0 4 1 15,-4-1-2-15,2 4 0 0,2 1 1 16,0-1 0-16,0 2-2 0,0 1 1 16,2-2 1-16,4-3-1 0,0 1 0 15,5-3 0-15,-5-1 0 0,2-2 0 16,-2-2 0-16,1 0-1 0,-1-4 2 0,-2-1-1 15,2-3-2-15,0-2-1 0,-4 1-9 16,2-4-1-16,-1-1-3 16,-1 0-3-16,2 0-1 0,0 0-9 15,0 0-8-15,-2-2-1 0,-2-5-22 0,0 0-66 16,0-4-104-16</inkml:trace>
  <inkml:trace contextRef="#ctx0" brushRef="#br0" timeOffset="24261.38">3923 4292 340 0,'0'0'100'0,"0"0"-90"16,9 0 43-16,3 1-5 16,3 4-15-16,5 2-10 0,3 1-2 0,6 1-8 15,2 0-2-15,4-1-3 0,2 1-3 16,3-1-3-16,-3 1 1 0,0 1-3 15,-4 1-12-15,-2 3-35 0,-10 1-45 16,-7 0-83-16</inkml:trace>
  <inkml:trace contextRef="#ctx0" brushRef="#br0" timeOffset="25048.43">3892 4914 29 0,'2'-2'203'0,"-2"2"-101"16,3-1-73-16,-3 1 19 0,0 0-6 15,0 0-15-15,0 3-14 0,0 10 10 16,0 2-2-16,-5 4-7 0,-1-1-1 15,-2 0-6-15,2 0-1 0,2-3 3 16,-1-3 6-16,5-4-10 0,0-3-2 16,-2-2 4-16,2-3-1 0,0 0 2 15,-2 0 10-15,2-2-1 0,-2-5-9 16,2-4-6-16,0-3 2 0,0-2-2 15,0-6 0-15,2 2-1 0,9-3 0 0,-1-1-1 16,2-1 1-16,5-3-2 0,-1 2 1 16,3 3 0-16,0 5 1 0,-1 6-5 15,3 4 2-15,0 5 0 0,-3 3-1 16,1 0 1-16,-3 0 3 0,-1 9-2 15,-3 4-1-15,-3 3 0 0,-3 4 3 16,-4 1-2-16,-2 2-1 0,-2-1 0 16,-9-3-1-16,1 0 2 0,-2-5 0 15,1 1 1-15,-1-2-2 0,-3-2 2 16,5 1-1-16,2-6 1 0,4-3 3 15,2-3-3-15,2 0 1 0,0 0 0 0,0 0 1 16,0 0-2-16,0 0-7 0,8 0-2 16,4 0 10-16,3 0-1 0,1 0-2 15,1 0-1-15,-1 0 0 0,5 0 3 16,-4 2-1-16,1 6-1 0,-3 1-1 15,-7-2 2-15,2 3-5 0,-8-4 2 16,0 2 1-16,-2 0 3 0,0-1 1 16,-6 1 1-16,-8 1 2 0,-1-1 0 15,-1 0-2-15,-3-1 0 0,3 0 2 16,-1 0 0-16,3-1-3 0,3-1-1 0,3-2 0 15,0 1 0-15,6 0-6 0,-3 1-22 16,3 4-28-16,2 0-19 0,-2-3-101 16</inkml:trace>
  <inkml:trace contextRef="#ctx0" brushRef="#br0" timeOffset="25493.45">4062 5571 63 0,'4'-5'-4'16,"0"-1"223"-16,-2 1-136 0,0-1-40 15,-2 1 19-15,0-2-22 0,-2 2-8 16,-6 1-5-16,-2 1-7 0,-5 2-3 16,-3 1-3-16,-5 0-8 0,-2 0 5 0,-4 11-1 15,-4 5-1-15,0 2 1 0,0 5 3 16,4 2 5-16,0 1-3 0,8-1-1 15,11 0-4-15,4 1-6 16,6 1-2-16,0 1-5 0,16 0 4 0,9 1-2 16,14-4 1-16,11 0 1 0,12-7-1 15,12-6-7-15,22-7-7 0,13-5-19 16,11 0-40-16,4 0-15 0,-6-5-124 15,-11-1-89-15</inkml:trace>
  <inkml:trace contextRef="#ctx0" brushRef="#br0" timeOffset="33181.89">8810 4280 23 0,'-2'0'-1'0,"2"0"33"16,-2 0 72-16,2 0-49 15,0 0-39-15,0 0 15 0,0 0 2 16,0 0-10-16,0 0-4 0,0 0 6 15,0 0 2-15,0 0 1 0,0 0-3 0,0 0 2 16,0 0-7-16,0 0-3 0,-2-1-2 16,-2 1 1-16,4-1-5 0,-2-1 1 15,-2 1-5-15,1 1 0 0,-1-1-4 16,2 1-1-16,0 0 0 0,0 0 1 15,0 0-2-15,-4 0 0 0,4 0 0 0,-2 0 2 16,0 0-1-16,1 1 0 0,-1 2 0 16,4-2 1-16,-2 1-2 15,2-1-2-15,-2 1 2 0,2-2 1 16,0 1-1-16,0 0-3 0,2 0 0 0,11 1 5 15,11-2 1-15,16 1-1 0,7 0 0 16,9 0-3-16,4 0 10 0,0 1-9 16,-2 0 2-16,-4-1-2 0,-7 4-1 15,-6 0 2-15,-5-3-4 0,-5 1 4 16,-7-2-2-16,-3 0 0 0,-11 1 0 0,-3-2 1 15,-7 0-1-15,0 2 2 0,0-2 0 16,-13 1-9-16,-1 1-6 0,-3 2-4 16,-3 3-15-16,1 1-28 15,-2-1-50-15,-1 0-233 0</inkml:trace>
  <inkml:trace contextRef="#ctx0" brushRef="#br0" timeOffset="33793.93">8839 4786 9 0,'-4'0'6'0,"2"0"2"15,-2 0-5-15,-3 0 88 0,1 0-51 16,2-1 1-16,-2 1 17 0,0 0-27 16,-3 0 6-16,3 0-6 0,-2 0-8 15,0 0 6-15,-3 0 3 0,3 0-9 16,-2 0-2-16,2 1 3 0,1 1 2 15,3 0-4-15,2-2 0 0,2 0-2 16,0 0-10-16,2 1-6 0,15-1 2 0,8 2 6 16,12-2 0-16,10 0-5 0,7 0-6 15,6-2-2-15,6-3 3 0,-4 2-1 16,-6-2-2-16,-6 3-2 0,-11 2-5 15,-8 0-10-15,-8 0-11 0,-7 0-1 16,-8 0-6-16,-3 4-17 0,-5-1-18 0,0-1-44 16,-5 0-110-16</inkml:trace>
  <inkml:trace contextRef="#ctx0" brushRef="#br0" timeOffset="34334.96">8791 5220 11 0,'-4'0'3'0,"2"0"0"0,-4 0 2 16,2 0 143-16,-2 0-103 0,0 0 0 16,3-3 1-16,-3 2-14 0,0 0 5 15,0 0 3-15,0 1-10 0,4 0-1 16,-3 0 4-16,3-1-7 0,2 1-1 0,-2-1 1 15,2 1 0-15,0 0-9 0,0 0-10 16,4 0-1-16,15 0 7 0,12 4 4 16,6-2-8-16,13 1-5 15,2-3-2-15,8 0 3 0,-1 0-5 0,-7 0 0 16,-4 0 0-16,-9 0-1 0,-14 0-11 15,0 0-10-15,-11 0-11 0,-2 0-7 16,-7 0-14-16,-5 2-17 0,0-1-68 16,0-1-170-16</inkml:trace>
  <inkml:trace contextRef="#ctx0" brushRef="#br0" timeOffset="34878.99">8719 5726 16 0,'-4'3'6'0,"-2"-3"-3"0,-2 0 170 16,-3 0-123-16,3 0 9 0,-2 0 5 15,-3 0-27-15,3 0-4 0,-5 0 7 16,5 0 0-16,2 0-5 0,4 0-8 0,-1 0 3 16,5 0-8-16,0 0-11 0,9 0-9 15,13 3 7-15,10 2 6 0,11 0-5 16,9-2-7-16,12 1-1 0,0 0-2 15,4-2-4-15,-4 2-14 0,-12 0-19 16,-7 3-32-16,-10 0-11 0,-8-6-79 0</inkml:trace>
  <inkml:trace contextRef="#ctx0" brushRef="#br0" timeOffset="35422.01">8672 6242 29 0,'-5'0'145'0,"3"0"-104"0,-4 0 12 16,4 0 3-16,-4 0-10 0,0 0 2 0,4 0-3 15,-3 0-5-15,5 0-5 0,0 0-5 16,0 0-15-16,0 0-2 0,7 0-4 16,13 0 11-16,5 0 2 15,8 0-9-15,11 0-5 0,7-6-4 0,7 1-1 16,6-2-4-16,-6 1 0 0,-8 1-6 15,-5 1-31-15,-10 3-19 0,-8 1-19 16,-6-4-45-16,-13 3-192 0</inkml:trace>
  <inkml:trace contextRef="#ctx0" brushRef="#br0" timeOffset="35983.05">8572 6725 9 0,'-8'4'108'0,"-2"-4"15"0,-1 0-64 15,1 0 11-15,2 0-23 0,2 0-6 16,1 0-3-16,3 0-3 0,2 0-6 0,0 0 1 16,0 0-11-16,2 0-8 0,13 0-2 15,6 0 10-15,10 1-6 0,2-1-3 16,4 0-7-16,10 0 3 0,3 0-6 15,6 0 1-15,-2 0 0 0,-7 0-3 16,-3 0-16-16,-9 0-20 0,-6 4-11 16,-2-2-55-16,-9-1-62 0,-3 0-131 15</inkml:trace>
  <inkml:trace contextRef="#ctx0" brushRef="#br0" timeOffset="36537.08">8519 7229 38 0,'-7'0'197'15,"3"0"-130"-15,-2 0-5 0,4 0-12 16,-2 0-2-16,2 0-13 0,0 0 4 16,2 0-3-16,0 0-5 15,0 0-6-15,0 0-6 0,12 0-6 0,11 0-6 16,8-4 9-16,8 1-6 0,9-1-5 15,5 2 0-15,5 1-2 0,-2-1-2 16,-4 2-3-16,-9 0-5 0,-8 0-21 16,-8 3-30-16,-10 5-9 0,-9-4-35 15,-8 0-189-15</inkml:trace>
  <inkml:trace contextRef="#ctx0" brushRef="#br0" timeOffset="37143.11">8477 7750 111 0,'-4'0'98'0,"4"0"-45"16,-2 0 6-16,0 0-17 0,-2 0-4 16,0 0 1-16,2 0-8 0,0 0 4 15,0 0-5-15,-1 0-4 0,3 0-3 16,0 0 2-16,0 0-8 0,0 0-3 15,0 0-2-15,3 0-4 0,13 0 0 0,9 0 4 16,10 0 0-16,6 0-7 16,11-1 1-16,2-4 0 0,4-1-5 15,-3 0-1-15,-1-1 1 0,-8 1 0 16,-9 0 1-16,-4 1-4 0,-10 2-1 15,-7 1-8-15,-5 2-2 0,-9 0-11 0,-2 0-20 16,0 0-11-16,0 0-41 0,-9 0-226 16</inkml:trace>
  <inkml:trace contextRef="#ctx0" brushRef="#br0" timeOffset="42431.42">12246 3622 33 0,'0'1'186'16,"0"-1"-133"-16,0 0-7 0,0 0 0 15,0 0-8-15,-2 0-11 0,-1 0-1 16,3 0-8-16,-4 0 2 0,4 0 0 16,0 0-5-16,0 0-3 0,0 0 0 0,0 0 3 15,0 0-2-15,0 0 3 0,0 0-2 16,0 0-1-16,0 0 7 0,0-2-10 15,0-7-2-15,0-4-2 16,13-5-5-16,5-5 1 0,3-6 0 0,6-4-3 16,2-5 1-16,4-5 2 0,2 0-3 15,0-1 2-15,-2-2 0 0,-2 2 2 16,-4 2-1-16,-2 5-2 0,-6 5 1 15,-5 9 3-15,-4 8-3 0,-3 5 2 16,-3 5 0-16,-2 2 1 0,2 3-4 16,-2 0-2-16,-2 0 2 0,6 5 0 0,-2 9 0 15,3 5-2-15,1 8 4 0,-6 3 0 16,4 4-2-16,2 2 0 0,-4 3 0 15,3 4 3-15,-3 0-2 16,0 1-1-16,0 0 0 0,2-2-1 0,0-2 2 16,1-5-3-16,-1-1 3 0,0-4 0 15,2-6-1-15,1-1-2 0,-1-5 2 16,0-3-4-16,-6-5-5 0,0-2-1 15,0-3-10-15,0-1-4 0,-2-1-2 16,0-2-6-16,0-1 1 0,0 0 3 0,-4 0-14 16,-6 0-47-16,-2-1-85 0,-5-10-34 15</inkml:trace>
  <inkml:trace contextRef="#ctx0" brushRef="#br0" timeOffset="42592.43">12430 3512 89 0,'8'-4'227'0,"2"-1"-149"0,3 0-45 16,3 2 20-16,3-1-4 0,6 1-16 15,1 1-6-15,3 2-7 0,2 0-10 0,-2 0-7 16,0 7-1-16,-2-2-1 0,0 2-3 16,4-2-11-16,0 3-25 0,0-3-32 15,-4-4-71-15</inkml:trace>
  <inkml:trace contextRef="#ctx0" brushRef="#br0" timeOffset="43207.47">13194 3430 33 0,'-2'7'214'15,"2"-1"-164"-15,0 1-42 0,0 5 32 16,0 2-9-16,0 1 8 0,0 2-7 0,0 0-20 15,0-1-1-15,0 0 4 16,0-2-5-16,0-2-9 0,0-2 4 16,0-4 0-16,-2-3 0 0,2-3 3 15,-2 0 3-15,0 0 9 0,0-6 1 0,-2-8-8 16,2-3 0-16,2-8 3 0,0-3-4 15,0-3-2-15,6-4 2 0,0-4-1 16,3-2-5-16,3-3-3 0,2-1 2 16,5 0-4-16,4 1 1 0,2 6-2 15,4 6-2-15,-5 9 2 0,3 7-1 16,-4 7 1-16,2 7-3 0,-3 2 3 15,-3 4-1-15,-2 14-2 0,-7 1 0 16,-4 6 1-16,-4 3 2 0,-2-1-7 16,-4 3 3-16,-10-1 3 0,-3-2 1 15,1 1-1-15,-3-2-1 0,0-2 4 0,-1 0-1 16,-1-4 0-16,4-3-1 0,5-3 0 15,2-4 2-15,1-5-1 0,5 0-2 16,4-5 2-16,0 1-2 0,0 1-3 16,9-1 4-16,7 0 1 0,5-1-2 15,2 0 3-15,3 2-4 0,5 2 1 0,5 1 0 16,-1 3 0-16,0 0 0 0,0 2-2 15,-6-1 3-15,-4 1-1 16,-7-2 0-16,-5 0 1 0,-9 1-1 16,-4 1 0-16,0 0 0 0,-6 1 4 0,-7 0 0 15,-3 0-3-15,-3-1 2 0,-2 1 2 16,-3-1-4-16,-3 2 1 0,-2 2-1 15,2-4 1-15,2 2 0 0,7-2-2 16,5-3-1-16,5-3-7 0,4 2-32 16,4-2-23-16,0-3-22 0,0-1-91 0</inkml:trace>
  <inkml:trace contextRef="#ctx0" brushRef="#br0" timeOffset="43969.51">14379 3248 13 0,'4'-3'9'0,"4"0"182"15,-2-5-126-15,1 2-15 0,-3 0 12 16,2-2-11-16,-4 2-14 0,2-2 2 0,-4 3-9 15,2-2-7-15,-2 1 4 0,0 0-10 16,0-2-4-16,-2 6-2 0,-6-1-1 16,-2 2-5-16,-3 1 2 0,-3 0-5 15,-7 0-1-15,-4 13 1 0,-8 3 1 16,-8 7 0-16,-5 4-1 0,-2 2 4 0,3 5 4 15,3 0 4-15,13 0-1 16,9-1-5-16,7 1-1 0,13-3-3 16,2-1-4-16,17-5 1 0,10-3-1 15,14-3 3-15,17-4-3 0,16-7 2 0,15-8 0 16,8 0 0-16,5-11-13 0,-5-4-8 15,-4 5-3-15,-9-1-19 0,-7 3-25 16,-13-1-48-16,-14 1-232 0</inkml:trace>
  <inkml:trace contextRef="#ctx0" brushRef="#br0" timeOffset="46236.64">15321 2638 8 0,'0'0'229'0,"0"0"-171"16,0 0-34-16,0 5 0 0,-2 4 2 0,-2 4-1 15,-2 5-4-15,4 2-4 0,-2 3 9 16,2 2-1-16,2 3-11 0,0 0 1 15,0 3 1-15,0 1-6 0,2 2-4 16,4 3 5-16,-6 0-5 0,2 2-2 16,-2 1-1-16,0 3 1 0,4-2-6 15,-4 3 2-15,0 1 1 0,0 0 1 0,0 2 0 16,0 1-4-16,0 2 3 0,0-3 2 15,2 4-3-15,0-4-1 16,0 2 2-16,1 0 0 0,1 3 0 0,0-2-1 16,0 2 1-16,4 2 2 0,-4-3-2 15,1 0 3-15,-5-3-2 0,2-2 2 16,-2-1-4-16,0 2 1 0,0 1-1 15,0 0 3-15,-7 3-5 0,3 2 2 16,-4 0 1-16,0 3 0 0,1 3 0 0,3 0-2 16,2 3 1-16,0 0 1 0,2-1-1 15,0-2-1-15,0-3 2 0,0 0 1 16,0-3-3-16,0-1 1 0,-2-1 1 15,2 0 0-15,0-2-1 16,-2 0-1-16,0-1 1 0,-2 1 2 0,0 1-2 16,0 2-1-16,-1 1 2 0,1 1 0 15,2 0-2-15,-2 1 1 0,0 0 0 16,4-3 1-16,0-4-2 0,0 0 1 15,0-2 1-15,0 0 0 0,-2 1-1 16,2 1 0-16,-2 1 1 0,0 1 1 0,-2 4-2 16,2 0-1-16,-3 2 2 0,1 4 1 15,-2-2-3-15,0 4 1 0,0 1 1 16,2-2 0-16,-5-1 1 0,7-1 0 15,-2-3 2-15,2 0 0 0,0 1 0 16,2 1-3-16,0 0 2 0,0 2 1 16,0 2-3-16,0 3 1 0,0-1 1 15,0 1 1-15,-2 2-3 0,2 0 0 16,-4-1 1-16,0 2-2 0,-3-5 2 15,5-1-1-15,-4-4 2 0,2 0 2 0,2 2-5 16,0 1 2-16,2 2 1 0,0 1 1 16,0 1-2-16,0-1-2 0,0 1 3 15,0 1-5-15,0-2 2 0,0 0 0 16,0-3 2-16,0-1-1 0,0-1-1 15,0 1 1-15,0-2 0 0,0 0 0 16,0 0-1-16,0-1 0 0,0 2 1 16,0-2-1-16,0-1 1 0,0 0 0 15,-2 0 1-15,-2-2-1 0,2 3-1 16,0-3 0-16,0-3 2 0,2-4 9 0,0-4-15 15,0-3 0-15,0-1 4 0,0-1-1 16,0 1 1-16,0-2 0 0,0 1 2 16,0 4-1-16,-5-3 1 0,3 4-2 15,-4 1 1-15,-2 2 1 0,4 0-2 16,-2 4 2-16,1-2-2 0,1-1 3 0,-2 0-1 15,4-2-1-15,0 1 1 16,0-2 2-16,0 1-3 0,0 1-1 16,0 0 3-16,0 4-1 0,2 0-1 15,-2 0-1-15,2 1 1 0,0 1 0 0,0 2-2 16,0-1 2-16,0 4 0 0,0 0 1 15,0 1-3-15,0 2 2 0,-3 0 1 16,1 0-3-16,-6 1 1 0,4-4 0 16,-2-3 1-16,0-2 1 0,-1-6-2 15,3 0 0-15,-2 1 1 0,2-1 0 0,0 0-1 16,2 1 2-16,-2-1 3 0,4 2-4 15,-2 1 2-15,-1-1-1 16,1 3 0-16,-4 1-2 0,0 0 1 16,4 3 0-16,-2-2 1 0,0 0 0 15,-1-1-2-15,-1-4 1 0,0 3-1 0,-2-3 2 16,4-1-1-16,-3 2 0 0,-1 0 2 15,0 2 0-15,0 1-3 0,-3 1 0 16,3 0 2-16,0-2-2 0,-3-1-1 16,3-1 1-16,-2-2 2 0,2-2-2 15,1-5-1-15,3-2 0 0,0-3 2 0,4-3-2 16,-2-3-11-16,2-2-2 0,0-3-2 15,0-4-9-15,2 0-8 16,2-1-18-16,5-5-24 0,-1-5-19 16,-2-6-285-16</inkml:trace>
  <inkml:trace contextRef="#ctx0" brushRef="#br0" timeOffset="47393.71">12444 4338 1 0</inkml:trace>
  <inkml:trace contextRef="#ctx0" brushRef="#br0" timeOffset="47767.73">12444 4338 2 0,'0'3'124'0,"0"-3"-85"0,0 0-33 0,0 0 6 15,0 0-3-15,0-2-3 16,0-1-1-16,0 1 5 0,0 0 9 15,0-1 2-15,0-2 7 0,0 0-2 16,0-1 5-16,-2 1-5 0,0-3-6 0,0 1 0 16,0 2-2-16,-2-4 2 0,0 3-4 15,-5-2-1-15,3 1-3 0,-2 1-2 16,-3 0-5-16,1 3 1 0,0 1 1 15,-3 2-1-15,-1 0-6 0,-3 0 6 16,-1 0-1-16,1 8 1 0,-1 3 0 0,-1 3 0 16,0 2 5-16,3 6-1 15,1 2-5-15,7 1 2 0,4 1-4 16,4 2-3-16,8-1 0 0,7 1 0 15,3 1 1-15,9-4 1 0,8-2-3 0,5-6 4 16,5-4-2-16,7-6-1 0,-1-7 0 16,3 0 2-16,-4-7 0 0,-1-5-2 15,-7-4-2-15,-3-2 2 0,-6-1 2 16,-8-2-2-16,-6 0 0 0,-9 3 1 15,-4-2 0-15,-6 2 4 0,0-1-3 0,-4-1 1 16,-8 1-1-16,-5-1-1 0,-4 0-2 16,-1 1 1-16,-5 0 0 15,2 4-3-15,-2 3-8 0,11 7-4 0,1 5-2 16,13 0-12-16,2 7-26 0,0 5-42 15,8 3-187-15</inkml:trace>
  <inkml:trace contextRef="#ctx0" brushRef="#br0" timeOffset="48284.75">13395 4415 142 0,'-2'-5'59'0,"0"1"-18"15,0 0 7-15,2 0-11 0,0 0-6 16,0 0-12-16,0-1-6 0,0 3-1 0,0-2-4 15,0-1 2-15,0 1 3 0,0-2 1 16,0 2 2-16,0-1 2 0,0-1 2 16,-6 1-2-16,-3-1-5 15,-7 3-4-15,-3-1-3 0,-6 0-4 0,-2 3 1 16,3 1 13-16,-1 0-8 0,0 1-2 15,2 10-1-15,1 2 4 0,3 5-4 16,2 1-3-16,11 4 0 0,6 3-2 16,0 3 1-16,15 3-2 0,9 0 0 15,10 0 2-15,7-5 1 0,6-4-3 0,5-7 1 16,2-7 1-16,0-6 1 0,-5-3-6 15,-3-4 3-15,-7-11 1 0,-6-7 3 16,-4-4-2-16,-6 0 1 0,-5-3 13 16,-9 2 4-16,-5 0-8 0,-4-2-2 15,0 1 1-15,-13 1-2 0,-3 2-4 0,-3 2 1 16,-4 2-3-16,3 2-1 15,-1 4-2-15,7 4 1 0,1 2-7 16,9 7-2-16,4 2-10 0,0 1-37 16,17 16 6-16,1 3-7 0,7 0-62 0,4-2-163 15,2-1 188-15</inkml:trace>
  <inkml:trace contextRef="#ctx0" brushRef="#br0" timeOffset="48665.78">14313 4451 23 0,'8'-11'-12'15,"-4"-1"121"-15,-2-1 2 0,-2 2-89 16,0 0 25-16,0 1 1 0,-2 1-21 0,-2 1 7 16,0 2-3-16,-2 1-6 0,-3 0-4 15,-1 0 1-15,-2 1-1 0,-3 0-11 16,1 1 16-16,-3 1-9 0,-3-1-2 15,-3 3 9-15,-2 0-6 0,-2 0-1 16,2 5 1-16,-4 5-8 0,5 4-5 0,-1 3-1 16,12 2 1-16,3 2-4 15,8 3-3-15,2 1 2 0,0 0 1 16,12 1-1-16,7-3-1 0,8-3 0 15,4-5 3-15,2-5-2 0,6-7-2 0,-2-3 1 16,5 0 0-16,-1-9 3 0,-8-5-4 16,-8-3 2-16,-11-2 3 0,-5-2-1 15,-1 0 0-15,-6-3 0 0,-2-1-1 16,0 1 2-16,-10 1-2 0,-7-1 1 15,-1 2-1-15,-9 1-2 0,2 0-1 0,-2 4-7 16,-4 5-18-16,2 4-29 0,0 8-29 16,-2 0-48-16,0 6-215 0</inkml:trace>
  <inkml:trace contextRef="#ctx0" brushRef="#br0" timeOffset="49391.82">12715 5220 50 0,'-2'0'2'0,"0"0"0"0,0 0 0 15,-5 1-2-15,7-1 14 0,-6 0 8 16,4 0 8-16,-2 0 1 0,0 0 17 16,2 0 10-16,-2 0-5 0,2-6-7 15,-2 1-11-15,-1-1 2 0,3 0-11 0,0 1-1 16,-2 1-6-16,2 1-1 0,-4-1-2 15,2 1-6-15,0 1-5 0,-1-2 2 16,-1 1-1-16,-4 2-2 0,-2 1 2 16,-5 0-1-16,-2 0 0 0,1 0 8 15,-1 0 0-15,3 0-2 0,-3 0 4 16,-4 0 5-16,-4 8-10 0,-2 2-1 15,-2 4 3-15,5 1 1 0,7 3-7 16,2 1 0-16,9 3-2 0,6 2-3 16,2 0-1-16,2 2 2 0,17-3-2 0,6-3 1 15,1-1-2-15,14-2 3 0,1-4 0 16,7-3-2-16,-1-4 1 0,-1-6 0 15,-5 0-2-15,-4-4 1 0,-2-10 0 16,-4-2 2-16,-4-4 1 0,-6-2-2 16,-7-1 0-16,-5-1 4 0,-7 2-1 15,-2-1-1-15,0 1-1 0,-11-3 3 16,-3 1-4-16,-5 2-1 0,-3-2 1 15,-1 4 1-15,-2 1-1 0,2 3-3 16,7 6 1-16,3 3 0 0,7 7 0 16,4 0-5-16,2 11-22 0,0 10 4 0,10 5-21 15,7 0-29-15,-1-4-45 0,5 0-213 16,2-2 232-16</inkml:trace>
  <inkml:trace contextRef="#ctx0" brushRef="#br0" timeOffset="49788.84">13360 5284 62 0,'0'-14'307'0,"0"-3"-263"0,0 1 9 16,-4-1 0-16,-5 0-22 0,1 1-9 15,-4 1 3-15,-3 4-7 0,1 1-6 16,-1 2 0-16,-1 4 0 0,-1 2-2 15,-3 2-4-15,1 0 2 0,-2 0 5 16,-1 10-6-16,5 5-1 0,-4 3 4 0,9 2-9 16,6 2-1-16,2 0 0 15,4 2 2-15,2 0-2 0,12 0-2 16,7 1 2-16,6-3 2 0,6-7-2 15,6-1-2-15,0-3 1 0,7-3 0 0,-1-4-5 16,9-4 6-16,-2 0 0 0,-3-9 1 16,-5-7-1-16,-7-2 0 0,-12-2 1 15,-9 1 2-15,-7 1-2 0,-7-1-1 16,-2 2 4-16,0-3 0 0,-13 1-3 15,-5 0 0-15,-7 2 0 0,0 0-1 0,-2 1 0 16,-2 3-1-16,4 3 0 0,5 4 1 16,7 6-2-16,5 0-3 15,8 3-22-15,0 14-15 0,0 0-18 16,4 2-18-16,6-6-71 0,9-1-178 0</inkml:trace>
  <inkml:trace contextRef="#ctx0" brushRef="#br0" timeOffset="50064.86">14145 5205 272 0,'2'-7'143'0,"-2"0"-92"15,2 5 21-15,-2-1-7 0,0 2-14 16,0 1-16-16,0 0-17 0,-2 6-9 16,-6 11 1-16,-2 7-1 0,-5 5 1 15,1 2-5-15,1 5 0 0,3 0 2 16,4 1-8-16,0 2 1 0,4 1 0 0,0 1 1 15,2 3-6-15,2 5-17 0,12 3-16 16,5 3 23-16,6-12-97 0,-7-3-68 16,-1-8-200-16</inkml:trace>
  <inkml:trace contextRef="#ctx0" brushRef="#br0" timeOffset="50881.91">12549 6146 1 0,'5'-3'190'0,"-3"-1"-134"0,-2 1-4 15,0 0 2-15,2 0-19 0,0 1-7 16,-2 0-3-16,0-1-1 0,0 1-4 0,0-2-3 16,0 0-2-16,0-1 0 0,-4 1-2 15,-3-1 0-15,1 2 0 0,-6-2-1 16,2 3 2-16,-5 1-2 0,-1 0 6 15,-1 1-7-15,-2 0 2 0,1 4 3 16,-5 8-5-16,2 7-4 0,-1 5 1 0,3 0-4 16,9 0 3-16,10 0-7 15,0-2 0-15,16 2 1 0,5-3 0 16,8-1-1-16,6-2-1 0,8-4 3 15,3-4 0-15,3-5-3 0,-3-5 1 0,-3 0 0 16,-1-5 0-16,-3-8-3 0,-4-3 2 16,-6-1 2-16,-4-2 0 0,-7 1-2 15,-9-1 2-15,-3 1 2 0,-6-1-2 16,0 2 0-16,-4 1 1 0,-7-1 2 15,-5 0-3-15,1 2-2 0,-5 0 1 0,5 2 0 16,-1 1 1-16,3 5-2 0,5 2-1 16,6 1-2-16,-2 4-10 15,4 0-15-15,0 15-8 0,6 3-10 16,9 1-23-16,1-4-55 0,3-1-241 0</inkml:trace>
  <inkml:trace contextRef="#ctx0" brushRef="#br0" timeOffset="51185.92">13548 6026 88 0,'6'-4'232'16,"0"-1"-150"-16,-6 4-32 0,0 0 28 15,0 1-12-15,0 0-21 0,0 3-22 0,-6 11-1 16,-4 7 1-16,-5 5-8 0,3 4-3 15,-3 1 0-15,5 3-4 0,4 0-5 16,2-2-3-16,2 0 1 0,2 0 0 16,0-4-6-16,6-1-10 0,10-1-19 15,9 1-25-15,6-1-47 0,9-7-71 16,-3-2-56-16</inkml:trace>
  <inkml:trace contextRef="#ctx0" brushRef="#br0" timeOffset="51597.95">14354 6319 0 0,'0'-10'250'0,"0"-5"-170"0,0 2-36 15,0 0 12-15,0 0-14 0,-4 1-1 16,-2 1-11-16,-5 0-12 0,-1 2-8 16,-2 3 8-16,-7 3-10 0,-4 1 0 0,-2 2 1 15,-8 0-2-15,2 3 3 0,-2 7-1 16,-4 3 1-16,5 3 5 0,6 3-4 15,3 2-3-15,6 4-2 0,9 3-3 16,10 1-1-16,0 2-3 0,6 1 0 16,11-3 3-16,7-2-1 0,7-3-2 15,9-7 1-15,3-6 1 0,3-6-2 16,-3-5-1-16,-4-1-2 0,-4-13 5 15,-2-5-1-15,-6-3 0 0,-6-4 1 16,-5-1 1-16,-7-3 0 0,-3 2-2 0,-6-1 1 16,-2 1 1-16,-11 1-3 0,-5 3 3 15,-7 4-3-15,-4 1-1 0,-4 4-9 16,-6 4-9-16,2 4-27 0,-7 1-27 15,-1 1-50-15,1 5-242 0</inkml:trace>
  <inkml:trace contextRef="#ctx0" brushRef="#br0" timeOffset="52383.99">12727 7079 4 0,'0'-5'232'0,"0"-4"-173"0,-6 2-7 0,0-2-3 16,-2-1-14-16,-1 1-1 0,1 1-7 15,-2 1-3-15,-3 3-6 0,-1 1-3 16,-3 1 1-16,3 2-5 0,-5 0 3 16,5 0 3-16,-3 9-4 0,1 3-5 15,1 5 1-15,1 1 2 0,1 2-5 0,3 5 1 16,10 1-4-16,0 4 0 0,0 0-3 15,10 1 1-15,7-2 1 0,4-4-1 16,5-4-1-16,5-3 1 0,7-5-1 16,-3-8 0-16,2-5 1 0,-2 0-2 15,-2-4 4-15,-4-10-1 0,-4-2-1 16,-6-4 0-16,-5-3 2 0,-2 0 1 15,-5-5-2-15,-7 3 1 0,0 1 1 16,0 0-1-16,-9 1 4 0,-3 2-1 16,-3 2-5-16,-1 2 1 0,-5-1-2 0,5 0 0 15,-3 5-1-15,3 1 1 0,5 5-8 16,7 6-3-16,4 1-10 0,0 7-54 15,8 11-4-15,3-3-71 0,3 1-207 16</inkml:trace>
  <inkml:trace contextRef="#ctx0" brushRef="#br0" timeOffset="52796.01">13469 7011 12 0,'0'-1'0'0,"0"0"291"0,0-2-214 16,0 3-23-16,0 0 2 0,0 0-13 16,0 2-14-16,0 10 5 0,0 6 0 15,0 5-13-15,0 2-5 0,0 1-6 16,0 3-3-16,0-2 2 0,-2 0-4 15,0-1-5-15,2-4 2 0,0-1-2 0,8-3-12 16,9-3-21-16,4-3-35 0,4-9-42 16,-3-3-202-16</inkml:trace>
  <inkml:trace contextRef="#ctx0" brushRef="#br0" timeOffset="53073.03">14232 6970 83 0,'0'0'342'0,"-4"0"-290"0,-4 0-4 15,-11 12-2-15,-2 11-2 0,-3 6 1 16,-1 5-12-16,6 4-20 16,1 1-8-16,3 3-1 0,7 0-4 15,0 0 1-15,8 0-1 0,2 4-5 0,12 2-21 16,11 0-35-16,2-1 33 0,2-5-87 15,-6-7-246-15</inkml:trace>
  <inkml:trace contextRef="#ctx0" brushRef="#br0" timeOffset="53695.07">12702 7829 0 0,'7'3'376'0,"-1"2"-353"0,-2 4 19 15,-2 2 21-15,2 2-20 0,0 6 0 16,-4 3-10-16,0 4-12 0,0 2 8 16,0 2-5-16,4-2-22 0,3 1 1 15,-1-4-1-15,4 0-2 0,3-2-11 16,5 0-15-16,7-3-30 0,4-5-45 15,-2-7-148-15</inkml:trace>
  <inkml:trace contextRef="#ctx0" brushRef="#br0" timeOffset="54114.09">13577 7939 171 0,'0'-15'177'15,"0"0"-138"-15,-2 0 3 0,-9 0-1 0,1 1-2 16,-4 0-3-16,-5 3-11 0,5 3-1 16,-7 3-11-16,2 2-1 0,-3 3-2 15,-1 0 7-15,-2 3-3 0,-2 11-2 16,0 3-5-16,-2 7 0 0,2 4 2 15,3 4-6-15,9 1-1 0,7 1 1 0,8-1-2 16,0 1-1-16,19-4 0 16,3-3 0-16,9-4 1 0,4-6-1 15,7-7 0-15,1-8 1 0,3-2-1 16,-5-9-1-16,2-6 0 0,-5-5 1 0,-5-3 1 15,-6 0 1-15,-3-2-2 0,-7-2 3 16,-7 2-2-16,-4-1 3 0,-6 2-1 16,0 1 2-16,0 0-2 0,-10 1 0 15,-4 2-2-15,-1 1 1 0,-3 4-1 16,3 2-1-16,3 7-3 0,5 6-1 0,7 0-3 15,0 2-26-15,0 12-6 0,5 4-12 16,5 1-22-16,4-5-29 16,5 1-174-16</inkml:trace>
  <inkml:trace contextRef="#ctx0" brushRef="#br0" timeOffset="54449.11">14404 7976 106 0,'-11'-14'288'16,"-5"-1"-263"-16,-3 0 18 0,-6-2-10 15,-4 4 3-15,3 0 3 0,-7 5-4 16,4 5-17-16,-4 2 2 16,-1 1-6-16,3 2 2 0,0 10 4 0,7 8-7 15,-1 2-7-15,10 5-1 0,5 3-3 16,8 0-1-16,2 2-1 0,10 1-1 15,11-1 2-15,6-2 1 0,6-5-3 16,2-3 0-16,2-8 0 0,-4-7-2 16,2-4 1-16,1-3-2 0,-7-4 4 0,-7-9 1 15,-5-4-1-15,-7-3 0 0,0-2 2 16,-3 2 1-16,-7-3-2 0,0 0-2 15,0 3 2-15,-7 0 0 0,-5 2-3 16,-4 4-3-16,-5 2-7 16,-4 2-7-16,-6 4-21 0,-4 3-27 0,-4-1-39 15,-5 3-228-15,3 1 211 0</inkml:trace>
  <inkml:trace contextRef="#ctx0" brushRef="#br0" timeOffset="55834.18">12767 8818 46 0,'0'10'249'0,"0"-2"-204"0,0 5-21 0,-5 2 36 16,1 1-6-16,0 1-6 0,0 5-11 15,0 0-6-15,-2 1-10 0,2 0 12 16,-3-5-25-16,7-2-4 15,0-1-4-15,0-1 1 0,0-1-2 0,0-1-18 16,0 1-19-16,9-2-21 0,-1-7 10 16,2-4-188-16</inkml:trace>
  <inkml:trace contextRef="#ctx0" brushRef="#br0" timeOffset="56234.21">13418 8817 51 0,'0'-14'313'0,"-4"-1"-283"0,-9 2 10 16,-1 2 0-16,-5 1-7 0,-2 4 4 15,-1 3-4-15,1 2-10 0,-2 1-1 16,3 4-3-16,3 11-4 0,3 3-2 0,3 6-7 15,-1 5-2-15,8 0-2 0,4 2 0 16,0-2-2-16,8-1-1 0,17-1 2 16,2-3 0-16,2-4-1 0,8-4 0 15,-2-5-2-15,2-5-4 0,0-5 4 16,1-1-5-16,-1-6 6 0,-2-9-1 0,-4-3 1 15,-4-2 2-15,-11-1 2 0,-1-1-2 16,-9-2 2-16,-2 2-2 16,-4 1 5-16,-2 0-2 0,-10 2-2 15,-5 1-1-15,-1 0 2 0,-7 1-4 0,0 3-1 16,-2 1 2-16,8 2 1 0,3 4-2 15,8 2-6-15,3 5-4 0,5 0-18 16,0 8-25-16,3 9 10 0,7 1-16 16,4-5-57-16,3-2-169 0,4-3 209 15</inkml:trace>
  <inkml:trace contextRef="#ctx0" brushRef="#br0" timeOffset="56450.21">14253 8689 226 0,'0'-6'269'0,"0"3"-245"0,-8 3 25 16,-5 0-5-16,-3 0-9 0,-7 12-2 16,4 6-3-16,1 3-8 0,3 5-11 15,7 4-8-15,2 0 0 0,0 5-3 16,-1 2 1-16,3 1-1 0,4 3 0 0,0-3-10 15,0-1-25-15,6-2-25 16,5 0-39-16,-3-5-88 0,0-7-108 16</inkml:trace>
  <inkml:trace contextRef="#ctx0" brushRef="#br0" timeOffset="57026.25">12835 9668 109 0,'0'2'280'0,"0"0"-240"0,0 2-13 15,0 0 35-15,2 5-8 0,0 2-4 16,-2 2-15-16,0 4-11 0,0 5-6 0,0 0-12 15,0 2 0-15,-4 0 0 0,4-4-4 16,0-1-3-16,0-1 0 0,4-2-11 16,10 1 3-16,5-5-42 0,8-7-48 15,2-5 15-15,4 0-241 0</inkml:trace>
  <inkml:trace contextRef="#ctx0" brushRef="#br0" timeOffset="57263.27">13538 9543 376 0,'0'-4'154'15,"0"4"-109"-15,0 0 3 0,-9 0 2 16,-3 12-21-16,-5 8-4 0,-1 7-7 15,-3 2-1-15,9 0-7 0,1 1-7 16,9-3-4-16,2-1 1 0,0 0 0 16,9-3-14-16,11-2-7 0,5-2-12 15,6-6-28-15,4-7-44 0,-2-6-105 0</inkml:trace>
  <inkml:trace contextRef="#ctx0" brushRef="#br0" timeOffset="57626.28">14261 9633 111 0,'-6'-6'239'15,"-4"-4"-168"-15,-1 1-30 0,-3 1 4 16,-3 1-8-16,-1 0-1 0,-1 1 6 15,-2 5-10-15,-3 1-10 0,-3 0-7 16,2 5-4-16,-2 9 4 0,2 4-4 16,0 2 0-16,9 4 0 0,1 2-2 0,13 1-8 15,2 2-1-15,0-1 0 16,17-3 1-16,3-2-1 0,9-3-4 15,0-3-2-15,9-6 0 0,1-5 3 16,6-5-16-16,3-1 9 0,-7-7 13 0,-4-11-4 16,-8-1-4-16,-10-1 6 0,-5-3 0 15,-3-1 0-15,-7-1-2 0,-4 1 1 16,0 0 2-16,-8-1-2 0,-9 1-2 15,1 2 1-15,-9 2-6 0,-2 5-18 16,-6 4-31-16,0 2-21 0,-7 5-51 16,-1 4-199-16</inkml:trace>
  <inkml:trace contextRef="#ctx0" brushRef="#br0" timeOffset="58227.33">12942 10468 215 0,'2'0'233'0,"-2"0"-168"15,0 0-32-15,4 1 22 0,1 5-7 16,-5 6-11-16,4 5-13 0,-2 2-12 16,0 3-8-16,-2 0 0 0,4-2 1 15,0-4-5-15,4-3-1 0,3-1-3 0,5 0-2 16,9-3-21-16,2-5-27 0,6-3-16 15,0-1-43-15,-4-6-283 0</inkml:trace>
  <inkml:trace contextRef="#ctx0" brushRef="#br0" timeOffset="58514.34">13746 10345 243 0,'0'1'290'0,"0"1"-252"0,-4 3-8 15,-2 5 17-15,-11 5-4 0,7 2-12 16,-6 5-1-16,5 0-13 0,1 1-11 15,2 0-1-15,1-2-3 0,5 0 0 16,2-3-3-16,0 0 0 0,0 0 0 16,5 0-9-16,9-4-12 0,5 1-20 0,3-2-28 15,3-2-30-15,0-6 50 0,2-5-356 16</inkml:trace>
  <inkml:trace contextRef="#ctx0" brushRef="#br0" timeOffset="58783.36">14488 10308 255 0,'7'-8'261'0,"-3"4"-213"0,-2 4-27 16,-2 0 38-16,0 0-1 0,-4 5-24 16,-9 12-11-16,-14 8-10 0,1 7-4 0,-3 6 4 15,4 0-8-15,4-1-3 16,9 2-3-16,1-3 2 0,3 3-13 15,4 5-14-15,0 0-16 0,4 1 2 0,0-6-25 16,2-11-131-16</inkml:trace>
  <inkml:trace contextRef="#ctx0" brushRef="#br0" timeOffset="76698.38">10280 4016 62 0,'0'0'27'16,"0"0"-19"-16,0 0 18 0,0 0 1 0,0 0-6 15,0 0-3-15,0 0 0 0,0 0 1 16,0-1-3-16,0 0 2 0,0 0 4 15,0 0-3-15,0-2-5 0,0 1 4 16,0 2-6-16,0-2-3 0,0 1-3 16,-2 0 5-16,0-1-5 0,-5-2 1 0,5 1 1 15,-2 1-4-15,-2 0 1 16,0 0-1-16,-2-1-1 0,-3 1 3 15,1-1-4-15,-5 1 3 0,1 2 3 16,0 0-4-16,-5 0 3 0,0 0 0 0,-6 5 3 16,1 1-4-16,-5 2 2 0,2 1 13 15,2 1-3-15,4 2 0 0,1 3-11 16,-1 4 1-16,0 2 0 0,3-1-1 15,5 2 0-15,11 0-3 0,2 0-2 16,0-2-3-16,11-1 1 0,7-1 2 0,7-4-2 16,2-2 2-16,4-2-2 0,2-2 1 15,6-5 1-15,5-3-2 16,-3 0 1-16,5-9-1 0,-5-5 2 15,-6-1-1-15,-6 2-1 0,-6-2 0 0,-7 0 2 16,-3 2-2-16,-5-2 1 0,-4 1 0 16,-4 1 2-16,0 0-1 0,0 1-2 15,-4 0 0-15,-6 0 2 0,-3 0-4 16,-1 1-4-16,-1 1-3 0,3 5-2 15,-3 3-7-15,5 2-2 0,0 0-11 0,-1 7-17 16,1 6-44-16,-2 0-141 0</inkml:trace>
  <inkml:trace contextRef="#ctx0" brushRef="#br0" timeOffset="76981.39">10234 4157 59 0,'7'0'192'0,"-3"0"-101"16,-2 0-68-16,4 0 39 0,0 6-16 15,2 3-11-15,-1 2-5 0,-1 3-9 16,0 1-7-16,2 0-7 0,-4-1-3 16,3-1-3-16,-1-2 1 0,2-2-1 15,0 1-5-15,3-4-14 0,5 0-15 16,5-4 15-16,2-2-90 0,-9 0-172 0</inkml:trace>
  <inkml:trace contextRef="#ctx0" brushRef="#br0" timeOffset="77193.39">10836 4145 130 0,'-6'4'279'15,"-5"0"-255"-15,1 3 5 0,2 2 9 16,-1 1-26-16,3 1-10 0,2 3-2 16,2 4-1-16,-2 3-20 0,4 3-3 15,0-3-29-15,-2-5-221 0</inkml:trace>
  <inkml:trace contextRef="#ctx0" brushRef="#br0" timeOffset="78422.48">10185 4634 68 0,'0'-6'137'0,"0"-4"-94"0,0 2 4 16,0 0-3-16,-2 0-13 0,-7-1-4 0,1 0-4 15,0 2-6-15,-3 1-1 0,1 3-1 16,-2 1-10-16,-1 2 1 0,-1 0-1 15,1 0-2-15,-3 6 0 0,-1 5 2 16,-3 3-3-16,-3 6 6 0,2 3-4 16,3 2 3-16,5 1-1 0,9 1-2 15,2 1-4-15,2 0 0 0,0-1 2 16,13-6-2-16,3-2 0 0,5-5 0 15,-1-5 2-15,5-4-1 0,0-4-1 16,0-1 1-16,2-1 0 0,-3-11 0 16,1-3 0-16,-4-2 1 0,-7-1 0 0,1 0-1 15,-3 0-1-15,-5 2 3 0,-5 1-1 16,0 2-3-16,-2 2 3 0,0 0-4 15,-4 0 4-15,-5 3-11 0,-1 0-10 16,2 3-12-16,-3 1-14 0,1 3-40 16,-2 1-114-16</inkml:trace>
  <inkml:trace contextRef="#ctx0" brushRef="#br0" timeOffset="78625.48">10139 4718 84 0,'6'6'248'0,"1"-1"-215"16,-3 2 20-16,2 3 17 0,0 1-25 0,0 0-17 16,-1 5-8-16,1-3-11 0,2 1-2 15,-2 1-8-15,2 0 2 16,1 0-9-16,1-1-22 0,5-3-3 15,-3-3-31-15,0-8-151 0</inkml:trace>
  <inkml:trace contextRef="#ctx0" brushRef="#br0" timeOffset="79071.52">10633 4680 0 0,'4'4'64'16,"1"-4"50"-16,-1 0-90 0,2 0 24 15,0 0 2-15,0 0-22 0,3 0 3 16,-1 0-5-16,0 0 2 0,2 0-3 15,1 0 0-15,1 0 1 0,-4 0-5 0,3 3-5 16,-3 1 10-16,0 2-19 16,1 1-2-16,-3 3-3 0,-2 1 2 0,-2 0-4 15,0 0 3-15,-2-2 0 16,0 1-3-16,-6 0 1 0,-9 3 3 0,1-2-2 15,-5 0-1-15,1-3 0 0,-1 0 1 16,3-2-2-16,1-3 0 0,3-2 0 16,8-1 2-16,-1 0-1 0,3 0 1 15,0-3 0-15,0-1 1 0,2 1-2 16,0-1-2-16,0 0-2 0,8 3 1 0,-1 0 0 15,5 1 0-15,0 0 0 0,1 0 2 16,1 0-11-16,5 0-15 0,2 3-10 16,-3 0-1-16,3 3-24 0,2-3-44 15,-7-2 63-15,-3 0-205 0</inkml:trace>
  <inkml:trace contextRef="#ctx0" brushRef="#br0" timeOffset="79773.56">10088 5202 1 0,'0'-3'116'15,"0"-4"-2"-15,-5 2-85 16,-1 0 24-16,0 1-11 0,0 1-12 15,-5-1 0-15,3 3-6 0,-2 1-1 16,0 0-6-16,-5 0-6 0,-1 2 0 0,-3 7 3 16,0 2-4-16,-1 3-2 0,-3 4 1 15,0 0 0-15,5 3 3 0,3 4-5 16,5 0 0-16,8 3-4 0,2-1-2 15,2 0-2-15,12-2 2 0,3-3 0 16,3-5-1-16,7-5-3 0,2-8-4 0,6-4-1 16,1 0 5-16,-3-5 1 0,-4-8 1 15,-5-3 2-15,1-2-2 16,-2-2 1-16,-4 1 1 0,-5-1-1 15,-6 2 0-15,-6 3 3 0,-2 2-2 0,0 2 1 16,0 1-2-16,-4 0 0 0,-8 2-1 16,-1 1-1-16,3 3-11 0,2 3-19 15,-1 1-13-15,1 0-35 0,-4 0-130 16</inkml:trace>
  <inkml:trace contextRef="#ctx0" brushRef="#br0" timeOffset="79899.57">10088 5202 132 0</inkml:trace>
  <inkml:trace contextRef="#ctx0" brushRef="#br0" timeOffset="79994.57">10088 5202 132 0,'-25'123'283'0,"27"-120"-235"0,2 1-16 0,-2 2 32 0,2 3-13 16,0 3-13-16,5 5-22 0,-5 1-9 0,2 0-3 15,0-3-1-15,2-1-4 0,3-1-4 16,3-1-7-16,5 0-10 0,4-3-44 16,3-8-40-16,-1-1-181 15</inkml:trace>
  <inkml:trace contextRef="#ctx0" brushRef="#br0" timeOffset="80442.6">10590 5304 20 0,'0'1'214'15,"0"-1"-97"-15,8 0-98 0,7-1 12 16,-3-2 7-16,0 0-21 0,5 3-5 16,-1 0-8-16,1 0-3 0,-3 0 2 15,-1 0 2-15,-5 1-5 0,-6 5-2 0,-2-2 0 16,0 2-3-16,-6 1-2 0,-2 1-3 15,-7 0 5-15,1 1 0 0,-5 1 0 16,3-1 6-16,1-1 0 0,5-3-1 16,6-2 0-16,0 2-1 0,4-5 0 15,0 1 1-15,0 0 1 0,0 0 0 16,12 0 1-16,0 0 1 0,3 0-3 15,1 0 0-15,3 4 0 0,2-2 0 16,-5 4 2-16,1 0-2 0,-3-1 0 16,-6 0 1-16,-3 1-1 0,-1-2 5 0,-4 1 2 15,0 1-3-15,-4 3 0 0,-11 2 0 16,1 0 2-16,-1 0 9 0,-1 0-13 15,1 0-3-15,3 1-6 0,-3 0-20 16,5-3-56-16,0-4-153 0</inkml:trace>
  <inkml:trace contextRef="#ctx0" brushRef="#br0" timeOffset="81106.63">9988 5812 30 0,'0'-5'178'15,"0"-1"-86"-15,0-2-42 0,0-1 13 16,-2 3-20-16,0-1-8 0,-6 5-8 15,0-1-6-15,-3 3-5 0,-1 0-5 0,-3 0-4 16,-1 3 4-16,-1 7 1 0,1 0-2 16,-1 3 0-16,3 2 3 15,-1 0-4-15,1 3 2 0,6 4-6 16,8-1-2-16,0 2 0 0,0-1-3 0,14 0 0 15,5-3 1-15,6-5-1 0,1-3-1 16,10-3-8-16,-5-4 3 0,6-4 6 16,-2 0-11-16,-4-1 2 0,-2-11 5 15,-2-1 4-15,-9-3-1 0,-1 2 1 16,-7-1 1-16,-4-3-1 0,-1 3 1 0,-5 2 0 15,0 2 1-15,-9 1 0 0,-5 0-2 16,-1 2 0-16,-1 1-2 0,-3 2-2 16,1 2-12-16,7 3-14 15,-3 0 4-15,3 0-18 0,3 10-14 0,0 1-50 16,0-1-165-16</inkml:trace>
  <inkml:trace contextRef="#ctx0" brushRef="#br0" timeOffset="81227.64">9988 5812 77 0</inkml:trace>
  <inkml:trace contextRef="#ctx0" brushRef="#br0" timeOffset="81306.64">9988 5812 77 0,'4'98'269'0,"1"-95"-196"0,-1 2-52 0,2 1 55 0,-2 4-27 16,2 2-17-16,0 0-18 0,-3 3-7 15,1 0-4-15,2 0-3 0,2 0-3 16,0 1-19-16,9 1-2 0,-1-6-60 16,1-5-125-16</inkml:trace>
  <inkml:trace contextRef="#ctx0" brushRef="#br0" timeOffset="81887.67">10534 5969 9 0,'2'0'172'0,"-2"0"-41"15,0 1-115-15,0 3 31 0,0 6-9 0,0 0-7 16,0 3-7-16,-8 0-6 0,0 2-11 16,-3 0 3-16,3 0-1 0,6-3 22 15,2-2-27-15,0-4-4 0,0-2 1 16,6-1 1-16,7-3 0 0,-1 0 1 15,7 0 0-15,1-2-3 0,3-5 0 16,2 1-6-16,0-1 0 0,1 0-11 0,-5 1-8 16,0 1 2-16,-5 1-6 15,-1-1-2-15,-5 3-3 0,-2 0-2 16,-4 2-16-16,-1-1-64 0</inkml:trace>
  <inkml:trace contextRef="#ctx0" brushRef="#br0" timeOffset="82077.69">10689 5971 152 0,'-2'4'284'0,"2"2"-256"16,0 4-19-16,0 3 21 0,0 4-16 15,0 3-11-15,0 2-3 0,0 1-5 16,2-2-60-16,6-1-114 0</inkml:trace>
  <inkml:trace contextRef="#ctx0" brushRef="#br0" timeOffset="83467.77">9908 6329 35 0,'0'-3'14'0,"-4"0"132"0,-5-1-100 0,3 0-26 16,-4 2 16-16,-3 1-12 0,1 1-3 15,-5 0 0-15,1 0-5 0,1 2 7 16,-3 8 0-16,-5 3-3 0,7 1-3 15,-1 2 2-15,5 2 1 0,7 3-10 16,-1 1-3-16,6 0 6 0,0-1-4 16,0-1-3-16,11-2-3 0,3-1 0 15,5-4 1-15,3-3-2 0,3-6-1 0,2-3 1 16,2-1-2-16,0-3 1 0,0-9-4 15,-4-2 2-15,-5-3-1 0,-3 1-2 16,-3 1 3-16,-5-2 2 0,-5 1 0 16,0 1-2-16,-4 0 1 0,0 3-2 15,-4 0-4-15,-7 2 0 0,3 2-9 16,-4 0-8-16,-3 3 0 0,1 2-27 15,1 3-37-15,-1 0-68 0</inkml:trace>
  <inkml:trace contextRef="#ctx0" brushRef="#br0" timeOffset="83575.78">9908 6329 117 0</inkml:trace>
  <inkml:trace contextRef="#ctx0" brushRef="#br0" timeOffset="83671.78">9908 6329 117 0,'16'108'267'0,"-14"-108"-226"0,5 4-23 16,-3-1 43-16,0 5-6 0,4 1-8 15,-2 2-13-15,3 4-11 0,-3 0-12 16,0 1-6-16,0 0-4 0,0 0 0 0,1-1-1 16,3-2-10-16,4 0-21 0,5-3-29 15,6-4 8-15,4-6-104 0</inkml:trace>
  <inkml:trace contextRef="#ctx0" brushRef="#br0" timeOffset="83954.8">10385 6394 76 0,'-2'2'-1'0,"0"0"223"16,2-2-195-16,0 1-8 0,0-1 25 16,0 2 1-16,8 1-4 0,7-2-6 15,1 0-15-15,5-1-10 0,4 0-4 16,0 0-4-16,2 0-3 0,-1 0 1 0,-1-3 1 15,0 0-13-15,-6 0-21 0,-7 0-19 16,-6-1-31-16,-6 3-52 0,0-3-20 16</inkml:trace>
  <inkml:trace contextRef="#ctx0" brushRef="#br0" timeOffset="84130.81">10474 6416 10 0,'-14'8'39'0,"3"1"84"0,7 1-34 16,2 0-57-16,2 2 7 0,0 0-3 0,0 0-3 16,4 0-7-16,0 1-10 15,5 0-8-15,-1 1 0 0,-2 2-2 16,2-1-3-16,-6 1 44 0,-2-2-34 0,0-1-11 15,0 1 5-15,-10 2-1 0,-6 1-5 16,-5 2 4-16,-2 2 13 0,0-5-15 16,5 0-4-16,3 1-23 0,1-6-40 15,-3-5-78-15</inkml:trace>
  <inkml:trace contextRef="#ctx0" brushRef="#br0" timeOffset="86794.96">16671 3164 78 0,'0'-2'33'0,"0"2"-2"16,0-2-3-16,0 0 3 0,0-1-5 15,0 1-4-15,0 0-4 0,0-1 10 16,0 2-8-16,0-3-5 0,0 2-4 16,0-1-1-16,0 1 4 0,0-1-2 0,0-1 0 15,0 1-8-15,0 0 4 0,0-1-3 16,-2 3-2-16,-2-3 0 15,0 2-1-15,0-2 3 0,-2 0-3 16,2 0-1-16,-3-2 4 0,1 2 0 0,0-1 3 16,-2 0-6-16,-1-1 6 0,1 2-2 15,-4 1-2-15,-3 1-4 0,-3 0 2 16,-1 2-1-16,-6 0-1 0,-2 0-1 15,-2 5 1-15,0 7 1 0,3 1-1 16,3 2 1-16,4 2 4 0,5 5 7 16,1 3-6-16,3 4 2 0,2 3-1 0,6 1 4 15,2-2-3-15,6-1-3 0,13-3-2 16,1-1 1-16,5-3-3 15,4-2-1-15,4-6 2 0,6-6 1 16,3-4-1-16,3-4-1 0,3-1 1 0,-5-1-2 16,-4-9 0-16,-8-4 0 0,-4-2 1 15,-6 0 2-15,-7-3-2 0,-3 2 1 16,-7-1-1-16,-4 2 3 0,0 1-1 15,0-1-3-15,-4 1-1 0,-5 1 2 16,-1-4-1-16,-4 2-4 0,1 2-7 0,-1 1 0 16,-1 6-16-16,1 4-6 0,1 3-9 15,1 2-38-15,0 9-68 0,-1 2-54 16</inkml:trace>
  <inkml:trace contextRef="#ctx0" brushRef="#br0" timeOffset="87146.98">16653 3318 2 0,'8'-3'5'0,"-6"1"224"0,2-1-175 15,-2 3-2-15,4 0 0 0,3 0-10 16,1 0-10-16,-2 4 0 0,3 4-11 16,-1 4-3-16,-4 2-6 0,0 0-5 15,-4 1-2-15,5 1-1 0,-5 0-1 16,0-1-2-16,2 0-2 0,-2 1-2 15,2 0-18-15,2 0-16 0,3 1-19 16,-1-2-37-16,0-4-89 0</inkml:trace>
  <inkml:trace contextRef="#ctx0" brushRef="#br0" timeOffset="89672.12">17426 3128 43 0,'0'0'32'16,"0"0"-31"-16,0 0-1 0,0 0 3 15,0 0-1-15,0 0 3 0,0 0-5 16,0 0-2-16,0 0 2 0,0 0 0 15,0 0 2-15,0 0 2 0,0 0 5 16,0 0 14-16,0 0-2 0,0-1 1 16,0 0-2-16,0-1-1 0,0 1-1 15,0-2 1-15,0 1-7 0,0-2 0 16,0 3-3-16,0-1-1 0,0-1 0 0,0 2-3 15,0-1-1-15,0 1-1 0,0-1 1 16,0 0-3-16,0-1 6 0,0 1 2 16,0 1 1-16,0-1-2 0,0 0 6 15,0 0 4-15,0-1-4 0,-6 2-7 16,1 0 4-16,-3 1-5 0,-6 0-4 15,3 0-2-15,-5 0 0 0,-1 2 2 16,1 4-2-16,-5 0 3 0,-4 3 0 16,1 2 3-16,1 0 3 0,0 2 4 15,9-1 4-15,5 1-7 0,3 3-5 0,6 0-5 16,0-1-1-16,13 3 4 0,5-1 0 15,5 2-2-15,6 0 0 0,2 2 1 16,0 1-1-16,0-2 0 0,0 3-1 16,-6-6 0-16,-3-1 3 0,-5 0-5 15,-9-2 1-15,-6-3 2 0,-2-2 1 0,0-1-2 16,0-3 2-16,-8-1 2 15,-9-1-2-15,3-3-1 0,-1 0 0 16,-1 0 0-16,-1 0 0 0,3-1-1 16,-3-5 0-16,5-3-1 0,0-2 3 0,-1 1-2 15,9-4 0-15,0 1 1 0,4-4-1 16,0 0-3-16,2 1 2 0,10-1 0 15,-1 2 0-15,5 0-2 0,3 1 0 16,6 1 2-16,-3 1 0 0,3 0 1 16,-2 1-2-16,-2-3 4 0,-1 2-2 0,-3-1 0 15,-3 0 0-15,-3 3 2 0,-5 0 1 16,-2 2-1-16,0 0 0 15,-4-1 1-15,0 2-4 0,0 0 2 16,0 3-1-16,0 2 0 0,-4 2-1 0,-2 0-12 16,-2 0-20-16,1 8-17 0,-5 0-54 15,6-4-91-15</inkml:trace>
  <inkml:trace contextRef="#ctx0" brushRef="#br0" timeOffset="91028.2">19011 3091 115 0,'7'0'63'0,"-7"0"-37"0,4-3 11 15,0 0 1-15,0-1-5 0,0 0-1 16,2 0-8-16,-4 1-3 0,2-1 1 0,-4 1-2 16,0-1-2-16,0 0 0 0,0 1-9 15,-4 0 0-15,-2 1-2 0,0 2-2 16,-4 0-1-16,-1 0-2 0,-5 0-1 15,-3 0-2-15,0 0 2 0,-5 7 0 16,-3 3-1-16,0 5 0 0,-4 2 1 0,4 5 1 16,4 3 7-16,5 2-7 0,7 2 2 15,3 0-1-15,8-2-3 0,0-1 0 16,17-5 3-16,10-3 1 15,4-1-5-15,6-8 4 0,4-2 1 0,-2-5 9 16,5-2-6-16,-1-2-3 0,-4-10 3 16,-1-4 1-16,-3-2 0 0,-6-2 3 15,-7 2 1-15,-3-2 0 0,-7 2-1 16,-3 0-4-16,-7 0 3 0,-2 3-5 15,0 1-3-15,-2-1 0 0,-11 2 0 0,-1-2-1 16,-1 1-2-16,1 2-2 0,-3 2-3 16,5 6-10-16,2 3-6 15,1 1 7-15,7 3-6 0,-2 11-12 16,2 2-4-16,2 4-10 0,-4-2-22 0,4 0-54 15,-4-1-103-15</inkml:trace>
  <inkml:trace contextRef="#ctx0" brushRef="#br0" timeOffset="91249.21">19082 3188 47 0,'4'-1'260'0,"0"0"-187"0,-4 1-44 16,2 0 15-16,0 4 3 0,0 11-3 15,2 3-7-15,0 3-9 0,0 4-9 16,1 0-3-16,1 0-11 0,0 2-1 16,-2-4-3-16,4 0 0 0,3 0-7 15,5-5-13-15,5-2-13 0,8-6-31 16,-2-8-30-16,2-2-179 0</inkml:trace>
  <inkml:trace contextRef="#ctx0" brushRef="#br0" timeOffset="91600.23">19598 3128 51 0,'0'0'-51'0,"0"0"305"16,0 0-215-16,2 0-6 16,7 0 0-16,1-2-8 0,5 1-1 0,3 1-8 15,1 0-6-15,-1 0-2 0,7 0-3 0,0 0-2 16,2 0 5-16,-7 0 2 15,3 4-5-15,-8 0 14 0,-5 1-7 16,-4 4-8-16,-6-1 1 0,0 5 1 16,0 2 9-16,-8 0-5 0,-7 3-2 0,-3 5-1 15,-5 3-5-15,-2 2 0 0,5-1 5 16,-1 1-7-16,7-3 1 0,1 1 0 15,7-1-8-15,2-1-10 0,4 0-18 16,2-5-16-16,10-4-24 0,5-3-203 16</inkml:trace>
  <inkml:trace contextRef="#ctx0" brushRef="#br0" timeOffset="92340.28">21426 3061 170 0,'-6'0'59'0,"3"-1"-21"16,-3-2 13-16,-2 0-21 0,0-1-3 0,1 4 0 15,-3-1-4-15,-2 1-1 0,-5 0-5 16,1 0-3-16,-3 6 3 0,3 0 1 16,1 4-10-16,3 2-1 0,1 1-5 15,-3 5-1-15,-3 3-1 0,-1 1 1 16,3 2 4-16,9-1-1 0,4 0-6 0,2-2 2 15,2 0 2-15,13-3-3 0,7-4 1 16,5-2 3-16,4-5-2 16,6-4 0-16,3-3 0 0,1 0 1 15,2-11 1-15,-3-3-3 0,-7-1 0 0,-4-2 1 16,-9-2 4-16,-3-2-3 0,-7 3 0 15,-4-1 2-15,-6 2 1 0,0 1 1 16,-2 0-5-16,-10 0-1 0,-7 0 0 16,1 2-2-16,-3 3-1 0,0 5-12 15,5 5-7-15,-1 1-3 0,7 8-17 16,-2 5-30-16,3 2-87 0</inkml:trace>
  <inkml:trace contextRef="#ctx0" brushRef="#br0" timeOffset="92592.29">21417 3129 97 0,'7'9'258'0,"-3"1"-208"16,2 4-15-16,4 3 34 16,1 2-19-16,3 3-21 0,3 0-3 0,-1-2-12 15,-1 0-7-15,-1-3-5 0,3 0-2 16,1-2-5-16,5-1-20 0,4-2-37 15,0-5-42-15,-2-6-232 0</inkml:trace>
  <inkml:trace contextRef="#ctx0" brushRef="#br0" timeOffset="93588.35">22364 3031 4 0,'4'-2'-4'0,"-2"1"55"0,-2-3 133 15,0 3-145-15,0-1 5 0,0 0-7 0,-2 1-15 16,-4 1 3-16,2 0-9 0,0 0-4 15,-4 0-1-15,-3 5-5 0,1 4 2 16,-3 0 5-16,3 2-7 0,-4 2 0 16,1 3 3-16,-1 5-3 0,-3 5 0 15,-1 2 6-15,1 2 20 0,7 0-20 0,4 0-10 16,1-1-3-16,5-1 4 0,0-3-2 15,5-4-1-15,9-1 0 0,3-3 1 16,3-4 0-16,3-4-2 16,0-6 1-16,2-3 1 0,-1 0-4 0,-1 0 1 15,-2-6 2-15,-3-3-1 0,-3-1 4 16,-9 0-2-16,-2-3 1 0,-4 1 1 15,0 0 0-15,-2 0-1 0,-14 2-4 16,-3 0 2-16,-6 1 0 0,-2 2 0 16,-6 2-6-16,-2 1-13 0,-4 4-13 0,2 0-5 15,4 4 2-15,6 11-1 0,8 0-14 16,7 0-170-16</inkml:trace>
  <inkml:trace contextRef="#ctx0" brushRef="#br0" timeOffset="94529.4">23933 3049 63 0,'-6'-5'143'15,"0"-1"-103"-15,0 1 21 0,1 0-5 16,1 0-23-16,2 2-6 0,-2 2-10 0,2 1-2 15,-2 0-6-15,-4 0-7 0,-3 0-2 16,-3 4 5-16,-1 7-3 0,-1 2-1 16,-3 1 4-16,3 3-2 0,3 0-1 15,3 4-1-15,6 1 0 0,4 0 1 16,0-3 0-16,6 0-2 0,4-4 3 0,7-2-4 15,3-1 2-15,3-4-1 0,0-5 13 16,2-3-5-16,-2 0-4 16,-1-2-3-16,-3-8 6 0,-3-3 6 15,-3-1 0-15,-1-1 4 0,-6-3-4 0,-1 2 0 16,-1-2 2-16,-4 2-4 0,0 1-1 15,0 3-3-15,-4-1-4 0,-5 3-3 16,1-1 2-16,0 2 0 0,-1 1-4 16,5 1-1-16,-2 0-3 0,6 3-5 15,0 4-9-15,0 0-17 0,0 6-37 0,0 11 11 16,0 0-57-16,0 1-148 0</inkml:trace>
  <inkml:trace contextRef="#ctx0" brushRef="#br0" timeOffset="94760.42">23937 3143 46 0,'2'5'246'16,"-2"0"-139"-16,0 4-105 0,2 3 41 15,3 1 8-15,-3 3-7 0,4 2-11 16,-2 2-8-16,2-1-11 0,0 0-8 16,1 0-2-16,-3-2-3 0,2-2-2 15,2-2 2-15,5 1-27 0,3-3-25 16,11-2-12-16,0-5-65 0</inkml:trace>
  <inkml:trace contextRef="#ctx0" brushRef="#br0" timeOffset="95378.45">24754 3017 58 0,'-6'2'145'0,"1"-2"-34"16,3 0-77-16,2 1 14 0,0-1-4 15,0 0-11-15,2 1-13 0,11 1-2 16,3 0 0-16,9-1-8 0,4 1-4 0,4-2-5 15,2 2 1-15,-2-2-3 0,-2 2 1 16,-2 0 1-16,-4 0-2 16,-8 0-14-16,-7-2-6 0,-2 3-21 15,-8-3-9-15,0 1-23 0,0-1-67 0</inkml:trace>
  <inkml:trace contextRef="#ctx0" brushRef="#br0" timeOffset="95608.46">24597 3077 77 0,'2'12'113'0,"10"-1"-59"0,5 2-16 0,3 2 18 16,3-1-10-16,2 4-27 16,4 0-6-16,-2 0-5 0,2 1-6 0,-2-1 1 15,-3 0-2-15,-3 0 3 0,-4-2 6 16,-7-1 2-16,-8-2-4 0,-2-2-4 15,-4 1-1-15,-11 0 6 0,-7 1-6 16,-9 0 0-16,-7 0 1 0,-5 0-2 16,-3 0-1-16,-1-2-2 0,1 1 0 15,1-3-27-15,6-1-38 0,4-3-118 0</inkml:trace>
  <inkml:trace contextRef="#ctx0" brushRef="#br0" timeOffset="96557.52">26610 3019 10 0,'-2'2'4'16,"0"-2"-7"-16,2 0 220 0,-4 0-158 16,2-2-3-16,0-4-7 0,0-1-9 15,-3-1-4-15,3 0-9 0,0 0-6 16,0-1-1-16,-4 2-3 0,0 1-6 0,-2-2-3 15,-3 2 4-15,-1 0-2 0,-5 3-3 16,-3 3-3-16,-7 0 1 0,-4 0-4 16,-6 10 2-16,-3 2-1 0,1 2 4 15,2 3 0-15,4 4-2 0,4 3-2 16,6 1 0-16,9 2 1 0,9 0-4 0,5-2-2 15,2 1 3-15,19-1 2 16,8-1-1-16,10-1 0 0,11-5 3 16,2-6 1-16,1-6-4 0,1-4 0 15,-4-2 2-15,-3 0-1 0,-5-8-1 0,-7-6 0 16,-6-2 2-16,-4 1 0 0,-9-2 0 15,-6 2-1-15,-3-1 2 0,-5 0 3 16,-2-1-5-16,0 2-1 0,-11 2 0 16,1 2-2-16,-4 1-2 0,1 1-4 15,-1 4-17-15,3 3-6 0,1 2-8 0,0 4-32 16,-1 9-33-16,1-1-153 0</inkml:trace>
  <inkml:trace contextRef="#ctx0" brushRef="#br0" timeOffset="96821.53">26600 3132 71 0,'2'0'321'15,"-2"0"-269"-15,2 0-38 16,0 11 23-16,0 5 19 0,0 2-7 0,2 5-16 16,0 0-6-16,0 0-8 0,5 0-10 15,-1-1-4-15,2-4-2 0,3-2-2 16,3-4 1-16,3-3 0 0,2-1-2 15,5-4-16-15,1-1-28 0,2-3-35 16,0 0-45-16,-2-7-280 0</inkml:trace>
  <inkml:trace contextRef="#ctx0" brushRef="#br0" timeOffset="97128.55">27278 2985 128 0,'0'0'259'0,"0"0"-193"0,-6 5-39 16,-13 8-12-16,-8 3 13 0,-2 3 26 0,-4 2-14 16,6-1-20-16,0 1-3 0,5-2-11 15,9 0-5-15,7-3-2 0,6-3 2 16,0-3-2-16,0 0 2 0,8-2-2 15,9-2 2-15,3-1 3 0,11-2 0 16,5 0 0-16,1-3-3 0,2 1 1 16,-2-1-3-16,-2 0 2 0,5 0 1 15,-7 0-1-15,-4 0-4 0,-2 0 1 16,-13 0-7-16,-4 0-7 0,-5 0-12 15,-5 0 3-15,0 0-3 0,0 0-20 0,0 0-32 16,-7 0-147-16</inkml:trace>
  <inkml:trace contextRef="#ctx0" brushRef="#br0" timeOffset="97313.56">27431 3061 53 0,'-19'10'413'0,"5"3"-358"0,-1 5 1 0,3 4-31 15,-1 2-17-15,-1 1-2 0,4 0 6 16,3-1-11-16,7 1-8 0,0 2-17 16,11 4-16-16,22 1-75 0,14-5 22 15,9-5-257-15</inkml:trace>
  <inkml:trace contextRef="#ctx0" brushRef="#br0" timeOffset="98204.61">29000 2984 0 0,'0'-4'15'0,"0"-1"0"16,0-1 126-16,-2-2-80 0,-3-1 6 15,-1 3-31-15,-2 0-3 0,-2 0 5 16,-3 1-17-16,1 3-1 0,-7 0 1 16,-4 2-8-16,-1 0-5 0,-3 0-2 15,-2 5 5-15,-2 7 2 0,2 3-3 16,2 3 0-16,4 3-1 0,11 1-2 15,6 2-9-15,4 2 2 0,2 0 3 0,0 3-6 16,12-3 0-16,7 0 3 0,5-3 2 16,10-6 2-16,5-3-2 0,4-5 2 15,3-5-1-15,-3-4-2 0,-8 0 0 16,-8-9 3-16,-4-4-2 0,-2-1 2 15,-7-2 2-15,-4-2 1 0,-6-1 4 16,-4 3-1-16,0-5-3 0,0 1-2 16,-10 2-3-16,-4-1-5 0,-5 2 2 15,0 0-2-15,1 3-10 0,5 2-11 16,3 3-9-16,6 5-1 0,2 4 1 15,-4 0-37-15,4 7-93 0</inkml:trace>
  <inkml:trace contextRef="#ctx0" brushRef="#br0" timeOffset="98465.63">28969 3071 80 0,'2'9'281'16,"2"1"-255"-16,0 0 24 0,0 4-1 15,2 5-3-15,5 2-6 0,-1 1-5 16,0 2-14-16,1-4-13 0,-1-1-3 0,7 0-1 15,-1-3-1-15,3-3-12 16,5-1-21-16,5-5-33 0,2-5-53 16,0-2-314-16</inkml:trace>
  <inkml:trace contextRef="#ctx0" brushRef="#br0" timeOffset="99176.67">29636 2881 43 0,'-8'2'147'16,"4"-2"-49"-16,0 0-58 0,4 0 1 15,0 0-21-15,0 2 14 16,8 0-10-16,7 4 1 0,3 0-2 0,7 0-7 16,4 3-9-16,2 0-5 0,-6-1 4 15,4-1-2-15,-7 0-2 0,-7-2 0 16,-5-1 0-16,-8 2 0 0,-2-3-2 15,0-1-2-15,0 3 2 0,-8 0 6 16,-11 2 2-16,-1 3-1 0,-9 0-3 0,2 0-2 16,-2 0 0-16,2-3 0 0,11 0-2 15,5-1 0-15,7 1-3 0,2 0-2 16,2 2-2-16,2-1 1 0,15 4-3 15,5 3-8-15,7-1 10 0,0 1 4 16,4-1-7-16,-2 2-2 0,-4-1 8 16,-2 0 0-16,-4 0 5 0,-5-3-1 15,-8-2-3-15,-1-2 3 0,-5-1 1 16,-2-1 4-16,-2 1 3 0,-17 2 9 15,-8 2-5-15,-2 1 0 0,-2-1 1 0,4-1-8 16,0 2-5-16,3-2-4 0,3 2-24 16,4-3-60-16,9-3-225 0</inkml:trace>
  <inkml:trace contextRef="#ctx0" brushRef="#br0" timeOffset="99912.71">31071 2970 15 0,'-2'0'5'15,"0"-1"159"-15,-2-2-102 0,-3-2-18 16,1 1-2-16,-6-1-14 0,1 0 4 0,1 0-3 15,-4 0-4-15,-3 2-5 16,-1 3-5-16,-1 0-3 0,-6 0-5 16,0 3 1-16,-2 6-1 0,3 5-2 0,-3 3 3 15,6 4-4-15,7 4 0 0,3 2-3 16,7-1-1-16,4 3-1 0,6 0 2 15,13-2 1-15,8-2-2 0,6-2 5 16,4-4-4-16,7-4 1 0,-1-5-1 16,0-7 2-16,-1-3-1 0,-7 0 2 0,-6-6-2 15,-9-6 1-15,-3-3 4 0,-3-2-1 16,-7-3 13-16,-3-1-3 0,-4-1-5 15,0-4-4-15,-6 1-4 16,-9-1 0-16,-3 2-3 0,-3 0-2 0,-4 0 1 16,4 1-1-16,-1 3 0 0,1 6-16 15,6 6-9-15,7 8 4 0,0 0-13 16,0 11-37-16,1 2-60 0,-1 1-160 15</inkml:trace>
  <inkml:trace contextRef="#ctx0" brushRef="#br0" timeOffset="100145.72">31036 3071 124 0,'0'7'281'0,"2"-1"-255"0,2 5 23 16,-2 1-1-16,0 2-1 0,6 3-18 0,-6-3-11 16,0-1-12-16,3-1 0 0,1 1-5 15,4-1-2-15,3 0-13 0,5-2-45 16,5-1-37-16,0-6-107 0</inkml:trace>
  <inkml:trace contextRef="#ctx0" brushRef="#br0" timeOffset="100514.74">31522 2889 333 0,'0'0'88'0,"0"0"-60"15,0 0-18-15,8 9 12 0,4 1 15 16,3 5-18-16,1 0 0 0,5 2-4 16,-3 0-8-16,-1 0-2 0,0 0-3 15,-7-1 2-15,0 0-3 0,-4-2-1 16,-6-1 0-16,0 0 4 0,-8 1-4 0,-6-2 2 15,-7-1-8-15,-4-2-1 0,-4-3-1 16,2 0-2-16,3-4 2 0,5 0 2 16,7-1 6-16,5 0-1 0,5 0-1 15,0-1 3-15,2 1 1 0,0 2 0 16,0-3 1-16,0 2-8 0,2 2-1 0,5 0 12 15,1 3 2-15,2 0 0 16,7-1-5-16,1 3-3 0,5 0 0 16,4 0 1-16,4 1-15 0,6 3-30 15,9 2-27-15,3-3-149 0</inkml:trace>
  <inkml:trace contextRef="#ctx0" brushRef="#br0" timeOffset="101109.78">32592 3047 33 0,'0'-4'17'0,"0"-2"122"0,0 0-88 0,0-1 4 15,0 0-17-15,0-1-6 0,0 2 5 16,0-1-5-16,0 1-10 0,0 2 3 15,0-1 1-15,-2 0-7 0,-2 1-4 16,-2-2 0-16,-4 1-6 0,-1 0-5 16,-3 1 1-16,-7 0 2 0,-2-2-3 15,-6 4 1-15,3-1 2 0,-8 3 0 0,1 0 1 16,2 0-4-16,0 9-2 15,7 6 1-15,-1 2-2 0,6 4-2 16,7 0-1-16,8 2 0 0,4 0 1 0,0 1-2 16,8-1 0-16,8-2 2 0,13-3 0 15,4-3-4-15,9-4 2 0,-3-3-5 16,0-5 1-16,-4-3 5 0,-1 0 0 15,-8-2 2-15,1-8 1 0,-4-1 1 16,-4-2-3-16,-5-1 4 0,-4-1 5 0,-1-1 0 16,-7-2 0-16,-2-1-2 15,0 0-1-15,-2-2-5 0,-5 0 1 0,3 0-4 16,2 2-2-16,0 1-13 0,0 6-4 15,2 4-4-15,-4 8-5 0,0 0-19 16,0 3-82-16,-7 7-60 0</inkml:trace>
  <inkml:trace contextRef="#ctx0" brushRef="#br0" timeOffset="101385.79">32512 3131 111 0,'4'6'257'0,"-4"-4"-223"15,4 2-7-15,0 2 6 0,-2 2 1 16,4 5-17-16,5 0-12 0,-3 2 2 16,4 0-4-16,1 1 0 15,1 0-2-15,5 0-10 0,-1 0-21 0,5-2-19 16,2-5-79-16</inkml:trace>
  <inkml:trace contextRef="#ctx0" brushRef="#br0" timeOffset="101616.81">33231 3090 436 0,'0'-5'83'15,"0"5"-8"-15,-2 0-34 0,-6 0-18 16,-5 0-10-16,-7 8-15 0,-3 6 1 16,0 6 1-16,7 5 2 0,-1 6-6 15,5 5-8-15,3 3-46 0,5-1-28 0,2-1-86 16</inkml:trace>
  <inkml:trace contextRef="#ctx0" brushRef="#br0" timeOffset="107386.14">32603 4016 15 0,'0'0'51'0,"0"0"157"0,0 0-135 16,0 0-28-16,0 0-7 0,-2-2-8 16,-5-2-3-16,1 1-12 0,2 2 1 15,0 1-2-15,0 0 1 0,4-1-3 0,0 1-2 16,-6 0-5-16,3 0-1 0,-1 0 2 15,0 0-1-15,2 0 3 0,0 0-5 16,2 0 0-16,-4 0 3 0,4 0 1 16,-2 0 1-16,0 0 3 0,0 0 2 15,2 0-1-15,0 0-3 0,0 0-5 0,-2 0 5 16,0 0 4-16,0 0-5 15,2 0-1-15,-3 0-1 0,1 0 1 16,-2 2-1-16,-2 3-2 0,4 1 1 16,-4 3 0-16,0 4-2 0,1 2 0 15,-1 4-3-15,-2 7 3 0,2 1-1 0,0 6 4 16,-1 2-4-16,1 1 0 0,2 3-2 15,0-1 1-15,4-2-1 0,0-4 3 16,0-2-2-16,0-4-3 0,0-2 3 16,0-6 0-16,0-6-1 0,2-6 0 15,-2-4 2-15,2-2 0 0,0 0-1 0,-2 0 6 16,0 0 4-16,0 0-1 15,0-2-2-15,4-1-5 0,0-3-4 16,-4 3 3-16,0-1-1 0,2 3-1 16,-2 0 1-16,3 1 0 0,-3 0-2 0,0 0-1 15,0 0 1-15,0 0-3 0,0 0-4 16,2 2 4-16,0 8-5 0,4 2-17 15,4-1-25-15,5-2-49 0,1-4-70 16</inkml:trace>
  <inkml:trace contextRef="#ctx0" brushRef="#br0" timeOffset="108691.21">31073 4059 41 0,'0'0'-5'0,"0"0"132"0,0-4-22 15,0-1-66-15,0-2 5 0,0 1-19 16,0 0 5-16,0 1-10 0,-2-3-4 16,-4 2-8-16,2-2 7 0,-1 1 2 0,1 1 4 15,-2 0-5-15,4 0 2 0,-4 3 2 16,4 0-7-16,-7 0-4 0,3 3-2 15,-4 0-1-15,-7 0-4 0,1 0-2 16,-3 0 0-16,1 3 1 0,-3 7 0 16,2 3-2-16,3 3 0 0,1 2 1 0,1 3-4 15,4 3 3-15,1 3-2 16,5 1 4-16,4-1-2 0,0-2-2 15,13 0-1-15,1-4 3 0,5-3 2 16,5-4-1-16,5-5 1 0,4-4 0 0,1-5 0 16,1 0 0-16,-6-4-1 0,0-10 5 15,-7-2 1-15,-1-2-1 0,-4-1 12 16,-3-2-1-16,-6-1 1 0,-2 0-1 15,-6 0-3-15,0-1-4 0,-4-2-1 16,-8-1-4-16,-9-2-4 0,-2-2-1 0,-3 0-1 16,-3 0-1-16,0 5-11 0,2 9-12 15,0 9-19-15,2 7-7 16,0 0-42-16,3 8-259 0</inkml:trace>
  <inkml:trace contextRef="#ctx0" brushRef="#br0" timeOffset="109334.25">29570 4042 14 0,'0'-5'223'0,"0"-3"-144"15,0-2-24-15,0 1-3 0,-2 0-12 16,-6-1-1-16,2 1-12 0,-3 0-6 16,-1 0 1-16,-2 0-5 0,-7 2-7 15,0-1 1-15,-5 3 0 0,-5 4-3 16,-4 1 1-16,-3 0 2 0,-1 9-5 15,2 3 8-15,8 4-5 0,2 3-5 16,7 0-2-16,7 3 0 0,5-1-2 16,6 1-2-16,0 2 3 0,6-2-1 15,7-3 1-15,5-3-1 0,5-2 1 0,6-6 2 16,6-6 0-16,5-2-3 0,-3 0 2 15,-2-6 2-15,-4-7-4 0,-6-4 2 16,-3-1 2-16,-5 0 0 0,-5-2-3 16,-3-1 2-16,-5 0 0 0,-4 2 1 15,0-2-1-15,-4 0-3 0,-5 1 0 16,-1-3-1-16,-4 0-10 0,-1 2-13 15,-3 7-23-15,-1-1-36 0,-8 1-81 16</inkml:trace>
  <inkml:trace contextRef="#ctx0" brushRef="#br0" timeOffset="110150.3">26614 4130 30 0,'0'-6'205'0,"0"-2"-129"0,2 1-26 16,-2-1 2-16,0 0-12 0,0 1 2 16,0-2-18-16,-2 2 3 0,-4-1-1 15,0 0-8-15,0 1 2 16,-5-1-3-16,-1 0 1 0,-3 2-3 0,-1 0-3 15,-5 3-4-15,0 2-2 0,-5 1 1 16,-3 0-2-16,-2 4-2 0,0 8 1 16,4 5-2-16,2 3-1 0,6 5 0 15,9 5-3-15,8 3-1 0,2 3 3 16,10-1 0-16,11 0 0 0,4-2-4 0,8-3-3 15,2-5-4-15,6-5 9 0,1-7 1 16,1-6 1-16,-4-6 1 16,-3-1 0-16,-5-4-1 0,-9-9 3 15,-1-5-2-15,-7-2 2 0,-5-3 2 0,-5-1 3 16,-4 1 1-16,0-2-6 0,-13 2 1 15,-3 0-2-15,-5 1-1 0,-4 3-2 16,-1 0-1-16,-3 1-2 0,4 3-16 16,0 1-32-16,0 2-25 0,2-2-47 15,1 2-291-15</inkml:trace>
  <inkml:trace contextRef="#ctx0" brushRef="#br0" timeOffset="110851.34">24714 4202 73 0,'5'-9'67'0,"-5"-1"91"0,0-1-109 15,0 0 3-15,-5 0-13 0,-3 0-15 16,-2 2-2-16,-7-1 3 0,-3 3-2 15,-3 3-10-15,-8 2 1 0,-4 2-5 16,-4 0 0-16,-5 0-3 0,3 6 9 16,6 5-2-16,4 4-1 0,4 3 2 15,6 5-5-15,7 3-8 0,5 2 2 16,5 3 0-16,4-3-2 0,11-2 2 15,7-2 0-15,9-7-3 0,4-6 2 0,0-3-1 16,6-8 3-16,0 0-1 0,-1-8-1 16,-3-7 0-16,-6-3-1 0,-3-1 3 15,-7-2 0-15,-7-3 1 0,-2 0 4 16,-8 1-6-16,0 1 1 0,0 3-2 15,-4 2 0-15,-4 1-1 0,-4 2-1 0,1 1-2 16,-3 4-5-16,1 3-7 16,-1 2-18-16,-5 4-25 0,-1 0-26 15,-3 0-66-15</inkml:trace>
  <inkml:trace contextRef="#ctx0" brushRef="#br0" timeOffset="111582.38">21699 4237 52 0,'8'-10'10'0,"-4"0"198"16,-2-3-148-16,-2 2-17 0,0-1 5 15,-4 0-16-15,-4-1-1 0,-3 0-1 16,1 1-5-16,-2 2-5 0,-5 0-7 16,-2 1 3-16,1 2 0 0,-3 2-4 0,-4 4-3 15,-2 1 6-15,-1 0-1 0,-1 10-2 16,-2 8-6-16,2 5 3 0,0 5-3 15,8 3-2-15,4 2-2 16,11 2 1-16,6-2-1 0,0-1-1 0,15-4-1 16,5-4-1-16,5-5 4 0,6-8-1 15,2-6-2-15,5-5 2 0,-1 0 1 16,4-10-1-16,0-6-2 0,-3-6 0 15,-5 1 2-15,-13-2 0 0,-5 1 0 16,-7 2-1-16,-6 0 4 0,-2 1-5 0,-2 3 0 16,-8 0 0-16,-9 0 2 0,-2 2-5 15,-1 1-7-15,-3 2-10 0,-2 1-26 16,-4 4-13-16,-4-4-40 0,-2-2-114 15</inkml:trace>
  <inkml:trace contextRef="#ctx0" brushRef="#br0" timeOffset="112267.42">19447 4219 46 0,'0'0'1'16,"5"0"19"-16,-5 0 173 0,4 0-137 16,-4 0 1-16,0-3-15 0,0-2-10 15,0 0 0-15,0-2-10 0,0 1-4 16,-9 0-4-16,-1 0-1 0,-4 0-4 0,-3 1-2 15,-1 0 2-15,-3 0-3 16,-4 2 1-16,-6 1-1 0,-4 2 1 16,0 0-1-16,-2 0 2 0,3 4 2 15,10 3-3-15,3 6 2 0,4 3-1 0,9 5-5 16,2 3-4-16,6-1 2 0,2 0 2 15,15-1-2-15,7-3 1 0,3-5-1 16,6-5 4-16,2-4-4 0,5-5-2 16,-3 0 5-16,0-9-1 0,-4-5-3 15,-4-5 1-15,-4-1 1 0,-6 0 0 0,-7-3 0 16,-2 1-2-16,-10 1-1 0,0-1 2 15,0 1-1-15,-6 2 0 16,-6 0-3-16,1 4-4 0,-3 0-5 16,2 3-8-16,-1 2-13 0,3 0-11 0,-5 3-27 15,3-1-41-15,-5-4-156 0</inkml:trace>
  <inkml:trace contextRef="#ctx0" brushRef="#br0" timeOffset="112944.46">17163 4240 58 0,'0'-12'29'16,"0"0"158"-16,0-3-135 0,-2 1-3 15,-2 1-8-15,-4 1-7 0,0 3-11 16,-5 0-1-16,1 1 3 0,-3 3-6 15,3 4-5-15,-9 1 1 0,-4 0-4 0,-4 3-3 16,-4 9 3-16,-4 6-2 0,2 3 5 16,2 5-4-16,8 5-1 0,4 6-1 15,11 2-2-15,8 3-4 0,2-3-1 16,12 0-1-16,9-7 3 0,12-6-3 15,4-4 1-15,7-10 1 0,5-8 0 16,7-4 0-16,0-5 0 0,-2-13 0 16,-7-3 0-16,-11-5-3 0,-10-1 2 15,-5 0 0-15,-11 0 3 0,-8 1-3 16,-2-2-1-16,0 3 0 0,-8 3-2 0,-2 1-8 15,-7 2-7-15,3 0-10 0,-1 4-10 16,3 2-17-16,2 0-19 0,-3-4-110 16</inkml:trace>
  <inkml:trace contextRef="#ctx0" brushRef="#br0" timeOffset="115095.58">31011 5091 1 0,'0'1'3'0,"4"-1"1"0,-2 0 137 15,-2 0-100-15,0 0 15 0,0 0-17 0,0 0-4 16,0 0-2-16,0 0 10 0,2 0-10 16,2-1-11-16,0-4 0 0,5 0 0 15,-3-2 1-15,0 0-2 0,0 2 4 16,1 2-6-16,-5 1 1 0,-2 1-1 15,0-1 2-15,0 0-4 0,0-2-4 16,0 0 0-16,0 2 4 0,0-2-3 16,0 0-3-16,0 3 1 0,-2-1-3 15,2 2 2-15,0 0-10 0,0 0 0 16,-3 5-1-16,3 7-1 0,-4 4 1 15,4 6 1-15,0 2 0 0,0 8 0 0,0 0 0 16,0 3-1-16,0 1 3 0,0-1-2 16,2-2-1-16,3 0 0 0,-1-4 0 15,2-3 1-15,-4-3-2 16,2-6 1-16,-2-1 1 0,-2-5 0 0,2-2-1 15,-2-4 1-15,2-2 0 0,-2-3 0 16,0 0-1-16,0 0 1 0,0 0-1 16,2 0 4-16,-2 0-2 0,0 0-4 15,0 0-4-15,2-3-12 0,0-1-9 16,7-1-15-16,1 4-26 0,7-3-31 0,1-3-47 15</inkml:trace>
  <inkml:trace contextRef="#ctx0" brushRef="#br0" timeOffset="115875.62">32472 5158 2 0,'0'0'54'15,"0"0"14"-15,0 0-20 0,0-1-6 16,0-3-1-16,0 2 5 0,0-2-8 15,5-1-2-15,-1 1-3 0,0-3-7 16,2 0 0-16,-4 1 1 0,0-2 4 16,0 1-5-16,-2 0 1 0,0 1-9 0,0-2-1 15,-6 1-2-15,-6-1-4 0,-9-2-2 16,-6 2-5-16,-8 3-3 0,-2-1 0 15,-5 2 3-15,1 4-1 16,2 0-1-16,-1 0 2 0,5 12 3 0,6 4-2 16,0 5 2-16,9 2-3 0,3 5-2 15,5 2-1-15,8 2-2 0,4 1 3 16,0 2 0-16,8 1-1 0,11-2-2 15,3 2 3-15,7-5 0 0,4-3-1 16,9-2-1-16,-1-6 2 0,4-3 1 0,1-9-4 16,-3-6 1-16,-1-2 2 0,-5-1 1 15,-6-13-2-15,-6-4 1 0,-5-4 1 16,-1-5 0-16,-5-2 2 0,-5-4-3 15,-9-2 1-15,0-1 4 0,0-3-4 16,-9-1 0-16,-7-1-2 0,-3 0-2 16,-3-1 1-16,-1 3 0 0,0 4-1 15,0 4-4-15,3 9-11 0,-3 9-12 16,4 10-24-16,5 3-34 0,2 2-42 15,3 9-281-15</inkml:trace>
  <inkml:trace contextRef="#ctx0" brushRef="#br0" timeOffset="116704.67">29547 5015 14 0,'0'0'171'15,"0"-1"-97"-15,0-5-26 16,0 0 3-16,0 0-19 0,-6 0-1 16,-4 0-10-16,2-1-4 0,-7 2-2 0,1-1 3 15,-7 2-3-15,0 2-3 0,-1 2 2 16,-5 0-1-16,0 0-1 0,-2 5 1 15,0 6 5-15,6 2-5 0,0 3-5 16,5 3-5-16,-5 6-1 0,5 3-1 16,1 1 0-16,9 3 5 0,6-2-7 0,2 4 2 15,6-1 0-15,10 0 0 0,7-3 1 16,10-5-1-16,11-1 1 0,-1-5 0 15,7-8 1-15,-1-6-2 16,-3-5 0-16,-7 0 0 0,-4-3 2 0,-6-10 0 16,-6-5-1-16,-7-2-1 0,-5-4 5 15,-9-3 1-15,-2 1 1 0,0-1-4 16,0-6 3-16,-13 3-4 0,-3-4-3 15,-5 0 0-15,-4 2 1 0,-4 1-1 16,-2 4-3-16,-2 6-7 0,-4 6-16 0,2 7-21 16,2 8-29-16,4 0-33 0,6 0-212 15</inkml:trace>
  <inkml:trace contextRef="#ctx0" brushRef="#br0" timeOffset="117503.72">26852 5015 7 0,'0'0'12'0,"2"-4"254"0,0-3-210 16,2-1-1-16,0-1-3 0,-4-2-10 15,2 1-4-15,-2-1-8 0,0 1-11 0,-2 1 2 16,-8-2-9-16,-2 2-2 0,-5 0-2 15,-4 2-2-15,-6 1-2 0,-1 2-1 16,-3 3 3-16,-5 1-4 0,1 0 3 16,-6 12 1-16,0 4-5 0,3 4 4 15,9 4 0-15,5 4-3 0,7 5-3 0,3 4 3 16,7 2-3-16,7 3 1 0,7 0 0 15,15 1 0-15,9-5 1 16,11-5-1-16,11-5 1 0,7-8 2 16,2-7-1-16,0-8-2 0,-8-5 1 15,-6 0 2-15,-11-12-1 0,-8-5-2 0,-8-3 3 16,-7-4 3-16,-8-1 6 0,-4-3-3 15,-2 0-3-15,-4-3-4 0,-12 0 2 16,-9 2-4-16,-2-3 0 0,-6 4 0 16,-2 4 0-16,4 0-4 0,0 5-10 15,2 2-6-15,8 4-18 0,-2 5-26 16,3 3-31-16,-1 1-117 0</inkml:trace>
  <inkml:trace contextRef="#ctx0" brushRef="#br0" timeOffset="118135.75">24779 5199 11 0,'-2'-8'90'0,"-3"-4"4"16,3 2-53-16,0-1 20 0,-2-1-23 15,0 0 7-15,0-2-11 0,-6 0-3 0,-5-1-2 16,1 0 3-16,-7 1-12 0,-2 2 0 16,-4 2-4-16,-4 4 3 0,0 1-11 15,-4 1 3-15,0 4 4 16,4 0-3-16,0 4-3 0,0 14 0 0,-4 7-4 15,6 8 5-15,0 5-6 0,10 5-1 16,9 0-1-16,10-1 0 0,2-6-2 16,17-2-1-16,3-7 3 0,7-4 0 15,4-8-4-15,7-5 4 0,-1-9-1 16,2-1 2-16,-6-5-2 0,1-12 0 0,-3-5 1 15,-9-2 2-15,-3-5-4 0,-6 0 2 16,-5-2 1-16,-4 0-1 0,-4 0-1 16,-2 1-1-16,0 1 0 0,-8 0 1 15,-4 3-2-15,-7-2-7 0,-10-1-15 16,-8 4-17-16,-13 0-123 0,-6-3-9 15</inkml:trace>
  <inkml:trace contextRef="#ctx0" brushRef="#br0" timeOffset="118812.79">21899 5167 37 0,'0'-12'260'0,"0"-2"-215"16,0 1 12-16,-4-2-9 0,-4-1-15 0,-1 0-3 15,-3 1-3-15,-2-2-9 0,-5 2-3 16,0 0 2-16,-3 2-3 15,-3 2 1-15,-4 3-4 0,-4 2-5 16,-4 5 0-16,-5 1 2 0,3 1 1 0,2 14-3 16,4 8 4-16,2 5-1 0,6 3-4 15,2 5-1-15,11-2-1 0,3 0 0 16,9-1-3-16,0-6 0 0,17-4 1 15,2-4-1-15,5-6 0 0,7-5 3 16,0-8 0-16,5 0-1 0,3-12 0 16,-2-7-1-16,-4-3 1 0,2-4 0 0,-10-1-1 15,-2-2 0-15,-11 1 1 16,-1 1-1-16,-9 1 0 0,-2-1-1 0,0 1 2 15,-2 0-1-15,-9 2-2 16,-5-1 0-16,-1 1 0 0,-6 1-6 0,3 3-15 16,-5 0-18-16,-2 4-9 0,0 0-19 15,-14-1-46-15</inkml:trace>
  <inkml:trace contextRef="#ctx0" brushRef="#br0" timeOffset="119453.83">19297 5204 28 0,'10'-10'-3'0,"0"-2"183"16,1-3-132-16,1 2 8 15,-2-1 0-15,-1-1-15 0,-3-1-2 0,-2-2-3 16,-4 0-6-16,0-1 1 0,0-1-4 0,-10 1-7 15,-5 2 1-15,-3 0-3 16,-3 3-5-16,-4 4 0 0,-2 5-2 16,-8 5-2-16,-6 0-4 0,-3 7-2 15,-1 12 0-15,6 10 5 0,-1 7-3 0,9 4-5 16,8 6 2-16,9 0 0 0,10-3 0 15,4-2-2-15,10-5 0 0,13-6 0 16,10-7 1-16,6-4 0 0,9-9-2 16,8-6 0-16,2-4 3 0,-1-6-2 15,1-11 0-15,-6-6 2 0,-13-1-1 16,-10-1-1-16,-10-2 0 0,-7 2 1 15,-8-4 0-15,-4 2 0 0,-2-1-1 16,-14-2 1-16,-7 1-6 0,-2 0-4 16,-4 1-5-16,-6 5-3 0,0 3-16 15,4 5-8-15,2 6-25 0,2 4-20 0,4 3-101 16,5 2-67-16</inkml:trace>
  <inkml:trace contextRef="#ctx0" brushRef="#br0" timeOffset="120168.87">17126 5120 12 0,'6'-4'145'16,"-2"-2"-55"-16,1 1-51 0,-3 1 19 16,-2 0-10-16,0 1-17 0,0 1-5 15,0 1-6-15,0-3-4 0,0 3-6 16,-5 0 0-16,1-1-5 0,-6 1 0 15,2 0-1-15,-7 1 3 0,1 0-1 0,-3 0 1 16,-3 0 2-16,-3 0 2 0,-6 12 4 16,0 3 0-16,-4 6-3 15,-2 1 0-15,6 4 0 0,2 2-1 16,10 1-2-16,9 0-7 0,8 3 0 15,0-3 0-15,13 0-2 0,9-5 1 0,5-5 1 16,6-4-2-16,4-6 1 0,11-6 1 16,4-3 2-16,3-5-4 0,-1-12 3 15,-4-3-2-15,-7-5 2 0,-3-2-1 16,-12-1 0-16,-9-2 0 0,-4 1 9 15,-11 1-2-15,-4-1-3 0,0 2 1 0,-11-2-2 16,-7 0-2-16,-5-1-3 0,-4-2 0 16,0-1 1-16,-2 2-1 15,5 5-1-15,-1 4-1 0,2 9-12 16,6 13-13-16,1 1-20 0,1 24-20 0,1 5-38 15,2 7-187-15</inkml:trace>
  <inkml:trace contextRef="#ctx0" brushRef="#br0" timeOffset="123137.04">29800 6215 33 0,'-5'0'161'0,"-1"0"-114"15,-2 0 1-15,-2-3-9 0,6-4-1 16,-3 1-3-16,3-1-9 0,2 0 0 15,-2 3 1-15,4-1-1 0,0 2-6 16,0-1-1-16,0-2 3 0,-2 1-3 16,0-1 1-16,0 2-3 0,0 0-2 15,0-2-1-15,0 0-1 0,0 0-4 16,-5 1 3-16,5-2-5 0,-2 1-1 15,2 1 5-15,0 1-4 0,2 2 0 16,0-2-2-16,0 1 2 0,-2 1-2 0,2-3-2 16,0 2 0-16,0 2-1 0,0 0 3 15,0 1-3-15,0 0 1 0,0 0-1 16,0 0-1-16,0 0-4 0,0 0-1 15,0 11 3-15,0 9 2 0,0 8 0 16,2 7 2-16,0 9-2 0,-2 5 1 0,0 5-3 16,0 4 4-16,-2 0 0 15,2-1-1-15,0-2-2 0,0-5 0 16,-2-3 2-16,0-9 0 0,-2-7-1 15,4-11-1-15,0-9 3 0,0-5-2 0,0-4-1 16,0-2 0-16,0 0 3 0,0 0 3 16,0 0 5-16,0-4-6 0,0-6 1 15,0 0 0-15,0 1 1 0,0-1-4 16,0-1 3-16,2 0-1 0,-2 1-3 15,2 0-1-15,-2 1 3 0,0 2-2 0,0 0-2 16,0 2 2-16,0 2-1 0,0 0 0 16,0 1-2-16,0 0 1 15,0 1 0-15,0 1-1 0,0 0-8 16,0 2-8-16,0 9-6 0,8 3-15 0,7 1-23 15,5-4-51-15,3 0-91 0</inkml:trace>
  <inkml:trace contextRef="#ctx0" brushRef="#br0" timeOffset="124688.13">26904 7455 10 0</inkml:trace>
  <inkml:trace contextRef="#ctx0" brushRef="#br0" timeOffset="124981.14">26904 7455 157 0,'-9'-15'78'16,"5"11"-20"-16,2-4-3 0,2 1-6 16,-4 2-6-16,2-2 4 0,0 1-6 0,2 0-6 15,0 1 0-15,-2-1-11 0,2 2 3 16,-2 1-2-16,2 2-6 0,0 1-5 15,-2 0-9-15,0 7-3 0,-5 14 2 16,-1 9 2-16,0 6-3 0,-3 5-1 16,1 6 1-16,4-3 1 0,-2 0-1 15,4-4-1-15,1-2 0 0,-1-3-2 16,4-3 0-16,0-6 3 0,0-7-1 15,0-3-2-15,0-6 0 0,4-4 2 16,1-1-2-16,-5-3 0 0,0 0 0 0,0-2 3 16,0 0 3-16,0 0-3 0,0 0 4 15,0 0-4-15,0 0 1 0,0 0-4 16,0 0-3-16,0 1 3 0,0 1-2 15,0 1 1-15,0-1 0 0,0 1 1 16,0 0 0-16,0-1-8 0,0 2-5 16,0 1-3-16,0 0-10 0,0 1-19 15,2 1-36-15,4-7-44 0,-4 0-330 16</inkml:trace>
  <inkml:trace contextRef="#ctx0" brushRef="#br0" timeOffset="126146.21">24646 8504 219 0,'-4'0'68'0,"-4"0"-7"0,2-3 3 15,-1 2-12-15,3 0-6 0,0-1-5 16,2 1-5-16,-2-2-3 0,2 0-4 0,0-1-5 16,0 3-2-16,2-2-1 0,-2 2-3 15,2 1-2-15,0 0-7 0,0 0-3 16,0 2-2-16,0 16-4 0,0 9 4 15,-2 9 0-15,0 4 0 0,0 4 0 16,-5 3-3-16,1 2 1 0,0 1-2 16,-2-2 2-16,4-3 0 0,4-4-1 15,-3-5 0-15,3-2-1 0,0-5 0 16,0-4 0-16,0-5 1 0,0-4-1 15,0-5-1-15,-2-3 1 0,2-3-6 0,0-2-3 16,0-2-3-16,0 0-6 0,2-1-14 16,7 0-14-16,1 0-21 0,5-4-36 15,-7-7-94-15</inkml:trace>
  <inkml:trace contextRef="#ctx0" brushRef="#br0" timeOffset="127201.27">22023 9818 158 0,'0'-7'73'15,"-2"0"-25"-15,0-1 6 0,-2 2 1 16,0-1-21-16,2 2 8 0,0 2-2 15,2 2-7-15,-3 1-2 0,3 0-1 16,-2 0-18-16,2 11 0 0,-2 7 9 0,-2 7-1 16,4 4-4-16,-2 6-2 0,2 3-3 15,-4 5-3-15,0 2-3 0,-4 2-1 16,1 2-3-16,-3-2 1 0,2-4 0 15,2-7 1-15,4-5-2 0,2-8-1 16,0-3 0-16,0-4-1 0,0-6 3 16,0-2-1-16,0-3-1 0,0-2-1 15,2-1-1-15,0-2-4 0,0 0-6 16,2 0-4-16,2 0-8 0,6 0-12 15,1 0-22-15,1-2-28 0,-5-6-91 0,-5 1-137 16</inkml:trace>
  <inkml:trace contextRef="#ctx0" brushRef="#br0" timeOffset="128067.32">20068 10852 76 0,'0'-9'145'0,"0"-1"-57"16,0 1-29-16,0 1-6 0,0 1-5 0,0 3-4 16,0 1 0-16,-2 3-6 0,-3 0-10 15,1 6-12-15,-4 16 3 0,-2 9 2 16,-1 6-2-16,1 6 0 0,2 3-5 15,2 2-2-15,-1 3-5 0,5 3-1 16,0 1-2-16,0-3-2 0,0-2 4 0,2-9-2 16,0-7-2-16,0-5-2 0,4-7 1 15,0-2 0-15,5-6-3 0,-5-2 2 16,6-2 2-16,2-3-8 0,1-3-14 15,1-2-7-15,1-2-18 0,-1 0-24 16,-3 0-34-16,-7-7-145 0</inkml:trace>
  <inkml:trace contextRef="#ctx0" brushRef="#br0" timeOffset="128942.37">17263 11411 176 0,'-9'0'179'16,"5"-6"-123"-16,0 1 6 0,0 1-9 16,-2 2-8-16,-1 0-4 0,3 2-6 0,2 1-21 15,0 14-6-15,2 6 8 16,-2 6-2-16,2 9-3 0,0 4 1 15,0 4 8-15,0 4-9 0,0 0-3 16,0 4 2-16,2-2-5 0,4-2-2 0,3-3 0 16,-5-1 1-16,2 1-3 0,-4-7-1 15,2-6 0-15,-4-10 3 0,2-12-4 16,-2-6 0-16,2-3 0 0,0-1-5 15,-2 0-2-15,2 0-3 0,1-5-1 16,-3-4-14-16,0 0-5 0,0 1-14 0,0 1-21 16,0-5-33-16,-13 0-160 0</inkml:trace>
  <inkml:trace contextRef="#ctx0" brushRef="#br0" timeOffset="152597.72">3669 10361 152 0,'0'-5'69'0,"0"1"-26"0,0 1 4 15,-4-1-12-15,0 3-3 0,0-1-8 0,0 0-8 16,-3 2 3-16,1 0-4 0,0 0 0 16,-2 0 3-16,-1 0-3 15,3 0-3-15,0 0 2 0,2 0-3 16,0 0 0-16,0 0 3 0,-3 0-4 15,3 0-3-15,4 0 3 0,0 0-2 0,-2 0 2 16,0 0-1-16,0 0 2 0,2 0-3 16,0 0 2-16,-2 0-6 0,2 0 4 15,0 0 0-15,0 0-5 0,0-2-1 16,12-1 0-16,11 2-2 0,4 1 1 15,8 0-1-15,4 0 2 0,5 5-1 0,-1 6 5 16,3 1-3-16,3 1 0 0,-5 2 2 16,-3 3-4-16,-6-1-2 15,-6 2 2-15,-4 0 1 0,-11-2-2 16,-7 0-1-16,-3 1 1 0,-4-1 2 0,-11 1-2 15,-7-1 1-15,-5 0 0 0,-6 1 1 16,-2-2-2-16,-2 3-2 0,-6-2 1 16,0 4 2-16,-5-3-1 0,5 0-1 15,2 2 2-15,4-3 1 0,4 2-2 16,6-5-1-16,8-3 1 0,11-4 1 0,4-3-1 15,0 0-4-15,17-1 5 0,1 1-2 16,9-2 1-16,4 1 0 0,4 1 0 16,5 1 2-16,1 0-3 15,0 2 0-15,1 0 2 0,-5 1 1 0,-2 1-2 16,-2 3-2-16,-2 0 3 0,-8 1 0 15,-2 1-2-15,-7 2 0 0,-6-1 1 16,-3 0 1-16,-3 2-2 0,-2-2 0 16,0 1 2-16,-11 1 1 0,-1 0-1 15,-9 0-2-15,3-3 3 0,-1 3-1 0,-6-2-1 16,0 1-1-16,3-1 3 0,-5-2-1 15,0 0-1-15,-2-1 0 0,-4 0 2 16,-2-1 0-16,2-1-3 0,6-1 0 16,2-4 2-16,6 0 1 0,7-5-2 15,8 0-1-15,-2 0 2 0,4 0-1 16,2 0 1-16,0 0-8 0,0-4-12 15,10-2-34-15,15-6-21 0,-1-4-50 16,5-1-265-16</inkml:trace>
  <inkml:trace contextRef="#ctx0" brushRef="#br0" timeOffset="153639.78">5709 10814 29 0,'-6'0'-26'0,"0"0"225"0,0 0-144 0,4 0 3 16,2 0-1-16,-2 0-17 15,2-1-12-15,0 0-3 0,-2-2 1 0,2 1-6 16,0 2-1-16,0-1-4 0,0 1 4 15,-2-2-6-15,2 1-3 0,0 0 1 16,0-4 0-16,0 4-1 0,2-2-6 16,6 0 1-16,4 1 2 0,1-1-5 15,5 2 0-15,5 1-1 0,10 0 2 16,6 0-2-16,11 0-1 0,10 0 1 0,10 2 0 15,11 3 0-15,8 1-1 0,2-1-1 16,0 0 3-16,-7 0-3 0,-5-1 3 16,-7-1-2-16,-8-1-1 15,-8-2 1-15,-8 0 0 0,-7 0 0 0,-6 0 2 16,-8 0 0-16,-2-2-2 0,-7-3 2 15,-1 1-1-15,-9-1 5 0,-4 2 4 16,1 0-2-16,-3 1-2 0,-2 1 2 16,2 0-4-16,-2 1 2 0,0 0 0 15,0 0-2-15,0 0-2 0,0 0-1 0,0 0 0 16,-2 0-1-16,-5 0-3 0,-1 0 0 15,4 0 2-15,-4 0-10 0,4 0-12 16,-1 4-7-16,-1 1-17 0,4-2-31 16,-2-3-44-16,0 0-203 0</inkml:trace>
  <inkml:trace contextRef="#ctx0" brushRef="#br0" timeOffset="154121.81">6545 10550 0 0,'0'0'190'0,"0"0"-92"15,0-1-47-15,0 1 2 0,6 0-22 16,6 0 2-16,9 1 2 0,4 4-13 16,1 3 3-16,8 1-8 0,3 1-6 15,6 4-6-15,5-2 10 0,3 0-3 16,-1-1-10-16,-2 1 3 0,-7-1 0 15,-6 1-3-15,-8 0-2 0,-9 1 1 0,-3 1 1 16,-9-1-2-16,-2 0-1 0,-4 1 2 16,0 2 2-16,0 4-1 0,-4 3-2 15,-4 2 2-15,-5 3 3 0,-3 4-1 16,-5 4-1-16,-6 3-2 0,-2 4 4 15,3 2-4-15,-1 1-1 0,2 0 0 16,4-1 3-16,5-1-3 0,5 0-4 0,5-6-15 16,6-4 0-16,2-3-60 15,15-10-17-15,10-7-36 0,6-8-163 16</inkml:trace>
  <inkml:trace contextRef="#ctx0" brushRef="#br0" timeOffset="155162.87">8415 10399 0 0,'-14'0'157'0,"-9"0"-74"0,-4-1-30 15,0 1 9-15,-6 0-23 0,-2 3 1 16,-4 4-7-16,-3 3 6 0,1 2-4 16,-2 3-4-16,10 2 0 0,6 0-9 0,10-1-6 15,11 1-8-15,6 1-4 16,0-1-3-16,12 4 3 0,3 1-2 15,8 2 2-15,6 0-3 0,6 3 1 16,6 3 0-16,2 0 1 0,5 1-3 0,-5 1 1 16,-5 1-1-16,-5 5 0 0,-11 0 1 15,-7 1-1-15,-9-2 0 0,-6 1-1 16,-2 0 1-16,-14-2 0 0,-5-2 3 15,-4-5-1-15,-2-5-2 0,-2-5-3 16,2-5 3-16,-4-3 1 0,0-5-2 0,0-1 1 16,7-5 2-16,3 0-2 0,11-10 0 15,3-9 0-15,3-3 0 0,4-4-1 16,8-7-2-16,13-5 4 15,8-2-2-15,8-6 0 0,7-1-4 0,3-1-4 16,7 3-12-16,4 1 7 0,2 4-6 0,2 2-4 16,0-1 8-16,0 2 4 15,-6 3 8-15,-5 1 2 0,-7 0 4 16,-9 3 2-16,-10 1 4 0,-11 1 6 15,-14 0 7-15,0 1-6 0,-8 1-2 0,-19 1 1 16,-4 3-1-16,-10 2-8 0,-7 3-2 16,-4 2 0-16,-8 4-2 0,-6 3 0 15,-4 3-2-15,-4 5 1 0,-1 0 0 16,5 0-9-16,12 15-12 0,17 2-14 15,16 2-30-15,15 1-41 0</inkml:trace>
  <inkml:trace contextRef="#ctx0" brushRef="#br0" timeOffset="206659.81">3485 12254 38 0,'0'0'162'0,"2"-2"-94"16,-2 0-30-16,0 1 11 0,0 1-6 15,0 0-12-15,0 0-10 0,0 0-5 16,0 0-4-16,2 0-3 0,-2 0-4 15,0 0 4-15,0 0 2 0,0 0-1 16,0 0 1-16,0 0-2 0,0 0-1 16,0 1 5-16,0 6 0 0,0 3 1 15,0 5 0-15,0 3-2 0,-6 4-7 16,-4 5 2-16,-1 5 0 0,-5 3-3 0,-1 2 2 15,1 0 0-15,1-2-1 0,3 1-1 16,0 1-4-16,-3 1 0 0,3-5 3 16,1-3 1-16,7-7 1 0,4-9-5 15,0-2 0-15,6-3-1 0,7-4 1 16,7-3 1-16,3-2 1 0,6 0-3 15,4-10 0-15,2-3 3 0,5 0-1 16,1-1-4-16,-2 0 3 0,7 0 0 16,-3 0 0-16,1-1-3 0,-3 2 2 15,-2 0 1-15,-4 0 1 0,-2 2-2 16,-6 1 0-16,-4 1 1 0,-9 2 1 0,-1 2-1 15,-5-1-1-15,0 2 0 0,-6 0-1 16,3 1-2-16,-3 3-6 0,0 0 1 16,-2 0 3-16,0 0-5 0,0 0-3 15,0 0-2-15,4 0-7 0,-2 0-6 16,-2 0-13-16,2 0-13 0,-2 0-20 15,0 0-28-15,0 0-48 0</inkml:trace>
  <inkml:trace contextRef="#ctx0" brushRef="#br0" timeOffset="206952.83">3748 12436 149 0,'0'2'259'0,"0"7"-218"0,0 4 12 15,0 6 4-15,0 4-15 0,0 2-15 16,0 5-5-16,-4 0-5 0,-1 4-5 15,3-2-1-15,0 2-6 0,-2-3-2 16,2-3-4-16,2 0 3 0,0-4-3 16,0-1 1-16,0-4-3 0,8-5-9 0,3-2-21 15,1-1-15-15,7-5-38 0,-3-4-17 16</inkml:trace>
  <inkml:trace contextRef="#ctx0" brushRef="#br0" timeOffset="207875.87">5852 12555 80 0,'-8'2'10'16,"2"0"160"-16,-1-2-123 0,5 0-18 15,0 0 25-15,-2 0-13 0,2 0-10 16,2 0-4-16,-4 0-3 0,2 0-5 16,2 0 2-16,0 0-2 0,0 0-1 15,0 0-2-15,-2 0-3 0,2 0-4 0,0 0 0 16,0 0-1-16,0 0-3 0,0 0-1 15,10 0 2-15,5 4 0 0,9-1 2 16,5-1 1-16,11 0-5 0,5-1-1 16,15 1-3-16,8-2 3 0,13 0-3 15,6 0 1-15,-3 0-2 0,-1 0 2 16,-4 0-2-16,-11 0-4 0,-8 0 2 15,-2 1-3-15,-7-1 6 0,-7 0-6 16,-7 0 3-16,-4 0 0 0,-8-3 3 16,-7 1-1-16,-7 1 1 0,-3 0 1 0,-2-1-1 15,-4 1 0-15,-2 0 0 0,0 1 2 16,0 0 0-16,0 0 0 0,0 0-1 15,0 0-1-15,-8 0 0 0,0 0-1 16,0 1-2-16,1 3 2 0,3 1-8 16,-2 0-16-16,2-1-9 0,2 1-19 15,0-3-33-15,0-2-95 0</inkml:trace>
  <inkml:trace contextRef="#ctx0" brushRef="#br0" timeOffset="208303.91">6648 12293 132 0,'-2'3'234'15,"0"-1"-199"-15,2 4-12 0,0 0 16 16,8 4-6-16,13 3-9 0,3 2-7 15,12 2-8-15,7 1-7 0,5 0 2 16,1-3 3-16,-1 0-8 0,-3-1 2 0,-1-3 1 16,-7 1-1-16,-4-2 0 15,-8 0-1-15,-1-1 2 0,-7-3-2 0,-7 0 1 16,-3-1 0-16,-7 2 2 15,0 2 8-15,-7 2 2 0,-7 3 0 0,-9 4-3 16,-2 3-5-16,-4 3 0 0,-4 3 2 16,-4 5 7-16,-2 0-11 0,-5 2-1 15,5 1-1-15,0 1-1 0,4 1-6 16,4 0-9-16,8 2-10 0,6 6-31 15,7 3-71-15,4-1-44 0,2-7-83 0</inkml:trace>
  <inkml:trace contextRef="#ctx0" brushRef="#br0" timeOffset="-208662.1">8649 8247 183 0,'0'0'76'0,"0"0"-21"0,0 0 9 16,0-1-24-16,2-2-8 0,12-4-9 15,5 3-3-15,4 1-1 16,6-1-3-16,6 2-7 0,2 2-1 0,0 0-7 15,2 0 1-15,1 0 1 0,-7 0-3 16,-2 0 0-16,-4 6-1 0,-5-2-2 16,-5 3-7-16,-3-2-11 0,-3 1-8 15,-9 0-9-15,0 2-19 0,-2-3-48 16,0-2-96-16</inkml:trace>
  <inkml:trace contextRef="#ctx0" brushRef="#br0" timeOffset="-208459.09">8690 8377 363 0,'0'0'36'0,"8"0"-12"15,9 0 26-15,4-1-4 0,1-3-20 0,7 3-12 16,4-3-3-16,3 3-4 0,-1 1-6 15,0 0 0-15,-2 0-1 0,0 0-10 16,-6 2-14-16,-4 6-9 0,-7-3-38 16,-3 1-67-16</inkml:trace>
  <inkml:trace contextRef="#ctx0" brushRef="#br0" timeOffset="-208261.08">8694 8538 275 0,'19'0'15'16,"6"0"56"-16,4 0-16 0,2-6-37 16,6 3-4-16,6-1-5 0,5 1-8 0,-3 3 1 15,5 0-2-15,-9 0-5 16,-6 0-14-16,-8 3-26 0,-12 1-79 15</inkml:trace>
  <inkml:trace contextRef="#ctx0" brushRef="#br0" timeOffset="-208063.07">8711 8645 349 0,'0'0'43'15,"6"0"-15"-15,6-3 29 0,7-1-16 16,4 0-8-16,4-1-14 0,6 1-6 15,4 1-2-15,2 1-10 0,3 0 0 16,-5 2-1-16,-6 0-6 0,-6 4-26 0,-11 2-27 16,-6 0-46-16,-8-1-196 0</inkml:trace>
  <inkml:trace contextRef="#ctx0" brushRef="#br0" timeOffset="-207861.06">8585 8822 401 0,'0'0'25'0,"14"0"5"0,5-2 21 16,6-2-11-16,8-2-10 0,8-1-13 16,5 2-13-16,5 0 0 0,3 3 0 15,2 1-3-15,-2 1-1 0,-3 0-1 16,-9 0-10-16,-7 7-16 0,-13 2-32 15,-9-1-53-15,-11-4-172 0</inkml:trace>
  <inkml:trace contextRef="#ctx0" brushRef="#br0" timeOffset="-207674.05">8763 8984 328 0,'-3'0'64'16,"3"0"-48"-16,0 0 17 0,3 0 17 15,13 0-9-15,9 0-18 0,2-2-13 16,8 1-5-16,0 0-5 0,6 0 1 0,3 1-2 15,-1 0-4-15,1 2-8 0,-5 6-2 16,-8-1-11-16,-6 1-28 0,-5-1-61 16,-9 0-84-16</inkml:trace>
  <inkml:trace contextRef="#ctx0" brushRef="#br0" timeOffset="-207488.04">8750 9250 75 0,'-14'5'327'0,"5"-5"-303"16,9 0 12-16,5 0-26 0,7 0 31 15,7 0-5-15,5-3-22 0,9-2-5 16,5-1-6-16,5 1-3 0,0-1 1 16,7 0-1-16,2 3-8 15,-9-1-15-15,-6 4-4 0,-10 0-24 0,-10 0-55 16,-7 0-158-16</inkml:trace>
  <inkml:trace contextRef="#ctx0" brushRef="#br0" timeOffset="-207358.03">8911 9310 183 0,'23'-7'98'0,"8"1"-93"0,0-1 1 16,6 1-16-16,-2 0-119 0</inkml:trace>
  <inkml:trace contextRef="#ctx0" brushRef="#br0" timeOffset="-201092.67">8045 12111 306 0,'0'0'53'15,"2"0"-23"-15,-2 0 28 0,2 0-18 16,-2 0-13-16,0 0-8 0,0 0 4 16,2 0-3-16,-2 0-1 0,0 0-4 15,3 0 0-15,-3 0 6 0,0 0-4 16,0 0-1-16,0 0-1 0,0 7-4 0,0 3 2 15,-3 5-2-15,1 2 0 0,-6 4-4 16,2 3-5-16,0 1 2 0,-3 4-1 16,3 1 0-16,2 3-3 0,0 1 1 15,0 2 0-15,2 2 1 0,2-2-1 16,0 1 2-16,0 3 0 0,0 1 0 15,0 1-2-15,0 0 1 0,0-6 2 16,0-7-3-16,0-6-2 0,4-7 0 16,2-7-3-16,2-6-16 0,5-3-9 15,3-5-17-15,3-14-31 0,0-8-24 16,1-5-106-16,1-4-77 0</inkml:trace>
  <inkml:trace contextRef="#ctx0" brushRef="#br0" timeOffset="-200745.65">8585 12165 335 0,'-19'17'118'0,"-6"4"-92"0,3 5 26 0,-5 5 3 16,0 6-13-16,2 4-12 0,2 2-9 15,1 2-5-15,7 2-8 0,3 0-3 16,8-2-2-16,4-2-3 0,0-1-1 16,14-3 1-16,7-1-1 0,6-4-3 15,6-3 2-15,4-6-5 0,4-8-7 0,5-6 6 16,-3-6-1-16,-2-5 2 15,-3-3 4-15,-7-11 2 0,-7-2 1 16,-9 2 0-16,-9-3 1 0,-4 3 4 16,-2-1-5-16,-6 3 7 0,-8-2 4 0,-7 0-2 15,-4-1-1-15,-2-2-4 0,-4 3-4 16,2 5 1-16,-2 5-3 0,-4 4 0 15,-2 8-14-15,4 13-13 0,0 3-36 16,6 0-40-16,10-3-259 0</inkml:trace>
  <inkml:trace contextRef="#ctx0" brushRef="#br0" timeOffset="-197905.49">3677 13773 8 0,'-2'0'1'0,"0"0"185"15,-2 0-114-15,-4-1-44 0,8 0 18 16,-6-1-5-16,4 1-13 0,-3 1-5 15,-1 0 0-15,0 0-5 0,0 0 0 16,2 0 1-16,0 0-4 0,-1 0-2 16,1 0-1-16,0 0 5 0,0 3-5 15,0 0-3-15,-2 0 1 0,0-2 3 16,-1 4-4-16,-1 0-3 0,0-2 0 15,0 3 1-15,3-3-1 0,-1 0-3 16,0 3-1-16,0-3 3 0,2 2-1 0,0-1-1 16,1-1 1-16,1-2 2 0,2 0-6 15,0-1 1-15,0 0 2 0,0 0-1 16,0 0 0-16,2 0 1 0,9 0 3 15,3 0 2-15,5-1-5 0,6-7 0 16,6 2-1-16,-2-1 0 0,8 1 0 16,-4 1-2-16,0 3 1 0,-2-1-2 15,-2 2 2-15,-2 1-1 0,-2-2 0 16,-9-2 1-16,-1 0 0 0,-7 2-1 15,-4-1 1-15,0 1 0 0,-4 1 0 0,2 0-1 16,-2 1 1-16,0 0-1 0,0-1-1 16,0-1-4-16,0 0-8 0,0-3-1 15,0 4-8-15,0-2-5 0,-6 2-6 16,-6 0-10-16,-3 1-10 0,-6 0-26 15,-3 0-69-15,-5 1-65 0</inkml:trace>
  <inkml:trace contextRef="#ctx0" brushRef="#br0" timeOffset="-197600.47">3489 13925 49 0,'-14'19'-1'0,"6"-4"250"15,3-1-187-15,5-1-13 0,0-1 9 0,9-2-20 16,7 1-9-16,3 0-5 0,4-4-9 16,6 0-7-16,-1 2-1 0,3 1-4 15,5 2 9-15,1 1 1 0,0-1-8 16,0 0-3-16,-4 2 3 0,2 2-4 15,-8-1 0-15,-2 1 0 0,-12-1 0 0,1-1-2 16,-12 0-2-16,-2 1-2 16,-2 1 1-16,-12-1-6 0,-1-2 5 15,-8-2 6-15,3-1 1 0,-5 0-1 16,-8-1 3-16,0 0 12 0,-5 1 1 0,-3-4-1 15,-2 1 0-15,-1-1 1 0,5-1-8 16,2-1-1-16,2 0-7 0,8-3 1 16,6-1 1-16,13 0-2 0,6 0-1 15,2 0 0-15,0 0-13 0,10 0-17 16,7 0-9-16,3 0-25 0,3 0-39 0,-2-2-118 15</inkml:trace>
  <inkml:trace contextRef="#ctx0" brushRef="#br0" timeOffset="-195375.34">6061 14042 13 0,'0'2'319'0,"0"-2"-283"0,-4 0 1 16,2 0 20-16,2 0-16 0,-2 0-4 16,2 0-1-16,0 0-5 0,0 0-6 15,0 0-7-15,0 0-8 0,0 0-1 16,0 0-2-16,8 0 3 0,-2 0-1 0,4-2-3 15,-1 0 0-15,3 1-3 16,2-1 1-16,1 0-1 0,6 2-2 16,3 0 0-16,7 0-1 0,7 0 1 15,5 0 0-15,5 2-1 0,-1 1 0 0,5 0-1 16,-1 3 1-16,5-1-2 0,-2 0 1 15,0-2 2-15,-11-2-1 0,-4 2-1 16,-5 3 0-16,-12-2 2 0,-5 1-1 16,-7-1-1-16,-6-2-4 0,-4 0 3 15,0 0 1-15,0 1 2 0,-4-1 1 0,-2-1-3 16,0 0 2-16,0 0-1 0,1 0-1 15,3-1-5-15,0 0-7 16,-2 0-10-16,0 0-13 0,-2 0-27 16,0-3-38-16,-7-3-145 0,5-1 24 0</inkml:trace>
  <inkml:trace contextRef="#ctx0" brushRef="#br0" timeOffset="-195110.33">6656 13768 328 0,'17'0'115'16,"-1"0"-112"-16,7 0 22 0,6 0 5 16,0 0-17-16,6 5-7 0,0 3 4 0,2 2-4 15,-2 2 0-15,-4 1-3 0,-8 5-3 16,-4 1-1-16,-9 1 3 0,-6 5 2 15,-4 1-2-15,-14 6 3 0,-9 2-3 16,-2 2 6-16,-8 2 2 0,4-1-4 16,-4 0-4-16,4-2 0 0,4 4-5 0,11-3-1 15,6-5-5-15,8-3 7 0,8-5-76 16,15-6-108-16,8-5-85 0</inkml:trace>
  <inkml:trace contextRef="#ctx0" brushRef="#br0" timeOffset="-194417.29">7636 13672 335 0,'0'2'70'16,"0"1"-44"-16,10-1 25 0,5 1-7 0,5 0-7 15,9 0-10-15,4 0-8 0,5 0-7 16,3 2-1-16,4 0 4 0,-1 1-11 16,-5 1-1-16,-4 1-1 0,-8 1 0 15,-8 0 0-15,-11 0-2 0,-6 1 0 16,-2 1 1-16,-6 2 2 0,-13 2 0 15,-6 1-2-15,-3 3 2 0,-8-1-1 16,3 2-1-16,-2-2-2 0,8-3 4 16,11-1 0-16,3-3 0 0,9-1-1 15,4-2-2-15,0 0-1 0,9-2 0 16,7-1 1-16,7 1 0 0,4-2 1 0,6-1-2 15,0 2-1-15,2 0 3 0,-2 1-2 16,-4-2-4-16,-2 1 2 0,-6 2 4 16,-3-2-2-16,-8 1-1 0,-5-1 2 15,-5 0 1-15,0 1 1 0,-7 2-2 16,-9 2 3-16,-7 0 2 0,-6 3-1 0,-2 2 1 15,-4-1 0-15,0 3 1 16,2 0-2-16,2-4-3 0,6-1 0 16,11-2 1-16,7-2-3 0,7-4-3 15,0-2-15-15,2-2-12 0,15 0-22 0,8-6-35 16,4-11-135-16</inkml:trace>
  <inkml:trace contextRef="#ctx0" brushRef="#br0" timeOffset="-194040.27">8364 13748 349 0,'-2'-6'202'15,"2"1"-177"-15,6 1 8 0,6 0 1 16,1 2-5-16,3 0-8 0,-1 2-7 15,5 0-7-15,-1 0-4 0,-1 9-2 16,3 3 0-16,-4 3 0 0,-5 1-2 16,2 1 1-16,-3 4 2 0,-5 4-2 0,-4 3-1 15,-2-3 2-15,-6-1 1 16,-13 0-7-16,-8-2 0 0,-4 1 5 15,-4-3 1-15,-2-1-1 0,-4-2 0 16,1-1 1-16,5-5 1 0,8-2-2 0,11-4 1 16,10-3 0-16,4-2 1 0,2 0 0 15,0 0-2-15,4 0 0 0,10 0-1 16,7 0 1-16,4 0 2 0,4 0-2 15,4 0-3-15,2-2-10 0,6 2-11 16,9 0 0-16,4 0-29 0,10 0 2 0,0 0 41 16,-4 0-88-16,-9 1-44 0,-3 0-26 15,-9-1 30-15</inkml:trace>
  <inkml:trace contextRef="#ctx0" brushRef="#br0" timeOffset="-192940.2">3498 14979 127 0,'2'1'27'16,"0"0"165"-16,-2 0-148 0,2-1-5 0,-2 1 19 15,0 2-11-15,0 6-12 0,-6 1-8 16,-5 5-5-16,-1 2-1 0,-1 2-2 15,-1 3-5-15,4 4-5 0,-1 2 0 16,-1 2 0-16,8 1-5 0,0 0-1 16,4 1-2-16,0 3-1 0,8-4 0 0,8 0 2 15,7-3-3-15,8-7 0 16,8-5 1-16,9-5 1 0,6-6-5 15,6-5-3-15,-2 0-1 0,-3-7-1 16,-7-7 2-16,-11-1 5 0,-10-1-1 0,-10 0 4 16,-9 3-1-16,-8-1 2 0,0 1-1 15,-2 1 3-15,-13-2 0 0,-5 1 1 16,-3 3 3-16,-4-1-4 0,-2-1-1 15,0 0 0-15,0 0-1 0,-4 4-1 16,6 2-2-16,-2 6 0 0,0 0 1 0,5 5-2 16,5 9-6-16,11 3-11 0,8 2-16 15,0-3-44-15,20-1-41 16,7-2-233-16</inkml:trace>
  <inkml:trace contextRef="#ctx0" brushRef="#br0" timeOffset="-192427.18">5722 15201 47 0,'-13'2'83'16,"1"-2"101"-16,-2 0-147 0,1 0 15 0,3 0 4 15,-1 1-8-15,1-1-9 0,4 0-10 16,2 0-3-16,2 1-8 0,0 0-4 16,2 2 1-16,0-1-8 0,0 2 0 15,8 2 3-15,8-1-1 0,9 1-1 16,10-4-3-16,7-2-4 0,11 0 0 0,9 0 2 15,5-1-5-15,5-5-1 0,9-1-1 16,3 0 7-16,1-2-5 0,-6 2-4 16,-17 1 4-16,-11 2 3 0,-7 1-2 15,-9-1 1-15,-10 2 0 0,-13 1 1 16,-6 1-2-16,-6 0-9 0,0 0 6 15,0 0 2-15,-10 3-21 0,-2 4-26 16,-1 1-14-16,1-3-48 0,3 1-244 16</inkml:trace>
  <inkml:trace contextRef="#ctx0" brushRef="#br0" timeOffset="-191860.14">7640 14869 51 0,'4'-3'274'0,"-4"0"-211"0,0 1-24 15,0 2 30-15,0 0-1 0,-8 3-23 16,-7 10-15-16,-1 9-5 0,-5 8-6 15,-1 8-4-15,3 4-3 0,2 1-5 16,3 0-4-16,6-2 0 0,4-3-4 16,4-3 3-16,8-5-3 0,8-2 2 15,7-5-3-15,0-8 2 0,0-4-5 16,3-5-1-16,1-6 2 0,0 0-3 15,-2-3-2-15,-4-11 3 0,-3 0 6 16,-3-4 1-16,-5 1-1 0,-4-2 1 0,-4 1 1 16,-2 0 2-16,-2 2-2 0,-12-1 1 15,-5 1 4-15,-4 2-2 0,-3 0-4 16,-8 2-2-16,-3 3 2 0,-6 3-2 15,-5 5-1-15,11 1-3 0,8 1 1 16,19 9 4-16,10 2-5 0,0 2-29 0,10 0-29 16,5-2-15-16,5-7-45 15,1-5-248-15</inkml:trace>
  <inkml:trace contextRef="#ctx0" brushRef="#br0" timeOffset="-191547.13">8074 14916 74 0,'-16'25'355'0,"3"1"-311"15,-3 3 1-15,-1-2-8 0,-1 0 2 16,1-3 3-16,7-3-15 0,6-1-16 0,4-3-4 15,0 0-2-15,0-2-5 0,6-3 7 16,6-3-1-16,9-6-6 0,6-3 1 16,2 0-3-16,4 0 1 0,4-8-17 15,-2 0 11-15,4 0-5 0,-6 1-7 16,-4 3 5-16,-4 2 5 0,-8 0 2 0,1 1 0 15,-3 1 1-15,-5 0-2 0,0 0-2 16,-1 0 7-16,1 0-3 0,-4-4-24 16,0 2-6-16,-3-2-17 15,-3-3-79-15,0 0-165 0</inkml:trace>
  <inkml:trace contextRef="#ctx0" brushRef="#br0" timeOffset="-191336.11">8285 14938 205 0,'-12'28'321'0,"-1"1"-264"15,3 1-9-15,-3 0-6 0,3-2-9 0,-2-2-5 16,6 0-18-16,-1-4-8 0,1 2-2 15,0 1-7-15,2 0-14 0,0-1-11 16,4-3-69-16,0-4-63 0,0-3-235 16</inkml:trace>
  <inkml:trace contextRef="#ctx0" brushRef="#br0" timeOffset="-184818.75">3632 15902 207 0,'-6'0'80'0,"0"0"-32"0,-1 0 10 0,3 0-14 16,-2 0-8-16,4 0 2 0,2 0-7 15,0 0-5-15,0 0-9 0,0 0-4 16,4 0-10-16,8 0 6 0,11 0 2 15,4-5-3-15,4-1 0 0,6 2-2 16,3 1-3-16,1 2 8 0,0 1-6 0,-6 0 0 16,-4 0-4-16,-6 1 0 0,-4 9 0 15,-9 1 0-15,-1 1-2 0,-7 2 2 16,-4 0 0-16,0 6 0 15,0 7 1-15,-17 5 1 0,-1 5-1 0,-5 2 1 16,-2-1-2-16,2 0-1 0,1 0 2 16,3-1-2-16,11-4-1 0,8-2 0 15,0-3-11-15,18-4-14 0,9-5-24 16,10-6-27-16,7-6-53 0</inkml:trace>
  <inkml:trace contextRef="#ctx0" brushRef="#br0" timeOffset="-184273.72">5866 16202 34 0,'-8'0'-10'16,"2"0"149"-16,0 0-20 0,2 0-61 16,0 0-2-16,4 0-11 0,0 0-5 15,0 0-1-15,0 0-14 0,6 0-11 0,8 0-8 16,9 0 12-16,10 0-4 0,8 0-6 15,5 0-2-15,6 0-1 0,5 0 0 16,3 0-3-16,-4 0 2 0,-4-4-4 16,-5 2 0-16,-5 0-2 0,-7 1 0 15,-4 0-22-15,-4 1-17 0,-5 0-28 0,1-3-21 16,-2-5-218-16</inkml:trace>
  <inkml:trace contextRef="#ctx0" brushRef="#br0" timeOffset="-183309.65">7566 15872 0 0,'6'1'8'16,"-2"-1"32"-16,-4 0 104 0,2 0-102 15,0 0 7-15,-2 0 9 0,0 0-10 16,0 0-3-16,2 0-9 0,-2 0 0 16,0 0-7-16,0 0-2 0,0 0-6 15,2 0-8-15,0 7 5 0,2 3 3 0,-1 2-2 16,-3 4-3-16,0 2-4 0,-3 2-1 15,-5 3-5-15,2 1 0 0,-4-1-2 16,3 1-3-16,3 1-1 0,-2-3 1 16,4-3-1-16,-2-2 0 0,4-4 0 15,0-2 1-15,0-4-3 0,0 0-5 0,4-4-11 16,2-3-11-16,7 0-12 15,1-3-23-15,3-9-19 0,1-8-70 16,-1-2-152-16</inkml:trace>
  <inkml:trace contextRef="#ctx0" brushRef="#br0" timeOffset="-182889.63">7808 15863 29 0,'2'-1'143'16,"4"-5"-23"-16,2 4-74 15,0 0 12-15,3-2-6 0,1-1-11 16,3-1-4-16,7 1-4 0,1 3-9 16,6 0 1-16,-2 2-5 0,4 0-7 0,-4 0-5 15,-5 0 0-15,-3 3-4 0,-7 7-2 16,-3 3-1-16,-5 1 2 0,-4 4-2 15,-2 1 1-15,-11 2 0 0,-5 3-6 16,-5 0 10-16,2 0-8 0,1-2 2 16,-5-2 1-16,6-3-1 0,1-2-3 0,1-2 3 15,5-5 0-15,-1-2-1 0,7-3-1 16,2-2-1-16,2-1 1 15,0 0 1-15,2-2 0 0,0-7-5 16,0-3-1-16,10 1 3 0,3 0 1 0,-1 0 1 16,5 4 1-16,-1-1 0 0,-1 3 0 15,3 4 1-15,-1 0 0 0,-1 1 0 16,1 0-3-16,1 0 2 0,1 4 1 15,0 4 0-15,-1-1-1 0,-5 1-1 16,3-2 2-16,1 1-3 0,-1 0-23 0,5-1-17 16,0 0-18-16,-1-5-43 0,-3-1-200 15</inkml:trace>
  <inkml:trace contextRef="#ctx0" brushRef="#br0" timeOffset="-182293.6">8581 15770 9 0,'0'-5'105'0,"0"-3"60"15,-9 0-124-15,-3 1 4 0,0 1-4 0,-11 2-13 16,0 2-3-16,-4 2-3 0,-4 0-4 16,0 1-5-16,2 8 9 0,11-2 3 15,5 3-9-15,3 1-8 0,8 4-6 16,2-1 0-16,0 1 0 0,2 1-3 15,12 3 0-15,1-1 4 0,6 3-3 16,1 1 0-16,-1-1 0 0,-5 0 2 16,1-2 0-16,-5-2-2 0,3 0 0 15,-9-3 0-15,-2 0 0 0,-2 0 1 16,-2-2 0-16,-4 0 0 0,-4-2 0 0,-9-1-1 15,3-2 0-15,-3-2 0 0,-1-1-1 16,5-1-2-16,3-2-2 0,2-1 2 16,2 0 3-16,6 0-1 0,0-5-2 15,0-3-7-15,8-2 0 0,8-3-1 16,3-1 6-16,2-3-2 0,1 0 1 15,1-3-1-15,0-3 4 0,2-1 2 16,-3-3 2-16,1-4-1 0,0 0 2 16,-3-2-1-16,-3 0 6 0,-5 1 2 15,-9 5-1-15,-3 4 4 0,-3 4-2 0,-11 5-10 16,-5 5 3-16,-1 9-2 0,-1 0-3 15,0 7-2-15,7 10-18 0,1 1-33 16,-1-4-88-16</inkml:trace>
  <inkml:trace contextRef="#ctx0" brushRef="#br0" timeOffset="-181189.53">3859 16914 43 0,'4'0'-6'0,"1"0"19"0,-3 0 156 16,-2 0-114-16,2 0-15 0,-2 0 15 15,0-1-3-15,0-2-15 0,0 1-9 16,-13 1-12-16,1 1 0 0,-5 0-1 16,-5 0-2-16,-1 2-2 0,-4 4 1 15,0 4 2-15,-2 2 0 0,-2 2-1 16,2 2-4-16,0-2-1 0,7 4 0 0,1-3 0 15,9 0-5-15,3 1 0 0,9-2-5 16,0 2 3-16,9 3-3 0,7 1 2 16,11 0 2-16,-2 3-1 0,8-1-1 15,0 0-1-15,0 1 3 0,0-3-2 16,-2-1-1-16,-2 1 3 0,-6-2 0 15,-3 1-2-15,-5-3-1 0,-5 0 1 16,-4-1 2-16,-6-1-1 0,0-1 0 16,0-1 0-16,-10-2 2 0,-2-3-3 15,1-1 0-15,-5-3 2 0,3 0 1 0,-1-3-3 16,-5 0 0-16,3 0 1 0,-1-8 0 15,5-2-1-15,-3-2 0 0,7-4 3 16,4-4 0-16,4-3-3 0,0-4-1 16,4 0 1-16,15-3 1 0,1-2-3 15,5 3 1-15,4-4 1 0,0 2 1 16,2-1-2-16,2 1 0 0,-2 0 2 15,0 3 0-15,-8 1-2 0,-2 3 0 16,-9 3 4-16,-6 6 1 0,-4 1 4 16,-2 3 1-16,0 1-4 0,-8 1 1 15,-4 2-3-15,-7 2-3 0,0 3 1 0,-1 2 0 16,-5 0-2-16,0 0-1 0,-2 4 0 15,2 5-1-15,5-1-10 0,3 0-14 16,5 1-24-16,6 0-22 0,1-1-34 16,3-3-260-16</inkml:trace>
  <inkml:trace contextRef="#ctx0" brushRef="#br0" timeOffset="-178829.4">5782 17209 39 0,'0'3'12'0,"0"-2"161"16,0-1-116-16,0 1-8 0,2-1 0 0,0 0-7 15,-2 0-19-15,6 0-7 16,0 0-10-16,7-1 4 0,3-1 0 15,3 1-3-15,4 0-5 0,1 1 6 16,5 0 1-16,6 0 12 0,7 0-15 0,1 0-1 16,9 0 2-16,0 0-2 0,1 0-2 15,3-3-3-15,-4 2 2 0,-5 0-1 16,-3 0 0-16,-9 0-2 0,-8 1 2 15,-7 0-1-15,-9 0-2 0,-3 0-3 16,-6 0-5-16,0 0 3 0,-2 0-6 0,0 0-9 16,0 2-11-16,0 2-15 0,0-1-40 15,0-2-145-15</inkml:trace>
  <inkml:trace contextRef="#ctx0" brushRef="#br0" timeOffset="-177933.35">7299 17015 3 0,'6'0'181'0,"2"0"-106"0,3-3-39 16,-3-2 25-16,4-2-16 0,5 2-17 15,0-2-2-15,1 0-3 0,3 3-1 16,-1 1-4-16,5 2-2 0,-4 1 1 15,2 0 2-15,-3 0-6 0,-1 4 0 16,-5 8 1-16,-3 2-1 0,-5 2-6 16,-6 2 1-16,0 4-1 0,-10 4-2 15,-7 3-1-15,-1 0-1 0,-7 1 0 0,0 0 0 16,-2 0-1-16,-4-1-1 0,2-4 1 15,6-6 1-15,3-2-3 0,3-5 1 16,1 0 0-16,1-4 0 0,7-4-3 16,2-3 4-16,6-1 1 0,0 0-1 15,0-6-1-15,2-9-2 0,8-1-1 16,7-1 2-16,-3-1-1 0,3 5 0 15,-1 1 2-15,-3 3-1 0,1 4-2 16,0 1 1-16,-1 4 2 0,-1 0-2 16,1 0 0-16,1 1 1 0,1 5 0 0,3 0 2 15,5-2-3-15,4-2 0 0,-2 2-3 16,6-4-16-16,0 0-12 0,4 0-23 15,-2-2-7-15,2-10-43 0,-2-2-200 16</inkml:trace>
  <inkml:trace contextRef="#ctx0" brushRef="#br0" timeOffset="-177284.31">7998 16991 167 0,'0'0'52'0,"-4"0"-23"16,-1 0 14-16,-1 0-3 0,0 0-2 15,-2 0-6-15,2 0-8 0,-5 0 6 0,5 0-3 16,-2 0-6-16,2 0-5 0,-1 0 4 16,1 0 0-16,2 0-4 0,2 0 3 15,2 0-4-15,-2 0-2 0,2 0-4 16,0 0-1-16,0 0-3 0,0 5-4 15,12-1 1-15,9 0 5 0,6 0-1 0,6-3-6 16,2-1 1-16,8 0 1 0,1 0 1 16,-1 0-2-16,-1 0-1 0,-11 0 0 15,-9 0 0-15,-5 0 0 16,-11 0-2-16,-4 0-3 0,-2 0-1 0,0 0 1 15,0 0-7-15,-6 0-1 0,-11 0-21 16,-3 0-7-16,-1 1 9 0,-2 2 5 16,1 3-7-16,-7-1-14 0,0 3-12 15,-6-1 5-15,-3 2 2 0,7 1 5 16,2-2 48-16,9 0 42 0,5 0 29 15,5 1-35-15,2-2-9 0,4 1 9 0,1 1-4 16,3-3-15-16,7 2-3 0,5 0 3 16,7-2 0-16,1 1-7 15,3-1-4-15,-2 0-4 0,-3 0 5 16,3 2 0-16,0-2 2 0,-7 2 10 0,-3-2-9 15,-5 1-6-15,-4 1-2 0,-2 0 2 16,0 2 3-16,-13 0 1 0,-1 2-5 16,-1 2 3-16,-5 0-1 0,-1 0-1 15,-4 2-2-15,3-1-1 0,-1 1 3 16,2-4-4-16,7-3 2 0,1-2-4 0,5-2 3 15,6-2-1-15,0-1-16 0,2-2-20 16,4 0-19-16,8-6-11 16,9-11-48-16,0-3-137 0</inkml:trace>
  <inkml:trace contextRef="#ctx0" brushRef="#br0" timeOffset="-176900.29">8607 16913 26 0,'0'-5'288'0,"0"1"-205"16,0 2-33-16,-2 0 15 16,-6 2-20-16,-4 0-10 0,-1 5-9 0,-3 9 3 15,-5 1-8-15,3 6-2 0,-1 2-3 16,2 3-3-16,5 4-7 0,2 0-2 15,-1 3 1-15,9-1-1 0,2-2-4 16,0-1 0-16,15-2 0 0,5-1 0 16,11-4 1-16,2-4-1 0,5-6 0 0,-1-6-2 15,4-4-2-15,-4-2 1 0,-1 0 0 16,-7-1 1-16,-5-7 0 15,-5-4 0-15,-9 0 4 0,-4 0 0 0,-6-2-1 16,0 2-2-16,0 0 5 0,-14 0-2 16,-7 1-1-16,1 1-1 0,-9 0 0 0,-2 3 0 15,-4 0 0-15,-5 4-1 16,-1 3 0-16,4 0-6 0,4 0-2 15,14 10 3-15,11 4-3 0,2 1-36 16,6 1-28-16,0-4-25 0,0-2-115 0,0-4-43 16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15T10:43:57.592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brush xml:id="br1">
      <inkml:brushProperty name="width" value="0.05292" units="cm"/>
      <inkml:brushProperty name="height" value="0.05292" units="cm"/>
      <inkml:brushProperty name="color" value="#0070C0"/>
    </inkml:brush>
  </inkml:definitions>
  <inkml:trace contextRef="#ctx0" brushRef="#br0">4018 909 36 0,'0'0'129'0,"0"0"-93"0,3 0 9 16,-3 0 6-16,2 0-20 0,-2-1-8 0,2-2 2 16,-2 0-2-16,4 1-4 0,-4 1-4 15,2 0-1-15,-2 1 2 0,0 0-2 16,0 0-2-16,0 0-2 0,2 0 1 15,-2 0-1-15,0 0 1 0,0 5-2 16,0 6 8-16,0 7-1 0,0 8-2 0,-8 5-4 16,-1 8 2-16,-1 3-4 15,0 5 3-15,-3 1 4 0,1-1-4 16,2-4-1-16,1-5-1 0,1-7-1 15,6-7-2-15,0-8 0 0,2-5-6 0,0-5 2 16,0-6 1-16,0 0-3 0,6-2 3 16,9-16 6-16,3-10-3 0,7-10-3 15,2-6-2-15,-2-6 0 0,2-1 1 16,-1 0-1-16,-1-1-2 0,2 0 1 15,-2-2 0-15,0 2 1 0,0 4-3 0,-1 5 0 16,-3 11 2-16,-4 9-1 0,-1 11 0 16,-6 7-1-16,-1 5 0 15,-1 7-1-15,-4 11 3 0,0 10 0 16,-4 3-1-16,0 7 3 0,0 3-2 0,-8 2 0 15,0 1 2-15,-5 2 0 0,3-3-1 16,-2-4 1-16,3-5 1 0,1-7 3 16,2-8-2-16,4-8-2 0,2-5-1 15,0-3-1-15,0-3 0 0,10 0 0 16,5-14 3-16,1-6-1 0,9-3-4 0,2-6-2 15,4 0-3-15,0-4 3 0,0-1-7 16,-2 4 0-16,2 0 0 0,-2 5-1 16,-5 5 3-16,-3 8 2 15,-6 8 6-15,-7 4-2 0,-4 0-1 0,-2 12 3 16,-2 9 2-16,0 5 2 0,-6 3 2 15,-2 5 4-15,-1 0 2 0,3 3 1 16,-4-1-2-16,2 0 3 0,1 3-4 16,3-3 1-16,4-5-3 0,0-2-6 15,0-6 1-15,8-4-2 0,7-4-1 0,4-2-5 16,-1-6-9-16,7-3-12 0,0-4-16 15,4 0-22-15,-2-5-32 0,-1-10-100 16</inkml:trace>
  <inkml:trace contextRef="#ctx0" brushRef="#br0" timeOffset="1452.08">4926 1229 25 0,'-4'4'228'0,"0"-4"-174"0,0 3-2 16,1-2 13-16,-1 2-36 0,4-1-16 15,0 1-6-15,0-1 0 0,9-1 1 16,1-1-1-16,2 0 2 0,5 0 0 16,1-6 0-16,-1-7 3 0,0-3 0 15,1 1 0-15,-1-3 1 0,-5 0 0 16,3-2-1-16,-7 1 2 0,-4 0-2 15,-2-1-4-15,-2 3 0 0,0 2 0 16,-2 3-1-16,-8 4 0 0,-1 5-1 16,1 3 2-16,-4 1-6 0,-3 12 0 0,-2 8-3 15,1 3 1-15,1 5 1 0,1 3 0 16,1 4 1-16,3 3 1 0,4-2 0 15,3 1 3-15,5-3-4 0,0-5 0 16,7-4 1-16,7-3 1 0,5-8-1 16,5-2 2-16,5-7 0 0,5-4 1 15,1-2-3-15,4-6 2 0,0-13-1 16,-4-2 0-16,-2-4-3 0,0-2 1 15,-2-2 0-15,-2-2 0 0,-6 3-1 16,-2 1 0-16,-5 3 0 0,-5 5 0 0,-1 1-1 16,-2 6 0-16,-4 2-1 0,1 4 2 15,-3 4-2-15,0 1 1 0,-2 1 0 16,0 0 0-16,0 0-6 0,0 4 1 15,0 7 7-15,0 5-1 0,-2 3 1 16,-5 4-2-16,1 2 4 0,-4-1-1 0,2 0 3 16,-3 0 6-16,3-5-3 15,4-5-3-15,0-4-2 0,4-5-3 16,0-2-1-16,0-2 0 0,2-1-1 15,4 0 3-15,6-5 3 0,5-9-1 0,4-5-2 16,1-2-1-16,3 0-1 0,0 0 0 16,-2 2-4-16,-1 3 2 0,-5 2-1 15,2 6-2-15,-7-1-2 0,-2 5 3 16,-1 3 2-16,-7 1 3 0,2 0-5 15,-4 0 3-15,0 8 2 0,0 5 0 16,-4 2-1-16,-5 2 3 0,3 2-1 0,2 0 2 16,-2-3 2-16,4-3 0 15,2-7-2-15,0 0-3 0,0-3-3 16,0-3 1-16,8 0 2 0,4 0-1 15,9-4 1-15,2-9 2 0,4-5-2 0,-2-1-4 16,-1 2 0-16,-1 0 1 0,-4 2-3 16,-1 2 1-16,1 6 1 0,-9 0 2 15,-1 6-1-15,-7 1 0 0,0 0 1 16,-2 0-1-16,0 2 3 0,0 7 0 15,-2 1 0-15,-5 2-3 0,-1 1 5 0,2 2-3 16,2-1-1-16,-2 0 2 0,4-2 0 16,-1-2-1-16,3-1-2 15,0 1 1-15,0-1 2 0,11-4-6 16,-1 0-9-16,11-2-7 0,2-3 2 0,5 0 7 15,1-4-33-15,0-7 13 0,4-1 5 16,-4-1-16-16,2-2 5 0,-4 0 0 16,-6 0 8-16,-5-3 12 0,-3 1 10 15,-3-1 11-15,-4 0 7 0,-6-1 7 16,0 2 8-16,0 3 2 0,-6 1 1 0,-4 0 0 15,-3 6-2-15,1 2-1 0,-4 3-3 16,1 2 1-16,3 0-4 0,-5 10-5 16,3 6-1-16,-1 3-2 15,3 5-2-15,1 2 0 0,3 1-1 0,6 1-3 16,2-1-4-16,0-2-2 0,4-2 2 15,13-1-1-15,1-7 0 0,5 0 0 16,4-5 0-16,6-4 0 0,6-4-1 16,1-2 3-16,-3-8-7 0,-4-5 0 15,0-4-6-15,-8-1-1 0,-5 0-1 0,-7-1-3 16,-3-1 2-16,-6 0 8 0,0-1-1 15,-1-1 1-15,-3-1 2 0,0 0 2 16,0 2 2-16,-3 4-1 0,3 3 2 16,0 6-3-16,-2 4 3 0,2 4-1 15,0 0-3-15,0 0-6 0,5 8 10 16,1 2-1-16,4 1-1 0,2 3 2 15,3 0 2-15,1-2-3 0,7 0 1 16,0-2 3-16,4-2 3 0,-4 0-5 16,-1 0-1-16,-3-3 0 0,-3-1 3 0,1 1-4 15,-7 0 1-15,1-1-1 0,-5-1 2 16,-4 1-3-16,0-1 1 0,-2 2 1 15,4 1 2-15,-4 1 0 0,0 1 2 16,0 0-1-16,0 0 3 0,0 1 3 16,0-3-6-16,0 2 3 0,0-2-3 15,0-3-1-15,-2 0-1 0,2-3 0 16,0 0 0-16,0 0 0 0,0 0 0 15,0-5 4-15,0-6-5 0,10-4-2 16,-1-1 0-16,3 0 1 0,-4 2 1 16,-1-1-1-16,1 1 0 0,-6 2 0 0,2 3 0 15,0 5-1-15,0 1 0 0,-2 3 0 16,2 0-2-16,3 0 3 0,1 0-2 15,0 0 1-15,0 5-1 16,1 1-4-16,-1 0-6 0,-2-1 1 0,-2 1-18 16,-2 1-7-16,0 2-6 0,1 0-14 15,3 0-20-15,6-2-44 0,-4-3 51 16,1-3-156-16</inkml:trace>
  <inkml:trace contextRef="#ctx0" brushRef="#br0" timeOffset="1673.09">6776 1168 50 0,'0'3'264'0,"2"1"-223"16,0 5 13-16,6 0 17 0,3 4-31 15,-1 2-5-15,5 3-9 0,3 0-9 16,7 3 1-16,10 0 2 0,2-1 4 15,5 2-22-15,1-3 0 0,-2-1 0 0,5-2-3 16,-3-5-6-16,-1-2-15 0,-3-4-10 16,-2-5-23-16,-8 0-29 0,-4-10-75 15,-13-6-141-15</inkml:trace>
  <inkml:trace contextRef="#ctx0" brushRef="#br0" timeOffset="1832.1">7375 1228 30 0,'0'6'262'0,"0"7"-181"15,-6 6-27-15,-4 7 32 0,-7 6-28 16,1 7-13-16,-7 6-3 0,0 3-9 0,1 3-7 15,-5 4-12-15,4 2-2 0,7 1-9 16,-1 0-1-16,5-3-2 0,3-3-2 16,7-7-18-16,2-4-21 0,4-7-28 15,11-13-51-15,1-6-246 0</inkml:trace>
  <inkml:trace contextRef="#ctx0" brushRef="#br0" timeOffset="2704.15">8333 1117 107 0,'10'-11'217'0,"0"2"-178"0,-1 1 25 16,-3 4 1-16,-4 3-28 0,-2 1-5 0,0 0-3 15,0 3-10-15,0 14 0 0,0 7 1 16,-4 6-4-16,-5 2-4 15,1 1 0-15,0 2 1 0,0-2 3 16,1-2-2-16,5-6 5 0,0-6-14 0,2-6-3 16,0-7 1-16,2-3-3 0,7-3 1 15,7-1 1-15,7-14 4 0,2-6-4 16,4-7-1-16,-3-2 0 0,1 1-1 15,-2-2-3-15,0 6 1 0,-4 1 1 16,-3 3-3-16,-1 4 0 0,-5 3 1 0,-2 5 2 16,-1 4 1-16,-9 3-1 0,4 2-1 15,-2 0 1-15,0 0 0 0,-2 8 1 16,0 5 1-16,0 1 2 0,-4 3-2 15,0-5-1-15,4-2-1 0,0-1 1 16,2-4-2-16,14-2-2 0,1-3-3 16,4 0 0-16,3-7-5 0,5-5-3 15,0-3 3-15,2-2 1 0,-2-1 0 16,-4-2 5-16,2 2-1 0,-4 5 1 15,-7 2 6-15,-3 6-1 0,-7 4 1 0,-4 1 1 16,2 0 1-16,-4 3 2 0,0 9 8 16,-4 5 1-16,-4 4 0 0,-5 2-5 15,-1 1 4-15,-1 2-2 0,3 0 5 16,-3-2-3-16,3-3-5 15,2-3 1-15,3-3-6 0,5-3-2 0,2-4-3 16,0 0-3-16,9-4-9 0,3 1-4 16,7-3-1-16,1-1-15 0,3-1-6 15,-2 0-16-15,-1 0-28 0,3-1-12 16,-2-9-95-16,-5-2-10 0</inkml:trace>
  <inkml:trace contextRef="#ctx0" brushRef="#br0" timeOffset="3552.2">9153 1366 50 0,'0'2'49'0,"4"-2"119"0,-2 0-150 15,3 0 40-15,1-5 3 0,4-6-31 16,2-4 3-16,5-4 3 0,4-4-9 0,1-5-2 15,5-4-6-15,-2-5-3 0,2-3-3 16,-2-5 2-16,2-2-4 0,-3 3 1 16,-3 3-4-16,0 8-2 0,-9 9 3 15,-1 8-1-15,-7 6 2 0,-2 5-1 16,-2 5-2-16,0 0-1 0,2 0-5 15,0 0 1-15,0 11 3 0,-2 7 0 16,2 6-4-16,-2 5 2 0,0 4-2 16,0 0 1-16,-2 6-3 0,-4 0 2 15,6 3 2-15,-2 2-2 0,2-2-3 0,0-2 3 16,0-4 0-16,2-4-1 0,4-4-1 15,-4-7 1-15,-2-5 2 0,0-7-3 16,-2-2 0-16,-6-3 1 0,-1-4 1 16,1 0-1-16,-4-7-2 0,-1-7 0 15,1-2 1-15,0-2 1 0,1-3-3 0,-3-1 3 16,5-1 0-16,5 1 0 15,-2 0-1-15,6 0 0 0,0 5 2 16,0 4-3-16,2 7 0 0,9 2-2 16,7 4 3-16,3 0-3 0,4 0-5 0,4 0-8 15,2 0-3-15,4 0-6 0,2 0-2 16,2 0-2-16,5 0 15 0,5 0-5 15,1 0 19-15,-3 0 0 0,-3 0 7 16,-5 0 0-16,-12 0-2 0,-8 0 5 16,-11 0-1-16,-4 0-3 0,-4 0 12 15,0 0 6-15,-4 4-12 0,-11 7-1 0,5 1 0 16,-4 3 2-16,1 2-5 15,-1 4-1-15,1 3-2 0,1 1 0 16,6-1 1-16,-1-2-3 0,7-2 0 16,-4-6 3-16,0-3-2 0,2-4 2 0,0-4-2 15,2-2 1-15,0-1 2 0,0 0 2 16,0-8-3-16,2-9-5 0,6-5 2 15,3-4-2-15,-1-3-1 0,5 0 1 16,1-6 0-16,3-6 1 0,1-4-2 16,5-8 0-16,2-6 1 0,2-3-2 0,4 0-5 15,-2 9-2-15,0 14 4 0,-2 14 0 16,-2 12 2-16,2 7 4 0,2 6-1 15,2 0-1-15,0 7 0 16,-2 7 2-16,0 7-1 0,-4 3 1 0,-2 3 0 16,-9-2-1-16,-1 1 3 0,-11-3-2 15,-4 0 0-15,0-3 4 0,-15-2 3 16,-5-1 1-16,-7-4 2 0,-6-3 0 15,-2-3 1-15,-3 1-1 0,-1-2-9 16,4-2 2-16,0 0-1 0,2 0-3 0,4-2-3 16,6 2-7-16,9 0-8 0,7 1-8 15,5 3-31-15,2-2-46 0,0-2-80 16</inkml:trace>
  <inkml:trace contextRef="#ctx0" brushRef="#br0" timeOffset="4816.26">4010 1933 96 0,'4'0'8'16,"0"0"45"-16,1-1 104 0,-1-3-126 15,2-2 10-15,0 3 10 0,0-1-21 16,3 0-4-16,1-1 1 0,0-1-13 16,-1 1-2-16,3-1-2 0,0 2 0 0,3 0-4 15,1 0 1-15,7 1 1 0,2 1 0 16,8 2 0-16,0-1-3 15,4 1-3-15,-2 0 1 0,7 0-4 16,1 6 1-16,5-1 1 0,1 2 1 0,5 0-3 16,4 2 0-16,2-3 2 0,-2 2-1 15,4-1-2-15,6-2 0 0,2 0 3 16,7-1 0-16,1-2-1 0,3-2-1 15,-3 0 2-15,3 0 0 0,2 0-2 16,-5-2 1-16,5-4 2 0,-6 3-1 0,-3 0-1 16,2-1-1-16,-1 0 2 0,-1 0 0 15,1-1-2-15,-1-1 0 0,5-1 1 16,1 0 1-16,3 0-2 15,0 0 2-15,3 0 0 0,-3 0-1 16,2 0-1-16,0-1 2 0,-3 1 0 0,1 1-1 16,4 0-1-16,-2 1 2 0,3 1 0 15,1-3 0-15,0 0-2 0,0 1 2 16,2-1 1-16,-2 1-2 0,6-1 1 15,-2 2-1-15,2-2 1 0,0 4-3 16,4 1 2-16,1-1 0 0,-3 1 3 0,2 0-2 16,2-1-2-16,-1 2 0 0,1 0 2 15,0-1-1-15,-2 1 0 0,1-2 0 16,-5-1 1-16,0-2-1 15,4 0 0-15,0-5 0 0,5-2 2 0,-1 1-1 16,6-2-1-16,-1-1 0 0,-3 2 1 16,-5 1 0-16,-7 3-1 0,-13 1-1 15,-5 1 3-15,-13 3-1 0,-2 2 1 16,-9 0 0-16,-5 1 5 0,-5 1-2 15,-6 0-3-15,-8 0 2 0,-6 4-1 0,-11-3 0 16,-6 2-3-16,-4-2 0 0,0 3 5 16,-4 0-2-16,-6 0-6 0,-1 2-7 15,1-2-4-15,6 1-7 0,-2 1-20 16,4 0-24-16,-4 2-29 0,1-3-103 15</inkml:trace>
  <inkml:trace contextRef="#ctx0" brushRef="#br0" timeOffset="39714.25">2555 3299 139 0,'0'0'39'0,"0"0"-14"0,0 0 32 16,0 0-16-16,0 0-19 0,0 0-4 15,0 0-3-15,0 0-3 0,0 0 2 16,0 0 1-16,0 0 3 0,0 0-4 15,0 0 4-15,0 0 1 0,0 0 0 16,0 0-2-16,0 0-4 0,2 0-2 16,4-2-4-16,5-4-1 0,1-5-1 0,5-2 0 15,-3 1 3-15,5-1-2 0,-3-4 1 16,1 1 5-16,-1-3-2 0,-1 0-3 15,-1 0 1-15,-4 1 1 0,-1-2 3 16,-5 1-5-16,-2-2 3 0,-2 0-1 16,0 1-2-16,-8 0-2 0,-7 2-1 15,-1 2 0-15,-5 3 1 0,-4 5-3 16,-2 4 2-16,3 4-1 0,-3 1 2 15,-2 13 1-15,4 6-4 0,0 5 2 16,2 8 2-16,1 8-3 0,1 3 2 0,2 4 4 16,7-3-2-16,2 0 3 0,5-5-6 15,5-2 3-15,0-5-2 0,0-4-4 16,5-3 2-16,5-4 1 15,2-4-3-15,-1-4-1 0,3-4 0 0,1-4 2 16,3-2-3-16,7-4-5 0,2-2-10 0,4-10-3 16,2-5-7-16,-2-1-15 15,0 2-13-15,0 1-15 0,0-1-24 16,-2-1-54-16</inkml:trace>
  <inkml:trace contextRef="#ctx0" brushRef="#br0" timeOffset="39906.28">3010 3373 351 0,'-4'4'134'0,"-3"-4"-124"0,1 1 67 16,2 1-27-16,0-1-37 0,0 2-3 16,4-1-1-16,-2 1-9 15,2 1-6-15,0 0 5 0,0-1-5 16,2 1-2-16,8-3-10 0,7-1-5 15,3 0-13-15,9 0-14 0,4 0-17 0,5-6-75 16,-3-3-113-16</inkml:trace>
  <inkml:trace contextRef="#ctx0" brushRef="#br0" timeOffset="40346.3">3475 3207 29 0,'0'-6'-14'0,"-4"2"274"16,-11 1-204-16,-3 3 10 0,-1 0-10 16,-2 5-26-16,-1 10-4 15,-3 4-5-15,2 5-8 0,2 2-6 16,7-1 6-16,4 0-8 0,5-2-7 0,5-1 0 15,0 0 1-15,3-2 2 0,7-3-3 16,6-4 1-16,5-1-1 0,2-6 6 16,4-4-3-16,-3-2 0 0,3 0 1 15,-4-7 0-15,-2-3-1 0,-3-2 0 16,-5 1-2-16,-5 0 5 0,-4-1-1 0,-2 4 1 15,0 2-2-15,-2 3 4 0,0 2-1 16,0 1 1-16,0 0 1 0,0 0-7 16,0 5-9-16,0 11 6 15,0 8 5-15,0 6-1 0,0 3-1 0,0 5-2 16,0 3 3-16,0-2 0 0,-4 4-1 15,2 0-1-15,-2-3 3 0,0 2 0 16,-4-2 5-16,1-3-3 0,-3-2 5 16,0-6 5-16,-5-3 0 0,1-3 1 15,-3-4 1-15,-1-4-1 0,-3-2-1 0,2-2 1 16,-1-3-6-16,1-3 2 0,0-2-6 15,3-3 1-15,1 0 1 0,1 0-2 16,2-4-3-16,1-3-1 0,1 0 0 16,4-3-4-16,4 0-10 0,0-2-10 15,2-2-6-15,0-3-14 0,12-3-20 16,5-3-39-16,-3-3-48 0</inkml:trace>
  <inkml:trace contextRef="#ctx0" brushRef="#br0" timeOffset="40511.31">3781 3602 334 0,'0'-8'231'16,"0"0"-216"-16,0-1 46 0,-9 3-9 16,5 1-41-16,0 1-8 0,4 0-2 15,0 2-5-15,0 1-15 0,8 1-30 16,3 0-29-16,7 0-53 0,1-3-193 15</inkml:trace>
  <inkml:trace contextRef="#ctx0" brushRef="#br0" timeOffset="41154.35">5038 3150 4 0,'0'6'219'0,"0"1"-159"0,0 6-15 0,-11 7 35 16,-3 3-31-16,-1 6-9 16,-1 4 2-16,-7 5-9 0,2 3 4 15,1-1-2-15,-3 0-12 0,4 0-6 16,3-3-2-16,3-3-6 0,5-5-2 0,4-3-5 15,2-7 0-15,2-5 0 0,0-2-2 16,4-5-2-16,6-2 0 0,9-5 5 16,6 0 1-16,10 0 1 0,6-10 1 15,7-5-5-15,-1-1 2 0,5-2-4 16,-6 3 1-16,1 2 1 0,-4 0-1 0,1-1-4 15,-3 3 5-15,-4 1-1 0,-8 3 0 16,-8 1-1-16,-9 1-1 16,-3 4 0-16,-3 0-2 0,-4 1-3 15,0 0-2-15,-2 0 2 0,0 0-6 16,0 1-5-16,-6 4-8 0,0 0-5 0,-3-1-13 15,3 1-12-15,-2-1-23 0,0-3-49 16,-5-1-91-16</inkml:trace>
  <inkml:trace contextRef="#ctx0" brushRef="#br0" timeOffset="41398.36">5321 3233 50 0,'2'12'297'15,"-2"5"-243"-15,0 7-13 0,-2 7 74 16,-11 4-56-16,3 4-26 0,0 0 1 16,-1 2-13-16,1-2-1 0,2-1-8 15,2-3-3-15,-1-2-6 0,5-5-1 0,-2-4-1 16,4-3-2-16,0-3-1 0,0-3-10 15,4-2-9-15,5-6-22 0,5-2-10 16,5-5-21-16,-1 0-35 16,5-14-132-16</inkml:trace>
  <inkml:trace contextRef="#ctx0" brushRef="#br0" timeOffset="42218.41">6059 3256 3 0,'8'0'6'0,"2"0"76"0,-1-1 33 16,-7-1-110-16,2 1 54 0,0 0-2 0,-4 0-26 16,0 0 5-16,0 0-4 0,0 0 4 15,0-2-5-15,0 1-12 0,0-1-2 16,0 2 5-16,0-3-3 0,-4 2-5 15,-2-1 0-15,-1 0 1 0,3 2-4 16,-2 0-1-16,0-3-1 0,-2 4-4 16,-3 0 2-16,3 0-5 0,-4 0 1 15,-3 0-1-15,3 0 1 0,-5 5-2 16,5 1 0-16,-1 1 3 0,1 3-3 15,2-4 0-15,-1 2 4 0,-1 0-2 16,-1 1 1-16,5 2-4 0,-2-2 5 0,0 4-2 16,-1 0-2-16,-1 1 1 0,4 0-1 15,-1-1 2-15,1-1-3 0,0 1 1 16,2 1 2-16,-1 1-1 0,1 0-1 15,0 0 3-15,2 1-1 0,-2-3 0 16,4 1-3-16,-5-1 1 0,7 1 3 16,-2-3-2-16,-2-1-2 0,4 0 0 15,0 0-2-15,0-2 3 0,0 2 0 16,0 1 3-16,0-2-2 0,0 0-1 15,0-2-1-15,2 1 0 0,4-1 1 0,1 2 2 16,1-2-3-16,0-1-1 0,0 1 3 16,1-2-2-16,1 0 0 0,0-1 0 15,1-2 3-15,1 0-1 0,-2 0-1 16,7-2-1-16,-3 0 1 0,1 0 1 15,-1 0-2-15,3 0-1 0,-1-2 2 0,-1-2 0 16,-1 0-1-16,1-2 0 16,-5 1 0-16,3-1 3 0,-3-2-5 15,-2 0 1-15,-2-1 1 0,-1 0 0 16,-3-1-1-16,-2-4-1 0,0 1 3 0,0-3-2 15,0-2 0-15,-2 2-1 0,-3-1 3 16,-1 0 1-16,0 5-5 0,2 0 3 16,2 5 2-16,-2 2-1 0,4 3-1 15,0 1 0-15,-2 1 3 0,2 0 1 16,-2 3-5-16,2 7 2 0,0 1-2 0,0-2 2 15,0 4-1-15,2 0-1 0,6-1 0 16,2 2 2-16,3-3-15 16,3 0 1-16,3-2-5 0,6-3-5 15,3-1-20-15,6-5 1 0,3 0-10 0,0 0-40 16,2-8-29-16,-2-2-58 0</inkml:trace>
  <inkml:trace contextRef="#ctx0" brushRef="#br0" timeOffset="42803.44">6462 3474 22 0,'0'-6'220'0,"0"1"-118"0,0 0-42 15,0 2 8-15,0 1-21 0,-4 2-5 0,-3 0-14 16,1 0-16-16,-2 10-2 0,2 5 2 15,-2 0-8-15,1 1-3 0,-1 2 1 16,2-2 1-16,0-2 0 16,-1 2 2-16,3-2-3 0,-2-2 2 0,6-1 2 15,0-6-5-15,0-3 0 0,0-1 4 16,0-1-4-16,0 0 5 0,0 0 2 15,0-7 2-15,2-5-6 0,4-4 0 16,3-2-2-16,1-3 0 0,0-3 2 16,3 0-5-16,1-3 2 0,1-5 2 15,3-2-3-15,5-4 0 0,-4-3-1 0,3 3 2 16,-3 3-1-16,2 5-1 0,-1 7-1 15,1 3 3-15,0 8-2 0,-3 6-1 16,-3 3 0-16,-5 2 2 16,-2 1 2-16,-1 0-6 0,-3 10 2 0,-2 8 2 15,-2 0 0-15,0 4 0 0,-9 2 0 16,-3 0 0-16,-2-1 1 0,-5 0-2 15,5-2 1-15,-3-3 2 0,3 1-1 16,1-3-2-16,5-1 2 0,2-2 0 16,2-3 1-16,1-3-2 0,1-1-1 0,2-3 1 15,0 0 1-15,0 1-3 0,13-3 3 16,1 2-2-16,7-3 3 0,4 0-2 15,0 1-1-15,1 3 3 0,5 1-2 16,2 0-1-16,1 3 1 0,-3-1-1 16,-5 3 1-16,-5 0-1 0,-2 2 0 15,-1-1 1-15,-5 0-1 0,-5 0 0 16,-4 0 0-16,-2 1 2 0,-2 0 1 15,0 0 0-15,-8-2-1 0,-4-2 0 16,1 4 5-16,-5-4 0 0,-3-1 5 0,3 0-2 16,-9-1 4-16,4-1-2 0,-2 1-3 15,-2 0 2-15,5 0-3 0,-3-2-4 16,4-1-1-16,-3 2 0 0,-1 0-2 15,2-2-7-15,3 3-11 0,-1 3-10 16,11 1-8-16,-2 2-35 0,-5-4-78 16</inkml:trace>
  <inkml:trace contextRef="#ctx0" brushRef="#br0" timeOffset="45923.62">7971 3297 54 0,'0'-2'5'0,"0"-2"79"0,0 2-44 16,0-1-4-16,0 2 10 15,0 0-13-15,-2 0 2 0,2 1-5 16,-2 0-14-16,0 0 1 0,2 0 1 16,-2 4 2-16,-1 4 8 0,-1 2-6 0,0 4 0 15,-2 3-2-15,-4 1-1 0,1 4-3 16,1 1-4-16,-4-1-2 0,-1 0 1 15,3-2-6-15,2-1 1 0,2-3-1 16,-1-2 3-16,3-4-1 0,-2-3 1 16,4-4-2-16,-2-1 3 0,0-2 3 0,4 0 0 15,-2-3-5-15,0-8-2 0,-1-3 1 16,3-6-3-16,0 0-3 0,7-7 0 15,7-1 2-15,5-4-1 0,-3-4-1 16,7-2 0-16,0 1 2 0,2 2-2 16,1 2-1-16,5 4 2 0,0 2-1 15,0 6-1-15,0 2-2 0,-2 8 3 16,-2 2 0-16,-4 6 0 0,-4 3-1 15,-7 0 1-15,-2 9 1 0,-3 5-1 16,-3 5-1-16,-4 3 1 0,0 3 1 16,-2 2 0-16,-11 1 0 0,-1 1 0 0,-5 0-1 15,1 0 0-15,-7-2 2 0,2 1-4 16,-2-3 3-16,2-1-1 0,1-3 1 15,3-5-4-15,7-2 1 0,3-4-2 16,3-5-6-16,4-1 4 0,0-4-3 16,2 0-2-16,0 0-3 0,2 0-1 15,6-4 8-15,3-3 4 0,3 2-1 16,-1 2 4-16,-1 0-1 0,-2 3 1 15,1 0 1-15,3 0 4 0,-1 9 0 16,-1 2 4-16,5 1 5 0,-3 1-2 0,0-2-1 16,-1 0-5-16,-1-1-3 0,-1 0-1 15,-1 0-1-15,-2-2-1 0,0 2 0 16,1-2-1-16,1-3-5 15,2 0-12-15,1-1-11 0,3 0-11 0,1-1-30 16,-1-3-22-16,-3 0-58 0,1 0-57 16</inkml:trace>
  <inkml:trace contextRef="#ctx0" brushRef="#br0" timeOffset="46820.67">8403 3593 92 0,'0'0'93'0,"0"0"-52"0,0 0 40 16,0 0-2-16,0 0-27 0,0 0-9 16,4 0-8-16,0 0-8 0,2-6-11 15,5-7-2-15,5-2 5 0,-1-3-4 16,3-3-1-16,1 0-2 0,6-5-1 15,2-2-3-15,-3-5-3 0,3-2-1 0,-2-1 2 16,-6 2-3-16,3 1-2 16,-3 3 0-16,-5 5 1 0,-1 3-1 15,-1 6-2-15,-3 3 3 0,-3 7 1 16,-4 5-2-16,0-2 3 0,-2 3-2 0,2 0-2 15,-2 0-5-15,4 8 3 0,0 6 4 16,-4 2 0-16,2 3-1 0,-2 2 0 16,0 3-1-16,0 2 1 0,0 3-1 15,0 1-1-15,0 5 2 0,2 0 1 16,2 3-3-16,-4 0 1 0,3-1 1 0,-3-2 2 15,0-4-4-15,0-1-1 16,0-4 2-16,0-4-2 0,0-6-1 16,-7-3-3-16,3-6 1 0,-2-2 1 15,-4-5 2-15,1 0-4 0,-3 0 4 0,0-5-2 16,-3-7 1-16,3-5 0 0,-3-1 2 15,5-3 1-15,2 0 1 0,-1-4-2 16,5-1 2-16,-2 0 0 0,6 0 0 16,0 1-2-16,0 6 2 0,10 2 1 15,1 3-2-15,3 6-1 0,-1 2-1 16,5 3 1-16,3 3 2 0,4 0-2 0,4-2 1 15,4 1 0-15,4 0 0 0,-4-2-1 16,0 3 0-16,-4-1 2 16,-4 0-3-16,-2 1 1 0,-7 0 2 15,1 0-1-15,-7 0-2 0,-4 0 0 0,-2 5 2 16,0 0-1-16,-2 4-1 0,-2 0 3 15,0-2 3-15,0 1 1 0,0-3-4 16,0 4 3-16,0 0 0 0,-4 1 0 16,0-3 1-16,2 1-4 0,-2-4 0 15,2 1 0-15,2-3-1 0,0-1 1 0,0-1-1 16,0 0 0-16,8 0-1 0,7-3 4 15,3-10-3-15,7-5 2 0,0 0-2 16,4-4-3-16,4 0-3 16,-2 0-4-16,0 2 3 0,0 2 0 0,-6 4 0 15,-3 2 4-15,-5 5-1 0,-5 4-1 16,-5 3 4-16,-3 0 3 0,-4 0-5 15,0 7 6-15,0 4 2 0,0 2 1 16,-4 4 0-16,-1-1 0 0,-3-1 1 16,4-1 2-16,2-5-4 0,0-1-1 0,2-1-1 15,0-2-4-15,0-3 0 0,2-2 1 16,12 0 4-16,9 0 0 15,6-7-2-15,0-6-1 0,8-2 1 16,-6 0-2-16,0-4-2 0,-2 5-1 0,-2 0 3 16,-4 4 1-16,-5 5-2 0,-9-1 1 15,-1 4 3-15,-8 1 3 0,0 1 0 16,0 0 0-16,0 7 5 0,0 8 4 15,-2 6-1-15,-6 3-6 0,-1 3 2 16,-1 1-4-16,4 0-3 0,0-1-3 0,6 1 1 16,0 2-1-16,0-1-8 0,14-1-12 15,5-3-11-15,10-1-13 0,4-2-45 16,0-6-86-16</inkml:trace>
  <inkml:trace contextRef="#ctx0" brushRef="#br0" timeOffset="53803.07">4109 8124 9 0,'5'2'15'0,"-3"0"33"0,-2-2 46 15,2 0-71-15,-2 0 15 0,0 0 9 16,0 0-11-16,0 0-6 0,0 1 0 15,0-1 2-15,0 0-4 0,0 0 0 16,0 0-6-16,0 0-2 0,0 0 3 16,0 0-12-16,0 0-4 0,0 0 1 15,0 0 1-15,-2 0-5 0,2 0 1 0,-2 0-2 16,-3 6-2-16,3 2-2 0,-4 1 1 15,4 1 1-15,2 3-1 0,-4 0 1 16,0 5 1-16,0 3-2 0,2 2 3 16,-3 1 10-16,3 0-7 0,0 0-3 15,0-1 1-15,0 1 2 0,2-1-4 16,0 1 0-16,0 0 1 0,0 2 1 15,0-1-3-15,-2-1 0 0,2-1 2 16,-2 2 0-16,0-2 1 0,0 1-3 16,2 2 0-16,-2-3 0 0,0 0 0 0,2 1-2 15,0-2 2-15,0-1-1 0,0 2 1 16,-2 0-2-16,2-1 2 0,-2 1 0 15,0-1-1-15,0 0-1 0,-1 0 2 16,1 0 0-16,2-2-1 0,0 0-1 16,-2 0 1-16,0-2 1 0,2-1-1 0,0-2-1 15,-2 1 1-15,2-4 1 16,0 0-1-16,0 0-1 0,0-3 1 15,0 2 2-15,0-1-2 0,0 2-1 16,0 2 1-16,0 1 1 0,0-2 0 0,0 0-4 16,0 1 4-16,0 2 0 0,0 3-1 15,0 0 0-15,0 0-1 0,0-1 3 16,0 1-2-16,0-1-1 0,0 2 1 15,0 0 1-15,0-1-1 0,0 2-1 16,0 0 2-16,0 0-1 0,0-2 0 0,0-2 7 16,0-1-9-16,0-4 2 0,0 2-1 15,2 0-1-15,2 0 2 16,1 3 3-16,-3 0-4 0,0-2 0 15,-2 2 2-15,2 0 1 0,2 1-3 0,0 9 0 16,-4 0 2-16,0-2 3 0,0-1 0 16,0-5-4-16,0-1 0 0,2 2 1 15,-2 6-1-15,0 6-1 0,0 3 1 16,0-2 4-16,-2-5-2 0,0-5-2 15,2-4-2-15,0 1 4 0,0 6-2 16,0 6-2-16,-6 2 2 0,4-2 2 0,0-4 0 16,2-9-3-16,0-3 0 0,0 1 2 15,0 2 0-15,0 5-2 16,0 5 1-16,0 0 2 0,0-5 10 15,0-5-11-15,0-3-2 0,0-2 2 0,0 1 0 16,0-2-2-16,0 3 2 0,0 5 0 16,-2 7-1-16,-3 0 0 0,1-1 1 15,2-3-1-15,0-2 0 0,2 8 0 16,0 7-1-16,-6 2 1 0,4-1 2 15,0-7-3-15,2-5 1 0,0 6 0 0,0 7 0 16,0 0 0-16,0-1 1 0,-6-8 1 16,6-5-3-16,0 4-1 0,-2 7 2 15,-5 2 0-15,3-1 2 16,-2-6-3-16,4-9 0 0,2-1 1 0,0 5 0 15,-4 6 0-15,0 4-1 0,0-3 4 16,-1-4-2-16,3-10-3 0,2 0 1 16,0 2 3-16,0 9-2 0,-4 2-1 15,0-1 6-15,0-3-5 0,2-8 0 16,2 2 0-16,0 8 1 0,-4 6-2 0,2 3 2 15,-2-4-2-15,1-6 1 0,3 0 1 16,0 5-2-16,0 5 2 0,0 1-1 16,0-4 2-16,0-3-3 15,0-1-1-15,0 1 4 0,0-1-1 0,0-1-1 16,0-1 0-16,0-2 0 0,0-1 1 15,0 0-1-15,0 0-1 0,0-2 2 16,0 0 1-16,0-2-2 0,0 2-2 16,0-1 4-16,0 2 0 0,0 3-2 15,0-1 0-15,0 3 0 0,0 1 1 0,0 0-1 16,0-1 1-16,0 1 0 0,0-1 1 15,0 0-2-15,0 2 0 0,0-3 1 16,0 3-3-16,0 0 2 0,0-2 2 16,0 1-3-16,0-1 3 0,0-5-2 15,0 1 0-15,0-1 1 0,0 3 0 16,0-1-1-16,0 0-1 0,0 0 3 15,0-3-1-15,0 2-1 0,0-2 0 16,-2 1 0-16,2-5 1 0,-2-2-1 16,2-4-1-16,0-2 2 0,-4 3 1 0,4-4-2 15,-2 1 1-15,0 0 0 0,-2-1 0 16,0 0-1-16,2 5-1 0,-2 7 2 15,-1 0-1-15,3-2 3 0,-2-5-1 16,4-5-1-16,0 4 0 0,0 9-1 16,-2 3 0-16,-2-1 5 0,0-3 2 15,2-5-7-15,2 5 0 0,-2 7 1 16,0 1 0-16,0-2 2 0,-2 1-1 15,1-2-3-15,1 2 1 0,2 2 7 16,-6 1-3-16,4-5 0 0,0-5-4 16,-2-1 0-16,2-2 1 0,0-5 0 0,0-1 1 15,2 1-2-15,-2 7-1 0,0 4 3 16,0-2-2-16,-3-2 1 0,3-4 0 15,2-2-1-15,0 6 2 0,-4 0-2 16,0 0 0-16,2-5 2 0,-2-1 0 16,0-2-3-16,2 5 1 0,0 2 2 15,-3-1-2-15,5-2 3 0,0-3-2 16,-2 1 0-16,0 6-1 0,0 5 0 15,-2 1 0-15,0 0 1 0,2-5 2 16,-2-3-4-16,4 3 0 0,-2 2 2 0,0 4-1 16,0-2 2-16,-3-5 0 0,1 0-4 15,4 2 3-15,0 7-2 0,-6-2 1 16,2-1 5-16,0-7-4 0,2 0-1 15,0 5-1-15,-2 5 3 0,-1-1-2 16,-1-3 2-16,4-4-1 0,0-3 0 0,0 9-1 16,0 0-1-16,-2 0 2 15,2-3 2-15,0-6-3 0,2 2-2 16,0 5 3-16,-2 4 0 0,-3-3-2 15,1-4 2-15,2-2-2 0,2 1 2 0,-2 7 1 16,-2 1-4-16,4-4 6 0,-4-7-2 16,2-5-1-16,0 0-2 0,2 6 1 15,0 0 1-15,0 1 0 0,-2-2 0 16,2-2-1-16,0 7 1 0,-4 4 0 15,-1 4-2-15,1-2 4 0,2-4-2 0,2-3 0 16,0 7-2-16,0-1 0 0,-2 1 6 16,-2-4-4-16,4-2-2 15,0 5 1-15,-2 1 1 0,0 0 2 16,0-2-2-16,0 1-1 0,2-2 0 0,-4 1 2 15,4-3-1-15,-4-4 0 0,4-3 0 16,-3 2 0-16,1 2-2 0,2 0 1 16,0 0 1-16,-2-1 1 0,2-5-2 15,0 3 0-15,0 3 0 0,0-2 0 16,0-1 1-16,-4-5 0 0,2-2 0 0,2-1 0 15,0 3-1-15,-2-2 0 0,0-2 2 16,2 0-2-16,-2-2 0 16,0-2 0-16,2 4 0 0,0 4 0 15,0-2 0-15,0 0 0 0,0-2 1 16,0 2-1-16,0 2-1 0,0 3 1 0,0 4 1 15,-2 1-2-15,-2-2 2 0,2-1-2 16,2-1 1-16,0 1 0 0,-2 2 0 16,2-1 1-16,-3-3-2 0,3-5 2 15,0-1-2-15,0-2 1 0,0-1 1 16,-2-1-2-16,0 0 1 0,2 1 0 0,0 2 1 15,-2-1 0-15,2 1-2 0,-2 2 1 16,2 4 0-16,-2-1 1 0,2-1-1 16,0-2 0-16,-2-3 0 15,2 1 0-15,-2-1 0 0,2 0 0 0,0-1 0 16,-2 1 1-16,2 0-2 0,0 0 1 15,0 5 1-15,0 0-1 0,-2 4-1 16,0-2 2-16,0-6 0 0,2 0-1 16,0-2-1-16,-2-1 1 0,2 2 1 15,0-2-1-15,-2 0 0 0,2 0-1 0,-2 0 2 16,2-2-1-16,0 0-1 0,0-4 1 15,0 2 0-15,0-1 1 0,0-1-2 16,-3 0 1-16,3 1 1 0,0 0-1 16,0 0 0-16,0-1 0 0,0-1 0 15,0-2 1-15,-2 4-2 0,2-2 1 16,0 3 2-16,0-2-2 0,0 1-1 15,0-1 1-15,0-1 1 0,0 0-1 16,0 0-1-16,-2 0 1 0,2-1 1 16,-2 0-1-16,2 1-1 0,-2-1 0 0,2 0 2 15,0-1-1-15,0 1-1 0,0-1-3 16,0 0 1-16,0 0-3 0,0 0-1 15,0 0-2-15,0 0-5 0,0 0-10 16,0-8-19-16,0-7-16 0,0-5-52 16,0-3-295-16</inkml:trace>
  <inkml:trace contextRef="#ctx0" brushRef="#br0" timeOffset="56049.2">3727 17417 36 0,'2'-1'14'16,"4"-2"-2"-16,-4 1 103 0,0-1-39 16,0 1-45-16,1 1 6 0,-3 1-2 15,0-1-3-15,2 1-9 0,-2 0-11 16,2-2 3-16,2 2 0 0,-2 0-2 15,2 0 2-15,-2 0 1 0,2 0 1 16,-2 0-5-16,4 0 0 0,-3 0-5 16,3 0 4-16,-2 0-4 0,4 0-1 0,3 0-4 15,-1 0 2-15,4-2-1 0,1 0-2 16,5-2 1-16,3 0-2 0,4-2 3 15,4 0 5-15,-2-2-3 0,2 3-4 16,-2 0 2-16,4 3-1 0,-6 2-1 16,4 0 3-16,-2 0-2 0,2 0 1 15,0 0-1-15,0 0-1 0,0 0 0 16,0 0-1-16,2 0 0 0,-2 0 0 15,-2 0 1-15,2 0-1 0,-2 0-1 16,-2 0 1-16,-2 0 0 0,-1 0 0 0,1 1-1 16,-4 0 2-16,4 2 0 0,-3-1-2 15,1 0 1-15,2 0 0 0,0-1 1 16,0-1-3-16,-1 0 1 0,1 0 1 15,-4 0 1-15,2-1-1 0,-3-3-1 16,5 2 1-16,-2-2 1 0,-5 1-1 16,1 1-1-16,-5 2 1 0,-3-2 1 15,1 1-1-15,-4 1-1 0,3-1 1 16,-1 1 1-16,2 0-1 0,3 0-1 15,2-3 2-15,-1 0-1 0,1 1 0 0,-3-1 0 16,3 0 0-16,-3 2 1 0,5 1-2 16,-7 0 1-16,3-1 1 0,-1 1-1 15,-2 0 1-15,3 0-1 0,1 0 0 16,3 0 3-16,0 0-2 0,-3 0-1 15,5 0 1-15,-1 0-1 0,-3 0 0 0,2 0-2 16,-3-1 2-16,-1 0 1 0,-3 0 1 16,5 0 1-16,-5 1-3 15,0 0 1-15,-1 0 3 0,-3 0-3 16,0 0 1-16,1 0-3 0,-1 0 2 0,-2 0-2 15,0 0 2-15,5 0 0 0,-3 0-1 16,0 0 11-16,2 0-9 0,-5 0-4 16,1 0 2-16,6 0 1 0,-2 0 2 15,5 0-2-15,-1 0 4 0,5 0-1 16,-2 0-2-16,-3 0 1 0,1 0-2 15,-1 0-1-15,-6 0 0 0,5 0 2 0,-3 0-3 16,-2 0 0-16,-2 2 3 0,1-2-2 16,-3 0-1-16,0 0 1 15,-2 0 1-15,0 0 0 0,2 0-2 16,4 0 2-16,3 0 0 0,3 0-1 0,-3-3 0 15,3-2-1-15,-4 2 1 0,3 2 1 16,-3-2-3-16,-4 2 0 0,1 0 3 16,-3-1 0-16,0 1-2 0,0 1 1 15,-2 0 0-15,0 0 1 0,4 0-2 16,-2 0 1-16,5 0 1 0,1 0-1 0,4 0-1 15,1 0 3-15,4 0-1 16,-3 0-1-16,1 0 0 0,-3 0-1 0,3 0 2 16,1 0 0-16,3 0-1 15,2 0 1-15,1 0 1 0,3 0 1 0,0 0-3 16,0 0 0-16,2 0 1 0,-4 0 0 15,4 0-1-15,2 0 0 0,-4 0 2 16,6-1 0-16,0 0-1 0,0-1-1 16,0 1 2-16,-2 0 0 0,0-1-2 15,-2 2 0-15,-2-3 2 0,2 3 0 0,0 0-2 16,-2 0 0-16,-3 0 0 0,1 0 0 15,2 0 0-15,0 0 0 0,0 0 0 16,2 0 0-16,0-2 0 16,-2 0 0-16,6 2 0 0,-7-2 1 0,8 0-2 15,-8 1 1-15,1 1 1 0,0 0-1 16,-2 0-1-16,-4 0 1 0,-3 0 1 15,-5 0-1-15,-3 2 0 0,0 1-1 16,-1 0 2-16,1 0-1 0,0 0-1 16,1-2 1-16,-3 1 2 0,2 0-2 0,-2-2 0 15,3 0-1-15,-3 0 3 0,0 0-2 16,-1 0 0-16,-5 0 0 0,0 0 1 15,0 0 1-15,0 0-2 16,0 0 0-16,-2 0-2 0,2 0 2 0,-2 0 2 16,0 0-2-16,2 0-2 0,-2 0 2 15,0 0 0-15,0-1 0 0,0-1 1 16,0 2 0-16,0 0-1 0,0 0 0 15,0 0 1-15,0 0-1 0,0 0-2 16,0 0 3-16,2 0-1 0,-2 0 0 16,4-1 0-16,0 0 0 0,0 1-2 0,3 0 3 15,-5 0-1-15,2-1-1 0,-2 0 2 16,0 0-1-16,0-1 0 0,-2 2-1 15,0 0 2-15,0 0 0 16,0 0-2-16,0 0 2 0,0 0 4 0,0-1-1 16,0 0-1-16,0 0-1 0,0 0-1 15,0-1 0-15,-4 0-1 0,2 1-1 16,0-1-2-16,-2 1-10 0,0 0-9 15,-3 0-19-15,-3 1-31 0,-2-3-54 16,-5 2-275-16</inkml:trace>
  <inkml:trace contextRef="#ctx0" brushRef="#br0" timeOffset="59790.41">7349 17313 0 0,'2'3'4'0,"0"-3"5"15,-2 0 127-15,0 1-74 0,0-1-20 16,0 0 9-16,0 0 4 0,0 0-18 0,0 0-3 15,0 0 2-15,0 0-10 0,0 0 1 16,-2 0-5-16,2 0-8 16,-4-1-4-16,1 1-5 0,1-3 4 15,2 1-3-15,0 1-2 0,0-2-3 0,0 1 3 16,0-5-4-16,0 2 0 0,0-3 0 15,0-1 1-15,0-2-1 0,2 0 0 16,5 1 1-16,-5-2 1 0,2-2-2 16,0-1 0-16,0-2 0 0,0-1-2 15,-2 0 2-15,2 0 0 0,-1 0 1 0,-3-2 0 16,2-1-1-16,-2 0-1 0,0-2 2 15,0 1-1-15,0-4 1 0,0 0-2 16,0-3 1-16,0-2-2 16,0-2 4-16,-2 3-2 0,-3-2-4 0,-1 2 6 15,0 0-1-15,-2-1-2 0,2 2 1 16,1 1 1-16,-1-1-1 0,4 3 0 15,-4 0 0-15,4 1 1 0,-4-2-1 16,4 2-1-16,-3 0 1 0,1-1 1 16,4 0-1-16,-2-2-1 0,0 0 1 0,2 1 1 15,-2-1-1-15,2 0-1 0,-2-1 1 16,0 0 1-16,2 0-1 0,-4-1-1 15,2 2 2-15,0-2-1 0,-2 1 0 16,-1 2-1-16,3-1 1 16,-2 2-1-16,2-1 3 0,-2 3-3 0,0 1 2 15,2-1-1-15,-2 0 0 0,2 0-1 16,2-2 1-16,0-1 0 0,-2-1-2 15,2-4 1-15,0 2-1 0,-2-1 2 16,-3-1 0-16,3 4-2 0,2-1 4 16,-2-1 0-16,0 1-4 0,0-1 0 0,0-2 4 15,2 2-2-15,0-2 0 0,-2-1-2 16,0 3 2-16,0-2 2 0,0 0-4 15,0 1-1-15,0-1 1 0,0 2 2 16,2 0-2-16,0-2 1 0,0-2-1 16,0 0-1-16,0-2 0 0,0 2-1 15,0-3 5-15,0 1-1 0,0-1-1 16,0 0 0-16,0 0 1 0,0-1 1 15,0 0-3-15,2-3 1 0,-2 2 2 16,4-3 0-16,-2 2-2 0,0-3 0 0,0 1 2 16,-2 0-1-16,2 1 0 0,-2 0-1 15,0-1 2-15,0 1 0 0,0 2-2 16,0 0 1-16,-6 0 1 0,2 1 0 15,0-1-1-15,2 1-1 0,-3 0 1 16,3 0 1-16,2-1-2 0,-2-1 1 16,2-2 0-16,-6 0 1 0,6 1-1 15,-2 2-1-15,0 1 1 0,0-1 2 16,-2 0-3-16,2 1 0 0,-2-2 2 15,-1 1 1-15,5 0-3 0,-2 1 1 0,-2-1 1 16,2 0-3-16,0 0 2 0,2-2 2 16,-2-1-4-16,-2-3 3 0,2 1-2 15,-4-3 1-15,-1 0 1 0,3-1-1 16,-4 0 0-16,2 0-1 0,2 1 2 15,-3 0-1-15,5-2 0 0,-2-1 0 0,0 0 2 16,0-1 0-16,2 1-2 16,-4 1 0-16,4 2 1 0,-3 0-1 15,-1 0 0-15,2-1 0 0,0-1 1 16,2-2-1-16,0 3-1 0,-2 0 1 0,0-1 1 15,2 3-1-15,-3 0 0 0,1 0 0 16,0 0 0-16,-2 1 0 0,2 0 0 16,0 0 1-16,-3 3 0 0,3-1 0 15,0 4-2-15,-2-4 1 0,2 3 0 16,0-1 2-16,0-2-4 0,2 0 2 0,-7 0 1 15,7-3-1-15,-4 1 0 0,4 0 0 16,-2 1 1-16,0 3-1 16,0-2 0-16,-1 1-1 0,3-1 3 15,-2 2 0-15,2 0-2 0,0 0-1 16,-2 0 3-16,2-1 0 0,2 0-4 0,0 1 2 15,0-1 1-15,0 1 0 0,0-1-2 16,0 1 1-16,0 0 1 0,0 2-1 16,0 1-1-16,-2 2 1 0,-2 0 1 15,2 1 0-15,0-1-2 0,-3 3 1 16,3 0 1-16,2-1 0 0,-2 0-2 0,0 1 1 15,0 0 2-15,2-1-2 0,0 1-1 16,0-1 1-16,0 0 1 16,0-2-1-16,0 1 0 0,0 3-1 15,0-2 2-15,6 2-1 0,-4 0 0 0,3 1-1 16,-3 1 2-16,-2-2-1 0,2 2 0 15,-2 1 0-15,2 1 0 0,-2 3 2 16,0-3-4-16,0-1 2 0,0 1 0 16,0-2 2-16,2 2-8 0,-2 2 8 15,2-3-1-15,4 2 0 0,-4-1-2 0,2 0 1 16,0 1 1-16,-4-1-1 0,5 1-1 15,-1-1 0-15,-2 0 3 0,2 3-2 16,0-3-1-16,-2 0 0 16,2 1 1-16,-2-2 0 0,-2 2-2 0,4 1 1 15,-4 1 2-15,5-3-1 0,-1 3-1 16,0-1 1-16,-2 0 0 0,4-2 1 15,-6 0-2-15,4-1 0 0,0-1 2 16,-2 1 0-16,7-4-2 0,-5 1 0 16,2 0 2-16,0 1-1 0,-2 2-1 0,0 0 1 15,-1 1 0-15,3-1 1 0,-4 1-2 16,4-1 1-16,-4 3 1 0,0-1 0 15,0 2-2-15,-2 2 1 0,0 2 1 16,0 3 0-16,0 1-2 0,0 2 1 16,0 1 2-16,0 0-2 0,0 3-1 15,0 1 0-15,0 3 3 0,2-2-2 16,0 1-1-16,2-1 1 0,1-3 0 15,3 1 0-15,-4 1 0 0,0 1-1 16,0 4 2-16,-4 2-1 0,2 1 0 0,-2 2 2 16,0 0 1-16,0 0-1 0,0 0-2 15,0 0 0-15,0 0 1 0,0 2-2 16,0 2 1-16,0 0-2 0,0-2 2 15,0 1 0-15,0-2-2 0,0-1 2 16,0 0 2-16,0 0 0 0,0 0 0 16,0 0-1-16,0 0 1 0,-2 0-1 15,0 0-1-15,0 1 0 0,-2-1 2 16,0 1-1-16,4-1-1 0,-2 1 1 15,2-1 1-15,-2 0-1 0,0 0-1 16,0 0-1-16,0 2 2 0,-5-1 0 0,5 1-2 16,-2 1 1-16,-2-1 1 0,0-1-1 15,-3 2-1-15,1 0 1 0,0 1 1 16,-2-1-2-16,1 3 1 0,-1-2-1 15,0-1 0-15,-3 0 2 0,3 1-2 16,-2 1-1-16,1-1 0 0,1 0 0 16,-5-3-1-16,7-1 4 0,-2 1-1 15,-1 1 0-15,3 1-1 0,0 0 0 16,-2 0 1-16,1 2 1 0,3-1-2 15,-4 1 0-15,4-1 1 0,-3 1 1 0,-3-1-2 16,4 1 1-16,-5-1 0 0,3-2 0 16,0 0-7-16,1-1 4 0,-1 2 3 15,0-2 0-15,-3 0-1 0,5 2 2 16,-2-2-2-16,-3 2 1 0,1 1 1 15,-1-3-5-15,1 1 4 0,2-1 0 0,1 0 0 16,3-1-1-16,0 1 2 16,0-1 0-16,6 0-2 0,-6 0 1 15,4 0 1-15,-5 0 1 0,-3 0-3 16,-4 0 0-16,-3 0-3 0,0 0 3 0,3 0 2 15,-3 0-1-15,-1 0 1 0,-7 0 1 16,0 0-7-16,0 1 4 0,7 3 6 16,7-4-1-16,-1 0-3 0,0 0-1 15,-5 0 0-15,3 0-2 0,1 0-1 16,3-4 8-16,4 0-4 0,0 0 0 0,-1-1-1 15,3 3 0-15,0-1 1 0,0 1-1 16,0 1 0-16,4-1 0 16,-4 1 1-16,4 1 0 0,0-1-3 15,0 1 3-15,0 0 0 0,0 0 0 0,-2 0-2 16,-3 0 1-16,3 0 1 0,0 0-1 15,-2 0 0-15,2 0 0 0,-2 0 2 16,0 0 0-16,2 0-4 0,-4 0 2 16,4 0 2-16,-5 0-1 0,1 0-1 15,0 0 0-15,-2 0 2 0,-5 0-2 0,-3-4-1 16,-5 2 0-16,0-1-5 0,-1 0 3 15,3 0 5-15,-2-3 2 0,-1 0-1 16,-5 3-4-16,-4 0-8 16,4 1 10-16,6 0 2 0,7-2 2 0,-3-2-1 15,-3 2-5-15,-3 3 2 0,0-1-2 16,2 2 0-16,5-4 5 0,-1 0 2 15,1 1-5-15,-1-1-3 0,1 2 3 16,-3 1 1-16,3-3-2 0,-3 1-1 16,0-1 2-16,3 1 0 0,-5 1-1 15,3-2-1-15,-7 2 1 0,-2-1 2 0,0 1-3 16,-2 0-1-16,4 0 2 0,0 1 1 15,3 1-1-15,1 0-2 0,0 0 2 16,3 0 1-16,1 0-1 16,3 0-2-16,1 0 3 0,1 0 0 0,4 0-2 15,-3 0-1-15,3 0 3 0,0 0-1 16,2 0-1-16,-5 0 0 0,-1 0 1 15,-5 0 0-15,-3 0-3 0,-1 1 0 16,-4 2 0-16,2-2 1 0,3 1 2 16,1 0-2-16,3-1 4 0,-1-1-2 0,1 4 0 15,-1-4-2-15,0 0 2 0,1 0 4 16,-1 2-4-16,1 0 0 0,-5-2 0 15,3 1 1-15,-5-1 1 0,-2 0-3 16,4 0 3-16,1 0-1 0,1 0 1 16,0 0-1-16,5 0 0 0,-5 0 0 15,5 0-1-15,-3 0 0 0,1 0 0 16,-5-3 1-16,1 1-2 0,-5 0 0 15,-4 2 2-15,4 0 0 0,0 0-1 16,2 0-1-16,3 0 1 0,-1 0 1 0,2 0-1 16,-1 5-1-16,1 0 1 0,1 1 2 15,1-1-2-15,3-1 1 0,-5-1 1 16,7 0-1-16,-1-3 0 0,1 0 1 15,1 0 1-15,-1 0 1 0,4-1-1 16,-1-6-5-16,1 0 5 0,0-2 1 16,0 0-2-16,1 0-2 0,-3 1 1 15,4 1 0-15,-2 2 0 0,1 0-2 16,1 1 2-16,0 3 0 0,2-1 0 15,-2 2-2-15,-3 0 2 0,1 0-2 0,2 0 1 16,-4 0 0-16,3 0 1 0,1 0 0 16,0 0 0-16,2 0-1 0,2 0 0 15,0 0 2-15,0 0-2 0,-2 0-1 16,-1 0 1-16,3 0 2 0,-4 0-2 15,0 0-2-15,2 0 3 0,-2 1 0 0,-3 0-1 16,3 2-1-16,0-1 2 16,0 2 0-16,-2-1-2 0,-1 1 0 15,1 2 1-15,0-2 2 0,-1 2-3 16,3-1 0-16,0-2 2 0,0 4-1 0,2-3-1 15,0 1-1-15,4 0 2 0,-3-3-1 16,3 2-1-16,0 0-10 0,0-1-7 16,0 3-13-16,0-4-32 0,0 0-101 15</inkml:trace>
  <inkml:trace contextRef="#ctx0" brushRef="#br0" timeOffset="62013.54">2524 17225 21 0,'0'0'39'15,"0"1"-32"-15,0 0 9 0,0 1 8 16,0-1 62-16,0-1-30 0,0 0-31 16,0 0 8-16,0 0 3 0,0 0-15 15,0 0 0-15,0 0-2 0,0 0 3 16,0 0 0-16,0 0 3 0,0 0 2 15,0 0-4-15,0 0-2 0,2 0-9 0,-2 0 0 16,0-1 1-16,0-2 0 0,0 2-7 16,0-2 0-16,-2 2-2 0,-2-1 1 15,0 2-5-15,0 0 1 0,-1-1 0 16,-1 1-1-16,0 0-1 0,2 0 1 15,-2 0 1-15,-1 0-1 0,1 0-1 16,0 0 1-16,0 0 1 0,0 3-1 16,-3 1-1-16,-1 4 1 0,2-1 1 15,-7 2-2-15,7 1 1 0,-2 0 0 16,1 1 0-16,1-1 0 0,-2 1 0 15,4 4 0-15,-3-1 0 0,5 1 0 0,0 3-1 16,-2 3 0-16,4 1 2 0,2 1-1 16,0-2-2-16,0-2 1 0,8 0 1 15,0 2 0-15,1-1-2 0,3-2 3 16,3-3 0-16,-1-5-2 0,3-4-1 15,5-5 2-15,1-1 0 0,4 0 0 16,0-14 1-16,2-4-1 0,0-5 2 16,0-1-2-16,0-3 0 0,-7-2 1 15,-3 1 1-15,-5 2-1 0,-3 0-1 16,-5 1 3-16,0-3-1 0,-4 1 5 0,-2 1-4 15,-2-2 3-15,-10 1 3 0,1 1-8 16,-7 1 2-16,-3 2 0 0,-2 4-2 16,-1 7 0-16,1 6-1 0,-2 6 2 15,0 0-3-15,2 11-1 0,1 6-4 16,3 2-9-16,7-1-8 0,3 2-25 0,5-1-23 15,4-2-100-15</inkml:trace>
  <inkml:trace contextRef="#ctx0" brushRef="#br0" timeOffset="64202.67">2332 14729 33 0,'0'0'0'0,"0"0"4"15,0 0 177-15,0 0-125 0,0 0-29 16,0 0 14-16,0 0 1 0,2 0-15 0,-2 0-9 15,0 0-2-15,2 0 1 0,-2 0-1 16,0 0 1-16,0 0-5 0,0 0-2 16,0 0 3-16,0 0 1 0,0 0-1 15,0 0-4-15,0 0 0 0,0 0-1 16,0 2-1-16,0 6 0 0,0 5 0 15,0 5 3-15,0 4-5 0,0 1-4 0,0 3 0 16,0 1 2-16,0 1-2 16,0 3-1-16,0 1 0 0,0-1 2 15,0 2-1-15,0-7 3 0,0-4-1 0,0-4-3 16,0-2 1-16,0-2-1 0,-2-3 2 15,0-3 0-15,0-4-1 0,2-2 1 16,-2 1-1-16,2-3 1 0,0 0-1 16,0 0 1-16,0 0 0 0,0 0 0 15,0 0-8-15,-2 0-4 0,2 0-5 16,0-4-9-16,0-3-24 0,2-1-9 0,8-2-27 15,0-2-65-15,-1 2-95 16</inkml:trace>
  <inkml:trace contextRef="#ctx0" brushRef="#br0" timeOffset="65595.75">2859 14756 0 0,'0'0'157'0,"0"0"-105"16,0 0-29-16,0 0 27 0,-6 0-9 0,6 1-15 16,-5 1-4-16,1 0-4 0,2 0-4 15,0 0 1-15,0-1 0 0,2 2-2 16,-4-2-1-16,0 3 3 0,0-1 0 15,-5 1-6-15,3 0 1 0,0 1-4 16,0 0-1-16,0 0 3 0,-5 2-4 0,3-2-1 16,0 1 1-16,0 1-2 0,3 0 0 15,1 0 0-15,-4 1 1 16,4-1-3-16,-2 2 4 0,2-1-1 0,-1 2 1 15,1 1-2-15,0 0-2 0,-2 1 2 16,4 0 0-16,-4 0 0 0,4-1-1 16,-3-1 2-16,3 0 0 0,0-1-3 15,2 2-2-15,0-2 5 0,0 0-2 16,-2-3-1-16,2 0 1 0,0 0 0 15,0-1 0-15,0 1 1 0,0-2 0 0,0 1 0 16,0 0-1-16,0 0-2 16,0 0 1-16,0 0 1 0,0 0 0 0,0 0-1 15,2 0 0-15,2-1 1 16,1 0 0-16,-3-2-1 0,2 2 0 0,0-1 1 15,-2 2 0-15,2-3-2 0,-2 2 1 16,2 1 0-16,0-2 1 0,1 2-2 16,-1 1 1-16,4-3 0 0,-2 1 1 15,0-3-2-15,1 0 1 0,-1-1 0 16,2 0 1-16,0 0-2 0,3 0-1 0,-1 0 2 15,0-5-2-15,1-1 1 0,-3-1-3 16,2 2 2-16,-4-2 1 0,1 1-2 16,-1-2 3-16,0-1 1 0,-4 1-1 15,0-2 0-15,0-1 0 16,0 1 2-16,0-3-1 0,-2 0-1 0,0-1 0 15,0-2 2-15,0 2 0 0,-6 1-1 16,0 4 0-16,2 2 0 0,0 3 3 16,0 2 2-16,2 1-2 0,-3 1-1 15,5 0-1-15,0 0-4 0,0 1-3 16,0 7 7-16,0 1-3 0,0-1-2 0,5 0-5 15,3-1-5-15,0 0-9 0,4-3-9 16,3-1-9-16,2-2-11 16,1-1-5-16,3 0 15 0,2 0 39 0,-5-6-19 15,-1-2 7-15,1 3 12 0,-3 0-34 16,-5 0 22-16,2 3 25 0,-7-1-1 0,-1 3-6 15,-4 0 4-15,0 0 27 16,0 0-12-16,0 5 0 0,-2 5 1 16,-2 1 3-16,-3 2-12 0,1 0-6 15,2-1 1-15,-2-2 3 0,4-1-5 0,-4-2 3 16,3-1 3-16,-1-2-5 0,2-3 2 15,0 2 0-15,0-3 5 0,0 0-4 16,-2 0-1-16,4-5-4 0,0-8-2 16,0 1-2-16,0-4 0 0,0-2 2 15,8-1-1-15,-2-3-1 0,3 0-1 16,-1-2 0-16,4 3 0 0,-3 1-1 15,3 3-2-15,0 4 1 0,-3 3 0 16,1 3 0-16,-4 4 0 0,2 1-4 16,-1 2 3-16,-3 0-1 0,2 0-1 0,-2 2 2 15,-2 4 0-15,0 2-5 0,-2 2 1 16,0 0-4-16,0 2 4 0,0-1-4 15,0-1 6-15,0 0 0 0,-2-1 2 16,-2 0 0-16,0-2 1 0,2-2-1 16,0 1 2-16,2-4-1 0,0 2-1 0,0-4-2 15,0 0 0-15,4 1 2 0,8-1-1 16,-1 0 2-16,1 0 2 0,1 0-2 15,3 0-2-15,-1 0 2 16,1 0 0-16,1 0 0 0,-3 1-4 0,3 3-2 16,-3 0 6-16,-4 2-6 0,-1-1 0 15,-3 3 6-15,-2-3-1 0,-4 3 1 16,0 1 3-16,-2-1 0 0,-6 2 3 15,-7-1 5-15,5-2 2 0,-7 0-1 16,5 1 1-16,-3-2-2 0,-1 2-4 16,1 0-3-16,1-1 0 0,-3-2-4 0,5 1 0 15,2-2-4-15,-1 0-7 16,5 0-9-16,2-2-19 0,-2-1-38 15,-2-1-109-15</inkml:trace>
  <inkml:trace contextRef="#ctx0" brushRef="#br0" timeOffset="66690.81">2197 12703 16 0,'-2'-1'7'16,"-4"-3"38"-16,2 1 57 0,-2 0-61 15,2 1 8-15,2 2-3 0,2 0-19 16,-3-1 0-16,1 1 1 0,2 0-14 16,0-1-1-16,0 1-1 0,0-2 2 0,5 0 4 15,3 1 2-15,-2-3-6 0,4 2-1 16,-1 0-1-16,1 1-4 0,4 1 0 15,-1 0 0-15,1 0-4 0,3 0 1 16,-3 5 3-16,-1 6-6 0,-5 2-1 16,-2 5 0-16,-2 3 1 0,-4 3 1 0,0 4-1 15,0 1-1-15,-10 1-1 16,-2 0 3-16,-5 0-2 0,-2-2-1 15,1 1 1-15,-1-4 2 0,-1-6-2 16,3-3 0-16,0-5 1 0,3-5-1 0,2-1 2 16,3-4-2-16,3-1 5 0,6 0-2 15,-2 0-4-15,2-9-2 0,0-3 3 16,10 0-3-16,5 0-3 0,1 2 3 15,1 3 2-15,-1 0 0 0,-1 3-1 16,1 3 0-16,1-1 1 0,0 2 0 0,1 0-2 16,5 0 1-16,-2 2 1 0,1 1 0 15,-1-1-10-15,0-1-6 16,-1 0-9-16,-1-1-12 0,-3 0-5 15,-1 0-39-15,-5 0-60 0</inkml:trace>
  <inkml:trace contextRef="#ctx0" brushRef="#br0" timeOffset="67255.84">2714 12703 59 0,'0'0'175'0,"0"0"-96"16,0 0-43-16,0 0 20 0,0 0-22 0,6 0-16 15,5 0 8-15,3 0-7 0,1 0-5 16,1 0 0-16,3 0-4 0,-5 1 1 16,1 8-1-16,-5 2-4 0,-2 4-2 15,-2 1-4-15,-1 3 4 0,-3 1-2 16,-2 2 0-16,0 1 1 0,-11 2-2 0,1 0 1 15,-7 2 0-15,1-2-2 0,-3-1 3 16,-1-3-3-16,1-4 2 0,7-5 0 16,1-3-1-16,3-4 1 0,2-3-2 15,2-2 0-15,0 0 6 0,4-3-5 16,0-6-1-16,0 0-1 0,2-1-1 15,6 1 0-15,0 1 0 0,5 2 1 16,-3 2 1-16,0 1 0 0,3 0 0 16,-1 1-1-16,-2 1 0 0,5 1-3 15,-5 0 0-15,-2 0 1 0,1 0-5 0,-1 0 2 16,-2 3-19-16,0 1 0 0,1-1-9 15,-1-2-30-15,2 3 1 0,0-4-68 16,-1 0-23-16</inkml:trace>
  <inkml:trace contextRef="#ctx0" brushRef="#br0" timeOffset="68206.89">2894 12683 52 0,'0'-2'24'0,"4"1"32"15,-4 1 30-15,0 0-39 0,0 0-12 0,0-1-4 16,0 1-5-16,0-1-9 0,0 1-3 16,0 0-6-16,0 0 2 0,-4 0-1 15,0 0 1-15,0 0 5 0,-5 0-7 16,1 0 6-16,2 0-6 0,-2 3 3 15,-3 4-3-15,-1 0-2 0,-3 1 1 0,1 3-1 16,2 2 1-16,-3 3-2 0,1 1 4 16,1 2-3-16,3 2 1 0,0 1-4 15,1 0 1-15,1-1-1 16,2-1 2-16,0-1-3 0,2 0-3 0,-1 1 4 15,3-2-3-15,2-2 0 0,0 0 0 16,0-1 0-16,0-1 0 0,9 1 0 16,1 0-2-16,2-2 2 0,1-1 4 15,3-3-5-15,1-4 3 0,-1-1-1 16,3-1-1-16,-5-3 0 0,1 0 0 0,-3 0 0 15,1-7 0-15,1-1-1 0,-4-3 2 16,1 2-1-16,-3-3 0 0,-2 0 0 16,-2-2 0-16,-4 0 3 0,0 0-1 15,0 0 0-15,0-2-2 0,-4 0-1 16,-6 1 3-16,4 0-1 0,0 3 0 15,1 1 1-15,-1 4-1 0,2 5 1 16,4-2 2-16,0 4-1 0,0 0 0 16,0 0-4-16,0 0-5 0,0 0 6 15,6 4 0-15,5 5-2 0,-1 0 2 16,0 1 0-16,1 0 0 0,3-2-3 0,1 0-6 15,-1 0-14-15,1-1 3 0,3-1 0 16,1-2-18-16,-3-4-41 0,-1 0-37 16,-3 0-135-16</inkml:trace>
  <inkml:trace contextRef="#ctx0" brushRef="#br0" timeOffset="68740.92">3202 12722 54 0,'0'0'-16'16,"0"0"239"-16,0 0-170 0,0 11-31 15,-2 3 23-15,-2 4-19 0,-4 1-10 16,1 1-5-16,3 3 4 0,-2-4 1 16,-2 0-2-16,1-1-1 0,1-3 7 15,0-5 13-15,4-3-8 0,0-5-14 16,2-1 0-16,-2-1 1 0,0 0 1 15,2-4-7-15,0-7-4 0,0-4 1 16,0-3-3-16,10-1 0 0,3-2 1 16,-1-1 2-16,2 2-3 0,3 0-1 0,2-1 2 15,1 3 0-15,-1 5-2 0,-5 4-1 16,3 5 1-16,-9 2 1 0,2 2-1 15,-1 0 0-15,-1 0-1 0,-6 6 2 16,-2 1-1-16,0 4 0 0,0 0 0 16,-2 1-1-16,-6 0 0 0,-1 1 0 15,-1 0 2-15,-2-1 2 0,-1-1-2 16,1-2 0-16,0 2 1 0,1 0 1 15,3-4-2-15,2 0 1 0,4-2-1 16,2-1-3-16,0 1 0 0,4 0 1 0,8-3 1 16,1-1-2-16,1-1-5 0,5 1 0 15,-3 1-3-15,1 2 5 0,1-1 0 16,-1 1-7-16,-1 3 6 0,1-1 2 15,-7 2 4-15,1-2 0 0,-7 0 3 16,-4 0-3-16,0 2 3 0,0 2 1 0,-6-3 4 16,-5 1 4-16,-3 0-2 15,1 2 0-15,-3-2 1 0,-1 2-1 16,1-1-3-16,-1-1-3 0,3-2-3 15,1 0 0-15,-1 1-7 0,1-1-11 0,1-2-22 16,0-1-56-16,-1 0-53 0</inkml:trace>
  <inkml:trace contextRef="#ctx0" brushRef="#br0" timeOffset="69827.98">2175 10552 36 0,'-2'2'6'0,"2"-2"33"15,0 2 158-15,0 0-160 0,0-2 9 16,0 0-5-16,0 0-17 0,6 0-11 15,4 0 17-15,9 0-4 0,-3 0-5 16,5-1 0-16,0-1-10 0,1 2 0 16,1 0 1-16,-2 0-4 0,-3 4 11 0,-5 3-17 15,-5-1 1-15,-4-1-1 0,-4 1 2 16,0 4-2-16,0 0 3 0,-10 3 0 15,-5 0-4-15,1 1 2 0,-5 2-1 16,-1 0-1-16,-1 1 0 0,4-2-1 16,-1-3 1-16,7-2 1 0,3-2-1 15,2 0-2-15,2 0 1 0,4-3-1 16,0 1-2-16,4-1 2 0,4-1-1 15,3 0 4-15,3-1-2 0,3 1-3 16,1 2 0-16,-1 1 5 0,3 0-3 0,-1 1-1 16,2-2 2-16,-3 2 0 15,-3 1 1-15,-3-2-5 0,-2 1 3 0,-3-1 1 16,-5 0 0-16,-2 1-1 0,0-1 1 15,-2 3 2-15,-11 0 0 0,-1-1-1 16,-1 1-1-16,-1-1 3 0,1 0-5 0,-3 0 4 16,-1 1-2-16,3-3-1 15,1-1 3-15,7-3-2 0,0-2 0 16,3-1 1-16,3 0-2 0,2 0-7 15,0-5-24-15,7-4-8 0,3-4-21 0,6-1-40 16,-3-4-144-16</inkml:trace>
  <inkml:trace contextRef="#ctx0" brushRef="#br0" timeOffset="70495.03">2921 10584 30 0,'0'-1'32'15,"0"-1"60"-15,0 1-33 0,0-1-5 16,0 1-2-16,0-2-11 0,-2 3-7 0,-2-1-3 15,0-1-1-15,-1 1-5 0,1-1-9 16,-2 2 1-16,2 0 1 0,-2 0-2 16,-3 0-5-16,-1 0-5 0,-2 6 0 15,-1 1-2-15,1 0 1 0,-1 3 3 16,3 0-1-16,-2 1-4 0,-1 0 4 0,5 1-1 15,-4 3-4-15,-1 1 2 0,1 1 2 16,-1 3-3-16,3-2 0 0,4-2 1 16,4-1-2-16,2 0-1 15,0 4-1-15,-6 0 0 0,6 0 0 0,-2 0 3 16,2-5-5-16,0-3 2 0,0 1 0 15,6-1 1-15,4 3-2 0,-2-2 0 16,1-1 3-16,-1-1 0 0,2-2-4 16,3-3 3-16,1-1-1 0,3-1 1 15,-1-2-2-15,-3-1 1 0,-1 0 1 0,0 0-6 16,1-3 0-16,-5-5 0 0,2-2 2 15,-3-2 5-15,-3-1-4 16,0 0 1-16,-2 0 3 0,-2 1-1 0,0-1-3 16,0 1 2-16,0 4 3 0,-2-1 1 15,0 5 0-15,-2 0 0 0,2 3 5 16,2 1-4-16,0 0 0 0,0 0-3 15,0 0-4-15,0 2 2 0,0 7-1 16,0 1 1-16,4-1 0 0,2 0 0 16,4-1-6-16,-1-2-8 0,1 1-11 0,6-1-22 15,5-5-14-15,2-1 2 0,2 0-90 16</inkml:trace>
  <inkml:trace contextRef="#ctx0" brushRef="#br0" timeOffset="70975.05">3185 10772 39 0,'0'7'187'15,"0"2"-130"-15,-4 3-31 0,0 2 28 16,-2 1-15-16,-2 0-14 0,1 0-1 0,-1-3 1 16,4-3-1-16,-4 0-3 0,0-2-2 15,3-2 0-15,1-3-3 0,0-2 3 16,0 0-4-16,0 0-4 0,2-6-4 15,-2-3-1-15,4-5-2 0,0 1 0 16,0-3-1-16,0-1 0 0,8-1-3 16,0-1 1-16,3-1-2 0,5-1 1 15,3 2 1-15,-3 0-2 0,7 4 1 16,-2 4-6-16,3 4-3 0,-5 6 0 15,-2 1-5-15,-1 0 7 0,-8 0 2 16,1 8 0-16,-7 2 1 0,-2 2 2 0,0 1 2 16,-9 1 1-16,-1 1-1 0,-4-1 0 15,-1 2 2-15,-1 1-1 0,-1-2 1 16,3-2 3-16,5-6-1 0,5-2 3 15,4-2-6-15,0 0-2 0,0-1 1 16,0 0-1-16,13-1 1 0,-1-1 2 0,7 0-2 16,1 0 1-16,3 0-3 15,-2 0 0-15,-1 0 2 0,-1 2-3 16,-7 3 1-16,-1-1-1 0,-5 1 1 15,-6 0 4-15,0 0-3 0,0 4 0 0,-8 3 4 16,-7-1-1-16,3 2-1 0,-7 1 0 16,-1 3 1-16,-1 2 1 0,2 0-2 15,3-3-1-15,-1-1-2 0,9-3-11 16,-4 0-44-16,1-3-59 0,3-6-160 15</inkml:trace>
  <inkml:trace contextRef="#ctx0" brushRef="#br0" timeOffset="71916.11">2189 8013 48 0,'2'0'2'0,"2"0"3"16,-4 3 212-16,2-3-155 0,-2 2-27 15,0 2 22-15,0 6-21 0,0 4-6 16,-2 6-5-16,-4 2-8 0,0 4 1 0,-4 0-5 16,1 5-1-16,-5 0-2 0,1 2 1 15,-1-2-3-15,6-4 3 0,-1-5-7 16,7-4 3-16,0-3-3 0,2-6-2 15,0-3-1-15,0-2-1 0,11-3 2 16,-1-1 1-16,11 0 0 0,-1-6-1 0,5-6-1 16,0-1 1-16,0 0-2 15,-1-2 0-15,1 4 0 0,2-1 1 16,0 2-1-16,-2-1-1 0,2-1 2 15,-5 2-1-15,1 2-2 0,0 1 3 0,-4 2 0 16,-5 1-3-16,-2 3 4 0,-1-2-2 16,-3 3-3-16,-2 0-9 0,-4 0-6 15,0 0-11-15,-2 0-7 0,0 4-8 16,0 0-14-16,-2-1-22 0,-4 1-69 15,-4-2-62-15</inkml:trace>
  <inkml:trace contextRef="#ctx0" brushRef="#br0" timeOffset="72164.12">2348 8126 106 0,'2'0'163'0,"0"0"-133"16,3 3 62-16,-1 9-17 0,-2 4-26 15,0 6-5-15,2 3-8 0,-4 4-12 0,0 3-6 16,0-1-1-16,0 2 2 0,0-1-11 16,0-4-5-16,0-2-1 15,0-3 2-15,0-5-4 0,0-6 0 16,2-3-3-16,4-4-12 0,2-3-16 0,3-2-12 15,5 0-26-15,3-6-51 0,-3-6-101 16</inkml:trace>
  <inkml:trace contextRef="#ctx0" brushRef="#br0" timeOffset="72932.17">2946 8094 42 0,'0'0'14'0,"4"0"-11"16,-2 0 195-16,-2 0-157 16,0 0 1-16,0-1 8 0,0-2-17 0,-6 0-1 15,-1 1-7-15,1 0-6 0,0 0-1 16,-4 1-2-16,1 0-3 0,-1 1 2 15,0 0-4-15,1 0-2 0,1 0 0 16,2 0-3-16,-2 1-1 0,-1 4-2 16,-1 0 0-16,0 2-1 0,4 2-2 0,-3 0 0 15,1 1 1-15,2 2-2 0,-4 1 1 16,-3 1 0-16,3 0 1 0,-1-1-1 15,5 2 0-15,-2-2-1 0,2-1 1 16,2 0 1-16,-3 2-1 0,3-1-1 16,-2 0 1-16,0 0 2 0,2-2-2 15,0 1-1-15,2-2 1 0,2 0 1 16,-2 1-1-16,-3-1 1 0,3-1 5 15,2-1-4-15,0-2-3 0,0 1 1 16,0-2 2-16,0-1-2 0,0 1 0 16,7-2 0-16,-3 1 2 0,2 0-2 0,0 1-1 15,-2-1 1-15,2 0 1 0,3 0-2 16,-1-2 0-16,2-1 1 0,-1 2 1 15,5-1 0-15,-4-2-1 16,3 0 1-16,1 0 0 0,1 0 1 0,-3-2-4 16,0-2 1-16,-3-1 1 0,1-1-2 15,0-2-2-15,-3 2-3 0,-1-3 6 16,-2 0-3-16,-4-1 1 0,0 0 1 15,0-1 2-15,0 0 0 0,0-2-1 16,0 1 1-16,0 1 2 0,-4 1-1 0,0 3 1 16,0 3 2-16,-1 2 0 0,3 2 4 15,-2 0-2-15,2 0-2 0,0 0 1 16,2 0-1-16,0 1-4 0,0 8 1 15,0 0 1-15,2 1 1 0,4 0-4 16,1-1 2-16,1 1 0 0,2-4 0 0,1 1-2 16,-1-1 0-16,6-1 0 15,1-1-4-15,2-3-4 0,1-1-19 16,1 0-7-16,-3 0-13 0,1 0-53 15,-2-6-63-15,-7-8-91 0</inkml:trace>
  <inkml:trace contextRef="#ctx0" brushRef="#br0" timeOffset="73482.2">3161 8196 35 0,'2'0'152'0,"-2"-1"-26"0,0 1-104 0,0 0 32 16,0 2-28-16,0 10 7 0,0 3-5 16,0 3-9-16,0-1-8 15,0 2 1-15,0-2-2 0,0 2-5 16,0-4-1-16,0-2 4 0,0-2 17 0,0-3-16 15,0-4-3-15,0-2 6 0,-2-2-2 16,0 0 4-16,-3 0-5 0,1-1-2 16,2-9 0-16,-2-1-2 0,4-1-5 15,0-3 5-15,0-1-3 0,0-1 2 16,0-1-2-16,8-1 2 0,3-4-1 0,1-1-3 15,5-2 0-15,1 1 1 0,3 3-2 16,2 8 0-16,-3 3 0 16,-1 3 0-16,-3 5-4 0,1 3 1 15,-5 0 0-15,-5 1 1 0,-1 8 2 0,-6 1-1 16,0 2 3-16,0 2 0 0,-8 0-3 15,-3 0 4-15,-1 2-2 0,-1 0-2 16,3-2 2-16,0-1 2 0,1-3-4 16,5-3 3-16,4-4-1 0,-4-1-1 15,4-1 1-15,0 2 0 0,0 0 2 16,0 0-5-16,4 1 2 0,5 1 2 0,3-1-1 15,2 2-1-15,5-1 1 0,0 0 0 16,1 0 1-16,-3-1-3 0,1 3 2 16,-1 0 1-16,0 1-2 15,-7-1 1-15,-4-1-3 0,-2 0 5 0,-4 0-2 16,0 0 1-16,0 0 0 0,-4 1 3 15,-4 0-4-15,-7 1 4 0,1 1 3 16,-3-2 5-16,-1 1 1 0,1-3 0 16,1 3-3-16,-1-2-2 0,1 1-5 15,-1 2-3-15,1-1-1 0,-1 0 1 0,0 3-12 16,3-1-18-16,0 3-16 0,-1 0-71 15,7 0-121-15</inkml:trace>
  <inkml:trace contextRef="#ctx0" brushRef="#br0" timeOffset="83897.79">7936 4057 0 0,'0'0'0'16,"0"0"2"-16,0 0-1 0,0-2-1 15,-2 0 91-15,2-1-74 0,0-2-9 16,-2 1 18-16,2 2-6 0,0 1-1 0,-3 1-3 15,1-1-2-15,2 1-2 0,-2-1-4 16,2 0 1-16,0-1 2 0,-4 1-4 16,4 0 2-16,-2 1 0 0,2 0-6 15,-2 0 2-15,0 0 3 0,0 0 1 16,0 0 1-16,2-1-3 0,0 1 2 0,-2 0-5 15,0 0 3-15,0 0-4 0,2 0 1 16,-2 0-3-16,2 0 3 0,0 0-2 16,-2 0 3-16,-1 0-2 0,-1 0 4 15,2 0 4-15,0 0-1 0,-2 0 0 16,4 0 0-16,0 0-1 0,-2 0 4 15,2 0-4-15,0 0-3 0,0 0 1 16,0 0-5-16,0 0 1 0,0 0-1 16,0 0-2-16,0 0 0 0,4 0 0 15,6 0 0-15,1 0 0 0,1 0 2 0,5 0 1 16,-1 0-2-16,5 0-1 0,2 0-1 15,1 0 3-15,5 0-2 0,2 0 0 16,5 0 2-16,-3 0-1 16,4 1-1-16,4 1 0 0,5 1 2 15,3 1 6-15,-1 1-5 0,6 0-1 0,-1 0 1 16,-1 2-1-16,2-1-1 0,2 1-1 15,1 1 2-15,3-2-4 0,4 3 1 16,3-1 2-16,1-1 1 0,4 0-2 16,-8-1 0-16,-2-1 0 0,-6 0 1 15,-2-2 0-15,-7-1-2 0,-3-1 1 0,-7-1 1 16,0 0 1-16,-4 0-2 0,-2 0 0 15,-8 0 1-15,-4 0-1 0,-3-4 0 16,-6 2 0-16,5 0 1 16,-5-1-1-16,1 2 0 0,-1-3 0 0,-4 4 1 15,0-1-1-15,-1 1 0 0,-1-1-1 16,-2 1 1-16,6 0 1 0,2 0-2 15,-1 0 0-15,1 0 2 0,0 0 0 16,1 0-2-16,-3 1 1 0,-2 0 1 16,0 1-1-16,-4 0-1 0,0-2 1 0,-2 0 1 15,0 0 0-15,2 0-1 16,-2 0 4-16,0 0-3 0,0 0 1 0,0 0-2 15,0 0 0-15,0 0 0 0,0 0 1 16,-2 0-2-16,-2-3-1 0,0 3 1 16,-6 0-11-16,-1 0-27 0,-1 0-38 15,-4-1-124-15</inkml:trace>
  <inkml:trace contextRef="#ctx0" brushRef="#br0" timeOffset="112922.45">12374 5742 12 0,'0'0'4'15,"0"1"44"-15,0-1-28 0,0 0 28 16,0 0 12-16,0 1-30 0,0-1 1 16,0 1 0-16,0-1-1 0,0 0-6 15,0 0-1-15,0 0-2 0,0 0-2 16,0 0-2-16,0 0-1 0,0 0-4 15,0 0 4-15,0 0-5 0,0-3-1 0,0 2-2 16,-2 1 0-16,2-1 0 0,0 1-2 16,0-1 1-16,0 1-1 0,0 0 1 15,-2 0-1-15,2 0-3 0,-2 0-1 16,2 0 5-16,0 0-2 0,0 0-2 15,-5 0-3-15,3 0 2 0,0 2 1 0,-2 3-1 16,2 0 3-16,-2 3-1 16,2 3 1-16,-2 2-1 0,0 1 4 15,2 4-2-15,-3 0 0 0,3 5 1 16,-2 4 0-16,-2 2-2 0,0 5 2 0,0 1-3 15,-3 4 3-15,1 3-1 0,4 2-2 16,-2 3-1-16,0 1-2 0,-1 3 2 16,3 1-1-16,-4 0-2 0,2 2 1 15,0 0-1-15,-1-1 1 0,-1-2-1 16,2 0 0-16,2-2 2 0,-2-2 0 15,-1 2-3-15,1 1 2 0,0 3 0 0,-2-3-1 16,-1-1 2-16,1-2 0 16,2-2 1-16,0 0-4 0,-3 0 3 15,5-1 2-15,-2-1 0 0,2-5-1 16,-2-4-4-16,4-5 4 0,2-1 0 0,0-2-3 15,0-3 2-15,0-3-1 0,0-1 4 16,0-6 0-16,0-1-5 0,0-1 2 16,0-3 1-16,0-1-2 0,0 0-1 15,0-1 0-15,0-1 2 0,0-1 0 16,0-2-2-16,0 2 1 0,0 1 1 0,0-4-1 15,-2 1-2-15,2-1 2 0,0-1 1 16,0 0-2-16,0 0 0 16,0 0 2-16,-2 0 0 0,0 0 2 15,-1-4-10-15,3-6 3 0,0-2-5 0,0-1-2 16,0 0-6-16,0-1-13 0,0 1-20 15,9 1-29-15,-7-1-55 0,0 5-215 16</inkml:trace>
  <inkml:trace contextRef="#ctx0" brushRef="#br0" timeOffset="113646.5">12229 7429 42 0,'0'2'17'0,"0"-1"-10"15,0-1 173-15,0 3-149 0,0-3-10 16,0 2 22-16,-4 0-11 0,4-1-9 16,-2 1-6-16,2 1 0 0,0-1 0 15,-2 1 2-15,2 1 1 0,0-2-2 16,0 2-3-16,0 0 2 0,0 0-4 15,0 2 3-15,0 0-2 0,4 2-3 16,-2-1-3-16,0 0-2 0,-2 2 2 0,4 1-3 16,0 2-2-16,5 3-1 0,-3 3 4 15,2 1 0-15,4 3-5 0,1-2 1 16,1 2-1-16,3-3 0 0,4 1-1 15,1-3-1-15,9-1 2 0,2 3 0 16,7 1-3-16,3-3 1 0,0 2 3 16,3-6-2-16,-1-1-1 0,1-2 0 15,-1-3 1-15,5-4-2 0,-5-2 0 16,1-1-2-16,-7 0-1 0,-2 0 0 15,-8-8-1-15,-2-2 2 0,-6-1 0 0,-7 0-1 16,-3-2 2-16,-5-1 3 0,-4 0 2 16,-2 0 2-16,0-1-2 0,0-1 2 15,-2 1-1-15,-4 1 1 0,4 1-4 16,0 2-1-16,2 1 1 0,-2 0 0 15,-1 3-5-15,3 2-13 0,0 1-9 0,0 1-22 16,0-1-28-16,0 1-46 16,3-2-134-16</inkml:trace>
  <inkml:trace contextRef="#ctx0" brushRef="#br0" timeOffset="115999.63">12392 5703 19 0,'0'-4'22'0,"2"1"0"15,1 0 8-15,3 1 1 0,-4 0-11 0,2 1-6 16,-2-2 72-16,0 1-60 16,0-1-9-16,-2 1 21 0,2-1-6 15,-2 1-7-15,0 2 2 0,0 0-7 16,0 0-3-16,0-1-1 0,0 0-6 0,0-1 1 15,0 1-1-15,0 1 3 0,0 0-3 16,0 0-4-16,0 5 1 0,-2 2-3 16,-2 3 3-16,4 0-3 0,0-2 0 15,-2 5 0-15,2-1 2 0,0 2-3 16,0 5 1-16,6-1 3 0,7 3-5 0,-3 4 2 15,4 2 1-15,1 2-2 0,3 0 1 16,3-2-4-16,4-2 2 16,0-4 0-16,2-1-1 0,2-3-2 15,2-5-3-15,-3-2 6 0,8-2-7 16,3-6 1-16,2-2 5 0,1 0-4 0,-3-6-2 15,-2-7 1-15,-2-3 3 0,-6-1 1 16,-2-2-4-16,-2-2 2 0,-11-1 2 16,-1 1 1-16,-7-3 0 0,-4 2 1 15,-2-1-1-15,0 1 1 0,0-2-4 16,-2 3 2-16,-4 3 1 0,-1-1-1 0,1 6 0 15,0 2 0-15,2 5 1 16,0 2-2-16,4 2-12 0,0 2-12 16,0 0-16-16,0 4-19 0,0 5-31 15,0 1-106-15</inkml:trace>
  <inkml:trace contextRef="#ctx0" brushRef="#br0" timeOffset="116651.67">12454 5733 102 0,'-2'0'27'0,"2"0"14"16,0 0 20-16,0-1-14 0,0-6-12 15,0 0-6-15,4-3-8 0,3-1-7 16,5-3 3-16,0-4 0 0,7-2-5 15,6-3-3-15,0-1-1 0,4-1 7 16,4 0-2-16,2 2-1 0,-2 3 7 0,0 4-12 16,-2 5-1-16,-2 6-4 0,-2 3-1 15,-2 2 1-15,-7 0-2 0,-1 13-1 16,1 4 2-16,-5 5 0 0,-3 2-2 15,0 0 1-15,-1 3 0 0,-3-1 1 16,2-1-2-16,5-1 0 0,1 0 0 16,-2-2 1-16,3-4-1 0,-3 0 0 15,3-1-10-15,-3-3-4 0,3-3-10 16,-1-3-19-16,3-6-11 0,-1-2-72 15</inkml:trace>
  <inkml:trace contextRef="#ctx0" brushRef="#br0" timeOffset="117472.71">13137 5745 104 0,'0'0'44'0,"2"3"-35"16,0 7 54-16,-2 4-7 0,0 5-16 15,0 4-8-15,0 4-12 0,0 6-1 16,0 4-2-16,-4 7-1 16,-1 3 8-16,1 2-2 0,0 4-6 0,-2 1-3 15,4 2 0-15,-2 0-8 0,2 1 2 16,0-3 5-16,2 0-5 0,0-4 1 15,-2-1 1-15,2-5-3 0,-3 0 2 16,3 0-5-16,0-3 1 0,0 2 2 16,0-3-6-16,-2-1 1 0,2 1 0 15,0-3 2-15,-2 0-2 0,0-1-1 0,-2-1 1 16,0-1 3-16,4 1-3 0,-6 2 2 15,6 2 0-15,-2 1 16 0,2-3-9 16,0 0-4-16,0-3 2 16,0-2-5-16,0 2 2 0,0 0 1 0,0 1-3 15,0-2 1-15,0 0-1 0,0-1 0 16,-2-1-2-16,0 1 5 0,0-5-3 15,-1-2 1-15,3-2-1 0,0-3 2 16,-4-5-1-16,4-1-3 0,0 0 0 16,0 1 4-16,0-1 0 0,0-3-3 0,0-1-1 15,4-3 2-15,-1 2-3 16,3-2 1-16,-4 1-1 0,4-1 1 15,-4-2 0-15,2 2-1 0,0-2 0 0,-4 0 2 16,2-2-2-16,0 0 0 0,1-1 1 16,-1 1 0-16,-2 0-1 0,0-3-1 15,0 0 1-15,0 0 2 0,0 0-2 16,0 0-3-16,0 0-1 0,0 0-5 15,0-8-5-15,0 2-8 0,0-2-9 16,-2 2-3-16,-3 2-13 0,5 0-15 0,-4-2-22 16,0-1-145-16</inkml:trace>
  <inkml:trace contextRef="#ctx0" brushRef="#br0" timeOffset="118820.79">11975 4516 0 0,'6'-3'104'15,"-2"-1"-71"-15,0 1 8 0,3 1 94 16,-5 2-93-16,2 0 4 0,0 0 5 15,-2 6-11-15,2 7-3 0,-2 5-4 0,0 7-12 16,-2 6-4-16,0 4-1 0,0 2-4 16,-2 3-2-16,0 2 1 0,-6-2-3 15,2 1 5-15,-1-5-8 16,1-6-2-16,6-3-1 0,-2-7 0 0,2-8-3 15,0-2 0-15,0-5 0 0,0-3-6 0,2-2-3 16,4 0-4-16,1-7-9 16,1-7-13-16,4-4-13 0,-1-4-20 15,1-1-20-15,-4-5-62 0,5-1-45 16</inkml:trace>
  <inkml:trace contextRef="#ctx0" brushRef="#br0" timeOffset="119211.81">12272 4430 219 0,'0'1'94'0,"3"8"-90"16,-3 2 49-16,2 4 6 0,0 6-21 15,0 3-5-15,-2 4-15 0,0 3-4 16,2 4 4-16,-2 3-4 0,0 1-6 15,0 2 4-15,0 0 1 0,0-2-3 0,0-1-1 16,0-7-5-16,0 1-3 0,0-7 2 16,0-5-3-16,0-2 0 0,0-5 3 15,-2-3-5-15,2-5 0 0,-6-2-5 16,-1-3 1-16,1 0-7 0,-4 0-13 15,-3-9-1-15,3-4-4 0,2-2-5 16,-3-4-3-16,3-3 3 0,0-3 15 16,0-3 6-16,-1-3-28 0,3 1 41 15,4 3 6-15,2 6 6 0,0 5 14 16,0 9 6-16,4 1-5 0,5 5-5 15,-1 1-1-15,6 0-3 0,3 0-5 0,-1 0-2 16,9 0-3-16,0 1-8 0,-2 3 4 16,4 1-2-16,-3-2 0 0,-1 2-4 15,2 0-15-15,-6-2-6 0,1 3-9 16,-1-2-10-16,-1-1-13 0,-1 1-15 15,-1-4-29-15,3 0 18 0,-2 0 27 16</inkml:trace>
  <inkml:trace contextRef="#ctx0" brushRef="#br0" timeOffset="120052.86">12626 4710 37 0,'4'-11'74'0,"0"2"-28"16,-4-1 4-16,0 1 3 0,0 3-2 0,0 0-12 15,-6 2-8-15,2 1-2 0,-4 3 1 16,1 0 0-16,1 0-7 0,-2 5-2 16,-4 7 3-16,1 3-3 0,-5 4-3 15,1 5-5-15,-1 1 4 0,1 5-3 16,1 0 3-16,1-2-4 0,9-3-4 0,4-6-3 15,0-3-5-15,6-7-2 16,5-3 2-16,5-4-1 0,3-2 0 16,-3 0 0-16,7-8 1 0,-4-4 0 15,-3-3-7-15,-1 2 0 0,-5-1-1 0,-2 1 1 16,-1 1-4-16,-5 4 3 0,0 4 2 15,-2 1-1-15,0 3 1 0,0 0 2 16,-2 2-7-16,-5 6 1 0,1 4-2 16,0 0 5-16,4 0-1 0,2 1-3 15,0-3 0-15,6-2 6 0,5 0 2 0,3-3 2 16,0-4-4-16,3-1 3 0,2 0 3 15,1 0 0-15,-1-9-1 16,-3-2-1-16,1-2 1 0,-3 1 3 16,3-3 0-16,-5-3 7 0,1 1 2 0,1-1 2 15,-6 2-2-15,1 4-3 0,-7 2 0 16,2 6-2-16,-2 2-1 0,0 2 1 15,-2 0-2-15,0 0-7 0,0 12 2 16,-2 4-1-16,0 2-2 0,-4 0 3 16,2-3-2-16,-1 0 2 0,1-3 0 0,0-3-2 15,4-2-6-15,0-6 0 0,0-1 1 16,0 0 0-16,0 0-1 0,0-3 2 15,8-8 2-15,1-2-5 16,3 0-7-16,3 0 1 0,1 2 5 0,-1 2 1 16,1 3-3-16,5-1-13 0,-3 1 19 15,7 0-8-15,-2-2-7 0,0 3 14 16,4 1 3-16,-5-1-1 0,-1 1 2 15,-4 2 3-15,-3-2 1 0,-6 0-2 16,-4 3 0-16,1-3 10 0,-5 0-3 16,0 1 4-16,-7 0 5 0,-3 0-6 0,-2 3 2 15,-3 0-1-15,-1 0 1 0,1 6-2 16,-1 5 0-16,1 2 0 0,1 1-1 15,3 4-3-15,1-1-2 16,4 1 0-16,4-3-3 0,2-2 1 0,0-1-1 16,8-4-2-16,6-3 0 0,3-5 1 15,4 0 2-15,1-6-1 0,7-11-1 16,0-6-1-16,4-3 1 0,-2-5 1 15,-2-1-1-15,-4-3-1 0,-4-1 2 16,-3-2 0-16,-3-3-1 0,-3 1 0 0,-8-1 1 16,3 1 0-16,-7 6 0 0,0 7 0 15,-9 10 2-15,1 11 5 0,0 6 10 16,-5 0-7-16,3 17-4 0,0 7-2 15,-5 8-1-15,1 8-1 0,-1 4 0 16,1 4 0-16,-1 2-3 0,7 0 1 16,4-3-1-16,4-3-13 0,8-6-8 15,11-5 5-15,6-9-10 0,8-5-15 16,4-4-14-16,4-8-38 0,-4-5-101 15</inkml:trace>
  <inkml:trace contextRef="#ctx0" brushRef="#br0" timeOffset="120276.87">13746 4552 427 0,'0'0'36'0,"0"0"-35"15,0 8 51-15,0 9 2 0,0 10-12 16,0 4-10-16,0 5-14 0,-4 2-4 0,0 0 0 15,4-3-5-15,0-4-8 0,0-2 0 16,2-5 1-16,2-4-2 0,2-3-5 16,3-6 0-16,1-4-16 0,0-4-26 15,-1-3-13-15,1-5-32 0,-4-10-79 16,-2-6-131-16</inkml:trace>
  <inkml:trace contextRef="#ctx0" brushRef="#br0" timeOffset="120527.89">13711 4538 355 0,'-10'-14'86'0,"-3"6"-65"16,7 5 57-16,2 1-19 0,2 2-23 0,2 0-4 15,0 6-22-15,6 8-5 16,7 5-1-16,3 4-3 0,5 2 3 0,0 0-2 16,-1 5-2-16,3-1 0 0,-7 3 1 15,1 0-1-15,0 1 0 0,-3 1 1 16,-2-3 3-16,-3-3 1 0,-5-5-4 0,-4-3 4 15,0 0 2-15,-8-2-1 16,-7 1-5-16,1-4 5 0,-5-1 0 16,7-3-3-16,1-4-2 0,5-5 0 15,2 0-1-15,2-2-5 0,2 0-11 0,0-1-16 16,6-11-28-16,6-6-30 0,9-6-33 15,-2-3-213-15</inkml:trace>
  <inkml:trace contextRef="#ctx0" brushRef="#br0" timeOffset="120698.9">14085 4723 518 0,'-2'1'22'16,"-2"4"-18"-16,2 4 51 0,-6 3-17 16,-3 4-8-16,1 3-11 0,0-3-15 0,4 3-1 15,-1-2-3-15,3-1 0 0,4 1-8 16,0-5-10-16,4 0-8 0,7 0-19 15,14-4-13-15,3-3 20 0,12-3 28 16,1-2-285-16</inkml:trace>
  <inkml:trace contextRef="#ctx0" brushRef="#br0" timeOffset="120954.9">14451 4750 442 0,'-16'-11'14'16,"1"2"25"-16,-3 2 30 0,-1 1-38 0,5 5 8 16,1 1-7-16,5 0-20 0,4 4-5 15,2 9-2-15,2 3-2 0,0 5-3 16,0-1 0-16,8 3 0 0,0 0 0 15,3 1 1-15,-5-1-2 0,2 0 1 16,-2 2 0-16,-4-1 0 0,0 2 0 0,-2-3-3 16,0-2 3-16,-2-1 3 0,-6-3-3 15,-2 2 0-15,-1-3 0 0,-5-2 2 16,5-2-2-16,-3-5 0 0,0 0 1 15,3-3 0-15,1-2-5 0,4-2-9 16,4 0-6-16,2-4-20 0,0-9-44 16,6-6-33-16,4-5-149 0</inkml:trace>
  <inkml:trace contextRef="#ctx0" brushRef="#br0" timeOffset="121263.93">14643 4465 483 0,'0'13'29'0,"-4"7"-40"0,-4 7 33 15,-4 9 6-15,-5 7 5 0,-1 7 1 16,3-2-20-16,7-2-5 0,4-3-6 16,4-3-1-16,0-5 0 0,0-6-1 15,0-6-1-15,4-5 0 0,4-6-2 16,0-4 2-16,3-3-6 0,1-4 1 15,3-1 0-15,7 0 2 0,5 0 3 0,4 0 0 16,0 0 0-16,0 0-6 0,-4 0 7 16,2 0-2-16,-4 0-11 0,0 0 10 15,-5 0-1-15,-1 0-12 0,-5 0 10 16,-1 4 7-16,-3 1-2 0,-2-3-2 15,1 0 2-15,-1-2 0 0,0 0-1 16,0 0-11-16,-3-4-14 0,-3-6-61 16,-2-3 0-16,0-2-117 0</inkml:trace>
  <inkml:trace contextRef="#ctx0" brushRef="#br0" timeOffset="121439.93">14803 4547 118 0,'0'1'422'0,"0"1"-434"15,6 1 13-15,8 1 22 16,3 0-17-16,1 0 9 0,3 0-8 16,4 2-5-16,-6 3-7 0,-3-1-21 15,-4 1-23-15,-1 3-26 0,-7-4-55 0</inkml:trace>
  <inkml:trace contextRef="#ctx0" brushRef="#br0" timeOffset="121904.97">14104 4403 442 0,'0'-5'61'0,"0"5"-62"16,0-1 0-16,6 1 7 0,0 0-6 15,5 0-39-15,-1 0-84 0</inkml:trace>
  <inkml:trace contextRef="#ctx0" brushRef="#br0" timeOffset="123069.03">12281 5272 128 0,'-2'0'30'16,"0"0"20"-16,2-1 17 0,0 1-26 0,0-1-9 16,0 0-8-16,0 0-12 0,4 0 6 15,4-3 1-15,2 0-2 0,5 1-5 16,-3-1 4-16,5 0-1 0,1 2-1 15,5 1-2-15,2 1-3 0,4 0-3 16,4 0 0-16,10 0-1 0,3 0 0 0,8 0-3 16,6 3-1-16,8 2 0 0,4-2 1 15,13 0-1-15,6 1-1 0,12 1-2 16,11 0 4-16,8 3-1 0,2-4-5 15,4 0-5-15,0 1 4 16,-4 1-2-16,4 1 4 0,3-3 5 0,-5-2-1 16,-4-2 4-16,-7 0-5 0,-9-7 10 15,-3-6 2-15,-8 0 1 0,0 0-2 16,-12-4 0-16,-4 2-7 0,-11-2-1 15,-17 2-3-15,-13 1 0 0,-14 2-1 16,-9 3-3-16,-11 4-4 0,-4 0 2 0,0 0-14 16,-4 0-19-16,-11 1-37 0,-1 2-77 15</inkml:trace>
  <inkml:trace contextRef="#ctx0" brushRef="#br0" timeOffset="124864.14">15931 4746 93 0,'-4'0'29'15,"0"0"84"-15,2 0-58 0,2 0-10 0,0 0 0 16,0 0-14-16,0 0-4 15,0 0-3-15,-2 0-9 0,-2 0 0 16,2 0-1-16,-2 0-2 0,-3 0 1 16,3 0-1-16,0 0-2 0,0 0 2 0,2 1-7 15,0 0 2-15,2 0 0 0,-4 0-3 16,4 1 2-16,-2-1-1 0,2 1 2 15,0 0-1-15,0-1-1 0,0-1-3 16,0 0 1-16,10 0-2 0,9 0 9 16,7-8-2-16,8-7-1 0,3-1-1 0,4 1 1 15,-4 1-1-15,3 2 0 0,-12 3 0 16,1 1-6-16,-10 5 1 15,-7 2 0-15,-5 1 0 0,-5 0-3 16,-2 1-1-16,0 7-1 0,0-1-8 16,-4 1-14-16,-1 2-19 0,3-4-19 0,-2-1-41 15,2-3-158-15</inkml:trace>
  <inkml:trace contextRef="#ctx0" brushRef="#br0" timeOffset="125309.16">16884 4322 292 0,'-14'-6'36'0,"-3"4"13"15,-3 1 16-15,-5 1-21 0,-2 0 1 16,0 0-8-16,0 9-10 15,0 5-12-15,5 1-2 0,1 4-3 0,4-1-2 16,7 2-3-16,8-1-5 0,2 0 0 16,0 0 0-16,12 0-1 0,3 1-1 15,3-1 2-15,3-2 0 0,4 2-2 16,-2-1-2-16,-1 1 3 0,-1-2 0 15,-7 3 0-15,-1-1 1 0,-9-5 1 0,-2 0 0 16,-2 1-1-16,-2-3 1 0,-8 1 1 16,-7 0 0-16,1-4 0 0,-5 1 0 15,-2-1 1-15,5-3-2 0,-1-1-1 16,5-1-2-16,1-4 2 0,7 0-1 15,4 0-14-15,2-5-13 0,0-7-26 16,12-3-14-16,1-6-35 0,7-2-140 16</inkml:trace>
  <inkml:trace contextRef="#ctx0" brushRef="#br0" timeOffset="126457.23">17107 4072 158 0,'0'0'25'16,"0"0"-24"-16,0 0 55 0,0 0-4 15,0 0-5-15,0 0-17 0,0 0 0 16,0 0-2-16,0 2-2 0,0 2-6 0,3 1 0 15,-3 0-6-15,0 2-3 0,0 0 3 16,0 2-2-16,0 2-3 0,0 1-1 16,0 4 2-16,0 2-5 15,0 1 0-15,0 3-2 0,-7 3 2 0,-1 6 0 16,-2 4-2-16,-3 3 20 0,5 3-18 15,-4-1-2-15,1 2 0 0,1 1-1 16,2-1-1-16,4-6-1 0,2-5 0 16,2-5 1-16,0-7-6 0,0-6 3 15,2-4-4-15,6-6-4 0,-2-3 1 0,4 0 1 16,3-2-3-16,3-9-1 0,3-4-2 15,0-3 1-15,1 1 1 0,3-1 4 16,4 1 1-16,-2 2 2 0,2 4 4 16,-5 0-1-16,-3 3 0 0,-5-1 4 15,-3 3-1-15,-3 2-1 0,0-1 1 0,-2 1 2 16,-4 0 2-16,-2 0 8 15,0 1-1-15,0 0-2 0,0-1 0 16,0 4-2-16,-8 0 2 0,0 0 1 16,0 0-2-16,-3 0-2 0,-1 0-1 0,0 1 1 15,-5 5 2-15,5 0-2 0,-3 0 2 16,3 2-3-16,1-2 1 0,5 1-2 15,0 1-4-15,4 0 1 0,2 1-1 16,0 0-2-16,0 1 0 0,0 1 2 16,2-1-1-16,4 1-1 0,5 0 0 0,-1 0 2 15,0 0 0-15,5-1-3 0,-3-4 2 16,3 0-1-16,1-4-2 15,-1-2 1-15,-3 0 2 0,2 0-1 16,-5-3 2-16,-3-5 0 0,-2-3 0 0,0-2 2 16,-2 1-2-16,-2-3-1 0,0-1 2 15,0 2 0-15,0-1 0 0,-2 0-2 16,-2-1 0-16,-2 0-1 0,2 1 2 15,-3 0-2-15,7 2 3 0,0 3-4 16,0 6 2-16,0 2 0 0,0 2-5 0,7 0 3 16,3 0-1-16,0 6-5 0,3 1-1 15,-1 1-4-15,5-1 3 0,1 0 2 16,5-2-3-16,2 0 5 15,4-5 3-15,0 0-4 0,0 0 6 0,-2-2 1 16,-5-5 2-16,1 3 0 0,-9-2 2 16,-3 1 0-16,-3 0 2 0,-4 3 3 15,-2 1-1-15,-2 1-2 0,0 0-2 16,0 0-2-16,0 0-1 0,0 0-1 15,0 9-2-15,0 3 2 0,0 3 2 16,-2 0-2-16,-2-1 0 0,4-2 0 0,-4-3 0 16,2-1 1-16,0-3-2 0,2 0-5 15,0-2 1-15,0-2 2 0,0-1-2 16,0 0 0-16,0 0 1 15,2-9-4-15,4-3 0 0,0 2-4 0,3-3 3 16,-1 1-3-16,2 1 0 0,0 2 1 16,1 3 5-16,5 1-2 0,-1-1 1 15,3 2 0-15,5-1-4 0,-2-1 0 16,6 2 5-16,-2-3 2 0,6-1 3 15,-3 1 4-15,3-3-3 0,-2-1 2 0,-2-1 7 16,-4 2-3-16,-9 0 2 0,-7 1-1 16,-7 1 3-16,0 0 8 15,-4 3 4-15,-11 2-8 0,-1 1 4 16,-1 2 1-16,-6 0-4 0,3 5 2 0,-3 7-3 15,0 2 1-15,5 2-2 0,3 3-3 16,7 0-2-16,2-2-1 0,6 1-7 16,2-2-2-16,12-1 2 0,7-3 1 15,8-1-2-15,8-1-8 0,13 0-10 16,14-6 1-16,14-4-1 0,5 0-16 0,-3 0-123 15,-13-9-132-15</inkml:trace>
  <inkml:trace contextRef="#ctx0" brushRef="#br0" timeOffset="127469.29">16611 5211 125 0,'0'0'13'16,"2"0"130"-16,1 0-77 15,-1 0-29-15,-2 0 17 0,2 0-15 16,0 0-12-16,0 0-3 0,0 1-8 15,-2 5 1-15,2 8 2 0,-2 6 2 0,0 5-8 16,-2 9-5-16,-6 1 0 0,-1 3-2 16,1-1 1-16,2 0-1 0,0-3-4 15,2-3 1-15,-1 0-3 0,1-7 2 16,2-6 11-16,2-3-10 0,0-8-1 15,0-3-3-15,-2-2 5 0,2-2 2 0,-4-1 4 16,2-11-9-16,0-7 1 16,2-6-1-16,0-4-1 0,0-3 2 0,2-2-2 15,4-3 3-15,-2-2-1 0,7-2 1 16,-1-2 0-16,2-2-2 0,-1-7-2 15,5 0 2-15,1-3-2 0,3 6 1 16,1 8-2-16,0 8 0 0,1 12 1 16,1 8 0-16,-2 10-2 0,-3 3 1 15,-1 0 2-15,0 3-2 0,-7 8 3 16,0 3-2-16,-6 3 3 0,-4 5-4 15,0 2 1-15,0 0 2 0,-10 3 1 0,-4-1-2 16,-3 0-1-16,0-1 2 0,-1 0-3 16,1-2 2-16,1-2 1 0,1-1-6 15,5-4-2-15,2 1-12 16,4 0-7-16,2-2-17 0,2-1-18 0,0-1-37 15,0-5-124-15</inkml:trace>
  <inkml:trace contextRef="#ctx0" brushRef="#br0" timeOffset="128477.34">16969 5344 293 0,'0'0'33'0,"0"-2"-9"15,0 1 35-15,0 1-13 0,0 0-17 0,0 0-21 16,0 0-9-16,2 3 2 0,-2 7 9 15,0 6 0-15,0 1-2 0,0 2-3 16,0 5 3-16,0 1-1 0,0 5 22 16,0 1-18-16,-2-4-7 0,-2-3-2 15,2-2 2-15,0-4 0 0,2-4-3 0,0-6-1 16,0-3 0-16,0-5 0 0,0 0 1 15,0-2 0-15,0-9 0 0,2-6-3 16,6-4 4-16,0 2-5 16,3-4 0-16,-1 0 1 0,0 1-2 0,3-4-2 15,3 2 2-15,-1 3-1 0,-1 2-11 16,3 6 5-16,-3 6-2 0,-1 3 1 15,-1 3 7-15,2 1-1 0,-1 0 2 16,-3 0 3-16,3 0 2 0,-5 2-1 16,0 2-1-16,-2-3 3 0,-1 0 2 0,-3 0 1 15,0-1 2-15,-2 0 11 0,0 0 6 16,0 0-12-16,-9 0-3 0,1 0 3 15,-4 0 2-15,-1 0-7 0,1 5-2 16,-5 2 5-16,5 2 2 0,0 4-5 16,1 1-4-16,5 1-1 0,4 2 0 15,2 0-3-15,0 0 0 0,8-3 2 16,3-2 2-16,3-4-6 0,3-2 1 15,-1-4 1-15,-1-2 1 0,1 0-2 16,1 0 1-16,-3-6 3 0,-4-4-1 0,1-1-3 16,-5-2-1-16,0 1 3 0,-2-2 0 15,-2-2-1-15,-2 3-6 0,0-2 1 16,0 3 0-16,0 0-5 0,0 3-7 15,5 1-1-15,1 2-4 0,2 1-7 16,2 3-6-16,1 2 2 0,3 0-15 16,1 0 10-16,5 0 2 0,1 0 28 15,2 2 9-15,-3-2-24 0,3 0 19 0,-6 0 7 16,-7 0 8-16,0 0 11 15,-8 0 0-15,-2 0 9 0,0 0 20 16,-2 0-13-16,-8 0-16 0,-2 0-6 0,-3 8 0 16,-1 4-4-16,-1 3-4 0,3 3 0 15,3-1-5-15,3 2 0 0,6-4 1 16,2 2-2-16,0-4 0 0,4 0-3 15,6-1 1-15,1-4 1 0,1-2 2 16,3-4-4-16,1-2 0 0,3 0 4 16,1-6-2-16,1-5 1 0,-4-1-1 15,-3-2 2-15,1-1 0 0,-3-3 1 16,0 2-1-16,-3 0 6 0,-3 1 3 15,-4 3 0-15,0 1 0 0,0 2 1 0,-2 2 0 16,0 2-7-16,0 5 2 0,0 0 5 16,0 0-12-16,0 14-1 0,0 4 0 15,0 6 3-15,0 4-4 0,-4 4-7 16,2 5-4-16,-4 2 8 0,6 4-5 15,-5 0 4-15,1 2 3 0,4 1 1 0,-8 5 3 16,-2-5 0-16,1-3 15 16,-7-6-12-16,4-9-1 0,-3-5-4 15,3-4 7-15,-1-5-2 0,5-4 2 16,2-6 1-16,2-4 0 0,-1 0 3 0,1 0-2 15,2-3-3-15,2-5-7 0,0-7 3 16,0 0-2-16,6-4 2 0,5-3-3 16,1-5-1-16,5-2-9 0,1-4-9 15,3-6-5-15,0-8-24 0,4-8-16 16,-5-4-21-16,3-2-52 0,-2 3-94 0</inkml:trace>
  <inkml:trace contextRef="#ctx0" brushRef="#br0" timeOffset="129836.42">17765 5321 88 0,'6'-8'54'0,"2"0"-42"0,-1-1 26 0,-1 0 21 16,-2 2 6-16,4 1-12 0,-4 3-14 15,-2 0-5-15,0 3-9 0,-2 0-10 16,0 0 3-16,2 7-1 0,-2 7-8 16,0 3-1-16,0 6-1 0,0 2-4 15,0 1-1-15,0 1 3 0,0 0 0 0,-2-4 0 16,0-2-1-16,-2-2-2 0,2-4 1 15,0-5 0-15,0-4-2 0,2-4 1 16,0-2-1-16,0 0 5 16,0 0-1-16,0-7-3 0,0-6-2 0,6-4 0 15,5-2-2-15,-1-1 0 0,2 1 0 16,3-1-3-16,-3 2-1 0,5 3 2 15,-3 4-4-15,1 3-2 0,-3 2 5 16,5 3-2-16,-5 1 1 0,4 2 5 16,1 0-3-16,0 0-3 0,-1 0 7 15,3 0 0-15,-7 0-1 0,-2 0 1 0,-1 0 1 16,-7 0-1-16,0 0 1 0,-2 0 3 15,0-1 6-15,0-2-2 0,0-1 4 16,0 1 1-16,-6 1 0 16,-1-3-5-16,-1 4 2 0,2-1 0 0,-2 2 3 15,-3 0-4-15,5 0 0 0,-4 0-1 16,2 1 3-16,-5 9-4 0,-1 5-2 15,1 3 3-15,-1 5-2 0,-1 2 2 16,3 1-4-16,2 0 2 0,3-1-2 16,3-3-2-16,4-1-1 0,0-5-1 0,6-2 0 15,3-4 0-15,3-3-1 0,3-5 0 16,3-2 3-16,5-2-2 0,0-10-4 15,4-2 2-15,-3-5 3 0,-1-1-8 16,-2-1 5-16,-5-1 4 0,-1 0-3 16,-3 2 1-16,-8 3-2 0,-2 5 2 15,-2 2 3-15,0 2-4 0,-4 4 2 16,-4 3 0-16,0 1 1 0,-1 0-2 15,1 0-2-15,0 11 0 0,6 1 2 16,-4 3 0-16,6 0 1 0,0-1-2 0,0 3 1 16,0-4-1-16,0-1 0 0,4-3-1 15,2-4 2-15,2 0 0 0,5-4-1 16,-1-1 1-16,5 0 1 0,-3-6 0 15,-2-6-1-15,1 0 0 0,-1-3 1 16,1-2 0-16,-1 1-1 0,-2-4-1 16,1 4 3-16,-3 0-1 0,-2 1-2 15,2 0 1-15,1 2 1 0,-1 2-3 16,-6 2 4-16,4 3-2 0,-4 0-2 15,-2 4 3-15,0 1-2 0,2 0 1 0,-2 1 1 16,2 0-1-16,-2 0 1 0,5 0-2 16,-3 0 0-16,0 0 1 0,2 4 2 15,-2 2-2-15,0-1-2 0,-2 2 4 16,2 3-2-16,0 1 0 0,-2 0 4 15,0 0-3-15,0 3 0 0,0 2 1 0,0 2 2 16,0 0 0-16,0-2 4 16,0 0-7-16,0-4 4 0,0-1 0 15,0-3-3-15,0-2-3 0,0-3 4 16,0-2-2-16,2-1-2 0,6 0 1 15,1-4 5-15,5-7-3 0,-1-4-2 0,1-2 0 16,3 0 2-16,-5-3-1 0,3 1-1 16,-5 0 0-16,2 1 0 0,-3 3 2 15,-3 3-3-15,2 1 1 0,-2 5 1 16,-4 0-1-16,4 2-1 0,-6 4 0 15,3 0 1-15,1 0 0 0,-4 0 1 0,0 1-2 16,0 6 3-16,0 1-4 16,0 1 2-16,0 1 2 0,0-1-3 15,2-2 1-15,4 1 1 0,4-3-1 16,3 0-2-16,3-3 3 0,3 0 0 0,-5-2-2 15,3 0 0-15,-7 0 3 0,-2 0-8 16,1 0-2-16,-9 0 4 0,4 0 1 16,-4 0-3-16,0 0 1 0,0 0 2 15,2 0 0-15,-2 0-2 0,0 0-4 16,0 0 6-16,0 0-2 0,0 0 1 0,2 0-2 15,0 0 2-15,2 0 1 0,0 0-4 16,2 0 2-16,1 1 5 16,3-1-1-16,5 0-5 0,9 0 5 15,3-4 4-15,0-3-6 0,-6 0 2 0,-5-1 0 16,1-1 2-16,-5-1 1 0,-1 2-3 15,-5 1 1-15,-4 2 2 0,-2 1 3 16,0 1 2-16,0 3-1 0,0 0-7 16,0 0 1-16,0 0 1 0,4 8-4 15,0 3 3-15,2 1-1 0,0 2-1 0,5 3 1 16,3 3-2-16,5 3 2 0,8-1 1 15,-2-1-1-15,-5-2 0 0,-7-1 1 16,-9-2 0-16,-4-2 1 16,0 2 4-16,-17-3 0 0,-1 1 3 0,-7-3 6 15,-2-1-4-15,2-2 0 0,0-1-3 16,5-4-3-16,5-1-5 0,7-1 0 15,4-1 1-15,4 0-9 0,0 0-5 16,0 0-24-16,4-3-20 0,8-7-31 16,3-4-78-16</inkml:trace>
  <inkml:trace contextRef="#ctx0" brushRef="#br0" timeOffset="130086.43">19553 5311 41 0,'0'-3'468'0,"0"2"-447"0,0 1-7 16,0 0 57-16,-2 4-26 0,-2 8-11 16,0 5-8-16,4 3-10 0,-3 2-4 0,1 1-8 15,0-2-1-15,2 2 1 0,-2 1-2 16,2 1-2-16,-2-1-1 0,0-1 2 15,0-2-12-15,2-3-1 0,0 0-2 16,-2-5-3-16,2-3-17 0,-4-3-39 16,-2-4 5-16,-3-3-45 0,-3 0-173 15</inkml:trace>
  <inkml:trace contextRef="#ctx0" brushRef="#br0" timeOffset="130221.43">19383 5496 253 0,'-4'-9'177'0,"4"2"-140"0,0-1 22 16,4-1-2-16,11 1 1 0,3 3-13 15,7-2-20-15,4 3-12 0,0 0-5 16,2-1-4-16,2 2-4 0,4 1 0 15,3-1-1-15,11 3-11 0,13 0-11 16,7 0-20-16,-3 0-165 0</inkml:trace>
  <inkml:trace contextRef="#ctx0" brushRef="#br0" timeOffset="130641.47">20254 5244 195 0,'2'0'194'15,"-2"0"-156"-15,4 0-5 0,-2 11 18 0,-2 5-10 16,0 6 2-16,0 3-17 0,0 3-12 15,0 2-10-15,0-1-2 0,0-3 1 16,0-3-1-16,0-3-5 0,0-5-7 16,0-3-13-16,0-5-19 0,2-6-34 15,2-1-62-15,2-7-100 0</inkml:trace>
  <inkml:trace contextRef="#ctx0" brushRef="#br0" timeOffset="130921.48">20243 5019 382 0,'-6'-15'31'16,"6"10"-14"-16,0 5 30 0,4 0-23 15,7 5 14-15,1 12 1 0,5 7-17 16,1 5-13-16,3 3-5 0,-3 3-4 16,3 3 3-16,0 3 4 0,-1 1 0 15,-1 2-2-15,0-3 3 0,-9-4-1 0,-4-2-2 16,-4-5 0-16,-2-3 0 0,0-2 1 15,-14-5 2-15,-1 1 0 0,-10-4 4 16,1-3-4-16,-7-3-2 16,0-2-1-16,0-2-1 0,2-3-3 0,6-1 0 15,6-3-1-15,7 1-1 0,8-1 0 16,2 0-8-16,0 0-13 0,8-2-11 15,11-6-1-15,2 0-17 0,1-1-35 16,5-1-60-16,-2-2-141 0</inkml:trace>
  <inkml:trace contextRef="#ctx0" brushRef="#br0" timeOffset="131818.53">20853 5350 104 0,'0'-6'125'16,"0"-2"-87"-16,0 0 13 0,0-1 12 0,-8 0 1 16,0 2-4-16,-3 3-20 0,-1 1-1 15,-7 3-7-15,-4 0-9 0,1 0 6 16,-3 12-3-16,-4 7-6 0,2 3-3 15,2 6 2-15,3-2-4 0,7 1-2 16,9-3-4-16,6 0-9 0,0-3 2 16,10-3-2-16,5-1 0 0,7-5-1 15,7-4 1-15,0-6-1 0,4-2-5 16,3 0-5-16,-3-2 0 0,-6-8-1 15,-3-1-3-15,-5-1 3 0,-5-1 0 0,-3-1-2 16,-7 2 1-16,-2 0-1 0,-2 3 2 16,0 3 5-16,-8 4 4 0,-1 2-1 15,3 0 4-15,-2 0-2 0,6 4-2 16,0 2 2-16,0 3-2 0,2-1-2 15,0 0 1-15,0 1-2 0,4-2-1 16,6-2 1-16,3-3 0 0,1-2 1 16,3 0 6-16,1-2 1 0,1-9-1 15,-1-3 1-15,1-4 2 0,4-2 1 16,-3-4 1-16,-1-4-4 0,-5-3 5 15,1-2 1-15,-3-1-2 0,-1-4-1 0,-3 1 0 16,0-2 2-16,1 0-3 0,1-1-2 16,-2-1-1-16,-2 4 2 0,3 4-3 15,-7 8 3-15,2 9 2 0,-2 6 3 16,0 6-6-16,-2 4 4 0,0 0 1 15,0 0-6-15,0 12 1 0,0 6 1 0,-8 6 1 16,1 4-2-16,1 5-1 16,0 1 0-16,-2 4 0 0,2 2 2 15,-3 2-4-15,3 2 2 0,2-1 1 16,-2-2 0-16,2-3-2 0,0-5 1 0,-1-3 2 15,3-7 0-15,0-6 2 0,2-5-3 16,0-5 2-16,0-4-2 0,0-3-2 16,13 0 2-16,3-2 3 0,7-10-4 15,4-2 1-15,2-1-3 0,-2 3 0 16,-1 3-1-16,-1 2-1 0,2 1 3 0,0 3 2 15,0 1-4-15,2-2 5 0,-2 2-2 16,0-5-2-16,2 1 2 16,-7-1 2-16,3-2-2 0,-8 1-1 15,-5-2 2-15,-4-2-2 0,-4-3 3 0,-4 0 2 16,0-1-1-16,-6-1 0 0,-4 2 2 15,-7 3 2-15,-3 3-2 0,-1 6 4 16,-6 2 0-16,6 1 1 0,-1 0 4 16,5 11-2-16,-4 5 4 0,3 4 0 15,1 3-3-15,3 4-5 0,8 1-2 0,2 1 4 16,4 0-5-16,4 0-2 0,8-1-1 15,9-5 1-15,6-2-3 0,2 2-1 16,10-8 0-16,4-1 1 16,3-6-10-16,-1-6-15 0,-6-2-12 0,1 0-4 15,-3 0-17-15,-2-8-35 0,-2-4-114 16</inkml:trace>
  <inkml:trace contextRef="#ctx0" brushRef="#br0" timeOffset="132719.59">20894 5356 8 0,'5'0'16'16,"-3"0"16"-16,2 0 6 16,-2-1-4-16,0 1-11 0,-2 0-3 15,0 0 77-15,0 0-63 0,0 0-10 16,0-1 13-16,0 1-6 0,0 0 4 0,0 0-8 15,0 0 2-15,0 0 3 0,0 0-5 16,0 0-12-16,0 0-2 0,2 4 12 16,-2 5-1-16,0 1-9 0,2 5-2 15,-2-1-5-15,0 5-5 0,0 0-3 16,-2 0 1-16,-2-1-1 0,0-2-7 0,4-1-12 15,0 1-13-15,0-3-13 0,8 0-23 16,4-3-36-16,7-5-183 16</inkml:trace>
  <inkml:trace contextRef="#ctx0" brushRef="#br0" timeOffset="133558.63">21539 5325 8 0,'-2'-2'15'0,"-2"1"-3"16,0 1 13-16,4 0-9 0,-4 0-3 15,4 0-2-15,-2 0-6 0,2 0 2 16,0 0 8-16,-2 0 9 0,2-1 1 15,-2 0 4-15,0 1-2 0,-2-1-2 16,4 0-1-16,0 0-2 0,0 1-10 0,0 0-6 16,0 0 1-16,0-1-2 0,0 0 4 15,0-1 4-15,0 0 9 0,0 2 9 16,0-3-8-16,0 1-3 0,0 0-2 15,0 1 2-15,0-1-2 0,0 2-8 16,0 0 1-16,0 0-6 0,0 0-1 16,0 0-2-16,0 0 0 0,0 0 3 15,0 0-2-15,0 0 5 0,0-2 1 16,0 0 3-16,0 0 0 0,0-2-4 15,0 0 4-15,0 0-3 0,0 0-3 16,-5-1-2-16,1 2 2 0,-2 0-1 0,2 2-1 16,-2 1-1-16,0 0-3 0,-1 0 5 15,-1 0-2-15,0 0-2 0,-3 3 3 16,1 2-3-16,-2 2 1 0,-1 3 0 15,1 4 1-15,-3 1 2 0,3 4-2 16,2 1 0-16,3 2 1 0,5-1-1 16,2 1-2-16,0-2-2 0,5-1 2 15,5 1 2-15,2-5 0 0,5-2-3 16,4-5 2-16,3-6 1 0,3-2-4 15,2 0 1-15,2-6 0 0,2-6 2 0,-2-4-3 16,-4-1 1-16,-4-2-1 0,-3 0 3 16,-3-3 0-16,-5-2-2 0,-3 1 3 15,-3 0-2-15,-6 1 0 0,0 4 1 16,0 4 0-16,-2 4 0 0,-2 6 2 15,0 4 0-15,-3 0 0 0,-1 1 0 0,-6 14-2 16,1 4 4-16,-1 4-1 16,3 1 0-16,5 3-5 0,6-2-1 15,0 3 0-15,4-3 0 0,9 0-6 16,5-3 0-16,3-2-9 0,4-2-14 0,4-3-20 15,6-4-18-15,0-3-193 0</inkml:trace>
  <inkml:trace contextRef="#ctx0" brushRef="#br0" timeOffset="188850.8">13920 941 70 0,'0'0'135'0,"0"0"-95"0,0 0 10 16,0 0 2-16,0 0-13 0,0 0-10 15,0 0-7-15,2-2-7 0,-2-1 1 16,2 1 2-16,-2 0-4 0,0 2 3 0,2 0 2 16,-2-4 1-16,0 3-5 0,0 0-2 15,0 0 2-15,0 0-4 16,0-1-1-16,0 2-5 0,0 0 2 15,0 0-3-15,0 0-2 0,0 0-3 0,0 10 2 16,-6 6 1-16,0 4-2 0,0 2 0 16,-3 2 1-16,-1 3 1 0,0 2-2 15,-5 2 0-15,3 0 1 0,-3-2 2 16,-1 0-3-16,3-1 0 0,1-5 1 15,-3-3-1-15,3-2 1 0,2-6 0 16,-1-3 2-16,3-2 0 0,0-4-1 0,2-3 0 16,4 0 1-16,-3-2 2 0,5-12-2 15,0-5-2-15,0-5 0 16,7-5 3-16,5-3-2 0,3-3 0 15,1-2 1-15,3-6-1 0,3-5 0 0,-1-4-2 16,4-1 0-16,6 0 2 0,2 5-2 16,2 6-1-16,4 7 2 0,3 3 2 15,1 8 2-15,-6 7 10 0,-4 5-11 16,-6 9 0-16,-4 3-3 0,-4 0 0 15,-3 6 0-15,-5 7-2 0,-3 5 1 0,-4 2 0 16,-4 4 3-16,0 1-1 0,-6 3-1 16,-9 0 0-16,-1 0 0 0,-3 1 1 15,-4-2-1-15,-3-1-2 16,-1 1 0-16,-2-3-1 0,4 0-2 0,-2-5-1 15,8-3-2-15,5-6 1 0,4-2-3 16,3-2 1-16,5-3 1 0,2-2-1 16,0-1 2-16,0 0-2 0,0 1 6 15,0 1 2-15,4 4 0 0,5-1 0 16,-1 4 0-16,4 2 0 0,-1 2 1 0,3 3 0 15,1 0 4-15,3-1 1 0,-1 0-2 16,-1-4-3-16,5 2 0 16,-2-3-1-16,3-1 0 0,1-2-6 0,2 0-16 15,-2-3-34-15,-3-4-32 0,-3 0-80 16</inkml:trace>
  <inkml:trace contextRef="#ctx0" brushRef="#br0" timeOffset="189843.84">14424 1245 24 0,'2'0'217'0,"1"0"-148"16,1-8-39-16,2-3 32 0,2-2-18 15,2-4-13-15,3 1-8 0,1-4-4 16,-1-1 1-16,1 0-3 0,1-3-1 15,-1-1-5-15,-1-3 0 0,1-2-2 16,-2-1-2-16,5 2 0 0,-5 1-1 16,3 3-4-16,-3 2 4 0,1 1 0 15,-5 2 1-15,0 6-3 0,-4 4 4 0,0 5 0 16,3 0 0-16,-7 4-3 0,2 1 2 15,-2 0-4-15,0 0 0 0,0 0 0 16,0 0-1-16,0 0 0 0,0 7 2 16,0 2 0-16,0 1-1 0,0 1-1 15,0 3-1-15,0 0-2 0,0 2 3 16,-2 3-1-16,-5 2 0 0,5 1 0 15,0 1 1-15,-2 0-1 0,4 1-2 16,-2-1 2-16,-2 3 1 0,2 1-2 16,2 0 0-16,-4 1 0 0,0 1 1 0,4-1-1 15,-5-1 0-15,1-2-1 0,0-4 2 16,-2-2-3-16,2-3 0 0,0-3-1 15,-2-3 3-15,1-2-1 16,-1-3 1-16,0-2 0 0,0-3 2 0,0 0 0 16,-3 0-2-16,3-8 0 0,2-2 1 0,0-3 0 15,2-3-2-15,2-3 1 16,0-2 1-16,0-2-2 0,8-1 0 15,2-2 1-15,5-1 1 0,-1-4-2 16,5 6 1-16,2 2-1 0,1 4 1 0,-1 6-2 16,-2 3 0-16,3 4 1 0,-1 3 0 15,2 0 2-15,2-1-5 0,-5 4 2 16,1 0 1-16,0 0 0 0,-5 0 0 15,-1 2 0-15,-5 6 2 0,-2-1-2 16,-6 0 0-16,0 2 1 0,0 0 1 0,-2-3-1 16,0 1 0-16,0-2 1 0,0 1 1 15,-2-1-2-15,0-1 0 16,2-2 0-16,0-2 0 0,-2 1 0 15,2-1 0-15,0 1 0 0,0 0 0 0,0-1-1 16,2 0 1-16,7 0 1 0,-1-3 1 16,6-5-2-16,-1-3 0 0,1 1 0 15,3-2 1-15,-3 0-1 0,5 1-1 16,-1 2 1-16,-1 1 1 0,-3 3-1 15,1 3 0-15,-9 2 0 0,-2 0 1 0,0 2-1 16,-2 6 0-16,-2 3 2 16,0 3 0-16,0 1 0 0,-8 1-1 15,6-1 1-15,-4 0-1 0,2-1 0 16,2-3-1-16,2-2 2 0,0-4 0 0,0-2-2 15,2-2-1-15,6-1 1 0,4 0 1 16,7 0 0-16,6-8-1 0,6-5 0 16,2-1 0-16,2-3-1 0,-4 1-5 15,-4 0 2-15,-2 3 3 0,-9 1 0 16,-1 0-2-16,-5 5 2 0,-2 2 2 15,-1 2-2-15,-5 3 0 0,-2 0 1 16,0 0 0-16,0 10 1 0,-7 7 1 0,-1-1-1 16,-2 6 4-16,-1-2-2 15,1-2-1-15,-2 2 1 0,3-1-3 16,5-1 1-16,4-2-2 0,0 0 0 0,15-3 1 15,5-1 2-15,5-2-7 0,4-4-6 16,6-2-17-16,3-4-28 0,1 0-33 16,2-4-69-16,-2-8-210 0</inkml:trace>
  <inkml:trace contextRef="#ctx0" brushRef="#br0" timeOffset="190220.87">16086 1081 10 0,'0'2'292'16,"0"-2"-241"-16,7 0-13 0,3 0 29 16,2 0-28-16,9 0-14 0,-2 0-3 0,5 0-9 15,3 0-5-15,2 0-2 0,-2 0-2 16,0 0-2-16,-6 0-2 0,-1 0-4 15,-7 2-14-15,-5 1-30 16,-2-1-23-16,-6-1-56 0,0 1-137 0</inkml:trace>
  <inkml:trace contextRef="#ctx0" brushRef="#br0" timeOffset="190366.87">16084 1330 183 0,'0'7'231'0,"9"-6"-220"0,1 1 21 15,4-2 22-15,7 0-20 0,8-1-20 16,8-7-8-16,0 0-4 0,3 1-11 15,1 1-39-15,2 0-41 0,11-4-134 16,2-3 67-16</inkml:trace>
  <inkml:trace contextRef="#ctx0" brushRef="#br0" timeOffset="191202.93">16971 929 200 0,'8'-9'67'15,"-4"2"-13"-15,1 2 13 0,-1 1-13 0,-2 2-12 16,0 1-8-16,-2 1-7 0,0 1-11 15,0 16-2-15,0 8 9 16,0 6-11-16,0 7-2 0,-8 0-3 16,1-1 0-16,3-2-3 0,4-2-1 15,0-1 1-15,2-5-2 0,9-5-1 0,3-4 0 16,5-7-3-16,6-6 3 0,-1-3 1 15,1-2-1-15,4-3 1 0,2-11 1 16,-2-6-2-16,0-3-1 0,-6-1 3 16,2-4 0-16,-9 1 0 0,-1-3 0 15,-3 3 2-15,-4-4-4 0,0 0 1 0,-1-3-1 16,-5-2 0-16,0-1 0 0,-2 2-1 15,0 3-1-15,0 8 2 16,0 9 0-16,0 6-2 0,0 8-2 16,0 1-2-16,0 5-6 0,0 10 0 0,0 6-4 15,0 1-8-15,2 2-14 0,6 5-16 16,0-5-23-16,1-1-77 0,-1-3-93 15</inkml:trace>
  <inkml:trace contextRef="#ctx0" brushRef="#br0" timeOffset="191519.95">17628 1063 64 0,'0'-5'-8'16,"0"-1"208"-16,-12 0-147 0,0 1-1 0,-3 3 6 16,-1 2-14-16,-3 0-8 0,2 5-4 15,-3 9-18-15,1 3 6 0,3 2-4 16,3 2-5-16,7 3-7 0,6-1 1 15,0 0-2-15,10-4-2 0,9-3-1 16,6-1 2-16,4-3-1 0,4-3-1 0,4-6 2 16,2-3-3-16,-2 0 3 0,-1-3-1 15,-12-7-1-15,1-4 2 0,-8-1 0 16,-5-3 3-16,-4-1 3 0,-5 2 2 15,-3-1 2-15,0 0-3 0,-5-2-3 16,-5 1-1-16,-4 1-2 0,3 3-5 16,-1 1 2-16,-1 3 1 0,9 3-2 15,0 5-2-15,4 3-12 0,0 2-24 16,0 11-5-16,8 1-18 0,-1-1-44 15,-1-3-142-15</inkml:trace>
  <inkml:trace contextRef="#ctx0" brushRef="#br0" timeOffset="192515.01">17932 1187 114 0,'11'-12'191'0,"1"-5"-140"0,-2-2-21 16,7-4 23-16,-1 0-11 0,5-4-10 15,0 0-1-15,-1-3-14 0,1 0-8 16,-4 1 2-16,-3 1-3 0,-4-1 0 15,3-3 2-15,-3 0-4 0,-2 0-2 0,-3 4-2 16,-3 7 1-16,0 9-2 0,-2 4 9 16,0 6-2-16,0 2-2 15,-2 0-3-15,-2 11-3 0,-5 6 1 0,-1 2-1 16,0 6 1-16,1 4 0 0,-3 1-1 15,4 3-1-15,-1 0-1 0,3 1-7 16,2-2-9-16,-2 1 0 0,6-5 10 16,0-4-17-16,6-4-8 0,9-1 9 15,1-2 4-15,5 0-8 0,4-3 3 16,-3-5-8-16,3-2-6 0,4-2 4 0,0-2 9 15,-4-3-6-15,2 0 9 0,-7 0 16 16,1-2 7-16,-2-7 2 0,-3-1 10 16,-1-2 14-16,-3 1 8 0,-4-4-7 15,1 0 9-15,-7-1-1 0,0 2-1 16,-2-1-4-16,0 0 0 0,0 0 0 0,-2 0-7 15,-7 2 1-15,-1 3-1 16,-7 2-3-16,3 4-6 0,-3 4 0 16,3 0 2-16,-3 1-2 0,1 11-3 15,1 6-1-15,-3 2 2 0,3 1-4 0,1 1-1 16,1 2-3-16,7-2-1 0,6 0 0 15,0-2-3-15,2-2-1 0,13-2 2 16,1-5 0-16,7-1-2 0,2-4 0 16,6-3-1-16,0-3-1 0,2 0 0 15,-2-2-5-15,-2-5-3 0,-8 0 0 0,-5-1 0 16,-3 0 5-16,-7 3-6 0,-2 2 4 15,0 1-4-15,-4 2 1 16,0 0 8-16,0 0-4 0,0 0-2 16,-4 5 2-16,0 1 4 0,4 1 1 0,0-3-6 15,0-3 2-15,0 1 2 0,2-2 1 16,6 0 2-16,2 0 2 0,1-9 0 15,3-3 0-15,-1-2-1 0,3-5 0 16,1-1 3-16,1-4 0 0,1-4 0 16,2-5-3-16,-5-5 2 0,1-5-1 0,-1-5 0 15,-3-5-2-15,1-4 1 0,-4 1 1 16,3 3-3-16,-3 8 2 0,-6 6 1 15,0 6-1-15,1 7 1 16,-1 6-1-16,-2 7 5 0,-2 6 1 0,0 3 3 16,0 4-2-16,0 0-1 0,0 0-5 15,-6 10-2-15,1 4 1 0,-1 0 2 16,0 5-3-16,0 2 3 0,-2 5-2 15,3 3-1-15,-3 5 2 0,4 3-1 16,0 3-1-16,0 4 2 0,2 2 0 16,0 3-1-16,2 0-1 0,-2 0 1 0,-1-5-2 15,1-1 0-15,-2-7 0 0,-2-3-1 16,0-6-2-16,2-6 4 0,-2-5-1 15,3-6 2-15,3-5 1 16,0-1-2-16,-2-4 2 0,2 0 2 0,0-1 7 16,0-10-9-16,5-3 4 0,3-2 3 15,2 2-3-15,3-1 1 0,-3 1-3 16,0 2 3-16,-2 3-1 0,3 1-3 15,-1 5-1-15,-2 0 0 0,5 0-1 16,-1 2-1-16,3-2 0 0,-1 2-5 0,3 1-14 16,3-2-14-16,-3 1-13 15,6-1-27-15,-3-2-27 0,-3 1-86 0,-1-3-31 16</inkml:trace>
  <inkml:trace contextRef="#ctx0" brushRef="#br0" timeOffset="192673.02">19069 1081 33 0,'0'0'53'0,"2"0"193"16,-2 0-185-16,0 0-11 0,-2 0-1 15,-6 4-13-15,2 0-3 0,-5 5-6 16,3-1-12-16,4 2-7 0,-2 0-3 15,4-2-4-15,2 2-1 0,0-3 0 0,0 3-1 16,0-3-10-16,8 0-9 0,4-2-10 16,7-1-2-16,4-3 0 0,4 0 9 15,-3-1-111-15,3 0-26 0,-8-1 27 16</inkml:trace>
  <inkml:trace contextRef="#ctx0" brushRef="#br0" timeOffset="193000.03">19251 1130 28 0,'0'-5'10'0,"0"-2"213"16,0 2-143-16,0-2-53 0,0 3 4 15,0 0-1-15,0 0-2 0,0 4 0 16,0 0-13-16,0 0-8 0,2 1-1 0,4 8 0 15,-2-1-2-15,3 2 1 0,3-3-2 16,2 3 0-16,5-2 1 0,2-1-2 16,5 0 1-16,9-2 0 0,5-1 22 15,3-4-22-15,2 0 0 0,-7-2 0 16,-1-8-2-16,-4-1 1 0,-6 0 0 0,-9-3 0 15,-10-1-1-15,-2-2 5 16,-4 1 0-16,-4 0 9 0,-6 3-7 16,-9 4-2-16,-3 3 6 0,1 3-3 15,-4 3 1-15,0 0 1 0,5 0 0 0,1 11 2 16,7 4-4-16,3 2-3 0,7 5-4 15,2 2-1-15,0-2-1 0,9 1 0 16,7-2 0-16,3-4-3 0,1 2-5 16,9-3-1-16,4-2-11 0,7-2 7 15,7-5 8-15,-5-7-66 0,-9 0 28 16,-9 0-18-16,-7-4-74 0,-13-7-117 0</inkml:trace>
  <inkml:trace contextRef="#ctx0" brushRef="#br0" timeOffset="193152.04">19077 742 185 0,'0'3'279'0,"7"2"-277"0,5 2 2 15,7 0 13-15,5 3-12 0,3 1-2 0,8 5-11 16,5-2-60-16,-3 1-96 15</inkml:trace>
  <inkml:trace contextRef="#ctx0" brushRef="#br0" timeOffset="193589.07">20475 1174 118 0,'0'-1'232'0,"4"-6"-166"0,6 0-3 15,7-3-9-15,4 2-13 0,3 0 1 16,9 0-11-16,9 1-13 0,1 2-3 15,1 1-8-15,-1 1-3 0,0 3-4 0,-1 0 2 16,-7 0-11-16,4 0-22 0,-2 3-27 16,-4-1-37-16,-2-1-99 0</inkml:trace>
  <inkml:trace contextRef="#ctx0" brushRef="#br0" timeOffset="194177.1">21614 1193 80 0,'4'0'14'0,"0"0"-9"15,-2 0-1-15,0 0-4 0,0-1 1 16,-2 1-2-16,0 0 2 0,0-2-12 15,0 2-33-15</inkml:trace>
  <inkml:trace contextRef="#ctx0" brushRef="#br0" timeOffset="194616.13">21614 1193 71 0</inkml:trace>
  <inkml:trace contextRef="#ctx0" brushRef="#br0" timeOffset="195833.2">21614 1193 71 0,'-35'6'161'0,"35"-6"-111"0,0 1-14 0,0-1 26 0,2 0-10 0,4 0-16 0,2-6-11 16,3-4-4-16,5-3-1 0,1-3-3 16,3-3 4-16,5-5-3 0,0-5 0 15,2-2-1-15,0-2-2 0,-3-2-1 16,1 0-2-16,-4-2-3 0,2-5-2 15,-5-1-4-15,-1-6 1 0,-1-3-3 16,-3 0-1-16,-7 4 0 0,-4 7 1 16,-2 11 1-16,0 11-2 0,0 9 0 15,0 8 0-15,-4 2 1 0,-4 2-2 16,-3 19-2-16,-3 8 4 0,-5 10-1 0,3 10 0 15,-3 6-1-15,0 6 2 0,3 1 1 16,1-2-2-16,7-5-4 0,6-7-2 16,2-6-2-16,2-6 0 0,11-5 4 15,7-6 1-15,1-6-5 0,6-5 4 16,2-5 0-16,0-5 1 0,0-4 1 15,0 0 1-15,-3-4 1 0,-1-5 1 16,-4-2 1-16,-5-1-2 0,-3-2 0 16,-3 2 2-16,-4-3 1 0,-1 2 0 15,-5 3-2-15,0 0 3 0,0 2 2 16,-5 1-3-16,-1 1 3 0,-2-1-1 0,-2 4 1 15,1 1 0-15,-1 2 1 0,-2 0-2 16,3 0-2-16,-3 2 0 0,2 9-1 16,-1 0 2-16,3 5-4 0,4 2 1 15,4 1-2-15,0 3 2 0,0 0-1 16,8-1-1-16,4-1 1 0,5-5 0 15,0 0 0-15,5-2 1 0,1-4-3 16,2-4 4-16,0-3-2 0,-3-2-1 16,-3 0 2-16,-2-7 1 0,-3-6 2 15,-2-1-3-15,-3-2 3 0,-5-1 2 0,0-2 4 16,-4 1-3-16,0-1-4 0,0 0 2 15,-6 0-2-15,0 1-2 0,-1 1 1 16,1 1-2-16,0 0 0 0,4 3 0 16,2 5-2-16,0 5-2 0,4 3-10 15,8 0-8-15,7 2 3 0,-2 7-8 0,5 1-15 16,-1 0-8-16,4-2 8 15,2-2 5-15,-3-1-7 0,3-4 1 16,-2 0 18-16,-4-1 22 0,-3 0 6 16,-5-7 13-16,-3-1 20 0,-4 1 8 0,-2-2-2 15,-1 0-3-15,-3 3-7 0,0-2-1 16,0 3-7-16,-7 0-4 0,3 3-7 15,0 1 1-15,0 1-9 0,2 0-2 16,0 0-2-16,2 6-3 0,0 7 0 16,0 4 1-16,4 3-1 0,4 1 2 0,0 1 0 15,3 2-4-15,-1-1 1 0,-4 1-1 16,1-2 0-16,-5-2 4 15,-2-3 0-15,0-2 0 0,-7-2 1 16,-5-1 0-16,2-4 1 0,-7-1 1 0,1-4-1 16,1-2 0-16,1-1 0 0,1 0-2 15,3 0 1-15,0-4-1 0,5-4 0 16,1 1 0-16,4-2 0 0,0 0-2 15,2 1 0-15,11 0-4 0,1 1-3 16,5 1-5-16,4 3-6 0,-1-1 4 0,7 1 1 16,0 0-5-16,2-2 3 0,2 2 5 15,2-1 4-15,-1-4 0 0,-1 3 5 16,-4-5 3-16,-1-2 3 15,-5-1 2-15,-2-2 3 0,-7 1-1 16,-7 0 4-16,-3 0 4 0,-4-1-6 0,0 2 3 16,-9 3-1-16,-3 1-2 0,-5 2 0 15,3 5-5-15,-3 2 1 0,1 0-4 16,1 2-1-16,3 9 0 0,6 3-1 15,2 3-1-15,4 1 0 0,0 1-1 16,2-3-7-16,10 2-5 0,3-4 1 0,3-1 7 16,5 0 1-16,4-2 5 0,6-4 0 15,4-3 3-15,0-4 2 0,-4 0-5 16,-10-1 4-16,-6-10 6 15,-3-1 2-15,-1-3-2 0,-5 0 5 0,-2 0-5 16,-2 0 1-16,-4 1 0 0,0 1 1 16,0 1-7-16,0 1-1 0,0 4-3 15,0 5 0-15,2 2 0 0,2 0-4 16,3 0 1-16,1 11 0 0,0 3 2 15,-2 3 1-15,3 0-2 0,-3 0 2 0,-2 3 1 16,-4-2 0-16,0 0-1 0,0-3 2 16,-8 0 2-16,-3-2 4 0,1-1 1 15,-7 1-1-15,3-3-2 0,0-1-4 16,1 0-3-16,-1-2-2 0,5-1-15 15,5-1-20-15,-2-3-19 0,4-2-27 16,0 0-94-16,2 0-164 0</inkml:trace>
  <inkml:trace contextRef="#ctx0" brushRef="#br0" timeOffset="197167.27">23896 1057 63 0,'6'0'102'0,"-4"-1"-65"0,0 0 6 15,-2 0-3-15,0-2-7 0,0 3 2 16,0-4-11-16,0 3-8 15,-2 1-4-15,0 0-2 0,0 0 0 0,0-1-5 16,2 1 1-16,0 0-3 0,0 0 0 16,0 0-2-16,0 0 7 0,0 0 3 15,0 0-4-15,0 0 5 0,0 0-3 16,-2 0-4-16,2 0 0 0,0 0-5 15,0 0 2-15,0 0-1 0,0 0-1 0,0 0 1 16,0 0 1-16,0 0 2 0,0 0-1 16,0 0 1-16,0 0 0 0,0 0 4 15,0 0-4-15,0 0 2 0,0 0 1 16,0 0-5-16,0 0 1 0,0 0-1 15,0 0 3-15,0 0-4 0,0 0 1 16,0 0 0-16,0 0 3 0,0 0-1 16,0 0 1-16,0 0-3 0,0 0 0 15,0 0 0-15,0 0-1 0,0 0-2 16,0 0 3-16,0 0 0 0,0 0-2 15,0 0 1-15,0 0 1 0,0 0 0 0,0 0 0 16,0 0-1-16,0 0 0 0,0 0 3 16,0 0-1-16,0 0-2 0,0 0 0 15,0 0-1-15,0 0-1 0,0 0 1 16,0 0 0-16,0 0 1 0,0 0-2 15,0 0 2-15,0 0 0 0,0 0 0 16,0 0 1-16,0 0-1 0,0 0 0 16,0 0 1-16,0 0-1 0,0 0 0 15,0 0 0-15,0 0 0 0,0 0 0 16,0 0 0-16,0 0 2 0,0 0-2 0,0-1 3 15,0-1-1-15,0 0 2 0,0 1 3 16,0 0-4-16,0 0 3 0,0 1 2 16,0-2-2-16,0 2-3 0,0-1 1 15,0 1 1-15,0 0-1 0,0 0-2 16,-2 0-5-16,0 11 2 0,0 3 2 15,0 3-2-15,-2 1 0 0,1-3 2 16,-1-1-2-16,4-2 0 0,-2-1 0 16,0-3 1-16,2 1-1 0,0-2 0 15,0-2 0-15,-2 0 1 0,2-1 0 0,0-2-2 16,0 1-2-16,0-2-9 0,0-1-9 15,0 0-9-15,0 0-7 0,0 0-17 16,6 0-27-16,-4-10-93 0,-2-1-96 16</inkml:trace>
  <inkml:trace contextRef="#ctx0" brushRef="#br0" timeOffset="197561.29">24189 986 359 0,'7'0'74'0,"-5"0"-45"0,-2 0 17 16,4 0 10-16,-2 8-19 0,-2 3-7 16,0 2-1-16,-4 6-7 0,-7-2-7 0,1-2 1 15,2-2-7-15,2-5 0 16,4 1-4-16,2-4-2 0,0-1-2 15,0 0 2-15,8-3-2 0,4-1 0 16,11 0 1-16,2-1 1 0,4-10-4 0,4 0-5 16,2-1-7-16,0 1 2 0,0-1-1 15,-4-1 1-15,-4 1-1 0,-4 1 1 16,-7 3 5-16,-5 5 0 0,-7 1 6 15,-2 2 0-15,-2 0-1 0,0 0 5 16,0 0 6-16,-4 6-3 0,-7 4 5 16,3 3-5-16,-2 2 3 0,-5-4 1 0,7-2-6 15,2 1-2-15,2-3-3 0,2 0 2 16,2-1-3-16,0-1-3 15,2 0-2-15,8-1-13 0,7-1-8 16,1-1-9-16,5 2-21 0,2-4-15 0,-5 0-79 16,-1 0-168-16</inkml:trace>
  <inkml:trace contextRef="#ctx0" brushRef="#br0" timeOffset="198252.33">24768 1055 24 0,'13'-17'222'16,"3"-4"-135"-16,1-8-45 0,-3-3 14 16,5-7-19-16,-3-6-8 0,1-5-7 15,-1-6-3-15,-1-4-9 0,1-5 1 16,-3-2-7-16,-3 2 0 0,0 1-3 15,-5 10 3-15,1 10-2 0,-6 12 9 0,0 11 7 16,0 9-6-16,0 6-3 0,0 5 2 16,0 1-1-16,-6 2-10 15,-1 19-4-15,1 12 4 0,-6 13 2 16,4 11-1-16,-5 7-1 0,3 12 0 0,-9 11 1 15,-4 9-8-15,1 4-1 0,-3 2 0 16,2-5 2-16,5-6 0 0,1-9 6 16,3-9-1-16,-1-10 2 0,1-9-1 15,-1-11 1-15,1-7 2 0,3-10-1 16,1-7 0-16,2-9 2 0,2-4-4 0,3-4 5 15,3-2-2-15,0-4 3 0,0-10-3 16,13-9-5-16,5-4-2 0,7-4 1 16,4-4 0-16,4-2-14 0,2 1-5 15,3-3 4-15,1 1-3 0,-2 3-2 16,0 0 6-16,1 3 10 0,-5 6 5 15,-4 5 2-15,-9 6 1 0,-5 3 9 16,-9 5 7-16,-4 2 8 0,-2 1 7 16,0 2-3-16,0-1-9 0,-4 0-4 15,-2 2 1-15,-5-1-5 0,1 1-4 0,0 1-2 16,-1 0-6-16,1 3 0 0,0 6 0 15,3 3-3-15,3 3-1 0,2 2 2 16,2 2 0-16,0-2-1 0,6-1-3 16,5-1-6-16,5-2 5 15,1-1 2-15,1-2 5 0,5-5-3 0,-2-2 2 16,-5-3 2-16,-1 0 0 0,-3 0-1 15,-3-3 10-15,-5-5 5 0,0-1 2 16,-4-1 4-16,0-2 0 0,0-2-4 16,-8 1-4-16,-3-3-2 0,-1 1-5 15,-1 1-2-15,-3-4-2 0,-1 1-2 0,-1 0-1 16,1-1-1-16,1 2-14 0,-1 5-13 15,7 5-3-15,1 6-2 0,3 2-24 16,-2 8-47-16,-2 1-146 0</inkml:trace>
  <inkml:trace contextRef="#ctx0" brushRef="#br0" timeOffset="209259.96">25969 1032 14 0,'-8'0'175'0,"0"-2"-135"0,-3 0-16 0,5 1 18 15,-2 1-4-15,2-3-15 0,2 2-9 16,-3 0 1-16,1-1-3 0,2 2 2 15,-4-1-4-15,6 1-2 0,-2 0-4 16,-3 0 0-16,1 0-1 0,0 0 8 16,0 0 3-16,2 0-3 0,-3 0-1 0,3 1-4 15,0 1 6-15,0-1-2 16,2 2-2-16,-4-2 3 0,2 0-5 15,-3 2 0-15,-3 1-5 0,2 2 4 16,-5-1 1-16,1 0-2 0,0-2 0 0,-1 3 1 16,-1 0 3-16,5 2-2 0,1 0 0 15,2 2 2-15,2 3-9 0,4 0 2 16,0-1-2-16,0 3 2 0,2-1 0 15,8 0-2-15,5-1 0 0,1 0 3 16,9-3-1-16,0-3-1 0,2-4 1 0,0-3 1 16,-3 0-2-16,3 0 1 0,-2-6 0 15,-2-5 1-15,-2-3 1 16,-3 0-2-16,-3-4 3 0,-5 0 3 15,-4-1 12-15,-4 0-5 0,-2 0-1 16,0-1 1-16,-2 0-3 0,-8 1-4 0,-5-1-2 16,1 1-1-16,-3 3-1 0,1 4-1 15,-3 2-1-15,3 6 0 0,-3 4-1 16,5 0-2-16,1 5-2 0,-1 6 3 15,3 5-2-15,3 3-12 0,6 0-19 16,2 1-14-16,0-3-15 0,8-2-32 0,-4-5-177 16</inkml:trace>
  <inkml:trace contextRef="#ctx0" brushRef="#br0" timeOffset="209602.98">26221 1075 64 0,'7'0'310'0,"-7"0"-270"16,0 0-27-16,0 0 33 0,0 5 2 16,0 2-6-16,0-2-15 0,0 1-8 15,0-3-5-15,0-1-4 16,0-1-5-16,0-1 1 0,0 0-1 0,10 0-3 15,4 0 5-15,9-5-1 0,-2-5-2 16,-3 0-2-16,3 1 0 0,-6 4 0 16,-1 2-2-16,-4 3-1 0,-1 0 2 15,-1 0-3-15,-6 0 4 0,2 3-3 16,-2 6 2-16,2 2-3 0,0 3 2 0,-4 1 1 15,3 2 1-15,1 0 0 0,-2-1-2 16,2 0-1-16,0-4 2 0,0 0 0 16,2-1-2-16,1-2 0 0,3-2-11 15,2-3-20-15,1-4-30 0,5 0-49 16,-5-5-243-16</inkml:trace>
  <inkml:trace contextRef="#ctx0" brushRef="#br0" timeOffset="210240.02">27009 1171 29 0,'4'1'-5'0,"-4"0"258"15,0-1-202-15,0 3-11 0,0 5 6 16,0 2-7-16,0 5-11 0,0 4-14 16,-4 4 2-16,4 3-1 0,-4 4 3 15,0 3-4-15,-2 1-7 0,-1 1-1 16,1-1 1-16,0-4-3 0,0-3-3 15,2-6 3-15,-3-2-2 0,5-4 1 16,-4-3 2-16,4-2 0 0,0-4 1 16,0-3 0-16,0-3 3 0,2 0 13 0,-2 0-1 15,2-4-8-15,-2-6-7 0,0-6 2 16,2-2-4-16,0-5-2 0,0-2 2 15,8-5-2-15,4-4-1 0,5-6-1 16,1-4 0-16,9-6 0 0,4-5-1 16,2-2 0-16,5-8 2 0,-3 6-2 15,2 2-1-15,-6 11-1 0,0 13 1 16,-4 9 3-16,-2 9-6 0,-3 8 2 15,1 5-1-15,-6 2 3 0,-5 0-3 16,0 4 2-16,-3 7 1 0,-1 0 1 0,-4 6-1 16,0 2 0-16,-4 2 3 0,0-1-1 15,0 1-1-15,-8 1 0 0,-2-3 3 16,-5 1 0-16,1-2-2 0,-3-1 0 15,1-1 2-15,-3-3 0 0,0-2-2 16,3-1 3-16,-3-2-5 0,5-2 4 0,-1-1-2 16,7-2-1-16,2-1 1 15,0 0-5-15,4-2-10 0,2 0-17 16,0 0-19-16,0-2-21 0,6-4-27 15,4-5-93-15</inkml:trace>
  <inkml:trace contextRef="#ctx0" brushRef="#br0" timeOffset="210631.04">27604 1017 20 0,'0'-3'118'16,"0"-2"37"-16,0 2-107 15,0 0 18-15,0 0-14 0,0 1-11 16,0-1-9-16,0 2-5 0,0 0-7 0,0 1-4 15,0 0-4-15,-6 0-3 0,0 0-3 16,0 7-6-16,-7 7 5 0,3 3 2 16,-2 3-3-16,3 3-2 0,1 0-1 15,6-2 1-15,2 1-1 0,0-2-2 16,2 0-1-16,8-3 1 0,9-2 1 15,2-3 0-15,-1-3 0 0,3-5 1 0,-2-1 1 16,-3-3 0-16,1 0 0 0,-3-6-1 16,-1-4 5-16,-7-3 1 15,3 0 0-15,-7-3 4 0,-4-2 4 16,0 0 1-16,0-1-4 0,-11 0 0 0,-1 0-3 15,0-1-7-15,-5 2 1 0,0 1-3 16,3 4 0-16,0 4 0 0,5 4 2 16,5 2-2-16,0 3-2 0,2 0-10 15,0 0-15-15,2 8-9 0,0 4-2 16,0 4-20-16,0-1-20 0,6-6-62 0,0 0-127 15</inkml:trace>
  <inkml:trace contextRef="#ctx0" brushRef="#br0" timeOffset="211107.07">27937 1046 46 0,'4'-2'212'0,"-4"-1"-104"15,0 0-61-15,0 3 21 0,0 0-15 0,0 0-16 16,-2 1-24-16,-6 10-2 0,-2 2 6 15,-3 5 1-15,1 4-4 0,4 0-8 16,-1-1 4-16,5-5-6 0,4-2-5 16,0-1-1-16,2-3 3 0,9 0-1 15,5-4-1-15,7-5 2 0,2-1 4 16,1 0-4-16,3-6-2 0,-2-4-1 15,-4 2 0-15,-2-3 1 0,-7 0-1 16,-1 0-1-16,-1 0 2 0,-4 1 0 16,-4 2 0-16,-2 5 0 0,1 2 2 0,-3 1 0 15,0 0-1-15,0 0-1 0,0 0-3 16,0 0-5-16,0 1 0 0,0 8 6 15,2 0 2-15,0-2 0 0,-2 2-4 16,6-4-3-16,-2 1 4 0,4-1 2 16,1-2 0-16,-1-3 1 0,2 0 4 15,0 0-1-15,3 0-1 0,-5-8 4 16,5-4 2-16,1-1-2 0,-4 0 2 15,1-3 3-15,-1 2-3 0,-4-1 1 16,-2 1-4-16,3-1 2 0,-5 2-3 0,0 3 2 16,-2 0-4-16,0 1-1 0,2 1 0 15,-2 2-2-15,0 4-6 0,2 2-14 16,0 0-23-16,0 0-12 0,2 6-23 15,-2 2-104-15</inkml:trace>
  <inkml:trace contextRef="#ctx0" brushRef="#br0" timeOffset="211699.1">28456 1070 2 0,'0'0'14'0,"0"0"-7"15,0 0 140-15,0 0-88 0,0 0-19 16,0 0-4-16,0 0 0 0,0 0-6 0,0 0-14 16,0 0 4-16,2 0 5 15,4 0 1-15,0 0-5 0,1 0-3 16,1-5 0-16,2-1-4 0,-1-2 2 15,3 1 0-15,0-4 0 0,1 0 2 0,-5-3-4 16,0 0-8-16,-6 1 1 0,0 0 1 16,-2 0 3-16,0 3-4 0,-2 1-1 15,-8 1-2-15,0 5-1 0,-7 3-3 16,-1 0-4-16,-1 7 0 0,-2 8 2 15,3 6-1-15,-1 2 2 0,5 1-1 0,3 1 2 16,5 0-2-16,6-1-2 0,0 0 0 16,0-5 3-16,15-2 0 15,1-2-2-15,3-3 2 0,5-2 2 16,3-2 0-16,0-5-1 0,8-2 1 0,7-1 2 15,1 0-3-15,0-2 1 0,-1-5-1 16,-9-1 3-16,-4-1 2 0,-6 1-2 16,-7 2 3-16,-6 2 1 0,-7 2-5 15,-3 1 4-15,0 1-1 0,0 0 2 16,0 0-4-16,-5 0-7 0,-3 3-3 0,2 4 8 15,0 1-4-15,4-2 0 0,0 1 3 16,0-4 0-16,2 0 0 0,0-2-1 16,0-1 1-16,0 0 1 15,0 0 1-15,10-4 0 0,2-6-2 0,7-3 2 16,2 1-1-16,-1-1-1 0,3-1-1 15,-2 2 2-15,-1 1-1 0,1 0-2 16,-2 3 0-16,-1 2-3 0,7 2-12 16,4 3-19-16,6 1 1 0,8 0-3 15,1 0-87-15,-1 0-47 0</inkml:trace>
  <inkml:trace contextRef="#ctx0" brushRef="#br0" timeOffset="212179.13">29680 1059 3 0,'4'0'9'0,"-2"0"-8"0,2 0 192 15,-4 0-107-15,2-3-30 0,-2 0-3 16,0-2 1-16,0 0-8 0,0 1-13 15,0-2-1-15,0 1-4 0,0 0-6 16,0 1-5-16,-6 1-1 0,0-2-5 16,-5 2 0-16,1 2-2 0,-2 1-1 0,-3 0 3 15,-1 0-5-15,-3 7 0 0,2 6-7 16,-1 2 2-16,3 2 0 0,7 2 0 15,0 1-2-15,8-1-2 0,0 1 2 16,0-2-1-16,8-1-1 0,5-3 1 16,3-2 0-16,5-3 1 0,-1-7 0 15,3-1 2-15,-2-1-2 0,0-1 1 16,-3-9 1-16,-5-1-2 0,-1-2 6 15,-4-1-2-15,-4 0 1 0,0-1-2 16,-4 0 0-16,0 0-1 0,0 2-5 0,0 1-2 16,-4 2-5-16,0 4-22 0,0 1-18 15,2 5-7-15,2 0-38 0,0 0-90 16,-4 8-82-16</inkml:trace>
  <inkml:trace contextRef="#ctx0" brushRef="#br0" timeOffset="212252.14">29680 1059 54 0</inkml:trace>
  <inkml:trace contextRef="#ctx0" brushRef="#br0" timeOffset="213024.18">29680 1059 54 0,'126'83'-13'0,"-108"-93"203"0,3-3-109 0,0-2-27 0,-3-4-8 16,-1-3-18-16,-3-2 6 0,1-2-11 16,-1-3-3-16,-1 0-2 0,-5-4-4 15,0-1-5-15,-2-1-2 0,1-1 0 16,-1 1-2-16,-2-1 4 0,-4 1 2 15,2 0-6-15,0 3 1 0,2 5 2 16,-4 7-2-16,0 6 5 0,0 7-6 0,0 4 0 16,0 2 1-16,0 1-5 15,0 0-3-15,-2 6-1 0,-6 12-1 16,-7 4 4-16,3 5 0 0,0 9-1 16,-5 8 0-16,-1 10-6 0,-3 8 7 0,-4 5-10 15,4 0-13-15,1 2 1 0,-1-3 14 16,7-1 2-16,1 0 1 0,9-4 5 15,4-3 0-15,0-6-1 0,0-5 2 16,4-7 6-16,0-7 1 0,0-7-1 16,-4-9 3-16,0-6-2 0,0-8-2 0,0-2 4 15,0-1 3-15,0 0 13 0,-4-5-7 16,-4-7-14-16,-2-3-3 15,6-1 0-15,-1-4-1 0,5 1-3 16,0-3-1-16,0-1-1 0,9-1-2 0,7-2-9 16,7-3-2-16,4-2 5 0,4-3-10 15,6-4-2-15,2-4 4 0,3 4-8 16,1 3 4-16,-2 2 7 0,-3 5 5 15,-5 0 5-15,-4 3 7 0,-7 2 1 16,3 0 2-16,-6-2 8 0,-3-2 1 0,-1 1 3 16,-3 0-1-16,-4-1 6 0,-1 0 0 15,-1-1-8-15,0 0-3 0,2-1 1 16,3-2-7-16,-5 1-2 15,2-2 0-15,0-1 2 0,1 3 3 0,-3-2-5 16,0 4 4-16,0 5 0 0,-2 3 1 16,1 8 3-16,-5 4 2 0,0 5-2 15,0 2-3-15,0 1-3 0,0 0-4 16,0 0-3-16,-9 10 1 0,-1 7 0 15,-2 6 3-15,-3 3-1 0,1 7 0 0,-3 4 1 16,1 8 0-16,-3 6 1 0,-2 4-1 16,1 5 0-16,-1 2 0 0,0 4 1 15,1-1-1-15,1 1 0 0,-2-5 0 16,5-4 0-16,3-4 1 0,3-6-2 15,2-3 1-15,4-3 0 0,-1-5 0 16,5-5 0-16,0-5 0 0,0-7 1 16,0-4-1-16,0-5 1 0,0-4 0 15,0-6 2-15,0 0 0 0,0 0 8 16,0-11 2-16,0-3-7 0,0-4 0 0,0-7-7 15,13-5 0-15,3-6 3 0,7-1-4 16,2-2-1-16,2 0 2 0,4-2-1 16,0 2-1-16,4 2-1 0,-4 4-4 15,2 9 6-15,-6 4-3 0,0 8 2 16,0 7-10-16,-3 4-12 0,-1 1-16 15,-6 2-39-15,-5 5-103 0</inkml:trace>
  <inkml:trace contextRef="#ctx0" brushRef="#br0" timeOffset="-162087.45">12022 7962 49 0,'0'-3'41'15,"0"1"-34"-15,0 0 14 0,0 0 5 16,0 0-5-16,0 2-2 0,0-2 5 16,0 2 0-16,0-1-1 0,0 0-11 15,0-1 0-15,0 1 1 0,-2-1 2 0,0 0-1 16,-2 2 3-16,4-2-2 15,-4 1-2-15,0 1-1 0,0 0-3 16,0 0 0-16,2 0-3 0,-5 0 0 16,1 1-2-16,0 5-2 0,-4 0 4 0,1 2-3 15,-3 2 1-15,2-1 3 0,-7 2-1 16,5 1 1-16,-3 3-4 0,-6 2-1 15,1 3 1-15,-3-2-1 0,0 1 0 16,1-1 1-16,-5 3-3 0,0 0 0 16,0 1 1-16,0 0 1 0,0-1-1 0,0 3-1 15,-2 3 0-15,3-2 2 0,-5 1-2 16,2 0 0-16,-2-1-2 15,0 1 4-15,2-1-2 0,0-3 1 16,-4 1-1-16,4 0 2 0,-2-2-1 0,2 1-1 16,-2 2 0-16,4-2 1 0,0 1-1 15,-2 1 0-15,0 2 0 0,2 0 1 16,-2 7-1-16,-14 9-1 0,-9-1 4 15,-4 0 1-15,3-2 0 0,11-7-1 16,1 3-2-16,-5 1 4 0,-7 4 1 0,-7 0 0 16,2 0 7-16,2-2-3 0,2 1-5 15,5-2-2-15,-1-1 2 0,5 0 0 16,5 0 0-16,3-1 2 15,6 2-6-15,-4-2 1 0,6 2-2 16,-2 2 11-16,2-3-15 0,-2 0 3 0,-2-1 0 16,0-1 0-16,-2 2 1 0,-2-2 2 15,-1 2-2-15,-3-3-1 0,0-2 3 16,4 2 0-16,-3-4-2 0,3 1-1 15,0 2 3-15,0-3-3 0,4-1 1 16,-1-2 2-16,1 1-4 0,7 0 4 0,-3-2-3 16,0 1 1-16,4 1 1 0,6-5 0 15,3-1-1-15,1-2-1 0,3-1 1 16,-1-1 1-16,3 1-1 15,-2-2-1-15,-1-1 2 0,3-1 0 0,2-2-2 16,1 0 0-16,3-5 2 0,-2-2 1 16,6-4-2-16,-4 0-1 0,4 1 2 15,-2 0 1-15,0-1-2 0,2 0 0 16,0-1 1-16,0 0 2 0,0 0-2 15,0 0-1-15,0 0 2 0,0 0-2 0,0 0 0 16,0 0-1-16,0 0 2 0,0-1-6 16,0-3-8-16,4 1-7 0,2-2-13 15,2-2-30-15,-1-6-81 0</inkml:trace>
  <inkml:trace contextRef="#ctx0" brushRef="#br0" timeOffset="-161392.4">9236 10019 29 0,'0'0'154'0,"0"0"-113"0,0 0-9 16,0 0 14-16,0-1-5 0,0-2-9 15,0 2-3-15,0-2-4 0,0 2-6 0,0 0 0 16,0 1-1-16,0 0-3 15,0 0-1-15,0 0 0 0,0 0-4 16,0 0-4-16,-4 0-5 0,-5 10 1 16,-1 4 0-16,-2 6 0 0,-3 3 0 0,1 4 2 15,-3 4-2-15,1 3-2 0,-7 3 4 16,4 2 10-16,-1-1-1 0,1-2-8 15,7-1-3-15,1-3-2 0,5-3 5 16,6-6-4-16,0-6 1 0,0-1-1 16,15-4-1-16,-1-6 0 0,9 0 3 0,2-5 1 15,4-1-3-15,6 0 1 0,2-5-1 16,0-2 0-16,7-2-1 15,-5 1 0-15,4 0 2 0,-3-1-1 16,-1 2-6-16,-4 2-9 0,-4 1-9 0,-2-1-12 16,-2 3-16-16,0 1 0 0,-3-5-108 15,-7 2-64-15</inkml:trace>
  <inkml:trace contextRef="#ctx0" brushRef="#br0" timeOffset="-154951.03">3859 15239 34 0,'0'0'16'0,"0"0"-15"0,0 0 7 15,0 0 8-15,0 0-1 0,0 0 12 16,0 0 7-16,0 0-1 0,0 0-4 0,0 0 3 15,0 0-13-15,0 0-4 0,0 0 3 16,0 0-4-16,-2-1-1 16,0 1-4-16,2 0 0 0,-2-1-2 15,2 0 4-15,0 0 2 0,0 0-4 0,0-1 0 16,-2 2-4-16,0-1 1 0,2 0-3 15,0 0 0-15,-2 1 4 0,0-1-2 16,0 0 2-16,2 0 0 0,0 1 1 16,0-1-4-16,0 1 0 0,-2 0 1 15,2 0 2-15,0 0-6 0,0 0 1 0,0 0-2 16,0 0 2-16,0 0-1 0,0 0-1 15,0 0-1-15,0 0 2 0,0 0-3 16,0 0 4-16,4 0 3 16,0 0 2-16,6 0-2 0,-1 0-2 15,5 0 1-15,-4 0-4 0,3 0 3 0,-1 0-3 16,-1 0 1-16,1 0 0 0,0 0 1 15,1 0-4-15,-1 0 4 0,1 0-1 16,1 0-1-16,0 0 0 0,-1 0 0 16,3 0 0-16,-1 0 0 0,-3 0 0 15,5 0 0-15,-5 0 1 0,3 3 0 0,1-1-2 16,-1 2 1-16,-1-3 1 0,1 2 0 15,-1-1-1-15,3 1-1 0,-3 0 2 16,-1-1 0-16,-1 1-1 16,-4 0-1-16,0 0 2 0,3-1 0 0,-1 1-2 15,0-2 1-15,1 0 1 0,-1 1 0 16,3-1-2-16,-3 0 1 0,0 1 1 15,3 0-1-15,-1-1 0 0,-2 0-1 16,5 1 2-16,-1-1 0 0,-1-1-2 16,3 1 1-16,-3 0 0 0,1 0 1 0,-1 0-1 15,-1-1-1-15,-2 0 2 0,1 1-1 16,-1-1 0-16,-2 1 0 0,0-1 0 15,1 0-1-15,-5 2 2 0,0-1-1 16,2 0 0-16,-2 3 0 0,3-3 0 16,1 1-1-16,0 0 1 0,4-2 1 15,-1 2-2-15,1 0 2 0,3 0-2 16,-3 1 2-16,5-2-2 0,-3 1 1 15,3-2 1-15,-7 0-1 0,2 0 0 16,-1 0-1-16,-1 0 3 0,2 0-3 0,1 0 1 16,-3 0-1-16,-2 0 3 0,-1 2-2 15,-1-2-1-15,4 0 0 0,1 0 3 16,-1 0-2-16,2 0-1 0,1 0 1 15,-1 0 1-15,3 0-1 0,-5 0-1 16,2 0 0-16,-1 0 3 0,-3 0-3 16,2 0 0-16,-2 0 1 0,3 0 1 15,-1 0-1-15,0 0-1 0,1 0 2 16,-1 0-1-16,-2 0 0 0,3 0-1 15,1 0 2-15,-1 1 0 0,1-1-1 0,-2 0-2 16,1 0 2-16,1 2 1 0,-2-1-1 16,3 0-2-16,-5-1 2 0,2 0-1 15,1 1-2-15,-3 1 2 0,2 0 1 16,1-2 1-16,-1 1-1 0,-2 0-1 15,0-1 1-15,-1 1 1 0,3-1-1 0,-2 0-1 16,3 0 2-16,1 0 0 16,-4 0-1-16,3 0-1 0,-1 0 1 15,2 0 2-15,-1 0-3 0,-3 0 0 16,2 0 2-16,-1 0-1 0,-3 0 1 15,4 0-2-15,-4 0 0 0,5 0 4 0,-3 0-4 16,0 0 0-16,5 0 2 0,-3 0 0 16,-2 0-1-16,3 0-1 0,-3 1 1 15,2 0 1-15,3-1-1 0,-3 1 2 16,2-1-3-16,-6 0 2 0,5 0 0 15,-3 0-3-15,0 0 3 0,3 0 0 0,-5 0-1 16,0 0-1-16,4 0 2 16,1 0-2-16,3-1 4 0,-1 0-1 15,-5 1-3-15,0-1 3 0,0-1-1 16,3 1-3-16,5 0 2 0,-1 1 2 0,-5-1-2 15,3 1-2-15,-5 0 3 0,2 0 0 16,3 0-1-16,-3 0 0 0,-2 0 0 16,-2 0-1-16,-2 0 2 0,3 0-2 15,1 0 2-15,4 0-1 0,1 0 0 16,1 0 0-16,-3 0 1 0,-1 0-1 0,-2 0 1 15,7 0-2-15,5 0 1 0,-1 0 4 16,-3 0 4-16,-5 0-11 16,-5 0 6-16,2 0-3 0,5 0 2 15,1 0-4-15,-4 0 9 0,1 0-7 0,-5 0-1 16,2 0 2-16,9 0 0 0,3 0 2 15,-1 0 18-15,-7 0-22 0,-5 0 1 16,-5 0 2-16,10 0 0 0,7 0-5 16,-1-1 4-16,-1 1 3 0,-9-1-6 15,-6 1 2-15,0 0 1 0,2 0 0 0,3 0-1 16,-3 0 0-16,0 0 1 0,0 0-1 15,0 0 1-15,2 0 0 0,3-1 0 16,3 0 0-16,9-3-1 16,-3 3 3-16,-3-1 6 0,-5 1-9 0,-2 0 2 15,1 1-2-15,13 0 0 0,1-3 1 16,-6 3 0-16,-3 0-5 0,-12 0 4 15,2 0 3-15,9 0-3 0,7 0-1 16,3 0 3-16,-10 0-2 0,-3 0 0 16,-6 0-1-16,4 0 2 0,11 0 1 0,4 0-2 15,-7 0 11-15,-6 0-14 0,-3 0 6 16,-3 0-2-16,14 0-2 0,5-1 2 15,-6-1 8-15,-1 0-11 0,-10 2 2 16,-1 0 4-16,3-1-3 0,4-1-1 16,7-1-1-16,-1 2 2 0,-7 0 1 15,-3 1-5-15,-6-2 4 0,0 2 0 16,6 0 0-16,-1 0-2 0,-1 0 0 15,-2 0 1-15,2 0 1 0,0 0 0 16,-1 0-1-16,3 0 1 0,10 0 0 16,3 0-1-16,-2 0 1 0,5 0-1 0,-5-1 1 15,-2 1 1-15,-3-1-3 0,-4 0 1 16,-3-1 2-16,-1 2-1 0,8-1-2 15,-1 0 1-15,1 1 3 0,-6-1-5 16,1-1 2-16,-5 2 2 0,6 0-1 16,9-1-2-16,-1-1 0 0,-1 1 3 15,-7 0-2-15,-4 1-1 0,-3 0 1 16,5 0 1-16,-2 0-3 0,2 0 2 15,5 0 0-15,-1 0 0 0,0 0 2 16,-1 0-4-16,-5 0 3 0,4 0 0 0,-1 0 0 16,11 0-2-16,1 0 1 0,-4 0 1 15,-7 0-2-15,-2 0 1 0,-6 0 0 16,4 0 1-16,11 0-1 0,-3 0-1 15,-1 0 2-15,-1 0-3 0,-8 0 3 16,-2 0-1-16,5 0 0 0,-5 0 0 16,2 0 1-16,-4 0-2 0,0 0 1 15,0 0 1-15,2 0 2 0,-2 0-3 16,0 0 0-16,0 0 1 0,0 0 3 15,0 0-1-15,0 0-2 0,2 0 1 0,-2 0-1 16,0 0-1-16,0 0 0 0,0 0 1 16,0 0 0-16,0 0-1 0,0 0 2 15,2 0 1-15,0 0-1 0,-2 0 0 16,0 0-2-16,0 0 3 0,0 0-2 15,0 0-1-15,0 0-20 0,0 0-44 0,-8-3-81 16</inkml:trace>
  <inkml:trace contextRef="#ctx0" brushRef="#br0" timeOffset="-153597.95">3694 15730 74 0,'0'0'16'0,"0"1"-9"0,0-1 13 0,0 1 14 15,0-1-4-15,0 0-3 16,2 0 6-16,-2 0 2 0,0 0 0 15,0 0 1-15,0 0-2 0,0 0-6 16,0 0-10-16,0-2-3 0,0 2 1 0,0-1-3 16,0 0 3-16,0-2-6 0,0 0-1 15,0 0-3-15,2 0-1 0,4-3-4 16,5-3 0-16,3 0 1 0,5-5 3 15,5-2-3-15,5-2 0 0,2-6 0 16,7-3-1-16,1-2 1 0,0-3 1 0,5 1 0 16,-5 2 8-16,4 1-2 0,-8 4-5 15,-1 2-1-15,-8 6 1 16,-3 4 0-16,-10 4-4 0,-5 4 1 15,-6 0 0-15,0 4 0 0,0 0 0 0,-2 0 0 16,0 0 1-16,0 0-1 0,0 0-4 16,-4 4-2-16,-4 3 0 0,1 2-8 15,-1 2-11-15,2 0-10 0,0 1-15 16,0-2-23-16,-1 0-52 0,-3-2-82 15</inkml:trace>
  <inkml:trace contextRef="#ctx0" brushRef="#br0" timeOffset="-153034.92">3741 16090 10 0,'3'0'122'0,"-3"0"-83"0,2 0 0 16,-2 0 11-16,0 0-4 0,0 0-9 0,0 0-5 15,0 0-6-15,2 0-1 0,-2 0-8 16,0 0-4-16,2 0-2 0,-2-2 6 16,2-2-2-16,2-3-9 0,6-2 2 15,5-3 1-15,5-2 4 0,7-4-2 16,8-8-6-16,9-3 2 0,8-7 0 15,5-4-1-15,10-4 0 0,1-3-3 16,0 3 0-16,2 0 3 0,-8 6-3 16,-4 4 3-16,-6 5-7 0,-11 4 3 15,-6 3-1-15,-4 3 1 0,-6 1-1 0,-4 2-1 16,-3 5 0-16,-5 0 2 0,-1 4-1 15,-6 2-2-15,-6 1 2 0,2 4 2 16,1-1-3-16,-3 1-1 0,0-1-4 16,0 1 2-16,0 0 0 0,0 0-8 15,0 0 0-15,0 0-1 0,0 0-1 16,0 3 0-16,-5 2-3 0,1 1-4 15,-2 1-18-15,0 2-23 0,-7-2-55 16,-1-1-66-16</inkml:trace>
  <inkml:trace contextRef="#ctx0" brushRef="#br0" timeOffset="-152542.89">3994 16446 157 0,'0'0'37'0,"0"0"-11"15,0 0 14-15,0-3-3 0,0 2-13 16,0-1-4-16,0-1 2 0,0 0 3 15,0-1 0-15,0-1-4 0,0-1 0 16,2-3-7-16,6-3 0 0,11-6-1 0,1-6 2 16,11-4-5-16,11-8-1 0,11-7-5 15,14-8 0-15,5-9-3 0,13-4 0 16,-1-2 1-16,11 3-1 0,-10 6 1 15,-8 9 10-15,-11 7-8 0,-12 6-1 16,-9 3-2-16,-4 5 0 0,-8 2 1 0,-4 3 0 16,-4 3-1-16,-6 3-1 15,-5 3-1-15,-3 2 2 0,-7 3-2 16,0 4 3-16,-2 4-1 0,-2 0 0 15,0 0-3-15,-2 0-12 0,-6 0-4 0,-1 5-3 16,1 4-5-16,2 0-18 0,-4 2-23 16,1-3-45-16,-3-1-57 0</inkml:trace>
  <inkml:trace contextRef="#ctx0" brushRef="#br0" timeOffset="-151933.86">4174 16928 85 0,'0'0'115'15,"0"0"-89"-15,0 1 5 0,0-1-1 0,0 0 4 16,0 0-2-16,0 0-4 0,0 0-7 15,2 0-3-15,-2 0-5 0,0 0-2 16,0 0 4-16,0 0-1 0,2 0-2 16,2-4-2-16,0-2-5 15,4-3 2-15,7-4-1 0,5-6 0 0,9-10-2 16,11-8-1-16,7-9-11 0,9-6 16 15,8-5-4-15,8-10-2 0,15-8-2 16,4-8 12-16,6-4-10 0,2-1 2 16,1 2 2-16,1 7 3 0,-4 7 9 15,-10 9-7-15,-6 9 0 0,-13 10 0 0,-10 3 0 16,-13 6-7-16,-6 7 0 0,-10 2 7 15,-4 2-10-15,-4 4 1 0,-9 3-1 16,1 3 0-16,-9 7 2 0,-2 1-1 16,-2 3 0-16,0 3 1 0,0 0 0 15,-2 0-4-15,-6 10-2 0,-5 2 0 16,-1 3-3-16,1 2-4 0,-1 2-9 15,-1 0-15-15,1 0-8 0,1 3-20 16,-3-2-30-16,-3-3-98 0</inkml:trace>
  <inkml:trace contextRef="#ctx0" brushRef="#br0" timeOffset="-151430.83">4659 17139 2 0,'2'0'6'0,"0"0"177"0,-2-5-156 0,0 3-7 16,0 0 17-16,0 1 0 15,0 0-8-15,0 0-4 0,0-1-4 16,0 0-6-16,0 2 4 0,0 0 2 15,0 0-4-15,0-1 0 0,0-1-2 0,5-3-6 16,5-5-2-16,6-5 3 0,7-5 3 16,8-5-4-16,11-7-3 0,9-6-6 15,9-12 5-15,12-8-2 0,9-15 1 16,6-9-2-16,4-7 1 0,6-3 7 15,6 3-7-15,-3 0 2 0,-3 10 9 0,-12 7-6 16,-11 8 0-16,-10 7-1 0,-8 5 0 16,-4 5 0-16,-9 4-3 15,-6 4 0-15,-8 7-2 0,-6 3 3 16,-3 3-3-16,-9 6-1 0,-3 5-2 15,0 5 4-15,-8 6-1 0,0 3-1 0,0 1 0 16,0 0 0-16,-4 5-4 0,-10 12-5 16,3 4-8-16,-3 1-10 0,4 1-15 15,-3-1-26-15,1-2-40 0,-1-3-83 16</inkml:trace>
  <inkml:trace contextRef="#ctx0" brushRef="#br0" timeOffset="-150917.8">5385 17079 35 0,'-2'3'-21'0,"0"-3"179"16,2 0-101-16,0 0-24 0,-2 0 21 16,2 0-7-16,0 0-7 0,0 0-5 15,0-4-14-15,8-5-8 0,4-2 3 0,7-4 0 16,4-5-2-16,12-4 3 0,6-7-1 15,7-7 2-15,10-11-3 0,2-11-1 16,8-12-2-16,8-8-12 0,9-3 11 16,4 2-2-16,2 1-6 0,-2 9 0 15,-7 6 5-15,-9 8-7 0,-11 11 1 16,-11 6-1-16,-9 7 5 0,-7 4-4 15,-4 0 3-15,-4 7-1 0,-4 1 2 16,-5 3-3-16,-1 3-3 0,-5 0 4 16,3 2-2-16,-3 3-2 0,0 2 0 0,-3 4 0 15,-3 1 0-15,-6 3-2 0,0 0 1 16,0 4-3-16,-4 9-13 0,-7-1-17 15,-1 5-8-15,-5 2-6 0,-1-2-37 16,-5 1-75-16,-4-2-119 0</inkml:trace>
  <inkml:trace contextRef="#ctx0" brushRef="#br0" timeOffset="-150429.78">5947 17154 8 0,'-2'7'14'0,"-2"-3"96"16,4-1-27-16,-4-1-58 0,2-2 16 15,2 1-1-15,-2-1-5 0,2 0-10 16,0 0-1-16,8-6 0 0,6-7-13 16,5-5 9-16,8-4-1 0,2-4-5 15,10-7 7-15,4-4-1 0,3-2-5 16,10-6-1-16,4-5-4 0,2-2 0 15,6-2 7-15,-4 2-21 0,2 5 23 0,-6 3-13 16,-6 7 2-16,-5 2-3 0,-5 2-4 16,-7 5 2-16,0-1 0 0,-4 5 0 15,-2 2 4-15,-6 4-6 0,-4 4 1 16,-7 5 0-16,-5 1-1 0,-3 5 0 15,-6 0-1-15,0 2-1 0,0 1-6 16,0 0-5-16,-6 1-8 0,-7 10-10 0,-1 4-1 16,-3 3-23-16,1 0-41 15,-5-2-108-15</inkml:trace>
  <inkml:trace contextRef="#ctx0" brushRef="#br0" timeOffset="-150096.75">6487 17206 49 0,'0'0'330'16,"0"0"-304"-16,8 0-17 0,6-11 24 15,5-4 15-15,8-6-12 0,8-4-15 16,8-4-1-16,7-4 3 0,4-2-8 0,2 2 20 15,4 1-26-15,-1 2-6 0,1 2 0 16,0-2 0-16,-2 6-3 0,-4 2 2 16,-9 3-2-16,-3 5-1 15,-5 3-22-15,0 0-4 0,-4 4-4 0,-2 2-10 16,-4-6-160-16</inkml:trace>
  <inkml:trace contextRef="#ctx0" brushRef="#br0" timeOffset="-149045.72">8624 16102 64 0,'2'0'156'0,"0"0"-111"16,0-1 4-16,2-2 5 0,-4-2-7 15,0 0-12-15,2 0-7 0,-2-2-3 16,0 0-2-16,0 3-6 0,0-3 1 16,0 1-1-16,0-1 0 0,0 2-5 15,-2-1 3-15,-8 2-7 0,4 0-2 16,-5 0 1-16,1 1-4 0,-2 2-2 0,-1 0 3 15,-3 1-1-15,-1 0-1 0,-1 5 2 16,-3 4-3-16,-2 2 3 0,1 2-1 16,1 3 1-16,0 1 1 0,3 4-3 15,3 1 0-15,3 2 1 0,10 1-1 16,2 1-3-16,0 0 1 0,6-1 1 0,8-3-1 15,9-2 0-15,4-4-1 0,4-4 2 16,4-3-1-16,2-6 0 16,3-3 0-16,3 0-1 0,-4-11 1 15,3-4 0-15,-5-2 0 0,0-5 2 0,-8-1-1 16,-4 2 0-16,-7 0 3 0,-5 1 0 15,-9 0 4-15,-4-2-2 0,0 1 0 16,-6 0 1-16,-5 0-7 0,-7-1 3 16,-1 2-2-16,1 0 0 0,-3 3-1 15,4 4 0-15,5 4 0 0,2 5 0 0,3 4 0 16,5 0-3-16,2 3-13 0,0 12-9 15,0 2-11-15,7-1-17 16,1-2-23-16,2-5-83 0,0-2-186 16</inkml:trace>
  <inkml:trace contextRef="#ctx0" brushRef="#br0" timeOffset="-148664.68">9350 15706 123 0,'4'0'219'0,"-4"-1"-172"15,0 1-23-15,0 0 19 0,0 2 11 16,-2 10-9-16,-7 4-16 0,-3 8-6 15,-7 6 0-15,3 7 2 0,-7 4-8 16,-2 6-3-16,-2 5-2 0,-2 3 0 16,-2 3-3-16,-2 0-4 0,-4 3-2 0,2 2 0 15,0 0-1-15,6-3-1 0,2-3 2 16,4-5-3-16,5-6 2 0,-1-3-4 15,9-7 5-15,-1-1-2 16,3-5 0-16,2-5-2 0,2-6 2 0,4-8 0 16,0-6-3-16,0-3-3 0,6-2-8 15,-2 0 3-15,4 0-3 0,5-6-5 16,-1-5-5-16,3-2-10 0,-1-2-9 15,5-3-10-15,-3-4-33 0,3-4-87 16,0-3-102-16</inkml:trace>
  <inkml:trace contextRef="#ctx0" brushRef="#br0" timeOffset="-148189.65">9660 16074 250 0,'4'-11'120'0,"-4"2"-81"0,0 0 0 16,-4 0 1-16,-7 2 1 0,-1 0-11 15,-7 3-10-15,-1 3 0 0,-7 1 4 16,0 0-7-16,-4 3 0 0,2 7-2 16,-4 2 6-16,4 1-3 0,2 6-7 15,4-3-1-15,9 4-3 0,4 1-3 16,10-3-4-16,0 2 0 0,4-2 0 0,12 3 0 15,5-2 0-15,4 1 0 0,4 0-1 16,-3-2-1-16,8 0-3 0,-8-3 5 16,3 3-4-16,-4-3 3 0,0-1 0 15,-4 1 0-15,-5-3 1 0,-3 0 0 16,-3-4 0-16,-4-2-1 0,-6-1 2 15,0-1 1-15,-4 0 0 0,-6 0-1 16,-1 0 2-16,-3-1-3 0,-3-3 2 16,-1 0-1-16,-1 2 1 0,-6-2 0 15,0 3-1-15,1 0-1 0,1-1 0 16,-2 2 2-16,0 2-2 0,1 1-2 0,1 3-1 15,2 0-14-15,7 4-22 0,1 0-29 16,-1-3-52-16,1 1-261 0</inkml:trace>
  <inkml:trace contextRef="#ctx0" brushRef="#br0" timeOffset="-146305.54">6712 15993 7 0,'2'0'4'0,"-2"0"4"0,0 0 1 0,0 0 83 16,0-2-67-16,0-2-5 0,-4 4 5 16,2-2 7-16,0 0-7 0,2 2 2 15,-2-1 0-15,0-1 0 0,-3 1-5 16,3-1 1-16,-4 1-9 0,4 1 0 15,-4-2-1-15,4 2 2 0,-2-1-6 0,2 1 0 16,0 0-1-16,0-1 5 0,-1 1-5 16,1-3 0-16,2 3 1 0,0-3-1 15,0-3 1-15,0 0-4 0,2-3 0 16,7-3 1-16,5-4-1 0,3-2 1 15,5-6 0-15,5-2-2 0,4-4 2 16,4-5-1-16,3 3-1 0,-1-4-1 16,-2 1-2-16,-4 3-1 0,-8 5 1 15,-9 7 1-15,-3 6-1 0,-5 4 0 16,-6 4 0-16,0 2-2 0,0 2 3 15,0 1-4-15,-4 1-1 0,0 0-7 0,-5 0-6 16,5 0-14-16,-2 4-15 0,-2 5-35 16,-9-5-67-16</inkml:trace>
  <inkml:trace contextRef="#ctx0" brushRef="#br0" timeOffset="-145581.5">6158 15766 2 0,'0'-1'75'0,"0"0"6"15,-2 0-54-15,2-2 10 0,0 2 3 16,-4-3-10-16,4 1-5 0,-2-2-3 15,0-1-4-15,2 0 2 0,0 1 4 16,0-2-6-16,0-2 3 0,0-1-5 16,2-5-3-16,12-2-1 0,7-5-1 0,6-3 3 15,4-5-1-15,6-5-6 0,6-1 0 16,3-1 1-16,-3 3-5 15,-1 1-1-15,-7 4-1 0,-6 5 2 16,-5 3-2-16,-7 7-1 0,-7 4-4 0,-3 5-4 16,-5 3-11-16,0 2-14 0,2 0-21 15,-2 0-25-15,0 1-44 0,-2 5-70 16</inkml:trace>
  <inkml:trace contextRef="#ctx0" brushRef="#br0" timeOffset="-144816.45">7034 16389 66 0,'-4'4'26'0,"-2"-1"-11"0,0 0 7 16,2 2-6-16,-2-4 4 0,-3 2 11 15,5 0 5-15,-2 1-4 0,-2-1-4 0,1 0-4 16,3-1 0-16,0 0-3 0,2 0-8 15,0-1 1-15,-2-1 4 0,2 0-1 16,2 0 2-16,0 0 2 0,0 0-3 16,0-1-6-16,4-9-6 0,8-3 3 15,7-3 4-15,2-3 0 0,3-3-2 0,5 0-3 16,0-2 0-16,0 0-5 15,2 0-2-15,-2 1 0 0,-2 2 0 16,0 1-2-16,-6 1-9 0,-3 4-12 16,1 2-20-16,-7 2-46 0,-6-1-116 0</inkml:trace>
  <inkml:trace contextRef="#ctx0" brushRef="#br0" timeOffset="-120565.08">15679 10928 23 0,'0'0'155'0,"0"0"-87"16,0-1-22-16,0-1-2 0,0-1 0 15,0 2-13-15,0 0-10 0,0-1-5 16,0 1 3-16,0 0 7 0,0-2 0 16,0 2-2-16,0-2-6 0,0 1-6 0,0-3-1 15,0 2 1-15,0 1-4 0,-2-2 0 16,0 2-3-16,2 0-1 0,-4 1 2 15,4 1-4-15,-2 0 0 0,0 0 2 16,0 0-4-16,2 0 1 0,-2 0-1 16,2 0 1-16,0 0 1 0,-2 0-1 15,-1 0 0-15,3 0 1 0,-2 0 1 16,0 0-1-16,2 0-3 0,0 0 7 15,0 0-3-15,0 0 1 0,0 0-3 16,0 0 0-16,0 0 2 0,-2 0-2 0,0 0-1 16,2 0 1-16,-2 2-1 0,-2 6 0 15,-4 3 0-15,-1 4 1 0,-1 6-1 16,-2 5 0-16,-1 4 0 0,-1 2 1 15,1 3 1-15,1 5-3 0,2 1 1 16,-5 4 2-16,3 1-2 0,-1-2 2 16,3-1 1-16,0-9-1 0,-1-1 1 15,1-5 0-15,2-6-3 0,0-2 2 16,3-6-1-16,3-5-1 0,2-4 1 15,0-2-1-15,0-3 1 0,0 0-1 16,2-9 4-16,9-10 1 0,-1-5-5 0,0-2 3 16,7-6 1-16,-3-5 1 0,3-5-2 15,6-7-1-15,-5-2-1 0,11-5 0 16,4-4-1-16,5-1-1 0,1 0 1 15,4 3 0-15,1 4 1 0,-3 10-2 16,0 8 0-16,-6 7 2 0,3 8-1 16,-5 5-1-16,0 5 0 0,-2 8 2 15,-6 3-1-15,-7 0-2 0,-5 12 0 16,-7 6 3-16,2 3-1 0,-8 3 0 15,0 2 0-15,0 1 2 0,-6 0-1 0,-4 1-1 16,-7 0-1-16,-2 0 3 0,-5 0-3 16,-7 1-2-16,2-2 1 0,-2 0 2 15,4-3-1-15,2-5-6 0,2-3-1 16,5-2-2-16,1-6-3 0,9-1-4 15,2-5-4-15,6-1-1 0,0-1-5 16,0 0 1-16,6 0 11 0,4-5 6 16,-2 0 0-16,3 5-4 0,-3 0 7 15,-2 0 6-15,0 12-2 0,1 7 3 16,-1 0 0-16,2 4 2 0,2 1 20 0,1 0-10 15,1-1-6-15,-2 1 12 0,3-1-1 16,-1-3-11-16,-1-2-6 0,1-5-2 16,-2-5 3-16,3 0-4 0,3-4-6 15,-1 0-9-15,3-3-13 0,-1-1-28 16,-5 0-80-16,5-7-156 0</inkml:trace>
  <inkml:trace contextRef="#ctx0" brushRef="#br0" timeOffset="-119560.02">16212 11400 15 0,'9'-8'262'0,"1"-6"-219"15,2-4 12-15,1-5 8 0,8-4-28 0,-1-5-7 16,3-2-3-16,4-3-5 0,0 0-7 15,2-1-2-15,-7-1-4 16,-1-1 0-16,-4-2 1 0,-1 1-4 16,-1 1 3-16,-3 3 0 0,-4 6-1 0,-2 6-1 15,-4 6 5-15,-2 6 6 0,3 3-3 16,-3 3-5-16,0 2-1 0,0 4 3 15,0 1-2-15,0 0-7 0,0 0-1 16,0 0-1-16,0 2 3 0,0 8-2 16,0 2-1-16,-3 1 3 0,1 0 0 15,0 2-2-15,0 0 0 0,0 0 1 0,2 0-3 16,0-1 2-16,0-1 0 0,-2 0 1 15,0-1 0-15,0 3-1 16,2 1 0-16,-2 3 2 0,-2 2 1 16,0 1-3-16,0 1 0 0,1-4 1 0,1 3-1 15,2-3 0-15,-2 0 0 0,2 1 1 16,0 0 0-16,0-1-2 0,0 5 1 15,0 0 1-15,0 1 0 0,0-1 0 16,0 2-2-16,0-5 3 0,-2-2-3 16,-4-2-1-16,-2-5 1 0,4-3 2 0,-3-3 0 15,1-2-1-15,-2-3 2 0,0-1-2 16,-3 0 1-16,-1 0-1 0,0-5 0 15,3-6 2-15,-3-3 0 16,6-4-2-16,-3-3 1 0,5-5 0 0,4-5-1 16,0-1 0-16,4-2-1 0,11-1 2 15,-1 0-2-15,7 2 0 0,4 7-1 16,0 4 2-16,4 8 0 0,-3 3-2 15,8 4 1-15,-1 2 1 0,2 2 0 16,2 0 1-16,2 1-3 0,-2 2 3 0,5 0 0 16,-9 0-2-16,-4 0 0 0,-6 7 2 15,-9 1-1-15,-2 0-1 0,-7 0 1 16,-3 0 1-16,-2 0 0 0,0 1-2 15,0 2 1-15,0 1 0 0,-2 1 1 16,-7 0-1-16,7-3 0 0,-4 3 0 16,2-3 1-16,-2 2-1 0,2 0 0 15,-3-2 4-15,7-1-2 0,0-4-2 16,0-3 0-16,0-1 0 0,9-1 1 15,5 0-1-15,7-9 1 0,6-6 1 0,2-2-1 16,2-3-2-16,4-3 0 0,2 1-1 16,-2-1 1-16,-2-2-5 0,-4 4-2 15,-2 3 1-15,-8 4-2 0,-7 7 1 16,-4 4 3-16,-6 3 3 0,-2 0 0 15,0 3-1-15,-6 7 3 0,-2 3 2 16,0-1-2-16,1 1 0 0,5 0-1 16,2-1 1-16,0-2 0 0,0-2-1 15,13-5 0-15,5-3 3 0,7 0-2 16,4-2-1-16,2-8 2 0,2-2 0 15,2-2-3-15,0 2 1 0,-2-1 1 0,-6 3 0 16,-2 2 0-16,-6 4 0 0,-5 1-1 16,-3 3 1-16,-7 0 0 0,-4 4-3 15,0 6 4-15,-2 3 3 0,-11 6-1 16,1 2-2-16,-3 2 8 0,-1 6-4 15,6-2 2-15,-3 1-3 0,3 3 3 16,6-5-3-16,2-1-4 0,2 3-1 16,8-5-8-16,6-1 0 0,9-3-32 15,4-5-49-15,8-6-11 0,6-8-191 16</inkml:trace>
  <inkml:trace contextRef="#ctx0" brushRef="#br0" timeOffset="-118442.95">18445 11310 109 0,'-10'1'254'0,"5"-1"-223"0,5 0 11 15,0 0 17-15,3 0-26 16,15 0-15-16,11-2 6 0,10-6-4 16,9 0-8-16,1-1-4 0,3 2-6 15,-2 0 2-15,1 4-3 0,-1 1-2 0,-7 2-3 16,-1 0-20-16,-5 1-35 0,-8 3-47 15,-10 2-156-15</inkml:trace>
  <inkml:trace contextRef="#ctx0" brushRef="#br0" timeOffset="-117715.9">19838 11004 288 0,'0'0'73'16,"0"0"-40"-16,0 5-8 0,-4 11 7 0,0 7-11 16,-4 7-6-16,1 4-6 0,-3 4 36 15,2 3-37-15,0-1-4 0,-1-1 1 16,1-2-2-16,0-7 1 0,2-5 1 15,-1-7 0-15,3-8-1 0,2-4-1 16,0-6-1-16,0 0 9 0,2-1 15 0,-2-12-16 16,2-10-1-16,0-9-1 0,0-7 0 15,4-8-4-15,6-3 4 0,3-5-3 16,1-4-5-16,1-4 3 0,3-4 0 15,3-4-3-15,0-3 0 0,1 0-1 16,5-4 2-16,6 6-2 0,3 10-1 16,-1 16 0-16,-2 16 2 0,-4 18-1 15,-2 12 1-15,-5 0-2 0,-5 13 2 16,-1 11-1-16,-7 6-1 0,-5 7 2 15,-4 3 1-15,0 4 0 0,-9 4-2 0,-5-1 1 16,-7-1 2-16,-3-2 0 0,-5-2-2 16,-2-2-1-16,-2-2 3 0,2-5 0 15,4-5 0-15,10-7-1 0,3-6-1 16,10-5 0-16,1-5-1 0,3 1-5 15,0-2-14-15,5-2-19 0,11-2-15 16,3 0-25-16,3 0-91 0,-3-6-140 16</inkml:trace>
  <inkml:trace contextRef="#ctx0" brushRef="#br0" timeOffset="-116716.84">20355 11046 328 0,'-17'5'26'0,"3"6"17"0,-1 0 7 15,5 1-13-15,0 1-8 0,6 1-14 16,2 1-9-16,2 4-1 0,-2 5-1 16,-3 2-3-16,5 0 5 0,-4-3-5 15,4-3 1-15,-4-2 3 0,4-3-4 16,0-4-2-16,0-5 2 0,0-3 1 0,0-3-2 15,0 0 0-15,2-6 6 0,4-11-3 16,7-2-2-16,-1-3-2 0,5-5 1 16,1 3-1-16,3-4-3 0,2 1-3 15,-1 1-2-15,3 2-3 0,-2 3-3 16,-2 4 0-16,-1 6 4 0,3 4 4 0,-4 4-1 15,-1 2 1-15,3 1 7 16,-7 0 0-16,-1 0 0 0,-5 0 3 16,-2 2 4-16,-2-2 1 0,-1 1 2 15,-3-1 4-15,0 0 9 0,0 0 2 0,-9 0-18 16,-1 0 2-16,-5 0 5 0,3-2 1 15,-4 2-2-15,-5 0-2 0,2 2-1 16,-1 11-2-16,3 2-3 0,7 1-1 16,3 2-3-16,7-1-1 0,0-2-1 15,9 0 1-15,5-3 0 0,1-1 0 0,3-5-3 16,3-3 2-16,2-3 2 0,2 0-1 15,-5 0-1-15,-3-10 1 16,-1-1 2-16,-5-2 0 0,-1-1-1 16,-4 1-2-16,-4 0 2 0,-2 0 2 0,0-1-2 15,0 1 0-15,-6 0 0 0,4 2-1 16,0 0 0-16,2 4-1 0,0 2-7 15,0 1-1-15,10 4-16 0,7-1 1 16,3 1 4-16,9 0-3 0,0 0-4 16,4 0 0-16,5 0 19 0,1 0 1 0,-4 0-3 15,0 0 5-15,-2 0 5 16,-8 0 0-16,-4-1 3 0,-9-1 1 0,-10 1 3 15,-2 1 7-15,-4 0 10 16,-13 0-16-16,-5 0 2 0,-3 7-1 16,-8 5 2-16,2 3-2 0,0 2-4 0,4 0 2 15,6 1-5-15,9-3 1 0,4-1-2 16,8 0-2-16,0 0-1 0,6-4 1 15,10-1 2-15,3-4 0 0,8-3-3 16,-2-2-2-16,6 0-1 0,0-8-2 16,0-5 8-16,-2-3-2 0,-5-1 3 0,1 0-2 15,-6-1-1-15,-5 0 2 0,1-1-1 16,-7 0 6-16,-2 0-1 0,-4 4 1 15,-2 0 4-15,0 5 1 16,0 1 2-16,-2 3-6 0,-6 4 2 0,6 2-2 16,-4 0-6-16,2 7-4 0,-3 10 4 15,1 6-1-15,-2 7-1 0,-2 8 1 16,-3 8 0-16,-1 5-3 0,-1 9-4 15,5 6 0-15,4-3 3 0,4 2 16 16,2-2-7-16,-2-5-5 0,-7 1 3 0,1 0-1 16,-2-2 2-16,-3-5-3 0,3-5 3 15,-5-7-1-15,1-10 0 0,-3-6 1 16,1-10 2-16,-1-5 2 0,5-7 0 15,2-2-1-15,-1 0 2 0,3-11-3 16,4-7-4-16,-2-2-1 0,6-5-2 16,0-4 2-16,10-1-6 0,7-2-4 15,3-5-3-15,7 0-8 0,2-3-11 16,6-2-9-16,4-1-11 0,-1 1-12 15,5 0-28-15,-2 4-39 0,-3 2-26 0,-3 4 57 16</inkml:trace>
  <inkml:trace contextRef="#ctx0" brushRef="#br0" timeOffset="-115558.78">21339 11273 12 0,'18'-20'10'15,"-1"-1"86"-15,-5 1-9 0,1 1-60 16,-3-2 22-16,-2 4-21 0,1-1-2 15,-1 3-2-15,-4 3-9 0,2 1 0 16,-2 1-2-16,-1 5-1 0,-3 1 1 16,0 3 2-16,0 1 0 0,0 0-12 15,0 1-5-15,0 11 6 0,2 1 0 16,-2 4 2-16,0 2 2 0,0 5 3 0,0 3-1 15,0 3-2-15,0 1 1 0,-2 0-1 16,-3-2-1-16,1-3 0 0,0-5-3 16,0-6-3-16,2-3 1 15,-2-7-2-15,4-3 2 0,0-2 0 0,0 0 8 16,0-11-6-16,6-6-4 0,4-4 0 0,5-6-2 15,3-2-3-15,1-1-3 16,4 3-2-16,2-1-2 0,-1 5-4 16,1 4-1-16,2 5 0 0,-4 2-1 15,-3 5-5-15,1 2 9 0,-2 3 12 16,-3 1 2-16,1 0-1 0,-3 1 8 0,-1 0-7 15,-7 0 12-15,-2 0-6 0,-4 0-6 16,0 0 5-16,0 0 12 0,0-3 8 16,0-1-17-16,0-1 0 0,-2-3 3 15,-4 1 2-15,-3 1-1 0,1 0 3 16,0 3-6-16,-4-1 6 0,1 2 0 0,-3 2 2 15,-1 0-4-15,1 3 0 16,-3 11-4-16,-1 5 1 0,3 2-5 16,1 6 1-16,5-2-2 0,7 1 0 15,2 1-3-15,0-3-1 0,0-2 1 0,13-1 0 16,3-5-2-16,7-2 2 0,2-3 1 15,4-6-1-15,4-4 0 0,2-1-2 16,6-2 2-16,1-12-1 0,-3 0-1 16,-6-5-5-16,-12 2 6 0,-7-2-4 15,-8-5 2-15,-4 1-1 0,0-2 2 0,-2 3 0 16,-4 4 0-16,-6 5 1 0,-7 7 0 15,-1 3 1-15,1 3-2 16,-1 0 1-16,3 12 0 0,1 4 0 16,1 6 0-16,5 1-1 0,0 1 1 0,6 1 1 15,2-3-2-15,0-1-2 0,2-1 3 16,10-4-1-16,1-1 0 0,5-4 0 15,15-4 1-15,5-4 1 0,9-3 0 16,-1 0-3-16,-9-6 0 0,0-7 1 16,-4-4-7-16,-2-2 8 0,-4-4-1 0,-4-3 0 15,-11 0-2-15,-2 0 2 0,-3 0 2 16,-1 2 2-16,-4 0-3 0,0 3 0 15,0 4 3-15,-2 3 2 16,0 5 0-16,0 4 3 0,0 5-1 0,0 0 1 16,0 3-7-16,-4 11-4 0,0 7 4 15,-2 3 1-15,-3 4-1 0,1 0 0 16,-4 2-1-16,1-1 4 0,-1 0 0 15,4-1 0-15,1-6 4 0,5-3-3 16,2-6-3-16,0-5 0 0,0-4 0 0,0-4-1 16,9 0 1-16,7-5 0 0,9-13 4 15,4-5-5-15,0-6 0 0,4-1-2 16,-4-2 3-16,-2 2 0 0,-2 3-2 15,-5 4 1-15,1 3 0 16,-7 3 0-16,1 4-1 0,-5 3 0 0,-4 6-1 16,-2 2 2-16,-1 2-2 0,-1 0 0 15,0 2 1-15,-2 10 1 0,0 4 3 16,-2 3 1-16,-9 3-1 0,3-1 2 15,-2 0-3-15,3-2 1 0,3-5-2 16,4-1 0-16,2-4-3 0,19-5 0 0,8-4 3 16,10 0 5-16,5-7-6 15,1-7 0-15,3-2 0 0,-3-3-2 0,-1-3-3 16,-11 2-3-16,-2 0 5 0,-11 1-7 15,-3 2 5-15,-7 2 6 0,-2 4-2 16,-1 5-2-16,-7 0 4 0,0 5-3 16,0 1 4-16,-7 0-2 0,-1 4 0 15,-4 10 0-15,-3 0 0 0,-1 3 3 16,-1 2-2-16,3 3-2 0,-3 1 0 15,3 1 1-15,-1 0-1 0,3-5-1 0,6-1 2 16,6-2-1-16,0-6-1 0,4-2-12 16,10-2 4-16,7-6-12 0,8 0-2 15,14 0-10-15,11-10-21 0,6-2 45 16,2-4-100-16,-8 1 2 0,-7-3-21 15,-3-4-11-15</inkml:trace>
  <inkml:trace contextRef="#ctx0" brushRef="#br0" timeOffset="-115279.77">23406 11020 7 0,'8'-29'68'15,"-6"-2"223"-15,-2 2-242 0,-6 5 26 16,-12 2-26-16,-7 4-5 0,-4 2-8 0,0 5-6 15,0 4-5-15,0 5-3 0,4 2-5 16,7 0-7-16,3 16-4 0,11 4-6 16,4 6 0-16,0 3 1 0,10 2-1 15,7 4-1-15,4 4-6 0,3 2-3 16,-1 3-7-16,4 0-2 0,6-1-3 15,-4 1 16-15,-2-3-8 0,-11-6-10 16,-5-4 17-16,-9-8 7 0,-2-3 0 16,-6-4 4-16,-11-3 6 0,-6-3 5 15,-6-3 6-15,-2 1 0 0,-4-4 2 0,-2-1 1 16,0-1-7-16,2-1-6 0,2 1 0 15,4 0-4-15,6 0-3 0,6 0-5 16,9 1 1-16,6 2-8 0,2 2-21 16,8 2-18-16,9-3-19 0,3-4-45 15,5-2-323-15</inkml:trace>
  <inkml:trace contextRef="#ctx0" brushRef="#br0" timeOffset="-115118.75">24202 11505 493 0,'-15'-12'142'0,"5"1"-133"0,2 2-2 16,4 2-3-16,2 0-5 0,0 2-6 15,2-2-43-15,0 0-102 0</inkml:trace>
  <inkml:trace contextRef="#ctx0" brushRef="#br0" timeOffset="-91612.41">24888 11113 104 0,'0'0'-25'0,"0"-4"154"16,0-2-80-16,0 2-6 0,0-2-2 0,0 2-12 15,0-1-9-15,0 0-1 0,0 1-2 16,0-1 0-16,0 0 2 0,0 0-4 16,2-2 0-16,-2 4 1 0,0-2-5 15,0 1 2-15,0 0-1 0,0 1-4 16,0 0-2-16,2 2 0 0,0-1-1 0,0 1-4 15,5-2-1-15,-1 0 2 0,4-1-4 16,0 0 4-16,3-2-1 16,-1 1 1-16,5-2 2 0,-5 0 0 15,3-2-1-15,-1-1 1 0,-4 1 3 0,1-2-5 16,-3-1 2-16,-2 1-2 0,-4-2 3 15,0 2-4-15,-2-2 1 0,0 3 1 16,-4 1-2-16,-8 0 1 0,-7 3-2 16,-1 3-1-16,-7 2 2 0,0 1 0 15,-2 0-2-15,0 5 1 0,2 5 0 0,0 3 1 16,0 3-2-16,3 1 1 0,1 6 1 15,6 2 0-15,-1-1 1 0,7 3 3 16,1 0 2-16,6-1 2 16,2-1-5-16,2-3 2 0,0-1 0 0,8-3-4 15,4-2 0-15,5-3 0 0,0-3 1 16,-1-1-1-16,3-2-1 0,1-3-1 15,1-2 2-15,2-2-3 0,-3 0-12 16,5 0-6-16,0 0-23 0,0 0-13 16,-4-3-34-16,1-3-84 0</inkml:trace>
  <inkml:trace contextRef="#ctx0" brushRef="#br0" timeOffset="-91424.4">25256 11148 265 0,'-10'-9'191'0,"-1"2"-152"0,1 2 4 16,2 2-18-16,4 2-11 0,-3 1-7 0,5 0-3 16,2 0-9-16,0 5 6 0,9 5-17 15,7-2-17-15,3 2-29 0,6-5-61 16,-1-3-112-16</inkml:trace>
  <inkml:trace contextRef="#ctx0" brushRef="#br0" timeOffset="-91008.38">25616 11078 70 0,'-19'-6'-16'0,"-6"-1"202"0,1 2-136 16,-3 1 1-16,-2 3-2 0,-2 1-10 0,-2 0-6 16,4 5-14-16,8 2-7 0,13 2-3 15,8 2-9-15,0 0 1 0,6 0-1 16,6 0 0-16,7-4 1 0,2-1-4 15,1-1-3-15,-1-2 4 0,2 1-1 16,-5-3 4-16,-1 0-1 0,-5-1 0 16,-3 0 2-16,-3 0 0 0,-6 0-4 15,0 0 9-15,0 0 0 0,2 0-1 16,-2 0 0-16,2 0 5 0,0 0-7 15,0 4-3-15,0 2 3 0,0 5 0 0,2 2-2 16,-4 4 1-16,0 2-2 0,0 4 0 16,2 4 0-16,3 4 0 0,-3 1-1 15,-2 6 0-15,0-1 3 0,0 0 0 16,0 0 22-16,-9-2-18 0,1-2-3 15,0 0 6-15,-3 0 7 0,-5-1-8 0,-1-1 8 16,-1-6 0-16,-1-5-2 16,5-4-7-16,-3-4-2 0,5-4-1 15,-3-2-6-15,7-2 3 0,2-3 1 16,4 0-1-16,2-1-2 0,0 0-11 0,2-3-22 15,10-11-49-15,5-5-54 0,6-10-303 16</inkml:trace>
  <inkml:trace contextRef="#ctx0" brushRef="#br0" timeOffset="-90856.38">25957 11253 486 0,'-2'-16'37'0,"0"8"-13"0,2 5 4 0,0 3-19 16,0 0-8-16,4-3 1 0,8 3-12 15,11 0-23-15,6 0-43 0,4-4-146 16</inkml:trace>
  <inkml:trace contextRef="#ctx0" brushRef="#br0" timeOffset="-90311.33">27044 10946 26 0,'2'0'27'0,"2"0"-22"16,0 0 190-16,-1-5-139 16,-1 0-1-16,-2-5-6 0,0 2-5 0,0-1-6 15,0-1-11-15,0-1-2 0,-7-1-2 16,-1 1-1-16,-2 0-6 0,-5 2 1 15,-3 0-1-15,-7 2-3 0,-6 4 0 16,-4 2-4-16,-2 1 1 0,1 0 3 16,-1 8-4-16,8 7-3 0,4 2-2 0,5 6-1 15,7 2 0-15,5 6-5 0,4 2 2 16,4 1 0-16,0 1 1 0,17-1 0 15,5-1-1-15,7-3-1 0,4-3 2 16,9-4 1-16,1-5-2 0,5-7 0 16,1-4 1-16,-1-7 0 0,-3 0-2 15,-3-5 2-15,-5-8 0 0,-6-3 0 16,-11-4-1-16,-3-4 2 0,-7-1 2 15,-8-2-2-15,-2-2-2 0,-2 0 1 16,-12-1 2-16,-7 0-2 0,-2 0-2 0,-1 1 1 16,-5 4 1-16,6 1-3 0,2 6-9 15,11 6-2-15,2 7 0 0,8 5-4 16,0 0-33-16,0 12-4 0,8 3-20 15,2 0-69-15,5-7-189 0</inkml:trace>
  <inkml:trace contextRef="#ctx0" brushRef="#br0" timeOffset="-89992.32">27879 10327 130 0,'-2'0'94'0,"-12"3"-16"16,1 16-30-16,-5 9 3 0,-5 8 3 16,-2 9-12-16,0 5-6 0,-4 7-8 15,-4 5-6-15,-2 5-4 0,-6 3 0 16,-5 2-3-16,-1 1-1 0,3-3-9 15,5-3-1-15,2-5 0 0,2-7-2 0,6-7-1 16,0-6 0-16,6-6 1 0,0-4-1 16,5-5-2-16,1-5 1 0,7-6 2 15,6-4-5-15,2-2-9 0,2-5-8 16,0-1-4-16,6-4-4 0,6 0-2 15,9 0-4-15,0-8-21 0,4-2-47 16,-5-4-88-16</inkml:trace>
  <inkml:trace contextRef="#ctx0" brushRef="#br0" timeOffset="-89607.29">28125 10765 366 0,'-25'-20'12'0,"-8"3"39"0,-4 1-7 0,-8 2 11 16,-5 4-10-16,5 5-8 0,9 5-8 15,18 0-11-15,8 11-13 0,7 8-3 16,3 7 0-16,0 4-3 0,13 6 3 16,8 3-1-16,1 3 0 0,3 2-2 15,-2 1 1-15,-3 0-3 0,-3-1-2 0,2-5 1 16,-3-1 0-16,1-3 5 0,-7-5-3 15,-6-6 0-15,-4-7 1 0,0-4 1 16,-12-7 0-16,-5-1 0 16,-6 0 1-16,-1-3 1 0,-5 0-2 0,0-2 0 15,-6 1 0-15,2 1 1 0,0 1-4 16,1 0-13-16,6-1-19 0,3 2-15 15,6 2-24-15,5 0-66 0,4 0-191 16</inkml:trace>
  <inkml:trace contextRef="#ctx0" brushRef="#br0" timeOffset="-88295.22">28863 10880 24 0,'0'-6'18'0,"0"-1"72"16,0-1-45-16,0 1 10 0,0 0-8 15,0 0-13-15,0 0-5 0,2 2-1 16,-2-4 4-16,0 2-5 0,0 3-1 16,0-1-7-16,0 3 0 0,0 2 1 15,0-2-7-15,-6 2-3 0,0 0-3 0,-7 7-6 16,1 8 4-16,0 6-1 15,-3 2 4-15,5 3-2 0,0 3-3 16,3-2 1-16,5-1 4 0,2-4-5 16,2-1-2-16,9-4 0 0,5-3 0 0,1-4 1 15,5-2-2-15,1-5 0 0,2 0 4 16,0-3-4-16,2 0 0 0,-5-2-4 15,1-8 4-15,-6-1 0 0,-3 1-2 16,-1 0 1-16,-5 1 2 0,0 1-2 16,-4 3-2-16,0 2 3 0,-2 0 0 0,1 3-2 15,-3 0-5-15,2 0-2 0,0 3 6 16,2 4-3-16,4 2-7 0,0 0 3 15,7-1-3-15,-1-1 4 0,1-2 3 16,3-1 5-16,-3-3-1 0,-1-1 1 16,-1 0 0-16,-3 0 1 0,-2-6 2 15,1-4 1-15,-1 0-1 0,-6-3 6 16,4-1 4-16,-6-1-2 0,0-1 0 15,0 0 1-15,0 2-6 0,0 0-2 16,-4 3 2-16,0-3-6 0,2 5 4 0,0 3-2 16,2 2-2-16,0 3 0 0,0 1-1 15,0 0-10-15,0 1-9 0,0 9-10 16,4 2-27-16,4-2-71 15,0-4-140-15</inkml:trace>
  <inkml:trace contextRef="#ctx0" brushRef="#br0" timeOffset="-88055.21">29574 10869 410 0,'0'-5'26'16,"0"5"6"-16,0 0-13 0,0 1 0 15,0 8 11-15,0 0-14 0,-6 2-9 16,2 2-1-16,0 1-6 0,0-1 2 16,4-1 0-16,0 1 0 0,0-3-3 15,-2 0 0-15,2-2-2 0,0-2-6 16,2-1-14-16,4 0-21 0,4-3-37 15,1-2-74-15,-3 0-99 0</inkml:trace>
  <inkml:trace contextRef="#ctx0" brushRef="#br0" timeOffset="-87728.19">29820 10836 314 0,'0'0'33'15,"0"0"28"-15,0 0-38 0,0 0 5 16,0 3 18-16,-6 7-15 0,2 3-9 0,2 0-8 15,2 0-6-15,0-2-4 0,0-1-4 16,2-4 2-16,8 0 0 0,3-2 0 16,-1 1-2-16,3-2 2 0,-1 0 0 15,3-3-11-15,-5 0 4 0,0 0 4 16,-1 0-1-16,-5 0-4 0,-2 0 7 0,0 0-3 15,-4 0 2-15,0 0 2 16,0 1-3-16,0 1 0 0,0 2 2 16,-6 1-1-16,0 1 0 0,0 0 1 15,-1 1-1-15,1 0-1 0,4 0 1 0,2 0 0 16,0 0-1-16,0 1-2 0,0-1-22 15,6-1-13-15,9 0-18 0,3-2-52 16,3-4-43-16</inkml:trace>
  <inkml:trace contextRef="#ctx0" brushRef="#br0" timeOffset="-86915.14">30248 10886 190 0,'-4'-14'60'0,"-4"3"-8"0,2 4-4 0,-3 0-9 16,1 2 1-16,-2 3-17 0,-1 2-7 15,3 0-1-15,0 2-2 0,0 10-4 16,-1 3-7-16,1 4 1 0,4 3-1 16,0-1-1-16,4 1-1 0,0-3 0 15,0 0 1-15,8-3 0 0,2-4-2 0,3-1 2 16,-3-5 0-16,5-3 1 0,-1-3-2 15,7 0 1-15,-1-11-2 0,5-4 3 16,0-5-2-16,6-4 1 16,-2-4 0-16,0-4 2 0,-2-2-2 0,0-2 1 15,-3-2 3-15,1-4-5 0,2-2 1 16,-4-3-1-16,0-3 1 0,-3 0-1 15,-5-1 0-15,-5 5-1 0,0 5 2 16,-1 12 0-16,-7 10-1 0,-2 8 0 16,0 8 5-16,-2 3 4 0,-11 0-8 0,-5 15 3 15,-5 10-1-15,-2 5 3 0,-2 6-1 16,2 6-2-16,3 2 0 15,1 2-1-15,0-1-2 0,5-5 2 16,5-5 0-16,3-2-1 0,4-4-1 0,4-1 0 16,0-1 1-16,0-3-1 0,0-2 0 15,0-3 0-15,4-4 1 0,4-2-2 16,5-3 2-16,1-1-2 0,3-5-1 15,4-2-2-15,-3-2-3 0,5 0 6 16,-2 0-9-16,-5 0 2 0,1-2 3 0,-1-7 5 16,-1 2 0-16,-3-3-2 0,5 0 4 15,-7-1-2-15,-2 0-1 16,-4-2 2-16,-4 1 1 0,0 0 2 15,0 0 2-15,0 2 1 0,-6 1-2 0,0 3 5 16,-2 0-3-16,4 3 1 0,-5 2-5 16,3 1 2-16,-2 0-1 0,-3 0-2 15,-1 10-1-15,0 3-1 0,1 2 2 16,1 4-1-16,6 2-1 0,0 0 0 15,4 1 0-15,0 0 1 0,4 0-2 0,8-1 0 16,5-2 3-16,6-3-2 0,1 1 0 16,7-5 0-16,0-3 1 0,2-4 0 15,-2-5-1-15,-2 0 0 16,0 0 1-16,-2-11 0 0,-4-4 0 0,-9-6 0 15,-3 0 2-15,-5-3-2 0,-6-3 5 16,0 0 5-16,0-2 0 0,-10-3-1 16,-3 2-4-16,-5-1-3 0,-1 0 0 15,2 5-4-15,-1 6 2 0,1 7-1 16,1 6 2-16,-1 6-1 0,1 1-2 15,-1 3 0-15,7 11 2 0,4 3-2 0,1 4-2 16,5 1-8-16,0 2-3 0,3 0-12 16,7 1-18-16,2 3-13 0,1-5-50 15,1-8-150-15</inkml:trace>
  <inkml:trace contextRef="#ctx0" brushRef="#br0" timeOffset="-86151.1">31036 10876 64 0,'0'-5'283'0,"0"-2"-234"16,-2 5 18-16,-7 2-23 0,-5 0-13 16,-3 0 3-16,3 5-16 0,-1 7-3 15,1 3-5-15,4 3-6 0,8 3-1 16,0 1-2-16,2-2-1 0,4 2 1 15,10-2-1-15,7-3 1 0,8 0 1 16,6-2-1-16,2-2-1 0,0-3 0 16,-8-1 1-16,2-4-2 0,-6-4-2 15,-6-1-7-15,-5 0-2 0,-4 0 6 0,-1-2-4 16,-3-5 4-16,0-1 1 0,-2 0 1 15,-4 3 2-15,0 1 3 0,0 3 1 16,0 1-2-16,0 0-2 0,0 0 1 16,0 0-3-16,0 0-1 0,0 5-8 15,2 1 2-15,0 2 2 0,0-3-4 16,3 3 1-16,-3-3 4 0,4 2 1 15,-2-1 6-15,2-2-1 0,0 0 2 16,1-2 1-16,1 0 0 0,-2-2-1 16,2 0 2-16,1-4 4 0,3-6 2 0,-2-2-1 15,1-3 2-15,1-1 6 0,-2-4-4 16,-1 0 2-16,-3 2-3 0,-2-1-1 15,2 1-3-15,-4 1-4 0,0 1 1 16,5 3-1-16,-5 4 0 0,4 1-4 16,-2 4 2-16,2 2 0 0,2 2-2 0,3 0-1 15,3 7-1-15,-1 6-6 16,11-1-10-16,7 2-5 0,5 2 20 15,1-1-27-15,-4 0 14 0,-6-4-19 16,0-2 9-16,0-4 26 0,1-2-6 0,-7-3 0 16,-2 0 8-16,-5-1 1 0,-10-7 2 15,-4-2 12-15,0-2 12 0,0 0-4 16,-4-1 0-16,-2 0-3 0,0 2-2 15,-2 1-1-15,1 4-6 0,3 2 0 16,0 4-5-16,4 0-2 0,0 0-6 0,0 3-2 16,0 9 4-16,6 6 1 0,3 2-1 15,-1 2-3-15,-2 0 0 16,0 0-2-16,0-1 1 0,-1 1 1 15,-5-1 3-15,0 0 1 0,0-4-1 0,0 2-1 16,-9-6 2-16,1-2 2 0,-2-2 5 16,-5-4 2-16,1 0 2 0,-1 0 2 15,-5-4-3-15,-3 0-1 0,0 0-2 16,-2-1-1-16,5 0-3 0,-3 1-4 15,2-1 0-15,3 0 1 0,-3 1-10 16,2 0-16-16,5 2-18 0,-1 1-33 0,9-1-70 16,4-2-175-16</inkml:trace>
  <inkml:trace contextRef="#ctx0" brushRef="#br0" timeOffset="-85348.05">29539 10488 168 0,'-6'-18'264'0,"-4"4"-224"0,1 7-20 16,5 4-6-16,4 3-7 0,0 0-9 0,4 8-17 15,9 1-84-15,1 0-253 16</inkml:trace>
  <inkml:trace contextRef="#ctx0" brushRef="#br0" timeOffset="-54627.29">3942 13876 3 0,'0'0'6'0,"0"0"112"16,0 0-94-16,0 0-4 0,0 0 12 16,0 0-3-16,0 0-2 0,0 0-4 15,-2 0 1-15,2 0-2 0,-2 0-6 16,0 0 1-16,2 0 4 0,0-2-1 15,0 1-6-15,0 1 4 0,-2 0-2 0,0 0-4 16,2-2-6-16,-4 1 5 0,1 0-5 16,3 1-2-16,-4 0-1 0,2 0-3 15,0 0 3-15,0 0-1 0,2 0 0 16,0 0-1-16,0 0-1 0,0 0 0 15,0 0 0-15,0 0 0 0,0 0 0 0,0 0-1 16,0 0 1-16,0 1 2 16,4-1 2-16,2 0-2 0,1 0 0 15,1 0 0-15,-2 0 0 0,4 0-2 16,-1 0 0-16,1 0 5 0,2 0-4 0,-3 0 1 15,3 0-1-15,-2 0 2 0,3 0-2 16,-1 0 1-16,1 0-4 0,1 0 4 16,1 0-1-16,1 0-1 0,5 0-1 15,0 0 2-15,-1 0 1 0,-1 0-3 16,-1 0 1-16,-1 0 1 0,-1 0 0 0,-3 0-1 15,1 0-1-15,-3 0 2 0,1 0 0 16,0 0-1-16,1 0 0 16,5 1-1-16,1 0 3 0,2 0-2 15,-1-1 0-15,3 2 1 0,-4-1-1 0,-1 0 0 16,3 1-1-16,-2-1 2 0,-3 1 0 15,1-1-2-15,-7 1 1 0,5 0 0 16,-5-1 1-16,0 1-1 0,-2 0-1 16,1-1 2-16,5 1 0 0,-1-1-2 15,3 0 1-15,1 0 0 0,-3 0 1 16,5 1-1-16,-1-2-2 0,3 0 3 0,2 3 0 15,-5-1-2-15,3-2 0 0,0 2 1 16,-3-2 1-16,-1 0-3 16,-1 0 1-16,1 0 0 0,-3 0-1 15,-1 0-2-15,1 3-1 0,-1-3 3 0,1 1-3 16,1 2-3-16,1-2 4 0,1 1 2 15,-1 1-5-15,1 0 3 0,-1 1 1 16,-1-2 2-16,-1-1 1 0,-1 1-3 16,-1 0 2-16,3 2 1 0,1-3 1 15,1 1-2-15,-3 0 1 0,1-2 0 0,-1 0 1 16,-2 0-1-16,3 0-1 15,-3 0 2-15,1 1-1 0,1-1 0 0,-1 1-1 16,-1-1 2-16,0 1-1 16,5-1 0-16,-3 0-1 0,-1 0 2 0,3 0-1 15,-3 0-1-15,1 0 1 0,-1 0 1 16,-3 0 0-16,-4 0-2 0,2 0 1 15,-1 1 0-15,1-1 1 0,0 0-1 16,2 0 0-16,7 0 2 0,0 0 1 16,5 0-3-16,-5 0 0 0,1 0 1 0,-3 0-1 15,-1 0 0-15,3 0-1 0,-1-1 2 16,-3 1 0-16,-3 0-2 0,1 0 1 15,-5 0 0-15,-2 0 0 0,4 0 0 16,-2 0-1-16,5 0 3 0,3 0-1 16,3 0-1-16,-3 0 4 0,1 0-4 15,1 0-2-15,7 0 1 0,2-1 4 16,2-2-1-16,-5 0 0 0,-1 2-4 15,0-3 2-15,-5 4 2 0,-3 0-2 16,-1 0-2-16,-10 0 1 0,2 0 1 0,-2 0 1 16,0 0-2-16,2 0 0 0,-1 0 2 15,1 0-1-15,0 0-1 0,4 0 1 16,2 0 0-16,3 0 0 0,3 0 4 15,5 0-7-15,4 0 6 0,2 0-2 16,4 0-2-16,-2 0-1 0,-3 0 5 16,1 0-3-16,0 0-1 0,0 0 1 15,-4 0 1-15,0 0-1 0,-3 0-1 16,-1 0-1-16,-3 0 5 0,-1 1-3 15,-5 0-3-15,-4 2 2 0,3-3 2 0,-3 0-1 16,0 0 0-16,-2 0-1 0,2 0 4 16,3 0-3-16,-1 1-2 0,2-1 2 15,-4 0 0-15,5 0 2 0,5 0-2 16,11 0-2-16,10 0 6 0,3 0 13 15,-1 0-21-15,-8 0 4 0,-2 0 2 16,-4 0-2-16,4 0 0 0,-7 0-1 16,-1 1 3-16,-4 1-2 0,-5 1-1 15,-4-2 1-15,-6-1 1 0,2 0 0 16,-1 0-2-16,-1 0 3 0,2 0-3 15,-2 0 2-15,4 0-1 0,4 0-1 0,1 0 3 16,3 0 1-16,-3 0-4 0,1 0 1 16,-4 0 3-16,0 0-2 0,1 0-1 15,5-2 0-15,-6 0 0 0,5-2 2 16,1 3-4-16,13-2 2 0,6 1 6 15,0 0 10-15,0 1-18 0,-10 1 3 0,0 0 0 16,-2 0 0-16,1 0-1 16,-1 0 0-16,-2 0 1 0,-5 2-1 15,3 0-1-15,-3-1 0 0,5 2 2 16,-9-3 0-16,-4 0-3 0,-2 0 1 0,-4 0 3 15,2 0-1-15,0 0-1 0,-2 0 1 16,0 0 4-16,0 0 0 0,0 0-2 16,0 0-2-16,0 0 0 0,-6 0 0 15,2 0-2-15,-4 0-1 0,0 0-6 16,-1 0-18-16,1 3-23 0,-2-1-50 0,-1-2-138 15</inkml:trace>
  <inkml:trace contextRef="#ctx0" brushRef="#br0" timeOffset="-53598.23">3944 14564 9 0,'4'5'92'0,"-4"-3"-45"0,4 2-17 16,-4 0 21-16,2 0-6 0,3 0-18 15,-1 3-9-15,2-2-4 0,0 3 2 16,4 2-5-16,1 2-5 0,7 1 2 15,-1 2-4-15,-1 3 0 0,5 1-1 0,0 4-3 16,2 2 1-16,3 1 7 16,-1 0-3-16,4 2-2 0,-2-2-4 15,-2 4 1-15,6-3 0 0,-2-1-8 0,2 2-6 16,0-5-11-16,-2-1-17 0,2-3-3 15,-6-2-16-15,-7-5-6 0,-1-3-16 16</inkml:trace>
  <inkml:trace contextRef="#ctx0" brushRef="#br0" timeOffset="-52890.19">4314 14117 118 0,'2'0'83'0,"0"1"-58"15,2 2 3-15,5 4 15 0,1 1-5 16,0 3-10-16,5 2-12 0,1 4 1 16,3 0-3-16,2 5-1 0,1 3-2 15,3 8 3-15,2 2-6 0,2 4-4 16,2 4 9-16,2-1-1 0,2 4-9 15,0 2-1-15,2 2 1 0,3 1-4 16,5 0 2-16,5 0-2 0,-3-3-3 0,3-2-11 16,2-1-1-16,-1-4 7 0,-1 0 7 15,-7-4-4-15,1-3 7 0,-3-5-3 16,-6-7-3-16,-6-5-5 0,-4-4-1 15,-4-5-34-15,-9-5-6 0,-2-3-19 16,-1 0-31-16,-5 0-15 0</inkml:trace>
  <inkml:trace contextRef="#ctx0" brushRef="#br0" timeOffset="-52320.16">5255 14133 0 0,'10'8'15'0,"-2"1"106"0,5 0-79 16,-1 3 6-16,5 2 7 0,5 5-23 0,1 6-7 15,6 2 5-15,4 5-2 0,0 2 21 16,4 2-34-16,-2 2-7 16,1 4 3-16,-1-1 0 0,2 3-5 15,-6 0 1-15,-2-2-6 0,-2 0 1 0,-2-3-1 16,4 2-2-16,4-3 0 0,0-3 0 15,2-4-8-15,-4-2-16 0,-2-2 17 16,-9 0-2-16,-1-4-10 0,-4 0-14 16,-3-4-17-16,-2-3-49 0,-4-6-33 15</inkml:trace>
  <inkml:trace contextRef="#ctx0" brushRef="#br0" timeOffset="-51778.13">6013 14228 33 0,'11'2'34'0,"-1"0"84"0,2 2-74 15,5 2 13-15,1 5-3 0,5 2-17 16,-2 4-8-16,2 6-1 0,-3 3-5 15,3 6-11-15,-4 2 0 0,-1 5-6 0,1 3 2 16,-1 0-2-16,-3-1-2 0,4 0-1 16,-3-3 1-16,1-1-3 0,1-4-1 15,-1-4 0-15,1 1 1 16,5-2-1-16,4-5-1 0,2 1 3 0,-2-5-2 15,-5-4-8-15,-9 0 3 0,-1-3-14 0,-3-1-4 16,-3-1 3-16,0-2-36 16,-4-3-19-16,2-2-33 0,-2-3-43 15</inkml:trace>
  <inkml:trace contextRef="#ctx0" brushRef="#br0" timeOffset="-51469.11">6646 14155 227 0,'12'18'37'0,"5"12"18"15,1 3-11-15,3 3-18 0,-4 4-2 16,1 3 1-16,-1 0-16 0,3 0-3 15,-1 1-2-15,4-2-1 0,4 0-3 0,2-4 0 16,-1-2-20-16,-1-4-6 16,-4-4-77-16,0-6-54 0</inkml:trace>
  <inkml:trace contextRef="#ctx0" brushRef="#br0" timeOffset="-50247.04">8072 14362 30 0,'0'0'19'15,"0"0"-8"-15,0 1-3 0,0-1 1 16,0 0-8-16,0 0-1 0,0 0 0 16,0 0 2-16,0 0 11 0,0 0 11 15,0 0 4-15,0 0-7 0,0 0 3 16,0-2 4-16,0 0 1 0,0-2-2 0,2 0-4 15,-2 0-4-15,2-3 3 0,2 2-2 16,-2-2 1-16,3 1 3 0,-3 3-1 16,0-1 3-16,-2 1 0 0,0 2-2 15,0 0-7-15,0 1 0 0,0 0-7 16,0 9-5-16,0 10 3 0,-9 12 9 15,-1 7-10-15,-2 1-3 0,3 6-1 16,7-3-1-16,2-1-2 0,0-5 2 16,15-4-2-16,1-4-6 0,3-5-2 15,4-5 2-15,-1-5 3 0,5-6 3 0,2-7-6 16,0 0-4-16,0-2-1 0,0-9 2 15,-2-3 2-15,-6 0-9 0,-1-2 6 16,-7 1 3-16,3 1 3 0,-5-1-1 16,-1 3 1-16,-4 4 0 0,0 3 0 15,-4 3 4-15,0 2 0 0,1 0-2 16,-3 0-3-16,2 4 5 0,0 7 0 15,6-1-3-15,0 2 1 0,7-2 2 16,-1-3-11-16,3 0 2 0,3-4 6 16,3-3-2-16,2 0 4 0,0 0 0 15,-1-2 0-15,3-8 2 0,-6-4 1 0,0 0 6 16,-5-3-4-16,-3 0 15 0,-3-3-1 15,-2 0-4-15,-6 1 1 0,-2 0-4 16,0 0 0-16,-4-1-2 0,-4 0-5 16,-2 3 0-16,1 0 1 0,1 4-4 15,6 2-2-15,-2 6 2 0,2 2 0 16,2 3-3-16,0 0-12 0,0 5-8 15,6 7-14-15,4 2-25 0,-1-3-48 16,-1-2-91-16</inkml:trace>
  <inkml:trace contextRef="#ctx0" brushRef="#br0" timeOffset="-49866.02">8996 14439 67 0,'0'-6'-45'0,"-10"1"234"0,2 1-140 15,-5 1-12-15,1 0 0 0,-3 2-8 16,-1 1 1-16,-3 0 0 0,3 8-9 0,-3 3-5 16,7 4-3-16,-1 1 3 0,5 2-6 15,4 1-4-15,4 1-4 0,0 2 0 16,10-2-1-16,11-2-2 0,-1 0 1 15,7-3 1-15,2-3-3 0,2-3-1 16,2-3 3-16,2-4 1 0,3-2 0 0,-5 0 0 16,-2-13 0-16,-9 0 8 0,-5-1 12 15,-3 0-9-15,-9-2 2 16,-3-1 2-16,-2-1 0 0,-2-1-9 15,-9-2 1-15,1 0 0 0,-9 1-4 0,3 0-3 16,-5 0 1-16,-2 3-1 0,-1 1 0 16,-1 4-1-16,6 5 0 0,11 2 1 15,6 5-2-15,2 0-11 0,0 7-17 16,0 7 2-16,8 1-16 0,5 2-27 15,1-5-48-15,-2-4-75 0</inkml:trace>
  <inkml:trace contextRef="#ctx0" brushRef="#br0" timeOffset="-48911.97">9467 14393 10 0,'0'-3'13'0,"0"1"81"0,0-1-2 15,2 1-60-15,-2 2-3 0,0-1-7 0,3 1-8 16,-3 0-6-16,0 0-3 0,0 0-4 15,0 0-2-15,0 0 2 0,0 0 0 16,0 4 8-16,0 1 2 0,0 1 3 16,0 0 2-16,0 3 4 0,0 3 1 15,0 1-8-15,0 1-4 0,-3 3-2 16,-1 1 0-16,-2 1-2 0,0 1-2 15,0-1 11-15,0-3-7 0,-1-2-6 16,7-4 2-16,-4-2-2 0,4-4 1 16,0-2-1-16,-2-1 0 0,2-1 2 0,-2 0 7 15,2 0 5-15,0 0-1 0,-2-3-11 16,2-6-1-16,0-2 3 0,0-3-2 15,0-2 2-15,2-3 4 0,6 0-2 16,3-3 0-16,-1-2-3 0,2-2 2 16,5-1-4-16,2-1-1 0,3 1 1 0,5 1-2 15,0 7 0-15,0 4-1 16,-2 4 2-16,0 5-1 0,-5 3-1 15,1 3 1-15,-7 0 0 0,-1 0 1 16,-5 9-2-16,-4 3 0 0,-4 4 3 16,0 0-3-16,0 2 3 0,-4 1-1 0,-10 0 1 15,-5-1 0-15,-2 0-2 0,-1 1 2 16,-3-3 0-16,2-1-1 0,2-3-1 15,5-2 0-15,5-3 0 0,5-2-3 16,-2-4-5-16,6 0 2 0,0-1 0 16,0 0 1-16,2 0-10 0,0 0-7 0,6-1-2 15,2-5 4-15,3-2-1 16,-3 2-3-16,2 1 8 0,1 2 6 15,-5 1 3-15,0 2 4 0,0 0 2 16,-2 0 1-16,0 5 4 0,1 4 4 0,1 1 5 16,-6 3 0-16,8-1 7 0,0 2-6 15,1 0-5-15,1-2 8 0,-2 0-10 16,0-3-6-16,1-2 1 0,1-1-5 15,4-3-10-15,-1 1-6 0,8-4-19 16,-1 0-12-16,1 0-15 0</inkml:trace>
  <inkml:trace contextRef="#ctx0" brushRef="#br0" timeOffset="-48684.95">10102 14280 261 0,'0'8'120'0,"0"5"-95"0,-8 5 18 15,-9 2 10-15,-1 5-13 0,-1 3-3 0,0 0-9 16,5 3-13-16,-1-3-4 0,5 1-6 16,4-1-2-16,0-2 0 0,4 0-2 15,2-3-1-15,0-2 2 16,0-3-4-16,8-6-14 0,6-4-4 0,7-4-17 15,0-4 10-15,6 0-75 0,-7-7-87 16</inkml:trace>
  <inkml:trace contextRef="#ctx0" brushRef="#br0" timeOffset="-48362.94">10102 14224 132 0,'-14'-8'198'0,"1"0"-168"15,1 7 1-15,1 1 9 0,5 0-9 0,4 0-13 16,2 0-8-16,0 9-7 0,8 2-1 15,9 3 3-15,6 4-3 0,4 1-2 16,4 4 2-16,2 1 0 0,-2 1-3 16,2 4-2-16,-2-1-2 0,6 3 4 15,-2-1 1-15,-2-1-1 0,-4-4 1 16,-10-1 1-16,-1-2-1 0,-7-3-1 0,-5-2 1 15,-6-3 2-15,0-3 0 0,-2-2-1 16,-13 0 3-16,-5 0 4 0,-5 1 1 16,-4-1 1-16,-2-3 0 0,-2 0 0 15,-2 0 0-15,2 0-6 0,4 0 1 16,4 0-3-16,4-1 0 0,5 1-3 15,3-3 1-15,5 3-2 0,0-1-18 16,-3 0-15-16,3 2-32 0,-2-4-75 16</inkml:trace>
  <inkml:trace contextRef="#ctx0" brushRef="#br0" timeOffset="-45605.78">24905 12171 48 0,'-2'1'18'0,"-3"1"5"0,1 1 5 16,2-1-12-16,2 2-5 0,0 0-7 0,0 0 0 15,0 0-2-15,0 0 2 0,0-2 1 16,0 1 0-16,2-1-2 15,0 2-3-15,-2-3 5 0,2 1-2 16,-2-2 3-16,0 0 7 0,0 0 15 0,0 0-1 16,0 0-16-16,0 0-8 0,0 0-1 15,0 0-3-15,0 0-3 0,0 0-5 16,0 0 2-16,0 0 8 0,0 0 5 15,0-2-8-15,0-4 8 0,0 2 9 16,-2-1 8-16,0 0 4 0,0-2 2 0,0 0-1 16,2 0 2-16,0 0-4 0,0 2-6 15,0 1-1-15,0 1 0 0,0 0-7 16,0 1 1-16,0 2-4 0,-2 0-3 15,-2 3-3-15,0 14 2 0,-4 6 1 16,-1 5 2-16,-3 7-6 0,-3 2 4 16,3 1-1-16,4-1 1 0,8-4-5 15,0-4 0-15,14-2 0 0,1-4-1 16,7-5 0-16,1-5 2 0,6-7-1 15,0-2-2-15,2-4 1 0,4 0 2 16,-4-3-3-16,-2-8-4 0,-4 0 0 0,-6-2 2 16,-1-2-1-16,-3 2 1 0,-5 1 0 15,0-1 3-15,-3 4 0 0,1 1-1 16,-4 3 1-16,0 3 1 0,-2 2-2 15,4 0 1-15,-2 0-3 0,3 1 3 16,-1 7 0-16,2 2-4 0,0 3-3 0,3-1 8 16,-1 1-7-16,7 0 0 15,-1-2 4-15,1-4 1 0,-3-1 0 16,3-5 0-16,-1-1 1 0,1 0 1 15,-3 0 0-15,3-9-1 0,-3-4 2 0,-1-2 0 16,-1-2 5-16,-2 0-3 0,-3-2 3 16,-1 0 2-16,0-1-5 0,-4-1-1 15,-2 2-1-15,0-1-2 0,0 1 1 16,-2 2-1-16,0 2 0 0,0 3 0 15,2 3 1-15,0 4-2 0,0 5 2 0,0 0-8 16,2 4-6-16,6 7-2 0,3 1-16 16,-1 0-19-16,0 0-28 15,5 0-45-15,-5-5-41 0</inkml:trace>
  <inkml:trace contextRef="#ctx0" brushRef="#br0" timeOffset="-45228.76">25847 12318 60 0,'0'-7'6'0,"-8"0"148"0,-2-2-109 0,-5 1-1 15,-3-1-6-15,-5 3-9 16,-4 0-1-16,0 2-5 0,-4 3-1 0,2 1-1 16,-4 0 4-16,6 3-4 15,0 8-6-15,9 2-3 0,3 4-4 0,5 2-1 16,4 3-7-16,6 1 1 0,2 2-1 15,12-1 2-15,7-2-2 0,4 1 0 16,6-3 0-16,2-4 2 0,4-2-1 16,4-5-1-16,3-2 0 0,-1-5 1 15,1-2 0-15,-7 0-1 0,-4-5 0 0,-8-8 3 16,-7-1-2-16,-7-2 0 0,-7-1-1 15,-4 0 8-15,0-1 1 16,-6-2 0-16,-9-1-4 0,-1-1 2 0,-5 0-2 16,-2 1-3-16,-2 0-1 15,1 2 2-15,-1 4-2 0,4 5-2 0,5 4 1 16,3 6 2-16,7 0-3 0,4 10-4 15,2 4-2-15,0 3-12 0,0-1-7 16,10 2-9-16,7-2-13 0,3-2-19 16,3 0-36-16,2-8-52 0</inkml:trace>
  <inkml:trace contextRef="#ctx0" brushRef="#br0" timeOffset="-44468.71">26290 12282 15 0,'6'-9'185'15,"-6"-1"-132"-15,2 5-13 0,-2 0 1 16,0 2-12-16,0 2 2 0,0-1-3 15,-2 2-8-15,0 0-9 0,0 3-2 16,0 9-1-16,0 2 3 0,2 2-1 16,0 1 1-16,0 1-4 0,-2-3 2 0,2 1-4 15,-3-3 5-15,3-3-4 0,0-3-1 16,0-3-3-16,0-4 3 0,0 0 0 15,0 0 5-15,7-4 6 0,7-9-10 16,1-3-4-16,3-2-2 0,1-3 4 16,-1 1-3-16,-1 0 0 0,-1 0-2 15,-3 3 3-15,-3 3-3 0,1 3 1 16,-3 4 2-16,0 5-3 0,0 2 1 15,1 0-1-15,-3 4-1 0,0 7-3 16,2 0-6-16,5 4-2 0,1-1-5 0,7 0 3 16,4 2-14-16,2-4-7 0,1 2-20 15,-1-4-10-15,-2-2-7 0,2-1 6 16,0-3 18-16,-2 0 22 0,-3-3 16 15,-3 1 11-15,0-2 0 0,-7 0-2 16,0 0 10-16,-3 0 14 0,-1-4 12 0,-4-4 5 16,2-1 2-16,-6-2-2 15,0-1-4-15,0 0-3 0,0-1-7 16,-8 0-1-16,2 1-7 0,-5 0-3 15,-1-1-1-15,-2 5-3 0,-7 2 1 0,0 2 2 16,1 4 2-16,-1 0-3 0,0 0-6 16,3 11 0-16,5 5 1 0,1 5 0 15,4 4-8-15,3-1 3 0,5 0 0 16,0 1-2-16,3-1-1 0,7-2 2 15,6-2 0-15,3-5 0 0,6-5-3 16,0-3 3-16,1-6 0 0,1-1-1 16,6-2 0-16,0-12 1 0,3-7 3 15,-1-4-1-15,0-4 3 0,-2-1 0 16,-6-4 3-16,-4-2-1 0,-3-3 0 15,-3-3-1-15,-1-4-1 0,-3-1-1 0,-1-4-3 16,-8 0 1-16,2 0 0 0,-6 1-2 16,0 7-1-16,0 9-2 0,0 10 9 15,0 12 4-15,0 7 4 0,0 5-1 16,-8 4-11-16,0 14-2 0,-4 8 0 15,-3 8 5-15,-1 3-1 0,-1 9-4 16,3 5 1-16,1 3 4 0,1 1-2 0,6-2-1 16,-1-3-1-16,7-3 0 15,0-1 2-15,9-4-4 0,13-3 0 16,7-6 1-16,13-5-4 0,1-4-4 0,9-2-15 15,8-3-20-15,2-6-23 0,2-7-58 16,-4-5-235-16</inkml:trace>
  <inkml:trace contextRef="#ctx0" brushRef="#br1" timeOffset="80407.42">4012 13238 51 0,'0'-1'26'15,"0"1"-25"-15,0 0 10 0,2 0 10 16,-2 0 1-16,0 0-3 0,0 0 2 0,0 0-1 16,0 0 3-16,0-1-4 0,0 1-3 15,0 0-10-15,0 0 6 0,0 0 1 16,0 0-2-16,0-1 6 0,0 0-3 15,-2 1-2-15,2 0-5 0,-2 0 4 16,2 0-1-16,0-1 3 0,-2 1 2 0,-2 0 3 16,4-1 2-16,0 1-7 15,0-1 4-15,0 0 1 0,0 0-3 16,0 1-4-16,0 0-1 0,0 0 2 15,0 0-4-15,0 0-5 0,0 0 0 0,0 0 1 16,0 0-2-16,-2 0-2 0,2 0 1 16,0 0-2-16,0 0 2 0,0 0-3 15,0 0 4-15,0 0-4 0,0 0 4 16,0 0-5-16,0 0-1 0,0 0 2 15,0 0 4-15,6 0-3 0,0 0 1 16,3 0 1-16,-1 0 0 0,0 0-1 16,0 0 0-16,3 0 2 0,-1 0-1 15,0 0-2-15,3 0 0 0,-5 0 2 16,2 0 1-16,3 0-4 0,-5-1 2 0,5-1 1 15,-3 2 0-15,2 0-2 0,1-1 0 16,-3-1 3-16,2 2-2 0,-3-1-1 16,1 1 1-16,-2 0 1 0,-2 0-1 15,-1 0-1-15,3 0 0 0,-2 0 3 16,0 0-2-16,3 0-1 0,-1 0 0 15,-2 0 2-15,2 0 1 0,1 0-4 0,-1 0 2 16,0 0 1-16,2 0 0 0,-1 0-3 16,-1 0 2-16,0 0 1 15,-2 0 0-15,1 0-2 0,-3 0 0 16,4 0 3-16,-4 0-1 0,2 0-2 0,-2 0 1 15,1 0 1-15,3 0-3 0,2 0 3 16,3 0-1-16,-3 0 1 0,0 0-3 16,3 0 3-16,-1 0-1 0,-4 0 1 15,3 0-3-15,-1 0 4 0,-2 0-3 16,3 0 2-16,-1 0-3 0,4 1 3 0,-1-1-1 15,-3 0-1-15,1 1 1 0,-3 0 2 16,4-1-3-16,1 1 2 0,-1-1-3 16,2 0 4-16,1 2-3 15,-5-2 0-15,-1 0 1 0,-1 1 2 0,0 0-3 16,0 1 2-16,3-1-3 0,-3 0 4 15,0 0-3-15,1-1 0 0,-5 1 1 16,4 0 2-16,0-1-3 0,3 1 2 16,-1 1-2-16,-2 0 2 0,0-2-1 15,3 0-2-15,1 1 3 0,3-1-2 0,-3 0 1 16,0 1 0-16,1-1 2 0,-1 0-2 15,3 0-2-15,-1 0 4 0,5 0 0 16,-3 0-4-16,-1 0 2 0,-5 0 1 16,-2 1 0-16,1 0-2 0,-3 0 0 15,2 1 2-15,-2-1 0 0,0 1-3 16,1-1 2-16,1 0 1 0,-4 0 0 15,2 0-3-15,5 0 2 0,1 0 1 16,-2 0 1-16,3-1-4 0,-3 0 2 16,0 2 1-16,3 0 0 0,-1 1-2 0,1-3 0 15,-5 1 2-15,0 0-1 0,-2 0-1 16,-1 1 1-16,5-2 1 0,2 1-1 15,1 0-1-15,-1-1 1 0,-2 1 1 16,1 1 0-16,-3-2-2 0,2 0 0 16,7 0 3-16,4 2-2 0,3-2-2 15,-1 0 10-15,-4 0-5 0,-5 0-2 16,-6 2-2-16,1-1 1 0,-1-1 1 15,0 0-1-15,-2 0 0 0,-1 0 0 16,1 0-1-16,-4 1 4 0,4 0-5 0,-4 0 1 16,4-1 4-16,1 0-3 0,-3 0 0 15,6 0 0-15,7 0 2 0,7 1-2 16,3-1 14-16,0 0 12 0,-8 0-26 15,-9 0 1-15,-4 4-1 0,2-3 0 16,5 2 2-16,3 0-2 0,5-2 0 16,-2 2 1-16,-3-2 0 0,-7 1-1 15,-1 0-1-15,2 2 1 0,7 1 1 16,1-1 0-16,5-1-2 0,2 1 2 15,-7-2-1-15,1 0 0 0,-9 0 0 16,5 0 0-16,-7-1 1 0,0 0-2 0,-4 0 2 16,3 0-1-16,-1-1 1 0,-2 0 1 15,4 0-2-15,1 0-1 0,-1 0 3 16,4 0-1-16,3 0-3 0,7 0 3 15,7-3 0-15,2 3 13 0,-4-4-12 16,-8 2-1-16,-5 2 2 0,1 0-3 0,-7 0 0 16,2 0 0-16,-3 0 0 15,-3 0 1-15,4 0-2 0,-6 0 1 16,4 0 4-16,-2 0-3 0,5 0-3 15,3 0 2-15,-4 0 1 0,3 0 0 0,-3 0-3 16,-2 0 3-16,2 0 1 0,5 0-2 16,12 0-1-16,4-2 1 0,6 0 1 15,-2-1 1-15,-6 1-4 0,-9 2 2 16,-3 0 2-16,-5 0-1 0,-2 0-4 15,-1 0 3-15,-1 0 3 0,-4 0-3 0,2 0-1 16,0 0 1-16,-2 0 3 0,4 0-3 16,3 0-2-16,-3 0 2 15,4 0 3-15,0 0-4 0,3 0-1 16,10 0 3-16,4 0 1 0,6-2-2 0,2 0-3 15,-4 0 3-15,-6 2 3 0,-1 0-4 16,1 0-1-16,0 0 3 0,-2 0 0 16,-7 0 0-16,-5 0-4 0,-3 0 3 15,-6 0 2-15,4 0-2 0,-4 0-2 16,0 0 3-16,2 0 1 0,3 0-2 0,-3 0-1 15,4 0 1-15,0 0 2 0,5 0-2 16,-1-2-3-16,5-1 4 0,-3 0 1 16,-2 2-2-16,-3 0-2 15,-1 1 2-15,2 0 2 0,-6-2-2 0,3 1-2 16,-3-2 2-16,0 2 3 0,0 1-3 15,0-1-2-15,-2 1 2 0,0 0 1 16,0 0-2-16,0 0-1 0,3 0 3 16,-3 0 1-16,2 0-3 0,4 0-1 15,2 0 2-15,3 0 4 0,14 0-5 16,2 0-2-16,4 0 5 0,0-2-2 0,-8-1 0 15,-15 3-2-15,-4 0 2 0,-4 0 2 16,0 0-4-16,-2 0 0 0,0 0 3 16,0 0 2-16,0 0-2 15,0 0-2-15,0 0 3 0,0 0-1 0,0 0-1 16,2 0 0-16,-2 0 1 0,0 0 2 15,0 0-3-15,0 0-2 0,0 0 2 16,0 0 2-16,0 0-1 0,0 0-3 16,0 0 2-16,0 0-1 0,0 1-12 15,-4 2-14-15,-2 0-18 0,-8 0-29 0,1-3-124 16</inkml:trace>
  <inkml:trace contextRef="#ctx0" brushRef="#br1" timeOffset="81587.5">3996 13601 56 0,'-4'2'89'16,"2"0"-56"-16,-1-2 11 0,3 0-12 16,0 0-8-16,-2 0 2 0,2 0-5 15,0 0 0-15,0 0 2 0,0 0 2 0,0 0-5 16,0 0-2-16,0 0-2 15,0 0 4-15,0 0-2 0,0 0-4 16,0 0-6-16,0 0 3 0,0 0-4 0,0 0-1 16,0 0-2-16,11-7-3 0,1-3 2 15,5-1 1-15,3-4-3 0,1 1 4 16,4-4 1-16,0 0-4 0,6-1 3 15,0 0 2-15,-4 2-4 0,-1 3 1 16,-3 0-3-16,-6 4 3 0,-3 1-2 16,-6 3-3-16,-1 2 1 0,-7 3 3 0,0 1 0 15,0 0-2-15,0 0-1 0,0 0 2 16,0 0-7-16,0 0-5 0,0 0-8 15,0 3-2-15,0-1 0 0,0-1-7 16,0-1 2-16,0 0 6 0,0 0 12 16,0 0 7-16,0 0-5 0,0 0-4 15,0 0-10-15,0 0-9 0,0 0-22 16,-2 0-38-16,-3 0-51 0,1 0 42 15</inkml:trace>
  <inkml:trace contextRef="#ctx0" brushRef="#br1" timeOffset="82046.52">4186 13753 19 0,'0'0'88'0,"0"0"-47"0,0 0 9 0,0 0 12 16,0 0-1-16,0 0-19 0,0 0-9 0,0 0 0 16,4 0 0-16,-4 0-7 15,0 0-3-15,2 0-1 0,-2 0-9 16,6-1-1-16,3-7-1 0,5-2 1 15,5-3 2-15,3-2-7 0,7-5 2 0,11-3 3 16,5-4-4-16,11-6 1 0,8-3 0 16,4-2-4-16,0 0 1 0,1 4-6 15,-7 4 0-15,-9 3 0 0,-7 6 2 16,-9 5-3-16,-14 4 1 0,-11 4 2 15,-1 4-1-15,-9 3-3 0,-2 0 2 0,0 1 0 16,0 0-2-16,-11 0-11 0,1 0-6 16,-5 0 4-16,-1 7-8 15,1 4-9-15,1 0-13 0,0 2-19 16,-3-1-44-16,3-2-130 0</inkml:trace>
  <inkml:trace contextRef="#ctx0" brushRef="#br1" timeOffset="82464.55">4806 13774 72 0,'0'2'132'0,"0"-1"-72"0,0-1-11 16,0 0 1-16,0 0-10 0,6 0-14 16,5-5-14-16,1-4 2 0,5-3 2 15,5-2 1-15,7-3-4 0,4-3 0 0,9-3 1 16,3-5-7-16,5 0 2 0,8-2-1 15,-5 0-1-15,1 3 1 0,-4 3-4 16,-5 4 2-16,-6 1-5 0,-3 3 2 16,-5 2-1-16,-7 0-2 0,-3 6 1 15,-11 2-1-15,-5 3 0 0,-5 3 0 0,0 0-4 16,0 0-14-16,-7 0-25 15,-3 0-6-15,-2 5-25 0,1 2-54 0,-1-2-120 16</inkml:trace>
  <inkml:trace contextRef="#ctx0" brushRef="#br1" timeOffset="82910.57">5403 13826 128 0,'0'0'99'0,"0"0"-65"0,0 0 14 15,0 0 7-15,7-1-18 0,1-4-17 16,4-3 3-16,3-3 2 0,3-3 3 15,3-2 0-15,6-2-8 0,6-3-2 16,2-4 2-16,2-3-5 0,5-3-4 0,-1-2-4 16,2 1 0-16,-3 2-2 15,-1 2-1-15,-2 4-1 0,5 0 3 16,-1 4-3-16,-6 1 5 0,-2 2-8 15,-14 8 2-15,-7 3-1 0,-8 3-2 16,-4 3 1-16,0 0-4 0,0 0-8 0,0 0-5 16,0 1-5-16,-4 6 0 15,-4 1-9-15,-5 1-10 0,3 1-18 0,-4-1-24 16,-1-2-86-16,1-2-23 15</inkml:trace>
  <inkml:trace contextRef="#ctx0" brushRef="#br1" timeOffset="83356.6">5999 13804 178 0,'0'0'49'0,"0"1"-17"0,0 0 20 16,0-1-3-16,0 0-16 0,2 0-6 15,4 0-5-15,4-2 10 0,9-5 1 16,-2-3-18-16,7-5 0 0,1-1-1 15,6-6-1-15,6-2-7 0,5-2 2 16,5-3-2-16,7-2-6 0,6-2 0 16,4 4 0-16,-6 1-1 0,-8 4 1 15,-9 7-1-15,-6 3 2 0,-10 2-2 0,-5 5-1 16,-11 3-6-16,-3 3-5 0,-6 0 12 15,0 1 2-15,-4 0-12 0,-7 0-11 16,-1 0 3-16,2 4-7 0,-3 3-8 16,3 1-12-16,-2 1-62 0,-3-1-80 15,-1-2 83-15</inkml:trace>
  <inkml:trace contextRef="#ctx0" brushRef="#br1" timeOffset="83807.62">6418 13846 91 0,'0'1'120'15,"0"0"-74"-15,0-1 14 0,0 0 10 16,2 0-24-16,1 0-15 0,5 0-8 16,0-4-2-16,9-6 0 0,-1-1-6 15,3-3-8-15,3-3 4 0,5 0-1 0,2-5 3 16,4-1-4-16,7-1-7 15,-1-2 4-15,0-1-1 0,3 3-3 16,1 2-4-16,-2 4 4 0,-1 3 2 0,-9 3-5 16,-9 3 1-16,-1 0 0 0,-9 3 2 15,1 0-3-15,-5 3-7 0,-6 2-3 16,-2 1-11-16,0 0 2 0,0 0 0 15,0 0-6-15,-4 3-10 0,0 4-1 16,-2 1-9-16,-3-1-41 0,1-3-81 0,2 1 43 16</inkml:trace>
  <inkml:trace contextRef="#ctx0" brushRef="#br1" timeOffset="84076.64">6817 13795 19 0,'9'0'117'0,"-1"0"31"15,2 0-120-15,3-5 39 0,1-3-13 16,5-3-9-16,1 2-21 0,3-4-9 16,4 2-7-16,2-1-7 0,4 2-1 15,8 0 0-15,5 0 0 0,-1 0-25 16,-3-2-173-16,-9 1-62 0</inkml:trace>
  <inkml:trace contextRef="#ctx0" brushRef="#br1" timeOffset="86114.76">7855 13460 40 0,'0'-1'136'0,"0"0"-108"0,0 1 10 15,2 0 12-15,-2 0-10 0,0-1-8 16,0 1-4-16,0 0-4 0,0-1 1 15,0-1-4-15,0 0-3 0,0 0 2 16,0 0-3-16,0 0-3 0,0 0-2 16,0 0 1-16,0-2 0 0,0 2-6 0,0-1 2 15,0 1 4-15,0-1-7 0,0-1 4 16,0 0-1-16,0 2 3 15,0-2-4-15,0 2-3 0,0 1-2 16,0 0 3-16,0 1-2 0,0 0-3 0,0 0-2 16,-4 0 1-16,2 9-1 0,-4 3 1 15,0 5-2-15,1 2 4 0,1 0-1 16,2 2-2-16,2 0-1 0,0-4 4 15,0 0-2-15,4-2-2 0,7-1 1 16,-3-4 2-16,4-1 1 0,1-4-5 0,3-3 2 16,3-2 3-16,-3 0 0 0,1 0-2 15,-3-4 0-15,-1-5 0 0,3 1 1 16,-5-2-2-16,-3 3 2 15,0 1-1-15,-2 2 0 0,-4 2 0 0,5 2-1 16,-5 0 1-16,-2-1-3 0,2 1-2 16,0 0 1-16,2 0 4 0,4 2 1 15,-1 4-1-15,1-1-2 0,2 1 3 16,0-3-2-16,-1 0-1 0,1-2 2 15,2 0 1-15,-3 2 0 0,-1-3-3 0,4 0 2 16,-5 0 2-16,3-5 0 0,0-3-2 16,-1-2 0-16,3-1-1 0,-2-1 3 15,-1-2-3-15,-3 1 1 0,0 0 3 16,-4 2-1-16,2 2-2 0,-4-4 2 15,0 2 3-15,0-4-4 0,0 2-2 16,0-1 1-16,0 4 1 0,-2 3 0 16,2 2-3-16,-2 3 2 0,2 2-4 15,0 0-19-15,0 0-14 0,0 9-2 16,2 1-19-16,2 1-34 0,-4-3-105 15,2-1-12-15</inkml:trace>
  <inkml:trace contextRef="#ctx0" brushRef="#br1" timeOffset="86552.78">8467 13456 2 0,'2'-3'222'0,"-2"1"-163"16,0-3-23-16,0 2 25 0,-4-1-21 0,0 2-7 15,-5 1-5-15,3 1-4 0,0 0-3 16,-2 0-7-16,2 0-3 0,-3 0 3 16,1 0-2-16,2 0-1 0,-2 6-2 15,-1 1 1-15,3 3-3 0,0 1-5 16,2 0-1-16,4-1 2 0,0 2-2 15,0 0-4-15,2 0 2 0,4-1 3 16,2 0-2-16,7-3-1 0,-3-1 0 16,3-3 2-16,1 0 0 0,-1-3-2 15,-5-1 0-15,2 0 3 0,-1 0-1 0,-1-1-1 16,0-6 1-16,-3-2-1 0,-1 1 3 15,0-2-2-15,-6-1 1 0,0 1 2 16,0-1-1-16,0 0-1 0,-6 1 1 16,-2-1 1-16,-1-1-1 0,1 0-2 15,0 0-1-15,2-1 2 0,-3 4-4 0,5 3 3 16,2 4-2-16,0 0 1 15,2 2-6-15,0 0-13 0,0 0-5 16,0 5 1-16,4 5-13 0,4 1-22 16,1-4-34-16,-3 0-43 0,2-3-43 0,2-2 102 15</inkml:trace>
  <inkml:trace contextRef="#ctx0" brushRef="#br1" timeOffset="87152.82">8742 13448 33 0,'2'0'157'15,"-2"0"-111"-15,0 0 1 0,0 0 11 16,0 0-28-16,0 0-8 15,0 1-2-15,-4 6-4 0,0-1 2 16,-5 3 3-16,5-1-3 0,0-1 0 16,-2-1-3-16,4-2 1 0,2-2-5 0,0-1 1 15,-2 0-6-15,0-1 0 0,2 0 1 16,0 0 0-16,0 0-1 0,0-7-7 15,4-1-3-15,6-1 2 0,5 0-5 16,-3 1-4-16,3 1-6 0,-1 1-2 16,0 3 2-16,1-2-3 0,-1 5-4 0,-1 0-1 15,7 0 11-15,3 0 1 0,2 0 11 16,0 0 1-16,-2 0 2 15,-3 0-2-15,-3 0 2 0,-1-1 3 16,-3-3 0-16,-7 3 3 0,-6-1 1 0,0-1 8 16,0 1 11-16,0-1-14 0,0 0-2 15,-4-2 2-15,-4 3-4 0,-3 0-1 16,-1 1 1-16,-1 1-4 0,-1 0-4 15,-1 0 0-15,3 2 1 0,0 3 4 16,1 3-5-16,3 1 1 0,0 3-1 0,4 2-1 16,2 0-1-16,2 0-2 0,0-2 3 15,4-1 1-15,6-2-4 0,0-5 3 16,5-3 1-16,1-1 0 15,3 0-1-15,-2-7 0 0,3-5 1 0,3-4 1 16,-4-5-2-16,3 0 0 0,-1-2 2 16,0-1 0-16,-7 0 5 0,-2 0-2 15,-3-2 2-15,-3 0 6 0,-2 0-6 16,0-1-4-16,0-2 2 0,-4 1-1 15,0-2-2-15,0 3 2 0,0 7 7 0,0 9 3 16,0 8-1-16,0 3-2 0,-2 3-6 16,-6 17-6-16,-4 7-2 0,-3 8 4 15,1 2 2-15,5 1-2 0,1 0-5 16,6-1 4-16,2-3-12 0,4-3-13 15,11-4-21-15,7-3-4 0,1-2 22 16,2-7-72-16,0-5-252 0</inkml:trace>
  <inkml:trace contextRef="#ctx0" brushRef="#br1" timeOffset="87712.85">9676 13348 262 0,'0'0'77'0,"0"0"-42"16,0 0 29-16,0 0-2 0,0 0-18 15,0 0-9-15,2 0-5 0,-2 0-5 16,0 2-8-16,2 8-8 0,-2 5 13 16,0 4-7-16,-4 0-8 0,0 2-1 0,0-1 1 15,2 0-7-15,2-1 0 0,0-3 0 16,0-1 2-16,0-5-2 0,0-1-2 15,2-1-7-15,4-3-13 0,2-4-12 16,3-1-10-16,3 0-14 0,-1-9-24 16,-5-5-72-16,0-3-138 0</inkml:trace>
  <inkml:trace contextRef="#ctx0" brushRef="#br1" timeOffset="88007.86">9682 13240 117 0,'-8'-21'178'0,"2"5"-125"16,4 6 7-16,2 5 5 0,0 4-18 15,0 1 5-15,0 0-20 0,0 0-16 16,0 0-13-16,0 9 1 0,10 3 2 15,7 0-4-15,3 2 3 0,3 2-1 16,6 0-1-16,0 3-5 0,-2 2 4 0,2-2 0 16,-4 3-2-16,-3-3-2 0,-1 2 0 15,-6 0 2-15,-3-3-7 16,-4 1 0-16,-6-2 7 0,-2-1 1 15,0-1-1-15,-6-2-1 0,-8 0 3 0,-3 0-1 16,1-2 2-16,-3-1-3 0,0 1 1 16,-1-2 2-16,1-2 3 0,7-2-6 15,3-2 4-15,3-2-1 0,6 1-3 16,-2-2-1-16,2 0 2 0,0 0-5 15,0 0-17-15,2 0-25 0,8-6-30 16,3-2-58-16,-1-2-230 0</inkml:trace>
  <inkml:trace contextRef="#ctx0" brushRef="#br1" timeOffset="88447.89">10063 13572 335 0,'2'0'91'0,"4"-2"-88"0,2-7 35 16,5-4 12-16,-1-3-6 0,7-2-17 15,3-3-10-15,1 0-5 16,2-2-5-16,0-1-3 0,2-3 1 0,-3 1 1 15,1 1 1-15,0-2-6 0,-6 9 1 16,-3 1 1-16,-5 4 5 0,-5 7-5 16,2-2 2-16,-8 7 3 0,4 1 2 15,-4 0-3-15,0 0-5 0,0 0 0 16,0 0-1-16,0 7-5 0,0 6 6 0,0 2 1 15,-4 2-2-15,4 1 0 0,-4 0-2 16,2 2 3-16,2 0-1 16,0-3-1-16,0 3-2 0,0-4 3 0,0 2 1 15,0-2-2-15,2-3-2 0,2 0 4 16,0 1-1-16,-2-3-2 0,2 0 0 15,-4-3 2-15,0 1-2 0,0 1-6 16,2-2-5-16,-2 0 2 0,0 0-9 16,0-4-5-16,0-1-3 0,0 0-3 15,0-3-9-15,0 0-22 0,0 0-25 0,0 0-43 16,-2-9-94-16,-4 0 196 0</inkml:trace>
  <inkml:trace contextRef="#ctx0" brushRef="#br1" timeOffset="88628.9">10191 13400 35 0,'0'-1'352'0,"0"1"-310"0,0-3-12 16,0 1 6-16,8-1 17 0,3 2-3 16,3-1-24-16,5 1-11 0,-1 0-7 0,5 1-1 15,0 0-4-15,4 0-3 0,-3 0 0 16,3 0-1-16,2 3-14 0,-4 3-23 15,2-2-23-15,2-3-36 0,-4-1-87 16,-1 0-75-16</inkml:trace>
  <inkml:trace contextRef="#ctx0" brushRef="#br1" timeOffset="88961.92">10685 13318 10 0,'0'1'299'16,"-4"-1"-247"-16,4 0-11 0,0 0 12 15,0 0-2-15,4 0-20 0,6 0-20 16,5 0 10-16,1-5-4 0,5 2-11 0,2-2-4 16,4 1 0-16,2-2-2 0,-1 2 0 15,1-3 0-15,-4 4 2 0,0-1-1 16,-4 2-3-16,-11-1 2 0,0 3 1 15,-8 0-1-15,-2 0-4 0,0 0-13 16,0 0-1-16,-10 0-15 0,0 3-43 0,-5-1-44 16,3-2-169-16</inkml:trace>
  <inkml:trace contextRef="#ctx0" brushRef="#br1" timeOffset="89184.93">10844 13309 287 0,'0'10'155'0,"-4"1"-128"0,-4 6 37 16,-3 2 6-16,-1 1-9 0,6-1-22 16,-2-1-15-16,5-3-8 0,-3 3-7 15,4-3-5-15,2-2-1 16,0-1-1-16,0-1-2 0,0-1 1 0,0-1-8 15,8-2-13-15,7-2-16 0,-1-4-14 16,1-1-33-16,1 0-50 0,3 0-267 16</inkml:trace>
  <inkml:trace contextRef="#ctx0" brushRef="#br1" timeOffset="89652.96">11043 13515 29 0,'-3'4'32'0,"3"-1"200"0,0-2-200 16,0-1-3-16,0 0 18 0,0 0 16 15,0 0-21-15,5-4-18 0,3-5-10 16,4-1 0-16,1-3-2 0,3-2 7 0,5-1-5 15,2-2-2-15,-1-1 3 0,3-4-8 16,4-3 3-16,-2-2-3 0,4-1 0 16,-2 1-3-16,-4 4 3 0,-5 5-1 15,-3 5 1-15,-3 3 1 0,-5 3-3 16,-5 4 2-16,-2 2 2 0,0 2-1 15,-2 0-6-15,0 0 1 0,0 0-1 16,0 0-2-16,0 6-6 0,-4 7 5 16,2 0 5-16,0 2-3 0,0 1-2 15,-3-1 1-15,3 4 1 0,0-2 0 0,2 2-3 16,0-3 2-16,0 2 2 0,0 0-1 15,0 2-3-15,9 1 1 0,-3-1 3 16,0-2-1-16,2-1-2 0,-1-1 0 16,3 0 2-16,-4-3 0 0,0-4-8 15,-2-4-9-15,1-2 16 0,-1-1-6 16,2 1-12-16,-2-3-7 0,4 0-1 15,1 0-2-15,-1-3-18 0,0-3-22 16,-2-3-33-16,0 0-116 0,1 0 61 16</inkml:trace>
  <inkml:trace contextRef="#ctx0" brushRef="#br1" timeOffset="89900.97">11113 13442 301 0,'-4'0'151'0,"0"0"-116"0,4 0 11 15,0 0-6-15,6 0 11 0,6-5-25 16,7 1-8-16,4 2-7 15,3 1-6-15,3 0-4 0,4 0 2 0,5-1-5 16,-1 0 2-16,4 1-5 0,1 0-16 0,-1 1-25 16,-6 0-53-16,-6-3-68 0</inkml:trace>
  <inkml:trace contextRef="#ctx0" brushRef="#br0" timeOffset="111204.19">4045 11166 0 0,'0'0'81'0,"0"0"-9"0,0 0-47 15,0 0 28-15,0-1-13 0,0 0-8 0,-2-3-1 16,2 4-5-16,0-3-2 0,-2 2-3 15,2-3-3-15,-2 3 1 0,2-1-2 16,0 0-3-16,-4-1 0 0,2 0-1 16,2 1-2-16,0 1-4 0,0 0 3 15,0 0-3-15,-2 1 4 0,2 0-5 0,0 0 1 16,0 0-1-16,0 0 0 0,0 0-4 15,0 0 2-15,0 0 0 16,0 0 0-16,0 0 5 0,0 0-4 16,0 0 5-16,0 0-2 0,0-1-1 0,0 1-1 15,0-1-1-15,0 1-2 0,2-2-1 16,4-3-2-16,2 3 1 0,3-1 1 15,1 1 0-15,1-1-1 0,-5 1-1 16,2 0 2-16,5 1-3 0,1-1 3 16,3 2-2-16,-3-1-1 0,3 0 3 0,2 1-2 15,-3 0-1-15,1 0 3 0,-1 0-1 16,1 0-2-16,2 0 1 0,-3 3 1 15,1-1 0-15,-3 1-2 16,3 1 1-16,2-2 1 0,-1 1 0 0,1 1-3 16,0-1 2-16,-1 0 2 0,-1-2-2 15,2 0 0-15,-1 2-1 0,5-2 2 16,-2 2-1-16,0-1 0 0,-1-2 0 15,-1 2 1-15,-4 1-1 0,-1-2-1 16,3 3 1-16,-5-2 1 0,3 0 0 0,-3 1-2 16,3 2 1-16,-1-3 1 0,3-1 0 15,4-1-2-15,-1 0 0 16,1 0 3-16,0 0-1 0,-3 0-2 0,-1 0 1 15,2 0 1-15,-3 0-1 0,-1 0 0 16,-1 0-1-16,1 0 4 0,0 0-3 16,-3 0 0-16,0 1-2 0,3 1 4 0,-5 0-2 15,5 1 0-15,-3-1-2 16,5 1 4-16,-2-2-2 0,1 2 0 15,1-1-2-15,-1-1 4 0,1 1-1 16,0-1-1-16,1-1-1 0,1 0 2 0,0 0-2 16,-3 0 1-16,-1 0 1 0,1 0-2 15,1 0 1-15,0 0 0 0,-1 0 0 16,-3 0 0-16,1 0 1 0,-1 0-2 15,-1 0 1-15,3 0 1 0,-3 0 0 16,3 0-2-16,-1 1 1 0,1 0 1 16,3-1 0-16,1 0-3 0,2 0 2 15,0 0 2-15,-5 0-3 0,-1 0 1 16,-3 0-1-16,3 0 3 0,-3 0-2 15,-1 0-1-15,-3 0 1 0,-2 0 1 0,-2 0-1 16,1 1-1-16,-3 0 1 0,2-1 1 16,0 1-1-16,2 3-1 0,7-4 1 15,1 2 1-15,3-2 0 0,2 1-2 16,-3-1 0-16,5 0 3 0,6 0-1 15,-2 0-1-15,2 0-1 0,-7 0 2 16,-5 1 0-16,-3 0-2 0,-5-1 0 16,-3 1 2-16,-2 0 0 0,4-1-2 15,3 1 1-15,-3 0 1 0,0 2-1 16,0-3-1-16,5 2 1 0,1 0 1 0,9 1-1 15,6-3-1-15,-2 5 3 0,6-4-2 16,0 2 0-16,-4 1 0 0,2 0 0 16,-4-2 0-16,-2 0 1 0,-1-2-2 15,-7 1 1-15,-7 1 1 0,-1-1 0 16,-5 0-3-16,-2 2 2 0,0-3 1 0,0 0 0 15,0 0-2-15,4 0 2 16,2 0 0-16,3 0 0 0,1 0-2 16,3 0 1-16,1 0 1 0,-1-1-1 15,1-1 0-15,5 1 0 0,4 0 1 0,8 0 6 16,-4 0-5-16,-4 1-2 0,-9 0 2 15,-4 0-2-15,-1 0 0 0,-3 0-1 16,0 0 2-16,-1 0 0 0,-3 0 0 16,0 0-1-16,0 0 0 0,-2 0 0 15,2 0 0-15,0 0 0 0,0 0 1 0,3 0-1 16,3 0-1-16,-2 0 1 0,0 0 2 15,3 0-2-15,-7 0 0 16,2 0-1-16,-2 0 3 0,0 0-2 16,1 0 0-16,1 0 0 0,0 0 2 0,0 0-1 15,5 0-1-15,-5 0 0 0,2-1 2 16,-2 0-2-16,0 0 0 0,-4 1 0 15,5 0 0-15,-1 0 0 0,2 0 0 16,5 0 0-16,13 0 3 0,10-2 7 16,-3 1 12-16,0 0-21 0,-13 1 1 15,-11 0 0-15,-1 0-2 0,-6 0 1 0,0 0 0 16,-2 0 0-16,0 0 2 0,0 0 2 15,-6 0-1-15,0 0-2 16,-3 0-2-16,5 0-1 0,-2 0 2 16,2 0-1-16,2 1-2 0,0 2 0 0,-4-2 0 15,1 1-2-15,-3 0-5 0,0 0-6 16,2 1-16-16,-3 2-18 0,-1-5-41 15,-6 0-133-15</inkml:trace>
  <inkml:trace contextRef="#ctx0" brushRef="#br0" timeOffset="113120.3">3994 11574 9 0,'0'1'-2'0,"0"0"3"0,0-1 57 16,0 0 24-16,0 0-67 0,0 0-3 16,0 0 5-16,0 0 4 0,0 0 1 15,0 0 2-15,0 0 2 0,0 0-1 16,0 0-4-16,0 0-4 0,0 0-9 0,0 0-1 15,0 0 4-15,0 0-4 16,0 1 1-16,0 1 1 0,-2 0 1 16,0-2 1-16,-1 1-1 0,3 0 2 15,-2 0 2-15,-2 1-3 0,2-2-8 0,0 2 4 16,2-1 2-16,-2 0 1 0,2-1-5 15,0 0 3-15,0 0 0 0,0 0-6 16,0 0 0-16,8-6 3 0,9-6-1 16,6-3 0-16,3-3-4 0,5-3 3 15,5-4 1-15,1-1 0 0,2 1-4 0,5-1 2 16,-1 0 2-16,-2-1-3 0,1 0-1 15,-3-4 0-15,-6 5 2 16,-4 2 0-16,-2 1-1 0,-4 5 0 16,-3 2 1-16,-5 2-3 0,-5 2 1 15,-2 4 0-15,-4 4 1 0,-2 1 1 0,-2 2-2 16,0 1 1-16,0 0 0 0,0 0-3 15,0 0-6-15,-4 3-1 0,0 4-3 16,-2 0-2-16,4 0-4 0,-4-1-6 16,0 4-11-16,-1-1-32 0,3 2-45 15,-2-3-39-15</inkml:trace>
  <inkml:trace contextRef="#ctx0" brushRef="#br0" timeOffset="113729.33">4093 12036 9 0,'-2'3'8'0,"-2"2"-10"0,0-2 6 16,1-1-3-16,1 0 0 0,-2 2-1 15,0-1 0-15,0 1 2 0,2-1 1 16,-4-1 0-16,2-1 3 0,-1-1 53 16,1 0-31-16,-2 1 2 0,4-1 16 15,-2 0 1-15,4 0-10 0,-2 0-3 16,2 0-2-16,0 0-6 0,0-1 1 15,0-2 2-15,0-1-2 0,0-2-3 0,2-3-18 16,10-4-1-16,5-5 4 0,6-4 3 16,10-7-3-16,10-7 3 0,15-9-2 15,12-6-2-15,9-6-4 0,12-3-2 16,-2 2-2-16,-3 1 0 0,-3 4 0 15,-6 2 0-15,-7 6 0 0,-8 3 1 16,-4 4-2-16,-9 3 1 0,-11 5 1 16,-9 4-1-16,-7 7-1 0,-7 5 1 15,-7 5 1-15,-4 1 1 0,0 4-4 16,-4 1 2-16,2 3-7 0,0 0-6 15,-2 0-13-15,0 0 0 0,0 6-2 0,0 4-16 16,0 2-16-16,-8 4-28 0,-2-1-47 16</inkml:trace>
  <inkml:trace contextRef="#ctx0" brushRef="#br0" timeOffset="114240.37">4357 12521 13 0,'-2'4'10'0,"-2"0"-6"16,2-1-2-16,-6 0 143 0,2-2-115 15,2-1-6-15,-3 2 17 0,5 0-15 16,0 0-10-16,-2 0 1 0,2-1 3 16,2-1 5-16,-2 0-4 0,2 0 0 15,0 0-6-15,0 0 6 0,0 0 9 0,0-1 0 16,0-4-21-16,2-3-3 0,10-4-2 15,9-5 0-15,8-9 1 16,15-9 0-16,18-9 1 0,14-13-4 16,17-12 2-16,8-10-2 0,13-7-1 0,2-4 1 15,0 4 1-15,-3 7 7 0,1 8-5 16,-7 5 1-16,-5 8 10 0,-13 6-10 15,-19 9-4-15,-16 10-2 0,-15 6 0 16,-14 8 0-16,-13 8 2 0,-6 5-3 16,-6 2-1-16,0 3-2 0,-8 1-3 0,-11 0-14 15,3 9-3-15,-5 5-2 0,1 2-13 16,1 2-18-16,4 0-38 0,-3 0-55 15</inkml:trace>
  <inkml:trace contextRef="#ctx0" brushRef="#br0" timeOffset="114697.39">4783 12879 8 0,'4'-4'9'0,"5"-1"-1"0,-1-2 133 15,2-2-89-15,1-4-22 0,9-5 15 16,3-2-4-16,8-5-1 0,4-7-8 15,13-6-4-15,8-7 1 0,12-6-11 16,10-6 1-16,9-10-7 0,10-3-4 16,3-6 0-16,-7-1-2 0,-7 4 4 15,-7 2-9-15,-7 8 4 0,-1 5-4 16,-7 3 7-16,-4 9-6 0,-9 4 0 15,-1 7 0-15,-9 5-3 0,-6 4 1 0,-6 8 1 16,-10 5-5-16,-5 4-10 0,-5 4 3 16,-1 3 1-16,-6 2-16 0,6 0-12 15,-6 0-10-15,-2 8-34 0,0 2-58 16,-6 0-52-16</inkml:trace>
  <inkml:trace contextRef="#ctx0" brushRef="#br0" timeOffset="115172.42">5437 12881 3 0,'0'6'25'0,"0"-1"-18"0,0-3-6 16,0 1 113-16,0-3-51 15,0 0-48-15,0 0-3 0,4 0 22 0,4 0 8 16,2-6 0-16,7-4-8 0,1-4-5 0,7-3-4 15,8-5-5-15,7-8 2 16,9-8-1-16,15-9-4 0,7-8-8 16,7-5-1-16,5-2-6 0,4-2-2 15,-1 3 4-15,1 4-4 0,-4 5 14 0,-2 3-7 16,-9 7-7-16,-6 4 1 0,-12 5 0 15,-11 4 2-15,-8 4-1 0,-12 7-1 16,-6 3 0-16,-11 6 2 0,-4 1-2 16,-2 6 1-16,0 1-3 0,-4 1-9 15,-9 3-11-15,-3 11-6 0,-1 4-18 0,-1-1-15 16,-1 1-47-16,0-2-89 15</inkml:trace>
  <inkml:trace contextRef="#ctx0" brushRef="#br0" timeOffset="115541.43">6026 13014 29 0,'8'-7'161'0,"2"-4"-84"15,7-4-34-15,-1-4 10 0,5-3-3 16,4-2-8-16,8-3-10 0,4-3-4 0,9-1-1 16,3-3-10-16,1 0-4 0,6 1-1 15,-5 1-1-15,-3 1 2 0,1 3-7 16,-5 4-4-16,1-1 1 15,-1 4-1-15,-5 3-2 0,-2 1-1 0,-8 3-3 16,-8 4-5-16,-5 2-19 0,-5 5-17 16,-5 1-2-16,-4 2-21 0,-2 0-46 15,0 0-53-15</inkml:trace>
  <inkml:trace contextRef="#ctx0" brushRef="#br0" timeOffset="115742.45">6545 13104 251 0,'20'-10'145'15,"3"-9"-128"-15,10-9 14 0,10-3 1 16,5-5-15-16,6 0-10 0,6 0-6 15,4 3 2-15,2 1-7 0,2 2-28 0,-8-3-147 16</inkml:trace>
  <inkml:trace contextRef="#ctx0" brushRef="#br0" timeOffset="116733.51">7617 12042 21 0,'2'-2'41'0,"-2"0"80"0,2-1-72 0,-2 2 3 15,0-2-3-15,0 1-7 0,0-1-1 16,0 2-7-16,0 1-3 0,0 0-5 15,0 0-5-15,0 0-3 0,0 0 1 16,0 0-4-16,0 0-1 0,0 3-10 16,-2 7-1-16,-2 2 1 0,-2 3 0 0,4 3-5 15,2 1 1-15,0 1 2 0,0 2-2 16,0 1 0-16,0-2-1 15,0 1 1-15,0-7 0 0,2 0-2 16,-2-1 1-16,0-5 2 0,0-3 0 0,0-2-1 16,0-2 2-16,0-1 0 0,-4-1 2 15,0 0-3-15,0-3 3 0,2-7-4 16,2-5 2-16,0-3-2 0,0-1 4 15,2-4-2-15,2-1 5 0,4-5 2 16,-4 0-1-16,2-3 1 0,3-3 3 0,-3-4-7 16,4-7 1-16,5-3 2 0,3-2-6 15,5 3-3-15,0 10 1 0,2 9 1 16,-1 8-1-16,3 6-2 15,0 3 2-15,0 7 1 0,-2 2-1 0,-2 3-1 16,-7 1-1-16,-4 10 0 0,1 7-1 16,-7-2-9-16,-2 3 3 0,-4-2-3 15,0 0 4-15,0 0 3 0,0-2 4 16,-8 2 0-16,-2-1 1 0,-5-3 0 15,1 0 0-15,-3 0 2 0,-4-2-2 0,5 1 0 16,-3-2 0-16,1-2 1 0,5-1-1 16,7-2 0-16,2-3-1 15,0 0-5-15,4-1-15 0,0 1-18 0,0 2-12 16,4-1-25-16,6-3-69 0</inkml:trace>
  <inkml:trace contextRef="#ctx0" brushRef="#br0" timeOffset="117175.53">8186 11705 37 0,'2'-4'270'0,"-2"3"-224"0,2 1-6 16,-2 0 12-16,0 0-10 0,0 9-13 16,0 6-7-16,-4 8-3 0,-2 2-8 15,-3 5 0-15,-3 5 4 0,-3 5-6 16,-1 3 0-16,-3 1 6 0,3-4-1 0,5-5-6 15,3-7-3-15,6-8 5 0,2-3-2 16,0-6-6-16,2-3 0 0,13-5 0 16,1-3 0-16,5 0 3 0,6-11-4 15,6-6-1-15,2-1-1 0,2-2-5 16,0 0-4-16,-2 0-3 0,-3 2 6 15,-8 3-7-15,-3 4 7 0,-9 3 1 16,-3 6 4-16,-5 2 0 0,-2 0-1 16,-2 0 0-16,-2 9 7 0,-11 3-1 15,3 3 1-15,-4 3-2 0,1 1 1 0,-3 0 1 16,5-1-3-16,-1-1 0 0,10-2-1 15,0-2 1-15,2-3-4 0,2-2-7 16,6-3-17-16,7-3-9 0,5-2-19 16,5 0-4-16,2-1-41 0,0-10-192 15</inkml:trace>
  <inkml:trace contextRef="#ctx0" brushRef="#br0" timeOffset="117457.55">8624 12011 77 0,'0'-5'-49'0,"0"1"327"0,-8 1-226 0,-3 0 4 15,-1 3-2-15,2 0-16 0,-1 0 2 16,3 0-4-16,2 3-15 0,2 6-8 15,0 3-5-15,4 3 0 0,0 1-5 16,2 2-2-16,10-1 3 0,7-1-3 16,1-3-1-16,3-2 0 0,2-3 3 0,0-4-1 15,2-2-2-15,-5-2 2 0,-3 0-1 16,-5-6 2-16,-1-4 2 15,-5-2 7-15,-2 1 4 0,-4-3-3 16,-2-1 2-16,0 1-2 0,0 1 2 0,-2-3-8 16,-8 1-5-16,-2 1-2 0,-1-2 2 15,1 1-3-15,1 4-1 0,5-1-4 16,0 3-9-16,2 1-10 0,4 1-10 15,0 4-12-15,0 0-17 0,4 0-34 16,0-1-100-16</inkml:trace>
  <inkml:trace contextRef="#ctx0" brushRef="#br0" timeOffset="118105.58">9002 11608 34 0,'0'0'151'16,"0"0"-99"-16,0 0-35 0,0 0 32 0,0 3 5 16,0 5-25-16,-6 1-8 0,4 4 1 15,0 3-6-15,-4 3 1 0,0 5-6 16,-1 0 3-16,1 1-2 15,-2 5-1-15,0 1 0 0,-3 3 4 0,-1 2-1 16,4 0 2-16,-3 2-5 0,3-2 0 16,4-3-3-16,-2-4-8 0,6-6 2 15,-2-3-1-15,0-5 1 0,2-3-2 16,0-4-2-16,0-4 0 0,0-4 0 15,4 0-4-15,6-1 2 0,0-12 3 0,5-1-4 16,-1-4-7-16,1 0-3 0,3-1 8 16,3 2-4-16,0 1-3 0,1 4-9 15,-5 5 3-15,4 0-14 16,-5 5 28-16,1 1 3 0,-1 1-16 0,-3 0 1 15,-1 0 22-15,-2-1-2 0,3 0-2 16,-5 1 8-16,-4-1 10 0,-2-1-18 16,-2-2 13-16,0 1 24 0,0-1-14 15,0 0-5-15,-8 2-1 0,-2 2 1 16,-1 0-1-16,1 0-4 0,-2 0 3 0,1 5-1 15,3 4-6-15,-2 2 0 0,6 3-3 16,1 1-2-16,3 1-3 0,0-2-3 16,7 2 3-16,3-3 0 15,7 0-1-15,-1 0-4 0,7-3 3 0,2 1 2 16,4-4-1-16,-1-3 0 0,-3-4 0 15,-4 0 4-15,-7 0-4 0,-3-8 2 16,-5-2-1-16,0-4 5 0,-4 1 0 16,-2-1 3-16,0-2 5 0,-6 3-3 15,-2-1-3-15,-3 2-5 0,1-2 0 0,2 0 0 16,2 0-4-16,4 3 0 0,0 3-2 15,2 2-7-15,0 4-12 0,0 2-18 16,0 0-4-16,6 0-7 0,0 3-20 16,0 1-71-16,-6-1-126 0</inkml:trace>
  <inkml:trace contextRef="#ctx0" brushRef="#br0" timeOffset="118442.61">9571 11915 52 0,'0'-4'280'16,"0"-3"-237"-16,-11 4-26 0,-3-1 35 15,-3 1-22-15,1 3 9 0,1-1-8 16,1 1 4-16,-1 0-8 0,3 6-12 16,0 5-1-16,3 0-6 0,5 2-3 15,4 3 0-15,0 0-4 0,2 4-1 16,7-1 1-16,-1 1 0 0,4 0-2 15,1-2-3-15,-3 1 1 0,0-3 0 16,1 1-4-16,-3-2 1 0,0 1 6 16,0 0 1-16,-3-5 2 0,-1-2-3 0,-4-5 0 15,0 0 5-15,-4-1-1 0,-5 2-4 16,-3 1 2-16,0 1-2 0,-5 2 1 15,7-1-1-15,-3-1 1 0,5-2 1 16,2 1-3-16,2-3-1 0,2 0 3 16,2-1-9-16,0-2-12 0,0 0-24 15,4 0-14-15,2 0-20 0,2-13-90 16,0-3-105-16</inkml:trace>
  <inkml:trace contextRef="#ctx0" brushRef="#br0" timeOffset="118863.63">9815 11631 8 0,'6'-3'236'16,"-2"-2"-195"-16,-2 5 2 15,0 0-8-15,0 0-9 0,2 0 6 16,-2 3 2-16,0 9-6 0,-2 5-5 15,0 6 1-15,-2 6-4 0,-10 6 3 0,-2 4 0 16,-3 2-3-16,-2 1-1 0,1 1-5 16,-1 0-3-16,7-2 3 0,-1-3-6 15,3-4 1-15,2-6-1 0,4-4-3 16,2-5-2-16,2-4 0 0,0-6-2 15,0-3 0-15,0-4-2 0,4-2 0 0,12 0 3 16,1-9-2-16,-1-7-7 0,3-1 0 16,-3-2-2-16,1-1 0 15,-3 4 3-15,-1 0 0 0,-5 5 1 16,0 3 0-16,-3 3 2 0,-1 4 2 0,-4 1 3 15,0 0-1-15,0 0-1 0,0 0-2 16,0 3 1-16,-9 5 1 0,5 3-2 16,0-1-1-16,2 1-10 0,2 0-10 15,2 1 0-15,15 0-25 0,8-1 50 16,1-2-56-16,1-1-28 0,4-1 85 15,6-4-117-15,-1-3 94 0,-1 0-104 16,-2-1-29-16</inkml:trace>
  <inkml:trace contextRef="#ctx0" brushRef="#br0" timeOffset="119161.65">10207 12092 0 0,'7'-10'22'0,"-5"-4"140"0,-2 1-20 16,0-1-98-16,0 2 15 0,-9 0-15 0,1 3-11 15,-2 2 1-15,-5 4-3 0,5 2-7 16,2 1-8-16,-3 1-4 0,1 10-3 16,0 3-2-16,1 3-2 0,1 2-1 15,4 3-4-15,4-1 1 0,0-1-1 16,0 0 1-16,0-2 0 0,2-3-2 0,8-3 0 15,3-3 1-15,-3-4 0 0,7-3 0 16,-5-2-4-16,3 0 3 0,-5-2 1 16,0-9-1-16,1-2 1 15,-5-4 2-15,-4 2 1 0,0-1-2 0,-2-2-2 16,0 2 7-16,0-2-3 0,-6 4 1 15,2-1 1-15,-3 2-1 0,3 1-2 16,2 0-3-16,2 4 0 0,0 2 0 16,0 3-6-16,9 3-10 0,5 0-12 15,3 0-11-15,1 7-10 0,5 2-14 0,-2-2-37 16,-1 2-47-16,3-1-61 0,4-6 205 15,2 4 21-15</inkml:trace>
  <inkml:trace contextRef="#ctx0" brushRef="#br0" timeOffset="119557.67">10495 12068 62 0,'4'2'63'0,"-2"1"167"15,-2 1-205-15,0 1 22 0,0 0 0 16,0 4 2-16,0 4-11 0,0 3-16 15,-6 5-11-15,0 3-1 0,-3 4 5 16,-3 4-7-16,2 2-5 0,1 8-2 16,3 1 2-16,4 1 13 0,-2-2-12 0,-4-4-7 15,-1-4 5-15,-3-6-1 0,2-7-3 16,1-8-1-16,-1-4 5 0,4-6 0 15,2-3-1-15,0 0 2 0,-1 0 0 16,3-10 1-16,2-6-2 0,0-3-1 16,0-5 2-16,4-3-1 0,7-4 2 15,5-4 0-15,1-3-2 0,8-3-1 16,2-7-1-16,-1-7 0 0,12-5 1 15,1-2-1-15,4-2-2 0,3 7-3 16,-3 12 0-16,-4 11 4 0,-1 15-3 0,-11 9 3 16,-3 4 1-16,-5 5-1 0,-2 1 0 15,-3 0 0-15,0 5 3 0,-3 7 4 16,-5 2-4-16,-4 3-3 0,-2 0 6 15,-6 2 1-15,-4 2-4 0,-7-1 3 16,-6 0-1-16,3-3 1 0,-7 0-7 16,2-2 3-16,-2-1 2 0,2 0-1 15,-2-2-2-15,0 1-1 0,-1-3-5 16,-1-1-8-16,4-1-8 0,0-2-21 15,0 2-29-15,0-4-59 0,1-1-227 16</inkml:trace>
  <inkml:trace contextRef="#ctx0" brushRef="#br0" timeOffset="124809.96">24894 13218 9 0,'2'-2'29'0,"-2"-3"111"0,0 0-97 15,0 0 4-15,0 2-5 0,0 0-10 16,0 1-1-16,0-1-6 0,0 1 2 16,0 0-4-16,0 1 0 0,0-2-2 0,0-1 0 15,0 1-4-15,2-1-3 0,3 0 5 16,-5 1 2-16,4 0-5 0,-4 2-3 15,2-1-2-15,0 2-3 0,0 0-5 16,2 1 0-16,-2 10-1 0,0 2 2 16,0 3 0-16,0 5-5 0,-2 2 2 15,0 3 2-15,0 5-1 0,0 6-1 16,0 1-1-16,-2 2 3 0,-4 2 0 15,0-5-3-15,-2-1 1 0,1-2-1 16,3-7 2-16,0-6-3 0,2-6 1 16,0-8 2-16,2-2-1 0,0-5-2 0,0 0 4 15,0-5 3-15,0-12-5 0,0-8-2 16,0-5 2-16,6-6 0 0,2-4 0 15,5-2-2-15,-3-4 2 0,5-2 1 16,1-3-1-16,1-8-1 0,1-1-1 16,-1-2 2-16,-1 7-1 0,1 10-1 15,0 9 1-15,-1 13 0 0,1 7 0 16,-3 7-2-16,3 8 1 0,-1 1 0 15,-8 4 0-15,1 12 0 0,-5 6 3 16,-2 3-4-16,-2 3 3 0,0 1-2 0,-10 0 1 16,-3-1 1-16,1-2-1 0,-3-5-1 15,-1-4 1-15,-1 0 2 0,1-3-1 16,-3-1-1-16,2-1-1 0,1-2 1 15,8-2-2-15,8 0-18 0,0-1-5 16,0-3-10-16,0 2-9 0,8-3-14 16,8-3-38-16,-3 0-115 0</inkml:trace>
  <inkml:trace contextRef="#ctx0" brushRef="#br0" timeOffset="125209.99">25359 13171 6 0,'7'-5'129'0,"-5"0"-40"0,0 2-46 16,2 1 18-16,-4 2-2 16,0 0-15-16,0 4-28 0,0 10 9 15,0 6 2-15,0 0-13 0,0 3-5 16,-8 3 1-16,-1 0 3 0,-5 5 0 0,1 2 0 15,-1 0 19-15,2-4-20 0,1-3-6 16,5-5-3-16,0-1 2 0,6-7 1 16,0-2-6-16,8-5-1 0,5-4 3 15,7-2 0-15,1 0-2 0,4-4-3 16,0-5 0-16,-1-2-5 0,-5-1 0 0,-3-1 0 15,-1 0 1-15,-3 4 3 0,-3 0-1 16,-3 5 3-16,-4 2 2 16,-2 2 0-16,0 0-2 0,0 3-2 15,-6 8 5-15,-1 1 0 0,3 1-2 0,-2-1 0 16,6 0 1-16,0-2-4 0,0 1-14 15,6-3 0-15,7 1-6 0,3-4 10 16,3-1-25-16,2-2-12 0,3-1 0 16,1-1-12-16,2 0-43 0,-4-3 20 15,0-7-24-15</inkml:trace>
  <inkml:trace contextRef="#ctx0" brushRef="#br0" timeOffset="125451.01">25719 13467 22 0,'0'-11'94'15,"0"0"-10"-15,-12 1-15 0,-1 1-5 16,-5 1-22-16,3 2-8 16,-1 2-1-16,-1 4 5 0,5 0-14 15,-3 2-7-15,7 12-1 0,2 4-9 0,2 2 0 16,4 4-5-16,0-1 3 0,6 0-4 15,4-1-1-15,7 0-1 0,-1-2 2 16,5-4 1-16,2-4-2 0,-3-6 0 16,3-3 2-16,-6-3 0 0,1 0-1 15,-1-4 1-15,-7-9 2 0,0-2 7 0,-3-1-2 16,-7-2-2-16,0-1 4 0,0 1-6 15,0-2-3-15,-4 3 0 0,-3-1 0 16,5 0-2-16,0 3-8 16,0-2-8-16,2 6-10 0,0 4-26 0,0 1-14 15,2 1-56-15,2-1-97 0</inkml:trace>
  <inkml:trace contextRef="#ctx0" brushRef="#br0" timeOffset="125998.04">26002 13113 246 0,'0'-13'15'0,"0"6"3"0,0 2 33 0,0 3-20 16,0 2-4-16,0 4-18 0,0 14-5 15,0 10 3-15,0 7-1 0,0 3-1 16,-6 6 5-16,-4 2 3 0,2 2 12 15,-7 0 0-15,3 0-14 0,-1-4-1 16,1-2 0-16,4-4 0 0,-1-5-6 0,1-9-2 16,4-5-1-16,2-9 1 0,2-5-1 15,0-4-2-15,0-1 1 0,0 0 4 16,14-7-5-16,1-6 0 0,3-2-11 15,5-1-3-15,4-1-7 0,-2 3-5 16,2 2 3-16,-5 1 4 0,1 5 1 16,-2 0 7-16,-1 0 10 0,-3 1 3 15,-5-1 0-15,1 0 0 0,-1 2 11 16,-6-3 12-16,-1 0-4 0,-5-1-4 15,0 1 0-15,0-1 2 0,-3 2 1 0,-5 0-7 16,-2 0-3-16,-5 3 1 0,1 3 1 16,-3 0-1-16,1 0 2 0,-1 6-1 15,3 8-9-15,6 4 2 0,3 2-2 16,5-1-1-16,0 3 0 15,3-1-1-15,5-2 0 0,2 0 2 0,-2-2-1 16,7-3-2-16,-1-5 1 0,5-5 2 16,-3-1-1-16,1-3-1 0,-3 0 0 15,-5 0 2-15,-3-5 1 0,-2-5-2 16,-2-2 1-16,-2 0 3 0,0 0-4 15,0-1-3-15,0-1 3 0,0-1 0 0,-2 0-1 16,2-1 0-16,0 1-16 0,0 4-9 16,8 0-12-16,1 5-11 0,3 5-13 15,0 1-37-15,1-1-87 0</inkml:trace>
  <inkml:trace contextRef="#ctx0" brushRef="#br0" timeOffset="126297.05">26606 13462 8 0,'-12'-10'322'0,"-5"-3"-293"0,-4 3 8 15,5 0 4-15,-1 0-11 0,1 5 9 16,5 3-8-16,5 2-13 0,2 0-8 16,4 9-9-16,0 4 0 0,0 5-1 15,4 2 0-15,9 4 2 0,1 2-1 16,-2 1-2-16,5 1 1 0,-7 0 0 0,1-3 0 16,-3 1 0-16,-4-3 0 15,-4-1 2-15,0-3-2 0,0-2 0 16,-8-2-1-16,-3-4 6 0,-3-3-1 15,-3-1 2-15,-1-3 6 0,-1 0-4 0,3-3 1 16,-1-1-3-16,3 0-4 0,7 0 1 16,3 0-1-16,4 0-4 0,0-5-5 15,0-3-13-15,4-3-19 0,9-3-14 16,3-4-31-16,-1-6-91 0</inkml:trace>
  <inkml:trace contextRef="#ctx0" brushRef="#br0" timeOffset="127314.11">26914 13062 37 0,'10'-8'-27'0,"3"1"182"0,-9 2-136 15,2 5 39-15,-4 0 3 0,-2 8-20 16,0 12 3-16,0 9-19 0,0 3-9 15,-8 6 4-15,0 2 12 0,-5 3-9 0,-3-2 1 16,-1 3 4-16,3-2-8 16,-5 0 1-16,2-4-1 0,1-3-3 15,-1-5-2-15,7-4-3 0,2-4-7 16,2-6-2-16,3-4-2 0,3-3 0 0,0-6 0 15,0-2-2-15,9-1 0 0,1 0 1 16,7-9-7-16,-3-5-3 0,1-4-4 16,-3 2-5-16,-2-1-4 0,-1 2 2 15,-1 4-6-15,2 2-6 0,-2 3-3 16,1 5-10-16,1 1 0 0,-2 0-17 0,5 9-7 15,1 1 8-15,1-2 28 16,1 1-13-16,1-2 24 0,-1-3 22 0,3 0 10 16,2-3 11-16,-3-1 63 15,-1 0-89-15,-5 0 4 0,-2-7 41 0,-1-2 12 16,-3-1-3-16,-4 2-15 0,-2-2 10 15,0 1-1-15,-4 0-16 0,-4 3-8 16,-5-1 2-16,-1 5-6 0,-1 2-1 16,-1 0-1-16,5 3-1 0,-1 9-5 15,6 6-2-15,2 1-5 0,4 2 4 0,0 1-1 16,2 0-1-16,10-1-2 0,0-3 1 15,5-1 1-15,4-3-1 0,1-4 0 16,7-5 0-16,-4-2 2 16,-2-3-8-16,-9 0 2 0,-3-5 4 0,-3-5 3 15,-4-5-5-15,-2 0-7 0,-2-2 3 16,0-1 6-16,0 2 0 0,-6-2-3 15,2 1 2-15,0 2-11 0,4 3-8 16,0 3 3-16,0 4-4 0,8 3-5 16,2 2-14-16,1 0-11 0,-1 2-18 0,2 8-6 15,-1-1 9-15,1 1 25 0,3 0 22 16,-1 0 18-16,5-2 7 0,5 2 38 15,3-4-13-15,-4 2-70 0,-4-1 70 16,-9 0-13-16,-2 0 36 0,-2 1-8 16,-3 1-3-16,-3 4-7 0,0 1-2 15,0 3-10-15,-9 6-8 0,-1 2-5 16,-2 7-3-16,-1 6 2 0,5 1-6 15,2 5 2-15,2 3 13 0,1-5-19 16,-1 1 1-16,-4-4 2 0,2-7-2 0,-4-3 2 16,-1-4 0-16,1-7-2 0,0-7 7 15,3-4 8-15,1-5-2 0,2-2-1 16,0 0-1-16,2-7 2 0,2-7-8 15,0-6 1-15,0-6-3 0,10-4 0 16,3-6 1-16,1-3-5 0,5-3 6 16,1-7 1-16,7-3-8 0,2-6 1 15,10-3 0-15,5-2 1 0,3-2-2 16,5 4-9-16,-2 6-6 0,1 12 1 15,-5 11-2-15,-3 13 9 0,-6 8-1 16,3 8 7-16,-1 3-1 0,0 0 2 0,-2 7 2 16,-6 3-1-16,-10 2 1 0,-9 3 0 15,-5-1 0-15,-7 3 6 0,-2-1 8 16,-17 0-7-16,-4-1 3 0,-4-1 6 15,-6-2 0-15,4 0-2 0,-6-2 1 16,0 0 0-16,-4-1-4 0,4-2-5 16,4-1 3-16,4 0-7 0,10-2-1 15,7 1-3-15,4 0 2 0,4-1-8 16,2 2-20-16,4-5-25 0,14-1-43 15,9-9-288-15</inkml:trace>
  <inkml:trace contextRef="#ctx0" brushRef="#br0" timeOffset="127449.12">28421 13687 516 0,'-4'-9'18'0,"4"3"-36"15,0-3-30-15,-2-4-147 0</inkml:trace>
  <inkml:trace contextRef="#ctx0" brushRef="#br1" timeOffset="149018.34">4093 9797 2 0,'2'0'25'0,"-2"0"11"0,2 0 93 16,-2 0-74-16,0 0-15 0,0 0 11 15,0 0-14-15,0 0-5 0,0 0-6 16,0 0-4-16,0 0-6 0,0 0 1 15,0 0 2-15,0 0-5 0,0 0 4 0,0 0-7 16,0 0 0-16,2 0-2 0,-2 0 4 16,0 0-4-16,0 0-2 15,0 0 0-15,6 0-4 0,3 0 2 16,3-2 3-16,5 0-2 0,-1-1 0 0,5 1-4 15,1 2 3-15,1 0-2 0,4 0-1 16,2 0-1-16,4 0 1 0,0 0 2 16,4 0-3-16,-1 0 0 0,5 5 0 15,-2-2 3-15,0 1-4 0,1 1 0 16,-3-1 1-16,-2 0-2 0,2 0 1 0,0-3 1 15,1 2-1-15,-1-1 1 0,0 1-2 16,0 0 1-16,-4 0 1 0,-2-2 0 16,0 2-3-16,-4-1 2 15,-2 1 2-15,0-1-2 0,-4 1-1 0,1 0 1 16,1 0 2-16,-2-2-2 0,1 0 0 15,-1 0-1-15,2-1 3 0,0 1-1 16,-1-1-1-16,-1 1-1 0,-2-1 2 16,-3 0-1-16,5 1-2 0,8 0 3 15,0 1 1-15,0 3-2 0,0-2-1 0,-7 2 1 16,1-1 1-16,-6-1-1 0,1-1 0 15,1 3-1-15,3-3 2 0,7 2-1 16,0 1 0-16,2-3 0 0,-4 1 0 16,-2 0 1-16,2-1-2 0,0 2 1 15,2-2 1-15,0 2 0 0,-2 0-3 16,-3-2 2-16,3 2 1 0,-2 1 0 15,0 0-2-15,-4 0 0 0,-1 2 1 16,1-1 0-16,-5 0-1 0,5-1 0 16,0 1 2-16,-1-2-1 0,-1 0 0 15,4-1-1-15,-5-1 2 0,3 1-1 0,0-1 0 16,-3 1-1-16,1 0 1 0,2-1 1 15,-3-1-2-15,-1 1 0 0,-5 0 2 16,-2-1-1-16,-3 0-1 0,1-1 0 16,-2 0 2-16,0 0-1 0,3 0 0 15,1 0 0-15,0 0 1 0,1 0 0 16,1 0-2-16,0 0 0 0,-1-1 2 15,-1 1-1-15,-2-2 0 0,1 1-1 16,-1-1 1-16,-2 2 0 0,2 0-4 16,-4 0 4-16,3 0 0 0,-1-1 1 0,4 1-2 15,3-1 1-15,11 0 0 0,7-1 1 16,5 1-1-16,-3 1-1 0,-2-1 2 15,0 1-1-15,2 0-1 0,4 0 1 16,-2 0 1-16,-4-2-1 0,-6 2 0 16,-6 0-1-16,-11 0 1 0,0 0 1 15,-8 0-2-15,0 0 1 0,0 0 0 16,0 0-2-16,2 0 1 0,-2 0 1 15,4 0-1-15,-2 0 1 0,2 0 0 16,1 0 0-16,3 0 2 0,-2 0 0 0,2 0-4 16,1 0 2-16,-5-2 2 0,0 2-2 15,-2-1 0-15,-2 1 0 0,0 0 3 16,0-1-2-16,0 1-2 0,0 0 0 15,0 0 0-15,2 0 0 0,0 0 2 16,0 0-1-16,-2 0-1 0,0 0 1 0,2 0 0 16,2-1 0-16,-2 0 1 15,5-1-1-15,-1 1-1 0,-4 0 1 16,0-1 1-16,-2 2-1 0,0 0-1 15,0-1-11-15,0 1-13 0,-6 0-37 0,-13-2-58 16,-6 1-278-16</inkml:trace>
  <inkml:trace contextRef="#ctx0" brushRef="#br1" timeOffset="150110.41">4085 10602 0 0,'2'0'2'0,"2"0"59"15,-4 0 108-15,0 0-124 0,2 0 6 16,-2 0 6-16,0 0-16 0,2 0-14 15,-2 0-2-15,2 0-8 0,0 0-1 16,4 0-1-16,-2 0-1 0,5 0 2 0,-1 4-2 16,4 3-1-16,1 1-1 0,-1 2-4 15,3 4-1-15,1 1-5 0,5 2 1 16,2 1-1-16,6 0 1 0,-1 4-2 15,3 1-1-15,0 0 1 0,3 1-2 16,-8-2 1-16,1 1 2 0,-2-4-4 0,-2 0 4 16,-2-3-3-16,-1-1 2 15,-1-3-2-15,-3-2-2 0,1-2-1 16,-3-3-6-16,1-3-3 0,-3-2-9 15,-4 0-12-15,-1 0-18 0,1 0-18 0,-6-6-45 16,-2-3-72-16</inkml:trace>
  <inkml:trace contextRef="#ctx0" brushRef="#br1" timeOffset="150667.44">4231 10152 9 0,'7'-2'207'16,"-3"-2"-155"-16,0 1-13 0,4 2 34 0,0 1-27 15,3 0-14-15,3 8 1 0,5 10-5 16,-1 6-6-16,5 6-4 0,2 3-4 16,4 3-1-16,4 4-2 15,2 3-2-15,2 1-5 0,5 1 2 0,-3 1 0 16,-2-1 0-16,-2-1-2 0,-2-3-2 15,5-2-2-15,1-2 2 0,0-3-1 16,0-1-1-16,1-5 1 0,-1 0 1 16,-2-3-2-16,-2-5 0 0,-2-1 1 15,-4-4-1-15,-2-1 0 0,-8-5 0 0,-3-3-5 16,-3-2-3-16,-3-4-4 0,-6 1-16 15,-2-1 7-15,-2 0 0 0,0 0-13 16,0-4-28-16,-2-4-53 0,-6-4-98 16</inkml:trace>
  <inkml:trace contextRef="#ctx0" brushRef="#br1" timeOffset="151139.47">4779 10028 17 0,'6'-1'-15'0,"3"0"125"0,-3-2-24 16,-4 3-46-16,2-1 23 0,2 1-16 15,-4 0-13-15,7 10 10 0,-1 6-8 16,6 6-11-16,3 5-6 0,4 4 1 0,3 3-3 16,3 2-3-16,4 3-5 15,6 3-4-15,1 0 5 0,3 2 3 16,0-1-7-16,1-2 2 0,-3 0 0 15,2 2-2-15,-1-2-1 0,-3 1-4 0,2 1 2 16,2-6 0-16,5 0-2 0,-1-2-2 16,-3-3 3-16,-3 1-1 0,-4-3-1 15,-2-3-3-15,-4 0 4 0,-4-6-5 16,-2-1-4-16,-7-5-6 0,-1-5 2 15,-11-4-14-15,0-4-17 0,-2-1 15 16,-2-1-4-16,0 0-17 0,0-4-38 0,0-10-53 16</inkml:trace>
  <inkml:trace contextRef="#ctx0" brushRef="#br1" timeOffset="151587.5">5532 10208 23 0,'4'-3'220'15,"-4"0"-172"-15,0 1-4 0,0 1 15 16,0 1-11-16,0 0-17 0,4 0-13 0,4 0-8 15,2 6 15-15,5 5-6 0,6 6-6 16,-1 6-1-16,5 3 2 0,2 7-2 16,4 3 1-16,-2 2-1 15,6 2-4-15,4 3-2 0,-1 0 2 0,5-2-4 16,-4 1-4-16,7 0 2 0,-1-3 0 15,3-1-1-15,-3-3 0 0,-1-4 0 16,-7-1-1-16,-4-3-1 0,-2-3 2 16,-4-3-3-16,-9-7-3 0,-1-2-1 15,-7-6-8-15,-4-2-3 0,-3-2-3 0,-1-2 1 16,-2 0-10-16,0 0-6 0,2 0-10 15,0-1-21-15,0-7-37 0,0-2-39 16</inkml:trace>
  <inkml:trace contextRef="#ctx0" brushRef="#br1" timeOffset="152018.53">6028 10143 63 0,'2'0'83'16,"0"0"31"-16,0 0-77 0,0 0 0 0,4 0 13 15,5 11-7-15,-1 5-1 0,11 5-16 16,1 2-3-16,7 2-1 0,0 3-3 15,4 1-7-15,0 2 6 0,0 0-1 16,-2 2 0-16,2 3-6 0,3 0-2 16,-5-1 1-16,-2-2-3 0,-5-1-2 15,-5-1-3-15,2 0-1 0,-3-5 3 16,-1-1-3-16,-5-4-1 0,3-3 0 15,-5-2 0-15,-2-6-6 0,-6-1-3 16,-2-4 3-16,4-1-6 0,-1-1-11 0,-3-1-11 16,2-2-7-16,2 0-14 0,-2 0-24 15,0-3-57-15,-2-6-75 0</inkml:trace>
  <inkml:trace contextRef="#ctx0" brushRef="#br1" timeOffset="152335.54">6456 10220 83 0,'8'4'111'0,"2"-2"-12"15,1 6-50-15,3 4 13 0,5 6-21 16,-1 8-13-16,5 3 9 0,2 1-19 0,-2 0-9 15,-1 3-1-15,-1-1-5 0,0-3 0 16,-3-3-2-16,-3-3 0 0,-1-2 1 16,1-4-10-16,-1 1-18 0,5-3-4 15,8-2-14-15,1-5-9 0,-3-7-299 16</inkml:trace>
  <inkml:trace contextRef="#ctx0" brushRef="#br1" timeOffset="156528.78">7520 10712 122 0,'0'0'45'15,"0"0"-20"-15,0 0 19 0,0 0-1 0,0 0-1 16,0 0-13-16,0 0 1 0,0 0 1 16,0 0-2-16,0 0-1 0,0 0-1 15,0 0-4-15,0 0-1 0,0 0-4 16,0 0-3-16,0 0-2 0,0 0-3 15,0 0-4-15,0 5-2 0,0 3-1 0,0 4 0 16,0 6 1-16,0 1-2 0,-2 2 2 16,-2 1-3-16,4 1-1 0,0 1 0 15,0-2-1-15,0 0 2 0,0 0-2 16,0-4 2-16,0-2 1 0,0-2 0 15,0-4-4-15,-2-3 4 0,0 0-1 16,2-6-1-16,0-1 1 0,0 0 3 16,-2 0 0-16,0 0-1 0,2-7-4 15,-2-5 1-15,0-4 2 0,2-4-3 16,0-1 0-16,0-3 1 0,0-1 2 15,0-3-2-15,4-4 0 0,0 2 4 0,0-4-1 16,6 0-2-16,-3 0-2 0,3 6 1 16,0 5-1-16,5 6 3 0,-5 7-4 15,4 6 0-15,-1 4 3 0,1 0-2 16,-3 0-1-16,3 7 2 0,-4 4 2 15,1 2-3-15,-3 2 0 0,-2-1 1 16,-4-1 1-16,-2-3-2 0,0-2-1 16,0 0 2-16,-2 3 2 0,-6 1-1 15,-2 0-2-15,-5-1 2 0,-1-1 1 16,1 0-2-16,1-1-2 0,-1 1 1 0,3-5-1 15,2 1-5-15,1-3-6 0,5-1-8 16,-2 1-10-16,6-2-16 0,0-1-34 16,0 0-53-16,0 0-82 0</inkml:trace>
  <inkml:trace contextRef="#ctx0" brushRef="#br1" timeOffset="157907.84">7938 10635 0 0,'2'0'45'16,"2"0"-18"-16,-4-1 11 0,2-1 17 15,-2 0-9-15,2 0 11 0,0 1-13 16,0-1-9-16,-2-1 2 0,0 0-5 15,4-1-2-15,0-3-8 0,-1 2-1 16,1 1 0-16,0-1 2 0,-4 3-3 16,0 1-1-16,0-1-5 0,0 0 0 15,-11 2-7-15,-3 0-5 0,-5 0 0 16,1 7 1-16,-7 5-1 0,0 0 0 15,-2 2 2-15,5 3-4 0,-1 0 5 0,8 0-4 16,7-3 5-16,6 0-6 0,2 1 1 16,0-2-2-16,8 1 2 0,7-1-1 15,8-1-1-15,1-2 1 0,5-1 1 16,2-1-2-16,-4 1 2 0,2-3-2 15,-2 1 0-15,-4-1-1 0,-5-1 0 0,-3-1 1 16,-7-2 1-16,-4-1 0 16,-4-1 0-16,0 2 1 0,-2 1 4 15,-10 0-4-15,-5 1-1 0,1 2-1 16,-7-2 2-16,4 3-2 0,-6 1 2 0,3-1-1 15,-1 2-1-15,2-3 2 0,5 1-8 16,3-3 0-16,7 0-9 0,4-2-11 16,2 0-15-16,0 0-17 0,8-1-26 15,1-1-107-15</inkml:trace>
  <inkml:trace contextRef="#ctx0" brushRef="#br1" timeOffset="158504.9">8663 10726 46 0,'2'-2'68'0,"-2"-1"82"15,0 1-104-15,0 2 15 0,0 0-1 16,0 0-20-16,0 0-7 0,0 10-11 15,-6 6-1-15,0 4 1 0,0 3-4 16,-3-1 4-16,1 3-3 0,2-1-4 16,0-1-4-16,4-3-2 0,2-2-5 15,0-4-4-15,0-2 1 0,0-1 1 16,0-4-2-16,2-2-6 0,4-4-10 15,4-1-16-15,-1 0-16 0,-1-2-31 16,0-11-49-16,-6-2-117 0</inkml:trace>
  <inkml:trace contextRef="#ctx0" brushRef="#br1" timeOffset="158792.91">8568 10571 132 0,'0'-2'210'16,"0"1"-175"-16,-2 1-4 0,2 0 11 15,0 2-8-15,10 9-4 0,5 3-11 16,6 2-6-16,1 1-4 0,5 0-6 15,0 2 0-15,4 2-1 0,-4 1 0 0,-2 3-2 16,0 2 0-16,-9-2 2 0,-1 1-1 16,-9-1 0-16,-2-4 0 0,-4 1-1 15,0-1 2-15,-6-2-1 0,-11-1 0 16,1 0 2-16,-7-3 0 0,-2 0-3 15,2-3 3-15,-1-2-2 0,5 0 4 16,-2-2-4-16,3-1 1 0,7-4 0 16,3-2 0-16,6 0-2 0,2-1-4 15,0 0-14-15,10 0-3 0,7 0-7 16,2 0-32-16,-3-6-75 0,1 0-167 0</inkml:trace>
  <inkml:trace contextRef="#ctx0" brushRef="#br1" timeOffset="159187.94">8994 11025 221 0,'0'0'62'0,"4"-3"-34"0,4-7 24 16,3-4-13-16,1-1-4 0,7-5-2 0,4 0-3 15,-3-2-11-15,5-2 1 0,-6-1-7 16,1-3 3-16,1-1-7 0,-2-2 1 16,1 1-1-16,-1 1-6 0,-3 7 1 15,-5 6 1-15,-3 4 3 0,2 7-1 16,-8 2 0-16,3 3-1 0,-3 0 3 0,4 1-4 15,-4 9 0-15,2 7 1 16,-4 2-3-16,0 4 0 0,0 4-1 16,0-1-1-16,0 2 2 0,0-3-2 15,0 2-1-15,2-1 0 0,0-3-1 0,2-2 2 16,0-2-1-16,1-4 0 0,-1 1 2 15,-4 0-1-15,0-1-1 0,0-1 0 16,0-3 1-16,0-2-2 0,0 1-2 16,-7-5-7-16,-1 1-3 0,-2-3-9 15,0-2-6-15,-3-1-3 0,1 0-6 0,-5 0-16 16,1-8-36-16,-7-3-78 0,-4-4-50 15</inkml:trace>
  <inkml:trace contextRef="#ctx0" brushRef="#br1" timeOffset="159333.94">9037 10935 23 0,'-2'-14'12'0,"2"3"221"15,0 3-173-15,2 5-20 0,7 2 24 16,5 1-16-16,1 0-10 0,-1 0 2 15,3 0-14-15,5 3-7 0,-1 3-10 16,2-1-5-16,4 0 1 0,2 0-5 16,-3-1 0-16,1 2 1 0,-4-2 0 0,-2 1-18 15,-3-1-17-15,1-1-17 0,-2-1-41 16,-3-2-90-16</inkml:trace>
  <inkml:trace contextRef="#ctx0" brushRef="#br1" timeOffset="170442.58">9451 10735 2 0,'-2'0'85'0,"0"0"-2"0,0 0-55 16,2 0 14-16,0 0-1 0,0 0-11 15,0 0 0-15,-2 0-1 0,2 0-5 0,0 0 1 16,-2 0-3-16,-1 0-3 0,1 0-3 16,0-2 0-16,-2 0 3 15,4 2-4-15,-4-2 0 0,4 1-5 16,-2 1 1-16,2 0-1 0,0 0-5 0,-2 0 1 15,2 0-3-15,0 0 1 0,0 0 0 16,0 0-4-16,0 0 2 0,0 0-1 16,0 0 4-16,4 0 2 0,6 0 2 15,3-2 0-15,5 0-5 0,3-1-1 16,6-3-1-16,4 2 2 0,2 0-3 15,0-2-1-15,2 2 0 0,0-2 0 16,1 2 0-16,-5 0 0 0,-5-1 0 16,-7 3 0-16,0 0-1 0,-9 1-3 15,-4 0 2-15,-4 1-5 0,-2 0-4 0,0 0-1 16,0 0 2-16,0 0-11 0,-4 0-6 15,-2 0-1-15,2 0-1 0,0 3-16 16,4-3-44-16,-5 0-78 0</inkml:trace>
  <inkml:trace contextRef="#ctx0" brushRef="#br1" timeOffset="170746.59">9627 10702 76 0,'0'3'79'15,"2"-1"92"-15,-2 2-139 0,0 4 19 16,0 2 16-16,-4 3-24 0,-1 3-14 15,-3 4-7-15,2 2 0 0,-2-1-9 16,-1 5 0-16,3 1-2 16,-2 1-3-16,-2 1-1 0,-1-4 20 0,5-6-19 15,4-3-8-15,2-6 1 0,0-3-3 16,0-1-7-16,0-2-13 0,8-3-9 15,0-1-20-15,7 0-28 0,-3-2-69 16,-3-9-175-16</inkml:trace>
  <inkml:trace contextRef="#ctx0" brushRef="#br1" timeOffset="171282.63">9831 10996 11 0,'-2'5'-11'0,"0"-3"207"0,2-2-133 16,0 0-16-16,0 0 15 0,0 0-18 16,6-8-22-16,7-5-1 0,3-2 4 15,3-2-9-15,-3-2-3 0,7-1 6 16,-2-2 0-16,-1-2-2 0,3-1-5 15,-4-3-2-15,4-1 1 0,-3 1-3 0,3 3-1 16,-4 2-3-16,-5 5 3 0,-2 6-1 16,1 3 1-16,-3 2 3 0,0 1-6 15,-1 3 0-15,-3 1-2 0,-2 2-1 16,0 0 2-16,0 0-3 0,1 9 1 15,-1 3 1-15,2 1-1 0,-2 0 1 16,2 2-1-16,-4 3-1 0,-2 0 1 16,0 2 3-16,0 0-3 0,0-1-1 15,0 3-1-15,0 1 3 0,0 2-1 16,2 0 0-16,0-1 2 0,0-3 4 0,-2-2-7 15,0 1-1-15,5 1-1 0,-1-3-4 16,0-2 6-16,0-2-8 0,-2-5-9 16,-2 1 10-16,4-4-17 0,0 2-1 15,-4-5 0-15,4-1 16 0,1 1-35 16,-5-3 8-16,0 0-12 0,0 0-53 0,0-8-75 15,0-2 20-15</inkml:trace>
  <inkml:trace contextRef="#ctx0" brushRef="#br1" timeOffset="171491.64">9897 10934 90 0,'5'0'319'16,"7"0"-276"-16,0 0-16 0,13 0 50 0,6-2-32 15,2-3-18-15,6 0-4 16,7-1-11-16,-1-1-7 0,1 0-4 16,-3 2-3-16,1 0-17 0,3 1-26 15,-1 0-13-15,-7 0-49 0,-10 3-146 0</inkml:trace>
  <inkml:trace contextRef="#ctx0" brushRef="#br1" timeOffset="175478.87">21068 13311 40 0,'6'-7'-4'15,"-2"-1"103"-15,3 2 3 0,-1-2-71 0,2 3 28 16,0 0 1-16,-1 1-16 0,-1 0-3 16,0-2 0-16,0 3-2 0,-4 0-5 15,4 3-5-15,-1-2-8 16,1 1 3-16,-4 1-6 0,2 0-3 0,-4 3 3 15,0 9-2-15,0 5 0 0,0 4-4 16,-10 5-2-16,-3 6 1 0,-3 3-9 16,1 2 1-16,-3 3 0 0,1 0 1 15,5 0-5-15,1-3 2 0,5-3 1 16,4-3 1-16,0-3-3 0,2-3 0 0,0-3 0 15,0-4 1-15,0-2-1 0,0-5-1 16,0-3 0-16,0-4-3 0,2-2-10 16,0-1-3-16,0-1-5 0,4 0-6 15,-1 0-12-15,1-7-19 0,-2-3-23 16,0 1-28-16,-4-6-122 0</inkml:trace>
  <inkml:trace contextRef="#ctx0" brushRef="#br1" timeOffset="175715.87">20673 13493 196 0,'-8'0'230'0,"6"0"-192"16,2 0 3-16,8 0 12 0,13 0-11 15,12 0-6-15,12 3-5 0,11-3-13 16,10 1-5-16,13-1-4 0,6 0-2 16,-1 0-3-16,-1 0-3 0,-8 0 0 0,-7 0-3 15,-4 3-6-15,-6 4-22 16,-7 2-40-16,-9-1-36 0,-17 1-155 0</inkml:trace>
  <inkml:trace contextRef="#ctx0" brushRef="#br1" timeOffset="176352.92">19596 15172 293 0,'4'2'141'0,"-4"3"-96"0,0 8-2 16,0 9 24-16,0 8-6 0,0 8-37 15,-10 9 9-15,2 9-4 16,-5 3-10-16,1 1-6 0,4-2-5 0,2-6-6 15,3-4 1-15,3-6-2 0,0-9-1 16,3-4-1-16,5-8-5 0,0-7-6 16,0-7-15-16,3-7-7 0,-3 0 0 15,4-17-11-15,1-8-13 0,-1-9-18 16,-1-4-28-16,-3-5-33 0,-4-6-35 0</inkml:trace>
  <inkml:trace contextRef="#ctx0" brushRef="#br1" timeOffset="176624.93">19536 14860 114 0,'-20'-34'249'0,"1"14"-185"16,3 9 10-16,5 6-4 0,5 5-18 15,6 0-12-15,0 19-30 0,12 9 2 16,7 12-1-16,6 7-8 0,6 4 2 16,4 4-3-16,6 1-2 0,5 1 1 15,1 4 0-15,-1 2 0 0,-1-1-6 16,-3 0-2-16,-7-2 5 0,-4-5-3 0,-11-7 1 15,-3-3 0-15,-13-7 3 0,-4-3 2 16,-4-7-1-16,-15-4 2 0,-5-3 5 16,-3-5 3-16,-6-4 7 0,-7-3 0 15,-1-3 2-15,-7-2-4 0,5-3-5 16,4-1-1-16,2 0-4 0,10-1-3 15,6-6-1-15,9 2-1 0,10 1-1 16,2-2-6-16,8 0-21 0,12-2-8 16,12-2-14-16,7-2-54 0,6-1-91 15</inkml:trace>
  <inkml:trace contextRef="#ctx0" brushRef="#br1" timeOffset="177002.95">20188 15730 254 0,'-13'-5'291'15,"5"-6"-271"-15,8-4 14 0,0-6 2 16,12-5-7-16,13-7-12 0,12-7-5 16,7-6-8-16,5-4 5 0,3-4-5 0,-5 1-2 15,1-3 2-15,-7 0 1 0,-3 4-4 16,-5 6 3-16,-6 8-1 0,-9 12 4 15,-3 10 2-15,-15 10-3 0,0 5 5 16,0 1 3-16,0 0-3 0,0 0-8 16,0 3-3-16,4 10 2 0,0 8 0 0,2 4 0 15,0 3-1-15,-2 3 1 16,1 4-1-16,-3 5-1 0,-2 3 0 15,0 4-1-15,0-1 2 0,-2 1-2 16,-1-2 2-16,1-5-2 0,2-2 2 0,0-5-8 16,0-3-1-16,0-3 6 0,0-4-2 15,0-3-5-15,-4-1-6 0,-2-4 3 16,-4-4-1-16,-1-2-1 0,-1-5-3 15,-5-3-3-15,1-1-11 0,-3 0-14 16,-5-5-13-16,-5-6-20 0,-7-3-35 0,-5-4-137 16</inkml:trace>
  <inkml:trace contextRef="#ctx0" brushRef="#br1" timeOffset="177156.95">20185 15573 298 0,'-14'-19'63'15,"8"4"7"-15,6 6-2 0,6 3-20 0,11 3 3 16,3 2-6-16,7 1-9 0,6 0-11 16,6 0-7-16,5 0-8 0,7 5 1 15,1 0-5-15,8-1 0 0,-2-2 0 16,0 1-5-16,-2-1 1 0,2-1-5 15,-3-1-8-15,-1 0-22 0,0 0-19 16,-2-3-19-16,-5-6-46 0,-1-2-68 0</inkml:trace>
  <inkml:trace contextRef="#ctx0" brushRef="#br1" timeOffset="177439.98">21060 15210 361 0,'-31'5'40'0,"6"2"1"0,8-2 25 0,11 0-28 16,4-4-16-16,2 0-1 0,6-1 0 16,13 0 13-16,8 0-5 0,6-1-13 15,4-7-6-15,7-2-5 16,3 2 2-16,5-3-2 0,2-1 1 0,5 0-6 15,1 0 2-15,2 1 2 0,0 1-1 16,3 0 1-16,-6 2 5 0,-5 3-5 16,-8 3-2-16,-17 1-2 0,-9 1-7 15,-11 0-3-15,-9 0-12 0,0 8-6 16,-13 4-3-16,-10 3-31 0,1-1-59 0,-5-2-71 15</inkml:trace>
  <inkml:trace contextRef="#ctx0" brushRef="#br1" timeOffset="177658.99">21496 15238 609 0,'-14'11'42'15,"1"9"-11"-15,-3 6 22 0,-7 7-1 0,-6 5-9 16,2 2-11-16,4 3-16 0,5 2-6 15,3 0-7-15,5-2-2 0,2-3-1 16,6-3 0-16,2-7-6 0,8-2-10 16,8-5-9-16,7-5-14 0,6-3-12 15,6-9 12-15,7-6-17 0,-3-1-160 16</inkml:trace>
  <inkml:trace contextRef="#ctx0" brushRef="#br1" timeOffset="178080.02">21854 15641 333 0,'-17'11'170'0,"3"-1"-142"0,5-2 8 16,9-5 4-16,0-1 7 0,0-1-15 15,0-1-14-15,0 0-10 0,9 0-1 16,5-9 2-16,9-9-3 0,6-7-5 15,4-7 0-15,4-3 4 0,0-5 1 16,5-5 2-16,1-3-2 0,-2-9 1 16,7-4-3-16,4-1-3 0,7 0 0 0,4 4 2 15,-8 12-1-15,-9 8-2 0,-13 8 1 16,-10 11 0-16,-7 5-1 0,-6 8 0 15,-3 4-1-15,-3 2 2 0,0 0-1 16,0 14 0-16,0 7 2 0,-4 4 1 16,0 4-1-16,0 4-2 0,0 4 0 0,0 3 8 15,0 4-5-15,0 1-2 16,0 3 0-16,4-1-3 0,5-1 4 15,3-2-4-15,2-4 4 0,5-2-2 16,0-7-4-16,-1-5-1 0,-5-3 2 0,-3-7-3 16,-4-5-4-16,-4-3-2 0,-2-5 5 15,0-2-1-15,0-1-2 0,0 0 4 16,-2 0-5-16,-2-1-13 0,-2-7-14 15,0 1-22-15,0-2-33 0,-5-1-37 16,1 1-167-16</inkml:trace>
  <inkml:trace contextRef="#ctx0" brushRef="#br1" timeOffset="178297.03">22060 15397 437 0,'11'-10'191'0,"16"4"-170"0,10 2-9 16,10-2 24-16,7 2-11 0,6-3 1 16,10-1-1-16,13 0-15 15,4 3-8-15,8-1-2 0,8 2-9 16,1-1-5-16,-3 1-24 0,-14-1-52 0,-17-2-158 15</inkml:trace>
  <inkml:trace contextRef="#ctx0" brushRef="#br0" timeOffset="-161205.55">10561 15720 0 0,'4'-1'7'0,"0"-2"28"0,-2 0 15 16,-2 1-1-16,2-2-32 0,-2 2 9 15,0-1-4-15,2 2-1 0,-2-1 1 16,0 1-2-16,0 0 1 0,0-2-2 16,2 2-1-16,-2-3 0 0,0 0 0 0,0 0 3 15,3-2-3-15,-1 1 0 16,-2-1-1-16,2 1 1 0,-2-1-2 15,0 2 0-15,0 0-7 0,0 2 0 16,0-1-2-16,0 0-1 0,0 1 1 0,-4-2 0 16,-1 3-4-16,1-1 3 0,-2 0-1 15,2 1-5-15,-4 1 5 0,-1 0-3 16,1 0 1-16,-2 0-1 0,-3 8-2 15,-3 3 3-15,-5 4-3 0,3 3 0 16,-5 3 0-16,0 4 2 0,0 6-1 0,-4 3-1 16,5 3 0-16,-1 1 1 0,4-1-1 15,1 1 0-15,5 1 0 16,-1-1 2-16,4 0 0 0,5-3 1 15,5-3-4-15,0-3 2 0,3-3-1 0,7-2 0 16,2-1 1-16,5-2 0 0,6-4-1 16,-1-3 1-16,5-7 0 0,0 0-1 15,2-4-1-15,0-2-11 0,0 0-7 16,-4-1-18-16,2 0-44 0,-9 0-88 15</inkml:trace>
  <inkml:trace contextRef="#ctx0" brushRef="#br0" timeOffset="-159933.48">11065 15876 11 0,'6'0'11'0,"-1"0"-7"0,-1-1 7 16,-2-3 76-16,0 0-73 0,0 1 7 16,-2-1 9-16,2 3-1 0,0-3 4 0,-2 3-3 15,0 0-8-15,0-1 3 0,0 1 0 16,0 1-4-16,0 0-4 0,0-2 0 15,0 1-1-15,0 1-2 0,0-1-4 16,0 1 0-16,0 0-3 0,0-1-5 16,0 1 4-16,0-1 1 0,0 1-2 15,0-1-2-15,-4 0 1 0,2 1-4 16,-4-1 3-16,4 0-2 0,-7 1 3 15,3 0-2-15,0 0 1 0,-2 0-2 16,-1 0 2-16,1 0 1 0,-4 0-1 16,1 0-1-16,-1 0-1 0,0 4 6 0,-5 2-1 15,3-2-3-15,-1 6 2 0,-1-3-1 16,-1-2 1-16,1 3-3 0,3 0 0 15,-1-2 3-15,3 2-5 0,1-2 3 16,2 0 0-16,-1 2-1 0,3 2 2 16,0 0-2-16,4 3-4 0,-2 0 5 15,2 0-1-15,0 2-1 0,2-1 0 16,-2 2 0-16,-2-1 1 0,4 1-2 15,0-1 0-15,0-1 1 0,0 1 1 16,0-1-3-16,0-2 1 0,2 1 1 0,2-2 0 16,0 0-1-16,0-2 0 0,2 0-1 15,-2-1 1-15,0-2 0 0,1 1 0 16,1 1 1-16,0-3-1 0,0 2 0 15,0-3 0-15,3-1 1 0,-1 2 0 16,0-2-1-16,0 1 0 0,1 1 1 0,-1-2-1 16,2 2-1-16,1-2 2 15,-1-1-1-15,4-2 1 0,-1 0-1 16,1 0-1-16,1 0 3 0,-3 0-3 15,3 0 1-15,1-2 0 0,-3 1 0 0,-1 0 0 16,-2-1-1-16,-3 2-3 0,-1-2 3 16,0-1-1-16,-2-2-1 0,0 2 2 15,-4-4 2-15,2 1-1 0,-2-2-1 16,2 0 0-16,-2-2 2 0,0-1-1 15,0 0-2-15,0-2 0 0,0 0 2 0,-8 0-1 16,2-2 1-16,-4 2-1 0,-3 2 1 16,1 0-1-16,-3 4 0 15,-1 1-1-15,1 4 3 0,1 1-2 16,1 0 0-16,1 1 0 0,4 0 1 0,2 0 0 15,1 0-1-15,1 7 0 0,2-2 0 16,2 0-2-16,0 3 3 0,0-1-2 16,8 0 2-16,1 0 1 0,1-2-3 15,7 0 2-15,-5-1 1 0,5 0-1 16,-3-2-1-16,3-1 1 0,1 1 0 0,1-2-15 15,4 0-13-15,-3 0-17 16,3 0-17-16,-2-9-88 0</inkml:trace>
  <inkml:trace contextRef="#ctx0" brushRef="#br0" timeOffset="-159489.46">11284 15973 49 0,'0'-4'162'15,"0"0"-88"-15,0 1-31 0,0 1 5 16,0 1-4-16,0 0-11 0,0 1-6 16,0 0-8-16,-2 1-10 15,-2 9 2-15,0 4-2 0,0 1 1 0,4 0-4 16,0 1 0-16,0-3-1 0,0 2-2 15,2-1 1-15,4-2 0 0,5-3-3 16,1 0 1-16,0-3-1 0,3-2-1 16,1-4 1-16,5 0 0 0,0 0 1 15,4-11 0-15,-3-3-2 0,3-3 1 0,-2-2 0 16,2-3 1-16,-7-1-4 0,-1 0 3 15,-3 1 1-15,-6 1-2 16,-3 1 0-16,-3 0 1 0,-2 5 0 16,0 4-1-16,0 6 0 0,-2 5 1 0,-5 0 1 15,3 0 0-15,-4 4-3 0,2 6 2 16,-2 5 5-16,3 1-3 0,1 4 3 15,2 0-3-15,2-4 0 0,0-1-2 16,8-1-1-16,3-4 1 0,5 0 1 16,1-2 0-16,1-1-2 0,3-2 0 0,0-3-3 15,-1-2-7-15,3 0-15 0,2 0-15 16,0 0-20-16,-2-8-63 0,-1-4-93 15</inkml:trace>
  <inkml:trace contextRef="#ctx0" brushRef="#br0" timeOffset="-159186.44">11865 15882 66 0,'-14'2'175'0,"3"-2"-98"0,3 0-29 16,4 0 8-16,2 0-22 0,2 0-4 15,0 0 0-15,2 0-14 0,13-1-12 16,1-5-1-16,9-2-1 0,0 0 1 15,4-1-1-15,4 0-2 0,2 1-2 0,0 0 3 16,-4 2 0-16,-6 4-1 0,-5 1-7 16,-3 1-4-16,-5 0-4 0,-5 0-17 15,-3 0-16-15,-4 6-9 0,0-1-15 16,0 0-42-16</inkml:trace>
  <inkml:trace contextRef="#ctx0" brushRef="#br0" timeOffset="-158961.43">11998 15929 342 0,'-9'7'45'0,"7"6"16"0,-4 1-22 15,-2 2-4-15,4 1 4 0,-1 0-17 16,5-1-15-16,0 0-3 0,0-1-2 15,0 0-2-15,0-1 1 0,3 0-1 16,1-3-1-16,6 1-3 0,-4-2-11 16,5 0-16-16,-5 1-3 0,0-1-1 15,-2 1-67-15,-4-4-45 0,0 0-61 16</inkml:trace>
  <inkml:trace contextRef="#ctx0" brushRef="#br0" timeOffset="-158785.42">11807 16232 155 0,'2'0'106'0,"9"-3"-70"15,3-3 31-15,3 1-29 16,-1 0 2-16,9-2-9 0,2-1-9 16,4 1-10-16,8-3-6 0,3 0-5 15,-1 1 2-15,2 2-1 0,-3 1-3 0,-1 2 0 16,-8 2-34-16,2 0-20 0,-8 0-132 15</inkml:trace>
  <inkml:trace contextRef="#ctx0" brushRef="#br0" timeOffset="-158277.39">12386 15482 29 0,'-4'-1'143'0,"0"0"-74"0,2 1-28 0,-2 0 0 15,4 6-9-15,0 5 2 0,0 3-4 16,12 5-3-16,9 5-6 0,4 4-4 15,4 6-1-15,2 3-10 16,2 8-3-16,-4 6 1 0,-5 7-4 0,-3 1 1 16,-2 1-2-16,-9-3-5 0,-2-3-6 15,1-3 4-15,-7-3 0 0,4-5 2 16,-4-3 6-16,-2 2 1 0,0-7-2 15,-2-4-1-15,-9 0 3 0,-3-7-5 16,0 0-2-16,-1-3-5 0,1-5-15 0,5 0 0 16,1-1-33-16,2-5-66 0</inkml:trace>
  <inkml:trace contextRef="#ctx0" brushRef="#br0" timeOffset="-155472.25">10650 15440 86 0,'0'-4'52'0,"0"-3"-15"15,0 2 7-15,0-1-2 0,0-1-14 16,0 2-2-16,0 0 0 0,0-2-6 16,0 3-5-16,0-2-2 0,0 1 0 15,0 1-1-15,0-1-2 0,0 2 3 16,0-1-3-16,0 3 2 0,-4 0-5 0,4 0 5 15,0 1-3-15,0 0-5 0,0 0-4 16,-4 5 0-16,-1 8 4 0,5 2-4 16,-2 2 0-16,2-1-3 0,0 3 4 15,0-1-1-15,0-1-1 0,9-3 2 16,1-2 1-16,2-3-2 0,3-1-2 15,-1-2 2-15,1-5 2 0,1-1-2 16,3 0 0-16,-5 0 1 0,3-9 2 16,-3 3-5-16,-1 0 1 0,-5 0 0 15,0 1-2-15,-4 3 0 0,1 0-5 0,-1 2 1 16,0 0 3-16,-4 0-1 0,4 0 2 15,-2 2 0-15,0 2 2 0,4 1 0 16,-2-1 1-16,3-2-1 0,3 2 2 16,-2-2-1-16,1 1-1 0,-1-3 1 15,2 0 0-15,0 0 0 0,-1 0-1 0,-1-4 1 16,0-2 2-16,-2-4-2 15,3-1-1-15,-3-1 1 0,-2-2 2 16,4 1-2-16,-6 2 0 0,-2-2 1 16,0 2 2-16,0 2 0 0,0-3-2 0,-2 4 1 15,-4-2 3-15,2 1-5 0,2 3 1 16,-2 0-1-16,2 3 3 0,2 0-3 15,0 2-1-15,0 1-1 0,0 0-4 16,0 3-12-16,0 6-11 0,0 2-26 16,4 0-50-16,-4-2-83 0</inkml:trace>
  <inkml:trace contextRef="#ctx0" brushRef="#br0" timeOffset="-155217.22">11162 15358 81 0,'0'0'130'16,"0"-3"-59"-16,0 3-23 0,0 0-15 15,0 0 0-15,0 0 0 0,0 8-15 16,-6 3-3-16,2 2-5 15,-2 2 5-15,6 0-9 0,-2 0-4 16,0-2-4-16,2 0 4 0,0 1-2 0,0-4-2 16,0-1-3-16,6-3-17 0,2-3-13 15,5-2-20-15,-3-1-53 0,0-5-85 16</inkml:trace>
  <inkml:trace contextRef="#ctx0" brushRef="#br0" timeOffset="-154917.19">11355 15343 2 0,'0'2'170'16,"0"2"-53"-16,-2 4-90 0,-7 2 4 16,1 1 6-16,0 0-10 0,6-3-11 15,-2-3-9-15,4-1-7 0,0-2 2 16,4 0-1-16,4-2 1 0,11 0-1 15,-3-1-1-15,5-9-2 0,2-1-9 0,-3 2 2 16,-3 0 3-16,-3 5-1 0,-5 1 4 16,-3 3 3-16,-4 0 0 0,-2 0-1 15,0 4 2-15,0 4-1 16,-4 3 4-16,-3 1 3 0,-1 1 1 0,2 1-3 15,-2 0-1-15,2 0 0 0,1 0-2 16,3-4-4-16,2-1 2 0,0-2-2 16,2-3-16-16,11-2-26 0,1-2-40 15,3 0-41-15</inkml:trace>
  <inkml:trace contextRef="#ctx0" brushRef="#br0" timeOffset="-154151.15">11679 15386 62 0,'-8'-4'-34'15,"4"-1"226"-15,-7-2-150 0,3 4 10 16,-2 0-11-16,0 2-12 0,-3 1 0 16,1 0 4-16,1 0-11 0,1 0-4 15,0 8-9-15,1 3-1 0,5 3-5 0,-2 0-1 16,6 1 0-16,0-1-1 0,0-2-1 15,6 1 0-15,5-3 0 0,3-2 2 16,-1-2-2-16,3-3 0 0,1-3 1 16,1 0 0-16,5-9-1 0,2-4 0 15,0-3 1-15,-5-4 0 0,3-3-3 16,-2-1 1-16,-7-2 0 0,-4 0 0 15,-3 1-1-15,-3 0 1 0,-4 1 1 16,0 0 1-16,0-1-2 0,-6 0 0 16,-5-1 1-16,1 2 0 0,0 3-2 15,1 7 2-15,3 6 1 0,2 5 1 0,-2 3-2 16,2 0-1-16,-3 11 1 0,-1 6 1 15,0 3-1-15,2 3-1 0,0 2 3 16,-1 2-2-16,3-1 0 0,4-1-1 16,0-2 2-16,0-3 0 0,4-2-2 15,7-3 0-15,-3-2 2 0,4-3-1 0,1 0-1 16,-3-4 1-16,5-1 1 15,-1-2-1-15,0-2-1 0,3-1 0 16,0 0 1-16,-3 0 0 0,0-4-2 16,1-4 1-16,-3-1 1 0,-1 2 0 0,-1 0-1 15,-6-2 1-15,-2 2 2 0,0-1-1 16,-2 1-2-16,0 2 1 0,-2-1 2 15,-8 3 0-15,2 1-2 0,1 1 3 16,-1 1 1-16,2 0 0 0,-2 0 1 16,-1 0-2-16,5 5 1 0,-2 3-3 0,2 0 2 15,2 3-1-15,2 0-1 0,0 4 0 16,0 1 0-16,0-1-2 15,8-1 3-15,7-2-2 0,1-3-1 16,-1-1 1-16,3-3 2 0,1-2-1 0,-1-3-1 16,1 0 0-16,0 0-1 0,-5-7 2 15,-4-4-1-15,7-1 0 0,-9-1 1 16,1-1 1-16,-3 0-2 0,-6 0 0 15,0 0 2-15,0 1 0 0,-2 0 1 16,-9-1 0-16,1 2 3 0,-9 1 1 0,7 0-6 16,-5 1 2-16,3 1-1 0,2 2-1 15,5 4-1-15,1 3 1 16,4 0-1-16,0 3-3 0,2 9 1 15,0 2 0-15,0 4-5 0,0-2-19 0,10 0-18 16,1 1-28-16,-1-4-75 0,-6-5-119 16</inkml:trace>
  <inkml:trace contextRef="#ctx0" brushRef="#br0" timeOffset="-153696.12">12196 15306 66 0,'0'0'91'0,"0"0"44"0,0 0-92 16,0 0-3-16,-8 0-8 15,-1 7 1-15,3 0-5 0,-2 1-4 0,4-1-10 16,4 1-6-16,0 2-3 0,0-1-5 16,6-1 2-16,4-1-1 0,1 0-1 15,5-5 4-15,1-2-4 0,3 0 0 16,9-4-5-16,0-6 4 0,-6 0-1 15,-2-2-26-15,-9 3 18 0,-4 2 7 0,-1 0 2 16,-1 1-1-16,-6 3 1 0,0 0 1 16,0 1 3-16,0 2-3 0,0-2 0 15,0 2 1-15,0 0-2 0,0 0-2 16,0 0 1-16,0 0 2 0,2 0-1 15,4 0 0-15,2 3-1 0,-1-2 2 16,1 2 0-16,-2-1-1 0,0 0 3 16,3-1-4-16,-5 0 3 0,0-1-2 15,-2 0 1-15,4 0 2 0,-2-4 0 16,0-3-1-16,3-3 1 0,-3-1 4 0,2 0 0 15,-2-2-1-15,-2 2-2 0,0-3 4 16,-2 2-1-16,0 0-3 0,0 3 1 16,0-1 1-16,0 5-3 0,-2 1-1 15,0 2 0-15,2 2 0 0,0 0-6 16,0 0-7-16,6 7-8 0,2 2-8 15,1-1-22-15,5 1-38 0,5-1-38 16,1-4-59-16</inkml:trace>
  <inkml:trace contextRef="#ctx0" brushRef="#br0" timeOffset="-153453.12">12719 15210 19 0,'0'-4'16'16,"0"0"92"-16,0 2-23 0,-8-1-24 15,-3 1-10-15,-3 0-16 0,2 2 0 16,3-2 0-16,1 2-6 0,2 0-11 16,4 0-3-16,0 0-6 0,2 0-7 15,0 2-4-15,0 6 2 0,4 1 0 0,4 0 1 16,7 1-1-16,-1-1 0 15,0 2 1-15,-3 0-1 0,-3 0 0 16,0-1-1-16,-1 3 3 0,-1-3-1 16,0-1 0-16,-2 0 15 0,-4 0-12 0,0 2 5 15,-12-1 13-15,-1 1-10 0,-3-1 0 16,-1 1-6-16,3-2-2 0,1 0-1 15,5-3-3-15,2-2 1 0,6-2-15 16,0-2-36-16,14 0-29 0,1-11-114 16</inkml:trace>
  <inkml:trace contextRef="#ctx0" brushRef="#br0" timeOffset="-153308.1">13254 15301 223 0,'-18'0'261'0,"1"0"-236"16,1 0 2-16,-1 5-24 0,1 0-3 15,1 0-7-15,9-5-23 0,-2 0-59 16,6-11-183-16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15T10:57:55.73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2894 1009 70 0,'-6'0'113'15,"4"1"-32"-15,-5 0-17 0,3 0-4 16,-2 1-17-16,-2 1-12 0,4-1-5 16,0 1-1-16,-1 1-1 0,-1-2-2 15,0 0-5-15,0 0-6 0,2 2 5 16,-2 0 1-16,-1 0-5 0,3 0-3 0,2 0 1 15,0 0-1-15,2-2-3 0,0 0-5 16,4 1-1-16,15-3 2 0,12 0 1 16,8-12-1-16,13-12 3 15,10-5-2-15,6-6-1 0,6-3-2 0,3-2 0 16,-1 1 2-16,-5 5-2 0,-5 3 0 15,-8 6 0-15,-11 5 3 0,-12 6-1 16,-10 5-3-16,-17 5 2 0,-1 2 1 16,-7 2-2-16,0 0 3 0,0 0-1 15,-11 0 3-15,-3 10-5 0,-3 4-2 0,-3 2 0 16,1 0 0-16,0 0-9 0,7-2-7 15,-2 0-11-15,3 0-7 0,1-3-16 16,0 0-19-16,-3-4-54 0,-1-1-219 16</inkml:trace>
  <inkml:trace contextRef="#ctx0" brushRef="#br0" timeOffset="218.01">3291 941 394 0,'0'9'18'0,"0"4"37"16,-2 8 28-16,-2 4-35 0,2 5-2 15,-3 2-9-15,3 0-6 0,0 2-2 16,2-1-16-16,-2-1-7 0,2-1-3 16,0-3 2-16,0-1-4 0,4-3-2 15,7-3 1-15,1-2-13 0,3-4-18 16,3-2-17-16,3-4-6 0,6-3-24 15,0-6-54-15,2 0-150 0</inkml:trace>
  <inkml:trace contextRef="#ctx0" brushRef="#br0" timeOffset="1166.06">3946 1097 38 0,'0'-8'61'0,"0"1"-28"0,-4 3 88 16,-2 1-61-16,2 1-28 0,0-1 22 15,1 1-16-15,-3 1-7 0,4 0-7 0,-4-1 2 16,0 2-4-16,0-2-3 0,-3 2 0 16,1 0 3-16,-2 0 0 0,1 1-6 15,1 2 3-15,-2 2-2 0,0-1 0 16,1 1-5-16,-1 3 0 0,0 1-1 15,-1 3-2-15,-1 3-1 0,1 1-5 16,3 4 1-16,0 0 1 0,-2 4-3 0,1 1 1 16,1 2-1-16,8-3 3 15,0-1-3-15,0-6-4 0,6-3 3 16,7-5-1-16,5-3-3 0,5-6 1 15,4 0 8-15,6-8-1 0,0-10-3 0,-4-4-2 16,-2-3 1-16,-6 1 3 0,-5-2-4 16,-4 4 1-16,-5 3 3 0,-5 0-3 15,0 4 0-15,-2 1-1 0,0 4 2 16,0 6 1-16,-6 2-4 0,-5 2-3 15,3 2 1-15,0 11-2 0,-1 4 1 0,5 4-3 16,4-2 0-16,0 1-4 0,2-2-4 16,13-2 3-16,3-3 7 15,7-5 3-15,-2-4 0 0,4-4-1 16,0 0 2-16,0-3 3 0,0-8-2 0,-5-2 0 15,-1 0 2-15,-5 0 0 0,-3 0-2 16,-1 2 0-16,-3 1 2 0,-1 5-1 16,-4 2-2-16,2 3-1 0,-2 0 2 15,0 3 0-15,3 7-1 0,1 2 0 16,2 4 3-16,1-2-2 0,1 3-1 0,0 0 0 15,3-2 2-15,-7 1 0 0,-2 0-2 16,-2-2 0-16,-4-1 4 0,0-1 1 16,-4-1-3-16,-8 0 5 15,-3 0 3-15,1-1 0 0,2-4-4 0,-3 2-1 16,5-3 1-16,4-1-5 0,1-3 0 15,3 0-1-15,2-1 1 0,0 0-4 16,2 0-6-16,17-2 0 0,-2-13-3 16,7-3-14-16,3-6-16 0,-2-2 0 15,6-4-3-15,-2 0-4 0,0-4-23 0,0-2 33 16,-4-3 14-16,-5-8 14 0,1-4 10 15,-4-9 1-15,-3-3 7 0,-4 0 7 16,-1 6 9-16,-3 7 15 16,-6 11 1-16,0 6 1 0,0 9-8 0,0 6-3 15,-6 7-2-15,4 6 1 0,-1 5-1 16,3 0-6-16,0 9-15 0,0 13-9 15,0 10 5-15,0 9-1 0,3 6 3 16,-1 7-2-16,0 5-2 0,0 4 2 16,2 1 1-16,2-1 0 0,-2-5-3 15,4-9-1-15,-1-7 5 0,-3-8-2 0,0-7-2 16,-2-4 0-16,4-7 3 0,-2-5-2 15,3-7-1-15,3-3-2 16,2-1 3-16,3-1-1 0,-1-7-6 0,7-1 2 16,-5 1-2-16,1-1 4 0,2 4-6 15,-3 0 1-15,7 4 3 0,-2 1 2 16,1 0-1-16,3 0-3 0,-2 0-5 15,-3 0-3-15,1 0-27 0,-2 0-27 16,-5 0-45-16,-8 0-137 0</inkml:trace>
  <inkml:trace contextRef="#ctx0" brushRef="#br0" timeOffset="1309.07">4661 1103 381 0,'-6'0'130'16,"4"0"-121"-16,2 0 48 0,6 0-35 15,15 0-18-15,10 0 8 0,6 3-5 16,11 3-6-16,3-1-2 0,20 0-27 15,11-3-56-15,16-2-20 0,7 0-292 16</inkml:trace>
  <inkml:trace contextRef="#ctx0" brushRef="#br0" timeOffset="2518.14">5676 1380 113 0,'9'0'88'15,"-1"0"-40"-15,2-8 3 0,3-5 10 0,1-6-28 16,1-6-12-16,3-6 3 16,5-6-7-16,-2-3-1 0,-1-5-6 15,-1-1-4-15,1-3-1 0,-3-1 2 16,-3-1-1-16,-5-2 0 0,-5-2 2 0,-4-2-2 15,0-4-2-15,-4-4 0 0,-7 0 7 16,-3 0-6-16,-5 5 4 0,3 9 0 16,-1 11 6-16,7 16 8 0,2 11 2 15,-1 9-8-15,7 4 1 0,-2 0-6 16,0 18-14-16,-2 13-2 0,0 13 5 0,4 12 2 15,2 8-3-15,0 10-1 16,0 9 2-16,2 8 2 0,2 6-4 0,-2 3 1 16,-2 6 1-16,0 2 0 15,0-1-1-15,-2-4 0 0,-4-7 4 0,-3-8-2 16,-1-9-2-16,2-11-1 0,-1-12 5 15,1-14-2-15,4-12 0 0,2-12 1 16,0-10 0-16,2-8-5 0,0 0 2 16,0-9 5-16,8-15 0 0,5-10-4 15,3-7-3-15,7-8 0 0,4-4 2 0,2-5-1 16,2-5-5-16,0-2-5 0,6-2-2 15,-2 6 1-15,0 7 1 0,0 5 8 16,-4 10 4-16,-2 5-2 0,-4 8-2 16,-6 7 3-16,-3 5 3 0,-10 5-3 15,1 5-1-15,-5 1 3 0,-2-2 7 16,0 2-3-16,0 0 0 0,0 1 2 15,-9 1 0-15,1-1 0 0,0 1-3 16,-2 1-2-16,3 0 4 0,1 0-3 16,2 0 0-16,4 0 3 0,-4 0-4 0,0 2 0 15,2 4-2-15,-5 3 2 0,5 2-1 16,-4 3-1-16,4 0-1 0,-2-1 0 15,0 1 3-15,0 1-3 0,0-1-1 16,-1-2 2-16,3 2 2 0,2-2-4 16,0 0-2-16,0 1 3 0,7-2 1 15,1-2-2-15,4-1-1 0,3-1 1 16,3-2 2-16,1-2-2 0,2-2 1 15,-1-1 0-15,3-1 1 0,-2-9-2 16,-1-1 1-16,-3-1 0 0,-1-2 4 0,-5-1-4 16,-3-2 0-16,-4 2 2 0,-4-4 1 15,0 3-2-15,0-1-1 0,-10 1 2 16,0-2 1-16,1 3-5 0,-1 2 3 15,6 5 0-15,0 4-1 16,2 1 0-16,0 3-2 0,2 0 2 0,0 0-5 16,2 3 3-16,6 5-1 0,2 2 3 15,1-2 1-15,-1 2-5 0,0-2-8 16,1-2-1-16,3-2 3 0,3-3 4 15,1 0 2-15,-1-1 4 0,1 0 1 16,-5-6-1-16,-3-1 0 0,0-4 2 0,1 0 1 16,1-2-2-16,-2-2 5 0,1 4 2 15,-3 2 4-15,2 1-7 0,-6 4 0 16,5 1-3-16,-1 2 1 0,4 1-3 15,1 0-3-15,1 0 3 0,7 0 1 16,8 6-7-16,4 0-13 0,10 1-10 0,3 0-19 16,6 0-28-16,-1-5-67 15,5-2-120-15</inkml:trace>
  <inkml:trace contextRef="#ctx0" brushRef="#br0" timeOffset="3493.19">7518 1087 93 0,'4'-7'220'16,"0"5"-179"-16,3 0 34 0,-5 2-17 16,4 0-26-16,-4 3-2 15,4 9-3-15,-2 5-6 0,0 2-7 0,-4 4 0 16,0 0-3-16,0-1 1 0,-6 0 0 15,2-3 0-15,0-4 1 0,4-5-1 16,-2-5-5-16,2-3 0 0,0-2-7 16,0 0 0-16,8-5 5 0,7-11 2 15,1-5-6-15,5-3-2 0,4-1 0 16,-3-2 3-16,3 2-3 0,2 2 1 0,-4 1 0 15,2 5 0-15,-7 2-1 0,-1 5-2 16,-1 4 3-16,-7 6 3 0,-1 0-6 16,-4 0 1-16,-2 9 3 15,0 3 2-15,-2 4-3 0,0 3 0 0,2 0 3 16,-2 1 0-16,2 1 1 0,0-3 5 15,-2 0 4-15,2-3-5 0,-2-3 2 16,2-2-5-16,3-2-4 0,3-4 0 16,2-2-1-16,3-1-1 0,3-1 4 15,3 0-2-15,3-3-1 0,1-7-1 0,4-1-2 16,2 0 0-16,2-3-4 0,2 2 0 15,0-2 0-15,-2 0 2 16,4-1-5-16,-8-3 1 0,2-1 2 16,0 0 6-16,-4-1-4 0,-5-1 4 0,-3 0 2 15,-7 0 0-15,-6 0-1 0,-4 2 0 16,0 2 3-16,-14 4 0 0,-5 4-4 15,1 5 6-15,-7 4 3 0,0 0-2 16,5 7-3-16,-3 8 1 0,4 4-2 16,3 4 3-16,1 5-6 0,9 1 1 0,4 0 1 15,2 0-1-15,6-1-2 0,11-1 0 16,1-5 2-16,9-2 1 15,2-7-5-15,4-5 4 0,4-6-3 0,1-2 1 16,-1-4 2-16,0-11 0 0,-8-2-2 16,-4-4 3-16,-7 1-2 0,-1-1 1 15,-1 1 2-15,-5 2-2 0,-1 1 0 16,-4 3 0-16,3 6 1 0,-5 2 0 15,0 2-2-15,2 3-1 0,0 1 2 16,0 0 0-16,5 4-2 0,-5 4 0 0,4 1 4 16,-1 3-2-16,-3 3-2 0,2 1 0 15,-4 1 5-15,-2 2-3 0,-2-1 0 16,-4 1 1-16,-6-2 1 0,-7 2 0 15,-1 0-3-15,-3-1 2 0,-4 1 4 16,4-5-1-16,3-4-2 0,8-4-1 16,1-3 2-16,9-2-1 0,0-1-6 15,0 0 0-15,11-6 0 0,7-7-3 16,7-7-19-16,8-4-19 0,4-5-3 15,5-2-17-15,1 0-59 0,0-1-83 0</inkml:trace>
  <inkml:trace contextRef="#ctx0" brushRef="#br0" timeOffset="3881.22">8963 892 56 0,'0'-11'50'0,"0"4"207"16,-10 3-191-16,-5 4-13 0,-5 0-3 15,-3 0-13-15,2 11-6 0,0 5-4 0,3 4-6 16,3 6-8-16,1 2-6 16,8 1-3-16,4 1-3 0,2-3 0 15,0-2-2-15,14-2 2 0,7-4-3 16,6-2 3-16,8-7-9 0,6-5 3 15,7-5 7-15,-3-3-15 0,-1-12 7 0,-7-5-3 16,-2-1-2-16,-6-3 0 0,-8-6 8 16,-5 0 0-16,-1-4 5 0,-7-2-1 15,-4-4-2-15,-2-6 1 0,-2-3 1 16,0-6 3-16,0-4-2 0,0-4 1 15,0 2 0-15,0 15 1 0,0 17-2 0,0 17 6 16,0 12 3-16,0 1-8 16,0 16-11-16,-2 8 10 0,0 13 1 15,-6 10-2-15,1 7-5 0,-1 9 4 16,0 3 1-16,-2 3 1 0,3 0-3 0,3-5 2 15,2-9 0-15,2-12 0 0,0-12-1 16,0-10 20-16,2-8-7 0,2-5-1 16,3-6-2-16,1-3-4 0,6 0-3 15,1-3 1-15,5-8-3 0,5-4-2 16,6 2-5-16,9-2-24 0,5 1-11 0,13 1-20 15,-2-2-85-15,4 0-143 16</inkml:trace>
  <inkml:trace contextRef="#ctx0" brushRef="#br0" timeOffset="4518.25">10265 1004 130 0,'7'0'146'16,"-1"0"-76"-16,2 0-12 0,-2 0 19 0,-2 6-22 16,3 8-8-16,-5 3-11 0,4 0-6 15,-2 3-11-15,2 0-7 0,2-1-7 16,5-1-5-16,-1-2 1 0,5-5-1 15,3-3 0-15,3-4-1 0,0-4-6 16,4 0-3-16,-2-1-8 0,-5-6 2 16,-1-1 0-16,-5 1 7 0,-3 2 3 15,-1-1-2-15,-2 3 1 0,-2-1 4 0,3 3 1 16,-5 1-6-16,0 0 3 15,4 0 7-15,-4 0-4 0,5 2-1 16,-3 5 0-16,4 1 0 0,1 2-2 0,-1-1 2 16,4-2 2-16,3-2 1 0,1-2 1 15,-1-2-2-15,0-1 1 0,-3 0 4 16,0 0-2-16,-3-7 1 0,-1-4 5 15,-2-1 5-15,-5-2 2 0,3-2-3 16,-6 0 6-16,0 0 1 0,0 2-5 0,0 0-1 16,-6 1 0-16,-1 0-2 0,3 2-4 15,2 2-6-15,2 2 0 0,0 4 0 16,0 3-4-16,0 0-5 15,8 0-14-15,3 5-12 0,1 4-12 0,-2 1-35 16,3-1-75-16,-5 1-185 0</inkml:trace>
  <inkml:trace contextRef="#ctx0" brushRef="#br0" timeOffset="5341.3">10904 1081 112 0,'4'-1'227'16,"-4"-1"-167"-16,4 1-38 0,-4-1 30 15,11 1-17-15,-3-3-10 0,8 0-1 16,1-2-11-16,4 0-2 0,3-2-4 15,3-2 3-15,4 0-5 0,2-4-1 0,1-2-2 16,-3-1 11-16,-5 0-8 16,-5 1-4-16,-11 2 1 0,-3-1 2 15,-7 0 2-15,0 2-2 0,-7 1-3 16,-9 2 2-16,-1 3-1 0,-5 3 1 0,1 4 4 15,-2 0 0-15,5 2 0 0,-3 9-3 16,4 4-3-16,1 3 2 0,3 2 0 16,1 2-3-16,6 0-2 0,4 3 2 15,2-1 1-15,0 1-1 0,6-3-3 16,6-3 3-16,3-1 2 0,3-2-4 15,3 2 1-15,6-2 1 0,2-2 2 16,4-5-1-16,2-6-4 0,2-3 4 16,-2 0 2-16,3-2-3 0,-1-10-1 15,-2-4 2-15,-2-4 0 0,0-1-1 0,-8-3 0 16,-6 1 1-16,-9 1 4 0,-2 1-3 15,-8 0-2-15,0 1 1 0,-6 3 3 16,-6-1-2-16,-5 7 2 0,3 5 8 16,-1 2-2-16,1 4-2 0,5 0-3 15,-1 8-2-15,4 7 0 0,2 3-2 16,0 3-3-16,2 3 3 0,2 1 2 15,0 2-3-15,2-1-2 0,8 2 2 16,0-3 2-16,9 1-3 0,2-1-2 16,3-5 3-16,3-2 1 0,2-6-3 15,-4-7-3-15,0-5 3 0,0 0-7 0,-1-6-3 16,-5-7-2-16,-2-4-4 0,-5-5-5 15,0-2-2-15,-1-4 5 0,-5 1-3 16,-4-5 1-16,2 1-4 0,0-5 10 16,0-3 1-16,3-5-1 0,1-5-1 15,2-6 3-15,3-7-4 0,1-4 9 0,-2 1-1 16,3 5-9-16,-3 13 18 15,-3 15 13-15,-5 15 14 0,-2 13 8 16,0 4-3-16,-2 0-14 0,0 17 10 16,0 4-4-16,0 10-12 0,0 7-5 0,-13 7-3 15,1 10 5-15,-5 4 0 0,-1 4-1 16,3 2 1-16,3-1-6 0,4-4-1 15,8-8 1-15,0-9-3 0,0-8 1 16,10-12 1-16,5-10-1 0,-3-6-1 16,0-7 1-16,7 0 0 0,0-6 3 0,5-7-5 15,3-5-8-15,4 4 4 0,-2 0 5 16,4 3-2-16,-6 2-2 15,0 2 4-15,0 3 2 0,0 1-4 16,-2 3-1-16,1 0 2 0,-3 0 2 0,-2 0-4 16,-3 0-10-16,-5 0 0 0,1 7-10 15,-1-1-9-15,-7-1-29 0,-4-4-58 16,-2-1-170-16</inkml:trace>
  <inkml:trace contextRef="#ctx0" brushRef="#br0" timeOffset="5493.31">11962 903 64 0,'52'-19'289'0,"0"-7"-256"0,14 1-18 15,6-2-9-15,1-2-36 0,3 0-58 16,-1 0-85-16</inkml:trace>
  <inkml:trace contextRef="#ctx0" brushRef="#br0" timeOffset="7009.4">3239 1999 209 0,'0'0'73'0,"0"0"-60"16,2 0 11-16,0 0 62 0,0 0-68 15,3-1-16-15,1 0 7 0,2 1 2 0,2 0 1 16,7-2-2-16,-1 0-3 0,3 1 2 16,12 1-3-16,4 0 9 0,11 0 2 15,5 0-5-15,7 0-6 0,4 4-2 16,6 3-3-16,5 1 0 0,-3 0-1 15,2 3 0-15,-1-1-1 0,3 0 8 16,5-1-8-16,10-2 1 0,6 0-3 16,8-3 1-16,7 1 2 0,3-1 1 15,5 0-1-15,4 3-2 0,2-3 4 16,8 2-4-16,11-1 3 0,6-1-1 0,4-2-1 15,6-2 3-15,2 0-2 0,9 0-2 16,7-6 5-16,9-7-1 16,3-2-3-16,-1-2 1 0,0-1 1 0,-6 2 1 15,-5-1-2-15,-1 2-11 0,-4 1 17 16,1 0-2-16,7 0-4 0,0 0-1 15,6-1 3-15,4-4-2 0,9-1 0 16,-3-3 0-16,0-3 0 0,5 0 2 16,-3 1-4-16,13 1 2 0,0 2 2 15,2 5 1-15,2 2-6 0,-10 1 5 16,-1 2-1-16,-7 4-1 0,-3 0-1 0,2 0 1 15,1 0 2-15,-3-2-2 0,-2-2 0 16,1-2 1-16,-7-4 0 0,-5 2 1 16,-5-5-5-16,-6 0 4 0,-5 2 2 15,-6-2-4-15,-12 4 1 0,-15 4-2 16,-14 5 5-16,-17 4-4 0,-20 4-2 15,-17 0 2-15,-23 9-24 0,-18 4-26 16,-23 2-83-16</inkml:trace>
  <inkml:trace contextRef="#ctx0" brushRef="#br0" timeOffset="10217.58">2493 2984 200 0,'0'0'57'16,"0"0"-11"-16,0 0 10 0,0 0-28 15,0-2 5-15,0 0-13 0,0 1 0 0,0-1-4 16,0 0-7-16,0 0-1 0,0 1 2 15,0 0 0-15,0 1 0 0,0 0 2 16,0 0-1-16,0 0 2 0,0 0-4 16,0 0-4-16,0 0 1 0,0 0-2 15,0 0-3-15,0 5-2 0,0 7 5 16,0 2 5-16,0 5 2 0,0 0-1 15,0 0 0-15,0 3 2 0,0-3-3 16,0 0-5-16,2 1 4 0,-2-2-3 16,2 0-1-16,0-2 0 0,-2-1-4 15,0-2 4-15,4-2-3 0,-2-3-1 0,0-1 1 16,0 0-1-16,5-3 0 0,-1-1-12 15,4-3-10-15,3 0-9 0,1-1-13 16,3-11-33-16,-7-9-90 16,-2-2-149-16</inkml:trace>
  <inkml:trace contextRef="#ctx0" brushRef="#br0" timeOffset="10434.59">2842 2899 77 0,'0'3'317'0,"0"-1"-292"16,0 8 14-16,-6 8-2 0,2 8-18 15,-2 6 3-15,0 6 0 0,3 0-8 16,-1 2 1-16,2 5-6 0,2 1-1 16,0-5-2-16,0-2 4 0,6-10-7 15,7-6-4-15,3-2 0 0,3-5-8 16,-2-5-2-16,1-5-26 0,-1-6-21 15,-1 0-14-15,-5-14-69 0,-9-6-136 16</inkml:trace>
  <inkml:trace contextRef="#ctx0" brushRef="#br0" timeOffset="10714.61">2801 2942 39 0,'-10'-7'296'0,"1"-1"-233"16,5 5-3-16,2 2 2 0,2 1-21 0,0 0-31 16,6 1-16-16,17 13 3 0,4 4 7 15,8 5 1-15,6 1 1 16,5 1-4-16,1 2 1 0,3 0-2 15,2 0 5-15,-7 0-5 0,-5-1 3 0,-9-1-2 16,-11 1 0-16,-5-2-3 0,-11-1 2 16,-4 0 0-16,-2-2 3 0,-11-1 3 15,-5 1-1-15,-5 1 6 0,-8-1 4 16,-4 0 0-16,4-2-3 0,2-7-7 15,4-2 0-15,11-5-3 0,3-5 2 16,9 1-3-16,0-1-1 0,2 0-4 0,0 0-17 16,10 0-22-16,9-8-14 0,12-5-30 15,2-5-103-15,2 1-95 16</inkml:trace>
  <inkml:trace contextRef="#ctx0" brushRef="#br0" timeOffset="11371.65">3440 3329 33 0,'0'0'172'16,"2"-1"-68"-16,2-4-80 0,-2 1 31 0,4 0-14 15,0 1-11-15,-2-3-2 16,3 1-1-16,5-1-2 0,1-4-6 0,1-1-2 15,0-3-2-15,3 0 0 0,0-3 1 16,-5 1-2-16,0-1 0 0,-1 1-2 16,-5 0 0-16,-4 1-6 0,-2-1 3 15,0 2 2-15,0 3-6 0,-8 3 1 16,-3 3 3-16,-1 3-5 0,-3 2-1 0,1 2-5 15,-3 16 0-15,3 3 1 0,2 8-3 16,1 6 2-16,1 2 2 16,4 2 2-16,6 1-3 0,0-4 1 0,0-1-1 15,10-3 1-15,5-4-1 0,3-4 0 16,7-5 4-16,2-10-2 0,6-4 0 15,2-5 2-15,0-5-2 0,0-11 3 16,-2-7-3-16,2-2 1 0,-3-5 1 16,-4 1 0-16,-7 1-2 0,-4 7-2 15,-7 6 5-15,-6 8-2 0,-4 1 0 0,0 4 0 16,0 2 2-16,0 0-3 0,0 0-1 15,0 0-2-15,0 3 2 0,0 9-5 16,0 3 4-16,-2 2 1 0,0-1 1 16,2 0-1-16,0-4 0 0,0-2-2 15,4-5 3-15,0-1-1 0,5-2-3 16,3-2 2-16,-2-2 3 0,9-11 0 15,2-2-2-15,-3-4-1 0,1 1 2 16,-5 1-4-16,1 0 0 0,-5 3-2 16,2 3 1-16,-3 2 0 0,-3 8 4 0,-4-1-2 15,-2 2 2-15,0 0 0 0,0 0-4 16,0 0-1-16,2 9 3 0,-2 3 3 15,2 1-1-15,0-1-1 0,0 1 3 16,0-2-1-16,4 1-1 16,1-1-1-16,1-3 2 0,4 0 0 0,-3-3-1 15,1-3 0-15,-2-2-3 0,9 0-21 16,-1-7-1-16,3-9-19 0,0-5-21 15,-5-1-22-15,0-2-60 0,-7-1-96 16</inkml:trace>
  <inkml:trace contextRef="#ctx0" brushRef="#br0" timeOffset="11802.67">4238 2703 87 0,'0'0'301'0,"0"0"-268"0,0 0 19 16,0 0 0-16,0 1-32 0,0 11-20 0,2 9 5 15,0 7 7-15,2 8-3 16,0 8-4-16,0 1-2 0,0 7 2 15,0 1-1-15,3-1 2 0,-5 5-6 16,2-5 1-16,0-4 0 0,-2-7 5 0,2-9 3 16,-4-6-5-16,0-7 2 0,0-5-6 15,0-7 2-15,0-4 2 0,2-3 1 16,-2 0 6-16,0 0 2 0,0-3 3 15,2-8-12-15,-2-2-5 0,9-1 0 16,-1 1-3-16,4 2 2 0,3 1 0 0,-1 1-4 16,3 3 0-16,-1 0-10 15,-1 4-6-15,3-1-11 0,1 1-6 16,-3 0-19-16,5-1-42 0,2 1-14 15,6-2-30-15,-2 0 146 0,-3 0-83 0,-9 2 41 16,-5 2 68-16,-6 0 15 0,-4 0 42 16,0 0 14-16,0 0 0 0,0 0-21 15,0 0-26-15,0 0-20 0,0 1-12 16,0 3 0-16,0 2-5 0,0 0-5 15,0 5-4-15,0 0-6 0,0 0 2 0,0-1-4 16,0 1-5-16,5 1-10 16,3 1-33-16,4 0-30 0,7-4-41 0,4-5 67 15,-3-3-194-15</inkml:trace>
  <inkml:trace contextRef="#ctx0" brushRef="#br0" timeOffset="12238.7">4845 3322 38 0,'2'-3'9'0,"5"-6"230"0,-3-3-216 16,4-5 6-16,0-6 7 0,1-1-18 0,1-2 3 15,-2-2-2-15,0 0 0 0,1-1-2 16,-1-3-4-16,-4-2-3 0,-2-4 3 16,-2-1-4-16,0-5 0 0,-6-3 0 15,-6 0-4-15,-1 0 1 16,3 12 0-16,4 7 10 0,-1 11 4 0,1 8-1 15,2 6-4-15,2 3-5 0,2 0-3 16,-2 2-8-16,0 15-10 0,2 13 11 16,0 7-2-16,0 11 2 0,2 7 2 15,0 6-4-15,2 11 5 0,-4 7-3 16,2 6-2-16,4 3 2 0,3 1 1 0,-1-6-1 15,-2 0-1-15,0-6 0 0,1-6 3 16,-3-4 3-16,-4-7 2 0,0-6 4 16,0-10 0-16,0-13 2 15,-7-10-5-15,1-10 5 0,2-6 3 0,2-5-2 16,-2 0 0-16,0 0 4 0,0-15-9 15,0-8-2-15,1-7-4 0,1-6-3 16,2-3 1-16,0 1-2 0,5 2-2 16,5 3 3-16,4 5-1 0,1 4-6 15,3 3 3-15,-3 1-5 0,3 5-6 0,1 0-13 16,0 1-3-16,-1 2-4 0,1-1-10 15,-3 0-36-15,1-5-66 0,-5-2-128 16,1-2 190-16</inkml:trace>
  <inkml:trace contextRef="#ctx0" brushRef="#br0" timeOffset="12407.7">5238 3354 70 0,'0'0'328'0,"0"0"-285"16,0 0 18-16,0 0-4 0,0 0-29 16,0 3-17-16,0 4-7 0,0 4-3 0,4 5 2 15,-2 2 0-15,7 0-2 0,-1-1 1 16,0-1-3-16,0-2 1 0,3-1-1 15,-1 0-13-15,2-5-6 0,-1-1-17 16,3-3-24-16,-1-4-11 0,-3 0-32 16,2-12-107-16</inkml:trace>
  <inkml:trace contextRef="#ctx0" brushRef="#br0" timeOffset="12581.71">5683 3211 54 0,'0'13'239'0,"0"2"-142"0,-11 8-57 15,-3 10 20-15,-7 4-17 0,-2 7-7 16,1 4-8-16,-3 2-4 0,2 2-1 15,9-3-9-15,1-2-12 0,7-4-2 16,6 2 0-16,0-3 0 0,0-2-6 16,0-2-25-16,4-5-40 0,4-4-21 15,-1-7-187-15,-1-6 144 0</inkml:trace>
  <inkml:trace contextRef="#ctx0" brushRef="#br0" timeOffset="13702.78">6706 3293 36 0,'-6'0'16'16,"1"0"8"-16,-1 0-10 0,-2 2-2 15,0 1 96-15,-1-2-62 0,3 3-15 0,2-3 16 16,4-1-13-16,-2 1-12 0,2-1-2 15,0 0-3-15,0 0-4 0,0 0-3 16,0 0-1-16,0 0-2 0,0 2 11 16,0-1-3-16,2-1 3 0,6 0 6 15,3-5 4-15,1-11-9 0,7-4-1 0,1-9-1 16,5-4-4-16,2-4 0 0,0-3 1 15,-2-5-3-15,0-5 0 16,-1-7-1-16,-3-3-7 0,-4-4 0 16,-5 0-1-16,-6 6-2 0,-2 6 1 0,-4 14 1 15,0 13-2-15,-2 13 1 0,-2 7 3 16,0 5 0-16,-4 0-3 0,-1 10-2 15,-5 14-1-15,-3 14 2 0,7 10-1 16,-2 13 0-16,-1 4 2 0,5 6 0 16,0 4-2-16,-1 6 2 0,5-1-2 15,2-9 2-15,2-12-4 0,11-19-4 0,7-11 3 16,7-12 4-16,-2-8-1 0,-1-8 0 15,5-1 3-15,-2-11 0 0,2-12 0 16,0-5-1-16,0-5 0 16,0-5 1-16,-5-3-2 0,1-2 0 0,-2-1 3 15,-5-2-2-15,1-4-1 0,-7 1 0 16,-4-6-1-16,3-1 2 0,-5 1-2 15,2 7 1-15,2 11 0 0,-4 15 0 16,1 13 0-16,-5 5 0 0,0 4 0 16,4 4-5-16,0 18 3 0,-2 12 2 0,0 8 1 15,-2 11 0-15,0 6-1 0,0 2-1 16,0 1 1-16,0-6-6 0,0-6-6 15,0-8 5-15,0-8 2 0,10-6 4 16,3-9-6-16,3-3 1 0,1-8 4 16,1-3-2-16,7-5-1 0,2 0 1 15,6-12 2-15,0-7-2 0,2-5-1 16,3-4-2-16,-3-2-3 0,0 2-1 15,-4 0 4-15,-8 2 6 0,-7 2 1 16,-8 1 0-16,-4 3-2 0,-4 2 2 0,0 3 3 16,-8 5-1-16,-8 6 0 0,-1 4 4 15,-1 0 1-15,-3 14 0 0,-2 7-3 16,7 4-1-16,-3 4 0 0,11 5-2 15,2 0 0-15,6 4-1 0,0-1 0 16,6-5 0-16,12-4-1 0,7-5 1 16,8-7 0-16,9-8 1 0,3-8-1 15,0 0-2-15,-1-5-2 0,-3-8-11 16,-8-3-17-16,-8-1-12 0,-8 1-21 15,-15 2-53-15,-2-3-59 0</inkml:trace>
  <inkml:trace contextRef="#ctx0" brushRef="#br0" timeOffset="13874.79">6875 3044 313 0,'35'3'32'0,"11"4"-19"15,14-3 20-15,6 1 9 0,6-3-33 16,5-2-5-16,5 0-3 0,-1 0 0 0,0 0-1 15,3 1-17-15,5 4 7 0,0 0-51 16,-6-2-218-16</inkml:trace>
  <inkml:trace contextRef="#ctx0" brushRef="#br0" timeOffset="14750.84">8754 3368 84 0,'0'1'-16'15,"0"-1"251"-15,0 0-165 0,0 0-35 0,0 0 13 16,6-7-15-16,7-10-16 0,3-3 2 15,1-7 2-15,2-3-8 0,-1-6 9 16,5-8-3-16,-5-1-9 0,3-3-4 16,-4-1-3-16,-7 0-2 0,-2-6 2 15,-6-5-3-15,0-4-1 0,-2-3 1 0,0 0 1 16,0-2 0-16,-10 0-2 0,0 7 0 15,-3 14 2-15,3 10 3 16,0 17-4-16,1 9 2 0,9 7 5 16,-4 5 2-16,2 0-8 0,0 21-13 0,-4 10 13 15,2 14 1-15,-2 13-3 0,4 11 0 16,2 12 3-16,0 13-1 0,0 5-1 15,0 6-1-15,0 2 4 0,0-3-2 16,0 1-2-16,0-6 1 0,0-7 1 16,-7-9 2-16,1-11-2 0,0-11-1 0,0-16 3 15,0-12-3-15,3-14 0 0,1-9 0 16,2-7 3-16,0-3 0 0,0-5 3 15,2-18 1-15,15-11-6 16,4-10 0-16,6-8-2 0,4-1 0 0,4-4-3 16,0 0-2-16,2 0-3 0,0 3-7 15,-2 3 6-15,-2 4 0 0,-2 7 3 16,-4 6 3-16,-4 7 3 0,-6 5 1 15,-5 6 0-15,-6 2 3 0,-4 5 5 16,-2 1 8-16,0 4-5 0,0 0 0 0,-4 1-2 16,-2 2 0-16,-2-2-3 0,1 3-2 15,1-1 2-15,-4 1 1 0,2 0-1 16,-1 0-3-16,3 0 4 0,-2 7-2 15,4 3-5-15,0 1-1 16,0 4 2-16,4 4-1 0,0 1-2 0,0 3 1 16,2 0 2-16,8-1 0 0,6-1-3 15,1-1-1-15,4-6 3 0,-3 0 0 16,1-4-1-16,-5-6 0 0,-1-1 1 15,-1-3 1-15,-4 0 0 0,-1-7 3 16,-3-6 1-16,2-2 0 0,-6-3-1 0,0-2 0 16,0 2 8-16,-6-1-2 0,-5 1-3 15,1-2-2-15,0 3-4 0,-1-1 1 16,5 4-3-16,0 2 0 0,4 0 1 15,2 5-3-15,0 4-14 0,14 2-19 16,5 1-3-16,4 0-12 0,4 3-35 16,-7 6-52-16,-1 2-186 0</inkml:trace>
  <inkml:trace contextRef="#ctx0" brushRef="#br0" timeOffset="15886.9">9513 3242 132 0,'2'0'261'0,"2"0"-218"15,0-1 8-15,2-11 0 0,5-5-19 16,3-5-14-16,3-4-5 0,-1-4 2 15,9-1-4-15,-6-4-4 0,3 0 0 16,-1-2 0-16,-6 0-2 0,-1-4 2 16,-4-6-3-16,3-1-1 0,-5-4 0 15,0-4 0-15,1 1-4 0,-3 2 0 16,-2 12 3-16,-4 14-2 0,0 14 0 0,0 12 1 15,0 1-1-15,0 11 0 0,-8 19-7 16,-5 10 7-16,3 12 2 0,-2 8-1 16,3 6-2-16,-3 6 0 0,-1 4 1 15,3 1-6-15,2-5-4 0,2-10 2 16,6-10 5-16,14-14 3 0,9-10-2 0,6-12 2 15,-2-7 2-15,4-9 0 16,0 0 1-16,4-19-2 0,2-9 6 16,2-7-3-16,1-7-2 0,-5-3-1 15,-8-1 1-15,-7-1 0 0,-5-2 0 0,-5-3-1 16,-4-2 1-16,-6-4-2 0,0 3-1 15,-4 4 0-15,-6 10 1 0,4 15 1 16,-1 15-1-16,-1 11 1 0,0 1 2 16,-2 22-8-16,-1 15 4 0,1 10 0 15,4 4 2-15,-1 6-1 0,7 2 0 16,-6 2-1-16,4 0 2 0,-4-3-1 0,6-5-4 15,0-10-3-15,17-8 5 16,5-10 1-16,5-7-1 0,0-5 1 16,2-6 2-16,0-5 1 0,-2-3-2 15,2 0 0-15,-4-12 2 0,-1-3 0 0,-7-3-2 16,-3 2 1-16,-3 2 2 0,-9-3-2 15,-2 0-1-15,0 2 2 0,0-1 1 16,0 4-1-16,-11 2-1 0,1 3 3 16,-4 3 1-16,-3 4 2 0,5 0 0 15,1 0-4-15,5 12-1 0,2 4-2 16,4 6-1-16,0 2 3 0,0 2-4 0,10 1 3 15,5 1 0-15,1-1-2 16,7-1 2-16,0-2-2 0,8-4-1 16,4-6 2-16,2-5 3 0,2-9-5 0,-8 0 4 15,-4 0-4-15,-6-11 4 0,-4-5 2 16,-5-1-2-16,-6-4 2 0,-2-1 0 15,-4-1 1-15,0-1-1 0,-8 0 3 16,-6 0 0-16,-1 1 3 0,-1 2-6 16,1-1-5-16,1 0 3 0,5 1 0 0,1 3-4 15,8 2 0-15,0 3 1 0,0 4-3 16,14 3-13-16,5 4-6 0,6 1 1 15,2 1-9-15,-2 1-11 16,-3 6-2-16,-1 4-15 0,2 1-3 0,-5-2 5 16,3 1 38-16,-7-1 19 0,-5-4 0 15,-7 0 6-15,0 1 28 0,-2 0 25 16,0 3-12-16,0-1-15 0,-4 2-1 15,-5 2-5-15,3-1-7 0,2-1-6 16,0 0-8-16,4-2-2 0,0 1-2 0,0-1-1 16,10-5 0-16,5-2 0 0,1-2-3 15,11 0-5-15,2-1-5 0,10-9 3 16,-3 1 8-16,-3-1-17 0,-11 4 10 15,-5 4-6-15,-5 2 9 0,-1 0 5 16,-5 0-2-16,0 0 1 0,0 6 4 16,3 1-4-16,-3 3 8 0,2-1-7 15,-2 0 1-15,-2-4 0 0,0 1 0 16,1-2 1-16,-3 1 1 0,4-1-2 15,-2-4-2-15,0 0 5 0,0 0 0 0,0-5 0 16,1-4 0-16,-1-1 4 0,2-4-2 16,-2 0 4-16,0-2 0 0,0-2 3 15,-4 0 2-15,0-1 0 0,0-3 3 16,0 1 1-16,0 1-5 0,-8 0-4 15,4 0-3-15,-2 1 0 0,4 2-5 16,0 6-1-16,-1 3 0 0,3 5-1 16,0 1 1-16,0 2-7 0,5 0 1 15,3 1-2-15,2 5-9 0,-2 2-15 16,1 2 1-16,-5 2-7 0,2 0-62 15,-6-3-70-15,0-2-101 0</inkml:trace>
  <inkml:trace contextRef="#ctx0" brushRef="#br0" timeOffset="16098.92">11303 2982 103 0,'0'6'204'0,"0"0"-150"0,0 2-51 15,-4 4 49-15,-2 4-6 0,-5 2-13 16,5 1-10-16,0-1-2 0,2 1-5 0,0 0-9 15,0-4-4-15,4-3-1 0,0-1 1 16,0-2-2-16,0-3-3 0,0-3 2 16,8-3-4-16,0 0-16 0,7 0-18 15,-3-8-21-15,0-6-35 0,-1-5-123 16</inkml:trace>
  <inkml:trace contextRef="#ctx0" brushRef="#br0" timeOffset="16699.95">11446 3046 50 0,'0'4'203'0,"0"0"-138"0,0-1-53 15,-2 3 33-15,0 1 1 0,-1 1-9 16,1-1-5-16,2 2-6 0,0 0-3 16,0 0-6-16,0 0-2 0,0-1-3 15,-2 0 4-15,2-2-2 0,0 0-4 0,0-3-5 16,4-1-2-16,5-2 1 0,5 0-1 15,1 0-2-15,1-7-2 16,3-2-2-16,-3-1-9 0,3 0-1 16,2 0 4-16,1-2 5 0,-1 4-21 0,-7-2-14 15,-3 2 34-15,-9 4-3 0,2 3-4 16,-4 1 6-16,0 0-8 0,0 0 6 15,0 1 5-15,0 7 0 0,-2 3 2 16,2 3 5-16,0-2-5 0,0 1-8 16,0 0 10-16,8-3 11 0,7-2-16 0,3-1 4 15,5-3 0-15,0 1 1 0,2-4 1 16,1-1-4-16,1 0-2 0,2 0-1 15,-4 0-3-15,-2-5-3 16,-3 0 4-16,-9 0-3 0,-5-1 5 0,-6 2-13 16,0-3 19-16,0 0 7 0,-6 0 6 15,-2-1-4-15,-1 2 10 0,-1 1 4 16,4 2-2-16,2 1-7 0,-1 2-3 15,3 0-5-15,2 0-7 0,0 6-4 16,0 7 3-16,0 2 1 0,5 3 0 16,-1 4-2-16,0 3-1 0,0 3-9 0,8 4-4 15,5 2 8-15,4 1 4 0,-1 3 4 16,1 2-11-16,-7 0 11 0,1 2-1 15,-5-1 1-15,-2 0 11 16,-1-2 5-16,-5-4 3 0,-2-4 7 0,-11-2 7 16,-13-5-2-16,-7-2-6 0,-7-5 5 15,3-4-10-15,0-4-10 0,2-4-4 16,-2-5-3-16,2 0-3 0,2 0-2 15,0-1-12-15,6-6-12 0,15-1 9 16,10-3-5-16,2-3-50 0,14-6-51 0,9-7-97 16,10-7 41-16</inkml:trace>
  <inkml:trace contextRef="#ctx0" brushRef="#br0" timeOffset="17319.99">12508 3023 2 0,'4'-3'1'0,"-2"1"5"0,0-2-4 16,-2 3 8-16,0-3 113 0,0 0-105 16,2 0 36-16,-2-1-8 0,3 1-1 15,-1 0 1-15,4 1-13 0,-2-2-13 16,2 1-8-16,2 1-1 0,-1 0 6 0,-3-2 4 15,2 2 3-15,-2 2-4 16,2-1 0-16,-2 2-1 0,1 0 2 16,-1-1-3-16,0 0 3 0,-4 1-2 15,2 0 2-15,-2 0-4 0,0 0 2 16,0 0-6-16,0 0 0 0,0 0-1 0,0 0-3 15,2 0-1-15,-2 0-4 0,0 0 1 16,0 0-2-16,0 0 0 0,0 0-2 16,0 0 1-16,0 0 0 0,0 4-2 15,0 1 1-15,0 3 0 0,0 3 3 16,0-1-2-16,0 2-2 0,0-1 1 0,0-1 1 15,0 3 0-15,0-2-2 16,0-2 0-16,0 1 1 0,-2-3 0 16,2-2-2-16,-2-4 0 0,2 4-3 15,0-2-7-15,0-1-10 0,4-2-4 0,4 0-1 16,5 0-4-16,-3-5-11 0,7-4-6 15,-1-4-22-15,-1-2-17 0,3-1-23 16,-3-2-51-16,1-4 79 0,-1 0 50 16,-1 1 0-16</inkml:trace>
  <inkml:trace contextRef="#ctx0" brushRef="#br0" timeOffset="17596">12804 2905 33 0,'8'0'3'0,"-6"0"116"16,-2 0 49-16,0 0-123 0,0 0-8 15,0 0 13-15,4 0-12 16,-2 0-6-16,0 0-6 0,0 5-3 16,3 0-1-16,-1 3-2 0,-2 1-13 0,0 1 0 15,0 5-1-15,0 1 2 0,-2 1-3 16,0-1 1-16,0-2-3 0,4-1-3 15,2-2 0-15,0-2 2 0,3-4-2 16,5 0 1-16,1-5-2 0,1 0 2 16,5 0 0-16,-7-6-3 0,1-1-4 0,-5 2 6 15,-2-2 0-15,-1 2 0 0,-5 3-1 16,0 0 2-16,-2 2 1 0,0 0-1 15,0 0-2-15,0 0-1 16,0 0 0-16,0 6 0 0,0 2 1 0,-2 3 0 16,2 0-10-16,0-2-5 0,2 2-9 15,10-1-10-15,3-1 2 0,1-4-32 16,5-5-100-16,-3 0-69 0,3 0 192 15</inkml:trace>
  <inkml:trace contextRef="#ctx0" brushRef="#br0" timeOffset="18128.03">13519 2960 8 0,'4'-2'21'0,"-2"0"88"15,-2-2 17-15,2 1-69 0,-2 2 1 16,0 0 4-16,2 1-10 0,-2 0-16 16,7 0-17-16,1 0 5 0,2 7 1 15,3 4-3-15,1 5-7 0,3 2 1 16,-3 2-3-16,0 3-3 0,3 2-6 0,-3 0 1 15,1-2-2-15,-3 0-2 0,-3-3-2 16,1-2 1-16,0-2 0 0,-1-3-11 16,5-2-16-16,-2-5-13 0,5-5-21 15,4-1-32-15,-5-13-79 0,-1-6-73 16</inkml:trace>
  <inkml:trace contextRef="#ctx0" brushRef="#br0" timeOffset="18343.04">14030 2924 198 0,'-3'25'186'15,"-7"3"-174"-15,2 7 19 0,-9 5 29 16,-1 2-15-16,-5 7-8 0,-4 3-3 16,2 1-7-16,-2 4 3 0,3-5-15 15,-3 3-4-15,4-3-4 0,4-5-6 0,5-8 5 16,10-15-2-16,4-10-4 0,0-10-5 15,8-2-11-15,2-2-7 16,9-4-6-16,6-14-18 0,4-6-20 16,2-9-38-16,2-7-117 0,-2-1 67 0</inkml:trace>
  <inkml:trace contextRef="#ctx0" brushRef="#br0" timeOffset="18683.06">14319 2899 125 0,'-4'-3'245'0,"-2"0"-222"0,-5 2 9 16,3 1-2-16,0 0-14 0,-5 0 15 15,7 0 2-15,-2 8-13 16,2 5-7-16,-1 5-3 0,-1 3-3 16,2 2 4-16,2 3-2 0,2 3 0 0,2-1 0 15,0-1-8-15,6 0 3 0,2-4-4 16,9-4 0-16,-1-5 2 0,5-1 0 15,0-7-2-15,-3-5 0 0,-1-1 2 16,-1 0-1-16,1-10 3 0,-1-3-2 16,-5-5 2-16,1-2-2 0,-6-1 5 0,-4-1 2 15,-2-1 1-15,0 4 2 0,-8-2-8 16,-4 0 0-16,-1 4 1 0,1 0-1 15,0 3-2-15,-1 5-1 16,5 3 1-16,6 3-1 0,-2 3-3 0,2 0-3 16,2 1-10-16,0 11-4 0,0 3-4 15,2 0-11-15,6 1-17 0,2-5-39 16,-1-4-86-16,-5 0-65 0</inkml:trace>
  <inkml:trace contextRef="#ctx0" brushRef="#br0" timeOffset="19384.09">14652 2942 33 0,'4'-5'260'16,"-4"-1"-203"-16,0 3-37 0,0 1 36 16,0-1-16-16,-2 2-5 0,2 1 0 15,0 0-13-15,0 0-5 0,0 0 2 16,0 0-8-16,0 0-3 0,-2 0 0 15,2 0 0-15,0 0 6 0,0 0-4 0,0 0-2 16,0 0 2-16,0 0-2 0,0 0-1 16,0 0 0-16,0 0-2 0,0 0-4 15,0 0 0-15,0 0 2 0,0 0-2 16,0 0 2-16,0 0-3 0,0 0 0 15,0 0 3-15,0 0-3 0,0 0 2 16,0 0-1-16,0 0 4 0,0 0 0 16,0 0-5-16,0 0 4 0,0 0-1 15,0 0-1-15,0 0-2 0,-2 0 0 16,-2 3 0-16,-3 6 0 0,5 4-1 0,-4 1 0 15,2 0 2-15,0 4 0 0,2-2-1 16,0 4 0-16,0 0 3 0,2 2-2 16,0-3-1-16,0 2-1 0,4-4 2 15,6-5 1-15,2-2-2 0,1-6 0 16,5-4 2-16,7 0 1 0,0-5-3 15,6-12-1-15,2-1 2 0,-2-6-1 16,-4 0 0-16,-4 2-3 0,-9-2 4 16,-1 4 0-16,-3-1-2 0,-8-1-1 15,0 3 3-15,-2 4-1 0,0 5 0 16,0 4 1-16,0 5 1 0,-6 1-1 0,0 0-2 15,-5 5-1-15,3 8 3 0,2 1 0 16,2 3-2-16,0 1 0 0,4-3 2 16,0-1-1-16,0-2-3 0,2 2 0 15,6-2 5-15,2-2-4 0,7 1-3 16,-1-3 3-16,1 0-3 0,-3-2-7 0,1 0 8 15,-3-3 0-15,-3-1-3 16,-1-1 3-16,-2-1-7 0,-4 1 2 16,0-1 8-16,2 0 2 0,-2-1-1 15,2-6 1-15,1-2 0 0,3 0 3 0,-2 0-4 16,4 1 5-16,1-2-2 0,3 1 0 15,3 1-4-15,-1 2 1 0,5 2 0 16,4 1 0-16,6 1-3 0,6 1 2 16,0 1-26-16,7-1-13 0,-1 1-8 15,0-1-22-15,3 1-8 0,1-3-57 0,3-4-91 16,6-2 165-16</inkml:trace>
  <inkml:trace contextRef="#ctx0" brushRef="#br0" timeOffset="20023.14">15902 3019 14 0,'13'-5'12'16,"-1"3"2"-16,-2-2 69 0,3-1 30 15,-7 3-74-15,4 2 18 0,1 0 7 16,-3 0-20-16,0 6-5 0,1 9 0 15,-1 7 2-15,4 5-10 16,-1 6-11-16,1 6-6 0,0 4 6 0,1 2-3 16,-5-1-4-16,-2 2-9 0,-6 0 1 15,0 2-2-15,0-2 0 0,-8-9 12 16,-2-6-2-16,-1-13-8 0,-5-6-3 15,-3-2 3-15,5-6 0 0,-3-4-1 16,7 0-2-16,-5-5 1 0,3-12 0 0,-5-6-1 16,3-9-3-16,-3-4 2 0,3-4 1 15,6-3-4-15,4-2 4 0,4-6-2 16,4-4 0-16,16-6-1 0,11-5-2 15,9-5 0-15,1-7-2 0,7-2-5 16,1 2-4-16,1 8-4 0,1 16 0 16,-3 18 7-16,-5 18 6 0,-3 12 4 15,-13 5 0-15,-3 1 1 0,-11 10-2 16,-9 9 1-16,-4 9 4 0,-8 6-1 15,-15 5 2-15,-4 4-1 0,-2-1 1 0,-4 0-4 16,-2-2 1-16,8-2 1 0,-2-5 1 16,10-5-3-16,7-3 0 15,4-7-1-15,8-3 1 0,0-5-2 0,0-5-10 16,8-2-13-16,11-3-24 0,1 0-39 15,3-13-64-15,2-5-136 0</inkml:trace>
  <inkml:trace contextRef="#ctx0" brushRef="#br0" timeOffset="20808.18">16403 2947 83 0,'0'3'94'0,"8"-3"41"0,0 2-122 16,9 0 32-16,-1-2 14 0,3 0-24 15,10 0 13-15,2-7-14 0,4-4-3 16,4-3 2-16,-2-4-12 0,7-4-7 16,-11-1 1-16,-4-1 1 0,-6 0-7 15,-13 2-1-15,-2 0-3 0,-8 1-2 0,0 0 2 16,-8 8-3-16,-13 4 0 0,-2 7 1 15,-1 2-2-15,-3 5-3 0,4 16 2 16,2 5 0-16,5 8-1 0,3 7 0 16,5 1 1-16,6 1 1 0,2-6-3 15,6-3-3-15,11-2 1 0,8-5 3 0,6-6-2 16,8-8 2-16,0-9 0 0,-2-4 2 15,1 0-1-15,-7-11-2 16,-4-5 3-16,-5-5 1 0,-3 0-2 16,-5-2-1-16,-1-2 3 0,-3 3 0 15,-2-2-4-15,-4 4 2 0,1 2 1 0,-5 2 1 16,2 4-1-16,2 3-2 0,2 3 1 15,-2 4-1-15,6 2 1 0,-3 0-3 16,1 0 1-16,-2 8 2 0,0 1-1 16,1 1 1-16,1 0 0 0,-4 1 0 15,0 0 0-15,-4 0-3 0,0-1 1 0,0 1 4 16,0 0-2-16,-2-1-1 0,-4 0 1 15,6-1 2-15,-4-2-4 16,4-2-2-16,0-2 3 0,-2-3-2 16,2 0 0-16,0 0-1 0,4-5 0 0,8-5 2 15,3-4-2-15,1-1-5 0,3 1 1 16,-1-4-4-16,5 3 0 0,4-1 3 15,4-2-1-15,4 2 9 0,-2-1-7 16,-4 4-20-16,-10 2 23 0,-11 1 5 16,-4 5 1-16,-2 1 2 0,-2-1 5 0,0 4 2 15,0 0 1-15,0-1-3 16,-4 2 1-16,-2 0-1 0,2 1-5 15,0 9-5-15,-1 2 2 0,5 1 0 16,0 1-1-16,0 1-2 0,9 1 3 0,-1 1 1 16,9 1-1-16,-1-1-2 0,1 3 6 15,-5-3-2-15,-4 1-1 0,-6-3-1 16,-2 3 1-16,-4-1 6 0,-12 0 3 15,-3 0-2-15,-4-3-2 0,-1 0 2 16,-3-4-1-16,4-1 0 0,2-3-2 0,3-1-1 16,7-4-5-16,7-1 2 0,4 0-1 15,0 0-12-15,15-5-16 0,7-7-1 16,7-3-7-16,4-3-37 0,0-6-60 15,-2-1-158-15,3-3 231 0</inkml:trace>
  <inkml:trace contextRef="#ctx0" brushRef="#br0" timeOffset="21116.2">17707 2812 63 0,'0'-4'276'0,"0"-4"-173"0,-2 2-83 15,-4 0 22-15,-7 2-13 0,1 3 2 0,-3 1 8 16,5 0-15-16,2 6-13 0,2 9-5 16,4 3-4-16,2 5-3 0,0 2 1 15,2 3 0-15,10-3 2 0,2 0-3 16,9 0-1-16,4-4 3 0,6-6-5 15,2-6 4-15,0-4-3 0,-1-5 2 16,-8 0 3-16,-1 0-3 0,-8-7 2 16,-7-4 1-16,-2-1 0 0,-8-5 3 15,0 0-1-15,-2-3 9 0,-12 2 1 16,-3 0-3-16,1 1-4 0,-7 1 3 15,4 2-2-15,1 0-4 0,3 4 4 0,5 0 1 16,4-1-1-16,0-1-7 0,6 2-1 16,-5 2 0-16,5 4 0 0,0 4-5 15,7 0-12-15,5 0-1 16,3 8-11-16,-1 1-18 0,3-3-17 0,-3-6-58 15,-4 0-84-15,-1 0-9 0</inkml:trace>
  <inkml:trace contextRef="#ctx0" brushRef="#br0" timeOffset="21435.22">18087 2784 156 0,'0'15'234'16,"0"-1"-194"-16,0 2-13 0,-6 2 30 16,0-2-5-16,2-1-7 0,0-2-11 15,-1 0-15-15,5-3-4 0,0-1-9 16,0-4-1-16,9-5-2 0,5 0-3 0,7 0 4 15,6-7-3-15,4-8-6 16,2 0-6-16,4 0-4 0,-2-1 6 16,0 2-2-16,-4 1-1 0,-10 4 7 15,-4 5 5-15,-9 3-2 0,-6 1 2 0,-2 0 2 16,0 0 6-16,0 8 3 0,-6 6 2 15,-7 3 3-15,3 1 3 0,-7 0-16 16,5-1 1-16,0-1 1 0,5 2-4 16,7-2 0-16,0 0-2 0,0-1-1 15,11-6-6-15,5-1-16 0,5-3 0 0,6-5 4 16,6 0-18-16,2 0-43 15,4-9 34-15,1-3-56 0,-5-5-163 16,-2-1 211-16</inkml:trace>
  <inkml:trace contextRef="#ctx0" brushRef="#br0" timeOffset="21851.24">18705 2819 47 0,'0'-7'95'16,"0"-1"113"-16,-6 0-169 0,-2 4 34 15,-2 1-32-15,-3 3-14 0,-1 0 9 16,-1 3-7-16,3 5-8 0,-1 3-3 16,3 2 2-16,2 1-10 0,4 0-7 15,2 0-1-15,2 0-1 0,0-1-2 0,0-2 0 16,0 2 2-16,4-2-3 15,2-1-1-15,2 0-5 0,5-3-4 16,-3-1-4-16,2-2 2 0,1-2-37 16,-5 0 18-16,2 0 13 0,-5-2 0 0,-1 4-7 15,-4 0 11-15,0 3 10 0,0 2 6 16,-7-1 1-16,-1 3 6 0,6-4 6 15,2-4-2-15,0-2 13 0,13-1-14 16,-1-1-4-16,9-13 0 0,1-6-7 16,3-4 3-16,0-6-2 0,-2-4-11 15,-3-3 6-15,-1-5 1 0,-3 1 0 0,-1-2 4 16,-3-2 0-16,1 0 1 15,-1-4 6-15,-2 1-3 0,3 0 8 16,-5 7 1-16,-4 9 13 0,0 13 18 0,-4 10-3 16,0 8-8-16,-4 1-12 0,-10 10-11 15,-7 14-3-15,-6 8-2 0,-6 8 2 16,8 3-1-16,7 2-3 0,7 0-4 15,11-1 1-15,9 1-15 0,22-2-19 16,18-3 2-16,15-6-25 0,17-6-28 0,10-11-30 16,4-8-163-16,2-7 159 0</inkml:trace>
  <inkml:trace contextRef="#ctx0" brushRef="#br0" timeOffset="22428.28">20138 2584 118 0,'6'0'184'0,"0"0"-89"16,-4-1-51-16,2-1 21 0,-1 2-4 16,-3 0-17-16,0 1-7 15,0 12-6-15,-11 7-5 0,-3 5-3 0,-5 5-8 16,-2 3-5-16,1 2-1 0,3 2-3 15,1-2-5-15,5-3 0 0,7-2 1 16,4-3-2-16,0-4-3 0,6-7-7 16,13-2-7-16,6-6-21 0,10-5-6 15,4-3 2-15,7 0-14 0,5-11-37 0,1-6-56 16,-4-3-91-16,-5-2 160 0</inkml:trace>
  <inkml:trace contextRef="#ctx0" brushRef="#br0" timeOffset="22741.3">20562 2669 34 0,'0'-17'353'15,"-4"3"-283"-15,-7 6-14 0,-5 1 1 16,-1 6-19-16,-6 1-11 0,3 0-2 15,1 7-6-15,5 8-8 0,-1 7-3 16,5 3-6-16,4 6 0 0,4-2-3 16,2 4 2-16,6-1 0 0,10-3-2 0,5-2 0 15,8-5 1-15,4-3 1 0,2-8-2 16,2-5-1-16,-2-5 2 0,3-1-2 15,-5-1 1-15,-2-11-1 0,-9-4 1 16,-5-2 4-16,-5-1-2 0,-5-3 1 16,-5 0-1-16,-2-1 3 0,-7 0 2 15,-9-1-1-15,-3 0 4 0,-5 0-3 16,-3 0 0-16,-6 4-4 0,8 2 0 15,4 6 2-15,7 5 0 0,7 6-3 16,3 1 0-16,-2 0-3 0,4 11 0 0,0 3-1 16,0 3-5-16,2-1-13 0,4-1-14 15,6 2-10-15,7-4-18 0,-3-7-46 16,-1-3-203-16,1-3 189 0</inkml:trace>
  <inkml:trace contextRef="#ctx0" brushRef="#br0" timeOffset="23628.35">20990 2622 102 0,'6'0'146'0,"0"0"-68"16,-6 0-59-16,0 8 37 0,0 2-10 16,0 3 8-16,0 1-9 0,0 2-9 15,-6 3-4-15,2 0-15 0,-3-1 6 16,1-1 2-16,2-3-4 0,0-4-10 15,4-1-3-15,0-4-4 0,0-4-1 16,0-1-3-16,8 0 3 0,11 0 1 0,6-9-2 16,-1-5-2-16,3-2 3 15,-2-2-3-15,0 2-2 0,-6-1-2 16,-5 3 3-16,-4 2 2 0,1 4-2 15,-5 5-1-15,-4 1 2 0,-2 2 2 0,0 0-2 16,0 0-2-16,0 0 1 0,0 5 0 16,0 5 0-16,-4 1 1 0,-7 2 1 15,3 2 0-15,0-1-1 0,2 3 0 16,4-3 1-16,2-2-1 0,4-1-1 15,8-5-1-15,9-4 2 0,0-2 1 0,5 0-2 16,7-3-1-16,-2-9 1 0,0-1-12 16,-6-1 4-16,-4 2 3 15,-9 2 2-15,-1-1 2 0,-7 3 2 16,-2 3 0-16,-2 2 4 0,0 1-1 0,0 2 1 15,-8 0 5-15,-5 8-6 0,-1 5 3 16,1 4 0-16,1 3 0 0,4-1-1 16,-3 0-5-16,7-1 0 0,4 2 0 15,0-1 0-15,8-3-1 0,11-1-1 16,2-6-19-16,6-4-8 0,4-3 8 0,-2-2-19 15,4-1-1-15,-2-8 9 0,0-2-3 16,-4-1-11-16,-5 1 5 0,-5-1 11 16,-5 3 12-16,-6 0 17 15,1 3 6-15,-5 5 9 0,0 1 2 0,-2 0 1 16,0 5 11-16,0 10 14 0,-2 2-18 15,-5 6-7-15,1 7 1 0,0 1-2 16,2 10-6-16,0 3 17 0,-2 1-19 16,-3 5-6-16,1-2 1 0,-2-1-2 15,1-5 1-15,-1-4 6 0,0-3 4 0,-5-6 3 16,5-6 0-16,-4-7 1 0,-1-7-6 15,3-4 2-15,1-5-1 0,3 0-1 16,-2-3 1-16,4-12-8 16,-1-6 1-16,3-6-2 0,2-6-2 0,0-2 0 15,2-2-1-15,0 0 3 0,2-2-2 16,11 0-1-16,5-5 0 0,9-6 1 15,6-10-1-15,6-9-3 0,9-9-1 16,8-4-10-16,0 1-6 0,3 9-11 16,-3 19 9-16,-8 18 13 0,-11 17 0 0,-6 10 6 15,-4 7 2-15,-9 1 1 0,-5 1 1 16,-9 13 0-16,-4 5 7 0,-4 5 7 15,-11 6-5-15,-3 1-3 0,-7 3 2 16,0 0 0-16,-4 0-2 0,0-1 2 16,5-5-5-16,1-3-2 0,8-2 1 15,1-4-2-15,8-3-2 0,2-3 2 16,4-3-7-16,0-2-13 0,12-4-11 15,4-4-10-15,5 0-19 0,4-4-44 16,0-12-191-16,2-1 194 0</inkml:trace>
  <inkml:trace contextRef="#ctx0" brushRef="#br0" timeOffset="24825.41">22261 2612 99 0,'-4'5'267'16,"0"1"-223"-16,-7 5-27 0,-3 6 49 15,-1 2-6-15,-5 5-3 0,-1-1-7 16,2 2-14-16,1 2-9 0,7-4-10 0,7-2-8 16,4-4-9-16,0-4 5 0,13-4-4 15,3-5 3-15,9-4-3 0,4 0 1 16,6-3-2-16,-2-8-3 0,2-4-8 15,-4-1-1-15,-6-1-1 0,-6-2 7 16,-3 0-3-16,-5 0-1 0,-1 4-3 0,-4-1 7 16,-2 6-1-16,-2 1 8 15,-2 4 0-15,0 5-2 0,0 0 2 16,-8 0-2-16,-2 7 2 0,-3 7 0 15,5 3 0-15,2 0 0 0,2 0 0 0,4-1-1 16,0 0-3-16,0-2 2 0,6-1 1 16,8-2-1-16,9-4 1 0,2-5 0 15,0-2-2-15,0 0-4 0,-3-3 3 16,1-10-8-16,-4-7 1 0,1-2 5 15,-3-4-4-15,-3-3 4 0,1 0 2 0,-3 0 1 16,-1-1 2-16,-3 1 0 0,-2-4 3 16,-4 1-2-16,2-1 3 15,-2 0-1-15,2-2 3 0,3-4-5 16,1-1 1-16,4-3-2 0,1 0 0 0,1 3 0 15,-1 9 0-15,-5 8-1 0,-2 6 3 16,-6 9-1-16,0 2-1 0,0 4 1 16,0 2 0-16,0 0-1 0,0 0-5 15,0 3 1-15,0 7 4 0,-2 2 0 16,0 0-2-16,-2-2 2 0,4 0 1 0,0-3-1 15,0 1-1-15,0 1 2 0,-6 0 0 16,3-1 1-16,-1 3-2 0,0 2 1 16,-2 2-1-16,4 2 2 15,-2 4-3-15,2 1 1 0,2 4 2 16,-2 0-2-16,2 0 0 0,0-1 0 0,0-2 1 15,0-1 0-15,-2 0-1 0,-7-3 0 16,5 0 3-16,-2 1-2 0,0 0 1 16,-2 3-1-16,1 0 6 0,5 2-4 15,-4-1 0-15,4 1-2 0,2-3 4 16,0-3-2-16,0 0-4 0,0-5 3 0,0-2 2 15,0-5-6-15,0-4 4 0,0-3-1 16,0 0 3-16,0 0 3 0,0-2-2 16,2-8-3-16,6-3-2 15,3-4 0-15,1-1-5 0,-2-2 2 0,1-1-3 16,3 1 1-16,-1 0-3 0,-1 1 3 15,-2 4 0-15,1 5 0 0,-5 5 1 16,-4 4 5-16,2 1-2 0,-2 0-2 16,2 7 4-16,2 5 1 0,1 1 0 15,3 1 2-15,2 0-2 0,3-2 3 0,10-5-5 16,6-1 3-16,6-4 1 0,4-2 8 15,1 0-10-15,-5-9-1 0,-2-6-2 16,-4-2 3-16,-2-2 1 0,-11 0-4 16,-7-1 1-16,-5-2 1 0,-6 1 0 15,-10 2-2-15,-7 4 0 0,-4 2 1 16,-1 7 2-16,-7 6-4 0,4 0 3 15,0 2-2-15,0 13 5 0,3 0-3 16,3 6 2-16,0 0 3 0,11 2-2 16,0 3-3-16,8-2-1 0,0 0 0 0,14 0 2 15,7-3-1-15,4-2 2 0,10-2-2 16,4-6-1-16,7-6 2 0,-1-4-2 15,1-1 2-15,-7 0 0 0,-2 0-2 16,-4-1 0-16,-10-2 0 0,-2 2 2 16,-7 1-3-16,-6 0 0 0,1 0 3 15,-5 0 3-15,0 0-1 0,-2 0 3 16,-2 0 5-16,4 0 3 0,-2 0-2 15,2 0-7-15,3 0 3 0,1 0 0 16,2-1-5-16,0-4 2 0,5 2 0 0,-1 0 1 16,5-3-4-16,2 4-1 0,8 0 2 15,-2-1 5-15,-1 3 0 0,-3-2-7 16,-2 2 0-16,-7-2 0 0,-5 1-1 15,-3 1-1-15,0 0 0 0,-2 0-4 16,0 0-16-16,2 4-13 0,3 4-19 16,1 6-17-16,2 1-10 0,3-6-79 15,1-2-231-15</inkml:trace>
  <inkml:trace contextRef="#ctx0" brushRef="#br0" timeOffset="24945.42">23923 2893 47 0,'-8'0'522'0,"1"0"-501"15,3 0 30-15,2 0-22 0,-2 0-12 16,-4-6 9-16,6 0-21 0,-5 0-12 15,7-1-37-15,-2-5-65 0,2-1-306 16</inkml:trace>
  <inkml:trace contextRef="#ctx0" brushRef="#br0" timeOffset="28049.6">2319 5038 49 0,'0'0'44'0,"0"0"-23"0,0 0 8 15,0 0-7-15,0 0-4 0,0 0-3 0,2-1-2 16,-2-2 12-16,0-1-6 0,0 0 0 15,0 2 0-15,0-1-6 16,0 1 1-16,0-2 0 0,0 3 8 16,0-1-4-16,0 0 2 0,0 0 6 0,0-2-4 15,0-1 0-15,0 1 0 0,0 0-1 16,0 0-2-16,-2 0 0 0,2-1-3 15,0 3 1-15,-2-1 0 0,0 2-5 16,0-2-1-16,-2 3 1 0,4 0-1 16,-4 0-5-16,0 3-1 0,-2 9-3 0,-1 7 0 15,3 6 2-15,0 2-4 0,2 0 1 16,2-1-1-16,2 0 0 0,10 0-1 15,3-4 1-15,1-2 1 0,5-4-1 16,-2-8-1-16,6-3 4 0,-1-5 1 16,3 0-4-16,-2-3 2 0,-2-10 1 15,-3 0-1-15,-3-1-4 0,-7-1 2 16,-1 2 1-16,-5-1 0 0,0 3-1 15,-4 5-2-15,0 1 3 0,0 2 0 16,0 3-3-16,0 0 2 0,6 0-8 0,0 1-1 16,5 10 5-16,7 4 1 0,5 0 4 15,6-1-7-15,6-5 1 0,6-4 0 16,1-2 2-16,1-3 2 0,0 0-1 15,-3-2 3-15,-7-9 0 0,-4-3 1 16,-6-1-1-16,-13-2 2 0,-2 1 13 16,-6-3 2-16,-2-1-2 0,0 0-2 15,-4 0 4-15,-10 1-5 0,1 0-4 16,-5 2 0-16,1 0-3 0,-2 1-1 15,1 1-4-15,-3 2 0 0,9 3-1 0,3 3 1 16,5 3-1-16,2 2-1 0,2 2 1 16,0 0-6-16,0 4-18 0,9 10 4 15,1 2-12-15,6 1-6 0,1-5-19 16,-3-3-34-16,-1-9-52 0,-1 0-157 15</inkml:trace>
  <inkml:trace contextRef="#ctx0" brushRef="#br0" timeOffset="28390.62">3097 4718 145 0,'4'0'202'0,"4"0"-176"0,0 0 22 16,3 13 2-16,-1 7-14 0,-4 6-3 15,2 5-2-15,-6 4-6 0,-2 3-3 16,0 0 3-16,0 0 0 0,0-2-8 15,0-3-4-15,0-2 0 0,0-7-7 0,7-3 1 16,1-5-7-16,0-5 2 16,3-6 0-16,-3 0-1 0,4-5 1 15,1 0-2-15,1 0-7 0,3-5 0 16,1-5-3-16,-1 1 0 0,1 0-1 0,-1 1 3 15,-3 2 3-15,-1 0-1 0,-3 5 5 16,-2 1 0-16,-4 0-1 0,1 0 0 16,-5 6 2-16,0 5-1 0,0 3 2 15,0 1-2-15,0 1 2 0,0 1-1 16,0-3-1-16,8 1 1 0,2-4-13 0,11-3-10 15,2-3-18-15,3-5-5 0,6 0-18 16,-6-6-55-16,1-7-156 16</inkml:trace>
  <inkml:trace contextRef="#ctx0" brushRef="#br0" timeOffset="29038.66">3713 5030 25 0,'2'-6'5'0,"0"-3"104"15,0 0 12-15,-2 1-80 0,0 2 30 0,0 0-14 16,-4-1-9-16,-1 3-4 0,-1 0-6 15,-2 0-7-15,2 4-5 0,-2 0-3 16,-1 4-6-16,-3 8-5 16,2 3 0-16,-1 2 1 0,-1 4-2 0,4 0 0 15,1 0-9-15,7-1 4 0,0-2-7 16,13-4 3-16,1-1 0 0,5-4-2 15,-1-3-3-15,5-2-3 0,0-4-8 16,0 0-3-16,-5 0 0 0,-1-4-1 16,-7-1 1-16,-2 3-4 0,-1 0 6 0,-7 1 4 15,0 0 8-15,0 1 0 0,0 0-1 16,0 0-3-16,2 0-10 0,-2 0 3 15,2 0 7-15,2 0 0 0,2 1 2 16,-2 0 1-16,4-1 2 16,5 0 5-16,1 0-3 0,3-8 1 0,1-4 0 15,3-2-1-15,-2-4 7 0,-1-1 0 16,-1-3 6-16,1-2 0 0,-1-5-7 15,0-3 0-15,-3-4 4 0,-2-4-2 16,-3-3-1-16,1-6-7 0,-6-3 5 16,0-4-2-16,-4 0 1 0,0 2-2 0,0 3 2 15,-4 8 4-15,-4 10-1 0,0 11 7 16,-1 6-1-16,3 7 3 0,0 5-3 15,4 2-4-15,2 2-5 16,-2 3-5-16,2 15-3 0,0 7-1 0,0 6 5 16,2 8 2-16,0 3-1 0,0 6-2 15,0 7-7-15,-2 6-8 0,0 3-3 16,0 6-12-16,0-5 25 0,0-7-7 15,12-11 12-15,5-10-1 0,-5-9-2 16,-3-9 9-16,-5-7-3 0,0-7-2 0,0-4 1 16,-2-1 10-16,4 0 7 0,3-11 7 15,1-4-9-15,0-1-3 0,1-2-1 16,-3 4-7-16,4 1-5 15,-1 2 2-15,3 2-3 0,3 4-1 0,1 3 3 16,5 2-6-16,2 0-21 0,6 0-13 16,6 5-12-16,8 4-81 0,5-5-58 15,6 2-4-15</inkml:trace>
  <inkml:trace contextRef="#ctx0" brushRef="#br0" timeOffset="29617.69">5678 4565 2 0,'2'-1'18'0,"3"-4"180"16,-3-2-144-16,0 2 12 0,0 2 1 0,-2 1-23 15,0 2 0-15,2 0-11 0,-2 0-13 16,0 2-13-16,0 10 9 16,2 6 9-16,0 7 3 0,-2 8-6 15,0 5-2-15,0 4-3 0,0 1-2 0,0 1-8 16,-6-2 2-16,4-1 0 0,0-4-7 15,-2 1 3-15,-1-3-1 0,1-2-1 16,0-3-2-16,0-8 1 0,4-5 0 16,0-7-2-16,0-4-1 0,0-1-7 15,0-4-8-15,0-1-12 0,4 0-12 0,0-7-3 16,0-6-6-16,-2-3-14 0,-2-4-41 16,0-2-102-16</inkml:trace>
  <inkml:trace contextRef="#ctx0" brushRef="#br0" timeOffset="29781.7">5666 4933 27 0,'0'-5'72'0,"0"-1"130"15,2 2-154-15,4 2 15 0,3 1-13 16,1 1-8-16,4 0-1 0,1 0-6 16,1 5-2-16,1 3-7 0,1-1-2 15,3 1 3-15,-2-1-6 0,-1-1-3 16,5 2-2-16,-6 0-10 0,-3 1-4 0,1-1 0 15,-7-2-1-15,2-1 2 0,-4 1-12 16,1-2-17-16,-3 2-13 0,4 0-19 16,-2-4-32-16,-4-2-40 15,-2 0-217-15</inkml:trace>
  <inkml:trace contextRef="#ctx0" brushRef="#br0" timeOffset="29954.71">6001 4928 157 0,'6'0'216'15,"0"0"-187"-15,0 0 21 0,3 1 6 0,-1 3-19 16,2 2 5-16,3 4-9 0,-3 1-18 15,0 2-1-15,3 3-3 0,-3 0-4 16,0 1-5-16,-1-1 1 0,3-2-2 16,5 0-14-16,5-8-19 0,5-1-19 15,6-5-22-15,0-2-33 0,-4-14-169 16</inkml:trace>
  <inkml:trace contextRef="#ctx0" brushRef="#br0" timeOffset="30154.72">6522 4858 50 0,'-4'16'186'16,"-5"0"-137"-16,-1 8-19 0,-4 5 18 15,3 8-8-15,-5 6 33 0,-3 5-21 16,-2 2-12-16,-1 6-6 0,3 3-4 16,-2 3-10-16,5-1-5 0,3-6 11 15,5-8-17-15,8-12-6 0,0-6-2 16,8 0-3-16,5-8-11 0,-3-4 8 15,-2-8-32-15,3-8-30 0,-1-1 5 16,7-5-18-16,-1-14-57 0,-3-5-113 16</inkml:trace>
  <inkml:trace contextRef="#ctx0" brushRef="#br0" timeOffset="30776.76">6745 5000 85 0,'6'-2'217'0,"2"0"-151"15,-1 2-45-15,-5 0 20 0,4 4-18 16,-2 8 1-16,-2 2-8 0,-2 4 0 15,4 5-2-15,-4 2-3 0,2 3-6 16,0 2 15-16,-2-1-7 0,0 1-9 0,0-1 10 16,-8 0 5-16,-2-1-3 0,-3-1-2 15,-3 0 1-15,-3-2-4 0,1-6-2 16,-1-2 1-16,5-7-5 0,-3-4 0 15,5-4-1-15,-1-2 2 0,5 0-1 16,0-1-4-16,2-11 5 0,-1-5-4 0,5-5-2 16,-2 0-1-16,4-3 2 0,0-3-1 15,4-2-1-15,9-7 0 16,-1-6 2-16,11-6-5 0,4-7 1 15,2 2-3-15,8 2-10 0,0 10 7 0,-4 13 4 16,2 10-1-16,-4 8 5 0,-2 2-2 16,2 5 0-16,-4 4 3 0,0 0-1 15,-8 0 1-15,-5 4 1 0,-4 6-2 16,-8 0 2-16,-2 4-2 0,0-1 2 15,-2 3 1-15,-8 3 1 0,-4-2-2 0,-3 4-1 16,-4-2-1-16,5-3 3 16,1-3-1-16,7-4-3 0,4-3-1 15,2-2-9-15,2-1-8 0,0-1-3 16,0-2-3-16,4 0 2 0,6 0 8 15,5 0 6-15,-1 0-2 0,5 0 6 0,2 0-3 16,5 0 0-16,7 0 5 0,3 0 3 16,7-9 4-16,7-6-3 0,1-8-2 15,1-3 16-15,4-4-15 0,-9-5 7 16,-7 1 4-16,-9 1 12 0,-9 1 0 15,-11 6-7-15,-11 4 1 0,-2 6 2 16,-19 3 12-16,0 7-11 0,-6 6 1 16,-2 0-9-16,3 15-2 0,-1 7-2 0,6 5-5 15,2 1 2-15,9 4-4 16,6-1-1-16,4 2 1 0,10-1 0 0,11 1 0 15,10-4-5-15,14-6-15 0,20-9-8 16,13-13-18-16,11-7-82 0,10-23-234 16</inkml:trace>
  <inkml:trace contextRef="#ctx0" brushRef="#br0" timeOffset="31693.81">8682 4811 2 0,'10'0'12'0,"1"0"-10"0,-1 0-3 15,0-3 103-15,-1-3-62 0,-1 2 29 16,0-1-22-16,-2 1-19 0,-2 1 7 15,1 2 8-15,-5 1-4 16,0-1 9-16,0 1-4 0,0-3-10 0,0 0-8 16,-5-3-8-16,-3 0 3 0,0 1-2 15,-5 1 0-15,1-1-5 0,-2 4-3 16,-9 0 2-16,0 1-3 0,-4 0-4 15,-2 11 3-15,7 6 1 0,-1 5-7 16,10-1 0-16,5 1-2 0,8 0-1 16,4-2-3-16,13-2 3 0,10-3-2 0,6-4 2 15,4-4 0-15,4-3-10 16,5-4 4-16,-5 0-6 0,-2-2-3 0,-6-8 6 15,-8 0 1-15,-8 1 3 0,-7 1-4 16,-6 3 2-16,-4 0 5 0,0 2-1 16,0 1-4-16,0 2-1 0,-4 0-1 15,0 3-6-15,0 8-2 0,4-2-2 16,0 2-10-16,4-2 3 0,4-3-1 15,9-2-1-15,1-4 11 0,7 0 12 16,0 0 5-16,2-12 2 0,-6-4 1 0,1-4 8 16,-3-5 8-16,-3-1 3 0,1-5-2 15,-5-3 3-15,-1-4-7 0,-5-4-2 16,-4-1-4-16,-2-5-1 0,0-3-1 15,-8-3-2-15,-7 0 0 0,1-1-6 16,-3 2 2-16,3 8-1 0,3 8 1 16,5 15 1-16,2 11 1 0,4 11 4 15,0 2-10-15,0 20-10 0,2 12 13 16,9 13-1-16,1 10 2 0,4 7-9 15,5 11 2-15,-4 11-7 0,-7 8-6 0,-8 11 0 16,-2 6 8-16,0 6 7 0,2 1 12 16,2-2-8-16,-2-9 11 0,-2-7-3 15,0-12 12-15,0-13-4 0,-6-16 2 16,-6-13 4-16,-9-15-1 0,0-14-6 15,-1-6-1-15,1-11-3 0,2 0 2 16,3-12-7-16,-3-11-2 0,3-3-1 16,5-5-1-16,5-2-2 0,6-1-2 15,2 0-1-15,13-4 0 0,10 0-4 16,8-4-15-16,8-2-17 0,9-3-17 0,3-1-21 15,5-3-51-15,10-4-285 0</inkml:trace>
  <inkml:trace contextRef="#ctx0" brushRef="#br0" timeOffset="32241.84">10972 4436 28 0,'0'-7'226'16,"-10"0"-177"-16,-2-1-18 0,-3 1 19 16,-1-1-18-16,-1 3-1 0,-2-1 3 0,1 2 0 15,-1 4-4-15,-4 0-5 0,-1 1 3 16,-7 13-2-16,0 9 2 0,-2 6 2 15,2 7-8-15,4 6-4 0,10 4 2 16,7-1-14-16,10 0-1 0,0-6-2 16,18-6-2-16,7-5-1 0,6-4 2 0,8-4-5 15,5-2-7-15,-1-2-13 0,7-7-7 16,-7-4 10-16,5-5-35 0,-3 0-41 15,-7-10-19-15,-3-8-209 16</inkml:trace>
  <inkml:trace contextRef="#ctx0" brushRef="#br0" timeOffset="32658.86">11229 4554 154 0,'0'0'205'16,"0"5"-189"-16,0 6 3 0,0 8 40 0,-2 3-19 16,-3 1-13-16,5 4-5 0,-4 0-6 15,4 3-3-15,-4 2-6 0,4-4-2 16,0 1 17-16,-4-8-18 0,4-4 0 15,-2-5-1-15,0-8-2 0,2-3 2 16,0-1 5-16,-4 0 11 0,0-4 5 16,2-9-19-16,-3-6-2 0,3-5-2 15,-2-4 3-15,2-4-1 0,2-2 3 16,0-3-2-16,0-4 4 0,8-2-4 15,7-2-2-15,6-2-2 0,3 0-1 0,9 2 0 16,9 3-3-16,1 9-5 0,3 11-1 16,1 9-2-16,-1 9 4 0,-5 4-1 15,-4 0 2-15,-6 3 5 0,-8 9 0 16,-7 3-3-16,-7 1 4 0,-7 1 2 15,-2 4 1-15,-4 0-2 0,-11 3 2 16,-5-1 1-16,-7 1-3 0,-4 2 1 16,-4-2 6-16,-3 2 1 0,1-4 0 15,0 1 0-15,4-2-2 0,8-4 1 16,6-4-7-16,9-3 0 0,10-3-2 15,0-3-3-15,6-1-10 0,9-3-7 0,5 0-12 16,7 0-17-16,6-8-30 0,0-8-88 16,3-1-139-16</inkml:trace>
  <inkml:trace contextRef="#ctx0" brushRef="#br0" timeOffset="33025.87">11900 4410 47 0,'0'0'232'15,"0"0"-125"-15,-2 0-64 0,-2 6 1 16,-6 5 2-16,0 6-4 0,-5 7-2 16,-1 6-6-16,-1 1 4 0,0 2-1 15,7-1-12-15,2-6-9 0,6 1-6 16,2-7-2-16,2-4-2 0,12-4-1 0,7-6-2 15,10-3 2-15,10-3 0 16,11-4-2-16,6-16 0 0,4-6 1 16,-4-5-2-16,-4-2-2 0,-11 1 1 15,-10 1 0-15,-10 2-1 0,-9 1-2 0,-10 6 3 16,-4 4 0-16,0 5 0 0,-10 7 0 15,-4 6 1-15,-5 0-1 0,0 13-3 16,-1 9 0-16,1 7 2 0,5 6 1 16,-1 6-2-16,3 3 0 0,3 3 2 15,7 1-1-15,2 0-1 0,19-2 0 0,16-2-3 16,13-6-6-16,18-9-43 0,12-9 5 15,9-11-22-15,0-9-52 16,4-11-235-16</inkml:trace>
  <inkml:trace contextRef="#ctx0" brushRef="#br0" timeOffset="33590.92">14054 4479 28 0,'0'3'5'0,"0"0"250"0,0-1-195 16,0 3-21-16,4 5 24 0,-4 1-5 15,0 6-5-15,0 3-11 0,0 2-11 16,0 2-2-16,0 2-7 0,0 0-6 16,0 1-6-16,0-3-4 0,0-3 0 15,0-2-5-15,0-5-2 0,0-2 2 16,0-3-2-16,5-2-2 0,1-3-12 15,2-4-7-15,4 0-12 0,3 0-9 0,2-9-10 16,1-5-19-16,-1-6-71 0,-7-4-125 16</inkml:trace>
  <inkml:trace contextRef="#ctx0" brushRef="#br0" timeOffset="33913.93">14402 4068 195 0,'4'-5'184'0,"-4"1"-149"16,0 4-3-16,0 0 24 0,0 0-15 0,0 13-23 15,0 9 11-15,0 9-4 0,0 8-13 16,0 4-4-16,0 5 0 0,0 8-4 16,0 4-2-16,-2 3-3 0,-2-2 14 15,1-3-7-15,3-5-6 0,0-8 1 16,0-6 1-16,0-11 0 0,0-10-3 0,0-7 1 15,0-8-1-15,0-3-1 16,0 0 2-16,0 0-1 0,0-14-6 16,0-6-3-16,0-4 4 0,0-2 2 15,0 0 4-15,5-1 0 0,-1 6-1 16,4 3-1-16,4 5 3 0,1 6 0 0,-1 3-3 15,5 4 0-15,1 0 1 0,5 0 0 16,4 8-4-16,6 0-15 0,10 1-37 16,3-4-26-16,1-5-103 0,3 0-92 15</inkml:trace>
  <inkml:trace contextRef="#ctx0" brushRef="#br0" timeOffset="34830.99">15842 4398 23 0,'0'-2'-15'0,"0"-1"46"16,0-2 173-16,0 1-145 0,0 2 14 0,-2-1-17 16,0 1-19-16,0 2 2 0,2 0-12 15,0 0-14-15,0 0-9 0,0 0 1 16,-2 7 0-16,2 4 0 0,0 3-1 15,-6 5 5-15,6 1-5 0,0 1 1 16,-2 1-1-16,2 2 0 0,-2 3 3 0,2 3-1 16,0-3 2-16,0-2-2 0,0-2-6 15,10-4 1-15,5-3 2 0,1-5-3 16,7-5 4-16,2-6-1 0,8 0 2 15,2-3 6-15,-4-10-4 0,4-4-3 16,-8-2-1-16,-2-3 2 0,-5-2 0 16,-3 4 5-16,-7-2-1 0,-4 1-1 15,-6 4 2-15,0-1-4 0,0 4 1 16,-4 5-4-16,-4 3-1 0,0 5 0 15,0 1-4-15,1 2 2 0,1 12-5 16,4 3 5-16,-2 3-2 0,4 1 1 0,0 2-1 16,0 0-3-16,6-3-3 0,7-1-4 15,3-4 3-15,5-6 4 0,6-4-2 16,-3-5-2-16,3-1 6 0,2-12-1 15,-2-3 1-15,-4-4 4 0,-2-1-1 16,-7-3 1-16,0 0 0 0,-3 0 2 16,-3 0-2-16,-4 5 2 0,-2 1 2 15,-2 5 0-15,0 5 1 0,0 4-3 16,0 2 0-16,0 2-4 0,0 0-2 15,0 3-5-15,4 9 5 0,5 3 3 0,-1 3 0 16,2 1-2-16,1 0 2 0,1 4 0 16,0-1 1-16,-1 1-3 0,-1-1 1 15,-2 0 2-15,-1 2 0 0,-3-4-2 16,-4-1 2-16,0-4 1 0,-7-1-1 15,-5-2 3-15,-4-2-1 0,-1-2 3 16,-2-3-2-16,-1-1-2 0,-1-1 0 16,2-3 0-16,5 0-2 0,4 0 0 15,6-6-1-15,1 2-5 0,3-2-10 16,7-3-16-16,9-3-10 0,9-3 0 0,4-3-8 15,4 1-22-15,4-4-28 0,0 0-8 16,7-1 0-16,-1 1 25 0</inkml:trace>
  <inkml:trace contextRef="#ctx0" brushRef="#br0" timeOffset="35898.05">16746 4511 38 0,'20'-19'111'0,"-5"2"-10"0,-9 2-18 16,-4 1-2-16,-2 3-29 0,0 3-15 0,-8-1-1 15,-7 5-14-15,1 1-6 16,-3 3-4-16,1 0-4 0,1 6-5 16,3 8-1-16,2 3-4 0,3 4 0 15,3 2 1-15,4 0-1 0,0-2-11 0,11-2-10 16,3-1-17-16,7-1 11 0,2-1 7 15,10-5 9-15,6-5 6 0,6-6 10 16,3 0-1-16,-1-3-21 0,-7-9 15 16,-1-2 3-16,-6-4 4 0,-4 3-2 15,-2-1 5-15,-11-1-3 0,-3 3 3 0,-9 1-5 16,0 1 3-16,-4 3 2 0,0 0-2 15,0 3-2-15,0 0-2 16,0 1 3-16,0 3 1 0,-4 1 2 16,2 1-7-16,-4 0 0 0,4 0-1 0,2 0 1 15,0 0-4-15,0 3 3 0,0 0 1 16,0 0-2-16,0 0 3 0,0-1-2 15,0 0 4-15,0-1-2 0,0 1 0 16,0-2 0-16,0 0 2 0,0 0-1 16,0 0-2-16,0 0 2 0,0 0 2 15,0 0-4-15,0 0 4 0,0 0-1 0,0 0 0 16,0 0 0-16,0 0-5 0,0 0 4 15,0 0 4-15,0 0-4 16,0 0 3-16,0 0 1 0,0 0 1 16,0 0-6-16,0 0 0 0,0 0-4 0,0 0 3 15,0 0-2-15,0 0 1 0,0 0 2 16,0 0 0-16,0 0 1 0,0 0-2 15,0 0 2-15,0 0 1 0,0 0 0 16,0 0 1-16,0 0 0 0,0 1 5 16,0-1-3-16,0 0-3 0,0 2 0 0,0-1-1 15,0 0-4-15,6-1 0 0,2 0 6 16,-2 0 0-16,1 0-1 0,-3 0-1 15,-2 0 2-15,-2 0-2 16,0 0 4-16,0 0 5 0,0 0 6 0,0 0-3 16,0 0-9-16,0 0-3 0,-2 0-1 15,-2-2 3-15,1-1-4 0,-1 1 1 16,0-1-1-16,-2-1 2 0,2-1-3 15,-2 0 3-15,-3 0-5 0,-5-1 3 16,1 0 0-16,1 3 1 0,0 1 0 0,-5 2 2 16,1 0 2-16,1 1-5 0,-1 8 8 15,1 3 0-15,1 2-6 0,3 2 2 16,1 3-1-16,4 3 4 0,4-2-5 15,2 1-1-15,0-1 1 0,2-4-3 16,10-2 4-16,1 1-3 0,1-1 2 16,5-3-3-16,1-3 3 0,7-3 0 15,2-3-2-15,-2-2 1 0,2 0 1 16,2 0-2-16,-4 0 2 0,8-1 1 15,0-6-2-15,-4-1 1 0,0-4 0 0,-8 0 0 16,-2 0-1-16,-7 0 0 0,3-2 3 16,-1 0-1-16,3 1-2 15,1 0-2-15,5 0 3 0,2 0 1 0,0 1-3 16,-4-1 1-16,-5 3 0 0,-7 1 1 15,-7 3 4-15,-2-1 12 0,0 0 0 16,-2 2-5-16,0 0-2 0,0 1 2 16,-2 0-1-16,-2 2-2 0,0 1-5 15,-1 1-2-15,5 0 1 0,0 0-3 16,-2 0-5-16,2 5-1 0,0 5 6 0,0 1-1 15,2 1-1-15,3 0 2 0,3-1-6 16,-2-1-2-16,-2-2-1 0,0 1-4 16,-2 0 6-16,0 1 4 0,-2-1 1 15,0 2 0-15,0-2 4 0,0 3 0 16,-4 0-3-16,0-2 1 0,0 1 2 15,-2-3-1-15,2-2-1 0,-5 2 1 16,-1-2 2-16,-2 0 0 0,-3-2-2 16,-3-1-2-16,-3 3 2 0,-4-1 0 15,0 3-2-15,0-1 0 0,3-1-6 16,3 1-11-16,5-3-21 0,-1-4-65 0,5 0-258 15</inkml:trace>
  <inkml:trace contextRef="#ctx0" brushRef="#br0" timeOffset="36315.07">17451 4317 0 0</inkml:trace>
  <inkml:trace contextRef="#ctx0" brushRef="#br0" timeOffset="36762.1">17451 4317 2 0,'101'27'-2'0,"-99"-25"8"0,6 1-2 16,-2-2 131-16,3 0-92 0,-3 0 13 0,6-1-3 16,-3 0-18-16,1 0 2 0,-6 0 3 15,0 0-2-15,-4 0 8 0,0 0 0 16,0-2-9-16,0-3-13 0,-8-1-2 15,-7 1-11-15,-3-2 0 0,-3 2-7 16,-6 3 4-16,-4 1-3 0,-2 1-4 0,-4 1 0 16,-6 8 2-16,-3 3-2 0,1 4 1 15,1 0 5-15,9 2 7 0,10 1-7 16,9 3-5-16,10 0-3 0,6 3 0 15,2 0 2-15,18 0-2 0,3 1 0 16,8 1 0-16,4-1 1 0,4-3-2 16,5-2-3-16,-3-6 2 0,-2-1-1 15,1-2 0-15,-9-2 1 0,-2-4 3 16,-7-1 0-16,-9-1-1 0,-7-4 1 15,-4 0 2-15,-2 0 2 0,-8 0 6 0,-11 0-6 16,-14 4-3-16,-2-1 0 0,-6 2-2 16,-7 3 1-16,-1 0 2 0,-5 0-3 15,0 2-1-15,9-1-3 0,5 0-9 16,18-2-10-16,9 2-19 0,7-2-38 15,0 0-99-15,0 1-141 0</inkml:trace>
  <inkml:trace contextRef="#ctx0" brushRef="#br0" timeOffset="39779.25">2346 6706 8 0,'0'-5'183'0,"0"-3"-147"0,0 0 10 15,0 0 15-15,0-1-14 0,0-1-15 16,0 0-5-16,0-1 1 0,0-2-4 16,0 3 0-16,0-4-7 0,0 1 2 0,0 2 1 15,0-1-7-15,0 4-1 0,-2 2 2 16,2 3 2-16,0 3-4 15,-2 0-3-15,2 0-6 0,0 0 0 16,-2 0-3-16,-2 2-6 0,2 13 3 0,-2 7 3 16,2 6 1-16,-3 6-3 0,3-1 3 15,2 2 0-15,0 0-2 0,0-1-1 16,2 1 3-16,7-5-1 0,3-4 0 15,1-5-1-15,3-7-1 0,5-5 4 16,-3-4-2-16,7-5 0 0,-4 0 1 0,2-9 1 16,-3-8-3-16,1-1 2 0,-5-2-1 15,-3 0 1-15,-3 3-1 16,-4 3 0-16,3 4 1 0,-7 1-2 15,0 4 1-15,0 3 2 0,-2 1-2 16,4 1-4-16,0 0-6 0,4 8 4 0,5 4 4 16,1 2 2-16,5 0 0 0,-1 0 0 15,7-3 0-15,-4-3 0 0,4-2 1 16,-3-5-1-16,-1-1 0 0,2 0 1 15,-5-1 1-15,-3-10-2 0,-1-1 3 16,-1-5 0-16,-5 0 3 0,-2-2 4 0,-4-1 3 16,0-1-1-16,-2-2-3 0,0 3 2 15,0 0-1-15,-4 2 2 16,-4 0-5-16,-2 1-2 0,-1 0-2 15,1 1-2-15,4 4 2 0,2 2-6 0,0 4 3 16,4 6-1-16,0 0-10 0,0 0-17 16,4 0-20-16,6 7 10 0,9 4-14 15,-1 0-19-15,-1-7-68 0,-1-4-158 16</inkml:trace>
  <inkml:trace contextRef="#ctx0" brushRef="#br0" timeOffset="40200.28">2997 6141 27 0,'0'-5'241'0,"2"-1"-190"0,-2 3 4 16,0 3-11-16,5 0-16 0,-3 0-7 15,2 0-15-15,4 8 9 0,0 8 3 16,3 8-3-16,-1 9 6 0,-2 5-1 0,0 6 1 15,-3 4-1-15,-1 3-4 0,0 2-1 16,-4 5-2-16,0-3 1 0,0-1-1 16,0-5 2-16,0-4-6 15,0-6-2-15,0-5 0 0,-2-8-2 0,2-5-1 16,0-8-3-16,2-5-1 0,6-4 0 15,0-3 2-15,5-1 2 0,1 0-2 16,3-13 1-16,1-3-2 0,5-4-4 16,-4-3-2-16,1-1 1 0,1 2-1 15,-2 0 3-15,-1 4-3 0,-3 5 0 0,-5 4-1 16,-6 7 5-16,0 2-6 0,-2 0 1 15,-2 5 1-15,0 7 4 0,5 3 0 16,-5 1 1-16,0 1 1 0,2 1-1 16,0-3-1-16,4 0-3 0,4-2-3 15,-1-2 1-15,9-2-23 0,1-1 4 16,3-3-12-16,3 0-10 0,0-4-8 15,0-1-42-15,-2 0-117 0,-5-4 57 16</inkml:trace>
  <inkml:trace contextRef="#ctx0" brushRef="#br0" timeOffset="40827.33">3653 6702 35 0,'0'-9'81'15,"0"-1"115"-15,-5 0-151 0,-5 0 12 16,-2 1-12-16,1 2-11 0,-3 3 1 16,-3 4-5-16,1 0-9 0,-1 0 0 15,5 13-2-15,-3 3-6 0,5 4-4 16,0 4 0-16,4 1 4 0,-1 1-1 15,7-2-6-15,0-3-3 0,11-2-2 16,5-4 1-16,5-3-1 0,4-7 0 16,2-1 0-16,2-4-4 0,-1 0 2 0,-1-5-6 15,0-4 0-15,-6-1 5 0,-7 0-7 16,1 2-7-16,-9 3 6 0,0 1 5 15,-6 3-6-15,2 1-9 0,0 0-2 16,0 2 4-16,0 9 3 0,1 1 0 16,-1 3 4-16,2-3-2 0,4-3-5 15,7-2 12-15,-1-4 6 0,0-3 1 16,3 0 10-16,-3-2-9 0,3-12 4 15,0-3 4-15,1-2-5 0,-3-5 5 16,-3 0 1-16,-2-2 1 0,-6-2 3 0,3-2-1 16,-7-4 0-16,0-3-4 0,0-5 0 15,0-4-2-15,-2-5-5 0,-7-4 1 16,1-1-3-16,4 0-1 0,0 6 2 15,0 7-2-15,0 10 0 0,1 11 0 16,3 8 7-16,-2 7 4 0,-2 2-8 0,4 5-1 16,0 0-3-16,0 0-2 15,0 7-5-15,0 6 8 0,0 5 0 16,0 4 3-16,6 4-3 0,-1 5 1 15,1 5-1-15,2 6 0 0,2 2-2 0,3 8-6 16,-1 1 1-16,-1 4-5 0,-3 0 8 16,-2-4 1-16,4-5-3 0,-3-6 5 15,-5-11 0-15,0-10 0 0,-2-8 4 16,0-4-1-16,0-5-1 0,0-4 2 15,0 0 10-15,-2-6 0 0,-3-6-2 0,1-4-4 16,4-1 0-16,0 0-5 0,0 1 3 16,0 3 0-16,11 1-5 15,3 1-1-15,5 3-3 0,6 1 2 16,6 3-11-16,2 2-21 0,6-1-9 0,6 3-33 15,13-2-42-15,10-6 20 0,7-1-115 16</inkml:trace>
  <inkml:trace contextRef="#ctx0" brushRef="#br0" timeOffset="41219.35">5011 6483 67 0,'6'0'226'0,"-4"0"-150"15,2 0-33-15,0 0 13 0,-4 0-11 16,2 7-7-16,2 4-5 0,-4 3-2 16,0 3-8-16,0 1-1 0,0 2-15 15,0 0-1-15,0-1-7 0,0-3 2 0,0 0-2 16,5-4-8-16,7-3-19 0,5-4-15 15,5-3-24-15,1-2-32 16,2-4-160-16</inkml:trace>
  <inkml:trace contextRef="#ctx0" brushRef="#br0" timeOffset="41464.37">5375 6450 81 0,'-7'0'200'0,"-5"-2"-142"0,0 2-16 16,-3 0 7-16,3 7-24 0,1 8-7 0,7 2-2 15,4 2-12-15,0 3-1 0,10 1-2 16,11 1-1-16,2-1 2 0,4 1-1 15,2-2-1-15,0 1 0 0,-5-6 0 16,-1-1 4-16,-4-1-3 0,-5-4 0 16,-5 1 13-16,-5-2 24 0,-4-2-31 15,-4-1 10-15,-11 2 3 0,-4-1-12 16,-1 1-4-16,-3 2-3 0,0 1-1 15,1-1-1-15,5-1-10 0,9-4-20 16,6-2-28-16,2-4-43 0,0 0-138 0</inkml:trace>
  <inkml:trace contextRef="#ctx0" brushRef="#br0" timeOffset="42415.42">6602 6554 10 0,'0'9'10'0,"-4"-1"3"16,2-2 97-16,0 1-64 0,0-1-16 15,0-1 28-15,0 0-7 0,0-3-10 0,2 0-7 16,0 0-8-16,0-2-9 0,0 0 3 16,4 0-5-16,4-5 10 0,9-8 8 15,1-5-9-15,1-5-5 0,2-4-1 16,1-2 2-16,1-4 0 0,0-2-4 15,0-2-5-15,-5-2-2 0,-1-3 0 0,-5-4-1 16,1-5-2-16,-5 0-6 16,-4-3 1-16,-2 2 2 0,-2 1-4 15,0 5 2-15,-2 6 0 0,-6 12-1 16,6 10 0-16,-3 12 0 0,1 6 2 0,-4 1-4 15,0 17-4-15,-9 13 5 0,5 7 2 16,-3 10-2-16,5 7 0 0,2 6 1 16,-3 9 1-16,5 2-2 0,0 7-5 15,6-5-5-15,0-7-1 0,6-10 1 16,9-15 9-16,5-12 2 0,3-11 0 0,0-8 0 15,2-7-1-15,-5-4 2 16,1 0 1-16,0-12 2 0,1-7-3 16,-1-9-1-16,2-5 4 0,-2-3-3 15,-3-6 2-15,-1 1 0 0,-3-2 4 0,-1-3-3 16,-1 1-2-16,-4-2 0 0,0 0 0 15,-3 3-1-15,1 4-3 0,0 3 4 16,0 12-1-16,-2 9-1 0,0 8 0 16,-1 8-1-16,-1 1-4 0,0 18 5 15,2 8 1-15,-4 7-1 0,0 6 0 0,0 6-1 16,-6 4-7-16,-3 7-7 0,3 2-13 15,2-4 14-15,4-4 10 0,0-11-6 16,0-6-4-16,10-10 8 16,7-5 2-16,-3-5-1 0,5-8 3 15,0-3-3-15,1-3 1 0,3 0 1 0,2-12 1 16,6-3-4-16,-2-2 1 0,6-4 5 15,0 0-1-15,-2-6 0 0,0 0-1 16,-4 0 3-16,-4 1 0 0,-9 3-1 16,-7 3 0-16,-7 3 3 0,-2 3 3 15,-2 2-4-15,-11 6 5 0,-3 3 2 0,-1 3 0 16,-1 0-4-16,-1 7 2 0,9 6-6 15,-3 3 4-15,7 3-3 0,2 2 1 16,4 2-1-16,0 0-2 16,4 0 1-16,8-4-2 0,3-2 2 0,1-4-2 15,1-4 2-15,2-2-2 0,3-3 2 16,3-3-2-16,4-1 1 0,8-4-2 15,1-9 4-15,-5-5-8 0,-9 0-14 16,-9 2 3-16,-11 1-17 0,-2-1 12 16,-2 2-16-16,0-1-40 0,-16-2-97 0</inkml:trace>
  <inkml:trace contextRef="#ctx0" brushRef="#br0" timeOffset="42576.43">6621 6275 293 0,'2'0'169'16,"29"0"-163"-16,12-3 10 0,9 1 22 15,10-2-16-15,13-2-7 0,11-4-7 16,9-5-5-16,9 2-3 0,-5-1-9 0,-2 3-23 16,-2-2-35-16,5-3-32 0,-5-4-175 15</inkml:trace>
  <inkml:trace contextRef="#ctx0" brushRef="#br0" timeOffset="43171.46">9385 6253 23 0,'0'-2'274'16,"-2"-10"-202"-16,-9 0-14 0,-1-2 2 15,-7 2-15-15,-1 2-6 0,-5 1-4 16,-2 3-2-16,0 5 0 0,-6 1-8 0,2 5-4 15,-4 14-4-15,-2 7-1 0,4 8 2 16,2 5-6-16,14 0-5 16,13-2-5-16,4-2 0 0,16-2-2 15,11-4 1-15,8-4-2 0,7-2-10 0,3-4-8 16,5-5-13-16,6-3 10 0,2-3-34 15,-5-8-20-15,-1 0-20 0,-11-13-102 16,-10-5-81-16</inkml:trace>
  <inkml:trace contextRef="#ctx0" brushRef="#br0" timeOffset="43811.5">9540 6364 41 0,'-9'-1'2'0,"7"1"147"0,0 0-82 16,0 0-31-16,-2 0 15 16,2 2-11-16,0 5-7 0,2 0-5 0,0-1-7 15,0-2-1-15,4-3-2 0,6-1 5 16,9 0 11-16,4-14-5 0,2-7-4 15,6-5-1-15,0-7-1 0,6-4-7 16,2-4-3-16,0-1-6 0,-8 3 2 16,-6 2-4-16,-6 0 2 0,-7-3 1 0,-6 1-3 15,-1 0-1-15,-5-1-4 0,0 3 3 16,-9-1 0-16,-5 3-2 0,3 6-2 15,1 7 2-15,2 12 0 0,8 6 1 16,-4 4-4-16,0 15-9 0,2 12 12 16,-5 13-1-16,1 4-1 0,2 7 0 15,-4 2 2-15,-3 5-2 0,1 6-6 16,-2 1-3-16,1-3 7 0,3-5 3 15,4-9-1-15,4-8-1 0,0-6 2 16,4-6 0-16,8-8 0 0,5-4-2 16,0-10 4-16,3-5-2 0,1-1-1 0,4-1 1 15,-5-12 0-15,3-1 1 0,4-3-2 16,-4 2 2-16,-3 2-1 0,-3 2-1 15,-9 3 1-15,0 4 1 0,-5 1-2 16,-1 2 2-16,-2 0-2 0,0 1 1 16,0 0 2-16,0 0 0 0,0 0-5 15,0 0 2-15,-2 6-5 0,-1 5 4 16,3 4-1-16,0 0 3 0,0-1-5 15,9 0-4-15,-1-1 0 0,4-2 1 16,-1-1 2-16,3-3 1 0,1-3 2 0,-1-2 3 16,-1-2 2-16,-1 0 2 0,-2-9-3 15,1-3 5-15,-1-4 7 0,-2-4-2 16,0-1-1-16,-1-4 5 0,-5 0-2 15,-2 0 1-15,0 1-7 0,0 0 4 16,-4-1 0-16,-7 2-5 0,-1 0-1 16,-1 0-2-16,1 3-1 0,4 4-3 15,0 4 2-15,3 5-1 0,1 5-1 16,4 2 1-16,0 5-12 0,0 10 7 15,0 6-6-15,4 1-13 0,3 1-11 0,1 0-12 16,-2 0-9-16,2-3-21 0,-1-6-75 16,-1-4-180-16</inkml:trace>
  <inkml:trace contextRef="#ctx0" brushRef="#br0" timeOffset="44036.51">10594 6184 143 0,'-17'-4'234'0,"-3"-2"-219"0,-3 6 22 16,0 0 0-16,-4 0-13 0,1 8 14 0,5 6-11 15,0 8-3-15,9 2-7 0,1 3-10 16,3 3-1-16,6 0 6 0,2 1-5 16,0-3 3-16,13-3-7 0,5-5 1 15,3-6-4-15,4-4-5 0,2-7-4 16,4-3-12-16,0 0 0 0,0-14-10 0,0-3-5 15,-5-3-19-15,-5-1-14 0,-2-2-10 16,-7-2-56-16,-2-2 17 16</inkml:trace>
  <inkml:trace contextRef="#ctx0" brushRef="#br0" timeOffset="44295.53">10745 6046 8 0,'6'-35'70'0,"0"9"-13"15,-2 9 23-15,-2 9-2 0,-2 8-1 16,0 0-20-16,0 6-38 0,0 11-10 16,-4 8 2-16,0 5-11 0,-4 6 5 15,-2 4 1-15,-7 6-2 0,3 2 7 16,-3-2 2-16,9-5-5 0,6-5-2 0,2-6-6 15,0-6 1-15,12-7-2 0,5-3 1 16,7-8 0-16,10-5 20 16,-8-1 12-16,3 0-27 0,-10-9-5 15,-2-1 1-15,-3 1 1 0,-2-1-2 0,1 1-2 16,-5 5-3-16,0 1 3 0,-1 0-3 15,-1 3 1-15,-2 0-1 0,2 0-10 16,2 0-7-16,3 6-5 0,1 0 3 16,7-1-22-16,5-3 12 0,1-2 39 15,0 0-86-15,-8 0-104 0</inkml:trace>
  <inkml:trace contextRef="#ctx0" brushRef="#br0" timeOffset="44464.54">10745 6064 437 0,'0'-7'39'15,"0"4"-15"-15,14 2-11 0,3-1 0 16,6 2 12-16,4-1-5 0,6 1-10 16,4 0-8-16,0 0 2 0,8 0-8 0,-1 0-21 15,3 0-38-15,7 0-36 0,2-6-78 16</inkml:trace>
  <inkml:trace contextRef="#ctx0" brushRef="#br0" timeOffset="45031.57">12244 6079 206 0,'10'-14'168'0,"-10"1"-113"16,0 2 1-16,0 0-9 0,-8-1-12 16,-11 3-5-16,-4 4-8 0,-6 3-6 15,-2 2-2-15,-4 0-3 0,2 6-6 16,0 6 4-16,4 4-4 0,2 4 2 15,4 1 0-15,11 3-5 0,4 3 0 0,6 2-2 16,2 2-2-16,14 1 3 0,13-1 0 16,4-2-3-16,2-2-4 0,2-3-3 15,0-2 1-15,1-1 8 0,-7-7-1 16,-7-1 1-16,-3-2 1 0,-9-2-2 15,-6 0 0-15,-4-2 2 0,0 3 2 0,-12 2-3 16,-7 1 2-16,-5 4 0 16,-1 2-1-16,-2-1-1 0,6-3 0 15,7-5 0-15,12-7 0 0,2-2-5 16,6-1-26-16,10 0-14 0,5 0-18 0,6-11-20 15,0-6-76-15,2-4-104 0</inkml:trace>
  <inkml:trace contextRef="#ctx0" brushRef="#br0" timeOffset="46180.64">12599 6392 9 0,'4'27'244'16,"0"4"-220"-16,-2 13 13 0,-2 6 9 15,0 4 51-15,0-3-68 0,-2-5-24 0,-2-3 0 16,-4-4 25-16,-2-1-11 0,-3-1-7 15,-5-6 10-15,-1-7 2 0,0-3-10 16,-1-7 5-16,3-5 1 0,5-5-6 16,-3-4-1-16,5 0-3 0,2-6-5 15,-3-11 0-15,7-6-2 0,0-4-1 0,0-6-1 16,2-3 1-16,2-4-2 0,0-2 0 15,0-3 0-15,4-7 0 0,11-4 0 16,3-8-1-16,7-5 1 16,8-3-2-16,2-1 0 0,0 5-8 0,9 3-6 15,-3 11-1-15,5 8 1 0,-5 13 7 16,-2 11 5-16,-6 8 1 0,-2 9 2 15,-8 5 0-15,-4 0 0 0,-9 7 1 16,-2 9 1-16,-8 2 2 0,0 4-2 16,-6 3 1-16,-6 3 0 0,-5 0-1 0,0-1 0 15,1-2 0-15,-3 1 0 0,3-4 2 16,-3-1-3-16,5-1 1 0,3-4 0 15,7-3-1-15,2-2-3 16,2-3-1-16,0-1 3 0,8-1-2 16,5 0-7-16,1-3-5 0,5 1-3 0,2-3-4 15,3 0 11-15,1-1 1 0,4 0 6 16,-2 0 4-16,2-3 0 0,0-9-1 15,-2-2 3-15,2-4-4 0,2-1 3 16,-4-5 2-16,-1-4 6 0,-1 0-3 16,-6 0-1-16,-5 0-2 0,-3 2 7 0,-9 0-5 15,-2 0 3-15,-4 3-1 0,-11 2 3 16,1 4 1-16,-3 7-6 0,-4 5 2 15,3 5-1-15,1 0-1 0,1 7-2 16,5 9-2-16,1 4-1 0,2 5-1 16,2 5 0-16,4 1 0 0,2 3 2 15,0 0-1-15,0-1-2 0,10-2 2 16,2 0-1-16,1-6 2 0,5-5-3 15,5-6 0-15,4-8 5 0,0-6-1 16,8 0-1-16,4-8 0 0,7-11-1 0,3-8 4 16,5-4-3-16,-4 1-1 0,-7 0 1 15,-14 3 1-15,-4 2-1 0,-17 2 0 16,-8 1 2-16,0 5 3 0,-16 0-6 15,-3 7-1-15,-6 5 2 0,-4 5-2 16,-2 0-2-16,2 13 1 0,0 4 2 16,7 5-1-16,7 3-5 0,3 3-1 15,6 2 1-15,6 0 0 0,0 0-8 16,2 1-3-16,12 0-4 0,3-4-11 15,3-2-6-15,7-5-13 0,8-8-25 0,11-9 4 16,5-3 85-16,5-3-20 0,4-12-31 16,-6-1 31-16,-4-4-1 0,-5-1 9 15,-6 1 12-15,-4-2 26 0,-10 1-1 16,-8-1-9-16,-9 1 4 0,-6 2-13 15,-2 0 13-15,-4 3-6 0,-8 3-7 0,-7 3-4 16,0 6-4-16,-3 4-2 16,-5 0-3-16,0 4-4 0,4 9-2 15,5 4 1-15,5 1 0 0,5 2 1 16,2 4-2-16,6-4 1 0,0-1 0 0,0-1-1 15,14-6 0-15,1-2-1 0,7-6 2 16,-1-4 2-16,6 0-3 0,6-15 4 16,2-8-3-16,4-7 3 0,-3-4-4 15,-1-5 1-15,-2-2 1 0,4-4-1 16,0-6-3-16,-6 0 1 0,-4-1 0 0,-10-6 1 15,-3-4 1-15,-4-9-2 0,3-4 1 16,-7 6-1-16,-2 12-2 16,-4 16 4-16,0 17 7 0,0 14 27 15,-4 10-12-15,-4 1-12 0,-5 23-10 16,-5 12 6-16,-1 14 14 0,-2 10-1 0,3 6-5 15,-1 4 2-15,-1 3-12 0,-1 1 0 16,2-2 1-16,3 1 3 0,12 1-6 16,4 1-1-16,12 1-1 0,23-8-8 15,9-8-18-15,16-11-42 0,-1-19-60 16,1-15-91-16</inkml:trace>
  <inkml:trace contextRef="#ctx0" brushRef="#br0" timeOffset="46321.64">15078 6360 462 0,'-13'0'187'0,"9"0"-171"0,2 0 23 16,0 3-28-16,-4 4-5 0,0-1-16 16,3 2-27-16,3-2-33 0,0 0-15 15,0-3-101-15</inkml:trace>
  <inkml:trace contextRef="#ctx0" brushRef="#br0" timeOffset="47944.74">2414 8240 6 0,'2'-5'8'0,"-2"-3"172"16,0 2-130-16,0-2 1 0,0 0 2 16,0 2-10-16,0-3-5 0,0 1-2 0,0 0-11 15,0 0 1-15,0 3 1 16,0-2-8-16,0 0 1 0,0 3 3 0,0 2-4 15,0 0 3-15,-4 2-7 0,4 0 0 16,-2 5-5-16,-4 19-12 0,0 10 3 16,0 9 1-16,4 5-1 0,2 1 0 15,0 2-4-15,4-1 5 0,10-7 1 16,3-9-4-16,5-10 0 0,5-6 3 15,4-9 0-15,0-5-2 0,0-4 0 16,-2 0 0-16,-2-12-2 0,-2-2-3 0,-4-2-1 16,-3-1 1-16,-7-1 2 0,-1 2 1 15,-4 3-1-15,0 3 1 0,-4 5-2 16,-2 2 1-16,2 1-5 0,1 2-1 15,1 0-14-15,4 5 1 0,6 7 20 16,7-2-13-16,6 1-3 0,6-2 4 16,4-2 4-16,3-2-1 0,-5-3 3 15,-2-2 7-15,-4 0 0 0,-2 0 1 16,-5-9 2-16,-3-1 2 0,-9-5 8 15,-4-3 9-15,-1 0 7 0,-5-3 5 0,0-1-9 16,0 1 0-16,-5 0-5 0,-7 2-6 16,-2-1-3-16,-3 1-3 0,-4 3 0 15,1 0-6-15,1 0-1 16,3 2 1-16,-1 0-1 0,7 1-1 0,3 0-3 15,5 2-3-15,2 1-10 0,7 2-15 0,11 2-14 16,5-2-18-16,2-4-38 16,-3-2-157-16</inkml:trace>
  <inkml:trace contextRef="#ctx0" brushRef="#br0" timeOffset="48307.75">3239 7795 138 0,'4'11'202'0,"0"6"-171"0,-4 8-3 15,3 7 21-15,-1 10 13 0,2 2-16 0,-2 6-15 16,2 5 1-16,-2 3-4 16,0 4-12-16,-2 3-2 0,0-4-2 15,0-4-4-15,0-7 1 0,0-8-5 16,0-12 0-16,0-9-1 0,4-9-3 0,0-7 0 15,9-5 0-15,-1 0-1 0,7-5-2 16,6-14-1-16,-1-2-5 0,3-4 2 16,-2 0 0-16,2 1 2 0,-2 1-1 15,-7 3 2-15,-1 5-1 0,-9 8-1 16,-2 4 6-16,-4 3-4 0,-2 0-1 15,2 0 2-15,-2 10 0 0,3 8 5 16,-1 2-2-16,-2 1-1 0,4 2-1 16,6 5-7-16,5-4-15 0,5-1 14 15,5-7 6-15,6-7-59 0,2-4 35 0,4-4 12 16,7-1-58-16,-3-6-1 0,5-11-2 15,-5-5-42-15,-2-3 23 0</inkml:trace>
  <inkml:trace contextRef="#ctx0" brushRef="#br0" timeOffset="48864.78">4033 8342 10 0,'0'-15'26'15,"0"2"144"-15,-8-3-69 0,-5 3-60 16,-1 2 5-16,-1-1-6 0,1 4-10 0,-1 1 1 15,-1 3-3-15,-1 4-1 0,-1 0-2 16,-1 1-3-16,-4 14-1 16,3 5-2-16,-5 4-4 0,0 6-1 0,4 4-5 15,5-2 7-15,8-1-4 0,8-4-6 16,0-5-4-16,16-4-3 0,7-6 1 15,4-6 0-15,6-6-1 0,-2 0-4 16,4-6-8-16,-2-7-2 0,-4-2-1 16,-6 3-3-16,-7 2-2 0,-7 2-5 0,-7 4-1 15,-2 1 5-15,0 2 5 0,0 1-15 16,0 0 0-16,0 2-13 0,0 10 16 15,0 2 11-15,0 1-5 16,0 2-16-16,6-2-17 0,4-3 0 0,9-3 46 16,6-9 6-16,-1 0 117 0,3-1-111 15,0-14 3-15,-4-2 25 0,-5-4-19 16,1-6 2-16,-4-2 25 0,-5-5 2 15,0-4-3-15,-4 1-11 0,3-5-6 16,-7-2-6-16,-2-4-5 0,0-3-5 16,0-4 1-16,0-1-3 0,-6 2 3 0,1 2-5 15,1 3 6-15,2 7-5 0,0 9 3 16,2 9-3-16,0 11 8 15,0 9 4-15,-2 4-5 0,2 13-11 0,-2 13 4 16,2 11 1-16,0 9 1 0,0 8-3 16,0 9-1-16,0 4 0 0,0 7-2 15,0 0-1-15,0-4-6 0,-4-9 5 16,4-9 6-16,-2-12 0 0,2-12 0 15,0-8 14-15,0-8 0 0,0-8 5 16,0-2-4-16,0-2-1 0,0 0 9 0,6-5-6 16,4-7-12-16,3-4-7 0,3 1 2 15,5-2-2-15,2 1-6 16,4 2-11-16,6 4-13 0,10 0-24 15,15 1-3-15,12-1 46 0,3-4-142 0,1 2-104 16,-4 2 178-16</inkml:trace>
  <inkml:trace contextRef="#ctx0" brushRef="#br0" timeOffset="49256.81">5730 8174 10 0,'2'0'101'0,"-2"0"103"0,0 0-139 16,0 0-19-16,2 0-8 0,-2 2-6 15,4 7 5-15,0 4 9 0,-1 1-12 16,-3 3-3-16,0 1-8 0,0 2-7 16,0 2-6-16,0-3-6 0,-3-1-1 15,3-4-1-15,0-1-2 0,0-2-3 0,11-3-15 16,5-4-12-16,9-4-13 0,6 0-21 15,6-9-11-15,-2-7-43 0,1 0-144 16,-3-2 173-16</inkml:trace>
  <inkml:trace contextRef="#ctx0" brushRef="#br0" timeOffset="49496.83">6081 8179 232 0,'-6'-7'125'0,"-4"1"-69"0,4 3-1 16,0 3-10-16,-3 0-18 0,5 0-6 16,0 8-12-16,4 5-4 0,0 2-2 15,10 5 0-15,5-3-4 0,3 4 2 0,1-2 2 16,2 1-3-16,-1 3 0 0,-3-3-1 15,-3 1 3-15,1-1 0 0,-3 0-4 16,-6-1 3-16,-1-4 13 0,-5-1-11 16,-5-3 6-16,-9 2 2 0,-7-2-3 15,-1 2-4-15,-5 1-4 0,2 1 1 16,0-1 0-16,6-3-2 0,7-5-7 15,10-2-13-15,2-2-28 0,0-2-31 16,4 0-48-16,9 0-138 0,1-12 182 16</inkml:trace>
  <inkml:trace contextRef="#ctx0" brushRef="#br0" timeOffset="50420.88">7572 8247 23 0,'-4'0'-17'0,"2"1"209"0,0 1-120 15,0 1-47-15,-1-2 7 16,3 2-6-16,-2-2-2 0,2 0 7 15,0-1-10-15,0 0-2 0,0 0 5 0,0 0-1 16,0 0-8-16,2-7 5 0,9-7 8 16,3-6-3-16,3-5-7 0,1-4 0 15,1-2-1-15,4-5 3 0,-3-4-9 16,7-6-1-16,-2-4-2 0,0-4-4 15,-2 1-2-15,-5-2 0 0,-7 0-2 0,-3-1 2 16,-2-2-2-16,-6 2 0 0,0 9 1 16,-4 12-1-16,-2 14 0 0,-3 14 1 15,3 7-1-15,-4 7 1 16,-5 22-9-16,-1 16 5 0,-1 11 3 15,1 9 1-15,3 7-2 0,-3 4-1 0,3 3 4 16,3 0-2-16,4 0-4 0,4-10 0 16,2-8 3-16,6-11 0 0,13-15-1 15,5-9 1-15,3-10 1 0,0-10 0 16,0-6 0-16,0 0 0 0,-6-16 3 15,3-5-1-15,-5-5-1 0,2-4 0 0,-3-6 2 16,-1-5-2-16,-5-1 0 0,3-4-1 16,-7-1 1-16,-2-1 0 0,-4-3 0 15,0-1-2-15,2 3 2 16,1 6-1-16,-3 9-1 0,4 10 0 0,-2 12 2 15,2 7-2-15,0 5-1 0,3 0-4 16,-1 9 5-16,-2 12 1 0,0 6-1 16,-1 4 2-16,-5 3 0 0,0 4-1 15,-5 3-2-15,-5 3-2 0,0-3 5 16,-1-2-5-16,3-2-12 0,4-6 8 0,0-1-1 15,4-6-3-15,2-5 3 0,10-2 3 16,5-2 4-16,1-4 0 0,5-1 0 16,0-5 3-16,6-5-1 0,4 0 1 15,6-3-1-15,5-12 0 0,7-5 1 16,-1-6-1-16,2-2-11 0,-11 0 10 15,-8 1-2-15,-10 5 0 0,-15 1-3 16,-6 5 3-16,-2 1 3 0,-12 5 0 16,-5 1-1-16,-4 4 1 0,-3 5 0 15,5 0 1-15,-2 1-1 0,5 12 1 0,1 3 1 16,1 5 2-16,6 3 1 0,3 1-2 15,5 0 0-15,0-1-5 0,5-1 3 16,9-1-2-16,5-3 0 0,6-6-8 16,-1-5 6-16,5-6-8 0,4-2-8 15,7-5 9-15,5-11 7 0,1-3 8 16,-5-4-42-16,-16 6 15 0,-15 1-26 15,-6 5-29-15,-4 0 33 0,-14-2-71 16,-9 2-85-16</inkml:trace>
  <inkml:trace contextRef="#ctx0" brushRef="#br0" timeOffset="50594.89">7652 7946 387 0,'34'-10'23'15,"7"1"7"-15,9 0 15 0,7 2-24 16,7-1-16-16,9-1 0 0,1 2-3 15,1 0 0-15,-3 4-7 0,-8 2-20 16,-4 1-29-16,0 0-85 0,2-6-59 16,4-4 122-16</inkml:trace>
  <inkml:trace contextRef="#ctx0" brushRef="#br0" timeOffset="51404.94">9906 7946 24 0,'0'-1'266'0,"0"-2"-203"0,0 3-11 15,0 0-16-15,0 0-7 0,0 0 1 16,0 14-4-16,0 5 6 0,0 3-10 0,0 0-5 15,0-1 0-15,-2-2-7 0,2-3-5 16,0-1-2-16,0-5-1 0,4-2-2 16,8-3 0-16,1-4 1 0,3-1 1 15,3 0-2-15,-1-3-7 0,3-6-4 16,-2-1-4-16,-3 0 0 0,-1 3-4 15,-3-1 6-15,-2 2-6 0,-1 2-5 16,-1 2-7-16,0 0-1 0,0 1 2 16,1 1-4-16,1 0-4 0,0 0 3 15,5 0 2-15,-3 2-27 0,-1 3 11 16,1 2 28-16,-6-4 8 0,0 0 13 0,-2 0 4 15,3-3 17-15,-1 0 14 0,0 0-2 16,2 0 8-16,1-7 1 0,-3-4 0 16,4-3-4-16,-2-1-1 0,1-2 0 15,-1 0-4-15,-4-2 6 0,2 1-4 16,-6 1-10-16,2 3-3 0,-2 2-3 15,0 3-6-15,0 2-6 0,0 2-1 16,0 3-4-16,0 1-2 0,0 1-2 16,0 0-5-16,7 4-7 0,1 6-15 15,0 2-20-15,4-4-20 0,-1-3-61 0,1-5-177 16</inkml:trace>
  <inkml:trace contextRef="#ctx0" brushRef="#br0" timeOffset="51570.94">10602 7863 124 0,'0'3'251'15,"-4"1"-224"-15,0 6-5 0,-4 0 27 16,-1 4-2-16,1 0-14 0,2 3-14 16,0 0-11-16,6 1-6 0,0-3-3 0,4-3-12 15,12-2-30-15,9-4-12 0,2-6-47 16,0 0-150-16,6 0 136 0</inkml:trace>
  <inkml:trace contextRef="#ctx0" brushRef="#br0" timeOffset="52437.99">10997 7870 92 0,'0'-5'158'15,"0"-3"-73"-15,-12 2-73 0,1 1 23 16,-5 2-13-16,-1 3 0 0,1 0 19 0,-1 2-23 16,5 10-4-16,1 2-3 0,1 4-8 15,4 0-3-15,-2 2 3 0,8 1-2 16,0-1-1-16,0-3 0 0,0-3-1 15,8-2 1-15,4-5 0 0,3-6 0 16,5-1 4-16,3-3-2 0,2-12 6 0,2-5-2 16,0-5 4-16,0-4 6 0,-3 1 4 15,1-3-5-15,-6-2-2 16,-1-3 0-16,-3 1-3 0,-1-2-2 15,-5 2-1-15,-7-3-3 0,2-2-1 0,-4 0-2 16,0 0 1-16,0 6 1 0,-4 8-4 16,0 9 2-16,-1 10 0 0,5 7 1 15,-4 5-5-15,-2 19-7 0,0 7 11 16,-2 9 0-16,4 6-2 0,-5 3-2 15,1 4-9-15,-2 0 9 0,-1-1 1 16,7-4-8-16,4-9 1 0,0-4 3 0,19-9-3 16,4-7 7-16,3-7 10 0,3-9-7 15,4-3 1-15,3-4 1 16,7-15-2-16,4-6 2 0,3-6-1 15,2-5-1-15,-5-2 3 0,-1 0-1 0,-9-1 6 16,-8-1-2-16,-8-1 1 0,-7-3-1 16,-10-7-2-16,-4-2-4 0,0 0 0 15,-4 0 0-15,-8 5-1 0,1 8-1 16,1 10 2-16,6 14 0 0,-2 8-2 15,4 8 1-15,-5 5-6 0,1 14-4 0,2 14 10 16,-6 10 2-16,4 5-3 0,-3 5 2 16,-1 7-2-16,0 2 1 0,-3-5 1 15,7-3 1-15,4-11-3 16,2-9 0-16,4-7 2 0,8-8 0 0,7-6-3 15,6-6 3-15,0-7 9 0,-3 0-5 16,1-12-2-16,0-7 3 0,4-5-4 16,0-5 2-16,-3-2-3 0,3-1 0 15,-6 0 2-15,-4-2-2 0,-3 0-1 16,-2-2 1-16,-3-1 1 0,-3 1-1 0,-2 1-1 15,0 2 0-15,0 4 0 0,0 10 3 16,-2 8-6-16,1 10 1 0,-3 1 0 16,0 15-4-16,0 15 6 0,-7 13 2 15,-9 13 1-15,-5 6-3 0,-6 0 2 16,0 1-2-16,5-4 3 0,1 0-2 15,11-3-1-15,10-9 0 0,0-8 2 16,14-11-2-16,3-12-3 0,-1-9 1 16,-1-7 1-16,3 0 0 0,5-9-1 15,2-8-6-15,0-1 0 0,-1 1 0 0,-3 5-1 16,0 3 6-16,-5 5 1 0,1 0 1 15,-5 2-1-15,1 0 0 0,-3 2 4 16,4 0-2-16,5 0 2 0,-2 0 2 16,-5 3-6-16,-4-1 3 0,-4 1-4 15,5-2-2-15,5-1-7 0,5 0-15 16,8-1 9-16,-3-10-49 0,-5-6-94 15,-15 0-44-15</inkml:trace>
  <inkml:trace contextRef="#ctx0" brushRef="#br0" timeOffset="52585">11543 7655 235 0,'45'2'134'0,"11"-1"-127"0,4-1 22 15,10 0-20-15,-1 0-19 0,1 0-10 16,6 0 21-16,7-4-111 0,4-5 40 15</inkml:trace>
  <inkml:trace contextRef="#ctx0" brushRef="#br0" timeOffset="53441.05">13134 7738 8 0,'7'-6'2'0,"-3"-3"151"0,-4-1-105 15,0 0 18-15,0 0-3 0,0 1-22 0,-6-2 1 16,-7 0-5-16,3 2-5 0,-7 0 4 16,1 2-6-16,-3 1-3 0,1 2 0 15,-1 4-9-15,0 0 0 0,3 10-2 16,-1 9-7-16,3 4-2 0,6 4-4 15,1 3-2-15,7-3 0 0,7 0-1 0,13-4-1 16,5-3-5-16,6-3-6 0,4-7-2 16,2-4 3-16,5-6-9 15,-3 0-7-15,-6 0 2 0,-4-5-3 16,-10-1-9-16,-9-1-9 0,-4 4 4 0,-2 0-10 15,0 3-6-15,-4 0-1 0,0 0-8 16,0 0 5-16,0 4 48 0,5 1 14 16,-1 0-1-16,0-2 1 0,2 0-6 15,4-2 6-15,3-1 18 0,-1 0 12 16,3-3 8-16,-3-9-8 0,3-4 10 15,1-5 13-15,3-3-8 0,-3-3-8 0,-3-1 0 16,-1-3-7-16,-2-3-5 0,-1-3-2 16,-5-7 2-16,0-2-6 15,-4-2-1-15,0 0-5 0,0 1-1 16,0 3 0-16,-4 1-4 0,0 6 0 0,-3 11-3 15,5 8 3-15,0 12-1 0,2 6 4 16,0 0-15-16,0 17-6 0,0 9 9 16,0 11 2-16,0 15 1 0,2 12-3 15,7 11-10-15,-7 2 9 0,2 3-8 16,-4-3-9-16,0 2 8 0,-6 8 7 0,-3 5 5 15,7 0 2-15,0-4 12 0,-2-7-10 16,-2-9 4-16,-4-12 0 0,-7-13 8 16,0-14 5-16,1-12-10 15,1-10 4-15,1-8 1 0,-5-3-1 0,5-2-3 16,-3-11-3-16,1-6-6 0,1-4-2 15,3-3 2-15,4-3-3 0,6-1-1 16,2-3 0-16,0-1 0 0,12-3 0 16,9 1-4-16,10-1-11 0,6 0-11 15,2 3-17-15,5 3-24 0,3 3-12 0,-3 3-28 16,1 0-196-16,7 1 192 0</inkml:trace>
  <inkml:trace contextRef="#ctx0" brushRef="#br0" timeOffset="54253.1">14462 7911 9 0,'0'0'100'15,"-2"0"10"-15,-1 0-73 0,3-1 23 16,0-4-15-16,0-1-7 0,0-3 0 15,0-1-10-15,0-5 14 0,5-4-7 16,5-1-10-16,2-7-3 0,5-2 2 0,-1-9-4 16,11-8-1-16,-2-10-2 0,10-11-6 15,-2-7-5-15,0-1-7 0,-4-3 3 16,-2-1 1-16,-2-1 0 0,-4 2-3 15,-5 12-2-15,-3 16 4 0,-9 20-1 16,-4 16 1-16,0 10-1 0,-6 4 4 16,-9 13-7-16,-1 17 0 0,-5 16 0 15,0 11 2-15,5 8 0 0,-1 8-1 16,5 6 0-16,-3 1 0 0,5-1 2 15,2-2-2-15,8-13-7 0,0-8 4 16,4-13 2-16,14-16-5 0,5-6 3 0,2-10 3 16,4-10 1-16,-2-1 0 0,0-6 1 15,-1-10 0-15,1-6 2 0,0-2-3 16,-2-9 0-16,-4-4 0 0,-3-7 2 15,-5-4-2-15,-1 0 2 0,-6-1 0 16,-2-1-1-16,-2-1-1 0,1-2 0 0,1 5 0 16,0 7 0-16,2 12 0 15,-2 12 1-15,-2 8 3 0,-2 9-2 16,0 0-5-16,0 13-4 0,0 15 8 15,-2 10 0-15,-4 6 0 0,-6 8-1 0,-1 5-1 16,1 3-1-16,3-1 0 0,9-3-5 16,0-5-5-16,11-10 2 0,9-7-4 15,9-9 7-15,5-7 5 0,7-10 1 16,0-4 3-16,3-4-3 0,-1-3 2 15,0-11-3-15,3-8 4 0,4-6-4 0,1-8 4 16,1-7-2-16,-9 1-1 0,-12-2 1 16,-12 4-1-16,-15-1-7 15,-4 3-3-15,-2 3 6 0,-17 4 0 16,-8 10-4-16,-4 10 0 0,-2 11 4 0,0 1 2 15,2 19 5-15,4 9 2 0,3 7-4 16,-1 6 3-16,8 4 5 0,5 5 1 16,10-4-4-16,2-3-4 0,18-4-1 15,11-12 0-15,4-5 1 0,5-9 1 16,3-5-1-16,9-7-2 0,12-2 0 0,8-3 5 15,0-13-12-15,-6-4-50 0,-16-2 23 16,-19-1-94-16,-17-1-156 0</inkml:trace>
  <inkml:trace contextRef="#ctx0" brushRef="#br0" timeOffset="54411.11">14768 7402 204 0,'49'-2'143'0,"9"-1"-135"15,8 0-2-15,11-1-7 0,-5-2-70 16,0 1-46-16,-6-1-36 0</inkml:trace>
  <inkml:trace contextRef="#ctx0" brushRef="#br0" timeOffset="56202.21">16773 7462 6 0,'0'1'27'0,"0"0"153"0,2-1-101 16,-2 0-65-16,4 0 1 0,-2 0 22 15,2-4-1-15,0-4-1 0,2 1-5 16,-4 1 1-16,-2-2 0 0,0 0-7 0,0-3-5 16,-8-1 2-16,-2 0-5 15,-5 0-1-15,-3 1-6 0,-3 2 0 16,-2 3-2-16,-1 2-2 0,-1 4-3 15,6 0-2-15,1 12 4 0,1 8-4 0,0 9-1 16,3 6 2-16,4 6 0 0,1 6-1 16,9-3-1-16,0-3 0 0,17-6-1 15,4-6 1-15,3-7 0 0,7-6 3 16,2-5-2-16,5-7-1 0,3-4 0 15,-2-10 4-15,7-11 1 0,-1-10 2 0,7-8 1 16,-5-8 5-16,1-4 2 0,-7-3-9 16,-3 3 4-16,-7 0-1 15,-11-1-4-15,-3 1 0 0,-7-1-3 16,-4 0 1-16,-4 2 0 0,-2-1-2 15,-2 3 1-15,-8 4 0 0,0 9 1 0,1 10-5 16,1 13 4-16,2 8 4 0,2 4-5 16,-2 15-7-16,-3 13 5 0,1 13 3 15,0 8-2-15,-1 4 1 0,3 4 0 16,2 2 0-16,0 2-3 0,2-1-3 15,2-4 6-15,0-6 0 0,10-8-1 0,9-5-1 16,-1-6 1-16,3-4 1 0,4-3-1 16,-2-6 0-16,2-5-2 15,1-5 1-15,3-7-5 0,0-1 3 16,6-1-3-16,1-10 2 0,3-5-2 0,-4-3-3 15,0 3 4-15,-2-3 2 0,-8 1 2 16,0-1 2-16,-7 2 0 0,-9 2 3 16,-1 3 0-16,-6 1-1 0,-2 1 9 15,0-1-2-15,0 1-2 0,-6 0 0 16,-2 0-2-16,-3 1 3 0,1 2-3 0,2 0 0 15,-7 2-1-15,1 0 0 0,-3 1-1 16,1 3 0-16,-1 1 0 0,-2 0 2 16,1 2-3-16,1 10-2 15,-3 3 0-15,1 7 0 0,0 4 0 0,1 5 0 16,-1 6 0-16,3 3 1 0,1 0-1 15,7-3 0-15,4-5 1 0,4-5 0 16,8-6-2-16,13-5-1 0,10-9 2 16,8-7 1-16,4 0 0 0,5-6-2 15,0-11 0-15,-1-2-2 0,-8-2-2 0,-6-3 0 16,-8 0 3-16,-10 0 2 0,-7-2-1 15,-6 1 0-15,-2 2-3 0,0 1 5 16,-12 6-5-16,-1 2 1 0,1 6 1 16,1 6 0-16,-1 2-1 0,4 2-6 15,2 13 2-15,1 5 0 0,3 3-7 16,2-1 2-16,0 0 1 0,5-2-3 15,7-3 3-15,2-3 2 0,3-4 0 16,4-7 6-16,1-3 3 0,3 0-1 16,2-13 2-16,4-7 7 0,-2-3-3 0,-4-6 4 15,0-1-5-15,-9-5 3 0,1-1 5 16,-7-1-5-16,0-3-1 0,-3-1 1 15,-5-2-2-15,0-4 1 0,-2 0 0 16,0-1-1-16,2-3-4 0,0 0-2 16,0 0 2-16,4 2 1 0,0 6-4 15,3 10 2-15,-1 10 0 0,-2 9 2 16,-6 10-4-16,2 3-2 0,-2 1 2 15,0 2-2-15,0 12 1 0,0 5 2 16,-2 5 3-16,-6 3-1 0,-1 6-2 16,1 6-1-16,0 7 3 0,2 4-2 0,2 5 0 15,2 2 1-15,-1 5 1 0,-1 0 0 16,2 0-2-16,-4 0 1 0,4-7 0 15,-4-4 2-15,4-8-2 16,2-7-1-16,-2-10 2 0,2-7 1 0,0-11-2 16,0-6-1-16,0-2 3 0,0 0 2 15,12-9-3-15,7-8-1 0,-1-5 2 16,3-4 0-16,-2-5-3 0,-1 3 0 15,5-1-2-15,0 5 0 0,-3 3-5 16,3 3 3-16,-6 4 0 0,-1 4 0 0,1 3 1 16,-1 3 0-16,-1 3 2 0,1-1 0 15,3 2 1-15,1-2 3 0,7-1 1 16,4 1-1-16,-2-2-2 0,-2 0 0 15,-6 0 0-15,-3 1 1 0,-1-2-1 16,-9 3-1-16,-2-2 3 0,-6 2 2 0,0-2 8 16,-2 0-1-16,-8 1-3 15,-9 2-2-15,-5 1 1 0,-5 0-1 16,0 12 5-16,-2 5-1 0,2 7 2 15,-2 3-6-15,2 6 7 0,0 2-3 0,8-1-2 16,9-3 0-16,8-6-8 0,4-6 1 16,12-7-1-16,11-4 0 0,8-7 3 15,8-1-1-15,9-15-2 0,-1-10-1 16,-1-5-2-16,-7 1 1 0,-14 1-4 15,-7 4 5-15,-5 5 1 0,-7 3 0 0,-4 7-3 16,-2 3 1-16,0 5 3 0,-4 1-1 16,-4 3-2-16,-5 12-3 15,-1 5 4-15,6 5 1 0,1 2-4 16,3-2 2-16,4 1 0 0,4-1-10 0,25-1-18 15,19-5-10-15,22-7 37 0,19-12-102 16,4 0-51-16,2-16-211 0</inkml:trace>
  <inkml:trace contextRef="#ctx0" brushRef="#br0" timeOffset="57095.25">19621 7172 36 0,'6'0'184'16,"-2"0"-73"-16,-1 0-70 0,1 4 1 16,4 3 10-16,-4 9-4 0,0 5-5 15,2 6-16-15,-4 7-4 0,1 4-8 16,-3 5-9-16,0 0 28 0,-5-3-26 15,-5-2-5-15,2-8 3 0,0-4-4 16,-1-9 0-16,1-5 0 0,4-7 3 16,0-4-1-16,0-1 2 0,2 0 4 0,-5-11-5 15,5-7-3-15,-2-6-2 0,0-5 1 16,4-3 0-16,-2-2-1 0,2-2 2 15,0-1-1-15,0-1 3 16,0-2-3-16,0-3 0 0,8-2 0 0,3-5-1 16,5 0 0-16,3 2-1 0,5 6 1 15,3 10-1-15,-2 11-2 0,2 11 2 16,-2 9 0-16,-5 1-1 0,1 5-1 15,-4 8 1-15,-3 4 2 0,-1 3-1 16,-9 4-2-16,-2 3-2 0,-2 2 0 0,0-1 3 16,-13 1-3-16,-5 1 4 0,-5 2 1 15,-2-3 0-15,-2 2 0 0,-2-1 0 16,-4 0 0-16,4-6 2 0,7-3 2 15,7-8-1-15,7-5 2 0,8-4-4 16,0-3-4-16,0 0 1 0,4-1 2 16,15 0 1-16,8 0-2 0,8-2 1 15,6-6-4-15,0 1 0 0,1 2-5 16,-1 3 6-16,-2 1-1 0,-6 1 0 15,-2 0-1-15,-6 0 0 0,-10 0 3 16,-7 0 1-16,-6 0 0 0,-2 5 0 0,-4 3 2 16,-13 5 2-16,-3 2-2 0,-7 4 0 15,-2 2 0-15,-2-1 2 0,0-1-1 16,4 0 4-16,2-2 1 15,9-1-4-15,1 0-2 0,5-2-1 0,4-1 1 16,4-2-2-16,2-1-2 0,0-2 0 0,8-3-17 16,4-2-21-16,5-3-23 15,3 0-21-15,-1-11-124 0,0-5-22 16</inkml:trace>
  <inkml:trace contextRef="#ctx0" brushRef="#br0" timeOffset="58070.32">20212 7319 26 0,'2'0'27'16,"-2"-1"236"-16,0-1-222 0,0 1 0 0,0 1 10 15,0 0-7-15,0 0-14 0,0 0-9 16,0 0-10-16,0 0-2 0,0 0-1 16,0 0 3-16,0 0 2 0,0 0 3 15,0 0-5-15,-2 0 0 0,2 0 2 16,0 0-3-16,-2 0-1 0,0 0-2 0,-2 0-2 15,2 0-1-15,2 0-1 16,-2 0-2-16,2 0 0 0,0 0-1 0,0 0-1 16,0 0 2-16,0 0 1 15,0 0-2-15,0 0-1 0,0 0 3 0,0 0-1 16,0 0 1-16,0 0-2 0,0 0 2 15,0 0 1-15,0 0-2 0,0 0-1 16,0 0-2-16,0 0 5 0,0 0-1 16,0 0-1-16,0 0 1 0,-2 0 2 15,2 0-5-15,-2-1 0 0,2 1 1 0,0-1 1 16,0-1-1-16,0 2-1 15,0-1 1-15,-2 1 1 0,2 0-2 16,0 0 0-16,0 0 1 0,0 0 1 0,0 0-2 16,0 0 0-16,-2 0 0 0,-2 0 2 15,1 0-2-15,-5 1-1 0,2 4 1 16,-2 1 2-16,1 1-1 0,3-1-2 15,4 0 1-15,-2 1 2 0,2 1-2 16,-4 0-1-16,4 5 3 0,-2-2 1 16,0 2-1-16,0-1 0 0,0-1 1 15,2 1-2-15,0-3 0 0,0 0-1 16,6-1 2-16,6-3 0 0,3-1-2 15,2-3 1-15,5-1 2 0,5-1 0 16,0-9-2-16,4-3 0 0,-2-3 0 16,-2-1 2-16,-2-2-2 0,-5 1 0 0,-5-3 1 15,-5 0-1-15,-2 2 1 0,-8-1 0 16,0 4 1-16,0 1 0 0,-6 3-1 15,-6 7-1-15,-5 5 0 0,3 0 0 16,-3 0-2-16,5 14-1 0,1 1 1 16,3 2 2-16,2 1-1 0,6 2-8 0,0 1-3 15,0 1-3-15,10-2-3 0,5-1 5 16,8-5 4-16,-3-3-3 0,5-3 5 15,2-6 0-15,-2-2 1 16,-5 0 1-16,3-9 0 0,-4-5 3 0,-1-1 2 16,-1-4 4-16,-3 2-4 0,-1 0 0 15,-1 3 2-15,-4 1 1 0,-1 4 7 16,-3 2 0-16,-2 2 0 0,-2 5-2 15,2-2-4-15,-2 1-2 0,4 1-4 16,2 0-5-16,2 0 6 0,5 8-2 0,3 1 1 16,1 2-1-16,2 5-1 0,3 1 1 15,5 2 1-15,0 0 4 0,0 1-1 16,-2-4-3-16,-13 0 3 15,-6-4 0-15,-6 0-1 0,0-1 3 0,0-3 11 16,-6 3 2-16,-6-1 3 0,-5-1-1 0,-6-2 3 16,-1 0-3-16,-1 2-3 15,0-2-9-15,-2 0 0 0,6-1-4 16,5 2-2-16,4-5-2 0,1 2-9 15,3-3-13-15,2 3-24 0,0 2-24 0,-5-1-36 16,-1 0-274-16</inkml:trace>
  <inkml:trace contextRef="#ctx0" brushRef="#br0" timeOffset="59463.4">10267 8843 162 0,'0'-3'227'15,"0"-1"-169"-15,0 2 4 0,0 2-1 16,0 0-9-16,0 0-21 0,0 0-11 16,-2 5-4-16,-6 5-11 0,2 4-3 15,2-1 0-15,4 0-1 0,0-1-4 0,8-4-14 16,6-1-15-16,9-4-32 0,4-3-30 15,0 0-94-15,4-15-111 0</inkml:trace>
  <inkml:trace contextRef="#ctx0" brushRef="#br0" timeOffset="59599.4">10763 8698 23 0,'0'7'400'0,"0"1"-394"0,0 6 9 16,0 7 15-16,0 4-14 0,0 3-11 15,0 2-7-15,13-1-1 0,10-3-39 0,6-8-28 16,4-5-114-16</inkml:trace>
  <inkml:trace contextRef="#ctx0" brushRef="#br0" timeOffset="60866.48">16806 8777 48 0,'0'4'59'0,"0"-4"89"0,-4 0-110 0,4 0-21 16,0 0 8-16,0 0 9 0,0 0-5 15,0 0-9-15,4-5-8 0,10-12 17 16,3-6-8-16,3-8-2 0,9-6 4 16,2-7-1-16,0-5-2 0,4-5-2 15,-1-4 1-15,-3-2-3 0,-5-3-5 16,-1 0-5-16,-6 0-2 0,-3 0-2 15,-5 0 1-15,-3 7-1 0,-4 10-2 16,-2 13 1-16,-2 12 1 0,0 10-1 16,0 7 1-16,0 4 3 0,0 0-1 0,-2 10-7 15,-4 17 1-15,0 12 7 0,2 10-5 16,-1 8 1-16,5 4 0 0,0 2-1 15,0 3 1-15,0-3 0 0,5-1-1 16,-1-7-1-16,2-5 1 0,-2-6-3 16,-2-6 3-16,-2-5-3 0,0-4 1 0,-6-7 1 15,-2-4 1-15,-1-6 1 0,-5-3 1 16,-1-5 1-16,1-3-2 16,-1-1-1-16,1 0 1 0,0-9 0 15,1-3-2-15,1 0 0 0,3-2 0 0,-1-1-2 16,6 0-3-16,4 2-1 0,0 3-9 15,2 3-7-15,13 1-12 0,5 3-5 16,7 3 2-16,2 0-14 0,2 0-37 16,4 0-68-16,-6 0-18 0</inkml:trace>
  <inkml:trace contextRef="#ctx0" brushRef="#br0" timeOffset="61214.5">17525 8558 15 0,'29'-13'15'0,"-10"-1"196"0,-15 1-181 16,-4 1 0-16,0 1 42 16,-11 0-40-16,-3 1-12 0,-9 3-1 15,3 1-4-15,-7 2-3 0,0 0 2 0,-2 4-6 16,-2 0 1-16,2 0 0 0,2 8-1 15,2 5 2-15,5 7 0 0,1 2-3 16,7 6-6-16,3 2 0 0,9 1-1 16,0-3-2-16,4-3 0 0,15-7 2 15,4-5 0-15,6-3-3 0,0-7 1 0,4-3 2 16,2-1 2-16,2-15 0 0,4-7-2 15,1-7 2-15,-3-6 6 0,-2-3 2 16,-6-1 0-16,-8-3 3 16,-4 3-3-16,-9-2-2 0,-4 1-2 0,-6-1-4 15,0 3 1-15,-2 1-2 0,-12 4 0 16,-3 4 1-16,3 10 1 0,-1 7-3 15,7 9-1-15,2 4 2 0,1 7-3 16,1 15-7-16,2 8 8 0,2 9 1 16,0 2 0-16,2 3-14 0,11 4-10 0,-3-2-11 15,9 2 19-15,-3-3-26 0,5-6-28 16,6-5-30-16,-2-9-59 0,1-10 10 15</inkml:trace>
  <inkml:trace contextRef="#ctx0" brushRef="#br0" timeOffset="62414.56">18027 8534 19 0,'23'-24'10'0,"-11"0"98"0,-7 2-73 16,-5 1-6-16,-5 2 65 0,-7 3-48 15,-4 1-12-15,-5 5-1 0,-4 3-7 16,-2 4-11-16,0 3 2 0,0 0-5 0,1 13-3 16,-1 7-1-16,2 6 0 0,6 3-3 15,5 1 2-15,6 2-5 0,8-1-2 16,0-1 0-16,0-4 1 0,4-4-1 15,10-6-2-15,5-6 5 0,1-6-1 16,5-4 5-16,2-2 4 0,6-14-4 16,0-10 3-16,0-4-2 0,-2-5 3 15,-4-3 4-15,0-2 0 0,-8 0-1 16,-5-2-4-16,-1 0-2 0,-9-2 1 15,-4-2-7-15,0 2 0 0,-6 1 2 0,-7 1-1 16,-1 5-2-16,-1 9-2 0,3 8 2 16,-1 13 2-16,3 7-3 0,2 6-1 15,-1 19-7-15,5 12 7 0,-2 9 1 16,4 8-1-16,2 4-1 0,0 5 2 15,6-1-9-15,7-2-7 0,3-7 7 16,5-11-9-16,6-7 1 0,2-11 5 16,4-11 8-16,6-6 7 0,0-7-2 15,-4-5-1-15,-1-11 1 0,-8-4 3 16,-7-2-5-16,-2-1 2 0,-1-1 5 15,-1 1 0-15,-5 3-2 0,-6 2-2 0,-2 2 4 16,-2 6-3-16,0 4 4 0,0 3-4 16,0 3 3-16,0 0-4 0,-2 0-1 15,0 5-4-15,0 6-1 0,-4 4 5 16,6 4-3-16,0 1 1 0,0 4 2 15,0-2-1-15,0 1-1 0,0-3 2 0,0-2-2 16,0-4 1-16,-2-1 0 16,-2-5 0-16,1-4 1 0,1-2 3 15,2-2-1-15,-4 0 3 0,2-1-4 16,0-7 0-16,-2-5-2 0,2 0-2 0,2-2 0 15,0-3 3-15,0 0-2 0,0-1-1 16,8 2-1-16,0-1-3 0,5 6-1 16,-1 3-1-16,1 3-4 0,1 3 6 15,3 3-3-15,-1 0 4 0,1 0-2 16,-3 0 5-16,1 0-1 0,-1 0 2 0,-1-1 1 15,1-5 1-15,-2 0 1 0,1-2-2 16,-5-1 2-16,2 1-1 16,-1-2 2-16,-5 1-3 0,-4 1 1 15,0-1 2-15,2 2 1 0,-2 3 4 0,0 1-10 16,-10 3 6-16,-9 0-5 0,-2 10 1 15,-1 3 1-15,1 3-1 0,6 0-1 16,1 2 0-16,4 2 1 0,1-1-1 16,7 0-1-16,2 0 1 0,0-4-1 15,13-1 1-15,5-1 1 0,5-4 0 0,12-7 1 16,13-2 22-16,3 0-14 0,1-15-9 15,-4-1 0-15,-7-2 2 0,-2-4-4 16,-2 2 3-16,-6-4-1 16,-8 4 0-16,-10 0 0 0,-9 3-1 0,-2 2 5 15,-2 1-1-15,0 4-1 0,-4 2 0 16,-3 2 0-16,1 3 3 0,4 2-3 15,0 1-3-15,2 0-1 0,0 0-8 16,0 2 5-16,4 9 4 0,7 1 1 16,-3 1-1-16,-2 2-4 0,-2 0 2 15,0 2 2-15,-2 0 1 0,-2 0 0 0,0 2 0 16,-2 1 0-16,-8 2 1 0,-2-2 0 15,-3-1 0-15,1 0 0 0,-1-2-2 16,3-3 0-16,6-2 1 16,1-4 0-16,5 0 1 0,0-3-13 0,7-2-2 15,9-3 0-15,11 0-4 0,4-7 5 16,4-8-21-16,7-4 22 0,3-2 6 15,-2-4 9-15,1-3-11 0,-7 1 2 16,-8 2 7-16,-10 1-1 0,-9 3 4 16,-8 4 9-16,-2 3 12 0,0 3 2 0,-2 3-8 15,-6 3-1-15,1 3-7 0,1 2-2 16,0 0-3-16,4 0 1 0,0 7-8 15,2 7-4-15,0 1 4 0,0 3 1 16,6 1 3-16,2 0-4 0,-6 2 0 16,5 0 2-16,-7-2 0 0,0 1-1 15,-7 0 2-15,-7 1 1 0,-7 1 1 16,1 1-2-16,-5-3-3 0,6-1 2 15,3-2-2-15,1-2-12 0,9-3-32 16,0-8-33-16,0-4-103 0,1 0-63 0</inkml:trace>
  <inkml:trace contextRef="#ctx0" brushRef="#br0" timeOffset="63198.61">20063 8293 62 0,'5'-1'-33'0,"-3"0"324"16,-2 0-243-16,0 1-28 0,2 0 11 15,2 6-7-15,-2 10 4 0,2 3-4 16,-4 7-13-16,2 4-5 0,-2 5-2 15,0 0 0-15,0 1-1 0,-4 0 24 0,-6-5-16 16,-5-4 0-16,1-3 7 16,1-7 0-16,5-7-3 0,2-7 0 15,2-3-3-15,2 0 1 0,-5 0-2 16,3-8-1-16,-2-8-3 0,4-5-3 0,2-7-3 15,0-3 0-15,0-6-1 0,10 0 2 16,3-5-1-16,3-4-1 0,5-5 0 16,0-4-1-16,6-1-1 0,4 0 3 15,4 4-6-15,-2 8-2 0,2 13 2 16,-2 10 1-16,-8 10 2 0,-7 8 1 0,-3 3-3 15,-7 7 1-15,-6 10 1 0,-2 8 2 16,-8 4-1-16,-9 2-1 16,-5 5-2-16,1 0-3 0,-4 1 5 15,-2 1 0-15,3-3 1 0,1-1 0 0,10-4-1 16,7-8-4-16,6-5-4 0,0-6-4 15,4-4 2-15,2-3 6 0,1-1 1 16,5-3 1-16,-2 0 4 0,5 0-1 16,-1-6 3-16,7 0-2 0,2 0-1 15,2 1 0-15,1 1 2 0,-1 3-1 0,-4 1-1 16,-2 0 0-16,-7 3 0 0,-4 4 2 15,-6 0-3-15,-2 3 1 0,0-1 4 16,-10 3-1-16,-9 2 1 16,-1-2-2-16,-3 3 4 0,-8 1 1 0,0-1 3 15,-2 1-3-15,0-1 1 0,0-1-3 16,6-1-3-16,6-2-1 0,7-1 0 15,10-4 0-15,4 1-14 0,0-2-28 16,8 1-24-16,4-4-35 0,-1 1-139 16,-3-2 118-16</inkml:trace>
  <inkml:trace contextRef="#ctx0" brushRef="#br0" timeOffset="63871.65">20609 8361 28 0,'0'-1'181'15,"0"-2"-64"-15,-2 3-86 0,-4-1 14 16,-6 1-10-16,-1 0-7 0,3 0 2 16,-1 1-5-16,5 8-6 0,0 2-6 15,4 7-2-15,-4 2-2 0,2 3 8 16,0 3 3-16,-1 3 1 0,5-2-6 15,0-2 0-15,0-3-7 0,13-5-4 16,3-4-1-16,5-4 1 0,2-6 1 0,8-3 0 16,4-8-1-16,4-12 1 0,-2-5-4 15,1-3 2-15,-5-3-1 0,-9 1-1 16,-1 0 3-16,-8 1-2 0,-7 0-3 15,-2 2 3-15,-6 4 1 0,0 5-1 16,-8 8-1-16,-5 5-1 0,-1 5 1 16,-3 2-3-16,1 13-1 0,-1 5 1 15,5 3 1-15,2 1 1 0,3 2-4 16,5 0-2-16,2-1 0 0,0-3-3 15,4-4-3-15,13-5-2 0,4-5-5 0,4-2 5 16,10-6 5-16,8 0 7 0,5-6 17 16,-3-13-19-16,-2-1-2 0,-7-3 7 15,-7 1 0-15,-9-1-3 0,-7 3 4 16,-3 3 4-16,-6 2 10 0,0 4 0 15,-4 2-6-15,0 5 1 0,0 2 0 0,0 2-8 16,0 0-4-16,0 6-6 16,0 10 3-16,0 4 2 0,4 3-1 15,5 0 3-15,1 0-1 0,0 5-5 16,3-3 3-16,5 2 2 0,-1 1 3 0,-3-4-3 15,-3-1 1-15,-7-1 1 0,-4-3 2 16,0 0-2-16,-2-2 4 0,-9-2-1 16,-3-2 0-16,-1-2-2 15,-1-5-2-15,1 1 1 0,3-4-5 0,4-2-17 16,4-1-17-16,4 0-40 0,0-14-176 0,8-9-33 15</inkml:trace>
  <inkml:trace contextRef="#ctx0" brushRef="#br0" timeOffset="64016.66">22129 8562 351 0,'0'0'260'16,"-5"-5"-252"-16,-5 1-10 0,-4 0 7 15,-1-1-23-15,-1 0-9 0,3-5-43 0,-1-4-57 16,-5-4-203-16</inkml:trace>
  <inkml:trace contextRef="#ctx0" brushRef="#br0" timeOffset="69243.95">2410 10590 4 0,'2'-3'227'0,"-2"-4"-196"0,0 3 14 16,4-1 2-16,-4 2-10 0,0 0-1 16,0 2-3-16,0 1 0 0,0 0-6 15,0 0-7-15,0 0-4 0,0 0-4 0,0 0-3 16,0 0 4-16,0 0-3 0,0 0 0 15,0 0-1-15,0 3-5 0,0 11-5 16,-4 10 0-16,2 10 7 0,-4 8-4 16,0 6 8-16,2 4 2 0,0 4-7 15,4 1 0-15,0-1 4 0,0 1-5 16,4-4 1-16,2-5-3 0,2-4 0 15,0-4 0-15,1-8-2 0,3-3 1 16,-2-6-1-16,1-8 0 0,-3-6-1 16,2-5-12-16,1-4-5 0,1 0-7 15,3-15 1-15,5-8-13 0,-3-5-16 0,3-5-20 16,-3-6-41-16,-9-4-130 0</inkml:trace>
  <inkml:trace contextRef="#ctx0" brushRef="#br0" timeOffset="69968">2714 10397 24 0,'0'0'254'16,"0"-1"-230"-16,0 1 20 0,0 0-14 16,0 0-17-16,0 7 0 0,-4 5 1 0,2 3 4 15,0 4-2-15,0 4-2 0,-2 3-9 16,2 6 7-16,2 4-1 0,0 6 4 15,0 4-9-15,0 3 23 0,0 2-13 16,0-1-8-16,0 0-4 0,2-1-3 16,6 3 5-16,0-2-4 0,0-1-2 15,1-1 1-15,-1-1 1 0,2-2-1 16,-1-4-1-16,-1-6 0 0,0-4 0 15,-2-8 1-15,-2-9-1 0,1-5-1 16,-5-8 2-16,0-1-1 0,0 0 6 0,-7-6-9 16,-5-8-3-16,-7-2-3 0,3-3-6 15,-7-4 0-15,2-1-1 0,-3-3 1 16,-3 0-1-16,4 1 1 0,0 5-3 15,7 2 11-15,3 6-1 0,5 4 3 16,8 5 8-16,0 4-4 0,0 0-14 0,15 2 11 16,5 5 4-16,5 1-1 15,8 0 1-15,4-4-1 0,5-1 1 16,5-3 1-16,3 0-3 0,4-5 2 15,-5-7 2-15,1-1 1 0,-7 0 4 0,1-2 4 16,-5-3-1-16,-4 3 3 0,-6-1-8 16,-4 1 3-16,-11 2 0 0,-1 1 3 15,-11 2-4-15,-2 1 4 0,0 1 9 16,-2-1-9-16,-11 0-2 0,1 4-2 15,-5 1-1-15,1 3 2 0,-5 1-2 0,0 0-1 16,-1 2 2-16,1 7-2 0,4 1-2 16,3 4 2-16,4 4 1 15,3 4-6-15,3 2 0 0,4 2 0 16,0 3 0-16,13-3 0 0,5 0 0 0,7-2 0 15,2-2 0-15,2-5 0 0,2-1 0 16,2-4 0-16,-4-5 0 0,2-4 3 16,-4-3-3-16,-6 0 2 0,-1-13-1 15,-9-1 4-15,1-2-4 0,-8-1 5 16,0-1 1-16,-4-3 5 0,0 0-4 15,-12 1 3-15,-3-1-4 0,1 1-1 0,-5-2-2 16,-1 2-2-16,-1 1 0 0,0 2-2 16,5 2 0-16,3 6 0 15,5 3 0-15,6 5 0 0,2 1-17 16,0 3-25-16,2 11 9 0,13 3-7 0,-1 0-21 15,9-3-17-15,-5-5-66 0,1-3-99 16</inkml:trace>
  <inkml:trace contextRef="#ctx0" brushRef="#br0" timeOffset="70389.02">3601 10987 37 0,'0'0'272'16,"0"0"-207"-16,0 0-20 0,0 4 0 16,-4 7-28-16,-7 8-3 15,-1 5 14-15,2 3-3 0,-1 0-2 0,7-2-13 16,4-2-7-16,6-3-2 0,13-4 0 15,4-5 0-15,6-2 2 0,6-9-3 16,2 0-3-16,2-4-2 0,5-7-6 16,-7-1-16-16,-6 4 16 0,-4-1 11 15,-11 2-22-15,-5 5 4 0,-7 1 20 0,-2-1-7 16,-2 2 4-16,0 0 5 0,0 0-2 15,0 0 2-15,0 0-3 0,0 0-1 16,0 0-3-16,2 0-1 0,2 0-3 16,0 3 9-16,11 2-2 0,-3-4 0 15,9-1 1-15,2 0-1 0,8-1 0 16,-3-8-1-16,3-1 4 0,-6-3-2 15,-6 3 0-15,-9-3-1 0,1 1 4 16,-7-3 19-16,-2-3-1 0,-2-1 0 16,0 0-3-16,-6 0 3 0,-7 3-4 0,-5 0-1 15,-5 3-8-15,-2 2 0 0,-2 0-5 16,2 1-1-16,-2 2-3 0,5 1 2 15,5 1-3-15,7 3-2 0,6 0-4 16,4 3-4-16,0 0-31 0,0 4-16 16,10 7 8-16,9-2-30 0,5-5-118 15</inkml:trace>
  <inkml:trace contextRef="#ctx0" brushRef="#br0" timeOffset="71152.06">5265 10874 52 0,'0'-4'135'0,"0"-2"-13"0,0 2-59 16,0 3-6-16,-2 1-13 0,0 0-17 15,2 3-24-15,-4 11 7 0,0 7 2 0,-1 3-4 16,5 0 5-16,-2 0-3 0,0 2-1 16,2-2-3-16,0 1 4 0,0-1-3 15,0-5 15-15,0-4-11 0,0-8-9 16,0-3 0-16,2-4 1 0,7 0-2 15,5-5 4-15,3-11-2 0,1-6 1 0,5 0-6 16,0-2-1-16,2-3 3 0,1 0-1 16,-1 1 1-16,0 0-2 15,-2 4-1-15,-5 4 2 0,-3 7 0 16,-5 5-2-16,-6 4 1 0,-2 2 1 0,0 0-3 15,-2 1 2-15,2 11 2 0,-2 2 2 16,0 4-1-16,0 2-2 0,0 2 3 16,0 2 0-16,0-1-3 0,0-4 1 15,0-2-1-15,0-5 3 0,9-3-3 16,-1-4 0-16,2-4 2 0,1-1 1 0,3-1-4 15,9-13 3-15,-2-5-1 0,3-4 1 16,-1 2-3-16,-2-3-9 0,-5 1 5 16,-1 4-2-16,-3 0-4 15,-4 4 3-15,1 3 5 0,-7 5 0 0,2 3 2 16,-4 4 2-16,0 0 1 0,0 0 0 15,0 0-3-15,-2 8 2 0,-2 3 6 16,-2 3-2-16,3 0 2 0,-3 2-4 16,4 0 4-16,2 1-3 0,0 1-1 15,0-2 0-15,0 0-2 0,0-4 2 16,4-3-3-16,5-2 1 0,-1 0 0 0,4-4-9 15,1-1-9-15,1-2-11 0,3 0-15 16,-3 0-20-16,-1-10-53 0,-5-4-126 16</inkml:trace>
  <inkml:trace contextRef="#ctx0" brushRef="#br0" timeOffset="71968.11">6009 10813 80 0,'0'3'202'15,"0"-2"-134"-15,0 6-45 0,0 5 6 16,-6 3 16-16,-4 6-3 0,1 1-6 16,-1 1-10-16,2 1-1 0,2-2-4 15,3-2-12-15,3-1-5 0,0-7 1 16,0-2-4-16,9-3 0 0,1-7-1 15,7 0 5-15,3 0-3 0,3-13 1 16,2-2-8-16,0-4-1 0,-5 1-7 16,-5 2 0-16,-3 4 0 0,-6 4 7 0,-4 2 0 15,3 3 0-15,-5 2-1 0,0 1 6 16,0 0-3-16,0 0-1 0,0 2-4 15,0 7 8-15,0 1-1 0,0-1-8 16,0 3-4-16,12 1-1 0,4-1 0 16,9-1 12-16,0-2 7 0,6-2-36 15,0-4 7-15,2-3 32 0,2 0-5 16,-2-6-4-16,-4-6 7 0,-4-3-5 15,-8 1 0-15,-5-1 2 0,-2-2 0 16,-5 0-1-16,-1-2 0 0,-4 3 1 0,0 1 0 16,-9 3-4-16,-5 3 4 0,2 3 11 15,-1 4-1-15,3 2-1 0,2 0-2 16,1 5-1-16,3 5-8 0,0 6 1 15,4 2 3-15,0 3 4 0,0 3-2 16,12 0 5-16,-1 0-4 0,-1-1-2 0,5-1-3 16,1 1-2-16,7-5 0 15,8-7 0-15,4-7 24 0,8-4-17 16,-1-12-7-16,1-11 0 0,-4-3 1 15,-5-4 0-15,-6-2-2 0,-7 0 2 0,-6-2-2 16,-5-1 0-16,-6 0 3 0,-2-3-4 16,-2-3 3-16,0 0-1 0,-8-3 0 15,-2-1 1-15,1-2 0 0,1 1-2 16,4 4 0-16,4 9 1 0,0 13 1 15,0 8-1-15,0 10-2 0,0 2 2 16,0 2-12-16,2 17 13 0,2 8-1 0,-4 8 0 16,0 7 2-16,0 5-4 15,-6 4 4-15,-9 4 2 0,3 5 3 16,-7-1 0-16,7-3 4 0,4-5 3 15,4-9-6-15,4-8-4 0,2-9-3 0,8-10 1 16,2-8 1-16,3-7-2 0,6-4-1 16,10-16 6-16,0-6-3 0,2-2-6 15,-9 0-1-15,-1 5 3 0,-6 8 2 16,-7 4-2-16,0 7 0 0,-5 4 1 15,-3 0 0-15,0 0-4 0,-2 12 4 0,0 5 4 16,0 6-4-16,0 2-1 0,10 3 0 16,11-4-1-16,14 0-9 15,19-6-1-15,8-7-52 0,8-2 23 16,2-9-48-16,5-1-237 0</inkml:trace>
  <inkml:trace contextRef="#ctx0" brushRef="#br0" timeOffset="72817.16">8386 10674 9 0,'0'0'11'15,"0"-1"99"-15,0-3 5 0,0 0-57 16,0 1-7-16,0 0 1 0,0-3-13 15,0 3-11-15,0 1 6 0,0 1-6 16,0 1-12-16,0 0-9 0,0 0-3 16,7 4 0-16,1 10 0 0,-2 9 8 15,2 6 0-15,-4 4-10 0,1 3 1 16,-3-2 0-16,-2-1 1 0,0-2-3 15,0-2 0-15,0-1 0 0,-9-6 0 16,3-6 10-16,4-9-5 0,0-7-5 16,2 0 5-16,0 0 7 0,-2-7-4 0,2-13-8 15,0-7 2-15,0-6-6 0,4-4 2 16,2-4 2-16,5 0 2 0,3-4-3 15,-2 0-2-15,5-3 2 0,-3-2 2 16,3 2-2-16,2 0-4 0,-3 5 3 16,5 8 1-16,-5 12-1 0,7 7-1 15,-2 11-1-15,-3 5 2 0,7 0 2 16,-4 13-4-16,2 6 3 0,-7 3 1 15,-1 4 0-15,-7 3-2 0,-6 3 1 16,-2 0 2-16,0 2-2 0,-6 1 0 0,-5 0-3 16,-3-2 0-16,-1-3 3 0,1-6-7 15,2-4-2-15,3-5 2 0,1-7-8 16,4-1 4-16,-2-7 2 0,-1 0 7 15,3 0-4-15,-2 0-6 0,4 0-1 16,2-5 3-16,0-2-3 0,0-2-1 0,2 0 6 16,6 4 5-16,1 0-1 15,-1 5 1-15,4 0 2 0,-1 0 5 16,-1 6 2-16,2 8-2 0,1 1 4 15,1 4 6-15,3 0-4 0,-1 1 7 0,1 2-10 16,4-2-3-16,-1-1-2 0,7-5-7 16,4-3-10-16,0-3-5 0,6-7-16 15,-1-1-62-15,1-9-215 0</inkml:trace>
  <inkml:trace contextRef="#ctx0" brushRef="#br0" timeOffset="73745.2">9153 10889 62 0,'0'1'58'0,"0"-1"119"16,0-1-156-16,2-9-1 0,4-3 31 16,1-3-19-16,1-3 0 0,2-4 0 15,5-2-11-15,-1-3-6 0,3-6 1 16,-3-3 0-16,1-3-3 0,-5-1-6 0,-2-1 1 15,-1-1-1-15,-5 1-1 0,-2 3-4 16,0 2-2-16,0 4 4 0,0 6-1 16,0 10 3-16,2 6 8 15,-2 7-2-15,0 3 2 0,0 1-14 16,2 0-2-16,-2 0 1 0,4 9-5 0,0 5 6 15,2 2 1-15,0 6 2 0,3 0-2 16,-5 0-2-16,2 2 3 0,0 0 0 16,-4 3-2-16,2 2-1 0,1 0 2 15,-1 4-1-15,0 1 0 0,4 1-2 16,-2 1 2-16,5 1-1 0,-3 0-3 0,0-1 2 15,-2-2 1-15,3 3 2 0,-5-2-6 16,0-3 4-16,-4-7 2 0,0-10 0 16,-2-6-1-16,-4-2 2 15,-5-2 1-15,1-4-2 0,0-1 2 0,-3 0-2 16,1-3 2-16,-3-7-2 0,1-1-3 15,-1-5 2-15,1-2 2 0,2-2-1 16,1 1-1-16,5 1 0 0,6 2 0 16,0 2 1-16,0 1-4 0,12-2 3 15,7 2-2-15,4-2-1 0,6 1-6 0,6 1-3 16,2-2-3-16,2 1 0 0,1 1-2 15,1-3 5-15,-2 2 2 0,0-1 6 16,-3 1 1-16,-5 4 1 0,-9 2 3 16,-7 4 2-16,-9 3 1 0,-4 1 0 15,-2 0 1-15,0 0 3 0,0 4 0 16,-4 6 4-16,-4 2-1 0,-3 2-1 15,1-4-6-15,2 1 2 0,6 0-1 16,0-2-1-16,2 0-1 0,0-2-2 16,0-2 0-16,0-1 0 0,0-1-1 0,4-3 2 15,2 0 0-15,6 0 2 0,3-3-2 16,1-9 0-16,5-2-1 0,2-4-2 15,-3 0 1-15,1-2-6 0,-2 2 3 16,-1 1-1-16,-1 3 2 0,-9 4 0 16,0 6 3-16,-1 0 0 0,-7 2-1 15,2 1-1-15,-2 1 1 0,0 0 1 16,2 0-1-16,0 10 3 0,-2 3 1 15,2 4 2-15,-2 1-3 0,0 0-2 16,0-1 4-16,0 2-3 0,4-4 2 0,0 1-3 16,6-4 0-16,7-3 9 0,2-9 2 15,3 0-10-15,3-12 5 0,6-6-5 16,10-5-3-16,7-6-2 0,2 1 3 15,-9 0-5-15,-8 2-13 0,-12 8 17 16,-9 4 2-16,-6 5 0 0,-4 5 0 16,-2 2 1-16,0 2 2 0,0 0 4 15,0 2-3-15,-6 11 2 0,-8 4 4 16,3 5 0-16,1 3-5 0,0 1-4 15,6 2 1-15,-1 1-3 0,5 0 0 16,7-1-6-16,17-3-2 0,18-5-7 0,9-6-58 16,9-7 22-16,9-7-16 0,3-1-170 15</inkml:trace>
  <inkml:trace contextRef="#ctx0" brushRef="#br0" timeOffset="74765.27">11712 10592 1 0,'2'0'9'0,"3"-1"4"0,-1-2 168 15,-4-2-117-15,2 2-25 16,-2-2 10-16,0-1-8 0,0 2-9 0,0-2 1 16,0 1-8-16,0 0-6 15,0-1-4-15,-2 0 0 0,-9-1-5 0,3 0-4 16,-2 1 1-16,-5-1 2 0,5 1-7 15,-7-1 1-15,1 2 0 0,1-2-1 16,-1 3 1-16,1 0-2 0,3 4-1 16,2 0 1-16,1 0 2 0,-1 10-5 15,2 2 2-15,-1 6-1 0,1 2 2 0,2 6-2 16,4 6 2-16,0 1 0 15,2 3 0-15,4-1-1 0,13-4 0 16,3-7 0-16,5-6 0 0,4-6-2 0,0-7 1 16,4-5 3-16,6-4 0 0,3-16-1 15,5-8 0-15,-1-7 0 0,-3-5 1 16,-2-3-2-16,-3-3 2 0,-7 0-1 15,-7 0 1-15,-3 0-1 0,-6 2-2 16,-7-3 3-16,-6 0 0 0,-2 0-3 16,0-1 3-16,-10 3-1 0,-7 8-1 15,0 8 0-15,7 10 0 0,4 12 4 0,2 7-2 16,2 0-7-16,-2 15-4 0,2 11 10 15,-3 10 0-15,5 7-3 0,0 7 2 16,0 6 1-16,-2 2 0 16,2 2-2-16,0-3 1 0,2 0 2 0,13-8-4 15,3-8-10-15,11-8-2 0,0-9 3 16,6-8-2-16,-1-6-2 0,1-9 9 15,-4-1-6-15,0-8 0 0,0-8 3 16,-6-3 2-16,-7 2 2 0,-5 1 5 16,-5 0-1-16,-8 2 2 0,0 1-1 0,-11 1 1 15,-3 1-2-15,-5 2 4 0,-1 4 3 16,-5 0-2-16,0 5 2 0,-2 0 1 15,4 0-2-15,5 3 2 0,10 7 3 16,-1 4-10-16,5 5 0 0,2 1 0 16,2 3-2-16,0-1 2 0,10-1 0 15,11-1 0-15,0-2-1 0,6-5-1 16,2-2 5-16,0-6-3 0,4-1-1 15,-2-4 1-15,0 0 3 0,0-8-3 16,-2-4 0-16,0-5 2 0,-1-4 13 0,-5-2 17 16,-6-5-29-16,-5 0 13 0,-10 3 9 15,-2-1 4-15,-2 4-5 0,-10 3-13 16,-9 2-1-16,-4 3-8 0,-4 3-2 15,-2 1 1-15,0 1 0 0,0 0-3 16,2 3-4-16,9 2-15 0,7 4-8 0,7 0 1 16,6 0-18-16,4 4-39 15,11 6-29-15,5-4-157 0</inkml:trace>
  <inkml:trace contextRef="#ctx0" brushRef="#br0" timeOffset="75090.28">13370 10403 42 0,'4'7'305'16,"-2"0"-279"-16,5 6 0 0,-1 5 22 15,2 2-13-15,2 1 0 0,1 1-5 0,5-1-7 16,1 0-15-16,-1-1-2 0,3-1-4 16,-3-5 1-16,1-2-7 15,0-5-16-15,1-5-17 0,3-2-17 16,2-2-60-16,1-15-190 0</inkml:trace>
  <inkml:trace contextRef="#ctx0" brushRef="#br0" timeOffset="75289.3">13788 10408 30 0,'-11'30'336'0,"-1"3"-313"0,0 5 13 16,-5 3-5-16,-4 4 0 0,-3 5 0 16,-7 4 2-16,2 9 0 15,-9 6 3-15,-1 2 16 0,4-4-38 0,6-9-5 16,12-13-7-16,13-14-1 0,4-12-1 15,9-10-12-15,9-9-13 0,7 0-7 16,10-9-9-16,9-11-26 0,5-9-16 16,-1-9-127-16</inkml:trace>
  <inkml:trace contextRef="#ctx0" brushRef="#br0" timeOffset="75661.32">14125 10530 40 0,'6'-7'23'16,"-6"0"-20"-16,0-1 132 0,0 0-62 15,-4 0-33-15,-7 4 14 0,-1 2-8 16,-5 0-7-16,-1 2-7 0,-5 0-2 16,0 8-6-16,3 6 1 0,-7 3-4 0,6 5 1 15,0 2-1-15,5 2 0 0,6 2-12 16,5-2-1-16,5-2-4 15,0-4-2-15,13-2-2 0,8-6 2 16,3-3-1-16,7-6 2 0,7-3-1 0,3-2 0 16,-6-10-1-16,-2-4-3 0,-2-4 0 15,-8-1 2-15,-2-1 0 0,-9-2 0 16,-2 0 2-16,-4 2 2 0,-6-1-4 15,0 2 1-15,-8-1 3 0,-10 0-1 16,-1 2-5-16,-2 3 1 0,3 4 2 16,3 4 1-16,5 5-5 0,2 4 1 0,4 2 0 15,1 10-5-15,1 2-6 0,2 0-7 16,5 0-6-16,7-3-14 0,4 2-7 15,3-3-6-15,4-3-38 16,-5-5-106-16</inkml:trace>
  <inkml:trace contextRef="#ctx0" brushRef="#br0" timeOffset="75945.34">14493 10378 129 0,'0'1'292'0,"0"-1"-275"0,-2 7 8 0,-7 3 11 16,-3 6 10-16,-5 5-8 0,-1 0 7 15,3 2-8-15,1 1-11 0,5-1-6 16,7-4-14-16,2-3-2 15,5-4-2-15,11-4-3 0,9-6 5 0,0-2-1 16,10-3 1-16,6-12-3 0,5-3-7 16,-1-2 2-16,-6 2 2 0,-8 5-8 15,-16 6-2-15,-15 4 10 0,0 3 8 16,0 0-7-16,0 0-2 0,-2 0 0 15,-6 9 3-15,-9 6-2 0,3 2 2 0,1 2 1 16,5 2 0-16,4 1-3 0,2 2 0 16,2 0-13-16,0-2-28 0,20-4 13 15,22-2 26-15,11-6-69 0,9-9-110 16,7-1-3-16</inkml:trace>
  <inkml:trace contextRef="#ctx0" brushRef="#br0" timeOffset="76713.38">15979 9960 34 0,'0'0'-21'0,"2"-3"102"0,-2-1 21 0,0 2-63 16,0 1 11-16,2 1 4 15,0 0-9-15,-2 0-21 0,4 0-16 16,-2 14 16-16,4 8 2 0,-1 8 3 16,1 10-5-16,0 4-6 0,0 6-4 0,-2 5 2 15,-2 2-3-15,-2 0 29 0,0-2-20 16,0-5-10-16,-2-8-2 0,0-7-1 15,2-6-5-15,0-10-2 0,2-9 1 16,7-4-3-16,-1-6 1 0,8 0 0 16,3-2 3-16,6-13-4 0,4-4-9 0,-2-6 1 15,4-2 7-15,-7 0-4 0,1 2 0 16,0 2 4-16,-6 6 1 15,-3 2-1-15,-5 7-2 0,-3 3 3 16,-6 3 1-16,0 1-2 0,-2 1-1 0,0 0 1 16,2 3-1-16,-2 10 6 0,2 6 0 15,-2 4-1-15,0 1 4 0,2 3 1 16,-2-2-3-16,0 2-2 0,0-2 2 15,0-1-3-15,4-4-4 0,2-2 2 16,3-5-1-16,5-4-13 0,3-6-13 0,10-3-12 16,4-1-7-16,8-13-18 0,6-9-51 15,-3-3-142-15</inkml:trace>
  <inkml:trace contextRef="#ctx0" brushRef="#br0" timeOffset="77593.42">16810 10350 50 0,'0'-7'218'0,"0"-2"-189"0,-8 1-19 16,-3-1 32-16,-7 1-9 0,-5 5-5 16,-2-1 5-16,-4 4-3 0,4 0-3 15,1 0-8-15,3 0 1 0,4 2 0 16,1 3-6-16,3 3-1 0,-1 1 4 15,4 7-4-15,-5 4-2 0,3 1 0 16,1 8-1-16,-1 1 8 0,4 2-5 16,-3 4-1-16,3 0-2 0,8-2 0 15,0-1-4-15,0-6-1 0,12-8-3 16,9-5-2-16,4-9 3 0,8-5 1 15,4 0 1-15,9-15-1 0,1-9-1 0,-1-7-3 16,-1-1 2-16,-8 0 1 0,-8 0-1 16,-6 4-4-16,-10 0 3 0,-9 2 3 15,-2 2-3-15,-2 4-3 0,-4 2 1 16,-7 5 1-16,3 6-1 0,-4 5 0 15,-1 2 2-15,3 7-3 0,-1 8-2 16,5 4 2-16,-2 3 1 0,6-1 1 16,-2 3 0-16,4-1-2 0,0 0 1 15,12-4-2-15,5-5-10 0,6-6-5 16,8-7-1-16,4-1 1 0,0-2 0 0,2-10 0 15,2-1 0-15,-2-5-5 0,-1-2-4 16,-3 1 1-16,-2-2 5 0,-6 0 2 16,-7 2 10-16,-1 1 8 0,-7 2 7 15,-2-1 7-15,1 5 2 0,-9 4 2 16,4 3-4-16,-4 3 7 0,0 0-7 15,0 2-2-15,0 0-10 0,0 5-1 16,-4 12-1-16,-3 2 0 0,3 5 1 16,4 0 1-16,0 2-1 0,0 3-3 15,11 3 5-15,5 0-4 0,1-2 19 0,-1-7-16 16,3-6-9-16,-1-7 9 0,1-5-1 15,4-5 9-15,1 0-7 0,-3-14 1 16,0-5 0-16,-5-4-2 0,-1-4 0 16,-1-2 2-16,-1-1-1 0,-7-2-2 15,-2 2 3-15,-4 1 0 0,0 3-1 0,-2 3-3 16,-4 3 5-16,2 4-2 15,2 5-1-15,2 3-4 0,0 5 3 16,0 3-4-16,10 0-7 0,6 4 5 16,3 8 5-16,4 2-1 0,-3 1-4 0,5-1-1 15,-2-2 2-15,0-2 7 0,6-3-8 16,6-6 4-16,8-1 2 0,3-6 6 15,3-12-4-15,-5-3-4 0,-5-6 2 16,-4-1 2-16,-6-1 2 0,-6-1 2 16,-11 2-3-16,-6-1 2 0,-6 1-2 0,-10 6 0 15,-13 5 0-15,-10 8 9 0,-8 8-1 16,-2 1-10-16,-3 15 5 15,-1 9 0-15,7 9 6 0,3 6 1 16,6 4 2-16,6 3 0 0,11 0-3 16,10-1-2-16,4-5-5 0,20-3-5 0,13-9 0 15,11-3 1-15,10-6-10 0,5-3-23 16,16-7-37-16,16-9-39 0,6-10 47 15</inkml:trace>
  <inkml:trace contextRef="#ctx0" brushRef="#br0" timeOffset="78261.47">19059 9746 343 0,'-2'0'49'0,"2"-4"6"0,4 1-28 16,10-2 6-16,7 1 3 0,12 2-6 16,2 2-6-16,9 0-11 0,-1 2-7 15,5 10-2-15,-3 1-3 0,-1 3 0 16,-9 1 5-16,-2 1 11 0,-8 4-6 15,-9 0 3-15,-6 4 1 0,-1 1 2 16,-9 0-2-16,0 2-2 0,0-2 2 16,-9 1 0-16,-5 3 1 0,-3-1-5 15,1 0-2-15,-3 3-3 0,1-2-2 16,-3 1-2-16,2-2-1 0,3-3 1 0,6-2-1 15,-1-3-3-15,7-5-6 0,2 0-8 16,2-4-20-16,4 0-21 0,13-2-39 16,-1-5-48-16,3-2-309 0</inkml:trace>
  <inkml:trace contextRef="#ctx0" brushRef="#br0" timeOffset="78425.48">19636 10764 438 0,'-9'0'237'0,"5"-6"-215"16,0 5 33-16,4-2-13 0,-2 1-17 15,-4-2-4-15,-2 0-10 0,1 0-13 16,5 1 2-16,-2 0-11 0,4 1-21 16,0 1-13-16,4 1-43 0,13-6-48 15,-3-1-312-15</inkml:trace>
  <inkml:trace contextRef="#ctx0" brushRef="#br0" timeOffset="127866.31">22631 7054 34 0,'0'-3'-21'0,"0"1"180"16,0 0-110-16,0-1 9 0,0 3-3 16,0-2-12-16,0 1-4 0,0 1-8 0,0-1-9 15,0 1-2-15,0 0-3 16,0 0-2-16,-6 5-4 0,1 8-1 15,-1 6 4-15,0 5-5 0,0 4-4 16,0 6 2-16,4 5 2 0,-5 5 0 0,5 6-6 16,-4 1 2-16,4 3 2 0,2 0-3 15,-2 3-2-15,2-1 2 0,0-3-3 16,-4 0 3-16,4-3-2 0,-2-2 0 15,-4-2 4-15,4-1-3 0,-3-3 0 16,3 0 3-16,0-2-1 0,0 1 0 0,2-3-1 16,-2 0 1-16,2-3 1 0,0 0-5 15,0 0-1-15,0-2 4 0,-2-2-2 16,0 0-1-16,0-6-1 15,0-1 2-15,2-3 2 0,0-4-5 0,0-2 2 16,0 1-2-16,-2 0 3 0,0 1-1 16,0 0-2-16,-2-5 4 0,1-1 0 15,3-5-3-15,0-1-3 0,0-1 4 16,0-3 1-16,0 1-2 0,0-1-2 15,-2-1 4-15,2 1-2 0,0-1 0 0,0 1 0 16,0 1 0-16,0-1 2 0,0-1-2 16,0 0 0-16,0 0 3 0,0 0 1 15,0 0 0-15,0 0 0 0,0 0 1 16,-2-1-3-16,0-2-3 0,2 2 0 15,-2 0 1-15,2 1 1 0,0 0-2 16,0 0 0-16,0 0 0 0,0-2 1 16,0 2-2-16,0 0-3 0,0-1 3 15,0 1 0-15,0-2-3 0,0-1-9 16,0-2-4-16,0-2-1 0,6 0-11 0,-1 0-8 15,1-1-7-15,-4 0-15 0,-2 3-23 16,0 1-107-16</inkml:trace>
  <inkml:trace contextRef="#ctx0" brushRef="#br0" timeOffset="128313.33">22358 8354 21 0,'2'-2'6'0,"-2"2"105"0,0-1-65 0,0-2-14 16,0 3 6-16,0-1-4 0,0 1-3 15,0 0-9-15,0 0-4 0,0 0-1 16,0 0 1-16,0 0-3 0,0 0-2 16,0 0 7-16,0 1 4 0,2 6-3 15,-2 2-1-15,2 3 2 0,-2 5-3 0,0 4-3 16,0 3-8-16,0 1 2 0,0 3-6 15,0 1-2-15,8 1 0 0,-1-3 0 16,1-3 1-16,2-5-4 16,5-5-1-16,-1-4 4 0,5-5 0 0,4-4-2 15,-1-1 1-15,3-2-1 0,0-12 2 0,-2-3-1 16,1-2 0-16,-1-2 1 15,-2-1 0-15,-3-1-2 0,-1 0 1 16,-3 0 1-16,-1-2-1 0,-3-2-1 16,1-4 0-16,1-3 1 0,-2-2-4 0,3-1-12 15,-3 6-9-15,-4 3-7 0,0 6-16 16,-4 7-22-16,-2 6-37 0,0 4-103 15</inkml:trace>
  <inkml:trace contextRef="#ctx0" brushRef="#br0" timeOffset="129278.39">22432 7172 0 0,'0'4'3'0,"0"-2"0"0,-4 1 67 0,0-3-32 15,2 1-10-15,-2-1 0 0,2 1 0 16,2 0 6-16,0-1 1 16,-2 0-11-16,2 0-4 0,-2 0 1 15,0 2-2-15,0-1 3 0,-3 1-7 0,1 1 1 16,0-1-1-16,0-1 6 0,2 1-5 15,-2-1-2-15,4 0-2 0,-2-1-1 16,2 0-1-16,0 0-1 0,0 0-3 16,0 0-2-16,2-1 3 0,6-9-6 15,7-3-1-15,1-4 1 0,5-2 0 0,2-1 0 16,-1-1 1-16,3 0 1 0,0 2 4 15,-2 0-5-15,-3 2 0 0,-1 3 1 16,-5 3 2-16,-3 1-1 16,-3 5-3-16,-4 1 1 0,0 1 1 0,-4 3-2 15,2 0-2-15,-2 0 1 0,0 4 2 16,0 8 1-16,0 7 0 0,0 4 3 15,0 2-2-15,-6 0 0 0,4 1-4 16,2-4 1-16,0 0 3 0,0-3-4 16,2-3 0-16,6-2 0 0,7-2 2 0,-3-4 0 15,5-1-2-15,-1-2-1 0,3-5 4 16,0 0 0-16,-1 0-4 0,1-4-3 15,-3-2-9-15,-3 2-6 0,-3 0-14 16,-2 0-23-16,-6 0-41 0,0-2-154 16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22T09:07:41.86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15559 417 71 0,'2'0'36'16,"-2"0"-27"-16,0-2 25 0,0-1 5 16,2 2-12-16,-2-2-9 0,0 1-1 0,0 2-7 15,0 0 1-15,0-2-1 0,0 2-4 16,0 0 7-16,0 0-1 0,0-1-2 15,0 0 0-15,0 1 1 0,0 0 1 16,-2 0 0-16,2-1-3 0,-2 0 3 16,2 1-5-16,0 0 0 0,0 0 0 15,-4 0-1-15,0 0 3 0,0 0-4 16,0 0-1-16,0 0 2 0,-3 0-3 15,3 0 2-15,0 0 2 0,-4 0-2 16,0 0 2-16,-1 0-2 0,-5 0 2 0,-1 0-4 16,-3 4 1-16,-5 5-1 0,-6 3 0 15,0 3 0-15,-4 6 1 0,-4 3 4 16,-2 7-4-16,-7 7 5 0,3 5 6 15,-1 8 1-15,1 3 2 0,4 2 0 16,10 1 1-16,8 0-5 0,9-2-7 16,7-1-4-16,5-6 2 0,7-6-4 15,13-3-1-15,11-7 1 0,13-6 0 16,12-9 0-16,10-10-1 0,10-5-3 15,5-2-5-15,-1 0-14 0,1-10-19 0,-2-3-29 16,-13-6-50-16,-2 2-217 0</inkml:trace>
  <inkml:trace contextRef="#ctx0" brushRef="#br0" timeOffset="3868.22">16440 786 66 0,'2'-4'66'0,"-2"-1"-31"16,2-1 15-16,0 2 0 0,-2-2-13 0,2 3-2 15,0 0-2-15,0 1-8 0,-2 2 4 16,0-2-7-16,0 1-2 0,0 1 0 15,0 0-2-15,0 0-4 0,0 0 4 16,0 6-8-16,0 9 3 0,-6 6 1 16,-2 4 0-16,-3 3-4 0,3 1-2 0,0 2-1 15,0-2 0-15,1-2-4 0,1 0 1 16,0-4 1-16,0-1-2 15,2-4 0-15,0-2 1 0,4-4-2 16,0-5-1-16,0-1-2 0,0-5 1 0,0-1-1 16,0 0-2-16,6 0-8 0,4-3-4 15,7-5-13-15,-1-4-18 0,1-2-29 16,1-1-48-16,-5-4-108 0</inkml:trace>
  <inkml:trace contextRef="#ctx0" brushRef="#br0" timeOffset="4053.23">16740 951 254 0,'0'0'132'16,"0"0"-104"-16,-3 0 17 0,-3 0-1 15,0 0-27-15,4 0-2 0,2 0-4 16,0 0-8-16,0 0-6 0,0 0-2 15,10 0-18-15,7 0-27 0,-1 0-30 16,-1-1-38-16,-5-2-129 0</inkml:trace>
  <inkml:trace contextRef="#ctx0" brushRef="#br0" timeOffset="4383.25">17124 931 23 0,'21'-16'135'0,"1"-1"-92"0,-1-1-3 0,2 0 2 16,-7-1-5-16,-3 1-2 0,-3 1-15 16,-4 3 6-16,-4 1-7 0,-2 3-5 15,0 2-4-15,-6 2 1 0,-6 3 2 16,-5 3 5-16,-3 0-8 0,1 0 0 15,-6 11-3-15,0 3 0 0,1 2 5 16,-1 5 0-16,0 1 2 0,0 3-2 16,2 1 5-16,7 2-4 0,8-2-1 15,3-2-3-15,5-2-7 0,0-2 3 16,9 0 1-16,7-3-5 0,3-2-1 0,4 0 1 15,6-4 0-15,2-1-1 0,4-3-10 16,0-2-19-16,0-2-18 0,0-3-15 16,-4 0-26-16,-6 0-90 0</inkml:trace>
  <inkml:trace contextRef="#ctx0" brushRef="#br0" timeOffset="4540.25">17566 1071 192 0,'0'0'207'0,"0"0"-192"16,0-1-6-16,-2 0 20 0,2-1-21 15,0-3-6-15,0 1-4 0,15-1-22 16,1-2-46-16,1-2-72 0</inkml:trace>
  <inkml:trace contextRef="#ctx0" brushRef="#br0" timeOffset="5583.31">18519 746 33 0,'0'2'-6'0,"0"-1"9"16,-4-1 93-16,0 0-42 0,2 0-20 0,0 0 7 16,0 0-1-16,0 0-7 0,0 0 2 15,2 0-8-15,0 0-2 16,0 0-3-16,0-4-12 0,10-4-5 0,9-3 2 15,5-2 0-15,5-3 4 0,7-1-5 16,1 0 2-16,6-1-2 0,1 3 1 16,-1 1-5-16,-6 4 0 0,-6 1-1 15,-6 5 0-15,-6 1-1 0,-5 2-1 16,-4 1-3-16,-5 0-6 0,-3 0-11 15,-2 0-6-15,0 0-5 0,0 0-11 0,-7 2-37 16,-1 0-67-16</inkml:trace>
  <inkml:trace contextRef="#ctx0" brushRef="#br0" timeOffset="5813.33">18701 716 66 0,'0'16'270'0,"0"2"-257"0,0 4 25 0,0 2 19 15,0 2-11-15,-4-2-4 0,-2 4-2 16,4-3-22-16,2 0-7 0,0-3-2 16,0 0-3-16,2-6-4 0,4-2-1 15,4-1 0-15,-1-3 0 0,-1-4-6 16,4-1-8-16,5-5-14 0,-3 0-8 0,5 0-10 15,0-8-30-15,-3-2-23 16,1-7-79-16</inkml:trace>
  <inkml:trace contextRef="#ctx0" brushRef="#br0" timeOffset="6195.35">19210 487 138 0,'0'6'150'0,"0"8"-143"16,-2 9 32-16,-9 3 14 0,3 6-14 15,-4 6-6-15,-1 2 1 16,-1 4-5-16,1 0-7 0,1-4-1 16,0-2-3-16,5-5-5 0,3-5-1 15,4-4-4-15,0-7-2 0,0-5-4 0,4-6 1 16,7-3-2-16,1-3 0 0,3 0 3 15,5-9-3-15,1-6-1 0,6-2 1 16,-2 1-6-16,-1-2-1 0,-5 5 3 16,0 0-1-16,-5 4 3 0,-4 3 0 15,-1 1-1-15,-3 4 1 0,-4 1 2 0,2 0-2 16,-4 0-1-16,0 3 2 0,0 5 2 15,0 3 0-15,0 0-1 16,0 2 0-16,0 1 0 0,-4 1-2 16,2 0 1-16,2-1 0 0,0-1 1 0,0-2-2 15,0-1 0-15,2 0-1 0,6-4-10 16,5 1-15-16,-1-5-2 0,5-1-14 15,3-1-19-15,1 0-24 0,4-4-97 16</inkml:trace>
  <inkml:trace contextRef="#ctx0" brushRef="#br0" timeOffset="6893.39">19696 768 115 0,'-7'-7'96'16,"-3"1"-75"-16,-2 5 54 0,-3 0-8 15,-1 1-22-15,-1 0-7 0,1 7-10 16,-1 5 3-16,0 2-8 0,3 3-9 15,2-1 0-15,-3 1-1 0,9-1-4 16,0-3-4-16,6-2-3 0,0-1 0 0,0-3-2 16,6-1-1-16,6-2 0 0,1-3 3 15,3-1-2-15,3 0-1 0,2 0-2 16,-5-5-8-16,1-1-4 0,-3 2-1 15,-2 2-1-15,-3 1-2 0,-1 1-2 16,0 0 4-16,-2 0 1 0,1 0 1 16,-1 0 1-16,2 0-1 0,-4 0 9 15,0 3 4-15,3-1-2 0,-3 0 0 16,2 1 4-16,4-3-1 0,1 0 1 15,1 0 1-15,-2 0-2 0,5-7 1 0,-3-3 0 16,1-4 0-16,-1-1 1 0,0-4 0 16,3-3 0-16,-1-3 2 0,1-3 5 15,-1-2-2-15,1-3 0 0,-5-1-4 16,0-5 3-16,-1-2-3 0,-1-2-2 15,-2-2 0-15,0 0 0 0,3 2 1 16,-3 4-2-16,2 5 2 0,-2 8 1 16,1 5 3-16,-5 6 4 0,-2 5 6 15,0 6-5-15,0 1 3 0,0 3-3 16,0 0-3-16,-2 12-2 0,-5 7-2 15,-1 5-3-15,2 2 1 0,2 2 1 0,0 7-2 16,-1 4-1-16,-1 3 1 0,4 6 1 16,-4 1 0-16,6 2-2 0,-4 0 1 15,0 0 1-15,2-2-3 0,2 0 4 16,-2-7-2-16,2-5-2 0,0-4 2 15,0-9 2-15,2-7-3 0,-2-6 2 16,0-6-3-16,0-4 2 0,0-1 3 16,0-1 5-16,0-13-8 0,2-5-1 15,4 2 1-15,0-1 1 0,2 2 0 16,3 2-1-16,-1 0-1 0,5 1 2 0,-3 2-1 15,2 3-1-15,3 0 0 0,-3 4 1 16,1 0 0-16,-1 4-2 0,-3 0 1 16,-1 0-2-16,2 3-1 0,1 2-3 15,-1 2 1-15,5-2 2 0,-5 0-29 16,1 2-1-16,-3 0 4 0,-2-3-54 0,3-1-75 15,-1-3-2-15</inkml:trace>
  <inkml:trace contextRef="#ctx0" brushRef="#br0" timeOffset="7248.41">20574 688 104 0,'-10'0'216'15,"-5"0"-200"-15,1 0 26 16,-1 0 5-16,-3 0-13 0,3 0 2 16,3 0-5-16,4 7-14 0,1 2-10 0,1 4-5 15,4 1-1-15,2 2-1 0,0 2 3 16,2 3-3-16,8 1-1 0,3 3 1 15,-3-1 1-15,5 1-1 0,-3 1-3 16,5-2 3-16,-1 1 2 0,-1-1-2 16,1-1-2-16,-3-4 2 0,-9-1 3 0,-4-3-2 15,0-6 0-15,-9-1 0 0,-7-2 3 16,-5-1-2-16,-4-1-1 0,-1-2 1 15,-1-1 1-15,2-1-2 16,6 0-2-16,3 0 2 0,7 0-2 0,3 0-11 16,6-5-15-16,0-1-27 0,9-1-49 15,7-5-107-15</inkml:trace>
  <inkml:trace contextRef="#ctx0" brushRef="#br0" timeOffset="8000.45">21926 518 145 0,'0'-5'76'0,"2"4"-12"0,0 0 4 16,2 1-15-16,-4 0-3 0,0 0-14 16,0 0-9-16,0 18-7 0,0 7 6 15,-10 10-7-15,-3 6 1 0,1 5-1 16,0 3 2-16,-1 0-7 0,5-1-3 0,4-6-1 15,-2-6-4-15,6-5 0 0,0-11-3 16,0-5 1-16,0-6-5 0,0-5 2 16,2-4 1-16,6 0 2 0,9-11 2 15,3-11-2-15,7-10-1 0,4-4-1 16,4-3-1-16,0-4-1 0,1 1 0 0,1 0-1 15,-2 0-2-15,-2 3-2 16,0 5 5-16,-2 5-1 0,-6 4 0 16,2 8 0-16,-11 4 2 0,-8 7-2 15,1 6 0-15,-9 0-1 0,0 5 3 0,0 16 4 16,-2 8 0-16,-9 6 0 0,-1 6 0 15,0 0 3-15,-3 3 1 0,-1 0-2 16,1-2-3-16,3-1 1 0,3-2-3 16,3-4-2-16,4-6 1 0,0-6-2 15,2-5 2-15,0-4-1 0,4-6-3 16,7-3-7-16,3-5-10 0,11 0-6 15,2-9-17-15,6-9-20 0,2-5-15 16,6-3-45-16,-6-6-169 0</inkml:trace>
  <inkml:trace contextRef="#ctx0" brushRef="#br0" timeOffset="8401.48">22802 612 185 0,'0'-8'206'0,"0"1"-178"15,-6 2-3-15,-4 2 15 0,-7 0-11 0,-5 3 1 16,-1 0 10-16,-2 0-9 15,2 10-4-15,1 6-7 0,-3 3-5 16,-2 5-3-16,0 2 0 0,4 4 1 16,5-1-4-16,7 2-2 0,7 0-5 0,4 0-1 15,0 3 0-15,8-2-1 0,9 1 0 16,6-5 1-16,4-4-1 0,6-1-1 15,2-7 2-15,4-2-1 0,2-7-2 16,3-6-3-16,-1-1 2 0,1-4 0 16,-5-10 0-16,0-8 2 0,-4-4 1 0,-4-2 2 15,-6-2-1-15,-6-2 2 0,-11-2-4 16,-2 0 6-16,-6-3-2 15,0 0 1-15,-10-1-2 0,-9 1 2 16,-1 2-1-16,-5 5-4 0,-2 9 2 0,-2 7-1 16,2 9 1-16,4 4-1 0,5 1 1 15,-1 4-1-15,5 9 0 0,-1 6-2 16,1 3 1-16,6 2 0 0,3 3-4 15,3 0-12-15,2 1-9 0,0 1-17 16,11-1-17-16,3-2-12 0,5-4-49 0,-1-6-143 16</inkml:trace>
  <inkml:trace contextRef="#ctx0" brushRef="#br0" timeOffset="8865.5">23361 686 378 0,'0'-10'84'15,"0"6"-69"-15,0 4 26 0,0 0-6 16,-11 0-4-16,-5 13 0 0,-3 8-1 15,-2 6-9-15,5 4-5 32,1-2-4-32,7 2-8 0,4-3-3 0,4-1-2 0,0 0 1 0,8-1 0 0,9-5 0 0,8-1-1 15,1-6 2-15,5-3 2 0,3-5-2 16,1-2-2-16,-2-4-2 15,0 0-1-15,0 0-5 0,-4-9 1 0,-2 0 3 16,-5-2-1-16,-5-2 0 0,2 0 2 16,-5 1 4-16,-4 0-1 0,-1 4 0 15,-3 1 0-15,-4 6-1 0,-2 1 1 16,0 0 0-16,2 0-10 0,2 9 7 15,0 3 2-15,7 3-3 0,1 1 0 0,5-1 4 16,3-1 1-16,3-4-1 0,-4-3 0 16,1-1 0-16,1-5 2 0,-2-1 0 15,-3 0 1-15,3-10-2 0,-3-6 7 16,-1-5 4-16,-3-4-4 0,3-5 2 15,-3-2-2-15,-2-2 1 0,-4 1-4 16,1-1 4-16,-5 0-3 0,2 1 0 16,-2 3-4-16,0 0 1 0,0 5 0 15,2 4-2-15,-2 3-1 0,0 6 1 16,0 5 1-16,0 4-4 0,3 3-4 0,-1 1-10 15,0 11-5-15,4 5-4 0,0 2-16 16,3 2-27-16,-1 0-51 0,2-5-154 16</inkml:trace>
  <inkml:trace contextRef="#ctx0" brushRef="#br0" timeOffset="9236.52">24843 347 113 0,'0'-1'219'0,"0"-1"-173"0,0 2-14 16,0 0 20-16,0 0 5 0,0 0-4 0,0 0-19 15,0 6-10-15,-11 8-3 0,-1 6 5 16,-3 4-2-16,-1 3-2 0,-1-1-7 15,3 0 1-15,-1-2-1 0,3 0-6 16,0 0-5-16,1-2-1 0,1 0-2 16,6-1 1-16,-2-1-3 0,-3 0 1 15,5-1 1-15,0-2-6 0,2-1-7 16,2 1-10-16,0-2-11 0,2-1-15 15,6 1-20-15,3-5-19 0,-1-6-72 16</inkml:trace>
  <inkml:trace contextRef="#ctx0" brushRef="#br0" timeOffset="9461.54">24841 998 185 0,'-9'4'376'0,"9"-4"-350"15,-4 1 0-15,4 0 23 0,0 0-1 16,-4-1-4-16,2 0-15 0,-2 0-13 0,0 0-9 16,-2 0-1-16,3 0-6 0,1 0 0 15,2 0-3-15,-2 0-10 0,2 0-18 16,0 8-11-16,0 5-23 0,0-5-28 15,0-4-57-15</inkml:trace>
  <inkml:trace contextRef="#ctx0" brushRef="#br0" timeOffset="10289.58">26106 602 165 0,'0'1'226'0,"0"-1"-176"0,2 0-10 16,0 0 11-16,-2 0-3 0,2 1-6 0,-2-1-10 15,0 2-13-15,0-2-1 0,0 0-10 16,0 0-3-16,0 0-4 0,2 0 0 15,-2 1-2-15,0-1 0 0,0 2-3 16,2 1-7-16,2 0-9 0,2 2-8 16,5 0-9-16,1-2-17 0,7 0-17 0,-3-3-54 15</inkml:trace>
  <inkml:trace contextRef="#ctx0" brushRef="#br0" timeOffset="10504.6">26500 599 351 0,'0'0'75'0,"0"0"-34"0,0 0 14 16,0 0-13-16,0-2-8 0,0 1-13 15,0 0-8-15,0 1-6 16,0 0-5-16,0 0-5 0,0 0-2 15,0 0-6-15,0 2-4 0,0 6-18 16,3-1-20-16,-3 0-17 0,2 1-25 0,0 0-92 16</inkml:trace>
  <inkml:trace contextRef="#ctx0" brushRef="#br0" timeOffset="10829.61">26401 861 62 0,'0'0'169'0,"0"0"-112"0,0-1 3 16,0-1-7-16,0-1 6 0,0 2-11 16,0-2-11-16,0 2-6 0,2 0-6 15,0 0-6-15,0 1-7 0,-2-2-3 16,0 1-3-16,0 0-4 0,0-1-4 15,0 2 3-15,0 0-8 0,0 0-13 16,7 0-3-16,-1 1-9 0,0 6-14 16,2-2-15-16,-6 2-59 0,0-2-92 15</inkml:trace>
  <inkml:trace contextRef="#ctx0" brushRef="#br0" timeOffset="11257.64">26130 979 26 0,'0'-2'142'0,"0"2"-102"0,3 0 5 16,-1 0 6-16,2-1-2 0,0 1-8 15,2 0-8-15,2 0-3 0,1 0-6 0,1 8-5 16,4 2-1-16,1 2-5 15,3 0-4-15,3 2-1 0,2 0 1 16,2-1-5-16,0 2-2 0,-3-4-1 16,5-1 0-16,-2-1 0 0,-2-1 1 15,-1-4-2-15,-1-2 2 0,-2-2 0 0,-1 0 1 16,1-2-1-16,-5-9 3 0,3 0-2 15,-5-4 2-15,1-1-3 0,-3-1 2 16,-4 1-2-16,-2 2 1 0,1 1-1 16,-3 1-1-16,0 0 2 0,-2 2-3 15,4 0-1-15,0 2-7 0,-2 3-14 0,6 0-15 16,1 2-11-16,1 1-30 15,-2-1-75-15</inkml:trace>
  <inkml:trace contextRef="#ctx0" brushRef="#br0" timeOffset="11917.68">26800 321 49 0,'0'-5'30'0,"0"-1"2"0,0 1 11 0,-4-3-2 16,-2 1 11-16,2 0-6 0,-5 0-11 15,-3 1-10-15,0-1-10 0,-5 0-2 16,-1 0-3-16,-7 0 0 15,-2 2-6-15,-2 2 0 0,-4 2 2 0,0 1 3 16,-4 0-6-16,-3 1 8 0,-3 5 1 16,-3 4 0-16,-3 2-8 0,-5 0 1 15,4 6 8-15,3 1-2 0,8 7-3 16,-3 4-4-16,7 4 2 0,0 5-2 15,4 2-1-15,6 4 6 0,5 7-6 0,-1 1-3 16,10 4 0-16,1 2 1 0,4 1-1 16,4-2 2-16,0-1-1 0,2-4 1 15,4-6-1-15,8-2 0 0,11-2 4 16,4-5-1-16,6-4-3 0,8-7 0 15,9-4 3-15,10-4-1 0,4-3 0 16,8-4 1-16,-1-7 0 0,5-5-2 16,-1 0-1-16,-3-8 2 0,4-7-1 15,3 0 5-15,-5-3-1 0,-5-2 1 16,-9-3-4-16,-9-3 4 0,-14-3-4 15,-4-7 3-15,-6-2-1 0,-6-9 2 0,2-5-5 16,-5-5 0-16,-3-1-1 0,-5 0 1 16,-4 5-2-16,-4 2 0 15,-2 2-1-15,-2 2 0 0,-12 0-2 16,-7 3-2-16,-10 1 1 0,-10 5-1 0,-7 6-2 15,-5 10 4-15,1 12 0 0,0 10 0 16,5 1-3-16,-3 16-14 0,7 7-31 16,-1 3-29-16,1-1-121 0</inkml:trace>
  <inkml:trace contextRef="#ctx0" brushRef="#br0" timeOffset="12889.73">28411 285 137 0,'-3'1'56'16,"-1"0"-25"-16,4 2 12 0,-2 4-4 16,0 3-6-16,2 8-4 0,0 6 5 15,4 8-5-15,9 6-11 0,1 8-4 16,5 11-4-16,-1 9 4 0,-3 6-4 15,-3 9-1-15,-6 6 0 0,1 4-5 0,-5 2 5 16,-2-1-4-16,0-2-3 16,0-5 2-16,-6-4 0 0,-1-8-2 0,-7-6-3 15,-1-11 4-15,-7-9 2 0,-3-7 1 16,-2-5-3-16,0-4 1 0,0-6 0 15,4-5-2-15,1-6-2 0,9-5 5 16,5-5 3-16,0-4 0 0,0 0-2 16,5 0-3-16,-3 0 0 0,6 0-2 15,0-1-7-15,0-7-17 0,0 0-16 16,4 0-3-16,7-1-40 0,-3-3-84 0</inkml:trace>
  <inkml:trace contextRef="#ctx0" brushRef="#br0" timeOffset="15214.87">16101 1511 94 0,'-2'-2'22'0,"2"2"-21"0,0 0 6 0,0 0 17 15,0 0 85-15,0 0-59 0,0 0-27 16,0 0 2-16,0 0 1 0,0 0-6 15,0 0-5-15,0 0-1 0,0 0-3 16,0 0 3-16,2 0-4 0,4 0 6 16,2 0-4-16,3 0 2 0,1 0-2 0,2 0-6 15,5 0 2-15,6 0 2 0,0 0-7 16,4 2 2-16,2-1 1 0,4 1-5 15,0-2 2-15,4 0-1 0,0 1 0 16,3 1-2-16,-5 0 0 0,2 0 1 16,3 1 0-16,3-2-1 0,5-1 0 15,6 0 3-15,3 0-1 0,4 0-4 16,-4 0 2-16,1 0 2 0,-2 0-1 15,2 0-1-15,0-1 1 0,2 1 1 16,2 0-2-16,0 0 0 0,2 0 0 16,-1 0 1-16,5 0 0 0,2 0-2 0,-4 0 2 15,3 0 0-15,-5 0-1 0,0 0 0 16,0 0-1-16,2 0 3 0,3 0-2 15,-1 0-1-15,0 0 2 0,-2 0-1 16,-1 0 1-16,1 0-2 0,0 0 2 16,-2 0-1-16,-2 0 1 0,2 0-2 15,-4 0 1-15,5 1 0 0,-1 1 1 16,2 0-2-16,4-1 1 0,-1 2 1 15,1 0 0-15,4 0-2 0,-3 2 1 16,-1-1 1-16,0 0-1 0,1 0-1 0,-5 1 1 16,4-1 1-16,5-2 0 0,1 2-3 15,9-1 2-15,4-1 0 0,4 0 0 16,0-2 0-16,5 0 0 0,-1 1 1 15,-4-1-1-15,2 3-1 0,4-2 1 16,-1 0-1-16,1 0 1 0,-2-1 1 16,0 0-2-16,-8 0 2 0,-4 1-1 15,-2 1-1-15,-5 1 1 0,-1 1 1 16,-1 1-2-16,-1 0 1 0,-1 2 0 15,-1 0 0-15,1-2 0 0,-1 2 0 0,-3-2-1 16,-2 2 2-16,1-2-2 0,1 1 2 16,0-1-2-16,3 2 2 0,-1-2-1 15,1 1 1-15,1 0-2 0,1 0 1 16,-1-2 1-16,1 0-2 0,-3 0 0 15,0 0 3-15,-1 0-2 0,3-2-1 0,3 1 0 16,3-2 2-16,-3 0-3 16,2 1 0-16,-1-1 2 0,-1 0 0 15,-3 0-1-15,-1 0 1 0,-3 0 0 16,-2-1 1-16,-1 0-1 0,-5 0 0 0,0 0-1 15,-4 0 2-15,0 0-1 0,-3 0 0 16,-1 0 0-16,4 0 0 0,-2 0 0 16,-2 0-1-16,2 0 0 0,2 0 2 15,-4-2-1-15,-1 1 1 0,5-1-1 16,2 0 0-16,-2 1 0 0,4 1 0 0,0 0 0 15,-2 0 0-15,7 0 0 0,-3 0 0 16,0 0 0-16,0 0 0 16,2 0 0-16,-4 0 0 0,0 0 0 15,5 0 0-15,-3 0 1 0,4-1 0 16,0-3-1-16,1 2 1 0,3 0 0 0,3 1 0 15,1-2 0-15,7 0-1 0,-4 1 1 16,1 1 0-16,-1 1-1 0,-5-1 2 16,7-1-2-16,0 1 0 0,6 1 1 15,2-1 0-15,-1 1-1 0,8 0-1 16,-3 0 2-16,0 0 0 0,-4 0-2 0,-6 0-1 15,-3 0 1-15,-3 1 1 0,-3 3-2 16,-5 1 0-16,-5 0 1 16,0 4 2-16,-6-3-1 0,-2 2-2 15,-9-2 2-15,-3 1 1 0,-7-2-2 0,-10 0 0 16,-4-1 2-16,-9-2 0 0,-5 0-3 15,-5-2-2-15,-6 0 1 0,0 0 11 16,0 0-8-16,-13 0-3 0,1-4-6 16,-2 2-7-16,1 0 0 0,1 2-6 15,1 0-23-15,5-1-53 0,2-5-170 0</inkml:trace>
  <inkml:trace contextRef="#ctx0" brushRef="#br0" timeOffset="-179330.43">1306 2795 0 0,'0'0'8'0,"2"-1"149"0,-2 0-113 15,0 1 1-15,0-1-2 0,0 1-2 16,0-1-8-16,0 1-6 0,0 0-9 15,0 0-5-15,0 0-2 0,0 9-1 16,-4 4 5-16,2 4-1 0,-2 0 2 16,0 5-5-16,4 1 0 0,0 1 0 15,0 2-1-15,0 2-2 0,0-1-3 16,0 0 3-16,-4 1-1 0,2 0-3 0,0 1 3 15,0-1 0-15,-5-1 1 0,7-3-2 16,-4-1 1-16,4-3-2 0,0-2-3 16,0-4-1-16,-2-3 1 0,2-1-1 15,0-3 0-15,-2-2-1 0,2 0 1 16,0-1 1-16,0-2-1 0,0 1-1 0,0-3 1 15,0 0 0-15,0 0-1 16,0 0-1-16,0 0-5 0,0 0-8 16,0 0-12-16,8 0-10 0,3-7-9 15,5-5-35-15,-1-7-76 0,-5 2-70 0</inkml:trace>
  <inkml:trace contextRef="#ctx0" brushRef="#br0" timeOffset="-179105.41">1786 3178 97 0,'0'0'344'0,"0"0"-290"0,-14 0-3 16,-1 1 3-16,-4 2-24 0,1 0-5 15,-1-2 0-15,5-1-6 0,6 0-14 16,1 0-1-16,5 0-4 0,2 0-6 16,0 2-20-16,0 0-28 0,0-1-54 0,0 0-88 15</inkml:trace>
  <inkml:trace contextRef="#ctx0" brushRef="#br0" timeOffset="-178147.36">1031 4790 86 0,'-2'0'124'0,"0"0"-76"0,2 0 0 16,0-1 3-16,0 1-19 0,0-2 0 15,0 0-3-15,4 0-9 0,11-5-3 16,1 2 4-16,5-2 1 0,4 1-7 16,2 1 3-16,4 2-4 0,-4 3-1 15,0 0-5-15,-5 2 0 0,-3 11-1 16,-7 0 3-16,1 3-4 0,-5 1-1 0,0 4 0 15,-6 2 0-15,-2 3-2 0,0 2 2 16,-14 1-1-16,-5-1 0 0,1 1-1 16,-1 0 0-16,-6 2-2 0,-2 0 1 15,-4-2 0-15,-2-1-2 0,2-5-1 16,0-3 0-16,6-2 1 0,3-6 0 0,5-3-2 15,1-2 2-15,5-5 0 16,5-2 0-16,0 0-1 0,4 0 0 16,2 0 2-16,0-5-2 0,0 1-2 15,0 0 1-15,8-2-4 0,5 2 2 0,1-1 3 16,5 2 1-16,-1 2 0 0,1 0 0 15,1 1 0-15,1 0 0 0,2 0 0 16,-4 0 1-16,1 0-2 0,-3 0 2 16,1 3 0-16,-1-1-2 0,-3 2-5 15,-1 1-17-15,-1 1 0 0,1 0-30 0,-1-2-24 16,0-4-56-16,1 0-105 0</inkml:trace>
  <inkml:trace contextRef="#ctx0" brushRef="#br0" timeOffset="-177955.35">1590 5092 269 0,'0'-7'233'0,"0"1"-191"0,0 3 17 0,0-1-14 15,0 1-18-15,-7 0-6 0,3-1-7 16,0 1-9-16,4 3-3 0,0-1-2 15,0 1-2-15,0 0-18 16,4 0-29-16,7 0-29 0,1 1-61 0,-2 1-261 16</inkml:trace>
  <inkml:trace contextRef="#ctx0" brushRef="#br0" timeOffset="-177035.29">1085 6295 86 0,'-6'0'140'0,"0"1"-78"16,2-1 3-16,0 0-10 0,1 0-17 0,3 0-6 15,0 0-13-15,0 0-10 0,7 2-8 16,5-1 4-16,7 2 9 0,3-2-3 16,1-1 0-16,0 1-1 0,2 0-1 15,-5 2-3-15,-3 2 0 0,-3 0-4 16,-3 3-1-16,-1 1 0 0,-6 2 1 0,-4 0-1 15,0 3 1-15,0 0 5 16,-2 2-4-16,-4 2 1 0,-4-2-2 16,-1-1 1-16,-1 1-2 0,-1-1-2 15,-1 0 1-15,4-2 1 0,-3-1 0 0,3 0-2 16,2-3 2-16,-3-1 0 0,7-1-1 15,0-2-2-15,4 0-2 0,0 0 1 16,4-1-1-16,9 2 4 0,-3-2-2 16,6 0 2-16,1-2 0 0,4 1 0 15,-5-1-1-15,5 0 1 0,-5-1 0 0,3 2-2 16,0 2 0-16,-5 1 2 0,-4 0 0 15,-1 1 0-15,-1-1-1 16,-6 2 2-16,0 0-1 0,-2 1-1 16,0 1 2-16,0 1 1 0,-4 1 0 0,-4-1-1 15,-1 2 0-15,-1 0 4 0,-2-1 0 16,-1-1-1-16,-3 1 3 0,-1 0-2 15,3-1 3-15,-5 2 1 0,3-2 1 16,-3 1-5-16,2 0 2 0,1-3-5 16,1 1 1-16,7-3-2 0,2-1 0 15,4-3-2-15,2 0-2 0,0 0 0 0,0 0-12 16,0-2-9-16,12-1-8 0,5 0-14 15,-1-5-15-15,5-6-41 16,-6 2-217-16</inkml:trace>
  <inkml:trace contextRef="#ctx0" brushRef="#br0" timeOffset="-176837.28">1730 6703 473 0,'0'-3'36'0,"-6"2"7"0,-6 1 22 15,-1 0-38-15,3 0-19 16,0 0 0-16,1 0-3 0,5 0-4 0,2 3-3 16,0 1-14-16,2 4-24 0,0 0-26 15,0-2-28-15,0 0-146 0</inkml:trace>
  <inkml:trace contextRef="#ctx0" brushRef="#br0" timeOffset="-176090.25">1184 7963 36 0,'3'0'108'0,"-3"0"10"16,0 3-76-16,0 6 13 0,0 9 0 16,-7 4-27-16,-1 6-8 0,-2 5-8 15,-3 4 4-15,3 1-1 0,0 1-3 16,-3 0-3-16,3-2-2 0,2-2-1 0,-3-4 1 15,9-4-6-15,2-5 2 16,0-4-2-16,2-1 0 0,5-2-1 16,3-3 9-16,2-3-3 0,7-5-2 15,4-4-4-15,3 0 3 0,-1-1 0 0,4-8-2 16,0 0 0-16,-2-3-1 0,0 1 2 15,2-2 0-15,-2 2-1 0,0-2-1 16,-1 1 0-16,-3-1 1 0,-4 3 0 16,-3 0 0-16,-3 2 0 0,-1 0 0 15,-6 1-1-15,1 3-1 0,-5 0-3 0,0 1 0 16,-2 1-4-16,2-1-7 0,-2 1-10 15,0 0-6-15,0-1-19 16,0 1-30-16,0-4-64 0</inkml:trace>
  <inkml:trace contextRef="#ctx0" brushRef="#br0" timeOffset="-175836.23">1424 8184 12 0,'2'13'373'16,"-2"-1"-346"-16,0 6 29 0,0 2 8 0,0 0-24 16,0 4-7-16,0 1-5 0,0 1 6 15,0-1-19-15,0-1-8 0,0-4-2 16,0 0-2-16,0-3 0 0,0-3-2 15,2 1 0-15,3-3 0 0,-1-3-6 16,6 0-17-16,2-3-22 0,5-3-14 0,2-2-15 16,-1-1-54-16,1-2-174 0</inkml:trace>
  <inkml:trace contextRef="#ctx0" brushRef="#br0" timeOffset="-175662.22">1798 8444 424 0,'0'0'39'0,"0"0"5"16,-2 0 28-16,0 0-42 0,-2 0-19 0,2 0-9 16,2 1-2-16,-2 3-4 0,2 3-22 15,0-1-27-15,0-1-59 0,0 0-196 16</inkml:trace>
  <inkml:trace contextRef="#ctx0" brushRef="#br0" timeOffset="-174230.13">1116 10608 2 0,'0'3'-1'0,"4"-2"169"0,-4-1-111 16,0 1-12-16,0-1 19 0,0 0-17 0,0 0-16 15,2 0-4-15,1 0 2 0,1 0-3 16,2 0-10-16,-2 0 1 0,0 0-4 16,2 0-3-16,-6 0 2 0,4 0-5 15,-1 0 1-15,-1 0-2 0,0 0-2 16,-2 0 2-16,2 0-4 0,-2 0-2 15,2 0 4-15,0 0 1 0,0 0-3 16,2 0 0-16,-2 0-1 0,-2 0 0 0,4 0 1 16,-4 0-2-16,2 0 1 15,0 0 1-15,-2 0-2 0,0 0 0 0,0 0 0 16,0 0 1-16,0 0-1 0,2 0-1 15,-2 0 2-15,0 0 1 0,0 0-1 16,3 0 0-16,-3 0-1 0,0 0 4 16,0 0-1-16,0 0-1 0,0 0 1 15,-3 0-1-15,1 0-1 0,0 0-1 0,2 0 1 16,0 0 0-16,0 0-1 0,-2 0-1 15,2 2 2-15,0-2 1 16,-2 0-2-16,2 0-1 0,0 0 1 16,0 0 0-16,4 0-1 0,7 1 0 0,7-1 3 15,-1 0 0-15,8 0 0 0,4-2-4 16,6-7 4-16,6-1-1 0,2 1-1 15,5-1 1-15,-3-1-1 0,-1 0 1 16,-7 1 0-16,-4 1-2 0,-8 1 0 16,-9 3 1-16,-3 3-5 0,-9 0-1 0,-4 2 2 15,0 0 2-15,0 0 1 0,-8 0-7 16,-9 0-3-16,1 0 1 0,-7 3 0 15,2 4-1-15,-6-2-2 16,3 3-7-16,-7 1-5 0,-7 4-7 0,3 1-13 16,-6 1 4-16,6-1 21 0,6-2 16 15,4 0 3-15,4-1 3 0,7 1 1 16,1-1 4-16,5-2 9 0,2-1-1 15,0-3 0-15,2-1 0 0,4 0-1 16,0 1 1-16,0-1-1 0,0 2 2 16,2 1-3-16,2-2-2 0,2 0-3 0,-4 1-2 15,0-2-1-15,4 1 2 0,1-1-1 16,3 1-2-16,-2 1-1 15,5 2-3-15,-1 1 0 0,-2 1 1 16,3 3 0-16,-1 3-1 0,1 0 0 0,1 4 0 16,-4-2 1-16,3-1 0 0,-5-2-2 15,-2-4-2-15,-2 1 2 0,-4-5-2 16,2 1 1-16,-2 0 1 0,0-3 2 15,0 1 1-15,-2-1-1 0,-4 0 2 16,-4-1 1-16,0-4 6 0,-5 0 2 0,1 0 1 16,-1 0-2-16,-4 0 1 0,1 0-4 15,1 0 0-15,-1-4 1 0,-3-1-5 16,5 0 0-16,-3-2-2 15,2 4 0-15,7 2-3 0,0 0 0 0,6 1-2 16,4 0-9-16,0 6-14 0,0 5-16 16,0 2-14-16,6-2-31 0,0-2-87 15</inkml:trace>
  <inkml:trace contextRef="#ctx0" brushRef="#br0" timeOffset="-173865.11">1767 11110 514 0,'0'-5'63'16,"0"3"-31"-16,-2 2 28 0,-4-1-19 15,0 0-20-15,2 1-10 0,0-2-8 0,2 2 0 16,2 0-2-16,-2 0-7 0,2 0-27 15,0 2-29-15,0 0-51 0,-5 3-135 16</inkml:trace>
  <inkml:trace contextRef="#ctx0" brushRef="#br0" timeOffset="136085.61">24855 6848 198 0,'2'-5'72'0,"0"1"-43"15,-2 1 22-15,0 1 7 0,0 0-13 16,0 1-11-16,-2-2-11 0,-4 1-1 15,2 2-3-15,-4 0-4 0,-3 0-9 16,-1 3 2-16,-3 7 1 0,-1 6-2 0,-5 7 5 16,-2 5-3-16,-6 10 2 0,-4 9-2 15,0 6 2-15,-4 8 2 16,-2 7 0-16,2 5-1 0,4 9-1 15,2 3 5-15,6 2-5 0,6-3 0 0,7-8-4 16,10-8-3-16,2-6-1 0,6-6-2 16,6-3-1-16,7-7-2 0,4-6 3 15,1-7-2-15,1-5 3 0,2-5-3 16,-4-4 1-16,0-5 1 0,-1-2-9 15,-1-6-3-15,4-3-2 0,-5-3-9 0,3 0-9 16,2 0-13-16,-6-5-7 0,-3 3-36 16,-1-1-87-16,-5-1-113 0</inkml:trace>
  <inkml:trace contextRef="#ctx0" brushRef="#br0" timeOffset="137062.67">25188 7456 99 0,'2'-2'168'0,"-2"-1"-116"0,0 3-5 0,0-1 13 15,2 1-15-15,0 0-10 16,-2 0-9-16,2 0-5 0,0 0-2 16,2 1 1-16,0 7 5 0,3 3-4 15,-3 3-2-15,0 2-1 0,-4 2 3 0,2 3-7 16,-2 0 3-16,0 0-2 0,0 1-3 15,0 0-3-15,0-1 0 0,0-2-3 16,-2-2 0-16,-2-1-3 0,2-3-3 16,0-1 2-16,2-2 1 0,-2-2-3 15,2-2 0-15,-2-2-2 0,2-2-2 0,0 0-10 16,0-2-12-16,0 0-8 0,0 0-4 15,0 0-8-15,4-6-3 16,0-7-20-16,4-2-65 0,-4-3-93 16,0 0 98-16,3-2 109 0</inkml:trace>
  <inkml:trace contextRef="#ctx0" brushRef="#br0" timeOffset="137354.69">25428 7435 15 0,'8'-7'154'0,"0"0"10"16,-2 6-92-16,-4 1-11 0,5 0-11 15,-5 1-20-15,0 11 1 0,0 3-6 16,-2 2-6-16,0 1-7 0,2-3-6 15,2-4-2-15,2-3-1 0,0-1-3 16,1-3 0-16,1 0 2 0,2-3-2 0,1-1 1 16,1-1 0-16,5-9 0 0,-5-4 0 15,2 2 0-15,3 0-5 0,-9 4 4 16,0 3-1-16,-1 0 0 0,-5 3-1 15,4 2 1-15,-4 0 2 0,2 0-3 16,-4 8 0-16,6 8 4 0,-6 2 0 0,2 2-1 16,0 0-2-16,3 0 2 0,-1-2 0 15,2-1-1-15,0-4-2 0,2-2 0 16,3-3-19-16,3-3-17 15,5-5-20-15,-3 0-53 0,5-11-166 0,2-9 139 16</inkml:trace>
  <inkml:trace contextRef="#ctx0" brushRef="#br0" timeOffset="138143.73">26635 7211 107 0,'4'-1'190'0,"-2"-2"-117"0,0 3-63 16,-2 0 26-16,4 8 7 15,-2 8-7-15,2 7-10 0,1 6-2 16,-5 7 13-16,0 0-24 0,0 1-2 0,0 0 4 15,0-1-1-15,0-2-2 0,0-1 1 16,0-5-1-16,0-8-5 0,0-5-4 16,0-6 1-16,0-5 1 0,2-2-3 15,-2-2-2-15,0 0 4 0,2 0 3 16,-2-11 1-16,2-8-5 0,0-7-1 0,0-6 2 15,2-1-3-15,-2-2 6 0,4-6 2 16,-2-4-1-16,3-5-6 0,-5-4 0 16,2 1-2-16,2 1 3 15,4 8-3-15,1 5 0 0,3 10 0 0,1 6 0 16,1 5-1-16,1 6-1 0,1 5 2 15,-1 6-1-15,-5 1 2 0,1 2-3 16,-3 12 0-16,0 5 0 0,-1 2-6 16,-3 5 2-16,0 3-2 0,-4 1 6 15,-2 2-1-15,0-2 1 0,-2 0 2 0,-4-1 0 16,-7-2 0-16,1-1 0 0,0-3 1 15,-5-1 0-15,3-1-1 0,1-4 0 16,3-2 1-16,6-7-1 0,0-1-1 16,4-3 1-16,0 1-1 0,0 1 1 15,0 0-2-15,6-3 0 0,2-1 2 16,0 0-1-16,7-2 0 0,-3 0-5 15,3 0 2-15,3 0 1 0,-1 0 0 16,-3 0-3-16,-1 0 3 0,-5 0 4 16,0 0-3-16,-4 0 1 0,-2 3 2 15,1 1-1-15,-3 0 0 0,0 2 2 0,0 1 3 16,0 4 3-16,0 1 3 0,-5 2-5 15,-5 5 2-15,2-3 3 0,-3 1 1 16,3-1-7-16,0-2 3 0,0-1-1 16,1 3-3-16,3-3-1 0,0-4-3 15,0-2 1-15,0 0 0 0,2-3-3 16,0-1-5-16,2 0-15 0,0-3-15 15,2 0-11-15,4 0-28 0,2-11-85 16,1-8-209-16,-1-6 327 0</inkml:trace>
  <inkml:trace contextRef="#ctx0" brushRef="#br0" timeOffset="138410.75">27317 7319 468 0,'2'2'66'16,"2"-1"-63"-16,-2 3 37 0,0 3-1 15,0 3 0-15,-2 2-5 0,0 4-5 16,0 1-6-16,0 2-9 0,-4 1-2 0,0 5-3 16,2 1-6-16,0-2 2 0,2-2 11 15,0-6-13-15,0-1-2 0,0-2-1 16,0-3-1-16,0-2-3 0,2-3-9 15,2-3-11-15,2-2-8 0,1 0 4 16,1 0-3-16,2-10-7 0,-2-4-6 0,1-4-3 16,-1-3-29-16,2-3-40 15,-3-4-36-15,-5-1 9 0,4-4 98 16</inkml:trace>
  <inkml:trace contextRef="#ctx0" brushRef="#br0" timeOffset="138742.77">27544 6726 83 0,'2'-1'54'0,"1"1"136"0,-3 0-162 16,0 0-2-16,0 0 15 0,0 0 13 16,0 0-10-16,0 3-21 15,0 9-7-15,-5 5 1 0,1 3 3 16,-2 1-6-16,2 3-2 0,0 2 0 0,-2 5 3 15,1 0-4-15,1 3-4 0,2-1-2 16,-4 1 2-16,4-1-1 0,0 2 2 16,-2 2-4-16,2 1 2 0,0 1 2 15,2 0 1-15,0-3-5 0,0-1 2 16,0-2-1-16,0-2-4 0,0-2-2 15,0 1 4-15,0-6-2 0,0-1-1 0,4-8-1 16,-2-7-2-16,-2-4-4 0,4-3-8 16,-4-1-3-16,0 0-8 15,4 0-6-15,-2-6-7 0,0-8-17 16,0-3-47-16,-2-4-77 0,0-3-27 0,0-1 159 15</inkml:trace>
  <inkml:trace contextRef="#ctx0" brushRef="#br0" timeOffset="139191.79">27549 7272 90 0,'2'0'153'0,"4"0"15"16,-2 0-134-16,0 0 32 0,2 0-25 0,0 0-3 15,3 0-1-15,1 0-11 0,5 5-6 16,-3 1-7-16,2 1 0 0,3 0-6 16,-5-2-3-16,9 2-3 15,2-1-2-15,6 0 1 0,4-2 1 0,4-3-21 16,2-1-6-16,1 0-2 0,3 0-6 15,-2-10-7-15,3-1-2 0,-7-3 1 16,-4-2-13-16,-2 0 14 0,-10 0 28 16,-9 2 13-16,-6 1 12 0,-6 1 22 15,0 1 26-15,0 0-15 0,0 2-11 0,-8 2-3 16,-2 0 1-16,-5 3-5 0,5 3-3 15,0 0 2-15,3 1-9 0,3 0-5 16,0 0-2-16,4 7-3 0,0 7-5 16,0 2 0-16,6 4-3 0,3-1 2 15,5 2-1-15,0 1-1 0,1-1-1 16,-1 3-3-16,1 2-1 0,3 0 3 15,3 1 0-15,0-2 3 0,-5 1-1 16,-1-2 1-16,-7 0 2 0,-6-3-2 16,0-2-1-16,-2-1 2 0,-2-3 1 0,-6-2 0 15,-2-1 6-15,-7-3 2 0,-2 0 0 16,1 0 1-16,-7-2-2 0,-2-1-4 15,2 0-3-15,-2-1-1 0,5 0 1 16,1-4-2-16,-2 3-2 0,9-4-8 16,-1 0-13-16,1 0-13 0,-1-1-15 15,-1-10-19-15,-5-2-101 0,-2-6-178 16</inkml:trace>
  <inkml:trace contextRef="#ctx0" brushRef="#br0" timeOffset="139687.81">27451 7049 384 0,'0'0'204'0,"0"0"-156"0,0 0 1 16,0 0-10-16,0-1-2 0,0-2-16 16,0 3-9-16,0 0-5 15,0-1-8-15,0 1 1 0,0 0-5 16,0 0-16-16,0 0-24 0,7 0-6 0,1 0-22 15,-4 0-81-15,-2 0-241 0</inkml:trace>
  <inkml:trace contextRef="#ctx0" brushRef="#br0" timeOffset="140590.87">28816 6539 72 0,'0'2'65'0,"2"1"163"0,0 3-172 16,-2 4-9-16,0 2 14 0,0 3-11 15,0 3-13-15,0 1-5 0,-2 0-2 0,2 4-6 16,0 2 0-16,0-1 9 0,0 3-7 16,0-2-10-16,0-1-7 0,0 0 4 15,2 0-4-15,-2-3-4 0,4 0-5 16,-2-3 2-16,-2-1 0 0,2-2-2 15,0-1-2-15,2 2-4 0,-4-3-10 0,4 0-8 16,1 1-14-16,1-1-6 0,0 0-2 16,0 0-8-16,0-4-50 15,1 0-121-15,-5-1-10 0</inkml:trace>
  <inkml:trace contextRef="#ctx0" brushRef="#br0" timeOffset="140798.87">28933 7433 268 0,'-4'7'283'16,"0"-4"-238"-16,4-3 0 0,0 1-2 16,0 0 8-16,0-1-6 15,0 0-20-15,0 0-11 0,0 0-7 16,0 0-3-16,0 0-4 0,0 0 0 0,4-1-11 15,0-3-20-15,1-3-14 0,5 0-17 16,0-7-20-16,-4 2-111 0,3-5-168 16</inkml:trace>
  <inkml:trace contextRef="#ctx0" brushRef="#br0" timeOffset="141327.91">29436 6167 23 0,'-11'-2'274'0,"3"1"-224"0,2 1 4 16,4 0-7-16,0 0-7 0,-2 0-6 0,2 7-6 15,2 6-8-15,0 7 0 0,0 5-7 16,10 7-5-16,4 9-2 0,3 9-2 15,4 8 0-15,6 8 19 0,4 7-18 16,0 3-1-16,4 4-1 0,-2 2 1 16,-2 0-1-16,-4 1-3 0,0-1 2 15,-3 0 1-15,-3-1-1 0,-7-4-3 16,-7-3 0-16,-7-6 3 0,0-5-2 15,-11-6 1-15,-7-9 2 0,-5-4-1 16,-4-5 0-16,-4-4 2 0,2-4 3 16,0-4-1-16,4-3 1 0,5-5-2 0,9-8-5 15,5-3 0-15,4-3-1 0,2-3-6 16,0 0-10-16,0-2-15 0,0 0-34 15,4-10-76-15,0-5-250 0</inkml:trace>
  <inkml:trace contextRef="#ctx0" brushRef="#br0" timeOffset="142344.96">25178 7237 340 0,'0'0'105'16,"0"0"-61"-16,0 0 12 0,0 0-11 16,0 0-25-16,0 0-3 0,-3 0-6 15,3 0-6-15,0 0-2 0,0 0-4 16,0 0-3-16,0 0-7 0,0 0-11 15,0 0-35-15,0 0-55 0,-2 0-160 16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22T09:36:09.97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4192 614 0 0,'0'0'126'16,"0"0"-58"-16,0 0-36 0,0 0 20 15,0 0-18-15,0-4-16 0,2 1 1 16,0 0 5-16,4-2-3 0,-3 0-2 15,-1 2-2-15,2-3 0 0,-4 1 4 16,2-1-2-16,0 0-2 0,-2-1 5 16,0 2-4-16,0-1 2 0,0 3-7 15,0-2-6-15,-8 1 3 0,1 1-7 16,-7 1 1-16,-3 2-4 0,-1 0 2 15,-5 0-2-15,-2 8 0 0,0 1 0 0,-1 5 1 16,-3-2-1-16,6 4 0 0,0-1 0 16,2 1 1-16,5 0 0 0,1-1-1 15,7-2 0-15,2 0 1 0,4 0-1 16,2 1-1-16,0 2-1 0,8 2 2 15,3 0 1-15,5 2 0 0,1 2-2 16,1-2 3-16,1 1-2 0,1 2 0 16,1 1 0-16,-4 0 1 0,1 2-1 15,-5-3 1-15,-1 2-2 0,-4 1 3 16,1-1-3-16,-7 0 1 0,0-4 1 0,-2-1 0 15,0-2 1-15,0-3-2 0,-6-1 1 16,-3 1 1-16,-1-3 0 0,-2-1-1 16,1-1 1-16,-3-1 0 0,3-4-2 15,1 0 1-15,-2-4 2 0,1 0-2 16,-1-1 2-16,-3 0-3 0,5 0 0 15,2 0 2-15,0-7 0 0,-1 0-3 16,5-5 1-16,0-4 0 0,2-4-1 16,2-7-2-16,0-4 1 0,0-1 2 15,6-1-1-15,7 1-4 0,-1 1 6 0,2 0-1 16,3 3-1-16,4 1-1 0,1-2 0 15,3 2 1-15,0 0 0 0,2 1-2 16,0 2 1-16,2-1 3 0,-2 3-3 16,-1-1 1-16,-1 2 2 0,-2 0-2 15,-4 3 1-15,-5 1 1 0,-4 1-2 0,-1 0 3 16,-5 3-1-16,0 1-1 15,-4-2 1-15,0 3 1 0,0-2 0 16,-2 2 0-16,-6 2 0 0,-3 0-2 16,1 3 1-16,0 1-1 0,-1 3-1 0,-1 2 2 15,-1 0 0-15,3 0-5 0,-4 6-7 16,3 7-14-16,3 2-20 0,2 5-14 15,4-2-34-15,0-1-112 0</inkml:trace>
  <inkml:trace contextRef="#ctx0" brushRef="#br0" timeOffset="1256.07">4645 750 2 0,'2'0'8'16,"-2"0"30"-16,0 0 75 0,0 0-82 15,0 0 17-15,0 0-9 0,0 0-9 0,0-3 2 16,-2 1-5-16,0-2-1 0,0 2-2 15,2-1 0-15,0 0-1 0,-2 0-1 16,-5-1-2-16,3 1-7 0,-2 2 3 16,0 0-8-16,-4-1 1 0,-1 2-1 15,-3 0 0-15,1 0-5 0,-3 0 0 0,-3 5 0 16,1 5 2-16,-1 1 0 15,-2 5-3-15,3 2 4 0,-1 5-5 16,3 2 2-16,3 2 0 0,5 3-3 16,2-1 1-16,6 2-2 0,0-4 1 0,6-3-1 15,10-2 2-15,1-5-2 0,8-4 0 16,2-4 1-16,2-5 2 0,4-4-2 15,2 0 0-15,2-9 1 0,-4-5 1 16,-2-3-1-16,-2-4 0 0,-2-1-1 16,0-4 1-16,-7 0 1 0,-1-1 0 0,-4-1 3 15,-7 4 5-15,0-1 5 0,-6 2-6 16,-2-1 3-16,0 1-4 15,0 2-7-15,-4-2 2 0,-6 3-1 16,-1 1 0-16,1 5-1 0,2 4 0 0,-5 3-1 16,1 5 0-16,4-1-1 0,-3 3-1 15,3 0-2-15,0 6-2 0,2 6-9 16,1 2-11-16,-1 0 0 0,4 3-15 15,2-2-15-15,0-1-18 0,0-3-57 16,-2-4-78-16</inkml:trace>
  <inkml:trace contextRef="#ctx0" brushRef="#br0" timeOffset="1848.1">5302 595 49 0,'-12'-3'6'0,"-3"-1"165"16,-3-1-121-16,-3 4 10 0,-4 0-12 15,0 1-16-15,3 0-2 0,-1 0-6 16,4 2-1-16,1 8 0 15,1 1-7-15,5 1-4 0,-1 3-5 0,7 4 0 16,4 0-6-16,2 2 1 0,0 0-2 16,8-1 0-16,5 0 0 0,3 2 1 15,7-2 0-15,0 1-1 0,0 0 0 16,1 0 2-16,-3 2-2 0,0-2-1 15,-7 0 2-15,3-2-1 0,-5 1 0 0,3-3 0 16,-7 0 1-16,-4-3 1 0,-4-1 0 16,0-1 0-16,0-1-3 0,-4-2 4 15,-4 0 0-15,-3-1 0 0,-1 1 0 16,-1 0-1-16,1-3 0 0,0-1-1 15,-3-1 1-15,3-3 2 0,-1-1-3 16,3 0 0-16,-4 0-1 0,3-5 4 16,3-4-1-16,0-1-3 0,-3-1 2 15,5 0 0-15,2-3-2 0,4-2 0 16,0-4-1-16,4-3-1 0,11-1 0 0,3-5-2 15,1-1 3-15,6-6 0 0,-1 3-1 16,3 2-5-16,-2-2 3 0,-2 2 0 16,0 0 2-16,-1 1 1 0,-1 3 0 15,-2 1 3-15,-5 3-3 0,-4 4 0 16,-3 4 2-16,-3 3 0 0,-4 5 1 15,0 1 0-15,0 4 0 0,-4 2 0 16,-5 0-3-16,-3 0-3 0,-5 12 0 16,1 4 0-16,-5 2-17 0,7 3-14 15,-1 0-13-15,5-2-19 0,2-5-67 0,-3 0-88 16</inkml:trace>
  <inkml:trace contextRef="#ctx0" brushRef="#br0" timeOffset="2365.13">5742 579 20 0,'3'-1'94'0,"-1"-3"52"15,-2 2-105-15,0 1 21 0,0 0-14 16,0 1-16-16,0 0-8 0,-5 0-3 16,-1 0-10-16,-2 11-3 0,-2 5-2 0,-1 4-1 15,-3 5 5-15,1 4 0 0,-1 2 0 16,-5 7 0-16,1 1-3 0,-1 0 9 15,5 0-2-15,5-3-13 0,5 0 2 16,2-3-2-16,2-2 0 0,4-6-1 16,7-3-1-16,5-5 2 0,1-5-1 0,1-6 0 15,1-1 0-15,2-5 1 0,-1 0 2 16,5-9-1-16,-2-4 1 15,-2-3-1-15,-1-2 1 0,-1 0-2 16,-5-2 5-16,1 3 8 0,-5-1-3 0,-6 1-5 16,-2 0 6-16,-2 0-1 0,0 5-1 15,-8 1 1-15,-4 3-10 0,-5 4 2 16,-4 3-3-16,1 1-2 0,-7 0 0 15,-2 12-7-15,2 4-7 0,2 4-10 16,7 3-4-16,1 2-9 0,9-1-43 0,-5 0-87 16</inkml:trace>
  <inkml:trace contextRef="#ctx0" brushRef="#br0" timeOffset="3845.21">4045 1803 17 0,'2'-2'-1'0,"-2"-2"183"0,0-4-113 16,0 3-23-16,0-2 7 0,0 1-17 15,-2 1-7-15,-6 0-7 0,0 1-3 16,-3 1-5-16,-1 2-1 0,2 1-4 15,-5 0 2-15,1 0-4 0,-3 1 2 16,3 6 2-16,-3 1-2 0,9 1 3 0,-2 1-2 16,1 0-3-16,1 0-6 0,6 2 1 15,2 2-1-15,0 1-3 0,2 4 1 16,6 0 2-16,9 1 0 15,-1 1-2-15,3 3 2 0,4 1-2 0,0 3 3 16,1 2-3-16,1-2-1 0,-2 1 12 16,-2-3-13-16,-5-1 0 0,-1-1 1 15,-5 0 2-15,-6 0-3 0,-4-2-1 16,0-3-1-16,0-1 2 0,-4-3 3 15,-4-1-3-15,-5-1 1 0,1-3 4 0,-3 0 0 16,1-4-1-16,-1-3-1 0,-1-1-1 16,-1-2 4-16,-1 0-3 0,3 0 1 15,1 0 0-15,-1-7 0 0,3-2 0 16,0-3-1-16,7-1 2 0,1-5-2 15,4 2-1-15,0-5-2 0,2-3 0 16,13-1 0-16,8-4 1 0,-1 2-1 16,5 0 2-16,0 0-1 0,4-2-1 15,2 1-6-15,-2-1 3 0,-2 1-9 16,2 2 14-16,-4 0 1 0,-4 0 0 0,-1 1 1 15,-3 1-1-15,-7 1 1 0,-1 1 3 16,-9 2 4-16,-2 0-2 0,0 1 2 16,-6 1-1-16,-5 3-1 0,-3 0-3 15,-3 2-4-15,1 5 3 0,-1 2-2 16,-1 3-1-16,1 3 0 0,3 0 1 15,1 11-10-15,9 4-11 0,0 1-6 16,4 5-17-16,0 0-18 0,0-1-69 16,4 1-89-16</inkml:trace>
  <inkml:trace contextRef="#ctx0" brushRef="#br0" timeOffset="4237.24">4583 1902 4 0,'-11'-4'223'16,"-3"-1"-165"-16,2 5-8 0,-5 0 11 15,5 0-25-15,-1 3-10 0,1 7-3 0,-1 4 0 16,7 5-10-16,0 5-8 0,0 3-1 15,6 0-2-15,0 2-2 0,0-2 8 16,8-3-11-16,5-1 2 0,3-5 1 16,3-4-3-16,1-6 0 0,7-4-5 15,-2-4 5-15,2 0 1 0,-2 0 2 0,-5-9 0 16,3-4 2-16,-4-2-1 15,-7-4 3-15,-2-3 8 0,-5 0 4 16,-3-1 2-16,-2 0 0 0,0 2-12 16,-4 0 13-16,-7 2-8 0,-3 1-4 0,1 0-1 15,-3 3-4-15,-5-2 0 0,0 3-3 16,1 2 3-16,1 4-3 0,5 3-4 15,5 4-5-15,5 1-11 0,4 8-23 16,0 9-10-16,0 4-16 0,0-1-90 16,0-3-113-16</inkml:trace>
  <inkml:trace contextRef="#ctx0" brushRef="#br0" timeOffset="4989.28">5040 1848 14 0,'0'-2'7'16,"-2"-2"154"-16,2 1-90 0,0 0-12 15,0 1-3-15,0-1-23 0,2-2-12 0,6 1-1 16,4-2 6-16,3 3-8 0,1 1-4 16,3 1 1-16,2 1 0 0,-1 0-2 15,3 0-1-15,4 0-1 0,-2 5 0 16,-1 4 0-16,-1 1-1 0,-4 1-3 15,-7 3 0-15,-4 1-3 0,-5 3 0 16,-3 1 0-16,-3 3 4 0,-11 3-3 16,-3 0 1-16,-3 3-2 0,-5-3-4 15,2 0 13-15,-2-2-19 0,3-3 6 16,1-3 0-16,5-3 0 0,-1-2-1 0,3-3-1 15,3-1-1-15,-1-5 0 0,6-1-4 16,-1-1 1-16,5-1 2 0,2 1 1 16,0-1-2-16,0 0 0 0,0 0-2 15,7 0-6-15,5-4 1 0,0-2 10 16,3 3-1-16,3 0 2 0,-1 1 0 15,-1 0 0-15,3 0 3 0,-2-1-2 16,7 1 2-16,-3-2 1 0,6-1 0 16,-2 0 0-16,-3 0-2 0,-1 2 0 15,-4 1 1-15,-1 0-6 0,1 0-14 0,-3 2-19 16,3-5-15-16,1 0-41 0,-3-4-53 15,-3-5-73-15</inkml:trace>
  <inkml:trace contextRef="#ctx0" brushRef="#br0" timeOffset="5489.31">5685 1836 88 0,'0'-10'-11'0,"0"-2"234"16,-5-1-188-16,-7 3 16 0,-4 1-12 0,-1 4-9 15,-6 0 4-15,-2 1-9 0,-1 4-3 16,1 0-6-16,0 0 4 0,8 2-3 15,1 6-2-15,3 2-3 0,3 3-7 16,6 1-3-16,4 3-3 0,0 1 1 16,4 4 0-16,9 0-1 0,3-1 1 0,3 3 0 15,1-1 1-15,1 1-2 16,-2 1 1-16,1-1-2 0,-3 0 10 15,-1-1-14-15,-1-4 1 0,-7-1 5 16,0-3 0-16,-6-3-1 0,1 0 1 0,-3-1 0 16,0-1 1-16,0 0-1 0,-9-2 1 15,-1 0 0-15,0-2 0 0,1-1-1 16,1-1 1-16,-4 1 1 0,5-3-1 15,-1-1-1-15,6-1-1 0,0 0 4 16,-2 0-1-16,4-3-2 0,0-6 0 16,0-3 0-16,0-2-3 0,8-4 0 0,7-2 4 15,-3-3-1-15,5-4 0 16,-1-5-1-16,1-7 0 0,-3-4 3 15,5-3-14-15,-5 1 18 0,1 7-5 16,-3 4 0-16,-2 5 0 0,-3 5-1 0,-3 4 2 16,-4 2-1-16,0 5 4 0,0 2-1 15,0 5-1-15,-9 2 4 0,3 4-5 16,0 0-4-16,-2 0-3 0,0 14 2 15,-1 1 0-15,3 4-6 0,0 2-11 16,6 1-9-16,0 0-23 0,0-1-16 0,0-4-27 16,0-5-138-16</inkml:trace>
  <inkml:trace contextRef="#ctx0" brushRef="#br0" timeOffset="5902.33">6098 1729 59 0,'2'-2'181'0,"-2"-4"-72"0,0 3-69 15,-2 0 12-15,-2 1-12 16,-4 2-11-16,-3 0-6 0,-1 0-8 0,-1 13-4 15,-1 5-1-15,0 7-6 0,-3 7 0 16,0 1 1-16,3 5 3 0,-3 5 0 16,3 1-2-16,4 3-1 0,6-2 0 15,1-2 5-15,3-5-11 0,0-4 0 16,11-7 1-16,5-2 1 0,5-3-4 0,2-8 5 15,6-1-3-15,2-7 4 0,4-6 0 16,2 0-2-16,-2-4 4 0,-4-10-2 16,-8-1-1-16,0-2 1 0,-13-2 2 15,-2 0-3-15,-6 1 3 0,-2-1-3 16,0 2 3-16,-10-2-3 0,-2 1 0 15,-3 2 0-15,-6 0-2 0,-1 5 1 16,-3 4-4-16,-2 4-3 0,0 3-12 16,-2 3-9-16,0 15-9 0,9 4-13 15,-1 5-14-15,6-2-49 0,1 0-127 0</inkml:trace>
  <inkml:trace contextRef="#ctx0" brushRef="#br0" timeOffset="6964.39">3985 2751 8 0,'7'0'27'15,"-3"0"-25"-15,0 0 2 0,-2-1 187 16,-2-3-149-16,0-1 5 0,0 2 9 15,0 0-17-15,0 0 0 0,-2-3-14 0,-4 2 2 16,-3 0-6-16,1 4-4 0,-4 0-3 16,-1 0-5-16,-3 0-3 0,-1 9 3 15,-1 3-6-15,1 0 3 16,1 1 0-16,7 2-5 0,-1 0-1 15,8 4-2-15,2 1 1 0,0 3 2 0,10 0 0 16,7-2-4-16,1 0 2 0,3-1 4 16,0-1-3-16,-1 0-1 0,3 1 2 15,-4 0 0-15,3-1-2 0,-1-1-1 16,-6-3 2-16,1 1 2 0,-3-1-2 15,-9-1 0-15,2-2 1 0,-4-2-2 0,-2-1 3 16,0 1 0-16,-4-1 2 0,-7 0 1 16,-1-1 0-16,0-2-2 15,-3-3 1-15,3 0-3 0,-3-3 3 16,3 0-3-16,-3 0 2 0,5-4 1 0,2-3-3 15,0-4 0-15,-1-2 1 0,5-4-1 16,2 0-2-16,2-5 0 0,0 0-1 16,2-2 1-16,13-1-3 0,-1 1 1 15,1 0 2-15,1 2-2 0,1 1 1 16,-3 2 2-16,3 0 1 0,-3 1-1 0,-1 1-1 15,-1 1 1-15,-6 1 1 0,2 0-2 16,-1 0 1-16,-5 3 1 16,2 0 3-16,-4 1-3 0,0 1-1 15,0 0 2-15,0 3-1 0,-6-2 0 0,2 1-1 16,-1 4-1-16,3 1 0 0,-2 3-5 15,2 0-8-15,2 0-12 0,0 6-21 16,0 7-2-16,0 5-18 0,0-2-57 16,2-2-82-16</inkml:trace>
  <inkml:trace contextRef="#ctx0" brushRef="#br0" timeOffset="7329.41">4572 2847 60 0,'-4'-4'238'0,"-6"0"-203"16,0-3 19-16,-9 2-11 0,7 2-11 16,-7 3-2-16,-2 0-9 0,1 3-5 0,-3 7-4 15,2 3-4-15,5 3 2 0,1 1-2 16,7 2-6-16,2 2-1 0,6 2-1 15,0-3-1-15,4 2-2 0,8-3 2 16,5-3 1-16,2-1-1 16,3-3-2-16,1-3-3 0,0-3 2 0,2-5 0 15,-3-1 2-15,-1 0 2 0,0-1 1 16,-1-10 2-16,-5-1-1 0,1-5 0 15,-3 0 3-15,-3-2 3 0,-2 0-1 16,-4 1 4-16,-4 2-1 0,0-1-8 16,0 5 1-16,0-1-1 0,0 3 0 0,-6 1-2 15,-4 0-6-15,2 3-13 0,-1 2-8 16,3 3-10-16,2 1-13 0,4 0-67 15,0 3-120-15</inkml:trace>
  <inkml:trace contextRef="#ctx0" brushRef="#br0" timeOffset="8052.46">4982 2792 33 0,'-4'3'2'0,"-5"-2"1"0,3-1 144 16,-2 0-106-16,4 0 10 16,0 0 15-16,-1 0-28 0,5 0-6 15,0 0-2-15,0 0-5 0,0 0-13 16,0 0-4-16,0 0-5 0,5 0-1 0,7 3 11 15,0-1-4-15,3 1-4 0,1 1 3 16,1 0-4-16,-3 2 0 0,3-1 2 16,-5 0-2-16,1 0-1 0,-5 2-3 15,-2 0 2-15,-2 0 2 0,-4 3-2 16,0 1-1-16,0 0 4 0,0 1-1 0,-4-1 1 15,-2 1-6-15,0-3 3 0,0-1 0 16,2 1-2-16,-1-3-1 16,5 0 1-16,0 0 1 0,0-1-4 15,0-2 1-15,5 1 3 0,1-1-2 16,4 0 0-16,2-1-3 0,3-1 2 0,1 3 1 15,3-4-2-15,-2 2-4 0,-1 1 5 16,-1-1 0-16,-3 0-1 0,-4 3 4 16,-2-1-2-16,1 1 1 0,-7 0-1 15,0 2-1-15,0 2 2 0,0 1 3 16,-4 2-3-16,-1-1 1 0,-3 2 0 0,0 0 2 15,-2 0-2-15,-1 1-1 0,-1 2 2 16,-3-1 3-16,1 0-2 16,-3-1-1-16,3 1 0 0,-1-1 0 15,3-3 0-15,2-3-3 0,-1-2 1 0,5-2 1 16,4 0-2-16,0-2-8 0,2-2-9 15,-2 0-17-15,2 0-14 0,0 0-28 16,6-6-30-16,2-6-65 0</inkml:trace>
  <inkml:trace contextRef="#ctx0" brushRef="#br0" timeOffset="8549.48">5544 2784 76 0,'-8'-9'217'0,"-7"3"-196"15,-3-1 29-15,-3 5-15 0,-4 2-5 16,0 0 3-16,3 0-2 0,-1 2-11 16,0 8-2-16,5 3-4 0,1 1-7 0,5 3 2 15,3-1-5-15,3 5-4 0,2 2 0 16,4-1 1-16,0-2-2 0,12 1 0 15,1-1 1-15,3-1 1 0,5 1-3 16,0-2 4-16,-3 1-2 0,3-2-1 16,-7-3-2-16,3 1 0 0,-7-4 3 15,3 0 1-15,-7 0-2 0,0-1 2 16,-2 2-2-16,-2-1 4 0,-2-2-3 15,0 1 0-15,0 0 3 0,-6 0-2 16,-2-1 0-16,-2-4 1 0,1 0 1 0,-3-1-3 16,-1-3 2-16,5-1 0 0,0 0 0 15,2 0 1-15,2-1-1 0,-3-7-1 16,5-2-1-16,2-2 2 0,0-5-4 15,0-2 3-15,0-1-2 0,9-8 2 16,-1-2-3-16,2-7 2 0,5-5 0 16,-1-2 0-16,1 1-1 0,-3 2-1 15,-2 10 3-15,1 3 0 0,-3 6-2 16,0 7 0-16,-4 3 2 0,-2 7 0 15,0 1-1-15,-2 4 1 0,0 0 1 16,0 0-2-16,-6 10-6 0,-4 4 1 0,2 2 4 16,1 1-14-16,3-1-20 0,2 0-14 15,0 0-25-15,-2-1-77 0</inkml:trace>
  <inkml:trace contextRef="#ctx0" brushRef="#br0" timeOffset="8986.51">5866 2640 73 0,'-4'0'213'0,"0"0"-173"0,-2 2-11 16,0 3 13-16,-2 5-16 16,-1 3-4-16,-1 4-1 0,-2 3 0 15,-1 6-5-15,3 3 0 0,-1 3-3 16,-1 6 1-16,2 0-1 0,-3 1-6 0,5 1-1 15,0-1-1-15,4-2-5 0,4-1 2 16,0-2-1-16,0-4-1 0,8-3-1 16,8-4 2-16,1-7 0 0,8 0 0 15,2-7-1-15,6-3 1 0,4-5 3 16,-4-1-1-16,2-5 1 0,-2-12-2 0,-6 0-1 15,-6-4 3-15,-7 2-1 0,-1 0 3 16,-9-1-2-16,-4 2 1 16,0-3-3-16,-2 4 4 0,-13 1-1 15,1 1-3-15,-7 3-1 0,0 1-2 0,-1 5-1 16,-3 4 0-16,-2 2-8 0,2 1-13 15,2 12-17-15,5 4-8 0,8 3 7 16,1 2-33-16,1 0-162 0</inkml:trace>
  <inkml:trace contextRef="#ctx0" brushRef="#br0" timeOffset="10081.57">4056 3718 8 0,'0'-3'141'0,"0"-4"-37"0,-7 2-60 16,-3 1 14-16,2 2-25 0,-7 1-2 15,1 1-6-15,-1 0-2 0,-1 2-5 16,4 6 2-16,1-1-9 0,5 4-9 0,0 0 2 15,2 2-1-15,0 2-2 0,4 0-1 16,0 1 0-16,2 2 2 0,10 1-2 16,2 2-3-16,7 1 4 0,-2 5 1 15,8 0-2-15,-7 0 6 0,3-1-1 16,-2-5-3-16,-3 1-4 0,-1-3 3 15,-5-3 1-15,-3-1-1 0,-5-4 0 16,-4-1 1-16,0-3 0 0,-2 2 6 16,-9-3-3-16,-1 0 0 0,-3 2 0 15,-1-4-4-15,1-1 1 0,-1-1 0 16,-1-2-1-16,-1 0 3 0,3 0-4 0,1-2 1 15,3-5 0-15,3-2 1 0,2-2-2 16,6-2-1-16,0-2 1 0,0-2-2 16,6 0-2-16,7-2 2 0,5-1 1 15,1 2 0-15,1-2-1 0,3 0 0 16,-2-1 3-16,2 1-2 0,-3-2 2 0,1 3-2 15,-5 1 2-15,-1 2-1 16,-7 3 0-16,-2 1 1 0,-1 1-1 16,-3 1 3-16,-2 0 0 0,0 4 3 15,0-2-1-15,0 1-2 0,-5 2-3 0,-1 1 0 16,-2 1 0-16,2 3-2 0,-2 0-5 15,1 0-10-15,-1 12-14 0,4 3-11 16,2 3-19-16,0-3-50 0,0 2-99 16</inkml:trace>
  <inkml:trace contextRef="#ctx0" brushRef="#br0" timeOffset="10438.59">4492 3866 28 0,'0'-8'175'0,"-6"-1"-51"15,-7 0-81-15,1 4 11 0,-3 0-23 16,-1 2-6-16,1 3 5 0,-1 0-5 16,1 0-2-16,5 8-15 0,2 6-3 0,2 1-5 15,6 6 0-15,0 2 0 0,0 1 1 16,8 1-2-16,8-4 1 0,1-3-1 15,8-4 1-15,-7-4 0 16,7-2 0-16,-4-3-1 0,-1-3-2 0,3-2 2 16,0 0 1-16,0-6 2 0,-3-5-1 15,-1-3 1-15,0-1-1 0,-5-3 4 16,-6-1 2-16,1 1 7 0,-7-1-4 15,-2 1-1-15,0 4-2 0,0-1-3 16,-7 5 2-16,-3 0-5 0,-2 2 0 0,-5 2-1 16,3 0-12-16,1 3-5 0,3 2-6 15,4 1-3-15,4 2-30 0,2 13-32 16,0 2-36-16,-2 1-102 0</inkml:trace>
  <inkml:trace contextRef="#ctx0" brushRef="#br0" timeOffset="10897.62">5122 3760 21 0,'0'-1'16'0,"0"-3"215"0,0-1-192 16,0 1 14-16,0 2-1 0,-2 2-15 15,-4 0-6-15,0 0-5 0,0 2-13 0,-5 11-10 16,1 6 3-16,0 5-4 0,-7 3 0 16,7 4-2-16,-1 2 2 0,1-2 3 15,4-2-1-15,2-5-3 0,2-6 0 16,2-3 3-16,0-1-2 0,2-3-1 15,4-4 2-15,4 0 0 0,1-4-3 16,5-1 3-16,5-2 0 0,0 0 1 16,5-1-2-16,1-8-2 0,0 1 2 15,2-2-3-15,-2 0 2 0,0 0-2 16,0-2 1-16,-3 1 1 0,1 1-1 0,-4-1-1 15,2 1 1-15,-5-1 2 0,-3 1-3 16,-5 3 0-16,-2 4 0 0,-3 0-5 16,-3 2-14-16,-2 1-4 0,0 0-4 15,0 0-6-15,0 0-23 0,-5 0-49 16,-5 0-92-16</inkml:trace>
  <inkml:trace contextRef="#ctx0" brushRef="#br0" timeOffset="11167.63">5335 3756 71 0,'0'14'270'16,"0"0"-243"-16,0 6 24 0,-8 2 4 0,0 3-8 15,-5 1-10-15,3 0-9 16,2 1-4-16,1-4-12 0,3-2-4 16,-2-2-4-16,4-4-3 0,0-2 0 15,2 1-2-15,0-4 2 0,0-1-2 0,2-2-12 16,4-3-12-16,5 0-2 0,-1-4-4 15,4 0-18-15,3 0-9 0,0-1-33 16,-3-8-74-16</inkml:trace>
  <inkml:trace contextRef="#ctx0" brushRef="#br0" timeOffset="11670.66">5711 3745 97 0,'0'-8'79'0,"0"2"62"0,-2 0-120 16,-8 1 21-16,-2 1-19 0,-5 1 6 15,1 2 1-15,-7 1-6 0,2 0-4 16,-2 4-4-16,5 4-1 0,-1 3-3 16,5 0 1-16,1 2-5 0,5 3-1 0,4-1-5 15,4 3-3-15,0 1 1 0,0 2 1 16,8 0-2-16,5 0 0 0,-1 3 1 15,5-1 1-15,-1-1-3 16,1-2-4-16,-1-5 6 0,-3-1-5 0,1-2 2 16,-6-1 0-16,-1-1 3 0,-1 2 0 15,-4-1-1-15,-2 0 4 0,0 2 0 16,-4 1-2-16,-5-1-1 0,1-1 1 15,0-1 0-15,0-3 1 0,-3 0-2 16,3-2 1-16,-2-1-1 0,-1-2 2 0,1-2-1 16,2-1 0-16,-1 0 2 0,5-3-3 15,-4-6 1-15,6-2-1 0,2-3 1 16,0-3-1-16,6-2-2 0,7-3 0 15,1-5 2-15,3-4-1 0,3-5 0 16,-1-5 0-16,-1-2 1 0,-1-2-2 16,-5 5 3-16,-1 3-1 0,-1 6 0 15,-4 3 1-15,0 3-1 0,-1 6-2 16,-5 2 8-16,0 7 1 0,0 2-1 15,0 6 1-15,-2 2-5 0,-9 0-2 0,1 1-1 16,0 11-2-16,-3 4-1 0,5 2-2 16,2-1-15-16,-1 2-21 0,5-1-13 15,0-2-43-15,2-4-111 0</inkml:trace>
  <inkml:trace contextRef="#ctx0" brushRef="#br0" timeOffset="12101.69">5929 3582 64 0,'2'-1'136'16,"-2"-2"-12"-16,0 2-100 0,0 1 35 15,0 0-19-15,0 0-16 0,0 0-2 16,-7 9-11-16,-1 6-1 0,-2 6 2 16,-3 3-1-16,1 4 0 0,-5 4 2 15,5 2-4-15,-5 5 4 0,3 3-2 16,2 1-9-16,1 0 2 0,5-5-1 0,2-3-2 15,4-5-1-15,0-3 0 0,6-3 0 16,9-2 0-16,5-4 3 0,5-3-1 16,6-4-1-16,2-2 2 0,2-8-3 15,5-1 3-15,-3 0 1 0,6-7-3 16,1-9 1-16,-5-2-1 0,0-3 3 0,-10 1-3 15,-10-2 0-15,-5 4 3 16,-8 0 1-16,-6-1 0 0,0 1-1 16,-10-1-4-16,-9 1 5 0,-5 3-4 15,-5 5-1-15,-2 6 0 0,-4 4 0 0,-1 0-2 16,1 8-1-16,2 10-11 0,4 4 0 15,7 3-2-15,7 0-28 0,7-2-44 16,2-2-117-16</inkml:trace>
  <inkml:trace contextRef="#ctx0" brushRef="#br0" timeOffset="-191015.09">7797 1756 2 0,'0'0'21'0,"0"0"1"16,0 0-12-16,0-1 1 0,-2-1 7 0,2 1-3 15,-2-1-3-15,0 1 5 0,2 0-1 16,0-1 7-16,0 2-6 0,0-1 3 16,-2 0-1-16,2 1-1 0,-2-1-1 15,2 1-1-15,0 0-3 0,0 0-1 16,0 0-1-16,0 0-1 0,-2 0 3 0,2 0 4 15,-2 0-4-15,0 0-5 0,2 0-1 16,0 0 4-16,-2 0-4 0,2 0 5 16,0 0-4-16,0 0 6 0,0-1-2 15,0-1 8-15,0 1-3 0,-2 1-1 16,-1-2-2-16,1-1-5 0,2 2 4 0,0-3-1 15,0 3-4-15,-2-1 2 16,2 0-2-16,-2 0 0 0,0 0-1 16,0 0-1-16,2-1 2 0,-2 3-4 15,2 0 2-15,-4 0-5 0,4 0 3 0,0 0-1 16,0 0-2-16,0 0 0 0,0 0-1 15,0 0 1-15,0 0-2 0,-2 0-1 16,2 0-1-16,-2 3 1 0,2 8 3 16,0 3-1-16,0 1 1 0,0 1 0 15,-2 1-1-15,0 1 0 0,0 0 2 0,2 2-2 16,0 1 1-16,-2 0-1 0,-1 3 1 15,1 1 0-15,0 0 0 16,0-1-1-16,0-2 0 0,0-1 2 16,0 4-2-16,0-2 6 0,-2-1-2 0,2-5 1 15,0-5-6-15,0-3 0 0,0-1 1 16,2 0 2-16,-3-3-2 0,1 0-1 15,2-1 2-15,0 0-1 0,0 0-3 16,0-2-9-16,0 0-1 0,0 1-8 16,0-3-8-16,0 0-11 0,9 0 3 0,1-5-16 15,5-9-41-15,-5-6-71 16</inkml:trace>
  <inkml:trace contextRef="#ctx0" brushRef="#br0" timeOffset="-190588.07">8054 1697 9 0,'2'-3'81'0,"-2"-2"42"16,0 0-78-16,0 1 14 0,0 2-12 0,-2 1-10 15,-3 1-9-15,1 0-7 0,-6 4-5 16,-3 10-5-16,1 2 2 0,-2 4-1 15,-1 3 3-15,-1 1-1 16,-1 2-2-16,5 4-4 0,-3-2 2 0,3 3-2 16,1 2-5-16,3-1 0 0,2 1-2 15,6 0 0-15,0-2-1 0,0 1 7 16,6-3-9-16,5-7 0 0,3-2 2 15,5-5-2-15,1-1 2 0,3-5 0 16,2-3 2-16,2-4-2 0,0-2-1 0,-3 0 3 16,-1-1-1-16,-4-8 0 15,-7-2 1-15,1 1 2 0,-7-2 1 16,0 0-1-16,-4-1-3 0,-2-1 5 15,0-2-1-15,0-1 3 0,-2-1-5 0,-6-1 3 16,-3 4-2-16,1 2-4 0,-2 2-10 16,3 4 18-16,-3 2-4 0,6 5-4 15,-3 0-2-15,3 0-2 0,4 3-11 16,0 7-7-16,2 1-9 0,0 2-11 15,4-2-2-15,5-1-36 0,3-4-63 0,-4-3-74 16</inkml:trace>
  <inkml:trace contextRef="#ctx0" brushRef="#br0" timeOffset="-190096.04">8397 1693 59 0,'0'-7'-36'0,"0"2"257"0,0-1-163 0,0 3-5 15,0 3-7-15,0 0-17 0,0 0-18 16,0 13-5-16,0 8 9 0,-2 5-5 16,0 5-1-16,2 2-3 15,-3 4-1-15,1 2-4 0,-2 1 6 0,-4 2-2 16,4-1-3-16,2-5-1 0,0-4 14 15,2-8-15-15,-2-6 3 0,0-7-1 16,2-4 1-16,0-3-1 0,0-2-1 16,0-2 0-16,0 0 1 0,0 0 4 15,0 0-4-15,0 0 1 0,4-5 1 16,6-3-1-16,2-2-1 0,-1 1-3 0,3-1 1 15,-1 1 1-15,-1 1-1 0,0 2-2 16,5 1 0-16,-5 3 4 0,3 0-2 16,1 2-4-16,-1 0 3 15,-3 0 2-15,3 4-4 0,-5 4 0 0,-2 1 2 16,1 0-2-16,-5-1 2 0,-2-1-1 15,-2-1 1-15,0 1 3 0,0 0 0 16,-4-2-1-16,-5 2 3 0,1-2-3 16,-2 1 1-16,-1-1 1 0,-1 1 6 15,0-2 0-15,1 1-3 0,1-1-2 0,2-1-1 16,-1 0-2-16,3 1 0 0,0-2-2 15,4 0 0-15,0-1 1 0,2-1-17 16,0 0-23-16,0 1-16 0,0-1-20 16,4 0-64-16,4-7-103 0</inkml:trace>
  <inkml:trace contextRef="#ctx0" brushRef="#br0" timeOffset="-189875.03">8800 1920 36 0,'6'0'288'15,"-6"-1"-247"-15,0 1-5 0,0 0 5 16,0 9-13-16,-4 3 8 0,-4 3-19 16,-3 2 3-16,5 0-13 0,-4 3-4 15,6-1 1-15,-3 2-2 0,5-2 7 16,0-3-14-16,2-3 4 0,0-4-2 15,0-2-16-15,0-1-12 0,4-3 2 16,3-2-29-16,1-1-38 0,-4-2-63 0</inkml:trace>
  <inkml:trace contextRef="#ctx0" brushRef="#br0" timeOffset="-189519.01">9128 1506 37 0,'2'0'153'0,"-2"0"-45"0,3 0-100 16,-3 10 21-16,0 5 11 0,0 7-13 16,0 6-13-16,0 5 2 0,-5 6-6 15,-7 4 14-15,2 2-4 0,-1 3-10 16,-3-1 1-16,4-1-4 0,3-8-3 15,-1-5-4-15,6-11 1 0,2-5-1 0,0-8 0 16,0-4 1-16,0-1-3 0,8-3 4 16,-2-1-4-16,5 0 4 15,1 0 1-15,1-4-1 0,-5 1-1 16,2 1-1-16,-2 1 0 0,1 0-1 15,1-1 4-15,-2 0-3 0,3 0-2 0,-3 2 2 16,0-1 0-16,3 0 0 0,-1 1 0 16,0 0-3-16,-2 0-5 0,1 0-14 15,-3 0-11-15,-2 0-8 0,0-2-30 16,0-4-30-16,-4-1-49 0</inkml:trace>
  <inkml:trace contextRef="#ctx0" brushRef="#br0" timeOffset="-189279">8812 1616 355 0,'0'0'54'15,"0"2"-55"-15,0 1-3 0,0 3 6 0,2 1-4 16,0 2-25-16,4-9-61 0,-1 0-117 15</inkml:trace>
  <inkml:trace contextRef="#ctx0" brushRef="#br0" timeOffset="-182254.59">7892 578 42 0,'0'-5'88'0,"0"1"-61"15,0 0 29-15,0-1-5 0,0 1-22 16,0-2-4-16,0 3 0 0,0-1-3 0,0-1 2 16,0 2-8-16,0-1 1 0,0-1 0 15,-6 1-8-15,2 0 2 0,-4 1-3 16,-3 1-2-16,-1 2 1 15,0 0-4-15,-7 0 1 0,0 0-1 0,-1 6-1 16,-3 3-2-16,4-1 3 0,-1 3-6 16,3-2 6-16,3 1-3 0,1 1 0 15,5-2 0-15,2 1 0 0,6 1 0 16,0 0 0-16,0 2 0 0,4 0-2 15,8 2 1-15,3-3 1 0,3 0 1 16,3 1-1-16,-2 0 0 0,3 0 2 0,-3 2-5 16,0-1 3-16,-3 3 0 0,-1-1 0 15,-5-1 3-15,-2 0-3 0,-6-2 0 16,-2-2 0-16,0 1 2 0,0 0 1 15,-2 0-3-15,-6 0 3 0,-4 0-1 16,-1-2-1-16,1-1-1 0,-3 1 0 16,3-2 2-16,-1-3-2 0,3 1 0 15,-2-3 2-15,-1-1-1 0,5-2-1 16,0 0 0-16,-1 0 2 0,5 0-1 15,2-6-2-15,0-4 0 0,2-3-1 0,4-4-1 16,7-3 2-16,7-3-3 0,-1-2 1 16,6-3-1-16,-1 2 1 0,-1-2 2 15,0 0 0-15,1 3 0 0,-1-1 0 16,-2 3 0-16,-5-1 1 0,1 2 0 15,-7 3 0-15,-2 1 0 0,0 4 2 16,-4 3 1-16,-2 1 0 0,0 3-5 16,0 0 5-16,-2 1-2 0,-2 2-1 15,-2 3 0-15,-2 1-1 0,-1 0 0 16,1 0-22-16,4 6-16 0,2 4-20 0,0-2-48 15,0-2-83-15</inkml:trace>
  <inkml:trace contextRef="#ctx0" brushRef="#br0" timeOffset="-181902.57">8252 358 12 0,'2'0'-1'16,"-2"0"151"-16,0 0-98 0,0 0-37 15,0 7 38-15,0 4-4 0,-4 4-15 0,-4 4-9 16,-5 1-6-16,3 7-2 0,-3 3-8 15,-1 5-2-15,-7 4-2 16,3 3 21-16,-3 0-12 0,0 1-8 16,5-1-3-16,-3-2 2 0,7-1-2 0,-3-2 0 15,3-2-2-15,4-3-2 0,-1-4 3 16,3-4-1-16,4-3-2 0,2-3 0 15,0-4-11-15,0-5-2 0,0-4-5 16,0-4-12-16,0 0 2 0,0-1-14 16,4 0-17-16,5-4-21 0,1-10-60 15</inkml:trace>
  <inkml:trace contextRef="#ctx0" brushRef="#br0" timeOffset="-181553.55">8289 670 9 0,'0'4'13'16,"0"0"160"-16,-4 1-144 0,0 2 11 15,-4 2 6-15,1 3-12 0,3-1-13 16,-2 3 1-16,2 0-8 0,-2 0 0 15,0 2-2-15,1 0 0 0,-1-1-5 16,0 1-2-16,2 0-3 0,-2-2 3 0,2 2-3 16,-1 0 0-16,3-2-2 0,0 2 0 15,0-4 0-15,2-2 0 0,0-5-15 16,4-1-22-16,7-2-32 15,-3-2-56-15,0-2-83 0</inkml:trace>
  <inkml:trace contextRef="#ctx0" brushRef="#br0" timeOffset="-181210.53">8463 666 23 0,'0'-1'11'16,"0"0"191"-16,0 1-153 0,0 0 2 15,0 0-7-15,-4 0-20 0,0 0-13 16,-3 8 3-16,-1 3-1 0,2 5-7 15,-4 1-1-15,3 2 0 0,-1 0-1 16,0 0-3-16,2 1 0 0,4 1-1 16,-3-1 0-16,5 1 1 0,0-2-2 15,0-3-1-15,5-1-5 0,3-1-4 16,6-5 3-16,-1-1 6 0,-1-4 2 0,0-4-2 15,-1 0 0-15,3 0-1 0,-3-5 3 16,-3-5 0-16,0-2 2 0,-4 1-1 16,-2 0 0-16,-2-1 2 0,0 0 3 15,0 2-5-15,-6-1 4 0,-4 2-1 16,-1 1-3-16,1 0-2 0,-2 2 1 15,-1 2-1-15,1 2-5 0,2 2-11 0,3 0-15 16,3 3-28-16,2 5-55 16,0-1-75-16</inkml:trace>
  <inkml:trace contextRef="#ctx0" brushRef="#br0" timeOffset="-180581.5">8864 516 30 0,'2'2'19'0,"-2"2"134"15,2 4-117-15,-2 6 23 0,0 3-8 16,0 6-19-16,0 6-6 0,0 1-5 15,-2 3-3-15,-6 4 27 0,-5 1-29 16,3 1-8-16,-3-2 6 0,3-3-4 16,2-6-5-16,0-5-2 0,-1-6-1 15,7-7 1-15,-2-3 2 0,4-6-4 0,0-1 0 16,0 0 3-16,0 0 4 15,0 0 5-15,6-12-2 0,5-6-11 16,5-1 0-16,1-2 0 0,-3 2 0 0,3 0 1 16,-1 2 0-16,1 2-2 0,1 3 0 15,1 2 1-15,-2 5 0 0,-1 2-4 16,-3 1 3-16,3 2 0 0,-6 0-2 15,-1 4 2-15,-1 5-3 0,-4 1 2 16,-2 2 1-16,-2 3-1 0,0-1-1 16,0-1 2-16,-8 0 0 0,2-4 3 0,-3-1-2 15,-1 0-2-15,2 0 4 0,-3 0-2 16,1-1 0-16,0-1 1 15,-1-1-1-15,5-2-1 0,2 2 0 16,-2-4-17-16,6 0-13 0,0-1-14 0,0 0-36 16,0 0-62-16,0 0-88 0</inkml:trace>
  <inkml:trace contextRef="#ctx0" brushRef="#br0" timeOffset="-180364.49">9188 770 177 0,'0'0'108'15,"4"0"-69"-15,-1 0 19 0,-1 0-17 0,0 0-11 16,-2 9-2-16,0 0-5 0,2 4-9 16,-2 0-7-16,0 0-1 0,0 2-4 15,0 1-1-15,0 0 0 0,0-3 0 16,0-2-1-16,0-6-13 0,0 2-7 15,0-3-10-15,0-2-6 0,4-2-20 0,2 0-19 16,2-3-59-16</inkml:trace>
  <inkml:trace contextRef="#ctx0" brushRef="#br0" timeOffset="-180054.47">9459 445 159 0,'0'-3'125'0,"0"2"-88"0,0 1 5 0,0 0-20 15,0 13-9-15,-4 6 4 0,-2 5-11 16,0 5-1-16,-3 3 0 0,-1 2 14 16,2 0-11-16,-1 1-4 0,3-3 0 15,2-4-3-15,0-7 0 0,4-6-1 16,0-4 1-16,0-5 0 0,0 0-2 15,6-3 1-15,2-3 2 0,3 0 1 16,3 0 0-16,1 0-4 0,1 0 3 16,1-4-2-16,1 3 0 0,3-2-1 15,-2 2 2-15,-3 1-5 0,1-1 0 0,-1 0-2 16,-1 1-1-16,-1 0-7 0,-3 0-13 15,-1 0-4-15,-4 0-34 0,-4 0-33 16,-2 0-35-16</inkml:trace>
  <inkml:trace contextRef="#ctx0" brushRef="#br0" timeOffset="-179834.46">9269 509 9 0</inkml:trace>
  <inkml:trace contextRef="#ctx0" brushRef="#br0" timeOffset="-178898.4">9288 489 141 0,'-2'2'144'15,"2"-2"-114"-15,0 0-20 0,0 2-1 16,0 1-8-16,0 1 0 0,0 1-3 15,2-2-54-15,2-3-98 0</inkml:trace>
  <inkml:trace contextRef="#ctx0" brushRef="#br0" timeOffset="-173902.12">7640 2796 132 0,'0'0'37'0,"0"0"-6"15,0 0 10-15,0 0-13 16,-4 0-2-16,4-3 0 0,-2 1-2 15,2 0-6-15,0-1 7 0,-2 3-9 0,-2-2 1 16,4 0-6-16,-4 1 3 0,-1 0-1 16,3-2-3-16,-2 1 2 0,0 2-1 15,-4-1-2-15,2 1-3 0,-1 0-1 16,-1 0 3-16,4 0 1 0,0 0-4 15,2 0 3-15,0 0 0 0,2 0 0 0,-2 1-5 16,2-1 1-16,0 0 2 0,0 0-4 16,0 0-1-16,0 0 1 0,0 0-1 15,0 0-1-15,12 0 3 16,5 0 2-16,3-4 4 0,3 0-4 15,2-1 2-15,2 0 1 0,0-1 0 0,-5 3-1 16,-1 1-2-16,-7 2-3 0,-3 0 0 16,-5 0-1-16,-4 2-1 0,0 1-1 15,-2 3 4-15,0 2 0 0,-8 6 1 16,-7-2-2-16,-1 1 2 0,-1 0-3 15,1-2-1-15,-1 0-1 0,3-2 0 0,1 2 0 16,3-3-2-16,2-1 1 0,6-1 2 16,0-2-2-16,2 2-2 15,0-1-1-15,0-1 4 0,2 1-1 16,6 0 0-16,2 0-2 0,5-1 1 0,-3 0 1 15,5-1-1-15,1 1 0 0,-1 0 2 16,-1 2-1-16,-3 0 1 0,-1-1 1 16,-1 2 0-16,-3-1 0 0,0 0 0 15,-6-1-2-15,-2 3 3 0,0-1 0 16,-2 5 0-16,-6 1 0 0,-7 1 1 0,1-1-2 15,-1-1 0-15,1 1 0 0,2-2 1 16,-3 1 0-16,3-4-1 0,1-1-1 16,3-3 2-16,0 0 0 0,4-2-1 15,2 0 0-15,2-2 0 0,0 0-3 16,0 0-14-16,0 0-17 0,0 0-19 15,8 0-3-15,2-7-28 0,3-6-95 16</inkml:trace>
  <inkml:trace contextRef="#ctx0" brushRef="#br0" timeOffset="-173436.09">8037 2799 24 0,'0'0'-1'0,"0"0"143"16,-2-2-59-16,2-1-50 0,0 1 21 0,0-1-21 15,4-1-13-15,6 2 4 0,5-1-3 16,1 3-1-16,1 0-3 0,4 0 2 15,-5 0-3-15,3 1-2 16,1 6 1-16,-3 3 8 0,-3 2-9 0,-3 1-9 16,-7 0-2-16,-4 3 1 0,0 1 1 15,-4 2 1-15,-9 2-4 0,-5-1 2 16,-3 0 0-16,-2 0-1 0,-4 1-3 15,-4-1 1-15,3 1 1 0,-1-5-2 16,10-2 0-16,0-5 0 0,7-3 0 16,0-2-1-16,5-2-2 0,5-1 2 0,0-1 3 15,2 0-1-15,0 0-3 0,0 0-2 16,2 0 0-16,7 0 0 0,3 0 0 15,4 0 4-15,1 0 0 16,0 0 0-16,1 0 0 0,3 0 0 0,0 0 4 16,-1 0-6-16,3 0 0 0,0 0 2 0,-3 0 4 15,1 0-6-15,-2 0-1 16,-3 0-9-16,1 0-25 0,-3 0-20 15,1 1-25-15,-1-1-117 0</inkml:trace>
  <inkml:trace contextRef="#ctx0" brushRef="#br0" timeOffset="-172632.04">8622 2720 19 0,'2'-5'10'0,"-2"0"161"0,2 2-131 15,0 0 3-15,-2 2 10 0,0 1-13 16,0 0-13-16,2 0-9 0,2 5-1 16,3 10 7-16,-1 8-4 0,-4 2-3 15,0 8-5-15,-2 4 2 0,0 0-3 16,-6 3-2-16,-5 1 2 0,1-4 10 0,2-4-12 15,-1-5-5-15,1-7 0 0,4-6-4 16,0-4 3-16,2-6-3 0,0-1 2 16,2-4-2-16,0 0 2 15,0 0 3-15,0 0 1 0,0-5 2 0,12-8-6 16,1-1-1-16,-1-3-2 0,7 2 0 15,-3 1 2-15,-1 2 0 0,-3 0-2 16,5 3-1-16,-3 2 2 0,1 0 0 16,-1 4-2-16,3 2 0 0,-1 1 1 15,-4 0 0-15,3 0-3 0,-5 5 4 0,-1 1-2 16,-3 1 2-16,0 1-2 0,-6 0 1 15,0 2 2-15,0-2 1 16,-2 1-1-16,-6 1-1 0,-3 0 2 16,1-1 1-16,-2 0-3 0,-3-1 2 0,-1 1-1 15,3-4 1-15,-1 2-2 0,-1-2-1 16,5 1 2-16,2-1 0 0,1 0-3 15,3 0-1-15,4-3-18 0,0 1-22 16,0-2-15-16,0-1-19 0,9 0-64 16,1-5-120-16</inkml:trace>
  <inkml:trace contextRef="#ctx0" brushRef="#br0" timeOffset="-172413.03">9021 2908 35 0,'4'-2'155'16,"0"0"9"-16,-4 2-112 0,0 0-6 15,0 0-1-15,0 0-9 0,-4 9 0 16,-4 6-9-16,-3-1-7 0,3 5-9 0,2-2-2 16,0 0 2-16,0 1-9 0,4-3-2 15,-3-1-1-15,5-2 2 0,0-1-5 16,0-4-14-16,0 1-9 0,2-4-14 15,7-3-17-15,1-1-11 0,2 0-80 16,3-7-134-16</inkml:trace>
  <inkml:trace contextRef="#ctx0" brushRef="#br0" timeOffset="-172102.01">9279 2589 262 0,'0'-1'86'0,"2"1"-66"16,-2 3 8-16,0 12 9 0,0 7-5 15,-2 5-11-15,-4 5-7 0,2 2 14 16,2 1-18-16,-2 2-5 0,2 0-3 16,-7-3-3-16,5-4 4 0,0-3-2 15,4-6-1-15,0-5-1 0,0-4 2 16,0-6-2-16,2-3-2 0,2-2 3 15,5-1 1-15,1 0-2 0,2-3 1 0,3-3 0 16,-1-2 1-16,-1 2 0 0,3 1-1 16,-3 0-1-16,-1 0 2 0,3 3-1 15,-7-1-5-15,0 3-10 0,-2 0 4 16,0 0-2-16,3 0-11 0,-3 0-9 15,0 0-20-15,2 0-9 0,-1 2-36 16,1-2-67-16</inkml:trace>
  <inkml:trace contextRef="#ctx0" brushRef="#br0" timeOffset="-171896">9236 2658 398 0,'-6'0'35'0,"6"0"22"0,-2 0-34 16,2 3-23-16,0 3-1 0,0 2 2 15,2 1 0-15,4 1-13 0,0 4-28 0,0 0-48 16,-2-3-156-16</inkml:trace>
  <inkml:trace contextRef="#ctx0" brushRef="#br0" timeOffset="-171336.97">9062 2693 97 0,'0'0'242'0,"0"0"-236"0,0 0-8 16,0 0 1-16,0 0-17 0,0 0-46 15,0 4-91-15</inkml:trace>
  <inkml:trace contextRef="#ctx0" brushRef="#br0" timeOffset="-12329.87">4006 4788 75 0,'0'0'96'0,"0"0"-79"16,0 0 33-16,2-2-12 0,-2 1-11 15,0-2-2-15,2 0-5 0,0 0 2 16,0 2-1-16,-2-2-3 0,0 1-4 15,0-1 0-15,2 0-1 0,-2 2 0 0,0-1-3 16,0 2 2-16,0-1-1 0,0 1 3 16,0 0-6-16,0 0 2 0,0-1-3 15,-2 0-1-15,-4-1-2 0,-2 1-3 16,-2 0 4-16,-1 1 1 0,-1 0-2 15,-3 0 0-15,1 0 4 0,-5 0 2 16,1 5 1-16,-3 1-4 0,2 1 4 0,1-1-1 16,5 1-5-16,3 1-2 15,6-2 3-15,0 1-1 0,0-2-5 16,4 2-1-16,0-2 0 0,2 4 1 15,8 2-2-15,2-1 2 0,-1 2 2 0,5 0 0 16,1 1-2-16,-1 2 0 0,-1 4 2 16,-3 0 0-16,3 3-3 0,-3 2 1 15,-6 2 3-15,1 2-2 0,-5-1-1 16,-2-1 1-16,0-2-1 0,-5-1 2 15,-7-2-3-15,2-3 0 0,-5-2 3 0,1-3-1 16,-1-2-1-16,1-1 1 0,-3-3 0 16,1-2 2-16,1-1-3 15,3-4 1-15,4 0 2 0,-3 0-1 16,7-9-3-16,2-4 0 0,2-3 0 0,0-4 2 15,10-3-6-15,9-1 2 0,4-2 2 16,4 0 0-16,-3-3-3 0,3 4 2 16,-2 1-2-16,0 2-1 0,0 0 0 15,-5 1 1-15,3-1 1 0,-4 1 2 16,-1 1 1-16,-1 1-1 0,-3-1 2 0,-1 0-3 15,-3 1 2-15,-2 2 0 16,-3 3 3-16,-5 0 0 0,0 4-2 0,0 0 0 16,-5 3 4-16,-3 1-2 15,0 3-1-15,-2 0-1 0,-1 0 3 0,3 1-3 16,2 2-2-16,-1 0 0 0,1 0 2 15,2 0-2-15,0 0-3 0,-2 8-1 16,2 0-14-16,2 4-21 0,0 2-15 16,2 0-12-16,-5 0-54 0,3-4-131 15</inkml:trace>
  <inkml:trace contextRef="#ctx0" brushRef="#br0" timeOffset="-11851.85">4322 4889 3 0,'0'-4'174'15,"0"2"-122"-15,0 0-7 16,0 0 14-16,-4 0-15 0,0 1-6 16,0-1-12-16,-2 2 0 0,0 0-4 0,-3 0-5 15,1 2-5-15,-4 7 2 0,1 1 0 16,-1 4 2-16,2 2-6 0,-1 3-5 15,5 3 1-15,0-1-3 0,6 2-2 16,0-2-3-16,0-1 3 0,0-1 0 16,8-2-1-16,2 1-2 0,3-3 2 0,3-4 2 15,3-7-2-15,0-4-1 0,3 0 2 16,3-9 2-16,-4-6-3 0,4 0 0 15,-7-2 4-15,-1-3-1 0,-3-1-4 16,-1 1 3-16,-7 0 5 0,-4 1 4 16,-2 2-3-16,0 3-1 0,0-1 1 15,-10 1 1-15,-3 1-9 0,-5 0 1 16,-1 1-1-16,2 0 4 0,-3 2-6 15,1 3 0-15,3 2 1 0,3 5 2 16,3 0-9-16,4 3-9 0,1 9-7 0,-1 4-12 16,6 1-21-16,-6 2-21 0,0-4-74 15,-2-4-124-15</inkml:trace>
  <inkml:trace contextRef="#ctx0" brushRef="#br0" timeOffset="-8312.65">5007 4819 0 0,'0'0'8'0,"0"0"11"0,0 0 0 0,0 0-2 16,0 0 0-16,0 0 6 0,0 0 3 15,0 0-6-15,0 0-3 0,0 0 1 16,0 0-4-16,0 0 1 0,0 0-7 16,0 0 0-16,0 0 4 0,0 0-4 15,0 0 4-15,0 0 5 0,0 0-3 0,0 0-2 16,0 0 1-16,0 0 4 0,0 0-4 15,0 0-2-15,0 0 5 0,-3 0-3 16,1 0 2-16,2 0-6 16,0 0 2-16,0 0 1 0,0 0-6 0,-2 0-2 15,2 0-1-15,0 0 3 0,0 0 0 16,0 0-2-16,0 0 0 0,0 0 7 15,0 0-2-15,0 0-3 0,-2 0 4 16,0 0 0-16,0 0 2 0,2 0-5 16,0 0 1-16,0 0-1 0,-2 0 1 0,2 0-5 15,-2 0 2-15,2 0-1 0,0 0 0 16,0 0-3-16,0 0-1 15,0 0 1-15,0 0 1 0,0 0-1 0,0 0 0 16,0 0 4-16,0 0-3 0,0 0 0 16,0 0 1-16,0 0 2 0,0 0-3 15,0 0 1-15,0 0 0 0,0 0-1 16,-4 0 0-16,4 0-3 0,-2 0 1 15,2 0 2-15,0 0 1 0,0 0-3 16,-2 0 0-16,0 0 1 0,0 0 1 0,2 0-2 16,0 0 1-16,0 0 1 0,0 0 1 15,0 0-1-15,0 0-1 0,0 0-2 16,0 0 3-16,0 0-4 0,0 0 4 15,0 0-2-15,0 0-1 0,12 0 0 16,0-1 4-16,5-5 1 0,2 0-1 16,-3 0-2-16,1-1 1 0,1 1 0 15,1 3 0-15,2-1-2 0,-5 1 0 16,-1 2 3-16,-1 0-3 0,-4 1 0 15,-1 0-2-15,-5-1-1 0,0 1-11 0,-4 0-20 16,0 0-10-16,-2 3-5 0,-13 3-35 16,-1-3-135-16</inkml:trace>
  <inkml:trace contextRef="#ctx0" brushRef="#br0" timeOffset="-8028.63">4911 4922 11 0,'0'10'239'0,"0"1"-210"0,0-3 20 16,0 0-1-16,7-1-16 0,1 1-1 15,4 1-7-15,1 0-5 0,1 3-6 0,5-1-8 16,-3 3-3-16,1 0 25 0,-3-1-18 16,-5 0-5-16,-1-1-3 0,-2-2 1 15,-6 1 0-15,0-2 2 0,-2 0 0 16,-10 1 0-16,-3-1 1 0,-3 2-3 15,-3-3-1-15,0 2 0 0,-2-1 2 0,3-2-4 16,-1-2 3-16,5-3-4 16,3-1 5-16,1-1-3 0,4 0-1 15,3 0 2-15,3-6 0 0,2-3-3 16,0-1-18-16,0-3-7 0,13 2-9 0,1-1-24 15,-3 1-71-15,5-3-130 0</inkml:trace>
  <inkml:trace contextRef="#ctx0" brushRef="#br0" timeOffset="-7441.59">5397 4860 59 0,'-2'-4'119'0,"-6"2"5"0,-7 0-94 0,1 2 32 16,-3 0-20-16,-3 0-8 16,5 5 2-16,3 2-10 0,6 1-7 0,-3 4-9 15,9 0-8-15,0 3 0 0,0 1-1 16,11 0 0-16,3 0-1 0,3 1 2 15,3 2 0-15,-3-2-2 0,4 3-1 16,-3-4 1-16,-1 2 2 0,-1-3-2 16,-5 0-1-16,-1-2 2 0,-6-1 2 0,-2-1-3 15,-2-2-1-15,0 0 5 0,-6-2 2 16,-6 1-6-16,-3-1 1 0,-1-1 3 15,-1-2-1-15,-2 0-3 0,3-4 0 16,1 0 3-16,1 0 0 0,-1 0-4 16,7 0 1-16,0-7-1 0,4 0 3 15,2-2-3-15,2-4-1 0,4-2 1 16,10 0-3-16,5-5 2 0,2-2-3 15,6-2-2-15,1-3 0 0,1 1-5 16,-2 1-1-16,0-3 10 0,0 4 1 0,-2-2-4 16,-2 4-1-16,-5 1 7 0,-5 1 0 15,-5 5 0-15,-4 0 0 0,-4 5 4 16,0 1-1-16,0 3 0 0,-10 3 0 15,-3 3-3-15,1 0 1 0,-5 0-2 16,1 9-2-16,5 2-7 0,-1 1-17 16,2-2-26-16,-1-1-32 0,1-1-83 15,4-2-25-15</inkml:trace>
  <inkml:trace contextRef="#ctx0" brushRef="#br0" timeOffset="-7077.57">5844 4723 268 0,'-2'12'27'15,"-11"2"12"-15,1 4 4 0,-7 5-14 16,3 5-1-16,-3 2 10 0,3 2-6 15,3 1-10-15,5-1-8 0,0 1-3 0,6 0-1 16,0-2-5-16,2-5 0 0,0-3-4 16,12-1 0-16,2-7-2 0,3-4 1 15,-1-4 2-15,1-6 0 0,4-1-2 16,-1 0 0-16,1-8 2 0,-2-3 1 15,-1-2-3-15,-5-4 0 0,-1 1 2 0,-4 0 2 16,-4-1-1-16,-4 4 3 16,0-1 1-16,0 2 1 0,-10-1-3 15,-4 1-3-15,-5 2 2 0,-2 2-5 16,-3 4-1-16,-1 4-1 0,2 0-2 0,0 3-6 15,1 9-7-15,5 2-5 0,5 4-18 16,-1 0-37-16,1-3-105 0</inkml:trace>
  <inkml:trace contextRef="#ctx0" brushRef="#br0" timeOffset="-4660.44">905 4599 33 0,'0'0'158'0,"0"-2"-125"15,0 0 24-15,0 1-8 0,0-1-15 16,0 0 3-16,0 1-11 0,-4-2-3 0,2 2-5 15,-4-1 4-15,2 1-6 0,-2 1 0 16,-5 0-1-16,3 0-2 16,0 0 2-16,-7 6-8 0,1 5 3 15,-1 3 2-15,-3 5-2 0,-5 4 1 0,0 6-4 16,-4 7 5-16,3 6 1 0,1 5-5 15,2 0 2-15,7-1 9 0,5-5-10 16,7-3-9-16,2-3 1 0,0-3 3 16,5-1-4-16,7-5 0 0,2-5-1 15,5-4 2-15,0-2-1 0,3-5 0 0,7-3-9 16,-4-5-8-16,6-2-11 0,0 0-16 15,-2-5-9-15,0-6-9 16,-6-3-42-16,-5-4-137 0</inkml:trace>
  <inkml:trace contextRef="#ctx0" brushRef="#br0" timeOffset="-4180.41">1129 4835 43 0,'2'0'157'16,"-2"0"-64"-16,0 3-65 15,0 3 30-15,0 5-22 0,0 7-10 16,-9 5-1-16,3 5-1 0,-2 1-7 0,0 2-3 16,2 1 0-16,-1 2-5 0,5-3-2 15,2-2 7-15,-4-5-8 0,4-6 0 16,0-4-1-16,-2-3-4 0,2-3 4 15,0-5-3-15,0-3 2 0,0 0-2 16,0 0 5-16,0 0 6 0,0-6-1 0,0-5-6 16,-4-5-4-16,0-4-1 0,4-1-1 15,-2-2 0-15,0-5 3 16,2-1-2-16,0-5-2 0,0-6 0 0,0-1 3 15,6-1-2-15,2 2-3 0,5 3 0 16,3 8 2-16,1 4 2 0,3 7-6 16,1 6 2-16,2 1 3 0,-5 5 0 15,1 2-4-15,-1 4 4 0,-3 0-2 16,-7 9 2-16,3 5 1 0,-5 5-4 15,-4 0 3-15,0 1-1 0,-2 0 0 16,0-1 0-16,0 2 4 0,-4-1-1 0,-5 0-2 16,-1-1 1-16,-2-1 0 15,-1-1 3-15,3 0-4 0,-9-1 1 0,3-3 3 16,1-1-2-16,1-3-3 0,6-3 0 15,4 0 2-15,-1-3-4 0,3 0-25 16,2 1-30-16,0-1-18 0,0-3-57 16,2 0-181-16</inkml:trace>
  <inkml:trace contextRef="#ctx0" brushRef="#br0" timeOffset="-3664.38">1313 5096 6 0,'0'0'-3'0,"0"0"8"0,0 0 61 16,0 1 27-16,0-1-76 0,0 0 20 15,0 1 4-15,0-1-15 0,0 1-12 16,0 0 1-16,4-1 4 0,2 2 3 0,2-2-8 15,3 0 2-15,1 0 4 0,0-6-1 16,5-4-2-16,-1-4 4 16,5 1 2-16,-4-4-2 0,1-1-1 15,-3 0-1-15,-3-1 3 0,-2 1 2 0,-3 1-7 16,-5 3 2-16,-2-3-2 0,0 4-3 15,0 2-2-15,-9 2-2 0,1 3 3 16,-4 3-3-16,-3 3-6 0,-1 0 1 16,-1 7-1-16,-1 10-4 0,1 0 0 15,-1 7 1-15,1 3 2 0,0 2-2 0,7 1-2 16,2-1 0-16,4-2 2 15,4 0-1-15,0-5 0 0,6-1-2 16,6-2 2-16,3-1-2 0,1-1 0 16,3-4 2-16,0-3 0 0,1-6-11 15,-1-4-7-15,-1 0-10 0,3 0-12 0,-2-10-12 16,-1-2-10-16,-1-2-25 0,-7-1-90 15,0-4-50-15</inkml:trace>
  <inkml:trace contextRef="#ctx0" brushRef="#br0" timeOffset="-3287.36">1672 4967 24 0,'4'-1'-3'0,"3"1"189"0,-7 0-135 0,2 0 3 16,0 0 8-16,0 0-22 16,0 2-3-16,0 5-1 0,-2 3-4 0,0 2 1 15,0 5-10-15,0 3 0 0,-6 3-2 16,-2 2-7-16,-1 0 2 0,3-4 9 15,0-6-18-15,4-4-4 0,2-5-4 16,0-3 1-16,0-2 2 0,8-1-4 16,2 0 2-16,5-4 3 0,-1-11 1 0,7-2-1 15,-2-4-3-15,3 0 0 16,-1-2 0-16,2 3-4 0,-5 1 1 15,-3 2 2-15,-3 6 0 0,-4 3 0 16,-1 4-2-16,-5 3 3 0,-2 1 1 0,0 0-3 16,0 0 0-16,0 1-1 0,0 8 2 15,0 2 2-15,0 4-1 0,2-1 2 16,-2 1 0-16,2-1-3 0,2 1 0 15,-2-1 1-15,4-3 0 0,-2 0-1 16,1-2 0-16,-1-1 1 0,2 0 1 0,-2-3-5 16,0-2-19-16,0-1-9 0,0-2-11 15,3 0-2-15,-1 0-10 0,0-8-28 16,-2-6-109-16</inkml:trace>
  <inkml:trace contextRef="#ctx0" brushRef="#br0" timeOffset="-2784.34">2026 4611 19 0,'0'4'162'16,"0"-1"-89"-16,0 2-26 0,0 0 18 0,-4 4-20 15,0 1-15-15,-1 2 0 0,1 2-6 16,2 3 0-16,-4 3-6 0,6 2-2 16,-2 2 15-16,0 3-13 0,0-1-10 15,2 1 5-15,0 3 0 0,0 0-6 16,0 3-1-16,0-3-2 0,0-2-1 15,0 1-3-15,0-2 0 0,0 1 5 0,-2-3-4 16,2-3 1-16,0-1-2 0,0-4 2 16,0-1-1-16,0-3-1 0,0-6 0 15,0-1 1-15,-2-4-6 16,2-2-5-16,0 0-7 0,0 0 1 0,-2-3-20 15,-3-7-11-15,5-2 6 0,0-2-10 16,0-3-7-16,0 2-3 0,0-3-10 16,7 2 21-16,-5 2 19 0,4 1 22 15,-2 4 9-15,2 4 10 0,3-1 21 16,-5 5 17-16,2 0-1 0,0 0 6 0,0 1-8 15,-2 0-6-15,3 0-10 0,-5 1 4 16,4 4-7-16,2 1-7 0,-2-2 1 16,3 2-4-16,-1-1-5 0,-4-1-5 15,0 1-4-15,0-1 2 0,-2 0-1 16,5-1-3-16,-3 0 1 0,0-1 0 15,0 1-8-15,2-1-13 0,2-1-18 16,1-1-5-16,-3 0-19 0,0-9-134 16</inkml:trace>
  <inkml:trace contextRef="#ctx0" brushRef="#br0" timeOffset="-2579.34">2232 4981 55 0,'3'7'108'0,"-3"2"36"16,0 0-83-16,0 3 21 0,-5 2-23 15,-1 3-18-15,2 1-9 0,0-3-4 16,4-1-19-16,0-1-5 0,0 1-4 16,0-3 0-16,0 0 1 0,0-2 0 0,0-2-3 15,0-3-17-15,2-1-23 0,4-2-10 16,-2-1-17-16,3 0-68 0,-1-8-101 15</inkml:trace>
  <inkml:trace contextRef="#ctx0" brushRef="#br0" timeOffset="-2052.29">2354 4995 10 0,'3'0'-1'16,"1"0"118"-16,-4 0-16 0,0 0-67 15,0 0 38-15,0 0-14 0,0 0-16 16,0 0-8-16,0 0 1 0,0 0-7 16,0 5-13-16,-7 3-2 0,5-1 0 0,-6 4 3 15,2 2-2-15,2 1-1 16,-2 1 0-16,1 1-3 0,-1 1-3 15,2 2-6-15,0 0 2 0,4-2 9 16,0-1-12-16,0-1 0 0,4-2 1 0,2-3 1 16,5-4-2-16,3 0-2 0,3-4 2 15,1-2 3-15,3 0 1 0,2-11-2 16,-1-3 2-16,-1-3-4 0,2 2 1 15,-5-1 0-15,-7 0 1 0,-1 2 2 16,-4 1-1-16,-2 3-3 0,-2 3 4 0,-2 1 1 16,0 2 0-16,0 2-3 0,0 1 6 15,0-1 2-15,0 1-1 16,0 0-3-16,0 1-1 0,0 0 1 15,-6 0-5-15,6 5-3 0,-4 2 3 0,0 0 1 16,4 0-3-16,-2 1-1 0,2 1 1 16,0-2 2-16,0 2-1 0,0-2-2 15,0 1 2-15,0-1 1 0,0 1-2 16,0-4-2-16,4 0 3 0,-2-1-3 15,0-2-4-15,0 1-4 0,-2-2-3 0,0 0-1 16,2 0-12-16,2 0-11 0,3-1-1 16,-1-8-4-16,6-4-18 0,-3 0-14 15,-3-2-165-15,0-2 74 16</inkml:trace>
  <inkml:trace contextRef="#ctx0" brushRef="#br0" timeOffset="-1498.25">2714 4960 47 0,'2'5'-19'16,"-2"1"253"-16,0-3-179 0,2-1 3 16,-2 0 8-16,0 3-24 0,0 3-2 15,0 1 3-15,0 5 2 0,0 3-6 16,-6 2-18-16,0 1-5 0,0-3 1 15,-1 1-1-15,5-4-9 0,2 0-5 16,0-2 1-16,0-4 0 0,5-3-3 16,-1-5 1-16,2 0-1 0,2 0 3 15,5-6-1-15,3-7 0 0,3-6 0 16,-1 0-1-16,1-1-4 0,-3-1-1 0,1-1 1 15,-3 3 5-15,1 0-4 0,-1 5 1 16,-3 4 0-16,-3 3 1 0,-4 5-1 16,-2 0 1-16,0 2 1 0,0 0-1 15,-2 0-2-15,0 2 0 0,0 7 5 16,0 4-1-16,-2 1-2 0,-2 2 0 15,0-3 4-15,0 3-2 0,4 3-3 16,0-4 1-16,0-1 9 0,6-5-10 16,4-6 3-16,3-1-2 0,-3-2-1 15,7 0 3-15,1-5-2 0,5-8 0 0,2-3-1 16,0-3 1-16,-3 0-15 0,-1 1 2 15,-4 4 10-15,-9 4-11 0,0 3 8 16,-4 6 6-16,-2 1-1 0,-2 0 1 16,0 0-1-16,0 0 1 0,0 0 1 15,0 8 5-15,-8 5-1 0,2-2-1 16,0 0 2-16,1 1-3 0,3-2-4 15,-2 3 1-15,0-2 1 0,2-1 0 16,0 0-4-16,0-3 1 0,0-2-4 16,2-3-9-16,0-2-15 0,0 0-16 0,0 0-12 15,0-2-10-15,0-7-43 0,0-5-184 16</inkml:trace>
  <inkml:trace contextRef="#ctx0" brushRef="#br0" timeOffset="-1023.23">2268 4781 83 0,'0'3'290'0,"2"3"-219"0,-2-2-24 0,0-4 39 16,0 1-33-16,0-1-33 0,0 0-16 16,0 1-2-16,4-1 0 0,0 0-5 15,2 0 0-15,7 0-19 0,-1 0-33 16,2-1-38-16,3-12-163 0</inkml:trace>
  <inkml:trace contextRef="#ctx0" brushRef="#br0" timeOffset="-340.19">3223 4492 10 0,'0'2'52'0,"0"3"137"0,0-3-155 15,2 1 6-15,2 2 8 0,-2 4-15 16,6 4-6-16,0 5-5 0,5 3-4 15,1 5 4-15,1 4 2 0,-5 4-11 16,5 5-1-16,-3 0-1 0,-2 1-5 16,1 1-1-16,-3-2 1 0,-2 1-2 0,0 2-2 15,-6-4 2-15,0-1-2 0,0-2 0 16,-2-3 0-16,-8 0 2 0,-2-4-1 15,1 0-2-15,1-2-2 0,-3-1 2 16,3-1-5-16,0-2-7 0,-3-2-7 16,1-1-6-16,4 0-11 0,-1 0-19 0,1 5-56 15,-2-2-80-15</inkml:trace>
  <inkml:trace contextRef="#ctx0" brushRef="#br0" timeOffset="2264.96">4969 4827 13 0,'0'0'14'15,"0"0"-5"-15,0 0-2 0,0 0 1 16,0 0-3-16,0 0 2 0,0 0 27 16,0 0-24-16,0 0 2 0,0 0 9 15,0 0 4-15,0 0 8 0,0 0-8 16,0 0-4-16,0 0-4 0,0 0 1 15,0 0-2-15,0 0-2 0,0 0 1 16,0 0 1-16,0 0-1 0,0 0-5 0,0 0 0 16,0 0-4-16,0 0-2 15,0 0-3-15,0 0 2 0,0 0-1 16,0 0 1-16,0 0 1 0,0 0 2 0,0 0 1 15,0 0-5-15,0 0 5 0,0 4 2 16,0 0 2-16,0 4 1 0,0 3-6 16,0 0 0-16,-2 4-2 0,-6 0-2 15,-2-1-1-15,1 3 1 0,-3 1-1 16,2 4-1-16,-1-2-1 0,5-2-10 0,4-3-50 15,0-8-155-15</inkml:trace>
  <inkml:trace contextRef="#ctx0" brushRef="#br0" timeOffset="14422.66">7688 3804 52 0,'0'0'63'16,"0"0"-43"-16,0-1 11 0,-2 1-15 15,-1-1-6-15,1 0 9 0,2 0 2 0,-2-1-9 16,0 1 2-16,0 0 0 0,0-1-4 15,0 1 8-15,0 1-5 0,2-1 4 16,0 0-2-16,0 0-4 0,-2 0 1 16,-2 1 0-16,2 0-4 0,0 0 0 15,0 0 4-15,0 0-4 0,-1-1 2 16,3 0 0-16,0 1-1 0,0 0 4 15,-4 0-4-15,4 0 1 0,0 0 0 16,0 0 3-16,0-1-1 0,0 1-2 16,0 0 3-16,0 0 0 0,0 0 0 0,0 0-2 15,0 0-3-15,0-2-1 0,0 1 4 16,0-1-8-16,0-2 1 0,0-1-1 15,7-2-3-15,5 0 1 0,-2 0 1 16,7 0 4-16,-1 0 0 0,3 1-5 16,0 3 5-16,-5 0-2 0,3 2 0 15,-5 1-3-15,0 0 1 0,-3 0-2 16,-3 8 0-16,0 3 0 0,-6 1 0 15,0 2 3-15,0 3-1 0,-4-1 1 16,-8 3-3-16,-5-1 3 0,0 1-1 0,-1 0-3 16,-1-4 0-16,1 4 1 0,-1-4-1 15,5-4-1-15,1 0 2 0,7-4 0 16,2-2 0-16,2 0 0 0,2-3-3 15,0 0 1-15,0-1-2 0,0 2 2 16,6 2 0-16,6-1 4 0,3 0-1 16,3 0-2-16,-1-1 1 0,2 3 1 15,-3 0-1-15,1-1-2 0,1 2 0 16,-1 2-5-16,-5-2 1 0,-1 2 0 15,-5-1 0-15,0 1 3 0,-4-3-3 0,0 2 1 16,-2-1 6-16,0 1 0 0,-2-1-2 16,-8 0 1-16,-1 2 3 0,-3-1 0 15,-3 1-3-15,1 1 0 0,-1 0 1 16,1 0 1-16,1-1-2 0,3-3 0 15,-1 0 2-15,5-2 0 0,4-2-2 16,0 2-1-16,0-1 1 0,2-1 1 0,2 0-2 16,-2-1-1-16,2-1-8 15,0 0-21-15,0 0-13 0,6 0-5 16,4-3-9-16,5-8-76 0,-3-4-106 15</inkml:trace>
  <inkml:trace contextRef="#ctx0" brushRef="#br0" timeOffset="14869.68">8082 3882 6 0,'0'0'184'16,"3"0"-74"-16,-1 0-68 0,-2 0 14 16,4 0-18-16,-2 0-26 0,4 0-7 15,4 0 7-15,7 0 11 0,-1 3-6 16,3 4-7-16,6 3 5 0,-5 0-1 0,3 4 1 15,-4 1 0-15,-3 0-6 0,-3-1-4 16,-7-1-4-16,-2 1 2 0,-4 4 2 16,0-2-1-16,-14 3 1 15,-1-1-1-15,-3 0 1 0,-5-2-2 0,0 1-1 16,0-2 1-16,3-4-3 0,3-2 4 15,1-3-4-15,3-3 1 0,3 0 2 16,2-1-1-16,3-2-1 0,-1 0 3 16,4 0 1-16,2 0-1 0,0-1-4 15,8-5-4-15,5 0 1 0,1-1 2 0,3 3-1 16,-1 1 0-16,1 3 2 0,2 0-1 15,-3 0 1-15,1 0-1 0,1 5 0 16,1 3 0-16,1-2-3 16,3 2-11-16,6-4-20 0,2-2-10 0,2 1-7 15,2-3-27-15,-2 0-98 0</inkml:trace>
  <inkml:trace contextRef="#ctx0" brushRef="#br0" timeOffset="17163.8">7669 4766 2 0,'0'0'144'0,"0"0"-99"0,0 0-26 16,0 0 15-16,-2 0-8 0,0 0-4 16,0 0 4-16,0 0-2 0,2 0-7 15,-2 0 3-15,2 0-2 0,-2 0-2 0,-3 0 1 16,5-2 0-16,-2 2 0 0,0-1-1 15,-2 0-3-15,2 0 1 0,0-1-2 16,-2 0 2-16,4 1-1 0,0 1 0 16,-2 0 0-16,2 0-4 0,0 0 5 15,0 0-4-15,0 0-2 0,0-2-2 0,2-1-3 16,14-2-2-16,1-3-1 0,10 0 5 15,4 1 1-15,-4 2-1 16,0 1 1-16,0 4-2 0,-7 0-1 16,1 0-1-16,-9 4-3 0,1 5 2 0,-9 1 0 15,-4 0 0-15,0 5 1 0,-6 2 2 16,-9 0 1-16,-6 0-2 0,-1 0 0 15,-1 0-4-15,0 0 3 0,1-1-2 16,-1-2-1-16,4-2 1 0,5-2 1 16,3-2-2-16,7-3 0 0,0 1 3 15,4-2-6-15,0 1-1 0,0 1 1 0,8-2 3 16,7 1 2-16,1-2-2 0,1 2-2 15,4 0-1-15,-3 0 2 16,1 1 0-16,-1-1-3 0,-3 0 1 16,-3 1 2-16,1 0-1 0,-5 1 3 0,0 0-1 15,-2 1 2-15,-6 1-3 0,0 0 2 16,0 3 1-16,-10-1 2 0,-2 2 0 15,-7 0-3-15,0-1 3 0,1 0-1 16,-1-1-1-16,3 0-2 0,-3-1 2 16,5-2 0-16,3-2-1 0,3-3-1 0,6-3 2 15,2 0-1-15,0 0-7 0,0 0-17 16,0 0-24-16,8-6-12 0,7-11-24 15,-3-4-132-15</inkml:trace>
  <inkml:trace contextRef="#ctx0" brushRef="#br0" timeOffset="17518.82">8153 4743 8 0,'14'-5'333'16,"1"-2"-303"-16,1 2 19 0,7-2 12 15,2 5-27-15,2-2 2 0,4 2 10 16,0 2-21-16,0 0-8 0,-2 0-2 16,-3 4-6-16,-3 6-1 0,-10 2-5 15,-7 1-1-15,-2 3 4 0,-4 3-2 16,-6 4-1-16,-9 0 3 0,-12 2-4 15,1-2 2-15,-8 3-4 0,-1-2-4 0,-2 0 1 16,4-1 2-16,4-7-3 0,6-3 2 16,9-4 0-16,8-2 0 0,-3-5-7 15,5 0 7-15,4-2 3 0,0 0-1 16,0 0-3-16,0 0-6 0,4 0 0 15,9 0 5-15,3 0 5 0,5-1-5 16,2-2-13-16,-3 3-6 0,3 0-4 16,-4 0-18-16,-1 0-8 0,-1 3-46 15,-3 3-140-15</inkml:trace>
  <inkml:trace contextRef="#ctx0" brushRef="#br0" timeOffset="49232.65">11067 430 19 0,'2'0'31'0,"-2"-3"91"0,2-1-85 15,1-1 0-15,-1 3 8 0,-2-3-3 16,0 1-14-16,2 0-4 0,0 0 1 0,0 0-5 15,-2 0 2-15,2 2-4 0,-2 0-4 16,0-1-3-16,0 1 0 0,0 1 2 16,0 0-3-16,0 1-2 0,0 0 0 15,0 0-2-15,0 0 0 0,0 0-4 16,0 0-2-16,0 0 2 0,0 0-2 0,0 0 0 15,0 0-3-15,0 0 6 0,0 0 1 16,0 6 0-16,0 0 4 16,0 3 3-16,0 2 0 0,0 3-2 15,-6 3-1-15,2 2-2 0,-3 2 0 0,-1-1 0 16,0 3-2-16,0 1 1 0,1-1-1 15,1-2-3-15,2-2-2 0,0-1 2 16,0 0 0-16,2-3 0 0,2 0 3 16,0-4-1-16,0-3-2 0,4-3-2 15,4-1 2-15,2-4 1 0,3 0 0 16,1 0-1-16,1 0 1 0,-1 0 0 0,3-4 0 15,-1-1-1-15,3-1-1 16,0 0 1-16,3-2 0 0,1 0-1 16,4-1 0-16,0-2 1 0,2 2 0 15,2-1-3-15,-2 3 2 0,-5-1 1 0,-3 0-1 16,-4 4-1-16,-9 2 0 0,-2 0-3 15,-4-1-7-15,0 3-2 0,-2 0-6 16,0 0-2-16,0 0 0 0,0 0-6 16,-4 0-21-16,-4 0-25 0,-2 2-35 15,-5-2-79-15</inkml:trace>
  <inkml:trace contextRef="#ctx0" brushRef="#br0" timeOffset="49532.66">11258 524 35 0,'6'5'280'0,"-4"-3"-236"16,0 4-4-16,0 2 23 0,0 4-21 15,-2 3-7-15,0 2-1 16,0 2-5-16,0 2-9 0,-6 0-4 0,-2 1-4 16,1-2-4-16,1 0-2 0,2-1 2 15,0-2-8-15,0-2 1 0,4 1 0 16,0-4 0-16,0-1 0 0,0-2-3 15,2-3 0-15,4-1-5 0,2 0-10 16,3-5-15-16,1 0-7 0,5 0-13 0,-1-6-28 16,-1-6-84-16</inkml:trace>
  <inkml:trace contextRef="#ctx0" brushRef="#br0" timeOffset="49844.68">11659 688 105 0,'0'3'310'0,"2"-1"-245"0,-2-2-20 16,0 0 31-16,0 1-27 0,0-1-20 15,0 0-4-15,0 0-6 0,0 0-14 16,-5 0-3-16,5 0 0 0,0 0-1 15,0 0-2-15,0 0-7 0,0 0-15 0,0 2-13 16,7-2-22-16,1 0-18 0,0 0-46 16,1-9-170-16</inkml:trace>
  <inkml:trace contextRef="#ctx0" brushRef="#br0" timeOffset="50288.71">11845 410 63 0,'-7'2'192'0,"1"-1"-113"0,2 0-32 16,4-1 19-16,0 1-18 16,0-1-18-16,0 1-12 0,6 1-8 15,13-1 10-15,2-1-5 0,7 0-3 0,-1 0-5 16,2 0-4-16,4 0-1 0,-2 0 2 15,5 0 5-15,-5 0-5 0,-9 0-2 16,-7 0-1-16,-5 3 1 0,-4 3-3 16,-4 2 0-16,-2 3 2 0,0 2 0 15,-10 1 3-15,-4 2-2 0,-1 3 1 16,1 0-1-16,-3 0-2 0,5 2 0 15,-1-1 2-15,-3-2-2 0,3 2 0 16,1 1 0-16,2-2 1 0,-1-1 0 16,5-3-1-16,0-3 0 0,0-1 0 0,1-2 1 15,3 0-3-15,2-3-5 0,0-2-13 16,0-1-11-16,0-2-11 0,9-1-18 15,1 0-16-15,-2-5-62 0,3-8-113 16</inkml:trace>
  <inkml:trace contextRef="#ctx0" brushRef="#br0" timeOffset="50728.73">12308 402 25 0,'-4'3'244'0,"-1"-2"-165"0,5-1-33 16,0 0 13-16,0 0-19 0,0 2-16 0,0 1-12 16,11 0 4-16,5-2 3 0,7 0-7 15,4-1-4-15,2 0-2 0,2 0-1 16,2 0-1-16,2 0 5 0,0-1 10 15,-2-2-12-15,-8 2 0 0,-6 1-1 16,-9 0-1-16,-8 0-2 0,0 0-1 0,-2 0 1 16,0 6 0-16,-2 5 3 0,-8 2 1 15,-3 4 0-15,-1 1-4 16,-5 3 0-16,-4 3-2 0,3 1 2 15,-5 2 1-15,2 2-1 0,1 0 0 0,-1 1-1 16,6-1-1-16,1-3-1 0,5-4 0 16,5-2-1-16,4-4 0 0,2-1-14 15,0-3-18-15,0-3-27 0,8-4-29 16,-6-5-73-16</inkml:trace>
  <inkml:trace contextRef="#ctx0" brushRef="#br0" timeOffset="52752.85">13064 510 4 0,'0'1'6'0,"0"1"-2"0,2-1 100 16,-2-1 12-16,0 0-92 0,0 0 21 15,0 0-6-15,0 0-9 0,0 0-1 16,0 0-4-16,0 0-4 0,0 0 2 15,0 0 0-15,0 0-7 0,0 0 0 16,0 0 2-16,0 0-2 0,0 0-1 16,0 0-1-16,0 0-1 0,0 0-1 15,0 0-3-15,0 0-1 0,-2 9-4 16,-2 4 12-16,0 5-6 0,-2 0-4 0,2 0-1 15,-3-1-4-15,1 1 2 0,2-3-2 16,-4-1 2-16,8-3-3 0,0-1 1 16,0-2-2-16,0-4 2 0,0-3 1 15,0-1-1-15,0 0 0 0,2 0 3 16,10-5 7-16,3-8-8 0,1-2-1 15,1-1 0-15,-1-3 0 0,3 0-1 16,-3-2-1-16,3 0 1 0,0-2-1 16,1 2 0-16,-1-2 0 0,2 1 2 15,-1 4 0-15,-1 4 1 0,-3 5-2 16,-7 5 1-16,-1 2 2 0,-6 2-6 0,0 0 3 15,0 1 0-15,-2 10 1 0,0 3 0 16,0 1-1-16,-2 3 0 0,-4 1 2 16,0 0-2-16,-3-1-1 0,1-1 1 15,4-1 0-15,0-3-2 0,2 0 2 16,0-4-2-16,2-2 4 0,0-4-5 0,0-2 1 15,0-1 1-15,0 0 3 16,8 0-2-16,4-1 2 0,7-10 0 16,0-2 0-16,1-1-3 0,1 2-1 15,-2-1 1-15,3 1 1 0,-3 2-1 0,2 0-2 16,-3 1 2-16,-3 4 0 0,-1 0-1 15,-6 3-1-15,-3 1 2 0,-1 1 0 16,-4 0-2-16,0 0 0 0,0 0 2 16,0 3 1-16,0 6-1 0,0 1 0 15,0 2 1-15,-4 0 1 0,-3 3-3 0,1 1 1 16,-2-1 0-16,2-1 1 0,2 0 0 15,-1-2-2-15,3-2 2 16,0 2-1-16,2-1-1 0,0-1 1 16,0-1 0-16,0-4 0 0,0 1-1 0,0-2-5 15,0-3-9-15,0 2-6 0,2-3-6 16,-2 0-5-16,4 0-4 0,1 0-7 15,1 0-18-15,-2-4-27 0,0-4-94 16</inkml:trace>
  <inkml:trace contextRef="#ctx0" brushRef="#br0" timeOffset="53041.86">13773 401 101 0,'4'1'175'15,"-2"-1"-61"-15,-2 3-94 0,0 2 23 16,0 1 17-16,0 4-14 0,-2 5-15 16,-6 2-5-16,0 1 5 0,-3 3-17 0,1 1-3 15,0 0-2-15,-1 1 1 0,1-1-2 16,2 0-5-16,0 0-1 0,1-3 0 15,3 0-1-15,0-3-2 16,0-1 1-16,4-3-2 0,0-3-5 0,0-5-11 16,0-1-8-16,0-3-4 0,0 0-10 15,6 0-11-15,5-3-11 0,-1-9-33 16,-4-3-95-16</inkml:trace>
  <inkml:trace contextRef="#ctx0" brushRef="#br0" timeOffset="53302.88">13922 386 62 0,'4'0'228'0,"-4"0"-178"16,4 0-16-16,-2 0 29 0,3 5-13 16,-1 3-12-16,-2 4-2 0,2 1-8 15,-4 2-8-15,0 3-1 0,0-1-3 16,0 4-6-16,-2 0 2 0,-4 0-5 15,-3 2-6-15,3-1 3 0,-4-1-2 0,2 0-1 16,-1-3 0-16,1-1 1 0,0-1-1 16,6-2-2-16,2-3-2 0,0-2-2 15,0-3-3-15,0-1-10 0,0-3-1 16,6-2-5-16,0 0-9 0,4 0-11 15,-3 0-26-15,1-9-47 0,-8-2-107 16</inkml:trace>
  <inkml:trace contextRef="#ctx0" brushRef="#br0" timeOffset="53698.9">13705 562 73 0,'6'0'17'0,"0"0"-11"15,3 0 218-15,-3 0-181 16,0 0 2-16,2 0 6 0,5 0-18 16,-1-2-3-16,5 1 4 0,-3 0-17 15,3-1-7-15,-1 2-5 0,1 0 1 0,-1 0-5 16,-3 0-1-16,-3 0-6 0,-2 0-18 15,1 3-15-15,-3-1-25 0,0 1-38 16,0-3-83-16</inkml:trace>
  <inkml:trace contextRef="#ctx0" brushRef="#br0" timeOffset="54213.93">14092 459 72 0,'-5'0'93'0,"1"0"-29"16,0 0 0-16,4 0-13 0,-2 0-1 15,2 0-4-15,0 0-21 0,0 0-18 16,2 0 7-16,6 0 6 0,7 0-8 15,1 0 0-15,-1 0-5 0,1 4-3 16,3-1-1-16,-2 4-1 0,1-2 2 0,-1 2-2 16,-3-2 2-16,-1 3-2 0,-3 1 3 15,-4 2-3-15,-4 2 1 0,-2 0 1 16,0 2-3-16,-14 4 1 0,-3-2 0 15,-1 1 0-15,-7-1-1 0,0-2-3 16,4 0 0-16,-1-2-1 0,5-2 3 16,0-1-1-16,7-3 1 0,2-1 1 15,6-6-1-15,2 2-1 0,0-2 1 16,0 0-3-16,8 0 5 0,7 0-1 15,5 0 0-15,3-7 0 0,2 1 0 0,4-1-1 16,4 1-1-16,-2-1 2 0,6 1-1 16,-2 0-5-16,0 1-6 0,2-1-12 15,-1 3-9-15,-5 0-14 0,2-3-62 16,-4-2-151-16</inkml:trace>
  <inkml:trace contextRef="#ctx0" brushRef="#br0" timeOffset="76722.22">11218 1559 7 0,'0'2'1'0,"0"-1"0"0,0-1-1 15,0 2-1-15,0-1 1 0,0 0 1 16,0 0-1-16,0 0 0 0,0-1-3 16,0 1-3-16</inkml:trace>
  <inkml:trace contextRef="#ctx0" brushRef="#br0" timeOffset="78594.33">11224 1530 79 0,'0'-3'56'0,"0"1"-21"16,0-1 8-16,0 0-9 0,0-2-2 15,0 0 0-15,0 2-7 0,-2 0 0 0,2-2 1 16,0 2-5-16,0 1-2 15,0-1 1-15,0-1 3 0,0 3 0 16,-2-2-7-16,2 2 1 0,0 1-3 16,0 0-2-16,0 0 1 0,-2 0-3 0,-2 0-1 15,0 0-4-15,-6 5-5 0,1 5 1 16,-1 7 3-16,0 0-2 0,-1 5-2 15,-3 2 4-15,4 0 1 0,-3 1-1 16,3 4 0-16,0-2 0 0,1 2-1 16,5 0 0-16,0-1-3 0,4-1-2 0,0-1 4 15,0 1-2-15,2 3-1 0,4-1 2 16,3-2 24-16,-1-6-16 15,8-7-6-15,3-5-2 0,4-4 3 16,1-4-2-16,1-1 0 0,4 0 0 0,-4-5-1 16,0-6 0-16,-5-2-1 0,1-1 2 15,-2 2 0-15,-7-1-1 0,-2 0-1 16,-3 2 1-16,-1-1 2 0,-4 1-2 15,-2 1 1-15,0 0-1 0,0-1 2 16,-6 0-3-16,-5-1 0 0,1 2 1 0,-4 2 2 16,-3 2-3-16,-2 2-3 0,1 2 3 15,-5 2 0-15,2 0-1 0,-1 1 0 16,1 10 1-16,-2 5-1 15,1 3-5-15,5 0-6 0,3 3-9 0,-1-2-6 16,11 0-16-16,4 2-21 0,0-5-23 16,0-5-85-16</inkml:trace>
  <inkml:trace contextRef="#ctx0" brushRef="#br0" timeOffset="79482.38">11725 1777 0 0,'-4'0'8'0,"4"0"43"0,-5 0-23 15,3 0-12-15,0 0-1 0,-2 0 16 16,2 0 4-16,0 0-5 0,2 0-3 16,-4 0-6-16,2 0 2 0,0 0 1 15,-4 0 1-15,4 0 1 0,-1 0 0 0,-1 0-4 16,2 0 3-16,-4 0 1 15,2 0-4-15,-2 0-3 0,2 0 1 16,-3-2-3-16,3 1-5 0,2 0 1 16,0 1-3-16,0-1-1 0,2 0 0 0,0 1 2 15,0 0-1-15,0 0-3 0,0 0-2 16,0-1-4-16,4 0 3 0,11-1 1 15,5 0-1-15,5 0 3 0,8-3-3 16,2 1-3-16,7 0 0 0,3-2 4 16,5 1 0-16,-1-2 1 0,1 2-2 15,-2-1-2-15,-5 1 3 0,0 0-3 0,-1 2 4 16,-7 1-2-16,-10 1-2 15,-7 1-2-15,-10 0 2 0,-3 0-2 16,-3 0 1-16,0 0-1 0,-2 0 0 16,0 0 4-16,0 0-2 0,0 0 2 0,-9 1-1 15,1 2-1-15,2 2 0 0,0-1-3 16,-2 0 1-16,1 2 1 0,-1 0-2 15,4-1 2-15,2-1-2 0,-2 1 2 16,2 0-5-16,2 0-6 0,-2 0-11 16,2-1-4-16,0 3-8 0,0-3-10 0,0 2-17 15,0-2-16-15,2-3-45 0,-2-1-106 16</inkml:trace>
  <inkml:trace contextRef="#ctx0" brushRef="#br0" timeOffset="80090.39">12146 1542 8 0,'-2'0'6'16,"2"0"8"-16,-2 0 49 0,-2 0 49 15,0 0-72-15,-2 0 10 0,4 0-2 16,-4 0-15-16,3 0-2 0,3 0-7 0,0 0 3 15,0 0-6-15,0 0-14 0,0 0-4 16,9 3 6-16,9 2 8 0,1-1-5 16,4 2-3-16,6-1 0 0,0 2-4 15,-1-1 3-15,4 2-3 0,-6-1-2 16,1 1 2-16,-4 1-2 0,-6 0-3 15,1 2-1-15,-5-2 4 0,-9 2-3 16,0 1 1-16,-4 0 1 0,0 4 1 16,-6-1-1-16,-7 1-1 0,-3 2 0 15,-1 1 2-15,1 1-3 0,-3 3 0 16,-2-2 1-16,1 2 1 0,-7 1-3 0,6-2-1 15,2-2 3-15,7-1 0 0,4-5-4 16,2 0-6-16,4-2-12 0,2-1-3 16,0-1-16-16,0-4-18 0,6-2-28 15,2-4-68-15</inkml:trace>
  <inkml:trace contextRef="#ctx0" brushRef="#br0" timeOffset="81153.47">12754 1567 0 0,'0'2'2'16,"0"2"3"-16,0-3 2 0,-2 0 15 15,0-1 118-15,0 0-111 0,0 0 21 16,-2-1 2-16,2-2-18 0,2-1 5 15,0-1-9-15,0-1-7 0,0 1 2 0,4-3-6 16,4 2-1-16,2-2 2 0,7-1-3 16,2 2-3-16,-3-1 1 0,3 3-3 15,1 0 0-15,-1 4-1 0,0 1-4 16,-5 0 1-16,-2 4-3 0,-1 9-3 15,-3 4 0-15,-4 3 0 0,-4 7 1 16,0 1-1-16,-8 3 0 0,-7 2 2 16,-3-1-3-16,-1 0-1 0,-1-1 1 15,-1-2 0-15,-2 0-2 0,0 0 0 16,-3-1 2-16,3-3-1 0,0-3 0 0,4-6 0 15,9-6 0-15,4-4 1 0,0-4-1 16,4-1-2-16,2-1 3 0,0 0-1 16,0 0-7-16,4-9-2 0,6-3 2 15,3-3 4-15,3-1-3 0,1 2 2 16,-1 2 1-16,1 1 5 0,-3 3-5 15,1 4 2-15,-3-1-1 0,0 4 2 16,3-1-2-16,-5 2 2 0,5 0 0 16,-3 0 2-16,7 2 0 0,1 3 0 15,-1-1 0-15,4 0 3 0,-3 1-5 0,-1 1 0 16,-2 0 0-16,-1-1-1 0,3 2-14 15,-3-2-27-15,1-2-20 0,-1-1-32 16,-1-2-95-16</inkml:trace>
  <inkml:trace contextRef="#ctx0" brushRef="#br0" timeOffset="81516.48">13304 1685 43 0,'0'-6'7'15,"-8"-1"180"-15,-1-1-149 0,-7 4 14 0,-3 2-7 16,-1 2-9-16,-5 0 3 0,0 5-5 15,2 8-9-15,-4 2-3 0,5 3-6 16,1 2 2-16,2 2-5 0,7 0-5 16,4-3 3-16,8 2-9 0,0-2-1 15,4-3-1-15,8-1-1 0,3-3 3 0,10-3-2 16,1-2 1-16,5-6 0 15,7-1 2-15,1 0-3 0,0-1-1 16,5-8 2-16,-3-6 0 0,-2-4-2 16,0-2 1-16,-5-2 1 0,-8 1 0 0,-3 0 1 15,-6 1 2-15,-9 0 6 0,-4 3 3 16,-4-1-3-16,0 1-5 0,-14 2 2 15,-5-1-2-15,0 3-6 0,-5 0 1 16,-3 3 0-16,-2 2 1 0,-4 3-2 16,0 6-1-16,2 0-9 0,2 5-5 0,6 11-7 15,4 3-13-15,11 4-32 16,2-3-40-16,0-6-136 0</inkml:trace>
  <inkml:trace contextRef="#ctx0" brushRef="#br0" timeOffset="82690.56">13908 1721 2 0</inkml:trace>
  <inkml:trace contextRef="#ctx0" brushRef="#br0" timeOffset="83238.59">13908 1721 77 0,'4'0'119'15,"-4"-4"-84"-15,2 1 10 0,0-2 3 0,-2 1-12 16,0-2-4-16,0 2-5 0,2 1-4 15,-2 1 1-15,2 2-6 0,-2-1-1 16,0 1 1-16,0 0-4 16,0 0-5-16,0 0-5 0,0 5 1 0,0 8 5 15,-4 3-1-15,-4 2-5 0,-1-1 2 16,-1 1-1-16,0-3 0 0,3 0 2 15,-1-3-2-15,6-2 0 0,0-4-2 16,0-1-4-16,2-5 2 0,0 0 1 16,0 0-2-16,0 0 1 0,4 0 2 0,11-10 4 15,5-4-6-15,3-3 0 0,0-3 1 16,2 0-1-16,-1-1-1 0,-3-1 0 15,2 1 1-15,-5 1 1 0,1 3-3 16,-5 2 1-16,3 3 0 0,-7 4 2 16,-6 5-1-16,1 0 1 0,-5 3-2 15,0 0 0-15,0 0 0 0,0 8 0 16,0 3 3-16,0 4 0 0,0 2 0 15,-2 0-1-15,-5 0-1 0,1-2 1 16,4-1-4-16,0-4 4 0,0-2-3 0,2-2 2 16,0-2-2-16,0-1 0 0,2-2 2 15,8-1 1-15,3 0 1 0,-1-4-1 16,9-5-1-16,2-2 1 0,-1-2-3 15,-1-1 1-15,4 0 1 0,-5 2 1 16,1-1-4-16,-2 3 1 0,-3 2 2 16,-5 2-1-16,-3 3-1 0,-4 2 0 15,0 1 2-15,-4 0-2 0,0 0-1 16,0 0 0-16,0 8 4 0,0 4-2 15,-8 2 0-15,2 3 0 0,-1-1 1 16,-1 3 0-16,2 0-2 0,-2 0 1 0,1-1 2 16,1-1 1-16,2 0-3 0,2-5 0 15,2 0 1-15,0-5-2 0,0 1 1 16,0 0 0-16,4-3-6 0,2 0-14 15,3-1-12-15,-1-3-13 0,2-1-17 16,-1 0-14-16,-1 0-59 0,-8-10-95 16</inkml:trace>
  <inkml:trace contextRef="#ctx0" brushRef="#br0" timeOffset="83471.61">14553 1675 26 0,'2'4'224'0,"-2"-2"-160"15,0 4-37-15,0 3 34 0,-5 3-16 0,-1 2-9 16,-2 3-1-16,-2 2-8 16,1 0-2-16,1 1 6 0,0-1-13 15,0-1-13-15,1-2-2 0,5-1 0 16,0-3-2-16,2 0-1 0,0-3 0 0,0-1-6 15,0-2-16-15,0-2-16 0,9 0-18 16,-1-4-20-16,2 0-57 0,-2-5-127 16</inkml:trace>
  <inkml:trace contextRef="#ctx0" brushRef="#br0" timeOffset="83698.62">14722 1686 28 0,'0'5'33'0,"2"0"171"0,-2 0-180 0,0 1 21 16,0 2 15-16,0 1-15 0,-4 5-7 15,0 1-7-15,0 3-9 0,-3 3-7 16,1 1 1-16,2 0-7 0,0-2-2 16,4 1-6-16,0-2 0 0,0-2 1 15,0 0-1-15,0-2-2 0,0-2-2 0,0-3-5 16,0-1-12-16,0-2-14 0,0 0-8 15,0-1-6-15,2-2-10 16,0-2-53-16,-2-2-62 0</inkml:trace>
  <inkml:trace contextRef="#ctx0" brushRef="#br0" timeOffset="83902.63">14493 1865 16 0,'8'2'97'0,"2"-2"81"0,5 0-128 15,3-2 10-15,1-4-19 16,6 0-14-16,-1 1-1 0,1-3-8 16,4 3-10-16,2 2-3 0,-2 0-5 0,0 3 2 15,-4 0-4-15,0 0-13 0,-7 0-31 16,1 0-29-16,-7-4-94 0</inkml:trace>
  <inkml:trace contextRef="#ctx0" brushRef="#br0" timeOffset="84261.65">14943 1729 50 0,'0'0'62'0,"0"0"97"0,4 0-131 15,7 0 11-15,1 0 12 0,3-4-21 16,5 3 0-16,1 0-7 0,-2 1-8 0,1 0-2 16,1 0-3-16,-5 0 0 0,3 6-2 15,-9 3 1-15,-1 2-1 0,-7 3-7 16,-2-1 2-16,-4 3 1 15,-9 3 2-15,-5 2-4 0,-5 0 0 0,-4 0 0 16,-4-1-2-16,4-2-2 0,2 0 0 16,7-5 0-16,1-2 4 0,9-3-4 15,4-5 1-15,0 0 1 0,4-2 0 16,0-1-2-16,8 1-1 0,8-1 6 15,7 0-1-15,6 0-3 0,2-4-4 0,2 0-7 16,2 0-9-16,2 3-18 0,1 0-3 16,-5-1-40-16,-6-1-123 0</inkml:trace>
  <inkml:trace contextRef="#ctx0" brushRef="#br0" timeOffset="91792.08">11003 2665 11 0,'0'-3'160'16,"0"-2"-129"-16,0 2 16 0,0-1-3 16,0-1-12-16,0 2 0 0,-2 2-7 15,2 0 3-15,-2-1-4 0,2 1 0 16,-2-1-2-16,0 0-6 0,0 1 5 15,0 1-5-15,-2 0-2 0,2 0 3 16,0-1-5-16,2 0-3 0,0 1 1 0,0 0-6 16,0 0 0-16,0 0-2 15,-2 5 3-15,-1 6 1 0,-1 2-1 16,4 3 1-16,-4 1-3 0,0 1 1 0,2 2 1 15,0 6-3-15,-4-1 1 0,4 3 17 16,-5 1-12-16,5-2-4 0,0-2-3 16,0 0 2-16,0-2 1 0,0-2-2 15,2-1-1-15,-2 0 2 0,0-5 0 16,2-1-3-16,0-4 0 0,0-2 2 0,0-2 0 15,0-1-3-15,0-2 1 0,0 2 2 16,0-3-1-16,0-2-2 0,0 1 0 16,0-1-3-16,6 0-5 15,2 0-5-15,3-4-8 0,3-3-9 0,-1-3-12 16,1-3-15-16,3-2-25 0,-1-5-55 15,-1-1-118-15</inkml:trace>
  <inkml:trace contextRef="#ctx0" brushRef="#br0" timeOffset="92176.1">11309 2650 10 0,'0'0'213'0,"0"-3"-147"0,-8 3-11 16,0 0-3-16,-3 5-16 0,-1 8 0 15,0 3-2-15,-1 2-3 0,-1 4-12 16,3 2-1-16,1 1 0 0,0 0-3 16,3 0-6-16,3-1-2 0,0 0-5 0,4 1 2 15,0 0-2-15,0-1 2 0,4-1 6 16,7-3-5-16,9-3-4 0,5-5 0 15,2-3-1-15,4-4 3 0,2-5-3 16,0 0 3-16,0 0-2 0,-6-4 0 16,0-6 0-16,-10 2-1 0,-5-3 3 15,-6 1-2-15,-2 2 1 0,-4 0 0 16,0 0 2-16,-2-1-1 0,-10 4-2 15,-5-3 0-15,-3 2-2 0,-1 1 2 16,-6 0-3-16,2 4 2 0,-2 1 0 16,0 0 2-16,3 6-8 0,3 6-2 0,9 0-6 15,5 2-10-15,5-2-14 0,2 0-14 16,4-1-16-16,7-3-43 0,-3-4-125 15</inkml:trace>
  <inkml:trace contextRef="#ctx0" brushRef="#br0" timeOffset="93940.2">11991 2829 0 0,'-2'0'1'0,"0"0"-1"0,2 0 1 16,-2 0-1-16,0 0 0 0,0 0 0 0,2 2 1 16,-4-1-1-16,2 0 0 15,-2-1-1-15,4 0 2 0,0 0-1 16,0 0 1-16,0 0 5 0,0 0-8 15,0 0 3-15,0 0-2 0,0 0 4 0,0 0 69 16,0 0-58-16,0-1 4 0,-2 0 6 16,0 1-11-16,-1-2-2 0,1 1-7 15,2 1-1-15,0-1-2 0,-2 1 0 16,0 0-3-16,2 0 1 0,-2 0 2 15,0 0 0-15,2 0 0 0,-2 0 2 16,2 0 14-16,-2 0 5 0,-2 0-4 0,2 0-1 16,-2 0-2-16,2 0-4 15,-5 0-1-15,5 0 0 0,-4 0-1 16,2 0-4-16,4 0-4 0,-4 0-1 15,4 0 1-15,-2 1 0 0,0-1-1 0,2 0 0 16,0 0 2-16,0 0 11 0,0 0 9 16,-2 0 5-16,2 0-2 0,-2 0 0 15,0 0-7-15,-1-4 2 0,3 2-3 16,-2-1-3-16,-2 1 1 0,2 0-5 15,0-1 2-15,-4 2-1 0,2 0-6 16,0-1 0-16,0 2 3 0,-1 0-3 0,3 0-2 16,-2 0-2-16,2 0 5 15,0 0-1-15,2 0-2 0,-2 0 5 16,-2 0-1-16,2 0 1 0,-2 0-2 0,2 0 2 15,2 0-1-15,0 0 2 0,0 0-2 16,0 0-4-16,0 0 2 0,0 0-4 16,0 0-2-16,0 0-1 0,2 0 2 15,8 0 1-15,7 0-1 0,3 0 1 16,5 0 1-16,8 0 0 0,2-2-4 0,2 0 4 15,5-2-1-15,3 1 0 0,5 0-3 16,2 0 3-16,3-1 2 16,-1 1-3-16,-6 0-2 0,-3-1 2 15,-8 3 2-15,-2 0-2 0,-12 1 0 0,-6 0 0 16,-5 0 1-16,-4 0-1 0,-1 0-1 15,-1 0 2-15,-4 0-1 0,2 0 2 16,-4 0-2-16,0 0 4 0,0 0 2 16,0-1-4-16,0 0 0 0,2 0 1 15,-2-1 0-15,0 2-1 0,0 0-2 0,0 0 0 16,0 0 2-16,-2 0-2 15,-2 0-2-15,-2 0-1 0,2 5-5 16,-3 3-9-16,1-2-12 0,4 1-7 16,0 1-21-16,2-2-20 0,-2-5-50 0,-2-1-145 15</inkml:trace>
  <inkml:trace contextRef="#ctx0" brushRef="#br0" timeOffset="94523.24">12564 2623 0 0,'-4'-1'2'0,"-2"1"-1"16,-1 0 3-16,1 0-2 15,0 0 2-15,2 0-5 0,-2 0 2 16,4 0 2-16,-3 1 54 0,1-1-51 0,4 0 4 16,-4 0 2-16,-2 0 4 0,2-1 10 15,-2-1 1-15,-1-1-1 0,-1 2-2 16,-2 0-3-16,0 0-4 0,-3 0 8 15,1 1 1-15,-3 0-4 0,3 0-4 16,-3 0 2-16,-1 0 1 0,3 1 2 0,3 2-5 16,2-1 7-16,6 0-1 0,2-1-12 15,0 3-9-15,6-3 2 0,11 1 12 16,3 1-2-16,13-2-4 15,0 2-3-15,2 1 0 0,7-1-5 0,-3 0 0 16,0 1 2-16,-1-2-4 0,-5 0 2 16,-4 0 0-16,-7 2 3 0,-1 1 0 15,-9 1-1-15,-3 2-2 0,-5 1-2 16,-4 1 3-16,0 3-1 0,-2 1 2 15,-11 0-2-15,-1 4 1 0,-5 0-3 0,3 1 0 16,-3 2 1-16,1-1 0 0,-1 3-3 16,0-1 1-16,3 1 1 0,-3-1-1 15,9-2-6-15,2-4-7 0,3 0-6 16,3-4-11-16,2-2-21 0,0-3-16 15,9-4-45-15,1-3-108 0</inkml:trace>
  <inkml:trace contextRef="#ctx0" brushRef="#br0" timeOffset="98149.43">13075 2682 58 0,'0'0'120'0,"-3"0"-84"0,3 0 18 16,-4 0-9-16,0 0-10 0,0 0 6 15,0-2-7-15,0 1-4 0,0-1 4 0,2 1-3 16,0 0-3-16,-1 0-6 15,3 0-1-15,-4-2 1 0,4 3-3 16,0-1-2-16,-2 1-3 0,0 0-1 16,0 0-12-16,0 7 1 0,2 3 0 15,0 2 3-15,0 1-3 0,0 2-1 0,0 0 0 16,0 2 1-16,0 0-1 0,0 0-1 15,0-1 0-15,6-1 2 0,-4-2-1 16,0-2-1-16,0 0 0 0,1-2 2 16,-1-1-1-16,0-2-1 0,-2-3 0 15,0-2 2-15,0 0-4 0,2-1 2 0,-2 0 0 16,0 0 1-16,0 0 0 15,0 1-1-15,0 1-8 0,0-1-8 16,0 1-11-16,2 0-14 0,0-1-15 16,2-1-18-16,2 0-28 0,0-3-101 0</inkml:trace>
  <inkml:trace contextRef="#ctx0" brushRef="#br0" timeOffset="98689.48">13302 2686 10 0,'0'0'118'15,"0"-3"-20"-15,0-1-69 0,-2 0 26 16,2-1-14-16,-2 1-7 0,0-1-3 0,2 0 2 16,0 1-5-16,0-2-6 0,12 1-3 15,-2-1-1-15,3-1 4 0,1 2-8 16,1 2-2-16,-1 0 0 15,3 3 1-15,-5 0-3 0,3 0-6 0,-5 0 2 16,2 10 0-16,-1 0 0 0,-7 2-3 16,0 1 1-16,-4 0-2 0,0 3 1 15,0 2-2-15,-6 0 2 0,-7 2 0 16,-3 1 0-16,-5-2-2 0,1 2 1 15,-5-1 1-15,2-1-2 0,2-2-1 0,3-4 1 16,3-1 1-16,3-6-1 0,6 1-2 16,-1-5 0-16,5-2 0 0,2 0-4 15,0 0-1-15,0 0-5 0,7-3 3 16,7-4-2-16,3-3 2 15,5-4-3-15,-3 5 6 0,-5 1 0 0,5 2 0 16,-5 5 5-16,-3 1 0 0,-1 0-1 16,-2 0-1-16,1 0 2 0,-1 4 0 15,-2 0 0-15,0 2 0 0,-2-2 3 16,5-2 0-16,-5 2 0 0,6 1-3 15,-2-1 1-15,1 1 0 0,1 1-3 0,0-2-11 16,3 1-31-16,1-2-25 0,1-3-27 16,-1 0-126-16</inkml:trace>
  <inkml:trace contextRef="#ctx0" brushRef="#br0" timeOffset="99065.5">13792 2713 94 0,'-4'-5'174'0,"-3"-2"-97"15,-3 4-33-15,0-2 0 0,-1 2-12 16,-3 3 2-16,2 0-1 0,-1 0-12 16,3 3-5-16,0 7-8 0,1 3 0 15,3 0-3-15,2 3-1 0,0 0-3 16,4 3 1-16,0 0 2 0,0 0-3 15,8-2-1-15,4-1 1 0,3-4 1 16,4-3-1-16,3-1-1 0,-1-4 3 16,6-3-2-16,-2-1 1 0,2 0-2 15,-1-5 2-15,1-5 0 0,-4-4-2 0,-2 0 1 16,-1-4 4-16,-5 1 0 0,-3-1 3 15,-1 1 0-15,-7 2 0 0,-4-2 2 16,0 1 0-16,-4 2-4 0,-9-2 0 16,-3 3-4-16,-3 0-2 0,-8 1 0 15,-2 2 1-15,-2 4 0 0,-4 4-2 0,4 2-4 16,2 2-4-16,6 12-9 15,9 2-8-15,1 4-8 0,9 2-27 16,-2-2-32-16,-2-4-79 0</inkml:trace>
  <inkml:trace contextRef="#ctx0" brushRef="#br0" timeOffset="101036.61">14431 2715 30 0,'0'0'189'16,"0"0"-157"-16,0 0 21 0,0 0 9 15,0 0-23-15,0 0-2 16,0 0-6-16,0 0-2 0,-2 0-10 15,-3 2-7-15,1 8-6 0,-2 3 6 0,0 4 2 16,2 1-6-16,-3-1 3 0,-1 1-1 16,2 0-1-16,0-1 4 0,-2-2-2 15,1-5-1-15,3 0-1 0,0-7-6 16,4 1-3-16,0-4 2 0,0 1 1 15,0-1-1-15,0 0 3 0,6-8 0 0,7-5-1 16,3-3-4-16,1-2 0 0,1 2 1 16,1-4 1-16,2-1-2 0,-1 2-1 15,-1 0 3-15,0 3-2 16,-1 4-1-16,-3 0 1 0,-1 4 1 0,-6 3-3 15,-1 1 4-15,-3 4-2 0,-2 0 0 16,0 0 1-16,-2 0-1 0,0 6 2 16,0 4 3-16,0 2-1 0,-4 2-1 15,-5 0-1-15,-1 0 1 0,4-2-1 16,2 0-1-16,-2-4-1 0,6-4 2 0,0 0-2 15,0-2-1-15,2-2 0 0,8 0 3 16,2 0-3-16,3-1 2 0,3-5-1 16,1-1 1-16,2-2 0 15,1 0-3-15,-3 0 0 0,0 2-1 0,-1 1-1 16,-1 0-1-16,-5 2 4 0,-1 3-1 15,-5 1 1-15,-2 0-1 0,-4 0 0 16,2 0 1-16,-2 4 1 0,0 5 0 16,0 0 0-16,-4 2 3 0,2 1-3 15,-4-1-1-15,1 2 2 0,1-3-1 0,2 0 1 16,-2-3-2-16,2 1 1 0,2 1 0 15,0-4 0-15,0 0-12 0,0-1-17 16,0-3-5-16,0 1-12 0,4-2-15 16,6 0-15-16,3-4-63 0,-3-9-108 15</inkml:trace>
  <inkml:trace contextRef="#ctx0" brushRef="#br0" timeOffset="101272.62">14931 2646 27 0,'0'1'213'0,"0"-1"-143"15,0 0-32-15,0 2 15 0,0 0 10 16,0 3-17-16,0 3-16 0,-8 3 1 16,-5 2-5-16,1 2-9 0,-1 4-3 15,-1 0-1-15,1 1-3 0,1 1-3 16,0 0-4-16,1-2 0 0,3-1-3 15,4-2 0-15,0-2 0 0,2-3-11 16,2-2-10-16,0 0-12 0,4-4-13 16,6-3-20-16,7-2-30 0,-5-1-95 0</inkml:trace>
  <inkml:trace contextRef="#ctx0" brushRef="#br0" timeOffset="101512.64">15127 2641 99 0,'2'4'204'0,"-2"-3"-147"0,0 4-43 15,0-1 32-15,0 4 20 0,-8-1-18 16,4 6-11-16,-4 2-5 0,1 0-8 0,-1 4-7 16,2 0-5-16,2 0-6 0,-2 3-1 15,-1-1-1-15,3 0-3 0,0 1 0 16,0-2 0-16,4-2 1 0,0-2-1 15,0-1-3-15,0-2 1 0,2 0 1 16,4-4-12-16,0-4-7 0,1 0-10 0,-3-2-10 16,-2 1-16-16,2-2-10 0,-4-2-47 15,0 0-119-15</inkml:trace>
  <inkml:trace contextRef="#ctx0" brushRef="#br0" timeOffset="101710.65">14865 2776 141 0,'10'-5'215'0,"2"-3"-163"0,5 5-4 0,-1-5 3 16,1 5-14-16,-3-1-1 0,9 0-14 16,-2 4-11-16,2 0-5 0,4 0-4 15,-3 0-1-15,-5 5-1 16,2 1 1-16,-7 2-17 0,1 2-16 0,-3 0-22 15,2-4-19-15,-1-1-42 0,-1-5-74 16</inkml:trace>
  <inkml:trace contextRef="#ctx0" brushRef="#br0" timeOffset="102049.67">15303 2715 61 0,'-6'3'-11'0,"4"0"230"0,0-3-165 16,2 0-7-16,0 0-1 0,0 0-5 0,2 0-3 15,10 0-8-15,9 0-5 0,-1 0-5 16,3 0-6-16,2 2-1 0,0 2-4 16,2 1-2-16,-5 0 1 0,-1 2-2 15,-4 0-3-15,-3 2-2 0,-8 0 3 16,-2 1-2-16,-4 0 0 0,-4 4 0 0,-14 0 5 15,-3 1-5-15,-6 1 0 0,-4 1-2 16,4-3 0-16,7-3-1 0,1 0-1 16,7-5 0-16,3-1 2 0,3-1 1 15,4 1-2-15,2-2 1 0,0 1-1 16,4-1 2-16,6-1-2 0,1 1 1 15,5 0 0-15,3-1 1 0,6 0-4 16,2 2-14-16,6-4-13 0,0 3-14 16,4-2-27-16,-4-1-56 0,-6 0-128 15</inkml:trace>
  <inkml:trace contextRef="#ctx0" brushRef="#br0" timeOffset="146688.21">23861 14966 146 0,'-8'0'57'0,"1"0"-11"16,-1 0 7-16,2 0-17 0,-2 0-8 16,1 0-1-16,-1 0-6 0,4 0-1 15,-2 0 1-15,-3 0-3 0,3 0 2 16,-2 1-3-16,2 1-1 0,2-2 2 15,0 2 1-15,-1-1 2 0,-1 1-8 16,0 1 0-16,2-1-2 0,-2 1-4 16,4-1 0-16,0-1-4 0,2 0 2 15,0-1-1-15,0 0-2 0,0 0-4 16,4 0 2-16,10 0 5 0,13 0 3 0,6-9-3 15,8-3-1-15,1-1-1 0,5 0-2 16,1 2-1-16,1 1-1 0,1 1 4 16,-2 4-3-16,-9 2 0 0,-6 2 1 15,-6 1 1-15,-9-1-3 0,-9 1 0 16,-3 0 2-16,-6 0-1 0,0 0 0 15,0 0 0-15,0 6 2 0,-8 4-1 16,-5 1-2-16,-1 0-8 0,3 0-7 16,-1-1-11-16,4 1-15 0,-3 0-23 15,-1-3-28-15,-4-5-90 0</inkml:trace>
  <inkml:trace contextRef="#ctx0" brushRef="#br0" timeOffset="146958.24">24051 15002 89 0,'0'2'198'0,"0"-2"-120"0,0 3-18 16,-6 3-5-16,-5 3-16 0,1 5 1 16,0-1-1-16,-5 4-10 0,5 2-4 15,0 0-5-15,-1 1-2 0,5 1-9 0,0-1-2 16,6 1-4-16,0-2-2 0,0-2 1 15,0-1-2-15,8 0 0 0,2-1 3 16,5 2-2-16,-3 0-3 0,3-1-2 16,-5-1 5-16,0-4-15 0,-1-1-4 15,-3-1-6-15,-4-4-10 0,0 1-4 0,-2-4-13 16,0-1-14-16,0-1-11 15,-4 0-33-15,-11-3-115 0</inkml:trace>
  <inkml:trace contextRef="#ctx0" brushRef="#br0" timeOffset="147162.25">23766 15292 23 0,'0'0'252'0,"-4"0"-173"0,1 0-4 16,3 0-22-16,0 0-30 0,7 0 3 16,3 2 8-16,4 2-9 0,5 2-4 0,2-1-5 15,2 0-2-15,5-3-2 16,-1 2-3-16,4-4-4 0,-6 1-3 15,0 0 2-15,-2-1-5 0,-3 0 1 16,-3 0-3-16,-3 0-9 0,1 0-10 0,1-2-7 16,3-3-18-16,2-1-12 0,-5-1-8 15,-1-4-68-15,-1-1-92 0</inkml:trace>
  <inkml:trace contextRef="#ctx0" brushRef="#br0" timeOffset="147521.27">24398 15128 53 0,'6'-2'70'0,"-1"-3"119"16,-1 2-126-16,-2 2-4 15,0 1-8-15,-2 0-15 0,0 0-10 0,0 5-2 16,-4 9 6-16,-7 2-6 0,-1 1-2 16,0 2-9-16,-1-3 1 0,5-4 8 15,6-4-16-15,2-1-4 0,0-4-2 16,6-1 1-16,2-2 2 0,9 0 0 15,3-3-2-15,9-11 2 0,7-3-1 0,-1-2-2 16,4-1-1-16,-4 2 0 0,-6 2-2 16,-2 4 0-16,-2 4-1 0,-11 4 3 15,-1 4-1-15,-3 0-1 16,-6 0 3-16,-2 0-3 0,-2 6 2 0,0 4 0 15,0 2 1-15,-6 4 2 0,0 1-2 16,2 0 0-16,-5 1-1 0,5 0 3 16,-2-2-1-16,4-1-3 0,2-2 2 15,0-2 1-15,0 0-1 0,0-4-2 16,2-2-3-16,8-2-14 0,-1-3-7 15,5 0-2-15,1-4-11 0,3-8-13 0,1-3-17 16,-7-6-76-16,3-4-117 0</inkml:trace>
  <inkml:trace contextRef="#ctx0" brushRef="#br0" timeOffset="147777.28">24758 15076 4 0,'-2'2'317'0,"2"-2"-257"15,0 0-1-15,0 0-23 0,4 0-6 16,13-6 6-16,3-4-16 0,7-4-6 16,4-1 0-16,2-4 1 0,4 1-3 15,-4 0 0-15,-2 3-3 0,-4 4-3 16,-6 5-4-16,-9 2-1 0,-3 4 0 15,-3 0-1-15,-4 0-4 0,0 0-10 16,-2 0-7-16,0 6-11 0,0 2-10 16,-2 0-12-16,0-2-19 0,-6-6-60 15,1 0-116-15</inkml:trace>
  <inkml:trace contextRef="#ctx0" brushRef="#br0" timeOffset="147956.29">25039 15011 73 0,'0'11'159'15,"0"-4"-57"-15,-2 4-55 0,-8 2 15 16,-3 2-12-16,-3 3 5 0,3 1-9 15,-3 0-12-15,1 0-4 0,7 0-10 16,0-1-10-16,8-1-5 0,0-3-3 16,0-2-3-16,0-1 1 0,6-2-9 0,6-2-13 15,7-1-18-15,4-5-18 0,4-1-34 16,-1-3-43-16,-1-12-203 0</inkml:trace>
  <inkml:trace contextRef="#ctx0" brushRef="#br0" timeOffset="148506.31">25190 15160 46 0,'-4'4'180'0,"2"-4"-104"16,0 2-45-16,2-1-4 0,0-1-8 15,0 5 6-15,6-4-3 0,6 2-7 16,1 0-1-16,3-2-2 0,3 0-5 15,1-1 8-15,1 0-7 0,6 0 8 16,0-2-8-16,2-5 4 0,2-4-6 16,-6-1-1-16,-1-2-3 0,-3-1 2 15,-6 1-1-15,-5 1 0 0,-6 1-1 16,-4 1 1-16,0 0 0 0,-6 0-2 15,-4 3-1-15,-5 1 1 0,1 5 0 16,-1 2-1-16,-1 0-2 0,-1 0 2 0,3 9 0 16,3 3-1-16,-1 5-1 0,2 2 2 15,1 2 1-15,3 3-2 0,2 0 1 16,4 0 0-16,0-3 0 0,2-1-1 15,10-4 1-15,3-2 0 0,6-5 0 16,1-3 0-16,3-6 0 0,6 0 1 0,0-5 1 16,0-9-1-16,8-8-2 0,-6-4 2 15,5-3 0-15,-3-5-2 16,-4-3 1-16,-2-1 7 0,0-5-1 15,-7-4 2-15,-1-5 1 0,-6-2-4 0,-3-3 0 16,-8 0-4-16,-2 4-1 0,-2 6 1 16,0 13 1-16,-2 14-2 0,-8 12 11 15,-3 8 1-15,-5 8-5 0,-1 17-3 16,1 11 2-16,-3 7 2 0,6 8-4 15,-1 9 5-15,-5 7 0 0,1 2-2 0,5-1-3 16,7-9-1-16,8-11-3 16,2-5 3-16,16-7-2 0,5-3-1 15,6-6-4-15,4-4-16 0,6-7-12 16,9-5-17-16,4-9-40 0,-1-2-97 0</inkml:trace>
  <inkml:trace contextRef="#ctx0" brushRef="#br0" timeOffset="151142.47">28671 13548 7 0,'8'0'2'0,"-4"3"9"16,0-2 19-16,-4 0 14 0,0-1-23 15,0 0 22-15,0 0-3 0,3 0 12 16,-3 0 3-16,0 0-9 16,0 0-3-16,0 0-1 0,0 0-15 0,0-5-10 15,0 0 9-15,0-1 0 0,0 0-6 16,0 1-1-16,-3-2-6 0,-7 5 1 15,-4 0-5-15,-5 2 0 0,-2 0-2 16,-5 0 3-16,1 14 1 0,-6 5-1 16,2 5 5-16,2 2 1 0,0 6-2 0,6 1-6 15,9 5 0-15,4 0-4 0,8 1-3 16,0 2-1-16,10 0 1 0,9-4 1 15,5-1-2-15,7-5-1 0,9-6-2 16,3-4-3-16,5-6-8 0,1-5-5 16,3-5-11-16,-2-1-13 0,-3-4-20 15,-3 0-26-15,-9-5-65 0,-6-10-147 16</inkml:trace>
  <inkml:trace contextRef="#ctx0" brushRef="#br0" timeOffset="151798.51">29014 13992 36 0,'-2'1'162'15,"0"-1"-42"-15,0 0-78 0,2-3 13 16,0-8-15-16,4-4-3 0,11-5-11 16,3-6-3-16,7-5-3 0,4-4-2 15,6-8-1-15,6-3-7 0,1-6 2 16,-3 1 1-16,-2-2-4 0,-4-3 2 15,0-1-1-15,-6-1-3 0,-2 3-5 16,-11 8-1-16,-3 8 0 0,-11 10 1 0,0 11-3 16,0 7 3-16,-8 7 4 0,-3 4 0 15,-3 2-6-15,-5 16-1 0,3 8 2 16,-5 6 1-16,4 5-3 0,-1 6 1 15,-5 8 2-15,2 2-1 0,-1 5-1 16,-1-1 2-16,13-4-1 0,1-4 0 16,9-3-2-16,0-4 1 0,0-7 1 15,15-4 0-15,1-4-2 0,5-4 1 16,4-4 1-16,4-3-2 0,2-7-1 15,0-4-1-15,-2-5 0 0,2 0 2 0,-4-6 1 16,1-7-2-16,-1-3 1 0,-4-3 0 16,-4 2-2-16,-1-2 0 0,-5 2 3 15,-7-1 0-15,-2 3 0 0,-4 5 0 16,0 1 2-16,-4 0-1 0,-6 0-1 15,-5 0 0-15,-1 4 1 0,-3 2 1 0,0 3-1 16,1 0 2-16,3 3-1 16,3 9 3-16,2 3-5 0,3 3 0 15,1 2 0-15,6 4 0 0,0 0 0 16,6 0 0-16,11-1 0 0,4-6 0 0,7-3 0 15,3-6-2-15,5-4 4 0,1-4-2 16,0 0 0-16,-2-9 0 0,-2-6 0 16,-6-3 0-16,-2-1 0 0,-6-5 1 15,-5-2 1-15,-6-1 0 0,-6 1-3 16,-2 0 8-16,0 3 2 0,-14 1-3 0,-5-3-1 15,-6 0-3-15,3 2 1 0,-3 1-1 16,0 4-3-16,0 5 1 16,7 7 1-16,3 5 0 0,5 1-1 15,2 7-3-15,1 11-4 0,5 6-13 0,0 1-7 16,2 2-7-16,0 2-4 0,0 1-19 15,7-1-23-15,1-10-71 0,-2-3-157 16</inkml:trace>
  <inkml:trace contextRef="#ctx0" brushRef="#br0" timeOffset="152169.53">29969 13724 104 0,'4'-4'256'0,"-2"1"-222"0,-2 2 3 0,2 1-21 15,-2 0 17-15,0 0 4 0,2 6-10 16,-2 6-1-16,0 1 2 0,0-1-7 15,-2 3-3-15,-4-2 0 0,4-4-2 16,2-1-3-16,0-4-4 0,0-2-6 16,0-1-1-16,8-1 1 0,9 0 1 15,4-5-1-15,5-7-2 0,5-2 1 0,-2-1-2 16,4 2-3-16,-4 1 1 0,-4 4 1 15,-4 3 0-15,-5 1-1 0,-5 2 2 16,-3 2 2-16,-6 0-2 16,0 0-2-16,-2 0 2 0,0 7 2 0,-2 4 0 15,-6 2 0-15,-2 4 1 0,1 0 3 16,1 2-2-16,-2 1-3 0,1-1-1 15,1 1 4-15,0-2-2 0,4 1-3 16,0-1 2-16,4-2 0 0,0-4-1 16,0 0-1-16,0-4-1 0,8-1-9 0,2-2-8 15,3-5-23-15,3 0-18 0,1 0-20 16,-1 0-45-16,-1-10-121 0</inkml:trace>
  <inkml:trace contextRef="#ctx0" brushRef="#br0" timeOffset="152757.57">30455 13899 49 0,'0'0'7'0,"0"0"192"16,0-1-152-16,0 1-7 0,0 0 9 15,2 0-16-15,0-2 7 0,8-1-17 16,-1-1-8-16,1-3 1 0,4-1 3 16,1-3-5-16,4-5 0 0,-1-5 0 15,5-1 3-15,-2-5-3 0,-1 3-2 16,-1-1 4-16,-7 1-7 0,-6 1-2 15,-4 1-4-15,-2 2 1 0,0 1-1 0,-6 4-1 16,-4 6-1-16,0 3 2 0,-7 6-2 16,1 0-2-16,-1 10-1 0,-2 9 2 15,3 6 1-15,1 4-2 16,-1 6 0-16,5 3 1 0,7-2 0 0,4 1 0 15,2-3-6-15,15-3-1 0,8-4 0 0,12-7-6 16,11-8 7-16,5-8 7 16,3-4-2-16,-4 0-4 0,-5-12-8 15,3-5 9-15,-13-4 2 0,0-1 0 16,-12-2 0-16,-6 2 3 0,-7 1 1 0,-6 0 1 15,-4 3 8-15,0 3 2 0,-2 4-3 16,0 2-5-16,0 4-2 0,0 1-2 16,0 3 2-16,0 1-6 0,3 0 0 15,3 6 2-15,2 8 1 0,2 5-1 16,-1 1-2-16,-1 2 3 0,0-1 2 15,0 2-4-15,1-1 2 0,5-1 0 0,-1 2 3 16,-5-5-4-16,-6 1 1 16,-2-2 1-16,-8 0 2 0,-9-2-3 15,-4-2 2-15,1-2 4 0,-9 0 1 16,2-1-1-16,-6-2 0 0,2 1-5 0,0-1 2 15,0-1-4-15,2 0-1 0,2 1-6 16,2-1-19-16,9 1-11 0,5 0-34 16,5-3-74-16</inkml:trace>
  <inkml:trace contextRef="#ctx0" brushRef="#br0" timeOffset="153673.62">28504 14295 54 0,'6'-7'-7'16,"0"-1"156"-16,-2-2-88 0,2 3-28 15,0-1 15-15,3 0-18 0,-3 2-2 16,0 2-4-16,-4 3-13 0,2 0-1 16,-4 1-4-16,4-2 3 0,3 2-3 15,3 0-2-15,0 0 4 0,3 0 2 16,9 4-2-16,3 3 9 0,12 2-3 15,9 1-2-15,14-1-4 0,12-2-2 0,13 2 6 16,6 1-3-16,8-1 5 0,7 1-6 16,-1-1-4-16,11-1-1 0,6 0-3 15,0 0 3-15,2-2-1 0,-4 2-1 16,-7 0-4-16,-5 1-1 0,-5 0-6 15,-8-1-1-15,-4 1 6 0,-10 1 1 0,-5 0 2 16,-7 0 1-16,-12-2-1 16,-5-1 3-16,-11-2 0 0,-10-2-1 15,-8-1-2-15,-8-2 3 0,-7 0 0 16,-2 0-3-16,0 0 1 0,1-1-2 0,-3-3-20 15,4-2-25-15,-4-4-32 0,-2-5-102 16</inkml:trace>
  <inkml:trace contextRef="#ctx0" brushRef="#br0" timeOffset="160166.99">27679 15450 36 0,'0'0'129'0,"0"0"-102"0,0 0-4 16,0 0 4-16,0 2-2 0,-2-1-1 15,0-1-4-15,2 0 0 0,-2 0 5 0,2 0 0 16,0 0 2-16,0 0-3 0,-5 0-13 16,1 3-2-16,4-3 4 15,-2 1 3-15,-2-1-2 0,4 0-6 16,0 0 1-16,0 0 0 0,0 0 2 0,0 0-1 15,0-6-2-15,8-7-7 0,5-5 1 16,-1-5 2-16,7-3 0 0,1-3 2 16,1-5 2-16,4-2 2 0,0 1 3 15,2-3-2-15,-9 1 1 0,3 1-6 16,-3 3 1-16,-1 6 5 0,-5 3-6 0,1 1-1 15,-3 5-1-15,0 2 2 0,-1 2-2 16,-1 4-2-16,-2 1-3 0,0 3 3 16,1 2-3-16,-1 3 2 15,-2 1-1-15,2 0-2 0,-4 0 2 0,0 6 2 16,0 4-4-16,0 4 5 0,0 2-3 15,-2 3 1-15,5-1 1 0,-3 1-1 16,2-2-1-16,2 2 0 0,2 2 2 16,1 0 2-16,1 1-4 0,0 2 2 15,1-2-1-15,-3-1 2 0,2 1-3 0,-2-1 0 16,-1 1 2-16,-1 2-1 0,0-2-1 15,-4 1 1-15,2 0 0 0,-2-3 1 16,-2-1-2-16,4-2 0 0,-1-4-1 16,1-2-3-16,-2-3-3 0,2-2-2 15,-2-4-1-15,0-1-1 0,0-1-2 16,0 0-9-16,0 0 9 0,-2 0-1 15,0-6-10-15,0-2-2 0,0 2-2 16,0 0-7-16,-4 2-7 0,-2 1-19 16,-2-1-35-16,-5-1-70 0</inkml:trace>
  <inkml:trace contextRef="#ctx0" brushRef="#br0" timeOffset="160432.01">27792 15248 303 0,'9'-9'56'16,"1"4"-3"-16,5-2-8 0,1 2 2 0,1 2-6 15,3-1-13-15,-1 4 0 0,-1 0-6 16,-1 0-10-16,-3 0-1 0,-3 0-8 15,-1 4 1-15,0 2-3 0,-1 1-1 16,1 0 1-16,0 2 0 0,-1 0-10 16,1 1-9-16,0-1-8 0,3-1-8 15,-3 0-21-15,5-3-19 0,-5-5-59 16,0 0-110-16</inkml:trace>
  <inkml:trace contextRef="#ctx0" brushRef="#br0" timeOffset="160987.04">28293 15172 90 0,'4'-5'160'0,"-2"1"-75"0,-2 4-29 0,0 0-7 16,0 0-26-16,0 0-3 15,0 5 3-15,0 9 2 0,0 4-9 16,-2 1 1-16,-2 0-4 0,2 2-1 15,0-2-1-15,-1-4-2 0,3-2 9 0,0-4-11 16,3-4-7-16,7-4 3 0,-2-1 1 16,5 0 1-16,1-14-3 0,7-2 2 15,1-3-2-15,1-1-2 0,4-1 0 16,-2 0 2-16,0 0-1 0,-5 3-2 15,1 3 1-15,-7 4 1 0,-5 5 0 0,-3 2-2 16,-4 2 1-16,-2 2 0 0,0 0-1 16,0 5-1-16,0 7 3 15,0 4 2-15,-2 4-1 0,-4-1-2 16,2 3 0-16,2-2 0 0,-1-4 1 0,3-1-2 15,0-6 1-15,7-1 0 0,3-4 0 16,2-4 0-16,3 0 0 0,6-3 1 16,-3-8 1-16,3-3-3 0,2-3 1 15,-3 0 1-15,3 1-2 0,-2 1-1 16,-5 2-4-16,-1 4 4 0,-5 1 2 0,-2 4-3 15,-6 0 2-15,-2 3 1 0,0 1 1 16,0 0-1-16,0 0-1 0,0 5 3 16,-6 5 1-16,2 3-2 15,0 1 1-15,0-2 2 0,2 3-3 0,-2 1-1 16,1 0 4-16,3 2 3 0,0 1-2 15,0-1-5-15,0 0 1 0,3 1 0 16,1-2 0-16,-2-3-2 0,4-2 1 16,-2-3 0-16,4-1-6 0,3-4-9 15,1-4-13-15,0 0-5 0,5-2-24 16,0-10-15-16,-5-7-54 0,-4-3-124 0</inkml:trace>
  <inkml:trace contextRef="#ctx0" brushRef="#br0" timeOffset="161210.04">28973 15076 151 0,'0'5'207'0,"0"4"-187"0,-2 3 10 16,-7 3 3-16,5 1 11 0,2 2-7 15,0-1-15-15,2 3-4 0,0 1-2 0,0 0-5 16,0-1-6-16,0-2-3 0,0 1 4 15,4-3-5-15,2-2-1 0,-1-2 1 16,1-2 1-16,4-5-6 0,-2-1-15 16,7-3-6-16,-1-1-10 0,1 0-21 15,1-7-3-15,-3-6-52 0,-7-3-82 16</inkml:trace>
  <inkml:trace contextRef="#ctx0" brushRef="#br0" timeOffset="161495.07">28952 15058 23 0,'-10'-4'363'16,"1"-1"-325"-16,5 5 5 0,4 0-15 15,0 0-17-15,0 6-2 0,11 5-4 16,7 0 3-16,5 2-3 0,6 1-1 16,4 0-2-16,4 0-1 0,5 2 1 15,1 1 0-15,2 1-1 0,-1 0 0 16,-5 1-2-16,0 0 2 0,-8 1-2 15,-10-1 2-15,-6-1 1 0,-13 1-2 16,-2-2 1-16,-2 1 3 0,-13 1 1 0,-3 0 2 16,-7-3 4-16,0 0 7 0,-2-3-2 15,-4-5-4-15,2 2-1 0,-2-3-4 16,0 0-3-16,-4 0-2 0,2 1-3 15,0-1 2-15,4-2-6 0,6 1-11 16,13 1-11-16,8-1-7 0,2 2-30 0,0-4-35 16,10 0-164-16</inkml:trace>
  <inkml:trace contextRef="#ctx0" brushRef="#br0" timeOffset="163296.17">30872 15051 1 0,'0'0'8'0,"0"0"190"16,0 0-150-16,0 0 0 0,-2-1 3 15,-4-2-18-15,0 0-6 0,-4-3-4 16,1 3-3-16,-1 1 3 0,-7 0-3 16,1 2-3-16,-3 0 1 0,-5 0 5 15,-3 4-8-15,-2 9 8 0,-4 6-9 0,-2 5 5 16,1 4 0-16,3 5-2 0,9 5-8 15,3 2 0-15,7 2-5 0,5 2-1 16,5-4 0-16,2-5-2 0,9-4 2 16,11-7-4-16,3-3 0 0,0-5 2 15,2-3 1-15,2-3-1 0,-1-4-1 16,-1-3-1-16,0-3-2 0,-4 0-13 15,1 0-2-15,-3-4-3 0,-2-6-9 16,-1 1-4-16,-4-1-9 0,1-1-10 16,-3 0-11-16,-1-1-37 0,-7-2-75 0</inkml:trace>
  <inkml:trace contextRef="#ctx0" brushRef="#br0" timeOffset="163552.19">30895 15324 19 0,'6'0'263'0,"-1"-4"-204"16,-1 4-26-16,2 0 11 0,-2 0-4 0,4 0 2 16,1 3-6-16,1 6-3 0,-2 2-6 15,2 2-6-15,-5 2-3 0,1 0-6 16,0 0-4-16,-4-3-1 0,4 2-2 15,0-1-5-15,1 0 1 0,1-1 1 16,0-3-1-16,0-1-5 0,3-3-3 16,1-1-13-16,1-3-3 0,1-1-20 15,-2 0 4-15,3-1-30 0,-5-9-17 16,-6-6-109-16</inkml:trace>
  <inkml:trace contextRef="#ctx0" brushRef="#br0" timeOffset="163795.2">31280 15251 117 0,'0'10'184'16,"-9"5"-150"-16,-3 5 5 0,0 6 1 0,-1 4 2 16,-3 3 4-16,-1 5-9 15,1 2-6-15,-3 3-2 0,5-1-7 16,1-2-8-16,5-3-1 0,4-5-7 15,2-4 0-15,0-6-5 0,2-1-1 0,0-7 0 16,0-4-1-16,0-4 1 0,2-5-11 16,4-1-7-16,0 0-3 0,4 0 1 15,-1-10-11-15,3-3-15 0,-2 0-7 16,1-2-20-16,-7-4-54 0,-2 2-94 15</inkml:trace>
  <inkml:trace contextRef="#ctx0" brushRef="#br0" timeOffset="164253.23">31474 15249 0 0,'4'2'0'0,"-2"0"143"0,-2-2-116 16,0 2-8-16,0 1-6 0,-2 1-10 16,-2 3 0-16,2-3-3 0,0 2-3 15,2-1-17-15,-2 1-19 0,0-2-22 0,2-2-16 16</inkml:trace>
  <inkml:trace contextRef="#ctx0" brushRef="#br0" timeOffset="164520.24">31474 15249 10 0</inkml:trace>
  <inkml:trace contextRef="#ctx0" brushRef="#br0" timeOffset="165047.27">31474 15249 10 0,'54'2'51'0,"-54"-1"93"15,0 0-101-15,0 1-9 0,0 2-19 0,0 1 2 0,-2 0 12 16,-2 2-9-16,-1 3-9 0,3 0 3 15,-4 2 6-15,2 0-2 0,0-2-2 16,0 2-5-16,2-4 2 0,2 0-6 0,-2 1 5 16,2-2-5-16,-2-1 5 15,-1 0-4-15,-1-1-1 0,2 3-3 16,-2 3 2-16,0-1-3 0,0 2-2 15,0 0 0-15,4-3 3 0,-2 1-4 0,0-1 0 16,2-4 1-16,-2 0 0 0,-1-5 1 16,3 0 2-16,0 0 2 0,0 0 8 15,0 0-1-15,0 0-2 0,0 0-4 16,0 0-4-16,0 0 1 0,0 0 0 15,0 0-3-15,0 0 1 0,-2-1 0 0,2-1-3 16,0 0 3-16,0-3-1 16,0 1-2-16,0-1 1 0,0 0 1 15,0-1 1-15,0 0-2 0,0-1 0 16,0 0 2-16,2-1 0 0,-2-2-2 15,7-1-1-15,-5-1 2 0,4-2-1 0,-2-1-1 16,4 0 0-16,-1 1 2 0,-1 0 0 16,-2 1-2-16,2 3 1 0,-2-1 1 15,2 1-1-15,-1 2-1 0,-1-2 1 16,2-1 1-16,0-1 0 0,0 1-2 15,3 0 1-15,-3 0 1 0,-4 3 0 0,-2 3-2 16,0 3 7-16,0 1 1 16,2 1 2-16,0 0-10 0,2 0-2 15,2 0 2-15,0 6 5 0,1 2 0 16,1 1-4-16,0-2 3 0,-2 2 0 0,3 0-3 15,1-4 1-15,0 1-1 0,1-2 2 16,1-1-2-16,-2 1 0 0,-1-2 1 16,1-1-1-16,0-1-4 0,3 0-8 15,-1 0-6-15,3 0-11 0,1-2-13 16,1-3-20-16,-3 0-15 0,1-2-62 15,-7 1-111-15</inkml:trace>
  <inkml:trace contextRef="#ctx0" brushRef="#br0" timeOffset="165373.29">32032 15186 193 0,'0'2'172'16,"0"1"-143"-16,0 6 1 0,0 3 9 15,-6 3 7-15,-4 4-10 0,-1 1-10 16,-1 0-12-16,1-1 4 0,3 0-6 16,2 0-7-16,2 1-4 0,0-4 1 0,2 2-2 15,2-2 0-15,0-2 1 0,0-1-3 16,8-3-11-16,0-1-19 15,5-4-8-15,1-2-18 0,3-3-58 0,-3-2-95 16</inkml:trace>
  <inkml:trace contextRef="#ctx0" brushRef="#br0" timeOffset="165680.31">32173 15486 30 0,'0'3'4'0,"0"-3"202"16,0 0-170-16,4 0 2 0,8-6 1 15,5-5-17-15,5-5-3 0,7-2-2 16,0 0-2-16,4-1 2 0,1 2-1 15,1-1-1-15,-6 1 3 0,0 1-4 16,-5 3-4-16,-3 0-4 0,-4 2 0 0,-5 5-4 16,-2-1-2-16,-4 5 0 0,-1 0 0 15,-5 2-8-15,0 0-8 0,0 0-6 16,0 7 7-16,-2 1-17 15,-5 1-33-15,3-4-43 0,-2-3-66 0</inkml:trace>
  <inkml:trace contextRef="#ctx0" brushRef="#br0" timeOffset="166028.31">32293 15257 23 0,'6'-2'101'0,"0"-1"22"0,-2 1-103 15,0 1 28-15,0 1 0 0,0 0-6 16,5 0-2-16,5 0-2 0,3 9-7 16,-1 3-5-16,1 4-4 0,-3 3-1 15,5 4 6-15,0 3-7 0,-5 2-1 16,3 0-8-16,-3 3-5 0,0-1-2 15,1 1-2-15,6-3-1 0,1-4 0 16,3 0-3-16,2-2-3 0,-2-5-24 16,0-3-15-16,-3-7-30 0,3-7-52 15,-6-3-232-15</inkml:trace>
  <inkml:trace contextRef="#ctx0" brushRef="#br0" timeOffset="166496.34">32142 14897 117 0,'-2'2'262'15,"0"-1"-216"-15,2 5-7 0,0 2-25 16,0 1-11-16,0 0-1 0,8-1-2 0,6-1-13 16,5-5-23-16,-5-2-59 0,3 0-216 15</inkml:trace>
  <inkml:trace contextRef="#ctx0" brushRef="#br0" timeOffset="168292.45">26992 13905 67 0,'3'1'36'0,"-1"1"-6"15,0 1 2-15,0 2 57 0,-2-5-28 0,0 2-28 16,0 1-16-16,4 0 14 0,0 3 2 16,-4 5-5-16,4 2 2 0,-2 2 11 15,-2 5-23-15,0 1-6 0,0 4-4 16,-6 5 1-16,-2 4 0 0,-9 4-4 15,1 7 1-15,-1 4-4 0,-1 8-3 16,1 4 3-16,5 4 0 0,3 5-2 16,9 1 0-16,0 4 1 0,2 4 0 15,15 4-1-15,2 2 0 0,3-3 1 16,7-6-1-16,2-5 0 0,4-5-2 0,0 0-1 15,1 1 3-15,-5 1-4 0,0 3-4 16,-7 1 4-16,3 3-1 0,-6 1-2 16,0 0 3-16,-3-5-3 0,-1-3 0 15,-3-5 1-15,-1-3 5 0,-5-2 0 16,0-1 1-16,0-3-1 0,-3 2 0 15,-1-3 1-15,-2-1 1 0,-2-2-4 16,0-3-3-16,0-1 4 0,0-5-1 16,0 1 0-16,0-4 2 0,-2-2 1 15,2 2 1-15,0-2-2 0,0 2-1 0,0-1 1 16,8-1 2-16,-2-3-2 0,-2 0 8 15,3-3-10-15,-3-2 2 0,-2 3-1 16,-2 3 1-16,0 0 2 0,0 1 1 16,-2-3-2-16,-2 1-2 0,-1-1 5 15,5-1-1-15,-2 1 1 0,2 0-1 16,0-1 2-16,0 3-2 0,0-4-2 15,2 1-1-15,3-1 2 0,-5 3 0 16,0 0 0-16,0 5 1 0,0 1-1 16,-3 2 3-16,-3 4-2 0,0-2-1 15,4 0 4-15,-2-1-2 0,4-3-4 0,0-4 1 16,0-3 0-16,0-4 1 0,2-4-7 15,0-3 4-15,0 0-4 0,0-6-3 16,2-1-6-16,-2-3 4 0,5-3-33 16,-5-2-11-16,4-2-23 0,-2-4-66 15,0 0-21-15</inkml:trace>
  <inkml:trace contextRef="#ctx0" brushRef="#br0" timeOffset="170444.58">27854 12348 0 0,'13'0'70'15,"-1"0"-64"-15,-3 0 9 0,-3 0 24 16,-2-3-16-16,0 1-7 0,-2 1 2 16,-2 0 14-16,0 0 13 0,0-3-8 15,2 2-11-15,-2-2 0 0,0 2 5 0,0-1-4 16,0 2-7-16,0-3-1 0,0 0-1 15,0-1 3-15,0 0-4 0,-4 0-3 16,-2 1 4-16,-2 1-3 0,-1-1-3 16,-3 3-4-16,-5 1 3 0,-1 0-3 15,-1 6-1-15,-2 7 2 0,-1 4 0 16,1 7 2-16,2 3-4 0,5 1 2 15,-1 3-5-15,9 1 2 0,0 1-6 16,6-2 1-16,0-5 1 0,12-3-1 16,7-2-3-16,2-3-1 0,6-4-3 0,-3-3-6 15,5-3-13-15,2-5-1 0,5-3-5 16,-3 0-12-16,2 0-4 0,0-3-8 15,-4-8-17-15,2 1-17 0,-6-3-28 16,2 0-1-16</inkml:trace>
  <inkml:trace contextRef="#ctx0" brushRef="#br0" timeOffset="170748.59">28206 12516 17 0,'2'-10'23'16,"-2"-2"175"-16,0-2-135 0,-2 3-6 15,-6 1-8-15,-1 0-16 0,-3 1 0 16,-3 5-7-16,1 2-7 0,0 2 1 0,-1 0-6 16,-1 2-5-16,1 9-2 0,5 2-1 15,6 3-2-15,4 3-4 0,0 2 1 16,4 1 0-16,6 0 0 0,7 0-1 15,1-2-1-15,3-2 3 0,0-2-2 16,3-7 0-16,1-2 0 0,2-6 2 16,0-1-2-16,0-4 1 0,0-12 1 0,-5-4 0 15,1 0-1-15,-8-4 3 16,-5 1-1-16,-4 2 4 0,-4-2 2 15,-2 6-2-15,0-2-3 0,-12 2 2 16,-3 2-3-16,-1-2-1 0,-7 4-2 0,2 4-1 16,1 5 3-16,-3 4-4 0,6 0 2 15,5 1-3-15,4 11-7 0,6 2-7 16,2 5-9-16,0 2-14 0,0 0-21 15,6 0-30-15,2-7-97 0</inkml:trace>
  <inkml:trace contextRef="#ctx0" brushRef="#br0" timeOffset="171269.63">28605 12411 112 0,'6'0'193'0,"-6"0"-143"16,6 0-18-16,-2 0-7 0,0 0 2 15,-1 1 7-15,-1 3-6 0,-2 6-7 0,0 1 2 16,0 3-3-16,0 0-6 0,0 1 1 16,-2 1-1-16,-1-5-2 0,-1-1-2 15,2-2 1-15,2-3-3 16,0-2-5-16,4-3-1 0,5 0 1 0,3 0 1 15,3-4 0-15,3-10-3 0,5-2 0 16,4 0 1-16,-2-3-1 0,-3 4-2 16,3 1 1-16,-8 3 1 0,-1 3-1 15,-8 6-1-15,-1 1 1 0,-3 1 2 16,-4 0-3-16,0 0-1 0,0 0 1 0,0 0 1 15,0 8 2-15,0 2-2 0,0 1 1 16,0 1 0-16,-2-1-1 0,2-2-1 16,0 0 1-16,2-4 0 0,6 0 0 15,2-1-1-15,5-4 1 0,-1 0 2 16,3 0-4-16,1-4-1 0,3-7 0 15,2-3 0-15,0 0-2 0,-1 0-2 16,-1 2-1-16,-6 3 3 0,-5 5 5 16,-8 1-2-16,-2 3 2 0,0 0 1 15,0 0-1-15,0 3-1 0,-4 7 2 0,-11 5 8 16,1 4-3-16,-1 0-6 0,5 2 3 15,2-1-1-15,2-3-2 0,6 2-1 16,0-4 1-16,0-1 0 0,0 0-5 16,8-5-16-16,4 0-9 0,9-6-14 15,6-3-21-15,-2 0-36 0,1-15-138 16</inkml:trace>
  <inkml:trace contextRef="#ctx0" brushRef="#br0" timeOffset="171673.65">29349 12518 45 0,'0'16'70'0,"-2"0"77"16,-4 2-134-16,0 2 21 0,-1 4-11 15,-1 4 0-15,2-1 0 0,0 4-2 16,-3-1-1-16,-1 1 8 0,4 0-3 16,-2-2-7-16,1-3 0 0,1-2 0 15,-2-5 1-15,2-5-3 0,-1-3-5 16,3-6-2-16,2-2 2 0,-4-3 0 15,2 0 2-15,0-6-5 0,-2-11-3 16,4-3-2-16,2-5-2 0,0-2 1 16,0-4-2-16,0-3 0 0,4-1 0 0,4-4 2 15,4-1-1-15,5-5-3 0,1-4 1 16,3-4 0-16,6 0 1 0,2 3-13 15,2 9 2-15,0 10 1 0,-6 12 6 16,2 5 4-16,-5 9-2 0,-1 1 0 16,-2 4 4-16,-3 0-6 0,-3 0 4 0,-5 14 0 15,-4 3 0-15,-4 3 2 16,0 4-2-16,-6-2 2 0,-9 2 1 15,-3 0-2-15,-3-2-2 0,2-1 4 16,1-2 0-16,-5 0-3 0,5-1 0 0,-5-1 2 16,4-3-1-16,3-2-2 0,5-3-1 15,3-2-4-15,6 0-11 0,2-3-23 16,0-1-19-16,12-3-24 0,3 0-54 15</inkml:trace>
  <inkml:trace contextRef="#ctx0" brushRef="#br0" timeOffset="172042.67">29835 12426 117 0,'-2'-10'88'16,"-9"-1"7"-16,1 2-57 0,-4 2 10 15,-1 1-14-15,-4 1 10 0,1 3-2 16,-1 2-8-16,1 0-3 0,-3 11-13 15,0 7 0-15,5 2-2 0,-1 0 2 0,7 2-5 16,4-2-7-16,6-1-3 16,0-4-2-16,8 0 1 0,4-1-1 0,7-5 0 15,2 1 0-15,3-6 1 16,1-3-1-16,0-1-6 0,-4 0-6 0,1-7-1 15,-5-2 0-15,-7 0 1 0,-3 3 1 16,-5 1 3-16,0 2 2 0,-2 1 2 16,0 0 1-16,0 2 2 0,0 0-2 15,-2 7-6-15,-5 6 7 0,3 3 1 16,-2 0 0-16,2-1-2 0,4 3-1 15,0-5-8-15,0-3-10 0,2-2-9 0,4-5-1 16,5-3 3-16,-1 0-5 0,2 0-17 16,3-9-12-16,-3-7-16 0,1-3-24 15,-1-4-11-15</inkml:trace>
  <inkml:trace contextRef="#ctx0" brushRef="#br0" timeOffset="172384.69">30013 12026 130 0,'0'-6'101'0,"0"1"-50"0,0 3 1 15,0-1-35-15,0 3 14 0,0 0-11 16,0 0-16-16,0 0 1 0,4 3 6 16,0 4-1-16,-4 4-1 0,2 3-1 15,-2 4 7-15,0 2 2 0,0 3 4 16,0 6-4-16,0 3-1 0,-2 2-5 15,-2 4-1-15,0 3-5 0,-5 1 0 16,1 4-3-16,-4-2 0 0,1-2-1 16,1-2 2-16,2-7-3 0,-1-4 1 15,3-6 0-15,2-6 0 0,2-8-1 0,0-2 0 16,2-7 1-16,0 0 4 0,0-4 0 15,2-10-6-15,6-1 1 0,3-4 0 16,-3 4-3-16,-2 4 2 0,0 3 1 16,0 2 0-16,1 3 1 0,-1 0-4 15,2 3 3-15,2 0-3 0,1 0-12 16,-3 0-15-16,4 0-15 0,-1 1-14 15,1 0-45-15,-4-1-132 0</inkml:trace>
  <inkml:trace contextRef="#ctx0" brushRef="#br0" timeOffset="172570.7">30391 12436 342 0,'-8'0'23'16,"-3"0"54"-16,5 0-39 0,-6 3-23 16,-1 5 18-16,5 4-15 0,2 0-9 15,2 1-6-15,4 3 0 0,0-3-2 16,0 3-2-16,0-3-1 0,6-1-2 15,2-3-11-15,0-3-7 0,3-3-5 16,5-3-6-16,1 0-22 0,1-5-28 16,1-7-53-16,-3-6-40 0</inkml:trace>
  <inkml:trace contextRef="#ctx0" brushRef="#br0" timeOffset="173337.75">30639 12067 126 0,'2'-19'81'16,"-2"8"10"-16,2 8-34 0,-2 3-19 0,0 1-6 15,-2 17-23-15,-8 8 7 16,-3 7 1-16,1 6-12 0,-1 4 2 15,-1 3 0-15,-7 2 0 0,-1 4 5 16,-3 0 0-16,4-2-1 0,4-5-3 0,5-7-3 16,6-8 0-16,2-9-5 0,4-8 2 15,0-8-2-15,0-4 0 0,0-1 2 16,2 0 1-16,8-10 3 0,3-4-4 15,-1-4-1-15,4-2-2 0,1-1-4 16,0 3-4-16,1 1 0 0,-1 3-3 0,1 2-6 16,-3 3 2-16,-1 4-3 0,-1 2 5 15,-5 3 2-15,-4 0 6 16,-2 1-3-16,0 11 4 0,-2 0 5 15,0 2 2-15,0 2-2 0,0 1 3 0,0-2 7 16,4 0-11-16,-2 2 3 0,-2-2-1 16,0 0-1-16,-6-2 1 0,-2-2 1 15,0-1-2-15,-3-3 0 0,3 0 1 16,2 0 0-16,2-1-1 0,2-1-2 15,2-3 2-15,0 2-3 0,2-3-1 0,4-1 1 16,6 0 0-16,1 0 1 0,3-7-1 16,-1-6 3-16,3-5 0 0,1-2 1 15,-3-2-1-15,9-5 0 16,-2 0 0-16,6-5 2 0,6-4 2 0,9 2 26 15,3-7-30-15,-1-2 3 0,-7 4-2 16,-2-4-1-16,-2 0 7 0,-4-1-4 16,-4 1-3-16,-6 6 3 0,-5 7 1 15,-7 7 2-15,-9 7 8 0,0 6 7 16,0 3 0-16,-9 7-2 0,1 0-7 0,-6 5-8 15,-3 14 2-15,-2 5 1 0,1 6-3 16,-1 6-1-16,3 3 0 0,-5 4-1 16,-2 6-1-16,0 2 0 0,3 4 3 15,-1-2 0-15,7-4-2 0,10-6-1 16,4-8-2-16,0-7 2 0,12-8-1 15,9-8 1-15,5-7 3 0,12-5-2 16,7-4 1-16,9-15-3 0,0-5 2 16,1-3-2-16,-3-5-1 0,-8 0-3 15,-3-1 2-15,-12 1-1 0,-6 3 0 16,-13 0-1-16,-4 7-2 0,-6 6 1 0,-2 6 1 15,-10 9 3-15,-9 1 1 0,-2 7-1 16,-2 11 1-16,3 6 2 0,1 7 0 16,2 2 1-16,9 2-2 0,4 2 0 15,2-1 0-15,4 0-1 0,0-1-1 16,14 1-4-16,13-3-18 0,12-3 13 15,5-4-21-15,-1-7-30 0,-1-4-3 16,-14-7-69-16,-5-8-59 0</inkml:trace>
  <inkml:trace contextRef="#ctx0" brushRef="#br0" timeOffset="173913.78">30343 12145 415 0,'-6'-9'65'0,"2"6"0"0,4 2-28 16,0 1-35-16,0 0-4 0,0 0 4 0,6 0-2 16,4 2-12-16,7 3-20 0,6 0-28 15,-1-4-78-15</inkml:trace>
  <inkml:trace contextRef="#ctx0" brushRef="#br0" timeOffset="-50496.22">3037 6143 151 0,'-5'1'32'0,"5"-1"3"15,-4 0 3-15,2 0-12 0,0 0-4 16,2 0-1-16,0 0-5 0,0 0 2 16,-2 0-2-16,2 0-3 0,-2 0-5 15,2 0 4-15,-2 0 0 0,2 0 0 0,0 0-4 16,0 0-1-16,0 0-2 0,0 0-2 15,0 0-5-15,-2 0 2 0,2 2 2 16,0 4-1-16,0 2-1 0,0 1 1 16,0 1 0-16,0 5-1 0,0 3 0 15,0 7 0-15,0 4 8 0,-2-3 2 0,2 1-7 16,-2 4-2-16,0-1 0 15,0 0 14-15,-2-2-4 0,-1-6-6 16,3-4-3-16,0-2 1 0,-2-3-2 16,2-4 1-16,0-4-2 0,2-3 5 0,0-2-2 15,0 0 8-15,-2 0 11 0,-2-14-10 16,2 0-2-16,0-8-3 0,0-3-1 15,2-1 1-15,-2-4-1 0,2-3-1 16,0-3 2-16,0-2-4 0,0-4 0 16,0-1-2-16,0-1 1 0,8-1-1 15,4 5-2-15,1 7 0 0,3 6 1 0,-1 6 0 16,3 5-1-16,-1 3-2 15,1 4 1-15,3 5 1 0,-2 2 1 16,1 2-3-16,-1 0 1 0,-3 8 0 0,-3 4 0 16,-3 1-1-16,-4 1 3 0,-1 3-1 15,-5 1 2-15,0 4-2 0,-7-1 3 16,-7 4-1-16,-3 1-1 0,-1-1 1 15,-3 0 1-15,-2-1-2 0,5-2 0 16,1-3-1-16,5-2 2 0,3-4-2 0,3-2-5 16,4-2-12-16,2-3-9 0,0 0-17 15,2-4-17-15,4-2-29 16,3 0-134-16</inkml:trace>
  <inkml:trace contextRef="#ctx0" brushRef="#br0" timeOffset="-50028.19">3332 6400 118 0,'6'0'52'16,"3"0"-14"-16,1-2 27 0,0-6-23 15,3-2-9-15,1-3 4 0,-3-1-7 0,-1-1-5 16,0 0 2-16,-4-2 1 0,1 1-4 16,-7 1-7-16,0 1 0 15,0 0-2-15,-11 3-2 0,-1-1 0 16,-1 4-8-16,1 0 6 0,0 4-3 0,-3 4-2 15,1 0 0-15,-1 0-2 0,5 8-2 16,-5 9-1-16,3 5-2 0,2 3 2 16,4 3 0-16,1 2-1 0,5-2-2 15,0 0 3-15,0 0 0 0,9-5-1 16,3-3-1-16,0-5 1 0,5-4 2 0,2-4-2 15,1-5-5-15,1-2-2 0,4 0 7 16,-7-5-21-16,1-7-4 16,-3-3 3-16,1-3-18 0,0 1-7 15,-5 1-11-15,0-1-23 0,-3 0-31 0,1 0-20 16</inkml:trace>
  <inkml:trace contextRef="#ctx0" brushRef="#br0" timeOffset="-49711.18">3644 6283 1 0,'15'-1'8'0,"-5"1"31"0,-4 0 94 15,-4 0-116-15,3 4 57 0,-1 2-20 0,2 1-17 16,-2 2-9-16,-2 0 0 0,0 2 5 15,-2-1-9-15,0-1-17 0,0-2 7 16,0 0-4-16,0-3-6 16,0 0-2-16,2-2-1 0,4-2 1 0,1 0-1 15,5 0 0-15,2-6 6 0,3-6-3 16,4-2-2-16,-3 2-2 0,1-1 1 15,-3 3 0-15,-1 1-1 0,-5 3-1 16,-1 0 1-16,-3 3-3 0,-2 3-6 16,4 0 6-16,-6 0 0 0,2 0 3 0,-2 8-1 15,-2 3 2-15,0 1 0 0,-2 2 2 16,-2 1-3-16,2-1 0 0,2 2 1 15,0-2-1-15,0-2 0 0,0 1 0 16,0-4-1-16,0-4-2 0,0-2-12 16,0-1-4-16,2-2-5 0,4 0-4 15,3-4-12-15,-1-6-19 0,-2-5-43 16,-2-4-37-16</inkml:trace>
  <inkml:trace contextRef="#ctx0" brushRef="#br0" timeOffset="-49366.16">3987 5972 7 0,'0'-3'1'0,"0"0"156"0,0 0-91 16,0 1-26-16,0 2 17 0,0 0-16 16,0 0-14-16,0 0-11 0,0 0-9 0,0 6 3 15,0 5 2-15,0 2 2 16,0 4-6-16,0 3 2 0,0 4-1 15,0 4 0-15,-2 4-3 0,-2 3 3 16,2 0-7-16,0 0 1 0,2-1-1 0,0-1 0 16,-2-4-2-16,2-4 2 0,0-7 1 15,0-7-5-15,0-2 4 0,0-5-2 16,0-1-2-16,0-3 3 0,2 0 0 15,2-3 7-15,5-10-3 0,1-1-3 16,-4-1 0-16,4 1-2 0,-1 3 2 16,-1 1-2-16,0 1 0 0,-2 5 0 15,1 1 0-15,-3 0-1 0,4 2-1 16,0 1 1-16,-2 0 0 0,3 0 0 15,1 1-25-15,0 3-13 0,3-2-31 0,-1-2-8 16,3 0-158-16</inkml:trace>
  <inkml:trace contextRef="#ctx0" brushRef="#br0" timeOffset="-49192.15">4262 6247 9 0,'0'4'234'0,"0"-4"-158"0,-2 4-30 0,-4 2 12 15,2 2-23-15,-2 3-14 16,0 0-7-16,4 2-2 0,-3-2-5 0,5 0-4 15,-2 0-4-15,2-2 0 0,0-1 2 16,0-1-12-16,2-2-26 0,7-5-17 16,3 0-41-16,-2-5-90 0</inkml:trace>
  <inkml:trace contextRef="#ctx0" brushRef="#br0" timeOffset="-48448.1">4438 6208 37 0,'0'2'-25'0,"0"1"244"15,0 0-160-15,-2 2-24 0,-2 5 15 16,-2 1-12-16,2 3-13 0,-1-2-4 16,5 1-6-16,0 0-3 0,0 1-3 15,0 1-8-15,3-3 5 0,7-1 13 16,2-3-6-16,1-3-7 0,3-3-2 0,3-2-3 15,1 0 3-15,-1-1-2 0,2-11 2 16,-1 1-1-16,-7-1 0 16,1 1-3-16,-8 0 0 0,-1-1 4 15,-1 3-2-15,-2 2-1 0,-2 0 2 0,0 2-2 16,0 1 4-16,0 3-4 0,-4 1 3 15,-3 0-1-15,3 0 1 0,-2 3-4 16,4 5 1-16,-2 1 3 0,0 1-4 16,4 0-2-16,-2-2 2 0,2 1 2 15,0 0-2-15,0-3-4 0,6-1 4 0,4-3 2 16,1-2-4-16,3 0 1 0,-2 0 1 15,5-2-2-15,-7-5-1 0,1 0-4 16,1-2 1-16,0-3 7 16,3 1-6-16,2-3 3 0,-5 2 1 0,0 2 1 15,-5 2 0-15,-3 3-1 0,0 1 2 16,0 0 0-16,-4 1-1 0,0 3 0 15,0 0 7-15,0 0 0 0,0 0 0 16,0 0-1-16,0 2-2 0,0 6-1 16,0 3 4-16,-4 0-4 0,0 3 1 0,-3-2 1 15,3 1-4-15,0 0 1 0,2-3-1 16,2-1 1-16,0-2-1 0,0-4-2 15,0 0 1-15,0-3 1 0,6 0 1 16,3 0-1-16,-1-3 4 0,4-5-2 16,3-2-3-16,-5 1-1 0,-2 2 2 15,1 2 0-15,-7 1-1 0,0-1-2 16,2 3 1-16,-4 1-2 0,2 1 0 15,0 0-2-15,0 0 3 0,0 0 4 16,-2 0-4-16,0 4 0 0,0 2 2 0,0-1 1 16,4 0-1-16,-4-1-2 0,2-1 2 15,2 2 1-15,5 0-3 0,3-1 0 16,1-2 3-16,-3 0 0 0,-2 1-2 15,-2-1 1-15,1 2-1 0,-5 0-2 16,0 1 0-16,-2 2 3 0,2 3-1 16,0 1 1-16,2 0 0 0,-4-2-3 15,0-2 5-15,0 0-9 0,4-1-21 16,0-2-11-16,4 1 12 0,9-5-19 15,2 0-59-15,-3-11 80 0</inkml:trace>
  <inkml:trace contextRef="#ctx0" brushRef="#br0" timeOffset="-48095.08">5377 6062 12 0,'2'2'258'16,"-2"-1"-172"-16,0 2-48 0,0 5 28 15,0 3-13-15,-7 5-14 0,-1 8-6 0,-2 1 9 16,-5 4-9-16,3 1-20 16,0 0 3-16,-1-4-5 0,5 1-3 15,2-2-4-15,-3-2 0 0,7-2-1 16,-2-3-1-16,4-3-2 0,0-2-1 0,0-3 2 15,0-3-3-15,8-2-13 0,1-3-8 16,-1-2-11-16,6 0-9 0,-1 0-14 16,1-12-14-16,3-6-50 0,-5-3-144 15</inkml:trace>
  <inkml:trace contextRef="#ctx0" brushRef="#br0" timeOffset="-47900.07">5596 6068 14 0,'2'1'329'0,"-2"7"-296"16,-2 4 15-16,-11 6 8 0,-5 8-24 15,-1 5-8-15,-2 3 5 0,1 2 0 16,5 0-17-16,3-4-7 0,4-2-1 16,1-3-3-16,3-4-2 0,4-5 1 15,0-4 0-15,0-5-6 0,9-3-14 0,-3-4-18 16,2-2-10-16,0 0-13 0,1-7-40 15,-5-6-120-15</inkml:trace>
  <inkml:trace contextRef="#ctx0" brushRef="#br0" timeOffset="-47539.05">5102 6050 50 0,'0'3'66'0,"0"-3"108"0,0 2-153 16,2-2 16-16,4 0-1 0,6 0 9 0,7 0-15 15,6 0-9-15,2 0-5 0,6 0-3 16,6 0-9-16,0-2 1 0,5 2-3 15,-3 0 0-15,0 0-1 0,-3 0 2 16,-10 0-3-16,-7 5-6 0,-2 2-12 16,-9-1-11-16,-2 1-22 0,-1-1-8 15,-7-1-63-15,0-5-49 0</inkml:trace>
  <inkml:trace contextRef="#ctx0" brushRef="#br0" timeOffset="-47327.04">5116 6543 4 0,'21'4'212'16,"-1"-4"-155"-16,9 0 15 0,4-9-25 15,9-3-14-15,3-5-3 0,7-4-22 16,2-1-5-16,2-2-3 0,-5 3 2 15,-1 5-1-15,2 3 0 0,-3 1-3 0,1 3 2 16,-9 1-46-16,-10 4-44 0,-16 1-151 16</inkml:trace>
  <inkml:trace contextRef="#ctx0" brushRef="#br0" timeOffset="-45217.92">4089 7191 3 0,'0'0'302'0,"-2"0"-275"0,-5 0 11 16,-5 2 13-16,0 3-29 0,-1 1-7 15,1 1-7-15,6 0-4 0,-1 0-3 16,3-2-5-16,4 2-39 0,-2-6-54 16,-2-1-134-16</inkml:trace>
  <inkml:trace contextRef="#ctx0" brushRef="#br0" timeOffset="-44862.9">4010 7263 12 0,'4'0'139'0,"-4"0"-2"0,0 0-119 0,0 2 18 15,0 6 6-15,-2 2-18 16,-6 5-8-16,2 0-6 0,0 2-4 16,-1 0-2-16,1-2-1 0,4 0-2 15,0-3-2-15,0-2 1 0,2-2 0 0,0-3-13 16,0-1-25-16,0-4-32 0,4 0-72 15</inkml:trace>
  <inkml:trace contextRef="#ctx0" brushRef="#br0" timeOffset="-44701.89">4167 7265 9 0,'0'11'182'16,"0"1"-64"-16,0 1-113 0,0 5 44 0,-4-1-18 15,2 1-21-15,2-2-6 0,0 2-4 16,10-3-6-16,5-1-17 0,4-6 0 15,-1-3-143-15</inkml:trace>
  <inkml:trace contextRef="#ctx0" brushRef="#br0" timeOffset="-44115.86">5046 7179 34 0,'2'0'29'15,"0"0"203"-15,-2 0-194 0,0 0 7 0,0 3 8 16,0 4-16-16,0 5-10 0,0 3 12 16,0 5-9-16,-4 3-4 0,-2 1-7 15,-1 4-5-15,-1 2-5 0,-2 1-2 16,2-2 10-16,3-7-12 0,3-5-2 15,0 0-3-15,0-2-2 0,2-2 0 16,0-3-12-16,2-6-12 0,9-4-10 16,1 0-12-16,5-2-3 0,-1-15-52 15,1-2-168-15</inkml:trace>
  <inkml:trace contextRef="#ctx0" brushRef="#br0" timeOffset="-43902.84">5312 7192 50 0,'-2'23'300'16,"-6"2"-276"-16,-4 3 17 0,-1 2 31 16,-3 1-38-16,1-4-12 0,5-2-2 15,4-3-9-15,2-2-8 0,4-2 0 0,0-2-2 16,0 0-2-16,0-2-2 0,0-1-15 15,0-1-15-15,8-2-14 0,-2-2 0 16,-2-7-36-16,0-1-165 0</inkml:trace>
  <inkml:trace contextRef="#ctx0" brushRef="#br0" timeOffset="-43150.8">5583 7225 33 0,'4'-1'72'0,"-4"-2"144"16,0 2-179-16,0 1 20 0,0 0-1 15,0 0-14-15,-2 3-16 16,-4 9-7-16,2 6-2 0,-2 2-7 0,0 4-1 15,1 2-6-15,-1 1-1 0,0 2 0 16,4-1 0-16,-2 0 5 0,2-4-5 16,2-4-2-16,0-1 0 0,0-4-3 15,0-1-4-15,0-2-14 0,0-4-14 16,0-2-18-16,0-6-46 0,0 0-126 15</inkml:trace>
  <inkml:trace contextRef="#ctx0" brushRef="#br0" timeOffset="-42789.78">4796 7237 77 0,'0'3'105'0,"0"-3"14"15,0 0-85-15,0 0 15 16,4 0-21-16,10 0-2 0,5 0 9 16,12 0-11-16,2-2-10 0,10-1-4 15,5 0 1-15,8 1-4 0,2 2-5 0,2-1 0 16,0 1 1-16,2 0-5 0,0 0 2 15,-5 0 0-15,-1 0 1 0,-4 0-14 16,-7 2-1-16,-3 3-8 0,-5-2-12 16,-8-1-29-16,-8-2-55 0,-9 0-64 15</inkml:trace>
  <inkml:trace contextRef="#ctx0" brushRef="#br0" timeOffset="-42470.76">4973 7631 122 0,'-2'0'196'0,"0"0"-137"16,2 0-26-16,0 0 27 0,2 0-26 0,11 0-12 15,5-3 10-15,11-3-9 0,7 1-8 16,3-3-3-16,8 2-4 0,5 0 3 15,0-1-4-15,3-1 0 0,-1-2 0 16,0 2-6-16,2-1 0 0,-5 0-2 0,1-2-1 16,0 0-17-16,-9 0-34 0,1-1-29 15,-7 1-95-15</inkml:trace>
  <inkml:trace contextRef="#ctx0" brushRef="#br0" timeOffset="-41294.7">4703 7986 16 0,'0'4'303'16,"0"-4"-297"-16,2 2-11 0,-2-1 9 16,0 0-5-16,0 3-2 0,2-1-3 15,-2 2-26-15,2-1-37 0,-2-1-57 16</inkml:trace>
  <inkml:trace contextRef="#ctx0" brushRef="#br0" timeOffset="-41083.68">4672 8336 282 0,'0'2'73'0,"0"0"-49"0,0-1 19 16,0-1-7-16,0 0-13 0,0 0-11 15,0 0-3-15,0 0-6 0,0 2-5 0,0 0-6 16,0 5-17-16,4 1-13 0,-4-2-40 16,0 0-89-16</inkml:trace>
  <inkml:trace contextRef="#ctx0" brushRef="#br0" timeOffset="-40934.67">4668 8586 56 0,'-5'2'64'0,"3"1"72"0,2-3-125 0,0 0 8 15,0 0-8-15,0 0-10 0,0 0-4 16,0 1-21-16,0-1-45 0,0 0-110 16</inkml:trace>
  <inkml:trace contextRef="#ctx0" brushRef="#br0" timeOffset="-40782.67">4692 8851 37 0,'0'12'-21'15,"0"-4"239"-15,0-3-183 0,0-1 10 0,0-1-9 16,0 1-18-16,2 1-5 0,3-3-5 15,-1 1-4-15,4 1-3 0,-2-3-23 16,0 1-58-16,-4-1-87 0</inkml:trace>
  <inkml:trace contextRef="#ctx0" brushRef="#br0" timeOffset="-40662.66">4692 8851 62 0,'23'117'109'16,"-27"-115"81"-16,-2-1-152 0,0 1 11 16,-1-2-6-16,5 0-24 0,2 0-10 0,0 0-8 15,0 0-8-15,0 0-33 0,0 0-57 16,0-5-143-16</inkml:trace>
  <inkml:trace contextRef="#ctx0" brushRef="#br0" timeOffset="-30105.06">2452 9877 2 0,'0'0'144'0,"0"0"-70"0,0-1-44 15,0-3 9-15,0 0-1 0,-2 0-10 16,-1-2-5-16,-3 4-8 0,4-2 0 16,-2 2-2-16,2 1 0 0,0-1-1 15,-2 1-3-15,2-1 0 0,0 1 0 16,2 0-1-16,-2 1-2 0,-3-2 2 0,1 0-2 15,2 2 0-15,-2 0-3 16,2-2 5-16,0 2-3 0,-2-2 2 16,2 1-4-16,0 1-1 0,-2-1 6 15,4 0-5-15,-2 0 7 0,2 1-1 16,0 0-2-16,0 0-1 0,-3 0-1 0,3 0-2 15,-4-1 6-15,2 0-5 0,2 1 1 16,-4 0 2-16,0 0 1 0,0 0-3 16,-2 0 1-16,2 0 1 0,-1 0 4 15,-3 0-5-15,0 1 1 0,-5 8 1 16,-1 6 1-16,-3 3-2 0,1 6-1 0,-3 2 2 15,1 6 2-15,1 0-5 16,5-3-1-16,-1 2 2 0,5-7-4 16,4-1-2-16,4 0 0 0,0-6 0 15,2 0 1-15,8-2-2 0,1-3 1 0,1-4 0 16,3-2 1-16,3-2-4 0,5-1-10 15,2-3-7-15,2 0-9 0,-1-1-11 16,-1-6-8-16,0 1-3 0,2 1-9 16,-2 1-4-16,2 0 33 0,-7-1-117 15,-5-3-34-15</inkml:trace>
  <inkml:trace contextRef="#ctx0" brushRef="#br0" timeOffset="-29726.03">2662 10069 8 0,'5'-7'91'0,"-5"-1"20"0,0-1-68 0,0 1 32 15,0-1-28-15,0 1-7 0,-5-1-8 16,-3 0 1-16,0 2-6 0,2-1-1 15,-5 3-7-15,1 2 0 0,2 2-1 16,0 1-8-16,-3 0 0 0,-1 1-3 16,-1 8-1-16,1 3-1 0,0 1-2 0,3 4 2 15,5 1-3-15,2 1-3 0,2-2 1 16,0 2 0-16,0-3 1 0,10 1-3 15,3-2 2-15,1-4 1 16,3 0 1-16,4-4-3 0,1-4 1 0,3-3 1 16,2 0-2-16,0 0 0 0,2-10 0 15,-2-2 3-15,-5-4-2 0,-1 2 1 16,-7-2-1-16,-5 1 1 0,-1 0 1 15,-4 1 1-15,-4 0-2 0,0 0 3 16,-4 2-3-16,-4 2 3 0,-5 0 2 0,-3 1-2 16,-3 2-1-16,1-1 0 0,-1 3-4 15,-2-1 3-15,3 1-1 0,3 5-3 16,1 0 1-16,6 0 1 0,3 9-3 15,1 5-2-15,4 2-15 0,0 4-5 16,2-1-17-16,7 3-13 0,3-6-27 16,-2-3-81-16,-1-3-111 0</inkml:trace>
  <inkml:trace contextRef="#ctx0" brushRef="#br0" timeOffset="-29313.01">3059 10041 19 0,'0'-4'213'0,"0"-1"-141"0,0 1-29 16,-2 0 15-16,0 4-24 0,-2-1-4 16,2 1-2-16,-2 0-6 0,0 3-15 15,2 9-2-15,-2 4 1 0,1-1 1 16,3 2-5-16,0-1 1 0,-2-3-1 15,0-1 4-15,2-3-4 0,0-2-2 0,0-2 0 16,0-4 2-16,0-1 0 0,0 0 0 16,0 0 4-16,0-9 3 0,7-5-5 15,1-5-5-15,0-2 1 0,2 2 1 16,1 0-2-16,-3 0 1 0,2 3 1 15,-3 0-1-15,-3 4 0 0,4 3-1 16,-4 4 2-16,0 2-1 0,0 3-1 16,3 0-3-16,-3 0 2 0,2 0 2 15,0 7 0-15,-2 2-2 0,0-1 2 16,0 2 1-16,1 0-1 0,-1-2-1 0,0-1 1 15,-2-1 0-15,2-1-1 0,0-1 0 16,2-1-2-16,3-1 4 0,-1-2-2 16,0 1-8-16,3-1-19 0,-3 0-10 15,2 0-26-15,-2-1-66 0,-1-8-120 16</inkml:trace>
  <inkml:trace contextRef="#ctx0" brushRef="#br0" timeOffset="-28892.99">3378 10071 2 0,'0'0'182'15,"0"0"-104"-15,0 0-37 0,0 0 20 0,0-1-27 16,0 1-8-16,0 0-8 0,0 0-17 15,2 0-3-15,6 0 9 16,0-1 2-16,1-1-2 0,-1 0 1 16,-2-1 6-16,4-1-1 0,-1 1-2 0,-1-4-2 15,4 0 3-15,1-5-4 0,1-2 0 16,-1-1 4-16,-1-1 1 0,-2-1-1 15,-1 1 2-15,-7 3-6 0,0-1 3 16,-2 1-1-16,-2 4-3 0,-9-1 2 16,-5 5-1-16,-5 5-3 0,-4 0-4 15,-2 4 0-15,-4 12 1 0,2 5-1 0,-2 3-2 16,5 3 1-16,3 3 3 0,4 3 2 15,7-2 1-15,8 0-2 16,4-3 0-16,0-4-2 0,12 0-3 16,11-6 2-16,8-6 1 0,8-3 0 0,13-9-2 15,12 0-1-15,12-12 2 0,5-8-12 16,-5-3-1-16,-3 2-16 0,-7 2-19 15,-6 4-8-15,-4-1 5 0,-9-2-116 16</inkml:trace>
  <inkml:trace contextRef="#ctx0" brushRef="#br0" timeOffset="-19411.45">4151 9894 37 0,'0'-4'169'15,"0"-1"-122"-15,0 1-1 0,0 0 1 16,-2-2-12-16,-4 2 6 0,1 0-12 16,1 2-4-16,0-2-1 0,0 3-2 0,2-1-5 15,2 0 2-15,0 2-4 0,0-3 2 16,0 2-1-16,0-1-2 0,2-2-7 15,12-4-3-15,5-2 2 0,8-1 5 16,0 0-2-16,0 2 0 0,2 1-3 16,0 3 3-16,-1 2-2 0,3 3-1 15,-4 0-3-15,-6 0-3 0,0 6 4 16,-5 6-1-16,-5 1-3 0,-5 4 2 15,-6 3 1-15,0 4 0 0,-13 4-1 16,-3 1 1-16,-5 0 1 0,-4 1-1 0,5-3-5 16,-5-1 4-16,2 1-3 0,2-1 4 15,-3 2-5-15,-3 2 1 0,0-2 2 16,4-9 1-16,13-8-2 0,4-8 0 15,6 0 0-15,-2-2-2 0,2 0 0 16,0-1 3-16,0 0-5 0,0 0-4 0,2 0 0 16,12 0 7-16,5-3 2 15,-1 0 0-15,3-1-2 0,0 4 0 16,3 0 2-16,1-3 0 0,2 3-2 15,0-1 0-15,0 0 2 0,2 1 0 0,-2-4-2 16,2 2 0-16,0 0 2 0,2 1-1 16,-2-1-17-16,4-1-21 0,0-2-26 15,0 0-24-15,-2-4-80 0</inkml:trace>
  <inkml:trace contextRef="#ctx0" brushRef="#br0" timeOffset="-16911.3">5230 9865 25 0,'0'-1'114'0,"0"-3"-88"0,0 1 16 16,0 1-4-16,0-1-9 0,-2 0 6 0,2 1-11 15,0 0-3-15,-2-1-4 0,2 3-3 16,0-1-3-16,0 1 1 0,-2-1-4 16,2-1 5-16,0 0-4 0,0 2 0 15,0 0-3-15,0 0 4 0,0 0-3 16,0 0 5-16,0 0-4 0,0 0-1 0,-2 5 0 15,-1 4 3-15,1 7 4 0,2 3-4 16,0 1-2-16,0 3 2 16,0-1-4-16,0-1 1 0,0 0-4 15,0-2 1-15,0 0-3 0,5-2-1 0,-1-3 0 16,-2-2 3-16,2-4-3 0,0-2 0 15,-2-2 1-15,4-4 0 0,0 0-6 16,1 0-5-16,1-2-9 0,2-9-9 16,1-2-5-16,-3-1-18 0,-4-1-21 15,2-2-13-15,-6-2-37 0,0-2-19 0</inkml:trace>
  <inkml:trace contextRef="#ctx0" brushRef="#br0" timeOffset="-16631.29">5230 9865 6 0,'20'-92'9'16,"-26"81"195"-16,-2 1-158 0,0 6 6 15,6-1 2-15,-5 3-16 0,3 2 0 0,0 0-5 16,0 0-5-16,2 4-11 0,0 7-12 15,2 3-1-15,0 1 2 0,10-1 1 16,5 1-2-16,3 3 0 0,5-3-3 16,0 4 0-16,4-1-2 0,0-2 2 15,-1-1 0-15,1 0 1 0,-8-1-3 0,0 1 0 16,-7 0 1-16,-2 0 2 0,-10-1-3 15,0 1 0-15,0 0 0 0,-2 1 5 16,-12 1-5-16,-3-3 1 16,-1-1 1-16,-7-2-1 0,4 0-2 0,0 0 0 15,1-3 1-15,7 0 0 0,1-2-2 16,4-4-1-16,1 0-1 0,5-1 0 15,2-1-10-15,0 0-3 0,0 0-17 16,5-4-23-16,7-3-19 0,4-7-64 16</inkml:trace>
  <inkml:trace contextRef="#ctx0" brushRef="#br0" timeOffset="-9789.89">5685 9904 91 0,'0'0'42'0,"0"0"-10"16,-2 0 16-16,2 0-30 0,0 0 2 16,-3 0 8-16,3 0-12 0,-2 0 2 0,2 0 0 15,0-1-4-15,0 1-4 16,0 0-2-16,0 0 4 0,0 0 0 15,-2 0-3-15,0 0 1 0,2 0-2 16,0 0 1-16,0 0-5 0,-2 0 5 0,0 0 0 16,0 0-1-16,0 0 1 0,2 0-5 15,-2 0 0-15,0 0 5 0,2 0-2 16,0 0 0-16,0 0 6 0,0 0-3 15,0 0-3-15,0 0 2 0,0 0 2 16,0 0-5-16,0 0-2 0,0 0 1 0,-2 0-2 16,2 0 1-16,-2 0-2 0,2 0 3 15,-2 0-1-15,2 0 1 16,0 0-1-16,0 0 5 0,0 0-4 15,0 0 1-15,0 0-1 0,0 0 2 0,0-1-1 16,-2 1-5-16,2-1 3 0,0 0 0 16,0 1 1-16,0-1-1 0,-2-1 3 15,2 2-4-15,0 0 1 0,-3 0-1 16,1 0 0-16,2 0 0 0,0 0 1 15,0 0-2-15,0 0-1 0,0 0 2 0,0 2-4 16,-2 7 2-16,-2 6 1 0,2 1 1 16,0 0-1-16,0 1 0 0,2 1-2 15,0 1 3-15,0 1-2 16,0-1 0-16,2 0 0 0,2-5 1 0,2-3 0 15,1-3-2-15,1-3 0 0,0-4 2 16,2-1 0-16,5-1 1 0,-1-13 1 16,3-5 0-16,-1-3-2 0,-1 0-1 15,-3-1-1-15,5-2 2 0,-9 3 0 16,0 1-1-16,1 3-1 0,-5 5 2 0,2 4-2 15,-4 6 0-15,-2 1 0 0,0 2 2 16,0 0-1-16,0 0-4 0,0 0-1 16,0 3 1-16,0 9 3 0,0 5 0 15,-4 2 0-15,0 0 2 0,0 0-1 16,0 0-2-16,-1-1 1 0,5-1 1 15,0-2-1-15,0-2-1 0,0-2 0 16,0-2 1-16,0-1-1 0,0-3-8 16,5-1-7-16,3-3-4 0,2-1-6 15,3 0-11-15,-1-2-8 0,2-10-18 0,3 1-34 16,-1 0-50-16,-5-2-15 0,3 2 84 15,-3 1 67-15</inkml:trace>
  <inkml:trace contextRef="#ctx0" brushRef="#br0" timeOffset="-9485.88">5970 10003 23 0,'2'-3'3'0,"0"0"187"15,-2 1-132-15,0-3 2 0,0 2 8 16,0-3-17-16,0 2-9 0,-2 0-9 15,-2 2 1-15,2 2-8 0,-7 0-6 16,1 0-5-16,0 0-3 0,0 5 1 16,-1 4-4-16,3 2-3 0,2 2 0 15,-2 1-3-15,6 1-2 0,0-1-2 0,0 1 2 16,8-1-1-16,2 0 0 0,3 0-1 15,-1-4 0-15,7-2-3 0,-3-3 1 16,3-4 0-16,0-1 4 0,-7 0 0 16,2-1-3-16,-1-9 2 0,-1-2 1 15,-1-3 0-15,-3-2-1 0,-6-1 0 16,2 1 2-16,-2 0 0 0,-2 0-2 15,0-2 1-15,0 0 2 0,0-1-2 16,0 2-1-16,-8 0 2 0,0 5-2 16,-3 1 1-16,1 5-1 0,0 5-1 0,-1 2 0 15,3 6-8-15,-2 11-16 0,3 3-17 16,1 1-40-16,0-2-114 0,2-2-87 15</inkml:trace>
  <inkml:trace contextRef="#ctx0" brushRef="#br0" timeOffset="-8929.84">6468 9638 6 0,'0'5'264'15,"0"-1"-190"-15,0 3-58 16,0 6 62-16,-4 6-25 0,-2 6-15 15,-3 5-5-15,-1 5-1 0,2 5-9 0,-3 3-4 16,-1 4 0-16,4 1-3 0,-7 3-7 16,3 0 2-16,-3-1-3 0,1-2 3 15,6-3 0-15,-1-6-4 0,5-5-4 16,0 0-1-16,0-6-2 0,0-1 2 15,2-7 1-15,2-7-3 0,0-2-2 0,2-5 1 16,4-4 2-16,-2-2-6 0,2 0-6 16,3 0 0-16,1-11-4 0,0-3-5 15,3-3-10-15,-3-1-7 16,-2-1-9-16,1 0-33 0,-3-3-62 0,-4-1-120 15,0 0 196-15</inkml:trace>
  <inkml:trace contextRef="#ctx0" brushRef="#br0" timeOffset="-8233.8">6772 9876 7 0,'2'0'-5'0,"0"0"106"16,-2-2 27-16,2-4-92 0,-2 1 30 15,0-1-1-15,0 2-22 0,0 1-11 16,-4 0-3-16,-4 1-5 0,1 1-4 15,-1 1-3-15,0 0-4 0,-2 0-1 16,1 0 1-16,-3 6-3 0,0 5 2 16,1 5-3-16,1 3 0 0,-3 5-3 0,5 3-2 15,2 4 1-15,2 2-1 0,2-1-3 16,2-3-2-16,0-2 1 0,8-6 2 15,7-4-3-15,5-8 0 0,1-5 2 16,8-4-1-16,-2 0-1 0,2-13-2 16,0-5 3-16,-7-4 0 0,1 0 0 0,-4-1-1 15,-3-1 3-15,-5 0 0 16,-1 2-1-16,-6 2-1 0,-4 1 9 15,0 2 0-15,-2 0-3 0,-13 3 2 16,3-2-3-16,-7 2-3 0,1 2-1 0,-1 4 0 16,3 5 0-16,-3 3-3 0,5 2 0 15,3 13-12-15,5 6-4 0,4 3-21 16,2 5-28-16,-4-5-72 0,2-1-170 15,0-1 196-15</inkml:trace>
  <inkml:trace contextRef="#ctx0" brushRef="#br0" timeOffset="-7879.78">6813 9971 4 0,'6'-1'166'16,"-4"-3"-30"-16,-2 2-89 0,0 2 36 0,3-1-18 15,-3 1-18-15,0 0-11 0,0 0-11 16,2 0-12-16,0 9 1 0,4 5 10 16,-4 5-12-16,4 0-3 0,-2 2 3 15,3 1-4-15,-5-2-5 0,0 1-1 16,2 0 1-16,2-1-1 0,-2-3-3 0,2-2 1 15,3-5-9-15,1-1-9 0,2-4-9 16,3-3-11-16,1-2-12 0,1-2-47 16,-3-12-93-16,-3-2-65 0</inkml:trace>
  <inkml:trace contextRef="#ctx0" brushRef="#br0" timeOffset="-7400.76">7144 9928 1 0,'6'-2'7'0,"-2"-1"180"16,-2-2-85-16,-2 2-60 0,0 2 41 16,0 1-15-16,0 0-19 0,0 0-12 15,0 0-8-15,0 0-7 0,0 0-8 16,0 5-4-16,0 8 4 0,-6 5 1 15,0 4-2-15,2 1-5 0,0 1 0 16,2 0-3-16,2-1 0 0,0-5 0 16,0-3-3-16,4-4 1 0,6-1-2 15,3-3 1-15,3-5 1 0,3-2 3 0,5-3-3 16,1-13-2-16,2-2 4 0,-6-5-5 15,2 1 0-15,-5-1 1 0,-1-1 1 16,-3 4 0-16,-4 2-2 0,-3 3 0 16,-3 4 2-16,-2 3 0 0,-2 4-1 15,0 4 0-15,0 0 3 0,-2 0 0 16,-2 0-8-16,-5 9 2 0,1 5 3 15,-2 2 0-15,4 3-1 0,-3-1 2 16,3 2 0-16,0-1-1 0,-2 0 0 16,4 0 0-16,-1-2 1 0,5-2-1 0,0-4-3 15,0-1 3-15,7-2 1 0,1-4-4 16,0-3 4-16,2 0-9 0,3-1-2 15,-1 0-8-15,7-1-13 0,-3-8 3 16,3 1 15-16,0 1-60 0,-5-2-17 16,3-1 15-16,1 1 21 0,1-4-226 0,-1 0 215 15,-3 0 21-15</inkml:trace>
  <inkml:trace contextRef="#ctx0" brushRef="#br0" timeOffset="-6648.71">7648 9920 2 0,'4'-3'7'0,"-4"1"-2"0,0-1 159 15,0-1-65-15,0 1-45 0,0 2 8 16,-4-2-12-16,0 3-3 0,2-1-9 16,-4 1-1-16,2 0-4 0,-2 0-4 15,-3 0-4-15,-1 2-4 0,-4 10 0 16,-1 3-1-16,3 5-5 0,-5 4 0 15,5 0-4-15,1 2-2 0,1-2 0 16,8-4-7-16,2-3-2 0,0-5 1 0,0-3 0 16,14-4-2-16,1-2 2 0,6-3 0 15,-1-5-3-15,5-9-2 0,-2-4-3 16,-3-1-2-16,-3 1 5 0,-5 3 2 15,1 0 1-15,-9 4 2 0,0 3-1 16,-4 1-1-16,0 3 2 0,0 2-1 0,-6 2 0 16,-2 0 0-16,-3 3-3 15,3 7 2-15,-2 3-1 0,3 2-1 16,1 0-9-16,4 1-6 0,0 2-2 15,2-2-11-15,0-1-10 0,2 1-17 0,15-3-38 16,8-2 13-16,10-6 104 0,-2-3 5 16,0-2-66-16,0 0 25 0,-2-1 14 15,2-7-17-15,-2-7-12 0,-6 2 26 16,-7-2-8-16,-5 0 9 0,-3-1 17 15,-4 1 34-15,-2-4-2 0,1 0-4 0,-3-4-3 16,-2 0-11-16,0 3-3 0,0 0 0 16,0 3-4-16,-7 4-6 15,1 2-2-15,0 7-7 0,-2 4 1 16,0 0 3-16,1 7-7 0,-1 8-1 0,2 2-2 15,0 3-1-15,2 2 3 0,-1 2 0 16,5-3-4-16,0 0 3 0,0-2 1 16,5-6-2-16,3-2 0 0,4-6-2 15,-1-4 3-15,5-1 0 0,3-2-1 16,3-12 0-16,-1-6 1 0,2-7 1 0,-2-1-3 15,1-5 0-15,-3-2 3 0,-1-2 4 16,-1 0 1-16,-3-1-1 0,-3-2 3 16,-5 0 1-16,-4-4-7 15,-2-3 2-15,0 1-3 0,0 5 1 0,0 6-3 16,-4 12 1-16,0 11 0 0,0 11 10 15,-3 1-1-15,-1 19-10 0,-8 12 1 16,3 8 1-16,-1 5-1 0,-1 5-1 16,5 1 1-16,2 5 2 0,-1 3-3 15,9-1-1-15,3 0 3 0,17-3-1 0,11-4-3 16,11-4-1-16,11-6-3 0,5-6-36 15,4-5 8-15,4-5-22 0,-2-6-60 16,7-7-91-16,-1-2-19 16</inkml:trace>
  <inkml:trace contextRef="#ctx0" brushRef="#br0" timeOffset="-723.37">1691 12223 2 0,'0'0'-2'0,"0"0"9"16,0 0 195-16,0 0-155 0,0-1-18 15,0-2 16-15,-4 2-18 0,0-1 6 16,-3 0-3-16,1-1-2 0,0-2-4 16,0 2-4-16,2 0 8 0,-3 1-3 15,-1-1-3-15,2 0 3 0,-4 3-5 16,-1 0-3-16,-3 1-3 0,-3 12-5 15,-3 5 0-15,-3 3-1 0,2 5 3 16,-4 3-4-16,9 3 0 0,-1 2-1 0,7 1 5 16,2-1-5-16,4 0-2 0,2-3-2 15,2-5 1-15,4-3-1 0,8-6-2 16,5-4 1-16,1-4 1 0,5-4-1 15,0-3-5-15,6-2-6 0,-2 0-6 16,-1-7-6-16,3-3-8 0,-2 1-10 16,2-1 15-16,-4 0-27 0,2 1-51 15,-9-4-17-15,-1-1-67 0</inkml:trace>
  <inkml:trace contextRef="#ctx0" brushRef="#br0" timeOffset="-407.36">1871 12439 9 0,'2'-4'3'0,"-2"-1"129"0,0-1-2 16,0 1-88-16,-4 1 31 0,-7-2-22 15,3 4-8-15,-4-2-8 0,1 3-2 16,3 1-9-16,-4 0-1 0,-1 0-4 15,5 3-5-15,0 6-9 0,2 3 0 16,-1 2-2-16,5 4-2 0,2 0-2 16,0 1 1-16,6-2 1 0,7-4-1 15,3-1-2-15,5-4 3 0,4-3 0 16,2 1-3-16,4-6-1 0,2 0 2 15,-2 0 5-15,-6-11-4 0,-1 2 0 0,-7-4 1 16,-5-1 0-16,-3 1 2 0,-1-5-3 16,-6 3 2-16,-2 0 2 0,0 2-2 15,-2 1 0-15,-6 1 2 0,-3 2 2 16,-5 1-3-16,-1 0-2 0,-1 2 0 15,1 0-1-15,3 3-1 0,5 3 3 0,3 0-5 16,4 0-4-16,0 10-11 16,2 4-9-16,0 4-8 0,8-2-19 15,5 0-27-15,-1-3-45 0,1-4-91 16</inkml:trace>
  <inkml:trace contextRef="#ctx0" brushRef="#br0" timeOffset="95.66">2224 12446 2 0,'8'-4'13'15,"-1"-1"154"-15,-5 3-66 0,-2 1-53 16,0 1 10-16,0 0-27 0,0 0-11 15,0 1-14-15,2 10 11 0,-2 3 5 0,0 1-4 16,0 1-6-16,0-1-1 16,0-4-3-16,2 1 0 0,-2-5-2 15,2-1 1-15,-2-3-4 0,0-3-3 0,2 0 3 16,-2 0 1-16,0 0 3 0,2-11 2 15,2-4-6-15,-2-4-3 0,-2 3-1 16,0-1-2-16,2 0-2 0,-2 1 0 16,4 1-2-16,1 3-5 0,-3 3 4 15,4 2-2-15,0 4 2 0,0 2 1 0,3 1 3 16,-1 0 2-16,2 7-1 0,3 3 0 15,1 2 4-15,5 1-1 0,1-4 0 16,7-4 0-16,0-3 1 16,2-2 1-16,-2 0-1 0,4-1 8 15,-2-8-1-15,-2-4 2 0,-2-2 3 0,-1-2-5 16,-5 0 6-16,-5 1 2 0,-7 0-6 15,-3 4 3-15,-4-1 0 0,-2-1-2 16,-11 4-2-16,1 2-4 0,-11 1 2 16,0 3-3-16,-4 4-4 0,-1 0 1 15,-3 3 0-15,0 10 0 0,2 5-3 0,2 3 1 16,2 0 3-16,4 5-1 0,7 0 0 15,6 1 2-15,8 0 3 0,0-3-7 16,16-1 1-16,7-5 0 16,4-3 3-16,6-4 0 0,6-6-3 0,9-3 1 15,7-2 1-15,3-8 1 0,2-6-6 16,-4-5-8-16,-4 4-6 0,-7 1-9 15,-3 2-14-15,-3 3-32 0,-8-3-70 16,-11 0-155-16</inkml:trace>
  <inkml:trace contextRef="#ctx0" brushRef="#br0" timeOffset="1356.74">3376 12297 21 0,'2'0'-6'0,"-2"0"215"0,0 0-127 16,0 0-45-16,0 0 26 0,0 0-13 0,0 0-11 15,0 0-11-15,2 2-2 0,-2 5-5 16,0 3-8-16,0 4 14 0,-2 2-6 15,-5 2-3-15,3-2-2 0,4 1-5 16,-2 0 0-16,-2-3-2 0,2 0-6 16,2-1-1-16,-2-2 1 0,2 1-2 15,0-3-1-15,0-2-1 0,0-1 2 16,0-4 0-16,0 2-10 0,2-3-10 15,2-1-11-15,2 0-14 0,3 0-14 16,-5-12-31-16,0-5-87 0,-4 0-105 0</inkml:trace>
  <inkml:trace contextRef="#ctx0" brushRef="#br0" timeOffset="1601.76">3316 12101 302 0,'0'2'131'0,"0"0"-71"0,0 1 15 15,0 0-30-15,-7 1-15 0,5 0-9 16,2 0-10-16,0 2-7 0,0-2-3 15,0 2 0-15,0-4 0 0,0 2-4 0,2 2-16 16,7 0-18-16,5 0-19 16,-6-6-71-16,1 0-163 0</inkml:trace>
  <inkml:trace contextRef="#ctx0" brushRef="#br0" timeOffset="2272.8">3626 12198 1 0,'-2'-1'20'16,"0"0"209"-16,-3-2-187 0,5 1 9 15,0 0 10-15,0 0-19 0,0-2-10 0,0 1-10 16,11 0-8-16,5-1 6 0,1 0-4 15,4 3-2-15,3 0-3 0,-1 1-1 16,4 0 0-16,-4 0 0 0,-5 0-2 16,-1 8-4-16,-7 3-1 0,-6 0-2 15,-2 3 0-15,-2 0 1 0,0 5 3 0,-12 0-2 16,0 0-1-16,-7-1-2 0,2-1 2 15,1-1-2-15,-3-1-1 0,5 0-1 16,-3 0 0-16,7-3 1 16,2 0-1-16,4-2-1 0,4-3 3 0,0 0-2 15,0-4 1-15,4 2-3 0,6-4 4 16,4-1-2-16,1 0-2 0,4 0 1 15,1 0 3-15,-3 0 1 0,3 0-3 16,-5 0 0-16,-1 2 2 0,1 1-1 16,-3 1 0-16,-1 0 1 0,-1 2 0 0,-4 0 0 15,0 1-3-15,-2 2 2 0,-4-1 1 16,0 3 1-16,0 0-1 0,0-2 1 15,-6 2 1-15,-6 1 0 0,4 0-2 16,-9-1 1-16,3 2 1 0,-1-1-1 16,1 0-1-16,3-2 0 0,1 2 2 15,0-1-2-15,1-1-2 0,3-1 1 16,0-1-2-16,6-1-26 0,0-3-22 15,0-2-27-15,0-2-91 0</inkml:trace>
  <inkml:trace contextRef="#ctx0" brushRef="#br0" timeOffset="3056.84">4440 11878 50 0,'4'0'-31'0,"-4"0"268"0,0 0-181 0,0 0-8 16,0 0-11-16,0 11-19 0,0 6 8 15,0 8 13-15,-10 7-18 0,4 5-7 16,-5 3 3-16,3 7-3 0,-4-1-2 16,-1 3 1-16,-3 0 6 0,1 2-2 15,-1 0-3-15,-7 4-6 0,0 1 3 0,1-3 15 16,-1-5-15-16,8-10-7 0,3-4 0 15,4-6-1-15,4-4-2 16,2-5-1-16,2-4 1 0,0-4 2 16,0-3-3-16,4-6 0 0,2-1 0 0,4-1 0 15,1 0-8-15,-1-5-1 0,2-7-5 16,1 3-10-16,-1-2-9 0,-2 1-20 15,1-3-29-15,-5-4-61 0,0-1-161 16</inkml:trace>
  <inkml:trace contextRef="#ctx0" brushRef="#br0" timeOffset="3474.87">4680 12325 63 0,'4'0'164'16,"-2"0"-33"-16,-2 0-87 0,0 0 25 0,0 0-11 16,0 0-15-16,0 0-6 0,0 0-11 15,0 0-3-15,-2 7-7 0,-4 5-13 16,-2 2 5-16,1 1 3 0,3 1-4 15,-4 1-3-15,4-1 0 0,0-1 0 16,2-1-1-16,2-2-3 0,0-1 0 0,0-2 1 16,0-1 0-16,0-2-1 0,0-2-2 15,0-2-7-15,0-2-10 0,0 0-11 16,4 0-9-16,2 0-12 0,0-3-41 15,-4-9-87-15,-2-3-120 0</inkml:trace>
  <inkml:trace contextRef="#ctx0" brushRef="#br0" timeOffset="3667.88">4680 12129 116 0,'0'0'220'0,"0"0"-135"0,0 0-20 16,0 0 5-16,0 0-42 16,0 0-12-16,0 1-9 0,0 4-8 15,0 1 0-15,0 1 1 0,2 0-4 16,6 1-20-16,5 1-27 0,-5-3-45 0,0-3-102 15</inkml:trace>
  <inkml:trace contextRef="#ctx0" brushRef="#br0" timeOffset="4350.92">5038 12192 6 0,'-2'1'5'0,"-3"2"0"0,-1-1 67 16,0 0-4-16,2-1-54 0,0 0 12 0,2 1-15 15,0 1 0-15,-1 0 3 0,1-2 1 16,2-1-8-16,0 1-3 0,0 1-4 15,-2 0 2-15,0 1 9 0,-2 0 3 16,2 0-4-16,0-2-4 0,-2-1 0 16,4 1 6-16,0 0 0 0,0-1 3 0,0 1 4 15,-2-1 10-15,0 0-1 16,-2 0-1-16,2 1 1 0,-3-1 1 15,3 0-7-15,0 0-6 0,0 0 7 16,2 0-4-16,0 0-5 0,0 0-6 0,0 0-3 16,0 0-3-16,4 4-3 0,9-1 8 15,3 0 2-15,5-1-1 0,6-1-5 16,0 0 0-16,2-1-1 0,2 0-1 15,-2 0-1-15,2-1 2 0,-5-2-2 16,-1-1 1-16,-8 1-12 0,-7 0-7 0,-2 1-7 16,-3-1-3-16,-5 2-17 0,0 0-21 15,-7 0-32-15,-9 1-106 16</inkml:trace>
  <inkml:trace contextRef="#ctx0" brushRef="#br0" timeOffset="4615.92">5044 12273 39 0,'-15'9'101'0,"-1"-1"80"0,3 1-139 15,5 0 22-15,2-1-14 0,4 0-22 16,2 1-12-16,0 0 2 0,8 1-5 15,2 2-2-15,7-4-5 0,0 4-4 16,1 1 1-16,3-1-2 0,-3 2 0 0,1 0-1 16,-2 0 1-16,-5 2 0 0,2 1-1 15,-5-1 0-15,-5 2 1 16,0-3 1-16,-4 0-2 0,0-2 0 15,-4 2 3-15,-7-3 0 0,-1 0 0 0,0-2 1 16,-5-2-2-16,7-1 1 0,-5-1 0 16,1 1-1-16,-3-1 0 0,3 0-1 15,-3-4-2-15,7-2 1 0,6 0-1 16,0 0-7-16,4 0-10 0,0 0-28 15,0-7-35-15,8-5-50 0,0-4-144 0</inkml:trace>
  <inkml:trace contextRef="#ctx0" brushRef="#br0" timeOffset="5029.95">5689 11921 66 0,'2'0'275'16,"-2"0"-232"-16,0 4-13 0,0 4-2 15,-2 4 13-15,-7 8-4 0,-3 6-11 0,-4 5 0 16,-1 5-1-16,-2 3-10 0,-1 6 0 15,-1 3-5-15,0 0 5 0,-1 1 0 16,1-1-3-16,0-1-5 0,3-3 2 16,5-1-6-16,-3-5-2 0,5-4 1 15,1-5 1-15,4-5-1 0,4-5-3 16,0-5 0-16,2-4 2 0,0-2-3 15,0-2-8-15,4-2-7 0,4-3-7 16,2-1-10-16,5 0-17 0,-1-3-50 16,-1-8-101-16</inkml:trace>
  <inkml:trace contextRef="#ctx0" brushRef="#br0" timeOffset="5497.98">5838 12333 49 0,'0'2'183'0,"2"-2"-67"16,-2 2-101-16,2-1 20 0,0 1 18 15,-2 1-7-15,2-1-10 0,-2 2-10 16,0 4-2-16,4 1-3 0,-4 3-6 0,0 2-6 16,0 3 2-16,-4 1 1 0,0-1-2 15,0 0-3-15,-1-4-4 16,3-1 0-16,0-1-3 0,2-5 0 15,0 0-1-15,0-2-4 0,0-1-14 0,0-1-12 16,2-2-12-16,2 0-36 0,-1 0-63 16,-3-11-190-16</inkml:trace>
  <inkml:trace contextRef="#ctx0" brushRef="#br0" timeOffset="5758">5873 12141 211 0,'0'3'223'0,"-4"-3"-156"0,1 0-15 0,3 1-17 16,-2 2-20-16,0 0-8 0,0 1-6 16,2 3-2-16,0 0 0 0,0 3-16 15,2 1-38-15,2-7-73 16,3-3-217-16</inkml:trace>
  <inkml:trace contextRef="#ctx0" brushRef="#br0" timeOffset="6257.02">6094 12241 55 0,'0'2'19'15,"0"-2"185"-15,0 0-146 0,0 0-28 16,6 0 14-16,2-3-7 0,1-2-5 15,3 0-9-15,2 2-6 0,3 0-3 16,4 1-2-16,-3 1-5 0,3 1-2 16,0 0-4-16,-1 0 3 0,3 0-1 0,-4 2-1 15,1 2 0-15,-3 2-1 0,-3 0 2 16,-5 0 0-16,1 1 1 0,-4 1 2 15,-6 3 4-15,0 0-7 0,0 4 3 16,0 2 0-16,-8 4 1 0,-7 0-5 16,3 2-1-16,-7 3 2 0,1 0 0 0,1 3-3 15,3-2 1-15,1-3-1 16,5-2 0-16,4-4-7 0,4 0-17 15,0-2-22-15,0-4-24 0,0-6-55 16,0-6-196-16</inkml:trace>
  <inkml:trace contextRef="#ctx0" brushRef="#br0" timeOffset="7403.09">6929 11954 33 0,'0'9'246'0,"-2"0"-208"0,-4 5-7 16,-5 8 11-16,-1 3-9 0,0 6-8 15,-3 5-1-15,1 7-1 0,-1 3 1 16,1 6-8-16,-5 2-5 0,3-1 19 16,-3 1-8-16,0-4-10 0,1-4-3 0,3-2 2 15,-1-6-5-15,1-3-1 16,5-3 2-16,-2-5-4 0,3-4 0 15,3-3-3-15,2-6 2 0,0-3-1 16,4-3-2-16,0-3-1 0,0-4 2 0,0-1-10 16,0 0-10-16,6 0-1 0,4 0-4 15,3-9-22-15,1-6-38 0,-3-3-59 16,-3 0-129-16</inkml:trace>
  <inkml:trace contextRef="#ctx0" brushRef="#br0" timeOffset="7890.12">7154 12364 49 0,'2'6'-15'16,"-2"-3"225"-16,0 1-172 0,0 0 20 15,0 3 8-15,0-1-3 16,0 3-12-16,-4 3-20 0,-4 1-3 0,4 0-3 15,0 1-5-15,-5 2-5 0,5-2-4 16,0-1-4-16,0 0-4 0,0-3-1 16,4-1-1-16,-6-3 2 0,4-2-2 15,2-1-3-15,0-1-2 0,0-1-9 16,0 0-17-16,0-1-9 0,8 0-5 0,-2 0-7 15,0 0-44-15,0-5-119 0</inkml:trace>
  <inkml:trace contextRef="#ctx0" brushRef="#br0" timeOffset="8145.13">7156 12205 153 0,'0'0'255'0,"0"0"-204"15,0 0 15-15,0 0-17 0,0 0-13 16,0 0-7-16,0 0-19 0,0 2-15 15,0 1-2-15,0 2 7 0,7 0-8 16,1 1-23-16,0 1-31 0,5-5-27 16,-1-2-136-16</inkml:trace>
  <inkml:trace contextRef="#ctx0" brushRef="#br0" timeOffset="8873.17">7729 12139 23 0,'0'0'18'15,"0"0"71"-15,0 0 78 0,0 0-132 16,0-3 14-16,0-2-11 0,0-1-7 0,-4 0 2 16,0 0-9-16,0 0-3 15,-3 2-5-15,1-1-5 0,-2 1 3 16,-2 2-2-16,1 1-1 0,-5 1 0 15,3 0 1-15,-3 0-5 0,0 2 1 0,-1 7-2 16,-1 4 3-16,-1 3-4 0,0 4 1 16,3 4 0-16,2 0 3 0,3-1-8 15,7 1 1-15,2-4-1 0,0 0-1 16,2-1 1-16,7-3-1 0,7-5 2 15,5-3 0-15,2-6-1 0,1-2 1 0,1 0 1 16,0-10-1-16,0-3-1 0,-3-2-1 16,-1-1 4-16,-2 1-4 15,-1-1 1-15,-5 4-1 0,-3 2 1 16,-6 5 2-16,0 3-4 0,-4 1 3 0,0 1 3 15,0 0-2-15,0 0-4 0,0 2-1 16,0 9 2-16,0 8 4 0,-4 2-3 16,-4 3-1-16,4 2 2 0,-4 3-3 15,-1 2 2-15,3-2 5 0,-2 2-2 16,6-3-3-16,-2 0 0 0,4-3-1 0,-2-5 3 15,2 0-3-15,0-3 0 0,0-4 0 16,0-1 0-16,0-3-2 0,0 0-10 16,0-3-13-16,0-2-21 15,4 0-23-15,2-4-22 0,0 0-85 16</inkml:trace>
  <inkml:trace contextRef="#ctx0" brushRef="#br0" timeOffset="24552.07">4628 10601 9 0,'0'-3'20'0,"2"1"-13"0,0 1 23 16,-2 1-5-16,2-1-1 0,-2 1 55 15,0-1-20-15,0-1-35 0,0-1 3 0,-2-2 0 16,0 2 0-16,-2-1 1 16,2 1-2-16,2 1-9 0,0-1 0 15,-2 1-1-15,2 1-10 0,0 0-6 16,-2 1 3-16,2 0 0 0,-4 0-1 0,0 0-2 15,4 0 2-15,-4 0-1 0,4 0-2 16,0 0-1-16,0 0 4 0,0 0 0 16,-2 0 6-16,2 0 1 0,0 0 5 15,0 0 0-15,-3 0-1 0,3 0-3 16,-2 0 0-16,0 0-5 0,2 0-1 0,-2 0-1 15,2 0-2-15,0 0 2 0,0 0-2 16,-2 0-2-16,2 1 3 16,-4 2 0-16,2 3-2 0,0 2 1 15,-2 2 2-15,2 5-1 0,0 1 2 0,-5 1 2 16,3 2-4-16,0-2 0 0,-2 4-4 15,4 0 2-15,0 1 2 0,0 2-1 16,2-4-2-16,0 1 1 0,0-1 1 16,0-1 0-16,0 1-1 0,-4 0 0 15,2 2 1-15,-5-1 1 0,3 5-1 16,-2-1 4-16,2 0 5 0,0-2-7 0,2-3-1 15,2-2 1-15,0-2-3 16,0 1 2-16,0-3-3 0,0-1 1 16,0-1 2-16,0-1-1 0,0-1-2 15,2-2 1-15,-2 0 1 0,2 1 0 0,0 0-2 16,0-1 1-16,0 1 1 0,-2-3 1 15,0-2-2-15,0 0 0 0,0 2 1 16,0-1 1-16,0 0-2 0,0 1 0 16,-2-2 2-16,0 1-1 0,-2 0-2 15,4-2 1-15,0 0 2 0,-2 0-2 0,2-1-1 16,0 3 0-16,-2-2 3 0,2 0-2 15,0 1-1-15,0 0 0 16,0-1 2-16,0 4-1 0,0-1-1 16,0 1 0-16,4-1 2 0,0 0 0 0,0-2-3 15,-4-2 2-15,0 2 1 0,2 0 0 16,0-2-2-16,0 1 1 0,-2 1 1 15,0-2 0-15,0 2-1 0,0 1 0 16,0-2 2-16,0 2-1 0,-2-1-2 16,-2-2-1-16,4 2 4 0,0-4-1 0,0 1-4 15,0 1 2-15,0 0 2 0,0-1-1 16,0-1-1-16,0 1-1 0,0-1 3 15,0 0-2-15,0 0-3 16,0 0 2-16,0 0 1 0,0 0-3 0,0 0-5 16,0 0-12-16,2 0-7 0,4-7-22 15,3-2-31-15,-1-5-58 0,-4-2-90 16</inkml:trace>
  <inkml:trace contextRef="#ctx0" brushRef="#br0" timeOffset="25320.1">4415 11177 14 0,'0'0'41'0,"0"-1"3"16,0 0 2-16,0 0-9 0,-4 0-12 15,2 0 12-15,0 0-12 0,0 0-12 16,2 1-2-16,0 0-3 0,0 0 1 0,0 0 4 15,0 0-1-15,-2 0 2 0,0 0-2 16,2 0 1-16,0 0-6 0,0 0 1 16,0 0-3-16,0 0 0 0,0 0-1 15,0 0 1-15,0 0 2 0,0 0 2 16,0 0-4-16,0 0 3 0,0 0 1 0,0 0 1 15,0 0-4-15,0 3-1 16,0 5 20-16,0 1-15 0,0 0-6 16,4 2 1-16,0 1 0 0,0 2-1 15,0 2-5-15,1 0 4 0,-1 3 3 0,2 0-1 16,-2 0-1-16,2-2-2 0,0-1 0 15,-1-4-1-15,3-2-1 0,-2-3 1 16,0-2 2-16,5-2-4 0,-1-3 2 16,2 0 1-16,5 0 2 0,1-12 0 15,5-5-2-15,2-4-1 0,2-1 3 0,-4-2-2 16,-1 3-1-16,1 4 0 0,-2 3 1 15,-3 4-2-15,1 2-2 16,-5 3-2-16,1 3-13 0,-1 2-13 16,-1 0-26-16,3 0-33 0,-5 0-35 0,-1 0-123 15</inkml:trace>
  <inkml:trace contextRef="#ctx0" brushRef="#br0" timeOffset="31914.49">7981 8608 0 0,'0'-4'157'0,"-2"-1"-116"16,0 0 2-16,-4 2 5 0,6-2-12 0,-8 1-6 15,5-1-6-15,-3-1-2 0,0 1-7 16,4 1 5-16,-2 0-4 0,2-1 0 16,-2 3-3-16,2-2 1 15,-3 2 3-15,3 1-4 0,-4 1-4 0,2 0-1 16,0 0-4-16,0 0-2 0,-2 7-1 15,-1-1 0-15,3 1 2 0,-2 2 0 16,2 0-2-16,-2 5 0 0,0 0 4 16,-1 3-1-16,3 4-1 0,-4 2-1 15,2 6 2-15,2 0-3 0,-1 1 0 0,1 3 0 16,4-1 1-16,0 0-1 0,0-1-1 15,0 3 0-15,2-4 1 0,7-4 0 16,5-7-2-16,5-8 1 0,6-4 0 16,1-6 2-16,10-1-2 0,-3-4 1 15,0-10 0-15,-2-4 1 0,0-2-3 0,-4 1 2 16,-7 0 2-16,-5 2-1 15,-5 0-2-15,-4 3 3 0,-6 1 8 16,0 3-2-16,0 1-3 0,-12 2 1 16,-3 1-3-16,-1 3-2 0,-1 3-2 15,-5 0 0-15,-1 5 2 0,-2 6-3 0,4 4 0 16,1 2 1-16,1-1 0 0,3 5-1 15,3-2-12-15,5-2-1 0,4 0-6 16,4-4-15-16,0-2-21 0,6-5-21 16,4-3-52-16,3-3-108 0</inkml:trace>
  <inkml:trace contextRef="#ctx0" brushRef="#br0" timeOffset="32498.53">8405 8544 0 0,'6'-2'14'16,"0"-1"88"-16,-6-3-7 0,2 4-39 15,-2 1 12-15,0 1-11 0,0 0-20 16,0 0-11-16,0 0-10 15,0 5-2-15,0 12 6 0,0 3-2 0,-4 6-6 16,2 4-2-16,-2 0 0 0,-2 3-6 16,4-1 1-16,-6 0 1 0,3 0-4 15,1-5 0-15,-4 0 1 0,2-1 0 16,2-5 1-16,0-3 16 0,4-4-14 15,0-4-6-15,0-4 2 0,6-1-3 0,4-4 2 16,2-1 3-16,5 0-2 0,2-2 1 16,1-4-2-16,3-1-2 0,-2 1 2 15,1 2-2-15,-1 1 1 0,-2 0 1 16,-3 1 0-16,-1-1-1 0,1-1-1 15,1 1 2-15,1 1 0 0,-1 1-2 16,-1-1 1-16,-3 0 0 0,-1 0-1 16,-1 1-11-16,-3 0-1 0,0 1-3 15,0 0-8-15,-6 0-10 0,1 0 3 16,-3 0-8-16,0 0-18 0,0 0-46 15,-5 0-44-15</inkml:trace>
  <inkml:trace contextRef="#ctx0" brushRef="#br0" timeOffset="32763.54">8585 8764 247 0,'2'-1'73'0,"-2"1"-33"0,4 0 14 15,0 1-15-15,0 8 7 0,-2 0-8 16,0 6-10-16,-2 2-5 0,0 2-7 16,0 1-6-16,0 2-7 0,-2 0 0 15,-2 2-2-15,-2 1 1 0,4 0-1 16,0 0-1-16,2-2 0 0,0-3 1 15,4-3-5-15,10-4-14 0,1-3-11 16,6-4-7-16,3-3-19 0,3-3-40 16,-2 0-123-16</inkml:trace>
  <inkml:trace contextRef="#ctx0" brushRef="#br0" timeOffset="33945.61">8986 8542 36 0,'0'-5'32'0,"0"-1"45"16,-4 2 4-16,0-2-36 0,4 3 12 0,0 0-6 15,0 3-9-15,-3 0-13 0,3 0-12 16,0 1-15-16,0 12 19 0,0 5 0 16,0 5-6-16,0 8-2 0,0 2-5 15,0 5 1-15,3 3-3 0,-3 0-2 16,0-1-2-16,0-3 1 0,0-4 0 15,0-2 7-15,0-7-5 0,0-3 1 16,0-6-4-16,-3-4 1 0,1-5-2 16,2-1 1-16,0-2-1 0,0-2-1 15,0-1 2-15,0 0 2 0,0 0 4 0,9-11-3 16,3-2-6-16,0-4 2 0,1 1 1 15,3 2-3-15,-1 1 1 0,1 1 0 16,5 1 1-16,-2 1-2 0,-1 5 0 16,-1-2 1-16,-1 4 0 0,1 3-2 15,-5 0 4-15,3 0-4 0,-7 5 3 16,2 4-3-16,-1 1 0 0,-5 3 2 15,0-1-1-15,-2 1 0 0,-2 1 0 16,0-1 1-16,0 1 1 0,-2-1-1 16,-6-1 1-16,-5 0 0 0,1-1 1 15,-3-3 0-15,3 0-2 0,0 0-1 0,1-5 2 16,3 1-1-16,2-3 0 0,0 2 1 15,6-3 1-15,-3 0-3 0,3 0-5 16,0 0-7-16,0 0-13 0,0 0-20 16,0 0-21-16,7-6-36 0,3-1-133 15</inkml:trace>
  <inkml:trace contextRef="#ctx0" brushRef="#br0" timeOffset="34204.61">9492 8771 320 0,'0'-3'30'0,"0"3"28"16,0 0-15-16,0 0-12 0,-8 0-13 0,0 9-3 15,-1 1 0-15,1 3-5 0,0 1-3 16,0 0-2-16,1 0-1 15,3 1-3-15,2-3 1 0,2 1-2 16,0-1 0-16,0 0-1 0,0 1 2 0,0-1-1 16,4 0-8-16,0-2-11 0,3-2-7 15,-1-1-2-15,2 1-23 0,0-5-32 16,1-3-83-16</inkml:trace>
  <inkml:trace contextRef="#ctx0" brushRef="#br0" timeOffset="34681.65">9705 8329 235 0,'0'-9'42'0,"4"3"13"0,-2 1-8 15,-2 1-10-15,4 3 9 0,-4 1-9 16,0 0-10-16,0 0-14 15,0 5-11-15,0 10 5 0,0 4 6 0,0 5-6 16,0 4-2-16,0 4 1 0,0 3 1 16,0 5 4-16,0 1 7 0,0 1-12 15,0 2 1-15,0 1 1 0,0 1 3 16,0-2-9-16,-4-1 1 0,2-4 1 15,2-3-3-15,-2-7 0 0,2-9 1 0,0-5-2 16,0-7 1-16,0-3-2 0,0-5-2 16,11 0 0-16,1-6 2 0,7-10-2 15,-1-4 0-15,3-1-6 0,-1 0 5 16,-1 3-1-16,0 3 0 0,-1 3 4 15,-1 4-4-15,-1 3-2 0,-5 3 1 16,-1 2-1-16,-2 0-1 0,-1 0 2 16,-1 4-2-16,2 3 3 0,-2 2-4 15,0 1-7-15,3-1-4 0,-1 0-14 16,0 0-8-16,0-3-21 0,-5-1-70 0,-3-3-88 15</inkml:trace>
  <inkml:trace contextRef="#ctx0" brushRef="#br0" timeOffset="34957.67">9381 8535 332 0,'0'-9'87'0,"0"5"-32"0,0 4-29 16,2 0-25-16,2 0 0 0,2 10 0 16,8 1-12-16,-1 2-36 0,1-3-70 0</inkml:trace>
  <inkml:trace contextRef="#ctx0" brushRef="#br0" timeOffset="37109.78">8936 9550 6 0,'0'0'7'16,"0"0"-1"-16,0 0-3 0,0 0 1 15,0 0-2-15,0 0-1 0,0 0-28 16</inkml:trace>
  <inkml:trace contextRef="#ctx0" brushRef="#br0" timeOffset="38794.89">8961 9550 9 0,'0'0'13'0,"2"1"-13"0,0 0 123 15,-2-1-97-15,0 2-18 0,0 0-5 16,0 0 7-16,0 1 11 0,0 3 7 0,0-1-16 15,0 3 3-15,0-2 1 0,0 3 3 16,0 4-6-16,0 2-2 0,-2 2 3 16,0 1-6-16,-2 2-2 0,0 1-4 15,0 2 0-15,-3-2 2 0,5 2-4 16,0 1 0-16,0-1 0 0,2 0 1 0,0 1 0 15,0 0-1-15,0 1 1 0,0 0 1 16,2 0-1-16,2-2-1 0,-2-1 1 16,5 1 0-16,-5 1 1 15,-2 0-1-15,4 2-1 0,-2-1 1 0,-2-1 0 16,0 0-1-16,0-1 1 0,0 2 1 15,-2-1 0-15,-2 0-2 0,2-1 0 16,0-1 0-16,2 1 0 0,-5 0 0 16,5-2 0-16,0-1 1 0,0-1 1 15,0-3-4-15,0-2 2 0,0-1 2 0,2 2-1 16,3 0-1-16,-3 1 0 0,-2-1 4 15,0 0 1-15,0 1-3 0,0 1 0 16,0 0 2-16,-4 6-4 0,-5 2 0 16,1-2 11-16,2-1 5 0,0-8-18 15,6-5 2-15,0 2 2 0,-2 1-2 16,2 1 1-16,0 0-2 0,0 1 1 15,0-3 0-15,0 2 1 0,0-2-2 16,0 1 1-16,0-2 1 0,0 1-1 16,0 0-1-16,0-3 1 0,4 7 0 0,-4 6 0 15,0 8 0-15,-4 0 8 0,-5-2-5 16,7-10-2-16,0-1-3 0,2 0 0 15,-4-1 4-15,4 2-1 0,-2 1-2 16,0 5-1-16,-4 10 1 0,2 1 4 16,-1-3-2-16,3-8-1 0,2-9 0 0,0-4 1 15,2 2-4-15,0 1 4 16,1 0 1-16,-1 3-1 0,0 0-3 15,2 9 1-15,-4 6 4 0,0-1 7 16,-2-6-9-16,0-6-1 0,2-8-1 0,0 1 0 16,0 1 0-16,0-1 1 0,0 2 0 15,0 5-6-15,0 5 2 0,0 1 7 16,0-3 1-16,0-6-5 0,2-6-3 15,0 2 2-15,-2 1 2 0,0 0-1 16,0-1-2-16,0 0-4 0,0 1-3 16,0 5 2-16,0 6 5 0,-6 2 3 0,1 1 10 15,3-4-10-15,0-8-3 16,2 0-2-16,0 0 6 0,0 0-1 15,0-1-2-15,0 1 1 0,0 6 1 16,0 5 0-16,0-1 12 0,-4-3-10 0,2-8-2 16,2-4-2-16,0-1 1 0,0 1 2 15,-2-1 0-15,0-1 0 0,0 0-2 16,2 0 1-16,0-1 0 0,0 0 0 15,-2 1-1-15,2 0 1 0,0 2 0 16,0-1 0-16,0 4-1 0,0 7 1 0,0 7 2 16,0 0 27-16,-8-2-28 0,8-8 3 15,-2-8-6-15,-1 1 4 16,3 0-4-16,-4 1 2 0,4-1 2 15,0 0-4-15,0 6 4 0,0 4-4 0,0-1 7 16,0-2 0-16,0-5-6 0,0-4 1 16,0 1 0-16,0 1 1 0,0-1-2 15,0-1 1-15,0-1 1 0,0 0-1 16,0 1-1-16,0 4 1 0,0 7 2 15,0 2-1-15,0 0 3 0,-4-7-3 0,4-6 0 16,0-3-1-16,0-1-1 16,0 0 2-16,0 0 1 0,0 0-3 15,0-1 0-15,0-1 2 0,0 0 0 16,0 1-2-16,0 0-1 0,0 2 3 0,0 1 1 15,0-2-3-15,0 1 0 0,0 0 1 16,0 0 2-16,0 2-2 0,0-1-2 16,0-1 3-16,0-1 0 0,0 0-2 15,0 0-1-15,0 2 3 0,0-2-1 16,0-1-1-16,0-1 0 0,0 0 2 0,0 0 0 15,0 0-2-15,0-1-2 0,0 0 3 16,0 0 0-16,0 0 0 0,0 0-8 16,0 0-5-16,0 0-12 15,0 0-30-15,4-2-26 0,-4-7-37 0</inkml:trace>
  <inkml:trace contextRef="#ctx0" brushRef="#br0" timeOffset="39256.91">8707 12332 10 0,'0'0'29'0,"0"0"-21"0,4 0-4 16,-4 2 0-16,0 0 19 0,0-2 115 15,0 0-100-15,2 0-22 0,0 0-3 16,-2 0 7-16,0 1-3 16,0 0-7-16,0 4-6 0,0 1 9 0,0 6 9 15,2 3-5-15,0 0-7 0,0 5-3 16,2 1 6-16,-2 5 1 0,5 0-3 15,-1-1 3-15,0 0-3 0,2-2-1 16,3-4-5-16,3-2 1 0,5-5-2 16,1-2 0-16,5-5-2 0,6-5 10 0,0 0-2 15,6-7-8-15,5-11 0 0,-1-6 1 16,0-3-1-16,-3-2 0 0,-5 4-3 15,-4 0 1-15,-7 6 0 0,-1 4 3 16,-9 4-16-16,-5 3-3 0,1 2 4 16,-6 1-17-16,4-2-17 0,0 1-63 15,-4-3-107-15</inkml:trace>
  <inkml:trace contextRef="#ctx0" brushRef="#br0" timeOffset="57421.95">11353 5978 36 0,'0'0'68'0,"0"-4"-50"16,0 4 17-16,-2 0-8 0,-1-2-2 15,3 1 7-15,0 0-3 0,0-1 0 16,0 1-7-16,-2-1-3 0,0 1 1 0,2-1 2 15,-2 1-3-15,0 0-7 0,-2 1 4 16,2-1-4-16,-2 1-5 16,0 0 1-16,0 0-2 0,-1 0 0 0,-1 0-2 15,4 0 4-15,-2 2-4 0,2 0 1 16,0-1-2-16,2 1 4 0,0-2-2 15,0 0-1-15,0 0 2 0,0 0-2 0,0 0 0 16,14-3 5-16,5-5 3 16,8-5-5-16,0 2-1 0,2-1-3 15,0 0 2-15,0 2 0 0,-3 1-3 0,-1 5-1 16,-2 1 2-16,-6 1-2 0,-5 2-2 15,-2 0 0-15,-6 0 2 0,1 9 0 16,-3 1-1-16,-2 3 1 0,0-1 0 16,0 0 1-16,0-1-3 0,0 1 0 15,0-2 2-15,0 1-1 0,0-2-2 16,2 0-2-16,8 0 2 0,-2 0 2 0,1-2-6 15,1 1-8-15,2-1 1 0,3-1-7 16,-3 2-8-16,5 0-13 16,-5-2-20-16,1 0-34 0,-3-4-47 0</inkml:trace>
  <inkml:trace contextRef="#ctx0" brushRef="#br0" timeOffset="57738.97">11336 6195 49 0,'-8'2'38'0,"6"-1"115"16,-4-1-100-16,6 0 2 0,0 0-2 15,0 0-21-15,6-2-12 0,6-5-9 16,9 0 6-16,4-1-1 0,-1-1-3 16,3 4 0-16,0 1 0 0,-4 0-4 0,0 4-6 15,-5 0-2-15,-1 0 1 16,-1 9-2-16,-5 0 0 0,1 2 0 15,-4 2 1-15,-1-1-3 0,-1 2-10 16,2-2-9-16,-2 1-7 0,5-1-6 0,5-3-7 16,3-3-26-16,6-3-27 0,-1-3-59 15</inkml:trace>
  <inkml:trace contextRef="#ctx0" brushRef="#br0" timeOffset="58742.03">12210 5836 1 0,'0'0'33'0,"3"0"98"0,-3-2-98 15,0-1 12-15,0-2 2 0,0 1-3 16,0-1-9-16,0 2-6 0,0-1-1 16,0 1-3-16,0 0 5 0,-3 1-9 15,3 1-4-15,-2 1 3 0,0-1-4 16,0-1-4-16,2 2-4 0,0 0 1 15,0 0-1-15,0 0-3 0,0 0-3 16,0 0 2-16,0 3 3 0,0 3 1 16,0 2-2-16,0 2 1 0,-2 2-2 0,2 2 0 15,0 1-2-15,-2 4 1 0,2 1 2 16,-2 2-3-16,2 3 0 0,0 2-1 15,0-1 1-15,0 1-1 0,-2-1-2 16,2 2 1-16,0-1 1 0,0-2-2 16,0 0-1-16,0-1 2 0,0-1 2 0,0-1-4 15,0-2 1-15,0-3 1 16,0-2-2-16,0-3 1 0,0-2 2 16,0-2-4-16,0-4 3 0,0-1-2 15,0-2 1-15,0-1 1 0,0 0 2 0,0 0 1 16,0 0 2-16,0-4 3 0,2-3-6 15,0-2-4-15,0 1 1 0,0 2 1 16,-2-2 0-16,0 2-5 0,4-2-6 16,-2 2-2-16,1 2-9 0,3 2-11 15,0 0-17-15,2 1-12 0,5 1-15 0,-5 0-68 16,-4 0-118-16</inkml:trace>
  <inkml:trace contextRef="#ctx0" brushRef="#br0" timeOffset="60243.11">12988 5849 8 0,'2'0'11'0,"-2"0"-6"15,4 0 59-15,-2 0-30 0,-2 0-6 16,0 0 20-16,0 0-17 0,0 0 0 16,0 0-3-16,0 0-4 0,0 0-1 15,0 0 1-15,0 0-6 0,0-1 1 16,0-2-3-16,0 2 1 0,0 0-1 0,0 1 6 15,-4-1-6-15,-2 1-7 0,-3 0 4 16,-1 0-2-16,0 0-4 0,-3 0 0 16,1 3 2-16,0 2-1 0,1 0-3 15,-3 1 0-15,1 0-1 0,-1 2 0 16,1 2-2-16,1-2-1 0,2 3 2 0,1-2-2 15,1 1 0-15,2 1-1 16,-2 0 0-16,1 2 3 0,1 0-2 16,0 1-1-16,0 0 0 0,0 2 2 15,-3-2-2-15,5-1-1 0,0 1 2 0,0-1 0 16,2-1 0-16,0 1-3 0,2-1 4 15,-2 2 1-15,0-1-2 0,0-1 1 16,2 1 1-16,0-1 1 0,0 0-2 16,0 0-1-16,0-1-2 0,0 2 3 15,0-2-1-15,0-1-1 0,4-2 1 0,-2 0 2 16,4-2-3-16,0 0 0 0,-2-1 1 15,5 0 3-15,1-1-3 16,-4 1-1-16,2-2 1 0,1 1 0 16,-1-3-1-16,0 0 0 0,3 0 1 0,-1 1 1 15,0-1-1-15,3 0-2 0,-3 0 1 16,0 1 2-16,1-1-2 0,-1-1-1 15,2 1 2-15,-3-1 0 0,3 0-1 16,-4 0-1-16,3 0 1 0,-3 0 2 16,-2 0-2-16,0 0-1 0,1 0 1 0,-3-1 3 15,2-1-2-15,-4-1-2 0,4-2 3 16,-4 1-1-16,4 1-3 0,-1-2 4 15,-1 0-2-15,0 0-1 16,-2-1 1-16,2 0-1 0,-4 0 2 0,0-1 1 16,0 1-2-16,0-2-1 0,0 2 1 15,0-3 2-15,-6 1-3 0,0 2-1 16,-3-4 1-16,-1 1 2 0,2 0-1 15,-5 0-4-15,5-1 3 0,0 0 1 16,-2 2-1-16,1 1 1 0,1 1 0 0,4 2 1 16,2 0-1-16,0 2 0 0,2-1 0 15,-2 2 2-15,2 1-2 0,0 0-2 16,0 0-3-16,2 0 3 0,6 1 2 15,2 4-1-15,7 1 2 16,-1-2 1-16,3 1-2 0,0-1-1 0,3-1 1 16,-3 1 1-16,-3-1-2 0,1 1 0 15,-3 1 1-15,1-3-2 0,-5 1-20 16,1 1-5-16,-3 0-9 0,-4-1-11 15,4 0-25-15,-4-3-75 0</inkml:trace>
  <inkml:trace contextRef="#ctx0" brushRef="#br0" timeOffset="60526.13">13327 5973 303 0,'0'-2'23'15,"0"2"44"-15,0 0-42 0,0 0-1 0,0 0 20 16,-2 3-8-16,0 7-6 0,-7 4-5 16,-1 4-1-16,0 0-5 0,-1 3-6 15,1-2-2-15,0 1-7 0,-1 1 0 16,3-2-2-16,2 0-2 0,4-1 1 15,0-2 0-15,2 0-2 0,0-4-3 16,0-2-3-16,2-3-10 0,8-3-6 16,5-2-6-16,1-2-10 0,3 0-12 15,-3-7-28-15,3-6-66 0,-7-4-110 16</inkml:trace>
  <inkml:trace contextRef="#ctx0" brushRef="#br0" timeOffset="60774.14">13513 5915 297 0,'0'-1'38'15,"0"1"-10"-15,0 0 3 0,0 0-17 16,-2 1 33-16,0 8-2 0,0 3-19 16,-1 2-9-16,1 2-2 0,0 2-2 15,0-2-7-15,-4 5-2 0,6-1-1 0,-2 2-1 16,0-1 0-16,2-1-2 0,0-2 0 15,0-2 1-15,0-2 0 0,0-1-2 16,0 2-2-16,2-4 0 0,0-1-4 16,0-1-4-16,-2-3-10 0,2-1-5 15,0-1-3-15,0-2-10 0,2-2-10 0,3 0-19 16,-3 0-33-16,0-9-56 0</inkml:trace>
  <inkml:trace contextRef="#ctx0" brushRef="#br0" timeOffset="60983.15">13269 6070 292 0,'0'0'71'16,"4"0"-45"-16,10 0 34 0,1 0-22 15,-1 0 4-15,7 0-6 0,0 0-12 0,6 0-6 16,6-1-6-16,-2-2-7 0,2 0-2 15,0 0-2-15,-4 2 2 16,-2 1-2-16,-3 0-3 0,-5 0-18 16,2 0-12-16,-3 0-21 0,1 0-36 0,-7 0-100 15</inkml:trace>
  <inkml:trace contextRef="#ctx0" brushRef="#br0" timeOffset="61502.18">13831 5933 59 0,'-14'0'115'0,"1"0"-63"0,-1 0 19 15,-1 0-21-15,3 0-1 0,4 0 0 16,3 0-12-16,5 0-6 0,0 0-15 15,0 0-16-15,11 0 3 0,5 2 11 16,11-1-1-16,2 1-5 0,2 0-3 16,6 2-4-16,-4 0 2 0,3 2 0 15,-1 0-3-15,-4 3 2 0,-4-3 3 16,-7 2-1-16,-1 1 2 0,-7-4-3 15,-5 3 1-15,-5 0 0 0,-2 2-2 0,-5 5 0 16,-13 1 4-16,-7 5-1 0,-8 0-4 16,-2 1-3-16,-4 1 4 0,-3-2-2 15,3-2-7-15,2-1 2 0,6-2 5 16,6-4-2-16,8-4 2 0,5-2-1 15,8-5 2-15,4 0-1 0,0-1-2 16,0 0 0-16,0 0-1 0,12 0 1 16,7 0 4-16,6 0-1 0,6 0 0 15,2-1-1-15,4-4-1 0,-2-1 1 16,2-1-3-16,0 0-8 0,1 0-11 15,1 2-11-15,-2 1-9 0,5 2-10 0,-1 2 16 16,-6 0-19-16</inkml:trace>
  <inkml:trace contextRef="#ctx0" brushRef="#br0" timeOffset="84306.49">12341 7006 23 0,'0'0'40'15,"0"0"-39"-15,0-1 1 0,0 1 3 16,0 0-2-16,0 0 0 0,-2 0-3 16,0 0 0-16,0 0 0 0,-1 0-1 0,3 3 0 15,-2-1-3-15,2 0-14 0,0 0-8 16,0-1 8-16,0-1 10 0,0 0 8 15,0 0 9-15,0 0 22 0,0 0 9 16,0 0-3-16,0 0-7 0,0 0-6 16,0 0-4-16,0 0-5 0,0 0-9 15,0 0-8-15,0 0 4 0,0 0-5 16,0 0 0-16,-2 0-2 0,2 0 3 15,0 0 0-15,0 0 2 0,0 0 0 16,0 0 5-16,0 0 11 0,0 0 7 0,0 0 6 16,0 0-3-16,0 0-2 0,0 0-4 15,0 0-2-15,0 0-3 0,0 0-3 16,-2 0-12-16,2 0 3 0,-2 0 0 15,2 0 7-15,0 0-7 0,-2 0 3 16,0 0 3-16,0 0 0 0,0 0 2 0,0 0-6 16,-2 0 2-16,4 0-2 15,-4 0-2-15,2 0 0 0,-3 4 2 16,3 1-6-16,0 0 1 0,-4 2 1 15,6 1 0-15,0 2 0 0,0 0-1 0,0 0 0 16,-2 1 2-16,0 1-1 0,-2 1-1 16,2-1 0-16,0 1 3 0,-3 1-2 15,5 0 0-15,-2 0 2 0,0-1-3 16,2 2 1-16,-2-2-2 0,2 0 2 15,0 0 1-15,-2-3-2 0,2 3-1 0,0-2 2 16,-2 2 1-16,2 1-2 0,0-3 0 16,0 1 1-16,0 1 0 15,-2-1-1-15,0 1 0 0,2 1 1 16,-2 0 0-16,2-1 0 0,0 4-2 0,-2-1 1 15,0 0 1-15,0 4 0 0,-2-2-1 16,-5 0 0-16,9-3 3 0,-6 0-3 16,4-1-2-16,0 0 2 0,0-2-1 15,0 0 1-15,0 1 3 0,2-1-3 16,0 1-3-16,-4 0 3 0,4-1 1 0,0 1-1 15,0-1-1-15,0 2 4 0,0-1-5 16,2 0 2-16,0-1-1 16,2 0 1-16,-2 2 3 0,0 1-3 15,-2 2-2-15,0 0 1 0,0 3 1 16,0-1 0-16,0 1 3 0,-4 0-3 0,0-2 0 15,2-1 0-15,0-3 1 0,-2 1-1 16,1-2-1-16,3 0 1 0,0 1 1 16,0-2-2-16,0 2 1 0,0-1 0 15,0 0 1-15,0 0-1 0,0 2-1 16,0 2 2-16,0-2 2 0,0-1-2 0,-2 0-4 15,0-4 5-15,0 2-1 0,2-2-1 16,0-1-3-16,0 3 5 0,-2-1-1 16,2 2-1-16,0 1-1 15,0-1 1-15,-4 6 1 0,2 3-1 0,-4 2 0 16,2 0 2-16,0-5-1 0,4-1-3 15,0-2 1-15,-3-2 2 0,1 1 0 16,2-1-1-16,0-1-2 0,0 0 3 16,0 4 0-16,-2 3-1 0,-4 2-2 15,4-4 24-15,-4-4-19 0,6-8-3 0,0-2-2 16,0 2 4-16,0-2-1 0,0 3-1 15,0-1 0-15,0 0 0 0,0 3 2 16,0 1-4-16,0 0 2 0,0 2 2 16,0-1-2-16,0 4 0 0,0 2-2 15,0 4 4-15,0 1 7 0,-2-5-9 16,2-4 0-16,-2-3 1 0,2 0 0 15,-4 2-1-15,4-1 0 0,0-1 0 16,0 4 0-16,0 2 0 0,-5 2-1 16,3-2 5-16,0-5-5 0,2-4-1 0,0-3 1 15,0 1 2-15,0 2 0 0,0 0-2 16,0 0 1-16,2 0 0 0,0-1 1 15,-2 1-2-15,0 1 1 16,0 0 1-16,0-2 0 0,0 0-2 0,3 0 1 16,-1 2 1-16,-2 4 0 0,0 5-2 15,0-3 5-15,0-4-4 0,0-5-1 16,0-1 0-16,0 0 0 0,0 0 3 15,0 5-1-15,0-2-2 0,0 2 1 16,0 0 0-16,0-1-1 0,0-3-3 0,0 1 3 16,0-2 0-16,0 0 0 0,0-1-1 15,0 0 0-15,0 0 2 0,0 1 1 16,0-1-2-16,0 5 2 0,0 9-1 15,0 7 2-15,0 1 9 0,-2-5-12 16,-1-5 2-16,3-6-1 0,0-1-1 0,0 0 0 16,0-1 3-16,0-1-3 15,0-1 2-15,0 0-2 0,0 4 2 16,0 5-2-16,5 2 1 0,-5 1 2 15,0-7-3-15,0-1 1 0,2-2-1 16,-2-3 1-16,0 5 2 0,0-2-2 0,2 0-1 16,-2 6 0-16,0 3 2 0,0 4 0 15,0-1 2-15,-2-5 4 0,2-5-13 16,0 0 5-16,0-1-1 0,0-1 1 15,0 0 2-15,0-1-1 0,2 0-2 16,0 4 1-16,-2 4 2 0,0-2 2 0,0 0-3 16,0-6-3-16,0-1 5 15,0 3-1-15,0-1-2 0,0-1 1 16,0 3 1-16,0-2-1 0,0 4-1 15,-2 5 0-15,-2 1 2 0,4 0 2 0,-5-4-4 16,3-4-1-16,0-3 2 0,2 3 2 16,0 1-2-16,0 0-1 0,0 1 2 15,0 6 0-15,-2 2-2 0,2-1 2 16,-4-5-1-16,4-3 0 0,0-3-1 15,0-1 0-15,-2 1 3 0,2 1-2 0,-2-3 0 16,2 1-1-16,0 1 2 0,-2 3-1 16,-4 6 0-16,4 2 0 15,-5-4 2-15,7-3-2 0,-2-5-2 16,2 1 2-16,0 2 0 0,0-1 2 0,-2-1-2 15,2 2-1-15,-2 5 2 0,0 1 1 16,2 4-1-16,-4-1 5 0,0-4-5 16,4 1 1-16,-2 0-2 0,-4 8-1 15,-1 2 3-15,3-1 11 0,-2-5-12 16,4-5-2-16,2-4 2 0,0-2 0 0,0 0-1 15,0-1 0-15,0-2 1 0,0 0 0 16,-2 0-2-16,0 1 1 0,0 1 2 16,0 0-3-16,0-1 2 15,2 1-2-15,-4-2 1 0,4 2 0 0,0 2 1 16,-2 7-2-16,-1 5 1 0,-3 0 1 15,4-2-2-15,-2-6 2 0,4-4-2 16,-2-2 2-16,2 1-1 0,0 1 0 16,0-2-1-16,0 0 2 0,0 1-1 15,0-2-1-15,0 6 1 0,0 3 0 0,0 1 0 16,0-2 1-16,-2-4 0 0,2-3-2 15,-2 0 0-15,-2 2 2 0,2-3 1 16,2 0-1-16,-2 2-3 16,2-3 1-16,-5 1 3 0,5 0-2 15,0 0-2-15,-2 8 2 0,0 3 2 0,-4 4-2 16,2-1 0-16,2-5-1 0,2-3 2 15,0 1-1-15,0 4-1 0,-2 0 2 16,2-3 2-16,0-1-4 0,-2-4-2 16,2 2 3-16,-4 4 3 0,2 1-3 15,0 0-1-15,-3-1 1 0,3-4 2 0,2-2-3 16,0 0-1-16,0 1 2 15,0 3 2-15,0-3-3 0,0 3 1 0,-2-3 0 16,2-3 1-16,0 2-1 0,-2-1-2 16,0 1 3-16,2 1 1 0,-2-4-2 15,0 1-2-15,2-1 2 0,-2 4 1 16,2 2-1-16,0 0-1 0,0-1 3 15,0-3-3-15,-2-4 1 0,0 1-1 16,0 0 1-16,2 2 3 0,0 0-3 16,0 1-2-16,-4 3 2 0,1 3 2 0,3 2-3 15,-2 0-1-15,2-4 4 0,0-3-2 16,0-2-1-16,0 1-1 0,0-3 3 15,0 3 1-15,0 2-3 0,0 3-1 16,0 4 3-16,0 1 2 0,0-2-6 16,0-1 2-16,0 1 1 0,0-1 1 15,0 2 0-15,0-1-4 0,2-4 4 16,1 1 1-16,1-4-3 0,-4 0 0 15,0-1 1-15,0-1 2 0,2-1-2 16,0 0-2-16,0-2 2 0,0 2 2 0,-2 2-2 16,0 0-1-16,0 2 2 0,0 3 0 15,0 2-3-15,0 0 2 0,0 1 1 16,0-7 0-16,0-1-2 15,2-1-1-15,-2-1 3 0,0 2 1 0,0 2-3 16,0 1 0-16,0-1 2 0,0 0 1 0,0-2-3 16,0 0 0-16,0-1 2 15,0-1 0-15,0 1-2 0,0 0-1 16,0-2 4-16,0 2-1 0,0-4-2 15,0 2 0-15,0-1 1 0,-4 1 2 0,4 3-2 16,-2-1-2-16,2 5 3 0,0 3 0 16,-2 0-2-16,2-3 2 0,-2-1-2 15,2-7 2-15,0 3-2 0,-2 1 1 16,0-2 1-16,2 3 1 0,0-4-4 15,-3 2 1-15,3 0 2 0,-2-2 1 16,2 1-4-16,0 2 2 0,-2 4 0 0,2 0 0 16,0 0 4-16,0-3-8 15,0-5 4-15,0 1 2 0,0 0-4 16,0 0 2-16,0 1 4 0,0 0-4 15,-4 0-2-15,2 0 0 0,2 1 6 0,0-1-4 16,-2-1-2-16,0 0 0 0,2-1 4 16,0 0-2-16,0-2-2 0,0 2 2 15,0-2 0-15,0 1 2 0,0-1-4 16,0-2 2-16,0 2 0 0,0 0 4 15,0 1-6-15,0 0 2 0,0 0 2 16,0 2-2-16,-2-2 0 0,0 0-2 16,2 2 4-16,-2-2-2 0,2 3 0 15,0 2-2-15,-2 5 4 0,2 2-2 16,0 1 4-16,-4-3-3 0,4-4 0 0,0-4 0 15,0 0-2-15,0-1 1 0,0-3 2 16,0-1-2-16,0 0-1 0,0 0 0 16,0 1 2-16,0-1 1 0,0 0-2 15,0 1 0-15,0 0 0 0,0 3 1 16,0-2-1-16,0-1 0 0,0 1 1 15,0-2 0-15,0 0-3 0,0 0 1 16,0 0 3-16,0 0-2 0,0 0-1 0,0 0 0 16,0 0 2-16,0 0 1 15,0 0-3-15,0 0 0 0,0 0 1 0,0 0 1 16,0 0-1-16,0 0-1 0,0 0 2 15,0 0-2-15,0 0-2 0,0 0-3 16,0 0-9-16,0 0-12 0,0 0-9 16,0 0 0-16,4-2-13 0,0-4-43 15,-2 0-137-15</inkml:trace>
  <inkml:trace contextRef="#ctx0" brushRef="#br0" timeOffset="85554.56">11799 11914 16 0,'2'1'26'16,"-2"-1"-2"-16,2 0 0 0,-2 0-5 16,0 0-3-16,0 0 7 0,0 0 10 15,0 0 0-15,2 0-7 0,-2 0-9 0,2 2 0 16,-2-2-2-16,0 0-3 0,0 0-2 15,0 0 0-15,0 0-3 0,0 0-2 16,0 0 5-16,0 0 4 0,0 0-6 16,0 0 2-16,0 0 3 0,0 0 5 15,0 0-2-15,0 0-4 0,0 0 0 16,0 0-5-16,0 0 0 0,0 0-3 15,0 0 0-15,0 0 4 0,0 0-4 16,0 1-4-16,0 0 1 0,0 0-1 16,0 4-2-16,0-1 2 0,-2 2 2 15,0-2 1-15,0 0 0 0,0 0 0 0,2 1 2 16,0 1 2-16,0 1-1 0,0 3 0 15,0 1-1-15,0 2 1 0,0-1-5 16,0 1-2-16,0-1 2 0,0 0 3 16,0 1-4-16,2-1-1 0,2 1 6 15,0-3-2-15,1 0-3 0,1-3 1 0,2 0 3 16,0-2-1-16,7-2-4 15,-1-3 4-15,3 0 1 0,1-4-2 16,1-10 0-16,4-2-1 0,-3-3 1 16,3 2-1-16,0-1-1 0,0-1 0 0,1 2 0 15,-3 0 2-15,2 2-4 0,-7 4 1 16,-3 2-17-16,-3 0 11 15,0 3 2-15,3-2-5 0,-1 2-2 0,5 3-8 16,-3-2 2-16,3 4 3 0,-5-3-42 16,3-1-16-16,1 1 24 0,1-4-30 0,1 4 13 15</inkml:trace>
  <inkml:trace contextRef="#ctx0" brushRef="#br0" timeOffset="91122.88">10929 12252 241 0,'0'-14'64'0,"2"3"-9"0,-2-1-3 16,2 4-21-16,-2 2 6 0,0 0-8 16,0 5-5-16,0 0-6 0,0 1-7 15,0 0-2-15,0 0-3 0,0 0 0 0,0 0-1 16,0 2 2-16,0 10 3 0,0 4 1 15,-2 1-4-15,-4 5-1 0,2 2 2 16,-5 3-1-16,-1 3-2 16,2 0-4-16,-3 4 4 0,5-2-4 0,0 0 1 15,2-5 1-15,2-3 0 0,2-1-3 16,0-7-1-16,0 1 3 0,8-4-2 15,2-3 0-15,3-4 1 0,-1-3 0 16,5-1 2-16,1-2-3 0,1 0 2 16,2-8-1-16,-3-2 0 0,3 0-1 0,-3 0 0 15,1 1 2-15,0 0-1 0,3-1-2 16,-1 0 1-16,2-2 3 0,2 0-3 15,-1 0-1-15,1 1 1 0,0 0 2 16,-2 2-2-16,0 1-1 16,-3 1 1-16,-7 3 1 0,-3 0-1 0,-2 1-1 15,-4 2 1-15,-2 1-4 0,-2 0-4 16,0 0-6-16,0 0-4 0,0 0-3 15,0 5-3-15,0 1-1 0,-8 0-7 16,2-1-6-16,0 0-20 0,-3-1-31 16,-5-4-61-16</inkml:trace>
  <inkml:trace contextRef="#ctx0" brushRef="#br0" timeOffset="91422.9">11171 12388 15 0,'0'-3'268'16,"0"0"-195"-16,0 3-13 0,4 0-23 0,-4 0 1 16,0 0 0-16,0 0-5 0,0 10-6 15,0 5-1-15,0 4-8 0,0-1-4 16,0 3-8-16,-4 2-1 0,4-1 1 15,-2 3 2-15,0-3-5 0,2 1 3 16,0 0-2-16,0 0-2 0,4-4-1 16,2 0-1-16,0-4 1 0,2-1 1 15,1 0-2-15,1-3-3 0,0-3-4 16,1-1-11-16,7-4-10 0,-1-3-6 15,6 0-19-15,-3 0-24 0,-3-11-51 0,-1-7-148 16</inkml:trace>
  <inkml:trace contextRef="#ctx0" brushRef="#br0" timeOffset="91660.9">11636 12607 279 0,'0'0'161'0,"0"0"-95"0,-2 0-2 16,-4-1-21-16,1 0-3 0,1 0-13 16,-2 1-12-16,4 0-10 0,0 0 2 15,2 0-3-15,-2 0-5 0,2 0 2 16,0 0-5-16,0 0-9 0,0 0-14 0,2 0-16 15,8 0-12-15,7 1-29 16,-5-1-54-16,-4 0-137 0</inkml:trace>
  <inkml:trace contextRef="#ctx0" brushRef="#br0" timeOffset="92311.95">11871 12385 9 0,'-2'4'10'16,"0"-2"-2"-16,-2-1 119 0,0-1-64 16,0 0-16-16,0 0 20 0,4 0-19 0,-2 0-1 15,2 0-7-15,0 0-11 0,0-1-13 16,4-1-14-16,8 0 11 0,5-2 8 15,3 0-4-15,7-2-10 16,-2 1 3-16,4 1 3 0,0-2-2 0,-4 2-4 16,-2 4-2-16,-9 0-2 0,-2 0 0 15,-3 2-3-15,-5 7-2 0,-2 2 4 16,-2 3 2-16,0 2-3 0,0 4 1 15,-6-1 1-15,-3 2-1 0,-1 2-1 16,2 0-1-16,-2 0 2 0,1 1-1 0,-1 3-1 16,0 2 1-16,-5-2 0 0,3 0 2 15,-1-3-3-15,5 0 0 0,-2-2 1 16,3-1-1-16,5 3 0 15,-6 3-1-15,2 0 2 0,4-4 2 0,2-5-6 16,0-8-1-16,10-5-4 0,5 1-17 16,1 0-16-16,3-5-26 0,-5-1-51 15,-1-7-153-15</inkml:trace>
  <inkml:trace contextRef="#ctx0" brushRef="#br0" timeOffset="93583.02">11783 12416 76 0,'-2'0'42'0,"-3"0"-17"0,3 0 22 15,-2 0-6-15,0 0-5 0,4 0 4 0,-2 0-1 16,0-1-9-16,2-1-4 0,0 0-4 16,0-2-3-16,0 0 0 0,0-2-1 15,0 0-6-15,0-3 3 16,6 0-4-16,2 2 5 0,3-1-1 0,1 3-2 15,-2-1-4-15,5 4-8 0,-5 2 2 16,-1 0-2-16,-1 0-1 0,0 0-1 16,4 0 2-16,3 4-4 0,-3 4-9 15,1 0-14-15,-1 0-6 0,3 2-13 16,1-4-35-16,-1-4-85 0</inkml:trace>
  <inkml:trace contextRef="#ctx0" brushRef="#br0" timeOffset="94644.08">12802 12324 7 0,'2'0'92'16,"0"0"33"-16,-2 0-92 0,0 0 8 15,0 0 4-15,0-1-7 0,0-1-5 16,0 1-10-16,0-2-1 0,0 2 1 16,0 1-1-16,0-3-6 0,0 3-3 0,-4 0-1 15,0 0-6-15,-5 0-2 16,1 1 0-16,0 4-1 0,-3 0 2 15,1 1-3-15,-2 4 0 0,1-1-2 16,-5 5 2-16,1-2-2 0,-1 2 0 0,-1-1 3 16,3 2-1-16,-3 0-1 0,-1 0 3 15,3-1 0-15,3 1 3 0,-1-2-3 16,3 3-4-16,2-2 4 0,2-2-2 15,1 2-2-15,1-1 0 0,2 3 2 16,0-1-2-16,2 3-1 0,0-3 1 16,0 1 2-16,0-2-1 0,0 0-2 0,0 1 1 15,2 2 3-15,0-1-4 16,0-1 1-16,-2 2 1 0,2-4-1 15,-2-2 1-15,5 1-2 0,-3-1 0 16,4-4 2-16,0 1-2 0,0-1 2 0,-2-3-2 16,3 0 2-16,-1-1 0 0,2-2-2 15,4-1 5-15,1 0-5 0,-1 0 2 16,5 0-2-16,-7 0 1 0,7 0 2 15,1 0-1-15,-1 0-2 0,-1 0 0 16,-1 0 3-16,-3-2-2 0,-1-3 0 0,1 1 0 16,-6 0 2-16,0 0-1 0,-2 3-2 15,-1-3 1-15,1 0 3 16,-2 2-2-16,0-2-2 0,-2-2 2 15,0 2 0-15,0-3-3 0,0 1-1 0,0 0 3 16,0 0-2-16,-8 0-2 0,-3 1-1 16,-3 0-2-16,-3-1 4 0,3-1-6 15,1 0 2-15,3-3 3 0,-2 1 4 16,3-1 0-16,3 2-1 0,0 2 2 15,2 1 0-15,4 3 2 0,-2 1-3 0,2 1 0 16,0 0-2-16,0 0-2 0,0 0 0 16,8 0 7-16,0 0 2 0,3 4-4 15,1 1-2-15,2 1 2 16,1 1 1-16,-1 1-2 0,1-2-2 0,-3-1 2 15,5-4 1-15,-3 1-3 0,1 0-9 16,-1-2-20-16,-1 0-7 0,-1 0-12 16,0 0-36-16,-1-1-69 0,-7-8-33 15</inkml:trace>
  <inkml:trace contextRef="#ctx0" brushRef="#br0" timeOffset="94921.1">13091 12442 45 0,'6'0'314'0,"-6"0"-262"0,0-1 0 16,0 1-22-16,0 0-3 0,0 0 9 15,0 0-9-15,0 9-11 0,0 5 7 0,-8 5-1 16,-2 5-10-16,1 2-4 0,1 0-1 15,-2 2-3-15,4 1 1 0,-1-2-4 16,5-1-2-16,2-2 2 0,0-3 0 16,2-3-2-16,7-2-5 0,-1-4-2 15,2-4-5-15,5-4-10 0,-3-4-1 16,3 0-6-16,1 0-14 0,-1-11-29 15,-3-3-45-15,-2-6-81 0</inkml:trace>
  <inkml:trace contextRef="#ctx0" brushRef="#br0" timeOffset="95177.11">13321 12348 130 0,'2'-2'159'0,"-2"0"-50"0,0 2-55 16,0 0-26-16,0 1-17 0,-2 10 24 15,-3 1-3-15,3 4-12 0,0 2-4 16,0 5-8-16,0 2 0 0,-2 1-1 15,4 4-2-15,-2-1-4 0,-4 2 4 16,6 1-2-16,-4 1-3 0,-1-2 1 16,5-2-1-16,0-2 2 0,0-2-3 0,0-4 0 15,5-4 2-15,1 0-3 0,-2-4-6 16,-2-2 1-16,-2-1 2 0,0-4-20 15,0-3-8-15,0-2 0 0,0-1-13 16,-4 0-30-16,-9 0-54 0,1 0-105 16</inkml:trace>
  <inkml:trace contextRef="#ctx0" brushRef="#br0" timeOffset="95354.12">13068 12667 151 0,'0'-7'205'0,"0"-1"-158"0,2 4-12 16,5-1 17-16,1 1-7 0,2-1 3 15,3 0-9-15,3 0-7 0,1-1-11 16,7 3-11-16,-3-2-2 0,4 2-4 15,2 0-3-15,-2 1-1 0,2 2 0 16,-5 0-8-16,-3 0-18 0,-5 0-15 0,-1 0-12 16,1 4-33-16,-3-4-63 15,-3 0-170-15</inkml:trace>
  <inkml:trace contextRef="#ctx0" brushRef="#br0" timeOffset="96013.16">13631 12452 50 0,'0'0'245'0,"0"0"-166"0,0 0-47 15,4-4-4-15,4-4-2 0,4 3-4 16,3-4 2-16,1 2-2 0,5 2-8 0,-2 0-4 15,3 4 1-15,-1 1 1 0,-4 0-6 16,-3 0-2-16,-2 0 1 0,-3 5 1 16,-5 5-4-16,0 3-1 15,-4 4 2-15,0 3 1 0,-4 0-1 0,-9 3-3 16,-1 4 2-16,-7-1 0 0,1 0-4 15,-1-1-3-15,-6-2-5 0,6-1 6 16,-1-2-5-16,5-3 3 0,1-5 2 16,7-4 4-16,1-4 0 0,6-4 0 15,2 0 3-15,0 0 1 0,0 0-1 0,0 0-2 16,0 0 2-16,6 0-2 0,0 0 7 15,7 0-5-15,-3 0 2 0,1 0-1 16,5 0-2-16,1 1-1 0,-1-1 1 16,5 0 1-16,2 0-2 0,1 0-2 15,3-1 1-15,0-3 1 0,2-1-12 16,0 2-11-16,0 1-18 0,6 0-9 15,-2-1-6-15,0-4-20 0</inkml:trace>
  <inkml:trace contextRef="#ctx0" brushRef="#br0" timeOffset="97253.23">14412 12151 70 0,'-4'0'144'16,"2"-6"-28"-16,0-1-45 0,2-1-16 15,0 1-20-15,2-1-5 0,10-1 6 16,5-1-12-16,1 5-7 0,3-2-5 15,6 4-1-15,-2 3-1 0,2 0-4 16,-3 0 3-16,3 6-1 0,-4 6-2 16,-2 2-3-16,-5 5-1 0,-8 1 1 0,-1 1-1 15,-7 2-1-15,0 1 1 0,-5 1-1 16,-5-3 2-16,2 0-2 0,0 1 0 15,-3-3 0-15,3 2 1 0,-2-4-3 16,3-2 2-16,-1 1 0 0,2-2 0 16,2 0-1-16,-2 0-1 0,4-2 2 15,2 0 0-15,0-1-12 0,0 0-14 16,2 0-23-16,6-3-30 0,-2 1-56 15,-2-6-191-15</inkml:trace>
  <inkml:trace contextRef="#ctx0" brushRef="#br0" timeOffset="97437.24">14612 12698 445 0,'-8'0'60'0,"4"-2"19"0,0-2-36 16,-4 4-5-16,-3 0-6 15,1 0-6-15,0 0-16 0,3 0-4 16,3 0-3-16,4 0-2 0,0 0-4 15,0 0-13-15,4 0-9 0,11 0-12 0,8 0-19 16,-1 0-49-16,-3-8-143 0</inkml:trace>
  <inkml:trace contextRef="#ctx0" brushRef="#br0" timeOffset="97948.27">14958 12070 25 0,'-11'0'67'0,"1"0"-24"0,4 0-15 15,-2-2 11-15,-1-4-9 0,1 1 17 16,-2-3-6-16,1 3 12 0,1-1-5 16,0 1-13-16,6 1 2 0,-2 1-5 15,4 2-5-15,0-1 2 0,0 2-8 16,0-2-7-16,12 2-8 0,9 0 5 0,4 0 3 15,3 2-10-15,1 9-1 0,-4-1-2 16,-2 2 2-16,0 1-1 0,-5 1-2 16,-3 4 0-16,-5 1 1 15,-2 2 0-15,-6 1 0 0,-2 2 3 0,-2 0 2 16,-14 0-5-16,-3 2 3 0,-3-4-2 15,1 1 1-15,0-2-2 0,0-1-1 16,3 0 1-16,-1 0-1 0,5-3 0 16,3 0-1-16,1-3 0 0,6-1-5 15,-2-1-13-15,6-2-14 0,0-1-13 0,0 0-33 16,6-5-53-16,-2-3-173 0</inkml:trace>
  <inkml:trace contextRef="#ctx0" brushRef="#br0" timeOffset="98119.28">14943 12667 457 0,'-4'0'64'0,"4"0"16"16,0 0-53-16,0 0 12 0,0 0-6 0,0-2-10 15,0 0-22-15,4-1-3 0,0 0-9 16,7 3-22-16,1-1-27 0,-2 0-58 15,-1-4-257-15</inkml:trace>
  <inkml:trace contextRef="#ctx0" brushRef="#br0" timeOffset="201867.21">4959 13443 12 0,'2'-4'71'15,"-2"2"-70"-15,0-2 1 0,0 3 0 16,0-1 0-16,0 0-1 0,0 2-1 16,0-1 1-16,0 1 0 0,0 0-1 15,0 0 1-15,0 0 2 0,0 0-3 16,0 0 3-16,0-1 1 0,0 1-1 0,-2 0-3 15,2 0 0-15,-4 0 0 16,4 0-1-16,0 2-6 0,0 3-25 16,-2-2-12-16</inkml:trace>
  <inkml:trace contextRef="#ctx0" brushRef="#br0" timeOffset="202079.22">4959 13443 51 0</inkml:trace>
  <inkml:trace contextRef="#ctx0" brushRef="#br0" timeOffset="202205.23">4959 13443 51 0,'-19'40'119'0,"19"-38"-105"0,-6-1 5 0,2 2 9 0,0 0-2 0,-4 0-5 0,6 2-2 15,-5 0-6-15,5-3-3 0,2 1 1 16,0 0-7-16,0-1-5 0,0 1 5 15,0 0-3-15,0 0-2 16,0 0 2-16,0 0 0 0,0 1-2 0,4 0-7 16,3-1-12-16,-3 0-12 0,4 3-9 15,-4-1-25-15,0-3-27 0</inkml:trace>
  <inkml:trace contextRef="#ctx0" brushRef="#br0" timeOffset="202446.25">4926 13699 0 0,'0'2'103'0,"0"-2"-24"0,0 0-43 16,0 0 14-16,0 0-17 0,-4 0-10 15,4 0-12-15,-2 0-2 0,2 0-5 0,0 0-5 16,0 0 2-16,0 0-3 0,0 2 2 16,0 0-3-16,0 1-5 0,0-1-17 15,2 3-16-15,4 0-20 0,-4-2-30 16,2-2-9-16</inkml:trace>
  <inkml:trace contextRef="#ctx0" brushRef="#br0" timeOffset="202723.26">4934 13904 2 0,'0'3'149'0,"-2"-1"-105"16,-2-1-16-16,-2 1 14 0,4 2-12 16,0-1-7-16,-5-2-9 0,5 1-5 15,0 1-3-15,2-3-5 0,-2 5 0 16,2-1-2-16,0-1 1 0,0 3-1 0,0-2 1 15,0 2-8-15,2-1-5 0,2 0-14 16,1 2-16-16,-3-1-12 0,2-4-45 16</inkml:trace>
  <inkml:trace contextRef="#ctx0" brushRef="#br0" timeOffset="202978.28">4901 14157 11 0,'0'2'-7'0,"0"-2"198"0,0 0-146 15,0 0-8-15,-2 0 0 0,0 0-16 0,-2 0-8 16,2 0-1-16,2 0-3 0,-2 0-5 15,2 1-3-15,0 3-2 16,0 1 1-16,0-3-1 0,0 4-5 16,0-1-12-16,0 1-2 0,2 0-16 0,0 2-36 15,-2-4-37-15</inkml:trace>
  <inkml:trace contextRef="#ctx0" brushRef="#br0" timeOffset="203231.29">4897 14334 0 0,'0'3'47'0,"0"-2"111"16,-4 2-131-16,-2 1 14 0,-3-2-7 15,5 1-6-15,-2 0-10 0,4-2-8 16,0 0-2-16,0 2-4 0,0 0-4 16,2 3-1-16,0-2 0 0,0 2-2 0,0-1-9 15,0 0-12-15,2 1-18 0,2-1-24 16,-2 0-46-16</inkml:trace>
  <inkml:trace contextRef="#ctx0" brushRef="#br0" timeOffset="203474.3">4856 14630 2 0,'0'2'165'0,"0"-2"-114"0,0 0-26 16,0 0 9-16,0 1-1 0,0 0-23 16,0 1-7-16,0-1-5 0,0 1 1 15,0 0 2-15,0 0-2 0,0 1-9 16,0 3-11-16,6 0-20 0,-2-2-35 15,-4-3-50-15</inkml:trace>
  <inkml:trace contextRef="#ctx0" brushRef="#br0" timeOffset="203695.31">4907 14813 24 0,'0'2'61'15,"0"-2"107"-15,0 0-121 0,0 0-24 16,0 0-11-16,0 2 1 0,0 2-6 16,0-1-4-16,0 3-3 0,0-1-3 15,0 3-16-15,0 1-30 0,0-5-53 16,0-4-33-16</inkml:trace>
  <inkml:trace contextRef="#ctx0" brushRef="#br0" timeOffset="204030.34">4959 15090 62 0,'0'0'38'0,"0"0"-26"16,0 0-8-16,0 0 8 0,0 0-10 0,0 0-2 15,0 0-5-15,0 0-10 16,0 0 5-16,0 0 12 0,0 0-4 16,0 0 1-16,0 0-4 0,0 0-12 15,0 0-1-15,0 0 8 0,0 0 10 0,0 0-4 16,0 0-19-16,0 0 1 0,0 0 22 15,0 0 16-15,0 0 20 0,0 0-9 16,0 0-6-16,-8 1 2 0,4 3 15 16,-3 1-1-16,-1-3 5 0,2 1-9 15,4 1-11-15,0-4-13 0,2 4-9 0,0-3-3 16,0-1-19-16,0 1-26 0,4-1-26 15,0 0 1-15,-4 0-11 16</inkml:trace>
  <inkml:trace contextRef="#ctx0" brushRef="#br0" timeOffset="204174.34">4959 15090 213 0,'-21'21'35'0,"17"-21"5"0,-2 0 5 16,0 2-22-16,0 1-7 0,-1-1 0 0,7-1-10 15,0-1-6-15,0 0-4 0,0 1-11 16,2 0-26-16,5-1-42 0,-7 0-106 15</inkml:trace>
  <inkml:trace contextRef="#ctx0" brushRef="#br0" timeOffset="206255.46">2507 17733 23 0,'0'-1'116'0,"0"-4"-85"0,0 3 8 16,-6 0 2-16,4 1-12 15,-2 1-5-15,2 0-2 0,0-2 0 16,0 1-1-16,2 1-4 0,-2-2-5 16,2 1 2-16,0 1-1 0,0 0 2 0,0 0-1 15,0 0-1-15,0 6-6 0,-2 4 6 16,0 6 1-16,0 1-6 0,-3 2 1 15,3 2-7-15,2 1 4 0,0 1-2 16,0-3 0-16,0 1-4 0,0 0 3 16,0-1 0-16,0-1-1 0,0 0-1 15,2-3 0-15,-2 1 1 0,2-3-1 0,3-2-3 16,-3 0 4-16,0-2-4 15,2-3 3-15,-4-1-1 0,2-3-1 16,0-2-9-16,2-1-8 0,-4 0-5 0,8 0-8 16,1-6-11-16,-1-8-29 0,-4-4-57 15,-4-4-89-15</inkml:trace>
  <inkml:trace contextRef="#ctx0" brushRef="#br0" timeOffset="206519.48">2530 17772 53 0,'0'-9'75'16,"0"-3"29"-16,0 2-45 0,0-1-9 0,0-5-15 16,6-2-1-16,5-3-8 0,3-3-2 15,5 3-4-15,4-1-8 0,-3 2-4 16,5 2-2-16,0 2-5 0,0 6 0 15,-1 3 1-15,-1 4-2 0,-2 2-1 16,-3 1 1-16,-1 0 0 0,-1 0-2 0,-1 9-10 16,-3-1 2-16,-1 3-6 0,-5 1 2 15,2-2-10-15,0 3-8 0,-6-3-3 16,1 1-15-16,-3 0-24 15,0-2-28-15,-7-2-8 0</inkml:trace>
  <inkml:trace contextRef="#ctx0" brushRef="#br0" timeOffset="206736.49">2551 17934 16 0,'8'0'225'0,"-2"0"-192"0,5-2-7 0,3-8 22 16,1-1-10-16,5-2-10 0,1 2-8 15,2-1-5-15,-1 2-7 0,1 3-3 16,-4 1-5-16,6 0 0 0,-9 3 0 16,5 1-3-16,-3 1-16 0,1 1-7 15,2 0-13-15,-7 0-30 0,-2 0-45 16,-3 0-56-16</inkml:trace>
  <inkml:trace contextRef="#ctx0" brushRef="#br0" timeOffset="207146.51">3022 17835 76 0,'-6'3'140'0,"-4"4"-92"0,1 4 1 0,1 6-7 16,-4 1-5-16,1 0 0 0,7 0-7 15,2-1-11-15,2-4-11 0,4-1-2 16,7-6-3-16,3-4 2 0,5-2-3 16,1-1 3-16,3-12 0 0,8-5-4 15,-2-5 0-15,2-4 1 0,-2-1-1 16,-6 5-1-16,-5 5 0 0,-3 1 0 15,-7 7 0-15,0 4-1 0,-6 2 0 16,0 2 1-16,-2 2-1 0,0 0-2 16,0 2 0-16,0 10 4 0,0 1 0 15,-4 4-1-15,2 3 0 0,0 1 1 0,2 0-1 16,0 1-1-16,0-2 1 0,8-4 1 15,7-2-1-15,-3-6-2 0,5-4 2 16,-3-2 1-16,3-2-1 0,1-2-2 16,1-9-14-16,2-4-4 0,-3-3-3 15,-1-1-14-15,-1-2-3 0,-3-2 2 0,-1-3-8 16,-1-4 8-16,-5 0-6 15,2-3-10-15,-6-5-14 0</inkml:trace>
  <inkml:trace contextRef="#ctx0" brushRef="#br0" timeOffset="208619.6">3469 17458 1 0,'-5'0'127'0,"3"-1"-103"15,0 1 0-15,-2 0 14 0,2 0-24 16,2 0 2-16,-2 0 4 0,2 2-10 16,0 3-2-16,0 2 0 0,0-2 3 0,0 2-2 15,0-2 2-15,0 0 3 16,0 1 2-16,0 1 1 0,0 1-4 15,0 4-2-15,0-1 5 0,0 2-5 16,0 2-1-16,0 0-5 0,0 0 1 0,4 2-6 16,0-2 2-16,-2 3 1 0,3 1 1 15,-1 3 2-15,-4 2-3 0,0 1 2 16,4 1 0-16,-2 3 0 0,2-2-1 15,0 1-2-15,2-4 0 0,1-4 0 16,1-1-2-16,0-6 2 0,-2-2 1 0,-2-3-1 16,1-4 0-16,-3-4-2 0,-2 0 5 15,0 0 7-15,4-8 4 0,0-6-11 16,-2-5-2-16,0-3-3 15,-2-2-1-15,0 1 1 0,4 1 2 0,-2 1-2 16,2 5-1-16,-2 4 1 0,1 3 1 16,5 3-2-16,-4 3 0 0,2 2-2 15,2 1 0-15,1 0-5 0,-1 0 2 16,2 0 0-16,1 3 2 0,-1 0-1 15,0 3 1-15,1-2 4 0,-3 0-2 0,2-2 0 16,1-1 0-16,-3-1 2 0,0 0 0 16,0 0 1-16,-1-3-1 0,-1-1 0 15,-2-1 3-15,0 0-2 0,-2-2 0 16,-2 0-1-16,0 3 7 15,0 0 0-15,0 2 3 0,0 2-1 0,0 0-1 16,0 0 0-16,-8 2-4 0,2 9-4 16,-1 4 5-16,1 2 3 0,0 3-2 15,-4 1 1-15,8 0 2 0,0 1-4 16,2-2-1-16,0-3 0 0,10-6-4 15,2-3 0-15,-1-5 0 0,3-3 2 0,9 0-1 16,-3-8 1-16,5-9 0 0,-6 0 0 16,4-4-1-16,-3 1-1 0,-5 5 0 15,-1-2-1-15,-5 5-2 16,-3 4 2-16,-2 2 0 0,-2 3 1 0,-2 3 1 15,0 0 0-15,0 0-1 0,0 0-1 16,0 0-2-16,0 7 3 0,-2 2-1 16,-2 1 0-16,2-1 1 0,2 1 0 15,0 0-4-15,0-1 4 0,4 1 0 16,2-1-4-16,2-2 3 0,3-1 1 0,1-2-1 15,0 0 1-15,3-4-1 0,-3 0 2 16,7 0 1-16,-5 0-2 0,5-6 0 16,0-5 1-16,-3-2-1 15,-1-2 1-15,1-2-1 0,-6-2 1 0,1 3 0 16,-5-1-1-16,-2 2 0 0,0 1 4 15,-4 0-4-15,0 3 1 0,0 0-1 16,0 1 3-16,0 4-4 0,-4 1 1 16,0 1-1-16,0 2 3 0,2 2 0 15,0 0-2-15,2 0 0 0,0 0-2 0,0 0 1 16,0 5-4-16,0 2 3 0,0 2 4 15,0-2 0-15,0-1-6 0,0 3 4 16,0-3 2-16,0-1-2 0,0-3-2 16,0-1 1-16,0 1 2 0,0-2-1 15,0 0-1-15,0 0 0 0,0 0 2 16,0 1 0-16,0-1-1 0,0 0 0 15,0 0 5-15,0 0-3 0,0 0-1 16,0 0 1-16,0 0 0 0,0 0-2 16,0 0-1-16,0 0 0 0,0 0 2 0,0 0-1 15,0 0-2-15,0 0-1 0,0 0 4 16,0 0-3-16,0 0 1 0,0 0-3 15,0 0 6-15,0 3-2 0,0 2 0 16,0 2 0-16,0-1 2 0,0 3-1 16,0 1-1-16,0 1-1 0,0 2 2 0,-2 1-1 15,2-1 0-15,0 1-1 0,0-3 2 16,0 2-1-16,0-2-1 15,0-1 1-15,0-1 0 0,0-4 1 16,0 0-1-16,0-4-1 0,0-1 2 16,0 0 0-16,0 0-1 0,0 0 3 0,2-13 0 15,2-4-3-15,2-5-1 0,0 1-1 16,-2-5 2-16,1-1 1 0,-5 0-3 15,2-1-6-15,0 3 2 0,0 5-1 16,0 5 6-16,-2 8-1 0,0 2 3 16,2 2 0-16,-2 3-4 0,2 0-1 0,2 0-4 15,2 3 6-15,0 7 2 0,1 4-1 16,1-1 2-16,-2-2-1 15,2-1 0-15,5-1-1 0,3 0 2 16,3-3-1-16,4 2 0 0,4-1 0 0,-1-2 0 16,-1 1 2-16,2-4-4 0,-2-2 2 15,6 0 2-15,-2 0-2 0,-2-10 1 16,-2-3 1-16,-3-3 2 0,-1-1-1 15,-9 0-1-15,-1-2 0 0,-7 1 0 16,0-1 1-16,-4 2-1 0,-2 2-1 0,-8 4 1 16,-7 1 3-16,3 6 0 0,-3 4-3 15,-4 0 3-15,3 4-2 16,-3 11 1-16,0 4-3 0,9 2 10 15,2 5 3-15,6 0 0 0,4 1-14 0,0-3 3 16,10 0-2-16,4-5-1 0,3-2-1 16,4-2 2-16,1-4-6 0,5-3-11 15,10-6-6-15,7-2-16 0,7-5 25 16,3-9-57-16,-4-3-48 0,-7-6-69 15</inkml:trace>
  <inkml:trace contextRef="#ctx0" brushRef="#br0" timeOffset="209091.63">5007 17165 35 0,'-7'-3'176'0,"1"-2"-81"0,4 1-44 16,0 3 0-16,2 0-16 0,0-1-10 15,12-1-27-15,9 0 17 0,8-1 6 16,2-1 0-16,8-1-3 0,1 3-3 0,-1 3-1 15,-4 0-3-15,-10 9-9 0,-5 10-1 16,-7 1 1-16,-7 2 1 0,-2 3 2 16,-4-1-4-16,0 0 0 15,-10 1 5-15,-7 1 0 0,1-1 2 0,-1-1 3 16,-1-1 1-16,-1 0-2 0,0-1 1 15,-3 1 1-15,5 1-4 0,1 0-2 16,-3 0-5-16,9-1 1 0,-3-5 0 16,7 3 0-16,4-5-5 0,0 1 1 15,2 0-7-15,0 0-16 0,8 2-13 0,5-2-17 16,1-2-26-16,-4-6-79 0,-1-2-158 15</inkml:trace>
  <inkml:trace contextRef="#ctx0" brushRef="#br0" timeOffset="210772.72">9178 16770 35 0,'-4'2'171'0,"-2"-2"-108"15,6 0 0-15,0 0-21 0,0 0-13 16,0 0-8-16,0 1-16 0,0 3 4 0,0-1 0 15,4 1-3-15,0-2 3 0,-2 0-5 16,2 1-2-16,-2 1-4 0,2-1 3 16,5 2-13-16,-5-3-35 0,0-2-82 15</inkml:trace>
  <inkml:trace contextRef="#ctx0" brushRef="#br0" timeOffset="-170733.26">7824 17090 62 0,'-6'0'9'0,"2"0"10"0,0-3 23 0,2 2-18 16,-3-2 2-16,5 1 3 0,-2-1-9 15,0-1-3-15,0 3-5 0,0 0-2 16,-2-2-2-16,4 2 0 0,-4-1 3 15,0 2-1-15,0 0 1 0,-3 0-8 16,3 0-3-16,0 0 2 0,4 0-5 0,-2 0 1 16,2 5-1-16,0 0-15 0,0 1-12 15,0-2-8-15,2-2 12 0,2 1 17 16,0-2 8-16,-2 0 0 15,1-1 3-15,-1 1 12 0,0-1 10 0,-2 0 1 16,0 1 13-16,0-1 0 0,0 0-2 16,0 0-1-16,0 0-14 0,0 0-10 15,-2-4 4-15,-5-1 2 0,7 1 0 16,-4 1 0-16,2-2-4 0,2 1-2 15,0 1 1-15,0-1-5 0,0 3 1 16,0 0 0-16,0 0-2 0,4-1-4 0,7 2-2 16,7-3 1-16,7 2 0 0,-2 0 0 15,4 1-1-15,0 0 0 0,1 0-2 16,-3 3 3-16,-2 5-1 15,-4 2-1-15,-5 2 2 0,-4 0 0 0,-3 5-1 16,-7-1 1-16,0 3 1 0,-7 3 0 16,-7-1 0-16,-7 3 0 0,-1-1 1 15,-5 0-3-15,-4 0 0 0,2-1 0 16,-2-1 2-16,4-2 0 0,8-4-2 15,7-3 0-15,4-5 2 0,3 0-2 0,5-1-3 16,0 1 2-16,0 1 1 0,7-2-1 16,9 1 0-16,3-1 1 0,-1 0 1 15,5-2-1-15,-2-2-1 0,4 2 0 16,-3 0-1-16,3 0 1 0,-4 2-1 15,-3 2 1-15,-1 0 1 0,-7 3-1 16,-6 0-2-16,-2 0 2 0,-2 3 0 16,0-1 1-16,-8 2-1 0,-4 2 2 15,-5-1 0-15,1 3-1 0,-5 3 0 16,0-3 0-16,3 0 1 0,-1-2-1 0,3-2-1 15,1-5 1-15,7 0 1 0,2-1-2 16,4-1-10-16,2-1-17 0,0-1-5 16,4-3-21-16,8-3-16 0,5 0-32 15,3-4-71-15</inkml:trace>
  <inkml:trace contextRef="#ctx0" brushRef="#br0" timeOffset="-170386.25">8438 17399 54 0,'0'-16'109'15,"0"1"-45"-15,-10 5-10 0,-3 3-1 16,-3 1-26-16,-5 4-6 0,2 1-2 16,1 1 5-16,1 0-8 0,3 2 0 15,1 8-6-15,5 4-6 0,2 4-2 0,4 3-2 16,2 4 1-16,0 2 1 15,4 0-1-15,10-2-1 0,5 0-1 16,6-3 2-16,0-7 0 0,2-2-1 16,-3-6 0-16,3-6-1 0,-2-1 4 0,0-6-3 15,-4-11 2-15,-3-5 3 0,1-5 11 16,-1-4 3-16,-3-3 3 0,-3 0-7 15,-4 1-1-15,-8 1-3 0,0 4-1 16,-8 1-6-16,-8 3-2 0,-7 1 0 16,0 1-1-16,-2 3-1 0,-1 4 1 15,3 6-2-15,6 5-4 0,7 4-7 0,8 4-8 16,2 15-27-16,0 7-4 15,6 4-35-15,2-3-81 0</inkml:trace>
  <inkml:trace contextRef="#ctx0" brushRef="#br0" timeOffset="-169551.2">9054 17568 11 0,'0'-3'-1'0,"0"2"62"0,-4-2 66 16,2 1-80-16,2 1 3 0,0 1 1 0,0 0-10 15,0-2-16-15,0 2-8 0,0 0-1 16,0 0 8-16,2 10 13 0,2 4-9 16,6 5 0-16,-1 3-8 0,-1 5-4 15,0 0-4-15,0 0-4 0,-1-3-5 16,-1-2 0-16,0-5-3 0,-2-3 3 15,0-3-1-15,2-3-2 0,-1-1 0 16,1-2-1-16,2-2-9 0,-2-3-9 16,5 0-7-16,-1 0-6 0,2-10-16 15,3-6-21-15,-1-4-39 0,-1-6-94 0</inkml:trace>
  <inkml:trace contextRef="#ctx0" brushRef="#br0" timeOffset="-169325.18">9372 17509 58 0,'0'11'153'0,"0"4"-78"0,-12 7-27 15,-5 7 12-15,-5 6-7 0,-1 5-1 16,-2 1-12-16,2 2-6 0,-1 4-4 16,-1 1-6-16,6 2-6 0,1-3-10 0,3-3-3 15,3-8-2-15,5-10-3 0,3-5 1 16,2-8 0-16,2-3-2 0,0 0 0 15,0-4 1-15,4-1-7 0,3 0-9 16,5-5 0-16,-2 0-7 0,7 0-6 16,-3-5-19-16,3-5-8 0,-3-3-17 0,5-3-44 15,-5-5-72-15</inkml:trace>
  <inkml:trace contextRef="#ctx0" brushRef="#br0" timeOffset="-168690.15">9548 17612 50 0,'6'-15'118'0,"0"-1"-38"16,-1 3-29-16,-3 2-2 0,-2 2-7 0,0 5-3 16,0 1-9-16,0 2-6 0,0 1-6 15,0 0-7-15,0 0-10 0,0 0-1 16,0 10 4-16,0 6 4 15,-5 1-2-15,3 6 1 0,-4 1 1 16,4 0 5-16,-4 0-1 0,6-2-6 0,0-4 0 16,0-5-1-16,0-3-4 0,0-5 0 15,0-1 1-15,0-3-2 0,6-1 2 16,0 0 1-16,5-11 3 0,3-5-1 15,1-4-4-15,-3-1 0 0,0-3-1 16,-3-2 1-16,5 1-3 0,-1 1-7 0,-5 2-1 16,2 3-4-16,1 6-1 0,-5 3-2 15,2 4 1-15,0 6-4 0,-2 0-1 16,3 4 0-16,1 8-2 15,0 0-7-15,7 1-20 0,-1-2-18 0,1 0 1 16,2-5 4-16,-3-1 23 0,1-1 31 16,-5-4-1-16,1 0 20 0,-5 0-6 15,-6 0 21-15,0-1 33 0,-2-7 8 16,0 2-14-16,0-2-10 0,-8-1-11 15,-1 1-6-15,-1-1 1 0,0 1 3 0,1 4-1 16,3-1-10-16,4 5-5 0,2 0-7 16,0 0-4-16,0 0-7 0,0 3 1 15,4 7 5-15,2 4-2 0,3 1 1 16,-1 2 1-16,0 4-2 0,1 0-2 15,-3 2-5-15,0-2 0 0,-2-1 6 16,4 1-1-16,-1-2 3 0,-3-4 0 16,0-1-1-16,0-3 2 0,-4-4 1 15,0-3-2-15,0-1 3 0,0-1 12 16,0-2 3-16,-10 0 10 0,1 0-14 0,-5 0-1 15,-1 0 3-15,1 0-6 0,-3 0-3 16,5 0-5-16,0 0 0 0,3 0-3 16,1 0 1-16,2 0-8 0,4 2-16 15,2 2-23-15,0-2-28 0,0 0-40 16,0-2-141-16</inkml:trace>
  <inkml:trace contextRef="#ctx0" brushRef="#br0" timeOffset="-168212.12">10193 17142 17 0,'12'0'49'0,"3"0"28"0,1 0 2 16,1 0-56-16,-1 1 20 0,3 4-1 0,-4 1-17 15,1 3 1-15,-4 2 2 0,-1 2-8 16,-3 1 4-16,-4 0 3 0,0 1-2 15,-4-1-10-15,0 1 8 0,0 1 14 16,-12 4-20-16,2 0-8 0,-5 0-2 16,3 1-1-16,1-2-4 0,3 2-2 15,-4 2 0-15,3 2-9 0,7 1-15 16,0-1-34-16,2 0-31 0,0-4-146 15</inkml:trace>
  <inkml:trace contextRef="#ctx0" brushRef="#br0" timeOffset="-168060.11">10331 17768 124 0,'0'-8'264'16,"0"-2"-168"-16,0 4-31 0,0 3-27 0,0 1-19 16,0 1-10-16,0 1-10 0,0 0-8 15,7 0-20-15,1 7-19 0,6-7-39 16,5 0-123-16</inkml:trace>
  <inkml:trace contextRef="#ctx0" brushRef="#br0" timeOffset="-91924.76">11758 17135 10 0,'2'-3'32'0,"0"-4"124"0,-2 1-99 16,0-2-7-16,0 2 8 0,2-2-9 15,-2 2-13-15,0 0-8 16,0 1-4-16,0 0-6 0,0 1-1 0,0 0-1 16,0 1-1-16,0 2 1 0,0 0-2 15,0 1-6-15,0 0-1 0,0 0 1 16,0 0-3-16,0 0 1 0,0 0 0 15,0 0 3-15,0 0-4 0,0 0-1 16,0 0-3-16,0 0 2 0,0 0 0 0,0 4-3 16,-6 8-1-16,2 6 4 0,-5 4 0 15,3 5-2-15,-2 5 1 0,0 6 2 16,-7 3-3-16,5 1-1 15,0 2 4-15,-3 1-2 0,3 0 2 0,1-1-2 16,1-3 8-16,8-8-4 0,0-6-4 16,0-7-2-16,13-5 0 0,-3-4 0 15,4-5 2-15,5-5-2 0,6-1 5 16,2-4-2-16,6-8 0 0,-2-3-1 15,2-1-2-15,0 2 3 0,-4 0-3 0,4 2 2 16,0 2-3-16,-2 3 0 0,-2 4 2 16,-6 3-2-16,-3 0 3 0,1 0-4 15,0 0 2-15,-3 0 0 0,-1 0 1 16,-7 0 0-16,1 0-3 0,-1 0-3 15,-4 0-1-15,0 0-4 0,3-2-4 0,-5 0 2 16,-2 0-1-16,-2 2 0 16,0-1-8-16,0-1 0 0,0 1-15 15,-6 0-15-15,-3 0-32 0,1-1-50 16,-9-5-90-16</inkml:trace>
  <inkml:trace contextRef="#ctx0" brushRef="#br0" timeOffset="-91652.74">12014 17387 210 0,'6'3'252'0,"-4"5"-221"0,-2 6 12 16,0 4 17-16,0 7-12 0,0 3-19 0,0 1-7 15,-4 0-7-15,-2-2 1 0,0-2 1 16,0-3-11-16,2-1-1 0,1-2-2 16,1 0 2-16,2-2-4 0,0-2-2 15,0-2 1-15,0-1 1 0,5-1-1 16,-1-2-4-16,4-1-13 0,0-5-7 0,7-2-1 15,-3-1-14-15,5 0-15 0,-1-3-38 16,-3-10-106-16</inkml:trace>
  <inkml:trace contextRef="#ctx0" brushRef="#br0" timeOffset="-91423.73">12463 17562 228 0,'0'0'298'0,"0"0"-240"16,-2 0-15-16,-3 0-1 16,1 0-15-16,-2 0-12 0,2 0-6 0,2 0-6 15,0 0-2-15,2 0 2 0,0 0-1 16,0 0-8-16,0 0-20 0,14-4-9 15,1-4-11-15,3-3-28 0,-3-4-83 16,-3-2-165-16</inkml:trace>
  <inkml:trace contextRef="#ctx0" brushRef="#br0" timeOffset="-91060.71">12593 17187 127 0,'0'-5'247'0,"0"1"-185"16,0 3-21-16,4-2-4 0,6 0-5 0,7 0-6 16,4-2-9-16,1 1-5 0,3 1-4 15,-2 0-4-15,2 2-2 0,-3 1-1 16,1 0 4-16,-4 0-5 0,-5 1 2 15,-3 9-4-15,-3 0 4 0,0 3-1 16,-4 1-1-16,-4 2 4 0,0 7 0 16,0 2-2-16,0 4 0 0,-8 0 11 15,0 4-10-15,-3 2-2 0,3 1-1 16,0 2 8-16,0 0-5 0,-1-3-1 15,1 1 0-15,4-3 0 0,0-4 1 16,2-3-3-16,0-1-2 0,0-5 2 0,2-1-2 16,0-5-3-16,0-5-14 0,0-1-14 15,6-6-14-15,4-2-38 0,-2-1-84 16,-1-10-132-16</inkml:trace>
  <inkml:trace contextRef="#ctx0" brushRef="#br0" timeOffset="-89934.64">13478 17225 15 0,'0'0'175'0,"-2"0"-86"15,-1 0-38-15,3 0 0 16,-2 0-8-16,0-1-8 0,0 1-8 0,0-2-5 16,0 2 1-16,0 0-8 0,0 0-2 15,2 0-1-15,-2 0 0 0,-2 0-1 16,2 0-3-16,2 0 2 0,-2-1 0 15,2 0-2-15,0 1-4 0,0 0 1 16,-2 0-3-16,0 0-2 0,-1 0 2 0,3 0 0 16,0 0 0-16,-2 0-2 0,2 0-1 15,0 0 2-15,0 0-1 0,0 0-3 16,5 0 2-16,9 0 4 0,7 0 0 15,3 0-5-15,10-3 3 0,3-4 2 16,2-3-1-16,7 0 0 0,-1-2 3 16,3 2 0-16,-1-2 0 0,-3 1 5 15,-7 3-1-15,0 0 0 0,-6 1-1 16,-8 2 1-16,-5 3-5 0,-5 1 1 15,-9-1-6-15,0 2 1 0,-4 0-1 0,0 0 2 16,0 0 0-16,0 0-3 0,0 0 3 16,0 0-1-16,0 5 3 0,0 0-6 15,0 2-2-15,0-2-2 0,0 2-6 16,0-1-8-16,0 0-4 0,0 0-4 16,0 0-11-16,0 0-13 0,0-2-22 15,0-3-38-15,0-1-102 0</inkml:trace>
  <inkml:trace contextRef="#ctx0" brushRef="#br0" timeOffset="-89619.63">13808 17234 138 0,'4'0'266'0,"-4"0"-189"0,0 0-22 15,0 0-10-15,0 0-5 0,3 4-14 16,-3 5 0-16,0 7 0 0,0 2-2 0,-9 5-4 16,-1 4-4-16,-2 3-3 0,-3 5-6 15,3-1 1-15,1 0 11 0,5-5-14 16,2 1-3-16,4-3-3 0,0 1 3 15,0-4 0-15,0-6-4 0,0-1 3 16,2-4-2-16,8-3-13 0,3-5-12 0,7-5 0 16,5-2-7-16,2-18-25 15,4-6-27-15,-4-7-73 0,-2-2-250 16</inkml:trace>
  <inkml:trace contextRef="#ctx0" brushRef="#br0" timeOffset="-89147.6">14311 17138 140 0,'0'0'172'0,"0"0"-109"15,0 0-9-15,0 0-3 0,0 0-6 0,0 0-12 16,0 1-5-16,0-1-4 0,0 4-6 15,0 2-1-15,0 3-4 0,0 3 13 16,0 5-7-16,-2 0-4 0,-7 6-1 16,3 1-3-16,-2 2-1 0,-2 1-2 15,3-1 1-15,-1 1-5 0,0-2-4 16,6 0 2-16,-4-2 1 0,3-1-2 0,1-1-2 15,2-3 2-15,0 2-3 16,0-2-5-16,0-5-5 0,0-3-4 0,5-7-16 16,3 0-5-16,4-3-14 15,1 0-14-15,3-11-31 0,-1-6-107 0,-5-6-34 16</inkml:trace>
  <inkml:trace contextRef="#ctx0" brushRef="#br0" timeOffset="-88867.58">14569 17039 74 0,'0'0'231'0,"0"0"-161"0,0 2-49 16,0 9 9-16,-8 3 13 0,4 2-11 15,-3 1-5-15,3 4-14 0,2 0-8 16,-2 3 19-16,2 1-12 0,0 1 4 15,0 3 2-15,0 0-13 0,-2 1 1 16,2-2 1-16,0-1-5 0,-3 1 3 16,3-1-2-16,-2-3 1 0,2-2-4 0,0-4-1 15,0 1 0-15,2-3-4 0,-2 0-2 16,2-2 3-16,0-3-12 0,0-1-6 15,0-5-21-15,0-2-16 0,0-2-5 16,-2-1-29-16,0 0-32 0,-4-5-71 16</inkml:trace>
  <inkml:trace contextRef="#ctx0" brushRef="#br0" timeOffset="-88658.57">14350 17358 26 0,'8'1'330'0,"3"-1"-282"15,1 0 16-15,0 0-4 0,5 0-27 16,2 0 0-16,1-2-15 0,3-2-9 0,-2 1-3 16,-1 2-2-16,3-1-1 15,-2 0-2-15,-1 0-1 0,1-1 0 16,-2 2-12-16,1-1-27 0,-3 1-39 15,-1-4-23-15,-1-1-127 0</inkml:trace>
  <inkml:trace contextRef="#ctx0" brushRef="#br0" timeOffset="-88231.55">14811 17221 255 0,'-2'0'171'15,"-2"0"-124"-15,4 0 8 0,0 0-17 0,0 0-8 16,0 0-16-16,6 0-8 0,6 1-3 16,7 0 3-16,2 2-1 0,3 1-1 15,3 1-1-15,2 4-2 0,0-4-1 16,-2 0 3-16,2 4 4 0,-4 0-3 15,-2 2 0-15,-5 2 1 0,-10-1-4 0,1 2-1 16,-9 1 1-16,0 2 2 16,-2 1-1-16,-15 1 1 0,-4 1-1 15,-5-1-3-15,-1 1 2 0,-2 0-1 16,-2-2-2-16,-4 0 0 0,4-1 0 0,4-3 2 15,8-2 0-15,9-6 1 0,4-3-1 16,3-2-1-16,3 0 0 0,0-1 2 16,0 0-1-16,0 0-6 0,11 0 3 15,5 0 6-15,3 0-3 0,4 0 0 16,1-1-4-16,3-2 1 0,-2 0-2 0,0 0-7 15,-2 2 6-15,-1 1-6 16,-5 0 5-16,-3 0-59 0,1 5-16 0,-3-3 28 16,-1 1-96-16,-3-3-104 15</inkml:trace>
  <inkml:trace contextRef="#ctx0" brushRef="#br0" timeOffset="-78828.01">12514 17148 0 0,'0'0'9'0,"0"0"-4"0,0 0 75 15,0 1-23-15,0 0-43 0,0 1 1 16,0-1 3-16,0 1-12 0,0 1 1 16,-2-2 9-16,2 1 2 0,-4 0-3 15,0-1-4-15,2 1-3 0,0 0 6 16,-2-1 5-16,4 0-1 0,0 0-1 15,-4-1-1-15,4 1 2 0,-5 0-7 16,5 0 2-16,0 0 3 0,-2-1 0 16,0 0 0-16,2 0 0 0,-2 0-3 15,0 0-2-15,2 0-3 0,0 0 1 0,0-1-1 16,0-1 3-16,0 1-3 0,0 1 0 15,-2-1-3-15,2 1-2 0,0 0 3 16,-2 0 2-16,2-1-2 0,0 1 0 16,0 0 0-16,0 0-1 0,0 0-1 15,0 0-6-15,0 0-3 0,2 0 1 16,8 0 5-16,7 0-2 0,4 2 1 15,1-1 2-15,1 0 0 0,2-1-3 16,-2 0 1-16,-1 0 2 0,-1-3-1 16,4-4-1-16,-9-2 0 0,3 2 1 15,-4-1-1-15,-5-1 0 0,0 2-7 0,-4 2-4 16,-4 1-5-16,1 1-20 0,-1 0-25 15,-2-1-84-15</inkml:trace>
  <inkml:trace contextRef="#ctx0" brushRef="#br0" timeOffset="-77653.94">15654 17005 23 0,'-6'2'6'0,"0"-2"165"15,0 0-87-15,2 0-35 0,1 0-7 16,3 0-1-16,0 0-5 16,0 0-8-16,3 0-13 0,11-7-10 0,9 0 2 15,4-1-1-15,4-2 0 0,0 1 1 16,2-1 9-16,4 3 5 0,-4 1-5 15,0 3 3-15,-6 3-6 0,-6 0-1 16,-3 0 2-16,-5 3-3 0,-5 5 1 16,0 2-4-16,-8 1-2 0,0 2 2 0,0 2 3 15,-12 1-3-15,-3 3 0 0,-3 0-3 16,1 3 1-16,-6 2-2 0,3 3-1 15,-3 0 15-15,0 0-11 0,5-3-4 16,5-2-2-16,1-1-1 0,4-1 3 16,1-4-3-16,3-1 0 0,0-3 0 15,4-2-4-15,0 1-8 0,0-3-11 16,0-1-4-16,4-1-14 0,5-3-12 15,5-2-32-15,-4-1-76 0,-1-2-192 16</inkml:trace>
  <inkml:trace contextRef="#ctx0" brushRef="#br0" timeOffset="-77413.93">15791 17688 277 0,'-11'1'267'16,"5"-1"-189"-16,4 0-11 0,2 0-21 0,0 0 3 16,0 0-20-16,0 0-8 0,-2 0-16 15,2-4-2-15,-2 1-1 0,2-5 0 16,0 1-11-16,0-1-9 0,10-1-16 15,5 2-22-15,5-1-33 0,-1-1-59 16,-7 1-330-16</inkml:trace>
  <inkml:trace contextRef="#ctx0" brushRef="#br0" timeOffset="-156281.6">12105 18328 14 0,'-12'7'144'0,"-5"-2"-104"0,3-1 9 16,-1 0 5-16,-1 0-8 0,-1-1-12 0,5 2-13 15,-1 0 4-15,5-3 5 0,-2 2-13 16,1-2 1-16,3-1-7 0,2 0 4 16,-2 0 6-16,2 0-4 0,0 3-1 15,-5 1-1-15,-1 4-2 0,2 3-4 16,-3 4-2-16,-3 4 0 0,4-2 3 15,-3 0-4-15,3-5 2 0,6 0-4 0,-5-2 1 16,3 0-3-16,-2 0 2 16,-2-1 3-16,3 1-1 0,1-2-2 15,0 3-2-15,0-2 3 0,2-2 2 16,2-2-6-16,0-3 2 0,2-2-1 0,0-1 0 15,0 0-1-15,0 0-1 0,10-7-3 16,13-15 8-16,14-12-3 0,12-14-2 16,20-11 3-16,18-8-1 0,16-12-4 15,15-8 2-15,10-8 1 0,8-4 0 16,3 0-2-16,1-1 1 0,7 4 1 0,4 3-1 15,2 1 0-15,-4 6-1 0,0 1 1 16,-9 6 1-16,1 3-1 16,-1 4 0-16,-9 3 0 0,-12 5 0 15,-7 2-1-15,-13 0 2 0,-8 0-1 0,-8 3 1 16,-11 4-10-16,-8 5 14 0,-8 5-3 15,-4 5 0-15,-11 4-3 0,-8 5 0 16,-10 4 3-16,-11 7-1 0,-3 4 0 16,-5 2-1-16,2 1 2 0,-4 2-1 15,0 5-1-15,-2 1 0 0,0 3 4 0,0-1-3 16,-4 3-1-16,-4 0 2 0,-1 0-4 15,-1 4 4-15,-4 10-4 0,-3 4 0 16,3 1 3-16,-1 0-4 16,5 1-4-16,0-1-5 0,3 0-2 0,1-3-10 15,6 0-17-15,-4-5-23 0,2-4-30 16,-4-5-127-16</inkml:trace>
  <inkml:trace contextRef="#ctx0" brushRef="#br0" timeOffset="-155431.55">12492 16427 48 0,'-7'-5'28'0,"1"0"6"0,-2 0 13 16,0 0-10-16,4 1 4 0,-3-1-5 15,1 0-4-15,2 1 0 0,-2 2-14 16,2-2 10-16,-3 2 6 0,1-2-3 15,2 2-8-15,0 2 3 0,4-1-1 0,-4 0 3 16,2 1-6-16,2 0-3 0,0 0-5 16,0 0-6-16,0 0-4 0,0 11-2 15,10 8 12-15,5 3 0 0,7 8-6 16,5 4 1-16,15 8 1 0,3 12 0 15,9 8-5-15,10 11-1 0,6 10 2 0,13 5-3 16,10 5 8-16,6 4-14 16,13 2 2-16,-1 2 7 0,5-6-6 15,2-5 0-15,-6-6 1 0,-5-8-1 16,-4-2 0-16,-5-5-2 0,-10 2 2 0,-3-3 3 15,-4-1-3-15,-13-1-1 0,-8-5 1 16,-10-7 2-16,-15-8-2 0,-6-9-2 16,-7-7 4-16,-5-5-1 0,-3-6-1 15,-1-4-1-15,-7-8 2 0,4-5 0 16,-6-1-1-16,1-1-1 0,1 0 3 0,0 0 2 15,0-5-4-15,-2 0 0 0,-2 4-1 16,0-1 5-16,1 1-3 16,-1 0 1-16,-2 1 2 0,0-3 1 15,0 1-5-15,0 1 0 0,0 0 1 0,0 1 1 16,0 0-3-16,0 0-1 0,0 0 2 15,0 0-3-15,2 0 3 0,4 0-2 16,-2 3 4-16,-2 0-2 0,2-2-4 16,-2-1-16-16,0 0-17 0,5-3-18 15,1-14-41-15,0-11-120 0</inkml:trace>
  <inkml:trace contextRef="#ctx0" brushRef="#br0" timeOffset="-154293.49">17062 16403 12 0,'2'-8'164'0,"-2"2"-100"16,0-3-6-16,2 0-6 16,0 0-1-16,-2 3-5 0,4-1-1 15,-4 4-11-15,0 3-1 0,0-1-6 16,2 1-4-16,0 0-10 0,1 0-5 0,1 8 10 15,0 10 3-15,0 8-5 0,-4 8-1 16,0 6 4-16,0 6-4 0,0 2 0 16,-4-1 0-16,2-5-3 0,2-5-7 15,0-8-1-15,8-8-2 0,4-6-1 16,7-8 3-16,2-7-3 0,6 0-1 0,8-20 4 15,4-9 0-15,2-9-5 0,5-5 1 16,-5-2 2-16,0 0 0 16,-5 7-3-16,-5 5 1 0,-2 6-1 15,-11 7 3-15,-1 8-3 0,-7 4-1 0,-4 6 2 16,-4 2 0-16,-2 0-2 0,0 1 2 15,0 13 1-15,0 7 0 0,0 7-1 16,-10 4 0-16,2 4 1 0,-5 0 1 16,5 1-2-16,0 0-2 0,4-4 4 15,2-4-1-15,2-4-2 0,0-5-5 0,8-4-5 16,6-2-9-16,7-9-11 0,4-4-8 15,8-1-7-15,4-12-22 0,9-11-20 16,-5-4-9-16,0-6-91 16</inkml:trace>
  <inkml:trace contextRef="#ctx0" brushRef="#br0" timeOffset="-154033.47">17945 16476 37 0,'0'-12'70'15,"0"4"137"-15,-11-1-131 0,1 7-22 16,-4 2-6-16,-1 0-20 0,-1 6-6 16,1 10 0-16,-1 6-7 0,7-1-2 0,3 4-3 15,6-2-3-15,0 1-4 0,4 0-3 16,7-4 3-16,5 1-1 0,5-7-3 15,4-6 1-15,3-6 2 0,1-2 1 16,0-6-2-16,0-9-1 0,-4-3 0 16,-4-3 2-16,-5-1-1 0,-5-4 1 15,-7-1 7-15,-4-1 4 0,0-1-5 16,-8 1-3-16,-11 0 3 0,-4 0-4 15,-4 2-6-15,-6 0 3 0,-6 3 0 16,0 5 0-16,-3 5-6 0,5 10-9 16,6 3-3-16,6 8-4 0,7 20-20 0,5 9-33 15,-1 8-78-15</inkml:trace>
  <inkml:trace contextRef="#ctx0" brushRef="#br0" timeOffset="-153421.44">17333 17194 343 0,'0'-3'80'0,"0"3"-15"0,0 4-53 16,0 18 16-16,0 11 15 0,-2 10-9 15,-7 6-8-15,3 2-4 16,4 0-5-16,2-5-7 0,0-3-3 0,8-7-1 15,7-6-2-15,4-9-3 0,-1-10-1 0,9-6 1 16,-2-5-1-16,2-5 3 16,2-14-1-16,0-5-1 0,-7 0 2 15,1 0-1-15,-6 5-3 0,-5 5 1 16,0 3 1-16,-5 4 0 0,3 5-3 0,-4 1 0 15,2 1 3-15,-1 0-2 0,1 1-1 16,0 9 1-16,7 0 1 0,-3 3 0 16,7-1-1-16,-3-1-2 0,7 0 2 15,-5-6 1-15,5 0-4 0,-4-5 2 16,-3 0 2-16,1-3 0 0,-7-8 0 0,5-4 0 15,-5-4 1-15,-2-5 2 16,1-5-4-16,-5-2 2 0,-2 1 4 16,-2-2 2-16,0 1-4 0,-4-4 2 15,-11 1-3-15,3 1-1 0,-1 4-1 16,1 4 0-16,2 10 2 0,3 5-1 0,5 9-2 15,2 1-1-15,0 8-5 0,0 12-8 16,0 6-10-16,11 3-21 0,1 3-23 16,-2 0-42-16,1-3-168 0</inkml:trace>
  <inkml:trace contextRef="#ctx0" brushRef="#br0" timeOffset="-152953.41">18054 17665 393 0,'8'-27'47'16,"7"-7"-20"-16,2-8 23 0,3-6-22 15,5-6-7-15,2-3 2 0,0-3-5 16,0-1-3-16,-3 0-4 0,1 3-3 16,-4 6 0-16,-3 11-6 0,-5 10 2 15,-5 8 5-15,-4 11 3 0,0 5-2 0,-4 6-8 16,0 1 0-16,0 2-1 0,5 14 2 15,-1 8 2-15,-2 5-4 16,4 5 4-16,0 4-3 0,-2 0-4 16,5 3 5-16,-5 4 0 0,2 0-4 0,0 2 2 15,2 0-2-15,1-5 3 0,-3 3-1 16,0 0-3-16,-2-6 3 0,-2-4 2 15,-2-8-3-15,0-10-1 0,0-5 2 16,-2-5 1-16,-4-5-3 0,0-2-1 16,-5 0-2-16,-3-12 0 0,-1-6-4 0,-5-4 0 15,-1-6-2-15,3-4 2 0,-1 0 4 16,0-3 1-16,7 0 2 15,2 3 2-15,1 5-2 0,9 8-1 16,0 5 2-16,0 7 0 0,4 4-1 0,9 3-4 16,1 0 6-16,1 3 2 0,10 6 0 15,-3 2-1-15,7 2 0 0,-2 0 2 16,4-1-1-16,-4-1-3 0,2 0 0 15,0 0 4-15,-6 1-4 0,-1-1-1 16,-5-1 1-16,-3 0-5 0,-1-2-22 0,-1-3-30 16,-4-5-14-16,-1-5-122 0</inkml:trace>
  <inkml:trace contextRef="#ctx0" brushRef="#br0" timeOffset="-152747.4">18774 17150 132 0,'0'-5'363'0,"0"5"-307"16,2 0-36-16,2 0 7 0,2 9 3 15,2 3 6-15,1 3-5 0,-1 5-12 16,0 3-10-16,0 2 1 0,3 2-3 0,-3-2-6 16,-2 1 0-16,2-1 0 0,3-3-6 15,-1-4-7-15,5-4-8 0,-5-5-28 16,6-7 2-16,3-2-21 0,2 0-38 15,-1-19-19-15,3-9-4 0</inkml:trace>
  <inkml:trace contextRef="#ctx0" brushRef="#br0" timeOffset="-152561.39">19226 17022 307 0,'-4'11'148'0,"-10"7"-123"16,-1 11 3-16,-5 5 4 0,-1 5-1 16,-4 7-6-16,0 4 2 0,-4 6 1 15,0 4 0-15,-4 6-11 0,4 12-2 16,5 3 0-16,5-2-1 0,4-8-8 15,7-18-4-15,6-16-2 0,2-12 1 16,0-10-10-16,8-6-7 0,7-9-11 16,6-5-29-16,3-19-26 0,1-17-87 15</inkml:trace>
  <inkml:trace contextRef="#ctx0" brushRef="#br0" timeOffset="-152187.37">19683 16222 471 0,'-10'34'95'16,"2"8"-71"-16,-1 9 13 0,3 3-8 15,-4-1-8-15,-1 0 6 16,3-2-5-16,2 3 0 0,2 0-9 16,0 3-2-16,0 1-6 0,1-3-1 0,-3-7-2 15,6-3 11-15,-4-8-15 0,4-2 0 16,0-3-9-16,0-4-8 0,0-1-7 15,0-5-11-15,4-1-17 0,5-6-23 16,-1-9-101-16,0-4-208 0</inkml:trace>
  <inkml:trace contextRef="#ctx0" brushRef="#br0" timeOffset="-152004.36">19801 17330 565 0,'-8'0'74'0,"1"5"-16"16,3 4-15-16,-4 1-14 0,-6 1-12 15,1 1-4-15,3-5-6 0,4 0-6 16,-1-5 0-16,7-1-3 0,0 1-21 16,3-1-22-16,11-1-13 0,-2 0-27 0,3-7-97 15,-1-10-231-15</inkml:trace>
  <inkml:trace contextRef="#ctx0" brushRef="#br0" timeOffset="-151685.34">20254 15848 89 0,'0'-13'340'0,"0"5"-298"0,0 8 19 16,-4 0-34-16,-1 13-13 0,-1 15 24 16,-4 11 2-16,-3 10-9 0,1 12-2 15,-4 10-4-15,-1 11-5 0,-2 8-2 16,-1 6-5-16,1-1 1 0,5-4-7 15,1-5-3-15,5-8-2 0,6-4 1 0,0-10-1 16,2-7-2-16,0-8 10 0,0-9-21 16,6-4-15-16,4-4-22 0,1-4-18 15,1-3-25-15,3-4-103 16,-5-6-191-16</inkml:trace>
  <inkml:trace contextRef="#ctx0" brushRef="#br0" timeOffset="-151523.33">20297 17359 401 0,'0'-11'271'0,"-4"5"-199"15,2 3-26-15,-4 3-5 0,-3-4-8 16,1 1-11-16,-4 1-12 0,1-1-6 16,-3 0-3-16,4 0-4 0,-3 2-22 15,3 1-13-15,8 0-11 16,-4 5-56-16,1 2-142 0</inkml:trace>
  <inkml:trace contextRef="#ctx0" brushRef="#br0" timeOffset="-74449.92">10642 13371 0 0,'0'0'43'16,"0"-1"-7"-16,0-3-12 0,0 1-7 15,0 0 7-15,0 1-6 0,0 0-8 16,0-1-10-16,2 2-1 15,0-1-25-15,-2 0-22 0,0 1-13 0</inkml:trace>
  <inkml:trace contextRef="#ctx0" brushRef="#br0" timeOffset="-74135.9">10642 13371 1 0,'47'-19'179'0,"-47"20"-106"15,0-1-31-15,0 0 13 0,0 0-8 0,0 0-14 16,0 0-17-16,0 0-3 0,0 0-4 16,0 0-7-16,0 0-1 0,-2 0 0 15,2 0 0-15,0 0-1 0,0 2-3 16,0 0-5-16,0 1-9 0,2-1-14 15,4 0-34-15,0-2-42 0,1 0-80 16</inkml:trace>
  <inkml:trace contextRef="#ctx0" brushRef="#br0" timeOffset="-73926.89">10958 13342 14 0,'2'0'6'15,"0"0"209"-15,-2 0-179 0,0 0-6 16,0 0 4-16,0 0-20 0,0-1-3 16,0 1-8-16,0 0-3 0,0 0-3 15,0 0-3-15,6-1-15 0,0 0-19 0,3 0-26 16,-3-1-48-16</inkml:trace>
  <inkml:trace contextRef="#ctx0" brushRef="#br0" timeOffset="-73718.88">11251 13362 62 0,'4'0'22'0,"-4"0"147"16,0 0-139-16,0 0-8 15,0 0 7-15,0 0-14 0,3 0-1 0,-3 0-14 16,2 0-6-16,2-1-6 0,0 1-28 16,2 0-38-16,-6 0-38 0</inkml:trace>
  <inkml:trace contextRef="#ctx0" brushRef="#br0" timeOffset="-73493.88">11580 13374 19 0,'4'0'250'0,"0"0"-208"0,-4 0-27 15,0 0 9-15,0 0 11 0,0 0-16 16,0 0-11-16,0 0-7 15,0 0 1-15,0 0-6 0,4 0-13 16,-2 0-13-16,5 0-28 0,-3 0-50 0,0 0-49 16</inkml:trace>
  <inkml:trace contextRef="#ctx0" brushRef="#br0" timeOffset="-73289.86">11911 13367 9 0,'6'0'108'15,"-4"-3"12"-15,-2 1-89 0,0 0 10 0,0-1-2 16,0 2-16-16,0 0-7 0,0 1-7 16,0 0 0-16,0 0-7 0,2-1-7 15,2 1-1-15,0-1-9 0,5 0-6 16,1 1-15-16,4-2-20 0,-1 0-12 15,-1 1-45-15</inkml:trace>
  <inkml:trace contextRef="#ctx0" brushRef="#br0" timeOffset="-73117.84">12262 13313 106 0,'2'0'68'0,"-2"0"-13"16,0 1-1-16,0-1-20 0,0 0-4 15,0 0-9-15,0 0-5 0,0 0-9 16,0 0-4-16,0 0-5 0,0 0-1 0,6 2-14 15,1 0-15-15,3-2-48 0,2 0-45 16</inkml:trace>
  <inkml:trace contextRef="#ctx0" brushRef="#br0" timeOffset="-72958.83">12667 13315 38 0,'4'3'58'15,"-1"-3"108"-15,-3 1-146 0,0-1-5 16,0 0 27-16,0 0-26 0,0 0-12 0,0 0-2 15,4 0-7-15,4-4-6 0,4-2-28 16,1-1-82-16</inkml:trace>
  <inkml:trace contextRef="#ctx0" brushRef="#br0" timeOffset="-72810.83">13130 13277 2 0,'21'1'18'16,"-7"0"180"-16,-3-1-160 0,-3 0-26 15,-6 2 12-15,0 0-16 0,2 0-2 0,-4 0-2 16,0 1-1-16,2 1-2 0,-2 2-1 15,2 1-8-15,-2-1-51 0,0-2-115 16</inkml:trace>
  <inkml:trace contextRef="#ctx0" brushRef="#br0" timeOffset="-71837.77">10418 13811 1 0,'0'4'75'0,"0"0"91"0,-2-2-117 0,0 0 0 15,0-1 0-15,2-1-9 0,-2 0-7 16,2 0-3-16,0 0-13 0,0 0-9 16,6 0-2-16,7-4 16 0,3-7-1 15,3-2-13-15,-1-1-2 0,1 2-3 16,-2 3 0-16,-3 0-2 0,-2 1-1 15,1 4 2-15,-1-1-1 0,-1 4-2 16,-3 1 0-16,0 0 3 0,2 0-2 16,-1 3-1-16,1 4 0 0,0 2 3 15,1 1-3-15,-1-2-1 0,0-1-2 0,1 2 3 16,-1-3-3-16,-2-1-2 0,1 0-1 15,-3-2-2-15,0 2-7 0,2-3-10 16,0 0 2-16,-1-2 1 16,-3 0-18-16,0 0-10 0,-2 0-15 0,-2 0-38 15,0 0-46-15</inkml:trace>
  <inkml:trace contextRef="#ctx0" brushRef="#br0" timeOffset="-71558.75">10449 14041 49 0,'0'2'211'0,"0"-2"-150"15,0 0-48-15,9-3 26 0,5-3-1 0,3-3-12 16,5 0-1-16,1-2-7 15,4 0-2-15,0 3-5 0,-2 1-4 16,-3 3-3-16,-3 3-4 0,-3 1 0 16,-3 0 0-16,-1 0 1 0,-1 8-1 0,-3 4 1 15,-4 5-5-15,0-1-6 0,0 2-8 16,2-3 10-16,3-2-10 0,1-2-38 15,2-4 10-15,1-1 16 0,3-5-5 16,1-1-108-16</inkml:trace>
  <inkml:trace contextRef="#ctx0" brushRef="#br0" timeOffset="-70988.72">11320 13656 56 0,'-3'0'68'0,"-3"0"-46"16,4 0 17-16,-2 2-13 0,0 0-11 15,2-1 13-15,0 1-3 0,-2-1-5 0,4 2-2 16,-7 1-2-16,3-3 5 0,2 2-2 16,0-1 0-16,-2 1 0 0,2 0 0 15,-2 0-2-15,2 2-2 0,0-5 0 16,0 2-3-16,2-1-5 0,0-1-2 15,0 2-1-15,0-2-1 0,0 3 2 0,8-1 0 16,2-1-1-16,5-1 4 0,1 0-4 16,7 0-2-16,-2 0 2 0,6-1-1 15,-1-4-2-15,3 0 1 16,0 0-3-16,-2 0 3 0,-2 0-3 0,-2 0 1 15,-5 1 0-15,-1 0-1 0,-7 1-10 16,-4 1-12-16,1 1-16 0,-5 1-19 16,-2-3-42-16,-4-1-72 0</inkml:trace>
  <inkml:trace contextRef="#ctx0" brushRef="#br0" timeOffset="-70726.71">11224 13815 257 0,'-8'10'63'0,"6"-1"-39"0,2-2-2 0,0 1-1 16,8 0 5-16,7-3 4 0,6 1-8 15,5-3-14-15,3 1-1 0,2 3-6 16,-2-1 0-16,2 3 1 0,-8 0 1 16,-2 2-3-16,-7 2 1 0,-6 2 0 15,-1-1 1-15,-7 3 0 0,0-1 0 0,0 0-4 16,-13 2 4-16,-5-1 2 0,1 1-3 15,-1-2 0-15,-7 2 2 0,2-2-1 16,-2-1-2-16,4-1 0 16,5-6 0-16,-1-2 1 0,11-3-1 0,2-1-1 15,2-2 2-15,2 0-15 0,0 0-27 16,4-2-48-16,2-12-48 0</inkml:trace>
  <inkml:trace contextRef="#ctx0" brushRef="#br0" timeOffset="-69802.66">12103 13662 9 0,'2'0'126'0,"0"0"-50"0,-2 0-40 16,0 0 4-16,0 0-9 0,-2 0-2 15,-2 0 2-15,2 0-3 0,0 2-7 16,-2 1-4-16,-3 0 1 0,1 0-6 16,-2 2 2-16,2 1-1 0,-5 1 2 15,3 0-2-15,-4 1-1 0,-3 2-1 16,1 1 0-16,-1 1-4 0,3-1 0 15,0 2-1-15,1 0-2 0,1 0-1 0,2 0-1 16,-3 1 0-16,3 2 1 0,0-1-4 16,-1 2 1-16,1 2 2 0,4-1 1 15,0 1-2-15,-2-4 0 16,4 2 1-16,0-1 3 0,2-1-5 0,-2 0 0 15,2-2 2-15,0-1 0 0,0-1-2 0,0-1-1 16,4 0 2-16,0 0 1 16,0-1-2-16,0 1 0 0,2-2 0 15,0-1 1-15,3-2 0 0,-1 1-2 16,-2-2 2-16,2 1 0 0,5 0 0 0,-3-2-1 15,1 2 0-15,3-1 2 0,1-1-1 16,-1-2-1-16,0-1-2 0,1 0 3 16,-1 0 0-16,-1 0-2 0,1-4 1 15,-1 0 2-15,-3-1-3 0,-2 1-1 16,-4 2 3-16,-2 0-4 0,1 0 1 0,-3-1 0 15,0 0 1-15,0-2-2 0,0-3 1 16,0 0-4-16,0-3 2 16,-3-3 3-16,1 2-7 0,-4-1 1 15,0 2 3-15,0 0 0 0,0 1 0 0,-1 5 3 16,3 0 1-16,0 1 1 0,2 3-1 15,0-1 0-15,0 1 1 0,0 1 1 16,2-1 0-16,0 1-1 0,0-1 0 16,0 1-1-16,0 0 0 0,0 0-2 15,6 0 3-15,2 0 3 0,1 0-2 16,1 0-2-16,-2 0 4 0,3 3-1 0,-1-1-3 15,0 0-1-15,3 1 2 0,-5-1-1 16,4-1 0-16,1-1-8 16,-3 0-6-16,-2 0-19 0,1 0-19 15,-1 0-18-15,-4 0-34 0,-2 0-54 0</inkml:trace>
  <inkml:trace contextRef="#ctx0" brushRef="#br0" timeOffset="-69578.64">12339 13739 72 0,'2'3'223'16,"-2"-2"-142"-16,2 3-70 16,-2 3 43-16,0 5-3 0,0 2-12 0,0 5-11 15,0 3-9-15,-4-2 0 0,-3 1-5 16,5 0-3-16,2 0-8 0,0-4 1 15,0-1-1-15,0-1-4 0,0-3 1 16,0-2-3-16,0-3-11 0,7-2-21 16,-1-5-18-16,6 0-30 0,-4-8-60 0,-1-9-142 15</inkml:trace>
  <inkml:trace contextRef="#ctx0" brushRef="#br0" timeOffset="-69379.63">12558 13680 38 0,'2'6'316'16,"-2"2"-282"-16,0 6-20 0,-4 5 26 15,-5 2-5-15,1 1-5 0,2 0-4 16,2 1-13-16,0 1-8 0,4-1 0 0,0 0-4 16,0-2 1-16,0 0-2 0,0-4 2 15,0-2-4-15,0-3 1 0,2-2-5 16,2-2-12-16,-4-3-11 0,0 0-13 15,0-2-13-15,-2-1-46 0,-13-2-120 16</inkml:trace>
  <inkml:trace contextRef="#ctx0" brushRef="#br0" timeOffset="-69221.63">12343 13906 42 0,'6'-2'214'0,"-2"-2"-175"16,2 1 6-16,3 0 16 0,-3-2-16 16,4 3-10-16,0 0-10 0,7-1-11 15,0 3-9-15,-1-2-4 0,3 2-1 16,3-1 2-16,-5-1-11 0,2 1-9 15,-1-2-30-15,-1-1-49 0,-5-4-176 16</inkml:trace>
  <inkml:trace contextRef="#ctx0" brushRef="#br0" timeOffset="-68878.61">12824 13792 20 0,'0'0'327'0,"0"0"-284"0,2 0-9 0,5-3 8 15,5 1-16-15,-2-2 4 0,3 1-3 0,3 2-10 16,3 0-5-16,0 1-1 16,-1 0-6-16,-3 0-3 0,-1 4-2 15,-4 5 2-15,-1 1-3 0,-5 2 2 16,-4 3-14-16,0 3-1 0,-15 1-12 0,-1 3-5 15,-7 2-16-15,2-1 11 0,-1-1 6 16,-1 0 9-16,6-5 4 0,1-1 9 16,-1-3 2-16,7-2 6 0,2-2 4 15,4-3 4-15,4-1 8 0,0-1-6 16,0-3 2-16,0 1 4 0,0-1-4 0,6-1 2 15,2 1 0-15,4-1-7 0,3 0-5 16,-1 0-1-16,3 0-4 16,4 0-22-16,3 0-14 0,10 0-42 15,1-2-170-15</inkml:trace>
  <inkml:trace contextRef="#ctx0" brushRef="#br0" timeOffset="-68029.55">13802 13752 6 0,'4'-2'30'0,"0"-4"188"16,-4 2-157-16,2 1-7 0,-2 0 6 16,0 3-15-16,0 0-12 0,0 0-14 15,0 0-7-15,0 10-11 0,0 9 4 16,0 7-2-16,0 2 2 0,-2 3-1 15,0 0-1-15,-2 0-1 0,0 0 1 0,-2-2 1 16,-2-2 0-16,-1-3-4 0,1-5 3 16,2-5-1-16,2-4-1 0,2-6-1 15,2-3 2-15,0-1 0 0,0 0 1 16,0 0 9-16,0-9-5 0,0-4-5 15,8-3-2-15,4-1 0 0,5 2 3 0,-3-1-1 16,-1 3 0-16,3 2 1 16,1 2-1-16,-3 3 1 0,3 2-1 15,-3-1-4-15,-1 5 3 0,-1 0 0 16,1 0-2-16,-1 0 1 0,-2 0 0 0,3 2-5 15,-1 5-14-15,-2-1-8 0,1 0-14 16,3-2-17-16,-1-1-26 0,-3-3-42 16,0 0-77-16</inkml:trace>
  <inkml:trace contextRef="#ctx0" brushRef="#br0" timeOffset="-67828.54">14203 13860 116 0,'2'2'241'0,"-2"0"-201"0,0 4-12 15,0 5 33-15,0 0-21 0,0-2-14 16,-4 3-7-16,2-2-6 0,2 0-10 16,-2 0 2-16,2-1-3 0,0 0-1 15,0-2-2-15,0 0-7 0,2-3-14 16,6-3-24-16,3-1-25 0,-1 0-55 0,-2-12-147 15</inkml:trace>
  <inkml:trace contextRef="#ctx0" brushRef="#br0" timeOffset="-67334.51">14424 13789 192 0,'5'0'196'0,"-5"0"-163"0,0 2 6 15,0 7 10-15,0 2-1 0,-3 1-15 0,-1 3-7 16,-4 0-2-16,6 1-3 0,-4-1-6 15,6-4-3-15,0-2-6 0,0-2-3 16,0-2-1-16,0-1-2 16,4-3 2-16,6-1-1 0,3 0 3 0,-1-5 0 15,3-10-4-15,3-2 1 0,-1 1-4 16,-1-1 1-16,-1 4-2 0,-5 3 1 15,-2 4-3-15,-2 2 2 0,-3 2 0 16,-1 2 0-16,-2 0 2 0,2 0 1 16,-2 0-1-16,0 0 1 0,0 3 2 0,0 3 1 15,0 1-1-15,0-1-2 0,0 0 2 16,0-1-1-16,0-1-1 0,0 1-1 15,4-2-1-15,4-1-9 0,2-2-3 16,7 0-8-16,-1-3 6 0,5-6-7 16,2-1-8-16,2-2 11 0,-5-1-2 15,3 2 2-15,-6 0-2 0,-1 3 6 16,-5 3 14-16,-3 2 2 0,-4 2 2 15,0 1-1-15,-4 0 13 0,0 0 8 16,0 2 9-16,0 8 4 0,-8 2-17 0,0 2 8 16,-1 1-5-16,1-1-5 0,0-2-5 15,4 2-3-15,-3-2-3 0,5 3-3 16,2-3 1-16,0-1-2 0,0 1-1 15,0-2-5-15,2-3-20 0,7-2-16 16,1-4-31-16,0-1-38 0,1-4-196 16</inkml:trace>
  <inkml:trace contextRef="#ctx0" brushRef="#br0" timeOffset="-67130.5">15059 13739 111 0,'6'0'318'0,"-4"0"-266"16,0 0-21-16,-2 4 15 0,2 3-7 15,-2 1-11-15,0 3-12 0,0 2-9 16,0 3-3-16,0 1-2 0,0 0-2 16,0-1 1-16,2-2 0 0,3-2-7 15,-1 0-9-15,4-2-9 0,0-2-10 16,5-4-10-16,-1-2-23 0,-4-2-20 15,1 0-120-15</inkml:trace>
  <inkml:trace contextRef="#ctx0" brushRef="#br0" timeOffset="-66813.48">15350 13328 80 0,'0'0'165'15,"0"0"-63"-15,0 10-98 0,0 7 17 16,-6 7 1-16,-2 6-1 0,0 4 7 0,-3 4 1 15,3 5-11-15,-2 2-8 0,1 0-4 16,3-5-4-16,4-3 0 0,2-8-2 16,0-5 0-16,0-6 1 0,2-5 0 15,7-6-6-15,1-1 0 0,4-3 3 16,-1-3 2-16,1 0-1 0,1 0-1 0,-3 0 0 15,5 0 2-15,-1-2-3 16,3-1 6-16,-1-2-5 0,1 3-4 16,-5 1 3-16,1 0 1 0,-5 1 1 15,-1 0-1-15,-3 0-7 0,-2 0-6 0,0 0-4 16,-4 2-18-16,2 0-19 0,-2-1-34 15,0-1-56-15</inkml:trace>
  <inkml:trace contextRef="#ctx0" brushRef="#br0" timeOffset="-66612.47">15138 13461 460 0,'-3'0'58'16,"1"2"-55"-16,2 2-5 0,-2 1 2 16,0 0-7-16,2 0-24 0,0 0-43 15,-4-3-73-15</inkml:trace>
  <inkml:trace contextRef="#ctx0" brushRef="#br0" timeOffset="-66041.44">14280 13567 306 0,'2'1'208'16,"0"1"-184"-16,0 1-20 0,0 1-1 15,-2-2 0-15,0 0-1 0,2 1-5 16,0 1-16-16,0-1-36 0,-2-3-68 15</inkml:trace>
  <inkml:trace contextRef="#ctx0" brushRef="#br0" timeOffset="-39549.92">17750 4270 114 0,'2'-5'55'15,"-2"-2"-36"-15,0 1 20 16,0-2-11-16,0 2-4 0,0-1 0 0,0 3-7 15,0-4 4-15,2 3-13 0,-2 1 1 16,0 0 8-16,0 2-2 0,0 0-1 16,0 1-4-16,0 1 3 0,0 0-2 15,0 0-4-15,0 0 0 0,0 0-3 16,0 0 0-16,0 0-2 0,0 0-1 0,0 0 1 15,0 0 1-15,0 0-3 0,0 0 5 16,0 0 6-16,0 6 1 0,0 6 2 16,0 3-4-16,0 4 3 0,0 1-2 15,-2 3 6-15,-2 2-8 16,0 0 5-16,-2 3-3 0,4 0-3 0,-2-1-4 15,2 2 1-15,0 4 1 0,-3-1-1 16,1-1 6-16,-2 0 3 0,2-3-11 16,4-1-1-16,-2-1-1 0,0 1-1 15,0-1 3-15,0-4-3 0,2-5 3 0,0-4-3 16,0-6 1-16,0 1-1 0,0-3-1 15,0-1 1-15,0-2 1 0,0 0-4 16,2-2-8-16,0 1-5 0,-2-1-6 16,4 0-11-16,0 0 0 15,2-10-9-15,3-3-32 0,-1-9-74 0,-2-7-102 16</inkml:trace>
  <inkml:trace contextRef="#ctx0" brushRef="#br0" timeOffset="-39211.89">18019 4170 249 0,'0'2'39'0,"0"5"-32"15,0 2 39-15,0 4 6 0,0 3-12 16,0 6-8-16,0 2-5 0,0 3-6 16,0 3-2-16,-2 0-5 0,-2 0-5 0,2 1 0 15,-2 0-3-15,2 2 1 0,2-2-2 16,-2 0-4-16,2-3 2 0,0 2 1 15,0-4-4-15,4-1-1 0,0-3 10 16,2-6-9-16,-2-1 1 0,0-7-1 16,-2 0-3-16,0-3-5 0,0-1-7 0,1-1-5 15,-3-2-5-15,0-1-8 16,0 0 0-16,0 0-3 0,0 0-9 15,0-6-41-15,-3-6-63 0</inkml:trace>
  <inkml:trace contextRef="#ctx0" brushRef="#br0" timeOffset="-38950.89">17775 4560 62 0,'6'0'271'16,"1"0"-231"-16,1 0-17 0,4 0 29 0,3 0-8 16,1 0-13-16,9 0-3 0,-2 3-5 15,0 2-5-15,1 2-9 0,-3 2-2 16,0-3-3-16,-3 4-3 0,-1-1 0 15,-3-2 0-15,-1 0-3 0,-3 1-9 16,0-2-14-16,1 0-15 0,-1 0-13 0,-2-3-56 16,1-3-89-16</inkml:trace>
  <inkml:trace contextRef="#ctx0" brushRef="#br0" timeOffset="-38658.86">18261 4587 2 0,'6'-1'309'0,"-4"-1"-252"0,-2 2-11 16,2 0 7-16,2 0-20 0,3 0-14 0,-1 0 7 15,4 6-4-15,-2 3-8 0,-1 1-5 16,1 3-1-16,-2 1-6 0,2 2 1 16,1-2 1-16,-1 2 4 0,-2-3-5 15,0-1 0-15,0-1-1 0,-1-1-6 16,3-2-1-16,-2-4-7 0,2-2-20 0,-1-2-6 15,-1 0-17-15,0-1-33 0,0-14-54 16</inkml:trace>
  <inkml:trace contextRef="#ctx0" brushRef="#br0" timeOffset="-38430.86">18536 4512 25 0,'0'14'-6'15,"0"1"206"-15,0 2-155 0,0 7 24 0,-10 3-6 16,-3 6-20-16,1 5 23 0,1 1-32 15,3 0-17-15,2-2 1 0,0-4 5 16,4-2-16-16,-2 0-2 0,1-2-1 16,-1-1-1-16,4-4 1 0,0-3-3 15,0-4-1-15,0-4-8 0,0-1-7 16,0-6-18-16,7-2-7 0,3-4-22 15,0 0-26-15,5-14-51 0,-5-5-96 16</inkml:trace>
  <inkml:trace contextRef="#ctx0" brushRef="#br0" timeOffset="-37958.82">18743 4607 7 0,'0'8'125'0,"0"0"-17"15,0 6-80-15,0 4 32 0,0 4-12 16,-7 4-11-16,1 4-12 0,0 3 14 16,4 1-2-16,-4 1-12 0,4 0-20 15,-2-1 7-15,1-3 2 0,3-3-6 16,-2-1 9-16,-2-4-14 0,0-1 5 0,0-4-4 15,-2-4 0-15,0-4-2 0,-1-3 3 16,1-4-4-16,2 0 4 0,-2-3-2 16,0 0 2-16,-1 0 1 0,1-9-4 15,-2-6 0-15,2-5 0 0,2-4-1 16,-3-3-2-16,5-5 1 0,2-3 0 0,0-7 1 15,0-10-2-15,4-9-1 16,9-8 0-16,3-1-3 0,3 6 0 16,8 11-1-16,-2 11 2 0,2 12 4 15,-3 9-5-15,1 8 2 0,-2 5 1 0,4 2 0 16,2 4 1-16,-2 2 0 0,-1 0-2 15,-7 12 2-15,-4 3-1 0,-5 4 0 16,-6 2 0-16,-4 0-1 0,0 0 5 16,-6-1-2-16,-5 3-2 0,-5-1 4 15,-3-2-2-15,-1 0 1 0,-1 0 1 0,4-3 0 16,1-2-1-16,1 0-1 0,3-3 2 15,4-3-1-15,-5-1-2 16,9-2-1-16,0 1 0 0,4-3-19 16,0 1-27-16,0-4-29 0,4-1-47 0,5-2-111 15</inkml:trace>
  <inkml:trace contextRef="#ctx0" brushRef="#br0" timeOffset="-37262.79">19113 4628 150 0,'0'0'76'16,"6"0"-42"-16,2-6 24 0,-2-3-13 0,3-2-4 16,5-2-6-16,-2-3-9 0,3-1-4 15,1-4 2-15,1 0-3 0,-1 1-5 16,-1 0 1-16,-5-1-5 0,-1 2 1 15,-7 2 3-15,0 4-9 0,-2 3 0 16,0 3 0-16,-9 4-2 0,-5 3-2 0,-1 0-3 16,-3 5-2-16,-1 9 0 0,3 5 1 15,1 5 0-15,-1 5 0 0,5 0 0 16,3 4 1-16,0 0 0 0,6-1-4 15,2 0-3-15,0-3-1 0,8-5 6 16,7-6 1-16,3-4 1 0,5-5 0 16,6-3 3-16,-2-6-1 0,2 0-2 15,-2-4-1-15,1-6 4 0,-1-1-2 16,-4-3-1-16,0 3 2 0,-5 0 2 15,-1 3-2-15,-9 4 1 0,-4 2-3 0,-2 2 1 16,0 0-3-16,-2 0 0 0,0 2 4 16,0 8-2-16,-10-1 1 0,2 1-2 15,0-1-1-15,-1-5 1 0,3 0-3 16,4-3-2-16,0-1 4 0,2 0 1 15,0 0 1-15,0-6-4 0,0-7 0 16,2-4 2-16,8 0 3 0,3-2-2 16,-1 0 0-16,-1 2 3 0,1 4-4 15,-2 2 5-15,-1 5 3 0,-1-1 0 16,0 2-2-16,2 0-5 0,1 2 0 0,-1 1 3 15,2 2-3-15,-3 0-2 0,-3 3 1 16,0 7-11-16,2 1-13 0,3 2-24 16,3-3-21-16,-3-1-78 0</inkml:trace>
  <inkml:trace contextRef="#ctx0" brushRef="#br0" timeOffset="-36410.73">19737 4789 2 0,'0'2'33'0,"0"1"104"0,0-3-104 15,0 0 21-15,0 0-1 0,0 0-17 0,0 0 3 16,0 0-12-16,0-7-7 0,8 0 4 15,2-2 2-15,1-3-3 0,-1-4-2 16,7-2-1-16,-1-4-1 0,3-4-4 16,4-3-1-16,-3-1-4 0,3-2-3 15,-4-3 1-15,-3-4-4 0,1-5-1 0,-5-2-1 16,3-1-1-16,-5-1-1 0,-2 2-1 15,0 6-1-15,1 7 3 16,-7 10-2-16,-2 7 1 0,0 9 0 16,0 4 3-16,0 3-3 0,-9 0-3 0,-1 10-3 15,-4 11 5-15,-1 8 1 0,-1 8-2 16,1 6 3-16,-3 9 0 0,1 5-6 15,3 3 3-15,1-1-3 0,9-6-4 16,4-9 7-16,0-7-1 0,6-7 2 16,9-7 1-16,-5-6 0 0,5-6-2 0,-1-6 4 15,3-5 0-15,-1 0 0 0,3-6-2 16,1-10 3-16,-1-5-1 0,6-5 0 15,-5-3-3-15,3-2 2 16,0-2 3-16,-2-1-5 0,-5-4 0 0,1-2 1 16,-1-4 2-16,3-4-4 0,-3 0 0 15,-1 0 2-15,1 4 0 0,-3 10-2 16,-3 7 2-16,2 12-1 0,-5 6 2 15,-3 4 1-15,-2 4-2 0,-2 1-2 16,6 0 1-16,-4 14 0 0,-2 7-1 0,0 7 4 16,0 9 0-16,-6 3-1 0,-6 10-4 15,-5 4 3-15,-4 3 2 0,1-2-2 16,1-5 0-16,7-7 0 0,3-3 2 15,3-9-2-15,2-6-1 0,4-6 2 16,0-8 0-16,0-6-2 0,2-3 1 16,4-2 2-16,7 0 1 0,3-9-2 15,3-9-5-15,2 0-5 0,3-3 3 16,-3 2-4-16,2 1-4 0,-3 2 4 15,-3 8 4-15,-5 2 5 0,-5 4-3 16,-5 2 3-16,-2 0-1 0,0 0 0 0,0 4 1 16,0 7 4-16,0 0 5 0,-5 3-3 15,1-3-3-15,4 1-3 0,0-1 4 16,0-2-6-16,9 1 7 0,-1-4 6 15,-2-2-19-15,-2-1 4 0,-2-3-16 16,4 0-10-16,3 0-25 0,1-7-58 16,-2-7-71-16</inkml:trace>
  <inkml:trace contextRef="#ctx0" brushRef="#br0" timeOffset="-35597.68">20539 4489 60 0,'0'0'-17'0,"2"0"248"15,-2 0-195-15,0 0-36 0,0 0 22 0,0 10 14 16,0 4-7-16,0 3-10 0,0 4-1 15,-4-2-7-15,0-1 10 0,2-1-18 16,2-4 6-16,0-3 8 0,0-5-3 16,0-1-10-16,2-1 2 0,4-2 32 15,0-1-36-15,2 0 4 0,5-10-1 16,-5-4-2-16,7-2-3 0,-5 3-2 0,0 0 2 15,-2-1 1-15,1 4-3 0,-1-1 2 16,-4 4 2-16,2 2-4 0,-2 1 3 16,1 4-1-16,-1 0-2 15,0 0 0-15,2 0 0 0,-2 3 0 0,0 5 0 16,-2 1 2-16,0 1-3 0,3 2-4 0,-1 0-1 15,0-1-1-15,4-3 9 16,-4-1-22-16,13-2-11 0,6-4 6 16,3 0 30-16,8-1-12 0,-6 0-117 15,-1 0 113-15,-4 0 1 0,0-7-26 0,0 0 37 16,-5-1 2-16,-1-1 2 0,-9 1 4 15,-2-3 11-15,-2 0 35 0,2 0-7 16,-3-2-12-16,-1 0-9 0,0-1-2 16,0 0-9-16,-2-1-2 0,0 1-1 15,0 1-7-15,-4 4 6 0,-5 4-1 0,-1 2-3 16,0 1 0-16,-1 2 0 0,-1 3-6 15,0 8 4-15,-3 2 3 16,1 6-1-16,-1 3-3 0,1 4 0 16,1 3 5-16,5-1-2 0,0 2-7 0,2-1 3 15,3 0-1-15,3-3 0 0,0-2-5 16,0-6-6-16,11-3 1 0,1-7-13 15,1-1-6-15,3-7 6 0,5 0-8 16,2 0-13-16,8-5-13 0,4-5 16 16,10-4 37-16,-1 1 0 0,-3-2-238 0,-8 1 240 15,-6 2-1-15,-6-2 2 16,-5-2 8-16,-4 4 17 0,-1-1 5 0,-7 0 20 15,-2 2 4-15,-2 0-10 16,0-1-13-16,0 0 17 0,0 1-15 16,-4 0-4-16,0 4-6 0,-5 0 0 0,3 2-5 15,-2 1 6-15,0 3-6 0,-3 1-4 16,-3 0 2-16,-3 5-4 0,-1 9 5 15,-7 6 3-15,2 3-5 0,0 3 4 16,5 0-4-16,3-2-5 0,7-2-7 16,6-1-3-16,2-4 3 0,0-1-3 15,0-4-1-15,8-2 1 0,7-4 0 0,1-6-4 16,5 0-7-16,0-3-1 0,1-11-5 15,-3-1-6-15,0 1-4 16,-3-1-2-16,-3-2-6 0,-3 4-10 0,-2 2-8 16,-4 1-6-16,-2 5 14 0,0 3-1 15,-2 2-8-15,0 0-13 0,0 1-22 16,0 6 34-16</inkml:trace>
  <inkml:trace contextRef="#ctx0" brushRef="#br0" timeOffset="-35545.68">21318 4751 117 0</inkml:trace>
  <inkml:trace contextRef="#ctx0" brushRef="#br0" timeOffset="-35110.67">21318 4751 68 0,'83'-58'22'0,"-69"38"10"15,-3 2-15-15,-1-1-5 0,-4 0 12 0,-4 1-1 16,-2 0 8-16,0 3-7 0,0 3 10 16,-10 2-3-16,2 3-2 0,-3 4 6 15,1 3-23-15,2 0-8 0,-3 4-1 16,1 9-5-16,2 5 4 0,-3 2-5 15,5 0 3-15,0 2 4 0,4-1 1 0,2 0-4 16,0-1 2-16,0-3 2 0,2-2 4 16,4-2-5-16,5-8 0 15,1-2 5-15,2-3 2 0,3-3 4 16,4-11-6-16,-3-5 1 0,3-4-5 0,0-4 3 15,-3-2-3-15,-1-3 3 0,1-2-3 16,-3-3-1-16,-3-1 6 0,-1-1-3 16,1-4 0-16,-2-1-6 0,-1-4-1 15,1 0 1-15,0 2 0 0,-1 4-3 16,-3 12 3-16,0 11 0 0,-4 10 3 0,-2 6 8 15,0 3 0-15,0 0-8 0,-6 7-8 16,-5 11 4-16,-1 2 0 0,-2 4 4 16,-1 4-2-16,3 2-1 15,-5 2-1-15,7 4 0 0,-5-1 1 0,7 0-1 16,0-1 1-16,2-4 0 0,2 2 2 15,-1-6 2-15,5 1 0 0,-2-5 4 16,2-2-1-16,0-2-2 0,0-5-6 16,7-1 4-16,-1 0-3 0,4-5-1 15,2 2 2-15,3-3 0 0,8-3-9 16,6-3-7-16,6 0 13 0,0 0-58 0,-6 0-11 15,-8-7-110-15,-11-2-100 0</inkml:trace>
  <inkml:trace contextRef="#ctx0" brushRef="#br0" timeOffset="-34719.63">21909 4457 268 0,'0'0'100'15,"0"0"-71"-15,0 0 3 0,0 0 1 16,0 5 16-16,0 4-9 0,0 5-7 15,0 0-4-15,0 4-7 0,-4 2-10 16,-2 4-4-16,2-2-2 0,0-1-2 16,-4-4-3-16,3-2 0 0,1 1 1 15,2-4-1-15,2-1-4 0,0-4-11 16,0-1-18-16,0-3-19 0,11-3-32 15,1 0-49-15,2-12-184 0</inkml:trace>
  <inkml:trace contextRef="#ctx0" brushRef="#br0" timeOffset="-34338.61">22217 4478 132 0,'0'1'246'0,"0"1"-227"0,0 4-13 16,0 0 18-16,-8 3 39 0,0 2-20 15,-7 2-17-15,5 2-4 0,-2 0 2 0,-1 0-4 16,5-1-10-16,4-3-2 0,2-1-2 16,2-5-6-16,0 1 1 0,0-3 9 15,2-1-7-15,8-2 0 0,9 0 0 16,4-6-5-16,1-6-4 0,3-2-9 15,-4 1-3-15,0 1 6 0,-3 3-1 16,-7 1 8-16,1 1-3 0,-3 2 2 0,-9 2 7 16,2-1-1-16,-4 2 0 15,0 2 7-15,0 0 3 0,0 0-2 16,-2 0-1-16,-7 8-3 0,-3 4 2 15,-5 3 2-15,1 0 2 0,1 1-8 0,3 0 1 16,4-2-2-16,0 0 0 0,-1 2 0 16,7-1 0-16,2 0-1 0,0-2-1 15,2 1-5-15,13-5-10 0,7 0-7 16,12-2 17-16,5-6-111 0,2-1 37 15,-2 0-117-15</inkml:trace>
  <inkml:trace contextRef="#ctx0" brushRef="#br0" timeOffset="-33897.59">22769 4510 132 0,'-10'-6'253'0,"-7"4"-226"0,-1 2 38 16,-5 0-36-16,-2 3 0 0,-2 10 10 16,5 3-3-16,1 1-12 0,2 2-9 15,5 5-12-15,4 0-1 0,3 3 0 16,3-1-1-16,4-1-3 0,0 2 2 0,4-4 1 15,11-3-5-15,10-4 4 0,2-7-28 16,4-4 17-16,12-5 2 0,5-1 1 16,3-11-6-16,-1-5-23 15,-11-2 28-15,-10-2-20 0,-6-1 22 0,-7-2 10 16,-3 4 0-16,-3 3-3 0,-2 2 2 15,-8 4 15-15,0 0 3 0,0 3-4 16,-2 3-1-16,-2 1-6 0,4 4 3 16,-2 0-12-16,2 0-5 0,-2 11-1 15,0 8 5-15,0 5 0 0,-2 8 2 0,-5 3-1 16,1 4-4-16,0 2-6 0,2 3 4 15,6-1 6-15,0 1 2 0,12 2 2 16,-2-4-3-16,-5-3 4 0,-1 0 2 16,-4-5 7-16,0-4-3 0,0-3 0 15,-4-5 0-15,-9-5-5 0,-5-1 5 16,-7-7 1-16,6-2 0 0,-8-3-8 15,2-2 0-15,-3-2 1 0,-1 0-5 16,4-4 0-16,2-5 1 0,0 1-7 16,7-3-6-16,-1-1-7 0,5-1-18 15,4-6-30-15,-1-8-82 0</inkml:trace>
  <inkml:trace contextRef="#ctx0" brushRef="#br0" timeOffset="-33501.56">22141 4146 447 0,'0'0'109'0,"0"1"-99"16,0-1 4-16,0 0 4 0,0 0-6 0,0 0-1 16,0 0-11-16,0 0-5 15,0 1-19-15,0-1-61 0,0-1-224 16</inkml:trace>
  <inkml:trace contextRef="#ctx0" brushRef="#br0" timeOffset="-32807.52">20082 4368 28 0,'2'0'172'0,"2"0"-24"15,0 0-102-15,5 0 0 0,1-3-8 16,4 0-9-16,5 0-4 0,0 0-9 15,6 0 1-15,1-2-10 0,3 3-2 16,2-1-1-16,0-2-4 0,0 3-1 16,0 1-13-16,2 0-24 0,-2-1-51 0,0-3-126 15</inkml:trace>
  <inkml:trace contextRef="#ctx0" brushRef="#br0" timeOffset="-29224.32">15933 4639 193 0,'0'0'33'0,"-2"0"-1"0,2 0 22 15,0-2-19-15,0 2-7 0,-2-1-1 16,0-1-2-16,0 2-3 0,0 0-4 0,2-1 0 16,-2 0-7-16,2 1 3 15,0 0 2-15,0-1-3 0,0-1-1 16,0 1 0-16,0 1-5 0,0 0 3 15,0-2-5-15,0 2-3 0,0 0-2 16,0 0 0-16,12 0 1 0,9-1 0 0,6 0 0 16,10 0 3-16,2 0-1 0,5-2-2 15,-1 1-2-15,7-2 4 0,2 3 0 16,-1-1 2-16,1 1 12 0,-3 0-9 15,-3-3-3-15,-7-1 0 0,-4-2 1 16,-4 2-1-16,-8 1 2 0,-6-1-4 0,-7 2 0 16,-4 1 0-16,-4 1-1 15,-2 1 5-15,0 0-1 0,0 0-2 16,0 0 0-16,-4 0-4 0,-2 0-2 15,-2 0 1-15,-1 5-1 0,5 3-8 0,2-1-10 16,0-1-10-16,0 1-12 0,2-2-12 16,0-2-40-16,0-3-70 0,0 0-110 15</inkml:trace>
  <inkml:trace contextRef="#ctx0" brushRef="#br0" timeOffset="-28788.29">16444 4443 8 0,'-10'4'-8'16,"-1"1"182"-16,3-1-116 0,2-1-26 15,0 1 30-15,6-2-20 0,0 3-17 0,0 2-3 16,0 0 5-16,16 1-10 0,3 1 4 15,10 0-1-15,4-1-1 0,6-1-5 16,0-3-6-16,3 1-4 0,1 0 2 16,3 0-1-16,-1-2 0 0,0 1 16 15,-3-2-11-15,-7 2-5 0,-8 2 1 0,-6 0 0 16,-11-1-3-16,-6 2-1 0,-4 0-2 15,0 5 2-15,-4 4 2 16,-15 2-3-16,-8 4 2 0,-4 2 0 16,-2 4-3-16,-2 1-6 0,4-2 2 0,2 0 3 15,4-1 1-15,7-3 0 0,1-1-6 16,7 0-10-16,2-4-6 0,1 0-7 15,7-2-35-15,0-9-50 0,0 0-140 16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22T10:04:19.70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3570 520 10 0,'0'0'12'16,"0"0"-5"-16,0 0-7 0,0 0 4 15,0-1-4-15,0 1 2 0,0-1 19 16,0 1 7-16,0 0 17 0,0-1-17 16,0 1-5-16,0 0 3 0,0 0-5 15,0 0-1-15,0 0-5 0,0 0 0 16,0 0-5-16,0 0-2 0,0 0-1 15,0 0-2-15,0 0-6 0,0 1 2 16,0 1 2-16,0-1 1 0,0 0 0 16,0 0 4-16,0-1 2 0,0 0 4 15,0 0-1-15,0 0 1 0,0 0 1 0,0 0 0 16,0 0-4-16,0 0 0 0,0 0 3 15,0 0-2-15,0 0-2 0,0 0-3 16,0 0 1-16,0 1-2 0,0 1-3 16,0 3 0-16,0-1 4 0,0 1-1 15,0 0 0-15,0 2 0 0,0 0 2 16,0 2 0-16,0 1-1 0,0 4-2 15,0 0 1-15,-2 1-1 0,2 1-3 16,-2 0-2-16,2 0 3 0,0 2 0 16,0-1-2-16,0 3 0 0,0 0 2 0,0-1-1 15,0 3-1-15,-2 2-3 0,-4 7 4 16,6 2 1-16,-5-1 5 0,3-1-2 15,2-2-3-15,0-2-1 0,0-2-2 16,0 1 0-16,0 0 2 0,0-1-1 16,0-1-1-16,2-3 0 0,-2-1-1 0,2-2 2 15,-2 0-2-15,0 3 1 16,0-2 2-16,0 2-1 0,0-1-2 15,0-1 1-15,0-1 1 0,0 0 0 16,0 1-1-16,-2-1 0 0,0 1 2 0,0-1-1 16,-2 0-2-16,2 2 0 0,0 1 1 15,0 1 2-15,-2 0-2 0,0-2 0 16,2 0 0-16,2-1 0 0,0 0 0 15,0-1-1-15,0-1 2 0,-2 0-1 16,2-3-2-16,-3 1-1 0,3-2 3 0,0 1-4 16,0 2-1-16,0 2-1 0,-2-2 7 15,2 1-1-15,-2-3 0 16,0-3-1-16,2 2 1 0,-2 3 0 15,2 2-2-15,0 0 1 0,-2 3 2 0,0-1 0 16,0-1-2-16,2 2 0 0,0 0 2 16,0 0-1-16,0 0-1 0,0-1 0 15,0 0 2-15,4-2-2 0,0 1 0 16,0-1 4-16,3 0-5 0,-7-1 0 15,2 0 1-15,-2-3 0 0,0 0 1 0,0-1 1 16,0 0-2-16,0-1 1 0,0 2 1 16,0-2-1-16,0-2 0 0,0 0-1 15,0-2 1-15,0 2 1 16,0-2-2-16,0 0 1 0,0 1 0 0,0 2 0 15,0 2 0-15,4 0-1 0,2 3 2 16,-6 6 0-16,0 3-2 0,0-1 7 16,0-3 1-16,0-5-3 0,0-3-6 15,0 2 2-15,0-1 2 0,0-1 0 16,0 0-4-16,0-3 2 0,-4 0 2 15,4-1-2-15,-2-1 0 0,2-1 0 0,-2 1 0 16,0-2 0-16,2-2 0 0,0 2 0 16,0-1 0-16,0 3 0 0,0 1 0 15,0-4 0-15,0 1 1 16,0-1-1-16,0 3-1 0,0-1 1 0,0 2 0 15,0 1 2-15,-2-1-3 0,2-3 1 16,-2 2 2-16,-1 0-2 0,1 0-1 16,0 3 1-16,-2-1 2 0,2-1-2 15,0-2-1-15,0 1 1 0,0 0 1 16,0-3-1-16,2 2-1 0,0-2 0 0,-2 0 3 15,0-2-4-15,2 1 3 0,0 1-2 16,-2 1 3-16,2 1-2 0,0 3-2 16,0 9 2-16,-4 15 2 0,-7 4 5 15,-1-3 15-15,3-7-16 0,7-16-4 16,2-3-3-16,0 0-1 0,0 1 4 15,0 2-1-15,0-2-1 0,0 1 0 16,0-3 0-16,0-1-1 0,0 2 2 16,0-4-2-16,0 4 1 0,0-1 1 15,0-1-1-15,0 2-1 0,0-2 1 0,5 5 0 16,-3 12 0-16,-2 7 1 0,-2 1 13 15,-5-4-3-15,5-14-10 0,2-6-2 16,0-1 1-16,0 3 0 0,0 0 1 16,0 1-1-16,0-3 0 0,0 1 1 15,0-1-1-15,0-3-2 0,-2-1 2 16,2-2 1-16,0-2-2 0,0 0 1 15,0 3 0-15,0-1 1 0,0 2-1 16,0 1 0-16,0-1 0 0,0 1 2 16,0 1-2-16,-2-2-1 0,2-1 2 0,-2 1 1 15,2-2-1-15,0 0-2 0,0 0 2 16,-4-1 1-16,4 2-1 0,0-1-2 15,-2 1 2-15,0-1 1 0,0 5-3 16,0-3 0-16,0 4 1 0,-3-2 1 16,5 4-2-16,-2 7 0 0,0 8 1 0,-4 4 1 15,-2-1 1-15,4-8-2 16,4-10-1-16,0-2 0 0,0-1 0 15,0 2 1-15,0-1 1 0,0-1 0 16,2 1-3-16,-2 0 1 0,2-3 1 0,-2 0 1 16,0-3-1-16,0 0-1 0,0-1 2 15,0-1 0-15,0 0-2 0,0 0 1 16,0 0 2-16,0 0 1 0,0 0-3 15,0 0-2-15,0 0 1 0,0-4-2 16,0-3-2-16,0 1-3 0,0 0 0 16,0 1-7-16,0 0-9 0,0 0-13 0,0-1-13 15,0 0-37-15,0-1-88 16</inkml:trace>
  <inkml:trace contextRef="#ctx0" brushRef="#br0" timeOffset="1340.07">3522 3605 33 0,'9'1'-4'15,"3"-1"10"-15,3 0 15 0,-5 0 59 16,4-5-61-16,-1-1-9 0,1 2 51 16,3 0-34-16,1-2-13 0,-1 2 10 15,4 1-4-15,-1 0-8 0,1 2 3 16,6 1-2-16,2 0 4 0,0 0 39 0,0 4-12 15,-3-2-36-15,3-1-5 0,-2 4 0 16,-2 0 2-16,0-3-4 0,0 1-1 16,-1-1 1-16,3 1 0 15,0-1 1-15,0 0-1 0,0 1 1 0,-2-1-2 16,2 5 0-16,-3 0 2 0,-1 1 1 15,0 1 0-15,2 2 0 0,0-1-3 16,-1 0 1-16,3-2-2 0,0-1 2 16,6-1-2-16,-4-1 1 0,6-1 0 15,2-1 1-15,-1 1-2 0,-3-2 1 16,0 2 1-16,-4 1-2 0,-2 1 2 0,1 2-3 15,-3 1 2-15,0-3 1 0,0 3-2 16,-6-2-1-16,-1 3 1 16,1 0 0-16,1 1-1 0,-1 1 0 0,4 0 4 15,-5-2-4-15,5 3 1 0,0-3-3 16,2 0 4-16,4-1 0 0,2 1 1 15,2-3-1-15,4 0 0 0,2-1 0 16,2-1-6-16,5 0 2 0,-3-1 1 16,1 0-1-16,3 0-3 0,1-2 6 15,-1 1-5-15,7 1-1 0,-6-2-1 0,1-1 2 16,-5 2 3-16,-1-2-1 0,1 2 3 15,-1 2 0-15,0-1 2 16,1 1-2-16,1 0 1 0,1-1-1 0,1 1 3 16,3-1-2-16,-1-1-2 0,7 1 3 15,-4 0 0-15,2-1 0 0,-3 2-3 16,1-1 2-16,0 2 1 0,-3-2-1 15,1 1-1-15,0-1 1 0,5-1 2 16,1 0-2-16,2-1-2 0,0-2 3 16,2 0 0-16,0 2-2 0,4-2 1 0,-2 0 0 15,0 0 1-15,2 1-1 0,-2 1 2 16,0-1-1-16,-2 2 1 0,-6-2-3 15,4-1 1-15,-7 4 1 0,3-4 0 16,4 1-2-16,-2-1 0 0,2 0 2 16,2 0 1-16,0 0-2 0,4 0-2 15,0 0 3-15,-4 0 1 0,4 0-2 16,-2 0-2-16,0 0 2 0,0 0 2 15,2-3-3-15,0-1 0 0,-4 0 3 16,2-2-1-16,0 2-2 0,-4 1 0 0,2 0 2 16,0 2 0-16,-2 0-1 0,-3-1-1 15,3-1 2-15,-6-2 0 0,2 3-1 16,-3-3-2-16,-1-1 2 0,2 1 1 15,-1-1-1-15,1 0-2 0,0 1 2 16,1 0 2-16,1 0-2 0,0-1-1 16,-2 2 1-16,1-2 2 0,-1 3-3 15,2 0 0-15,-3-3 2 0,-1 3 0 16,0 1 0-16,-1 0-1 0,-1 2 2 15,-1 0 1-15,1-1 0 0,1 0-3 0,3 0 5 16,2-1-3-16,4 0-3 0,0-2 1 16,4-1 1-16,-2 0 1 0,2-2-2 15,-4 2 0-15,-3-1 0 0,3 2 0 16,-2 0 0-16,-4 0 0 0,-5 2 0 15,-3 0 0-15,-5 1 0 0,-2-1 0 16,2 2 0-16,-1 0 1 0,-3-4-1 0,2 2 0 16,-2-2 1-16,-2 0-1 15,0 0 0-15,-6 1 0 0,2 1 2 16,-6 0 0-16,-5-1-2 0,-3 3 0 15,-7 0-1-15,-8 0 3 0,0 0-1 0,0 0 8 16,-4 4-5-16,-4 1-2 0,-3-2-1 16,3 2-1-16,2-4-1 0,2 2-1 15,2-2-8-15,2-1-13 0,0 0-26 16,0-1-85-16,0-10-94 0</inkml:trace>
  <inkml:trace contextRef="#ctx0" brushRef="#br0" timeOffset="2136.12">11138 3589 42 0,'0'3'7'15,"0"0"-2"-15,0-1-1 0,0-1 173 16,0 1-124-16,0-1-27 0,0-1 23 16,0 0-7-16,0 0-7 0,0 2-13 0,0 3-3 15,8-1-5-15,2 1 3 0,5 1-3 16,3-2 10-16,7 2-6 0,2-5-7 15,2 1-3-15,4 0 1 16,2-1-5-16,0 2 2 0,-4 3-4 0,-2-2-1 16,-2 2-1-16,-6 1 2 0,-5 1-2 15,1 1 0-15,-9-2 1 0,-4 5 1 16,-4 3-1-16,0 2 1 0,-2 5 2 15,-12 2 0-15,-7 1 1 0,-4 5-1 16,-2 0 8-16,-2 3-1 0,-2 3-2 0,0 0-1 16,0 2-5-16,0-3 1 0,5-1-4 15,9-4-1-15,7-5 0 0,8-7-6 16,2-4-25-16,12-5-25 0,7-7-11 15,7-2-42-15,3-6-205 0</inkml:trace>
  <inkml:trace contextRef="#ctx0" brushRef="#br0" timeOffset="2745.15">11390 4392 75 0,'-2'5'-4'0,"2"-4"239"0,0 1-180 16,0 0-34-16,0-1 20 0,0-1-7 0,0 2-11 15,8-1 10-15,4-1-3 16,7 0-8-16,6 0-5 0,6 0 0 16,10-2 11-16,3-6-14 0,1-2-8 15,3 1-3-15,-5 2 1 0,0-2-2 0,-1 3-2 16,-5-1 2-16,-4 0 0 0,-6 2-2 15,0 3 0-15,-9 0-2 0,-3-1 4 16,-9 2-6-16,-4 0 0 0,0 1 0 16,0 0-9-16,-2 0-1 0,0 0-4 15,0 0-8-15,0 0-6 0,0 0-12 0,0 0-23 16,0 0-47-16,-2 0-107 0</inkml:trace>
  <inkml:trace contextRef="#ctx0" brushRef="#br0" timeOffset="2972.17">11834 4410 258 0,'0'13'178'0,"0"5"-136"0,0 7-3 16,-4 3 24-16,-8 1-27 0,-1 1-4 15,1 1-10-15,2-3-13 16,1-1-4-16,-1-5-4 0,2 0 1 0,4-3-3 16,-1-3 0-16,5 0-8 0,0-3-7 15,9 12-27-15,-5 0-9 0,4-4 52 16,0-8-175-16</inkml:trace>
  <inkml:trace contextRef="#ctx0" brushRef="#br0" timeOffset="4452.25">1794 711 41 0,'0'3'22'16,"2"1"-10"-16,0 0-1 0,0 0-6 15,1-4 118-15,-3 2-103 0,0 0 11 16,0-1 22-16,0 1-16 0,0-1-8 15,0 0 0-15,0 0 1 0,0-1-1 16,0 0-2-16,0 0-7 0,0 1 4 16,0 0-6-16,0 0-4 0,0-1 0 15,0 0 0-15,0 0-2 0,0 0-6 16,0 0 2-16,0 0-1 0,0 3 0 15,0 1-3-15,0 0-4 0,0 5 6 0,0 1-3 16,0 4 1-16,0 5-3 0,0 6 4 16,2 5-2-16,2 8-1 0,2-1-1 15,-2 1 0-15,6-5 1 0,3-4-2 16,1-3 1-16,5-7-1 0,2-6 0 15,-3-3 0-15,5-6 1 0,0-4 0 16,-1-1 1-16,1-13-1 0,-2-7 2 16,-5-2-2-16,3-5 4 0,-3-4-2 15,-1-2 2-15,-1-1-1 0,-1-1 3 16,-3 2-4-16,-4 0 1 0,-4 1-2 0,-2-1 2 15,0 1-3-15,0 0-1 0,-6 4 0 16,-2 3 3-16,4 6-6 0,0 6 3 16,2 9-6-16,2 3-7 0,0 2-17 15,0 0-22-15,6 10-9 0,2 4-38 16,2 3-90-16</inkml:trace>
  <inkml:trace contextRef="#ctx0" brushRef="#br0" timeOffset="5364.3">3345 616 139 0,'2'0'55'0,"-2"0"-5"16,4 0 15-16,0-7-28 0,2-1-9 0,2-1 4 16,7-4-7-16,1 0-1 0,3-4-6 15,0-4 2-15,3-2 4 0,1-3-6 16,4 2-2-16,0 4 0 15,-6 0-4-15,-1 4-1 0,-1 3 1 0,-7 3-4 16,-1 2-2-16,-5 4-2 0,0 4-2 16,-4 0-1-16,2 0 1 0,2 10 5 15,-4 8 2-15,3 4 1 0,-3 2-4 16,4 4-1-16,-4 1 2 0,6 1-2 15,0 0-5-15,1 1 0 0,3-3-1 0,0-2 0 16,-1-3-7-16,5-3-24 0,3-1-23 16,-3 0-27-16,5-5-86 0</inkml:trace>
  <inkml:trace contextRef="#ctx0" brushRef="#br0" timeOffset="7024.4">3481 3507 77 0,'0'1'27'0,"0"-1"4"16,0 0 12-16,0 0 6 0,0 0-22 0,0 0-11 15,0 0 9-15,0 0 0 0,0 0-2 16,0 0-3-16,0 0 4 0,0 0-3 16,0 0-2-16,0 0 2 0,0 0 1 15,0 0 1-15,0 0-6 0,0 0-2 16,0 0-5-16,0-2-3 0,2-2-5 15,4 0-2-15,-4 1 2 0,5 0 0 16,-3 2-2-16,0-2 0 0,0 1 1 16,2 1 0-16,0 0-1 0,3 0 0 15,1 1 1-15,2-1-1 0,3 1 0 0,1-1 0 16,3-2 0-16,2 1 0 0,-1 0 0 15,3 0 0-15,2 2 0 0,2 0 8 16,0-2-2-16,2-1-5 0,0-1 4 16,-1-1-6-16,3 2 2 0,-2-3 0 15,2 2 4-15,-6 0-5 0,0 1 1 0,-2 1-1 16,-5 0 1-16,-1 2-1 15,-1 0 0-15,-1 0-1 0,-1 0 2 16,1 0-1-16,1 0 0 0,-1 0-1 16,1 0 3-16,1 0-3 0,-1 0 1 0,-1 0 0 15,4 0 1-15,-3 0 0 0,1 1-4 16,-1-1 2-16,3 3-2 0,-3-2 1 15,-1 1-6-15,-1 1 0 0,-3 0-1 16,1 0-2-16,-2 1-2 0,1-1 8 16,1-1 6-16,-2 1-1 0,-1-3-2 0,-1 0-1 15,0 0 2-15,0 0 0 0,-1 0 0 16,-5 0 1-16,0 0 1 15,0 0-1-15,0 0-1 0,0 0 1 16,-2 0 1-16,0 0-2 0,0 0-1 16,0 0-3-16,0 0-4 0,0 0-13 0,0 0-10 15,0 0-15-15,-4 1-45 0,-2 0-129 16</inkml:trace>
  <inkml:trace contextRef="#ctx0" brushRef="#br0" timeOffset="8285.44">4407 3550 49 0,'0'-3'123'0,"0"0"-91"0,0 1 47 16,0 0-16-16,0 0-23 0,0-1-6 15,0 0-1-15,0-1-5 0,0-1-14 0,0 0-2 16,0-1-4-16,0 0-4 0,0 1-3 16,0-2 2-16,0-1 0 0,0-1 0 15,0-1-2-15,0-1-1 0,0-2 2 16,0-2-1-16,2-2-2 0,2 0 2 15,0-1 1-15,1-1 2 0,-3 0 1 16,0 0-3-16,0 1 4 0,-2-1 0 16,2 3-5-16,-2 0 2 0,0 1 0 15,0 1-1-15,0-1 1 0,0-1 2 16,0 2-3-16,0 0 1 0,2-1 0 0,0 0-1 15,2-3-1-15,2-1 0 0,-2 2 1 16,-1-1-2-16,-1-1 3 0,0-2-3 16,-2 0 0-16,4 0 0 0,-4 2 2 15,0-1-1-15,0 2-1 0,0-3 1 16,0 3 0-16,0 0 0 0,0-2-1 15,0-1-1-15,0 1 3 0,0-1 4 16,0 2-5-16,0-3 1 0,0 1 0 16,2-2-2-16,-2 1-1 0,0 1 2 15,0 1 2-15,0 2-1 0,0-2-1 16,0 3 0-16,-2-2 1 0,-4 4 0 0,4-1-2 15,-5 2 1-15,5 2 4 0,-4-3-4 16,0 1 1-16,0-3-1 0,-1 2 0 16,1 2 1-16,0 0-2 0,2-1 1 15,2-1-1-15,0 1-1 0,0 0 1 16,0 1 1-16,2 3-1 0,0 0-1 15,0 3 2-15,0 0-1 0,0 0 0 16,0-3 0-16,0 1-1 0,0 0-1 16,4 1 3-16,0 0-1 0,0 1-1 15,-2 0 1-15,0 0 1 0,-2-2 0 0,2 0-1 16,0-2 0-16,0 2 0 0,-2 0 1 15,0 3-1-15,0-2 1 0,0 0-1 16,2 1-1-16,-2 1 0 0,0 0 2 16,3-1-2-16,-1 0 1 0,0-1 1 15,0-2-1-15,-2-1 0 0,2-1-1 0,0 2 1 16,0 1 1-16,0 1-2 15,-2 1 1-15,0-1 1 0,0 2-8 16,0-2 12-16,0 2-4 0,2 0 0 16,0-1-2-16,0-2 2 0,2-1-2 0,-4-1 0 15,2 1 0-15,3 0 3 0,-3 1-1 16,-2-5-1-16,4-2 0 0,-2-2 0 15,-2 1 0-15,0 1 0 0,0 4 0 16,0 0 0-16,0 0 1 0,0 0-2 16,0 2 1-16,0-1 1 0,0 4-1 0,0 2-1 15,0 0 1-15,0 0 1 0,0 0-1 16,0 0-1-16,0 1 1 16,0 1 1-16,0-2 0 0,0 1-2 15,0 1 1-15,0-3 1 0,0 1-1 0,0-1-1 16,-2 0 1-16,2-1 1 0,-2 1-1 15,2-2-2-15,0 0 2 0,0 0 1 16,0-3-1-16,0 0-2 0,0-2 3 16,0-2-2-16,0 3 1 0,0 0-1 15,0 3 1-15,0-1 1 0,0-1 0 0,0 3-2 16,0 2 2-16,0 0-1 0,0 3 1 15,0 2-1-15,0 0 0 0,0-1 1 16,0 2-1-16,-2-2-1 16,2 1 1-16,0 1 2 0,0-1-3 0,-2 0-1 15,2 0 1-15,0 1 0 0,0 0-7 16,0 0-5-16,-3 0-2 0,3 2-4 15,-4 3 0-15,4 0-8 0,-2 2-18 16,0-1-13-16,2-1-24 0,-4-1-60 16</inkml:trace>
  <inkml:trace contextRef="#ctx0" brushRef="#br0" timeOffset="9301.53">4434 1648 52 0,'2'0'36'0,"4"0"-4"16,-4 0 36-16,5 0-27 0,-1-2-5 15,-2-1 1-15,2-2-4 0,-2 3-5 16,2 0-3-16,1 1-3 0,-1-1-5 15,2 0-4-15,-2 2 0 0,3 0 0 16,-1 0-8-16,0 0 4 0,0 0-4 16,3 0 1-16,-1 2-4 0,2 2 1 15,-1 0 1-15,1 1-4 0,-2-1 1 16,1 0 0-16,-1 1 0 0,5-2 0 15,-3 0-1-15,0 1 1 0,3 0 0 0,-3-2-1 16,1 2 0-16,1-2 1 0,-1 0-2 16,1 0 1-16,5-1 1 0,-3-1 1 15,3 0 2-15,-3 0-3 0,-1 0 5 16,-5 0-4-16,-4 0-1 0,3 0-1 15,1 0 3-15,0 0-1 0,1 0-1 0,-1 0 0 16,-4 0 1-16,4 0-1 16,-3 0-1-16,1 0 0 0,0 1 0 15,5-1-1-15,1 0 2 0,3 0-1 16,-1 0 1-16,1 0-1 0,-1 0 1 0,-5 0-2 15,3 0 1-15,-4 0 1 0,3 0-1 16,1 0 0-16,-5 0 1 0,3 0 0 16,0 0 0-16,-1 0-2 0,1-3 2 15,3 2-1-15,-3-2 1 0,0 0-2 16,-3 2 1-16,-1 1 1 0,0 0-1 15,-2 0-1-15,1 0 1 0,1 0 0 0,0 0 1 16,4 0-2-16,-3 0 0 16,-1 1 2-16,-2 3-1 0,7-3 0 15,3 1 0-15,3-1 0 0,4-1 1 16,1 0-2-16,-1 0 1 0,2 0 1 0,0 0-1 15,-3 0 0-15,-3 0 0 0,-5-1 0 16,-5 1 0-16,-3 0-1 0,-2 0 1 16,0 0 0-16,-2 0 0 0,2 0 0 15,-2 0 0-15,1 0 1 0,3 0-1 16,-2 0 0-16,0 0 0 0,4 0 0 15,-4 0 1-15,3 0-1 0,-1 0 0 0,-4 0 2 16,-2 0-1-16,2 0 0 16,-2 0 0-16,2 0-2 0,0 0 3 15,0 0-2-15,-2 0 1 0,4 0 1 0,0 0-1 16,1 0 0-16,-1 0-1 0,0 0 0 15,2 0 0-15,0 0 0 0,-4 0-1 16,5 0 2-16,-5 0-2 0,4 0 0 16,-4 0 0-16,0 0 2 0,0 0-1 15,-2 0 0-15,0 0 0 0,0 0 1 0,0 0 1 16,0 1 1-16,-2 3-5 0,-6 1-6 15,-3 1-6-15,3 0-10 0,-4-1-11 16,5 1-19-16,-1 0-30 16,2 1-55-16</inkml:trace>
  <inkml:trace contextRef="#ctx0" brushRef="#br0" timeOffset="11041.63">5565 1794 196 0,'0'0'21'16,"0"3"23"-16,0 1 16 0,0 1-21 0,0 5-7 16,0 1-3-16,0 3-5 0,0 5-3 15,0 3-14-15,0 3 0 0,0 3 15 16,0 0-7-16,0 1-7 0,-2 3 0 15,0-1 3-15,-3 2-2 0,3-1 6 16,-2-3-12-16,0 0 0 0,0 0 0 0,-2-4 1 16,6 2-4-16,-2-2 1 0,2 0 1 15,0 2-1-15,0-3-1 0,0 0 0 16,0 2 3-16,0-2-3 0,0 0 0 15,0 2 1-15,0-5 0 0,0 1 3 16,0-1-4-16,0-2 3 0,-2-1-3 16,2 0 1-16,0-1-1 0,0 2 0 15,0-1 2-15,0 3-1 0,0-1-1 16,0-2 6-16,0 0 0 0,4-2-3 15,-4-1-3-15,0 1 1 0,0 0 1 16,0-1-2-16,0 1 0 0,0 2 2 0,2 3 0 16,0 2-3-16,2-2 0 0,0 0 2 15,-2-1 0-15,-2-1-1 0,0-1 0 16,0-2-2-16,0-2 3 0,0-1-1 15,-2-4 0-15,-2 0 1 0,0 1 1 16,0 0-3-16,4 1 1 0,-6 2 0 16,3-1 1-16,-1 1-2 0,0 0 0 15,2 0 2-15,2 4 0 0,0 2-2 16,0 0-2-16,2 0 5 0,4-6-1 15,-4-1-1-15,-2-1 0 0,0 0 1 0,0 0-1 16,0 1 0-16,0-1 0 0,0-1 2 16,-8 3-2-16,0-3 1 0,4-1-1 15,0 0 1-15,2-3-1 0,2 0-1 16,0 1 0-16,0 0 1 0,0-4 0 15,0 1 0-15,0 0 0 0,-2-1 0 0,2 5 0 16,-5 1 0-16,3 2 0 16,0 0 1-16,-4 0-1 0,4 2-1 15,-2-1 1-15,2-2 1 0,2 0-1 16,0-2-1-16,0 0 1 0,0-3 0 0,0-1 0 15,0 0-3-15,0-2 1 0,0 1 2 16,0-1 1-16,0 2-2 0,0-1-2 16,0 0 3-16,0 0-1 0,0 2-3 15,0 1 2-15,0 0 2 0,-2 1-1 16,0 1 0-16,-2-2 0 0,4 2 1 0,0-2 0 15,0 1-2-15,-5 0 2 0,5-2 0 16,0 0 0-16,0-2-3 16,0-1 2-16,0 2 1 0,0-1 0 15,0-1-1-15,0 2-2 0,0 0 3 0,0-1 0 16,0 2-1-16,0 1 0 0,-4 1 2 15,4 1-1-15,0 1-2 0,0-1 4 16,0 0-3-16,0-1-1 0,0-3-1 16,0-1 1-16,0 1 2 0,0-2-1 15,0 4-2-15,0 1 2 0,2-2 2 16,5 0 10-16,-7-5-18 0,4 0 7 0,-4 0 0 15,2 0 0-15,0 0 0 0,-2 0 0 16,0 0 0-16,0 0 2 16,0 0-5-16,0 1 3 0,0-1 1 15,0 0 3-15,2 0-6 0,0 0 0 0,2-1 4 16,-2-6-2-16,4 0-2 0,1 2 1 15,-3-1 2-15,4 0-1 0,0-1-2 16,3 0 1-16,-1 2 1 0,2-2 0 16,-1 3-2-16,1-1 2 0,0 2 0 15,-1 0 0-15,1-1-1 0,1-1 0 0,1 2 2 16,3-1-1-16,3 1-1 0,-3 0 5 15,1 1-3-15,-5-2-2 16,-3 3 0-16,-2 1 1 0,1-2 0 16,-1 2 0-16,4-1-1 0,1 0 1 0,-1 0 0 15,3-2 2-15,-3 0-4 0,-4 1 2 16,1 1 0-16,-5 1 0 0,0 0-1 15,4-1 1-15,-2 0 0 0,3 1 1 16,-3 0-2-16,2 0 0 0,0 0 4 16,-2 0-1-16,1 0-4 0,1 0 2 0,0 0 1 15,3 0-1-15,3 0-1 0,1 0 1 16,1 0 3-16,1 0-4 0,-5 0 0 15,2 0 1-15,1 0 1 0,-1 1-1 16,1 0-1-16,-1 0 2 0,1 1 1 16,-3 0-3-16,3-1-1 0,-5 2 4 15,2 0-1-15,-3 0-1 0,1 1-1 16,-2-2 1-16,-4 0 1 0,5-1-1 15,-7 0-1-15,0 0 1 0,2-1 1 16,-2 0-1-16,2 0 0 0,0 0-1 0,0 1 2 16,1 1-1-16,3-2 0 0,-4 0 0 15,2 0 0-15,9 1 0 0,3 1 0 16,3-1 6-16,2-1-2 0,1 0-5 15,-7 0 1-15,6 0 0 0,-5 0 1 16,1 0 0-16,2 0 1 0,-5 0-3 16,1 1 1-16,-3 2 1 0,-4-1-2 15,3 3 1-15,-1-1 2 0,-6 1-2 16,3-2-1-16,-1 0 1 0,-2 0 1 15,0 0-1-15,-3-1-1 0,-1 0 1 0,0 0 1 16,0-1-2-16,-2 0 0 0,4-1 1 16,0 0 1-16,-2 0-1 0,4 0-1 15,-4 0 1-15,5 0 1 0,-3 0-2 16,-2 0 0-16,0 0 1 0,0-1 2 15,-2 1-2-15,0-1-1 0,0-1 1 16,4 0 0-16,2 2-1 0,0-2-1 16,1-1 2-16,-1 3 1 0,2 0-2 15,7 0-1-15,3 0 1 0,7-2 5 16,0 0-5-16,-3 2-1 0,-3 0 3 15,-4 0 0-15,-1-1-2 0,3-1 0 0,-3 2 3 16,-8 0-1-16,-2 0-3 0,-2 0 1 16,-2 0 3-16,0 0 0 0,0 0 0 15,-2 0-1-15,-2 0 0 0,0 0 0 16,0 0-1-16,0 0 0 0,0 0 1 15,0 0 0-15,-1 0-1 0,1 0-2 0,4 0 2 16,0 0-3-16,-2 0-12 16,2 0-11-16,0 0-15 0,0-2-28 15,0-8-60-15,0-1-154 0</inkml:trace>
  <inkml:trace contextRef="#ctx0" brushRef="#br0" timeOffset="11898.68">6741 3590 198 0,'2'-12'57'0,"4"1"-45"0,-4-3 39 15,2-2-28-15,-2-2-10 0,0-3 5 0,3-1 4 16,-3-2-7-16,-2-3-5 0,0-2 5 15,0-3-8-15,0-1-2 0,0-3-1 16,0 3 1-16,0 1 3 0,0 2 0 16,-2 6 4-16,2-1-2 0,-2 2 0 15,2 6-6-15,0 0 4 0,-3 4-4 16,3 2 10-16,-2 0-3 0,2 1-4 15,-4-1 4-15,2-3-1 0,0-1-1 16,0-1-2-16,2-2 0 0,0-2-3 16,-2-1 0-16,2-2-3 0,0-1 1 0,0-3 0 15,0 1-1-15,0-1-2 0,4 0 1 16,2-1 2-16,-4 1-3 0,3 1 1 15,-1 3-1-15,-4 3 3 0,0 0-3 16,0 1 2-16,0 0-2 0,0 1 2 16,0 1 0-16,0 0-2 0,2-1 1 0,-2 1 0 15,0-1 1-15,2-1-2 0,-2 1 1 16,0 0 1-16,0-3-1 15,2 1 0-15,-2-3-1 0,2 2 2 16,0-1 0-16,-2 2-4 0,0 0 3 0,4 2 0 16,0 1 0-16,-2 3 0 0,0 2 1 15,3 3-1-15,-5 1 0 0,0-1 1 16,0 0-1-16,0 2 2 0,0-3-3 15,0 0 0-15,0 1 1 0,2 1 0 16,-2-1 0-16,2 2-1 0,-2-3 1 16,0 1 0-16,0-1 0 0,0 0-1 0,0-2 2 15,0 1-2-15,0 0 2 16,0-1-2-16,-4 1 2 0,-1-1-9 15,1-1 13-15,0 0-3 0,2 0-2 16,0-1 0-16,0 0 1 0,2 1-2 0,0 0 0 16,-2 3 3-16,2 1-2 0,-2 1-1 15,-2 3 1-15,4 1 1 0,0 2-1 16,0 1-2-16,0-2 1 0,0-1 1 15,0 0-2-15,0 1 1 0,0-1 1 16,2-1 1-16,0 2-1 0,0-3-1 0,-2-2 2 16,4 1 0-16,-4-2-1 0,0 1-1 15,2 2 2-15,-2 1 1 16,0-1-3-16,2 1 1 0,-2 0 1 15,0 1 1-15,0-2-2 0,0 0-1 0,0-1 1 16,0-1 0-16,0 0 0 0,0 1 0 16,0 1 0-16,0 0 1 0,0 0-2 15,0 1 0-15,0 1 1 0,0 0 0 16,2 2 0-16,-2 0-2 0,2 1 1 15,-2 1 1-15,0 0-2 0,0 0 0 0,0 0-1 16,0 0 0-16,0 1-15 0,0 7 2 16,0 2-17-16,0 0-22 0,4 1-31 15,-4-5-114-15</inkml:trace>
  <inkml:trace contextRef="#ctx0" brushRef="#br0" timeOffset="13081.74">6768 1782 83 0,'0'0'110'0,"0"0"-80"0,0 0 30 0,0 0-10 15,0 0-22-15,0 0-1 16,0 0 3-16,4 0-8 0,0 0 6 15,6 0-5-15,3 0-8 0,1 0-4 16,5 0-2-16,2-5 2 0,-1-2 0 0,5 1-3 16,-2-1-1-16,4 1-3 0,-3-1-1 15,1 2-1-15,2 0-3 0,0 0 3 16,-2-1-2-16,0 2 0 0,-3 0 1 15,1 0 0-15,2 2-2 0,-4-2 2 16,1 1 0-16,-1-2-1 0,2 1 0 0,1 1-1 16,3-1 3-16,-2-1-2 0,2 1 0 15,-2 1 0-15,0 1 0 16,-7 2 0-16,1 0 0 0,-5 0 0 15,1 0 0-15,-3 0 1 0,-4 0-2 0,1 0 1 16,-1 0 0-16,2 0 0 0,-1 0 1 16,-3 0-2-16,-2 0 2 0,4 0 0 15,0-2-2-15,3 1 0 0,-1-1 2 16,0 2 0-16,-1 0-3 0,-1 0 2 15,-2 0 1-15,2 0-1 0,3 0-1 0,-1 0 1 16,0 0 1-16,-1 0 0 0,-1 0-2 16,-2 0 1-16,0 0 1 0,5 0-1 15,-1 0-1-15,2 0 1 16,3 0 1-16,-3 0-1 0,1 0-1 15,-3 0 1-15,0 0 2 0,-3 0-4 0,-1 0 2 16,0 0 0-16,2 0 2 0,1 0-3 16,-1 0 1-16,0 0 0 0,0 0 1 15,1 0-1-15,-1-4 0 0,-2 2-1 16,0 0 3-16,3 0-3 0,-3 2 1 15,0-1-1-15,-2 1 3 0,0-1-3 0,-4 0 0 16,0 1 1-16,2-1 1 0,-2 1-1 16,0 0-1-16,0 0 1 0,0 0 0 15,0 0-2-15,0 0 0 16,2 0 2-16,3 0 0 0,-3 0-3 0,-2 0-4 15,4 0 1-15,-2 0-5 0,-2 0-1 16,0 0-1-16,0 0 0 0,0 0 3 16,0 2-7-16,-2 0 3 0,-4 3 0 15,-1 0-5-15,-1-1-15 0,6-1-13 16,0 0-27-16,-2-2-70 0</inkml:trace>
  <inkml:trace contextRef="#ctx0" brushRef="#br0" timeOffset="14038.8">7865 1720 291 0,'-6'2'15'0,"6"5"4"0,-2-2 24 15,2 4-23-15,-2 1 13 0,2-1-1 16,-2 1-15-16,2 4 5 0,0 0-9 16,0 4-3-16,0 3-7 0,0 2 1 15,0 4 0-15,0 1-1 0,-2 1-1 16,-2 4-1-16,-2 0 0 0,-1 2 0 15,3-2-1-15,-2-1 6 0,4-1-8 16,-2-2 0-16,0 1 1 0,0-2 1 16,2 1 1-16,-1-1-1 0,3-2 1 0,0-1-2 15,0-1 2-15,0-1 0 0,3-2-2 16,3-1 0-16,-2-1 2 0,2 0 1 15,2-3-3-15,-8 2 1 0,2 1 1 16,-2-1-1-16,0 2 1 0,0-1-2 16,-2 0 2-16,-4 0 0 0,2 0-2 15,-4-1 1-15,2-1 1 0,1 3 0 16,1-3-3-16,0 2 2 0,0 5 0 15,4 0 0-15,0 3-1 0,0-3 2 16,0-5 0-16,0-3-1 0,0 0-1 16,0 0 0-16,0-2 2 0,0 2 0 0,0 2-2 15,0 5 0-15,0 2 2 0,0-1 5 16,0-4-7-16,0-6 0 0,0-1 2 15,0-1 0-15,-4 3-2 0,4-2 1 16,0 1 1-16,0 1-2 0,0 1 0 16,0 9 1-16,0 2 1 0,0 1 29 0,0-3-28 15,0-8 0-15,0-2 0 16,0-1-1-16,0 1-1 0,0 1 0 15,0 2 2-15,0 7-2 0,0 4-2 16,0 0 3-16,0-4 3 0,0-7-4 0,0-10-2 16,0 2 3-16,4-2 0 0,-4 0 1 15,0 0-3-15,0-1 1 0,0 1 2 16,0 0-2-16,0 0 0 0,0 1 2 15,0-2 0-15,0 1-2 0,0-3-2 16,0 1 0-16,0 0 6 0,0-3-4 0,0 2-2 16,0-1 2-16,0 2 2 0,0-2-2 15,4 6 0-15,0 1-2 16,-2 0 7-16,0 0 21 0,-2-6-26 15,2-1 1-15,-2-1 2 0,3 0-2 0,-3-1-1 16,0-1 1-16,0-1 0 0,0 1-1 16,0-1-1-16,0 2 1 0,0 0 1 15,2 0 0-15,-2-1-1 0,2 0-1 16,-2 0 2-16,0-1 1 0,0 3-2 15,0-2 1-15,0 2-1 0,0-2 0 0,0-1 0 16,0 0 0-16,0 0 2 0,0 0 0 16,2 0-1-16,-2 0 1 0,0 0 1 15,0 1 0-15,0-1-1 16,0 0-2-16,0 1 3 0,-2-1-3 0,0 3-2 15,2-2 2-15,0 0 1 0,-2 3-3 16,2-2 1-16,0 1 1 0,-5-1 1 16,3 0-2-16,2 2 0 0,-2-1 2 15,2 0 0-15,0-2-2 0,-2-1 0 16,2 0-5-16,0 0-8 0,0 0-9 0,0-2-18 15,2-8-38-15,4 0-72 0</inkml:trace>
  <inkml:trace contextRef="#ctx0" brushRef="#br0" timeOffset="14661.83">7803 3633 137 0,'0'-3'108'0,"5"0"-102"16,-3 1 27-16,0 2-7 0,2 0-15 16,-4 0 23-16,4 0-9 0,-4 0-9 15,2 2 1-15,0 7-1 0,-2 3-8 16,0 0 1-16,0 1 2 0,0-2-1 15,0 1 4-15,0-2-7 0,0-1 0 16,0-3 3-16,0 1-2 0,0-1-1 16,0-1 1-16,0-1-3 0,0-1 1 0,0-1-3 15,0 0 0-15,0-2-3 0,0 0 3 16,0 0-1-16,0 0-1 0,0 0 0 15,0 0 0-15,0 0-1 0,0 0 0 16,0 0 2-16,-2 4-2 0,0-1-4 16,2 4 4-16,-2-1 0 0,2 0 0 0,0-2 0 15,0 0-3-15,0-1 1 16,0-1-2-16,0-1 1 0,0-1 2 15,0 0 2-15,0 0 1 0,0 0-1 16,0 0 1-16,0 0-1 0,0 0 0 16,0 0-3-16,0 0 3 0,0 0-3 0,-2 0-8 15,2 1-9-15,0 0-3 0,0-1 3 16,0 0-8-16,0 0-10 0,0 0-14 15,2 0-39-15,-2-4-73 0</inkml:trace>
  <inkml:trace contextRef="#ctx0" brushRef="#br0" timeOffset="15481.88">7839 3743 112 0,'2'-2'101'0,"0"1"-103"16,2-3 32-16,0 3-12 0,4-3-10 15,0 1 18-15,1 0-2 0,1 0-6 16,0 1-2-16,1-1-4 0,-1-1-9 0,0 1 13 16,3 0-4-16,-1 0 15 0,-1-2-11 15,3 1 0-15,-2-2-2 16,1 2 4-16,1 0-8 0,1-2-3 15,-5 3-3-15,3-1 3 0,-1 0-2 0,-2 1-3 16,3 1 4-16,-5 0 0 0,0-1 3 16,3 2-2-16,-5-1-5 0,2 1 5 15,-4 0-1-15,2 1 0 0,3 0-5 16,3 0 8-16,7 0-4 0,7 3 43 15,1-2-41-15,2-1-5 0,-6 0 3 0,2 0-3 16,-2 0-2-16,1 1-1 0,1 2 2 16,-6-2 2-16,1 0-4 0,-1 0 2 15,-4 0 0-15,-1-1 0 16,-4 1-2-16,5 0 2 0,-5-1 0 0,5 0-1 15,-1 1 0-15,3-1 0 0,-1 0 2 16,1 0-2-16,-1 0-1 0,5 0 1 16,0 0 2-16,-1 0-2 0,1 0-1 15,-5 0 2-15,-3 0 0 0,1-1-1 16,-5 1-2-16,1 0 3 0,-2 0 2 0,-4 0-5 15,3 0 1-15,-5 0 1 0,4 0 3 16,-4 0-3-16,0 0 0 0,2 0 0 16,-4-2 0-16,4-1 1 0,0 1-1 15,0 0 0-15,3-1 0 0,1 0 0 16,0 0-1-16,0-1 2 0,-1 0-1 15,1 2-1-15,-4 0 1 0,4 1 0 16,-1 1 1-16,-3 0-2 0,2 0 1 16,0 0 0-16,4 0 0 0,-1 0 0 15,1-2 0-15,-2 2 0 0,-2 0 1 0,-6-1-2 16,0 0 1-16,0 0 2 0,0 1 0 15,0-1 1-15,0 1-3 0,0 0 0 16,0 0 1-16,0 0 0 0,0 0-2 16,0 0 1-16,0 0 1 0,0 0-3 15,3 0-1-15,-3 1 2 0,0-1 1 16,0 0 0-16,0 1-2 0,2-1 2 15,-2 0 1-15,0 0-2 0,0 0 0 16,0 1 1-16,0-1 0 0,0 0-4 16,0 0-1-16,0 0 1 0,0 0 1 15,2 0-4-15,-2 1 1 0,4 1 3 0,-4 0 0 16,4-2-1-16,0 0 1 0,-2 0-5 15,0 0-4-15,0 0-2 0,-2 0-3 16,2 0-1-16,-2 0-3 0,0-4-15 16,0 2-6-16,0-1-20 0,0-1-54 15,0 0-82-15</inkml:trace>
  <inkml:trace contextRef="#ctx0" brushRef="#br0" timeOffset="16035.91">8946 3562 151 0,'-2'1'49'0,"2"-1"-20"0,0 0 10 16,0 0-7-16,0 1-1 0,5 2 6 16,3-1-2-16,6 0-6 0,1 1-4 15,1 0-9-15,3-2-7 0,-3 1-4 16,5-1-3-16,0-1 4 0,-1 0-6 15,-1 0 0-15,-2 0 0 0,-3 0 0 0,-2 0 1 16,-1 0-1-16,1 0 1 0,-4 0 2 16,-1 0-3-16,-3 0 0 0,2 0 0 15,0 0 3-15,-2 0-1 16,0 0-2-16,1 0 1 0,-1 0-1 0,0 0 1 15,0 0-2-15,-4 0 1 0,0 0 2 16,0-1-1-16,0 0-5 0,-4 0-14 16,-2 1-14-16,2 0-9 0,-3 0-17 15,5 0-44-15,0 0-85 0</inkml:trace>
  <inkml:trace contextRef="#ctx0" brushRef="#br0" timeOffset="16854.96">9207 3472 148 0,'2'-20'17'0,"0"-4"33"0,4-4-21 16,-2-2-20-16,3-4 8 0,-5-6 0 16,2-2-4-16,-2-3 5 0,2 0-15 15,0 2 0-15,0 3-3 0,2 2 6 16,-3 3-3-16,-1 5 12 0,0 4 1 0,-2 5 9 15,0 3-9-15,0 4 1 0,0 3 2 16,0 0 2-16,0 2-10 0,0-2-2 16,-2 0 2-16,0-2-4 0,-1-1-4 15,3-1 0-15,-2-4-2 0,2-1 3 16,-2-1-3-16,0-1 0 0,2-2 1 15,-2-1-3-15,2-3 1 0,0-3-1 16,0-1 1-16,0 0 1 0,0 3-1 16,0 1-1-16,0 3 1 0,0 2 3 15,0 4-4-15,0 2 3 0,0 3-1 0,0 1 4 16,0 0 0-16,2 1-1 0,0-1 1 15,-2 1 1-15,0 1-4 0,0-2-3 16,2 2 3-16,-2-3 1 0,0-1-3 16,0-1 1-16,0 0 1 0,0 0-2 15,0-2 1-15,0 1 1 0,0-2 0 16,0-2 2-16,0 1-3 0,0 0 1 15,0 0 0-15,0 1 4 0,0 2-5 16,0 3 2-16,0 0-9 0,0 2 13 16,-2 0-4-16,0 1-2 0,-2-1 0 0,4 1 1 15,-2 2-3-15,0-4 2 0,2 0-2 16,0-3 1-16,0 1 1 0,0 2-2 15,0 0 2-15,0 1-1 0,0-1-1 16,-2 0 1-16,0 0 1 0,2 1-1 16,-2 3 1-16,0 4-1 0,0 2 2 15,2-1 0-15,-2 1-3 0,2 0 2 16,-2 0 0-16,-3 2 1 0,3 0-2 15,2-1-2-15,-2-1 4 0,2-1 0 16,0 0-4-16,0-2 0 0,0 2 2 0,0-2 0 16,0 2 0-16,0 0 0 0,0-1 0 15,0 4 2-15,0-3-2 0,0 2 0 16,0 0 3-16,0-2-1 0,0 3-3 15,0-2 1-15,0 1 1 0,0 0-1 16,0 0-1-16,0 1 3 0,0 0-2 16,0 0-1-16,2 0 0 0,-2-1 0 15,2 1 2-15,3-2 0 0,-3-1-1 16,0 0 0-16,0-3-1 0,0 2 1 15,-2 1 0-15,0 0 0 0,0 3 1 16,2 1-1-16,-2 0 0 0,0 0-1 0,0 0 2 16,0 0-2-16,0 0 2 0,0 0-4 15,0 0-1-15,0 0-2 0,0 0-4 16,0 0-3-16,0 1-2 0,0 2-11 15,0 2-10-15,0-2-19 0,0 0-47 16,0-1-121-16</inkml:trace>
  <inkml:trace contextRef="#ctx0" brushRef="#br0" timeOffset="17684">9250 1685 141 0,'2'0'22'0,"0"0"10"16,5 0 5-16,-3-3-16 0,0 2 2 16,4 0 1-16,-2 0-7 15,3 1-3-15,1-1-4 0,2 1-2 0,1-1 7 16,-1-1 0-16,5 2-4 0,-1 0 1 15,3-1-2-15,-3 0-1 0,1 0 3 16,2-2-4-16,1 1 3 0,3-2 0 16,4 2-5-16,0-2 8 0,2 2-4 15,-7-1-3-15,5 1-4 0,-4 1 0 16,0 0 1-16,-5 0-1 0,3 1 0 0,-2 0 1 15,1 0-5-15,3 0 3 0,-2 0-2 16,-1 0 2-16,3 0 1 0,-2 0-1 16,0 0-2-16,-3 1 3 15,3 3 1-15,4-2 3 0,-1-1-3 0,5-1 1 16,-2 0 2-16,-2 0-7 0,-2 0 0 15,-5 0 1-15,-1 0 1 0,-3 0-4 16,-1 0 2-16,1 0 0 0,1 0 2 16,-3 2-2-16,5 3-3 0,1-1 6 15,3-1-2-15,0 1-1 0,1-2-1 0,-5-1 1 16,-3-1 2-16,1 1-1 0,-7-1-2 15,2 0 3-15,-1 0-2 0,-5 0-1 16,0 0 1-16,2 0-1 0,-2 2 2 16,0 1-2-16,-2 0 0 0,5-1 2 15,-1 2 0-15,-2 0-1 0,4-2-1 16,-2 1 3-16,1-2-2 0,-1-1 1 15,2 0-1-15,-4 0 2 0,0 0 0 16,-4 0-1-16,2 0-1 0,-2 0 2 16,0 0 6-16,0 0-5 0,0 0-1 0,-2 0 0 15,-2 0-3-15,0 0 1 0,-2 0-1 16,2 0 1-16,2 0 0 0,-2 0-1 15,4 0 0-15,-2 0 0 0,2 0 0 16,-3 1-5-16,1-1-1 0,2 0-5 16,0 1-9-16,-2 1-9 0,2-1-16 15,-2 1-18-15,-2 0-32 0,0-1-30 16,0-1-35-16</inkml:trace>
  <inkml:trace contextRef="#ctx0" brushRef="#br0" timeOffset="18506.05">10352 1767 139 0,'2'2'29'16,"-2"6"-17"-16,2 1 21 0,2 3-10 15,-4 3 22-15,2 1-6 0,-2 5-18 0,0 3 6 16,0 4 7-16,0 3-18 0,0 3-7 16,-6 0 4-16,2 1-8 0,-2 0 3 15,0 0 8-15,0-1-7 0,-1-2-3 16,-1 0-3-16,4 0-2 0,0-2 4 15,-2-1 2-15,1-1 3 0,-1-1-2 16,0 2 0-16,0-2-1 0,0 1-2 0,-1 3 5 16,5-3-1-16,0 4 1 15,0-2-2-15,-2 0-6 0,2 3 3 16,-2 2 5-16,2-2 0 0,-2 1-5 15,0-1-2-15,2 0 0 0,2 3-3 0,-3-2 3 16,3 1 9-16,0-2-6 0,5-3-5 16,-1 0 3-16,4-3 3 0,-2 0-6 15,0-4 4-15,-4-2 3 0,5-1 0 16,-5-5-2-16,0-1-6 0,-2-2 3 15,0 0-1-15,0 4 0 0,0-2-2 0,4-1 0 16,-4 0 2-16,2 0-1 0,2-3-1 16,0 2-1-16,-2 1 3 15,5 0-1-15,1 1-2 0,0 0 6 16,2-4-4-16,-3-1 1 0,-5 0-2 0,0 0 0 15,0 2 0-15,-2-1 1 0,0 0-1 16,0 1 1-16,0-2 0 0,0 1 0 16,0 2-1-16,0-1-1 0,0 2 2 15,2 1 0-15,0-2-2 0,4 0 3 16,-2-2-4-16,0-1 3 0,-2-4-1 0,1 2-1 15,1-5 3-15,-4 2-2 0,0-2 1 16,2 2-1-16,-2 0 1 0,0-2 1 16,0 2-1-16,0 0 0 15,0-1 2-15,0-1 0 0,0 1-3 0,0-1 1 16,0 0 1-16,0 1-2 0,0 0 0 15,-2 3 1-15,0-2 1 0,2 2-2 16,-2-1 0-16,2-1-1 0,0 1 2 16,0-1 0-16,0-2-2 0,0 3 2 15,0-2 0-15,0-1 1 0,0 1-1 0,0-1 0 16,0 0-1-16,0-1 3 0,0 1-3 15,0 1 0-15,0 0 1 0,0 1-1 16,0-2-1-16,0 0 1 0,0 1 0 16,0-3 0-16,0 1 0 0,0-1 0 15,0 0 0-15,0 0 0 0,4 0-2 16,-2 0-6-16,4-3-4 0,0-1-7 15,0 0-12-15,3-1-9 0,-3 2-3 16,0 2-13-16,-2 0-21 0,-2 1-52 16,-2 0-60-16</inkml:trace>
  <inkml:trace contextRef="#ctx0" brushRef="#br0" timeOffset="43215.47">15231 675 0 0,'0'-2'10'0,"0"-1"-3"0,0 0 69 16,0-1-45-16,0 0-6 0,0 0 7 15,2-1-2-15,-2-1 6 0,0 1 3 16,0 2-10-16,0-1-9 0,0 3-2 16,0-1 4-16,0 0-5 0,-2 1-4 15,-1-1 3-15,1 1 3 0,0-1-2 16,2 1-5-16,0 0 6 0,0 0 2 0,-2 1-7 15,2 0-1-15,0 0-1 0,-2 0-1 16,0 0-1-16,2 0-4 0,0 0-2 16,0 0 1-16,0 0-1 15,0 6-2-15,0 6 4 0,0 3 6 0,0 3-9 16,0 2 3-16,0 3 0 0,0 1 2 15,0 0 0-15,0 3-5 0,0 2 4 16,2-2-1-16,2 0-4 0,-2 1 0 16,3-4 2-16,-1-2-2 0,0-3 1 15,-2-2-3-15,2-2 1 0,-2-2 1 0,2-3 1 16,0-6-2-16,-2 1-2 0,3-5 1 15,-1 0-7-15,0 0-6 0,4 0-7 16,4-9 1-16,1-5-13 0,1-3-16 16,5-5-32-16,-5-6-35 0,-3-7-81 15</inkml:trace>
  <inkml:trace contextRef="#ctx0" brushRef="#br0" timeOffset="43459.48">15481 535 55 0,'2'-1'209'0,"-2"-2"-159"0,0 2-6 0,0 1 2 16,0 0-4-16,2 0-15 0,-2 1-10 15,0 11 7-15,0 4 1 0,0 4-6 16,0 4-6-16,0 2-3 0,0 1-1 16,-2 3-2-16,2 1 0 0,0 1-1 15,0 0-4-15,2 0-1 0,2 0 0 0,-2-2 1 16,4 0-1-16,-2 0-1 15,0-5 1-15,-1-1-1 0,1-2-8 16,-4-5-4-16,0-2-5 0,0-2-2 16,0-4-9-16,0-2-11 0,-7-1-1 0,1-3-35 15,-8-3-48-15,-5 0-87 0</inkml:trace>
  <inkml:trace contextRef="#ctx0" brushRef="#br0" timeOffset="43632.49">15342 912 67 0,'8'-4'159'15,"3"-1"-88"-15,-3 1-47 0,7 2 21 16,-1 2 3-16,3 0-16 15,5 0 5-15,3 0-7 0,2 0-5 16,2 0-5-16,0 0-8 0,-4 0-8 0,-1 0-1 16,-5 4-2-16,-7-1 0 0,5 2-5 15,-5-1-12-15,3-1-15 0,1-2-20 16,1-1-33-16,-5 0-62 0</inkml:trace>
  <inkml:trace contextRef="#ctx0" brushRef="#br0" timeOffset="43795.5">15878 810 73 0,'0'4'148'15,"0"-2"-76"-15,-3 3-55 0,-3 2 13 0,-6 5-4 16,4 0-11-16,-3 1-2 0,5 2-2 16,2 1-8-16,4 0-5 0,0-1 1 15,2-1-2-15,10-2-14 0,5-3-8 16,4-2-9-16,3-6-23 0,9-1-20 15,-1 0-36-15</inkml:trace>
  <inkml:trace contextRef="#ctx0" brushRef="#br0" timeOffset="44247.53">16177 835 24 0,'2'-6'10'0,"-2"3"49"0,-8-2 97 16,-4 5-150-16,-5 0 26 15,-1 3 2-15,-5 8-19 0,0 4 12 0,0 1-6 16,-1 6-7-16,1 1 1 0,4 3-3 16,11 0-3-16,4-1-1 0,4-3-5 15,0-2-1-15,12-5-1 0,9-4-1 16,4-7 2-16,6-3 1 0,-2-1 0 15,4-4-1-15,0-7-2 0,-6-5-1 0,-5 1-3 16,-3-2 4-16,-7 1 2 0,-3 1-2 16,-5 0 1-16,-4 3 1 0,0 0 2 15,0 4-3-15,-8 0 4 0,-1 4-3 16,3 0 5-16,0 3 0 0,2 1 4 15,0 0-3-15,1 7-8 0,1 8-2 16,2 5 3-16,0 3-1 0,0 4-2 16,0 0 2-16,9-1 1 0,-3 4-1 15,6-2-1-15,-1 2-6 0,1 0 4 16,0 1 0-16,1 0 1 0,-3 4 0 0,-4-4 3 15,-1-2 2-15,-5-3-2 0,0-7-1 16,0-2 4-16,-3-2-1 0,-7-2 7 16,-2-3 5-16,1-1 4 0,-5-3 1 15,3-1-3-15,1-3 2 0,-5-1-5 16,3-1-2-16,2 0-2 0,1 0-4 15,3 0 1-15,0 0-4 0,4-3-2 16,-1-2-2-16,5 0 2 0,0 0-2 16,0-2-17-16,0-2-10 0,0-3-12 15,11-3-10-15,3-7-34 0,-3-8-62 0,1-8-135 16</inkml:trace>
  <inkml:trace contextRef="#ctx0" brushRef="#br0" timeOffset="45022.57">16442 589 64 0,'4'-20'63'0,"2"-3"61"0,-4 3-97 15,0 5 27-15,5 4-11 0,-7 3 6 16,0 3-6-16,2 1-8 0,-2 4-11 15,2 0-10-15,-2 0-10 0,4 1 2 16,0 12 8-16,0 7 5 0,-2 5-4 16,-2 5 3-16,0 2-7 0,0 3 0 0,-2 3 3 15,-2 0-2-15,0 1-2 16,-2-6-4-16,4-2 1 0,2-5-1 15,0-5-5-15,0-4-1 0,0-4 3 16,4-5-2-16,4-5-1 0,4-1 0 16,-1-2 1-16,5 0 1 0,1-12-3 0,1-4-3 15,3-1-5-15,-2-2 0 0,-3 2-1 16,3 3 2-16,-5 4-4 0,-1 2 3 15,-7 5 2-15,-4 2 3 0,0 1 3 16,-2 0-2-16,0 0 0 0,0 1 3 16,0 9 0-16,-4 1 2 0,-2 1-1 0,2-2 0 15,1 1 1-15,1-2-1 16,2 1-2-16,0-1 2 0,0 3-1 15,0-1 0-15,5 0-1 0,-1-2 2 16,0 1 0-16,2 0-2 0,2-1 1 0,3-4 0 16,3 0 1-16,1-3-1 0,1-2-1 15,5 0 3-15,-1-5 0 0,3-8-1 16,0-2-2-16,-5-2 2 0,1-4 1 15,-6 2-3-15,-5-1 2 0,-2 0 1 16,-6 2-1-16,0 3 0 0,-2 4-1 0,-8 6 2 16,-3 3-2-16,-1 2 0 0,-1 0-1 15,-1 7 0-15,-1 7 1 16,5 4-1-16,1 0-1 0,9 1 1 15,0 0 0-15,2 0 0 0,4-1-1 0,9-3 1 16,3-3 0-16,3-2 0 0,0-4 1 16,1-1 0-16,3-2 0 0,-2-1 0 15,-1 0 0-15,1-1 0 0,-7-1 0 16,-1 2 0-16,-3-1-1 0,-6 1 1 15,-4-1 0-15,0 0 0 0,0-1 0 0,0 1 1 16,0-1 3-16,0 0-2 0,0 0 0 16,0-3-2-16,0-5 2 0,0 1-4 15,4-3 0-15,5 1 3 16,-1 4-1-16,-2 0-1 0,2 2 0 0,-1 2 2 15,3 1 0-15,-2 0-2 0,1 0-2 16,7 0 3-16,-1 1 1 0,3 3-10 16,5 1-24-16,4 0-12 0,10-1-20 15,15-2-28-15,-1-2 88 0,9-4-311 16</inkml:trace>
  <inkml:trace contextRef="#ctx0" brushRef="#br0" timeOffset="45618.6">17895 819 19 0,'6'-11'-9'0,"0"-1"168"0,-6 0-102 16,0-1-32-16,0 1 30 0,-2-1-14 0,-6 3-3 15,0 0 4-15,-2 2-2 0,-1 2-10 16,1 2-1-16,0 3 1 0,-1 1-5 15,-1 0-3-15,-1 6-3 0,-3 9 0 16,3 5 0-16,-1 6-5 0,-1 3-2 16,7 2-2-16,4 3-8 0,4 1 1 0,0-2-2 15,6 0 1-15,7-5-2 16,1-3 0-16,3-1-5 0,3-1-8 15,1-2-7-15,4 0-7 0,4-5-22 16,-2-3-13-16,2-5-25 0,-7-8-72 0,-1 0-121 16</inkml:trace>
  <inkml:trace contextRef="#ctx0" brushRef="#br0" timeOffset="46199.64">18054 1087 43 0,'4'-7'141'0,"0"-3"-20"0,3-1-88 16,3-3 22-16,-2-2-1 0,7-4-14 15,-1-4-6-15,9-2-8 16,-2-5-8-16,3-4-4 0,1-3 1 15,-2-3-4-15,-2-4-1 0,-3-2-3 0,-1 0-2 16,-3 3-4-16,-5 6 3 0,-5 4-3 16,-2 10 0-16,-2 6 0 0,0 8 2 15,0 2-2-15,0 5 1 0,-4 2 3 16,-1 1-3-16,-1 2-5 0,-6 16-1 15,-1 6 6-15,1 8-2 0,0 5 0 16,-1 7 0-16,-1 6 1 0,-1 4-1 0,3 1-3 16,2-2 0-16,5-9 0 0,5-8 2 15,3-7-1-15,11-5 1 16,3-3 2-16,3-7-3 0,3-5 1 15,2-4 2-15,0-5 1 0,-1 0-2 0,1-1-1 16,0-9 2-16,-2-4 2 0,-1-1-3 16,-5 0 0-16,-5-2 0 0,-1 0 2 15,-5-1-1-15,-6 2-1 0,0 1 2 16,0 0-1-16,-6 4 2 0,-5 3-3 15,1 1 1-15,-2 5 0 0,-1 2-1 0,3 0-1 16,0 0 2-16,3 11-1 0,1 6-1 16,4 3-1-16,2 3 2 0,2 0 0 15,11-2-2-15,1-3 1 16,5 1 1-16,3-6 1 0,3-2-2 0,2-5 1 15,2-3 1-15,-2-3-1 0,-6 0 0 16,1-7 2-16,-3-4-2 0,-7-5 3 16,3-2-1-16,-7-1 3 0,-2 0 4 15,-2 0 3-15,-4 1-5 0,0-1 0 16,-2 2 0-16,-6-1-4 0,-4 1-2 0,-1 3-1 15,1 3 0-15,4 3 1 0,1 5-1 16,5 3-3-16,2 1-6 0,0 10-9 16,0 4 2-16,0 3-11 0,6 0-11 15,5 1-7-15,1 0-29 0,1-4-35 16,-5-2-95-16</inkml:trace>
  <inkml:trace contextRef="#ctx0" brushRef="#br0" timeOffset="46423.65">18914 846 49 0,'0'-8'252'0,"0"0"-212"15,-10 3 7-15,-1 4-6 0,-1 1-15 16,0 0 6-16,1 7-4 16,-1 7-6-16,6 5-1 0,2 4-8 0,-1 0-2 15,5 2-3-15,0 0-1 0,3-3-3 16,5-1-3-16,2-4 2 0,0-4-2 15,5 0-1-15,-3-4 0 0,3-4-3 16,-1-3-8-16,5-2-7 0,-1 0-7 16,1-4-8-16,0-9-15 0,-1-3-19 0,1-5-20 15,-7-3-23-15,3-4-26 0</inkml:trace>
  <inkml:trace contextRef="#ctx0" brushRef="#br0" timeOffset="46674.66">19146 643 14 0,'10'-20'25'0,"-4"6"152"0,-4 7-111 0,-2 2-15 15,0 5 4-15,0 0-27 0,0 9-17 16,0 11 10-16,-8 4-7 0,8 4-5 15,0 2 0-15,-2 1-8 0,2 1-1 16,0 1 3-16,0-1-2 0,0-2-3 16,0-3-1-16,0-5-3 0,0-3 2 0,2-5 1 15,4-2 2-15,0-1 1 0,3-1-1 16,-1-2 0-16,0-3 1 15,-2 0 2-15,3-1-2 0,-3-2-1 0,2 0 0 16,0-2-4-16,1 0-6 0,1 0 3 16,0 0 2-16,5 0 2 0,-1 1-8 0,5 1 8 15,2 2 8-15,-5-3-44 16,-1 2 1-16,-3-1 9 0,-4-2-114 15</inkml:trace>
  <inkml:trace contextRef="#ctx0" brushRef="#br0" timeOffset="46839.67">19173 822 191 0,'0'-6'225'16,"8"2"-220"-16,8 2 17 0,1-1-3 0,1 1 0 16,1 1 5-16,8 0-11 0,4 1-9 15,4 0-1-15,0 0-3 16,13 0-19-16,6 0-8 0,8 0-16 15,4 0-161-15,0-5-28 0</inkml:trace>
  <inkml:trace contextRef="#ctx0" brushRef="#br0" timeOffset="47347.7">20099 745 36 0,'2'-8'271'15,"-2"-3"-210"-15,0 3-14 0,-13-1 0 16,-5 0-20-16,-3 3 3 0,-2 0 0 16,-4 5-3-16,1 1-1 0,-1 0-8 15,-2 6-6-15,2 7-3 0,8 1-1 16,9 0-7-16,4 2 0 0,6 3-1 0,0-1-1 15,6 3-1-15,12 2 2 0,7 1 1 16,2 3-1-16,6 0-1 16,0-2 1-16,-4-3 1 0,0-3-3 15,-6 0-4-15,-4-5 6 0,-5 0 0 0,-6-4 0 16,-6 0 0-16,-2-4-1 0,0 0 2 15,-6 0-1-15,-4-2-2 0,-1 0-6 16,3-2-9-16,4 2-14 0,4-3-13 16,0 0-31-16,0-1-40 0,10 0-69 15</inkml:trace>
  <inkml:trace contextRef="#ctx0" brushRef="#br0" timeOffset="48500.77">20402 1027 215 0,'0'6'134'0,"-2"5"-123"15,-4 2 17-15,0 5 3 0,-2 1-9 16,-1 4 4-16,5 2-9 0,-2 3-6 16,2 1 3-16,-2 3-5 0,-2 6-2 0,-1 3 4 15,-1 1 43-15,2-4-21 0,-1-8-26 16,3-6-3-16,2-4-2 0,-2-3 2 15,-2-3 3-15,1-3-6 0,3-3 3 16,0-6 0-16,0 0 1 0,2-2-1 16,-2 0 3-16,0 0-4 0,-3-12 1 15,1-1-4-15,2-4 0 0,2-4 1 16,-2-2 1-16,2-5-2 0,2-5 0 15,-2-4 1-15,2-8 1 0,2-7-1 16,8-7-1-16,9-9-1 0,6-6 2 0,6-4-1 16,2 2-3-16,6 11 2 0,-2 11 0 15,2 15-1-15,1 12-1 0,-1 8 3 16,-2 7 0-16,2 5-2 0,-3 4 0 15,-12 3 3-15,-5 0 0 0,-11 8-3 16,-4 6 1-16,-4 4 3 0,0 3-1 16,-12 1-3-16,-9 1 3 0,-1 1 0 15,-5 0 1-15,2-1-2 0,-4 0 1 16,0 0 0-16,4-4 0 0,3-1-1 15,5-5-1-15,2-1 2 0,5-4-1 16,6-2 0-16,2-3-1 0,2-1-2 0,0-1-5 16,0-1-12-16,4 0-2 0,8 0 5 15,5-1-3-15,6-6-1 0,-3 0 5 16,3 1 4-16,-2 0 5 0,4-1-3 15,-1-1 7-15,3-1-3 0,0-1-1 16,6-2 1-16,-2-2 3 0,4-2 3 16,1-1 0-16,1-2-1 0,0-2 2 15,0-1 5-15,-4-1 5 0,-4-1 1 16,-10 1-1-16,-7 2-3 0,-8 3-2 15,-4 3 6-15,0 4-3 0,-10 2 6 0,-9 2-5 16,-3 5-2-16,-5 2-2 0,0 0 0 16,0 9-3-16,2 6-2 0,0 5 0 15,5 4 0-15,1 4-3 0,5 1 4 16,3 2-2-16,7 1 0 0,4 0 0 15,0 0-1-15,17-4 0 0,-1-1 2 16,5-4-1-16,2-5 0 0,4-3 1 16,4-7-3-16,6-6 4 0,0-2-1 15,8 0 0-15,5-10 5 0,0-8 12 16,-3-3-16-16,-7-2 1 0,-12-1 0 0,-7 1 0 15,-8-1-2-15,-7 3 3 0,-4 0-2 16,-2 2 1-16,0 5-2 0,-13 3-1 16,-3 7 1-16,-3 3-1 0,1 1-3 15,3 0 1-15,3 10-2 0,6 8-2 16,1 4-4-16,5 3-5 0,0 0-1 0,0 1-6 15,11-1-8-15,3-1-9 16,5-5-5-16,4-3 3 0,1-7 24 16,9-3 8-16,9-4 37 0,3-2-26 15,-1 0-2-15,1-8 5 0,-3-3-3 0,-5-1 12 16,-8 1 2-16,-7-3-2 0,-7 3-8 15,-11 1 3-15,-4-1 4 0,0 4 2 16,-12 0-7-16,-3 6-2 0,-3 1 0 16,-1 0-3-16,0 6 0 0,3 8 3 15,-1 4-5-15,9 3 2 0,-2 2 2 0,8 0-1 16,2-2-3-16,0-3 2 0,8-5-2 15,4-3 1-15,5-5 2 16,1-5 0-16,7 0 0 0,8-11 3 16,2-10 0-16,1-4 11 0,-5-7-14 0,-2-3-1 15,-3-4 1-15,-1-5-2 0,0-1 0 16,-6-1-3-16,-7 0 0 0,-6 1 1 15,-6-1 2-15,0 3-1 0,-2 5-2 16,-4 9 1-16,0 12 3 0,-3 9-1 16,-3 8 0-16,-4 12 2 0,-9 16-4 15,-4 13 3-15,0 6-2 0,2 6 2 0,6 2-1 16,13 2-3-16,8 1-6 0,8-1-19 15,25-4-29-15,21-7 26 16,21-12-77-16,11-15-79 0,9-14-75 16</inkml:trace>
  <inkml:trace contextRef="#ctx0" brushRef="#br0" timeOffset="48889.78">22908 797 200 0,'0'0'175'16,"0"0"-135"-16,6 0 0 0,9 0 5 16,3-2-6-16,3 0-10 0,8 0-12 15,2 1-1-15,8 1-2 0,-2 0-7 16,2 0-2-16,-1 7-4 0,-3 3 1 15,-6 1-2-15,-2 2-7 0,-7 2-26 0,-7 3-27 16,-11-8-56-16,-2-2-178 0</inkml:trace>
  <inkml:trace contextRef="#ctx0" brushRef="#br0" timeOffset="49051.8">22848 1129 104 0,'33'11'195'0,"0"-4"-147"0,10 3 20 16,7-4-28-16,4-1-22 0,8-1 16 15,6-3-22-15,2-1-6 0,1 0-6 0,-7 0-33 16,-4 0-70-16,4 0-102 0,0 0 98 16</inkml:trace>
  <inkml:trace contextRef="#ctx0" brushRef="#br0" timeOffset="50115.86">23972 824 26 0,'0'-5'10'0,"0"-1"123"15,0-3-25-15,0-1-64 0,0 2 15 16,2-1-1-16,-2 1-13 0,3 3-10 16,-3 1-2-16,0 2-7 0,0 1-3 0,0 1-5 15,0 0-8-15,0 0-5 0,0 3-6 16,0 7 1-16,0 4 3 0,0 5 3 15,0 0-2-15,0-1 0 16,-5-3-2-16,1-1 1 0,2-4-3 0,2-3 1 16,0-4 0-16,0-3 0 0,4 0 2 15,7 0 0-15,7-12 5 0,5-3-6 16,2-4-1-16,2-2 0 0,-3 0 2 15,5-3-3-15,-2 0 0 0,4 1 0 16,-2 2 1-16,-8 7-1 0,0 3-1 0,-7 6 1 16,-2 3 0-16,-3 1-1 0,-1 1-2 15,0 0 1-15,-2 4 3 0,-1 4 0 16,-1 3-3-16,0 2 3 0,-4 1-2 15,2 4 1-15,-2-2 0 0,2 1 1 16,-2-2 1-16,0-2-1 0,2-3-2 16,0-3 1-16,6-2 1 0,1-3 0 15,5-2-2-15,3 0 4 0,3-5-2 16,3-8 0-16,6-1-1 0,2-2 0 15,-2 0 0-15,2 1-2 0,-6 2-4 0,-2 3 4 16,-5 3-1-16,-5 0 2 0,-5 4-1 16,-4 2 0-16,-4 1 2 0,0 0-1 15,0 0 0-15,0 0 0 0,0 5 1 16,0 7 0-16,-6 1 0 0,-3 4 1 15,1 0 4-15,2 1-3 0,-2 0 0 16,4 0 1-16,2-2-2 0,2 1-1 16,0-1-1-16,0-2 0 0,0 0 3 15,8-2-8-15,6-3-7 0,3-2-14 16,3-5-9-16,3-2-12 0,6 0-29 0,-2-5-31 15,-2-8-95-15</inkml:trace>
  <inkml:trace contextRef="#ctx0" brushRef="#br0" timeOffset="50791.9">24929 736 274 0,'-4'-5'46'0,"-2"0"23"16,-2 2-28-16,0 0-9 0,-1 0 5 16,-1 3-14-16,0 0-6 0,-1 0-5 15,3 9-2-15,2 4-8 0,0 4 0 0,-3 2-2 16,7 2 2-16,0 1-2 0,2 1 0 15,0-2 1-15,9 2 0 0,3-3-2 16,2-1 1-16,5-3 0 0,0-8 2 16,-1-3 0-16,3-3-3 0,-3-2 4 15,-1 0 2-15,-5-10 0 0,3-3 1 16,-5-3 3-16,-4-2 2 0,-1-1-4 0,-1-3-1 15,-4 3 0-15,0-1 0 16,0 1-5-16,-9 1 2 0,1-1-1 16,0 3-3-16,2 1 1 0,2 3-2 15,1 4 1-15,3 1-2 0,0 7-10 0,7 0-9 16,9 0 7-16,3 0 3 0,4 6 1 15,1 0 1-15,1 0 4 0,2-2 6 16,-2-3-3-16,2 3 3 0,-5-4 1 16,1 0 1-16,-6 0-2 0,-9 0 6 15,0 0 2-15,-6 0-2 0,-2 0-4 0,0 2 0 16,0 2-1-16,0 4 0 0,0 2 1 15,-8 5 1-15,0 1 0 16,2 1-1-16,-1-3-2 0,1-3 0 16,2 0 1-16,-2-4 1 0,4 1-3 0,-2-4 1 15,4-1-2-15,0-3-4 0,0 0-1 16,0 0-3-16,0 0-1 0,0-1-14 15,8-7-19-15,4 0 2 0,1-1 2 16,1 1-1-16,1 1-5 0,-1 2 15 16,5-2 8-16,1 2 9 0,3-4 13 0,6-1 6 15,2 0 3-15,4-4-5 0,2 0 6 16,1-1-3-16,-1-4 4 0,-2-1 7 15,-4 0 5-15,-10 1-2 16,-7 2 1-16,-8 2-6 0,-6 1 3 0,0 4 9 16,-14 2 7-16,-3 2-7 0,-10 6-9 15,1 0-1-15,-5 1-2 0,0 10 4 16,0 2 2-16,0 5 1 0,2 3-6 15,10 4-2-15,3 2-5 0,9 4-6 16,7-1-1-16,9 2-2 0,13-2-1 0,9 1 0 16,7 0-12-16,13 0-33 0,13-5-25 15,13-9 39-15,5-12-110 0</inkml:trace>
  <inkml:trace contextRef="#ctx0" brushRef="#br0" timeOffset="51244.93">26273 550 77 0,'2'-6'-5'0,"0"-1"257"0,0 3-197 16,-2 2-5-16,0 2-6 0,0 0-8 15,0 0-15-15,4 11-8 0,-1 6 6 16,-3 8 3-16,0 5-1 0,0 1-4 16,0 7-4-16,-7-1-3 0,3-2-4 15,0-2-2-15,4-3-3 0,-2-6 0 16,0 0 0-16,2-6 2 0,0-5-3 0,0-2-4 15,0-4-6-15,6-2-5 0,7-5-12 16,3 0-7-16,3 0-12 0,3-14-38 16,-3-7-60-16,-5-4-152 0</inkml:trace>
  <inkml:trace contextRef="#ctx0" brushRef="#br0" timeOffset="51491.94">26554 459 63 0,'0'1'291'0,"0"-1"-243"16,0 2-21-16,0 0 1 0,0 4 10 15,0 1 8-15,0 5-15 0,0 5-3 16,0 2-5-16,0 3-12 0,0 3 3 16,0 0-10-16,0 4 2 0,-4 0-4 15,0-3-2-15,4 5 2 0,-2-2-1 0,0-1-1 16,2-1 1-16,0-3 1 0,0-2-3 15,0-3-1-15,0-3 0 16,0-5-9-16,0-2-5 0,0-4-2 16,0-3-4-16,0-1-7 0,-2-1-4 0,-7 0-18 15,-3 0-46-15,-2-5-84 0</inkml:trace>
  <inkml:trace contextRef="#ctx0" brushRef="#br0" timeOffset="51647.95">26341 733 110 0,'2'0'82'15,"9"1"89"-15,-1 1-154 0,0 2 26 16,5 1-7-16,-1-1-7 0,5 2-1 15,2 0-12-15,3 1-9 16,1 2-2-16,-2 0-2 0,0 2-1 16,-1 0-6-16,-3 2-16 0,2-3-37 0,-5-3-48 15,-3-4-170-15</inkml:trace>
  <inkml:trace contextRef="#ctx0" brushRef="#br0" timeOffset="51980.97">26761 860 30 0,'10'0'41'0,"5"0"162"0,-5 0-172 0,11-4 17 16,-1-4-4-16,3-3-1 0,2-4-6 15,2 1-9-15,2-2-5 0,0-3-5 16,-2 0 8-16,-5-1-8 0,-5 0 5 15,-5 2-3-15,-6 1-3 0,-3 1-1 16,-3 3-3-16,-5 2 4 0,-11 1-5 0,-5 4-6 16,1 3-4-16,-3 3-1 0,0 0-1 15,0 6-3-15,3 10 2 0,-3 6 0 16,4 2 0-16,-1 4 0 0,5 1 1 15,5 0 0-15,4 1 1 0,6-3-4 16,0 0 2-16,4-1 1 0,8-6-2 16,5 1-10-16,5-5-4 0,5-4-7 15,2-4-10-15,0-4-4 0,4-4-14 16,2 0-20-16,-2 0-28 0,1-8-69 15</inkml:trace>
  <inkml:trace contextRef="#ctx0" brushRef="#br0" timeOffset="52721.01">27354 793 33 0,'2'-14'15'16,"4"-1"197"-16,-6-2-197 0,0 2 19 15,0 0 15-15,0 0-11 0,0 2 11 16,-6 3-10-16,-2 1-3 0,-2 4-3 16,1 3-6-16,1 2-4 0,-4 0-3 15,-3 0-8-15,-5 12 2 0,-5 4 0 16,0 6-2-16,-2 3 2 0,4 2-3 0,5 1-2 15,1 0-5-15,5 1 1 0,8-2-4 16,4-3-2-16,0-3 0 0,8-5 1 16,8-4 1-16,3-5-2 0,8-4 2 15,4-3 1-15,2 0-3 0,-2-10-7 16,-2-3-6-16,-6 1 2 0,-1-1 5 15,-7-1 1-15,-3 4-5 0,-3 1-6 16,-5 4 2-16,-2 1 7 0,0 4 9 16,-2 0-1-16,0 0 1 0,0 0-4 15,0 0-5-15,0 0-7 0,0 0 3 16,0 5 10-16,2 1-1 0,4 1 2 0,0 1 0 15,1-2 0-15,1-2 1 0,0 0 0 16,4-1 0-16,-1-3 0 0,3 0 1 16,-1 0 3-16,1-8-2 0,-1-4-3 15,-1-2 5-15,-2-4-1 0,5-1-3 16,-3-1 0-16,1-1 0 0,-1 0 2 0,2-1 0 15,-1-2-2-15,-1-1 2 16,1-4-2-16,-1 0 2 0,3-2 1 16,-5-3 1-16,0 2 0 0,-2-1-3 15,1 5 2-15,-3 2 3 0,-2 3-2 0,0 5 1 16,-4 3-2-16,0 5 2 0,2 1 2 15,-2 4-2-15,2 2-4 0,-2 2-3 16,0 0 2-16,0 1 0 0,0 0-6 16,0 0 2-16,0 0 1 0,0 2-1 15,-4 6 2-15,0 6 2 0,-6 2 2 0,-3 3-2 16,3 4 0-16,-4 2 0 0,3 4 1 15,-3 2-1-15,3 2-1 16,3 1 0-16,0-3 0 0,0-3-3 16,3-3-3-16,1-4 0 0,4-6 4 0,0-6 1 15,0-4 0-15,0-4 2 0,0-1 0 16,0 0 0-16,9-1 1 0,5-8 4 15,5-5-4-15,-1 0-1 0,1 0 0 16,2 2 0-16,-3 0 0 0,-1 1 0 16,-3 4 0-16,1 1 0 0,-3 3 3 0,0 0-2 15,-3 2-1-15,-1 1 1 0,0 0 0 16,-2 0-1-16,-1 6-2 0,1 3 0 15,-4 3 3-15,-2 2-2 16,0 1-8-16,0 4-17 0,0-1-26 0,0 0-31 16,0-4-86-16</inkml:trace>
  <inkml:trace contextRef="#ctx0" brushRef="#br0" timeOffset="52898.02">28357 892 490 0,'-9'-2'87'16,"5"-1"-66"-16,4 1 13 0,0 2-31 0,0 0-1 16,0 0-17-16,0 0-22 0,0 4-49 15,0 0-47-15,0 1-191 0</inkml:trace>
  <inkml:trace contextRef="#ctx0" brushRef="#br0" timeOffset="70216">2574 1692 76 0,'2'0'14'0,"0"0"49"16,-2 0 95-16,0 0-121 0,0-5-4 15,0 3 0-15,2-1-5 16,0 1 0-16,-2 2-3 0,0-1-6 0,2 1-2 16,-2 0-4-16,0-1-2 0,0 1-3 15,0 0 1-15,2 0-5 0,-2 0 0 16,0 0 0-16,0 0-1 0,0 0-1 15,0 0-3-15,0 0 0 0,0 0-1 16,0 2 2-16,0 1 0 0,0 0-2 0,0 0-5 16,2-1-18-16,2-1-11 0,0 0-17 15,3-1-29-15,1 0-100 0</inkml:trace>
  <inkml:trace contextRef="#ctx0" brushRef="#br0" timeOffset="70534.03">2861 1637 223 0,'0'0'42'0,"0"0"40"16,0 0-14-16,0 0-41 0,-2 0-3 16,0 1-12-16,2 0-8 0,-2 3-4 0,0-3-1 15,2 2 1-15,0 0 0 0,0 2-3 16,0-1-4-16,0-2-7 0,0 1-11 15,0 0-10-15,4-1-17 0,0 0-38 16,0-2-66-16</inkml:trace>
  <inkml:trace contextRef="#ctx0" brushRef="#br0" timeOffset="70887.05">3121 1675 244 0,'0'0'51'15,"0"0"23"-15,0 0-2 0,0 0-39 16,0 0-8-16,0 0-10 0,0 0-7 15,0 0-4-15,0 0-4 0,0 0-5 0,4 0 4 16,-1 0 2-16,-1 1-2 0,4 0-10 16,-2-1-8-16,0 0-15 15,4 0-14-15,-4 0-37 0,3 0-73 16</inkml:trace>
  <inkml:trace contextRef="#ctx0" brushRef="#br0" timeOffset="71187.07">3394 1671 215 0,'0'0'52'0,"0"0"23"15,0 0 5-15,0 0-38 0,0 0-13 16,0 0-2-16,0 0-15 0,0 0-4 0,0 0-6 15,0 0-3-15,0 1-1 0,0 2-1 16,0-1-5-16,0 1-10 0,0-2-13 16,2 0-16-16,4 0-34 15,-1-1-69-15</inkml:trace>
  <inkml:trace contextRef="#ctx0" brushRef="#br0" timeOffset="71468.08">3735 1666 75 0,'0'0'144'16,"0"0"-99"-16,0 0 30 0,0 0-30 16,-4 0-18-16,2 0-11 0,-2 0-9 0,0 0-2 15,4 0-3-15,-2 1-3 0,2 0-6 16,0 1-1-16,0 0-9 0,0 1-19 15,0 0-19-15,0-3-44 0,0 0-85 16</inkml:trace>
  <inkml:trace contextRef="#ctx0" brushRef="#br0" timeOffset="71718.1">3979 1681 192 0,'0'0'28'0,"0"0"28"0,0 0 10 16,0 0-45-16,0 0-12 0,0 0-4 15,0 0-1-15,0 0-5 0,2 0-4 16,-2 0-13-16,6 0-21 0,-1 0-32 0,-1 0-66 16</inkml:trace>
  <inkml:trace contextRef="#ctx0" brushRef="#br0" timeOffset="71919.11">4233 1667 75 0,'0'0'84'0,"0"0"-38"0,0 0 30 16,0 0-30-16,0 0-24 0,0 0-10 15,0 0-10-15,0 0-11 0,3 0-20 16,-1 0-26-16,-2 0-41 0,2 0-35 15</inkml:trace>
  <inkml:trace contextRef="#ctx0" brushRef="#br0" timeOffset="72059.12">4417 1642 62 0,'-4'0'55'16,"2"1"-42"-16,2 0 20 0,0 1-33 15,0 0-20-15,0 0-32 0,0 1-35 16</inkml:trace>
  <inkml:trace contextRef="#ctx0" brushRef="#br0" timeOffset="77027.39">1352 1651 19 0,'-4'0'37'0,"2"0"6"0,-2 0-12 16,-1 0 5-16,3 0 0 0,-2 0-6 0,4 0-20 16,0 2-12-16,0 1 44 0,0-3 7 15,-2 1-39-15,0-1 13 0,0 0 2 16,0 0-5-16,2 0-3 15,-2 0-1-15,2 0-5 0,0 0 0 0,0 0-2 16,0 0 1-16,-2 0-2 0,0 0-4 16,-2 2 1-16,4 0 0 0,-2-1-3 15,-3 1 0-15,5 0 2 0,-2-1 1 16,2-1-2-16,0 0 2 0,0 0 1 15,0 0 1-15,0 0-1 0,0 0 4 16,0 0-1-16,0 0-3 0,0 0 2 0,0 0-4 16,0 0-3-16,0 0 1 0,9 0 0 15,7 0 5-15,5-5-5 0,4-2 6 16,2-1 2-16,4-1-5 15,-3 1 0-15,3 2 1 0,-4 1-4 0,-2 1-1 16,2 0 0-16,-6 1-1 0,-1 1 0 16,1-1 1-16,-4 2-2 0,-5 1 2 15,-4 0-2-15,-2 0-2 0,-1 0-7 16,-3 0 0-16,0 0-5 0,-2 0-6 15,0 0 2-15,2 0-2 0,-2 0 1 0,0 0-13 16,0 0-9-16,0 0-21 16,-8 0-80-16,-7-2-91 0</inkml:trace>
  <inkml:trace contextRef="#ctx0" brushRef="#br0" timeOffset="77308.42">1383 1710 178 0,'-8'4'114'15,"6"0"-76"-15,2 2 35 0,0 0-33 16,0 4-30-16,6 0 10 0,4 0-6 0,5 0-6 15,5 0-4-15,1 1 2 0,4-2-3 16,-3 1-3-16,-1 1 0 0,-2 1 1 16,-5 1-4-16,1-1-3 0,-5-2-1 15,-4 3-6-15,-4-2 0 0,-2 1 10 16,0 2 1-16,-8-1-1 0,-2-1 2 15,-7 2 1-15,1-2 2 0,-5 0 0 16,-2 0-2-16,3-1 2 0,1-2-1 16,2-1 1-16,5-2-2 0,0 1 0 15,-1-3 0-15,7-2-2 0,2 1-12 0,4-3-14 16,0 0-40-16,0 0-33 0,10 0-10 15,3-5-30-15</inkml:trace>
  <inkml:trace contextRef="#ctx0" brushRef="#br0" timeOffset="77791.42">1891 1779 172 0,'0'-2'46'15,"0"2"27"-15,2 0-4 0,-2 0-35 16,0 0-13-16,0 0-5 0,0 5-7 15,0 7 2-15,0 5 0 0,0 5-6 16,0 1-3-16,0 0 1 0,0-1-3 16,5-4 0-16,1-1 0 0,4-2 1 0,0-6-4 15,1-1 24-15,1-5-16 0,-1-3 0 16,-1 0 1-16,4-3 3 15,3-9 1-15,-5-1 3 0,3-2-4 16,-5-1 4-16,0 1-1 0,-3 0 0 0,1 1-1 16,-4 2-5-16,-2 0-1 0,0 0-2 15,-2 1 0-15,0-1-2 0,0-1 0 16,0 2-4-16,0 2-6 0,0 3-9 15,0 3-6-15,0 3-26 0,6 0-25 16,5 0-21-16,-3 0-81 0</inkml:trace>
  <inkml:trace contextRef="#ctx0" brushRef="#br0" timeOffset="148103.47">15280 1994 12 0,'0'1'10'15,"0"-1"140"-15,0 0-84 0,0 0-22 16,0 0 8-16,0 0-6 0,-2 0-10 15,0-2-8-15,2 1-6 0,-2 1 0 16,2-1-3-16,-4 1-6 0,0-1 0 0,4 0-1 16,0 1 1-16,0-1-1 15,0 1 1-15,0 0-6 0,0 0 0 0,0 0 1 16,0 0 1-16,0 0-2 15,-2 0-3-15,0 0-1 0,2 0 1 0,-5 5-1 16,3 6 2-16,-2 1-1 0,2 6 0 16,2 2-2-16,-2 3 11 0,2 2-16 15,-2 3 3-15,-2 0 4 0,4 1 14 16,-6 1-5-16,4 0-11 0,-3 1 3 15,3 0 3-15,0 1-1 0,-2-3-1 0,2-1-3 16,0-2 1-16,2-3-2 0,0-3-1 16,0-3 2-16,0-3-4 0,0-4 2 15,0-1-1-15,6-4 0 0,-2-4-1 16,5-1-6-16,1 0-2 0,0-5-4 15,1-10-4-15,5-4-3 0,-1-1-8 16,1-3-8-16,1 0-14 0,-3-3-32 16,1-3-50-16,-5-3-86 0</inkml:trace>
  <inkml:trace contextRef="#ctx0" brushRef="#br0" timeOffset="148379.47">15545 2028 59 0,'4'0'-22'15,"-4"0"211"-15,2 0-87 0,-2 0-70 16,0 0 22-16,0 0-2 0,0 2-19 15,0 9-16-15,0 7 12 0,0 3-4 16,0-1-15-16,0 1 4 0,0 1-5 16,0-1-1-16,0 3 2 0,-2-3-3 15,2 2-1-15,0-1-2 0,0-1 1 16,0 1 0-16,0-1-4 0,0 0 1 0,0-1 5 15,-2 0-4-15,0-3-3 0,0-1 0 16,-2-2 1-16,4-1 0 0,-5-3-4 16,5-4-2-16,-2 0-1 0,0-4-6 15,-2 0-3-15,0-1-10 0,0-1-2 16,-2 0-17-16,-1 0-19 0,-5-3-37 15,0-7-78-15</inkml:trace>
  <inkml:trace contextRef="#ctx0" brushRef="#br0" timeOffset="148597.49">15361 2326 152 0,'8'0'201'16,"0"0"-151"-16,7 0 28 0,-3 0-16 15,5 0-18-15,1 0-3 0,-1 0-5 0,-1 0-10 16,1 0-10-16,-7 5-8 15,1 1-5-15,-3 0 0 0,-2 0 0 16,2 1-3-16,-1 1 0 0,-1 1-5 16,0 0-12-16,2 1-12 0,0-2-16 0,1 0-23 15,1-1-38-15,7-5-87 0,-3-2 51 16</inkml:trace>
  <inkml:trace contextRef="#ctx0" brushRef="#br0" timeOffset="148796.51">15900 2284 143 0,'-2'0'176'0,"-6"0"-69"16,-4 0-67-16,-1 6 17 0,-3 5-17 0,1 0-16 16,5 1-1-16,4 0-13 0,1 0-7 15,5 0-5-15,0 0 2 0,0-1 0 16,3-1-15-16,7-1-15 0,2-3-9 15,7 2-16-15,2-4-14 0,5-3-9 16,3-1 68-16,0 0-91 0,4-5-87 0</inkml:trace>
  <inkml:trace contextRef="#ctx0" brushRef="#br0" timeOffset="149275.53">16144 2340 63 0,'0'-3'153'0,"-4"2"-71"0,-6 0-31 16,-5 1-4-16,1 0-14 0,-1 1-3 0,1 7-8 16,-1 3-6-16,-1 1-4 0,3 4-5 15,1 2-2-15,6-2 0 0,2 0-3 16,4 0-4-16,0-3 2 0,2-3-3 15,8-3 1-15,3-2-3 0,1-5-5 16,5 0 3-16,1 0 3 0,1-7 2 0,-2-5 2 16,-3-2-1-16,-4-1 2 0,-3-2-2 15,-1 0 4-15,0-1-3 0,-6 3 5 16,-2 0 2-16,0 2 4 15,0 3 6-15,0 3 3 0,-8 2-3 0,4 2 3 16,-2 2-3-16,2 1-5 0,2 0-6 16,-1 3-5-16,3 8 0 0,0 2 0 15,0 2-1-15,0 2-1 0,0 1 2 16,0 0-1-16,0 1 0 0,3 2-2 15,3 3-3-15,2 2-4 0,-2 2 4 0,7 2 3 16,-5 0 4-16,0 0-3 0,-4-1-1 16,-2-1 1-16,0-4 2 0,-2 0-2 15,0-1 1-15,0-2 0 0,-4-4 1 16,-4-2 1-16,0-5-1 0,-3-1 0 15,1-2 10-15,0-1 1 0,-3-3 2 16,1-2 0-16,-3-1 1 0,1 0 2 16,0 0-3-16,-1-1-3 0,3-4-3 15,-3-1-1-15,3 0-5 0,-1-1 2 16,1 3-3-16,4 1 1 0,-1-1-3 0,1 2 0 15,8-1-6-15,-2 2-6 0,2-3-12 16,0-1-17-16,10-2-13 0,7-5-24 16,0-4-58-16,-3-4-171 0</inkml:trace>
  <inkml:trace contextRef="#ctx0" brushRef="#br0" timeOffset="149740.56">16351 2040 56 0,'2'-5'185'0,"0"-2"-105"0,0 4-29 0,-2 3 15 16,2 0-12-16,-2 0-14 15,0 0-13-15,0 0-13 0,2 5 7 16,2 10 0-16,-2 6 5 0,-2 5-17 16,0 5 2-16,0 0 2 0,-2 2-4 15,-4-2 1-15,0 1-1 0,2 0-2 0,0-3 2 16,2-4 5-16,2-5-7 0,0-5-5 15,0-3-2-15,4-5 1 0,2-4 0 16,8-2 0-16,-1-1-1 0,3-2 2 16,3-11 0-16,4-3-5 0,-3-2-4 15,1-1 1-15,0 2 1 0,-3 2 0 0,-5 4 2 16,-3 1 0-16,-2 2 2 15,-6 5-1-15,-2 2 0 0,0 1 1 16,0 0 3-16,0 0-4 0,0 9 1 16,0 4 2-16,-4 2 4 0,-2 4-2 0,2-1-2 15,-2 1 0-15,4-1 0 0,-2 0-1 16,4 0-1-16,0-4 1 0,0-2 0 15,0-3-3-15,6-2-14 0,2-2-12 16,2-2-12-16,5-3-2 0,-3 0-30 16,7 0-127-16,-1-4-68 0</inkml:trace>
  <inkml:trace contextRef="#ctx0" brushRef="#br0" timeOffset="150212.59">16737 2369 38 0,'0'0'18'15,"0"0"-12"-15,0 0 139 0,0 0-99 16,3 0-17-16,-3 0-4 0,4 0-15 15,-2 0 8-15,2 0 2 0,0 0-1 16,2 0 11-16,2 0 3 0,1 0-8 0,1 0 0 16,0-6 2-16,1 0-5 15,-1-1-1-15,0-3-4 0,-1 1-1 0,-1-1-1 16,-4-2-3-16,0 0-1 15,-2-1 4-15,-2 1-3 0,0-1-4 0,-2 4 1 16,-8-1-3-16,-3 6 2 0,-1 3-7 16,0 1-1-16,-1 0 1 0,1 12-1 15,-1 5-1-15,3 2 0 0,3 4 1 16,1 0 0-16,8 1-1 0,0-3 0 15,0 2-1-15,6-3-5 0,11-3-1 0,2 0 4 16,5-3 1-16,5-4 4 0,4-4-1 16,0-3 1-16,-4-3-1 0,-2 0 1 15,-4 0-2-15,-4-3 1 0,-7-1 0 16,-6 2-2-16,-2 1-6 0,-2-4 4 15,-2 3 7-15,0-3-3 0,0-2 0 16,0 2 0-16,0-1 2 0,0 0-1 16,0-1-1-16,0 3 0 0,2-1 1 15,5 0 0-15,1 2-2 0,2-1 2 16,3 2 1-16,1 1 0 0,3-1-2 15,1-1-2-15,3 1 4 0,2-3-2 0,-1 2-8 16,9 1-14-16,7-4-11 0,5 1-24 16,0-4-42-16,-5 0-295 0</inkml:trace>
  <inkml:trace contextRef="#ctx0" brushRef="#br0" timeOffset="150929.63">17713 2149 80 0,'2'-2'-29'0,"2"-1"292"0,-2 0-219 15,0 2-6-15,1 1 15 16,-1 0-19-16,0 0-10 0,2 0 1 15,2 7 2-15,0 10-4 0,0 6-6 16,-4 6-8-16,3 5 0 0,-3 3-1 0,0 2-4 16,4 2 1-16,-2-3-3 0,2-3 0 15,3-6-1-15,3-10 1 0,0-6 1 16,3-7-2-16,-3-6 1 0,7 0-1 15,-1-8 7-15,3-10 4 0,-2-5-2 16,3-4-3-16,-5-2 4 0,0-2-2 16,-3 2 1-16,-6-1 1 0,-4 2-1 15,1 2-3-15,-5-1-3 0,0 3-2 16,0 1 2-16,0 3-4 0,0 1-1 15,0 2 2-15,0 5-2 0,0 4-3 16,0 6-9-16,2 2-5 0,4 4-5 0,2 9 0 16,0 6-13-16,1 2-17 0,-3-1-27 15,0 1-31-15,-2-3-129 0</inkml:trace>
  <inkml:trace contextRef="#ctx0" brushRef="#br0" timeOffset="151251.65">18246 2320 61 0,'0'0'117'0,"0"-1"52"0,-8-4-140 0,-2 1 20 16,0 1-8-16,-5 1-1 0,1 2 0 16,-1 0-13-16,1 2-6 0,3 10-8 15,-1 0-7-15,6 6-5 0,6 1-2 16,0-1 1-16,0 5 1 0,10-3-2 15,5-1 0-15,3-2 1 0,1-2 1 0,6-2-3 16,-1-4 2-16,-1-6 2 0,-2-3-1 16,-1 0 1-16,-3-10 0 0,-3-4 1 15,1 1 11-15,-7-4 5 16,-4 0 1-16,-2 0-3 0,-2 0-2 0,0 0-3 15,-2 2-6-15,-6 1 2 0,-4 0-4 16,-1 3-1-16,3 0-3 0,4 4 0 16,2 3-1-16,4 4-9 0,0 0-18 15,0 3-19-15,2 9-3 0,6 1-41 16,0-3-89-16,-6 0-127 0</inkml:trace>
  <inkml:trace contextRef="#ctx0" brushRef="#br0" timeOffset="151759.68">18503 2413 58 0,'12'-9'240'16,"1"-5"-187"-16,-1-2-34 0,0-3 27 16,3-2-5-16,-3-3 2 0,5-2-11 15,-1 0-8-15,-5-2-1 0,-3 0-4 0,0-1-1 16,0-4-6-16,1-3-2 0,-3-6 1 15,-2-5-10-15,0 1 3 0,-2 5-9 16,-2 9 12-16,0 13-3 0,0 10 2 16,0 6 0-16,0 3 1 15,0 0-6-15,-8 14-6 0,-2 12 2 0,-5 9 4 16,3 7-1-16,-1 7-13 0,-3 6-7 15,-3 2 5-15,7 1-3 0,-3-5-23 16,7-5-8-16,8-7 14 0,0-11 15 16,6-5 0-16,7-6 18 0,3 0 3 15,9-5 0-15,2-1 9 0,0-7 5 0,2-6-22 16,0 0 2-16,-2-1 5 0,-1-10 0 15,1-2-11-15,-4-2 8 0,-2-1 2 16,-1 0 2-16,-3 1 0 0,-5 0 0 16,-3-1 3-16,-1 3 4 0,-2 0 5 15,-4 0 0-15,-2 0 7 0,0 2 2 16,0-1-2-16,0 2-5 0,0 3 0 15,-6 2 6-15,4 2-4 0,2 2-4 16,0 0-6-16,-2 1-4 0,2 0-3 16,0 0-3-16,0 0 0 0,0 0-2 0,0 2 5 15,-4 2-1-15,2 3 1 0,-5 0 2 16,3 0-1-16,-2 0-5 0,2-1-4 15,-2 0-11-15,2 0-17 0,-1 0-25 16,1-2-31-16,-4-2-167 0,-2 1 113 16</inkml:trace>
  <inkml:trace contextRef="#ctx0" brushRef="#br0" timeOffset="153236.76">18974 1924 15 0,'0'0'134'0,"0"0"31"15,-2 0-131-15,0 0 6 0,2 0 5 0,-2 4-16 16,0 6-7-16,2 6 6 0,0 5 0 16,0 5-3-16,0 7-1 0,0 2-6 15,0 2 10-15,0 1-8 0,0-2-5 16,-2 1-7-16,-2 0 0 0,2 0-4 15,-5-2-1-15,5-2-3 0,-2-3 1 0,0-3 0 16,2-2 0-16,-4-5-2 0,4-2-1 16,0-5-6-16,-3-2-4 0,3-4-7 15,2-4-3-15,0-1-6 16,0-2-3-16,0 0 4 0,0-6-18 0,0-6-1 15,7-6 18-15,1 0 12 0,-2-1 10 16,4-1 6-16,1 0 0 0,-1 0 2 16,5 3 1-16,-3 5 1 0,-2 3 5 15,-1 3-1-15,1 4 1 0,0 1-8 16,3 1 0-16,-3 0-2 0,4 0 1 0,3 0 0 15,0 2 1-15,1 3-12 0,3-2-4 16,2-2 0-16,-1 0-5 0,-1-1-5 16,4 0 12-16,-3 0 16 15,1 0 23-15,-6 0-6 0,-5 0-21 0,-8-1 4 16,-2 0 9-16,-2-1 33 0,0-1-13 15,0-1-19-15,-2 0 4 0,-4 1 0 16,0-2 2-16,0 2 3 0,-3 1-3 16,1 1-4-16,0 1 2 0,-2 0 0 15,-3 0-4-15,1 8-1 0,-3 4-2 0,1 5 0 16,-1-1-1-16,3 3-3 0,4-2-2 15,4 0 0-15,4-3-4 0,0-1-1 16,8-2 2-16,4-4 0 0,3-2-1 16,5-5 0-16,3 0 0 0,4-1-5 15,-2-9-2-15,0-2-4 0,-9 0-2 16,1 0 5-16,-5-2-2 0,-6 3 2 15,3 1-3-15,-9 0-1 0,0 5 4 16,0 1-1-16,-5 3 4 0,-3 1 1 16,0 0-5-16,2 5 2 0,2 4-2 0,-1-1-4 15,5 1-9-15,0 0-5 0,0-4-2 16,9 4 13-16,9-1 11 0,5-1 4 15,4-1 8-15,6-3 31 0,-2-3-47 16,-2 0 6-16,-2 0 10 16,-2-3-6-16,-5-5 0 0,-3-1 2 0,-3 0 0 15,-5 0 0-15,-9 1 1 0,0 1 4 16,-5 2 9-16,-5 2-7 0,-6 3-3 15,-1 0-4-15,0 0 0 0,5 4 0 16,0 4-3-16,3 1 0 0,5 2 0 16,0-2-2-16,4 2-3 0,0-3-7 0,0-4 0 15,6 0-3-15,9 0 1 0,-5-4 4 16,7 0 2-16,-5 0 1 0,0 0 1 15,-1-5 3-15,-3 2 2 0,-2-1 2 16,-4 0 0-16,0 4 3 0,0 0 6 16,-2 0 3-16,0 0-3 0,3 0-1 15,-3 2 1-15,0 6-1 0,0 6-4 16,0 2-2-16,-5 2-4 0,1 5 2 15,4 7-1-15,0 7-3 0,6 4 1 16,7 1 6-16,-1-2-34 0,-3-2 8 0,-5 2 23 16,-2-4-1-16,-2 0-1 0,0-1 4 15,0-2-3-15,-9-6 0 0,-3-6 0 16,0-5 1-16,1-5 0 0,3-4 1 15,0-5-1-15,2-2 0 0,4 0 4 16,-1-1-2-16,1-7 2 0,0-1 4 0,2 1 3 16,0-3-5-16,0 1-4 0,7 0-3 15,5-1 1-15,4 0 2 16,1 0-2-16,4-1-1 0,-1-5 1 15,5-3 0-15,0-5-2 0,2-6 1 0,0 1 2 16,0-5 1-16,1-2 3 0,3-3 2 16,3-3 1-16,-1-6 2 0,2-4-5 15,-6 2 3-15,2 4-3 0,-11 9-1 16,-5 7 10-16,-15 8-9 0,-6 7 9 15,-15 6-1-15,-10 3-5 0,2 6-3 0,-4 1-1 16,0 2 0-16,2 17 3 0,0 4 11 16,2 8-2-16,4 6-5 0,7 1-11 15,5 0 3-15,11-2-2 16,2-2-1-16,8-2-2 0,13-4-1 0,8-3-5 15,8-5-16-15,11-4-36 0,12-9-12 16,18-7-8-16,5-9-174 0</inkml:trace>
  <inkml:trace contextRef="#ctx0" brushRef="#br0" timeOffset="153689.79">21031 2185 94 0,'0'2'270'0,"0"-2"-192"0,8 0-72 16,5 0 30-16,1 0 0 16,5 0-15-16,1 0-1 0,3 0-11 0,2 4-5 15,0 2-1-15,2-1-3 0,-3 2-4 16,-7 1-13-16,-1 1-21 0,-9 0-15 15,-5-3-56-15,-2 2-150 0</inkml:trace>
  <inkml:trace contextRef="#ctx0" brushRef="#br0" timeOffset="153864.79">20996 2431 232 0,'0'2'261'0,"0"1"-233"16,8-2-28-16,6 1 38 0,5-1-16 0,4-1 0 15,6 0-4-15,4 0-9 16,4-2-7-16,0-3 0 0,0 3-4 15,1 1-2-15,1 1-14 0,-4 0-31 16,-2 0-31-16,-6 0-47 0,-6-2-149 0</inkml:trace>
  <inkml:trace contextRef="#ctx0" brushRef="#br0" timeOffset="154848.84">22064 2157 46 0,'7'-1'-17'0,"-7"-1"285"15,0 2-202-15,0-1-16 0,2 1 4 0,-2 0-5 16,0 0-8-16,0 0-15 0,0 0-10 15,0 0-4-15,0 7-3 0,0 8 2 16,0 3 2-16,0 2-4 0,-6 1-1 16,1-4 3-16,-1-1-4 0,4-3-1 15,0-4 0-15,2-2-2 0,0-6-3 0,0-1 1 16,0 0-1-16,6 0 4 0,9-6 2 15,5-7-1-15,3-6-3 16,4-1-2-16,0-3-1 0,-2 1 1 16,-1 1 1-16,3 2-4 0,-4 1 3 0,-2 4 2 15,-3 3 0-15,-5 1 0 0,-5 5 0 16,-2 3-3-16,-4 2 3 0,2 0-3 15,-1 2-3-15,-1 11 4 0,-2 5 3 16,0 2-1-16,0 3-2 0,0-1 0 16,-7 0 1-16,5-2 0 0,-4-3-1 15,4-3-3-15,2-4 4 0,0-2-1 0,0-6-3 16,8-2 1-16,7 0 3 0,5-1 0 15,3-10-2-15,6-3 0 16,0-2 1-16,2 1-1 0,-4 0-1 16,-2 1 1-16,-3 3 1 0,-3 2-1 0,-11 3-1 15,-6 4 0-15,0 1 2 0,-2 1-1 16,0 0-3-16,0 8 4 0,-2 5-2 15,-4 3 3-15,-2 3-3 0,2 0 2 16,-3 0 0-16,5 1-1 0,-2-1-2 16,2-1 2-16,4-2 0 0,0-3-21 0,0-2-10 15,6-3-11-15,9-3-11 0,5-5-32 16,5 0-26-16,0-5-109 0,2-10 69 15</inkml:trace>
  <inkml:trace contextRef="#ctx0" brushRef="#br0" timeOffset="155544.87">22976 2165 43 0,'-10'-6'321'15,"-5"0"-252"-15,1-1-32 0,-5 2 8 16,-2 1-17-16,-3 3 4 0,-1 1 5 0,6 0-2 16,1 5-9-16,3 5-13 0,5 2-6 15,6 3-7-15,2 3-2 0,2 2 4 16,0 3-4-16,6 0 1 0,10 0 1 15,1 0 1-15,2-5 1 0,3-2-5 16,3-4 3-16,2-6 0 0,-6-1-2 16,3-2 1-16,-5-3 1 0,0 0 1 15,-1-3-1-15,-5-8 1 0,-3-1-4 16,-10-3 7-16,2 0-1 0,-2 0-2 15,0-2 1-15,-4 1-1 0,-4 1 1 0,-3-2-2 16,1 1 1-16,2 1 0 0,4-1 0 16,4 0-4-16,0 0-1 0,0 3-13 15,14 3-5-15,3 3 1 0,1 6 4 16,3 1-6-16,4 0-11 0,-7 0 6 15,3 5 16-15,-2 1 9 0,-1-1 4 16,5 1-2-16,0-2 16 0,-1-3-10 16,-3 2-3-16,-7-2 9 0,1-1 4 15,-7 0-8-15,-2 1 1 0,-2-1-4 16,-2 4-1-16,0 1 1 0,0 2 1 0,0 5-5 15,-4 3 4-15,0 1-2 0,-2 2 0 16,0 1-3-16,6-2 2 0,-5-1 0 16,3-5-3-16,2-3 1 0,0-3-2 15,0-3 1-15,0-1-6 0,0-1-6 16,0 0 0-16,0-2-4 0,4-8 6 15,1-2-7-15,1-1-1 0,4 0-7 16,3 0-7-16,-1 1-10 0,2 2 11 16,3 0 1-16,4 1 8 0,-3 3 6 15,5 0 9-15,2 3 5 0,4 1 5 16,4 0-1-16,10-2 19 0,5-1 89 0,-1-5-98 15,-3-1-3-15,-7 0 24 0,-6-1-7 16,-10-1-15-16,-7-2-3 0,-12-1 1 16,-2-1 2-16,0-2 2 0,-12 2 7 15,-11-1-2-15,-4 4-1 0,-2 6 13 16,-6 5-6-16,0 3-1 0,-2 8 2 0,-1 12-2 15,5 5-2-15,9 5 5 16,5 1-15-16,13 1 0 0,4-3-5 16,2 0-3-16,16-1-1 0,9-1-2 15,10-4-6-15,9-1-20 0,16-3-33 0,12-7-18 16,13-10 46-16,4-2-358 0</inkml:trace>
  <inkml:trace contextRef="#ctx0" brushRef="#br0" timeOffset="156160.93">24380 1762 50 0,'2'-5'252'0,"-2"0"-194"15,2 2-22-15,0 1 9 0,0 2-9 16,4 0-8-16,2 2 0 0,-1 11 0 16,-1 5-5-16,0 8-1 0,-6 7 0 0,0 9-5 15,0 4-5-15,-6 4 4 0,-7 2-3 16,1-3 2-16,0-2 6 0,-3-4-17 15,3-8 2-15,-1-4 0 16,5-7 3-16,4-8-7 0,2-6 0 0,2-5 0 16,0-3-2-16,0-2-1 0,12 0 1 15,9-3 2-15,10-12-2 0,2-4-3 16,4 0 2-16,-2-4-3 0,-4 5 0 15,-4 2 1-15,0 4 3 0,-4 3-3 16,-7 1 2-16,-3 6 2 0,-7 1-1 0,-4 1 0 16,-2 0-2-16,0 0 2 0,0 9 4 15,0 4 1-15,0-1-3 0,0 3 1 16,-6 2-3-16,2-1 2 0,0 2-2 15,1-1 0-15,3-2 0 0,0 1-1 16,5 0 2-16,5-4-3 0,0 0-4 16,7-3-10-16,3-3-13 0,-1-5-15 15,4-1-19-15,0 0-30 0,-5-9-92 16,-1-5-86-16</inkml:trace>
  <inkml:trace contextRef="#ctx0" brushRef="#br0" timeOffset="157285.99">24884 2226 27 0,'4'2'11'0,"2"-2"292"0,5 0-264 16,3 0 2-16,3 0 16 0,1 0-12 15,7-7-3-15,0-3-2 0,4 0-9 16,0-3-2-16,0-2-12 0,-4 0-6 0,-5-1 0 15,-5-1 0-15,-5 0 0 0,-4-2-2 16,-6-2 0-16,0 1-3 0,-2-1-2 16,-10 6-8-16,-1 3 15 0,-3 4-2 15,-1 7-5-15,-1 1 1 0,1 0-2 16,-1 11-1-16,1 8-1 0,2 5 1 0,-1 3 11 15,8-2-19-15,-1 3 4 16,9-4 2-16,0 3-2 0,0-1 0 16,9-3 2-16,1-2 0 0,7-3 0 15,-1-4-1-15,9-4 0 0,0-1 1 0,4-4-5 16,2-5-13-16,2 0-2 0,2 0-6 15,0-6 0-15,0-4-9 0,2-2-5 16,-6 2-6-16,0-3-4 0,-6 1 6 16,-2 1-3-16,-2 1-1 0,-5 3 14 15,-1-1 17-15,-5 2 15 0,0-1 2 16,-1 0 2-16,-3 0-2 0,4-1-2 0,0 0 0 15,1 2-17-15,-3-2 4 16,-2 3 10-16,0-1 5 0,-1 2 1 16,-1 0 11-16,0 0 9 0,-2-1 4 15,0 1 5-15,-2 1 10 0,0-1 6 0,0 3-3 16,-8-3-6-16,-1 4-9 0,-1 0 1 15,-4 0 1-15,1 0 2 0,-7 9-7 16,-1 2-1-16,-4 4-3 0,-2 5-3 16,-2 1-2-16,2 2 1 0,5-2-2 15,9-3-8-15,9-3-7 0,4-1 1 0,0-3-2 16,6-1 0-16,11-3-1 0,4-2 3 15,10-1-1-15,6-3-3 16,4-1-4-16,2 0 4 0,-3 0-10 16,-5-7-1-16,-10 0 6 0,-7 0-3 0,-5 0-10 15,-9 3 7-15,-2 2 6 0,-2 1 7 16,0 1 1-16,-4 0-1 0,-4 0-4 15,-3 0 1-15,3 2 0 0,2 7 1 16,4-2-2-16,2 2 2 0,0 0 0 16,0-1-7-16,0-1-3 0,8-3 0 0,2 0 6 15,5-4 2-15,3 0 3 0,3 0 2 16,2 0 0-16,2-5 2 0,-5-4-3 15,-1-3 2-15,-5-2 0 16,1-1 2-16,-3-5-2 0,1 0 0 0,-3-1 1 16,0-2 1-16,-2-1-1 0,1-3 3 15,-1-6 0-15,0-5-4 0,1-6 1 16,-3-5-4-16,0-2-8 0,0-4 16 15,2-1-3-15,3-1-1 0,-3 6-1 16,0 8-1-16,-1 11 0 0,-7 11 1 0,2 10 11 16,0 6 0-16,0 1-12 0,-2 4 2 15,0-1-2-15,0 1 0 0,0 0-1 16,0 0 0-16,0 0 1 0,0 6-1 15,0 3 2-15,0 2-1 0,-4 3 3 16,-5 3-1-16,-1 4-2 0,2 6 1 16,-3 5 0-16,3 5-2 0,0 7 0 15,0 1 2-15,-1 4 0 0,1 2-2 16,-2 1 0-16,3-2-4 0,-1-5 17 15,4-9-19-15,0-8 2 0,2-5 4 0,2-8 2 16,0-4-3-16,0-5 1 0,2-5 1 16,6-1 1-16,7 0 1 0,-1-5-2 15,3-8 3-15,3-2-1 0,1-4-2 16,-2 4 0-16,-3 0 1 0,1 4 0 15,-3 3-1-15,-1 1 3 0,-1 4 2 16,-2 2-1-16,-1 1-3 0,-1 0-1 16,-2 0 0-16,-2 2 0 0,2 5-1 15,3 1 1-15,-1 4-5 0,4 3-5 16,5-1-7-16,4 0 9 0,1 0-45 15,1 0-4-15,-4-1-33 0,1-5-147 0,-1-2 21 16</inkml:trace>
  <inkml:trace contextRef="#ctx0" brushRef="#br0" timeOffset="157451">26682 2321 407 0,'0'0'190'16,"0"0"-155"-16,0 0-24 0,0 0-7 0,0 0-5 15,0 0 0-15,7 0-28 0,1-3-13 16,4-3-31-16,-3 1-90 0</inkml:trace>
  <inkml:trace contextRef="#ctx0" brushRef="#br0" timeOffset="-90102.49">1604 2614 0 0,'-2'0'8'16,"2"-1"138"-16,-2 1-73 0,0-1-39 0,2 0 22 15,-2-1-13-15,2 1-1 0,-2 0-10 16,2 0-4-16,0 1 0 0,0 0-5 15,0 0-8-15,0-2-4 16,0 1-6-16,4 0 0 0,10-1 2 0,5 2 1 16,4 0-2-16,2 0 1 0,-5 0-2 0,1 0-3 15,0 5 3-15,-7 1-2 16,-2 0-1-16,-3 0-2 0,-5 1 1 15,0 1 1-15,-4 0-1 0,0 3 0 16,-6 1 5-16,-9 1-1 0,-3 2-1 0,-3-3-3 16,0 1 0-16,1 2-1 0,1-4 0 15,2 2-2-15,3-3 3 0,4-1-2 16,3-2-1-16,3 0 0 0,-2-2 1 15,4 1 0-15,2-1-2 0,0 3 0 16,0-3 0-16,4 2 2 0,9-1-3 0,1 0 4 16,5-3 0-16,1 2 0 15,5-4 0-15,2 0 1 0,0 0 1 16,0 1-1-16,-4 0-3 0,-5 2 2 15,-3 0 2-15,-5-1-1 0,-4 0-1 0,-4-2-1 16,0 2 2-16,-2-2 0 0,0 3-1 16,-2 5 1-16,-6 1 2 0,-7 0 0 15,1 0-2-15,0 0-1 0,-3-1 1 16,0 1-1-16,3-1-1 0,2-2 1 15,-1 0 2-15,1-1-2 0,1 1 0 16,-1-1 0-16,0 0 0 0,-3 0 1 16,3-2-2-16,3 0 2 0,3-2 0 15,4-1-1-15,2 0-2 0,0-1 2 16,0 0-3-16,0 0-12 0,0 0-11 15,-2 0-14-15,2 0-14 0,0 4-22 0,0-4-56 16,2 0-80-16</inkml:trace>
  <inkml:trace contextRef="#ctx0" brushRef="#br0" timeOffset="-88733.41">2063 2829 11 0,'0'0'4'0,"2"-1"98"15,0 0 38-15,-2-3-98 0,0 2 15 16,2 0-5-16,-2 1-17 0,0 1-7 0,0 0 1 15,0 0-10-15,0 0-6 16,0 0-9-16,0 0-8 0,0 9 2 16,4 2 4-16,0 5 1 0,1 0-2 15,-1 2 2-15,0 0-2 0,0-1 1 16,2-1-2-16,0-3 1 0,1 0 0 0,1-4 0 15,2-4 0-15,1 0-1 0,-1-4 3 16,2-1 9-16,-1 0-2 0,1-1 4 16,-2-7 0-16,1-2-2 0,-3-2-1 15,-2-1-1-15,2-2 2 0,-3 2-5 16,1-1 0-16,-4 1-4 0,0 2 3 0,0-4-2 15,-2 0-3-15,0-2 1 16,0 0-2-16,0 5 0 0,0 1-5 16,0 7-3-16,0 4-7 0,2 0-16 15,0 0-29-15,4 8-23 0,-4 0-48 0,5-1-181 16</inkml:trace>
  <inkml:trace contextRef="#ctx0" brushRef="#br0" timeOffset="-87174.32">3405 2469 30 0,'2'0'-2'0,"-2"0"7"0,2 0 209 16,-2-2-166-16,0 0 5 0,0 0 1 0,0-1-8 16,0 0-7-16,0 1-16 0,0 0-7 15,0 1-6-15,0 0-4 0,0 1-2 16,0 0-5-16,0 0 4 0,0 0-1 15,0 0-3-15,0 0-1 0,0 0 1 16,0 0-1-16,0 0 1 0,0 0-4 16,0 0 0-16,0 0 1 0,0 0-8 15,0 1-12-15,4 4-12 0,2-1-29 16,-4-4-100-16</inkml:trace>
  <inkml:trace contextRef="#ctx0" brushRef="#br0" timeOffset="-86221.26">4477 2390 19 0,'0'1'15'0,"0"1"-12"0,0-2 125 15,0 0-80-15,-4 1-50 0,0 0 2 16,-2 2-21-16,2-1-18 0,2-1-12 15,0 0-12-15</inkml:trace>
  <inkml:trace contextRef="#ctx0" brushRef="#br0" timeOffset="-86073.26">4477 2390 2 0,'-18'17'46'0,"20"-17"7"0,-2 0 14 15,2 0-9-15,-2 0-5 0,2 0-4 16,0 0-13-16,-2 0-4 15,0 0-4-15,0 0-4 0,0 0-5 0,0 0-3 16,0 0-4-16,0 0-1 0,0 0-6 16,0 0-5-16,2 0-3 0,2 0 1 15,2 0-11-15,5 0-24 0,-1 0-25 16,0 0-47-16,-1 0-83 0</inkml:trace>
  <inkml:trace contextRef="#ctx0" brushRef="#br0" timeOffset="-85905.25">4558 2409 14 0,'0'0'21'0,"0"3"-8"0,2-3 146 16,0 0-112-16,0 0-18 0,-2 0 21 16,2 0-20-16,0 0-15 0,-2 0-3 15,2 0-3-15,0 0-6 0,1 0-4 16,3 0-1-16,-2 0-3 0,4 0-26 0,-2 2-47 15,1-2-75-15</inkml:trace>
  <inkml:trace contextRef="#ctx0" brushRef="#br0" timeOffset="-85709.24">4742 2427 58 0,'2'1'61'0,"-2"-1"87"0,4 0-117 15,-2 0 17-15,0 0-1 0,0 0-17 16,-2 0-6-16,0 0-5 0,0-2-5 0,2 0-10 15,3 0-6-15,-3 1 0 0,2 1 2 16,2 0-13-16,0 0-11 0,5 0-11 16,-1 0-32-16,2 0-43 0,1 0-38 15</inkml:trace>
  <inkml:trace contextRef="#ctx0" brushRef="#br0" timeOffset="-85533.23">4903 2418 35 0,'0'0'26'0,"0"0"68"0,2 0-17 15,-2 0-25-15,0 0-5 0,0 0-7 0,0 0-10 16,0 0-4-16,0 0-6 0,0 0-2 15,0-1-5-15,0 0-1 0,2-1-5 16,0 0-2-16,3 2-5 0,-1 0-2 16,2 0 1-16,2 0-9 0,2 0-27 15,1 0-16-15,3 0-39 0,1 0-44 0,1 0-9 16</inkml:trace>
  <inkml:trace contextRef="#ctx0" brushRef="#br0" timeOffset="-85354.22">5102 2412 11 0,'4'0'70'15,"0"0"-6"-15,-2 0 23 0,0 0-22 16,2 0-11-16,-2 0-7 0,0 0-4 15,-2 0-11-15,2 0-4 0,0 0-13 16,-2 0-5-16,5 0-4 0,-3-2-1 16,4 2-4-16,0 0 0 0,-2 0-1 0,4 0 0 15,3 0-14-15,5 0-14 0,1 0-4 16,1 2-18-16,1 1-22 15,-2-1-42-15,-3 1-3 0,-2-1 34 16</inkml:trace>
  <inkml:trace contextRef="#ctx0" brushRef="#br0" timeOffset="-85022.2">5339 2424 48 0,'2'0'70'0,"1"0"1"0,-3 0-5 16,0 0-21-16,2 0-4 0,-2 0-4 15,0 0-8-15,2-2-11 0,-2 1-1 16,0-1-6-16,0 2-2 0,0 0-9 0,4 0-7 16,2 0 4-16,0 0 1 0,0 0-5 15,1 0-3-15,-3 0 1 0,4 0 0 16,2 0 7-16,-1 0-2 15,-1 0 2-15,2 0 3 0,1 0-1 0,-1 0 0 16,2 0 0-16,-1 0 2 0,1 0 2 16,-2 0-3-16,-1-2 6 0,-3 2 0 15,-2 0-7-15,2 0 4 0,-6 0 1 16,2-1-1-16,0 1-1 0,0-1-3 15,0 1 0-15,-2-1 2 0,0 1-1 16,0 0 0-16,0 0-2 0,2 0-1 0,3 0 1 16,-1 0 1-16,2 0-4 0,-2 0-4 15,-2 2-3-15,4-1 3 0,-2-1 6 16,-1 0 1-16,1 0 3 15,0 0-2-15,-4 0 0 0,2 0 0 0,-2 0-1 16,4 0-31-16,-2 0-57 0,-2 0-93 16</inkml:trace>
  <inkml:trace contextRef="#ctx0" brushRef="#br0" timeOffset="-84145.15">6834 2479 259 0,'0'0'42'0,"0"0"20"0,-2-1-2 16,0-1-21-16,2 1-1 0,-2 0-5 15,2 1-7-15,0 0-7 0,0-1-7 16,0 0-5-16,0 1-6 0,4-1-2 15,0 1 0-15,4 0 0 0,1 0 0 16,-1 0-14-16,6 0-18 0,1 2-12 0,-1 1-20 16,1 0-31-16,-3-3-55 0,-2 0-38 15</inkml:trace>
  <inkml:trace contextRef="#ctx0" brushRef="#br0" timeOffset="-83984.14">7018 2488 141 0,'4'0'70'0,"-2"0"-7"0,2 0-6 16,0 0-14-16,-2 0-10 0,0-2-6 15,1 0-8-15,1 2-5 0,-4-1-4 0,2 1-3 16,-2 0-4-16,0 0-3 0,4 0-10 16,0 0-15-16,4 0-12 0,3 1-46 15,-1 1-93-15</inkml:trace>
  <inkml:trace contextRef="#ctx0" brushRef="#br0" timeOffset="-83817.13">7276 2495 269 0,'2'0'26'0,"2"0"14"16,-4 0 5-16,0 0-10 0,0 0-19 16,3-2-13-16,3 2-3 0,2 0-3 15,2 0-22-15,3 0-27 0,1 0-62 16,3 0-89-16</inkml:trace>
  <inkml:trace contextRef="#ctx0" brushRef="#br0" timeOffset="-83665.13">7485 2499 96 0,'2'0'174'15,"-2"0"-146"-15,0 0 24 0,0 0-21 16,0 0 1-16,2 0-4 0,0-1-23 16,4 1-8-16,3 0 0 0,5 0-16 15,-1 0-41-15,3 0-61 0,1 0-79 16</inkml:trace>
  <inkml:trace contextRef="#ctx0" brushRef="#br0" timeOffset="-83521.11">7673 2495 205 0,'0'0'50'0,"0"0"7"0,2 0 10 16,-2 0-20-16,0 0-15 0,0 0-10 15,0 0-3-15,0 0-5 0,0 0-7 16,0 0-7-16,2 1-1 0,0 0-7 16,2 2-11-16,1 0-11 0,1 1-31 15,-4-2-93-15</inkml:trace>
  <inkml:trace contextRef="#ctx0" brushRef="#br0" timeOffset="-82577.06">9441 2488 163 0,'-3'-1'26'16,"1"0"26"-16,0-1-5 0,2 2-14 16,-4 0-7-16,4-3-9 0,0 2-3 15,0 0 0-15,0 1 0 0,0 0-6 0,0 0 3 16,0 0 3-16,0-1 0 0,0 0 1 15,0-2-6-15,0 2 1 0,6-1-4 16,1 2-2-16,1 0-2 0,0 0-4 16,0 0-3-16,1 0-25 0,1 0-18 15,-2 0-46-15,1 0-127 0</inkml:trace>
  <inkml:trace contextRef="#ctx0" brushRef="#br0" timeOffset="-82417.05">9579 2498 156 0,'2'0'75'0,"4"0"-56"0,-2 0 35 16,3-3-14-16,-5 1-10 0,2 2-10 16,0 0-15-16,4 0-5 0,-2 0-8 15,5 0-36-15,-5 0-71 0,4 0-70 0</inkml:trace>
  <inkml:trace contextRef="#ctx0" brushRef="#br0" timeOffset="-81973.02">9763 2518 38 0,'2'0'145'0,"-2"0"-111"15,2 0 11-15,0 0 12 0,-2 0-20 16,0 0-17-16,2 0-10 0,2 0-9 16,-2 0 2-16,7 0-2 0,-1 0-2 0,0 0-1 15,3 0-14-15,-1 2-1 0,4 0-6 16,-1 1-5-16,1-1 3 15,3-1-16-15,-5 2 22 0,1-3 14 16,1 1-7-16,-4-1 8 0,1 0 0 0,-3 0 6 16,0 0 7-16,-4 0 17 0,1 0 12 15,-3 0-3-15,-2 0 1 0,0 0 2 16,0 0-7-16,2 0-10 0,-2 0 0 15,0 0-6-15,0 0-2 0,0 0-11 16,0 0-2-16,2 0 0 0,0 0-5 16,2 0-7-16,4 0-4 0,1 0 2 0,-3 0-2 15,2 0 3-15,2 0 5 0,1 0 4 16,-1 0-1-16,-4 0-9 15,0 0 8-15,-1 0 7 0,-3 0-1 0,0 1 0 16,-2-1 4-16,2 1 5 0,-2 0 5 16,0-1 5-16,2 0 4 0,-2 0-2 15,4 0-8-15,-2 0-2 0,2 0-2 16,4 0-9-16,-3 0 0 0,3 0 3 15,0 0-12-15,0 0-5 0,-4 0-12 0,3 0-7 16,-7 0-3-16,2 1-23 0,-2 2-49 16,0-2-42-16</inkml:trace>
  <inkml:trace contextRef="#ctx0" brushRef="#br0" timeOffset="-80620.94">3400 2519 99 0,'0'0'40'0,"0"0"23"0,0 0-1 16,-2 0-22-16,-2 0-8 0,2 0 3 15,0 0-9-15,-2-1-9 0,4 1-8 16,0-1-1-16,0 1 0 0,0-1-6 16,0-1 0-16,0 1-1 0,0 0-2 15,0 0-12-15,0-1-37 0,0-4-49 16,2 2-103-16</inkml:trace>
  <inkml:trace contextRef="#ctx0" brushRef="#br0" timeOffset="-80365.93">3274 2499 103 0,'-10'1'143'0,"2"1"-134"0,6-1 34 16,-5-1-13-16,5 1-19 16,0 0 0-16,-2-1-1 0,4 0-9 0,-2 0 1 15,0 0-2-15,2 2-5 0,-2-2-12 16,0 0-1-16,2 1-12 0,0-1-13 15,-4 0-52-15,0 0-41 0</inkml:trace>
  <inkml:trace contextRef="#ctx0" brushRef="#br0" timeOffset="-80194.92">3072 2498 103 0,'0'-3'59'0,"0"0"-38"0,2 0 25 15,0 2-16-15,-2 0-24 0,0 1-7 16,0 0-27-16,0 0-67 0</inkml:trace>
  <inkml:trace contextRef="#ctx0" brushRef="#br0" timeOffset="-79983.91">3072 2498 190 0,'-56'-33'48'15,"52"31"18"-15,0 1-10 0,2-1-23 0,-3 2-3 16,1-2-14-16,2 2-6 0,2 0-6 16,-4 0-2-16,2 0-6 0,-2 0-7 15,2 0-17-15,0 2-12 0,2 2-18 16,0-2-28-16,0-1-18 0,0 0-11 15</inkml:trace>
  <inkml:trace contextRef="#ctx0" brushRef="#br0" timeOffset="-79812.9">2861 2461 63 0,'-2'0'56'0,"2"0"7"0,0 0-29 16,0 0-18-16,0 0-12 0,-2 0-11 15,2 0-38-15,0 0-40 0,0 0-7 0</inkml:trace>
  <inkml:trace contextRef="#ctx0" brushRef="#br0" timeOffset="-79653.89">2861 2461 124 0,'-13'-5'57'0,"11"5"-1"0,-2 0-14 16,4 0-24-16,-4 0-13 0,2 0-7 0,0 0-3 15,0 0-15-15,0 5-55 0,0-1-63 16</inkml:trace>
  <inkml:trace contextRef="#ctx0" brushRef="#br0" timeOffset="-79491.88">2758 2468 170 0,'-9'-4'71'0,"1"0"2"15,4-1-27-15,0 1-20 0,2 2-9 0,0-2-7 16,0 3-5-16,-3 1-4 0,5 0-5 15,0 0-15-15,0 0-36 0,0 0-15 16,0 4-63-16</inkml:trace>
  <inkml:trace contextRef="#ctx0" brushRef="#br0" timeOffset="-77297.75">15400 4006 15 0,'-4'0'18'0,"-2"0"-11"0,0 0 44 16,-3 0 67-16,-1 0-77 0,2 0 2 16,-1 0 5-16,1 0-11 0,0 0-2 15,0-3 4-15,-1 1-4 0,1 0-2 16,-2-1-9-16,3 0 0 0,1 3-7 0,4-1 2 15,2 1-2-15,0 0-9 0,2 0-5 16,15 0 0-16,12 0 2 16,10 0 4-16,13 0-3 0,6 0 0 15,2 0-2-15,-5 0 1 0,-3 0-2 0,-11 7-1 16,-5 0-2-16,-16 2 1 0,-7-3 0 15,-11 3 0-15,-2 1 0 0,-7 2 2 16,-15 4 0-16,-11 3 2 0,-9 1-5 16,-1-1 0-16,-9 0 1 0,1 2 1 15,-3 0-4-15,0-1 2 0,9 0 2 0,9-4-2 16,12-3-2-16,13-1 2 0,7-4 0 15,4 0-4-15,4-2 0 0,9 1-1 16,9-3 2-16,12-2 1 16,5 1 3-16,6-1-5 0,-1 1 3 15,-3-1 0-15,-2 2 1 0,-4-1-1 0,-8 2 1 16,-6 2 1-16,-7 0-2 0,-9 3 1 15,-5 1 0-15,0 1 1 0,-15 3 0 16,-6 3 0-16,-10-1 0 0,-2 3 0 16,-4 0-1-16,0-1 0 0,2 2 2 15,2-5-4-15,10 2 4 0,6-5-3 0,5-1 2 16,6-3-1-16,4-2-2 0,2 1 0 15,0 0 2-15,0-1-6 0,8 2-19 16,11-1-12-16,1-1-26 16,1-1-29-16,2-4-74 0</inkml:trace>
  <inkml:trace contextRef="#ctx0" brushRef="#br0" timeOffset="-76916.73">15942 4460 94 0,'0'-5'130'16,"0"-2"-81"-16,0 4-18 0,2 1 16 15,-2 0 0-15,0 2-4 0,0 0-12 16,0 0-15-16,0 7-12 0,0 10-1 15,-2 6 4-15,0 4-4 0,2 3-2 16,0 0 14-16,2-1-10 0,10-3-3 0,0-4 0 16,3-5 1-16,-1-6-3 0,5-4 3 15,0-4 2-15,3-3 1 0,-1 0 2 16,4-11-2-16,-2-5 2 0,1-5-2 15,1-2 2-15,0-2 3 0,-2-1-2 16,-5 0-1-16,-5 1-1 0,-5 0-3 16,-4 1 5-16,-4 0-6 0,0 0 0 15,0 0-2-15,0 1 1 0,0 2-2 16,0 7-2-16,0 5-1 0,0 7-9 15,8 2-13-15,1 4-9 0,3 9-10 0,0 3-13 16,5 0-46-16,-3-3-120 0</inkml:trace>
  <inkml:trace contextRef="#ctx0" brushRef="#br0" timeOffset="-76384.7">16822 4402 23 0,'0'0'217'15,"0"0"-190"-15,2 0-12 0,-2 0 17 16,0-4 1-16,0 2-10 16,0 1-7-16,0 1-12 0,0-1 2 15,0 1 0-15,0 0-5 0,0 0 0 0,0 0 5 16,0 0 4-16,6 0-1 0,-1-3-5 15,7 1 7-15,3-1 4 0,5 1-8 16,1 2-6-16,6 0 3 0,4 0 4 16,-4 0-6-16,4 0-2 0,-2 0 0 15,-3 0 2-15,1 0-2 0,-4 0-1 0,-9 0 1 16,-1 0-14-16,-11 0-12 0,-2 0-24 15,0 0-49-15,-10 0-93 0</inkml:trace>
  <inkml:trace contextRef="#ctx0" brushRef="#br0" timeOffset="-76228.69">16781 4604 330 0,'12'2'35'0,"9"-1"-35"0,0 1 29 0,1-1-10 15,5-1 8-15,4 2-5 0,2-2-17 16,2 0-6-16,1 3-3 0,-3 0-45 15,-4-2-65-15,-9-1-129 0</inkml:trace>
  <inkml:trace contextRef="#ctx0" brushRef="#br0" timeOffset="-74895.63">17874 4500 138 0,'-2'0'54'16,"2"0"24"-16,-2-1-18 0,0-3-17 16,-2 3-7-16,4 0-2 0,0 0-5 15,0-1-6-15,0 0-6 0,0-4-8 16,6-1 1-16,7-4-1 0,-1-2-2 15,5-4 3-15,1 0 2 0,3-4-1 0,2-1-1 16,-3-3-1-16,5-2 0 16,0-3-3-16,-2-4 3 0,4-2-4 15,-3-1-1-15,1-3-3 0,-4-1 0 16,-5 1-1-16,-3 6 2 0,-5 6-2 0,-8 4 1 15,0 6 1-15,0 6 2 0,0 2-4 16,-4 5 2-16,-4 5 0 0,-5 0-2 16,-1 5-3-16,-3 11 0 0,-6 4 5 15,3 7-2-15,-3 1 0 0,0 6-2 16,5 3 4-16,-7 3-1 0,4 4-1 0,-2 1-4 15,7 0 1-15,6-3 2 0,3 0 0 16,7-5-2-16,0 0 3 16,9-4 0-16,5-4-1 0,3-4 0 15,5-3 1-15,5-5 0 0,2-4 0 0,2-4-1 16,2-8 2-16,7-1 1 0,3 0-2 15,-2-12 0-15,3-5 2 0,-5-1-2 16,-4-1 0-16,-8 2 1 0,-8-1 1 16,-9 0 0-16,-4-1 0 0,-6 3-2 15,0 3 3-15,-2 4 0 0,-10 3-3 16,-5 6-1-16,-1 0 0 0,-3 4 0 0,-2 8 0 15,2 3-1-15,1 3 2 0,1 4-1 16,3 2 0-16,1 3 0 16,7-2 0-16,6-2-1 0,2 1-12 15,2-6 0-15,12 0 1 0,7-6 3 0,8-9 10 16,12-3 0-16,5 0-1 0,6-5 2 15,5-11-2-15,-3-3 2 0,-2-3-2 16,-3-3 1-16,-9-2 0 0,-7 0 0 16,-6 0 2-16,-5 1 0 0,-3-2 0 15,-9 1 3-15,-3 2-1 0,-7 1 3 0,0 5 1 16,-5 4 0-16,-5 1 4 0,0 5-4 15,4 4-3-15,1 1-3 0,1 4 1 16,4 0-3-16,-2 0-4 16,2 5 2-16,0 8 2 0,0 0-2 0,2 3 0 15,7 1 0-15,1 0 2 0,2 2-2 16,-1-1 0-16,1 2 0 0,-6 0 3 15,-2-2-1-15,-4 1 0 0,0 1 0 16,-14-1 1-16,-3 1-2 0,-3-2 1 16,-5-1 1-16,2-2 1 0,0-2-1 0,3-2-2 15,5-4 0-15,7-3 2 0,6-3-1 16,2-1-6-16,0 0-16 0,14 0 9 15,5-4 1-15,8-8-9 0,4-5-12 16,6-1-5-16,2-4 1 0,5-4-4 16,-1-1-20-16,-6-1-34 0,-1 3 19 15,-5 1 60-15,-7 1 20 0,-5 4 24 16,-5 4 28-16,-9 2-4 0,-5 2 3 15,0 0 0-15,0 3-9 0,-5 3-16 16,-7 1-4-16,2 4-5 0,1 0-12 0,3 0-2 16,2 8-4-16,4 4-2 0,0 5-2 15,0 0 0-15,8 2 0 0,3 3 0 16,-1-2-1-16,4 1 0 0,-3-2-1 15,-1-2 2-15,-4 2 2 0,-6-4-2 16,0 0 2-16,0 1 2 0,-16-1 2 16,-1-1 0-16,-3 2 1 0,-5-2 1 15,0 0 0-15,-2 1-5 0,0-1-1 16,2-2-1-16,5 0-2 0,5-3-14 15,5 0-22-15,4-5-37 0,6-3-60 0,0-1-160 16</inkml:trace>
  <inkml:trace contextRef="#ctx0" brushRef="#br0" timeOffset="-74259.58">19822 4056 70 0,'0'-5'135'0,"0"-1"-97"15,0 3 25-15,0 1-8 0,0-1-8 16,0 2-4-16,-2 1-5 0,2 0-13 0,-5 0-13 15,-1 9-2-15,-2 10 6 16,-4 5 2-16,-1 3-5 0,1 6 2 16,-3 5-9-16,-3 4 0 0,1 0 12 15,1 1-6-15,-1-3-6 0,5-3-4 0,-1-6 2 16,7-6-2-16,2-6-1 0,4-5 0 15,0-4 0-15,4-5-2 0,11-5 1 16,7 0 4-16,5-5-4 0,2-8 1 16,2-2-1-16,2-3-1 0,-2 2 1 15,-2 0-4-15,-4 3 2 0,-4 3-1 0,-5 3 1 16,-3 2 2-16,-9 3 0 0,0 0 0 15,-2 2 0-15,-2 0-1 16,0 0-1-16,0 4 1 0,0 7 3 16,-2 5-1-16,-2-1-2 0,-5 3 5 0,1 1-1 15,4-1-1-15,0 0 2 0,2 0 0 16,2-1-4-16,0-1 0 0,2-2-2 15,6-2-3-15,9-3-17 0,1-1-15 16,7-4-14-16,0-3-24 0,2-1-88 16</inkml:trace>
  <inkml:trace contextRef="#ctx0" brushRef="#br0" timeOffset="-73307.53">20272 4463 144 0,'0'0'82'0,"0"0"-55"0,0 0 15 16,6 0-2-16,1 0 9 0,5-7-11 16,0-2-10-16,5 0-4 0,0-2 5 0,-1-3-2 15,3-1-8-15,1-1-5 0,-1-3 2 16,-5 1 1-16,-3-2-7 0,-5 0-1 15,-2 1-2-15,-4 2-1 16,0 2 1-16,0 2-5 0,-8 3 6 0,-7 5 0 16,-1 3-1-16,-5 2-7 0,-2 0 0 15,-1 3 2-15,5 11-2 0,-2 5-2 16,3 2 3-16,3 4-1 0,1 3-1 15,3-1 1-15,5 3-2 0,4-1 4 16,2-1-6-16,8-1-5 0,9-3-4 0,2-5-1 16,5-3-4-16,3-4 1 0,0-7 4 15,2-2 0-15,0-3 5 0,-4 0-1 16,0 0-1-16,-5 0 1 0,5-7 6 15,-4-2 0-15,2 2 2 0,-3 0 2 16,1-1-2-16,-3-2 0 0,-1 3 1 16,2-3 2-16,-9 0-1 0,2 1-1 15,-1 1 2-15,-3 0 9 0,-2 0-6 16,2 1-2-16,-1 0 0 0,-1-1 0 15,-2 2-4-15,0 0 3 0,0 2 2 0,0 1 2 16,-4 0-1-16,0-2-1 0,0 2 2 16,0 1 4-16,0 0-2 0,-2 0 1 15,-6 2-5-15,-4 0 1 0,1 0-3 16,-7 0 3-16,3 6 2 0,-3 3 0 15,1 4 0-15,1-2 2 0,-1 3-3 16,7 1 2-16,-3-2-4 0,5 1-2 16,4 0 0-16,4-3-1 0,0 0-1 15,8-3-3-15,9-3 3 0,1-1 2 16,3-4-1-16,4 0-1 0,-3 0 0 0,5 0-2 15,-2 0-6-15,-4-4-5 0,-7-1 0 16,-5 1 0-16,-3 3-2 0,-2 0 0 16,-4-1-1-16,0 2-5 0,0 0 2 15,0 0 3-15,0 2 8 0,-4 2 9 16,2 2-2-16,-2-1 0 0,4 0 0 0,0 0 1 15,0-3 1-15,2 1-2 16,6-3 1-16,4 0 3 0,3 0 1 16,-1-5-2-16,3-4 1 0,-1-4-3 15,1-3 4-15,-1-2 6 0,3-3-1 16,2-2 0-16,-5-4 0 0,-1-1-3 0,1-3 2 15,-1-2 3-15,-1-5-5 0,3-2-2 16,1-6-4-16,5-6 1 0,0 0-1 16,2 3-1-16,-3 4 1 0,-3 10 0 15,-7 11 0-15,-3 9 0 0,-7 9 0 16,-2 5 3-16,0 1-4 0,-11 11-1 0,-1 13-2 15,-7 9 6-15,-1 4-4 16,-1 5 2-16,-2 5 2 0,-2 1 0 16,1 3-2-16,-3-2 0 0,6-4 0 15,9-7 2-15,3-8-2 0,7-11 2 0,2-4 0 16,0-6 4-16,4-2-2 0,9-1-5 15,1-3 5-15,7 0-1 0,6-2-3 16,-2 0 0-16,10 2-1 0,8 2-17 16,11-1-15-16,4 0-5 0,2-3-125 15</inkml:trace>
  <inkml:trace contextRef="#ctx0" brushRef="#br0" timeOffset="-72395.47">21947 4527 38 0,'-2'0'74'0,"2"0"-28"16,0 0 5-16,0 0 7 15,0 0-6-15,0-1-8 0,0-2 0 0,0-3-10 16,10-3-16-16,4-2 4 0,1-4 5 16,1-2-3-16,5-3-3 0,0-3 2 15,6-4 0-15,2-3-1 0,-1-3 3 16,3-2-17-16,-4-2-2 0,-2-1 2 15,-2-5-4-15,-7-3-1 0,3-3 0 16,-2-4-2-16,-5-4 0 0,-2-1-2 0,-1 2 1 16,-7 10 2-16,-2 14 0 0,0 16-2 15,-7 9 3-15,-5 7-2 0,-5 8-3 16,-7 19 1-16,-1 14 0 15,-4 10 2-15,0 8 0 0,-2 3-2 0,0 3 1 16,0 1 1-16,4 1-1 0,11-4-7 16,5-5 0-16,11-7 3 0,0-6 1 15,15-11 0-15,5-6 3 0,5-8-1 16,2-7 1-16,-2-7 0 0,2-6 0 15,0 0 2-15,-3-10 1 0,3-8-2 0,-4-2-1 16,-2-4 1-16,1-3 2 0,-3-3-3 16,-2-1 2-16,-1-4-1 0,-1-1 1 15,-3-1-2-15,5-2 0 0,-5-2 1 16,2 4-1-16,5 2-1 0,-2 7 0 15,-1 6 2-15,-4 7-1 0,-1 5-1 16,-5 6 0-16,-4 3 2 0,0 1-2 16,0 0 0-16,-2 2-1 0,0 8 2 15,0 5 0-15,0 5-1 0,0 4 1 16,0 4 1-16,0 1 0 0,0 5-2 0,-6 3 0 15,-4 3 3-15,-5-2-2 0,-1 3 0 16,1-3 0-16,-1-5 2 0,3-3-1 16,5-5-1-16,4-3 0 0,4-5 0 15,0-5 0-15,0-5-1 0,2-5 0 16,10-2 2-16,3 0-2 0,1-2 1 15,5-7 2-15,0-1-3 0,-5 3-3 16,1-2 2-16,-1 4 1 0,-5 2 0 16,-3 1-1-16,-6 2-1 0,2 0 3 15,-2 0-3-15,-2 0-1 0,0 1-1 0,0 6-7 16,0 0-4-16,6 2-8 0,5-1-6 15,3-1-23-15,7-2-7 0,2-4-49 16,3-1-163-16</inkml:trace>
  <inkml:trace contextRef="#ctx0" brushRef="#br0" timeOffset="-71808.44">22924 4382 229 0,'-10'-8'24'0,"2"3"42"0,-3-2-22 0,-3 1 0 15,-1 1 4-15,-1 4-10 0,4 1-11 16,-7 0-2-16,-2 0-4 0,-1 8-3 15,-3 4 1-15,0 4-3 0,4 1 0 16,7 2-3-16,3 0-9 0,7-3-2 16,4 1-2-16,0-3 1 0,7-3-2 15,9-3 1-15,7-2 2 0,6-6 0 0,6 0 0 16,4 0-2-16,-2-3 1 15,-8-7-2-15,2-1-10 0,-10 1 6 16,-4 0 1-16,-5 1-1 0,-8 2 1 16,-2-1 1-16,-2 3 3 0,0 0-1 0,-10 2-3 15,-3 3 4-15,-3 0-1 0,1 0-1 16,1 0 1-16,4 1-1 0,3 5 1 15,1 0 1-15,6 1-2 0,0 0-1 16,0-1 2-16,0 2 0 0,13-5-5 16,1-1 4-16,5-2-2 0,-1 0 2 0,5 0-6 15,-2-5 0-15,-1-3-10 16,-1 1-2-16,-3 1 7 0,-3 0-6 0,-3 1 5 15,-6 1 10-15,0 2 0 16,-4 1 4-16,0 1 3 0,0 0 2 0,0 0-4 16,0 0 9-16,0 0 3 0,0 0-3 15,0 0-6-15,0 0-3 0,0 4 2 16,3 0-3-16,1 0-2 0,0-2 1 15,4-2 3-15,0 2-1 0,3-2-2 16,-1 0 0-16,0 0-2 0,-1 0 3 0,-1 0-1 16,0 0 1-16,-2 3 0 0,5 1 1 15,-5 2-1-15,2-1 2 0,-2 2 3 16,3 1 1-16,-1 0 2 15,0 4-4-15,7 0-3 0,5-1 2 0,3 0 8 16,4-1-3-16,-2-2-7 0,2-2-1 16,-3-3 0-16,1-1-4 0,0-2-6 15,-2 0-13-15,-1 0-19 0,-5 0-27 16,-13-6-109-16</inkml:trace>
  <inkml:trace contextRef="#ctx0" brushRef="#br0" timeOffset="-71576.43">21988 4077 291 0,'25'0'69'16,"12"0"-14"-16,11 1 3 0,9 1-19 0,12 1-9 15,7 0-13-15,7-1-5 0,10-1-3 16,2 4-5-16,2 0-1 0,0 3-2 16,-8 1-9-16,-8-1-39 0,-5-1-18 15,-1-3-10-15,-5-3-226 16</inkml:trace>
  <inkml:trace contextRef="#ctx0" brushRef="#br0" timeOffset="-70915.39">24016 4090 133 0,'-8'-3'74'0,"-1"1"-27"0,1 1 11 16,2 0-25-16,0-1-1 0,-1 2-1 0,7-2 0 16,-4 1-8-16,4 1-5 0,0 0-10 15,6 0-6-15,15 0 8 0,2 0 6 16,10 0-4-16,2-2-7 0,6 0 1 15,3-3 0-15,5-1 6 0,5 2-4 16,0-3-2-16,-2 0 0 0,-5 2-5 16,-12 0 0-16,-8-3-3 0,-10 2-3 0,-11 1-8 15,-6 2-2-15,-2 0-3 16,-17 1-30-16,-8 2-23 0,-8 0-32 15,-10 0-32-15,-5 0-26 0</inkml:trace>
  <inkml:trace contextRef="#ctx0" brushRef="#br0" timeOffset="-70707.38">23970 4091 35 0,'-12'10'97'0,"8"2"-46"0,4 1 7 16,6 0-14-16,15 3-11 0,3-1-10 15,5 0-9-15,7 2-8 0,1-2 2 16,2 2-2-16,2-1 0 0,-5 0 2 0,-5 0 2 16,-11 0 11-16,-3-1-1 0,-11-2-10 15,-6 0-1-15,-2-1-2 16,-17 2 0-16,-6-3 3 0,-3 2-2 16,-10-2-4-16,-3 0 14 0,-2-1-3 0,-3-3-5 15,7 0-3-15,6-1-6 0,6-2 2 16,10-2-2-16,9-1-2 0,8 2-2 15,0-1-23-15,0 0-22 0,12-2-9 16,7 0-43-16,6 0-169 0</inkml:trace>
  <inkml:trace contextRef="#ctx0" brushRef="#br0" timeOffset="-70375.36">24692 4274 300 0,'-9'0'24'0,"-1"0"17"16,-2 3-21-16,-3 10-13 0,1 2 14 0,-1 7 8 16,3 2-14-16,6 4-3 0,4 2 0 15,2 0-4-15,0-2 2 0,12-3-1 16,0-5 2-16,7-5 2 15,4-4 1-15,2-5-2 0,4-6 3 0,2 0 0 16,2-10 0-16,-2-8-2 0,4-4-1 16,-4-4 5-16,-2-1-2 0,-7-1-2 15,-5-1 4-15,-9 2-5 0,-4 2-3 16,-4 1-1-16,0-2-5 0,0 2 1 15,0 2-4-15,-2 1 0 0,2 5 0 0,0 5-4 16,7 5-13-16,3 6-11 0,4 1-17 16,3 13-16-16,-5 3-55 0,1-1-210 15</inkml:trace>
  <inkml:trace contextRef="#ctx0" brushRef="#br0" timeOffset="-70227.36">25488 4668 509 0,'-7'-4'9'16,"3"3"-20"-16,0-1 11 0,-2 1-66 16,-4-3-41-16</inkml:trace>
  <inkml:trace contextRef="#ctx0" brushRef="#br0" timeOffset="208416.59">15838 9137 76 0,'0'-1'23'16,"0"1"-4"-16,0 0 130 0,0 0-86 15,0 0-24-15,0 0 0 0,0 1-10 16,-2 12-17-16,-6 9 5 0,2 8 3 16,-3 9 0-16,1 5-5 0,-2 7 0 15,0 3-2-15,1-1-3 0,3 0-2 16,0-2 8-16,-2-2-15 0,-1 0 9 0,1-4-6 15,0-5-4-15,6-4 1 0,-4-2 1 16,3-2-3-16,-1-6 2 0,4-4 1 16,0-7-2-16,0-1-2 0,0-7-3 15,7-3-12-15,1-4-17 0,6 0-10 16,5-11-14-16,2-10-70 0,3-7-110 15</inkml:trace>
  <inkml:trace contextRef="#ctx0" brushRef="#br0" timeOffset="208799.61">16252 9255 36 0,'-11'0'40'16,"5"0"11"-16,-4 0 7 0,-1 0-9 15,1 6 0-15,0-1-6 0,4-2-6 16,-3 2-2-16,9-4-12 0,0-1-6 16,0 0-8-16,0 0 0 0,0 1 0 0,9 1 0 15,3-2 8-15,9 0-6 16,6 0-4-16,2-7-2 0,4-3 1 15,6 1-5-15,0 0 4 0,2 2-5 16,1 0 0-16,-7 2 2 0,-4 1-2 0,-10 1-2 16,-7 2-1-16,-6 1-10 0,-3-1-8 15,-3 1-13-15,-2 0-19 0,0 0-19 16,-13 0-26-16,-3 0-84 0</inkml:trace>
  <inkml:trace contextRef="#ctx0" brushRef="#br0" timeOffset="209039.62">16243 9439 123 0,'0'17'30'15,"0"-3"-5"-15,5 3 16 0,5-3-7 0,4-1-3 16,3 0 5-16,-1 0-3 0,3 1-12 16,6 2 29-16,-7-1-33 0,1 1-3 15,-7 1-1-15,-3 0-10 0,-5-1 4 16,-4-1 0-16,0 2 3 0,-10-1-3 15,-9 0-1-15,-2 3 0 0,-1-1-2 16,-3 1-2-16,-2-3 4 0,-2-3-3 16,10-1-1-16,1-4-2 0,1-3-3 15,7-2-6-15,4 0-4 0,1-2-7 16,3-1-9-16,2 0-17 0,2-11-68 15,11-8-43-15</inkml:trace>
  <inkml:trace contextRef="#ctx0" brushRef="#br0" timeOffset="209415.64">16828 9421 15 0,'-10'-9'102'0,"4"1"-53"0,-2 0 25 16,-1 1-26-16,-1 2-1 0,0 2 4 0,1 1-8 15,5 2-10-15,-6 0-10 0,0 0-3 16,-3 2-5-16,3 10 3 0,-5 4-6 16,5 8-1-16,-4 2 4 0,5 2-18 15,5 1 1-15,4-1 2 0,0-2 1 16,4-1-3-16,11-1-1 0,-1-3 2 0,7-4 1 15,2-4-5-15,4-5-6 0,1-6 5 16,3-2 7-16,-4 0 0 0,0-6-2 16,-8-5 2-16,-5-4 2 15,-1-1-2-15,-3 1 4 0,-2-4 1 0,-4 1-2 16,-4 0 2-16,0 1 1 0,0-1-1 15,-12-3-4-15,0-1-1 0,-1-2 0 16,1 3-1-16,4 4-3 0,6 5-12 16,2 8 9-16,0 4-21 0,6 0-15 15,8 5 9-15,5 9-30 0,-1 0-48 0,3-2-53 16</inkml:trace>
  <inkml:trace contextRef="#ctx0" brushRef="#br0" timeOffset="209719.66">17418 9451 185 0,'14'-15'32'0,"-10"1"46"0,-4 2 8 16,0 0-27-16,-8 1-17 0,-9 3-12 15,-1 3-3-15,-3 3-1 0,-4 2-8 16,-2 1-2-16,3 12-6 0,-1 6 1 16,8 3-7-16,3 1-1 0,10 3 8 0,2 1-15 15,2-1-1-15,6-2 4 0,8 2 0 16,9-1 1-16,2-4-3 0,4-1 2 15,4-7 2-15,2-5-2 0,2-2 0 16,13-6 2-16,6 0 0 0,-1-9 0 16,5-10 1-16,-16-2-2 0,-11 1 3 15,-13-1 2-15,-7 0 8 0,-7 1 0 16,-6-3-1-16,0-3-7 0,-10-4-3 15,-9 0 2-15,-8 0-3 0,-8-2-13 16,-6 4 18-16,-3-1-6 0,1 6-15 16,2 7-11-16,6 5-4 0,16 10-7 0,9 1-12 15,10 7-61-15,0 8-137 0</inkml:trace>
  <inkml:trace contextRef="#ctx0" brushRef="#br0" timeOffset="210674.72">18540 9374 183 0,'2'0'76'16,"-2"0"-56"-16,0 5-11 0,0 0 37 0,0 6 13 15,-2 8-13-15,-4 4-19 0,-2 3-9 16,-3 1 11-16,1-3-16 15,0-1 0-15,3-3-1 0,-1-4 0 16,4-4-5-16,4-3 2 0,0-3-3 0,0-2-1 16,0-4 0-16,0 0-3 0,8 0 7 15,9-8 6-15,1-8-6 0,7-3-5 16,0-4 1-16,0-2-1 0,-3-3 1 15,1-2-1-15,0-2 4 0,-2 3-2 16,-3 1-12-16,3 4 14 0,-7 4-2 0,1 3-6 16,-3 7 2-16,-6 5-2 0,1 4-1 15,-7 1 0-15,2 9-1 0,-2 8 5 16,0 9 2-16,-6 4 0 15,-7 1-3-15,-1-3-2 0,3-2 2 0,1-1 10 16,8-3-14-16,2-3 2 0,0-5-2 16,0-6 1-16,8-3 1 0,5-3-2 15,1-2 3-15,5 0 1 0,5-3-2 16,3-9 0-16,0-3 0 0,0-2 2 15,-2-1-5-15,2-3-2 0,-5-1 2 0,5 0 1 16,-2 0-1-16,-6 5-14 0,-3 5 22 16,-3 5-5-16,-7 4-1 0,-6 3-2 15,2 0 0-15,0 1 1 0,-2 10 2 16,0 3 1-16,0 2 1 0,-8 2 1 15,0 2 10-15,-1 1-16 0,1 0 1 16,2-2 4-16,0 0-1 0,-1-6-1 16,3 0 0-16,2 1 0 0,0-5 0 15,0-1-1-15,2-1-1 0,0-4 3 16,0-1-6-16,0-2-5 0,8 0-8 0,7 0-13 15,-1 0-19-15,3-7-20 0,-1-5-57 16,-1-1-119-16</inkml:trace>
  <inkml:trace contextRef="#ctx0" brushRef="#br0" timeOffset="210893.73">19423 9286 307 0,'4'4'87'16,"-2"4"-92"-16,0 1 46 0,-2 5 7 15,0 5-5-15,-8 3-6 0,-5 6-17 16,-1-1 6-16,-1-1-10 0,3 1 3 16,-3-3-19-16,5 0 0 0,0-5 1 15,4-5-2-15,-1 0-1 0,5-2-4 16,2-2-9-16,0-3-23 0,0-4-17 15,9-3-24-15,3 0-62 0,0-3-106 16</inkml:trace>
  <inkml:trace contextRef="#ctx0" brushRef="#br0" timeOffset="211120.74">19720 9187 415 0,'0'4'52'0,"0"7"-57"0,0 4 36 15,-4 6 23-15,-8 5 2 0,-1 0-19 0,1 3-17 16,2 0-8-16,1 2-1 15,1-2-7-15,2 2-1 0,0-1 11 16,2-1-17-16,-1-3 0 0,1-4 2 16,4-1 3-16,0-4-8 0,0-2-9 0,0-3-3 15,0-3-10-15,0-4-10 0,0-1-9 16,0-1 2-16,0-3-23 0,0 0-51 15,0 0-59-15</inkml:trace>
  <inkml:trace contextRef="#ctx0" brushRef="#br0" timeOffset="211207.75">19404 9346 0 0</inkml:trace>
  <inkml:trace contextRef="#ctx0" brushRef="#br0" timeOffset="211271.75">19404 9346 0 0,'4'4'209'0,"2"-3"-209"0,3 2 188 0,1-1-140 0,4 1 6 15,3 0-20-15,2 2 3 0,5-2-18 16,3 1-10-16,-2 2-8 0,0 0 2 15,-4 1-3-15</inkml:trace>
  <inkml:trace contextRef="#ctx0" brushRef="#br0" timeOffset="211688.77">20039 9251 297 0,'-2'-4'76'0,"2"2"-47"0,0 1 3 0,0 1 12 15,0-1-1-15,2-1-25 0,10 2-16 16,5-2 4-16,-1 2 6 15,7 0-8-15,-2 0 1 0,-3 0 2 0,7 0-1 16,-6 1-2-16,-5 4 5 0,1 5-5 16,-11 2-6-16,-2 0 4 0,-2 6 1 15,0 0-2-15,-13 4-1 0,-5 2-5 16,-5 1 2-16,-4-1-11 0,-2-2-1 15,0-1 13-15,2 0-17 0,0-2 4 0,5-1 4 16,1-4 4-16,5-1 4 0,-1 0 1 16,7-3 1-16,3-2 1 0,5-4 1 15,2-2-2-15,0 2-1 0,0-3 3 16,0 0 1-16,11 0 0 0,3-1-1 15,7 0-3-15,2 0-10 0,3 0-36 16,10 0-29-16,7 0-19 0,13 0-20 16</inkml:trace>
  <inkml:trace contextRef="#ctx0" brushRef="#br0" timeOffset="212280.81">22813 8752 156 0,'-15'-2'54'0,"1"2"6"16,-5 1-4-16,-4 12-21 0,-8 7 0 0,-8 10-2 15,-6 9-5-15,-11 13-5 0,-10 10 5 16,-5 7-2-16,1 7-1 0,8 0-5 15,2 0-5-15,6-3-8 0,11-4 1 16,12-6-6-16,15-7 10 0,9-9-15 16,7-6 0-16,7-6 1 0,13-6-6 0,3-3-15 15,8-3-9-15,2-6-11 0,4-5-33 16,0-8-87-16,5-4-107 15</inkml:trace>
  <inkml:trace contextRef="#ctx0" brushRef="#br0" timeOffset="212832.84">23146 9135 202 0,'0'14'75'15,"0"8"-55"-15,-7 8 44 0,-5 3 24 0,-3 4-30 16,1 1-19-16,2 2-1 0,-5-1-8 15,3 1-9-15,1-3 6 0,1-4-16 16,1-6-6-16,5-6-4 0,0-4 1 16,4-3-1-16,-2-4-1 0,4-3-2 15,0-2-8-15,0-3-11 0,2 1-19 16,8-3-21-16,3 0-18 0,1 0-69 0,-1-12-137 15</inkml:trace>
  <inkml:trace contextRef="#ctx0" brushRef="#br0" timeOffset="213016.84">23398 9461 518 0,'-2'0'20'0,"2"2"-19"0,0 0 25 0,0-1 12 16,0 0-4-16,0 1-23 0,0-1-11 15,0 0 1-15,0 3-7 0,0-4-19 16,2 4-20-16,6-2-26 16,0-2-80-16</inkml:trace>
  <inkml:trace contextRef="#ctx0" brushRef="#br0" timeOffset="213748.89">23741 9146 133 0,'-2'-1'39'16,"2"1"17"-16,0-1 8 0,-4-1-8 15,4 1-12-15,-2-1-9 0,2 2 2 16,0-1-12-16,0-1-7 0,0 2-6 0,0 0-10 16,2 0-4-16,12 0 2 0,5 0 9 15,6 0-4-15,1 0-4 0,8 0-1 16,1 0 1-16,4 0 2 0,2 0-3 15,-4 0-1-15,-3 0-3 0,-10 0-1 16,-5 0-10-16,-9 0-6 0,-6 0 1 0,-4 0-7 16,0 0 5-16,-12 0 6 0,-5 0-32 15,-7 0-7-15,-1 0 9 16,-2 0-3-16,0 3 9 0,-2 2 14 15,-2-3 15-15,0 3 6 0,2 1 6 0,2-1 9 16,5 2 23-16,3 2-2 0,-2-1-2 16,7 2 5-16,6 1-15 0,1 0-6 15,7 1-1-15,0 1 2 0,5-1-3 16,5 2 5-16,2 3-3 0,5 0-5 15,-3 2-5-15,5 3 4 0,-3-2 0 0,1 0-7 16,0 0 2-16,-1-2 2 0,-1 2 12 16,-3 1-8-16,-6-5-3 15,-4 2-3-15,-2-8 2 0,0 0 8 16,0-1-3-16,-6-3 3 0,-4 2-1 0,-7-1 3 15,-4 2 0-15,-1-4-3 0,-5 2-3 16,4-4-3-16,2 0-4 0,-3-1-1 16,-1 2-6-16,2-2-11 0,0 0-20 15,7 0-25-15,1-1-55 0,7-1-81 16</inkml:trace>
  <inkml:trace contextRef="#ctx0" brushRef="#br0" timeOffset="214544.93">24793 9056 132 0,'0'-2'21'16,"0"1"17"-16,0 0 9 0,0 1-2 16,0-1 7-16,0 1-24 0,0 0-3 0,-2 0-7 15,-4 0-14-15,0 1-4 0,-3 7 2 16,-1 2 1-16,-2-1 11 0,-1 3-3 15,-1 0-2-15,-3 3 4 0,1 1 2 16,1 0 1-16,-1 1-6 0,1-1-1 16,-3 3-2-16,-3 1-3 0,2 0 2 0,-1 1-3 15,1 1-1-15,5 1-1 0,-1 0 0 16,5 0 0-16,1-2 0 0,7 2-3 15,0-2 2-15,0 0 8 0,2-2-8 16,0 0-2-16,0-3 2 0,2-1 3 16,2-2-2-16,5 2-3 0,-5-3 3 15,2 0 0-15,2 1 2 0,3-4-2 16,-1 0 0-16,7-2 1 0,-1 0 0 15,3-2-2-15,3 1 1 0,1-4 2 16,-2-2-4-16,-1 0 4 0,1 0-3 0,-4-3 0 16,1-5 1-16,-5-1-2 0,-5-1-1 15,-2 0 1-15,-2-4-2 0,-4 0-2 16,0-2-2-16,0-6-1 0,-4-2 1 15,-4-1-3-15,-2-1-2 0,-1 2 1 16,1 7-2-16,2 4 18 0,-1 4-1 16,3 7-2-16,6 0 5 0,-6 1 0 15,6 1-6-15,-2 0 1 0,2 6-1 16,0 7 0-16,0 0 1 0,2 1 0 15,6 2 8-15,0-1-14 0,3 3 4 0,1-3 0 16,-1-3 1-16,5-2-1 0,-1-3 0 16,-1-2 3-16,5-1-3 0,-3-4 0 15,-1 0-6-15,-1 0-8 0,-4 0-8 16,5-3-10-16,-3-7-32 0,1-2-81 15</inkml:trace>
  <inkml:trace contextRef="#ctx0" brushRef="#br0" timeOffset="-214738.79">25066 9232 314 0,'0'7'19'16,"0"3"-2"-16,-4 3 29 0,0 1 6 15,-3 3-7-15,3 4-18 0,2 1-6 16,-2 5-1-16,0-1-6 0,-2-2-4 15,-3 2-5-15,3-3 8 0,-2-5-15 0,6 0 0 16,-2-7-1-16,2-2-9 16,2-3-13-16,0-2-16 0,0-2-13 15,6-2-57-15,6 0-85 0</inkml:trace>
  <inkml:trace contextRef="#ctx0" brushRef="#br0" timeOffset="-214527.77">25384 9075 402 0,'-8'15'13'0,"-9"7"-5"0,-1 6 18 16,-3 2 10-16,-2 2 8 16,5 2-18-16,1 1-16 0,1 2-6 15,3 3-2-15,1-2-1 0,4 1 0 0,-1-6 10 16,9-4-18-16,0-3 2 0,0-4-6 15,9-4 0-15,-1-3 9 0,0-8-51 16,-8-2 4-16,0-4-8 0,0-1-44 16,0 0-71-16</inkml:trace>
  <inkml:trace contextRef="#ctx0" brushRef="#br0" timeOffset="-214354.76">24983 9404 351 0,'4'-4'17'0,"7"2"21"16,-1 1 8-16,4 1-9 0,3 0 0 15,6 0-22-15,2 0-11 0,6 0-1 16,2 0-2-16,2 0-5 0,-2 0-15 16,2 0-14-16,0 0-20 0,-8 0-75 0,-2 0-139 15</inkml:trace>
  <inkml:trace contextRef="#ctx0" brushRef="#br0" timeOffset="-213919.73">25651 9226 274 0,'-4'0'32'15,"4"0"-10"-15,0 0 6 0,0 0 9 16,0 0 22-16,6 0-33 0,8 0 0 16,7 0-2-16,6 2-13 0,0-1-4 15,4 0-8-15,0 0 3 0,-2 1-1 16,-2 3-1-16,-5 1 0 0,-5 1-2 15,-7 5 3-15,-1 0-3 0,-5 2 3 16,-4 4-3-16,-4-1-5 0,-15 4 5 0,-6 3-1 16,-6 0 0-16,-2-2-3 0,0 0-3 15,-2-2 6-15,2-1-12 0,0-1 12 16,4-4 1-16,2-2 0 0,6-5 3 15,5-2 0-15,3-2-1 0,7-3 1 16,0 0 2-16,6 0-3 0,0 0 5 16,0 0-4-16,2 0 0 0,10 0-3 15,7-2-2-15,0 1 0 0,5 1 5 16,-3 0-16-16,-2 0-12 0,-1 0-2 15,1 0-6-15,4 0-11 0,-1 1-22 0,7 1-59 16</inkml:trace>
  <inkml:trace contextRef="#ctx0" brushRef="#br0" timeOffset="-213519.72">26308 8457 200 0,'-4'-9'19'15,"0"7"30"-15,2 1 8 0,2 1-21 0,0 0 0 16,0 0-19-16,0 14-18 0,0 7 18 15,0 7-2-15,12 7-4 0,-1 8-2 16,-1 9-8-16,-2 7 2 0,-4 12 1 16,-4 6-1-16,0 9-1 0,-12 5-2 15,-5 2-4-15,3 1-4 0,-5-3-10 0,3-5-16 16,1-2-9-16,7-9 5 0,4-7 35 15,2-5-13-15,-6-9-91 0,-7-3 44 16,-10-6 69-16,-6-4-20 16</inkml:trace>
  <inkml:trace contextRef="#ctx0" brushRef="#br0" timeOffset="-144465.76">15692 10378 9 0,'0'0'175'0,"-5"0"-128"0,3 0-5 16,-2 0 2-16,0 0-2 0,2-2-11 15,2-2 1-15,-4 3-6 0,4-2-6 0,0 0-1 16,-4 1-1-16,2 0-3 0,2-2 4 15,0 1-7-15,0 0-1 0,0-2-4 16,0 1 0-16,0 1-2 0,0-1-3 16,4 0-1-16,2 1-1 0,6-3 2 15,7 1-2-15,6 0-1 0,10-1 2 0,17 3 0 16,16 0-2-16,21-1 3 15,22 4 8-15,22-2-4 0,20 2-3 0,22 0-1 16,18-1 0-16,13 1 1 16,9 0-3-16,6 0 1 0,-8 0 1 0,-8 0 0 15,-9 0-2-15,-10-2 1 0,-4-3 1 16,-14 0-3-16,-19-3 1 0,-19 2 2 15,-25 0-3-15,-22 0 2 0,-21-1-1 16,-21 2 0-16,-14-1 1 0,-10 3 0 16,-11 1 1-16,-4 1-1 0,-2 1 5 15,0 0 0-15,0 0 1 0,-12 0-3 0,-3 0-5 16,-4 0-2-16,5 9 2 15,0 7-11-15,5 1-10 0,7 3-31 16,0 2-43-16,-4-9-111 0</inkml:trace>
  <inkml:trace contextRef="#ctx0" brushRef="#br0" timeOffset="-64119.16">17688 10554 115 0,'0'-1'24'0,"-2"-2"8"16,0 2 6-16,-4 0-7 0,4 0-7 16,0 1-1-16,0-2-3 0,0 2-6 15,2 0-1-15,0 0 1 0,0 0 1 16,0 0-3-16,0 0 1 0,0 0 1 0,0 0 0 15,0 0-1-15,0 0-1 0,0 0 2 16,0-1-5-16,0 1-3 16,0 0 3-16,0 0-2 0,0 0-3 15,0 0-2-15,0 3-2 0,0 7 12 0,0 1 2 16,0 3-11-16,0 2 5 0,0 1-2 15,-2 3 3-15,-2 0-5 0,-3 3 1 16,5 1 0-16,-4 2 0 0,4 0-3 16,-4-1 0-16,4 0 1 0,-2 1-3 15,2-3 0-15,2-1 2 0,0-1-2 0,0-3 1 16,0-1-2-16,0-2 0 0,2 1 3 15,2 0-1-15,0-1 5 16,0-2-5-16,-2-3 1 0,-2-1-2 16,4-3 0-16,-2-1 0 0,-2-1 0 0,2-2 0 15,0 1 1-15,0-2-2 0,1 2-2 16,-1-2-6-16,0-1-4 0,-2 0-7 15,6 0-9-15,-2-4-13 0,2-6-36 16,0-2-57-16,-4-3-53 0</inkml:trace>
  <inkml:trace contextRef="#ctx0" brushRef="#br0" timeOffset="-63591.13">17533 10902 135 0,'4'-2'52'0,"-4"0"-24"0,3 1 26 16,1-1-5-16,-4 1-10 0,2 1-7 0,-2 0 0 16,0-1-10-16,0 1-5 0,0 0-10 15,0 0 6-15,2 9 6 0,-2 4-6 16,0 3-4-16,0 3 2 15,0 3-5-15,0-1-2 0,2 3-1 0,2 0-2 16,0-1 1-16,2-2-1 0,3 0-1 16,-1 0 1-16,8-5 0 0,-1 2-1 15,3-4 1-15,1-4 0 0,6-1 10 16,-2-6-7-16,3-3-3 0,1-1 0 15,2-11 5-15,0-6-5 0,-4-2-1 0,-2 1 4 16,0-2-4-16,-7 1 1 0,-4-1 0 16,-1 2-1-16,-5 1 0 0,0 0-1 15,-2 0-9-15,-2 0-4 0,3-1-9 16,-5 4-6-16,0 3-15 0,0 6-24 15,0 3-45-15,0 2-91 0</inkml:trace>
  <inkml:trace contextRef="#ctx0" brushRef="#br0" timeOffset="200022.94">23995 10143 90 0,'2'-5'14'16,"-2"-1"10"-16,0 0 13 0,0-1-4 0,0 1-2 16,0-2-5-16,0 0-6 0,0 1 6 15,0-1-8-15,0 3-2 0,0 0-5 16,-2 2 1-16,0 0-1 0,0 0-3 15,0 2-1-15,0-1-2 0,0 2-3 16,0-1 3-16,2 1-2 0,0 0 0 16,-2 0 3-16,2 0-3 0,0 0-4 15,0 0-1-15,0 0 3 0,0 0 2 16,0 0 0-16,0 1-3 0,0 1 7 15,0-2 0-15,-2 3 1 0,2 0-3 16,-2 1 2-16,2 0 0 0,0 1-3 0,0 0-1 16,0 2 0-16,0 2 2 0,0 1-2 15,0 3 2-15,0 3 0 0,0 0 0 16,0 7 1-16,0 0-5 0,0 3 6 15,0 3-2-15,0 3-1 0,0-1 0 16,0 0 13-16,0-1-8 0,0-1-7 0,0-2 0 16,0 0-3-16,2-3 4 15,-2 2-2-15,0-1-1 0,0-2 2 16,0 1-1-16,-2-1 0 0,-3-3-1 15,3-1 3-15,0-4-1 0,2-3-2 0,0 0 0 16,0-3 0-16,0-1 3 0,-2-2-3 16,2-2 0-16,0-1 0 0,-2-1 2 15,2-1-1-15,0-1 0 0,0 1-1 16,0-1 2-16,0 0 0 0,0 1-1 15,0-1 1-15,0 0-4 0,0 2 4 0,0-1-3 16,0 3 2-16,0-1-3 0,0 0 4 16,0 0-3-16,0 0 0 15,0 0 0-15,0 0-7 0,2-1-3 16,2-2 0-16,-2 0-2 0,0 0-5 0,1 0-4 15,-1 0-6-15,0 0-10 0,-2 0-22 16,0 0-29-16,0-3-31 0</inkml:trace>
  <inkml:trace contextRef="#ctx0" brushRef="#br0" timeOffset="200489.97">23863 10635 2 0,'0'-6'26'0,"0"1"31"16,0 0-15-16,0 2-4 15,0-2 0-15,0 2-5 0,0 1 2 0,0-1-6 16,0 2-4-16,0-1-2 0,0 1 6 15,0 0-4-15,0 1-4 0,0 0-13 16,0 9-9-16,0 9 4 0,0 3 4 16,0 1-5-16,0 0 2 0,4-1-3 15,2 2-1-15,2-4 2 0,3-3-1 0,3-3-1 16,3-3 1-16,3-3 0 0,5-4 0 15,2-3 13-15,2 0-8 0,-2-9 1 16,0-5-5-16,2-1 1 0,0-4 4 16,-4-1-6-16,-7 0 2 0,-1 0 0 15,-7 1-2-15,0 1 1 0,-3 0 0 16,1-1-5-16,-2-2-6 0,0 5-10 15,0 1-11-15,1 9-23 0,-5 4-33 16,2 2-43-16,-2 0-31 0</inkml:trace>
  <inkml:trace contextRef="#ctx0" brushRef="#br0" timeOffset="204326.19">22718 11300 2 0,'0'0'130'0,"0"0"-96"0,0 0-2 15,0-1 11-15,0-3-8 0,0 1-10 16,0 0-2-16,-4 1 1 0,-3-1-4 15,1 0 0-15,-2 1 3 0,2-1-2 0,-1 2-3 16,1 0-1-16,0 1-4 0,2 0 3 16,0-1 3-16,0 1-8 0,4-2-2 15,0 1 0-15,0 1 0 0,0 0-6 16,0 0-4-16,0 0-3 0,14-1 2 15,9-2 4-15,10 2-1 0,4-1 4 16,2 2-4-16,1 0-1 0,-5 2 0 16,2 11 1-16,-8 3-1 0,-4 3 0 15,-7 1-1-15,-3-2 1 0,-7 0 1 16,-8-2-1-16,0 3 2 0,-4-1 0 0,-10 0 0 15,-3-2-2-15,-2-1 0 0,-1-1 2 16,-1-2 0-16,-4 0-2 0,7 1 1 16,-1-5 1-16,5 1-4 0,5-4 3 15,3-1-1-15,4-1 1 0,2-2-1 16,0 0-1-16,0 3-4 0,8 1 5 15,7-1 0-15,5 1-1 0,7-2 1 16,2 0 1-16,0 5-1 0,-2 1-1 16,4-1 1-16,-4 0 1 0,-2 1-1 15,-5 1-1-15,-3-1-3 0,-1 0-5 16,-9 0 3-16,-5 0-4 0,-2-1 4 0,0 2 7 15,-11-1 1-15,-5 1-1 0,-3 1 1 16,-3-3 1-16,-1 0 2 0,0 1 6 16,-2-2-3-16,0 1 1 0,1 0-2 15,3-2-1-15,0-2-1 0,7-2 2 16,1 0-6-16,5-1 0 0,4 1-1 15,-2-2 0-15,6 3-1 0,0 0-5 16,0 1-16-16,4 0-14 0,10 2-12 16,7-4-46-16,0-2-121 0</inkml:trace>
  <inkml:trace contextRef="#ctx0" brushRef="#br0" timeOffset="204666.21">23439 11724 192 0,'0'-2'122'16,"0"-1"-67"-16,0 3 18 15,0-2-29-15,0 2 2 0,0 0-13 16,0 0-19-16,2 0-11 0,-2 0-2 0,2 0 0 16,-2 0 0-16,0 0-3 0,0 0-6 15,0 0-27-15,6 0-24 0,3 0-33 16,-1 0-80-16</inkml:trace>
  <inkml:trace contextRef="#ctx0" brushRef="#br0" timeOffset="205399.25">23809 11483 30 0,'-6'0'46'0,"2"-3"11"16,-2 0-9-16,-1 1-3 0,-1 0-6 16,2 1-9-16,-7 1-4 0,5 0-7 15,-2 0-3-15,-3 7-2 0,1 4 0 16,2 4-5-16,-1 3-3 0,7 2-4 15,4 3 0-15,0-1 1 0,4 0-3 16,7 1 0-16,9-3 0 0,3-2 1 16,4-4-2-16,4-4-4 0,0-5-5 15,2-4 6-15,0-1 4 0,0 0-1 0,-6-9-4 16,-2-3 8-16,-6-4-2 0,-3-4-2 15,-1-1 5-15,-5 1 6 0,-6-1 6 16,0 1-3-16,-4 1 3 0,0-1-2 16,-2 1-5-16,-8 1-3 0,-3-1-1 15,-3 0-4-15,1 2-1 0,5 2-1 0,0 4-3 16,3 5 0-16,5 5-6 15,2 1-20-15,0 4-42 0,0 9 0 16,0 1-56-16</inkml:trace>
  <inkml:trace contextRef="#ctx0" brushRef="#br0" timeOffset="206066.29">24832 11350 117 0,'0'-8'55'15,"0"2"2"-15,0 0 1 0,-4-1-26 16,0 1 12-16,-4 0-13 0,2 1-5 16,-3 2-6-16,1-1-3 0,0 3-6 0,2 1-8 15,-5 0 6-15,3 0-4 0,0 0 2 16,-1 0 0-16,5 0-1 15,-2 1-3-15,2 3-1 0,-4 4-2 16,6-1 2-16,-5 4-1 0,-1 0-1 0,2 0 0 16,0 2 1-16,-3 0 0 0,1 0 0 15,0 1 1-15,2 0 0 0,2-1-3 16,-1 1 1-16,1 2 0 0,-2 1 0 15,4-1 3-15,-2-1 5 0,4-1-6 16,0 0-1-16,0-2-2 0,6 0 2 0,-4-1-1 16,4 1 0-16,3-1 2 0,-1-1-1 15,0-1-1-15,3 1 1 0,-1 0 1 16,-2-1-2-16,2 0-1 15,3-2 2-15,-1-1 0 0,3-3 0 0,-3-2-1 16,3-1 1-16,-3 0 1 0,0 0 0 16,-1-3-3-16,-1-6 2 0,-2 1-2 15,-1-3 2-15,-3 0-1 0,0-2 0 16,-4-2 1-16,0 0-1 0,0 0-1 15,0-1 2-15,0 3 0 0,0 3-1 0,-2 2-1 16,0 0 2-16,0 2 1 0,2 0-1 16,-2 3-1-16,0 1 0 0,2 1 5 15,0 1-5-15,0 0-5 0,0 0 3 16,0 0 0-16,0 5 2 0,4 5-1 15,4-2 1-15,-2 0 1 0,0 0-1 16,3-2-1-16,1 1 1 0,2-3 1 16,-1 1-9-16,1-2-13 0,-2-2-8 15,3 1-15-15,-1-2-14 0,1 0-37 16,1 0-40-16</inkml:trace>
  <inkml:trace contextRef="#ctx0" brushRef="#br0" timeOffset="206266.3">25155 11327 235 0,'0'3'38'16,"-4"4"-16"-16,2 3 16 0,-5 4 5 16,-1 1 10-16,0 3-6 0,2 1-17 15,-1 1-10-15,3 0-3 0,-2-1-9 16,6-1-3-16,-2 0-2 0,2-3-1 0,0-1-4 15,0-4 0-15,4-2-9 0,2-2-28 16,7-2-12-16,-1-4-35 16,3 0-77-16</inkml:trace>
  <inkml:trace contextRef="#ctx0" brushRef="#br0" timeOffset="206506.31">25382 11254 258 0,'0'0'55'0,"-4"8"-40"0,0 6 13 0,-4 4 0 16,4 2 9-16,-1 3 4 0,3-2-15 15,2 2-10-15,-2 0-7 0,0-1-1 16,2 1 3-16,0-1-7 0,0-1 1 16,0-1-2-16,6-2-3 0,3-2 1 15,-5-4-2-15,2-3 3 0,0-2-9 0,-4-2-6 16,4 1-5-16,-3-5 1 15,-3 0-5-15,6-1 4 0,-4 0 9 16,2-6-6-16,-2-3-18 0,-2-1-23 16,0 0-39-16,0-5-44 0</inkml:trace>
  <inkml:trace contextRef="#ctx0" brushRef="#br0" timeOffset="206665.31">25155 11421 240 0,'-4'0'47'15,"4"2"0"-15,0-1-18 0,4 3-4 16,6-1 9-16,5-1-14 15,1 1-14-15,5-2-1 0,4-1-3 16,4 0-6-16,2 0-5 0,4 0-19 0,0 0-51 16,-6-2-51-16</inkml:trace>
  <inkml:trace contextRef="#ctx0" brushRef="#br0" timeOffset="206975.34">25661 11301 295 0,'-4'0'35'15,"4"-1"36"-15,0 0-41 0,0 0-27 16,8 1 19-16,5-1-2 0,3 1-13 0,1 0-2 16,6 0-3-16,-3 5-2 0,5 2 2 15,0 1 1-15,-7 2-6 0,-3 0 4 16,-9 2-4-16,-6 0 0 0,0-1-10 15,-8 5 5-15,-11 0-7 0,-3 3 7 16,-5 0-6-16,-2 0 8 0,2-1 4 0,2-2 2 16,6-1 0-16,1-1 0 0,5-1 2 15,1-2 4-15,4-2-2 0,6 0 4 16,2-4-3-16,0 1-4 15,0 0-1-15,6-3 0 0,8 1 3 0,11 0-2 16,4-1-12-16,10 0-35 0,17-3-93 16,19-4-54-16</inkml:trace>
  <inkml:trace contextRef="#ctx0" brushRef="#br0" timeOffset="207790.39">26928 11352 244 0,'0'-2'30'0,"0"2"37"0,0 0-30 15,0 0-31-15,0 4 2 0,-4 7 9 0,0 4-7 16,-2 4-3-16,0 2 1 0,-3 1 11 15,1 0 6-15,0-4-20 0,0-1-4 16,-1-2 10-16,1-5-2 0,0-2-3 16,2-3-1-16,-1-4 0 0,3-1 6 15,-2 0-6-15,0 0-1 0,2-10 2 16,0-5-1-16,2-3-1 0,2-4 2 15,0 0 1-15,0-4 3 0,2 0-5 16,6-5-3-16,0-6 0 0,9-5-1 16,1-3-2-16,5 4 0 0,4 6 1 15,0 8 0-15,4 8-2 0,-2 5 1 0,-2 7 2 16,-3 4-1-16,-3 3-2 0,-2 0 0 15,-7 8 1-15,-2 8 1 0,-1 0-2 16,-1 4 2-16,-2-2 0 0,-4 1 1 16,-2 1-2-16,0-1 1 0,0 1 1 15,0-1 0-15,-6-3-1 0,0 1-1 0,-2 0 1 16,1-2-1-16,-1-2-4 15,6-1-2-15,2 0 3 0,0-4 1 16,0-1-13-16,2-3 3 0,6-2 4 16,3 0 5-16,-3-2 1 0,4 0 3 0,-1 0-1 15,-1-2 1-15,-2-4-1 0,-4 3 2 16,-4 1 1-16,0 0 2 0,0 1-1 15,0 0 1-15,0 1-1 0,0 0-5 16,0 0-2-16,0 1 2 0,3 6 1 16,-1 3 2-16,0 1-1 0,-2-1 0 0,0 2 1 15,0-1 0-15,0 0-1 0,-4 2 1 16,-9-1 2-16,-1 0 0 15,-5 1 1-15,-2-1-5 0,3 0 3 16,-3 0 1-16,2-1-1 0,9-3 0 0,0-1-1 16,4-1-2-16,4-2-2 0,-3-1-7 15,5-2-12-15,0-1-26 0,0 0-52 16,7 0-31-16,3-4-94 0</inkml:trace>
  <inkml:trace contextRef="#ctx0" brushRef="#br0" timeOffset="208147.41">27569 11359 295 0,'0'-12'17'15,"-4"1"50"-15,-6 0-32 0,-3 2-22 16,-5 1 22-16,-3 2-11 0,-2 3-3 15,-2 3 0-15,1 0-8 0,-5 14-5 0,4 5 2 16,2 1 0-16,3 3-6 16,5 1 0-16,7 0-1 0,4 0 0 0,4 0-3 15,0-2 0-15,12-1 0 0,5-5 1 16,5-2-1-16,3-4 1 15,2-3 2-15,2-7-1 0,2 0 0 0,0 0 0 16,-4-11 0-16,-2-4-2 0,-1-3 1 16,-3 0 1-16,-6-1 1 0,-7 0-2 15,-6 0 1-15,-2 0 1 0,0 3-1 16,-2-2-2-16,-8 3-1 0,-1 1 1 15,3 2-12-15,2 6-4 0,4 5-9 0,2 1-18 16,0 6-29-16,2 8-9 0,4 0-50 16,6-3-53-16</inkml:trace>
  <inkml:trace contextRef="#ctx0" brushRef="#br0" timeOffset="208434.42">27861 11430 176 0,'0'-11'111'16,"0"2"-48"-16,-7 0 8 0,-5 2-44 15,-4 0 5-15,-3 4-2 0,0 2-12 16,3 1 0-16,-1 0-6 0,3 4-5 0,1 7-4 15,5 4 0-15,0 4-2 0,6 1-2 16,2 1 1-16,0-2 0 0,8 0-1 16,6-3 1-16,3-3 0 0,2-1 2 15,5-4-2-15,-1-6-1 0,0-2 1 16,2 0 0-16,-5-5 1 0,1-8-1 15,-2-3-2-15,-3-3 4 0,-1 0 1 16,-5-2-2-16,-6 1 1 0,0 1 5 16,-4-2-2-16,0 1-1 0,-8-1-3 15,0 0 1-15,-5 0-1 0,5 4-3 0,0 3-2 16,4 8-12-16,2 3-5 0,2 3-14 15,0 5-36-15,0 9-14 0,2-1-73 16</inkml:trace>
  <inkml:trace contextRef="#ctx0" brushRef="#br0" timeOffset="208748.44">28276 11251 196 0,'-10'-15'161'0,"-3"5"-122"0,1 3 23 15,-7 3-47-15,5 4 8 0,-5 0 0 16,9 3-3-16,2 11-8 0,-1 5-8 15,7 4-4-15,2 2 0 0,0 3 2 16,2 1-1-16,7 0-2 0,1-1 1 16,7 0 1-16,-7-3 0 0,0 0-4 15,-4-3-2-15,1-5 5 0,-3-3 0 0,0-3 0 16,-4-4 0-16,0-2 2 15,0-1 4-15,-8-1 8 0,-5-2 3 16,-3 0-4-16,-5 1-2 0,-2 0-4 16,3-1-4-16,-5 0 1 0,8-1-2 0,5 0-1 15,2 0-1-15,7 0-1 0,1 0-6 16,2 0-12-16,2 0-15 0,13-7 1 15,8-5-9-15,4-5-29 0,4-9-85 16</inkml:trace>
  <inkml:trace contextRef="#ctx0" brushRef="#br0" timeOffset="208991.46">28547 10911 293 0,'0'-10'42'0,"0"7"-16"16,-4 3 21-16,0 5-52 0,-3 18 5 15,-3 6 7-15,0 10 1 0,-1 5 3 16,1 5 0-16,0 3-6 0,2 2 1 15,1-1 5-15,5-5-5 0,-4-6 4 16,6-10 5-16,0-6 1 0,0-7-6 0,0-4 0 16,2-6-7-16,4-3 4 0,3-4-1 15,5-2 5-15,-2 0 1 16,9-1-5-16,4-8-3 0,2 0-3 15,0 1-1-15,0 1-8 0,-1 5-30 0,-1 0-26 16,0-1-40-16,2 3-109 0</inkml:trace>
  <inkml:trace contextRef="#ctx0" brushRef="#br0" timeOffset="209439.48">29651 10613 157 0,'0'0'90'16,"0"12"-5"-16,0 15-84 0,-8 15 37 15,-11 16-12-15,-12 10 70 0,-8 12-63 16,-9 6-14-16,-6 12-1 0,-6 8-3 0,-4 1-8 15,-2-3-3-15,2-5-1 0,6-13 1 16,11-3-4-16,1-5 1 0,3-10 0 16,3-10 3-16,14-15-3 0,13-16 1 15,13-8-4-15,2-6-7 0,13-6-26 16,5-7-13-16,5 0-14 0,4-20-40 15,4-11-134-15</inkml:trace>
  <inkml:trace contextRef="#ctx0" brushRef="#br0" timeOffset="209824.5">29583 11209 35 0,'-15'0'8'0,"3"0"141"15,-5 1-100-15,1-1 5 0,1 0 10 16,3 0-24-16,3 0 3 0,5 0 2 16,4 0-13-16,0 0-15 0,4 0-7 0,17-1 2 15,8-8 3-15,8 1 0 16,11-4-4-16,4 0-6 0,3 0-1 15,-1-1-3-15,-4 2-1 0,-9 1 1 16,-4 2 0-16,-8 2-1 0,-4 1 2 0,-6 2-2 16,-7 2-2-16,-6 1-5 0,-6 0-10 15,0 0-8-15,-2 0 0 0,-12 6-6 16,-3 4-42-16,-1-2-61 0,-5-3-103 15</inkml:trace>
  <inkml:trace contextRef="#ctx0" brushRef="#br0" timeOffset="210051.52">29775 11289 342 0,'-4'0'49'0,"-3"1"7"0,-1 6-18 15,-2-1-10-15,-3 5 20 0,-1 2-14 16,-3 2-18-16,5 6 0 0,0-1-8 15,3-1-4-15,5 2-2 0,2-2-2 16,2-1 3-16,0-1-3 0,2-2-1 0,11-2-2 16,1-1-10-16,5-4-17 0,6-3-8 15,-1 0-4-15,5-5-20 16,-2 0-63-16,-2 0-66 0</inkml:trace>
  <inkml:trace contextRef="#ctx0" brushRef="#br0" timeOffset="211026.57">30089 11268 167 0,'0'-6'82'0,"0"3"-1"16,0 1-15-16,0 2-23 16,-4 0 1-16,0 0-10 0,-5 3-17 0,1 7 0 15,0 5 2-15,0 2-3 16,-1 2 0-16,1-1-2 0,0 0 1 0,2-3 1 15,2-2-5-15,1-2-3 0,3-2-4 16,0-1-2-16,5-3 2 0,7 0-1 16,2-3-1-16,7-2 2 0,0 0 0 15,8-3 0-15,0-6-4 0,0 0 2 16,0-3-1-16,-3 0-1 0,-7 1-3 0,-4 1 1 15,-7 3-2-15,-4 3 2 0,-2 4-3 16,-2 0 4-16,0 0 1 0,-8 0-5 16,-9 4 0-16,-1 7 3 15,-1 1 0-15,2 0 1 0,7 0-2 0,4 0-3 16,4 0-6-16,2 0 0 0,0-1 4 15,12-2 2-15,7-4 5 0,2 0-6 16,5-4 1-16,5-1-1 0,0 0 1 16,0-3 2-16,-2-8 2 0,-4 0 2 15,0-2 0-15,-4-2 0 0,-1 1 0 0,-1 0 0 16,-3 1 3-16,1 0-1 0,-7 1 5 15,-1 2-2-15,-3 3 2 0,-6 4-5 16,0 3 1-16,0 0-3 16,0 2-4-16,-11 14 3 0,-1 1 2 0,2 1 0 15,-1-2-1-15,3-3-1 0,2-1 1 16,4-3 0-16,0-3 0 0,0-2 0 15,2-2-2-15,0-2 0 0,0 0 0 16,0 0 2-16,10-5 0 0,2-2-1 16,1-3-1-16,3-1-2 0,3 1-5 15,2-2-1-15,-1 0-9 0,3 0-4 0,2 0 3 16,0-2-2-16,-5-2 6 0,3-1 1 15,-4 0-2-15,-1-4 13 0,-3-2 3 16,-1-3 1-16,1-7 1 0,1-1 1 16,3-8 2-16,4-2-4 0,-1-4 0 15,3 0 2-15,-2 5 2 0,-7 4 6 16,3 8 7-16,-9 9 3 0,-1 4-1 15,-3 5-1-15,-6 6-7 0,0 4 9 16,0 3-2-16,-8 5-10 0,-9 17-12 16,-2 9 6-16,-1 9 0 0,-3 8-2 0,-6 7 2 15,-2 4-2-15,4 3 2 0,-4-1-2 16,8-4-4-16,3-8 4 0,7-6 0 15,1-11-2-15,4-8 2 0,1-5 2 16,3-8-2-16,4-3-4 0,0-5 4 16,0-3 0-16,7 0 0 0,9-6 5 0,5-10-4 15,4-1 0-15,-3-2-1 16,3 3-3-16,-2-4 3 0,4 4-2 15,-2 2 2-15,-1 1-4 0,-1 4-1 16,-4 3-1-16,-1 2 3 0,-1 2 1 0,1 2-1 16,5 0 2-16,-2 0 3 0,-1 5-3 15,-7 5-2-15,-13 0 3 0,0 1 4 16,-4 3 3-16,-11 2-1 0,-5 1-3 15,-1-2-1-15,-6-4-1 0,2 0 0 16,-2 0 1-16,5-1 0 0,3-1-2 16,7 0 0-16,1-3 0 0,7-1-2 0,4-1-1 15,0-1-9-15,0-2-4 16,17-1-2-16,5 0-12 0,7-2-18 15,7-8-29-15,-1-3-32 0,0-1-19 0,6 0 43 16,11-2 35-16,2 0 152 0,-1-1-143 16</inkml:trace>
  <inkml:trace contextRef="#ctx0" brushRef="#br0" timeOffset="211287.59">31342 11288 67 0,'16'-18'124'0,"-3"4"-36"0,-7 3-6 16,-2 1-25-16,-4 2-11 0,0 3-9 15,0 1-5-15,0 4-10 0,0 0-8 0,-6 0-12 16,-5 4 3-16,5 10-3 0,2 5 0 16,4 3-2-16,0 3 0 15,2 0 0-15,11-1 0 0,1-5 1 16,5-3 0-16,12-3 0 0,12-3 0 0,7-6 13 15,8-4-11-15,-11 0-1 0,-6-4-2 16,-1-11 3-16,-5-4 0 0,-6-6-3 16,-2-3 3-16,-11-7 8 0,-8-1 1 15,-8-1 15-15,0-1-4 0,-8 3-4 16,-8-2-2-16,-11 2-10 0,-2 2-2 0,-8 1-2 15,-5 3 1-15,-1 7-5 0,4 6-2 16,6 10 2-16,10 6 2 16,8 14-6-16,5 15-16 0,2 9-16 0,-1 5-9 15,5-1-20-15,4-7-72 16</inkml:trace>
  <inkml:trace contextRef="#ctx0" brushRef="#br0" timeOffset="211444.6">32233 11436 534 0,'-27'-18'13'15,"2"7"-57"-15,0 6-4 0,0 1-192 0</inkml:trace>
  <inkml:trace contextRef="#ctx0" brushRef="#br0" timeOffset="-109227.91">27019 11967 13 0,'0'-3'15'0,"0"0"-8"0,0-2 77 15,0 0-52-15,0-3-5 0,-4 4-7 16,2-3 13-16,-2 2-8 0,4-1 3 0,0 2-6 16,-2-2 6-16,-2 2-4 0,2 2-9 15,2-3 0-15,-4 2 3 0,4 1-10 16,-2-1-1-16,-1 3-2 0,3-1-4 15,0 1-1-15,0 0 0 0,0 0-3 16,0 0-1-16,0 0-3 0,0 0 7 0,0 1-1 16,0 2 0-16,0-3-2 15,0 0 0-15,0 1 3 0,0-1 0 16,0 0-2-16,0 0 2 0,0 0 1 15,0 0-1-15,0 0-1 0,0 0 0 0,0 0 2 16,0 0-1-16,0 0-1 0,7 0 3 16,-3 0 0-16,6 0-1 0,0 0-1 15,3 0 0-15,-1 0 1 0,5 0-1 16,6 0 0-16,1 0 0 0,5 0 0 15,13 3 0-15,3 0 0 0,9 0 2 0,2 2 1 16,8 0 0-16,4 0-3 0,2-1 0 16,3 0 3-16,1 1-3 15,0 0 1-15,1 0-1 0,-1-2 0 16,-8 0 1-16,1-1-1 0,-10-2 0 0,-3 0 0 15,-2 0 1-15,-9 0-2 0,3-2 2 16,-5-5 0-16,-2-1 0 0,-6 1 0 16,-2-2 0-16,-2 1 3 0,-8-1 4 15,0 2-5-15,-7 3 2 0,1-2-2 16,-7 2 3-16,-4 0-5 0,2 0 2 0,-4 4 0 15,-2-1-1-15,0 0 1 0,0 1-1 16,0 0 1-16,-4 0-11 0,-6 2-32 16,-3 7-36-16,1-4-70 15</inkml:trace>
  <inkml:trace contextRef="#ctx0" brushRef="#br0" timeOffset="-80847.29">27462 10705 15 0,'0'0'66'0,"0"0"6"0,0 0-40 0,0 0-12 15,0 0 1-15,0 0 6 0,0 0-6 16,0 0-3-16,0 0-3 0,0 0 6 15,0-3-1-15,0 1 0 0,-2 1-2 16,-3-1-3-16,1 2-3 0,0 0-6 16,-2 0-3-16,4 0 2 0,-2 0-3 0,0 0-2 15,2 4 0-15,-5 0 1 0,5 0 0 16,-2-2-1-16,2 1 0 0,0-1 1 15,0-1 1-15,2 3 3 0,0-4-2 16,-2 1 2-16,2-1-1 0,0 0-2 16,0 0-2-16,0 0 6 0,0 0-1 0,0 0-1 15,0 0 4-15,0 0 3 16,-2 0 2-16,0-1-10 0,0-3-1 15,2-2-1-15,-2-3 1 0,2-2-1 16,0-2 0-16,0-3 1 0,0-3-1 0,0-3 0 16,0-5 0-16,0-4 2 0,4-3-3 15,0-6 1-15,2-3-1 0,2-3 4 16,-1-4-1-16,1-3 0 0,0 1 0 15,2 0 1-15,-3 2 1 0,1 1-3 16,-2 1 0-16,0 3-2 0,1 3 1 16,-5 1-1-16,-2 4 1 0,0 3 1 0,0 5-1 15,0 1 0-15,0 4-1 16,0 1 5-16,0 5-3 0,0 3-2 15,0 1 1-15,0 3 1 0,-2 0 0 16,-5 0-3-16,7 1 2 0,-4 1 1 0,4 3-2 16,0 1 0-16,-2 2 0 0,0 1 1 15,2 1 0-15,0 1-2 0,0 0 0 16,0 0 1-16,0 0 0 0,0 0-2 15,0 0 0-15,0 0 3 0,0 5 0 16,0 3-1-16,0 0-2 0,0 4-6 0,-2-1-6 16,2 4-12-16,0 0-9 0,0 2-17 15,0 2-6-15,2-4-51 16,-2-3-60-16</inkml:trace>
  <inkml:trace contextRef="#ctx0" brushRef="#br0" timeOffset="-80182.25">27305 9764 2 0,'0'2'7'0,"0"-2"5"0,0 0-11 16,0 1 22-16,0-1 55 0,0 0-60 16,0 0 6-16,-2 0 6 0,-3 0-2 15,1 0-2-15,4-2-3 0,-4 1 0 0,4-1 2 16,-2 1-3-16,0 0-3 0,0-1-5 15,0 0 1-15,2 0-1 0,-2 1-4 16,2 0 3-16,-4-1 0 0,4-1-2 16,0-2-2-16,0-1-2 15,0-3-4-15,6-4 0 0,6 0 1 0,5-3-1 16,-1 0 3-16,9-3-3 0,2-6 3 15,8-1-4-15,4 0 3 0,3 0-1 16,-3 2-1-16,-2 0 4 0,-2 2-3 16,-4 1 2-16,-4 5-3 0,-6 5 1 15,-5 2-4-15,-3 6-13 0,-9 2 34 0,-2 0-36 16,0 1 22-16,-2 0-8 0,2 4 15 15,-2 10-17-15,0 6 2 0,0 2 0 16,0-3 1-16,0 1 0 0,0 1 1 16,0 0-2-16,2 0 1 0,7 2 1 15,-3-1 0-15,6 1-1 0,1-1-1 16,-1 1 1-16,2-3-7 0,3 0-9 15,2-3-8-15,3-3-18 0,-1 0-18 16,4-4-31-16,-2-9-49 0</inkml:trace>
  <inkml:trace contextRef="#ctx0" brushRef="#br0" timeOffset="-19057.75">3481 8925 2 0,'-2'0'11'0,"-2"-1"-9"0,0-2 46 16,4-2 4-16,-2 1-38 0,-3 1 8 15,1 0-10-15,2-1 17 0,-2 0-10 16,2 2 6-16,-2-2-8 0,2 4 1 15,0-3 6-15,0 3-9 0,-2-1-2 16,4-1-2-16,-2 1 5 0,-1-1-5 0,1 1 2 16,0 1-7-16,2 0 0 15,-4 0-3-15,2 0 0 0,0 0 1 16,0 0-1-16,2 0-1 0,0 0-2 15,-4 1 1-15,4 1-1 0,-2-1 2 0,2 0 0 16,0-1 1-16,0 0 2 0,-2 0 4 16,2 0 1-16,0 0-2 0,0 0 6 15,0 1-3-15,0-1 3 0,0 0 1 16,0 0-2-16,0 0-3 0,0 0 1 15,0 0-2-15,0 0-2 0,0 0-5 0,0 0 0 16,0 0 0-16,0 0 0 0,0 0-2 16,0 0-2-16,0 0 1 15,0 0-3-15,0 0-1 0,8 0 5 16,4 0 2-16,1-1 0 0,1-4-1 0,-1 1-1 15,5 1-2-15,-3 1 3 0,-3 1-1 16,1 1-1-16,1-1 1 0,1 1 2 16,1 0-3-16,-1 0 1 0,1 0 0 15,5 0 1-15,-1 0-1 0,1 0-1 16,4 0 2-16,-2 0 0 0,-1 0-2 0,5 0 1 15,-6 0 0-15,2 0 1 0,-5 0-1 16,3 0 0-16,-5 0-2 0,5 0 4 16,-8 0-2-16,1 2-2 15,-8 2 2-15,0 0 1 0,-1-1-1 0,3-1-1 16,-2-1 2-16,0 1 0 0,0 1 0 15,3-3-3-15,-1 0 3 0,2 0 1 16,1 0-1-16,-1 0-1 0,-2-3 1 16,0-1-1-16,-1 0 1 0,1-1-1 15,-2 1 0-15,0 1 1 0,-4 1-1 16,3 1-1-16,-1 0 1 0,0 1 0 0,2 0 0 15,2 0-1-15,-2 0 1 0,-1 0 0 16,-3 0 0-16,2 0-1 0,-4 0 1 16,2 0 1-16,0 0-2 15,-2 0 1-15,2 0-1 0,0 0 2 0,-2 0-1 16,0 0-1-16,0 0 1 0,0 0 0 15,0 0-1-15,0 0-3 0,0 2-7 16,0 0-1-16,0 0-2 0,0 2-4 16,0-1-1-16,0 1-4 0,0-2-13 15,0 1-20-15,0-1-48 0,0-2-63 0</inkml:trace>
  <inkml:trace contextRef="#ctx0" brushRef="#br0" timeOffset="-17980.69">4095 8889 49 0,'-2'-3'38'15,"2"0"7"-15,-2-2-12 0,0 0-4 16,0 1-4-16,2-2-8 0,-2-1 4 0,2-1-3 16,0-1-9-16,-2 0 5 15,2 0 2-15,0-1-3 0,0 0 0 16,0-2 1-16,0 2 1 0,0-1-6 15,0 1 2-15,0-1-3 0,-3 0 4 0,3 0-5 16,-2-2 2-16,2 0 0 0,0 1 2 16,0-3-3-16,0 1-2 0,0 1 2 15,0-1-2-15,0 0 3 0,0 3-3 16,0-2 1-16,0 1 0 0,0 1-3 15,0-1 0-15,0-1 0 0,2 1-1 16,1-1 0-16,-3 1-5 0,4 0 4 0,-4-1 4 16,4 1-6-16,-4-2 2 15,0 3 1-15,0-1-1 0,0 2 1 16,0-2 0-16,0 1 1 0,0 5-2 15,0-4 1-15,0 2-1 0,0-1-1 0,0-2 1 16,0 2 0-16,0-1-2 0,0 1 1 16,0-1 0-16,0 2 0 0,-4-1-2 15,4 1 2-15,-2-1-1 0,0 0 1 16,2 1-2-16,-3-1 2 0,1 1 1 15,0 1-2-15,2-1 0 0,-2 1 0 0,2 1 0 16,0-3 0-16,0 2 0 0,0-1 0 16,0-1 0-16,0 0 0 15,0 1 0-15,0-2 0 0,0 1 1 16,0-1 0-16,0 2-1 0,0-1 1 0,0-2 0 15,0 1-1-15,0-1 0 0,0 2 0 16,0-1 1-16,0-1 0 0,0-2 0 16,0 1 1-16,0 0-1 0,0 2-1 15,0 1 1-15,0-1-1 0,0 0-1 16,0 1 1-16,0-1-1 0,0 1 1 0,0 0 1 15,0 2-1-15,0-1-1 0,2 0 1 16,0 2 2-16,-2 0-2 0,0 1-1 16,0 0 3-16,0 0-1 15,0 2 0-15,0-2-1 0,0 2 1 0,0 1 0 16,0 0-1-16,0-1-1 0,0 1 1 15,0 0 1-15,0 0-1 0,0-1-1 16,0-1 1-16,0 2 0 0,0 1 0 16,0 0-1-16,0 1 2 0,0 0-1 15,0 0-1-15,0 0 0 0,0 0 0 0,0 0 1 16,0 0-2-16,0 0 1 0,0 0 1 15,0 0 1-15,0 0-1 0,0 0-1 16,0 0 3-16,0-1 0 0,0-2-2 16,2-2 0-16,1 3 0 0,-3 0 1 15,0-1-1-15,2 2-1 0,-2-1 3 16,0 0-2-16,0 2-1 0,0-1-1 15,0 1-1-15,0 0 2 0,0 0-13 16,0 0-8-16,2 0-16 0,-2 1-4 16,4 8-9-16,-4 1-56 0,0-1-79 0</inkml:trace>
  <inkml:trace contextRef="#ctx0" brushRef="#br0" timeOffset="-16860.63">4097 7906 10 0,'2'1'17'0,"4"-1"-14"0,-4 0 96 0,-2 0-39 16,2 0-39-16,-2-1 19 0,0-1-13 16,0 2-11-16,0-1 0 0,5 0-11 15,-5 0 1-15,2 1-3 0,2 0 0 16,0 0-1-16,2 0 0 0,-2 0 1 15,2 0 3-15,3 0 2 0,-3 0 8 0,2-1-7 16,5 1 0-16,-3-1-1 0,2-1-4 16,1-1 1-16,-3 2 4 15,5-2-6-15,-1 2-2 0,-2-1 2 16,7 0-3-16,-2-1 2 0,-1 0 0 0,3 0-1 15,-3 2 1-15,1-3-2 0,1 3 0 16,-1 1 0-16,-1 0 2 0,1-1-3 16,0 0 1-16,-3 0 1 0,-2 1 0 15,-1 0-2-15,1 0 0 0,-2 0 1 16,3 0 1-16,3 3-1 0,1-2 0 0,-1 2 1 15,3-2-1-15,-2-1 0 0,-3 2 0 16,3 0 1-16,-5-1 0 0,0-1-2 16,5 0 1-16,-5 0 0 15,3 0 1-15,-3 0-1 0,-3 0-1 16,-1 1 2-16,0 0-1 0,0-1 0 0,-4 2-1 15,3 0 2-15,-1 0-1 0,-2 0 0 16,2 1-1-16,2-1 1 0,1 1 1 16,-1 0 0-16,2-1-2 0,5-1 2 15,-5 0 1-15,5-1-2 0,-3 0 0 16,0 0-2-16,3 0 4 0,-3 0-2 0,-1 0-2 15,-1 0 4-15,-2 0-2 0,0-2 0 16,1 0 0-16,-1 1 0 0,-6 1 1 16,2 0-2-16,0 0 1 15,-2 0 0-15,0 0 0 0,3 0 0 0,-3 0 0 16,2 0 0-16,4 0 0 0,2 0 0 15,1 0 0-15,3 0 1 0,3-1-1 16,-1-1 0-16,1-1 0 0,-3 3 0 16,1 0 0-16,3 0 0 0,-3 0-1 15,-5 0 3-15,1 0-3 0,-7 3 0 0,-2-2 1 16,-2-1 0-16,0 1 0 0,2-1 0 15,-2 0 0-15,4 1 0 16,-4-1 0-16,0 2 0 0,0-2 0 0,0 0 0 16,0 0 1-16,0 0-1 0,0 0 2 15,0 1 2-15,0 0 1 0,-4 0-4 16,2 2-3-16,-4 0 3 0,3-1-1 15,3 1-1-15,-2-1-1 0,-2 2 0 16,4-1-4-16,0-1-1 0,0 1-1 16,0-1 5-16,-2-1-1 0,2 0-8 0,0 0-5 15,0 1-11-15,0-1-16 0,0 1-23 16,0 0-7-16,0 1-15 0</inkml:trace>
  <inkml:trace contextRef="#ctx0" brushRef="#br0" timeOffset="-15871.57">5133 7978 48 0,'0'0'40'15,"0"0"-38"-15,0 2 28 0,0-2 33 16,0 2-24-16,0 2 6 0,0 0-3 0,0 4-20 16,0 1-6-16,-2 0-4 15,0 1-2-15,-1 1-4 0,1 4-2 16,0 1-2-16,2 2 10 0,0 0 6 15,0 0-16-15,0-3 0 0,0 1-2 16,0 2 1-16,-2 1 2 0,-2 0 1 0,4-1-2 16,0-2-2-16,0 2 2 0,0-2 0 15,0-2-1-15,0 0 1 0,0-1 2 16,2-2 0-16,2 1-3 0,-2-3 2 15,0 1 0-15,3-1 0 0,-3-2-1 16,0 3 8-16,4-1-6 0,-6-1 0 0,0 2-1 16,4 0-3-16,-4 1 3 15,0 0-1-15,0 1 1 0,0-1-4 16,0 2 2-16,0 0-1 0,2 0 0 15,0 0 0-15,-2 1 1 0,0-2 0 0,0 0-1 16,0-1 0-16,4 0 1 0,-2 0 0 16,3-2-1-16,-1-1-1 0,-2-2 3 15,-2 0-1-15,2-1 1 0,-2 3-2 16,0 0 1-16,0 2 1 0,0 1-1 15,0-3-2-15,0 1 4 0,0-1-3 0,0-1 0 16,0 0 0-16,-2-2 0 0,2 0 0 16,0-1 0-16,0-1 0 15,0-1 0-15,0 0 0 0,0-1 0 16,0 0 0-16,0 0 0 0,0 0 0 0,0 1 0 15,0 0 1-15,0 1 0 0,0 0 2 16,0 1-3-16,0 0 0 0,0-2 0 16,0 2 0-16,0 0 0 0,-2 0 0 15,2 1 0-15,-2 0 0 0,2 0 0 16,-2-1-1-16,2 1 2 0,0-3-1 0,0 2-1 15,0 0 1-15,0-2 0 16,0-1 1-16,0 2-1 0,0-1-1 0,0 0 2 16,0 2-1-16,0-1 0 15,0 0 0-15,0 1 0 0,0-2 0 0,0 1 0 16,0 1-1-16,0-3 2 0,0 2-1 15,0-1 0-15,0 1-1 0,0-2 1 16,0 0 0-16,0-1-2 0,0 1 2 16,0-1 0-16,0 0 2 0,0 0-4 15,0 1 1-15,0-1 2 0,0 1 1 0,0-1-4 16,0 0 2-16,0 0 2 0,0 1-4 15,0-1 2-15,0 2 0 0,0 1 2 16,0-1-1-16,0 0-2 0,0 1 1 16,0-1 0-16,0 1 1 0,0-1-2 15,0 2-1-15,0 0 1 0,0 2 0 16,0 1-2-16,0-2-1 0,-3 0 3 15,3 1 1-15,-4-2-3 0,4 1 1 16,-2-2 3-16,2 0 1 0,0-3-5 16,0 0 1-16,0 0 1 0,0 0-1 15,0 0-2-15,0 0 4 0,0 0 0 0,0 0-2 16,0 0 1-16,4 0-1 0,-4-3 1 15,0 1-2-15,2 1 1 0,-2 0-7 16,3-1-2-16,1-1-9 16,-2 0-14-16,0 0-22 0,-2-1-29 0,0 1-45 15</inkml:trace>
  <inkml:trace contextRef="#ctx0" brushRef="#br0" timeOffset="-14795.51">5172 8917 22 0,'0'0'27'0,"0"0"8"16,0 0 1-16,2 0 5 0,4 0-1 15,-2 0-12-15,-2 0-2 0,5-1-10 16,-5-1-2-16,4-1 3 0,2 1 2 15,0 1-7-15,1-2-1 0,1 0-2 0,-2 1 1 16,5-1-4-16,-1 3-1 16,3 0 7-16,-5 0-10 0,2 0 0 15,-1 0-1-15,-1 0 1 0,4 0 1 16,7 0-3-16,6-1 24 0,2 1 22 0,2-3-42 15,-6 3-3-15,-7-1 1 0,1-1 2 16,-3 0-2-16,-1 2-1 0,1-1 0 16,7-3-2-16,2 2 11 0,-2-2-1 15,-7 3-11-15,-5 1 4 0,-5 0-1 16,-2 0-4-16,0 0 2 0,0 2 2 15,0 2-1-15,1-3 0 0,1-1-1 0,-2 0 4 16,2 0-2-16,2 0-1 16,-1 0 0-16,1-2 2 0,8-3-2 15,7 0-1-15,2-2 5 0,0 2-4 16,-7 4 0-16,-5 1 0 0,-3 0-1 0,0 0 2 15,-3-1 0-15,-1-2-2 0,6 3 1 16,-2 0 1-16,7-1-1 0,2-2 1 16,-3 0-1-16,1 0 0 0,-5 0-1 15,-6 2 2-15,3 1-3 0,-5-1 4 16,0 1-2-16,2-2-1 0,-4 2 1 0,2-1-1 15,-2 1 1-15,0 0-1 0,0 0 1 16,1 0 1-16,1 0-1 16,0 0-2-16,0 0 2 0,-2 0 1 15,4 0 0-15,2 0-2 0,7 0 1 0,8 0 1 16,8-1 2-16,-2-4-4 0,-3 1 1 15,-1 2 0-15,-6 2 1 0,2-1-2 16,-5 1 1-16,5-1 1 0,-5 1-1 16,-1 0 0-16,-5 0-1 0,-6 0 1 15,2 0 0-15,-1 0 0 0,-1 0-1 0,-2 0 2 16,2 0-1-16,-2 0 0 0,2 0 0 15,0 0 0-15,0 0 1 0,3 0-2 16,-1 0 1-16,0 0 2 16,0 0-2-16,-2 0 0 0,3 0 0 0,-1 0 0 15,2 0 1-15,0 0-3 0,9 0 3 16,3 0-1-16,1 0 4 0,-2 0-6 15,-9 0 2-15,-2 0 0 0,-4 0-1 16,1 3 0-16,-1-1 1 0,0 1 1 16,-2 0-1-16,-2-2-1 0,0-1 1 0,0 1 1 15,0-1-1-15,0 0 1 0,0 0 1 16,0 0 1-16,0 0 1 0,0 0-4 15,-2 0 2-15,-2 3-11 0,0 2-15 16,-5 1-18-16,1-4-57 0,-2-2-202 16</inkml:trace>
  <inkml:trace contextRef="#ctx0" brushRef="#br0" timeOffset="-8338.15">6569 8835 23 0,'0'0'14'0,"0"0"-14"16,0 0-1-16,0 0 5 0,0-2 65 16,0 0 2-16,0 1-51 0,0 0 4 15,0-1 7-15,0 1-5 0,-2-1 2 16,2-1-7-16,-2-1-3 0,-2 1-2 15,4 0 1-15,0 2-5 0,0 0 0 16,-2-2-2-16,2 2-5 0,0 0 2 16,0 0-5-16,0-1 2 0,-2 2-1 15,2-3 0-15,-2 1-2 0,0-1-1 0,2-2 2 16,0 3-2-16,0-5 2 0,0 1-2 15,0-2 3-15,0-2-1 0,0 1 1 16,0-2 0-16,0 0 7 0,0-2-2 16,0 0 2-16,0-2-6 0,-2 1-1 15,2-2 0-15,0 0 0 0,-2 1 4 16,0-3-1-16,0 2 0 0,-1-1-3 15,3 2-1-15,0 0-2 0,-2 2 3 16,2 0-1-16,0-1-2 0,0 2 1 16,-2-1 1-16,2 3-1 0,-2-1 1 15,2-1-1-15,0 2 3 0,0 0-1 0,0 0-2 16,-2-1 2-16,2 0-1 0,0 1-2 15,-2-2 0-15,0 2 1 0,0-2 0 16,0-2-1-16,2 2 0 0,-4 0 1 16,2 0 0-16,0 0-1 0,2-1-1 15,0 2 2-15,0-2 0 0,-5 3-1 16,5 0-1-16,0 1 1 0,0 0 2 15,0 2-2-15,-2-1 0 0,0 1 0 16,2 1 1-16,0 0 0 0,0 0-1 16,-2 0 0-16,0 2 2 0,2-1-2 0,-2-1-2 15,2-1 2-15,0 0 2 0,0-3-2 16,0-1-2-16,0-2 2 0,2-1 0 15,0 2-1-15,0 1 1 0,-2 2 1 16,2 1 1-16,0-2-4 0,-2 4 2 16,0-2 0-16,0 3 2 0,0-4-2 0,5-1 0 15,-5 0 0-15,0-1 0 16,4 1 0-16,-2 1 0 0,0-2 0 15,0 0 1-15,0 2-2 0,0 0 1 16,-2-2 1-16,2 0-1 0,-2 0-1 0,2 3-1 16,-2 4 5-16,0 0-2 0,0 1-1 15,0 1 0-15,0 1 0 0,0 0 2 16,0 1-2-16,0 0 0 0,0 0 0 15,0-1-1-15,0 1 1 0,0 0 0 16,0-1-1-16,0 1 0 0,0 0 0 0,0 0-1 16,0 0 2-16,0-2 2 0,0-1 0 15,0-1-3-15,0-2 1 16,0 2 1-16,0 0-1 0,0-1-1 15,0 2 2-15,0 0 1 0,0 0-3 0,0 1 2 16,0 0-2-16,0 2 2 0,0-1-2 16,0 1 1-16,0 0-5 0,0 0-1 15,0 0-4-15,0 8 2 0,0 1-7 16,0 1-7-16,0 0-7 0,0-1-12 15,2 1-18-15,5-3-33 0,-1-1-61 0</inkml:trace>
  <inkml:trace contextRef="#ctx0" brushRef="#br0" timeOffset="-7446.09">6586 7880 94 0,'0'0'38'15,"0"0"8"-15,0 0-10 16,2 0-7-16,4-1-5 0,0-3-2 0,1 3-5 15,-3-3-4-15,4 4-2 0,0 0-6 16,3 0 1-16,-3 0-2 0,4 0 1 16,1 0 6-16,-1 0-6 0,0 0 2 15,3 0 0-15,-1 0 0 0,3 0-7 16,-1 4 3-16,-1-2 0 0,-3 2 0 0,5-2-2 15,-1 1 1-15,3 1 0 0,0 0-1 16,1-3 1-16,1 3 0 0,4-3 0 16,-5-1-1-16,5 0 1 0,0 0-1 15,-4 0 2-15,1 0 0 0,3 0 0 16,-4-2 1-16,0-2 1 0,-3 4 2 15,-3-2-4-15,1 2-1 0,-3 0-3 16,1 0 3-16,3 0-1 0,-5 0-1 16,2 0 2-16,1-2-1 0,-3 2-1 15,3-2 0-15,-1 0 1 0,1 0 0 0,3 0-1 16,-1 1 1-16,-1-2 2 0,3 1-3 15,-5-3 0-15,3 3 0 0,-3-1 2 16,-1 0-1-16,-1 2-2 0,1-1 1 16,-3 2 1-16,-4 0-1 0,0 0 0 15,1 0-1-15,-1 0 2 0,2-1-1 16,2-1 1-16,1 0-2 0,3-1 3 15,1-2-2-15,-1 1 1 0,1 0-1 16,-1 0 0-16,-1 2 1 0,-5-1-1 16,-2 1-1-16,2 2 1 0,-4-1 1 0,5 1-1 15,-5 0 0-15,0-2 2 0,-2 2-2 16,4 0 2-16,0-1-1 0,1 0 2 15,1 0-3-15,0-1 2 0,0 1 0 16,1-1-1-16,-1 2 2 0,-2-1-2 16,2 1-1-16,1 0 1 0,-1 0 1 0,-2 0-2 15,0 0 0-15,-1 0 1 16,-3 0-1-16,2 0-1 0,-2 0 1 15,-2 0 1-15,4 0-1 0,-2 0 0 16,0 0-1-16,0 0 2 0,-2 0-2 0,4 0 1 16,0 0 0-16,-2 0 1 0,5 0 0 15,-7 0-1-15,0 0 0 0,4 0 1 16,-4 0-1-16,0 0 0 0,0 0 0 15,0 0 1-15,0 0-1 16,0 0-1-16,6 0-2 0,-6 1 5 0,6 0-1 16,-4 0-2-16,2 1 1 0,-2-1 0 0,1-1 0 15,-1 0 0-15,-2 0-1 16,0 1 1-16,0-1 0 0,0 0 0 15,0 0 0-15,0 0 1 0,0 0 0 16,0 0-4-16,0 0-11 0,-2 1-8 0,-3-1-6 16,1 4-16-16,2-3-47 0,-4 1-50 15</inkml:trace>
  <inkml:trace contextRef="#ctx0" brushRef="#br0" timeOffset="-6567.04">7791 7864 93 0,'0'0'37'0,"0"1"-8"15,0 3-11-15,0 1-10 0,0 0 23 0,-2 1-7 16,0 0-6-16,0 3-3 0,0 0-6 16,0 0 0-16,2 3 2 0,0 0 0 15,0 1-1-15,0 2-3 16,0 1-3-16,0 0 0 0,0 1 2 0,0 0 1 15,0 2 0-15,0-3-2 0,0 2 1 16,0-2-2-16,0-1-3 0,0 1 2 16,0 0-1-16,0 2 1 0,0-3 0 15,0 1-2-15,4 1 2 0,-2-3-4 16,2-2 4-16,-4 1 2 0,4-1 0 0,0 0 3 15,-4 0-4-15,2 1-3 0,0 2 3 16,0 0-1-16,1-1-1 0,-3 0-1 16,0 2 1-16,0 1 1 0,0-1-3 15,0-2-2-15,0-2 4 0,0 0-2 16,0-1 0-16,0 1 0 0,0-1 0 15,0 0 2-15,0-2-3 0,0-1 1 16,0 0 1-16,0 2-1 0,0-2-1 16,0 0 2-16,0-2 0 0,0 1-1 15,0 0 0-15,0 1 0 0,0-1 1 0,0 2 0 16,0-1-2-16,0-1 1 0,0 1 1 15,0 1-1-15,0 1 0 0,0-3 0 16,0 3 0-16,0-2 2 0,0 2-2 16,0-1-2-16,0 1 4 0,0-2-1 15,0 0-2-15,0 0 1 0,0-2 0 16,0 0 1-16,0 1-2 0,0-3-1 15,0 1 4-15,0-2-2 0,0 0 0 16,0 2 0-16,0-1 1 0,0 1 0 16,0 1 0-16,0 1-1 0,0-1 2 15,-3-1-3-15,-3 1 3 0,6-3-2 0,0 2-2 16,-2-1 4-16,2-1-3 0,0 0 1 15,0-1-1-15,0 0 1 0,0-2-1 16,0 3 1-16,0-1 0 0,0-1 1 16,0 2-2-16,0 0 2 0,0 1 0 15,0-1 0-15,0-2-1 0,0 3-1 16,0-2 2-16,0-1-1 0,0 0-1 15,0-1 1-15,0 0 0 0,0 0 1 16,0 0-1-16,0 0-2 0,0 0 5 16,0 0-2-16,0 0-1 0,0 1 0 0,0-1 1 15,0 0-1-15,0 0-3 0,0 0 1 16,0 0 3-16,0 0-2 0,0 0 1 15,0 0 0-15,0 0 1 0,0 0-1 16,0 0-3-16,0 0-5 0,0 0-6 16,0 0 2-16,2 0-2 0,0 0-12 0,0-4-3 15,3 2 5-15,-3-2-20 16,2 0-53-16,-2-1-45 0</inkml:trace>
  <inkml:trace contextRef="#ctx0" brushRef="#br0" timeOffset="-5589.98">7828 8853 23 0,'0'0'53'15,"0"0"-33"-15,0 0-13 0,2 0 12 16,0 0 33-16,-2 0-33 0,7 0-1 0,-3 0-3 16,0 0-6-16,4-1 1 0,-2 1-1 15,3-1-7-15,1-1 2 16,0 2 0-16,3-2-1 0,-3 1 3 15,4-1 0-15,-3 0-3 0,1-1 3 0,1-1 5 16,3 0 5-16,3 0 2 0,-3-1-3 16,1 1-2-16,-3-1 0 0,3 2 1 15,-3-1 2-15,3 0 0 0,6 3 1 16,1-4-8-16,-1 2 13 0,0 2 2 15,-7-2-17-15,-3 1-6 0,-1 1 2 16,-2-3-1-16,3 1-1 0,1 1 1 0,3-2-1 16,6 0 0-16,-3 1 30 0,-3-1-27 15,-7 1-4-15,-4 2 0 16,3 1 2-16,-1 0-1 0,2-2-1 0,-4 2 0 15,3 0 2-15,1 0-1 0,7 0-1 16,5-1 18-16,1 0-10 0,0-1-7 16,-7 2 0-16,-5 0-1 0,1 0 1 15,-4 0 0-15,5 0-1 0,-1-1 0 16,3 0 1-16,3-1 0 0,3 0-1 0,-3 0 2 15,-1-1-2-15,-7 2 0 0,-8 1 0 16,3 0-1-16,-1 0 2 0,0 0 0 16,0 0-1-16,-2 0-1 0,2 0 1 15,-2 0 1-15,0 0-2 0,5 0 1 16,-5 0 0-16,4 0 1 0,0 0-1 15,0 0-1-15,0 0 2 0,1 0 0 16,-1 0-1-16,0 0 0 0,-4 0 1 16,4 0 0-16,0-1-2 0,-3 0 1 15,3-1 1-15,-2 0-2 0,0 2 1 0,0 0-1 16,0-1-1-16,0 1 2 0,3 0-2 15,-3 0 0-15,6 0 1 0,9 0 1 16,5 0-1-16,3-2 3 0,-2 1-8 16,-4 0 6-16,-7 0-2 0,3 1 1 15,-1 0 2-15,3 0-1 0,-2 0-1 16,-3 0-1-16,-4 0 3 0,-3 0-2 15,-7 0-5-15,0 0 5 0,0 0 1 16,0 0-4-16,0 0 3 0,0 0 2 16,2 0-2-16,0 0 1 0,0 0 0 0,2 0 1 15,0 0 1-15,0 0-1 0,2 0 0 16,3 0-1-16,-5 0 2 0,0-1-2 15,-2 1 0-15,0-1 0 0,-2 1 0 16,2 0 1-16,-2 0-2 0,0 0 0 16,0 0 2-16,0 0-1 0,2 0-2 15,-2 0 0-15,0-1 5 0,4 1-3 16,-4 0 0-16,0 0-1 0,0 0 1 15,0 0-10-15,0 0-11 0,0 0-11 16,0 0-3-16,0 0-37 0,-2 3-31 16,-2-2-101-16</inkml:trace>
  <inkml:trace contextRef="#ctx0" brushRef="#br0" timeOffset="-4710.93">9058 8762 59 0,'0'0'41'0,"0"-6"33"15,0-1-33-15,0 0 5 0,0-2-1 0,0-2-12 16,0 1-9-16,0 0-3 0,2-1-4 16,0-1-5-16,0-2 4 0,-2 0-4 15,2 1-7-15,-2-3-1 0,0 0 8 16,0-2-7-16,0 0-1 0,0 1-2 15,2-2 1-15,3-1 2 0,-1-3-4 0,2 0 1 16,0 2 1-16,2 0 1 0,-3 2-2 16,-1-1 2-16,0 2 1 15,-2 0 1-15,-2-1 0 0,2 4 0 16,-2-2 3-16,0 1-1 0,0 2-1 0,0-3-5 15,0 2 2-15,0 0-1 0,0 1 1 16,0 0-3-16,-2 1 0 0,2-1-1 16,-2 0 0-16,0 1 0 0,2 0 0 15,-2 0 2-15,2 2-2 0,0 2 0 16,0-1-2-16,0 1 4 0,4 1-2 0,-2-1 0 15,2 2 0-15,-4-1 0 16,4 1 0-16,-2-1 0 0,0 0 0 0,0 0 1 16,0 1 0-16,0 0-1 0,1 0 0 15,-1 0 1-15,2-2-1 16,-4 1 0-16,2-2-1 0,-2-1 2 0,0 1 0 15,0 0-2-15,0-1 1 0,0 0 1 16,0-1-1-16,0 0 0 0,0 0 0 16,0-1 0-16,0 1 0 0,2-1 0 15,0 0-1-15,2 0 2 0,-4 1-1 16,2 1 0-16,2 1-1 0,-4 1 2 0,2 2-1 15,0-1 0-15,-2 4 0 0,0 0 0 16,0 1 1-16,0 2 0 0,0 1-1 16,0 0 1-16,0 0-1 0,0-1-1 15,0 0 1-15,0 0 1 0,0 0-1 16,0 0-1-16,0-3 1 0,0 0 1 15,0 1-2-15,0-2 0 0,0 2 0 16,0-1 2-16,0 0-1 0,0 1 0 16,0 0-1-16,0 1 3 0,0-1-1 15,0 2-2-15,0 1 1 0,0-1 1 0,0 1-1 16,0 0-2-16,0 0 1 0,0 0-1 15,0 0 0-15,0 0-6 0,0 0-1 16,0 0 0-16,0 0-8 16,0 0-2-16,0 2 7 0,0 5-13 0,0 1-24 15,0 0-31-15,0-1-61 0</inkml:trace>
  <inkml:trace contextRef="#ctx0" brushRef="#br0" timeOffset="-4005.9">9207 7773 80 0,'0'0'83'15,"-2"0"-74"-15,2 0 15 0,0 0-22 16,0 0 26-16,0 0 13 0,4 0-18 0,4 0-4 16,3 0-9-16,-1 0-6 0,0 1 0 15,3 0 0-15,-1 0 0 0,3 0 4 16,-3-1 0-16,2 2 2 0,3-2-6 15,-3 0 5-15,5 0-3 0,0 0 3 16,-3 0 3-16,5 0-5 0,2 0-2 16,-7 0 3-16,3 0-3 0,-3 0-1 15,3 0 6-15,-1-2 1 0,5 0-7 16,-4 2 4-16,-3-2-5 0,3 1-1 15,-2 0 0-15,1 0 4 0,-1 1-1 16,-3 0-6-16,1 0 3 0,-3 0-2 0,0 0 2 16,3 0-1-16,-1 0 1 0,1 0 3 15,-3 0-2-15,5 0-6 0,1 0 6 16,3 0-2-16,-2 0 16 0,-3 0-17 15,-5 0 0-15,-3 0 0 0,2 0 2 16,-2 0 0-16,7 0-1 0,-3 0-1 16,-1 0 0-16,1 0 2 0,7 0-2 15,3 0-2-15,1 0 4 0,2 0-3 16,-11 0 0-16,-5 0 1 0,-1 0 0 15,0 0 0-15,0 0 0 0,3 0 1 0,-5 0-1 16,-2 0 0-16,-2 0 1 0,0 0-1 16,0 0-2-16,0 0 2 0,7 0 0 15,-5 0 2-15,2 0-4 0,-2 0 3 16,0 0-2-16,2 0 3 0,-4 0-4 15,5 0 3-15,-3 0 0 0,2 0-1 0,4 0-1 16,15 0 1-16,0 0 0 0,2 0 1 16,-2 0-2-16,-9 0 1 15,-8 0-1-15,-3 0-1 0,-1 0 3 16,0 3 0-16,0-1-1 0,-2 0-1 0,-2 0 2 15,0-2-1-15,0 0 1 0,0 0 0 16,0 1-2-16,0 0 0 0,0 2-11 16,-2 1-1-16,-4 2-11 0,4-2-16 15,0 1-53-15,-2-4-117 0</inkml:trace>
  <inkml:trace contextRef="#ctx0" brushRef="#br0" timeOffset="-3165.84">10311 7879 16 0,'0'0'18'0,"0"1"-15"16,0-1-4-16,0 1 6 0,0 1 17 15,0-1 134-15,0-1-129 0,0 0-18 16,0 0 0-16,0 1-3 0,0 3 6 16,0 2-3-16,0 1 23 0,0 2-14 0,0-1-9 15,0 2 2-15,0 2 2 0,0 1-6 16,2 3 6-16,-2 1 6 0,0 3-11 15,0 2-2-15,0 1-1 16,0 3 0-16,0 1 0 0,0 2-6 0,0-2 7 16,0 2-2-16,2 0-2 0,-2-1 2 15,2 1 1-15,-2 0-1 0,2-1-2 16,-2 1 11-16,0 0-6 0,0-5-2 15,0 3-3-15,2-2 3 0,2-5-3 16,-2 2 1-16,2-2-2 0,3 0 0 0,-3 0-1 16,0 0 0-16,-2 0 2 0,0-1-2 15,0 1 0-15,-2 0 1 0,0-1 1 16,0 0-1-16,0-2-1 0,-2 1 1 15,2-1-1-15,0 0 0 0,0 0-1 16,0-2 2-16,0 2 0 0,0-1-2 0,2 0 1 16,0-2 0-16,0 0 1 15,0 0-2-15,2 0 0 0,1-1 1 16,-1-3 0-16,-2 0 0 0,0-1 0 15,-2-2 0-15,0 0 0 0,0 1 0 0,0-1 1 16,0-1-1-16,0-1 1 0,0 0-2 16,0-1 1-16,4 0 1 0,-4 0-2 15,0 0 1-15,2-2 0 0,-2 0 1 16,2-1 0-16,-2 1-1 0,2-1 0 15,-2 0 2-15,0-1-2 0,0 0 0 16,0 2-1-16,4-2 0 0,-2 0-26 16,5 0-46-16,-1-2-147 0</inkml:trace>
  <inkml:trace contextRef="#ctx0" brushRef="#br0" timeOffset="-732.7">3436 10927 53 0,'0'0'51'16,"0"0"-40"-16,0 0 6 0,0 0 8 15,-3-1-8-15,1 1 7 0,0-1-6 16,2 0 4-16,0 0-5 0,0 0-4 0,0 1-5 16,0-1-3-16,0-2 0 0,0 2 2 15,0-1 4-15,0 2-5 0,0 0 0 16,0 0 1-16,0 0 0 0,0 0-4 15,0 0-1-15,0 0-4 0,0 0 3 16,0 0-1-16,0 0-1 0,0-1 1 16,0 0 2-16,4 1-2 0,1-1 0 15,1 1 1-15,-2 0 1 0,2 0-1 16,2-1-2-16,-1 1 2 0,-1 0 1 15,0 0-2-15,2 0-1 0,-1 0 2 0,-3 0-1 16,2 0 0-16,0 0 0 0,0 0 0 16,0 0 1-16,3 0 0 0,-1 0-1 15,0 0 1-15,1 0 0 0,1 0-1 16,-2 0-1-16,2 0 1 0,-1 0 1 15,-1 0-1-15,-2 0-1 0,0 1 1 16,1-1 1-16,-3 1 0 0,0 0-2 16,0-1 1-16,-2 0 2 0,2 0-1 15,0 0-1-15,-2 0-1 0,3 0 2 16,-3 0-1-16,0 0-1 0,0 0 2 15,2 0-2-15,-4 0 2 0,4 0-3 0,-2 2 2 16,0 0 1-16,0 2-1 0,2-2-1 16,0 0 1-16,3-1 0 0,-1 0 1 15,0 2 0-15,-2-3-1 0,-2 1 1 16,2-1-1-16,1 0 0 0,-3 0 0 15,0 0 2-15,0 0 0 0,0 0-4 16,-2 0 2-16,0 0 2 0,0 0-1 16,0 0-2-16,0 0 1 0,0 0 0 15,0 0-3-15,0 0-1 0,0 0-1 16,0 0 0-16,0 0-1 0,0 0-10 0,0 0 3 15,0 0 2-15,0 0 4 0,0 0 5 16,0 0-8-16,0 0-8 0,0 0-22 16,0 0-11-16,0 0 0 0,2 0 12 15,0 0 0-15,0 0 21 0,-2 0 15 16,0 0 3-16,2 0 1 0,-2 0-1 0,0 0 2 15,0 0-1-15,0 0 0 16,2 2-1-16,-2 0 0 0,4-1 2 16,-2-1-4-16,-2 0 2 0,4 0 0 15,1 0 3-15,-3 0-1 0,0 0 2 0,0 0 17 16,-2 0-2-16,2-1-1 0,-2 1-5 15,2 0-7-15,-2 0-5 0,0 0-3 16,0 0-4-16,0 0 0 0,0 0 7 16,2 0-3-16,0 0-6 0,2 0-3 15,-2 0-21-15,2 0 5 0</inkml:trace>
  <inkml:trace contextRef="#ctx0" brushRef="#br0" timeOffset="687.38">3781 10902 102 0,'0'0'24'0,"2"0"4"0,-2 0 14 16,0-1-7-16,0 0-2 0,0 1-7 16,0 0 0-16,0-1-6 0,0 1-7 0,0 0-3 15,0-1-5-15,0 1 1 0,0 0-1 16,0 0-6-16,0 0 2 0,0 0-2 15,0 0-1-15,2 0-4 0,0 0 4 16,2 0 2-16,0 0 2 0,0 0 0 16,5 0-4-16,-5 0 4 0,2 0-1 0,0 0-2 15,2 0 1-15,1 0 1 0,-5 0 1 16,2 0-2-16,0 0-1 15,-2 0 2-15,3 0 0 0,-3 0-2 16,0 0 0-16,0 0 2 0,0 0 0 0,2 0-2 16,-4 0 0-16,3 0 2 0,-1 0-1 15,-4 0-1-15,2 0-1 0,-2 0-3 16,2 0 5-16,0 0-5 0,0 1 2 15,-2 2 3-15,2-2 0 0,-2 0-1 16,2-1 1-16,0 0 1 0,2 0-1 0,-4 0 0 16,0 0-6-16,2 0-8 0,0 0-11 15,0 0-21-15,-2 0-20 0,0 0-14 16,0 0-9-16</inkml:trace>
  <inkml:trace contextRef="#ctx0" brushRef="#br0" timeOffset="2578.49">3919 10896 0 0,'4'0'68'0,"-2"0"13"15,-2-1-73-15,3-5 26 0,-3 5-14 0,2-3-11 16,0 2-5-16,2-1-2 0,-2 1-1 16,2-2-1-16,-2 0 0 0,2 0 0 15,0 1 2-15,-4-3 0 0,7 1 1 16,-3-1 1-16,0 0 0 0,0 2 1 15,0-3 6-15,0 2-5 0,0-1-2 0,0 1-2 16,3 0 4-16,-5 0-3 0,4 0 6 16,-2-1-2-16,2-1-1 0,-2 1-2 15,3-3-3-15,-1 4 9 0,-2-3-5 16,0 2 2-16,-2-1-1 0,4-1-2 15,-4 2-1-15,5 0 0 0,-5 1 0 16,0-1 1-16,4 2 0 0,-4 1-3 16,-2 0 1-16,4 0-1 0,0 1-1 15,-4-2-1-15,4 0 2 0,-2 2 1 16,1-2 0-16,-1-1-5 0,0 2 4 0,0 1 1 15,0-1-4-15,2-1 2 0,0 1 0 16,-2-1 2-16,4-1-4 0,1 0 2 16,-3 1 2-16,2-1-5 0,0 1 6 15,-2-2-3-15,5 0-3 0,-5 1 4 16,0 0-2-16,0 1 1 0,0 0 0 15,0-1 1-15,0 2-1 0,0 0-1 16,1-1 2-16,-3 3 1 0,0-1-4 16,0 1 1-16,2 0 2 0,-4-3 1 15,6 4-5-15,-4-2 3 0,2 0 0 0,0-1 1 16,-1 1-1-16,-1 0-1 0,2 0 1 15,0 0 1-15,2-2-1 0,2-1 0 16,-1 1 0-16,1 0 2 0,-4 0-2 16,0 2-2-16,-2-1 4 0,-2-1-1 15,2 2-1-15,0 0 0 0,0 0 0 0,-2 1 2 16,2-2-2-16,-2-1-1 15,0 1 1-15,5 1 0 0,-3-1 0 16,0-1-2-16,2 1 3 0,0 1-1 16,-2-3 0-16,2 1-1 0,0 0 2 0,0-2 0 15,1 3-1-15,-5 0-1 0,0 1 2 16,2 0 2-16,-2-2-5 0,0 2 1 15,2-1 2-15,0 1 1 0,-2 1-2 16,2 0-2-16,-2 0 2 0,2 0 2 16,0-3-5-16,2 3 3 0,-2-3 0 15,2 0 1-15,2 0-2 0,1-1 0 0,-3 1 2 16,0 1 0-16,-2 0-3 15,2 0 2-15,-2 1 0 0,2 1 1 16,-2-1-1-16,-2 2 0 0,0-1 1 16,2 0 1-16,-2 0-2 0,3 0-3 0,-1-1 3 15,0 1 0-15,0 0-1 0,-2 0 0 16,2 0 2-16,2 0-1 0,-2-1 0 15,0 1-1-15,0-2 3 0,0 1-2 16,0 1 0-16,0 0-1 0,2-1 2 16,-1 0-1-16,-1 0 0 0,2 0-1 0,0 0 2 15,0-1-1-15,0-2 0 0,2 3-1 16,3-2 2-16,-1-1 0 15,0 1-2-15,0-1 1 0,-3 0 0 16,-1 0 1-16,-2 4-1 0,0 0 0 0,-2 0 2 16,0 1-2-16,0 0-2 0,0 0 0 15,2 0 2-15,0 0 1 0,0 0-2 16,0-1 0-16,2 0 2 0,0-1 0 15,-2 0-1-15,1 2-1 0,1-4 2 16,4 2 0-16,-4-4-1 0,4-1-1 0,1 1 1 16,-1-1 1-16,-2 1-1 0,0 2-1 15,-2 0 2-15,1 2-1 0,-3 2-1 16,0-1 0-16,-2 1 1 15,2-1 2-15,0 0-4 0,2 0 1 0,-2 0 1 16,2 0-3-16,-2 1-2 0,4-3-3 16,-1 1 5-16,3 0 0 0,-2-2 3 15,2-3 0-15,-2 2 0 0,3-2 1 16,-1 2-1-16,-4 0 0 0,0 3 1 15,-2 0 0-15,-2-1-1 0,2 3 0 0,-2-3 0 16,0 3 0-16,0-1-1 0,0 1-1 16,5 0 1-16,-1 0 0 15,-2 0-4-15,2 0 1 0,-2-1-3 0,2-2-1 16,0 2 4-16,0 0 0 0,3-3 4 15,-3 1 0-15,0 1-1 0,0-1 4 16,-2 2-6-16,0-3 4 0,2 1-1 16,-2 2-1-16,0-1 2 0,-2 2 1 15,4-2-2-15,1-1 0 0,-3 0 1 16,0 1-1-16,2 0-1 0,0 0-1 0,2-1 4 15,3 0-1-15,-7 0-2 0,2 2-1 16,-2 1 2-16,0 0 2 0,0-1-2 16,2 0-2-16,-4-2 4 0,6 2-1 15,-4-1-1-15,5-1-1 0,-3 0 3 16,2 0 0-16,2 0-2 0,-4 0-1 15,2 1 2-15,-1-2-1 0,-1 4 0 16,-4 0-2-16,4-1 2 0,0 0 1 16,0 0-3-16,0 0 2 0,0 0 1 15,1 1-1-15,-3-1-2 0,-2-1-1 16,6 1 3-16,-2-2 1 0,2 3-1 0,-2-1-1 15,0 0 2-15,3 1-1 0,-5-2 0 16,4 0-1-16,-2 2 4 0,2-1-3 16,-2 1-2-16,3 0-2 0,-5 0 4 15,2-1 1-15,-2 0-2 0,2-1 0 16,0 1 2-16,2-2 0 0,-4 2-1 15,5 0 0-15,-3 0 0 0,-2 0 1 16,4 1-2-16,-4 0 0 0,0 0 1 16,2 0 0-16,-4 0-1 0,6 0 0 15,-4 0 2-15,-2 0-2 0,5 0 0 0,-1 0 0 16,-2 0 1-16,2 0 1 0,-2 0-2 15,0 1 0-15,4 0 1 0,-4-1 1 16,5 0-2-16,-3 0 0 0,0 0 1 16,-2 1-2-16,-2-1-12 0,2 0 10 15,-2 0 2-15,2 0 2 0,-2 0-1 0,0 0 0 16,0 0 0-16,2 0 1 15,-2 0-3-15,2 0 4 0,-2 0 0 16,2 0 0-16,0 0-2 0,2 0 0 16,1-1 2-16,-1-2-1 0,-2-1 0 0,2 2 0 15,-2 0 1-15,-2 1 0 0,2 1-2 16,-2 0 0-16,0 0 1 0,2 0-1 15,-2 0-2-15,0 0 0 0,0 0-1 16,0 0-3-16,0 0-18 0,0 0 5 16,0 1 10-16,2 0 7 0,-2-1 0 0,0 0 2 15,2 0 1-15,-2 0 0 0,2 0-6 16,0 0-13-16,0 1-6 15,-2-1-13-15,0 1 1 0,0-1-28 16</inkml:trace>
  <inkml:trace contextRef="#ctx0" brushRef="#br0" timeOffset="4788.61">5023 10157 22 0,'2'0'68'16,"2"0"-61"-16,3 0 29 0,-1 0-1 15,0 0 0-15,0 0-25 0,2 0 17 16,1 0 14-16,1 0-21 15,-4-2-10-15,-2 1 13 0,3 1-16 0,-3 0-3 16,0 0-2-16,-4 0 2 0,2 0 5 16,0 0-6-16,0 0-6 0,-2 0 6 15,2 3-2-15,0 1 0 0,2 1-1 16,-2-1 1-16,2 1 1 0,1-2-2 15,-1 0 0-15,0 1 0 0,-2-3 1 0,6 2-1 16,-4-1 0-16,3-1 1 0,-1 1 0 16,0 1-1-16,-4 0 0 0,2 2 1 15,0 0-1-15,0 0-1 16,-2 0 1-16,3-1 0 0,-5 2 1 0,0-2-2 15,2 1 0-15,0-1 2 0,2 0-1 16,-2-3-1-16,4 3 0 0,-2-2 2 16,0 0 0-16,-2-1-1 0,3 0-1 15,-3 0 1-15,0-1 1 0,-2 2-3 16,0 0 1-16,0-1 1 0,0 2 0 0,2-3 0 15,0 1-2-15,0 1 4 0,0 0-2 16,-2 0 0-16,2-1 0 0,2-1 0 16,0 0 1-16,5 1-2 0,-1 0 2 15,2 3-1-15,-2 1 4 0,-1 0-4 16,-1 0-1-16,-2 1 1 0,0-2 1 15,4 0-2-15,1-2 1 0,-3 3 2 16,0-2-1-16,-2 0-4 0,-2 0 3 16,-2 0 0-16,0 0 2 0,0-1-3 15,0 2 1-15,0-3 0 0,0 0 0 0,0 1 0 16,0-1-1-16,0 0 1 0,2 0-1 15,0 2 1-15,1-1-1 0,-1-2 1 16,0 0 0-16,-2 0 0 0,0 2 0 16,2-1 0-16,-2-1 1 0,4 1-1 15,-4-1-1-15,2 1 1 0,-2 0 1 16,0 1-1-16,2-2-1 0,2 4 1 15,-2-3 1-15,-2 1-2 0,2 1 0 16,-2-1 1-16,4 2 1 0,1-1-2 16,1 0 1-16,2 2 6 0,-4-3-8 15,0 2 1-15,-2 1 0 0,-2-2 2 0,2-1-1 16,0 2-1-16,1-3 0 0,-1-1 1 15,-2 3 0-15,2-3-1 0,0 2 0 16,0-2 2-16,0 3-1 0,-2-2 0 16,0 1-1-16,2 1 1 0,0 0 1 15,2 0-1-15,-4 1-1 0,8 0 1 0,1 0 1 16,-1-1 2-16,-2 0-6 15,-2 0 2-15,0 0 1 0,1 0-4 16,-1-2 3-16,0 3-2 0,-2-2-6 16,0 0-1-16,0-1 1 0,0 1-3 0,-2-1 9 15,0 1 2-15,0-2-1 0,0 0 2 16,0 0 2-16,0 0-1 0,0 0 0 15,0 0 0-15,0 0-2 0,0 0-8 16,0 0-2-16,0 0 4 0,0 0-8 16,0 0 3-16,0 2 9 0,0-1-2 0,0 0 3 15,0 0-5-15,0 0 4 0,2 0 2 16,-2-1 1-16,2 1-1 15,0 0 1-15,0-1 1 0,-2 0 0 16,2 0-1-16,-2 2-1 0,0-1 2 0,0-1-1 16,0 1-1-16,0-1 0 0,0 1 1 15,2 1 0-15,1 1 0 0,-3 0 0 16,2 0 1-16,0 1 0 0,-2 0-2 15,2 0-1-15,2 0 3 0,2 2 0 16,4-2-1-16,3 1 5 0,3 1 63 0,-1-4-89 16,-3 1 11-16,-4 2 9 0,-1-1-1 15,1 1-8-15,-2 0 6 0,0-2 3 16,1 0 1-16,-5 1-14 15,-2 0 8-15,0 0 6 0,0 2 0 0,0-2 0 16,0 0-1-16,0-3 0 0,0 0 1 16,2 1 0-16,-2-1-1 0,4 0 1 15,-4 0 0-15,2 1 1 0,0 0-2 16,0-1 1-16,0 1 0 0,0 0 0 15,2-1 0-15,-2 1-1 0,3-1 1 0,-3 1 1 16,0 1-3-16,-2-1-2 0,4 1 3 16,2 0 1-16,0 3 0 15,0-3 36-15,1-1-41 0,-3 3-2 0,-2-4 6 16,2 3-1-16,0-3 3 15,0 1-1-15,0 0-1 0,3 0 0 0,-1-2 1 16,4 0 1-16,-2 2 38 0,-1-2-45 16,-1 3 2-16,-4-1 4 0,0 1-1 15,2-2 1-15,-4 0 0 0,0 0-1 16,0 2-1-16,0-2 0 0,2 1 0 15,-2 0 5-15,0 1-6 0,2-1 1 0,0 3-6 16,0-4-3-16,0 2 8 0,-2 0-1 16,4-2 3-16,-1 1-2 0,-1-2 2 15,-2 1 0-15,4 0 3 0,0 0-2 16,0 3 0-16,4-2-1 0,3-1 4 15,-1 3 46-15,0 0-50 0,1-1-1 16,-5 0 0-16,2 0 4 0,0-2-2 16,3 2-2-16,-5-1 2 0,4 1 2 15,-2-1-2-15,-1 0 0 0,1 0 2 16,-4-1-2-16,2 1-2 0,-2-1 2 0,1 1 0 15,-1 0 2-15,-2 0-2 0,2-1-2 16,-4 1 2-16,4 0 2 0,-2-2-2 16,0 1-2-16,4 0 4 0,-4-1-1 15,1 0-1-15,3 0 0 0,-4 0 1 16,4 0 1-16,4 0-2 0,5 0 0 15,-1 0 54-15,5 0-51 0,-7 0-3 16,3 0 0-16,-5 0 1 0,-4 0 0 16,0 0-1-16,1 0 0 0,1 0 1 15,-6 0 1-15,2 1-5 0,-2 1 1 0,-2-2 3 16,0 2-1-16,0 0 0 0,2-1 0 15,2 1 0-15,-2-2 1 0,-2 0-1 16,7 0 1-16,-5 0-2 0,2 0 4 16,0 0-3-16,-2 0 0 0,4 0 0 15,-2 0 1-15,1 0-2 0,-3-1 1 0,4-1 0 16,0 0 1-16,0-2-2 15,-2 4 1-15,3 0 0 0,3-1 0 16,4 1 0-16,3 0 3 0,-3 0-3 16,-5 0-1-16,1 0 0 0,-4 0 0 0,2 0 2 15,1 3-1-15,-3-1-1 0,0 0 1 16,2 2 1-16,1-3-1 0,-3 1 0 15,2 1 1-15,-2-1-1 0,1 1 0 16,-5-2 0-16,2 2-1 0,-2 0 2 16,0-1-1-16,2 0 0 0,-4-1-1 15,6 0 2-15,-4-1 0 0,2 0-1 0,3 0 0 16,1 0 2-16,-2 0-2 15,4 0 0-15,3 0 0 0,1 0 0 16,3 0 18-16,1 0-17 0,-1 0-1 16,-3 0 1-16,1 0 0 0,-1-3-2 0,3 2 2 15,-5-1 0-15,1-1 2 0,-7 3-2 16,-4 0-2-16,0 0 2 0,-2 0-1 15,0 0 0-15,0 0 0 0,2 0 0 16,-2 0 0-16,2 0 0 0,0 0 0 16,0 0 0-16,-2 0 3 0,0 0-1 15,2 0 0-15,0 0-1 0,-2 0 3 0,0 0-1 16,0 0 2-16,0 0-4 15,0 0 5-15,0 0-5 0,0 0-1 16,0 0-4-16,-4 0-22 0,2 5-18 0,-4-1-30 16,0-3-74-16</inkml:trace>
  <inkml:trace contextRef="#ctx0" brushRef="#br0" timeOffset="6908.73">6671 10772 50 0,'2'0'85'0,"-2"0"-74"0,0 0 8 0,0 0-2 16,2 0-8-16,-2 0-4 0,0 0 1 15,0 0 2-15,0 0 6 0,0 0 2 16,0 0-6-16,0 0-6 0,0 0 6 15,0 0 5-15,0 0-10 0,0-1 0 16,0-1 1-16,0 2-4 0,0 0 2 16,0-1-2-16,0-1-3 0,0-3 0 15,0 0 2-15,4-1-2 0,-2 1 0 16,2-1 2-16,0 0-1 0,2 1 0 15,-1-3 0-15,3 0 1 0,-2 3 1 0,0-3-2 16,0 3 0-16,1-1 1 0,1 1 0 16,-2-2-2-16,-2 0 1 0,2-1 2 15,1 1 0-15,-1-1-2 0,0 1-2 16,-2 0 4-16,0 0-5 15,5 0 4-15,-3 1 1 0,-2-2 8 0,2 2-1 16,0-1-3-16,3-2 2 0,-3 4-2 0,0-2 0 16,0 0-1-16,-2 0-4 15,3-1 4-15,-3 0 0 0,2 1-2 16,0 2-2-16,0-3 1 0,-4 3 0 15,5-1 0-15,-3 1-1 0,0 0-1 0,0 2 3 16,2-1-1-16,0-1 0 0,-2 3-3 16,3-1 2-16,-3 1-1 0,2-1 1 15,2 1 0-15,-4 1 2 0,5-1-2 16,-1 0 6-16,2-2-3 0,1-1 1 15,-1 1 0-15,-2-3-5 0,3 1 7 0,-3-3 0 16,6 2-5-16,-5 0 0 16,-1 2-1-16,0 0 2 0,-4 0-2 15,-2 3-1-15,0-1 2 0,0 2-2 16,0-3 0-16,3 1 0 0,-1 1 0 0,0 0 1 15,0 0-2-15,0-3 1 0,0 3 1 16,0-1 0-16,3-3-1 0,1 1-1 16,4-3 2-16,-1 2-1 0,-1-1 0 15,0 2-1-15,-1 0 1 0,-1 1 1 16,-4-1-1-16,2 0-1 0,0 2 2 0,-1 2-3 15,-1 0 4-15,-4 0-3 16,0 1 2-16,2-4-1 0,0 3 0 16,2 1-1-16,-2-1 0 0,0 1 1 15,4-3-2-15,0 3-2 0,1-3 4 0,-3-2 0 16,4 3-3-16,-4-3 2 0,0-1 2 15,7 3-1-15,-7-1 0 0,2-2 0 16,0 2 0-16,-2-1 1 0,0 4-2 16,-4-1 0-16,0 0 2 0,0 2-1 15,3 0-2-15,1 0 2 0,-2 0-2 0,2-1 4 16,-2 1-4-16,2 0 4 0,0-2-4 16,0-1 4-16,0 0-4 0,1 1 2 15,3-2 2-15,0-2-2 16,5 0 0-16,-3-1 0 0,0 2 1 0,1 0 0 15,-7 1-2-15,0 3 0 0,0 0 2 16,-4 1-1-16,4-3-1 0,-4 3 1 16,4-1 0-16,0-1 1 0,0 1-2 15,1 0 1-15,-1 1 0 0,2-2 1 16,-2 0-2-16,4-3 1 0,-4 1 1 0,3-2 0 15,-1 2-2-15,-2 0 1 0,0 0 1 16,0 2 1-16,3-1-1 0,-3 1-1 16,2 0 0-16,-2-2 3 0,2 1-3 15,-4-1 0-15,2-1 1 16,-2 4 0-16,3-2-1 0,-1 1-1 0,0-2 2 15,0 0 0-15,2 3-2 0,-2-3 1 16,3 1-1-16,-1 0 2 0,0 0-2 16,0 2 1-16,0-2 1 0,-2-1-1 15,3 1 0-15,-3-1 0 0,2-1 1 16,-2 0-1-16,2-2 1 0,3 0 1 0,-1-1 2 15,-2 1-2-15,0 3-2 0,-4 1 0 16,-2 0 2-16,2 0 0 0,-2 2 0 16,0 1-4-16,2-1 4 0,1 1-4 15,-1 0 4-15,0-1-5 0,-2-1 3 16,6 0 0-16,0-2-1 0,0 3 0 15,0-2 2-15,3 2-1 0,-1-2 0 16,-4 2-1-16,2-2 2 0,1 1-1 16,-3 1 0-16,2-2-1 0,-4 1 2 15,0-2 0-15,0 2-1 0,0-1 1 0,0-1 1 16,4-1-4-16,1 0 4 0,-1 0-4 15,0 1 4-15,2 1-2 0,1-3 0 16,-1 4-2-16,0-2 4 0,0 3-2 16,-3-1 0-16,-1 1-4 0,-2 1 4 15,0 0-2-15,-2 0-8 0,0 4-14 16,0 5-17-16,0 0-23 0,0-2-53 15,-8-4-61-15</inkml:trace>
  <inkml:trace contextRef="#ctx0" brushRef="#br0" timeOffset="8291.81">7857 10074 50 0,'4'0'22'15,"2"0"-11"-15,-1 0 10 0,-1 0-7 16,2 0-2-16,-4 0 3 0,0 0 3 16,0 0-3-16,0 1 0 0,0 2 0 15,0-1 4-15,2-1-1 0,-1-1 1 16,1 1 2-16,2-1-4 0,-2 2 1 15,2-1-10-15,2 1-2 0,1 1 5 16,-1-1-9-16,-2 1-2 0,-4 0 2 16,4 1 2-16,-3 0-2 0,-3 3-2 15,4-2 1-15,-4 3 3 0,0-1-1 0,0 2-1 16,0-1 6-16,0-1-7 0,0 1 2 15,4-1-2-15,0 0 3 0,0 0 1 16,0-1-2-16,4 0-2 0,-1-2 4 16,1-2 2-16,0 1-4 0,-2 1-1 15,1-1 0-15,-1 3 0 0,0-3-2 16,-2 0 0-16,2 4 1 0,1-1 1 15,-3 1-2-15,2 0-1 0,2-2 2 16,-2 0-2-16,3 1 0 0,-1-1 2 16,4 3 0-16,1-4 2 0,-3 5-2 15,-2-2 0-15,1-1 0 0,-5 1-1 0,4-1 0 16,0 2 0-16,-4-3 1 0,1 4 1 15,-1-1-2-15,0-1 0 0,-2 1 1 16,0-4 0-16,2 1-1 0,-4-2-1 16,6 1 3-16,-2 1 0 0,3-2-2 15,-1 1 0-15,0 1-2 0,0-2 4 16,9 1-2-16,-5 1 3 0,2-2 5 15,-3 1-6-15,-1 2-1 0,0-2 3 16,-2 2 4-16,1-1-3 0,-1 0-3 16,-2-1-1-16,0-1 2 0,-2 0-3 0,4 1 2 15,-2 1-2-15,-1 0 2 0,1 0 0 16,0 3-2-16,2-3-1 0,0 1 3 15,0 0-2-15,1 1 0 0,3-1 0 16,0 2 0-16,5-2 1 0,-1 2-1 16,-3-1 0-16,1-2 0 0,-6 0 2 0,-2-1-2 15,3 0-2-15,-1 1 4 16,2-2 0-16,4-1-3 0,-1-1 2 15,1 1 2-15,1-1 0 0,1 2 8 16,-2 0-7-16,-1 0 4 0,-3-1-5 0,-2 2-4 16,-2-2 1-16,-4 1 0 0,7 2 1 15,-3 0-1-15,0-2-1 0,0 0 2 16,2 2 0-16,-4 0-1 0,4 0-1 15,-1-1 1-15,1-1 1 0,0-1-2 16,0 1-2-16,0-3-4 0,3 2-1 0,-1-1-3 16,0-1-8-16,0 0-2 0,3 1-12 15,3 0-12-15,1 0-62 16,1 1-58-16</inkml:trace>
  <inkml:trace contextRef="#ctx0" brushRef="#br0" timeOffset="9036.84">8849 10560 9 0,'2'0'15'0,"0"0"0"16,1 0-4-16,-3 0-12 0,0 0 96 15,0 0-59-15,0 0-16 0,0 0 14 16,0-1-14-16,0 1 7 0,0 0-3 16,0 0-6-16,0 0-7 0,0 0-4 15,0 0-7-15,0 0 0 0,2 0 0 16,0 0 2-16,4 0 3 0,0 0 2 15,2 0-1-15,3 0-4 0,-1 0 0 16,0 0 1-16,5 0 0 0,-3 0 0 16,3-3 1-16,-3 1 3 0,1-3 0 0,-5 3-3 15,0 0-3-15,0-1-1 0,1 1 1 16,-1-1 0-16,-4 3-1 0,0 0-5 15,-2 0-5-15,-2 0-11 0,0 0-21 16,0 0-32-16,0-1-35 0</inkml:trace>
  <inkml:trace contextRef="#ctx0" brushRef="#br0" timeOffset="10159.92">8955 10597 42 0,'4'-5'10'15,"-2"-1"136"-15,0 0-83 0,-2 1-39 16,2 0 17-16,-2 1-11 0,2-1-9 0,-2 0-6 16,2 1-4-16,2-2-5 0,1 1-2 15,-1-1 2-15,0-4-1 0,2 5 0 16,-2-2-5-16,2 0 5 0,1-2-1 15,1 0 0-15,0 0-4 0,-4 0 0 16,4 0 3-16,-3 0-1 0,-1 2-1 0,4-1 1 16,-4 1 3-16,2-1-3 0,1 0-2 15,-1 2 2-15,0-1 1 16,0-1-3-16,2 2 0 0,1-3 0 15,-1 1 2-15,2-3-2 0,1 4 1 0,1-2 2 16,-4-1-1-16,3 0 2 0,-1-1 1 16,-2-1-3-16,3-1 1 0,-1 0-1 15,0 1-1-15,-4 0 0 0,3 1 1 16,-3 0-1-16,-2 2 0 0,0 2 0 15,2 2 1-15,-4 0-2 0,0 0-2 0,3-1 2 16,-3 3 2-16,2 0-4 0,0-1 0 16,2 2 3-16,0-1-1 15,5-1 0-15,-1-1-1 0,0-1 2 16,3-2 0-16,-3 3-2 0,0-2 0 0,1 0 1 15,-1 1 4-15,3-1-6 0,-3 1 1 16,0-1 2-16,-2 2 1 0,1-2-4 16,-1 2 2-16,2 0 0 0,1-1 2 15,-3-1-2-15,2 1-2 0,1-1 2 16,-1 1-1-16,0 0 1 0,-1 1 3 0,-3 0-3 15,4 0-2-15,-2 1 1 0,3-1 1 16,-1 0 0-16,-2-2 1 0,3 2-1 16,-1 0-1-16,0 3 1 0,1-1 1 15,-3 1-1-15,2-2-1 0,-4 3 2 16,3 0 1-16,-3-1-2 0,2 1 0 15,3-1 0-15,-1-1 2 0,0-2 1 16,3 3-3-16,-1-4 1 0,2 2 2 16,-1 0-1-16,1-3-2 0,3 1 0 15,-3-1 2-15,-1 1-1 0,1 0-2 16,-1 2 3-16,-5 1 1 0,0 1-3 0,-4 1-1 15,0 0 2-15,-4 0 0 0,2 1 0 16,3 0-2-16,-3 0 1 0,6 0 2 16,-4 0-1-16,6 0 0 0,-1 0 1 15,3-2-2-15,-4 2 1 0,1-3-1 16,1 1 0-16,-4 2 2 0,-2 0-2 15,3 0-1-15,-5 0 1 0,2 0 3 16,-2 0-5-16,0 0 1 0,2 0 2 16,-2 0 1-16,6 0-1 0,1 0-1 15,1 0 2-15,4 0 0 0,-3 0 0 0,3 0-1 16,-3 0-1-16,-1 0 2 0,-2 0-1 15,7 0-1-15,3-2 3 0,1-1 3 16,-1 0 4-16,-1 2-10 0,-7 1 2 16,-4-1 0-16,1 1-2 0,-5 0 0 15,2 0 0-15,0 0-1 0,2 0 1 16,-2 0 1-16,5 0-2 0,-7 0 4 15,2 0-3-15,-2 0-2 0,0 0 2 16,2 0 2-16,-2 0-2 0,0 0 0 16,0 0 0-16,0 0 1 0,0 0 0 0,3 0-2 15,-1 0 2-15,2 0 1 0,6 1-3 16,1-1 0-16,7 0 2 0,-1 0 1 15,-2 0-3-15,-5 0 0 0,-4 0 2 16,-2 0-3-16,1 0-3 0,-5 0-8 16,-2 0-6-16,2 2-17 0,-2 1-14 0,0 3-18 15,0-2-36-15,0-1-53 16</inkml:trace>
  <inkml:trace contextRef="#ctx0" brushRef="#br0" timeOffset="11202.98">10319 9928 14 0,'2'3'7'0,"-2"-2"131"16,0 0-70-16,0-1-40 0,0 0-5 15,0 0 5-15,0 0 0 0,0 0-8 16,0 0-11-16,0 3-7 0,0-1-3 15,2 1 9-15,0 3 0 0,2-3-1 0,-2 2-2 16,5 2 5-16,-3 1 0 0,0-2 1 16,4 3-4-16,0-2-1 0,-1 3-1 15,1 0 2-15,0-1-5 16,3 2-1-16,-1-4 1 0,2 2 1 0,1 0-2 15,-3 0 2-15,0-1 1 0,3 1-2 16,-3-3-2-16,0 0 0 0,5 2 2 16,-5-1 1-16,3 2 4 0,-1-2-5 15,-4 0-1-15,3 0-2 0,-3-2 2 16,4 3-2-16,1-1 2 0,-1-1 2 0,1 3-2 15,-5-3-2-15,2 3 2 0,-2-3 1 16,1-1 6-16,1 2-6 0,-2-2 1 16,-2 2 2-16,5-2-3 0,-3 2 12 15,2-1 2-15,3-1-13 0,1 0 0 16,1-3-1-16,1 3 2 0,3-1-1 15,-5 0 0-15,-1 5 7 0,1-5 2 16,-3 0-12-16,-5 1 0 0,-2-2 0 16,2 2 1-16,0 3 0 0,3-1-1 15,3 2 0-15,5-1 2 0,-3 0 1 0,-2-2-4 16,3 1 1-16,-5 0 0 0,-2 1 0 15,1-1 0-15,-1-1 0 0,11 2 1 16,-3 3 1-16,3-1 4 0,-1 1-9 16,-3-4 4-16,-1 1 3 0,-1 1-4 15,-5-2-2-15,-2 0 2 0,0-1 2 16,-1 0-1-16,3 3-2 0,2 0 1 15,3 1 2-15,-1-1-1 0,0-1-1 16,-3-2 0-16,-1-2-1 0,4-2 2 16,1 0-1-16,5 0 0 0,5 1 2 0,4-1-2 15,4 1-1-15,-4-3 2 0,-2 2-4 16,-9 0 1-16,-6 1 2 0,1 0 0 15,-3-2 0-15,2 2 1 0,5 2-2 16,1-1 2-16,3 1 9 0,-2 0-5 16,-1-1-6-16,-1 0 1 0,-7 0 2 15,0-4-2-15,-2 1 0 0,0 1 2 16,-1-2 1-16,-1 1-3 0,-4 1 0 15,2-2 0-15,-2 0 2 0,4 0-2 16,-2 0-1-16,2 0 2 0,-2 0 1 16,-2 0-2-16,0 0-2 0,0 2 2 0,2-1 0 15,0 0-2-15,0 0 2 0,3 2-7 16,-3 1-10-16,0 1-14 0,0-1-12 15,-2-3-12-15,0 1-85 0</inkml:trace>
  <inkml:trace contextRef="#ctx0" brushRef="#br0" timeOffset="117526.06">2607 15133 60 0,'2'0'169'16,"-2"0"-92"-16,2 0-40 0,-2 0 22 16,0 0-13-16,0 0-14 0,0 0-7 15,0 0-4-15,0 0-3 0,0 0-7 0,2 0-3 16,-2 0-3-16,0 0-2 0,2 0-4 15,0 0 5-15,0 0 0 0,6 0 3 16,5 0 0-16,1 0-2 0,3 0-4 16,5 0 3-16,5 0-2 0,4 0 1 15,4 0 4-15,5 0 2 0,3 0-5 0,5 0-3 16,3 0 2-16,5 0-1 0,4 0-1 15,4 0-1-15,0 0 1 16,5 4-1-16,1-3 0 0,4-1 0 16,5 0 2-16,3 0-2 0,3 0 0 0,0-1-1 15,-4-3 1-15,-5 4 1 0,-2-1-2 16,5 0 2-16,2-1 1 0,1 1-2 15,1 0-1-15,-2 1 1 0,-7 0 0 16,-4 0 1-16,1 0-1 0,-3 0 0 16,-4 0 0-16,-4-1 0 0,-8-3-2 0,-3-1 0 15,-5 2 0-15,-5-2-1 0,-10 3 1 16,-6 0 2-16,-7 2-1 0,-8-1-1 15,-1 1 0-15,-3-1 3 16,2-1 0-16,2 1 1 0,0-4-2 0,3 3 0 16,-1-1 0-16,0-2 0 0,3 2 0 15,-5 2 0-15,0-1 0 0,-1 2 0 16,-3-1 0-16,-2 1-3 0,-2 0 0 15,0 0-4-15,0 0-13 0,0 2-5 16,-6 3-18-16,1 2-43 0,-3-4-53 16,0 0-121-16</inkml:trace>
  <inkml:trace contextRef="#ctx0" brushRef="#br0" timeOffset="118843.14">5182 14925 1 0,'0'0'35'0,"-2"0"-30"0,2 0 159 16,-6 0-92-16,6 0-35 0,0 0 23 0,0 0-8 16,0 0-11-16,0 0-6 0,0 0-6 15,0 0-7-15,0 0-1 0,0 0-1 16,0 0-5-16,0 0-1 0,0 0-3 15,0 0 2-15,0 2-2 0,0 7 4 16,0 5 5-16,4 2-6 0,-2 6-6 16,2 3 1-16,-4 2-7 0,2 0-1 15,3 2 2-15,-3 3-1 0,0-3-2 16,0 3 1-16,2-2 2 0,-2 0-3 15,2-1 0-15,-2-4-1 0,0-3 4 0,2-7-3 16,-2-3 0-16,3-2 0 0,-1-5 0 16,-2-1 1-16,0-1-2 0,-2-3 1 15,0 0 2-15,0 0-1 0,0 0-7 16,0-9-6-16,0-5-13 0,0-4 0 15,0-5-9-15,6-2-22 0,2-3-17 16,-8-2-53-16,0-2-67 0</inkml:trace>
  <inkml:trace contextRef="#ctx0" brushRef="#br0" timeOffset="119690.18">5232 14904 54 0,'0'0'1'16,"0"0"24"-16,0 0 184 0,0 0-159 0,0 0-2 15,0 0 7-15,0 0-17 0,0-1-9 16,0 1-6-16,2 0-11 0,2 0-7 16,2 0 7-16,11-1 8 0,-3 0-4 15,7-1-4-15,4 0-1 0,2 1-3 16,8 1-1-16,6 0-1 0,9-1-6 15,8-2 5-15,2-2-2 0,4-1-5 16,2 2 3-16,0-1 0 0,0 1 0 16,6 1-1-16,-1-1 1 0,-1-1 0 15,0 2 0-15,-6 1-1 0,3-2 0 0,-8 2 1 16,-7 0 0-16,0 0-2 0,-1-4 1 15,1-4 2-15,-6 0 9 0,-9-1-6 16,-10 3-6-16,-15 2 3 0,-4 3-2 16,1 0 4-16,-1-1-2 0,-4 0-1 15,0 1 2-15,-4 0 0 0,0 1-4 16,2 0 3-16,-2 1 1 0,0 1 0 0,0-1 1 15,0 1-1-15,0 0 2 16,0 0 1-16,0 0-4 0,0 0 2 16,0 0-1-16,0 0-1 0,0 1-3 0,0 5 1 15,-2 3 1-15,-4 0-2 0,4 1 1 16,2 3 0-16,-2 0 1 0,2 3-2 15,-4 4 1-15,4 6 0 0,-2 1 1 16,2 6-2-16,-2-3 1 0,2 2 1 16,0 6-1-16,0-1-1 0,2-3 1 0,4-4 11 15,-2-9-11-15,2-3 1 0,0 0 0 16,-1-1-1-16,3-3 1 0,-2-1-1 15,0-2 0-15,-2-3 0 16,0-1 1-16,1-1-1 0,-5-4 0 16,2-1-1-16,0 1 2 0,0-2 1 0,-2 0 0 15,0 0 4-15,0 0-1 0,0 0 0 16,0 0-2-16,-6 0-1 0,-3 0-2 15,-1 0 0-15,-7 0 0 0,-1 0 0 16,-7 0 1-16,-2 0-2 0,-10 0 1 16,-4 1 0-16,-11 4 0 0,-6-1-2 0,-8 2-2 15,-11-3 1-15,-7 2 2 0,-7-4-2 16,-2 2 5-16,8-3-2 0,8 0-2 15,5 0 3-15,10 0 0 16,-2-5 0-16,2-1 3 0,6-1 0 0,7 2-2 16,7 1 2-16,11 3 0 0,11 0-4 15,11 1 0-15,5 0 0 0,4 0-5 16,0 2-8-16,4 9-8 0,11 2-22 15,8 2-30-15,1-6-53 0,7-4-333 16</inkml:trace>
  <inkml:trace contextRef="#ctx0" brushRef="#br0" timeOffset="120900.25">6910 15095 29 0,'2'0'286'0,"5"0"-267"0,-1 0-5 16,4 0 26-16,1 0-21 0,-1 0-3 16,4 0 1-16,3 0 0 0,-1 0-2 15,5 0-1-15,2 0-7 0,2 0 5 0,6 0-6 16,2 0 2-16,6 0-6 15,6 2 13-15,3-2-7 0,2 0-8 16,-3 0 4-16,1 0-2 0,1 0-1 16,3 0 0-16,6 0 4 0,2-3-1 0,2-1-4 15,-4 0 2-15,-2 0 0 0,1 3 1 16,-3-1 0-16,2 2 2 0,0 0 8 15,-5 0-8-15,-3 0-5 0,0 0 1 16,-5 1 1-16,-4 4-2 0,0 0-1 16,7-1 2-16,8-3 2 0,4-1 20 15,4 0-23-15,-5 0 1 0,-3 0 2 16,0 0-2-16,0 0-1 0,-1-2 0 15,5-1 2-15,2-2-1 0,0 1 0 16,2-1-1-16,-2 0 3 0,-2 0-3 0,-2-1-1 16,0 3 1-16,0-2 2 0,-1 0 1 15,3 2-2-15,0-1 3 0,0 0 0 16,2 1-5-16,-6 1 2 0,-1 0 0 15,-1 2 2-15,-2 0-3 0,-3 0-1 16,-5 0 1-16,-3 0 2 0,-4 0-3 0,-4 4 1 16,-8-1 0-16,2 3 1 15,-3-1-1-15,1 0 0 0,-2 0 0 0,-3-1 1 16,1 0-1-16,-5-2-1 15,3 0 1-15,-9 0 1 0,0-2-2 0,-1 1-2 16,-5-1 1-16,-2 0 3 0,2 0-1 16,0 0 0-16,0 0 0 0,0 0 0 15,-2 0 1-15,2 0-2 0,-2 0 2 16,0 0 1-16,0-1-1 0,0-1-2 15,0 0 2-15,0 1 0 0,0 0-2 16,0 0 0-16,2-1 1 0,0 2 1 0,0-3-2 16,0 1 0-16,-2 1 1 0,0 0 1 15,0 1 0-15,0 0-1 16,0 0 1-16,0-1 2 0,0 1-3 15,-2 0-2-15,-8 0-2 0,4 0-3 0,-5 0-3 16,1 3-5-16,2 0-7 0,2 1-5 16,-1-2-22-16,7 1-17 0,-4-1-54 15,4-2-100-15</inkml:trace>
  <inkml:trace contextRef="#ctx0" brushRef="#br0" timeOffset="121239.27">10257 14995 124 0,'0'-9'173'0,"0"1"-122"0,-2 0 15 16,-6-1-27-16,-7-1-7 0,-3 5-12 16,1 1-8-16,-6 3 17 0,5 1 4 15,-1 0-9-15,-2 5-4 0,1 8-7 16,1 4-2-16,1 5-4 0,3 0 1 0,7 1-3 15,6 0-3-15,2-3-3 0,2 3 1 16,16-3-1-16,1-1 1 0,6-6 0 16,4-7 1-16,0-2-1 15,6-4-1-15,-4 0 1 0,-2-10 2 0,-4-3 0 16,-3-5-1-16,-7 1-1 0,-5-3 5 0,-6-2-3 15,-4 2 3-15,0-2 0 16,-10 2-1-16,-11 0 0 0,-6 3-4 16,-4 5 1-16,-8 1 0 0,-6 5-4 15,-3 5-11-15,7-1-8 0,8 2-13 0,10 0-7 16,15 0-12-16,4 0-72 0,2 2-265 15</inkml:trace>
  <inkml:trace contextRef="#ctx0" brushRef="#br0" timeOffset="122335.34">2609 15120 56 0,'0'-1'-7'0,"0"0"47"0,0-1 170 16,0 1-175-16,0-1 6 0,0-2-6 0,-2 3-3 15,-2-1-3-15,1 1-5 0,-1-1-2 16,2 1-4-16,-2-1 2 0,0 2-2 16,0 0-2-16,0 0-4 0,0 0 3 15,-3 0 0-15,1 0-5 0,-4 2 0 16,2 7-1-16,-5 2-8 0,1 3 2 0,-1 2 0 15,1 3-1-15,2 0-2 0,1 3 0 16,5 0-1-16,4 1 0 0,0-3 0 16,11-5-2-16,3-2 1 15,7-7 1-15,3-2 2 0,3-4-1 0,0 0-1 16,2-5 3-16,0-13 2 0,-4-1-2 15,-4-1 2-15,-5-2 3 0,-8 0 3 16,1 0 3-16,-7 2-4 0,-2 4-3 16,0 1-2-16,0 3-3 0,-11 2 0 15,3 1-1-15,-6 5-11 0,-1 3-6 0,1 1-14 16,-5 0-19-16,7 0-30 0,-1 5-53 15,7 4-242-15</inkml:trace>
  <inkml:trace contextRef="#ctx0" brushRef="#br0" timeOffset="125955.54">6857 16340 56 0,'4'1'92'0,"0"-1"-50"15,0 0 36-15,2 0-30 0,0 0-13 16,1 0 3-16,1 0-12 0,0 0-1 16,0 0-1-16,7 0-6 0,-1 0-7 0,3 0 3 15,-1 0-2-15,3 0 1 0,2-2-8 16,1 2 2-16,5 0-2 0,2 0 1 15,0 0-2-15,0 0-1 0,0 0-1 16,2 0-1-16,0 0-1 0,0 5 0 16,-4 1 1-16,0 1 0 0,2 1-2 15,2 2 1-15,4-1 1 0,6-1 7 16,3-3-4-16,-1-3-4 0,3 3 2 15,3-5-1-15,3 0-1 0,2 1 2 16,1-1-2-16,5 0 2 0,2 0 0 0,-2 0-3 16,2 0 2-16,-2 3 0 0,-8 0-2 15,2 3 1-15,-5 0 1 0,3-2-1 16,0 0 0-16,-1-2 0 0,7-2 1 15,4 0 3-15,0 0-4 0,4 0-2 16,3 0 4-16,-1-2-2 0,-2-2 0 16,-2 2 0-16,2 1 1 0,-8 0-1 15,0 1-1-15,0 0 3 0,-4 0 0 16,1 0 0-16,1 0 4 0,0 0-1 15,0 0 2-15,0 0-5 0,-1 0 0 0,1 0-2 16,2 0 1-16,0 0-2 0,-6 0 0 16,-1 0 3-16,-5 0-3 0,-9 0 1 15,-8-1 1-15,-8 1-2 0,-7 0-3 16,-6 0-2-16,-8 0-7 0,0 0-1 15,0 0 13-15,0 1 2 0,-8 3-2 16,0-2-12-16,-2 0-15 0,-3-1-23 16,-1-1-53-16,-3 0-277 0</inkml:trace>
  <inkml:trace contextRef="#ctx0" brushRef="#br0" timeOffset="127594.64">5029 16370 211 0,'-2'0'38'0,"0"0"23"15,-2 0-23-15,2 0-16 0,-4 1-1 16,0 2-7-16,-1-1-7 0,-1 3-3 15,0-2 4-15,2-2 1 16,-3 3 0-16,1-2 4 0,0 0-2 0,2 1-6 16,-3 1 5-16,1 0-4 0,0 0-1 15,-3 1 4-15,-1 0 0 0,2-2-1 16,-5 1 0-16,-1 0-2 0,-1-1 0 15,-1-1-1-15,-5 1-2 0,-2-1 0 16,0 0-1-16,0-1 2 0,3 1 0 0,-1 0 0 16,-2 0 0-16,-4 1 0 0,-2 2-5 15,0 0 2-15,0-2 3 0,4-1 0 16,7-2 1-16,1 0 5 0,3 0-2 15,-3 0-1-15,4-3-1 0,-5-2-5 16,-1 3 0-16,0 2-1 0,-1 0-1 16,-1 0 3-16,2 0-1 0,3 0-1 15,1 0 0-15,-6 0 1 0,-1 3-2 16,-1 8 0-16,-4-1 1 0,2 1 0 15,0 0 0-15,2-4 0 0,3 0 0 0,1-1 0 16,4-2 1-16,1-2-2 0,3 1 2 16,1-1 0-16,-5-1-1 0,1-1-1 15,-1 0 2-15,-3 1 0 0,-7 2-2 16,-2 1 0-16,-2 2 1 0,-4-2 2 15,4 1-2-15,2-1-1 0,-4-2 2 0,0 2-1 16,-2 1 0-16,-3-1 0 16,1 0 0-16,0 0 2 0,4-4-3 15,2 0 2-15,0 0-2 0,4 0 3 16,0-3-1-16,2-2 4 0,0 0 2 0,7 1-3 15,-5 1 0-15,7 0 9 0,1-1 1 16,3 0-7-16,1 1-7 0,1 0 2 16,2-2 1-16,0 1-1 0,-1 3-2 15,1 1-1-15,0 0 3 0,-3 0-2 16,3 0 0-16,0 0 0 0,0 0 0 15,-3 0 2-15,-3 0-2 0,1 0 1 0,-1 0 0 16,1-1 1-16,1-1-2 16,2 0 1-16,-3-1 0 0,1 2-1 15,0-3 0-15,1 2 0 0,3-2 2 16,-2 1-1-16,1 1-1 0,1-1 0 0,-2 0-1 15,-1 1 3-15,3 1-3 0,0 0 1 16,-5 1 2-16,-3 0-2 0,1 0 0 16,-1 0-1-16,8 0 3 0,-3 0 0 15,3 0-3-15,-6 0 1 0,1 0 1 16,-1 0-1-16,1 0 0 0,-1 0 0 0,1 0 1 15,3 0 0-15,2 0-2 0,4 0 3 16,2 0 1-16,-3 0-1 16,3 0 1-16,2 0 1 0,0-1 2 15,-2 1-4-15,0 0 1 0,-2-2-1 0,2 2 1 16,-2-1-1-16,2 1-3 0,-4 0 2 15,4 0 1-15,-5 0-2 0,1 0-2 16,-2 0 2-16,-2 0 2 0,-3 0-2 16,5 0 0-16,4 1 0 0,0 0 1 15,2-1-1-15,-3 1 0 0,1 0-1 0,4 0 2 16,-2-1 0-16,0 0-1 0,2 0-1 15,-2 0 2-15,0 0 0 0,2 0-2 16,0 0 1-16,0 0 0 16,0 0 0-16,0 0-2 0,0 0-1 0,0 0 3 15,0 0-2-15,0 0-2 0,0 0-2 16,0 0-8-16,0 0-5 0,0 0-6 15,2 1-8-15,4 0-10 0,1-1-2 16,-1 0 1-16,0 0-22 0,2 0-44 16,-4 0-95-16</inkml:trace>
  <inkml:trace contextRef="#ctx0" brushRef="#br0" timeOffset="127887.65">2667 16516 79 0,'0'-6'64'16,"0"0"-15"-16,-5 1 27 0,-1-2-25 15,0 2-2-15,-2-1-6 0,0 3-10 16,-3 1-5-16,1 1-4 0,0 1-1 15,-1 0-9-15,-1 1-2 0,1 9 1 16,3 3 1-16,2 4-8 0,0 3-2 0,2-1-2 16,4 1-2-16,0-1 2 0,2-5-2 15,10-2 2-15,-2-3-1 0,7-5 0 16,-3-1 3-16,-3-3-1 0,1 0 9 15,1-5-4-15,-5-5 0 0,-2-1 1 16,-4 0 1-16,0-1-5 0,-2-1 1 16,0 0 0-16,-2-1-3 0,-8 1 0 15,-1 1-1-15,1 0-1 0,0 4-2 16,4 0-1-16,1 5-5 0,3 1-7 15,2 2-15-15,0 0-24 0,5 5-35 16,15 9 0-16,7 2-106 0</inkml:trace>
  <inkml:trace contextRef="#ctx0" brushRef="#br0" timeOffset="128976.72">10164 16393 185 0,'0'-10'103'15,"0"-1"-94"-15,0 0 22 0,-4 0 4 16,-4 2-2-16,-5 2 0 0,5 2-4 15,-2 4-7-15,-3 0-7 0,3 1 5 16,2 0-7-16,-3 3-3 0,3 8-3 0,-2 5 0 16,-3 1 2-16,1 3 1 0,6-1-1 15,2 0-4-15,4 0-1 0,0-4 1 16,0-3-4-16,4-4 2 0,2-2-3 15,2-4 6-15,2-2 2 0,1 0 2 16,-1-1-1-16,3-11 3 0,-3-2-5 16,0-2 0-16,-4-4-2 0,3 2 1 15,-5-1 0-15,-2 4-6 0,-2 1 2 16,0 2 1-16,-13 4-3 0,-3 0-8 15,-5 3-24-15,-1 1-24 0,5 3-32 0,3-1-72 16</inkml:trace>
  <inkml:trace contextRef="#ctx0" brushRef="#br0" timeOffset="160354.51">5104 16229 61 0,'-4'-1'39'15,"2"0"-15"-15,-3 0 30 16,3 0-23-16,2 1-19 0,-2 0 7 0,2 0-1 15,0 0 1-15,0 0-9 0,0 0-6 16,0 0 0-16,0 0-4 0,0 0 9 16,0 0 8-16,-2 0-2 0,2 0 12 15,0 0-2-15,0 0-12 0,0 0-3 16,-2 0-1-16,0 0-5 0,2 2-1 0,-2-1 1 15,2 1-2-15,0 0-1 0,-2-2 2 16,2 1 1-16,0 0-4 0,0-1 2 16,0 0 1-16,0 0 0 0,0 0-1 15,0 0 2-15,0 0 0 0,0 0 4 16,0 0-3-16,0 0 2 0,0 0 0 15,0 0 0-15,0 0 2 0,0 0-4 16,0 0 2-16,0 0-1 0,0 0-4 16,0 0 2-16,0 0 1 0,0 2 1 15,0-2 3-15,0 0 2 0,0 0 1 0,0 0 0 16,0 0 1-16,-2 0-7 0,-2 1 1 15,2 3-3-15,2 0-2 0,-2 0-2 16,0 1 1-16,-1-1-1 0,1 3-1 16,0 3 0-16,2 1 1 0,-2 1 2 15,0 1-2-15,0 2-1 0,2 0 1 0,0 3 1 16,0-2 1-16,0 0-4 15,0-2 2-15,0 0 2 0,0 1-2 16,0 2 0-16,0 1-1 0,0 1 3 16,0-1 4-16,0-3-4 0,0-2-2 0,0 0 2 15,0 1-1-15,-2 0-1 0,2-2 0 16,-4-1 2-16,2-1-2 0,2 3-1 15,-6 2 2-15,4 1 2 0,0-2 8 16,-3-4-10-16,3-5 0 0,0-1 0 16,2-1-1-16,0-1-1 0,0-2 1 15,0 0 3-15,0 0-4 0,0 0 3 0,0 0 2 16,0 1 0-16,0-1-4 15,0 1 0-15,-2-1-1 0,0 1 2 16,2 2-3-16,-2 3 0 0,2-1 1 16,0 2 2-16,0-2-2 0,0 1-1 0,0-2 1 15,0 0 1-15,0 0-1 0,0-4 1 16,0 1 0-16,0-1-2 0,0 0 4 15,0 0-2-15,0 0-2 0,0 0 3 16,0 0-2-16,0 0-2 0,0 0-6 16,0 0-1-16,0-5-5 0,0-3-9 0,4 0-12 15,0 0-22-15,0 3-8 0,-1 0-65 16,-1 1-89-16</inkml:trace>
  <inkml:trace contextRef="#ctx0" brushRef="#br0" timeOffset="161349.57">5062 16648 157 0,'0'-1'62'0,"0"-1"-34"0,5 1 18 15,-3-1-1-15,-2 1-15 0,0 0-8 16,2-1-2-16,-2 2-1 15,0 0-7-15,0 0-9 0,2 0-2 0,2 0 5 16,0 0 5-16,2 0-5 0,0 0-5 16,5 0 3-16,-1 0 3 0,2 0-6 15,3 0 3-15,1 0-2 0,1 0 1 16,4-2-3-16,1-1 26 0,-3 3-21 15,4-4 0-15,-3 1-3 0,3 1-2 0,0 1 2 16,0-1 0-16,-1-1-1 0,1 3 2 16,0 0-1-16,2 0-2 0,2 0 1 15,-1-1-1-15,7-3 0 0,-2 0 3 16,5 0-2-16,-5-1-2 0,0 2 1 15,-4 0 1-15,-3 1 0 0,-5 0-2 16,4 2 1-16,-5 0 1 0,1 0-1 16,-3 0-1-16,3 0 1 0,-2 0 1 15,-1 0-2-15,3 2 0 0,-1 0 1 16,3-2 2-16,0 0-2 0,-5 0-2 0,3 0 2 15,-3 0 1-15,3 0-1 0,-5 0-1 16,-1 0 2-16,-1 0-2 0,-1 0 0 16,-3 0 0-16,4 0 1 15,-1 0 1-15,-1 0-1 0,-2 0-1 0,0 0 1 16,1 0 0-16,1 0 0 0,7 0-1 15,-3 0 2-15,0 0 2 0,5 0-3 16,0 0-2-16,1 0 4 0,-1-4 0 16,2 4-1-16,1 0-3 0,3 0 2 15,0 0 7-15,-4 0-3 0,-7 0-6 16,-6 3 1-16,1 1 2 0,3 2-2 0,7 1 0 15,-1 1 3-15,1-3 2 0,-5-2-4 16,-3-1-6-16,-1-2 8 0,2 0 1 16,5 3-3-16,6-3-1 0,2 0 2 15,-3 0 16-15,-7 0-17 0,-3 0-3 16,-2 1 3-16,1-1 3 0,-5 0-4 15,2 0 1-15,-6 0 0 0,2 0 0 16,-1 0 0-16,-1 0-2 0,0 0 4 16,-2 0-4-16,2 0 2 0,4 0 1 15,-2 0 0-15,0 0-2 0,4-2 1 0,3-2-1 16,5 2 2-16,9-1 1 0,0-2-2 15,2 0 4-15,0-2-4 0,-5 3 0 16,-1 1 1-16,2 2-2 0,-5 1 1 16,-3 0 0-16,-3 0 0 0,-5 0-2 15,-3 2 1-15,-2 1-4 0,2 1 2 0,-4-1-1 16,4-2 0-16,-2 2 3 15,0-1 0-15,0 1 0 0,-2-2 1 16,0-1 1-16,2 0-1 0,-2 0-1 16,0 1 2-16,0 0 2 0,0-1-3 0,0 0 2 15,0 0 0-15,0 0 2 0,0 0 0 16,-2 0-3-16,0 1-1 0,-2 1 0 15,0-1-1-15,4 1 0 0,-2-2 2 16,2 0 0-16,0 0-2 0,0 0 0 16,-2 0 2-16,2 0-2 0,0 0 2 0,0 0-1 15,0 0 3-15,0 0-1 0,0-2-3 16,-2-1 0-16,0 0 2 15,-5-3 0-15,5 0-1 0,-4-3-1 16,2 1 3-16,0-2-1 0,-2 1 0 0,-1-1-1 16,5-3 1-16,-4 0 1 0,6-3-2 15,-2 1-1-15,2-2 0 0</inkml:trace>
  <inkml:trace contextRef="#ctx0" brushRef="#br0" timeOffset="164258.73">5341 16211 0 0,'-24'2'0'0,"1"1"0"0,-2 0 0 0,6-1 0 0,5 0 0 0,-3 2 0 0,9-3 0 15,6 0 0-15,-6 0 0 0,0-1 0 16,3 0 0-16,1 0 0 0,-4 0 0 15,4 0 0-15,-2 0 0 16,4-1 0-16,-2-2 0 0,1-1 0 0,3 1 0 16,0 1 0-16,-4 2 0 0,4 0 0 15,-4 0 0-15,0 0 0 0,4 0 0 16,0 0 0-16,0 0 0 0,0 0 0 15,-2 0 0-15,0-3 0 0,0 2 0 16,-4-2 0-16,-1 1 0 0,3 2 0 0,-4 0 0 16,0 0 0-16,0 0 0 0,1 0 0 15,3 0 0-15,0 4 0 0,2-1 0 16,-2 0 0-16,0-1 0 0,2 1 0 15,0 0 0-15,-5-2 0 0,7 1 0 16,-4-1 0-16,0 1 0 0,2 0 0 16,-2 2 0-16,2 1 0 0,2 1 0 15,-2-2 0-15,2-1 0 0,0 2 0 16,0-2 0-16,0-1 0 0,0 1 0 15,0-2 0-15,0-1 0 0,0 0 51 0,0 0-19 16,-2 0-11-16,-2 0-1 0,2 0-9 16,2 0-3-16,-5 0 6 0,3 0 0 15,2 0-7-15,-4 0-3 0,4 0 10 16,0 0 3-16,-2-2-2 0,2 2 11 15,0-1-1-15,0 1-2 0,0 0-4 16,0 0-1-16,0 0-4 0,0 0-3 16,0 0-1-16,0 0 2 0,0 0-2 15,0 0 2-15,0 0 2 0,0 0 4 16,0 0-5-16,0 0-1 0,0 0-7 0,4-1 3 15,5 0 3-15,3-3 1 0,0-1 1 16,7 0-1-16,0 0-4 0,3 1-1 16,3 2-3-16,-2 0-2 0,2 0 1 15,-1 0-2-15,-3 2-1 0,2-2 2 16,2 2 1-16,-5 0-3 0,3 0 0 0,0 0 1 15,-3 0 0-15,5 0-2 0,0 0 2 16,2 0 0-16,0 0-1 16,2 0 0-16,-2-1 0 0,4-3 2 15,0-1-1-15,-2 0-2 0,2-1 3 16,-5 1-1-16,-5 1 0 0,-2 0-1 0,-3 3-1 15,-1 1 2-15,-5 0-1 0,2 0 0 16,1 0-1-16,-1 0 2 0,1 0-1 16,3 0 0-16,1 0-1 0,1 0 2 15,1 0-1-15,2 0 0 0,-3 0 0 16,1 0 1-16,-3 0 0 0,1 0-2 0,-1 0 0 15,-1 0 2-15,-3 0-1 0,-1 0-1 16,-1 1-2-16,2-1 6 16,1 0-2-16,-5 0-4 0,7 0 2 15,-3 0 2-15,4 0-1 0,1-1 0 0,-3-3-2 16,1 1-1-16,-3 1 4 0,-1 1-2 15,3 1-2-15,-1 0 0 0,3-2 4 16,1 1-2-16,1 0 0 0,-1-2 2 16,-1 1 2-16,-1-1-6 0,-3 2 2 15,3 1 2-15,-5 0 0 0,-2 0-3 0,-4 0-1 16,3 0 2-16,-5 0 0 0,2 0 0 15,-2 0 0-15,2 0 2 16,0 0 0-16,-4 0-3 0,6 0 2 16,1 0 0-16,1 0 1 0,2 1-2 0,3-1 1 15,-3 0 0-15,4 1 2 0,1-1-2 16,1 0-1-16,-1 0 1 0,1 0 2 15,-5 0-3-15,-3-1 0 0,0 1 2 16,-4 0-1-16,-2 0-2 0,-2 0 3 16,0 0-1-16,0 0 0 0,0 4 0 0,0-1 0 15,3-1 1-15,-3-1-1 0,2 2-2 16,2-3 1-16,4 0 2 0,2 0 0 15,5 0-2-15,-3 0 3 0,-1 0-4 16,-1 0 4-16,0 0-3 0,-8 0 2 16,4 0-2-16,-3 0 1 0,1 0 1 15,0 0-2-15,-2 0 1 0,2 0 0 16,-2 0-1-16,4 0 1 0,-2 0 1 15,5 0-2-15,-3 0 3 0,2 0-3 16,0 0 2-16,3 0-3 0,-3 0 2 0,2 0 0 16,-6 0 0-16,1 0 1 0,1 0 0 15,-4 0-1-15,0 1-1 0,2 0 1 16,-4-1-1-16,2 1 2 0,-2 0 0 15,0 0-1-15,2 0-1 0,2 1 1 16,-2 0 1-16,3-1-1 0,1 2 0 16,2-2-1-16,0 3 0 0,-2-3 1 15,5-1 0-15,-3 2 2 0,0-1-4 16,3 0 4-16,-3 0-4 0,-2 0 4 15,0 1-3-15,-1 1 1 0,-1 0-1 16,0 0 3-16,0 0-4 0,0-1 4 0,-2 0-4 16,0-2 2-16,0 2 1 0,-2-2-1 15,2 0-1-15,-2 1 3 16,0-1-3-16,0 0 2 0,0 1-1 15,0-1 2-15,0 0 1 0,0 0 2 0,0 0-3 16,0 0-2-16,0 0 0 0,0 0 1 16,0 0-1-16,0 0-1 0,0 0 2 15,2 0-1-15,-2 0 0 0,0 0-1 16,0 0 1-16,0 0-2 0,2 0-1 15,3 0 1-15,-3 0 2 0,0 0-1 0,2 0-1 16,0 0 1-16,-2 0 1 0,2 0-3 16,-4 0 3-16,2 0 0 0,2 0 2 15,-4 0-3-15,0 0 2 0,0 0 1 16,0 0 1-16,0 0-1 0,0 0 1 15,0 0-2-15,-2 0-2 0,-2 4 0 0,2 2-3 16,-2 3 3-16,2 1 2 16</inkml:trace>
  <inkml:trace contextRef="#ctx0" brushRef="#br0" timeOffset="172396.2">8506 15153 6 0,'0'0'4'16,"0"0"-3"-16,0 0 104 0,0 0-39 0,0 0-46 15,0 0 2-15,0 0 16 0,0 0-2 16,0 0-15-16,0 0-7 0,0 0-1 15,0 0 4-15,0 0 2 0,0 0-2 16,0 0-1-16,0 0-4 0,0 0 2 16,0 0 2-16,0 0 0 0,0 0 0 15,0 0-5-15,0 0 0 0,0 0-3 16,0 0 2-16,0 0-6 0,0 0 2 15,0 3-2-15,0 2 5 0,0 1 4 16,0 3-6-16,0 6 4 0,0 3 3 0,0 1 17 16,0 0-22-16,0-4-3 0,0 8-1 15,0-1-4-15,-2 2 24 0,0 1-20 16,0-4-1-16,-2 3-3 0,0 0 0 15,0-1 3-15,4-1 0 0,-5-6-6 16,3-4 2-16,0 0 2 0,2 1-2 16,0-3 0-16,0-2 0 0,0-1 1 15,0-4-1-15,0-2-1 0,0-1 1 16,0 0 2-16,0 0 1 0,0 0-2 15,0 0-2-15,0-6-4 0,0-2-11 0,0-1-1 16,0 0-11-16,2 1-6 0,5 3-13 16,-3 1-11-16,0 1-13 0,2-1-53 15,-4 2-98-15</inkml:trace>
  <inkml:trace contextRef="#ctx0" brushRef="#br0" timeOffset="173015.23">7950 15629 7 0,'-2'0'1'0,"2"0"10"16,-2 0 100-16,2 0-10 0,-2 0-60 0,2 0 11 15,0 0-5-15,0 0-16 0,0 0-4 16,0 0-9-16,0 0 3 0,0 0-3 16,4-2 2-16,6-4 4 15,3 0-5-15,-3 0 0 0,0 0-1 0,1 2 0 16,1 0 0-16,3 1-6 0,1-1 2 15,5 3-5-15,0 0-5 0,8 1 1 16,4 0 0-16,4 0-3 0,6 0-2 16,3 0-1-16,5 0 5 0,7 0-4 15,4 1 0-15,9 0 0 0,3-1 3 0,2 0-4 16,3 0 0-16,-3 0 2 0,-1 0 0 15,-3-1-1-15,-8-4-1 0,-4 1 2 16,-4 3 0-16,-13-2-1 0,-3 1-1 16,-5 1 1-16,-6 0 3 0,-11 1-3 15,-5 0-1-15,-9-1 0 0,-4 1 2 16,0 0 3-16,0 0-1 0,-6 0-3 15,-7 0-3-15,1 0 1 0,0 1-5 16,1 1-2-16,3 0-12 0,2 0-5 16,2-1-14-16,-3 3-28 0,-1-2-21 0,-2 1-127 15</inkml:trace>
  <inkml:trace contextRef="#ctx0" brushRef="#br0" timeOffset="173729.28">8109 15901 13 0,'0'0'20'16,"0"0"-17"-16,0 0-2 0,-2 0 105 15,-2 0-48-15,0 1-30 0,-2 2 11 16,0-1-14-16,-1 1-5 0,1-1 8 16,0-1-1-16,0 2-8 0,2-1 0 15,-3 1 4-15,3-2 3 0,0 0-1 16,0 0-5-16,0 0 2 0,0-1 0 15,-2 1-1-15,3-1-5 0,1 0-1 0,0 1 3 16,0 1-5-16,0-1-3 0,2 0 0 16,0 0-3-16,0-1-3 0,0 0-2 15,0 1-2-15,8 0-2 0,9 2 6 16,6-3 2-16,6 0 0 0,8 0-5 15,8-2 1-15,5-7-1 0,6-2-1 16,4-2 1-16,2 2-1 0,6-1 0 0,4 2 0 16,7 0 1-16,-1 1 0 15,-3 0-2-15,-3 3 0 0,-8 1 3 16,-4 1-3-16,-8 1 0 0,-9-1 1 0,-5 2 0 15,-10 1 1-15,-9 0-2 0,0 0 1 16,-7 0 2-16,-4 0-2 0,1-3 0 16,-5 2 2-16,2-2 1 0,-4 3-2 15,-2-1 1-15,0 0 2 0,0-1 1 16,0 0-2-16,0 0-2 0,-4 3-1 15,-2 0 1-15,-1 0-4 0,-1 0 2 0,2 0-2 16,0 4-2-16,2 2-9 0,-3-1-9 16,3 1-9-16,2-2-6 15,-4 2-33-15,4 1-28 0,-8-6-157 0</inkml:trace>
  <inkml:trace contextRef="#ctx0" brushRef="#br0" timeOffset="174156.3">8742 15960 17 0,'2'-1'33'15,"2"1"39"-15,-2 0 61 0,0 0-81 0,0 0-3 16,-2 0-1-16,2 0-13 0,0 0-7 16,0 0-3-16,-2 0-2 0,3 9 1 15,-3 2 1-15,0 3-11 0,0 5 3 16,0 0-5-16,0 5 2 0,0 2-1 15,0 0-2-15,0 3-2 0,0 2-1 16,0 2-1-16,0 2 1 0,-3-3 10 16,-3-5-12-16,0-5-3 0,4-3-3 0,-2-3 1 15,0-5 2-15,2-2-2 0,0-5-3 16,2 0-1-16,-2-4-8 15,2 0-15-15,0 0-20 0,0-9-24 16,0-8-45-16,0-4-236 0</inkml:trace>
  <inkml:trace contextRef="#ctx0" brushRef="#br0" timeOffset="175639.37">3899 15235 33 0,'0'2'37'0,"2"-1"-23"16,-2-1 48-16,0 1 67 0,0-1-78 15,0 0-12-15,0 0 5 0,0 0-8 16,0 0-14-16,0 0-9 0,0 0-2 0,0 0 1 16,0 0-2-16,0 0 0 0,-2 0 0 15,0 0-2-15,2 0-3 0,0 0 4 16,-3 0-1-16,3 0-3 15,-2 0-1-15,2 0-2 0,0 0 2 0,0 0-1 16,0 0-1-16,0 0 4 0,0 0 1 16,0 0-3-16,0 0 1 0,0 0-1 15,0 0 1-15,0 0-3 0,0 6 0 16,0 6 11-16,0 4-4 0,0 2-3 15,0 2-4-15,-2 3 2 0,-2 1-2 0,2 0-1 16,-2 0-1-16,0 2 2 0,4-1-2 16,0-2 1-16,0 3-2 0,0 1 2 15,-2-2 1-15,0-1 12 0,0-5-15 16,2-6 4-16,0-2-2 0,0-3-1 15,0 0-1-15,0 0 2 0,0 0 0 16,0-1-2-16,0 0 1 0,0-2 1 16,0 2 0-16,0 0-3 0,0 0 1 15,0 0 0-15,0-3-1 0,0-1-1 16,0-3-6-16,0 0-11 0,0 0-9 0,0 0-12 15,0-1-11-15,2-8-11 0,2-6-59 16,0-3-99-16</inkml:trace>
  <inkml:trace contextRef="#ctx0" brushRef="#br0" timeOffset="176319.42">3338 15675 24 0,'0'0'30'0,"-2"0"-16"0,0 0 7 15,-2 0 85-15,0 0-58 0,0 1-22 0,-2 3 9 16,2-2-3-16,-1 3 0 15,1-2-6-15,0-1 0 0,4 1-5 16,-2-1-5-16,0 3 0 0,0-1 4 16,2 0-6-16,0 2-2 0,0-3 4 0,0 1-5 15,0-2-2-15,0 3 1 0,14-3 3 16,3 0 3-16,6-2-7 0,4 0-3 15,6 0 1-15,4-4-2 0,6-3-2 16,7 0 2-16,2-2 1 0,3 2-2 16,5 0-4-16,0-1 2 0,0 5 0 0,2-2-1 15,0 1 4-15,2-1-2 0,0-1 0 16,3-2-1-16,-3 2-3 15,0 0 2-15,-4 1 0 0,-5 3 1 16,-5-2-5-16,-4 3 2 0,-7 1 2 0,-4 0-4 16,-10 0 0-16,-3 1-1 0,-5 5 3 15,-7-3-2-15,-1 3-1 0,-5-3 0 16,-2 0 0-16,-2-1 3 0,0 0-1 15,0-2 2-15,0 0 1 0,0 1 1 16,0-1-2-16,0 0 1 0,0 0 1 0,0 0-5 16,-2 0-7-16,0 0 1 0,-5 0-5 15,3 0-10-15,0 0-15 0,0 0-11 16,-4 0-14-16,0 0-24 15,-7 0-107-15</inkml:trace>
  <inkml:trace contextRef="#ctx0" brushRef="#br0" timeOffset="177128.47">3429 15990 10 0,'-6'3'13'0,"6"-2"-8"0,-4 1 0 16,4 0 84-16,-2-2-46 0,-2 0-12 16,2 0 11-16,0 0-12 0,2 2-9 15,-2-1-3-15,0 0-1 0,2-1 2 16,0 0 4-16,0 0-2 0,0 0 0 15,0 0 0-15,0 0-2 0,0 0 0 16,0 0 1-16,0 0-3 0,0 0-4 16,0 0-5-16,0 0 2 0,0 0 2 15,0 0 2-15,0 0-5 0,0 1 3 0,0-1-2 16,0 0-1-16,0 0-1 0,0 0-5 15,0 0 1-15,0 0-2 0,4 0-4 16,8 0 1-16,9-6 5 0,1 0 0 16,10-2-4-16,-4-1-2 0,10 2 4 15,3-1 0-15,7 3-2 0,1-4 0 0,1 3 2 16,-3 1-1-16,5 2-1 15,-4-2-1-15,-3 2 2 0,0 0-1 16,1 0 0-16,-3 2 0 0,5-1 0 16,-5 0 1-16,-3 0-2 0,-3-1 1 0,-6-1 1 15,-6 3-1-15,-5-2-1 0,-3 2 0 16,-5 1 2-16,-1 0-1 0,-5 0-1 15,-2 0-1-15,-2 0 4 0,0 0-2 16,-2 0-2-16,0 0 4 0,0 0-1 16,0 0 1-16,0 0-2 0,0 0 3 15,0 0-2-15,0 0 2 0,0-1-5 0,0-1-3 16,0-3-2-16,0 3 0 15,0-1-8-15,-4 3-12 0,-2 0-15 16,-3 0-31-16,-3 0-50 0,-2 0-123 16</inkml:trace>
  <inkml:trace contextRef="#ctx0" brushRef="#br0" timeOffset="177684.5">3959 16036 0 0,'0'0'22'0,"0"-2"-9"0,2 2-6 16,0 0 109-16,-2-1-70 15,0 0-3-15,0 0 7 0,0 0-6 0,0 1-10 16,0 0-5-16,0 0-2 0,0 0-2 16,0 0-1-16,0 0-4 0,0 0-1 15,0 0-5-15,2 0-2 0,2 0 1 16,-2 3 4-16,2 6 3 0,0 2-7 15,-2 5-1-15,4 4-1 0,1 3-4 0,-5 6 0 16,-2 0-4-16,0 4 1 0,0 0-4 16,0 1 2-16,0 5 0 15,0-4 0-15,0-3 0 0,-2-5-1 0,0-7-1 16,2-3 1-16,0-3-2 0,0-4 1 15,0-4 1-15,0-1 0 0,0-2-2 16,0-1 1-16,0-1 2 0,0-1 0 16,0 1-2-16,0-1 2 0,0 0 4 15,0 0-4-15,0 0 2 0,0 0-4 16,-5 0-3-16,5 0-1 0,0 0-8 15,-2 1-1-15,2 1-5 0,-4 1-14 0,4 0-17 16,0 0-1-16,-2-1-53 0,2-2-190 16,0 0 190-16</inkml:trace>
  <inkml:trace contextRef="#ctx0" brushRef="#br0" timeOffset="188938.14">678 14565 41 0,'0'0'1'0,"0"0"13"16,0 0 190-16,0-1-159 0,0-1-2 15,0 0-2-15,0 1-4 0,-2 0-4 0,0 1-4 16,-2 0-8-16,2-1-8 0,2 0 2 15,0 1 3-15,-2 0-1 0,-3 0-5 16,1 0 3-16,4 0-1 0,-4 0-5 16,2 0 2-16,0 0-3 0,-2 0-1 15,2 0-1-15,0 0 0 0,0 0-3 0,0 0 1 16,2 0 0-16,0 0-1 0,-2 0-2 15,2 0 2-15,0 0-2 16,0 0 2-16,0 0 1 0,0 0-2 16,0 0-1-16,0 0-2 0,8 0 2 0,4 0 1 15,7 0 0-15,2 0-2 0,3 0 1 16,7 0 0-16,0 0-1 0,7-1 0 15,-1-2 2-15,2 2-1 0,0 0-1 16,-4 1-1-16,3 0 2 0,-7 0 0 16,0 0-2-16,-6 5 1 0,-3 0 0 0,-5 1 1 15,-5-1-2-15,1-1 1 0,-3 0 0 16,-2-2 1-16,0-1-1 0,-1-1 0 15,1 0-2-15,2 0 4 16,-1 0-2-16,-1-5 1 0,-2-1 1 0,-2 0-1 16,-2 1-1-16,-2 3 0 0,0-1 1 15,0 0-1-15,0 2 1 0,0 1-1 16,0 0 3-16,0 0-1 0,0 0-3 15,0 0-1-15,0 0-1 0,2 0 2 16,-2 0-5-16,0 0 4 0,0 0-3 0,0 0 0 16,-4 0-3-16,2 0-1 0,0 0-1 15,2 0-5-15,-2 0-5 0,2 0-7 16,0 0 3-16,-2 0-3 0,2 0 8 15,-2 0 2-15,2 0 4 0,-4 0 2 16,4 0-3-16,-4 0 7 0,4 0 2 16,-5 0 3-16,3 0 1 0,0 0 2 15,0 0 2-15,2 0 5 0,-2 0 2 16,2 0 2-16,0 0 4 0,0-4-2 15,0 0-3-15,0-3-3 0,-2 0-2 0,0 0 0 16,2-1-1-16,0-1 0 0,0-1 0 16,0-4-1-16,-2-1-2 0,2-2-3 15,-2-4 4-15,0 0 2 0,0-2-2 16,0-1-1-16,0 0 0 0,-3 0-1 15,3 0-1-15,-4 2-1 0,4 0 4 16,-2 1 0-16,0 1 0 0,4 0-2 16,0 3-1-16,0 1 0 0,-4 5 2 15,2 3-1-15,0 0 2 0,2 3 0 16,0 1 0-16,-2 1-1 0,2 1 1 15,-3 0 0-15,3 1-3 0,0 0 0 0,0 1 0 16,0 0 0-16,-2 0 0 0,2 0 0 16,-2 0 2-16,2 0-1 0,0 0 0 15,0 0 0-15,0 0-1 0,-2 0 1 16,0 0-2-16,2 0 1 0,0 0 1 15,0 0-1-15,0 0-1 0,0 0 1 16,0 0 1-16,0 0-1 0,0 0-1 16,0 0 3-16,0 0-4 0,0 0 2 15,0 0 0-15,0 0 2 0,0 0-3 16,0 0 0-16,0 0-2 0,0 0 1 0,0 0 2 15,0 0 0-15,0 0 0 0,0 0 0 16,0 0 0-16,0 0 0 0,0 0 0 16,0 0-1-16,0 0 1 0,2 0 1 15,0 0-1-15,2 0 0 0,-1 0 0 16,-1 0 1-16,0 0-2 0,0 0 1 0,2 0 0 15,-2 0 0-15,2 0 0 16,4 0-1-16,1 0 2 0,3 0-1 16,0 0 0-16,5 0 0 0,4 0 0 15,1 0 1-15,5 0-1 0,2-2-1 0,-4 1 2 16,2 1-1-16,-2 0-1 0,2 0 1 15,-3 0 1-15,3 3-1 0,-2 1-1 16,0 0 1-16,0 1 0 0,-3-1 1 16,1 0-2-16,-4 2 1 0,-3-1 0 15,1-1 0-15,-3 0 0 0,-1-1 0 0,-3 1 1 16,0-1-2-16,-1 1 1 0,-1-1 0 15,-4 0 0-15,4-2 0 16,-4-1 0-16,3 1 0 0,1-1 1 16,-4 0-1-16,0 0 1 0,0 0-1 0,0 0 2 15,-4-2 0-15,0 1-1 0,0-1-1 16,0 2 4-16,0 0-2 0,0 0 0 15,0 0 0-15,0 0 0 0,0 0-2 16,0 0 0-16,0 0 0 0,0 2-1 16,0 5 0-16,0 0 0 0,0 1 0 0,0 1 1 15,-2 0 0-15,0 1-1 0,2-1 1 16,-2 0 0-16,0 4 1 0,2-1-2 15,-4 3 1-15,0 0 1 16,0-1-1-16,4 4 0 0,-4 0-1 0,2 1 2 16,-1 2-1-16,1-2 0 0,0-1 0 15,2 2 1-15,-2 1-1 0,0 0-1 16,2 1 1-16,-4 0 1 0,4-2-1 15,0 0 0-15,-2-1 0 0,0-4 1 16,0-4-1-16,0-3 0 0,2-3 0 16,0-5 1-16,0 2 0 0,0-1-1 0,0-1 4 15,0 0 5-15,0 0-2 0,0 0 2 16,0 0-3-16,0-5-3 0,-2 1-1 15,2-1 1-15,0 1-2 16,0-1-1-16,0 2 0 0,0 2 0 0,0 1 0 16,0 0 0-16,0 0 1 0,0 0-1 15,0 0-1-15,0 0 1 0,0 0 0 16,-2 0-2-16,0 0 0 0,0 0 1 15,-1 0-1-15,3 0 3 0,0 0-3 16,0 0 1-16,0 0 0 0,0 0-1 0,0 0-1 16,0 0 3-16,0 0 1 0,0 0-1 15,0 0 1-15,0 0-2 0,0-3 0 16,0 0-3-16,0 1 4 0,3 0-3 15,1 0 0-15,0-1 2 0,2 1 0 16,0 0 1-16,-2 2 0 0,5-2-1 16,-5 0 0-16,6 1 1 0,0 1 0 15,3-1-1-15,1 0 1 0,3 0 0 16,3 0 0-16,3-1-1 0,0 0 0 15,2 0 1-15,-3-2 1 0,5 0 0 0,0 1-1 16,0 0-2-16,0 1 2 0,-2 1 1 16,0-1-2-16,1 2 0 0,-1 0 0 15,0 0 1-15,-2 0-1 0,0 0 1 16,-5 0 1-16,1 0-2 0,-3 0 1 15,3 0 1-15,0 0-1 0,3 0-1 16,-3 0 1-16,-1 0 1 0,-1-2-1 16,0-1 0-16,-5-1 0 0,-4 4 0 15,0-3 1-15,-5 2-2 0,-1 1 0 16,-2 0 1-16,0 0 0 0,0 0 0 0,2 0 0 15,-2 0 1-15,0 0 0 0,0 0 0 16,0 0 0-16,0 0 0 0,0 0-2 16,0 0 1-16,0 0 1 0,0 0 1 15,0 0 0-15,0 0-3 0,0 0 1 16,0 0 0-16,0 0-2 0,-7 0-1 15,3 0 3-15,4 0-3 0,-2 0-2 16,0 0-1-16,0 0-2 0,2 0 1 16,0 0-5-16,0 0-2 0,0 0-1 15,0 0 7-15,0 0 2 0,0 0 5 16,0 0 2-16,0 0 2 0,0-1-2 0,0-4-1 15,0 0 1-15,-2 0 1 0,2-2 0 16,-4 0-2-16,0-1-2 0,2-2 4 16,-2-1-2-16,2-3 1 0,-1-2-1 15,3-1 1-15,-2-3-1 0,2 0 1 16,0 0-1-16,-2-2 0 0,2 2 2 0,0-2-2 15,0 1 0-15,0 6 2 16,0 2 0-16,0 2 0 0,0 4 1 16,0 1 0-16,0 1 0 0,0 2-1 15,0 2 0-15,0-1-2 0,0 1 2 0,0 1-3 16,0 0 2-16,0-1-4 0,0 1 3 15,0-3-1-15,0 1 1 0,0 0 2 16,0-1-2-16,0 0 2 0,0-1-1 16,0 1 1-16,0-1 0 0,-2 0-1 15,0 2 1-15,-2 0 1 0,2-1-3 0,0 0 2 16,2 2 0-16,0-1 0 0,0 1-1 15,-2 0-1-15,0-1 2 16,2 0 0-16,0 1 0 0,0 1-3 16,0-2 1-16,0 2 2 0,0 0-1 0,0 0 0 15,0 0-1-15,0 0 0 0,-2 0-1 16,2 0-2-16,0 0 3 0,0 0 0 15,0 3 0-15,0 0-2 0,0-1 1 16,0 0-1-16,0-1 2 0,0-1 0 16,2 0-1-16,0 0 2 0,0 1-1 0,0-1-1 15,-2 0 1-15,2 0 1 0,2 0-1 16,-2 0 0-16,0 0 0 0,2 0 0 15,3 0 1-15,-3 0-2 16,4 0 1-16,-2 0 1 0,-2 0-1 0,5-1-1 16,-1 0 1-16,0 0 1 0,3 0-1 15,-1 1-1-15,4 0 1 0,1 0 0 16,-1 0 0-16,1 0 0 0,3 0-1 15,-1 0 1-15,-1 0 0 0,5 0-1 16,-2 0-1-16,-1 0 3 0,7 0-1 0,-4-1-1 16,4-2 1-16,-3-2 1 0,3 2-1 15,-2-1-1-15,2-1 1 0,-5 1 1 16,-1 3-1-16,-7 0 0 0,-1 0-1 15,-5 1 2-15,0 0-1 0,-4 0-1 16,4 0 0-16,-2 0 2 0,1 0 0 16,-3 0-2-16,0 0 1 0,0 0 1 15,2 0 0-15,-4 0-2 0,0 0 1 16,0 1 1-16,0 0 0 0,0-1-1 15,0 0-1-15,0 0 0 0,0 0 1 16,0 0-1-16,0 0 1 0,0 2 1 0,0-1-1 16,0 1 0-16,0 2 1 0,0 0 0 15,0 0 0-15,0 1-1 0,0-1 0 16,0 0 0-16,0 3 0 0,0-2 0 15,0 1-1-15,0-1 2 0,0 0-1 16,0 1 0-16,0 2 0 0,0 2 0 16,0 0 0-16,0-1 0 0,0 2 0 15,0 1 0-15,0 2 1 0,0 2-2 16,0-1 1-16,0 4 0 0,0 0 0 15,0 2 0-15,0 0 0 0,0 0 0 0,0 0 1 16,0-1-1-16,0-1 0 0,0-3 0 16,0 0 1-16,4-2-2 0,-2 0 0 15,2-3 2-15,-2-1-1 0,0-5-1 16,1-1 1-16,-1-2 2 0,-2-1-3 15,0 0 0-15,0 1 1 0,0-2 1 16,0 1-1-16,0-1 0 0,0 0-1 16,0 0 4-16,0 0 0 0,0 0-2 15,0 0-1-15,0 0 4 0,0 0-3 16,0 0-1-16,0-1 0 0,0 0 0 0,0-1 0 15,0 2 0-15,0-1 0 0,-2 1 2 16,2 0-2-16,-3 0-1 0,3 0 0 16,0 0 1-16,0 0 0 0,0 0-1 15,0 0 1-15,0 0-2 0,0 0 0 16,0-2 1-16,0 1-3 0,0-1 2 0,3 1 2 15,1-2 0-15,0-1 0 16,2 2 0-16,0-2 0 0,0 1-1 16,3-1 1-16,1 0 1 0,0 0-1 15,1 0-1-15,1 0 0 0,-2 1 2 0,5-1-1 16,-1 0-1-16,3 1 1 0,-3-1 0 15,3 1 1-15,-1 0-2 0,3 1 0 16,4 1 2-16,6-4-1 0,4 2 1 16,2-2 2-16,-6 0-3 0,-6 4 1 15,-7-2-1-15,-1 2 0 0,-3 1 1 0,-2-2-1 16,1 2 0-16,3 0 0 0,3 0 1 15,-1 0 10-15,-3 0-4 16,-5 0-7-16,-4 0 2 0,-2 0-2 16,4 0 0-16,0 0 2 0,-1 0 0 0,-3 0-1 15,2 0-1-15,-2 0 0 0,0 0 2 16,2 0-2-16,0 0-1 0,0 0 1 15,-2 0 1-15,-2 0 0 0,2 0-2 16,-2 0 0-16,0 0 2 0,3 0-1 16,-3 0-2-16,2 0 2 0,0 0 1 15,-2 0-1-15,0 0-2 0,0 0 2 0,0 0 2 16,0 0-1-16,0 0-1 0,0 0-1 15,0 0 2-15,0 0 0 16,0 0-1-16,0 0 0 0,0 0 3 16,0-2-2-16,0-1-1 0,0-3-1 0,0-1 1 15,0-2 0-15,0-2-1 0,0-1 1 16,0-2 1-16,-4-1-1 0,-3-4 0 15,-1-4-1-15,2 0 2 0,-2-1-1 16,-1-2-2-16,-1-2 0 0,6-1 1 16,4-2 2-16,0 2-3 0,0 3 2 0,0 4-1 15,4 6 1-15,-2 4-1 0,0 2 2 16,-2 5 0-16,0 2 0 0,2 0-2 15,-2 3 1-15,0-2 2 16,0 1-3-16,0 1 3 0,0 0-4 0,0-1 3 16,0 1 0-16,0-1-2 0,0 0 1 15,0 1 1-15,0 0 0 0,0 0-2 16,0 0 2-16,0 0 0 0,0 0-1 15,0 0-1-15,0-3 1 0,0 1 0 16,0 0 0-16,0 1-1 0,0 0 1 0,0 1 2 16,0 0-2-16,0 0-1 0,0 0 0 15,2 0 2-15,-2 0-2 0,0 0 1 16,2 0-1-16,-2 0 0 0,4 0-1 15,3 0 2-15,-3 0 1 0,2 0 0 16,2 0-1-16,1 0-1 0,-1 0 1 16,2 0 2-16,3 0-2 0,-3 0-1 15,4 0 1-15,1 0 1 0,-1 0-1 16,5 4-2-16,-3 2 3 0,3 1 0 15,-2 0-1-15,-1-2-1 0,3 1 0 0,-1-1 2 16,3-1 0-16,-2-2-3 0,3 0 3 16,1-2 0-16,12 0-1 0,5 0 0 15,1 0 7-15,-4-5-7 0,-10 3 1 16,-8 1-2-16,-3 1 1 0,-1 0 2 15,-1 0-2-15,-4 0 1 0,-1 0-1 16,-7-1 2-16,-2 1-2 0,0 0 2 16,0 0 1-16,0 0-1 0,0 0 0 15,0 0-1-15,0 0-1 0,0 0 1 16,0 4-3-16,-2 0 0 0,2 0 2 0,0 1 0 15,0-2 0-15,0 0 0 0,0 1 0 16,0-1 0-16,0 1 0 0,0 2-2 16,0-3 2-16,0 1 1 0,0-2-1 15,0 3-1-15,0 3 2 16,0 1 0-16,0 3-1 0,-5 1 0 0,1 2 0 15,2 1 1-15,-2 2-1 0,0 2-1 16,4 1 1-16,-2 1 1 0,2-2 0 16,-2 1-2-16,0 0 0 0,2-2 3 15,0-3-2-15,0-2-1 0,0-4 1 16,0 0 2-16,0-6-1 0,0 1-1 0,0 0 3 15,0-3-2-15,0 1 2 0,0-3-1 16,0 2 0-16,0-1 1 0,0 0-3 16,0-1 0-16,0 2 0 0,0-2 0 15,0 1-1-15,0 1-4 0,0 0-2 16,0 2 2-16,0 0-2 0,0 0-6 0,0 0 4 15,0-1 1-15,0-1-1 16,0-1 6-16,0-1-1 0,0 0 0 16,0 0-9-16,-2 0-9 0,0 0-4 15,-2 0-9-15,1 0-33 0,-3 0-85 0</inkml:trace>
  <inkml:trace contextRef="#ctx0" brushRef="#br0" timeOffset="189388.17">4004 14479 89 0,'0'0'143'0,"0"0"-116"15,4 0 14-15,2 0-5 0,1 0 3 16,3-1-6-16,0 0-11 0,5 0-6 15,3 1 0-15,7 0-10 0,2 0-7 16,0 0 3-16,2-1-1 0,-4 0-1 16,1 1 1-16,-3-1 0 0,4 1 0 0,8-4-2 15,7 0 35-15,-5-1-9 0,-4-3-43 16,-12 6 18-16,-11 1 5 0,2-2 3 15,-3 1 6-15,1-1-4 16,-2-1-7-16,-2 0 1 0,-2 1-5 0,-1 0-19 16,-3-7-35-16,-3-2-133 0</inkml:trace>
  <inkml:trace contextRef="#ctx0" brushRef="#br0" timeOffset="191657.3">7774 14380 61 0,'0'0'42'0,"0"0"0"15,0 0-12-15,0 0-10 0,0 0-14 0,0 0-3 16,0 0-2-16,0 0 1 0,0 0 11 15,-2 0 7-15,2 0-9 0,0 0-4 16,0 0-1-16,0 0 5 0,0 0 24 16,0 0-9-16,0-1-1 0,0 1-1 15,0 0-1-15,0 0-2 0,0 0-3 0,0 0-1 16,-4 0-13-16,4-1-3 15,-2 1 6-15,0-3-2 0,2 3 1 16,0-1-3-16,0 1 3 0,0 0 3 16,0 0-4-16,0 0-1 0,0-1 1 0,0-2 2 15,0 1-1-15,0-3-6 0,0 2 3 16,0-2 1-16,0-2-2 0,0 0-1 15,6-2 1-15,1 0-2 0,-1 1 1 16,2 2-1-16,0-2 2 0,-2 0 1 16,3-2-2-16,-1 1 1 0,0 0 3 0,1 0-2 15,-1 1-1-15,0-1 0 0,0 0 0 16,1-1 2-16,1 0-5 0,-4 2 3 15,0-1 3-15,5 1-1 16,-3-1-1-16,2 0-3 0,3-2 2 16,-3 0 2-16,0-1-2 0,3 1 0 0,-3 2-1 15,0-1 2-15,1 1-3 0,1-1 0 16,-4-1-2-16,3 2 4 0,-5 4-2 15,-2-1 0-15,-2 3 2 0,2 1 1 16,-2-4-3-16,7 4 0 0,-5-2 0 16,2-1 1-16,0 1 0 0,5-3-1 0,3 0 0 15,5-1 3-15,-3 1-3 0,1-2 0 16,1 0 1-16,-1 2 0 0,-3-2 1 15,-1 2 1-15,-3 4-3 16,-4 0 1-16,2-1 0 0,1 4-2 0,-1-1 2 16,0 1 1-16,-4 0-1 0,3 0-2 15,1 0 1-15,-2 0 2 0,4 0-2 16,5 0-1-16,-1 0 3 0,3-2-3 15,-3 0 1-15,-3 0 0 0,3-3 1 16,1 2 0-16,1-1-1 0,5 0 0 0,-3 1 1 16,-3 1 0-16,-3 1-1 0,-3 0-2 15,-1 0 3-15,-4 1 0 16,-2-1-1-16,0 1-1 0,-2 0 1 15,0 0 0-15,0 0 0 0,0 0-1 0,0 0 2 16,2 0 2-16,-2 0-3 0,0 0 0 16,0 0 0-16,2 0 1 0,0 0-2 15,0 0-1-15,5 0 4 0,-5 0-1 16,4 0-1-16,-2 0 0 0,-4 0 0 15,2 0 1-15,-2 0-1 0,0 0-1 0,0 0 0 16,0 0-10-16,0 0-16 0,-2 2-16 16,-2 3-34-16,0 1-64 0,-2-4-187 15</inkml:trace>
  <inkml:trace contextRef="#ctx0" brushRef="#br0" timeOffset="192427.34">8545 13945 72 0,'0'0'51'0,"0"0"-26"15,0 0-3-15,0 0 18 0,0 0-6 0,0 0-17 16,0 0-2-16,0 0 2 0,0 0 24 15,0 0-11-15,3 3-6 0,1 2 3 16,0-2-5-16,0 0-6 0,0 3-2 16,0-3-3-16,0 5-1 0,3-1-1 15,-3 2 2-15,-2 2 0 0,0 1-7 0,2-1 1 16,-4 0-2-16,6 1-1 0,-2-1-1 15,2 1-1-15,1-1 1 0,1 2 0 16,0 0 0-16,3-1-3 0,-1 2 26 16,-2-5-19-16,0 1-4 0,3 1-1 15,1-2 0-15,1 2 6 0,-5-3-3 16,4 0-1-16,-1-2-1 0,-3 0 2 0,2 1-2 15,1 1 0-15,-3 0 0 16,-2-4 0-16,2 1-1 0,-2 0 0 16,3 0 1-16,-3-4 1 0,0 3-2 0,-2 0 0 15,2-1 1-15,3 3 0 0,-1-3-1 16,-2 0-1-16,2 1 2 0,-3-3 0 15,1 1-1-15,2 0 0 0,2 0 0 16,1 0 2-16,5-1 1 0,-3 0 0 16,1-1-2-16,1 0 3 0,-3 2-4 0,3-1 0 15,-1 1 1-15,-2 1 1 16,1-3-3-16,-3 4 1 0,-4-2 0 15,1 1 1-15,-1-1-2 0,-2 1 1 16,0 1 0-16,4-1 0 0,-2 0-1 0,-1 1 0 16,-3-2 1-16,0 1-1 0,0-2-4 15,0 2 5-15,-2-2-2 0,0 1 1 16,0-1-7-16,0 0 3 0,0 0 1 15,0 1 2-15,0 1-2 0,-2-2-10 16,-2 2-10-16,2-2-22 0,0 0-27 0,-1-1-53 16,-1 0-149-16</inkml:trace>
  <inkml:trace contextRef="#ctx0" brushRef="#br0" timeOffset="193734.42">9176 14321 48 0,'0'0'22'16,"-6"0"-7"-16,4 0-11 15,-2 0 14-15,4 0-10 0,-3 0-7 0,1 0-2 16,2 1 0-16,-2 0 3 0,2 0 0 15,-2-1 9-15,2 0 12 0,-4 0 1 16,2 2-6-16,2-1-3 0,-2 2-5 16,-2 0-2-16,2 0-3 0,-4-1-5 15,4 1 2-15,-3 0 0 0,3-2-1 0,0-1 2 16,2 0 4-16,0 1 10 0,0-1 6 15,0 0 2-15,0 0-2 0,0 0 7 16,0 0 1-16,0 0-2 0,0 0-7 16,0 0-3-16,0 0 0 0,0 0-9 15,0 0-12-15,0-1 6 0,0 1 2 16,0-3-3-16,0 0-2 0,0 0-1 15,0-2 2-15,0 0-1 0,6-1-1 16,-1-2 1-16,5 2 2 0,-2-2-3 16,3-1 1-16,-1 0 1 0,0 0 1 0,3 0-3 15,-1 0 6-15,-2 1 1 0,1 1-2 16,-3 0-1-16,4 2 0 0,-1 0-2 15,-3 0 1-15,0-2 1 0,3 0-2 16,-1-2 0-16,2 1 4 0,-1 1-3 16,3 1 1-16,-4 0-3 0,1-1 2 15,-1 3-3-15,-4-2 1 0,5 1-1 16,-3 0 1-16,0-2-1 0,5 3 1 15,-3-3-1-15,0 1 1 0,1 2-2 16,-3 0 1-16,-2 0 0 0,2 2 1 16,-1-1-2-16,-1 1 0 0,0 0 2 0,-4 0 0 15,0 1-2-15,0 0 0 0,0 1 2 16,0 0-1-16,-2 0-1 0,0 0 1 15,0 0 0-15,4-2 1 0,1 2 0 16,-1-1-1-16,2-3 1 0,0 2 0 16,2-2-1-16,3 0 0 0,-1-2 0 15,2 2 1-15,5-2-1 0,-3-2 0 16,1 3 0-16,-3 0 1 0,1 2-1 15,-7-1 0-15,0 2 1 0,0 2 0 16,3-3-1-16,1 2 0 0,0-2 1 0,1 1 0 16,-3 0-2-16,2-1 0 0,-6 2 2 15,3-1-1-15,-5 0 0 0,2 2-2 16,0 0 3-16,2-3 0 0,2 3-2 15,-1 0 1-15,-3 0 0 0,4-2 1 16,0 2-2-16,0-2 1 0,7 0 1 0,-3-1 0 16,1 0-2-16,-1 0 2 15,1 1-1-15,-1-1 1 0,-2-1 0 16,-6 2-2-16,1 1 2 0,-1 0 1 15,-4 1-2-15,0 0 2 0,0 0 1 0,0 0-1 16,0 0 0-16,0 0-1 0,0 0 1 16,0 0-1-16,2 0-3 0,0 0-3 15,4 0 6-15,0-3 1 0,-2-1-1 16,3 0-1-16,-5 2 1 0,4-2 0 16,-2 0 0-16,-2 2-1 0,0 2 1 0,-2 0 2 15,0 0-2-15,0 0-1 0,0 0 0 16,0 0 0-16,0 0-1 15,0 0-2-15,0 0 0 0,0 0-4 16,0 0-11-16,2 0 2 0,-2 0-11 0,0 0-8 16,2 0-12-16,-2 2-26 0,0-1-39 15,-2 2-128-15</inkml:trace>
  <inkml:trace contextRef="#ctx0" brushRef="#br0" timeOffset="194452.46">9959 13978 76 0,'0'-2'21'15,"2"0"20"-15,-2 1 4 0,0 0 8 0,0 0-13 16,0 1-11-16,0 0-10 0,3 0-3 16,-3 0 5-16,0 0-6 0,0 0-4 15,0 0 1-15,0 0 3 0,0 2 9 16,0 3 0-16,4-1-10 0,-4 2-1 15,0 1-2-15,4 1-3 0,-2 2 0 16,0 0-4-16,2 2 2 0,0-1-3 16,-2 2-1-16,4-1-1 0,-1 0 1 15,1 1-1-15,0-1 0 0,0 1 1 16,2-1 1-16,1 0 2 0,1-2-4 0,2 1 3 15,-1-3-3-15,-1 0 4 0,0-1-3 16,-1-1 0-16,1 1 0 0,-2-2 0 16,3 1-1-16,1 0 1 0,-2 0 0 15,1 0-1-15,-3 2-1 0,4 0-1 16,1 0 3-16,-3-1-2 0,3-1 2 15,-1-1-1-15,0 0 1 0,-1-3-2 16,-1 1 0-16,0-1 1 0,1 0 1 16,1-1-2-16,-2 0 0 0,1-1 1 15,-1 0 0-15,5 0 0 0,-5 0-1 0,6 0 0 16,-3 0 1-16,1 0-1 0,-1 0 0 15,-1 0 2-15,-4 0 0 0,1-1-2 16,-3-1-1-16,-2 1 2 0,-2 1 0 16,0 0-3-16,-2 0-2 0,2-2-8 15,0 1-13-15,-2-2-21 0,2 1-39 16,-2-1-168-16</inkml:trace>
  <inkml:trace contextRef="#ctx0" brushRef="#br0" timeOffset="195510.52">10449 14332 79 0,'0'-2'57'0,"0"-2"-6"0,0 1 8 16,0 1-8-16,0-1-22 0,2-2-20 15,5 1 6-15,-5-2 1 0,4 1-1 16,-2 1 2-16,0-1-3 0,-2 0-3 16,2 0 0-16,0 1-1 0,3-1-3 15,-3 0-2-15,0 0 1 0,0 0-3 16,2-1-1-16,0-3-2 0,3 2 1 15,-1 0 0-15,0 1 1 0,3 0-1 0,-1-1 0 16,-2-1 2-16,3 1 2 0,-1-2-3 16,4 0 1-16,1 1-1 0,-3-1 2 15,3 1-4-15,-1-2 3 0,-1 2 2 16,3 0 0-16,3-1 0 0,-3 1 1 15,1-1-1-15,1 0 5 0,-1-1-3 16,-1 1-2-16,1 0 1 0,-5-2 4 16,3 2 2-16,-5-1-4 0,1-1 0 15,1 0 1-15,-2 2-2 0,-1 0 0 16,1 1-1-16,-2 1-2 0,-2 1-2 0,7 1 1 15,-5 0 0-15,4 1 0 0,-1 3 0 16,-3-1-4-16,2-2 2 0,1 2 0 16,-3 2-2-16,4-1 1 0,-1 1 1 15,7-1-1-15,1-2 1 0,-3 2-1 16,9-2-1-16,-6 0 3 0,2 1-1 15,-1-1-2-15,-3-1 1 0,-1 0 1 16,-5 1 0-16,-3 1 0 0,-2 2-1 16,-4 0 1-16,-2 0 3 0,0 0 0 15,0 0 0-15,0 0-2 0,0 0 0 0,0 0-3 16,0 0-1-16,-2 0 0 0,-4 4-5 15,-4 3-9-15,3 1-3 0,-3 2-2 16,6 0-17-16,-4 0-6 0,1 1-16 16,1-4-80-16</inkml:trace>
  <inkml:trace contextRef="#ctx0" brushRef="#br0" timeOffset="195816.54">11160 13948 184 0,'0'-1'86'0,"0"1"-38"0,0 0 9 15,0 0-3-15,0 0-7 0,0 0-21 16,0 5-13-16,0 6 3 15,0 7 9-15,0 2-9 0,0 1-11 16,0 0 1-16,2 2 5 0,7 0-7 16,3 2-1-16,3 2-2 0,1-4 5 0,1 1 1 15,5-5-2-15,5-3-2 0,2-3 2 16,4-4 0-16,2-1-4 0,1-4 0 15,1-2-5-15,0-2-10 0,0 0-37 16,-6-8-29-16,-2-10-123 0</inkml:trace>
  <inkml:trace contextRef="#ctx0" brushRef="#br0" timeOffset="-209599.81">5955 14288 34 0,'0'0'0'0,"0"0"12"16,-6 0 131-16,2-3-108 0,0-2 1 15,-2 0 5-15,2 2-10 0,-1-2-8 16,1 1-5-16,0 0-3 0,0-1-2 0,4 1-6 16,-2 2-2-16,0-2 5 0,2 0 1 15,-2 3 2-15,2 0 0 0,-2 0-4 16,2 1 2-16,0 0 0 0,0 0-6 15,0 0 1-15,0 0-2 0,0 0 0 16,0 0-1-16,-2 0-3 0,2 0 0 0,-2 6-3 16,-3 5 5-16,1 2-1 0,0 3 0 15,-2 2 1-15,2 6-2 16,-6 5 0-16,-3 1 19 0,3-2-5 15,4-4-10-15,4-5-5 0,2-4 1 0,0-1 1 16,0-2 1-16,0-2-1 0,0 0 0 16,-3-1 1-16,-1-2-2 0,2-3 2 15,0 1-1-15,2-5 1 0,0 0-1 16,0 0 3-16,-2 0 3 0,0-1-2 15,0-8-6-15,2-3 1 0,0-3 1 16,0 0-1-16,0 0-1 0,0-4 1 0,0-1 1 16,0-3 0-16,4-2-1 0,2-2-1 15,3-3 1-15,3-3 1 16,2-1-1-16,3-1-1 0,4 0 3 15,-3 3-2-15,9 2 3 0,-2 4 1 0,2-2 1 16,2 3-4-16,2 1 3 0,0 2-1 16,0 6 0-16,-2 3 0 0,0 2-2 15,-5 2-1-15,1 3 0 0,-4 2 1 16,-4 4-2-16,-5 0 0 0,-4 1 1 15,-4 9 0-15,-4 1 1 0,2 7-1 0,-2 1 0 16,0 5 3-16,-4-2-3 0,-8 0 0 16,-1 1 1-16,-1 0 1 0,-5-2-2 15,3-1 0-15,-1-1 1 16,-1 0 1-16,-7-1-1 0,2 0-1 0,-2-1 1 15,3-1 0-15,1-1-2 0,0-3-3 16,11-5 0-16,0-2 0 0,5-2-3 16,5-3 2-16,0 2-4 0,0-1-4 15,0 4 3-15,7 0 6 0,3 2 1 16,-2 1 3-16,9 0 1 0,-3 1-2 0,1 2 1 15,3-2 1-15,1 1-2 0,2 0 1 16,1-2 0-16,5-1 1 0,0 0 4 16,-4 0 0-16,0-4-4 0,-7-1 0 15,1 0-1-15,-1-1 0 0,1 1 0 16,1 1-20-16,1 1-36 0,-3-1-36 15,-1-1-58-15</inkml:trace>
  <inkml:trace contextRef="#ctx0" brushRef="#br0" timeOffset="-208348.75">7547 15683 76 0,'0'-5'47'0,"0"2"15"16,2-1-6-16,-2-3-4 0,0 2-7 15,0-1-10-15,2 1-7 0,-2 0-8 16,0-1-1-16,0 0-4 0,0 1-1 0,0 1 1 15,0 0 0-15,0 1-3 0,-2-1-4 16,2 0 4-16,-2 1-4 0,-2 1-3 16,4 1 1-16,0-3-3 0,0 0 2 15,0 1-2-15,0-1 0 0,0 0 2 16,-2 0-2-16,0 1 2 0,-4 0-1 15,-3 2-3-15,-1 1 1 0,-7 0-3 16,1 0 1-16,-3 2 1 0,1 7-1 16,-5 2-1-16,-2 2 2 0,-2 4-2 15,0 0 2-15,3 5 2 0,1 3 4 0,4 4-3 16,7 0 3-16,2-1 0 0,7 0-3 15,3-3-4-15,7 1 2 0,11-2 0 16,5-2 1-16,8-1-5 0,4-4 3 16,4-2 2-16,7-4-1 0,1-5-1 15,7-5 0-15,2-1 1 0,-2 0-2 16,2-7-13-16,-5 0-13 0,-3 1-27 15,-7-3-39-15,-12-1-142 0</inkml:trace>
  <inkml:trace contextRef="#ctx0" brushRef="#br0" timeOffset="-204411.52">8684 12985 15 0,'0'0'77'16,"0"0"68"-16,-2 0-108 0,-2 0 3 16,2-2 3-16,-2-4-15 0,2 1-4 15,2-2-2-15,0 2-8 0,-3-1 0 16,3 1 0-16,0 2 6 0,0 0-6 15,-4 0 2-15,2 1 1 0,0 1-4 0,-2 0-3 16,0 1-4-16,0 0-4 0,-2 0 1 16,-1 5-4-16,7 7 0 15,-6 5 1-15,2 7 1 0,-2 5-1 16,0 5 4-16,1 2 7 0,-1-1-5 15,2-2-6-15,-2 1 0 0,-2-3 2 0,-5-3 3 16,1-3 2-16,4-8-5 0,1-4 0 16,3-4 0-16,0-4-1 0,4-4 0 15,-2-1 5-15,2 0 2 0,0-8 3 16,0-9-12-16,0-9 2 0,10-4-1 15,3-4 0-15,3-8 0 0,3-2 2 0,2-5-1 16,1-3 0-16,5 2-1 0,2 2 0 16,2 4 0-16,2 7-1 15,0 7 0-15,0 6 1 0,-2 7 0 16,-2 5-2-16,-8 11 1 0,-2 1 0 0,-9 10-1 16,-4 9 1-16,-2 6 1 0,-4 4 2 15,0 4-1-15,-2-2-1 0,-6 3-1 16,-4 1 2-16,-5 2 1 0,0 1-4 15,-1-1 1-15,-3-1-2 0,1-5-1 16,1-2-3-16,2-9 1 0,3-4-3 0,4-5-3 16,3-5 0-16,3-4 3 0,4 0 2 15,0-2 0-15,0 0-3 0,0 0 1 16,9 0 5-16,7 0 6 15,7 2-1-15,-3 0-2 0,3 2 1 0,0 1 1 16,6 1-1-16,0-1 0 0,2 0 2 16,-2-1-1-16,0-1-1 0,0-1-1 15,-2-1 0-15,-5-1-16 0,1 0-22 16,-2 0-12-16,-3 0-28 0,-1 0-74 15</inkml:trace>
  <inkml:trace contextRef="#ctx0" brushRef="#br0" timeOffset="-204052.5">9571 12915 148 0,'-9'-12'36'0,"-1"3"15"16,-4 4 13-16,-3-1-24 0,-1 5-2 15,-7 1-11-15,0 0-4 0,-2 12-1 16,-2 6-3-16,-2 4 3 0,4 6 1 16,2 4-2-16,7-1 3 0,3 2-5 15,13-1-4-15,2-4-10 0,9 1-2 16,7-5 0-16,7-1-1 0,6-3-1 0,6-2 2 15,0-4-3-15,8-2 0 0,7-4-1 16,4-4-11-16,4-3-14 0,-2 0-13 16,-1-1-24-16,-3 0-49 0,-9 0-145 15</inkml:trace>
  <inkml:trace contextRef="#ctx0" brushRef="#br0" timeOffset="-203608.47">10451 12971 237 0,'-14'-9'45'16,"-1"3"-4"-16,-3 3 16 0,-9 2-29 0,-4 1 1 15,-2 0 7-15,-4 1 0 0,6 6-7 16,4 1-2-16,8-1-10 0,7 2-5 15,8 3-10-15,4 0-3 0,0 1 0 16,6 2 1-16,6 1 0 0,9 0 2 16,0 1 0-16,3 1-3 0,1 1 1 0,0 0-1 15,-4 0 2-15,-3-2-1 0,-3 1-1 16,-7-1 2-16,2-1 0 15,-3 0-1-15,-5-2 0 0,-2 1 3 16,0 0-1-16,-13-1-1 0,-1 1 1 0,-1-1 1 16,-3-2-2-16,1-1 0 0,3-1 0 15,1-3 2-15,5-2-2 0,2-3-1 16,4-2-1-16,2 0 0 0,0 0-17 15,0 0-10-15,6 0-22 0,8-7 0 16,7-8-50-16,-2-5-161 0</inkml:trace>
  <inkml:trace contextRef="#ctx0" brushRef="#br0" timeOffset="-203103.44">10598 13102 320 0,'0'-3'37'0,"0"0"-6"0,0 3 1 16,0 0-11-16,0 0 16 0,0 0-3 15,0 0-15-15,0 0-10 0,4 5 10 0,-4 3-6 16,2-1-3-16,-2 2-5 0,0-1 2 16,0-3-4-16,0 0-2 0,0 0-1 15,4-3 0-15,1-2 1 16,3 0 3-16,4 0-1 0,1-8 1 15,5-5-3-15,-1-2 1 0,-1 0-3 0,5-3 0 16,-4 3 0-16,-3 3 0 0,-2 4 0 16,-1 1-3-16,-3 4 3 0,-2 3-2 15,-2 0-1-15,-2 0 4 0,3 0-2 16,-1 0 0-16,-4 6 0 0,2 5 2 15,-2-2 2-15,0 0 0 0,0 0-4 0,0-3 2 16,2-2 0-16,2-1 0 0,2-2 0 16,2-1 0-16,1 0 2 0,3 0-1 15,5-1-1-15,1-6-1 0,-3 0 1 16,-1-2-9-16,1 1 4 0,-5 2 0 15,0 1 1-15,-1 1 5 0,-5 4-3 16,-2 0 1-16,-2 0 2 0,0 0 0 16,0 3-3-16,-2 7 3 0,-2 2 9 15,-5 4-2-15,3-2-1 0,0 0-5 16,0 1 4-16,4 1-4 0,0-2-1 0,0-1-1 15,2-3 1-15,0-1-2 0,0-3-1 16,6 0 1-16,6-4-12 0,1 0-11 16,3-2-10-16,7 0-24 0,2-7-37 15,4-9-82-15,-1-1-3 0</inkml:trace>
  <inkml:trace contextRef="#ctx0" brushRef="#br0" timeOffset="-202819.43">11208 13027 256 0,'-10'-6'17'15,"-3"2"58"-15,-1 1-43 0,-3 3-3 0,-1 0 12 16,-1 2-4-16,2 7-4 0,3 4-12 15,6 3-10-15,4 0-1 0,1 4-5 16,3-1-2-16,0 0-3 0,9 3 4 16,5-5-1-16,-1-2-3 0,3-3 2 15,5-6 0-15,-3-3 0 0,-1-3-1 0,0 0 0 16,-5-2 4-16,0-6-1 15,-1-5-3-15,-1-2 2 0,-4-3-3 16,-4-1 3-16,-2 0-2 0,0 1 0 16,0 3 1-16,0 1 1 0,-8 0-3 15,-2 3-1-15,1 1 1 0,3 1-4 0,4 3-3 16,2 2-10-16,0 4-14 0,4 0-21 15,9 0 21-15,5 10-3 0,-1 0-29 16,3 1-33-16,-1 0-31 0,0-4 2 16</inkml:trace>
  <inkml:trace contextRef="#ctx0" brushRef="#br0" timeOffset="-202789.42">11473 13076 0 0</inkml:trace>
  <inkml:trace contextRef="#ctx0" brushRef="#br0" timeOffset="-202575.41">11473 13076 77 0,'51'-25'106'15,"-51"18"-33"-15,-2 1-2 0,-10 1-35 16,-5 1-6-16,-3 2-2 0,-5 2-2 16,2 0-1-16,0 4-4 0,-2 7-1 0,9 4-4 15,6 3-3-15,3 1-7 0,7 1-3 16,0 3-4-16,4-1 2 15,11-2 3-15,4-2-1 0,1-6-2 0,3-3-2 16,0-3 4-16,-1-5-1 0,-3-1 0 16,2 0-1-16,-5-1 3 0,1-9-3 0,-1-4 2 15,-5-2-1-15,-1-4 0 16,-4-2 1-16,-2 3-2 0,-4-2-1 15,0 0 1-15,0 3-1 0,0 2-10 16,0 1-12-16,0 4-10 0,0 2-18 0,2 5-26 16,5 3-79-16,-3 1-60 0</inkml:trace>
  <inkml:trace contextRef="#ctx0" brushRef="#br0" timeOffset="-201903.37">11743 13238 286 0,'4'-10'21'15,"7"-8"17"-15,3-2-2 0,-1-8-10 0,1-4 4 16,3 0 2-16,1-5-5 0,3 4-10 16,-2-1-4-16,-5 1-5 0,0-1-1 15,-5 1-4-15,-5-1 4 0,-2-1-2 16,-2 0-3-16,0-3 1 0,-2 6-3 15,-2 4 0-15,0 5 0 0,-1 11 1 0,1 8-1 16,0 4 1-16,0 0-1 0,-6 13-7 16,-3 10 6-16,-1 10 2 0,-1 8 1 15,3 4-1-15,-5 5 1 0,3 5-2 16,2 2 2-16,1 1 0 0,5-3-3 15,4-5 2-15,2-10-1 0,4-12 0 16,9-9 0-16,7-13-1 0,13-6 4 16,4 0 28-16,5-16-30 0,-1-5 1 15,-8-7 2-15,0-6-1 0,-4-5-2 16,-4-2 0-16,0 0-1 0,-7-1 2 15,-3 2-2-15,-5-1 0 0,-6 0 1 0,-2 1-1 16,1 1-1-16,-3 5 1 0,0 8 1 16,2 11-1-16,-2 7 0 0,0 7-1 15,0 1-1-15,0 6-6 16,0 11 8-16,0 7 1 0,0 6 0 0,0 6 0 15,-5 4-1-15,-5 5 0 0,-4 3 4 16,-3 2-3-16,-1-2-1 0,1-4 0 16,7-6 2-16,3-8 2 0,1-7-4 15,6-7 0-15,0-6 1 0,0-5 0 16,6-5-1-16,5 0 1 0,7-3 2 0,13-12 2 15,11-10-5-15,11-4-5 0,1 1 5 16,-2 4-14-16,-9 6 5 0,-12 8 8 16,-8 4-7-16,-4 3 7 15,-7 3-2-15,-2 0 0 0,-8 8 2 0,-2 7-1 16,0 4 2-16,-12 6 4 0,2 2-1 15,-1-2 4-15,1-3-4 0,4-3 3 16,0-4 0-16,-1-4-2 0,7-2-3 16,0-3-2-16,0-2 1 0,0-3 0 15,0-1-2-15,0 0 0 0,0 0-4 0,7-4-7 16,-1-5-16-16,2-3-24 0,-4-1-22 15,-4-5-73-15,0-6-112 0</inkml:trace>
  <inkml:trace contextRef="#ctx0" brushRef="#br0" timeOffset="-201662.36">11878 12927 360 0,'-11'0'53'0,"9"0"5"16,2 0-9-16,0 0-38 0,9 0 1 16,5 0 13-16,11 5-10 0,8 0-3 15,10-1-9-15,7 1 1 0,4-3-3 16,-3 3 1-16,-3 3-4 0,-5 3-15 15,-6 6-30-15,-8 1-28 0,-6-3-63 16,-8-5-178-16</inkml:trace>
  <inkml:trace contextRef="#ctx0" brushRef="#br0" timeOffset="-201391.34">12674 13084 372 0,'0'0'36'16,"0"0"27"-16,0 0-34 0,0 0 21 15,0 0 11-15,0 0-18 0,0 0-23 16,0 0-17-16,0 4 3 0,-3 3-4 15,-1 5-2-15,-2 4 0 0,-2 0 3 16,4-1-2-16,-2 1-8 0,3-4-21 0,3 0-10 16,0-5-14-16,3 0-21 0,5-6-45 15,2-1-153-15</inkml:trace>
  <inkml:trace contextRef="#ctx0" brushRef="#br0" timeOffset="-201055.33">12839 12994 288 0,'0'0'80'0,"0"0"-51"0,0 4-11 0,-4 6 1 16,-5 2 23-16,1 0-8 16,-2 1-10-16,4-1-2 0,2 2-11 15,1 0-7-15,3-1-4 0,0-5 2 16,0-1-1-16,0-2-2 0,9-2 1 0,1-3 3 15,7 0-1-15,1-2-4 0,3-4-5 16,4-4-1-16,4-1 3 0,0 2 5 16,2 0-4-16,-11 2-8 0,-11 6 13 15,-7 0-1-15,-2 1-2 0,0 0 8 16,0 0-7-16,-2 5 2 0,-7 10 12 0,-5 3-6 15,-1-2-5-15,1 3-1 0,1 1-1 16,5-3 1-16,4-2-1 16,4-3-4-16,0-3 2 0,15-1-8 15,3-1-13-15,9 0 0 0,10-6-39 0,9-1 25 16,-1 0-52-16,1-4-127 0,-9-3 150 15</inkml:trace>
  <inkml:trace contextRef="#ctx0" brushRef="#br0" timeOffset="-200699.31">13335 13165 19 0,'0'-13'78'0,"0"3"30"0,-6 1-29 15,-9 2-32-15,-1 3-9 0,-3 3-5 0,3 1 1 16,-3 0-8-16,3 7-9 0,-1 6-3 15,7 3-3-15,1 1-5 0,7-1-6 16,2 0-1-16,0-3 3 16,2 1-2-16,9-2-1 0,5 0 1 15,1-2 0-15,1-1-3 0,5-6-23 0,-2-2 13 16,6-1 0-16,6-4 1 0,2-7 16 15,-2 0 2-15,-10 0-12 0,-11 3 10 16,-6 2 5-16,0-1 19 0,-6 2 0 16,0 1-13-16,5 2-3 0,-5 1 3 15,0 1-2-15,0 0-7 0,0 0-8 0,6 0-4 16,2 4 9-16,0 8-5 0,-1 7 4 15,-1 6-4-15,-6 6 5 0,0 6-3 16,6 5 0-16,-4 3 16 16,4 1-11-16,-2-3-4 0,-4-6 0 0,0-4-1 15,0-7 5-15,-10-2-3 0,-2-1 0 16,-5-4 2-16,-4-4 2 0,1-3-4 15,1-5-1-15,-4-2 2 0,3-4-3 16,-3-1 2-16,-2 0-16 0,0-5-13 16,-4-4-26-16,1-7-32 0,-10-7-211 0</inkml:trace>
  <inkml:trace contextRef="#ctx0" brushRef="#br0" timeOffset="-200519.29">12911 12509 422 0,'-18'-21'173'16,"13"9"-164"-16,5 12-19 0,7 1-4 15,1 12-16-15,-4 4-18 0,-2 0-27 16,4-2-152-16</inkml:trace>
  <inkml:trace contextRef="#ctx0" brushRef="#br0" timeOffset="-180056.12">18209 13970 223 0,'-16'0'283'16,"5"-6"-270"-16,3 6-4 0,0 0-5 15,2 0-30-15,2 0-30 0,-3 0-66 16,-1-1-192-16</inkml:trace>
  <inkml:trace contextRef="#ctx0" brushRef="#br0" timeOffset="-120236.7">4105 7925 8 0,'0'2'14'0,"0"-2"-7"0,0 1-3 16,0-1 98-16,0 0-70 0,0 0-7 15,0 0 14-15,0 0-10 0,0 0-10 16,0 0-5-16,0 0 4 0,0 0-2 16,0 0 1-16,0 0 2 0,0 0-7 0,0 0-1 15,0 0 0-15,0 0 1 16,0 0-2-16,0 0-3 0,0 0-2 15,0 0 4-15,0 0 0 0,0 0 4 16,0 0-2-16,0 0 1 0,0 0-4 0,-2 0-4 16,2 0 4-16,0 0-2 0,-2 0 0 15,2 0-6-15,-2 1 1 0,2-1 1 16,0 0-1-16,-2 0 4 0,-2 0 0 15,4 0 2-15,0 0 1 0,0 0-5 16,0 0 1-16,0 0 1 0,-2 0-2 0,2 0-1 16,0 0 0-16,0 0 0 0,-4-1-1 15,4 0-2-15,0 0 1 16,0 0 0-16,0-1 0 0,0 2-2 15,0-2-2-15,0-1 2 0,0 1 0 0,0 1-4 16,0-1 0-16,0 1 0 0,0 0-7 16,0-2-2-16,0 2-5 0,0-1-6 15,4 1-7-15,-4 0-5 0,0-1-17 16,0 0-29-16,0-3-67 0</inkml:trace>
  <inkml:trace contextRef="#ctx0" brushRef="#br0" timeOffset="-120109.7">4105 7925 20 0</inkml:trace>
  <inkml:trace contextRef="#ctx0" brushRef="#br0" timeOffset="-119973.69">4105 7925 20 0,'-18'-66'292'0,"18"61"-241"0,0 1 5 0,0-2-2 0,0 3-14 15,0-1-24-15,0 0-2 0,0 3-7 0,0-2-1 16,0 1-4-16,0 2-1 0,0-3-2 16,0 2 2-16,0-1-1 0,0-1-4 15,0 1-3-15,0-3-2 16,0 1-2-16,0-1 1 0,0-1-3 0,0 1-8 15,0-2-10-15,0 2-12 0,0-3-36 16,0 3-46-16,0-2-66 0</inkml:trace>
  <inkml:trace contextRef="#ctx0" brushRef="#br0" timeOffset="-119780.68">4105 7706 25 0,'2'-1'-4'0,"-2"-1"242"15,0-2-191-15,0 1 0 0,0 0 11 16,0-1-18-16,0 3-12 0,-2-1-8 15,-2 0-8-15,2 0-7 0,0 1-4 16,0 0 1-16,2 1-1 0,-2-1-2 16,2-1-7-16,0 0-10 0,0-1-20 15,0-1-16-15,0 0-35 0,0-5-52 0</inkml:trace>
  <inkml:trace contextRef="#ctx0" brushRef="#br0" timeOffset="-119581.68">4087 7577 45 0,'0'-3'147'0,"0"-3"-33"16,0 1-65-16,0 1 12 0,0 0-12 16,0 2-24-16,-4-2-8 0,4 2-4 0,-3 0-3 15,3 0-7-15,-2 1-3 0,2 1 1 16,0-1 0-16,0 0-4 0,0 0-11 15,0 0-9-15,0 1-30 0,0-1-24 16,0-4-44-16,0-3-53 0</inkml:trace>
  <inkml:trace contextRef="#ctx0" brushRef="#br0" timeOffset="-119371.65">4101 7462 14 0,'0'-2'13'0,"0"-3"177"0,0 1-126 15,0-2-24-15,-4 3 5 0,-2-2-17 16,2 3-9-16,2-3-10 0,0 2-2 16,-1 2-7-16,1-2 0 0,0 1 0 0,2 1-7 15,-2-2-4-15,2 2-9 16,-2-3-10-16,2 0-24 0,0 0-25 15,0-4-48-15</inkml:trace>
  <inkml:trace contextRef="#ctx0" brushRef="#br0" timeOffset="-119157.64">4093 7294 24 0,'0'-4'150'0,"0"-2"-42"0,0 0-67 15,0 1 15-15,0 2-14 16,-2-1-10-16,-2 1-11 0,0-1-5 15,4-1-7-15,-5 4-6 0,3-1-2 0,0 0 1 16,0 2-2-16,0-2-2 0,2 1-9 16,0 0-10-16,0 0-16 0,0-1-6 15,0 0-42-15,0-2-49 0,0-5-36 16</inkml:trace>
  <inkml:trace contextRef="#ctx0" brushRef="#br0" timeOffset="-118957.63">4083 7111 11 0,'0'0'18'16,"0"0"191"-16,0-2-164 0,0-1-9 16,0 0 13-16,-3 1-10 0,1-2-14 15,0 3-6-15,0-1-8 0,2 1-5 16,0 1-6-16,-2 0-1 0,2 0-4 0,0-1-15 15,0 1-13-15,0-3-16 16,0-1-21-16,6-4-22 0,-4-5-67 0</inkml:trace>
  <inkml:trace contextRef="#ctx0" brushRef="#br0" timeOffset="-118769.63">4101 6944 10 0,'0'-3'16'16,"0"-1"139"-16,0 0-113 0,0 1-17 15,0-2 19-15,0 1-18 0,0 1-8 16,0-1-3-16,0 1-5 0,-2 2-8 16,2 1-2-16,0-1-9 0,0-1-40 15,0-1-51-15,0-4-37 0</inkml:trace>
  <inkml:trace contextRef="#ctx0" brushRef="#br0" timeOffset="-118400.6">4101 6944 40 0,'8'-105'-19'0,"-8"103"97"16,0-1 79-16,0-2-137 0,0 0 15 0,0 0-3 16,0-1-14-16,0 1-7 0,0 0 1 15,0 1-2-15,0 1-1 0,0-2-3 16,0 0-4-16,0 0 0 0,0 0-1 15,0 1-1-15,0-2-1 0,0 1 0 16,0-3-6-16,0 1-9 0,0 0-10 16,0-2-2-16,3-1 4 0,-1 0-12 0,-2 1-10 15,0 1-128-15,0 1 181 0,0 3-20 16,0 0 0-16,0 1 14 0,0-2 1 15,-5 2 8-15,5 1 17 0,-2-2 15 16,2 1 6-16,-2 1 3 0,0-1-13 16,0 0 6-16,0 1-8 0,-2 1-8 15,0-1-2-15,4 0-13 0,-4 0-3 16,4-1-8-16,0 3 2 0,0 0-1 15,-2 0-4-15,2 0-3 0,0 4 2 16,0-1-16-16,0 0-10 0,0 0-22 0,0-2-26 16,4-1-44-16</inkml:trace>
  <inkml:trace contextRef="#ctx0" brushRef="#br0" timeOffset="-118184.59">4138 6587 321 0,'2'0'58'0,"-2"-1"-3"16,3-3-6-16,-3 3-21 0,0-2-13 15,0 1-8-15,2 2-3 0,0-2-2 16,2 1-4-16,2 1-3 0,0 0-14 15,2 0-4-15,3 0-27 0,-1 0-35 0,-4 0-80 16</inkml:trace>
  <inkml:trace contextRef="#ctx0" brushRef="#br0" timeOffset="-117970.57">4366 6574 37 0,'8'0'-10'0,"2"0"164"15,-6-6-47-15,5-1-64 0,-1-1 23 16,0-2-12-16,1 4-19 0,-1-3-7 15,0 4-8-15,-4 0-8 0,-2 2-5 0,-2 2-2 16,4 0-1-16,-1 1-2 0,-1 0-2 16,0 0-2-16,2 0-2 15,0 0-10-15,2 2-13 0,2 3-18 16,3-2-15-16,3-1-37 0,3-2-26 0</inkml:trace>
  <inkml:trace contextRef="#ctx0" brushRef="#br0" timeOffset="-117800.56">4711 6518 35 0,'0'3'-7'0,"2"-1"222"16,-2-2-165-16,0 0-19 0,0 0 29 16,0 0-21-16,0 0-22 15,0 0-7-15,0 0-5 0,2 0-7 0,2 0 0 16,2 2 2-16,3 0-11 0,1 0-22 15,2 1-21-15,3-1-38 0,1-1-40 16</inkml:trace>
  <inkml:trace contextRef="#ctx0" brushRef="#br0" timeOffset="-117628.55">4942 6542 13 0,'9'1'8'16,"-3"0"-6"-16,2-1 66 0,-2 0-30 15,1 0-30-15,1-2 37 0,0-2-16 16,-6 1-6-16,4 0 2 0,-6 1-9 15,0 2-12-15,2-2-4 0,-2 2-6 16,0 0-41-16,0 0-34 0,0 0-9 16</inkml:trace>
  <inkml:trace contextRef="#ctx0" brushRef="#br0" timeOffset="-117425.54">5073 6523 2 0,'0'0'6'15,"0"1"6"-15,0 3-10 0,0-3 94 16,0-1-36-16,2 1-51 0,-2 2 15 16,0 0 5-16,2-1-14 0,-2 0-3 0,2-1-5 15,0 1-6-15,-2-2 2 0,2 4-2 16,-2 1-10-16,0-2-34 0,0 2-54 15</inkml:trace>
  <inkml:trace contextRef="#ctx0" brushRef="#br0" timeOffset="-117245.53">5073 6668 20 0,'4'4'9'16,"-2"-1"154"-16,-2-3-129 0,2 2-24 15,-2-2 37-15,0 0-23 0,0 1-11 16,0 2-2-16,0 2-8 0,0 2-2 15,0 2-3-15,0-1-19 0,-2 0-27 16,0 0-18-16,0-2-32 0</inkml:trace>
  <inkml:trace contextRef="#ctx0" brushRef="#br0" timeOffset="-117065.52">5069 6911 6 0,'0'9'9'15,"0"-1"-5"-15,2-2-3 0,2-2 3 16,-2-3 34-16,-2 0-11 0,2 2 2 15,-2-2 5-15,0 2-1 0,2 0-4 0,-2 0-5 16,0 2-14-16,0 1-7 0,0 0-3 16,0 2-17-16,0 1-35 15,0-2 26-15</inkml:trace>
  <inkml:trace contextRef="#ctx0" brushRef="#br0" timeOffset="-116885.51">5104 7164 42 0,'0'5'102'0,"0"0"9"15,0 0-92-15,0-1 40 0,-2 1-8 16,0-1-25-16,2-2-12 16,-2 4-8-16,2 0-2 0,0 3-4 15,0 1 0-15,0 0-12 0,0 4-18 0,0-2-32 16,0 0-62-16,-3 0-82 0</inkml:trace>
  <inkml:trace contextRef="#ctx0" brushRef="#br0" timeOffset="-116736.5">5116 7522 8 0,'0'9'27'0,"0"-3"11"0,0 0 77 16,0-4-111-16,0 3 2 0,0 1 0 16,0-2-5-16,0 3-1 15,4 0-7-15,-2 0-13 0,2 1-35 0,3 1-33 16</inkml:trace>
  <inkml:trace contextRef="#ctx0" brushRef="#br0" timeOffset="-116476.49">5149 7786 13 0,'4'5'17'0,"0"-2"-11"0,-4-1-2 16,3 0-4-16,-3-2 1 0,4 2-1 16,-2 1-1-16,-2-3-3 0,2 1 3 15,4 1-1-15,-6 0 3 0,4-1 14 16,-4 2-12-16,4-2 89 0,-4-1-33 15,0 2-1-15,0-2 16 0,0 2-7 16,0 0-9-16,-8 1-18 0,0 2-14 16,-1 0-7-16,1 0 0 0,0 0-8 0,0 1-5 15,1 0-4-15,3-1-1 0,4 1-2 16,-2-1 2-16,2 1-12 0,0-1-16 15,0-2-38-15,4-3-67 0</inkml:trace>
  <inkml:trace contextRef="#ctx0" brushRef="#br0" timeOffset="-115755.45">6509 7853 30 0,'0'1'241'0,"0"-1"-148"0,0 0-42 16,0 0 24-16,0 0-24 0,0 0-14 16,0 0-3-16,0 0-12 15,0 0-6-15,0-3-9 0,0-2-4 0,0 2-2 16,0 0 0-16,0-1-3 0,2 0-1 15,5 1-17-15,-1 0-17 0,0-1-19 16,-2 0-26-16,0-3-56 0,-2-1-123 16</inkml:trace>
  <inkml:trace contextRef="#ctx0" brushRef="#br0" timeOffset="-115597.44">6561 7646 94 0,'-4'-5'168'0,"0"-2"-137"0,2 1 24 15,0 0-11-15,-5 0-17 0,3-1-4 16,0 3-8-16,2-2-6 0,2 4-1 15,0 0-5-15,0 1-2 0,0 0-5 16,0 1-10-16,0-1-25 0,0 0-36 16,0-2-60-16</inkml:trace>
  <inkml:trace contextRef="#ctx0" brushRef="#br0" timeOffset="-115420.43">6511 7421 170 0,'-2'-5'28'0,"2"1"14"16,0-4 7-16,0 1-29 0,0 1-6 16,0 0-12-16,0 1-9 0,0-2-26 0,4 1-51 15,1-2-65-15</inkml:trace>
  <inkml:trace contextRef="#ctx0" brushRef="#br0" timeOffset="-115221.42">6509 7231 145 0,'0'-6'42'16,"-2"-1"9"-16,2 2 6 0,0-3-18 0,-2 1 2 16,2 0-7-16,-2-2-3 0,2 4-5 15,0 0-10-15,0 1-12 0,0 2-3 16,0-1-2-16,0 1-3 0,0 0-8 15,0 2-18-15,0-2-29 0,0-1-34 16,2 0-72-16</inkml:trace>
  <inkml:trace contextRef="#ctx0" brushRef="#br0" timeOffset="-115043.41">6493 6965 246 0,'-2'-9'21'0,"2"2"22"16,0 2-5-16,0-1-26 0,0 2 2 15,-2-1-9-15,-2 0-3 0,4 2-2 0,0 0-4 16,0 1-25-16,0 0-38 0,0-3-36 16,0 2-34-16</inkml:trace>
  <inkml:trace contextRef="#ctx0" brushRef="#br0" timeOffset="-114849.39">6491 6767 75 0,'0'-6'115'0,"0"0"-74"16,-6 2 28-16,3-2-14 0,1-1-24 0,0 2 4 15,-2 0-4-15,4 0-9 0,-2 2-7 16,0 2-7-16,2 0-2 0,0 0-3 16,0-1-4-16,0 2-1 15,0-1-5-15,0-1-9 0,2 0-19 16,0-2-14-16,2-1-8 0,0-1-29 0,1-3-50 15</inkml:trace>
  <inkml:trace contextRef="#ctx0" brushRef="#br0" timeOffset="-114684.39">6505 6538 192 0,'-2'-1'29'0,"0"-2"32"0,2-1-16 15,-2 2-25-15,2 0 3 0,-2 1-4 0,2 1-14 16,0 0-3-16,0 0-4 0,0 0-37 15,0 0-52-15,0 0-47 0</inkml:trace>
  <inkml:trace contextRef="#ctx0" brushRef="#br0" timeOffset="-114505.38">6505 6538 227 0,'35'-38'37'0,"-35"38"-3"15,0 0 19-15,2 0-27 0,7-1-2 16,-1-3-4-16,2 2-11 0,3 2-7 15,-1-1 0-15,1 0-3 0,1 1-6 16,0 0-29-16,-1 0-38 0,1 0-49 16,-3 0-31-16</inkml:trace>
  <inkml:trace contextRef="#ctx0" brushRef="#br0" timeOffset="-114303.36">6902 6509 170 0,'2'0'44'0,"4"0"-32"0,-4 0 35 16,5 0-29-16,-5 0-4 0,4-3 4 15,0 1-3-15,2-2-5 0,1 1-4 16,-1 1-6-16,0 1 0 0,3-1 1 0,1 2-3 16,0-1-2-16,3 1-1 0,1-1-4 15,5 1 0-15,2-2-47 0,2 1 35 16,1-1-52-16,-1-2-16 0,0 2 4 15</inkml:trace>
  <inkml:trace contextRef="#ctx0" brushRef="#br0" timeOffset="-114165.36">7270 6471 2 0,'6'-1'54'0,"0"-1"8"0,-1 1-3 15,-3 1 5-15,0-1-16 0,-2 1-5 16,2-2-11-16,0 1-8 0,-2-1-5 15,0 1-4-15,0 1 0 0,2-1-5 16,0 1-4-16,4-1-4 0,-2 1-4 0,5 0 2 16,-1 0-5-16,0 0-25 0,0 1-23 15,7 5-25-15,-1-3-22 0,1 1 37 16</inkml:trace>
  <inkml:trace contextRef="#ctx0" brushRef="#br0" timeOffset="-114008.35">7475 6501 52 0,'6'0'72'15,"-2"0"-46"-15,0 0 50 0,-2 0-35 16,0 0-6-16,2 0 2 0,1-1-13 15,1-3-19-15,4 3-2 0,0-3-1 0,-1 2-2 16,-1 0-4-16,-2 0-2 0,0 2-10 16,-4 0 2-16,3 0 2 0,-3 0-8 15,4 0-9-15,-2 0-24 0,0 0-65 16</inkml:trace>
  <inkml:trace contextRef="#ctx0" brushRef="#br0" timeOffset="-113829.34">7694 6504 330 0,'-2'0'3'16,"0"1"11"-16,2 0 21 0,0 0-21 16,-2-1 16-16,2 0-3 0,0 0-18 15,0 4-11-15,0 1-7 0,0 3 1 16,8-1-21-16,0 1-14 0,-2 2 0 15,-2-1-66-15,3 3-27 0</inkml:trace>
  <inkml:trace contextRef="#ctx0" brushRef="#br0" timeOffset="-113704.33">7727 6737 62 0,'-2'15'27'0,"-2"0"37"0,0 2 7 15,-1-2-13-15,-3 1-13 0,6 0-13 16,-4 2-15-16,0 4-4 0,2 0-13 16,-3 4 0-16,5 1-30 0,-2 3-36 15,0 0-22-15,2-4-88 0</inkml:trace>
  <inkml:trace contextRef="#ctx0" brushRef="#br0" timeOffset="-113509.32">7677 7345 158 0,'0'10'37'0,"0"-1"13"0,0-4 16 0,0-2-4 16,2-2-11-16,-2 0-10 0,0 2-13 15,0-3-1-15,0 1-15 0,0 1-7 16,0 1-3-16,0 2-1 0,0 0-2 16,2 2-6-16,0 0-8 0,1 2-14 15,-3 2-8-15,0 1-1 0,0-1 6 0,0 1-2 16,0 0 14-16,-3 1 6 0,1 0-2 15,0 0-16-15,2-4-55 0,0 0-83 16</inkml:trace>
  <inkml:trace contextRef="#ctx0" brushRef="#br0" timeOffset="-110532.15">3921 10899 12 0,'0'0'4'15,"0"0"2"-15,0 0 139 0,0 0-122 16,0 0-21-16,0 0 17 0,0 0-4 15,0 0-1-15,0 0-8 0,0 0-1 16,0 0 3-16,0 0 3 0,0 0-2 16,0 0 5-16,0-3 2 0,0-2-8 0,0 2 6 15,0-2-2-15,0 0 2 0,0 0-3 16,2-3-5-16,0 0-3 15,1 1 2-15,-1-2-2 0,0 0-1 16,0 0-2-16,0-2 4 0,-2 1 4 0,2-2 4 16,0 1-3-16,0 1 5 0,0-2-7 15,-2 2-1-15,4-1 0 0,-2 0 1 16,0-1-3-16,-2 0 0 0,2 0-4 15,-2 1 5-15,0-2-4 0,2 1-1 16,1 0 3-16,-3 1-1 0,2 2-1 0,0 0-2 16,-2 0 2-16,2-1 0 0,0 3-1 15,0-1-1-15,0-2 1 0,4 1 1 16,-2-5-1-16,2 3-1 15,-1-3 1-15,-1 2 1 0,0 1-1 0,-2-2-1 16,0 2 1-16,-2 1 0 0,2 1 0 16,0 2 0-16,0 0 0 0,0 2 1 15,-2 0-1-15,2 1 0 0,-2 1-1 16,2 0 2-16,0 0-2 0,1 0 0 15,-1-1 1-15,0-1 1 0,-2 0-1 0,4-1-2 16,-4 0 3-16,2 0 1 0,-2-1-2 16,0-2-1-16,0 1 2 0,0-2-2 15,2 2 1-15,-2-1 1 0,0 1-1 16,0 0 0-16,0 0-1 0,2-1 2 15,2 1-2-15,0 0 2 0,-4-1-1 16,2 2-1-16,0 0 1 0,-2-1 0 16,2 2 0-16,1-2 1 0,-1 0-1 15,-2-2-1-15,0-2 2 0,2-1-2 16,-2 0 1-16,0 4 1 0,2-1-2 0,0 3 2 15,0 0-1-15,2-1-1 0,-2 0 1 16,0 1 0-16,0 1 0 0,0-1 1 16,-2 2-2-16,4-2 2 0,-2 1-1 15,1-1-1-15,-3 1 1 0,0 0 1 16,0 1-1-16,2 1-1 0,0-3 1 15,-2 1 1-15,4-1-1 0,-4-2-1 16,4 0 1-16,-2-1-3 0,-2-2 2 16,2 1 1-16,-2-2-2 0,0 1 1 15,2 2 1-15,-2-1 1 0,2 1-2 0,0 2 0 16,0 2 0-16,0 0 1 0,-2-1-2 15,0-1 0-15,0 1 1 0,0 0 2 16,0 1 0-16,0-1-3 0,5 0 2 16,-3 1 1-16,-2-1-1 0,2 2-1 15,-2 0 1-15,2 2 1 0,-2 0-1 16,0 0-1-16,2 3 1 0,-2-2 1 15,2 0-2-15,0-1 2 0,-2 0-1 16,0-1 1-16,2 1-2 0,0 0-2 16,2-3 2-16,0-1 1 0,5 1-1 15,-5 1-1-15,0-1 1 0,0 0 1 0,-2 0 1 16,2 2-2-16,-2-2 1 0,-2 2 3 15,2 0-3-15,0-1 0 0,1 0 0 16,-1-1 0-16,-2 1 0 0,2-1 0 16,-2 1 0-16,0-3 0 0,4 2 0 15,0-2 0-15,-4 2 0 0,6-2 0 0,-4 2 0 16,0 0 0-16,0-2 0 15,0 2 0-15,-2-1 0 0,2 2 0 16,-2 0 0-16,0 0 1 0,3 0-1 16,-3-1-1-16,2-1 1 0,2 1 0 0,-4 0 0 15,4-1 0-15,0 1 0 0,-2 1 0 16,2 0-2-16,0 0 1 0,-2 1 0 15,3-1 2-15,-5 2-2 0,0 1 0 16,0 0 2-16,0-1 0 0,2 0 0 16,0 0-1-16,-2 0 0 0,2 0 2 0,0 1-4 15,-2 0 0-15,2-1 2 0,0 0 0 16,0-1-3-16,2 1-4 15,-4-1 2-15,2-1 3 0,0 2 0 16,-2 0 1-16,0 0 1 0,2 1-1 0,0-1-2 16,-2 2 0-16,5-2 1 0,-3 1 2 15,2-1-4-15,0 2-8 0,0-2 7 16,-4 2-2-16,2-1 4 0,0-1-1 15,0 0 4-15,0 1-2 0,-2 2-3 16,2 0 2-16,-2 0-2 0,4 0 2 0,-1 0 0 16,-1 0-5-16,4 0 6 15,-2 0-3-15,0 0 2 0,4 0-2 0,3 0 2 16,-5 0-5-16,0 0-6 15,-2 2-9-15,4-2 8 0,-1 0-8 0,1 0 3 16,2 0 3-16,1 0-1 0,-3 0-7 16,2-1-35-16,1 0 39 0,-3 1 19 15,2 0-35-15,-2 0 26 0,1 0 7 16,1 0 1-16,0 0-28 0,-1 0 26 15,1 0 10-15,0 0-19 0,-1 0 13 0,-1-3 16 16,-2-3-21-16,4 3 12 0,-1-3 7 16,-1 2-6-16,0 0 14 0,0 1 25 15,-1 2-45-15,-5 1 1 0,2 0 0 16,0 0 0-16,0 0 0 16,2 1-1-16,-2 4-1 0,3-3 5 0,-1 1 18 15,4-3-18-15,1 0-5 0,1 0 26 16,0 0-15-16,-1-4-9 0,-3 2 30 15,-2 1-29-15,0 1 4 0,1 0 10 16,-3 0-10-16,-2 0-3 0,2 2 3 16,-2 1 0-16,0-1-3 0,2-2 1 0,-2 1-3 15,7-1 1-15,-3 0-6 0,2 0 6 16,0 0 0-16,3 0 5 0,1 0-9 15,2 0 2-15,-1-2 3 0,1-1-4 16,-3 2-2-16,1-1 2 0,-2 0 2 16,-1 2-4-16,1-1 0 0,-6 1 6 15,0 0 0-15,0 0-4 0,-2 0 0 16,1 0 3-16,3 0 0 0,-4 0 5 15,4 2-3-15,2 0 9 0,3-1-13 16,1-1 3-16,5 0 8 0,1-2-5 0,-3-3-2 16,5 0-8-16,-5-2-2 0,-1 3 15 15,-1-1-15-15,-3 0 8 0,-6 3-3 16,0 0 3-16,-4 2 1 0,0 0 0 15,0 0 8-15,0 0-4 0,0 0-3 16,0 0-2-16,2 0-9 0,-2 2 7 16,2 0 0-16,0 3-1 0,5-1-1 15,-1-1 1-15,0 0 8 0,2-3-11 16,3 0 0-16,1 0 5 0,0 0-1 15,3 0-2-15,-5 0 1 0,5 0 0 0,-3 0 3 16,3 0 1-16,-1 0 3 0,-4-4-2 16,1 2 1-16,-5 2 11 0,-6 0-19 15,0 0 7-15,0 0 2 0,0 0 3 16,0 0 4-16,-4 0-23 0,-7 5 13 15,1 4 4-15,-2-2-11 0,1 0 2 0,1 0 2 16,2 0-4-16,0-1 1 16,3 1-4-16,-1-1-7 0,6-1-11 15,-4 1-24-15,2-2-46 0,0-4-117 16</inkml:trace>
  <inkml:trace contextRef="#ctx0" brushRef="#br0" timeOffset="-109740.1">5240 9438 4 0,'-2'4'30'0,"0"0"-30"15,2 2 12-15,0-3 0 0,0-2 99 0,0-1-57 16,0 2-55-16,0-1 3 0,0 2 20 15,0-2 7-15,0 1-4 0,0-1-10 16,2 2 3-16,0 3 4 0,0-1-6 16,0 3 1-16,-2 0 0 0,0 0 5 15,0 2-9-15,0 0-1 0,0 1-4 0,0-1-1 16,0 1-5-16,0 0 1 0,0 2-1 15,0 1 2-15,0 0-1 16,0 1-3-16,0 0 0 0,0 0-1 16,0 1 2-16,0 1-1 0,0-1 0 0,0-1 1 15,0-1-1-15,0-2 0 0,0 2-1 16,0 0 2-16,0-1 0 0,0 0-1 15,0-1-1-15,0 2 2 0,0-4 0 16,2 1-1-16,2-1-1 0,-1 0 2 16,1 2-1-16,-2-4 1 0,-2 3-2 0,2-2 2 15,-2 2 0-15,0 0-1 0,0 1 0 16,0 0 1-16,0 2 0 0,0 1-1 15,0-2-1-15,-2 2 1 0,2-3-2 16,0-3 0-16,0 0 0 0,4-2 1 16,0 1 1-16,2 3 1 0,0 1-1 15,3 0 0-15,-5-1 7 0,-2-4-8 16,0 1 1-16,-2 0 1 0,0 2 0 15,0 3-2-15,0 0 2 0,0 2-1 16,0-2 1-16,2-2-2 0,2-2 0 0,-2 0 1 16,6 1 1-16,1 5-1 0,-3-1 0 15,2 1 10-15,-4-1-2 0,-2-5-9 16,1 1 2-16,-3-1-2 0,0 1 0 15,0 0-2-15,-3 3-3 0,-3 0 1 16,0 1-5-16,-2 2 2 0,-1-1 4 16,5 7 3-16,-2 2-1 0,2 3 2 15,4-3 8-15,-2-5-55 0,2-6 27 16,0-3-70-16,0-5-55 0</inkml:trace>
  <inkml:trace contextRef="#ctx0" brushRef="#br0" timeOffset="-109299.08">5306 10552 43 0,'4'0'232'0,"-2"0"-184"0,1 0-37 16,3 2 44-16,-4 0-12 0,4 5-12 0,-4 1-9 15,2 3-8-15,-4 5-5 0,0-1-4 16,2 3-2-16,-2 0-1 0,2 1 0 16,0-1-4-16,1-2 2 0,-1 1 0 15,0-3 2-15,-2 0-8 0,2-1-2 16,0 0 8-16,2-3-1 0,-4 0-1 0,2-4-5 15,2-1 4-15,-2-3-2 0,2-1-3 16,3-1-2-16,-1 0-13 16,4-4-16-16,0-9-53 0,3-1-94 15</inkml:trace>
  <inkml:trace contextRef="#ctx0" brushRef="#br0" timeOffset="-108447.03">5525 10821 260 0,'0'0'57'0,"2"0"-43"0,-2-1 30 16,0-4-7-16,0-1-20 16,0 2-8-16,0 1-5 0,0 0-4 0,0 1 1 15,0 2 1-15,0 0-3 0,0 0-3 16,0 0-4-16,0 0 0 0,0 0 2 15,0 0 2-15,0 0 5 0,0 0-1 16,0 0-2-16,3 0 2 0,-3 0 1 16,0 0 5-16,0 0-1 0,0 0 0 15,2 0 2-15,2-2-3 0,2-1-5 0,4-1 1 16,1-1 0-16,3 0 3 0,1-3-2 15,-1 2-1-15,5-3 0 0,-1 0 2 16,1 2-1-16,-3 0-1 16,-3 3 2-16,-1 1-1 0,3 3-1 0,1-1 1 15,5 0 5-15,2 1 40 0,1-2-47 16,-3 2-1-16,-2 0 1 0,-5 0 1 15,3 0 1-15,-1 0-1 0,3 0 0 16,6 0 0-16,-3 0 1 0,-3 0-1 16,0 0-5-16,-1 0 6 0,-3 0-1 0,1 0-11 15,-5 0 3-15,1 0 1 0,0 1-2 16,7-1 3-16,2 0 5 0,1 0 1 15,3-1 1-15,0-7-12 0,-2 2 4 16,-5 0-27-16,-1 0 31 0,-3 1 3 16,1 1-7-16,-1 1-6 0,-3-1 11 15,-3 2-30-15,-4 2-8 0,-4 0 12 16,0 0 8-16,2 0 14 0,2 0 6 15,-2 0 2-15,4 0-2 0,3 0 0 16,-3 0 7-16,2 0 13 0,-2 0-23 0,3 0 6 16,1-3 2-16,4 1 0 0,11-4 2 15,0 0 78-15,4 0-95 0,-6 0 1 16,-5 4 12-16,-9 0-7 0,-3 2 4 15,-4 0 5-15,2 0 3 0,0 0 4 16,-2 0-7-16,2 0 9 0,3 0 7 16,-3 0-1-16,4 0-4 0,2 0 9 15,-6 0-16-15,3 0-7 0,1 0 3 16,2 0 2-16,7 0 5 0,1 0 21 15,1-2-29-15,0 1-2 0,-5 0 1 0,-4 1-4 16,-1 0 0-16,-7 0 1 0,0 0 0 16,0 0-1-16,-2 0-2 0,2 0 0 15,-2 2 2-15,0 0-1 0,0 0 0 16,2 1 2-16,0-2 0 0,2 1-2 15,2-1 2-15,3-1 0 0,1 0 0 0,0 0-3 16,1 0-1-16,-3 0-15 16,0 0 7-16,-2 0 7 0,-1 0 4 15,-3 0-39-15,-2 0 35 0,0 0 7 16,0 2-1-16,0 2 1 0,-2-1-2 0,2 0-1 15,0-1 2-15,0 0-3 0,0-1-1 16,0-1-19-16,0 0-16 0,0 0-34 16,0 0-73-16</inkml:trace>
  <inkml:trace contextRef="#ctx0" brushRef="#br0" timeOffset="-107307.96">6656 10803 38 0,'0'0'25'0,"0"0"-11"0,0 0 12 0,0 0 3 16,0-2 8-16,0 0-1 0,0 0-7 15,0 2-8-15,0-1-6 0,0-2-3 16,0-2-3-16,0-1 1 0,2 0 4 16,2-1 1-16,3-2 2 0,-1 1-3 15,0-3-4-15,2 1-5 0,-4 0 3 0,0-2-3 16,-1 1 2-16,1 1-2 0,-4 0 3 15,0 2-3-15,2 0 5 0,-2-3-3 16,4 1-1-16,-2-1 0 16,0 0 2-16,2 2-2 0,2-7 2 0,-4 2-4 15,3-1 0-15,-1 0 0 0,0 0 0 16,-2-2 1-16,2 3-3 0,0-2 2 15,-4 2-4-15,2 3 3 0,-2-3-1 16,0 3 2-16,0-1-2 0,0 2 0 16,0-1-2-16,0-1 0 0,0 2 1 0,0-1-1 15,0 1-1-15,0 1 0 0,0-2 3 16,0-1-3-16,2 1 0 0,2-2 1 15,-2-1 1-15,3 2 0 0,-3-1-2 16,-2 0 1-16,2-1 1 0,-2 2 0 16,0 0-2-16,0-1 2 0,0 1-2 15,0 1 2-15,0 0-1 0,0-1-1 16,0 3 1-16,0-5 1 0,4 3-2 15,0-2-1-15,-4 4 3 0,2 1-1 16,0 0-2-16,0 3 0 0,0-3 1 16,-2-2 1-16,0 3 0 0,0-5 0 0,0 2 1 15,0 0-1-15,0-1 0 0,0 1 0 16,0-1 1-16,0-1 0 0,0-1-1 15,0 1-1-15,0-2 2 0,0-1 0 16,4-1-1-16,1 2 0 0,-3 0 1 16,2 2 1-16,-2 2-3 0,0-2 1 15,2 3 2-15,-2-1 0 0,-2 0-2 16,2 1 0-16,-2 0 3 0,4 4-3 15,-2-4 0-15,-2 1 0 0,4 1 0 16,-1-1 0-16,-3 0 0 0,2 2-1 0,0-1 2 16,-2-2-1-16,0 0 0 0,0 0 0 15,4-2 0-15,-2 2 0 0,0-1 0 16,4 0 0-16,-2-3 0 0,3-2 0 15,-3 3 0-15,0 0 0 0,0 3 0 16,0 1 1-16,-2 1-2 0,0 2 2 16,0-2 0-16,0 3 1 0,-2 0-2 15,0 0 0-15,0-1 1 0,2 0-1 16,0 1-1-16,3-1 1 0,-3-2 0 15,0 1 1-15,0 0-2 0,0 1 1 0,0 0 0 16,-2 1 1-16,2 1-1 0,-2-1 0 16,2 0 0-16,-2-2 1 0,4 0-1 15,-4-1 0-15,4 0 1 0,3-1-3 16,-1 0 4-16,0 2-2 0,-2-2-2 15,2-1 2-15,-2 2 2 0,5-4-2 0,-3 1-2 16,0 1-5-16,-2-2 13 16,2 2-4-16,-1 1-3 0,-1 0 2 15,-4 2 1-15,4 3 5 0,-4-1-2 16,0 3 3-16,2 1-5 0,0-1 1 0,0-1-2 15,0 0-1-15,2-2-3 0,2-1 2 16,-1-1 0-16,3-1 0 0,-4 0-1 16,0 1 0-16,2 0 1 15,-4 3 1-15,-2 2-3 0,0 1 2 0,0 0 2 16,0 0-3-16,0 0-7 0,0 2-17 0,0 7-20 15,-8-3-73-15</inkml:trace>
  <inkml:trace contextRef="#ctx0" brushRef="#br0" timeOffset="-106530.92">6991 9432 11 0,'0'4'14'15,"0"0"7"-15,0-3-14 0,0 2 118 16,0-2-105-16,8-1 24 0,1 0-7 0,5 0-15 15,0 0-9-15,5-3-3 0,2-1-13 16,-3-2 15-16,5-1-10 16,-2 1 11-16,4-2 0 0,-3 1-5 0,-1 2 1 15,2 1 2-15,-3 1 1 0,3-1-2 16,0 1-1-16,0 1-2 0,1-1 2 15,-3 2 7-15,-2 1-13 0,-3 0-2 16,-1 0 0-16,-5 0 1 0,2 0-1 16,-1 0 1-16,-1 0-2 0,0 4 2 0,1-1-3 15,-1 2 3-15,-2 0-1 0,1 1-1 16,-3-2 1-16,-2 1 1 0,2 0-1 15,0-1-1-15,1-2 1 16,1 2 1-16,0-3 7 0,0 0-21 0,1 2 24 16,1-2-14-16,-2 1 3 0,3 3-2 15,-5-3 0-15,2 1 2 0,0-1 0 16,-4-2-2-16,3 3 1 0,3-1 0 15,2-2 1-15,1 0-1 0,5 0 10 16,1 0-8-16,0 0-3 0,-3-4 1 0,-1 3 1 16,-7 0 1-16,-2 0-5 0,2 1 3 15,-1 0 0-15,-1 0 0 0,0 0 1 16,-2 0-2-16,0 0 1 0,2 0 1 15,-1 0-1-15,5 0 0 0,0 0 0 16,-1-2 2-16,3-1-2 0,-6 1 0 16,0-3 0-16,7 0-5 0,-3-1 10 15,5-1 4-15,-5 3-10 0,-2 2 4 16,-4 2-3-16,-4 0 0 0,2 0 4 15,0 0 0-15,-2 0 1 0,5 0-5 0,-1 0 1 16,0 0 2-16,0 1-3 0,0-1 2 16,-4 0-1-16,4 0 1 0,-4 0 1 15,2 0-1-15,-2 0-2 0,0 0-1 16,2 0-3-16,2 0-20 0,-1 0-33 15,-3 0-76-15</inkml:trace>
  <inkml:trace contextRef="#ctx0" brushRef="#br0" timeOffset="-105407.85">7998 9444 27 0,'2'2'15'0,"2"2"4"0,-4-3 115 16,0-1-84-16,0 1-19 0,0 2-7 16,0-1-10-16,2 4 14 0,-2 2-10 0,0 0-8 15,0 2 6-15,4-1 0 0,0-1-4 16,2 3-5-16,-1-1-1 0,-1 0 3 15,-2 2-2-15,2-1-2 16,-2 1-1-16,-2 0 2 0,0 4 0 16,0 2-2-16,-2 0-4 0,-2 2 3 0,-2 0-1 15,6-2-3-15,0 2 2 0,0-1-1 16,0-1 0-16,6-2 0 0,2 2 0 15,0-4 0-15,1-1 0 0,-1 1-1 16,-2 2-1-16,0-1 2 0,0 1-4 16,-3 1-5-16,-3-2-2 0,0 3 7 0,0-2 0 15,-3 2-2-15,-3 1-1 0,2 0 4 16,-2-1-1-16,2 2 1 0,0-4 0 15,-3 1 0-15,5-2 1 16,-2-2 0-16,2 1 2 0,2-2 0 0,0 2 0 16,0-4-1-16,0 2 1 0,0 1 1 15,0-1-1-15,0 0-2 0,0 0 3 16,0-1 0-16,0-1-1 0,-2-1-1 15,2 0 1-15,-2 0 2 0,2-1-2 16,0 2 0-16,0-1 1 0,0-3 1 0,0 4 2 16,4-2 5-16,2 2-2 0,1 1-3 15,1-2 6-15,2 2-5 0,-2-3-3 16,-1 2 3-16,-1 1-4 0,0 5 5 15,-2 5-1-15,0 2 46 0,-2-3-11 16,-2-5-39-16,0-4 1 0,0-3 2 16,0 3-2-16,0-2-2 0,-2 1 1 15,2-3 1-15,-2 0-1 0,2 1-3 16,0-1 2-16,0 1 2 0,0 3-2 15,-2 1-1-15,2-1 2 0,0 6 0 0,0 7-3 16,0 5 3-16,-2-1 22 0,-2-8-17 16,4-8-5-16,0-7-4 0,0 1 2 15,0-1 0-15,0-3-1 0,0-1-10 16,4 1-2-16,2 0-5 0,-2-1-10 15,1 0 4-15,3-1 8 0,-8 0-8 16,6 0 1-16,-4 0-13 0,4 0-29 16,1-5-64-16</inkml:trace>
  <inkml:trace contextRef="#ctx0" brushRef="#br0" timeOffset="-104942.83">8082 10652 47 0,'-8'7'46'15,"2"-3"53"-15,2 1-90 0,-2 0 0 16,2 0 8-16,-1 0-3 0,3-1 2 16,2 0 2-16,0 0-10 0,0 0-3 15,0 3-1-15,0-2 5 0,0 0 5 16,0 0 1-16,2-3-2 0,0 1 5 0,3 1-5 15,-3-3 2-15,-2 1-12 16,0-1-1-16,0 0 1 0,0-1-2 16,2 2 0-16,-2 4 1 0,2 0 5 15,0 1-5-15,0 1-1 0,4-3 0 0,-2 0 1 16,5 0-2-16,-3-3 0 0,0 0 0 15,0-2-1-15,0 1 2 0,-6 0-2 16,4 0 1-16,-1 2 2 0,-1 1-1 16,-2 2 4-16,0 0 0 0,0 1-2 15,0-1 0-15,0-1-3 0,0-2 1 0,0-2 0 16,0 0-2-16,0 1-3 0,0-1-10 15,0-1-8-15,0 1-7 16,0 0-3-16,0 1-11 0,0-2-17 16,0 0-45-16</inkml:trace>
  <inkml:trace contextRef="#ctx0" brushRef="#br0" timeOffset="-65900.61">16940 16602 103 0,'0'-6'85'16,"0"0"-54"-16,0 1 4 0,0-1 10 16,0 1-3-16,0 0-9 0,0-1-5 15,0 2-5-15,0 0-2 0,0 1 0 16,0 0-6-16,0 1 5 0,0 0 0 0,0-1 2 15,0 1-5-15,0-1-1 16,0-2-6-16,0 0 0 0,-4 0 2 16,0-3-1-16,0 1-4 0,-5-1-2 15,3 0 1-15,-2 1 0 0,-2-1-1 0,-1 0-4 16,-5 1 2-16,-3 2 1 0,3 1-1 15,-3 3-3-15,0 1 0 0,-1 0 4 16,-1 6-1-16,0 8 1 0,1 5-3 16,-1 4 4-16,-2 7-2 0,3 10 0 15,1 3 2-15,7 8 0 0,3 0-2 0,7 3-2 16,2-2 0-16,9-5 0 0,13-5 6 15,9-8-11-15,2-6 2 16,9-6 2-16,1-5-3 0,5-5 1 16,3-7 2-16,1-5 2 0,-4-1-3 0,-3-15 0 15,-4-6 2-15,-6-3 2 0,-6-4-4 16,-6-4 2-16,-8 0 1 0,-7-3 1 15,-8-1 0-15,0-1-11 0,-2-1 17 16,-13 2-4-16,-3 1-3 0,-5 0-1 16,-2 0 0-16,2 3 0 0,-1 5-2 0,1 8 0 15,4 8 0-15,5 7 1 0,1 5-2 16,9 4-2-16,0 16-7 0,4 7-6 15,0 5-10-15,2 4-16 16,11 3-23-16,-3-3-47 0,-4 0-169 0</inkml:trace>
  <inkml:trace contextRef="#ctx0" brushRef="#br0" timeOffset="-65556.58">17434 16689 8 0,'-2'0'303'16,"-4"6"-266"-16,-5 13-19 0,-1 5 31 16,0 6-11-16,3 5 0 0,5 4-10 15,4-4-2-15,0 0-1 0,0-3-18 16,9-4 2-16,3-4 14 0,0-8-16 15,7-4-4-15,4-9 1 0,2-3 0 16,1 0 4-16,7-15-2 0,1-5 2 0,-1-5 10 16,-4-4-12-16,-5-6-4 0,1-1 8 15,-8 0-7-15,-7-1 2 16,-2 1-12-16,-6 1 15 0,-2 2-4 0,0 2-5 15,-4 2 3-15,-6 1-2 0,4 4-2 16,4 6-2-16,2 7-9 0,0 8-2 16,0 3-19-16,6 3-15 0,0 14 3 15,0 7-21-15,-2 0-61 0,-4 5-96 16</inkml:trace>
  <inkml:trace contextRef="#ctx0" brushRef="#br0" timeOffset="-64926.54">17860 16928 1 0,'6'0'36'0,"0"0"137"16,-2 0-124-16,1 0-1 0,-1 0 16 0,2 0-19 15,4-8-8-15,1-2-1 0,1-2-7 16,2-5-7-16,1-4-1 0,4-5 0 16,-5-2 2-16,-2 1-11 0,-3 0 6 15,-5 2 0-15,-2 1-5 0,-2 2-6 16,0 0 0-16,-6 5-1 0,-5 5-1 0,-3 5-3 15,-5 7-1-15,-1 3-1 16,-7 16-1-16,4 8 1 0,2 6-4 16,5 9 4-16,3 2 0 0,7 3-2 15,2-2 1-15,4-3 10 0,0-4-14 0,12-5 0 16,7-7 0-16,10-8 3 0,2-7 1 15,6-7 0-15,0-4 1 0,3 0 2 16,-3-10-2-16,2-5 0 0,-4-3 0 16,5-2 1-16,-5 1 0 0,0 0-1 15,-2 3 1-15,-8 5 4 0,-3 3-4 0,-5 4 1 16,-9 4 2-16,-6 0-6 0,-2 0 2 15,0 4-1-15,0 9 1 16,-4 3 3-16,-8-1-1 0,-1 1-2 16,1-3-1-16,4-4 2 0,4-2 0 0,4-5-2 15,0-2-1-15,0 0 2 0,0 0 0 16,0 0 0-16,2-9-3 0,4-6 3 15,6-3 0-15,1-2-1 0,3-2 0 16,1-3 3-16,1-2-1 0,1 1-2 16,2 1 0-16,-1 4-8 0,-1 4 15 15,-3 3-6-15,1 5 0 0,2 3 1 0,-5 4-1 16,-4 2-1-16,1 0 0 0,-3 8 2 15,0 5-2-15,-4-2 1 16,1 0 0-16,-1 1-6 0,0-2-4 16,-4-1-19-16,4 1-1 0,-2-1-10 0,2 1-11 15,2-1-15-15,3-3-16 0,-5-3-28 16</inkml:trace>
  <inkml:trace contextRef="#ctx0" brushRef="#br0" timeOffset="-64659.52">18891 16790 29 0,'0'-9'334'0,"0"-4"-287"0,-2 5 6 15,-8 0 2-15,-4 3-14 0,-5 2-6 16,0 3-2-16,-3 0-2 0,-1 11-7 15,0 6-1-15,0 2-2 0,3 5 1 16,3 4-10-16,7 1 4 0,2 1-15 0,3-1 1 16,5-3-1-16,0-3-2 0,5-2 1 15,5-1 0-15,4-2-7 0,1-2-10 16,1-1-5-16,3-2-14 0,2-3-13 15,-3-1-32-15,7-4 7 0,-4-4-103 16,-7 2-42-16</inkml:trace>
  <inkml:trace contextRef="#ctx0" brushRef="#br0" timeOffset="-64064.49">18982 17114 26 0,'2'0'-11'0,"5"-5"291"0,-3-5-221 0,4-3-12 16,2-4-7-16,7-4-5 0,2-4-10 16,3-5-5-16,1-2-3 0,2-7-3 15,0-5 4-15,-5-7-3 0,1-9-4 16,-2-3-11-16,-5-6 8 0,-2-4-2 15,-1-2-5-15,-3 2-1 0,2 8 2 16,-3 10-1-16,-5 15 0 0,0 13 0 16,-2 11 3-16,0 11 0 0,-9 5 4 15,-3 9-7-15,-5 17-1 0,-3 9 1 16,-3 9 0-16,4 7-2 0,-3 10 1 15,-3 9 0-15,-4 11 1 0,0 3-2 0,6 2 1 16,5-11-9-16,5-14-4 0,13-12 17 16,0-11-7-16,4-5 3 0,9-6-2 15,5-3 2-15,1-4 1 0,4-5 3 16,6-5-6-16,4-7 1 0,0-3 4 15,10 0-10-15,3-14 3 0,1-3 6 16,-1-5-7-16,-5 1-1 0,-10 0 8 16,-6 0-3-16,-11 3 3 0,-5 1 1 15,-5 2-2-15,-4-1 3 0,0 3 0 16,-4 1 1-16,-7 2 6 0,-3 1-2 0,-1 5 3 15,-1 2-6-15,-1 2 0 0,5 0-4 16,0 9 5-16,5 4-2 0,1 3-6 16,4 0 0-16,2 5 3 0,0-2-2 15,0 1-2-15,10-1 1 0,3-4 2 16,5-2-1-16,1-3-2 0,0-4 0 0,-1-4 3 15,-3-2-1-15,-1 0 0 16,3-8 0-16,-1-6 2 0,-1-4 1 16,-5-1-5-16,0-2 5 0,-8-1 6 15,0 1 3-15,-2-1-4 0,0-2 0 0,-4-1 3 16,-6-2-6-16,-2-3-2 0,1-2-10 15,1 1 11-15,0 3-2 0,1 8-2 16,3 8 0-16,6 7 1 0,0 5-1 16,0 2-9-16,0 15-9 0,0 7 3 15,0 2-14-15,6 4-22 0,-4-2-27 0,0-1-64 16,-2-4-221-16</inkml:trace>
  <inkml:trace contextRef="#ctx0" brushRef="#br0" timeOffset="-63512.46">19919 16760 76 0,'0'-12'364'16,"0"-2"-336"-16,-11 6 9 0,-1 1 3 16,-5 6-8-16,-1 1-1 0,3 1 8 0,3 14-14 15,-2 5-2-15,3 8-8 0,3 6-3 16,0 2-2-16,6 1 10 0,2-4-19 15,0-2-1-15,4-3 1 16,6-4-1-16,2-2-1 0,5-5-1 0,2-4-1 16,5-4-9-16,7-7-1 0,7-2 13 15,5 0-16-15,-8-12-26 0,-10-4 11 16,-6-1-19-16,-3-4 9 0,-1-2-5 15,-3-3-38-15,-4 1-19 0,-4-7 21 16,-4-2 13-16,0-5 34 0,0-8 17 16,0-4 6-16,-4-6 22 0,4-3 18 0,0-2-8 15,0 3-11-15,15 10 20 0,-1 9 12 16,1 16 32-16,-7 10-3 0,-6 6-2 15,-2 8-21-15,0 2-25 16,2 15 0-16,-2 12-2 0,0 10-4 0,0 7-4 16,0 9-1-16,-12 4-2 0,-5 8 7 15,1 1-3-15,-3 0 0 0,5-5-6 16,1-12 5-16,1-10-14 0,8-11 4 15,-1-7-1-15,3-7-1 0,2-5 0 16,0-5 1-16,7-5-1 0,7-1-1 0,5-1 1 16,10-14 0-16,8-1 0 0,4 0-5 15,3-1-8-15,-9 5 11 0,-10 5-6 16,-7 3-5-16,-5 3 12 0,9-1 0 15,3 1 2-15,-4 1 0 0,-3 0-11 16,-11 0 8-16,-7 1 0 0,0 7-2 16,2-2-2-16,-2 2-31 0,2-4 2 15,0-2-8-15,-2 0-14 0,4-2 3 16,-4 0-37-16,0-2-87 0,0-7 75 15</inkml:trace>
  <inkml:trace contextRef="#ctx0" brushRef="#br0" timeOffset="-63335.45">20086 16818 176 0,'0'5'279'16,"6"-3"-264"-16,5 2 53 0,3-1-20 16,7-2-9-16,4-1-10 0,8 0-16 15,0 0-7-15,2-3-6 0,0-4 1 16,0-2-7-16,-4 2 12 0,6 0-13 0,3 1-11 15,-7 2-14-15,-8 4-72 0,-19 0-107 16</inkml:trace>
  <inkml:trace contextRef="#ctx0" brushRef="#br0" timeOffset="-63067.43">20781 16747 425 0,'6'0'57'16,"-6"3"-13"-16,0 2 10 0,0 4-6 16,0 0 0-16,0 4-9 0,0 2-6 15,-8 3-6-15,-5 1-12 0,3-2 1 16,2 0-19-16,-5-2 5 0,3-1-1 15,4-1-2-15,0-6-1 0,6 1-4 16,0-3-11-16,0-1-11 0,4-3-8 16,8-1-6-16,5 0-28 0,-3-10-41 15,-2-5-112-15,1-4-47 0</inkml:trace>
  <inkml:trace contextRef="#ctx0" brushRef="#br0" timeOffset="-62375.39">20983 16777 3 0,'0'4'400'0,"0"1"-345"0,0 5-24 16,-2 3 14-16,-8 2 18 15,0 0-13-15,1 3-13 0,1-4-28 16,8-3-5-16,0-2 2 0,0-1-5 16,8-2 0-16,15-2 2 0,6-3 5 0,8-1-9 15,0 0-3-15,-1-3-3 0,-3-6-13 16,-2 0 2-16,-9 3 6 0,-3-1-40 15,-9 4 21-15,-1 2 17 0,-1 1 7 16,-2 0 3-16,-4 0 3 0,-2 0-3 16,0 6 3-16,0 1 7 0,-2 2 0 0,-6 1 7 15,2 0-5-15,-3 1 1 16,3 1-3-16,2-4-4 0,4 1-2 15,6-1 6-15,7-3-2 0,5 0-19 16,5-2 15-16,4-3 11 0,6 0-13 0,2 0-6 16,-8 0 5-16,-6 0-8 0,-1 0 8 15,1 0 3-15,0 0-2 0,-1-1-24 16,-7 0 29-16,-7 0-13 0,-4 1 2 15,0-2 11-15,0 0 2 0,0-3 2 16,2-1 0-16,-2 1-5 0,2-4 0 0,3-1 4 16,-5 0-5-16,4-3 1 0,0 3 0 15,2-4-2-15,-1 0 0 0,5-1 2 16,-2-1-1-16,1 4 4 15,-5 2-4-15,-4 5-3 0,-2 0 15 0,0 3 0 16,0 0-9-16,0 2 4 0,0 0 0 16,0 0-2-16,0 0-3 0,0 7 0 15,0 5 5-15,0 7 7 0,0 0-17 16,0 2 2-16,0 3 1 0,0-1-2 15,6 4 1-15,4 3 1 0,5 2-17 0,-9 4 4 16,-2 2-6-16,-4 3-2 0,6 2 14 16,1 0-5-16,5 0-12 0,-4 0 18 15,3-4 2-15,-9 0-1 0,0-3 4 16,-2-6 2-16,0-2 13 15,-11-5-12-15,-3-3 17 0,-5-6 10 0,1-2 0 16,-1-5-2-16,-1-5-6 0,1-1 0 16,-4-1 0-16,3 0-6 0,-3-3-9 15,2-6 3-15,-2-2-1 0,5 1-4 16,-1-2-4-16,5 2 2 0,-1-4-3 15,5-1-2-15,-5-3-4 0,7-2-12 0,2-1-7 16,0-3-13-16,6-2-18 0,0-1-28 16,-4-5-82-16,-1-3-216 0</inkml:trace>
  <inkml:trace contextRef="#ctx0" brushRef="#br0" timeOffset="-62162.38">21180 16279 443 0,'-21'-8'279'15,"13"2"-265"-15,8 2-9 0,6 4-10 16,-4 1 4-16,-2 0 1 0,0 1-6 15,0-1-33-15,0 1-51 0,0-2-22 16,0 0-287-16</inkml:trace>
  <inkml:trace contextRef="#ctx0" brushRef="#br0" timeOffset="-61317.33">16909 17534 29 0,'2'0'-13'0,"2"0"244"0,-2 0-190 15,0-1-20-15,7-1 2 0,1-1 5 16,11-2 10-16,1 2-7 15,7-1-7-15,6 2-3 0,5 2-2 0,9 0 1 16,9 0-1-16,13 2-6 0,11 5 7 16,13 3-4-16,11 3-11 0,3 3-1 15,1 3-2-15,1 0 1 0,5-3-4 16,6-1-11-16,13-4 1 0,7-3-4 15,11-6-8-15,6-2-3 0,7 0 9 0,1-7 8 16,5-7 0-16,-11-1 4 0,-10 0 5 16,-11-2 3-16,-9 4-2 0,-9 1 1 15,-9 0 7-15,-7 1 2 0,-9 1-2 16,-12 2-2-16,-11 0-3 0,-16 1 0 15,-8 4-2-15,-19 1-4 0,-11 2 2 16,-5 0-1-16,-3 0 1 0,-4 0-3 16,3 0 3-16,-5 0 1 0,-2 2-2 15,4 1-1-15,1 1-7 0,3-4 0 16,4 0 1-16,3 0 1 0,2-7-106 0,-9-4-2 15,-10-3-51-15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1-03-01T10:02:58.38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19209 9816 0</inkml:trace>
  <inkml:trace contextRef="#ctx0" brushRef="#br0" timeOffset="1">19209 9816 0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2-22T10:59:11.46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3686 957 0 0,'0'-4'1'0,"-4"0"21"16,-1-4 39-16,3 3-31 0,-2-2 7 15,2 2-14-15,-4 2 1 16,4-3-3-16,0 3 0 0,-4 0 6 15,6-1-2-15,-2 1 1 0,2 1-8 0,-3-2 9 16,1 0-1-16,0 0-12 0,2-3 1 16,-2 4-4-16,0-2 1 0,0 1-8 15,2 3 1-15,0-1 0 0,0 1-2 16,-2 1-1-16,2-1 0 0,0 1-2 15,0 0 2-15,0 0 1 0,0 0-2 0,0 0 5 16,0 0 4-16,0 0-2 0,0 0-1 16,0 0 2-16,0 0 2 15,0 0-4-15,0 1-2 0,0 6 3 0,0 5-3 16,4 2 4-16,0 5 2 0,-2 3-3 15,5 3-1-15,-1 3-1 0,-2 0 1 16,2 0-2-16,2 3 5 0,-6-2-1 16,1 0-3-16,-3-2 2 0,0-3-1 15,0-3-3-15,0-7 0 0,2-1 0 16,-2-5-2-16,2-3 1 0,-2-1-2 0,0-4 1 15,0 0 2-15,6-1-1 0,0-11 0 16,4-6 2-16,5-8 0 0,-1-4-4 16,5-3 0-16,-3-2-1 0,1-3 1 15,0 0-1-15,1 1 0 0,1 1 0 16,-1 4 0-16,1 4 0 0,-2 9-1 15,-3 5 1-15,-6 7 0 0,1 4 0 16,-3 3-4-16,0 4 3 0,-2 10 1 16,4 7 1-16,-4 5-1 0,1 4 2 15,-3 4 0-15,-2 0-2 0,0-2 0 16,0-2 0-16,0-3 2 0,0-4-1 0,0-6-2 15,4-5 4-15,0-3-1 0,2-7-2 16,0-2 1-16,5 0 0 0,-1-1 4 16,9-17-3-16,3-6-1 15,3-8 1-15,2-3-3 0,2-1 1 0,-6 0 2 16,-5 3-2-16,1 4 0 0,-3 3-3 15,-3 7 0-15,1 4 3 0,-7 8 0 16,-3 7-2-16,0 0-1 0,-4 0 0 16,0 12 4-16,0 7-1 0,0 8-1 15,0 0 2-15,0 1 1 0,0 3-2 0,0-3 0 16,0-3 1-16,0-1 1 0,0-5-3 15,6-4 0-15,2-2 2 0,5-4 0 16,-1-3-2-16,3-2-2 0,3-4-5 16,5 0-13-16,4-10-7 0,0-5-4 15,4-2-20-15,-2-1-20 0,4-2-41 16,-6 2-50-16,4-3 16 0</inkml:trace>
  <inkml:trace contextRef="#ctx0" brushRef="#br0" timeOffset="753.04">4661 927 6 0,'4'-6'28'16,"-1"2"42"-16,-3-1 86 0,0-2-93 0,0 1 3 15,-9 3-14-15,3 0-13 0,-2 3-4 16,-5 0-7-16,1 0-6 0,-2 3-4 15,-3 7-3-15,5 4-4 0,1 3-3 16,3 2-3-16,4 2 0 0,4 1-4 16,0 1 1-16,0 1-1 0,10-2-1 0,3 0 0 15,3 1 1-15,7-4 1 0,6-2-2 16,2-5 1-16,4-3-2 15,-2-5 3-15,2-3-1 0,0-1 0 16,-4-5 0-16,-2-7 1 0,-8-4-2 0,-5 1 2 16,-7-3 2-16,-5-1-2 0,-2 0 7 15,-2-1 1-15,-2 1 1 0,-8-2 0 16,-5 1-4-16,-1 0-2 0,-1-2-1 15,-4 0-1-15,7 0-3 0,-1 5-1 16,7 3 3-16,4 8-1 0,0 3-3 0,4 3 1 16,0 0-3-16,0 3-2 15,6 9 1-15,4 5-3 0,3 1-3 0,-3 1-9 16,5-2-5-16,-1 0-2 15,3-5-12-15,-1-2 2 0,3-3-8 0,-1-5 5 16,3 1 25-16,2-3 4 0,-1 0 11 16,3-7 0-16,-2-4 4 0,-2-1 2 15,-3 2 8-15,-1 1 2 0,-3 3-8 16,-3 4 3-16,-3 2 3 0,-4 0-10 15,0 5 5-15,-2 7 2 0,0 5-3 16,0 4 2-16,-2 6-4 0,2 2 1 0,1-1 8 16,3-6 4-16,-4-1-13 0,0-6-2 15,0-1-3-15,-2-6 1 0,2-6 0 16,-2-2 0-16,0 0-2 15,0 0 3-15,0 0 0 0,2-9 2 0,2-6-4 16,0-2-4-16,5-4-3 0,-1 1-2 16,0 0-1-16,0-1-3 0,7 5-1 15,-3 2 4-15,3 1-4 0,3 5 6 16,1 0 2-16,4 4 2 0,-1 0-2 15,7 1 2-15,4 2 3 0,3-2 2 0,1 0-3 16,2-1 7-16,0-2 5 0,-4-5 0 16,1-3 6-16,-5-2-5 0,-4-1-5 15,-7 1-1-15,-7 1-4 16,-7 0 2-16,-6 3 3 0,0 0-3 0,-13 4 2 15,-3 3-1-15,-3 5 2 0,-8 0 0 16,1 5-2-16,-8 9 6 0,10 5 1 16,-3 5 1-16,10 2-3 0,5 2 2 15,8-2-3-15,4-1-6 0,2 0-2 16,14-2 0-16,7-3 1 0,4-3 0 0,10-1-3 15,9-6-5-15,9-6-7 0,14-4 11 16,11-7-41-16,5-8 1 0,2-6-27 16,-9-2-98-16,-5 0-194 15</inkml:trace>
  <inkml:trace contextRef="#ctx0" brushRef="#br0" timeOffset="1258.07">6836 760 76 0,'6'-6'87'0,"-4"-1"63"16,-2 3-91-16,0 1 8 0,-8 3-19 16,-4 0-17-16,-3 4-5 0,-1 10 1 0,-1 6-6 15,-2 5-3-15,1 6 2 0,-5 4-2 16,2 4-1-16,3 1-3 0,3-4-3 15,9-2-3-15,4-7-8 0,2-5-1 16,6-1 1-16,7-3 1 0,3-1-1 16,7-5-1-16,2-7-6 0,6-5-14 15,6 0-5-15,2-10-8 0,5-5-3 16,-3-1-35-16,0-3-27 0,-3-3-55 15,-3 0-63-15</inkml:trace>
  <inkml:trace contextRef="#ctx0" brushRef="#br0" timeOffset="2300.13">7214 874 217 0,'-8'-5'72'0,"-2"2"0"16,1 1-6-16,-7 2-27 0,-1 0 1 15,1 0-4-15,-1 4-8 0,1 7-8 16,3 2-2-16,1 3-7 0,4 2-3 16,3 2-2-16,5 1-5 0,0 0 2 15,0 0-1-15,9-2-1 0,9-1-2 16,-1-2 3-16,8-2-2 0,2-1 0 15,2-3 0-15,6-3 0 0,4-5 3 0,0-2 0 16,-2-1-4-16,-6-12 2 0,-4-1 1 16,-4-3-4-16,-2-4 2 0,-9 1 1 15,-6-4 1-15,-4 5 0 0,-2-1 0 16,0-1-2-16,-10 0 2 0,-7 2-2 15,1-4-1-15,-7-1 1 0,3 2 1 0,1 3-2 16,2 7 0-16,9 7 2 16,6 5-1-16,2 0-1 0,0 3-6 15,0 8 0-15,2 3-3 0,11 0-6 16,1 1-4-16,3-3-15 0,5 0-1 0,1-2 0 15,4-4-11-15,4-3-8 0,2-3 52 16,2 0-53-16,-4 0 6 0,2-6 45 16,-2-2 8-16,-4-1-3 0,0-1 2 15,-4 1 27-15,-3 0 1 0,-7 3-10 16,-5 2-5-16,-8 3 9 0,2 1 0 0,-2 0 8 15,0 0-10-15,0 0-6 0,0 7-4 16,0 8 6-16,-2 6-3 16,-4 3-2-16,0 4-2 0,2 2-4 15,-3-1 0-15,5 2-1 0,-2-4 0 16,4 0 1-16,0-4 1 0,6-5 16 0,1-4-15 15,1-5-6-15,0-6-3 0,0-3 2 16,3 0 1-16,3-15-3 0,-1-5-5 16,1-7-5-16,-4-1-7 0,-1-1-5 15,-3-4 2-15,2 4-1 0,-2 0-1 16,3 5 6-16,-3 8 3 0,2 3 11 0,-4 7-1 15,0 3 2-15,-2 3-1 0,5 0-2 16,1 0 3-16,2 2 2 16,7 5-1-16,1 3 1 0,7-4 1 15,6-1 2-15,8-5 19 0,7 0-21 0,1-3 2 16,3-10 0-16,-5-1 0 0,-1-5-3 15,-1 0 2-15,-8-1-3 0,-4 0 0 16,-12 2 2-16,-9 2-1 0,-5 1 0 16,-5 3-1-16,-7 2-1 0,-11 4 1 15,-5 4 0-15,-4 2-2 0,-2 0 2 0,6 12 1 16,-1 2-4-16,7 2 3 0,1 4 0 15,5 3 0-15,3 3-2 0,6 0 2 16,2 2 0-16,0-1 0 16,10-1 0-16,7-1 0 0,1-2 0 0,5-1 0 15,10-5 0-15,11-6 0 0,9-8 11 16,7-3-9-16,-2-4-2 0,-6-9 0 15,-5-3 0-15,-7-2 1 0,-7-1-1 16,-6-2 1-16,-11 2 0 0,-10 1-1 16,-4 1-1-16,-2 3 3 0,0 0-1 0,-4 1 3 15,-2 2-1-15,2 2 3 0,0 4 4 16,2 2-1-16,0 3-5 0,2 0-5 15,0 0-3-15,4 4 1 0,6 6 2 16,3 3 1-16,3 2 1 0,1-1 0 16,-1 2-2-16,-1 2 1 0,-3 3 1 15,7 1-1-15,-3 0-1 0,7 0 2 16,-2 0 0-16,-5 0-1 0,-1-3 0 15,-7-2 0-15,-4 0 7 0,-2-2 2 16,-2 0 1-16,-4-1 1 0,-13 0 3 0,-1-2 1 16,-5-3-2-16,-6 0-1 0,-2 1-5 15,0-2-2-15,0 1-4 0,-2 1 0 16,6-2-1-16,2 0 0 0,5-1-7 15,7-1-1-15,7-1-13 0,2 1-20 16,4-1-28-16,0-5-70 0,12 0-128 16</inkml:trace>
  <inkml:trace contextRef="#ctx0" brushRef="#br0" timeOffset="2786.15">10189 908 74 0,'-6'1'259'16,"4"-1"-180"-16,2 0-18 0,0 0-12 15,0 0-26-15,4 0-6 0,10 0-2 16,9 0-3-16,4-1-5 0,4-4-6 0,6 2 3 15,-2 1-2-15,-2 2-2 0,-4 0 0 16,-2 0-1-16,-4 3-9 16,-7 4-20-16,-5 0-22 0,-5 0-39 15,-6-2-71-15</inkml:trace>
  <inkml:trace contextRef="#ctx0" brushRef="#br0" timeOffset="2956.16">10207 1162 227 0,'19'0'118'0,"6"0"-61"15,0-1 8-15,6-8-40 0,2-1-18 16,6-2 0-16,4-2 0 16,1 2-5-16,-1 2 0 0,-3 5-1 0,-7 4-15 15,-7 0-42-15,-7-1-91 0,-9 1-146 16</inkml:trace>
  <inkml:trace contextRef="#ctx0" brushRef="#br0" timeOffset="4192.22">11764 835 81 0,'0'-1'43'0,"0"1"-2"0,0 0 85 15,0 0-83-15,0 0-4 0,0 0 3 16,0 0-10-16,0 0-6 0,0 0-4 16,-2 14-11-16,-4 7 2 0,-3 5 3 15,1 2-3-15,0 5 2 0,0-1-2 16,-3 1 3-16,1-2-3 0,2-3 2 0,2-6-3 15,6-7-3-15,0-5-2 0,0-5-6 16,0-3 3-16,6-2 1 16,4 0 0-16,7-11 2 0,1-9-2 15,7-6-1-15,2-7-1 0,0-2-2 0,2 0 0 16,-2-1 1-16,-3 2-3 0,-3 2 2 15,4 1-1-15,-2 7-1 0,-7 6 1 16,-1 8 1-16,-7 5-1 0,-2 4-1 16,-4 1 2-16,0 0-5 0,0 4 2 15,-2 10 3-15,0 2 0 0,0 3-1 0,-4 1 1 16,0 1 1-16,0-1-1 0,0-5-1 15,4-4-1-15,0-2 2 0,4-4-2 16,8-4-1-16,3-1 1 16,3-3-1-16,7-10-2 0,4-8-1 0,4-1-1 15,0-2 6-15,-2 0-3 0,-4 6-3 16,-8 0 2-16,-3 4 2 0,-3 3-1 15,-9 5 4-15,0 4-2 0,-2 2 1 16,-2 0 0-16,0 2-2 0,-6 13 2 16,-3 3 2-16,-1 5-1 0,0 3 4 0,2 2-3 15,-3 1 3-15,3-1-4 0,2 0 1 16,-3-1 1-16,3-1-2 0,6-4 3 15,0-5-4-15,0-4-1 0,9-6 1 16,3 0-8-16,0-4-7 0,7-3-16 16,6 0 10-16,2-2-37 0,4-11-42 15,0-5-108-15</inkml:trace>
  <inkml:trace contextRef="#ctx0" brushRef="#br0" timeOffset="4864.26">12671 816 318 0,'-12'-4'42'0,"-2"0"25"0,-3 4-12 15,-4 0-24-15,3 0 1 0,-3 11-1 16,7 4-10-16,1 3-6 0,9 3-7 16,4-1-7-16,0 2 1 0,4-1-1 15,11-1-1-15,3-5 0 0,5-2 3 16,0-4-3-16,2-4 0 0,4 0 0 15,-1-5 1-15,-1 0-1 0,4-9 0 16,0-6 2-16,-4 0-1 0,-4-3 1 0,-9 0-2 16,-7 1 2-16,-5-1-1 0,-2 0 1 15,0 1-2-15,-7 0 1 0,-5 1 1 16,-4 0-2-16,-1 0 0 0,-2 2 0 15,7 4 0-15,2 3 0 0,8 5 0 16,2 2-1-16,0 0-5 0,0 7 6 16,10 5-3-16,2-1-5 0,7 2-5 15,2-2 2-15,3-1-4 0,5-1 3 16,7-2 7-16,5-3 6 0,2-2 0 15,-3 0 0-15,-3 1 1 0,-6 4-4 0,-11 2 3 16,-5 3-2-16,-9-1 4 0,-4 2-3 16,-2 1 1-16,-2 1 1 0,-8-1 1 15,-5 0-1-15,3 0-1 0,-5-4 1 16,7-4-2-16,2-3 1 0,2-2-2 15,3-1 2-15,-1 0 1 0,0 0-5 0,4-1-11 16,0-7-5-16,0-1-11 16,6 0-5-16,3 0-11 0,3 2 2 15,3 2-5-15,-3 0 22 0,2 1 19 16,1 3 8-16,1-2 2 0,-1 2 2 0,6 0 10 15,1-3 5-15,9 1 17 0,9-8-13 16,7-4 15-16,11-6 15 0,2-5-43 16,2-3-1-16,-8 0 13 0,-5 1-13 15,-11-1-4-15,-7 5-2 0,-17-1-4 16,-10 5 4-16,-4 5 0 0,-14 5 2 0,-11 8-2 15,-4 2-4-15,-10 3 5 0,-1 13 3 16,-1 5 9-16,4 6-1 16,6 2 0-16,8 3-3 0,9-1-4 15,7 2 1-15,7 1-5 0,9-1-2 0,11-3-4 16,9-2 3-16,8-2-6 0,13-5-17 15,10-5-5-15,19-9-7 0,7-7-38 16,7-11-157-16</inkml:trace>
  <inkml:trace contextRef="#ctx0" brushRef="#br0" timeOffset="5421.31">14625 774 49 0,'4'-5'-7'0,"-4"0"14"0,0-3 229 0,0 0-185 15,-10 1 11-15,-5 2-5 16,1 5-20-16,-7 0-1 0,-2 0-5 0,-1 4-3 15,1 9-3-15,-2 2-9 0,6 1-3 16,5 3-3-16,6-4-6 0,4 2-3 16,4-1-2-16,0 0 1 0,4 4 0 15,10-2-1-15,5 1 1 0,6 2-3 16,1-4-1-16,1 1 3 0,-2-1-9 15,0-2 2-15,-9 0 2 0,-5-1 6 16,-3-1-3-16,-4-3 3 0,-4 0 0 0,0 0 2 16,-12 0-2-16,-5 4 4 0,-10 1-1 15,3 0 0-15,-3-2 1 0,4-1 1 16,4-3-4-16,9-3-1 0,4 0 0 15,4-4 0-15,2-2-10 0,8 0-22 16,11 0-18-16,5-1-31 0,5-14-102 16</inkml:trace>
  <inkml:trace contextRef="#ctx0" brushRef="#br0" timeOffset="6580.37">14958 1038 224 0,'-9'19'80'0,"3"6"-79"0,2 4 10 16,0 2 0-16,0 5 5 0,4 4 16 15,-2 2 20-15,2 0 23 0,-4-2-61 16,2 0-11-16,-3-3 4 0,-1-3 13 16,0-6 4-16,-4-5-17 0,1-6 2 15,-3-1 5-15,2-6-3 0,1-5-1 16,1-3 0-16,0-2 4 0,0 0-5 15,-1-7-3-15,5-9-3 0,-4-3 1 0,6-5-4 16,0-5 0-16,0-4 0 0,2-4 2 16,0-6-3-16,0-9 0 0,6-7 0 15,2-6 1-15,7-6-1 0,3 0-10 16,5 3 1-16,6 7 2 0,0 10 4 15,4 9-6-15,0 10 1 0,2 8 6 0,-4 7 0 16,-2 3-1-16,-2 2 4 16,-6 5 0-16,-5 3 0 0,-3 4-2 15,-5 0 0-15,-4 3 1 0,0 8 0 16,-4 2 2-16,0 4-1 0,0 2-1 0,0 4 3 15,-10 2-2-15,-3 1 1 0,3 3 2 16,-4 1-2-16,1-2 2 0,-3-3 0 16,1-3 1-16,3-1 1 0,-3-2-3 15,5-4 2-15,0-1-1 0,1-5-3 16,3-3 0-16,4-1 0 0,2-4 1 0,0-1-1 15,0 0-8-15,0 0-4 0,0 0-8 16,6-6-12-16,7-4-5 16,3-3 1-16,-1 3-3 0,-3 0-3 15,5 1 18-15,-5 5 16 0,3-1 9 0,-1-1 0 16,0 1-1-16,1 1 1 0,1 0 6 15,3 0 8-15,6-3 7 0,0-2-19 16,2-1 8-16,1-3 22 0,4-2-21 16,5-3 4-16,2-3 28 0,-2-3-31 15,-4 1-4-15,-6 1 1 0,-10 1-2 0,-7 2-1 16,-4 0 3-16,-6 0-3 0,0 2 0 15,0 0-3-15,-12 3 1 0,-3 2 0 16,1 7 3-16,-1 2-4 16,-1 3-1-16,-1 1-1 0,3 11 0 0,1 5-2 15,1 4 0-15,2 2 0 0,1 4 0 16,5 1 0-16,4 1-2 0,0 2 2 15,4-1 0-15,9 1 0 0,1-4-1 16,3-2 0-16,1-2 1 0,9-7 1 16,4-1-1-16,7-8 1 0,-3-7 1 0,4 0-2 15,-4-4 0-15,6-11 3 0,-3-4-1 16,-3-7-1-16,-2 1-1 0,-10-2 1 15,-7 1-2-15,-10 1 3 0,-6 1-1 16,0 0 0-16,-2 4 2 16,-12 3-3-16,-3 5 0 0,-1 7 0 0,-1 5 0 15,0 0 0-15,3 9-2 0,4 8 1 16,1 2 0-16,7 2 0 0,2 3-1 15,2 3 3-15,0-1-8 0,8 0-6 16,7-2-5-16,5-1-4 0,5-3 2 16,8-5-3-16,11-5 23 0,7-7 0 0,1-3 1 15,-4 0-3-15,-5-9 1 0,-8-5 1 16,-2-1 2-16,-4-3-2 15,-6 0-1-15,-11-2 2 0,-3 1 4 0,-9 3-2 16,0 0 0-16,-3 2 0 0,-11 5-1 16,0 4 2-16,-5 4-4 0,0 1 4 15,7 1 1-15,-5 11 1 0,7 7-4 16,2 4-1-16,0 1 3 0,1 2 3 15,7-1-3-15,0-2-3 0,0-2 3 16,4-5-4-16,7-5 0 0,3-7 0 0,7-4 3 16,4-7 0-16,2-14-3 0,6-10 0 15,4-7 2-15,6-7-1 16,1-4-2-16,-1-4 1 0,-8-1-4 15,-12 2 0-15,-11-1 2 0,-7 5 1 0,1 0 3 16,-2 5-8-16,0 8-5 0,-4 13 5 16,-2 13 8-16,-15 9 5 0,-5 10 7 15,-5 23 5-15,-4 13-6 0,4 10-6 16,2 8-4-16,7 3-2 0,5 1 1 15,9 0-10-15,4-3-20 0,12-3-26 0,26-13-52 16,17-13-52-16</inkml:trace>
  <inkml:trace contextRef="#ctx0" brushRef="#br0" timeOffset="7756.44">17916 751 11 0,'4'0'3'0,"-2"0"167"16,-2 0-81-16,0 0-52 0,0-6 22 15,0 1-13-15,0-2-12 0,-6 0-5 16,-3 0-7-16,1 0-2 0,-2 1-2 15,-3-1-3-15,1 4-3 0,-4-1-4 16,-3 4 6-16,-4 0-2 0,-4 3-2 0,-8 9-1 16,0 4 0-16,2 5-1 0,2 4-2 15,4 4-1-15,8 6-4 0,7 1 1 16,8-1-2-16,4-3-1 0,19-2 1 15,7-2 0-15,7-3 0 0,7-4 0 16,-1-9 2-16,9-7-1 0,-1-5 0 16,3-1 1-16,-1-15 0 0,-1-6-1 15,-5-5 0-15,-6-5 1 0,-5-1 2 16,-8-3 6-16,-5 2 1 0,-9 2 0 15,-8 0-3-15,-2 3-2 0,-10 0 1 0,-9 4-1 16,-3 0-3-16,-7 1 0 0,-2 4-3 16,4 3 0-16,0 6 1 0,2 4 1 15,11 7-3-15,3 0 0 16,3 11 0-16,4 10-1 0,-2 3-2 0,6 3 0 15,0-1-15-15,0 0-8 0,8 0-18 0,4 0-34 16,5-5-74-16,2-7-124 16</inkml:trace>
  <inkml:trace contextRef="#ctx0" brushRef="#br0" timeOffset="8085.46">18422 688 183 0,'6'0'253'0,"-1"0"-202"15,-5 0-48-15,0 14 33 0,0 6 4 16,-11 3-3-16,-5 6-1 0,-5 2-8 0,0 2-4 15,1-2-5-15,5-4-5 0,7-7-7 16,8-4-3-16,0-8-4 16,0-3 0-16,16-5 0 0,9 0 3 15,10-9 0-15,7-13-2 0,5-4-5 0,5-2-1 16,-2-1-6-16,-9 5 4 0,-6 3-1 15,-8 6 1-15,-4 5 6 0,-7 6 0 16,-10 2-1-16,1 1 1 0,-5 1 0 16,-2 0 1-16,0 1-1 0,0 13 3 15,-9 5 4-15,-1 2 0 0,0 5-3 0,-5-1-1 16,5-1 1-16,6 2-3 0,0-4-1 15,4-3 0-15,0-2 2 16,6-8-16-16,2-2-5 0,2-4-12 16,7-3-34-16,4 0-37 0,1-12-162 15</inkml:trace>
  <inkml:trace contextRef="#ctx0" brushRef="#br0" timeOffset="8380.44">19077 601 198 0,'0'16'232'0,"0"6"-222"0,0 5 10 16,-8 5 7-16,-4 2 1 16,-5 3 8-16,1 1-4 0,1-2-5 0,1-2-13 15,1-5-1-15,5-4-1 0,4-8-7 16,2-5-1-16,2-4 2 0,0-4 1 15,0-1-4-15,6-2 0 0,7-1 3 16,1 0-1-16,3 0-2 0,1 0-1 16,3 0-2-16,2 1 2 0,8 2-2 0,-3 2 0 15,1 0 0-15,0 1 1 0,0 1-1 16,2-2-3-16,-4 1-10 0,4-2 0 15,0-2-5-15,2-2-20 16,-6 0-31-16,0 0-23 0,-4-12-51 0</inkml:trace>
  <inkml:trace contextRef="#ctx0" brushRef="#br0" timeOffset="8633.49">19603 702 19 0,'0'-1'45'0,"2"-1"193"0,2 1-193 15,-2 1 0-15,0 0 11 0,4 0-11 16,0 0 4-16,0 4-8 0,5 4-12 16,-3 3-7-16,2 2 2 0,1 2-10 15,-3 1 8-15,2-1-17 0,1 2 3 16,1 0 2-16,3-1-7 0,1-1-2 15,3-2 2-15,-3-2-3 0,1-3 0 0,-3-3-12 16,-1-2-3-16,-3-2-14 0,-4-1-23 16,2 0-8-16,3-7-43 0,-7-12-96 15</inkml:trace>
  <inkml:trace contextRef="#ctx0" brushRef="#br0" timeOffset="8825.5">20136 524 436 0,'-21'16'67'0,"-2"8"-28"15,-10 7 18-15,-2 6-20 0,-4 5 1 0,2 3-1 16,8 1-13-16,4 2-9 0,6 3-3 16,5 0-7-16,4 4-3 0,3-2-2 15,7 3-5-15,0-4-2 0,9-3-26 16,7-6-13-16,9-7-7 0,4-5-52 15,-4-13-101-15</inkml:trace>
  <inkml:trace contextRef="#ctx0" brushRef="#br0" timeOffset="9309.53">17812 1437 21 0,'-16'9'14'15,"3"-2"69"-15,-1-3 4 0,2 1-52 0,-1 1 6 16,5-3 10-16,0 2-5 0,-1-5 5 15,9 0-6-15,0 0 0 16,0 0-32-16,15 0-8 0,10 0 13 16,12-6 2-16,12-3-7 0,18-2-6 0,19-1 0 15,18-3 1-15,16 1-2 0,14-2 1 16,5 1 2-16,3 4-4 0,3 1 5 15,2 0 4-15,1-1 10 0,-3-1-15 16,-15 2-6-16,-20 4 0 0,-29 1-1 16,-30 3-1-16,-20 2 0 0,-18 0 1 0,-13 0-3 15,-11 0 12-15,-7 2-5 0,-7 6-5 16,-2 3-2-16,-4 0 0 15,6 2-13-15,7-1-21 0,7 0-26 16,3-7-50-16,2-4-167 0</inkml:trace>
  <inkml:trace contextRef="#ctx0" brushRef="#br0" timeOffset="9854.56">21271 841 113 0,'0'-1'188'0,"0"-4"-97"0,0 3-28 0,0 2 3 15,0 0-12-15,0 0-5 0,0 1-8 16,-9 11-15-16,1 7-1 0,0 5-6 16,-2-1-4-16,5-1-12 0,3-1-3 15,2-6 0-15,0 1 1 0,2-2-5 16,13-1-17-16,6-3-9 0,7-2-22 0,8-3-3 15,3-5-34-15,-4 0-66 0,-6-9-164 16</inkml:trace>
  <inkml:trace contextRef="#ctx0" brushRef="#br0" timeOffset="10294.58">21589 943 76 0,'0'3'67'16,"2"0"51"-16,2-2-124 0,0 0 10 16,3-1 18-16,3 0 9 0,4 0 8 15,5-4-14-15,0-7-4 0,5-3 8 0,-3-5-13 16,2-5 0-16,-5-1 2 0,-1-3 6 15,-3-5-3-15,-5-1-3 0,-7-3 2 16,-2-4 1-16,0 0-4 0,-2-4-5 16,-11-1-1-16,-1 0 1 0,-1 3-6 15,-1 4 3-15,3 6 1 0,3 10 3 16,6 9-7-16,2 7-2 0,0 5-2 15,2 2-4-15,0 7-10 0,2 17 6 16,8 14 6-16,5 14 2 0,3 11-1 16,-1 12 0-16,-3 10-7 0,-1 8-6 15,-3 7-4-15,-2 5 5 0,-4-2 0 0,3 3-4 16,-5-5 2-16,2-6 8 0,-2-8 7 15,0-15 2-15,-2-11-4 0,0-12 13 16,-4-10 0-16,-11-8 5 0,1-11-10 16,-7-8 6-16,-4-7 4 0,-1-5-3 15,-3 0-6-15,-2-13-3 0,2-7 0 16,0-5-2-16,8-4-1 0,4-1 2 15,5-2 1-15,8 2-4 0,4 0-2 16,6 3-2-16,13 1-1 0,8 2 1 16,6 0-3-16,10 3-12 0,1 4-12 0,1 2-12 15,3 4-8-15,-3 4-25 0,-2-3-25 16,-5-2-160-16</inkml:trace>
  <inkml:trace contextRef="#ctx0" brushRef="#br0" timeOffset="10989.62">23385 693 20 0,'4'-7'-8'0,"-1"-1"201"16,-3-1-105-16,0-1-31 0,-11 3 8 15,1-1-14-15,-7 2-11 0,-3 3-9 0,-3 1-6 16,2 2-3-16,1 0-6 0,3 5 0 16,5 5-5-16,3 2-6 0,3 2-5 15,6 3-1-15,0 2 0 16,4 3 0-16,9 2 0 0,7 1 1 0,3 0-1 15,2 0-1-15,4 1-7 0,-2 1 2 16,-2-1 5-16,-5 0 2 0,-1-3-1 16,-11-2 0-16,-6-3 4 0,-2 2-1 15,-4-4 1-15,-13-2 3 0,-5 3 4 16,-3-5 2-16,-4 2-4 0,-2-1 1 0,2-4-4 15,0-3-1-15,8 0-3 0,9-4-1 16,6-2 2-16,6 0-4 0,0 0-19 16,0 0-12-16,16-6-11 0,15-6-5 15,9-6-25-15,5-3-96 0,5-3-96 16</inkml:trace>
  <inkml:trace contextRef="#ctx0" brushRef="#br0" timeOffset="11257.64">23855 809 185 0,'-17'-6'211'16,"-4"1"-193"-16,-3 5 17 0,-5 0-6 15,0 4-14-15,0 7 8 0,6 3 1 16,2 4-8-16,11 3-8 0,4 4-5 16,6 3-3-16,2-1-1 0,14 0 1 15,5-2 1-15,2-4-1 0,4-6 0 16,2-4 4-16,-5-6-3 0,1-4 2 15,-6-1 3-15,-5-3 7 0,-1-8 1 16,-7-4 0-16,0 0-2 0,-2-5-1 16,-2 0-8-16,-2-1 0 0,0 0-2 0,0 1 1 15,0 2-8-15,-4 1-9 0,4 2-6 16,0 5-7-16,0 4-12 0,8 6-17 15,5 0-9-15,3 7-20 0,-1 4-40 16,-1-1-27-16</inkml:trace>
  <inkml:trace contextRef="#ctx0" brushRef="#br0" timeOffset="11664.66">24084 867 8 0,'19'-15'19'16,"-3"-5"-13"-16,-6-4 187 0,-3-4-133 15,1-4-28-15,-6-4 24 0,-2-2-29 16,0-5-7-16,0-2 1 0,0-2-5 16,-4-3-6-16,0 1-1 0,2 4-5 0,2 5 0 15,0 8 6-15,0 10-1 0,0 9-2 16,0 8 0-16,0 5-5 0,0 0-7 15,2 9-4-15,2 10 10 0,-2 7 1 16,0 9 1-16,0 8-2 0,0 7 1 16,-2 6 0-16,0 11 0 0,0 5-3 0,0 9 4 15,-4 7 1-15,-4 5-3 16,-1 5 3-16,-1 0 3 0,0-5-2 15,-5-3-2-15,-1-9 17 0,-1-8-3 16,3-10-2-16,1-10 0 0,1-11 1 0,-2-12 2 16,3-9-8-16,1-10 4 0,-3-8 2 15,5-3 4-15,-2-1-3 0,0-14-9 16,1-5-3-16,1-8 0 0,4-3-3 15,4-4-1-15,0-1-1 0,0 0 2 16,0-2 1-16,4 0-4 0,0-1 1 0,2 1 2 16,3 5-2-16,-1 6-2 0,0 6-4 15,0 5-2-15,1 3-4 16,1 4-10-16,7-1-5 0,1 1 2 15,7-2-1-15,0-3-4 0,6-4-7 0,-2-3 1 16,6-6-10-16,-2-2-31 0,-2-6-60 16,-2-5-72-16</inkml:trace>
  <inkml:trace contextRef="#ctx0" brushRef="#br0" timeOffset="12337.7">24479 572 36 0,'4'-18'251'16,"-2"-3"-229"-16,2 3 13 0,-2 2 3 15,0 2-7-15,0 2-1 16,0 3 8-16,-2 3-15 0,0 0-11 0,3 4-8 15,-1 1-1-15,-2 1-4 0,0 0 0 16,0 0-1-16,0 0 1 0,0 0-3 16,0 8 5-16,0 3 4 0,2 6-3 15,0 4 2-15,0 4-4 0,-2 3 2 16,2 6-1-16,0 4 0 0,-2 3 0 0,0 1 1 15,0 3 1-15,-2-1 0 0,-4-2 1 16,2-5 3-16,-1-5 2 0,1-3-2 16,2-8-2-16,0-5 5 0,2-5-4 15,-2-6 5-15,2-3-4 0,0-2 5 16,0 0 1-16,0-1 1 0,0-12-4 15,6-3-9-15,5-8-1 0,1-3-1 16,2 6-2-16,1-1-1 0,1 3-5 16,1 3-1-16,2 2 2 0,-3 5-3 15,1 2 6-15,-1 4-2 0,-1 3 4 16,-1 0-1-16,1 0 4 0,-3 0-2 0,-6 2-1 15,0 5 2-15,-1 0 2 0,-1 1-1 16,-4 3 1-16,0 0 0 0,0 2 6 16,0 0-3-16,0 0-1 0,0-1 1 15,0 1 0-15,0-4-3 0,0-2-3 16,0-1 2-16,0-1 0 0,0-2-1 15,6-2 0-15,-2-1 0 0,0 0 1 16,2 0-2-16,1 0-2 0,1-2 1 16,0-2 1-16,0 3-6 0,5 0-1 15,-1 1-3-15,5 0-23 0,-1 0 1 0,1 1 12 16,3 5-13-16,7-1 0 0,-4 0 20 15,2 0 13-15,-4 0-27 0,-7-1 6 16,-4-1 19-16,1-1 1 0,-5-1 5 16,-4-1 4-16,-2 0 13 0,2 0 13 15,2-1 10-15,-4-5-13 0,0-4-16 16,0-1 4-16,2-2-2 0,-2-1 1 15,0 1-2-15,2 1-4 0,0-2-2 16,0 4 0-16,0 0-4 0,-2 1-4 16,3 2-1-16,1 4 0 0,-2 1-1 0,4 1-5 15,2 1 1-15,3 0-14 0,-1 1-11 16,2 4-9-16,1 4-37 0,-3-3-61 15,0-1-96-15</inkml:trace>
  <inkml:trace contextRef="#ctx0" brushRef="#br0" timeOffset="13038.74">25459 790 49 0,'-11'-9'219'0,"-3"-1"-154"0,-3 3-23 0,7 3-1 16,-4 2-12-16,1 0 13 0,1 2 2 15,1 0-20-15,3 4-9 0,-4 10-9 16,-1 7-1-16,5 3 4 0,0 1 2 15,6-1-4-15,2-1-6 0,0-1 2 16,0-3-1-16,6-4 0 0,4-2-2 0,9-4 1 16,-3-6 2-16,9-3-1 0,2 0-1 15,0-2-4-15,-2-8-1 16,-7-2-3-16,-3 1-14 0,-7 1 9 15,-4 0 6-15,-2 3-3 0,-2 1-7 0,0 3 8 16,-4 3 8-16,-8 0-4 0,-1 5-10 16,1 8 8-16,-3 4 4 0,7 0-1 15,0 1 2-15,8-1-2 0,0-1 1 16,0-1 0-16,8-2-5 0,9-1 6 15,8-5 0-15,1-4 1 0,10-3-3 16,-1 0-4-16,0-13 6 0,0-2-2 0,-4-3-11 16,-4 0 6-16,-11 0 0 0,-1-3 4 15,-3 2 7-15,-6 1 4 16,-1 2 8-16,-5 2-1 0,0 4 4 15,0 1 1-15,0 2-6 0,0 1 0 0,0 4-8 16,0 1-2-16,0 1 3 0,0 0-12 16,0 0-9-16,0 11 5 0,0 3 10 15,0 4 0-15,0 1 1 0,0 1 0 16,-2-3 1-16,2-1-1 0,-7-5-2 15,5-2 1-15,2-6 3 0,0-2-2 0,0-1-1 16,0 0 1-16,0 0 1 0,0 0-2 16,9 0-7-16,3-7 1 0,7-3-1 15,3-1 4-15,1 1-6 16,4-1 3-16,2 4 4 0,10-3 0 0,2-1 2 15,5-2 0-15,-3-1 0 0,1-2 2 16,-5 1-2-16,-4-2 1 0,-8-2 0 16,-4 1 4-16,-11 1-2 0,-10 0 2 15,-2 2 3-15,-10 1 9 0,-9 4-3 16,-3 5 2-16,-3 2 3 0,2 3 3 0,-2 2 0 15,-4 13-7-15,7 5-6 0,-1 6 8 16,6 1-2-16,7 5-4 0,10-2-4 16,0 3-6-16,2 1-3 0,17 0 2 15,7 0-1-15,12-4-14 0,17-3-20 16,20-4 2-16,14-9-21 0,10-11-46 15,2-3-141-15</inkml:trace>
  <inkml:trace contextRef="#ctx0" brushRef="#br0" timeOffset="13462.77">27673 623 16 0,'2'-4'19'16,"2"1"197"-16,-4-4-104 0,0 2-48 15,0 2 8-15,0-1-15 0,0 4-9 16,0 0-4-16,0 0-12 0,-6 0-11 16,-3 2-8-16,-5 7-6 0,-1 8-2 0,-1 3 2 15,-3 5 1-15,5 1-4 0,3 1-1 16,5 0-2-16,6-3-2 0,0 0-1 15,0-3 1-15,8 0-14 0,9-4-9 16,6-4-11-16,14-6-23 0,8-7-21 16,7 0-41-16,-2-13-203 0</inkml:trace>
  <inkml:trace contextRef="#ctx0" brushRef="#br0" timeOffset="14126.8">28169 686 273 0,'0'-8'113'0,"0"-1"-96"0,0 0 12 16,0 0-12-16,0 0 12 0,0 2 4 15,0 1-2-15,-4 2-1 0,1 0-3 16,1 4-10-16,-2 0-6 0,4 0-2 0,-2 0-2 16,2 0-4-16,-6 0-1 15,0 8-3-15,-5 4 2 0,-1 2 4 16,0 3 2-16,-1 0 0 0,1 1-2 15,-3 1 2-15,7 0 0 0,0 0-2 0,0 0-3 16,3-4-2-16,3 1 1 0,2-3 0 16,0-3-1-16,0-2-2 0,7-2 4 15,5-2 0-15,4-4-2 0,5 0 3 16,4-5 3-16,4-11-2 0,0-2-1 15,2-4-2-15,-6-2 1 0,2-1 0 0,-5-1 0 16,-1-1-2-16,-2 2 1 0,-5 3 0 16,-6 7-2-16,-6 5 4 15,-2 3 2-15,0 2 2 0,0 2 0 16,-4 0-3-16,-2 3-2 0,-2 0-2 0,-1 0-1 15,-3 11 1-15,0 5-3 0,-7 4 1 16,9 1 2-16,-3 0-2 0,5 0 1 16,6 3 0-16,0-1-2 0,2 0 3 15,0 1-2-15,10-3 1 0,3-5 3 16,5-4-3-16,5-5 2 0,6-5 2 15,4-2-1-15,2-3 0 0,0-12-8 0,-6 1-1 16,-2-1-3-16,-6 2-1 0,-9 2 0 16,-1 3 3-16,-5 3 1 15,-6 3 4-15,2 2 3 0,-2 0 1 16,0 0-2-16,0 0 1 0,0 0 0 0,-6 4 0 15,-3 6-2-15,-1 1 0 0,0 1 2 16,3-1 1-16,5-2-3 0,2-1-3 16,0-1 2-16,11-2-1 0,9-3 2 15,9-2-4-15,4 0 3 0,9-7-7 16,-5-5-7-16,-10 2 6 0,-4 1 9 0,-13 3 2 15,-2 3 2-15,-8 2-1 0,2 1 2 16,-2 0 1-16,0 0-2 0,0 0 3 16,0 0 0-16,0 7-10 15,0 2 4-15,0 3-3 0,0 2-19 0,0 2-29 16,11 1-14-16,7-4-24 0,5-4 13 15</inkml:trace>
  <inkml:trace contextRef="#ctx0" brushRef="#br0" timeOffset="15718.89">13099 1802 25 0,'2'-4'203'16,"-2"-2"-145"-16,0 1-17 0,0 2 14 0,0-3-13 16,0 3-10-16,0-2 7 0,0 4-13 15,0 0-2-15,0 1-1 0,-2 0-10 16,2 0-4-16,-6 14-3 0,2 5-3 15,-4 5 8-15,2 4-3 0,3 3-3 16,-1 0 2-16,0 2-3 0,4-2-3 0,-2 0 1 16,2-3 0-16,0-3-1 15,0-2 8-15,2-5-12 0,2-4 3 16,0-3-2-16,3-3-1 0,-3-1-4 15,2-3-4-15,2 0-14 0,-2-2-14 0,3-2-16 16,-3 0-22-16,-2-5-68 0,-4-7-135 16</inkml:trace>
  <inkml:trace contextRef="#ctx0" brushRef="#br0" timeOffset="15905.9">13068 2015 221 0,'4'-5'157'15,"1"1"-123"-15,3 2 6 0,6 1 3 16,3 1-9-16,-1 0-5 0,7-1-3 15,4 1-3-15,0 0-13 0,0 0-5 0,4 0-6 16,-6 0 4-16,4 5 0 0,-5 2-6 16,3 0-9-16,-2 3-10 0,2 0 2 15,0 0-30-15,-2 2-33 0,-3-4-38 16,-1-4-52-16</inkml:trace>
  <inkml:trace contextRef="#ctx0" brushRef="#br0" timeOffset="16521.93">13717 2006 1 0,'-2'-6'13'15,"-4"-2"161"-15,-4-2-126 0,-1 3 5 16,-3 0 13-16,0 5-24 0,-1 2-1 16,-4 0-8-16,5 2-2 0,-3 10-11 15,3 6-1-15,0 4-8 0,5 3 0 16,1 2 6-16,4-1-15 0,4-3 0 0,0-4-1 15,8-3 2-15,9-5-2 0,5-3-1 16,3-6 1-16,6-2 3 0,-2 0-1 16,2-12-2-16,-2-4-3 15,-2 2 3-15,0-3-2 0,-7 0 2 0,-5 3-1 16,-7 1-1-16,-4 6-1 0,-4 3 0 15,0 4 2-15,0 0 2 0,0 0-1 16,-2 1-6-16,-8 13-2 0,0 4 8 16,5-1-2-16,3-2-5 0,2-2-5 15,0-3 1-15,5-4-1 0,7-2-2 0,0-2 9 16,7-2 1-16,2 0 0 0,-1-4 1 15,1-8 4-15,0-1 1 0,-5-5-3 16,-5-3 1-16,-1-4-1 0,-2-4 2 16,-2-1-2-16,-2-3-9 0,1-2 13 15,-3-1 1-15,2 0-5 0,0-1 0 16,-2 4-2-16,0 7 4 0,0 5-1 15,-2 9-2-15,0 7 4 0,0 5 5 16,0 0-9-16,0 19-5 0,2 10 8 16,2 8 2-16,0 8-3 0,-1 0-1 0,1 5 1 15,-2-2-2-15,0-4-5 0,2-2 6 16,-2-8-8-16,2-5 6 0,-2-9 2 15,2-6-2-15,-4-4 2 16,0-6 0-16,4-3 0 0,1-1-1 0,-3 0 3 16,4 0 2-16,4-6-4 0,7-4 0 15,-1 1 0-15,5 4 0 0,0 0 0 16,-1 3-1-16,-1 1 1 0,0-1 0 15,-1 1 1-15,1-1-2 0,-3 0-1 16,1-1 4-16,-3 1-1 0,-1-1-4 16,1 1-1-16,-1-2-18 0,-1 0-19 0,0 0-25 15,-3-3-57-15,-7-3-78 0</inkml:trace>
  <inkml:trace contextRef="#ctx0" brushRef="#br0" timeOffset="16678.95">14118 1989 105 0,'5'0'263'0,"3"0"-255"15,6 0 18-15,5 0 14 0,2 0-26 16,1 3 2-16,5 0 1 0,6 1-13 0,-2 3-2 16,0 3-1-16,-4 0-8 0,-2 4-27 15,-4-6-47-15,-7-2-116 0</inkml:trace>
  <inkml:trace contextRef="#ctx0" brushRef="#br0" timeOffset="16970.97">14553 2164 30 0,'16'0'98'0,"1"0"-25"16,-1-4-48-16,7-5 31 0,0-2-10 16,1-4-4-16,5-4-5 0,9-5-10 15,3-6 6-15,6-3 18 0,-7 1-48 16,-13 4-7-16,-15 8 13 0,-12 2-3 15,0 7 3-15,-10 2-3 0,-9 5 0 0,-4 4 2 16,-4 0-4-16,-6 9 4 0,2 7 2 16,0 2 1-16,4 5-3 15,5 2 6-15,9 4-3 0,7 3-7 16,6-3 6-16,0 1-13 0,15-3 0 0,9-4 3 15,5-2-7-15,9-1-15 0,7-1-2 16,13-2-10-16,16-8-38 0,11-9 65 16,6-6-340-16</inkml:trace>
  <inkml:trace contextRef="#ctx0" brushRef="#br0" timeOffset="17687">16188 2039 12 0,'4'-8'105'0,"0"-2"-17"0,-4 0-52 16,0 0 24-16,0 1-13 0,0 0-10 15,0 1-2-15,0-3-8 0,0 1-1 16,0-1-2-16,-6 1-3 0,-1 3-2 16,-1 1-4-16,-2 2-1 0,-3 4 1 0,-3 0-4 15,1 6-3-15,-3 11 1 0,-1 7-8 16,3 6 12-16,-1 7-8 0,5 2 1 15,6-1 8-15,6-4-19 16,0-6 3-16,8-4 2 0,10-6 4 0,7-4-3 16,0-8-2-16,2-6 5 0,6 0-3 15,-2-6 1-15,8-12 0 0,-6-1 2 16,0-5-2-16,-8 0 0 0,-4-2-1 15,-11 0 3-15,-1 1-1 0,-3 2 0 16,-6 5-2-16,0 6-11 0,0 4 19 0,-11 7-3 16,-1 1-6-16,0 5 0 0,-5 12 0 15,5 4-1-15,1 3 10 0,3 2-14 16,6 0 3-16,2-1 0 15,0-2-2-15,0-2 3 0,14-2-25 0,5-1-7 16,4-5-11-16,4-4 13 0,6-4 15 0,2-5-30 16,4 0-29-16,0-6-24 15,-1-10-56-15</inkml:trace>
  <inkml:trace contextRef="#ctx0" brushRef="#br0" timeOffset="18315.04">16709 2088 40 0,'0'-14'-11'0,"-9"-1"206"0,-5-2-140 0,-9 4-27 16,0 4 12-16,1 5-13 0,-5 4 1 15,4 0 2-15,4 1-12 0,3 11-4 16,5 5 4-16,3 3-15 0,2 1-1 15,4 1 1-15,2-1 0 0,0-2-3 16,4 3 2-16,8-3-2 0,5-4 0 16,2-4 2-16,3-3-2 0,1-6 0 15,4-2 3-15,4 0 1 0,0-14 0 16,-2-5 1-16,0-4 1 0,-2-3 6 15,-2-7-1-15,-3-5-2 0,-5-2 4 0,-3-6-2 16,-3-2-13-16,-9 0 12 0,-2-3 1 16,0 2-8-16,-2-3-1 0,-9-1-1 15,-3 5 1-15,3 6-2 0,-1 11 0 16,6 14 1-16,0 11 2 0,2 6 1 15,-1 11-6-15,-3 15-2 0,2 11 6 16,2 9-2-16,2 7 0 0,0 7 0 0,2 6 1 16,-2 4 1-16,2 3-5 15,0-8-4-15,2-12 12 0,12-13-11 16,3-12-3-16,7-7 3 0,-3-6 7 0,2-6-2 15,-4-8 2-15,1-1-2 0,-1-4 1 16,1-11 2-16,1-3-3 0,2-2 1 16,2 1 2-16,-1-7-2 0,-1 1-1 15,0-1 1-15,-7 3 1 0,-3 5-1 16,-5 5-10-16,-4 5 17 0,-2 4-4 15,-2 3-1-15,0 1-2 0,0 0-2 0,0 3-5 16,0 9 3-16,0 6 4 16,0 3 9-16,0 4-13 0,0 0 2 15,7 0 1-15,-3-3 0 0,6-2 1 0,0-3-1 16,1-2-1-16,1-5 2 0,-2-1 1 15,3-4 0-15,3-4-1 0,-3-1 5 16,1-4 4-16,1-11-6 0,-1-3 1 16,1-8-2-16,-3 0-1 0,-2-1 4 15,1-1 0-15,-7-3 3 0,0 4 0 0,-4-2-9 16,2 4 13-16,2 3-8 0,0 6 0 15,-4 5-3-15,4 7-3 0,1 4-2 16,3 0-14-16,2 5 1 16,5 9-3-16,-3 1-18 0,5 4-9 0,-1-1-6 15,1-4-58-15,1-2-92 0</inkml:trace>
  <inkml:trace contextRef="#ctx0" brushRef="#br0" timeOffset="18947.08">17767 1974 42 0,'0'-7'184'15,"-4"-4"-49"-15,-7 0-119 0,-1 0 22 0,-7 2-6 16,1 2-3-16,-1 0 3 0,1 6-7 15,1 1-2-15,-4 0-7 16,3 10-4-16,-1 9 2 0,1 4-2 0,1 3 1 16,5 4 2-16,-1 2 1 0,7-1 6 15,6-2-16-15,0-4-5 0,4-5 1 16,7-2 0-16,3-4-1 0,5-3-1 15,1-4 1-15,3-7 3 0,2 0-2 16,4-4 0-16,2-12 0 0,-4-2-2 16,-3-2 1-16,-5 1-3 0,-7-3-3 0,-3 1 0 15,-5 0 3-15,-4-1-3 0,0 5 0 16,0 3 3-16,-8 4-8 15,-1 4 17-15,-3 6-5 0,-1 0-2 16,3 10-4-16,0 7 2 0,-1 3 0 0,1 2 11 16,4 1-13-16,0-2 0 0,6-2 0 15,0-1 3-15,0-6 1 0,0-1-5 16,8-4-2-16,6-5-1 0,5-2-2 15,0 0 3-15,-1-7-5 0,-1-5 6 16,1-2 3-16,-1-2-3 0,-3-3-7 0,1-1 10 16,-3 0 0-16,1 0 1 0,-5 5 0 15,-2 2 3-15,0 6-9 0,-4 3 13 16,-2 1 4-16,0 3 2 0,0 0-5 15,0 0-6-15,0 7 3 0,-4 4 6 16,-2 9 2-16,-2 1 6 0,2 0-14 0,-1-1 1 16,3-5-1-16,4-2-3 15,0-1-1-15,0-1 2 0,13-1-2 16,3-3 14-16,3-4-1 0,2-3-9 15,-3 0-6-15,-1-6-1 0,1-6 4 0,5 0-1 16,-2-1-6-16,-5 3-5 0,-5 3 10 16,-5 0 0-16,0 4 2 0,-2 1-3 15,0 2 3-15,-2 0 0 0,-2 0-2 16,0 0 2-16,0 0 5 0,0 10 3 15,0 3-5-15,0 2-1 0,0-1-1 16,0-1 1-16,0 3-4 0,2-3-4 16,15 0-5-16,2-1 11 0,5-6-38 15,-3-5-18-15,0-1 4 0,3 0-21 16,-5-7-173-16</inkml:trace>
  <inkml:trace contextRef="#ctx0" brushRef="#br0" timeOffset="20099.14">18352 1576 363 0,'0'-2'11'0,"0"1"2"0,0 1-6 15,0 0-5-15,0 0 15 0,4 0-3 16,-2 3 1-16,2 10-6 0,-2 3 2 0,-2 5-5 15,0 2 4-15,0 2 1 0,0 5 0 16,0 1 2-16,-4 6-3 0,-2 3 3 16,-4 5-3-16,-3 2 5 0,1 1 2 15,-1 1-11-15,3-7-3 0,2-3 10 16,8-7-14-16,-2-9 2 0,2-6-2 15,0-7 3-15,0-5 0 0,0-4-2 16,0-1 0-16,0 0 6 0,8-11 0 16,2-5-10-16,7-5-3 0,-1-2 0 15,3 1-6-15,4 4 1 0,-3 1-16 0,5 5 4 16,0 3-1-16,0 4-8 0,-2 4 18 15,6 1-3-15,6 0 8 0,2 0 34 16,4-3-46-16,-4 2 22 0,-6-4 2 16,-4 0 0-16,-2-1 2 0,-6-2 0 15,-3-1 25-15,-7-1-24 0,-9-1-3 0,0 0 18 16,0-1-1-16,-5 4 3 15,-5 1-6-15,-4 3 0 0,-1 0-4 16,-1 3-2-16,-3 1 4 0,2 0 4 16,1 2 0-16,-3 15-3 0,1 5-4 0,-1 4 0 15,-2 3-1-15,7 3-1 0,2 0 10 16,3-4-16-16,5-1 1 0,4-7-3 15,0-4-1-15,4-2 0 0,9-6 2 16,3-2-3-16,3-4 1 0,1-2 3 16,5 0-4-16,-4-4-2 0,2-8-4 0,-7 1-5 15,-5-1-1-15,-3 0 1 0,0 3-1 16,-4-1 0-16,-2 5 7 15,-2 0 0-15,0 1 6 0,0 3 0 16,0 1-1-16,0 0 1 0,0 1-7 0,0 5 1 16,-2 3 3-16,2 0 0 0,0 0-6 15,0 0-10-15,0-1-3 0,11-1 8 16,3 0 9-16,9-5-23 0,6-2 17 15,4 0 39-15,2 0-57 0,-2-3 16 16,-6-6 22-16,-2-3-14 0,-3-1 5 0,-5-1 4 16,-7-1-3-16,-8 0 1 0,-2 0 1 15,0 0 8-15,-8 3-1 0,-4 3 2 16,-5 4-3-16,-1 4 1 15,-3 1-8-15,4 0 4 0,5 4 2 16,-3 9 1-16,5 6-9 0,0 0-1 0,-1 2 2 16,5-1-1-16,4-3 0 0,2 0-1 15,0-4-1-15,4-2 2 0,5-2-3 16,-1-3-3-16,2-3 2 0,3-1 2 15,1-2 1-15,-2 0 0 0,-1 0 2 16,1 2-8-16,-3-1 8 0,-1 1-3 0,-2 0 1 16,-2 0 2-16,0 4-2 0,-2 1-3 15,0 3 4-15,-2 8 1 0,0 1 3 16,0 5 1-16,-4 3 1 15,-6 1-3-15,-5 5 1 0,1 1-1 0,-1-2 14 16,1-1 10-16,-5-6-27 0,1 0 2 16,-3-4 1-16,3-5-2 0,-1-4 2 15,9-3-2-15,1-5-1 0,7-1 1 16,2-3-4-16,0 0-2 0,0 0-5 15,13-11-6-15,3-6 11 0,7-2-2 0,4 0 4 16,0-1 2-16,2 0 2 0,2-3-4 16,2-2 1-16,-2-4 3 0,0-2-1 15,0-3-2-15,0-4 1 0,-2-2 2 16,0-4 0-16,-3 0 0 0,-5-6-2 15,-4 2 3-15,-3 1 2 0,-10 5 1 16,-4 9-8-16,0 9 20 0,-4 9 2 16,-6 6 3-16,2 6-5 0,-1 3 0 15,1 0-7-15,-4 17-4 0,-3 9 2 16,1 9 4-16,1 6-1 0,5 1 6 0,6-4-22 15,2-2 2-15,16-4 2 0,18-2-7 16,11-4-7-16,15-4-23 0,8-6-12 16,5-4-11-16,1-6-39 0,-2-6-213 15</inkml:trace>
  <inkml:trace contextRef="#ctx0" brushRef="#br0" timeOffset="21103.2">20679 2078 23 0,'-2'0'13'0,"2"0"-9"16,0-1-5-16,0-1 4 0,5 0 0 16,1-2-2-16,2-2 2 0,0 0 18 15,1-2 10-15,-1 0-14 0,-2 2 16 0,-4-1 21 16,-2 1 8-16,0-1-6 15,0-2-3-15,0 3-15 0,-2-2-12 16,0 0-3-16,-2 0-6 0,4-1-2 16,-2 0-2-16,-2 0 5 0,2 2-4 0,-7-1-1 15,1 4 2-15,-2 1-2 0,-3 3 0 16,-3 0-6-16,-3 7 1 0,1 12-3 15,-1 5 0-15,-2 8-4 0,7 4 2 16,-1 2 8-16,7 0-15 0,6-3 3 16,2-6 0-16,0-2 2 0,17-4-1 0,5-5 0 15,1-7 1-15,4-6 3 0,0-5-3 16,-2 0 1-16,-3-8 2 15,-5-4 0-15,-3-5-1 0,-5 0-3 16,-5-3 3-16,0 2-1 0,-4-3-4 0,0 2-2 16,-2 2-7-16,-4-1-3 0,3 2-8 15,3 3-1-15,0 5-4 0,3 5-19 16,5 3-11-16,2 0-1 0,-2 10-1 15,1 4-7-15,-3 2 7 0,2 1 8 16,3-1 3-16,-1 0 18 0,4-3 18 0,3-1 16 16,4-4 6-16,1-1 9 0,3-2 16 15,-2-5-2-15,0 0-13 0,-5 0 8 16,1-5 12-16,-1-6 0 15,-1-5-2-15,4-3-14 0,-5-5-5 0,-1-5 1 16,-1-4 6-16,-4-6-4 0,-1 0 4 16,-1-1-16-16,-6-1 19 0,-2 1-10 15,0-2-5-15,0-1-7 0,-2-3 2 16,-6-2-4-16,-1 2-2 0,1 2 1 15,-2 3-1-15,4 7 2 0,1 8-1 0,1 8-1 16,4 10 8-16,-2 5-6 0,2 3-3 16,0 5-14-16,0 13 8 0,0 12 6 15,2 11 0-15,4 10-2 0,-1 10 1 16,1 6-1-16,-2 9-4 0,0 6 1 15,-2 7-5-15,-2 1-3 0,0-3 11 16,0 2-13-16,0-1 7 0,0 2 5 16,0-2 28-16,0-4-27 0,0-11 0 15,-4-10 5-15,-2-12 13 0,-7-12-14 16,1-10 0-16,-7-11 4 0,1-6 2 15,-3-9 4-15,0-3 6 0,-1-1 0 0,-3-14-11 16,-2-4-1-16,2-7-2 0,-2-4-1 16,7-2-3-16,-3-3 6 0,6 0 6 15,9-1-6-15,4-2-6 0,4 0-2 16,6 0-1-16,13 3 0 0,8 2-3 15,10 4-4-15,4 4-9 0,11 3-10 16,0 5-16-16,8 3-13 0,-3 1-26 16,-3-5-83-16</inkml:trace>
  <inkml:trace contextRef="#ctx0" brushRef="#br0" timeOffset="21495.22">22234 1918 56 0,'2'0'223'15,"2"0"-110"-15,-4 0-86 0,0 0-3 16,0 2 17-16,0 10 10 0,0 7-2 16,0 5-12-16,-4 4-10 0,-4 4-8 0,-1-1 0 15,3 0-20-15,2-3 2 0,2-5-1 16,0-2-2-16,2-1 2 0,0-3 0 15,4-1-9-15,4-3-11 0,9-6-16 16,2-2-8-16,3-5-12 0,3 0-21 16,2-16-78-16,-4-7-132 0</inkml:trace>
  <inkml:trace contextRef="#ctx0" brushRef="#br0" timeOffset="21864.25">22610 1423 117 0,'0'-4'26'0,"0"2"149"15,0-1-145-15,0 3-19 0,0 0-9 16,0 0 8-16,0 6 23 0,4 7-1 16,0 3-5-16,-2 8-3 0,1 8-4 0,-3 1-1 15,0 7-5-15,0 4 2 0,0 3-1 16,-7 4 8-16,-3 2-13 15,0 2 2-15,-3 1-5 0,1-1 2 16,4-6-3-16,-1-4-3 0,1-9 10 0,4-10-15 16,0-9 0-16,2-8 1 0,2-6 2 15,0-3-1-15,0 0 2 0,8-6 4 16,9-15-1-16,5-7-4 0,5-4-4 15,0-2-2-15,0 2-11 0,0 5 17 16,0 3-4-16,0 8-3 0,-3 3-4 0,-1 6-3 16,-4 5 2-16,-3 2 3 0,-1 0 2 15,-3 1-2-15,3 7-1 0,-3-2-1 16,4 2-2-16,1-1-10 15,0 2-28-15,-3-1 30 0,-2-3-124 0,-7-3-55 16</inkml:trace>
  <inkml:trace contextRef="#ctx0" brushRef="#br0" timeOffset="22152.26">22193 1714 261 0,'-15'0'241'0,"11"0"-223"16,4 0-4-16,0 0-15 0,4 0 0 15,4 0 3-15,11 5 0 0,8-1-20 16,6-1-43-16,4-3-89 0</inkml:trace>
  <inkml:trace contextRef="#ctx0" brushRef="#br0" timeOffset="41799.39">3378 5089 61 0,'0'0'179'0,"2"0"-127"15,0 0 17-15,-2 0-3 0,2 0-19 16,-2-3-1-16,0-2-8 0,0-1-8 16,0-1-2-16,0-1-6 0,-2-1 1 15,-4 1-5-15,-3-1 1 16,-5 1-5-16,-1 3 1 0,-5 0-3 0,-5 5-1 15,-6 0-2-15,-4 3-1 0,-4 12-1 16,-5 2 3-16,3 5-1 0,4 2-1 16,3-1-5-16,10 0 1 0,7-3 0 15,11-2-3-15,6 1-2 0,0 3 0 16,12 0 1-16,9 2-1 0,8-3 0 0,4 0 1 15,4-3 0-15,0 2-1 0,5 1 0 16,-1 1 0-16,0-2 0 0,-3-1 0 16,-7 0 0-16,-7 0 0 0,-3 0 1 15,-13 0-2-15,-1-1 2 0,-7 0-1 16,-5 0 1-16,-11 0 0 0,-5 0 1 15,-4 0-2-15,-3-2 2 0,-1-1-1 16,0-2 1-16,0-2 0 0,0-2 0 16,6-1-2-16,2-5 2 0,5-2 0 15,1-1-4-15,7 0-3 0,4 0-10 0,0 0-7 16,4-2-12-16,4-4-28 0,10-7-30 15,7-6-31-15,4-5-180 0,-2-5 182 16</inkml:trace>
  <inkml:trace contextRef="#ctx0" brushRef="#br0" timeOffset="43323.47">3686 4782 24 0,'2'-7'253'0,"-2"3"-211"16,0 4 14-16,0 0-1 0,0 0-34 15,0 1-13-15,0 9 2 0,0 3 14 16,0 6-2-16,0 7-2 0,0 3 0 16,0 6-3-16,0 0-6 0,0 5 3 0,0 2-7 15,4 3 1-15,0 4-2 16,-2 3-2-16,2 2 15 0,-2 0-7 15,-2-4-5-15,0-5-4 0,0-4 3 16,0-8-1-16,0-7-4 0,-6-7 3 0,2-7-1 16,0-6 1-16,-4-6 0 0,1 0 3 15,-1-1 4-15,0-12-7 0,2-3-1 16,6-4-4-16,0-3-1 0,0 0 0 15,0 3-5-15,8 1-2 0,2 6-2 16,5 3-1-16,3 4-2 0,-1 3-2 0,3 3-4 16,5 0 2-16,0 0-1 0,0 0 1 15,0 0-3-15,2 0 7 16,2 0 1-16,-3 0 13 0,-3-5 0 15,-2 0 0-15,-7-1-1 0,-1-1 2 16,-7 1 1-16,-4 1 3 0,0 1 8 0,-2-2 7 16,0 1 1-16,0-3 0 0,-2 2-2 15,-4 2-2-15,0 3 3 0,-3 1-4 16,5 0-2-16,-2 2-6 0,-2 11-5 15,1 7 3-15,-1 4-1 0,2 2-2 16,2-2 3-16,4-1-4 0,0-3-3 0,6-4 1 16,6-4 1-16,3-4-1 0,4-4 0 15,3-4-2-15,-1 0 2 16,0-5-6-16,-1-9-8 0,-3-3 2 15,-5 1 4-15,1 1-3 0,-3 0-6 0,-2 4 1 16,-4 3-5-16,1 1-8 0,-3 5-6 16,2 2 2-16,4 0 3 0,2 0-3 15,3 0 6-15,7 4 18 0,1-2 2 16,4 2 9-16,4-3-3 0,2 1 3 15,0-2 13-15,-2 0-8 0,-2 0-5 0,-7-2 10 16,-7-3 2-16,-5 0-8 0,-6 3-1 16,-2-2 22-16,0 1 1 0,-6 0-12 15,-7 1 1-15,1 2-6 16,-2 0 1-16,-3 0-4 0,5 10-2 0,-1 2-6 15,3 3 3-15,0 1-1 0,3 1-2 16,5-2 1-16,2-1-1 0,0-1-1 16,2-4-2-16,9-4 1 0,1-3 4 15,5-2-1-15,5 0 0 0,-1-15 0 16,4-4 3-16,-2-5-2 0,1-4-1 0,-1-1-1 15,0-5 8-15,0-3 2 0,-5-2-4 16,-1-4 1-16,-5-4-1 0,1-4-2 16,-5-6-1-16,0-2-3 15,-4 1 1-15,-2 5-1 0,0 11 0 0,-2 11 0 16,0 13 3-16,0 11-1 0,-2 5 0 15,-2 2 1-15,-4 7-2 0,0 13-7 16,-3 10 1-16,-3 7 5 0,3 2 0 16,1 5-2-16,-2 1-6 0,1 0-1 15,1 3 1-15,2-1 3 0,0-3 2 0,1 0 2 16,3-1 2-16,4-3-2 0,0-3 0 15,2-5 1-15,7 0 0 0,7-2-2 16,1-3 2-16,1-5 2 0,1-5 2 16,-1-7-3-16,3-4-1 0,-2 2 0 15,5-6-1-15,3-2 1 0,-2 0 10 16,-2-2-5-16,-4-10-2 0,-5-1 1 15,0-3-2-15,-5-4-1 0,3-1 7 16,-2-2 2-16,1-4-3 0,-7 0 2 16,-2 0-2-16,-2 2 0 0,0 2-4 15,0 4 0-15,-10 5 2 0,-1 4-1 0,-1 5 1 16,-3 5 2-16,1 0-6 0,0 8 0 15,-1 10-3-15,3 6 4 0,-1 6-2 16,3 2-1-16,4 4-1 0,4-1 2 16,2 0 1-16,0-3-2 0,4-3 0 15,10-3-1-15,13-1 2 0,8-8-5 16,9-5 6-16,3-8 3 0,-1-4-5 15,-5-10 1-15,-4-6-1 0,-2 0-4 16,-6 0 3-16,-8-1-3 0,-11 5 0 16,-3 4 4-16,-7 2 2 0,0 2 0 0,0 2 0 15,0 2 0-15,-9 0-3 0,3 0-2 16,4 5-3-16,0 4 2 0,2 2-7 15,0 3-7-15,0-1-6 0,2-1 0 16,4 2-6-16,0-4-4 0,3-3 6 16,-3 0-13-16,2-4 18 0,0-1 21 15,5 0 0-15,-1-2 1 0,3-2 4 16,-1-9 8-16,1-6-4 0,1-2-2 15,-3-4 7-15,1-5 2 0,0-2 3 16,-1-3 5-16,-5-1 0 0,2-5-4 0,-3-2-6 16,1-4-7-16,-2-6 4 0,-2-2-7 15,2-5-3-15,-1-2 2 0,-1 4-2 16,4 12-12-16,-2 17 5 0,-2 15 8 15,-2 10 0-15,-2 2-4 0,0 9-7 16,0 13 13-16,-2 10 3 0,-4 9-4 0,-6 4 1 16,3 3-1-16,-1 3 1 0,-2-1-1 15,3-1 1-15,1-4 1 16,4-8 0-16,2-7-2 0,2-11 6 15,0-6 4-15,2-3-1 0,6-5-5 0,3-1 1 16,-3-1-1-16,6-1-4 0,1 3 1 16,10 0-23-16,14-3-34 0,13-2 36 15,10 0-171-15,4-6-41 0</inkml:trace>
  <inkml:trace contextRef="#ctx0" brushRef="#br0" timeOffset="44662.55">6666 4876 50 0,'0'-9'222'16,"0"0"-174"-16,0 4 19 0,0 2-7 15,0 1-18-15,0 2-5 0,0 0-15 16,0 0-12-16,0 1-7 0,0 12-3 0,0 9 6 15,7 5 0-15,-5 5 5 0,4 7 1 16,0 6-1-16,-2 6 1 0,0 4-1 16,-2 4-5-16,1-1-2 0,-3 0-1 15,0-3-2-15,0-5 0 0,0-3-6 16,0-6 2-16,0-7 3 0,0-10-10 15,-3-7-8-15,3-9 7 0,0-4-4 16,-4-4 6-16,0 0 9 0,2-6-3 16,-4-12-2-16,4-5-2 0,0-6 1 15,2-2 4-15,0-2 2 0,0-2-2 0,4 2 0 16,4 4 1-16,5 5 0 0,1 4 0 15,3 4-1-15,5 7-2 0,3 0-1 16,2 7 1-16,2 0-12 0,2 2-1 16,2 0 5-16,0 0-6 0,4 0 9 15,-2 0 2-15,-1 0 8 0,-1 0 3 16,-4 0-7-16,-9 0 4 0,-3 0 2 15,-7 0-1-15,-4 0 2 0,-4-1 7 16,-2-4 9-16,0 0 12 0,0-2-12 16,-6-2 0-16,-2 1-3 0,-5 1-3 0,3 0-2 15,-4 1 2-15,3 2-2 0,1 2 4 16,2 2-2-16,-5 0-6 0,1 1 2 15,0 10-4-15,-3 5 0 0,1 6-3 16,3 5 5-16,1 3-4 0,4 0-2 16,4 0-1-16,2-4 0 0,4-4-1 0,10-5-1 15,3-4 1-15,8-5 1 16,1-6 1-16,1-2-4 0,6 0 0 15,-6-9-2-15,-2-5 5 0,-8-1-8 16,-3-1 2-16,-1 2 2 0,-7 1-4 16,-6 1-1-16,0 5-2 0,0-2 2 0,0 5-4 15,-4 0-1-15,-1 4 0 0,3 0 1 16,-2 0-12-16,0 8-3 0,2 3 4 15,2 0 0-15,0-1-2 0,8-3-1 16,7 1 1-16,8-4 12 0,3 0 26 0,3-4-11 16,-2 0 0-16,2-2 7 0,-6-5 1 15,-2-1-2-15,-7-2-2 16,0 3 12-16,-5-1-3 0,-1 3 0 15,-2 0 0-15,-4 4-4 0,2 1-1 16,3 0-9-16,-5 0 1 0,4 4 2 0,0 7-4 16,0 4 0-16,-2 0 2 0,3 1 0 15,-5 3-1-15,0 0-3 0,-2 1 2 16,0 1 3-16,-2-1 0 0,-7-4-2 15,1 0 1-15,0-4 2 0,-2 0 0 16,-1-3 5-16,5-2-2 0,-2-3 2 0,-1-4-3 16,5 0-1-16,0 0-3 0,4 0 4 15,0 0-6-15,0-9-5 16,4-3-5-16,11-3-6 0,3-5-6 15,3-2-3-15,2-5-11 0,4-3 2 0,0-4-14 16,-1-7-5-16,1-1 3 0,-4-7-3 16,0-8 25-16,2-8 11 0,-7-8 9 15,7-4 12-15,-6-4 6 0,1 1 12 16,1 7 15-16,-7 13 8 0,-3 13 1 15,-7 11-4-15,-4 15-5 0,0 8-1 0,0 7 0 16,-2 6-8-16,-2 5-14 0,-2 18-16 16,-1 13 2-16,-1 11 0 0,2 6 0 15,0 6 2-15,-3 2-4 16,1 4 1-16,2-1-5 0,2 1-5 0,2-2-3 15,2-1 6-15,0-7-23 0,0-9 10 16,0-8 12-16,0-11-1 0,4-10-5 16,-2-7 11-16,-2-6 4 0,4-4-1 15,-2 0 9-15,-2 0 8 0,0 0 3 16,0 0-10-16,6-1-4 0,-2-2-3 0,5 0-3 15,3 0 2-15,1 1-1 0,-3-1-1 16,2-1 2-16,-3 3-2 0,1-1 0 16,-4 0-11-16,2 1-5 15,-4-3-3-15,3-1-17 0,-5-1-35 0,4-5-47 16,-4-5-35-16,-2-1 83 0</inkml:trace>
  <inkml:trace contextRef="#ctx0" brushRef="#br0" timeOffset="44800.56">7772 5096 36 0,'-8'-1'339'0,"8"-1"-231"16,0 2-65-16,0 0-34 0,8 0 11 0,7 3 13 15,12 4-13-15,0 0-12 16,2 1-1-16,2 1-8 0,4 3-8 16,12-1-20-16,17-3-37 0,15-3 37 15,8-5-144-15,-1 0-115 0</inkml:trace>
  <inkml:trace contextRef="#ctx0" brushRef="#br0" timeOffset="45748.61">8754 5412 0 0,'0'5'23'0,"0"-3"130"16,0-1-112-16,0 0-8 0,6-1 24 0,7 0 2 15,5-9-1-15,5-9-12 0,4-6-12 16,0-5-5-16,2-3-6 0,-2-6-6 15,0-5-2-15,-5-3-4 0,-1-7-3 16,-2-4-4-16,-7-6-2 0,-4-6 1 16,-4-2-3-16,-4-8 0 0,0 1 1 15,-6 1-1-15,0 11-1 0,-2 14 1 16,-3 17 3-16,3 17-1 0,2 10 10 15,-2 8 1-15,2 4-8 0,3 22-9 16,-3 17 4-16,6 17 1 0,0 15-1 0,0 13 1 16,0 13-2-16,0 11-1 0,-8 8 1 15,-4 7-1-15,-11 5-2 0,-2 5 2 16,-2 1 0-16,-2-10 1 0,0-14 1 15,0-24 1-15,2-21 1 0,3-18 0 16,-1-17 2-16,8-14 1 0,7-13 1 16,2-7 4-16,6-3-2 0,2-20-2 0,0-10-8 15,12-13 1-15,17-8-3 16,8-7-1-16,2-1-3 0,7-5-6 15,-3 1-7-15,3 3-4 0,-5 11 4 0,3 8 5 16,-5 7 4-16,-2 8 8 0,-6 5 2 16,-2 6 2-16,-8 6-3 0,-5 4 6 15,-8-1 4-15,1 4 1 0,-7-1-1 16,-2-3-1-16,0 1 4 0,0-1-4 15,0 2 3-15,0-2-1 0,0-1-1 16,-2-1 0-16,-4 2-5 0,1 1 1 0,-1 1 6 16,0 3-1-16,-4 4 1 0,1 0-3 15,-1 0 2-15,-4 0-4 16,3 2-3-16,-3 8 1 0,1 1 1 15,5 2-2-15,-2 2-3 0,2 2 2 0,1 2 1 16,1 3-2-16,6 3-2 0,0 0 2 16,0 2 3-16,13-2-2 0,-3-1-2 15,6-1 3-15,1-3-2 0,-1-3 0 16,1-5-3-16,0-3-3 0,-1-6 1 15,-1-3 1-15,-1 0-1 0,-2-4 4 16,3-9 5-16,-3-2-3 0,-6-3 1 16,1-6-1-16,-5 0 2 0,-2-3-2 15,0 0-3-15,0 3-2 0,-2 0-1 16,-2 2 0-16,-1 4 5 0,5 6-4 0,-2 3 4 15,2 7-4-15,0 2-1 0,0 0-1 16,7 0 1-16,1 0 4 0,6 0 2 16,-1 0-1-16,-1 0 4 0,5 0-3 15,-5 0 4-15,3 0 0 0,3-5 5 16,-1-1-2-16,1-1 0 0,1 0-1 0,2-2 1 15,-3-1-2-15,3 2-6 0,2 0 1 16,-5 3 1-16,1 1-2 0,-1 3-4 16,3 1-14-16,-2 0-39 15,8 0 20-15,4 0-43 0,2 0-156 0,4 0 58 16</inkml:trace>
  <inkml:trace contextRef="#ctx0" brushRef="#br0" timeOffset="47312.7">10476 5263 29 0,'2'6'342'15,"-2"2"-301"-15,0 4-20 0,0 5 32 16,0 2-20-16,0 0-18 0,0 1-5 15,0-1-4-15,13 0-5 0,3-3-1 0,5-1 1 16,2-6 0-16,3-2-2 0,1-3-6 16,0-4-7-16,-2 0-4 0,0 0-5 15,-2-9 7-15,-3 1 10 0,-5 2 4 16,-5 1 0-16,-4 3 1 0,0 1 0 15,-4 0 3-15,1 1-3 0,-1 0 0 16,2 4 1-16,-2 6 2 0,0 1-2 16,4 0-2-16,-4-4-13 0,6 1 0 15,1-5 6-15,-1 0-1 0,-2-3 5 16,2 0 6-16,5 0 0 0,-5-11 4 0,0-1 4 15,1-3 9-15,1-3-2 0,-2-1 2 16,1-1-1-16,-1 0 5 0,-2 0-8 16,-2-2-4-16,2 3-1 0,-2 1-1 15,1 5-5-15,-3 4-1 0,-2 5-2 16,4 3 0-16,0 1-3 0,4 0-4 0,5 2 6 15,-1 8 1-15,9 1-4 16,1 0-10-16,5-5 2 0,0 0-1 16,6-4 5-16,0-2 4 0,2 0 8 15,-1-3-3-15,1-8-2 0,0-3-1 16,-6 0 6-16,-7-2 1 0,-5 1-4 0,-9 1 4 15,-6 1 2-15,-2 1 7 0,-10 4-6 16,-7 1 1-16,-7 2-1 0,-1 5 1 16,-4 0-1-16,-4 0-2 0,6 9-1 15,2 5 5-15,2 5-7 0,5 2 1 16,5 4-1-16,3 1-1 0,8 4-4 0,2-2 1 15,2 2 1-15,13-2-1 16,7-4 0-16,5-2 1 0,2 0-1 16,6-5 2-16,7-4-1 0,3-4-1 15,7-9 3-15,2 0-1 0,-1-8-1 0,1-9 1 16,-4-6 0-16,-5-4 2 0,-4-2-3 15,-10 1 0-15,-8 0 4 0,-10-1 0 16,-11 3 0-16,-2-2 2 0,-9 1 0 16,-9 4-2-16,-7 5-2 0,-2 3-1 15,-2 8 1-15,-2 4 0 0,4 3-3 0,2 0 1 16,3 10-1-16,7 7-1 0,9 7-2 15,2 1 1-15,4 6 2 16,0 0-2-16,4 1-5 0,15 0 0 16,-1-2-8-16,11-5-2 0,0-4 8 0,6-3 10 15,-2-10-14-15,0-6-2 0,1-2 8 16,1-5 4-16,-4-11 4 0,-2-6 0 15,-3-4-6-15,-7-6 6 0,2-3 4 16,-5-5-4-16,-1-3 2 0,-3-3 0 16,-2-4 3-16,-3-2 0 0,-1-6 0 0,0-5-4 15,0-2 1-15,3-4-1 0,-1 0-3 16,4 7 3-16,-1 6 2 0,-1 13 5 15,0 14 2-15,-6 13 0 16,-2 9 3-16,3 7-5 0,-3 0-5 0,0 17-4 16,4 10 9-16,-4 13-5 0,0 9 0 15,-2 6-1-15,0 6 1 0,0 4-3 16,0 0 0-16,-6 0-3 0,-2-1-6 15,1-5 2-15,7-9-9 0,0-9 7 16,0-10 1-16,13-9-8 0,-1-4 12 0,1-10 4 16,1-5 0-16,5-3 2 0,-1-1-1 15,1-8 6-15,-1-5-5 0,-1 3-2 16,0-2 0-16,1 1 0 0,-1 1 0 15,1 1 0-15,-1 3-2 0,3 2 2 16,-3 0-1-16,4 2 2 0,-3 1-9 16,3-1-15-16,-4-1 15 0,-3 4 7 15,-4-3-55-15,-6 2-44 0,-4 0 11 16,0-6-40-16</inkml:trace>
  <inkml:trace contextRef="#ctx0" brushRef="#br0" timeOffset="47480.71">11938 4940 398 0,'12'10'20'16,"9"3"4"-16,6 3 24 0,6 0-19 16,2-1 8-16,2 0-22 0,6-1-10 15,5-2-2-15,-1-1-5 0,1 1-12 16,0 5-8-16,-3 0-38 0,-8-4-83 15,-8 6-37-15</inkml:trace>
  <inkml:trace contextRef="#ctx0" brushRef="#br0" timeOffset="47677.71">12917 5519 686 0,'-6'-13'48'0,"6"5"-40"0,0-2-4 0,0-1 0 15,2-1-3-15,2 1-1 0,3 0-9 16,3 5-23-16,0 6-29 0,7 0-44 16,-9 0-144-16,-6 3-46 0</inkml:trace>
  <inkml:trace contextRef="#ctx0" brushRef="#br0" timeOffset="48715.78">2505 6252 77 0,'-6'0'257'15,"6"0"-197"-15,-4 0-7 0,0 0 5 16,4 0-18-16,-4 0-1 0,4 0-7 15,0-1 1-15,0 1-3 0,0 0-8 16,0 0-9-16,0 0-5 0,0 0-7 16,4 0-1-16,4 0 0 0,9 0-1 15,1 0 5-15,5 0-3 0,2 0-1 16,0 1 0-16,6 3 1 0,2 2-1 15,18-2-2-15,13-2 3 0,15-2 1 0,10 0-2 16,12 0 0-16,9-4 0 0,10-3 1 16,14 1-2-16,13-3 1 0,8-1 1 15,4-1 1-15,4 1-2 0,7-1-1 16,10 3 3-16,8 0-1 0,10 3-1 15,9-1 1-15,4 2-2 0,6 2 3 16,-4 0-4-16,2 0 2 0,6 0 1 16,12 0-2-16,13-1-1 0,9-3 0 15,-1 0 3-15,2-1-2 0,-4 0 2 16,-1 0-2-16,5 1 2 0,-2 1-1 0,9-2 0 15,-11 2 0-15,-6-2 0 0,-2 0 2 16,2 0-3-16,0-4 1 0,6 1 0 16,4-2 1-16,-10 0-2 0,-2-1 1 15,-6 0 0-15,-2 0 2 0,-5 2-3 16,-4 1 0-16,-7 1 1 0,-8 3 2 15,-15-1-3-15,-9 4 0 0,-14 0 2 16,-15 0-1-16,-4 3 0 0,-11-2-2 16,-11 2-3-16,-17 0 0 0,-19 0-7 15,-23 0-4-15,-16 0-14 0,-21 0-18 16,-20 1-46-16,-17 2-102 0</inkml:trace>
  <inkml:trace contextRef="#ctx0" brushRef="#br0" timeOffset="50941.91">2894 7238 198 0,'0'-2'135'0,"0"1"-78"16,0 1-3-16,-4 0-7 0,0 4-26 16,-5 7-1-16,1 7-1 0,0 4 2 15,0 7-8-15,3 4-2 0,-1 3-3 16,2 3-2-16,2 0 0 0,0 2-1 0,2-3 2 15,0 2 3-15,-2-4 0 16,0-5-8-16,2-6 1 0,-2-4 1 16,0-4-3-16,2-5-1 0,0-2 0 15,0-6 2-15,0-1-2 0,0-3-6 0,0 0-7 16,0 0-5-16,6-3 2 0,0-10 3 15,2-1-13-15,-1-3-5 0,-1-3-11 16,-4-2-19-16,4-4-32 0,-6-10-93 16</inkml:trace>
  <inkml:trace contextRef="#ctx0" brushRef="#br0" timeOffset="51160.92">2817 7189 8 0,'0'0'42'15,"0"0"208"-15,0 0-206 0,3-6-9 16,11-2 0-16,5-3-4 0,3 0 0 15,3-1-1-15,2 2-1 0,0-1-3 16,2 3-10-16,2 2-3 0,-2 1-5 16,2 5-6-16,-6 0 1 0,-5 0-3 0,-3 0 0 15,-3 2 0-15,-1 2-8 0,-3 5-13 16,-2-2-2-16,3 0-22 15,-7 0-11-15,-4 1-20 0,0 0-52 16,-2-3-76-16</inkml:trace>
  <inkml:trace contextRef="#ctx0" brushRef="#br0" timeOffset="51336.93">2933 7366 194 0,'0'7'174'0,"0"-2"-137"16,0 2 18-16,0 1-8 0,4-2-10 0,9-1-10 15,1-2-2-15,5-1-5 0,4-2-7 16,-1 0-6-16,1 0 0 0,-2 0-5 15,-1 1-1-15,-1 1-13 16,2 1-12-16,-1-1-14 0,-1 4-27 0,-2-2-31 16,-1-1-84-16</inkml:trace>
  <inkml:trace contextRef="#ctx0" brushRef="#br0" timeOffset="51755.96">3394 7440 43 0,'0'0'229'15,"0"0"-107"-15,0 0-73 0,0 0-2 0,0 0-12 16,0 5-14-16,0 5-5 0,0 3 4 16,0 2-7-16,0-2-5 0,0-2-2 15,0 0-3-15,0-3-3 0,0 0 1 16,0-4-1-16,0-3-4 0,0 1-6 15,2-2-10-15,4 0-3 0,5-2-4 0,3-11-5 16,-1-1-9-16,1-4-13 0,1 1-20 16,-1-1-23-16,1 1 10 0,-1 3 27 15,-2 2 38-15,5 1 22 0,0 1 26 16,-5 1 27-16,0 1 7 0,-1 2 3 15,-1 1 21-15,0 0-45 0,-1 2-8 16,-1 3-9-16,-2 0 6 0,-2 0-10 16,0 0-2-16,3 8-6 0,-5 2-3 15,-2 2 7-15,0 1-3 0,0 1-4 16,4-2 12-16,-2-4-8 0,0-2-8 0,0-1-3 15,4-2 2-15,-2 0 0 0,0-2-1 16,1-1-1-16,3 0-1 0,0 0-6 16,-2 0-12-16,3-2-9 0,-3 1-10 15,0 1-11-15,-2 0-18 0,6 0-38 16,5 0-66-16</inkml:trace>
  <inkml:trace contextRef="#ctx0" brushRef="#br0" timeOffset="51769.96">3783 7459 3 0</inkml:trace>
  <inkml:trace contextRef="#ctx0" brushRef="#br0" timeOffset="52087.97">4004 7455 50 0,'0'-7'82'0,"0"-1"22"15,-2 0-29-15,-4 3-25 0,-5 2-15 16,3 0-11-16,0 3-7 0,4 0-7 16,-2 0-1-16,-1 8-3 0,7 2-2 15,0 1 1-15,0 2 4 0,0-1-5 16,7-1-1-16,3-2 0 0,0-4 2 0,3-4-5 15,-1-1 4-15,7-3 1 16,-3-12 3-16,3-6-1 0,3-5-3 16,-1-8 6-16,2-2 4 0,-2-4-9 15,-3 1 1-15,-3-3-1 0,-5-1 1 0,-2 0-4 16,-4 0 1-16,-4-1 0 0,0 0-2 15,-4 5 0-15,-2 8-1 0,0 13 1 16,0 10 7-16,-3 8 7 0,3 7-10 16,-2 17-7-16,2 12 3 0,0 5-1 15,1 7-1-15,5 4-5 0,0 3-10 16,0 4-20-16,9 1-12 0,7-3-80 0,7-10 37 15,2-10-111-15</inkml:trace>
  <inkml:trace contextRef="#ctx0" brushRef="#br0" timeOffset="52465">4916 7364 180 0,'-9'-11'164'15,"1"0"-133"-15,2 2 34 0,-2 0-25 16,1 3-1-16,-1 2-2 0,-2 1-11 15,2 3-5-15,-3 0-6 16,1 0-2-16,0 9-4 0,-3 7-1 0,1 6-4 16,3 4 1-16,1 2-2 0,6 3 2 15,2 1-5-15,0 0 0 0,8-1 0 16,11-6 2-16,2-4-2 0,8-7 0 15,0-5 0-15,6-7 3 0,-4-2-3 16,-2-5-1-16,0-11-1 0,-3-5 1 0,-5-5 0 16,-4-3 1-16,-3-2 2 0,-4 0 1 15,-3 0-1-15,-7 1 0 0,0 0 0 16,-11 2 6-16,-7-1-6 15,-5 3 1-15,0 4-2 0,0 4 0 0,3 7-1 16,5 6 0-16,5 5-1 0,2 4-2 16,2 12-1-16,1 5-1 0,3 2-9 15,2 3-14-15,0 0-12 0,9 4-25 16,3-2-19-16,-2-5-38 0</inkml:trace>
  <inkml:trace contextRef="#ctx0" brushRef="#br0" timeOffset="53050.03">5321 7346 206 0,'0'-7'215'0,"-2"0"-181"0,-9 4 1 16,1 3 16-16,0 0-27 0,-3 4-4 16,1 8 8-16,-1 2 0 0,5 6-2 15,2 0-6-15,4 0-9 0,2 1-7 16,0-2-2-16,10-4-1 0,5-2 1 15,1-7-2-15,5-2 1 0,2-4 1 0,4 0-8 16,-5-9-3-16,-1-4-6 0,-2 0-4 16,-3-2-1-16,-3 0-3 0,-7 2 1 15,2 4-2-15,-4 1-8 0,0 5 9 16,-4 3 12-16,0 0 8 0,0 0-3 15,0 10 4-15,-2 4 2 0,-4 2 2 16,2 0-2-16,4 2-1 0,0-4 0 16,0-3-1-16,6-2-9 0,9-2 5 15,7-6 3-15,7-1 18 0,6 0 17 16,5-13-36-16,-7-4 6 0,-2-6-2 0,2-7 4 15,-10 0 0-15,-3-3 3 0,-3-5-1 16,-7-1 2-16,-2-4 0 0,-8-4 2 16,0-2-3-16,0-5-2 0,-2-1-4 15,-6-9-1-15,4-1 2 0,2 2-3 16,2 4 0-16,0 10 0 0,0 11 2 15,0 15-2-15,2 11 1 0,-2 12-2 16,2 4-5-16,-2 22 0 0,0 16 8 16,0 15-1-16,0 17-3 0,0 14-22 15,-4 8 16-15,-2 6 7 0,-3-1-20 0,5-6 2 16,-4-9 13-16,4-14 4 0,2-13 2 15,2-16 4-15,0-18 24 0,6-10 37 16,-2-9-56-16,0-6-5 0,-4 0 46 16,2-11-9-16,4-9-31 0,3-6-4 15,3-4-2-15,3 0-2 0,1 4-2 16,5 4 1-16,-5 4-4 0,5 7-3 15,0 3-15-15,-1 5-7 0,3 3-14 16,2 0-22-16,10 0-22 0,13 0-69 16,7-5 39-16</inkml:trace>
  <inkml:trace contextRef="#ctx0" brushRef="#br0" timeOffset="59757.41">6974 6896 37 0,'0'0'-33'0,"0"0"249"0,0-4-178 16,0 0 18-16,0 0-2 0,0 2-18 16,0-1-10-16,-2 2 0 0,2 0-6 15,-6 0-4-15,4 1-3 0,0 0-6 0,0 0-7 16,-2 7 0-16,0 8 2 0,0 7 3 15,-1 10-1-15,3 7 5 0,2 8 2 16,0 7 1-16,0 7 1 0,0 0-4 16,5 0 4-16,-1-2-3 0,2-2-1 15,2-7-3-15,0-4 0 0,-1-7-4 16,1-9 0-16,0-6 0 0,-2-7 0 15,3-6 1-15,-1-4-3 0,6-7 2 16,1 0 0-16,5-13 6 0,5-12-3 16,0-6-5-16,0-1 3 0,-2-1-2 15,-1 2-1-15,-3 0 0 0,0 2 1 0,-3 6-1 16,1 4-1-16,-9 6 0 0,0 6 1 15,-6 1 0-15,-2 6-3 0,0 0 1 16,4 0 0-16,-2 1 1 0,-2 8 1 16,3 3 2-16,-1 3 0 0,0 5-1 15,-2 2-1-15,0 2-2 0,0-2 3 16,0 0-1-16,0-2-1 0,2 0 1 15,2-2 1-15,-2-3-1 0,0-3-1 16,2-3 3-16,2-3-10 0,3-1-15 16,-1-5-9-16,4 0-3 0,1 0-6 0,3 0-9 15,1-10-45-15,-3 0-51 0,-3-6-24 16</inkml:trace>
  <inkml:trace contextRef="#ctx0" brushRef="#br0" timeOffset="60069.43">7535 7393 2 0,'2'-10'10'0,"0"0"219"15,-2 2-187-15,0 2 9 16,0 2 3-16,0 1-12 0,-6 0-7 15,1 2-5-15,-1 1-10 0,-2 0-3 16,2 2-8-16,2 8-2 0,0 3 1 0,1 5-6 16,3 1 1-16,0 4-1 0,0 0 2 15,9 0-2-15,-1 0-2 0,11-4 1 16,-5-6 0-16,5-3 0 0,-1-4-2 15,1-3 1-15,-3-3 3 0,-1 0 2 16,-1-3 0-16,-1-11 5 0,-5-1-6 0,0-4 5 16,-6-2 0-16,0 1 2 0,-2-1-3 15,0-2 0-15,-2 3-3 16,-8 2 0-16,-2 1-2 0,-1 0-1 15,-3 1 0-15,3 2-2 0,3 2 0 0,2 6 0 16,1 2 1-16,5 3-2 0,2 1-9 16,0 0-24-16,5 5 4 0,5 6-3 15,4 2-18-15,3 0-18 0,1-2-30 16,-1-4-100-16</inkml:trace>
  <inkml:trace contextRef="#ctx0" brushRef="#br0" timeOffset="60401.45">7905 7389 23 0,'10'10'145'0,"-6"-4"-45"0,-4 2-42 15,0 0 0-15,0 2-15 16,0-1-4-16,-4 1-10 0,0-4-5 15,2 2-10-15,2-3-9 0,0-1-4 0,0-1 0 16,4-2-2-16,6-1 1 0,5 0 4 16,3-3-1-16,1-5-3 0,2-2-3 15,-3 3-6-15,-1-1-2 0,1 3 8 16,-7 4-4-16,-1-1 0 0,-4 2 2 15,5 0 1-15,-1 7 2 0,-2 3 3 0,5-1 0 16,1-2-3-16,1 1 2 0,3-3 1 16,3-1-1-16,-1-4-1 0,3 0-1 15,-4-3 2-15,-1-9 0 16,1-3 2-16,-5-2-1 0,-1-2 3 0,-3-3-2 15,-2-3 3-15,-3-1 8 0,-1-1-2 16,-2 1 2-16,-2 3-1 0,0 3 0 16,-6 1-3-16,-3 1-2 0,-1 1-3 15,0 1-4-15,-1 2 1 0,5 4-1 16,6 4-5-16,0 6-9 0,8 0-43 0,9 0-27 15,-1 6-104-15</inkml:trace>
  <inkml:trace contextRef="#ctx0" brushRef="#br0" timeOffset="61194.5">9176 7308 23 0,'0'-1'-10'0,"0"-4"199"15,0 0-103-15,0-1-36 0,0 1 5 16,0 1-6-16,0 0-6 0,0 2-6 16,0 1-1-16,0 0-8 0,0 1-9 0,0 0-1 15,-2 7-12-15,0 9 11 0,2 5-1 16,-4 1-5-16,4 0-3 0,-2-2-4 15,2-3 1-15,0-6-4 0,0-4 1 16,6-3-2-16,4-4 0 0,0 0 4 16,7-4-2-16,2-13 0 0,5-9 1 0,1-2-1 15,0 1 0-15,-2 3-2 16,-3 2 0-16,-5 6 1 0,-3 1 0 15,-1 3-2-15,-5 7-1 0,-2 1 2 16,-2 3-2-16,2 1 1 0,-4 0-2 0,2 3 3 16,-2 9 0-16,0 3 1 0,2 3-1 15,-2 2 2-15,0-2-2 0,2-4-1 16,0-2 1-16,3-3 1 0,-1-3-2 15,2 0 0-15,6-6 0 0,1 0 3 16,3-8-1-16,5-8-1 0,0 1-1 0,-1-2-5 16,-1 2-1-16,-3 2 0 0,-1 3 1 15,-5 3 1-15,-1 4 3 16,-5 3-3-16,-2 0 1 0,-2 0 4 15,0 6-1-15,0 7 2 0,0 5-1 0,-2 1 2 16,-5-1-1-16,5 2 0 0,0-2 1 16,0 1 0-16,2-2-2 0,0-4-2 15,0-2 2-15,6-4 0 0,7-2-3 16,1-2-17-16,5-3-14 0,4 0-4 15,6-10-24-15,2-7-33 0,-2-4-74 16,-3-1-75-16</inkml:trace>
  <inkml:trace contextRef="#ctx0" brushRef="#br0" timeOffset="61566.52">9920 7221 80 0,'0'-5'-35'0,"0"-4"257"0,0 1-176 16,-4-1 0-16,-6-1 3 0,1 3-15 16,3 2 4-16,-4 2-3 0,0 2-6 15,1 1-3-15,-3 0-1 0,-3 4-8 16,1 10 3-16,4 6-2 0,-5 1 0 0,5 1-4 15,4 0-3-15,1-1-6 0,5-3-2 16,0-4 0-16,2-3-2 0,11-2-2 16,1-4 3-16,3-5 1 0,6 0-1 15,1-8-2-15,1-8 3 0,2-3 0 16,-2 1-3-16,-6 3-2 0,-5 1-3 15,-4 3 3-15,-3 5-2 0,-3 0-2 16,-2 4 5-16,-2 2 0 0,0 0 1 16,-2 0 0-16,-5 9-2 0,-3 1 1 15,2 5-1-15,-2-1 0 0,3 2 2 16,3 0 0-16,0 0-1 0,0 0 0 0,2-1 0 15,0-1 2-15,2-4-3 0,0 0 2 16,0-4-2-16,8 0 0 0,0-1-5 16,3-4-19-16,1-1-4 15,0 0 6-15,5-4-18 0,-3-8-4 0,3-3-9 16,4-3-26-16,-3-2-41 0,3-5-35 15</inkml:trace>
  <inkml:trace contextRef="#ctx0" brushRef="#br0" timeOffset="61870.53">10257 7177 25 0,'10'-1'4'15,"-8"1"207"-15,-2-1-88 0,3 1-85 0,-3 0 14 16,0 0-12-16,0 0-13 0,0 3 1 15,0 6-3-15,0 6 5 16,0 1-12-16,-5 1 1 0,-1-1-4 0,4-2-4 16,0-3-9-16,2-1-2 0,0-5 2 15,0-2-1-15,8-2-3 0,3-1 2 16,1 0-1-16,5-6-6 0,1-6-7 15,-1-1-6-15,-1 3 2 0,-1 2 1 16,-3 1 0-16,1 2 5 0,-5 0 8 16,2 1 1-16,-6 4-1 0,0 0 3 0,-4 0-1 15,0 0 1-15,0 5 2 0,0 2 6 16,0 3 3-16,0-2-1 0,0 3 1 15,2 0-5-15,3-4 1 0,-3 2-6 16,4-4 0-16,-2 2 2 0,4-3-4 16,1-2 3-16,-1 1-4 0,0-3-16 15,5 0-11-15,1-2-19 0,0-9-17 16,-3-3-64-16,-3-2-120 0</inkml:trace>
  <inkml:trace contextRef="#ctx0" brushRef="#br0" timeOffset="62171.55">10631 7158 79 0,'4'7'290'0,"-4"-4"-257"16,0 5-22-16,2 0 32 0,-2 3-6 15,0 0-11-15,0 0 0 0,5 2-15 16,-1-1-8-16,0-1-3 0,2-1 0 0,-2-1 2 16,4-2-8-16,3 2-5 0,-1-4-10 15,9-1-5-15,5-4 2 16,3-1-16-16,4-10-5 0,-2-3-19 15,2 0-22-15,-2-1 42 0,0 1-4 0,2 1 32 16,-8 2 41-16,-2 4 18 0,-3 3-56 16,-7 3 55-16,-5 1 43 0,-4 2-38 15,-2 12-4-15,-4 9 20 0,-9 6-21 16,-5 5-12-16,-1 3-9 0,0 1-2 15,-3 5 1-15,5 2-8 0,-1 8-3 0,3-3 0 16,3-4 16-16,3-11-23 0,9-7-5 16,0-7-18-16,13-2-26 15,8-1-41-15,3-9-135 0,9-9-1 16</inkml:trace>
  <inkml:trace contextRef="#ctx0" brushRef="#br0" timeOffset="62662.58">11954 7012 33 0,'0'-6'9'16,"0"1"-4"-16,0-2 105 0,0 0-23 16,0 0-24-16,0 3 9 0,0 0-12 15,0 2-12-15,0 2-2 0,0 0-6 0,0 0-6 16,0 2-10-16,-8 16-8 0,-5 7-1 15,-3 5 1-15,-1 4 0 0,3-2-6 16,-1 1-4-16,5 0-6 16,6-6 1-16,2-1-1 0,2-3 0 0,2-4-7 15,10-3-11-15,5-4-10 0,4-5-11 16,3-6-10-16,7-1-22 0,5-6-39 15,-3-12-95-15</inkml:trace>
  <inkml:trace contextRef="#ctx0" brushRef="#br0" timeOffset="63634.63">12293 7108 50 0,'-6'-3'299'0,"-4"-1"-252"15,-3 2-2-15,-1 2 0 0,-3 0-11 16,1 2 3-16,1 8-10 16,3 4-8-16,4 3-3 0,3 1-8 0,5 2-7 15,0 1-1-15,9-2 2 0,7-1-2 16,3-4 0-16,6-3 0 0,-1-3 1 15,5-5 0-15,0-3-1 0,2 0 1 16,-4-4 1-16,0-8-2 0,-4-6 0 16,-9 2 2-16,-1-3 2 0,-13 0-1 0,2-1 1 15,-2 1-2-15,-4 2 3 0,-9-1-4 16,-7 3 1-16,-1-1 0 0,-4-2-2 15,0 3 0-15,3 1 1 16,5 2-1-16,7 5 0 0,10 4 0 0,0 3-3 16,0 0-8-16,12 0-5 0,5 7 2 15,3 0-4-15,5 1 2 0,4-2 0 16,0 0-7-16,2-2 2 0,-4-2 12 15,0-2 5-15,-5 0 0 0,-1 0 4 16,-2 0 1-16,-5-1-1 0,-8-1 1 0,1 2 1 16,-5 0 3-16,-2 0 6 0,0-1 7 15,0 0-6-15,0-1-3 0,0 1-6 16,0-1-2-16,-2 1 1 0,2 1 2 15,0 0 0-15,-2 0-5 0,-1 0-1 16,3 0-2-16,0 8 2 0,0 3 2 16,0 2 2-16,0 0-2 0,0 2 0 15,3 2-2-15,1 0 2 0,-4 2 2 16,2-2 1-16,-2-2-2 0,2-4-1 15,-2-4 0-15,0-3 1 0,0-1-1 0,2-3 0 16,0 0 1-16,0 0 3 0,2-4-2 16,2-8 0-16,1-5 0 0,1-3-2 15,2 1 0-15,-2-3-2 0,3 0-1 16,1 0-2-16,1 1-1 0,1 3-3 15,0 3 7-15,-1 2-1 0,-1 5 1 16,3 2-2-16,-5 3 3 0,5 3-1 16,-3 0-1-16,4 0 3 0,3 0-2 15,0 0 3-15,1 0-1 0,-3 0-1 16,-1 0 2-16,1 0 0 0,-7-2-1 0,1 1 0 15,-5 0 1-15,-6-1 0 0,0 2 2 16,0 0 4-16,0 0-4 0,-8 0-3 16,-5 0-4-16,-1 7-1 0,1 3 5 15,3 1 0-15,0 1-1 0,-1 2 0 16,-1 2 0-16,4 1 1 0,3-3-3 15,1-2 0-15,4-3-5 0,0-2-6 16,9-1 7-16,5-4 0 0,11-2 6 16,2 0 2-16,6-9-6 0,2-6 3 15,-2-2-6-15,2-2-3 0,-10-1 3 16,0 2 1-16,-9 0 9 0,-3 1-3 0,-3 3 1 15,-4 2 6-15,-4 2 4 0,-2 1 4 16,0 2 7-16,0 2-6 0,0 3-1 16,-2 2-6-16,0 0-4 0,2 0-10 15,0 6 1-15,0 6 4 0,4 5-1 16,11 0 1-16,-1 2 1 0,1 1 2 0,-1 7-3 15,5 3-4-15,4 0 4 16,1-3 23-16,-1-4-18 0,-4-2-4 16,-9-3 2-16,-8 1 4 0,-2-3 7 15,-8 2 12-15,-11-2 7 0,-6-4-6 0,-8 0-6 16,0-3-6-16,-2 1-4 0,2-2-7 15,4-1-2-15,4-3-1 0,5 1-6 16,5-4-16-16,7 0-19 0,8 1-5 16,0-2-36-16,0 0-95 0</inkml:trace>
  <inkml:trace contextRef="#ctx0" brushRef="#br0" timeOffset="64618.68">14152 7125 8 0,'-3'4'22'0,"1"-2"182"0,0-1-133 16,2-1-40-16,0 0 8 0,0 0-6 16,0 0-8-16,7-4 0 0,9-11 8 15,7-4-4-15,4-7-5 0,2-4-3 16,2-4-1-16,0-4 4 0,2-4-4 15,-4-1-1-15,4-4-7 0,-4-2-3 16,-2-3-4-16,1-1 1 0,-7-5-2 0,-8 0-3 16,-7-2 0-16,-4 2 1 0,-2 5-1 15,0 7 0-15,-6 13 0 0,-3 13 1 16,-3 14 0-16,2 6 2 0,-9 6-7 15,0 22 1-15,-1 11 1 0,-1 12 1 16,4 13 0-16,5 4-2 0,2 7 4 16,1 1-2-16,1 1 0 0,4-1-3 15,4-4 0-15,0-10 2 0,15-12 1 16,7-14-1-16,11-12 0 0,0-12 1 15,3-10 1-15,1-2-1 0,-2-8 1 0,0-14 0 16,0-7 0-16,-2-7 1 0,-2-6 1 16,-2-2-3-16,-6-3 0 0,-2-4 1 15,-7 1 0-15,-4-3 0 0,-3 1-1 16,-3-1 0-16,-4 4 1 0,0 6 0 15,2 8-2-15,0 13 1 0,-2 9 1 16,0 9-1-16,0 4-3 0,0 4 1 16,0 17-6-16,0 13 10 0,0 8-3 15,-8 4 0-15,1 2 3 0,1-1-2 16,2-4-3-16,4-2-8 0,0-6-2 0,4-4 1 15,9-4 7-15,5-3 0 0,5-4 3 16,0-2 2-16,6-3-2 0,-2-6 2 16,8-3 2-16,0-6-1 0,6 0-3 15,7-13 4-15,-1-6 1 0,1-5-3 16,-9-2-2-16,-6 2-1 0,-10 0-3 0,-11 1-6 15,-10 3 0-15,-2 2 5 16,-2 2 4-16,-12 3-8 0,-9 3 2 16,-6 6 6-16,-2 4 3 0,-6 6-1 15,0 13 1-15,6 6 8 0,4 4 0 0,12 2 2 16,7 4-6-16,4 0-3 0,4 0-1 15,8-3-1-15,13-5 0 0,6-7-1 16,10-7 2-16,2-8-2 0,7-5-4 16,-1 0 0-16,5-10 2 0,-1-4-6 15,1-3 3-15,-2-2 11 0,-9-2-22 0,-12-1-44 16,-13 5 21-16,-10 0-9 0,-4-1 0 15,-2 2-39-15,-14-3-139 16</inkml:trace>
  <inkml:trace contextRef="#ctx0" brushRef="#br0" timeOffset="64780.7">14497 6827 396 0,'2'0'126'0,"31"0"-123"0,12 0 2 15,11 0 10-15,10-3-5 0,5-8-4 0,13-2-1 16,7-4-4-16,4-3-3 0,3 5-8 15,-5 1-25-15,-13-1-40 16,-5 2-128-16</inkml:trace>
  <inkml:trace contextRef="#ctx0" brushRef="#br0" timeOffset="65371.73">16651 6667 96 0,'0'-10'104'0,"0"-3"59"0,-9 0-97 16,1 1-9-16,-6-1-5 0,-5 2-14 15,-2 4-5-15,-5 4-8 0,-8 3 4 0,1 0-10 16,-4 2-6-16,4 10-4 0,6 1 4 16,4 4-4-16,9 2-7 0,10 3-2 15,4 2 0-15,2 1-2 0,14 4 0 16,11-3 1-16,6 1 1 0,5-2-6 15,5-1-1-15,5-1-1 0,-3-1-1 16,-4 1 1-16,-5-1 6 0,-8-1 1 16,-5-4 1-16,-15-2 0 0,-3-2-1 15,-5 0 3-15,-11-2 3 0,-7-2 5 16,-9 1-4-16,-6-3 1 0,0-4-1 0,-2-2-4 15,1-1-1-15,3 0-1 0,5-2 2 16,5-6-3-16,11-2-10 0,3 0-4 16,7 0-6-16,13-4-31 0,12 0-12 15,10-2-20-15,4-4-84 0,2-1-104 16</inkml:trace>
  <inkml:trace contextRef="#ctx0" brushRef="#br0" timeOffset="65999.77">17045 6776 92 0,'0'-8'263'0,"-6"-2"-210"16,-12 5-20-16,-7 2 16 0,-2 3-27 0,-2 0-2 15,0 10 6-15,4 4-10 0,7 3-3 16,7 2-3-16,11 0-10 0,0 2 1 16,9 0-3-16,7-5 2 0,3-1 1 15,4-7-3-15,5-3 2 0,3-5 2 16,0 0-3-16,0-8-1 0,-4-5 3 0,-4-4 1 15,-2-2-1-15,-5-1-3 16,-3-3 2-16,-5 4 2 0,-2-2-2 16,-4 3-3-16,0 2-5 0,-2 5 0 15,0 4-1-15,0 3 0 0,0 2-6 0,0 1 4 16,0 1-8-16,4 0-12 0,1 0-1 15,1 0 16-15,6-1-6 0,1-7 1 16,-1-6 13-16,7-2 7 0,1-4 1 16,1-7 1-16,4-3 0 0,-5-8 2 15,-1-8 1-15,-2-3-1 0,-9-4-1 0,0-4 2 16,-8 0 5-16,0-1-7 0,0 3 5 15,-8 5 1-15,-5 7 5 16,3 12 1-16,0 9 3 0,-1 10 3 16,5 8-3-16,-2 4-8 0,2 2-7 0,0 17-3 15,-3 11 4-15,3 9 2 0,2 10-1 16,4 5-1-16,0 9 0 0,0 8-2 15,0 3-1-15,2 8 1 0,2 0 0 16,2 0 0-16,1 0 0 0,-3 9 1 16,0 7-1-16,-4-1 35 0,0-4-8 0,0-13-23 15,0-14-4-15,-4-10 3 0,-9-3 4 16,-1-13 4-16,-1-7 4 0,3-8 1 15,-3-8-8-15,3-6 4 16,-2-7 2-16,-1-4 4 0,1 0-3 0,-1-8-7 16,7-6-3-16,-2-5-3 0,1-1 1 15,1-1-1-15,4-5-2 0,0-1-1 16,2-2-1-16,2-3 2 0,0-1-1 15,0-3-2-15,4-3-7 0,10 1-3 16,5-1-8-16,4 6-4 0,4 1-7 16,1 1 1-16,10 1-10 0,-1-1-16 0,2-3-8 15,0-2-30-15,-3 0-76 0,-1-2-16 16</inkml:trace>
  <inkml:trace contextRef="#ctx0" brushRef="#br0" timeOffset="66799.82">17788 6022 92 0,'0'-10'121'15,"-2"1"8"-15,-5 4-83 0,-3 5 3 16,4 0-20-16,0 0-16 0,1 0-7 0,1 7 0 16,2 4-2-16,0 0-4 0,2 2 0 15,0 1 2-15,0 2 0 0,-4 3-1 16,0-1 0-16,2 0 2 0,-2-2 3 15,0 0-1-15,1-3-1 0,-1 0 7 16,2 1-1-16,-2-1-4 0,0 0-1 16,4 1 0-16,-4 0 0 0,0-4-1 15,0 0 1-15,-1 1 2 0,1 0-1 16,0 3 0-16,2 2-3 0,2 0-1 15,0 3 2-15,0 0-5 0,0 2 2 0,4-1-2 16,2 4 2-16,-1 2-1 0,-3 5-1 16,-2 0 3-16,0 5 0 0,0 1 0 15,0 1-2-15,-4-1 2 0,-1-3 2 16,-1-5-3-16,2-3 1 0,0-5 2 15,4-6 0-15,0-5 1 0,-2-4-1 16,2-5 2-16,0-1 9 0,0-1 7 16,0-13-9-16,-4-3-13 0,4-5 1 15,0-4-1-15,0-4 0 0,2 0-1 16,2-4 2-16,6-3-1 0,-1 5-6 0,1 3-1 15,4 6-4-15,-3 10 1 0,1 2 2 16,0 10-1-16,3 1 1 0,-1 0 3 16,-1 2-1-16,1 7 0 0,-3 4 1 15,1 1 3-15,0-3 1 0,-1 2 1 16,-3-3 0-16,0 2 0 0,-1 2-1 0,-5-1 3 15,0 4 0-15,-2 3 2 16,0-1-1-16,0 3 1 0,-2-3 1 16,0-2-4-16,2-4-1 0,0-3-1 15,0-5 2-15,4-1-3 0,6-4 2 0,2 0 2 16,5 0-3-16,2-11 2 0,-1-1-2 15,-1-2-4-15,1 3-2 0,-5 3 5 16,1 3 0-16,-4 3 2 0,1 1-1 16,-3 1-2-16,-4 0 0 0,-2 0 2 15,0 0 0-15,0 0 3 0,0 2-5 16,5 4 3-16,-5 0 0 0,2 1-1 0,0-2-1 15,4-1 4-15,3-1-2 16,3-2 0-16,3-1-4 0,-1 0 8 16,-3 0-3-16,-3-4-1 0,-2-4 1 15,0-4-1-15,1-5 4 0,-1-1-2 0,-2-2-1 16,-4-3 5-16,0 2 1 0,2-3-2 15,-4 2-4-15,0 2 2 0,0 1-1 16,0 6-1-16,0 2-2 0,0 6 1 16,5 5-5-16,1 0-8 0,4 0-8 15,3 3-4-15,-1 5-10 0,2 3-13 0,1-2-31 16,3 1-7-16,7-3 17 0,6-4-64 15,9-3 133-15</inkml:trace>
  <inkml:trace contextRef="#ctx0" brushRef="#br0" timeOffset="67498.86">18608 6502 99 0,'17'-8'59'0,"-11"-1"24"15,-6 0 4-15,0 1-8 0,-8-1-30 16,-5 2-10-16,-5 1-8 0,-3 0-10 15,0 4 4-15,-3 2-1 0,-3 0 1 16,-4 7 3-16,2 9-5 0,-2 5-2 16,4 3 1-16,2 3-10 0,6 2-1 0,3-4-4 15,12-2-4-15,4-2-1 0,0-4-3 16,4-2 0-16,10-3 1 0,7-5 0 15,0-5 1-15,8-2-1 16,2 0-6-16,0-4-4 0,-2-7 0 0,-7 0-3 16,-1 1 4-16,-9 1 1 0,-5 3-12 15,-5 4 1-15,0 2-1 0,-2 0 2 16,0 0 0-16,0 4-15 0,-2 7 16 15,-7 3 2-15,3 1-3 0,4-3 11 16,2-1 6-16,0-2-4 0,0-3-2 0,8-4 4 16,5 0 4-16,1-2-2 0,3 0 1 15,1-10 1-15,1-4-2 0,2-2 1 16,1-3 0-16,3-1 1 0,4-3 3 15,0 0 18-15,0 1-22 0,-6 1 1 16,-11 4 2-16,-6 4 0 0,-6 3 4 16,0 3 3-16,0 2-5 0,-4 2 4 15,-2 2-5-15,-2 1-4 0,0 0 0 16,5 0-2-16,-3 2 1 0,6 3-1 15,-2-2 2-15,0 0 0 0,2 0-3 0,0 2 1 16,0-2 2-16,0-1 0 0,0 0 0 16,0 1 0-16,-2 1 0 0,2 0 1 15,-2 2-2-15,2-1 1 0,0 2 0 16,0 1-1-16,0 1-1 0,0 1-1 15,0 1 2-15,0 0-3 0,0-1-1 16,0 0 3-16,0-4-2 0,0 2-2 16,2-3 2-16,4-1 3 0,3-1 2 15,7-2-3-15,1-1-4 0,1 0 2 16,7 0 1-16,2-5-5 0,0-2 3 15,4 0 3-15,4-6 1 0,6-3 0 0,1-5 15 16,-3-4-15-16,-4 1-3 0,-2-1 7 16,-10 0-1-16,-5 2 13 0,-9-1-6 15,-9 5-2-15,0 2 7 0,-15 2 4 16,-5 7 3-16,-5 6-3 0,-4 2 4 15,-2 2 1-15,2 14-3 0,4 4-3 16,6 4-2-16,3 1-2 0,8-1-4 16,8 2-8-16,0-1-2 0,12-1-2 15,9-2 1-15,10-2-12 0,4-4-3 16,10 1-46-16,11-3-1 0,10-7-31 0,11-7 54 15,3 0-327-15</inkml:trace>
  <inkml:trace contextRef="#ctx0" brushRef="#br0" timeOffset="67949.88">20305 6417 29 0,'13'-3'392'0,"-1"3"-353"15,7 0-12-15,-1 8 38 16,3 8-11-16,-2 5-17 0,-7 3-17 0,-2 6-3 15,-1 4-2-15,-5-3-7 16,0 3-1-16,-2-4-5 0,4-5-1 16,2-3-2-16,5-6-11 0,1-5-16 0,9-5-28 15,4-6-21-15,2-5-40 0,2-17-201 16</inkml:trace>
  <inkml:trace contextRef="#ctx0" brushRef="#br0" timeOffset="68135.89">20888 6422 442 0,'-22'30'42'0,"-3"11"-37"0,0 8 32 15,-6 4-11-15,-4 3-5 16,-2 3 9-16,-3-3 4 0,3 2-4 0,4-1-10 16,4-4-8-16,6-1-9 0,9-13 1 15,8-7-5-15,6-12-6 0,0-9-11 16,16-4-5-16,5-7-10 0,6-5-7 15,10-13-15-15,0-10-27 0,7-5-60 16,-5-3-45-16</inkml:trace>
  <inkml:trace contextRef="#ctx0" brushRef="#br0" timeOffset="68438.89">21217 6468 2 0,'-10'-7'334'0,"-9"1"-293"0,-2 1 18 16,1 3-24-16,-7 2-11 0,-2 0 21 15,-2 0-4-15,2 13-3 0,-2 6-9 16,2 7-2-16,4 6-11 0,7 2-9 15,5 5-1-15,9-2-4 0,4-1-1 0,6-5 0 16,13-4-2-16,8-3 1 0,6-9 1 16,2-4-1-16,4-5-2 0,-2-6-5 15,-4 0 6-15,-2-8-1 0,-8-6 0 16,-4-2 2-16,-7-1 1 0,-8-3 1 15,-4 1-2-15,0 0 4 0,0-3-1 16,-10 3-2-16,-4-4-1 0,-1 1 1 16,1-1 0-16,-1 2-3 0,7 1-1 15,6 3-5-15,2 4-10 0,0 5-8 16,4 6-12-16,8 2-9 0,7 0-9 0,-3 1 2 15,5 6-63-15,-2-1-141 0</inkml:trace>
  <inkml:trace contextRef="#ctx0" brushRef="#br0" timeOffset="68766.92">21504 6468 415 0,'-6'-5'37'0,"-2"3"16"16,-3 2-10-16,-3 0-20 0,-5 13 4 15,-1 6 15-15,3 3-7 0,-1 6-4 16,1 0-9-16,5 0-5 0,7-3-6 0,5-6-4 15,0-4-6-15,13-5 0 0,10-5 2 16,8-5 0-16,6 0-2 0,10-11 1 16,7-3 0-16,2-7-5 0,2 0-8 15,-9-3 11-15,-7-2-7 0,-13 1 1 16,-15 3-1-16,-8 4 6 0,-4 4 3 15,-2 4 0-15,0 1 0 0,-12 6-1 16,-2 3 4-16,-3 0 2 0,-2 11-2 16,-1 8 2-16,3 9-4 0,5-2 0 15,1 1-3-15,7 1-1 0,4-4 1 0,0 0-2 16,7-4-6-16,9-1-18 0,9-5-17 15,12 0-10-15,11-4-20 0,16-7 16 16,6-2 49-16,4-1-412 0</inkml:trace>
  <inkml:trace contextRef="#ctx0" brushRef="#br0" timeOffset="70404.02">11433 8068 0 0,'0'1'2'0,"-2"-1"98"0,-2 0 5 16,-2 0-84-16,4 0 32 0,-2 0-4 16,2-1-18-16,0 0 1 0,2 0 0 15,0 1-6-15,0 0-4 0,0-1-5 16,0 0-5-16,2-2 2 0,10-2 6 15,2-2 1-15,5 0-7 0,2-2-2 0,-3 2 1 16,3 0-2-16,2 1-3 0,2 2-2 16,-3 3-4-16,-3 1 0 15,-3 0-3-15,1 0 1 0,-5 1-3 0,-1 3-6 16,-5 1-5-16,2 0-4 0,-4 0-4 15,0-3-5-15,1 1-11 0,-3 0-14 16,-2-3-39-16,0 0-103 0</inkml:trace>
  <inkml:trace contextRef="#ctx0" brushRef="#br0" timeOffset="70620.03">11543 8052 111 0,'4'11'203'0,"-4"1"-149"0,0 5-15 0,0 4 16 15,0-1-13-15,0 2-5 0,-2-1-8 16,0 0-11-16,2 1-6 0,-2-4-7 16,2-1-2-16,0-4-3 0,0-3 1 15,2-4 0-15,10-3-3 0,1-3-9 16,1 0-11-16,5 0-21 0,1-8-9 0,1-6-30 15,-7-4-100-15</inkml:trace>
  <inkml:trace contextRef="#ctx0" brushRef="#br0" timeOffset="70964.05">11845 7917 10 0,'6'-2'188'16,"-4"-1"-97"-16,2 1-66 0,0-1 20 15,2 2-8-15,1 1-11 0,-3 0-5 0,2 0-2 16,0 5-10-16,-2 7 2 0,-2 5 0 15,0 7-4-15,-2 6-1 0,0 4-1 16,-4 6 1-16,-6 0 0 0,-3 0 3 16,1 0 3-16,4-5-4 0,0-3-2 15,3-7-1-15,5-7-4 0,0-3-1 16,0-8 0-16,2-5 0 0,7-2-3 15,1 0-7-15,0-8 0 0,3-8-6 16,-1 0-3-16,1-1 1 0,-5 0 3 16,-2 2 4-16,2 1-5 0,-1 3-1 0,-5 1 2 15,6 3-6-15,-6 5-2 0,2 2 2 16,0 0 7-16,0 0 6 0,0 7 2 15,3 2-5-15,-3-1-2 0,2-1-7 16,2-1-8-16,5 0-4 0,-1-2 3 16,5-2-48-16,-5-2-28 0</inkml:trace>
  <inkml:trace contextRef="#ctx0" brushRef="#br0" timeOffset="72276.13">12157 8168 35 0,'4'-7'84'0,"-2"0"5"0,-2 2-63 0,2 3 21 16,-2-1-11-16,0 2-12 0,0 1-5 15,0 0-4-15,0 0-6 0,0 4-13 16,0 7 9-16,0 1-3 0,0 2 2 15,0 0-3-15,0-1-1 0,2 0 2 16,0-2-2-16,4-3 2 0,-4-3-2 16,0-2 0-16,-2-1 2 0,0-1-2 0,3-1 0 15,-3 0 4-15,0-1-9 0,0-8-16 16,0-4-5-16,2 0-4 15,-2-3 3-15,2 1 15 0,0-1 1 16,2 1 0-16,2 1-1 0,2 3 1 0,3 3 2 16,1 0 8-16,3 4-1 0,-1-1 2 15,5 3 7-15,1 2 6 0,3-3-2 16,4 1 1-16,2-2 3 0,2 0-4 15,0-1 6-15,0-2 6 0,-4-2-6 16,-2 0 1-16,-7 4-7 0,-12 0-3 0,-4-1-6 16,-2 2 8-16,-6-1 5 0,-8 1-2 15,-5 4-2-15,-2 0 1 16,-3 0 4-16,-1 0-4 0,2 9-4 15,0-2 2-15,5 4 10 0,3 1-4 0,3 3-4 16,6 2-5-16,2 0-5 0,4 0-2 16,0-1-1-16,6-2 0 0,8 1 2 15,3-2-1-15,3-4-1 0,5-2 2 16,0-3 0-16,0 0-3 0,2-4-3 15,-5 0 0-15,1-1-2 0,2-8 2 0,-2-1-1 16,-5-1 3-16,-1-1-6 0,-5-2 2 16,3 1-2-16,-5-2 0 0,-4 1 7 15,3 1 1-15,-5-1 1 16,2 2 2-16,-4-1 0 0,2 2 1 0,-2 5 0 15,-2-1 7-15,0 4 2 0,0 1 3 16,0 0-1-16,0 2-1 0,0 0-5 16,-6 0-1-16,4 0 1 0,-6 0-1 15,-3 0 3-15,3 5-4 0,-4 5 1 16,-1 1 4-16,-3 4 1 0,-1 1 0 0,1 2-1 15,-1 0 0-15,1 0-1 0,3-3-5 16,3-3-1-16,6-3-4 0,4-3-1 16,0 1 0-16,6-3-1 0,10-2 0 15,3-2-7-15,6 0-11 0,-2-3-7 16,-1-6-3-16,1 1-2 0,-4 1-7 15,-3-1-4-15,1 6-3 0,-5-1-7 16,1 1-13-16,-3 2-17 0,-4 0 25 16,0 0 0-16,3 0 21 0,-3 3 34 15,2-1 11-15,0 3 5 0,3-3 14 0,1-2 29 16,-2 0 20-16,3 0-25 0,1 0-30 15,-3-8-2-15,-1-3 7 0,2 0-5 16,-1-1-4-16,-1-1-2 0,-2 1 0 16,-2 1-4-16,-3 2 2 15,-1 1-2-15,-2 1-1 0,0 3-1 0,0 3 3 16,-2 1-4-16,-7 0-3 0,-1 0-5 15,2 4 0-15,-3 6 3 0,1 3 3 16,4 2-3-16,2 1-3 0,-1 2 0 16,1-2 0-16,2-1 2 0,2-3 2 15,0 1-3-15,0-3 0 0,0-4 0 0,6-1-1 16,3-5 1-16,1 0 1 0,7-5 5 15,1-9-2-15,3-6-2 0,0-2 2 16,-1-3 0-16,3-4 1 0,-4 0 3 16,3-2 1-16,-3-1-4 0,-3-2 4 15,1-3-1-15,0-2-1 0,-5-2 0 16,0 1-3-16,-8 3-1 0,-1 6-1 15,-3 10-3-15,0 10 5 0,-5 5 10 16,-3 6-3-16,0 0-5 0,-5 10-8 16,-1 11 0-16,-5 8 2 0,1 4-1 0,-1 5 0 15,5 3-1-15,-1 0 2 0,7 1-2 16,4-5-4-16,4-5-2 0,0-8 0 15,8-6-1-15,7 0 2 0,7-8 4 16,9-5 3-16,2-5 14 0,5 0-16 16,-5-10-3-16,-6-4 6 0,-5-3 0 0,1 0-3 15,-4 3 1-15,-7 1 2 16,-4 2-1-16,-4 6-2 0,1 2 3 15,-5 2 2-15,0 1-1 0,0 0-3 16,0 0-1-16,0 3-5 0,0 8 2 0,0 0 4 16,0 2-1-16,0 1 1 0,0 0 0 15,0 1-1-15,0-1 0 0,0 0 2 16,0 0-1-16,0 1 0 0,0 4 0 15,0 1 0-15,0-1 1 0,0-1 3 16,0-1-5-16,-9-5 5 0,-1 3 1 16,-2-1-3-16,-5-5 7 0,1 3-1 15,-5-3-3-15,0-1-6 0,3 0 3 16,1-3-1-16,7-1 0 0,1-2-2 15,5-2-10-15,4 3-17 0,0-1-26 0,4-2-13 16,11 0-23-16,1-7-125 0</inkml:trace>
  <inkml:trace contextRef="#ctx0" brushRef="#br0" timeOffset="72551.14">13546 7596 311 0,'-8'-13'101'0,"3"5"-80"0,3 6 25 16,2 1-28-16,0 1-8 0,0 5 0 15,0 15 6-15,2 10 9 0,7 8-11 16,-5 5-5-16,4 6-3 0,-2 5 2 15,-4 4-4-15,-2 7 2 0,0 5-1 0,-8 5-1 16,-8 2-4-16,-3 0-2 16,-4-4-9-16,5-3-6 0,1-3-12 15,5-9-6-15,1-11 41 0,-1-9-19 16,2-13-97-16,-7-10-62 0</inkml:trace>
  <inkml:trace contextRef="#ctx0" brushRef="#br0" timeOffset="73376.19">11344 7804 29 0,'0'-7'-9'0,"0"0"173"16,0-2-111-16,-2 1-13 0,-6 2 13 15,2 0-18-15,2 2 1 0,-7 3-10 16,1 1-9-16,0 0-2 0,-7 8-6 15,3 9-6-15,-5 6 4 0,-2 8 2 16,5 8 4-16,-5 6-3 0,3 8-1 16,1 7 6-16,5 4-7 0,1 2-5 15,9-1-2-15,2-4 4 0,13-9-1 16,11-6-3-16,12-8 0 0,9-4 1 15,5-8-2-15,12-7-2 0,4-8-10 0,10-9-2 16,3-2-26-16,-1-3-22 0,-5-18-113 16</inkml:trace>
  <inkml:trace contextRef="#ctx0" brushRef="#br0" timeOffset="74341.25">11956 7004 0 0,'0'7'14'15,"0"-2"-6"-15,0 0-14 0,-2-3 126 16,2-2-85-16,0 0 4 0,0 0 4 15,-4 0-17-15,4 0 2 0,-2-2-2 16,0-1-1-16,2-1-9 0,0 1-3 16,0 1-4-16,0-3-1 0,0 0-2 15,0 0-1-15,4-1 2 0,2-1-2 16,2 0-3-16,3-2 3 0,3 0 0 15,3 1-3-15,-3-2 1 0,5 1 0 0,-3 2-1 16,1 1-2-16,-5 2 0 0,1 2-1 16,-5 2 2-16,-2 0-7 0,0 0-21 15,1 4-16-15,-3-1-35 0,0-1-51 16</inkml:trace>
  <inkml:trace contextRef="#ctx0" brushRef="#br0" timeOffset="74801.27">11902 7271 11 0,'7'0'2'0,"-3"0"-1"16,-2 0 161-16,-2 0-102 0,4-3-24 15,-2 0 20-15,0 1-15 0,2 1-14 0,-2-1 8 16,2 1-4-16,1 1-12 0,-3 0-5 15,4 0-2-15,-2 0-5 0,0 5-5 16,4 3-1-16,-1 1 2 0,3 0-5 16,0 0-9-16,1 0-18 0,3 0-12 15,3-5-48-15,-5-4-119 0</inkml:trace>
  <inkml:trace contextRef="#ctx0" brushRef="#br0" timeOffset="77484.42">23257 6426 23 0,'6'0'10'0,"1"0"12"0,-3 0 95 15,-4 0-65-15,0-2-27 0,0 0 3 16,0-2-10-16,0 0-7 0,0 1-1 0,0-1-3 16,0 1-2-16,0 1 0 0,0 1-2 15,0 0 1-15,0 0-3 0,0-1-4 16,0 2 1-16,0 0 2 0,0 0 0 15,0 0-1-15,0 0 9 0,0 0-2 16,0 0 1-16,0 0 5 0,0 0 9 16,0 0 8-16,0-1-2 0,0 1-1 15,0-1-5-15,-2 1-13 0,-9 0-1 16,1 0 0-16,-2 10 1 0,-3 6 2 15,-1 5-2-15,-1 3 3 0,-2 5 1 0,5 1-4 16,2-2-1-16,-1 0-1 0,7-3-4 16,0-3 1-16,6-2-4 0,0-1 1 15,0-3 0-15,6-4-1 0,6-1-9 16,5-4-10-16,4-5-18 0,1-2-18 15,5-1-52-15,-2-14-173 0</inkml:trace>
  <inkml:trace contextRef="#ctx0" brushRef="#br0" timeOffset="77889.45">23584 6494 28 0,'-13'-7'90'15,"1"1"69"-15,0 1-116 0,-1 1 5 16,-1 4-6-16,-3 0-12 0,1 1-4 16,-3 11 1-16,7 5-4 0,-3 4-6 15,7 1-7-15,2 3-5 0,4-1 0 16,2-2-1-16,0 0-4 0,8 0 2 0,6-3 0 15,3-3-4-15,4-2 2 0,3-4 2 16,1-5 0-16,4-4-2 0,0-1-1 16,0 0-3-16,2-7 3 0,-4-6-5 15,-4-1 3-15,-3-2 2 0,-5-2 3 16,-7-3-1-16,-4-1 0 0,-4 2 0 0,0-1 4 15,-8 0-4-15,-7 1 0 0,-1 0 2 16,-5 1 3-16,-4 0-4 16,3 5-1-16,-3 6-2 0,2 3 2 15,0 5-2-15,7 0 3 0,1 9-5 0,7 6 2 16,6 4-2-16,2-1-6 0,0 4-17 15,8 0-14-15,9-3-23 0,-1-4-67 16,-1-7-153-16</inkml:trace>
  <inkml:trace contextRef="#ctx0" brushRef="#br0" timeOffset="78391.48">24022 6465 43 0,'0'0'259'16,"0"0"-221"-16,0 0-1 0,0 2-15 15,-4 10 4-15,-2 3 11 0,-1 2-10 16,3 0-9-16,2 0-6 0,-2 0-1 16,2-3-2-16,0-2-1 0,2-5 4 0,0-2-2 15,0-4-8-15,0-1-1 0,0 0 2 16,8 0 4-16,9-10 0 0,1-4-4 15,1-4 0-15,2-1-1 0,-1 2-3 16,1 0 0-16,-2 5 0 0,-3 1-1 16,-1 4-3-16,-1 2 1 0,-6 3 3 15,-1 2-2-15,-3 0-1 0,0 2-1 16,-4 7 7-16,2 2-4 0,-2 5 3 15,0 4-2-15,0 0 2 0,0 0 1 16,0 2-3-16,0-3 0 0,0-3 2 16,0-5 1-16,0-2-3 0,4-4-1 0,6-3 3 15,1-2 1-15,1 0-1 0,3-13-1 16,1-1 2-16,3-4-2 0,-3-2-5 15,3 0 0-15,-3 3-4 0,-5 2 1 16,-1 5-3-16,-4 4 6 0,-6 2 3 16,0 4 3-16,0 0-1 0,0 0-1 15,0 0 0-15,0 9 0 0,0 6 5 16,0 3 1-16,-4 1 2 0,0 0-5 15,2-2 1-15,2 1-3 0,0-3 0 16,0 2 1-16,0-1-2 0,6-3-5 0,0-2-7 16,5-3-22-16,1-4-15 0,0-4-38 15,-1 0-106-15</inkml:trace>
  <inkml:trace contextRef="#ctx0" brushRef="#br0" timeOffset="78906.5">24621 6440 71 0,'0'2'255'0,"0"2"-213"16,0 3-13-16,-4 6 6 0,-6 3 5 16,-4 5-1-16,-1 1-10 0,3 1-8 15,-3 0-8-15,1-2 1 0,3-3-4 16,3-5-2-16,4-5-1 0,4-5-1 15,0-2-5-15,0-1 0 0,4 0 1 0,11-5 3 16,3-10 2-16,7-5-5 16,-2-2-2-16,-1 1-1 0,-1 2-2 15,-2 1-6-15,-1 3 3 0,-5 3 0 16,-1 3 1-16,-4 1 0 0,-1 5 2 0,-5 1 3 15,0 2-1-15,-2 0 0 0,0 0 0 16,0 8 3-16,-2 7 0 0,0 1 2 16,-3 2 2-16,3-2-2 0,0 0-2 15,0-1-2-15,0-3 2 0,2-4 0 16,0-2-1-16,0-3-2 0,6-3 1 0,5 0 3 15,1-3-3-15,5-11 1 0,1-2-3 16,1-2-3-16,0-1-4 16,-3 4-3-16,3 0 3 0,-7 1 3 15,-2 5 3-15,-1 3 0 0,-5 3 1 0,-2 3 3 16,-2 0 0-16,0 0 1 0,0 0 2 15,-2 6 1-15,-2 6-1 0,-3 3 1 16,1 0-1-16,4 1 4 0,-4 3-6 16,4-2-1-16,0 2-1 0,2 0 0 15,0-3 1-15,0-1-3 0,0-2 2 16,8-2 0-16,2-1-10 0,3-3 5 0,1-6-56 15,3-1 7-15,6 0-37 0,6-7-89 16,-3-9 84-16</inkml:trace>
  <inkml:trace contextRef="#ctx0" brushRef="#br0" timeOffset="79201.53">25186 6449 19 0,'-13'-8'291'16,"1"0"-273"-16,-2 3 51 0,-1 2-37 16,1 3-11-16,-1 0 14 0,7 6-10 15,2 7-2-15,-1 2-12 0,7 6-9 0,0 1-3 16,0 1 3-16,5 1 1 0,7 0-3 15,2-2 1-15,7-3 0 0,-4-5 4 16,5 0-4-16,-3-7 2 16,-7-1-3-16,1-5 0 0,-3-1 0 0,-2-1 4 15,3-13 3-15,-7-4-3 0,0-4-2 16,-4-1 1-16,0-3-1 0,0-1 0 15,0 3 0-15,-6 1 0 0,-5 2-1 16,1-1 3-16,-4 1-8 0,5 4 6 16,1 5-2-16,6 5-2 0,2 4-1 0,0 3-14 15,0 0-39-15,8 5 10 0,9 4-8 16,1 0-32-16,1 1-25 0,4-4-5 15,-5 0 40-15</inkml:trace>
  <inkml:trace contextRef="#ctx0" brushRef="#br0" timeOffset="79393.53">25370 6442 58 0,'12'2'74'16,"-4"1"15"-16,-1 2-23 0,-1 0-13 15,0-1-5-15,0 0 26 0,-2 1-26 16,-2 1-45-16,-2 1 12 0,-2 2 13 15,-6 0-11-15,2-2-9 0,2-1-6 16,4-1 1-16,0-1-3 0,0-2-3 0,0 1 2 16,4-3 1-16,6 2-2 0,3-2-8 15,-3 0 4-15,0 3-7 0,1-2 5 16,-3 2 1-16,2-2 3 0,-1 0-5 15,1 2-1-15,-2-2-7 0,5 0 8 16,1 4 9-16,-2-2-53 0,1 2-12 16,-5-1-13-16,0-4-3 0,1 0-5 15</inkml:trace>
  <inkml:trace contextRef="#ctx0" brushRef="#br0" timeOffset="79997.57">25678 6612 162 0,'0'0'95'16,"2"0"-53"-16,2-10-11 0,0-2-10 16,4-1 24-16,3-2-14 0,1-6-10 15,3-2-4-15,-3-3-9 0,5-5-1 16,-1-2 0-16,-1-6 1 0,-3-2-3 15,0-2 4-15,-1-4 1 0,-3-3-3 0,0-2-5 16,-2 1-1-16,3 8 0 0,-3 8-1 16,-2 13 2-16,0 9 5 0,-4 5 6 15,0 8 6-15,0 0-7 16,0 7-8-16,-4 15-2 0,-4 11 6 0,-3 7-4 15,-1 6 0-15,0 3 0 0,-1 2-1 0,-1 4-1 16,-1 0 0-16,5 0 1 16,4-7-2-16,4-6-2 0,2-10-4 15,6-8 1-15,12-8 2 0,3-9-3 16,0-5-2-16,4-2 3 0,-1-4-5 0,5-8-6 15,2-4-6-15,-4 5 3 0,-4 1-6 16,-6 4 6-16,-7 4 11 0,-6 0 4 16,-2 2-1-16,-2 0-1 0,0 0 4 15,0 7 7-15,0 2 3 0,-4 1-2 16,2 0-3-16,-4 0-1 0,6 1 2 0,0 0-3 15,0-3-2-15,0-3-1 0,6-1-1 16,6-4-6-16,9 0-10 16,4 0 6-16,10-1-26 0,4-10 36 15,2-1-1-15,1 2-41 0,-9-1 29 0,-6 4 5 16,-9 1 8-16,-3 2 3 0,-11 3 11 15,0 1 7-15,-4 0 2 0,0 5 15 16,-12 12-3-16,-1 6-15 0,-3 4 5 16,-3 2-1-16,-4 4-4 0,3 3-4 15,-3 3-4-15,4-3-4 0,5 0-4 16,4-5-2-16,3-1 0 0,5-3 0 15,2-4-13-15,0-1-15 0,19-4-15 16,6-3-8-16,6-11-36 0</inkml:trace>
  <inkml:trace contextRef="#ctx0" brushRef="#br0" timeOffset="81221.64">27100 6306 43 0,'0'1'15'0,"0"0"154"0,0-1-104 15,0 0-50-15,0 0 25 0,0 0-13 16,0 0 0-16,0 0-13 0,0 0-10 15,0 0-3-15,0 2-1 0,0-2 1 16,0 1 1-16,0 0 4 0,0 0 2 0,0-1 2 16,0 0 5-16,0 0 2 0,0 0-1 15,0 0-8-15,0 0-1 0,0 0-3 16,0 0-3-16,0 1-3 0,0 1-1 15,4 1 6-15,-4 0-2 0,2-2 0 16,2 0-1-16,-4 1 1 0,0-2 1 16,0 1-3-16,0-1 1 0,0 1 2 15,0 1-3-15,0 0 2 0,0 1 2 16,0 0 1-16,0 0-1 0,0 1-4 15,0 0 1-15,0-1 0 0,0 3 0 0,0-3 0 16,0 1 0-16,0-3 2 0,0 3 1 16,0-2 0-16,0 0 3 0,0 1-1 15,0 3 4-15,0-2-1 16,0 4-2-16,-2-2 2 0,0 3-3 0,0 2 0 15,2-2 3-15,0 2-1 0,-2 0-1 16,2 1-1-16,0 1 1 0,0 0-1 16,0-1 1-16,0-2-2 0,2-3-2 15,4 0 4-15,3-5-2 0,1 1 3 16,2-3 1-16,7 0 2 0,4-6-5 0,1-8-2 15,3-3 0-15,-2-3 0 0,2-1-1 16,-2-3 0-16,-5-1-1 0,-1 0 1 16,-4 0 1-16,-5 3-2 0,-4 2 1 15,-2 6-2-15,-4 3 3 0,0 3-1 16,-6 5 0-16,-2 2-1 0,-5 1-1 15,1 0-2-15,0 10 0 0,-1 5 1 16,3 3 1-16,-1 3-1 0,3 1 0 16,2 2 1-16,-2-1 0 0,8-3-1 15,0-3-1-15,0-1 2 0,8 0 2 16,2-3-3-16,5-2-1 0,5-3 2 0,3-3 1 15,2-4-2-15,2-1 1 0,-6 0 0 16,-3-6-1-16,1-3-1 0,-3-3 2 16,-1-3 0-16,1-1 1 0,3 1-2 15,2-3 1-15,-1 4 1 0,1 2-1 16,-7 3-1-16,-1 5 1 0,-7 1 0 15,-2 3 0-15,-2 0-3 0,-2 0-1 16,2 5 2-16,-2 7 1 0,0 5-1 16,0 1 2-16,0 1 0 0,0-1-2 15,0 2-2-15,0-2 1 0,0-1 5 0,0-4-9 16,-4 0 1-16,0-3 6 0,-4 2 0 15,-5-3-1-15,1-2 1 0,2-2 1 16,1-3 1-16,3-2-1 0,2 0 0 16,4 0 1-16,0 0 1 0,10-8-6 15,11-3-2-15,6-1 4 0,6 0 0 16,6-1-3-16,3-1-2 0,-1-2 4 15,2-1-6-15,1 0 2 0,-5-3 4 16,-2-2 1-16,-8-2 2 0,-4-1 0 16,-4 1-1-16,-9-2 2 0,-2 1 3 0,-8 3 5 15,-2 2 1-15,-4 4 3 0,-6 4-2 16,-9 3-1-16,-1 6 2 0,-3 3-4 15,0 0 0-15,5 9 1 0,1 5-3 16,5 2-3-16,8 3 1 0,4 4-6 16,0 3-1-16,10 0 3 0,8 2 0 0,5 1-7 15,4-2-16-15,10 1-17 16,17 0-21-16,14-5-3 0,15-5 56 15,2-7-365-15</inkml:trace>
  <inkml:trace contextRef="#ctx0" brushRef="#br0" timeOffset="85193.87">20314 7376 11 0,'0'-5'189'0,"0"1"-146"16,0 3-13-16,0-1 8 0,0-1-16 16,0 1 0-16,0 0 5 0,0 1-3 15,0-1-6-15,0 1 1 0,-2 0 3 0,-3 1-5 16,5-2-2-16,-2 1 4 0,0 0-2 15,-2 0 0-15,2 1 0 0,-2 0-2 16,0 0-3-16,-2 3-9 0,-1 12 2 16,3 3-1-16,0 6 2 0,0 2-2 15,2 1 0-15,0 6-2 0,2 1 3 16,-2 4-4-16,0 0 0 0,2-2 2 15,0-6 6-15,0-6-4 0,0-5-4 16,0-3 0-16,0-1-2 0,0-2 1 16,0-5 2-16,2-1-5 0,2-1-8 0,-2-1-6 15,0-2-11-15,4-1-19 0,-2-2-16 16,1 0-32-16,-5-7-125 0</inkml:trace>
  <inkml:trace contextRef="#ctx0" brushRef="#br0" timeOffset="85998.9">20283 7638 277 0,'6'-7'89'0,"2"2"-43"16,4-3 4-16,3 2-11 0,1 1-1 16,3 0-6-16,6 1-11 0,0 3-4 0,-1 1-3 15,5 0-12-15,-2 0 0 0,0 0 0 16,0 6 1-16,0-1-4 0,-4 4-8 15,-3-1-10-15,1-2-9 0,2 0-5 16,-3-2-16-16,1 0-1 0,0-1-13 16,-3-2-14-16,1-1 9 0,-3 0 18 15,1 0 23-15,-5-7 10 0,-1 0 9 16,-5-2 12-16,-2-1 4 0,-2-1 17 15,-2 0 12-15,0 1 5 0,0-2-4 16,-2 0-6-16,-6 2-2 0,-2 1-1 0,-1 0-6 16,1 3-3-16,-3 1-1 0,-1 1 5 15,-3 3-1-15,-1 1-2 0,-3 2-1 16,0 13-4-16,3 7 1 0,1 2-3 15,7 4-4-15,2-3-3 0,4 3-2 16,4-4-1-16,0-5-1 0,8 0 2 0,10-5-5 16,5-4 1-16,6-5 1 15,0-5 0-15,6 0 0 0,-4 0-2 16,0-11 2-16,0-3 0 0,-4-2-1 15,0-1-2-15,-8-1 1 0,-5 4 1 0,-6 1-3 16,-8 2 0-16,0 4 1 0,0 2 3 16,0 2-2-16,-6 3-2 0,0 0-2 15,-2 6 1-15,1 5-1 0,1 0-2 16,0 4 1-16,6-2-5 0,0 0 1 15,0 0-2-15,8-2 2 0,3-1 3 0,-1-3 3 16,2-3-2-16,5-3 2 0,-5-1 4 16,5 0-1-16,-3-2-2 15,3-8 0-15,-5-4-8 0,-1-4-2 16,-1-2 6-16,-2-5-2 0,0-3 5 0,-1-3 2 15,-1-3-1-15,-2-2 1 0,-2-3 1 16,-2 0 1-16,0 0 1 0,0 2-4 16,0 6 4-16,-2 6-2 0,2 11 8 15,-2 7 7-15,2 6 2 0,0 1-5 16,0 0-13-16,0 15 1 0,0 11 3 0,0 7 1 15,4 8-1-15,0 2-2 0,0 5 0 16,3-1-1-16,-1 0 0 0,0-6-2 16,0-4 3-16,-2-6-1 15,3-7-1-15,-1-4 1 0,0-7 0 16,-2-6 0-16,-4-3-1 0,6-4-1 0,0 0 4 15,3-1 0-15,5-9-4 0,1 1-5 16,-1-2-2-16,1 2-7 0,-1 0 6 16,-2 2 1-16,5 2-2 0,0 0 4 15,-1 2-12-15,-1 1 2 0,-1 2-9 16,0 0-11-16,-3 0-2 0,-1 0-19 0,-2 0 3 15,1 5 8-15,-3-2-4 0,2-1-16 16</inkml:trace>
  <inkml:trace contextRef="#ctx0" brushRef="#br0" timeOffset="86221.93">21176 7587 128 0,'8'0'213'15,"4"0"-195"-15,5-5 36 0,3 1-8 16,1-2-22-16,-2 3 3 0,3 0-11 16,-1 2-10-16,2 1-2 0,-5 0-1 15,1 0-2-15,-2 4-6 0,-1 5-13 16,-3-1-18-16,-3 3-22 0,-2-5-73 15,-4-2-151-15</inkml:trace>
  <inkml:trace contextRef="#ctx0" brushRef="#br0" timeOffset="86788.96">21541 7689 8 0,'-4'1'27'16,"2"2"195"-16,0-3-165 0,0 2-36 15,2 0 1-15,0-1-19 0,0 3 17 16,0-3-3-16,0-1-3 0,8 0 4 0,5 0-6 16,1-2 2-16,5-10-4 0,2 0-4 15,-1-4 2-15,5-2-5 0,-6-3 2 16,-1 1 1-16,-3-2-4 0,-7 2 0 15,-2 3 0-15,-4 1-1 0,-2 3 2 16,0 6 0-16,-8 4-3 0,-7 3 2 0,-1 4-4 16,-3 11 2-16,-1 4-1 15,1 4 1-15,5 3 1 0,5-2-2 16,3 2-1-16,4-4 1 0,2-4 0 15,4-1 0-15,9-5-3 0,3-3 4 16,7-5 1-16,0-4-1 0,3 0 2 0,-1-4-1 16,2-7 1-16,-4-4 0 0,2-1-1 15,2-4 1-15,-3-2 3 0,1 0 3 16,-6-1 4-16,-11 5-6 0,-4 3 0 16,-4 4 14-16,0 5-7 0,0 2-6 15,0 4-2-15,0 0-4 0,0 0-8 0,0 13 2 16,0 3 6-16,4 3-3 15,3 2-5-15,-1-1-2 0,2 1 1 16,2-2 6-16,5 0-2 0,1-3 3 16,1-1 4-16,-5-2-2 0,-6 0-2 0,-3-2 3 15,-3 0 3-15,-5-1 3 0,-7 0 3 16,-7 0-1-16,-1-4 3 0,-5 3-2 15,-2-3-2-15,2-2 0 0,0 1-4 16,5-1-3-16,5-2-1 0,5-1-2 16,10-1 1-16,0 1-16 0,0-1-28 0,4 0-26 15,11 0-20-15,-3-4-173 0</inkml:trace>
  <inkml:trace contextRef="#ctx0" brushRef="#br0" timeOffset="88575.06">22842 7554 11 0,'6'-4'8'0,"2"1"2"16,-2-2-11-16,-4-2 105 0,-2 0-27 16,0 1-18-16,0-1 7 0,0 2-25 15,-2-3-8-15,-4 3 0 0,-2 0-1 16,-5 1-5-16,-1 3-6 0,-5 1 0 15,3 0-2-15,-5 2-5 0,-2 10 1 16,-1 5 3-16,-3 5 1 0,0 7 3 16,0 5-4-16,4-2 0 0,5-1-3 15,9-4-5-15,9-4-6 0,0-4-3 16,13-5 1-16,7-3-1 0,1-6 1 15,6-4 1-15,4-1-4 0,2-8 2 0,2-9 0 16,-2-2-3-16,-8-1 0 0,-2-2-5 16,-7 5 5-16,-5-2-1 0,-5 3 1 15,-6 2-3-15,0 3 1 0,-2 5 4 16,-6 3-2-16,-3 3-2 0,1 3-2 15,0 10 3-15,3 4-5 0,5-1-6 16,2-2-1-16,0 2-8 0,15-3-9 16,1-1-2-16,5-2-3 0,6-4 11 15,0 0-14-15,2-6-3 0,-4 0-1 16,3 0 9-16,3-6 24 0,-2-5 9 0,2-1 2 15,-8-1 3-15,-8-2-3 0,-5-2 11 16,-6 1 17-16,-4-2 16 0,0-1-6 16,-6 4-14-16,-4 0-3 0,-7 2-5 15,3 5-4-15,-5 1-2 0,2 6-2 16,3 1-2-16,-1 0 0 0,5 9-7 15,0 5 1-15,2 3 2 0,1 7-1 16,1-1 0-16,0 0 2 0,4-1 1 16,-2-2-1-16,4 0 1 0,0-3-2 15,0-3-1-15,8-2-1 0,2-5 1 0,3-5-1 16,3-2 3-16,1 0-1 0,3-14 1 15,3-5-1-15,2-6 0 0,-4-3 1 16,1-6 0-16,-3-2 1 0,0-6 6 16,-5-2-2-16,-1 1 3 0,-5-5-4 15,0 1 1-15,-4 0-4 0,-2-3-2 0,-2 1-1 16,0 4 0-16,0 7-1 15,0 10 0-15,-4 14 0 0,0 8 1 16,-4 6 1-16,-1 7-7 0,-1 14 2 16,-2 7 3-16,-1 7 1 0,3 5-2 0,2 4 1 15,-3 4 1-15,5 1-1 0,0 3 0 16,4-2 0-16,2-4 1 0,0-7-1 15,2-6 0-15,8-9-1 0,3-5 2 16,1-5 0-16,1-8-2 0,-1-2 2 16,7-4 0-16,8 0 1 0,2-14 0 0,6-2 0 15,0-4-1-15,-4 3-1 16,-8 3 0-16,-6 1 0 0,-9 7 0 15,-4 2 0-15,-4 3-6 0,-2 1-2 16,0 0-1-16,0 2 2 0,0 13 5 0,-2 4-1 16,-4 0 2-16,2 1 0 0,0-2-4 15,4-2 3-15,0-2 2 0,0-1-1 16,2 1-1-16,12 1 1 0,3-3 0 15,10-6 2-15,2-1 0 0,2-5-1 16,-5 0 2-16,-1 0 0 0,-2-11-2 16,-4-4 3-16,-5-2 5 0,-2-2 1 15,-3-2-2-15,-1-2 3 0,0-2 0 0,-4-1-4 16,-4 3 1-16,0 0-2 15,0 3 1-15,0 2-7 0,0 5 1 16,0 7 0-16,0 2 1 0,0 4-2 0,0 0-12 16,9 1-8-16,1 9 7 0,2 2-6 15,-1 2-12-15,3 0-1 0,1 0-8 16,-1-3-14-16,7-6-28 0,0-1-9 15,12-4 11-15,6-3 25 0,4-5 158 16,1-9-166-16,-5 2 35 0,-10-2 31 0,-4 1 22 16,-5 0 41-16,-5-1-5 0,-7 3-5 15,-6 1-5-15,-2 1-8 0,-6 3-3 16,-11 1-8-16,1 3-8 15,-3 3-3-15,-3 2 0 0,1 0-8 0,-2 0 1 16,2 10 6-16,-1 6-1 0,1 5 3 16,-2 2-1-16,3 4 0 0,1 0-4 15,7 0-3-15,3 0-4 0,7-2-2 16,2-3-3-16,2-4-4 0,11-3 0 15,3-5 2-15,3-5 0 0,2-3-1 0,8-2-2 16,-1 0 3-16,-1-10-2 0,0-5-1 16,-4-1-5-16,-7-3 2 15,-3 2 0-15,-9-1 2 0,-2 4 0 0,-2 1 0 16,0 3 3-16,-6 5-2 0,-9 2-2 15,3 3 1-15,-2 3-5 0,3 8-1 16,3 3-1-16,2 2 2 0,4 0-4 16,0 1-5-16,2-2 3 0,0-3 5 15,0-2-2-15,0-3 4 0,4-2 0 16,4-2-1-16,4-2 1 0,-1-1 3 0,5 0 0 15,-1-4 1-15,-1-7 0 0,1-2-1 16,-1-3 4-16,1-2-1 16,3-3-2-16,1-2 4 0,2 2-3 0,-5 0 1 15,-4 3-1-15,1 3 3 0,-1-1 2 16,9 1 2-16,-5 6 5 0,1 1-2 15,-7 7-10-15,-8 1 1 0,-2 1 0 16,0 11 7-16,0 7-1 0,-8 1-1 16,2 1-2-16,0-2-2 0,4-2-1 15,0-6-2-15,2 0 2 0,0-6 2 0,0 0-3 16,6-3 1-16,4-2 1 0,0 0-3 15,7 0 3-15,2-4-11 0,-1-3 2 16,3-1-9-16,-2 2 0 0,5-2 4 16,-5 2 10-16,0 2-48 0,-7 3 23 15,-8 1 18-15,-2 0 3 0,-2 0 3 16,0 5 5-16,0 0 3 0,0 5 2 15,-2 1-2-15,0-3-7 0,2 1 3 16,0-4 3-16,6-3-10 0,2-2-1 16,3 0-4-16,-1 0-27 0,-2-8-35 15,3-4-21-15,-3-4-37 0</inkml:trace>
  <inkml:trace contextRef="#ctx0" brushRef="#br0" timeOffset="89948.14">24725 6982 218 0,'0'-13'30'16,"-4"7"36"-16,0 4-36 15,-1 2-19-15,-1 0-5 0,0 12-6 16,0 8 7-16,-2 6 3 0,1 6 1 16,1 3-6-16,2 6-2 0,0 2 1 0,0 2-4 15,-2 1 1-15,1-2-1 0,1-4 2 16,2-2 0-16,0-5 3 0,2-6 3 15,0-5-5-15,0-7-2 0,0-6-1 16,0-4 2-16,10-5-1 0,3 0 0 16,1-6-4-16,5-7-8 0,0 0-13 0,-1 0-14 15,5 0 4-15,4 3 3 0,4 1 28 16,-2 1 13-16,2 4-18 15,-4 1 7-15,-5 0 3 0,-1 1 7 16,-4 0 5-16,-1-1 27 0,-1 0-14 0,-5-1-15 16,-8 2 0-16,4-2 7 0,-6-2 8 15,0 2-5-15,0-4-2 0,0 1-2 16,-4-1-8-16,0 1-1 15,-2 2-1-15,2 1 3 0,-3-2 6 0,-1 3-2 16,0 1-2-16,0 2 1 0,-3 0 7 0,-1 0-5 16,-3 12-9-16,1 3 5 0,1 4-5 15,1 4-2-15,6-1 0 16,2-2-3-16,4 0-1 0,0-4-2 15,0-1 1-15,4-2 0 0,6-4 0 0,3-2-5 16,-1-5-3-16,2-2-6 0,3 0-3 16,-3 0-6-16,-1-8-1 0,-1 2-3 15,-8-1-5-15,5 3-1 0,-3 1-1 16,0 2-17-16,-2 1-17 0,-4 0-7 15,2 0 29-15,0 0 2 0,2 0 44 16,1 4-4-16,-1 0-15 0,0 1 16 0,2 0 8 16,7 0 0-16,3-2-4 15,7-2 68-15,4-1-17 0,0 0-55 0,-5 0 4 16,1-3 21-16,-4-5 10 15,-5-2-26-15,-2 1 10 0,-3-2 4 0,-9 1-7 16,0 0-3-16,0-1-2 0,-6 2 2 16,-5 1-4-16,1 3 1 0,0 1 5 15,3-1 6-15,-1 2-7 0,6 1 2 16,0 0-6-16,0 1-1 0,2 1 1 15,-2-2-2-15,2 2-6 0,0 0-3 0,0 0 1 16,0 5 3-16,0 0 0 0,0 0 0 16,0 0-1-16,0 1 0 15,0-1 1-15,0-1 1 0,0 0-1 16,0-4-1-16,0 2 1 0,0-1 0 0,0 0 0 15,0-1 1-15,0 0 2 0,0 0-1 16,0 0 2-16,0 0-2 0,0 0 1 16,0 0 1-16,0 0-4 0,0 0 1 15,0 0-1-15,0 0 0 0,4 0-1 16,0 0 2-16,2-3-2 0,-4 2 1 0,2 1 0 15,-1 0-1-15,1 0 1 0,-4 0 2 16,0-1 0-16,0-1 0 16,0 0 1-16,0-3 3 0,0 0 5 15,0 0-7-15,0 1 3 0,0-1-2 0,0 0-1 16,-4 0-3-16,-7 1 1 0,-1 4 1 15,-1 0-2-15,1 0-3 0,-5 4 3 16,3 9 2-16,0 3 0 0,-1 2-3 16,9 2 0-16,0 1 0 0,4 1 0 15,2-2-3-15,2-2 3 0,10-1 0 0,5-5 0 16,-1-2-1-16,1-3-2 0,5-7 0 15,-1 0-5-15,-2-5 2 0,-1-7 4 16,-3-2 2-16,-3-1-1 16,-2 3 2-16,-3 1-1 0,-1 1 2 0,-4 6 4 15,-2-1 1-15,2 4 4 0,-2 1 2 16,0 0-7-16,2 0-10 0,0 0 0 15,-2 6 0-15,2 8 5 0,0 5-1 16,-2 4 2-16,0 6 0 0,0 2-2 16,0 1-1-16,2 2 2 0,-2 0 0 0,0 2-1 15,-4 1 0-15,-12-2 0 0,-3-4 0 16,0-5 0-16,5-7 0 0,0-4 0 15,-3-6 4-15,0-4-3 0,3-3 1 16,-5-2-3-16,7 0 4 0,0-2-2 16,3-8-1-16,3-2 0 0,6-1 0 15,0-4-2-15,0 1 0 0,10-1-4 16,5 1 1-16,4 1 2 0,1 2 0 15,3-1 0-15,4-1 2 0,2-3-2 16,6-4 1-16,2-1 2 0,-2-4 2 16,5-6-2-16,-5-4-1 0,8-9 1 0,7-10-1 15,-1-6 6-15,-1-4-6 0,-11 3 1 16,-16 9 2-16,-13 10-1 0,-8 9 9 15,-6 11 7-15,-11 7 6 0,-6 5-2 16,1 8-2-16,-7 4-3 0,-2 11-3 16,2 14 2-16,0 5-5 0,10 5-2 15,5 1-2-15,12 2-2 0,2 1-5 16,4-1 1-16,12-1-3 0,9-3-19 15,4-1-13-15,10-4-19 0,13-7-4 16,16-10 24-16,7-12-203 0</inkml:trace>
  <inkml:trace contextRef="#ctx0" brushRef="#br0" timeOffset="90911.19">26534 7409 52 0,'0'0'39'16,"0"-5"-6"-16,4 0-27 0,0-2 6 0,0 1 4 15,-4 2 7-15,0-1-2 0,0 0 1 16,0 0-2-16,0 0 5 0,0 1 4 16,0-1 0-16,0-3-5 0,0-1 5 15,0 1-7-15,0-2 8 0,0 3-4 16,-4-2-6-16,-2 4 1 0,-5 3-2 0,-3 2-2 15,-3 0-7-15,1 7 4 0,-1 8 2 16,3 3 1-16,1 2-6 16,3 2-3-16,10-3-1 0,0 0-4 15,0-6-1-15,10 0-2 0,3-3-1 16,3-2 3-16,3-4-2 0,-1-3-2 0,1-1-6 15,2 0-2-15,-5-2-2 0,-1-3-3 16,-7 3 7-16,0 2-3 0,1 0-3 16,-5 0 1-16,2 0 1 0,-2 6-4 15,0 2 2-15,2 1-2 0,3-2-10 16,1-2 5-16,0-2 10 0,7-3 11 0,-1 0-3 15,3 0-2-15,6-5-5 0,0-5-2 16,1-5 1-16,1-1-3 16,-2-6 4-16,2-4 8 0,-6-5 1 15,-3-6 7-15,-3-4 10 0,-1-5 2 0,-3-6 7 16,-5-4-11-16,-6-4-6 0,0-3 0 15,0-2-8-15,-6 4 4 0,-3 6 3 16,1 7 14-16,0 7 5 0,2 12-6 16,-1 9-7-16,-1 7 1 0,0 8 3 15,2 5-6-15,-3 5-9 0,-1 17-2 0,0 9 1 16,-3 11 4-16,1 9-3 0,4 8 3 15,-1 7 0-15,9 5-2 0,-6 3-5 16,2 4 4-16,2 0 0 16,-4 1 1-16,-3-2-3 0,5 4 1 0,-4-4 5 15,4-6-3-15,-4-1 0 0,4-1 0 16,-1 7-1-16,1 0 38 0,-4-1-27 15,-2-9-10-15,-3-10 0 0,-5-10-1 16,3-9 1-16,-3-12-2 0,-3-6 4 16,-2-6-2-16,-2-8 0 0,7-5-3 0,-3-1 3 15,2-14 0-15,5-8-2 0,0-4-1 16,3-5 2-16,5-3 0 0,2-2-2 15,4-3 0-15,0-3 3 0,2-4-3 16,8-1-1-16,5 0 1 0,1 4 3 16,1 7 1-16,1 7-5 0,1 9 1 15,8 6 1-15,-2 7-2 0,4 4-1 16,2 4 0-16,2 0 1 0,-2 3 1 15,-2 5 0-15,0 1-7 0,-3 1-4 16,3 0-14-16,-2-2-11 0,2 1 0 0,-4-3-23 16,2-4-20-16,-8-2-76 0,-5-6-90 15</inkml:trace>
  <inkml:trace contextRef="#ctx0" brushRef="#br0" timeOffset="91108.21">27840 7442 176 0,'-2'0'422'15,"2"0"-413"-15,0 0-11 0,0-2-6 16,0-2-9-16,0-6-2 0,0-9-32 15,0 2-189-15,0-4-14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01T09:53:12.67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5244 1242 41 0,'2'1'48'0,"0"-1"-33"0,-2 0 33 16,0 0-4-16,2 0-8 0,-2 3-3 15,3-2-5-15,-3 0 0 0,2 0-2 16,0-1-4-16,0 0-3 0,-2 0 1 0,2 0 1 15,-2 0 3-15,0 0-3 0,4-4 0 16,0 1-4-16,-4-4-1 16,0 1-1-16,0-1 0 0,0-2 1 15,0 1 0-15,0 0-7 0,-6 0 1 0,-2-1 0 16,-3 1-2-16,-7 1-2 0,1 2-1 15,-8 3 3-15,-8 2-7 0,-6 2 0 16,-11 13 3-16,-1 9 4 0,-5 5-7 16,0 9 6-16,-4 8 4 0,0 6 1 15,0 10 1-15,9 7 3 0,1 8-1 0,7 1-1 16,5 2-1-16,14-4-4 0,7-5-3 15,17-8 1-15,2-10-4 0,21-6-2 16,4-9-1-16,6-6 7 16,10-9-8-16,3-11 0 0,7-8 0 0,3-4 3 15,0-3-1-15,0-15-2 0,0-4-7 16,-9-2-7-16,-5-1-9 0,-5 1-23 15,-4-2-1-15,-2 2-23 0,-4 1-23 16,-7-1-40-16,-3-3-198 0</inkml:trace>
  <inkml:trace contextRef="#ctx0" brushRef="#br0" timeOffset="556.03">5778 1500 63 0,'0'-6'118'0,"0"6"-25"0,0 0-39 16,0 0 26-16,0-1-26 0,0 1-17 15,0 0-20-15,0 16-8 0,0 10 5 16,0 6-2-16,-2 8-2 0,2 6 4 15,0 4-2-15,0 1 11 0,4 4-6 16,4-4-3-16,-2-1-4 0,2-5 0 16,-1-3 0-16,1-6-6 0,2-6 0 15,-4-6 0-15,-1-9 7 0,-1-7-9 16,-2-5-2-16,-2-3 3 0,0 0 5 15,0-9 4-15,0-13-7 0,0-8-5 0,0-8 5 16,2-5-8-16,2-4 8 0,0-4-1 16,2-1 0-16,-2-3-2 0,3-5-2 15,-3-2 1-15,6-1 0 0,2 1 0 16,5 5-2-16,2 9-1 0,1 8 4 15,1 9-3-15,6 6-2 0,-2 9 0 16,2 5 3-16,-1 8-1 0,3 3-3 16,0 0 1-16,-2 5 2 0,0 6 0 15,-4 3-3-15,-5 4 0 0,-5 3 0 16,-3 2 1-16,-6 1 1 0,-4 1 0 15,0 0 3-15,-8-1 0 0,-9 0-2 0,-1 0 2 16,-7 0 0-16,-6-1 2 0,0-1-2 16,-2 1 3-16,2-3 0 0,2-2 1 15,2-2-3-15,6-2-1 0,5-3 1 16,6-3-1-16,5-3-3 0,3 0 0 15,2-3-1-15,0 1-10 0,0 0-17 16,7 1-21-16,7-4-26 0,3 0-29 16,-1-5-102-16</inkml:trace>
  <inkml:trace contextRef="#ctx0" brushRef="#br0" timeOffset="1062.06">6724 1344 200 0,'0'-1'64'0,"0"-3"-16"15,0-1 27-15,-4 3-23 0,0 1-8 16,2 1-9-16,-2 0-2 0,-2 0-8 16,-3 8-5-16,3 7-6 0,-2 5-1 15,-4 7 7-15,1 5-5 0,-1 6-1 0,-3 6 0 16,5 1 0-16,2 2-3 0,2-1-4 15,6-2 1-15,0-2-1 16,4-4-5-16,12-1-1 0,5-4 2 16,10-5 3-16,4-6-3 0,6-9-2 0,7-10 2 15,4-3 1-15,5-7-3 0,1-18-1 16,2-8 2-16,-2-5 0 0,-2-7-2 15,-8-1 1-15,-9-1-2 0,-8-1 4 16,-8 2-3-16,-9 5 0 0,-4 4 3 16,-6 8 0-16,-4 7-1 0,0 9-1 0,-4 6 1 15,-6 7 5-15,-4 0 5 0,-5 21-7 16,-6 15 2-16,0 11 3 0,1 7 0 15,3 2-4-15,2 1 1 16,5 0-1-16,5-1-3 0,9-4-3 16,7-2 0-16,20-7 2 0,16-7-4 0,17-7-2 15,8-9-10-15,17-8-17 0,4-8-26 16,10-4-47-16,2-23-116 0</inkml:trace>
  <inkml:trace contextRef="#ctx0" brushRef="#br0" timeOffset="1693.09">8942 1750 175 0,'-8'5'74'0,"2"-2"-31"16,0-3 28-16,2 2-20 0,-1-2-8 16,1 0 2-16,2 1-9 0,0 0-9 15,2-1-8-15,0 0-13 0,4 0-2 16,13 0-1-16,6 0 9 0,8 0-5 0,10-8-4 15,6 1 0-15,7-1-2 0,2-1-1 16,4 0 0-16,8 3 1 0,2 1 2 16,5 1-2-16,-1 1-1 0,-5 1 4 15,-5-1-2-15,-7 3-1 0,-7 0-1 16,-11 0 1-16,-8 0 1 0,-10 0-2 0,-13 0-1 15,-8 0 3-15,0 0 3 16,-2 0 3-16,-10 0-4 0,-3 0-2 16,1 0 1-16,-1 0-4 0,3 2 2 15,4 3-2-15,4 1 1 0,-1 1-12 16,5 0-17-16,0 2-24 0,0-3-34 0,0-6-100 15</inkml:trace>
  <inkml:trace contextRef="#ctx0" brushRef="#br0" timeOffset="2705.15">12723 1518 132 0,'4'-5'39'0,"-2"-1"4"16,-2 2 24-16,2-1-31 0,-2 0-5 15,0-2-4-15,0 2-3 0,0-4-4 16,0 3-2-16,-4-1-2 0,-4 0 2 16,-2 2-1-16,-5 1-8 0,-1-1 5 15,-5 5 0-15,-2 0-5 0,-6 9-2 16,-2 10 0-16,-4 6 4 0,0 5 1 15,2 5-4-15,4 2 7 0,4 2-10 16,5-3-1-16,9-5-3 0,11-3 0 0,0-7 0 16,15-5-3-16,1-3 1 0,3-5 2 15,8-7 1-15,2-1-2 0,2-4 0 16,0-14 3-16,2-3-2 0,-4-5-1 15,-5 0 1-15,-3-3 1 0,0-1 1 16,-3 0-3-16,-5 1 1 0,-3 4 2 16,-4 4 0-16,1 5-5 0,-5 6 3 15,-2 5 2-15,0 4 2 0,0 1-1 16,0 0-1-16,0 0-1 0,0 8-4 15,0 13 1-15,0 8 1 0,0 9 1 0,0 6 1 16,0 7-3-16,2 9 0 0,-2 8 2 16,0 9 0-16,2 9-3 0,2 1 1 15,-2 4 3-15,6-3 7 0,-2-7-15 16,-1-4 5-16,-1-6 2 0,-2-7 1 15,0-4-2-15,-2-5 2 0,-2-9 1 16,-9-6 7-16,-3-7-3 0,-5-9 2 16,1-5 5-16,-3-5 2 0,-2-5-3 15,-1-3 0-15,-3-5 1 0,-2-1-5 16,-2 0-1-16,4-8-2 0,-6-4 2 0,8-2-5 15,-2-2-3-15,8-2 1 0,-1-1 1 16,7-3-1-16,1-1-2 0,8-3-1 16,2-2-2-16,2 0-4 0,8 1-14 15,11-2-10-15,3 2-7 0,7-1-19 16,0 0-40-16,4-1-21 0,-2-6-156 0</inkml:trace>
  <inkml:trace contextRef="#ctx0" brushRef="#br0" timeOffset="3564.2">13252 1681 37 0,'0'0'54'0,"4"0"-26"0,3 0 38 16,-5 0-25-16,6 0 0 0,0-2 6 15,5-5-5-15,-1-3-9 16,3-4-6-16,-1-1 1 0,-2-5-2 16,3-2-1-16,-3-1-4 0,-3-1 0 0,-3 0 0 15,0 0-7-15,-4 1-1 0,-2 3-2 16,0 2-4-16,-2 3 3 0,-8 4-2 15,-1 5 2-15,1 5 0 0,-5 1-3 16,3 5-4-16,-4 11 0 0,-3 8 4 16,4 8-4-16,1 4-2 0,4 6 1 0,1 4-1 15,5 2 1-15,2 1-3 0,2-3 2 16,0-6 1-16,15-5-1 15,3-7-2-15,5-6 1 0,2-6 0 16,-5-5 1-16,7-8-1 0,-2-3 0 0,2-5 3 16,4-16 0-16,0-5-4 0,0-5 2 15,0-5 0-15,-2-2 0 0,-4-1-1 16,2-2-1-16,-5 5 3 0,-3 3 0 15,-5 5-3-15,-1 4 1 0,-5 6 2 16,-2 5-1-16,-4 5-2 0,-2 5 2 0,0 3 3 16,0 0-1-16,0 3-8 0,0 11 3 15,-2 8 5-15,-4 5-1 0,-2 2-3 16,-2 1 2-16,-1-1 2 0,5-3 1 15,0-4-3-15,2-4 3 0,4-5-1 16,0-5 0-16,0-5-3 0,0-2-1 16,8-1 4-16,4 0-2 0,5-13 0 15,6-7 0-15,3-6 1 0,-1 1-1 16,4-2-4-16,-4 2 1 0,4 0 1 15,2-1 0-15,-4 2-2 0,-2 5 0 0,-3 5 3 16,-7 4-1-16,-1 7-1 0,-7 3 1 16,-1 0 2-16,-2 1-1 0,-2 11-1 15,-2 4 2-15,0 5 3 0,0 2 2 16,-2 1-5-16,-4 0 4 0,-1 1 1 15,3 0-3-15,-2-2 1 0,4-3-1 16,2-5 0-16,0-4-1 0,0-1-5 16,0-4 4-16,8 0-1 0,3-4-5 15,5-2-9-15,1 0-10 0,10-5-14 16,-3-5-16-16,3-3-33 0,-4-2-45 0,-4-1-127 15</inkml:trace>
  <inkml:trace contextRef="#ctx0" brushRef="#br0" timeOffset="4577.26">14228 1656 240 0,'-2'2'66'15,"2"-1"-48"-15,0-1 27 16,0 1 1-16,0 0-17 0,6-1-2 16,4 0-3-16,1 0 0 0,5-3 3 15,3-8-2-15,-5-4-6 0,7-3 0 16,-2-3 0-16,1 0-2 0,-1-3-8 0,-3 2-5 15,-5-1 0-15,-3-2 0 0,-2 4-3 16,-4 1 0-16,-2 3 4 0,0 6-5 16,-8 5 0-16,-2 6 2 0,-3 0 0 15,-1 10-2-15,-3 9-2 0,1 6 1 16,-1 3 3-16,3 3-1 0,1 4-3 0,3 0 2 15,4-1 1-15,6 2-1 16,4-3-1-16,13-2 0 0,7-2 5 16,7-6-2-16,9-5-2 0,3-6 2 15,5-8 2-15,3-4 0 0,1 0-3 0,2-3-1 16,-3-9 2-16,-1-3-1 0,-7-3-1 15,-1-1 0-15,-9 0 2 0,-6 1 0 16,-9 3-2-16,-3 4 1 0,-9 2 0 16,-4 4 3-16,0 1-3 0,-2 3 0 15,0 1 3-15,0 0-4 0,0 0 0 0,-4 6 0 16,-4 7 1-16,1 2-1 0,-1 2 0 15,0-4-1-15,0 1 1 16,-1-2 1-16,1-2-2 0,4-3 2 16,0-3 0-16,2-2 2 0,-2-2-1 0,2 0 0 15,-3 0 3-15,3-3-3 0,0-8-1 16,2-2-2-16,0-1 2 0,4-1-1 15,7-3-1-15,-1 2-1 0,7-2 1 16,1 4 0-16,-1 0 0 0,1 2-3 16,3 3-3-16,0 1 2 0,-1 3-1 0,3 3 5 15,0-1-1-15,4 0 1 0,-2 0-1 16,1-1 2-16,-1 0 0 0,2-2 0 15,-2 0 0-15,-2-1-2 16,-3-3 4-16,-5 3-2 0,-7 0 0 0,-2-1 0 16,-6 0 1-16,0 0 2 0,0 0-1 15,-6 0-4-15,-6 3 6 0,1 2 1 16,-3 3 0-16,1 0-1 0,-3 0 4 15,-3 11-4-15,1 4 3 0,-1 6 1 16,3-2-1-16,3 0 0 0,5-1-4 0,2-1-1 16,6-3-1-16,0 1-1 15,2-3 0-15,10-1-1 0,-1-4 2 0,5-4 0 16,3-3-2-16,3 0-1 15,-3-2-3-15,4-8 0 0,-5-1-9 16,-1 0 0-16,-5 3 4 0,-1 2 0 0,-5 2 2 16,0 3-1-16,-4 1 5 0,2 0 1 15,-2 0-2-15,-2 5 6 0,0 6-3 16,0 2 3-16,2-2-2 0,0 1 1 15,3-1 1-15,5-1-1 0,0-1 1 16,3-4 1-16,5-2 1 0,3-3-3 0,0 0 1 16,3-6 0-16,3-11 2 0,4-2-2 15,2-6-1-15,-4-7 1 0,4-1 1 16,-4-5 0-16,2-5-2 0,-6-6 1 15,0-7 1-15,-6-6-2 0,1-6 0 16,-3-3 0-16,1-4 0 0,3 4 0 16,-4 15 0-16,-7 17-2 0,-10 21 4 15,0 14 0-15,-2 4 6 0,-13 9 0 16,-3 18 3-16,-3 14-2 0,-6 12 4 15,0 9-5-15,3 5 2 0,3 3-4 0,6 2-4 16,13-2-1-16,2-3 1 0,29-5-2 16,21-4-2-16,22-5-4 15,17-4-4-15,14-5-15 0,11-7-9 0,10-6-17 16,8-9-43-16,3-11-24 0,5-11-204 15</inkml:trace>
  <inkml:trace contextRef="#ctx0" brushRef="#br0" timeOffset="5369.3">17678 1669 7 0,'6'-7'194'0,"-2"4"-116"16,0 0-47-16,1-1 24 0,-5 1 3 15,2 3-17-15,0 0-10 0,2 0-15 16,0 7 3-16,-2 9-2 0,2 8 1 16,-2 5-6-16,-2 8-1 0,0 3-2 15,0 6-3-15,0 3 12 0,0 5-9 0,-8 1-2 16,0 2 5-16,-7-1 6 0,5-4-8 15,-5-5-1-15,3-5 2 16,2-7-3-16,-1-8-1 0,3-5-1 16,2-7-1-16,-2-5 0 0,-1-5 3 0,1-5-2 15,0 0-1-15,-2 0-1 0,-1-14 4 16,1-5-5-16,0-7-3 0,3-6-1 15,3-4 4-15,0-4-4 0,4-6-1 16,0-5 3-16,0-8 1 0,4-5-3 16,9-6-8-16,-1-3 14 0,7-4-4 15,7-1-1-15,5-2-5 0,0 6-2 16,3 15 2-16,-1 16-2 0,-7 17 1 0,1 14 2 15,-2 5 1-15,0 5-3 16,0 2 0-16,-2 0 4 0,-3 3 0 0,-3 6 1 16,1 2-1-16,-7 3 1 0,-3 1 2 15,-4 2-1-15,-2 1-1 0,-2 2 2 16,-6 1 1-16,-9 2-1 0,-3-1-2 15,-5 0 3-15,-2-1 0 0,-2-1 0 16,3-2-2-16,-5-1 2 0,6-3 1 0,4-2-3 16,3-2 0-16,5-4 0 0,7 0 0 15,2-3-1-15,0-1-6 16,2 2-15-16,0-4-21 0,4 0-19 15,13 0-24-15,-3-5-16 0,5-8-123 0</inkml:trace>
  <inkml:trace contextRef="#ctx0" brushRef="#br0" timeOffset="6473.37">18207 1394 29 0,'0'-1'59'0,"0"1"88"0,-2 0-113 0,0 0 17 16,0 0 8-16,0 0-16 0,2 0-7 16,-2-2-4-16,0 2-13 0,0 0-5 15,0 0 6-15,0 0-2 0,-5 5-2 16,5-1-1-16,-4 3-1 0,0-3 0 15,4 4-7-15,-4-1 0 0,4 3 0 0,0 2 1 16,-5 2-2-16,7 1-1 0,-2 2-3 16,2 0 3-16,0 1-3 15,0 2-1-15,0-2 2 0,0 0-3 16,0-2 1-16,6 1-2 0,3-3 2 0,3-2 2 15,-4-2-3-15,7-5 0 0,-1-3 2 16,3-2 0-16,4 0-1 0,-1-10-1 16,3-5 2-16,0-3-1 0,-1-3-1 15,-3 0 0-15,-2-2 0 0,-3 2 1 16,-4-2-3-16,-5 3 0 0,-1 2 2 0,-4 2 0 15,0 5-1-15,0 5 0 0,0 3 1 16,-2 3 2-16,-5 0-5 0,-1 6-1 16,2 5 3-16,4 3 1 15,0 1-1-15,2-2 2 0,0 1-1 0,0-3 0 16,8-1-2-16,2-3 0 0,3-2 3 15,7-3 0-15,1-2-2 0,6 0 0 16,4-7 2-16,-4-4 2 0,0 0-4 16,-2 1-1-16,-5 0 3 0,1 0 1 15,-5 3-3-15,-3 2 0 0,-5 4 2 0,-2 1 0 16,-4 0-2-16,-2 0-2 0,0 10 5 15,0 5 0-15,-4 2-3 0,-2-1 0 16,-2-2 3-16,2-4-4 16,1-1 2-16,1-5 2 0,2-3-4 0,2 0 5 15,0-1-2-15,0 0 1 0,0-3-1 16,0-9 0-16,0 0-2 0,6-4-2 15,5 0 4-15,1 3-1 0,-1 2-2 16,-1 2 1-16,2 2-1 0,-1 0-1 16,1 5-4-16,0 0 0 0,7 1 1 0,2 0 3 15,-1 1-7-15,3 0 9 0,2 0 0 16,0 0-2-16,-3 0 0 0,1 0 2 15,2 0 1-15,-4 4 0 0,1 2 0 16,-3-1-2-16,-2 2 4 0,-3-1-1 16,-2 3-2-16,-1 2 1 0,-3 3 0 15,-4 6 1-15,-2 3-1 0,-2 5 1 16,0 6 2-16,0 3 0 0,-4 6-3 15,-2 4 1-15,0 4 4 0,-3 1 1 16,3 1-5-16,0-1 3 0,0 1 0 0,2-5 1 16,0-8-5-16,-1-5 12 0,1-10-6 15,0-3-1-15,0-7 0 0,-4-6 1 16,4-3 3-16,-7-6 7 0,3 0-4 15,2-4-3-15,-3-9-2 0,3-4-4 16,6-7-1-16,0-7 0 0,0-4-1 0,0-5 2 16,2-3-3-16,9-3-9 15,5-1 13-15,5-4-3 0,4-3-1 16,6-4-2-16,0-5 2 0,8-3 0 15,0-1-5-15,5 1-8 0,-1 10 4 16,1 13 0-16,-5 16 2 0,-4 13 1 0,-6 7-2 16,-4 6 0-16,-5 1 5 0,-3 0-1 15,-7 3 4-15,-4 6 0 0,-6 2-1 16,0 3 1-16,-6 1 5 0,-10 6-3 15,-5 0 0-15,-2 2 2 0,-2-2-1 16,1-1-2-16,-1 2 0 0,2-3-1 0,2-3 1 16,7-2 0-16,4-3-2 15,3-3 0-15,5-2 0 0,2-1 2 16,0-2-11-16,2-1-6 0,13-2-15 15,4 0-10-15,7-9-15 0,5-6-7 0,5-3-27 16,-1-4-69-16,4-1-28 0</inkml:trace>
  <inkml:trace contextRef="#ctx0" brushRef="#br0" timeOffset="7157.4">19863 1242 2 0,'6'-12'155'0,"-6"2"-38"0,0 1-61 16,-12-1 3-16,-5 6-14 0,-3 1 4 16,-5 3 3-16,-2 6-18 15,-2 12-7-15,2 9-1 0,0 5-7 16,4 4-2-16,3 2-5 0,5 1-3 0,3-1 0 15,8-1-3-15,4-6-5 0,0-1 0 16,4-5 2-16,8-4-4 0,3-6 0 16,1-4 1-16,3-4 1 0,2-4-1 15,3-3-1-15,3 0 3 0,2-12-8 16,-6-5-3-16,0-3-2 0,-5-3 4 0,-3-1-1 15,-3-2-2-15,-4 2 3 0,-1 0-2 16,-3 3 4-16,-2 0 0 0,2 2 4 16,-4 2-1-16,2 4 3 15,0 0 0-15,-2 4-2 0,0 3 1 0,2 2 2 16,-2 3-2-16,4 1-4 0,-2 0 1 15,5 0 2-15,1 2 1 0,-2 5-2 16,4 3 1-16,5 3 3 0,-1 0-1 16,9 1 0-16,0 0-2 0,-3 0 3 15,-1 2-2-15,-2-1-1 0,-1 2 1 16,-8 0 1-16,3 2-1 0,-5-1 0 0,-6-2 0 15,0 1 2-15,-4-2 2 0,-9-2-5 16,1-1 7-16,-2-2-3 0,-3-1 1 16,0-4-4-16,3 0 3 15,2-2 3-15,1-2-3 0,5-1-3 0,0 0 1 16,4 0 1-16,2 0-4 0,0 0 3 15,0 0-4-15,0 0 1 0,10 0-1 16,7-2-3-16,1-2 1 0,3 2 0 16,0-1 4-16,3 0-4 0,5-1 3 15,6-2 0-15,9-3 1 0,1-5-1 0,1-4 0 16,1-2 2-16,1-3 1 0,-7-2-5 15,-1-4 2-15,-5 1 4 0,-10-4-2 16,-9 4 0-16,-10 2 0 0,-6 4 4 16,-2 4-1-16,-16 5 2 0,-5 6 7 15,-4 7 3-15,-4 0 1 0,2 14-2 16,-4 8 4-16,6 5-3 0,2 4-1 15,7 2 0-15,5 0-4 0,9 1-3 16,4-1-4-16,10-1-4 0,17 0 1 16,11-5 1-16,17-3 0 0,26-5-3 0,22-3-8 15,23 1-5-15,17-3-9 0,6-4-9 16,-2-3-17-16,-1-3-18 0,-5-4-29 15,2 0-92-15</inkml:trace>
  <inkml:trace contextRef="#ctx0" brushRef="#br0" timeOffset="8097.46">23237 1338 33 0,'0'0'50'0,"0"-2"-27"0,0 2 25 16,0-1 20-16,0 0 0 15,0 0-10-15,0 0-15 0,0 0-5 16,0 1-5-16,0 0-2 0,0 0 1 0,0 0-11 15,0 0-6-15,0 1-4 0,0 9-6 16,0 9 8-16,-3 5 2 0,-1 10-1 16,-2 6-5-16,-2 8-2 0,2 7-1 15,-5 9 0-15,1 7 1 0,-7 8-1 16,3 3-2-16,-1 3 3 0,1-3-4 0,2-6 2 15,-3-8 10-15,3-10-11 0,-1-11 2 16,-3-7 0-16,1-9 1 0,3-9 2 16,0-6 0-16,-1-8-1 15,5-6-1-15,-2-2 5 0,-1-4 0 0,1-14-10 16,4-8 0-16,-1-11 1 0,7-6-3 15,0-4-1-15,0-4 0 0,0-5 3 16,0-5-2-16,0-8 0 0,9-6-10 16,1-5 14-16,5-5-4 0,3-2-2 15,5 0-2-15,6 4-2 0,6 7-1 0,-2 12-1 16,2 15-5-16,-2 15 7 0,0 15 0 15,2 11 0-15,-1 8-1 0,-1 0 1 16,-2 5 2-16,-2 5 0 0,-5 2 1 16,-1 2 3-16,-8-1-2 0,-3 2-1 15,-8 2 1-15,-2 3 3 0,-2 1 0 16,-6 3-1-16,-11-2 2 0,-1 0 1 15,-7-1 0-15,0-1-2 0,-2 0-1 16,0-3 7-16,3 0-1 0,-3 1-5 16,2-3-2-16,6-4 5 0,11-3-3 0,0-6-3 15,8 1-1-15,0-2-4 0,0 1-14 16,4-2-20-16,10 0-16 0,11-8-15 15,2-11-22-15,6-9-107 0</inkml:trace>
  <inkml:trace contextRef="#ctx0" brushRef="#br0" timeOffset="9554.54">23807 1204 211 0,'2'-4'32'16,"2"2"-6"-16,-2 1 16 0,0 0-10 0,-2 1-9 15,2 0-8-15,-2 0 0 0,0 0-2 16,0 10 1-16,0 3 2 0,0 4 5 15,-2 2-3-15,-6 2-4 0,0 0 0 16,0 1 0-16,1 1-1 0,1-2-4 16,2 1 0-16,-2-6-1 0,2-3-3 15,2-4-2-15,2-4-2 0,0-3 1 16,0-2-1-16,0 0 5 0,0 0 0 15,0 0 1-15,0-11-2 0,6-5-6 16,6-2-4-16,3-2 1 0,1-1 2 0,3 2-7 16,2 0 0-16,-1 3-4 0,3 1 3 15,0 4 1-15,-1 2-3 0,5 1 4 16,0 3 4-16,0 2 1 0,-4 0-1 15,-1 2 2-15,-3-1 2 0,-2 1 0 16,-5 0-3-16,-4-1 5 0,-4 1 0 0,-4-1-1 16,0 1 4-16,0 1 7 15,0 0-2-15,-10 0-1 0,-2 0 0 16,-3 0 3-16,1 11 1 0,-3 4-8 15,3 3-2-15,1 3 0 0,3 1-2 0,4 0 0 16,0 3-1-16,6-3 1 0,0 0 1 16,4-2-1-16,6-5-4 0,2-4 3 15,3-3 2-15,6-4-1 0,-1-4 4 16,1 0-2-16,2-8 5 0,-5-7-3 15,1-2 1-15,-5-3 1 0,-1-3 0 0,-1 0 0 16,-6-3 1-16,-1 3-2 0,-3 0 3 16,-2 1-6-16,0 2 1 15,0 0-1-15,-2 4-1 0,-1 5-1 16,1 2 0-16,2 4-1 0,0 5-2 0,0 0 1 15,0 0-7-15,0 0 1 0,7 5 5 16,-1 5-4-16,4 2-8 0,0-2 0 16,5-2 2-16,6-1 0 0,3-4-1 15,7-1 12-15,0-2-1 0,5 0-8 16,-1-1 7-16,2-6 2 0,-4-1 3 15,2-1-3-15,-2-2 0 0,-6 2 2 0,0-1 1 16,-13 2-1-16,-3 2-1 0,-7 1 2 16,-4 2 3-16,0 1 5 15,-2 1 1-15,-9 1-6 0,-3 0 2 0,-3 0-3 16,-1 11-2-16,1 3 1 0,-1 3 1 15,3 2-6-15,3 2 4 0,2-1-2 16,1 3-1-16,1-1 0 0,6 2 3 16,0-4-2-16,2-1-1 0,0-1 2 15,4-4-3-15,8-3 2 0,7-1 2 16,2-1-2-16,6-5-1 0,-1-3 2 0,10-1 0 15,1 0 0-15,2-5-3 0,-2-5 3 16,3-3 2-16,-1-3-3 0,-2 0-2 16,0-3 4-16,-6-2-1 15,-8 1-1-15,-4 0 0 0,-9 1 2 0,-2 0 2 16,-6 2-4-16,-2 2 1 0,0 4 3 15,-4 4 1-15,-6 2-3 0,-1 4-1 16,1 1 0-16,-4 2 0 0,1 9-1 16,1 8-2-16,-1 1 2 0,3 3 1 15,2 1-1-15,0 0-3 0,5-3 2 0,3 1 3 16,0-4-4-16,0-4-1 0,13 0 3 15,8-2 0-15,5-3-1 0,5-5 1 16,11-4 1-16,-5 0-1 0,4-9 0 16,1-5-2-16,-3 0 1 0,0-5 1 15,-2 0-1-15,-4 0-1 0,-4 3 2 16,-8 0 2-16,-6 2-1 0,-3 3-2 15,-6 2 4-15,-4 2 1 0,2 2-2 16,-4 1-2-16,0 4 2 0,2 0-3 16,-2 0 3-16,0 0-7 0,0 3-2 0,0 6 5 15,0 5 2-15,3 2 0 0,-3 0 1 16,0 3 1-16,0 0-1 0,0 0-2 15,0 0 2-15,0-1 3 0,-7-1-3 16,-1 0 2-16,0-3-3 0,0-3 5 16,3-2-3-16,-1-4-1 0,4-2 1 15,0-2 1-15,2-1-3 0,0 0-4 16,0 0 2-16,10 0 2 0,9-10 0 15,2-5-1-15,6-3-1 0,1-1 0 16,8-1-8-16,3-3 6 0,0-1 2 0,2-1-4 16,1-3-1-16,-5 1-2 0,0 2 5 15,-6 4 1-15,-6 2 2 0,-6 3-1 16,-7 4 3-16,-6 4 1 0,-2 3 1 15,-2 4 2-15,-2-1 4 0,0 2 5 16,0 0-6-16,0 0-4 0,0 0 2 16,0 0-5-16,0 8-4 0,-4 6 1 15,0 4 2-15,0 2-2 0,2 0 2 16,0-1 0-16,2 0 1 0,-4 4 0 15,4-2-1-15,-2 0-1 0,0 0 1 16,0-2-1-16,-7-2 2 0,1-1 1 0,-4-1 2 16,-3-3 2-16,-1-1-2 0,1-3 0 15,3 0 1-15,4-4 2 0,1-2-5 16,3-1-2-16,4-1 1 0,0 0 1 15,0 0-8-15,2 0-6 0,15-9-3 16,6-4 1-16,8-4-13 0,4-2-12 0,2-2-18 16,8-1 4-16,7-2 30 15,2-2-40-15,2-5-108 0,-5-1 20 16,1-1 97-16</inkml:trace>
  <inkml:trace contextRef="#ctx0" brushRef="#br0" timeOffset="10101.57">26385 1107 201 0,'2'-8'86'0,"-2"1"2"16,0 1-16-16,-6-1-26 0,-9 3-5 15,-1-1-3-15,-3 4-13 0,-8 1 1 16,2 0-10-16,-2 6-4 0,3 11 1 15,3 4-4-15,0 4-3 0,5 3-3 0,3-2 1 16,3 1-2-16,2 0-2 16,2 0-1-16,6 3 2 0,0-4 1 15,0 1-3-15,8-2 0 0,4-4 3 16,5 0-1-16,3-4-2 0,5-1 0 0,2-6 3 15,2-3 0-15,8-4-2 0,-4-3 0 16,0 0 1-16,-2-10-1 0,-6-2-4 16,-2-4 0-16,-7-1 1 0,-1-2 1 15,-5-3 0-15,-6 1 1 0,1-1 2 16,-3-2-1-16,0 0 0 0,-2-1 0 0,0 3 0 15,0 4 2-15,0 6-2 0,0 4 0 16,0 3 2-16,0 3 0 0,0 2-3 16,0 0-1-16,0 0-1 15,0 0-3-15,0 2 3 0,6 6 0 0,2 1 4 16,0 0 0-16,3 1-2 0,-1 2 0 15,0 0 1-15,-1 1 1 0,-3 1-2 16,0-1 0-16,2-1 1 0,1-1 1 16,-1-4-2-16,0-1 0 0,-2-3 2 15,3-3-1-15,-1 0-3 0,4 0 0 0,5-6 1 16,4-7-2-16,3-1-2 0,5-1 6 15,0 0-1-15,0 1 1 0,0 0-2 16,0 3 2-16,-4 1 2 0,0 2 0 16,-7 3-3-16,-3 0 4 15,-5 2 4-15,-2 0-1 0,-4 2 2 0,3 1-3 16,-1 0 3-16,-4 0 5 0,6 5-6 15,-6 2 4-15,4 3 1 0,3 0 0 16,-1 1-2-16,9 2-6 0,-3-2-1 16,5-1 0-16,1-2-3 0,7-2-6 15,4 1-12-15,4 0-30 0,0-1-46 0,3-4-99 16</inkml:trace>
  <inkml:trace contextRef="#ctx0" brushRef="#br0" timeOffset="10250.58">27768 1572 63 0,'0'1'495'0,"0"2"-474"0,0-3-10 16,0 0 5-16,0 0 10 0,0 0-4 16,0-3-18-16,0-2-7 0,0 2-17 0,0 3-41 15,4-2-51-15,2-2-141 0</inkml:trace>
  <inkml:trace contextRef="#ctx0" brushRef="#br0" timeOffset="12581.71">5201 4426 66 0,'8'-5'181'0,"-4"-2"-160"16,-2 3 25-16,0 2 13 0,-2-3-23 0,0 0-4 15,0 0-8-15,-2 0-3 0,-4 1-3 16,0 0-4-16,2 1-6 0,-2 2 6 15,-3-1-4-15,1 0 2 0,0 2-2 16,-3-2 4-16,-1 2-4 0,0 0-2 16,-7 0 0-16,3 0 0 0,-7 0-4 15,-2 0 3-15,-4 6 0 0,2 2 0 16,-2-1-5-16,0 0 2 0,0 3-1 15,0 1 4-15,-2 2-2 0,5 0-3 16,-1 1 3-16,0 2-2 0,0 3 1 0,4 0-2 16,0 4 1-16,1 1 1 0,1 2 0 15,-2 5-3-15,1 0 1 0,3 3 1 16,0-1-3-16,5-1 0 0,1-1 0 15,1 2 2-15,4-1-1 0,0 1-1 16,1-4 0-16,5 1 2 0,2 1-1 16,0-1 0-16,0-1 1 0,0-3 1 15,0-3-1-15,9-1-3 0,1-3 2 16,0-1 1-16,5-1-1 0,-1-3-1 15,3 0 0-15,1-3 1 0,1 0 0 16,6-3-1-16,-3-3 0 0,5-3 2 0,0 3 0 16,0-5-3-16,6 0 1 0,-4 0 2 15,2 0-3-15,-2 0 3 0,-4 0-2 16,2-5-1-16,-3-1 4 0,-1-2-5 15,-2-2 4-15,0 3-2 0,-1-3 2 16,-3 1-3-16,-3 1 1 0,-1 0 1 16,-3-1 0-16,-2 1-2 0,1 0 1 15,-1 1 1-15,-2 0-1 0,-2 2-1 16,4-2 0-16,-6 1 1 0,-2 0 0 15,0 1-1-15,0-3-1 0,0 1 2 0,-4-2-1 16,-2 1 1-16,-4-1-3 0,2 0 2 16,-7-1-1-16,1-1-4 0,-3 0-3 15,-2-2 5-15,-1 0-7 0,1-3 3 16,-2 2 3-16,3 4-1 0,3 1 2 15,1 3 1-15,6 3 3 0,-1 1 1 0,7 1-1 16,0 0-2-16,2 1 0 16,0 0-6-16,0 0 7 0,4 7-2 15,5 1 2-15,3 1 2 0,3-1-1 16,1 1-1-16,1 0 1 0,7-3 2 0,1 0-2 15,6-1-1-15,2 1 0 0,-2-2 2 16,2-1-6-16,0-1-24 0,-4 0-12 16,4-1-10-16,-4-1-7 0,-4 0-43 15,-2 0-118-15</inkml:trace>
  <inkml:trace contextRef="#ctx0" brushRef="#br0" timeOffset="13089.74">5623 4666 23 0,'4'0'-20'0,"-2"5"243"0,-2 10-200 16,0 5 29-16,0 6 15 0,0 6-36 15,0 4-9-15,0 1-2 0,0 3-3 0,4-1 9 16,4 0-2-16,-2-2-16 0,3-5 9 15,-5-1 0-15,0-7-6 0,-2-7 0 16,-2-4-2-16,0-8-2 16,0-4 0-16,0-1 5 0,0 0 6 0,-2-5-7 15,-2-7-2-15,2-6-5 0,0-7 1 16,2-4-1-16,0-5-2 0,0-2-2 15,0-2 1-15,4-3 1 0,0 0-2 16,2-5 0-16,-2-2 2 0,5-3 0 16,1-3-3-16,2 3 0 0,3 7 1 15,3 11 1-15,-1 11-4 0,1 8 1 0,1 7 2 16,0 6-1-16,5 1-6 0,-3 2 1 15,4 8 6-15,2 3-3 0,0 1 0 16,2 3 1-16,-2 0 3 16,-5 2-1-16,-3 1-1 0,-7-1 0 0,-6 1 2 15,-3-2-1-15,-3 2 0 0,-11-2 2 16,-5 2 2-16,-5 0-1 0,-2-1-2 15,-4 2 0-15,1-1 5 0,-3-2-1 16,2 1-1-16,0-3-1 0,6 0 1 16,5-3-2-16,3-2-4 0,7-3 0 0,2 0 1 15,4 0-5-15,0-2-16 0,0 1-16 16,10-3-24-16,3-3-17 0,-1-1-59 15,5-3-139-15</inkml:trace>
  <inkml:trace contextRef="#ctx0" brushRef="#br0" timeOffset="13507.77">6493 4575 275 0,'-13'-4'20'0,"1"3"44"15,2-1-13-15,-1 2-13 0,1 0 5 0,2 0-9 16,2 5-14-16,-5 6 0 0,-1 4-5 16,-1 7 3-16,-1 5 5 0,-3 6-5 15,5 4-2-15,-2 3-1 0,5-3-5 16,9-2-5-16,0-6-1 0,6-3 0 15,11-3-3-15,4-4-1 0,10-4 3 0,2-7-1 16,4-7 1-16,6-1-2 0,7-8 0 16,2-11 3-16,-1-7-3 0,3-6-3 15,-4-3 3-15,-7-2 1 0,-6-1-2 16,-6 4-2-16,-8 0 3 0,-4 2 0 15,-7 5-1-15,-4 5 1 0,-8 7 0 0,0 8 4 16,0 6 0-16,-10 1-3 16,-7 9 0-16,1 15 5 0,-1 6 2 15,1 5-4-15,-1 3-3 0,3 2 3 16,3-1-4-16,5-1-3 0,4-4 3 0,6-1 0 15,23-5-2-15,19-5-6 0,20-6-14 16,14-7-8-16,11-6-36 0,11-4-46 16,-3-6-47-16</inkml:trace>
  <inkml:trace contextRef="#ctx0" brushRef="#br0" timeOffset="13850.79">8585 4811 165 0,'-15'3'223'0,"1"-2"-193"15,6-1 53-15,3 0-13 0,3 0-21 0,2 0-3 16,0 0-19-16,9 0-17 0,13-1-3 15,9-5-1-15,7 0-1 0,5 0-3 16,-2 4-4-16,3 1 3 0,-1 1 0 16,5 0-3-16,10 0-8 0,2 2-7 15,8 2-26-15,2-1-18 0,2 2-19 0,1-3-25 16,3-2-167-16</inkml:trace>
  <inkml:trace contextRef="#ctx0" brushRef="#br0" timeOffset="14942.84">10921 4464 93 0,'2'0'79'0,"-2"0"-53"0,2 0 40 16,0-6-7-16,-2-1-22 0,0-2-5 15,0-1 2-15,0-1-8 0,0-1-4 16,0 1 0-16,-4 3 1 0,-7-1-5 16,-1 2-3-16,-3 3 3 0,-1 4-5 15,-5 0 1-15,1 5-6 0,-5 11 3 16,0 7-2-16,-2 6 3 0,6 5 0 0,-1 6-7 15,-3 5 1-15,8 4 0 0,5-1-5 16,8-5-1-16,4-8 1 0,10-8 1 16,11-6-3-16,6-6-1 0,6-9 4 15,4-6 1-15,4 0-3 0,-3-16 0 16,-1-4 2-16,-2-8-3 0,-6-4 1 15,-2-3 1-15,-5-1 1 0,-3 1 1 16,-5 2-4-16,-3 2 2 0,-3 4 0 16,-2 5 2-16,-4 4-2 0,-2 8 0 15,0 3 0-15,0 5 3 0,0 2-1 0,0 0-3 16,0 7 0-16,-2 12 0 0,-4 11 0 15,6 5-2-15,-4 5 4 0,2 8-2 16,0 8 0-16,2 5-2 0,-2 4 4 16,-2 4-2-16,-1 3 0 0,-1 0-2 15,4-2 4-15,-2-2-2 0,0-5 0 0,-2-5 0 16,-5-2 0-16,1-6 2 15,-4-4-2-15,-3-7 0 0,1-6 3 16,-3-4 8-16,0-9-3 0,1-4 2 16,-1-4 4-16,1-6-4 0,-3-2-1 15,4-3-2-15,-1-1 0 0,1 0-3 0,3 0-2 16,-1-6-1-16,7-2 3 0,2 0-3 15,2-4-1-15,-1 0-1 0,5-6 0 16,0-4 0-16,0-4-8 0,7-4-6 16,3-4-9-16,4-3-7 0,7-3-13 15,-2 1-19-15,8-3-21 0,4 1-5 0,-4-5-62 16,-3-3-107-16</inkml:trace>
  <inkml:trace contextRef="#ctx0" brushRef="#br0" timeOffset="16126.92">11458 4467 21 0,'4'-2'-18'0,"0"2"193"0,-4 0-133 16,2 0-9-16,-2 0 26 0,0 0-16 0,0 0-12 15,0 0-13-15,0 0-7 0,0 0 0 16,0 0-4-16,2 0 5 15,-2 1 5-15,0 8-8 0,3-3 1 16,-3 4-1-16,0 2-2 0,0-1 3 0,0 2-3 16,0-1-3-16,0 5-4 0,0 2 3 15,-3 2 9-15,1 1-10 0,2-3 2 16,-4 0 2-16,0-4-4 0,0-5 4 15,0-3 4-15,-2-3-1 0,-1-3 2 16,1-1 0-16,2 0-2 0,-2-3-3 0,2-8-1 16,0-2-3-16,2-4 2 0,2-2-1 15,0-3-5-15,0 0 2 0,0 2 1 16,8 1-1-16,4-1-2 15,1 5 0-15,3-2 0 0,3 5-3 0,-3 3-4 16,3 1-3-16,2 7 4 0,-3 1-4 16,3 0 3-16,-3 1-1 0,3 7 6 15,0 0 1-15,4-1 3 0,-7 1-1 16,5-2 2-16,-2-2 0 0,-1 0-2 15,1-3 1-15,-2-1 2 0,-1 0-3 0,-1 0 2 16,-3-1 1-16,-3-5 2 0,-5 1 1 16,-4-1-3-16,-2 0 4 0,0-2 0 15,0 1 0-15,0 0-3 0,0 1 2 16,0 0 4-16,-2 0-5 0,0 1 1 15,-2 2 2-15,-1-1 2 0,1 2 0 16,-4 2-3-16,0 0-2 0,-1 0 4 16,-1 0-2-16,-2 0-3 0,-3 6 0 15,-1 2 4-15,3 2 1 0,-1 3-6 16,-3 5 3-16,1 3 1 0,-1 3 1 15,1 1-6-15,-1 4 4 0,5 0 0 0,1 0 1 16,7-2-6-16,4-3 2 0,0-4 1 16,2-4-2-16,13-5-1 0,1-3 0 15,5-5 2-15,4-3 0 0,4 0-2 16,0-12 0-16,6-4 2 0,-6-6-2 15,0 0-5-15,-7 0-2 0,-3 1 2 16,-4-1-1-16,-5 3 1 0,0 2-3 16,-6 3 3-16,0 3 1 0,-1 2-1 15,-3 3 4-15,0 6-1 0,0 0 0 16,0 0-4-16,-5 8-7 0,1 7 5 0,0 4 5 15,2 1 0-15,2-3-1 0,2 1 3 16,11-1-3-16,-1-2 0 0,2-2 5 16,5 0-2-16,-2 0 0 0,-1 0-1 15,1-2 0-15,-1 1 4 0,-3 0-1 16,-1 1-4-16,-4 0 3 0,-2 1 1 15,1 2 0-15,-5 4-2 0,2 4 0 16,-2 4 4-16,-2 6-1 0,4 3-2 16,-2 6 1-16,0 3 9 0,0 2-7 15,-2 4-3-15,0-1 1 0,-4 0 7 0,-4-3-4 16,0-3 2-16,-3-6 0 0,-1-5 3 15,2-8-2-15,-1-7-1 0,-1-6 2 16,4-8 2-16,-1-4 0 0,3-1-3 16,0-1-2-16,2-14 1 0,0-7-3 15,4-7-2-15,0-5-1 0,0-5 3 16,6-4-3-16,2-5 0 0,2-5 0 15,5-4 3-15,1-8-2 0,3-6-4 16,6-9 3-16,2-7 3 0,6-7-4 16,6-4-1-16,4 0-3 0,3 11 0 0,-7 22-2 15,-6 21-1-15,-8 23 5 0,0 15 2 16,-2 2-1-16,-1 4-1 0,-1 0 0 15,-2 5 1-15,-7 10 4 0,0 6-4 16,-10 4 1-16,-2 5 2 0,0 3 0 16,-14 2-2-16,2 1 1 0,-7-2 0 0,0 0 1 15,1-1-1-15,-7-3 1 16,6 0 4-16,-3-4 0 0,3-2-2 15,5-3 1-15,1-5-1 0,5-5-1 16,2-4-3-16,4-3 0 0,2-2 2 0,-2-2 0 16,2 0-5-16,0 0-4 0,0 0-8 15,0-10-17-15,6-7-16 0,6-4-12 16,5-6-4-16,1-6-26 0,1-3-90 15,-3-8-31-15</inkml:trace>
  <inkml:trace contextRef="#ctx0" brushRef="#br0" timeOffset="17174.98">12688 3869 45 0,'4'-2'34'0,"-2"2"127"16,-2 0-128-16,0 0 12 0,2 0 13 0,0 0-12 16,0 2-15-16,-2 12 8 0,2 8-10 15,-2 8-6-15,0 8-1 0,0 8 7 16,-8 7-15-16,0 2 4 0,-7 5-1 15,3 3-4-15,0 0 1 0,-1-3-1 16,-1-4 0-16,3-7-7 0,3-8 1 0,2-5 1 16,2-8-3-16,0-7-2 0,4-8-1 15,0-6 0-15,0-3-1 16,0-4-1-16,6 0 2 0,8-15 1 15,7-6 1-15,4-8-8 0,0-1 2 0,-1 1-3 16,1 0 2-16,-2 1 1 0,0 3-2 16,2 2 2-16,-9 7 1 0,3 3-2 15,-9 6 2-15,-4 3 3 0,-2 3-1 16,0 1-4-16,-4 0 1 0,0 8 5 15,0 6 1-15,0 3 1 0,0 4-2 0,-6 0 6 16,0 3-3-16,0 1-2 0,0-1 0 16,4-1 2-16,-5-2-2 0,3 0-2 15,4-1-2-15,-2-4 2 16,0 1 0-16,2-5-3 0,0-1 0 0,0-3 2 15,0-3-2-15,4-4-3 0,9-1-7 16,-1-1-5-16,7-12-6 0,1-5-16 16,5-2-12-16,0-3-4 0,0-1-1 15,-2 1 25-15,-1 0-27 0,-5 2 4 16,-1 4 30-16,-5 1 14 0,-3 4 9 0,-4 3 14 15,0 4 7-15,-4 3 9 0,0 1 7 16,0 1 7-16,0 0 2 0,0 0-9 16,0 0-11-16,-2 0-2 0,-4 6-3 15,-2 5-2-15,-3-1-3 0,3 3 1 16,0 1-7-16,0 1-3 0,-1 0-3 15,1-2 1-15,6 0-2 0,0-2-4 16,2-1 0-16,0 0 2 0,0-3-1 16,6-4-3-16,6 1-5 0,1-4-3 15,8 0-2-15,-1 0-2 0,3 0-15 16,2-9 5-16,-3 1-1 0,3-1-6 0,2-3 13 15,-2-2-7-15,0-2 13 0,-5-1 0 16,-1-2 2-16,-4 3 8 0,-5-2 3 16,-4 3 0-16,-6 1 4 0,0 4 5 15,0 0 0-15,-8 2 3 0,-3 4 0 16,1 3 4-16,-2 1-2 0,1 0-5 15,3 2 2-15,0 8-3 0,2 2-4 16,-1 2-1-16,1 5-2 0,6-2 3 16,0 1-3-16,0-1-3 0,0-4 2 15,0-1 1-15,4-2-1 0,5-1-2 0,5-4 1 16,7-4 2-16,4-1 1 0,4 0-5 15,-3-5 1-15,-5-3 2 0,0-3 0 16,-5 0 0-16,-3 0-1 0,-1-1 3 16,-4 3-1-16,-1 0-1 0,-1 0 4 15,-4 3 5-15,4 1 3 0,-6 3 0 16,2 1-6-16,0 1 0 0,0 0-6 15,2 0-2-15,3 3 3 0,-1 7-1 16,0 2 0-16,2 2 0 0,3 1 1 16,3 3 0-16,3 1-2 0,-5 0 1 0,0 2-1 15,3 1 3-15,-3-1-2 0,-1 3-2 16,-5-1 4-16,2-1 1 0,-8 1-1 15,0-1 6-15,0-3 4 0,-2-2 4 16,-8-2 0-16,-3-3 0 0,-3-2-1 16,-3-2-3-16,3 0 0 0,-5-2-4 0,0-3-1 15,5-1 0-15,-1-2-4 16,3 0-4-16,1 0 2 0,3 0 2 15,2 1-5-15,-1 0-9 0,1 1-2 16,6-1-6-16,2-1-11 0,0 0-24 0,0 1-31 16,10-1 4-16,9 0-64 0</inkml:trace>
  <inkml:trace contextRef="#ctx0" brushRef="#br0" timeOffset="18068.03">14646 4494 46 0,'4'-2'119'0,"0"1"-92"0,-2-1 19 16,0 1 18-16,0 1-20 0,-2 0-9 15,0 0-3-15,0 6-1 0,0 10-4 16,0 9-3-16,0 8-12 0,0 7 0 0,-4 11-5 15,0 4 4-15,-2 7 15 0,-3 2-12 16,1-1-4-16,0 2 4 0,-1 1 3 16,1-4-6-16,-4-3-2 0,-1-5 2 15,-1-7 0-15,2-7 2 0,-3-7-5 16,3-12 4-16,3-7-2 0,1-8-2 15,2-6-2-15,0 0 3 0,0-3 1 16,-1-14-3-16,5-9-6 0,2-11 2 16,0-6-1-16,0-7-1 0,0-5-2 15,2-5 2-15,5-6-2 0,3-4 0 0,-2-7 2 16,5-4 0-16,1-5-3 0,3 0 4 15,7 0-4-15,3 1-2 0,2 10-1 16,2 11 0-16,4 18-1 0,-4 19 4 16,-2 15-1-16,2 10 1 0,0 2-2 15,0 1 2-15,-4 10 3 0,2 4-3 16,-6 3-1-16,-3 6 2 0,-5 2 2 15,-7 1-2-15,-2 3-3 0,-6-2 2 16,0-1 3-16,-4 1-2 0,-10-3 1 16,-3-2 1-16,-3 0 2 0,-1-5-2 0,-4 2-2 15,0-4 4-15,-2-2 3 0,1 1-3 16,-1-2 0-16,2-1-2 0,2-1 3 15,5-3-4-15,7-3-1 0,5-3 2 16,2-2 0-16,2 0-4 0,2 2-3 16,0 0-6-16,6-2-6 0,2 0-11 15,7 0-16-15,1 0-16 0,3-6-3 16,0-3-13-16,1-4-56 0,1-3-82 15</inkml:trace>
  <inkml:trace contextRef="#ctx0" brushRef="#br0" timeOffset="18683.06">15231 4364 62 0,'4'-1'191'0,"2"1"-132"0,-6 0-32 16,2 0 25-16,-2 0-5 0,0 12-11 16,0 7 0-16,0 4-11 0,-8 4-5 0,-3 2-3 15,1-2-1-15,-4-3-2 16,7-1 0-16,1-5-2 0,0-6-3 15,6-4 2-15,-2-6-7 0,0-1-2 16,2-1 0-16,0 0 6 0,0-4 1 0,4-12-5 16,4-5-5-16,0-5 4 0,7-2-3 15,-3 0 0-15,-1-1-1 0,3 2 2 16,-1 1-1-16,1 2-1 0,3 4-5 15,-7 6 2-15,4 6-4 0,-3 7-4 16,1 1-3-16,1 0-2 0,1 4-1 0,3 4-6 16,-1 4 7-16,7 0 5 0,2-1-7 15,-1-1 0-15,3-2 7 16,2-2 6-16,0-2 0 0,-2-2 2 15,-4-2 1-15,-3 0 4 0,-5 0 0 0,-3-6-1 16,-8-2 3-16,-1 0 4 0,-3-1 12 16,0 2 0-16,-7-2-3 0,-7 2 4 15,1 4-4-15,-3 3-4 0,-1 0 0 16,3 4 0-16,-1 11-3 0,1 3-4 15,2 6-2-15,3 3 0 0,1 5 1 0,8 0-3 16,0-2-1-16,0 0 2 0,8-3-2 16,7-5 0-16,-1-3 0 0,3-7 0 15,3-3 3-15,-1-6-3 16,2-3 0-16,-3 0 3 0,1-12-1 0,4-7-4 15,-5-4 4-15,-1-2 1 0,-1-2 0 16,-5-3-2-16,-3 1 0 0,-2 0 3 16,-4 1-3-16,-2 2 0 0,0-1 0 15,0 1 1-15,-4 2-1 0,-2 4-1 16,0 5-1-16,4 5 1 0,0 6 0 0,2 4-6 15,0 0-7-15,-3 6-6 0,1 7 1 16,2 2-5-16,0 2-1 0,0-2-11 16,0-1-3-16,9 0-6 0,-1 0-14 15,0-3-37-15,3-1-39 16,5-5 22-16,5-5 84 0</inkml:trace>
  <inkml:trace contextRef="#ctx0" brushRef="#br0" timeOffset="19559.09">16000 4326 96 0,'2'-9'63'15,"-2"0"-24"-15,0 2 18 0,0 2-10 16,-5 2-6-16,-3 3-5 0,2 0-8 0,-2 0-8 15,-1 10-7-15,-3 4 4 0,4 4-4 16,-1 3 2-16,3 0-5 0,4 2 0 16,-2 3-2-16,4-2-4 0,0-4-2 15,0-1-2-15,0-4-1 0,8-1 2 16,1 0 0-16,9-4-1 0,3-1-2 15,4-6 3-15,4-3 1 0,4 0-3 16,0-12 2-16,2-3 0 0,0-6-2 16,-2 0 0-16,4-5 2 0,-6 0-1 15,-8 1-2-15,-4 1 2 0,-9 1 2 0,-8 3 0 16,-2 2-2-16,0 4 0 0,-4 4 5 15,-8 4-2-15,-5 5-1 0,-2 1 5 16,1 1 3-16,1 11 1 0,5 6-6 16,-1 3-1-16,3 2-2 0,4 3-1 15,4 0-2-15,0 1 1 0,2-3 1 16,0-2 0-16,6-3-3 0,4-4 0 15,5-2 4-15,6-3-2 0,7-6-2 16,10-4 4-16,3 0 0 0,2-9-2 16,-1-7-2-16,-5 0 0 0,0-3 2 0,-6-1 2 15,-2-2-5-15,-10 2 2 0,-3 0 3 16,-7 4 0-16,-5 1-4 0,-2 3 4 15,0 2 3-15,-2 2 1 0,0 4 7 16,0 1 0-16,0 3 0 0,0 0-7 16,0 0-7-16,0 3-2 0,0 9 4 0,0 3 1 15,0 2-5-15,0 1 3 16,0 4 3-16,0 0-3 0,0 2 0 15,-4 2 0-15,2-4 1 0,-7 1-1 16,-1-4 0-16,2-4 1 0,-7 1 2 0,3-5-1 16,-1-1-2-16,1-2 2 0,0-4 1 15,3 0-1-15,5-3-2 0,0-1 0 16,4 0 2-16,0 0-1 0,6-12-6 15,11-3 1-15,4-3-2 0,-1-2-5 16,7-1-7-16,0-2-1 0,2-4-1 0,4-2-2 16,4 0 1-16,2-4 13 0,3 4-3 15,-5 1-7-15,-4 4 18 16,-6 5-2-16,-6 0 4 0,-9 4-2 15,-6 1 4-15,-4 3 6 0,-2 2 5 16,0 0 13-16,-2 2-5 0,-6 2-4 0,0 3 4 16,-1 0-3-16,5 2-9 0,-4 0 2 15,2 2-6-15,-2 12-4 0,3 1-2 16,3 6-1-16,2 1 2 15,0 2-2-15,0 0 1 0,4 4-1 0,1 1 0 16,-1-1 1-16,2 3-2 0,-2-4 1 0,2 0 6 16,-2-2-2-16,1-3-3 0,-5 0 0 15,0-6 9-15,0-3 0 16,-7-2-2-16,-5-4 4 0,-7 0 3 15,3-5-3-15,-3 0-2 0,1-2-3 0,3 0 0 16,5 0-1-16,1-1-4 0,5-2-1 16,2-1 2-16,0 2-5 0,2 1 2 15,0-1-9-15,0-1-8 0,15-4-5 16,3 0-18-16,1-2-22 0,4-2-31 15,-7-4-40-15,3-3-237 0</inkml:trace>
  <inkml:trace contextRef="#ctx0" brushRef="#br0" timeOffset="19768.12">17300 4316 368 0,'0'6'43'0,"0"4"-44"15,-4-1 33-15,-5 5 6 0,1 1 8 16,0 0-10-16,0 3-22 0,3-1-8 0,3 0-1 15,0-2-2-15,2-2-3 0,0-1 0 16,0-2 2-16,0-3-4 0,0-1-11 16,9-6-19-16,1 0-18 0,4-1-3 15,3-13-42-15,-3-4-93 0</inkml:trace>
  <inkml:trace contextRef="#ctx0" brushRef="#br0" timeOffset="20248.14">17490 4322 0 0,'2'0'223'15,"-2"0"-179"-15,0 0-16 0,0 2 32 0,-2 5-14 16,-2 0-15-16,0 3-13 0,0 1-8 15,-1 0-5-15,3 3-2 0,2-2-3 16,0 0 0-16,0 1-2 0,9-1 2 16,5-1 1-16,5 0-2 0,1-3 1 15,7-2 1-15,2-2-3 0,6-2-1 16,5-2-2-16,-3 0 4 0,0 0-8 15,-6-8 5-15,-6-2 2 0,-5 3 2 16,-7-3-2-16,-9 1 3 0,-2 0 0 16,-2-1 11-16,0 1 3 0,0 0-1 15,0 2 14-15,-2 2 2 0,-4 2-4 0,2 0-3 16,4 2-3-16,-2 1-6 0,0 0-7 15,2 0-6-15,0 4-1 0,0 6 2 16,0 4-3-16,0 4 0 0,0 2 3 16,2 4-1-16,0 2-2 0,6 5-1 15,2 3 1-15,7 6 2 0,-1 1-4 16,9 2 3-16,0 0 0 0,-2-1 1 15,6 2-2-15,-7-2 1 0,1-1 2 16,-2-3 0-16,-7-1-1 0,-10-4 0 16,-4-2 13-16,0-5-1 0,-10-2 1 0,-11-4 4 15,-3-3 0-15,-3-5 1 0,2-4-5 16,-2-5-3-16,0-3-1 0,2 0 0 15,3 0-8-15,5 0 0 0,5-7 1 16,-1 2-1-16,5-4-4 0,0 0 1 16,-1 0-1-16,5-2-10 0,0-4-11 15,-2-2-9-15,6-4-16 0,-4-3-45 16,0-10-46-16,-3-4-259 0</inkml:trace>
  <inkml:trace contextRef="#ctx0" brushRef="#br0" timeOffset="20428.16">17498 3824 389 0,'-16'-1'53'0,"7"1"-94"0,9 1 14 15,0 5 22-15,13-1-49 0,-5 1-35 0,4 1-63 16</inkml:trace>
  <inkml:trace contextRef="#ctx0" brushRef="#br0" timeOffset="21699.24">18588 4198 56 0,'0'0'110'0,"0"0"-69"15,0 0 5-15,0 0 6 0,0 0-14 16,0 0-10-16,0 0-5 0,0 0-4 15,0 0 2-15,0 0-2 0,0 0 5 16,0 0-1-16,0 0-4 0,0 0-6 16,0 5-1-16,0 3-6 0,-5 3 3 0,-1 7-3 15,-4-2 2-15,0 6 5 0,-1 0-3 16,1 0 0-16,2 2 1 0,-1 0-1 15,5-4-3-15,4-2-1 0,0-5 1 16,0-3-5-16,6-3 0 0,7-4-2 16,5-3 3-16,5 0 3 0,6-6-6 0,-2-10 1 15,8-5 2-15,0-1 0 16,-2-4-3-16,0-2 0 0,-8 1 2 15,-4-3 1-15,-5 3-2 0,-3 1-1 16,-5 2-1-16,-4 4 5 0,-4 3-2 0,0 6-1 16,0 5 2-16,0 4 3 0,-6 2 0 15,2 0-3-15,-2 10-3 0,-3 7 2 16,1 3-2-16,4 4-1 0,-2 3 2 15,2 3-3-15,0 2 2 0,4-1 1 16,0 1 0-16,0-4-2 0,8-2 0 16,4-2 3-16,3-6-2 0,1-5 0 15,5-7 0-15,2-6-1 0,-3 0 3 16,5-2 2-16,-2-12-3 0,2-5-2 15,-7-2 5-15,3-4-1 0,-5-2-4 16,1 1 1-16,0 0 3 0,-3 2 1 0,-4 4-2 16,-1 3 0-16,-1 4-1 0,-2 4 4 15,-4 2-3-15,-2 4 3 0,2 3 2 16,-2 0-2-16,0 0-5 0,0 10-2 15,0 4 5-15,-4 6-1 0,-2-1-1 16,2 4-1-16,0-3 2 0,-1-2 1 0,5-3-3 16,0-6-1-16,0-3 2 0,0-2 1 15,0-2-3-15,7-2 0 16,5 0 3-16,5-2 2 0,1-9-3 15,5-2-1-15,2-4-1 0,-3 0 3 0,3 2-3 16,-4 0 0-16,0 1 1 0,-5 2 2 16,-3 4-3-16,-1 1 1 0,-6 5-1 15,0 2 3-15,-4 0-4 0,1 0 2 16,-1 0 0-16,0 5 0 0,-2 7 0 15,0 2 0-15,0 4 1 0,0 2 2 0,0-1-4 16,0 0 1-16,-4-2 3 0,1-2-1 16,1-2-2-16,0-1-1 15,0-4 2-15,0-2 0 0,2-4-2 16,0 0 0-16,0-2 0 0,0 0-4 0,11 0-8 15,3-9-10-15,7-8-7 0,-1-4-23 16,5 1-18-16,-2-2-6 0,2-2-2 16,-3 0-63-16,-3-5-87 0</inkml:trace>
  <inkml:trace contextRef="#ctx0" brushRef="#br0" timeOffset="21880.25">19654 4141 128 0,'2'0'83'0,"0"6"-33"0,0 2 24 0,0 1-18 16,-2 4-5-16,0 2-12 0,0 1-4 15,0 4-7-15,0 1-8 0,0-1-6 16,0 0-5-16,0-1-4 0,0-1-1 15,0-3-4-15,3-1-1 0,3-6 1 16,-2-1-9-16,2-6-14 0,2-1-11 16,1 0-2-16,5-6-2 0,3-8-26 15,-1-4-20-15,1-6-25 0,1-4-2 0,3-4 24 16</inkml:trace>
  <inkml:trace contextRef="#ctx0" brushRef="#br0" timeOffset="22205.27">20026 3705 70 0,'17'-71'34'15,"-3"6"0"-15,-3 13 52 0,-3 17-6 16,-6 19-18-16,-2 13-10 0,0 3-8 15,0 1-14-15,-2 13-15 0,-6 11 6 16,-3 14 8-16,-5 11-11 0,-3 11-5 16,-2 6-4-16,1 4-3 0,1 2 3 15,1-1 2-15,3-5-1 0,3-9 2 0,3-7-9 16,1-6-1-16,6-8-1 0,2-5 1 15,0-8-1-15,0-9-2 16,6-3 0-16,5-5 2 0,1-5 0 16,3-2-2-16,3 0 0 0,5-7 2 0,4-7-3 15,4 1-2-15,-2-1 4 0,2 2-19 16,-4 2 13-16,-3 2-1 0,1 4 1 15,-2 2 4-15,-2 1 1 0,-3 1-2 16,-3 0 1-16,-7 0-3 0,0 0-1 16,-4 0-11-16,-2 2-1 0,0 1-4 0,-2-1-6 15,0 0-9-15,0-1-4 0,0-1-7 16,-4 0-36-16,-4 0-37 0,0 0-31 15</inkml:trace>
  <inkml:trace contextRef="#ctx0" brushRef="#br0" timeOffset="22375.27">19735 3807 257 0,'-13'4'232'15,"11"3"-229"-15,2 0-8 0,0 0 18 16,9 0-7-16,-1 3-4 0,4 3-4 15,9 2-18-15,0-2-28 0,1-5-101 16</inkml:trace>
  <inkml:trace contextRef="#ctx0" brushRef="#br0" timeOffset="26132.49">22356 3172 12 0,'6'-8'215'16,"-6"3"-189"-16,0-2-6 0,0 3 27 0,0-1-9 15,0-1-5-15,-6 0-2 16,-2 3-6-16,-3 1-6 0,1 1-5 16,-5 1 1-16,-5 0 3 0,-1 1 2 15,-4 13 5-15,-4 11-6 0,-10 11 0 0,-4 16 2 16,-11 13-4-16,-2 13 1 0,-4 7-2 15,-2 4 1-15,4 0-1 0,5 0-2 16,3-1-3-16,7-9-1 0,5-8-1 16,9-13-4-16,13-14-4 0,12-8 2 15,4-6-3-15,6-9-2 0,13-2 1 0,3-6-1 16,5-5-6-16,6-6-10 0,0-2-9 15,9-6-19-15,-3-9-19 16,4-3-16-16,-1-4-21 0,-3-3-123 16</inkml:trace>
  <inkml:trace contextRef="#ctx0" brushRef="#br0" timeOffset="26605.52">22699 3740 205 0,'0'-10'62'15,"0"2"-8"-15,-6-1 10 0,-4 2-17 16,-5 2 1-16,1 1-9 0,-7 4-5 16,-2 0-4-16,-6 0-13 0,-2 4-2 15,-2 6 3-15,2 3-1 0,2 3-1 0,2 3-7 16,5 4 0-16,5 1-4 0,9 2-1 15,6 1-4-15,2 0-2 16,0 2 4-16,8 1-2 0,9-2-2 0,1 0 0 16,1-4 1-16,1-4-1 0,1 2-5 15,0-3 2-15,-3-1 5 0,1 0-2 16,-3-2 1-16,-5 0 1 0,-5-7 1 15,-4-2 0-15,-2 0 0 0,-2-3 0 16,-10 1 3-16,1 1 0 0,-5-3-1 0,-5 1 5 16,-2 0-1-16,-1 0 1 0,-3-1-6 15,2 1-2-15,4 0 2 0,3-2 0 16,7 0-3-16,5 0 0 0,4-2 0 15,2 0-10-15,0 0-18 0,6 0-15 16,9 0-13-16,3-5-25 0,1-8-66 16</inkml:trace>
  <inkml:trace contextRef="#ctx0" brushRef="#br0" timeOffset="27124.55">22980 3944 60 0,'0'0'191'0,"0"0"-131"16,-4 0-36-16,2 3 18 0,0 9-3 16,-6 3-6-16,-1 6 1 0,1 0-11 15,0 6-8-15,0 5-2 0,-3 7-1 16,-1 6 15-16,-1 4-4 0,-1 5-9 0,2 1-3 15,-1 2 4-15,3-3-3 0,-1-3-6 16,1-5 5-16,2-5-2 0,-2-8 0 16,1-7-3-16,3-6-1 0,0-9 0 15,2-6 1-15,0-5 0 0,2 0 1 16,-3-1 2-16,1-12-3 0,2-9-4 0,2-6-1 15,0-7 4-15,0-6-4 16,8-5-3-16,1-2 2 0,5-5 3 16,3 0-4-16,3-6-1 0,3-5 2 15,8-6 2-15,6-7-4 0,5-7-6 0,1-4-2 16,-2 10-4-16,-5 14 0 0,-3 24 2 15,-6 20 5-15,-7 15 4 0,3 5-6 16,-2 2 2-16,-3 11 5 0,-1 4 2 16,-5 2-1-16,-8 4-2 0,-4 6 5 15,0 2 0-15,-10 3 0 0,-7 3-1 16,-1-3 2-16,-3 0 3 0,-2-2 0 0,-3-2-2 15,-5-4 5-15,4-2 0 16,-2-2-4-16,6-6 0 0,4-3-1 16,5-3-1-16,6-5-4 0,6-3 1 15,2 0 0-15,0-2-2 0,0 0-13 0,0 0-14 16,8 0-11-16,8 0-25 0,3-9-27 15,2-10-118-15</inkml:trace>
  <inkml:trace contextRef="#ctx0" brushRef="#br0" timeOffset="27549.57">23303 3991 8 0,'0'2'84'0,"2"2"71"0,0-2-138 15,2-1 7-15,-4-1 32 0,8 1-7 16,0-1-5-16,3 0-11 0,5 0-3 16,1-1-10-16,-1-7 4 0,5-5-5 0,2-2-3 15,2-6 1-15,1-4 0 0,-1 0-3 16,-6-1-4-16,-3 3-3 0,-7-1-3 15,-3 2 2-15,-4 2-3 16,-2 1 2-16,0 4 2 0,-8 3-3 0,-3 2 3 16,-3 6 6-16,-3 2-7 0,-1 2 0 15,-1 2-3-15,1 11 1 0,-1 6 3 16,-2 4-4-16,5 6 1 0,-1 4-1 15,3 2 3-15,1 0-5 0,3 1-1 16,2-5 4-16,6 1-1 0,0-4-3 0,2-1 0 16,0-6 0-16,6-1 1 0,6-5-2 15,1-4-1-15,1-1-3 0,5-7-3 16,-1-3-3-16,9 0-2 0,4-3-13 15,2-8-9-15,2-3 2 0,1-2-32 16,-3 0 2-16,-2 1 3 0,0 0-34 16,-5-2-83-16,-1-1 34 0</inkml:trace>
  <inkml:trace contextRef="#ctx0" brushRef="#br0" timeOffset="27825.59">24026 3840 253 0,'0'-1'51'0,"0"-6"-21"0,-2 1 23 15,-4 0-6-15,-2 2 6 0,-1 1-7 16,-1 1-11-16,2 2-6 0,-3 0 1 16,-3 0-7-16,-1 5-1 0,-5 9-1 15,-1 5-2-15,-4 5-4 0,3 3-2 16,3-1-1-16,0 1-3 0,9-3-1 15,2-4-7-15,4-1 2 0,4 0-1 0,0-4-3 16,4-2-1-16,6-2 2 0,5-4-3 16,1-1-10-16,5-5-4 0,2-1-7 15,1 0-7-15,-1-8-18 0,4-2-27 16,2-3-12-16,0-4-33 0,-2-4-61 15,0-5 22-15</inkml:trace>
  <inkml:trace contextRef="#ctx0" brushRef="#br0" timeOffset="28020.6">24258 3812 181 0,'-7'0'187'0,"-1"2"-153"15,2 2 19-15,0 3-1 0,-2 2 2 16,-3 4-10-16,3 4-15 0,-2 1-7 16,-1 2-6-16,1 4-3 0,0-2-5 15,1 1-4-15,1-2 2 0,2-4-5 16,2 0-1-16,2-3 0 0,2-1 1 15,0-2-6-15,4-3-9 0,8-2-11 16,5-3-13-16,3-3-8 0,7 0-23 16,2 0 2-16,0-6-121 0,-2-7-58 15</inkml:trace>
  <inkml:trace contextRef="#ctx0" brushRef="#br0" timeOffset="29970.71">24634 3855 209 0,'-8'-2'62'15,"-1"-6"-27"-15,5 2 22 0,-2-1-26 16,-2 2 18-16,2 2-1 0,-3 3-18 16,-1 0-3-16,-2 0-4 0,-3 0 4 0,1 10-6 15,-5 2 1-15,0 5 0 0,-3 2-5 16,3 4-3-16,-2 3-3 0,5-3 1 15,3-4-5-15,9-2-3 0,2-4-5 16,2-3 3-16,0 0-2 0,8-4 0 16,7-3-1-16,2 0 1 0,5-3-2 0,3 0-4 15,4-8-4-15,-2-3-3 0,-4 0 5 16,-5 0-3-16,-3 0 0 15,-5 1 5-15,-2 3-1 0,-6 0 2 16,2 3 5-16,-1 3-2 0,-3 0 2 0,0 1 1 16,0 0-6-16,0 0-4 0,0 6 6 15,-3 7 0-15,-1-2-2 0,4-1 3 16,-2 1-3-16,2-3 1 0,0-3 1 15,0 2 4-15,0-5-2 0,0 0-1 16,4-2 0-16,7 0 4 0,3-2-1 16,5-10-2-16,-3 0 1 0,5-6 1 0,0-2 0 15,-3-5-2-15,1-4 0 0,2-3 3 16,-3-2-1-16,-1 0-2 15,-3 0 2-15,-1-2 3 0,-3-3 0 16,4-1 0-16,1-7-2 0,-1-4 1 0,-1-4-3 16,-3-1 0-16,0 0 0 0,-1 5 0 15,3 7 1-15,-6 11-2 0,-2 11 1 16,-2 8 2-16,-2 7 4 0,0 4-4 15,0 0 2-15,0 3 3 0,0 0-2 16,-6 1-7-16,-2 10 1 0,-2 1 3 0,1 2 0 16,-1 0-4-16,2-1 2 0,-3 3 2 15,3-1-2-15,0 2 0 0,0 0-1 16,-1 1 2-16,3 0 1 15,-2 2-2-15,2 0 4 0,2 2-1 0,-5 0 1 16,5 0-4-16,-2 2 3 0,0-2 1 16,2 2-2-16,0-3 0 0,-3 1 1 15,3 1 1-15,-2-2 1 0,4 0-2 16,-2 0-1-16,2-1 2 0,2 0-4 15,0-1 0-15,0-1 0 0,0 1 3 0,0-3-2 16,0 1-2-16,0-1 2 0,0-2 1 16,0 2 1-16,0-3-2 0,6 0 1 15,-2-2-1-15,0-3 2 16,4-2-3-16,3-1 2 0,-1-2 2 0,7-1-1 15,-1 0-3-15,7-2-2 0,0 0 6 16,-1-2-2-16,5-7-3 0,-2-2 0 16,-2-2 4-16,0-3-2 0,-3-2-2 15,-3 2 1-15,-5 0 4 0,-6 3-2 16,-4 1-1-16,-2 3-1 0,0 0 5 0,0 4-2 15,0 0-2-15,-6 2 0 0,2 3 3 16,-2 0-4-16,-2 0-1 0,-1 8 0 16,1 5 2-16,2 2-1 0,0 2 1 15,-1 1-3-15,5-1 3 0,0 2 0 16,2-2-3-16,0-1 0 0,0 1 2 15,13-3 1-15,5-1-4 0,5-3 2 16,4-6 1-16,0-3 0 0,4-1-2 16,-2 0 0-16,2-4 1 0,-2-8 1 15,-7-3-2-15,-3-1 0 0,-7 0 3 16,-5-2-1-16,-5 2-1 0,0 0 1 0,-2 1 2 15,0 1-3-15,0 2 2 0,0 2-2 16,0 4 1-16,0 2 1 0,0 2-1 16,0 2-2-16,0 0 3 0,0 0-2 15,0 0-1-15,-2 0-1 0,0 0 3 16,-2 2 0-16,-1 2-1 0,1-1 0 15,2-2 3-15,0 1-2 0,0 3-1 16,0-3 0-16,0 0 2 0,2-1-2 16,0 0-2-16,0-1 1 0,0 1 3 15,0-1-1-15,0 0 1 0,0 0-2 0,0 0 2 16,0 1-1-16,0-1-2 0,0 0 0 15,0 1 2-15,0-1 0 0,0 0-1 16,0 0-1-16,0 0 2 0,0 0 0 16,0 0-3-16,0 0 1 0,0 0 3 15,0 0-1-15,0 0-3 0,0 0 4 0,0 0-2 16,0 0 2-16,0 0-2 15,0 0 1-15,0-2 2 0,0 0-1 16,0 0-2-16,0 0 1 0,0 1 1 16,-2 0-1-16,2-1-1 0,0 2 0 0,0 0 2 15,-2 0-1-15,0-1-2 0,2 1 2 16,0 0 0-16,0 0-1 0,-2 0-2 15,0 0 2-15,0 0 1 0,-1 0 1 16,1 0-2-16,2 0 1 0,0 0 1 16,-2 0 0-16,2 0-2 0,0 0 1 0,0 0 1 15,0 0 0-15,0 0-2 0,0 0 0 16,0 0 3-16,-2 0-1 15,0 0-3-15,-2 0 1 0,0 0 2 16,-2 0-1-16,2 0-2 0,-5 0 1 0,1 4 2 16,-2 1 0-16,-1 3-3 0,1 3 2 15,-2 0 1-15,-1 5-1 0,5 0-1 16,-2 2 1-16,1 1 3 0,3-2-2 15,4 0-2-15,2 2 0 0,0-4 2 16,0-1-1-16,8 1-2 0,7-6 1 0,3 0 2 16,1-3 0-16,4-3-3 0,2-3 1 15,1 0-2-15,3-2 2 0,7-6-5 16,1 0 3-16,-2-4-13 15,-4 2 9-15,-2-1 4 0,0-1 1 0,-4 0 3 16,-3 2-1-16,1-1-2 0,-4 3 1 16,-5 1 3-16,-1 1-2 0,-3 3-1 15,-4 1 0-15,0 2 3 0,-6-2-1 16,0-1-1-16,0-1 0 0,0-2 3 15,0 1-2-15,-4 1-1 0,0 0 0 16,0-2 0-16,0 1 1 0,4 0-2 0,-6-1 0 16,3 2 1-16,3 0 0 0,-2 0-2 15,-2 2 2-15,-2 1 1 16,2-1-1-16,-4 2-2 0,-3 0 1 15,3 0 2-15,-2 4 0 0,-3 3-3 0,3 1 0 16,-2 2 3-16,1 4-1 0,1 2 0 16,0 3-3-16,1-1 3 0,5 1 0 15,0-3-3-15,4-2 2 0,0-2 1 16,6-2 0-16,5-3-4 0,5-4 2 15,1-3 2-15,5 0 0 0,7-7 0 0,6-9-7 16,3-7 7-16,1-5-11 0,-4-6-10 16,-4-4 16-16,-2-3 4 0,-2-3 1 15,0-1-3-15,-4-2 3 16,-7-3 2-16,-4 1 1 0,-3-2 1 0,-1-1 5 15,-6 3 0-15,2 4-1 0,-4 9 5 16,0 15 2-16,-2 12 7 0,-12 9-8 16,-5 6-3-16,-10 16 3 0,-2 13 3 15,-4 9-3-15,2 8-4 0,6 2-2 16,4 1-6-16,13-4-2 0,10-1 0 0,2-2-3 15,29-2-5-15,15-2-5 0,18-4-14 16,18-5-7-16,9-7-11 0,11-7-26 16,-1-8-30-16,0-8-80 15</inkml:trace>
  <inkml:trace contextRef="#ctx0" brushRef="#br0" timeOffset="31157.78">27193 3962 125 0,'-2'0'44'16,"0"0"-11"-16,0 0 9 0,-2 0 5 15,4 0-8-15,-2 0-3 0,0 0-4 16,2-3-6-16,0-6-5 0,0-1 3 16,4-4 2-16,10-3-1 0,3-6-2 15,3-4-5-15,3-6-9 0,2-2 1 16,2-4-2-16,2-6 0 0,2-3-6 0,-2-7-1 15,2-5 2-15,-2-6-1 0,-5-3 0 16,-3-2-4-16,-6-1 3 0,-5 1 2 16,-4 5-2-16,-6 9-1 0,0 10 0 15,0 12 5-15,0 11 1 0,-4 10 3 16,0 11 5-16,-2 2-4 0,-1 1-8 15,-1 5-4-15,-6 14 0 0,-3 13 3 16,-4 11-1-16,-1 15-1 0,-1 13 2 16,0 10 0-16,-2 14 0 0,-1 9-2 15,-3 5 1-15,0 3 1 0,2 3-1 0,-4-9-1 16,0-5 0-16,0-12 2 0,-2-10 0 15,0-5-3-15,2-12 5 0,2-9 2 16,2-12-1-16,6-9 4 0,0-7-3 16,7-9 2-16,4-8-4 0,3-7 0 15,1-1 2-15,6-8-1 0,0-9-4 0,13-5-1 16,7-4-1-16,5-3 1 0,6 0-6 15,4-6-5-15,5-1-1 0,3-2-1 16,5-3-8-16,1 3-2 16,3 1-1-16,-3 2 6 0,1 2 6 0,-7 4 1 15,1 0 9-15,-7 0 2 0,-2 0 0 16,-6 2 0-16,-2 3 2 0,-10 5 3 15,-7 1 0-15,0 2 3 0,-6 2 0 16,-2-1 3-16,0 2-2 0,-2 1-1 16,0 0 0-16,0 2 5 0,0 0-7 0,0 1 1 15,0 1 2-15,0 3 1 0,0-1-5 16,-2 4 1-16,-2-1 4 0,0-1 1 15,-4 3-3-15,0 1-5 0,-3 0 3 16,1 0 0-16,-2 2-3 0,1 5-1 16,-5 3-2-16,5-1 4 0,1 1-3 15,-2 4-2-15,1 1 3 0,3 0 1 16,2 3-3-16,2-2-1 0,-3 1 3 15,5 0 0-15,2 0-2 0,0 0-1 16,0-1 3-16,0 3 0 0,0-5-2 16,9 0 2-16,-1-3-3 0,2-2 4 0,1-3-4 15,1-1 4-15,-2-3-3 0,9-2 2 16,-3 0-1-16,1 0-1 15,2-8 2-15,-5-2 1 0,1-2-3 16,-1-1-1-16,-4 0 2 0,3-3 1 0,-7 0-3 16,-2 1 4-16,-4-1-2 0,0-2-2 15,0 4 4-15,0-1-4 0,-4 0 4 16,-2 3-4-16,0 1 4 0,-1 4-4 15,3 3 4-15,-2 2-4 0,6 2 4 16,0 0-5-16,0 0 1 0,0 0 0 0,0 0-1 16,8 0 0-16,1 0 3 0,3 0 2 15,2 0-4-15,3 0 1 0,2-3 1 16,-1-3 0-16,5-1-4 0,-4 1 2 15,1-1 3-15,1 2 0 0,-3 1-3 16,3 2 1-16,0 0 2 0,-3 1-1 16,3-1-1-16,0 2-1 0,-1 0 2 15,3 0-3-15,2 0-11 0,2 0 1 16,0 0-5-16,0-2-14 0,2 0-19 15,-5-1-14-15,-3-3-57 0,-2-5-156 0</inkml:trace>
  <inkml:trace contextRef="#ctx0" brushRef="#br0" timeOffset="32930.87">29161 3648 223 0,'4'-10'60'0,"2"0"-19"0,0-3 8 0,-1 2-8 16,-3-2 0-16,0 0-3 16,0 1-3-16,-2-1-7 0,0 2-11 15,0 1 0-15,-9 2 3 0,-3 3-2 0,-2 2 2 16,-7 3-11-16,-4 0-1 0,-2 13 0 15,-2 7-3-15,-2 4 1 0,0 5-1 16,4 5 2-16,3 1-4 0,5 0-2 16,11-1 1-16,8-6 1 0,0-4-3 15,10-5-1-15,15-5 0 0,0-4 3 16,4-8-1-16,6-2-1 0,4-2 0 0,-4-13 3 15,0-3-2-15,-4-3-2 16,-4-2 0-16,-6 0 3 0,-3 1-2 16,-1 1 1-16,-3 1-1 0,-3 2 0 0,-3 2 2 15,-2 4-3-15,-4 6 1 0,-2 4 2 16,0 2-1-16,0 0-4 0,2 3-2 15,1 12 1-15,-3 10 3 0,0 9 0 16,0 5 0-16,0 5 2 0,-5 7 0 16,-3 4-2-16,-2 1 1 0,-5 1 2 0,-3-3-2 15,-1-2 0-15,-6 0 0 16,-2-4 2-16,-2-1 0 0,-2-2-1 15,-4-5 4-15,-2-7 4 0,0-5-1 16,4-6 2-16,4-8-2 0,8-2 3 0,5-8-6 16,5-1-1-16,3-3-2 0,4 0 3 15,4-5-6-15,0-6 1 0,8-4-4 16,13-2-1-16,6-7-5 0,2 1-5 15,6-5-4-15,0-1-3 0,2-3-2 16,2-5-5-16,7-6-11 0,1-5-8 0,-1-2-9 16,2-3-7-16,-1-3-27 0,-1 0-29 15,-1 2 11-15,-6 9 71 16,-4 7 32-16,-4 8 9 0,-4 5 12 15,-2 3 22-15,-2 0 20 0,-5 5-1 0,-1 0-5 16,-7 2-8-16,5 3-8 0,-7 0 1 16,2 2-4-16,-3 0-3 0,-3 3-1 15,-4 0 5-15,0 1-11 0,0 2-6 16,0 1-5-16,0 3 4 0,0-1-4 15,0 1-5-15,0 0-8 0,0 0-1 0,0 2-1 16,0 7 1-16,0 2 2 0,-2 3 2 16,-2-2 0-16,1 2-3 0,1 1 2 15,-2-2 1-15,2 2 0 16,-4 2-2-16,4 0 1 0,-6 1 1 15,1 0 0-15,1-3-1 0,0-3 1 0,-2-2 2 16,4-5 1-16,-3-2-1 0,1-2 6 16,2-1 1-16,0 0 1 0,0 0-3 15,0-7-4-15,4-5 1 0,0 0-4 16,0-2-4-16,2-4 0 0,12 3 1 15,3-1-1-15,-1-1-8 0,7 8 2 0,-2-1-2 16,4 2-2-16,-1 5-4 0,-1 0 1 16,4 3 1-16,0-2 3 0,-2 2 2 15,-3 0 3-15,3 0 4 16,-4 0-2-16,0 0 5 0,-1-3-1 0,1 1 2 15,-5-3 0-15,1-1-1 0,-5 1 0 0,-1-2 7 16,-3-1 1-16,-4 0 5 16,-2-1 5-16,-2 1-2 0,0 0-1 15,0 0-2-15,-4 0 1 0,-4 2-3 16,-3 2 0-16,-1 4-3 0,-2 0-1 0,-3 3 2 15,-2 12-5-15,-1 5 1 0,1 4 0 16,1-1 2-16,3-1-2 0,3 0-3 16,3-2 0-16,5 0-3 0,4-6 2 15,0 0-3-15,0-4 3 0,11-3 0 16,1-1-1-16,7-5-4 0,-1-1-4 15,3 0-6-15,-3-2-7 0,5-7-9 16,-2-1-11-16,-3 2 6 0,-1-1-16 16,0 3-11-16,-3 2-3 0,-4 3 9 15,-1 1-3-15,-3 0-61 0,-2 0 101 0,0 1 23 16,-2 3-4-16,2 2-1 0,0 4 11 15,3 0 35-15,-1 3-35 0,2 1 2 16,0-1 34-16,-1 5-31 0,-3 3-12 16,-2 1 20-16,-2 5-2 0,0 0-9 15,0 0-6-15,0 0 1 0,-2 0-2 16,-9-1 10-16,1 0 4 0,-7-1 5 15,1 1 7-15,-3 1-4 0,1 0-4 16,1 1 2-16,-3-1 2 0,1 1 3 16,2-4-7-16,3-4-12 0,-1-2-2 0,5-8 5 15,2-5 0-15,4-2-2 0,0-3 0 16,2 0 0-16,-1 0-1 0,3-10-8 15,0-8 0-15,3-6-1 0,7-6-2 16,2-4-1-16,3-1 1 0,3-5 1 16,5-1 1-16,2-6-4 0,6-7 2 0,4-9 0 15,6-7 0-15,5-5-2 16,-1-3-1-16,3 5 3 0,1-1-11 15,1 6-2-15,-2 8 3 0,-9 14 0 16,-8 14 2-16,-10 17 2 0,-7 10 1 16,-8 5 0-16,-2 0-3 0,-2 3 4 0,-2 12 0 15,0 6 8-15,-6 7-1 0,-8 4-2 16,-3 3-3-16,-6 0 5 0,5 0 0 15,-1-2-4-15,1-2 1 0,1-1 0 16,3-3-4-16,-1-4-9 0,5-5-7 16,4-6-5-16,4-1-9 0,2-5-7 0,0-5-22 15,0-1-15-15,2 0-47 16,4-15 16-16,2-4 33 0</inkml:trace>
  <inkml:trace contextRef="#ctx0" brushRef="#br0" timeOffset="33406.91">30868 2958 273 0,'0'0'59'0,"0"0"-50"0,2 0-2 16,0 0 6-16,-2 1 19 0,0 6-5 15,3 5 0-15,-3 9 2 16,0 4-5-16,0 9-5 0,-7 8-2 15,-7 5-6-15,-3 3 3 0,1 3-4 0,-7 2 2 16,2-3 1-16,-1 1-9 0,1-6 1 16,2-6-1-16,3-5 2 0,1-4-4 15,3-7-2-15,2-7 2 0,3-6 2 16,3-5-4-16,4-5 0 0,0 0 1 15,0-2 5-15,0 0-2 0,4 0 0 0,3-7-1 16,3-4-3-16,2-3-2 0,7-1-3 16,2 0 5-16,1 2-3 0,-1 3-1 15,0 2-4-15,-1 1 2 16,-3 3 2-16,4 2-3 0,-5 2 3 0,-1 0 2 15,-3 0 0-15,-4 0 0 0,-2 4-1 16,-1 1 3-16,-1 2 3 0,-2 0 1 16,0 0 5-16,-2 1 4 0,2 0-3 15,0 2-2-15,-2-1 3 0,0 1-1 16,0-1 0-16,0-2-6 0,0 1-3 0,0-1 1 15,0-2-2-15,0 0 0 0,0 0 0 16,0-3-6-16,0 3-6 16,0-1-9-16,8 0-9 0,5-4-4 0,5 0-1 15,7 0-31-15,0-10-10 0,0-3-8 16,4 1-107-16,-5-2 85 0,1-1 102 15</inkml:trace>
  <inkml:trace contextRef="#ctx0" brushRef="#br0" timeOffset="33725.92">31174 3548 0 0,'2'-2'159'16,"-2"1"-25"-16,0 1-68 0,0 0-20 15,0 0-17-15,0 0 0 0,-2 7-2 16,-6 2 2-16,2 1-3 0,2 1-13 0,-5 1-8 15,9 0-3-15,0 0-1 0,0 0-2 16,0 0-1-16,0 2 0 0,11-1-1 16,7 0-5-16,9-3 3 0,8-8-21 15,7-2 15-15,7 0 3 0,1-7-11 16,-1-3-6-16,-1-4 10 0,-7-2 3 15,-10-1-4-15,-10-2 12 0,-4-1 8 16,-11-3-2-16,-4-1 10 0,-2 1 1 16,0 1 0-16,-8 6 8 0,-5 5 12 15,1 5 0-15,-1 2-5 0,1 4-12 0,2 0-4 16,-3 7-10-16,1 10 4 0,-3 3 3 15,3 3 1-15,0 2 0 0,3 2-4 16,5 0-2-16,2 1-3 0,2 0 2 16,0-2-1-16,6-1-3 0,7-4 2 15,5-1-3-15,7-3-5 0,2-7 1 16,4-5-33-16,-2-5-21 0,-4-1-4 15,-5-16-33-15,-5-7-223 0</inkml:trace>
  <inkml:trace contextRef="#ctx0" brushRef="#br0" timeOffset="33885.93">31596 3139 458 0,'-23'-11'100'0,"9"8"-56"16,8 1-5-16,6 2-32 0,0 0-6 0,6 0-9 15,-4 7 2-15,4 11 6 16,-2 6 0-16,4 6-4 0,1 6-27 15,-7 5-36-15,-2-1-51 0,-6 1-256 16</inkml:trace>
  <inkml:trace contextRef="#ctx0" brushRef="#br0" timeOffset="35086">26110 4594 9 0,'6'-7'66'0,"0"2"-25"0,-2 3 5 15,3-3-6-15,-5 5-16 0,0 0-7 16,0-1 1-16,-2 1 6 0,0 0 2 16,0 0-2-16,0 0-9 0,0 0-4 0,0 0-9 15,0 0-6-15,-2 0-4 0,-2 0-11 16,4 1-15-16,-3 1-11 0,3 1-3 15,0-1 12-15,0-1 20 0,0 0 15 16,0-1 8-16,0 0 19 0,0 0 9 16,0 0 6-16,0 0 1 0,0 0-13 15,0 0-13-15,0 0-1 0,0 0-1 16,0 0-4-16,0 0-3 0,0 0 0 15,0 0-1-15,0 0-1 0,0 0-3 16,0 0 5-16,0 0 1 0,0-1 2 16,0 1-4-16,-4-1 2 0,4 1 1 0,-2 0-3 15,2-2 3-15,-2 2-1 0,0 0 2 16,2 0-5-16,0 0 2 0,0-2 1 15,0 1 3-15,0 0-2 0,-2 0 1 16,2 1-3-16,-2 0 5 0,0 0-3 16,0 0 1-16,-2-1 1 0,0 0-5 0,-3 1 3 15,3 0-7-15,0 0 3 16,0 0 0-16,-2 7-3 0,0 3-4 15,-3 4 2-15,5 5 0 0,-4 5 1 16,2 2-2-16,0 5 2 0,-1 3 0 0,3 0 1 16,-4 1 3-16,4-4-1 0,4-4 0 15,0-6-3-15,0-2-2 0,0-6 0 16,0-4 2-16,0-3 0 0,4-2-6 15,-2-3-2-15,4-1-6 0,5 0-7 16,-1-3-13-16,4-8-17 0,-1-2-4 0,-1-4-32 16,1-1-85-16,1-5-20 0</inkml:trace>
  <inkml:trace contextRef="#ctx0" brushRef="#br0" timeOffset="35516.03">26381 4661 211 0,'0'0'124'0,"0"2"-94"15,0 3-1-15,0 5 21 16,0 5 2-16,-5 4-11 0,1 4-14 0,-6 0-4 15,4-1 6-15,-2-4-14 0,1-5-5 16,7-3-1-16,0-4-6 0,0-2-2 16,0-3 1-16,7-1 0 0,7 0 0 15,5-7-1-15,5-5 0 0,3-4-1 16,0-3-2-16,4-1-3 0,0-1-2 15,2 0-3-15,-4 2 0 0,-2 2 5 0,-6 4 0 16,-3 4-1-16,-7 3 3 0,-5 3 3 16,-2 2 0-16,-2 0 1 0,-2 1-1 15,0 0 1-15,0 8 6 16,0 7 2-16,-6 4-3 0,-2 4-1 0,1 3 1 15,1-2 4-15,0 2-6 0,2-3-2 16,0-3 0-16,0-3 0 0,4 0-3 16,0-5 0-16,0-1 2 0,0-4-4 15,10-4-14-15,2-1-8 0,5-2-9 16,8-3-22-16,2-9-17 0,4-6-46 0,0-6-126 15</inkml:trace>
  <inkml:trace contextRef="#ctx0" brushRef="#br0" timeOffset="35810.04">27067 4561 4 0,'-21'-6'340'0,"-2"2"-319"0,1 0 25 16,-3 2 6-16,2 2-14 0,7 0 1 16,1 2-6-16,7 10-8 0,2 4-19 15,4 8-4-15,2 1-3 0,0 5 2 0,0 1 1 16,8 1-1-16,2 2-3 0,5-1 1 15,-1 0 3-15,1 0-1 0,-1 2-2 16,-1-1 0-16,-1 0 3 0,-6-5-1 16,0-5-2-16,-6-6 1 0,0-3 0 15,-4-3 3-15,-6-4 0 0,-3-4 1 16,-3 0 4-16,-3-4 3 0,1 0-1 15,1 0-6-15,3-4 2 0,3-3-3 16,3-2-3-16,2-2-1 0,6 0-3 16,0-3-6-16,0 0-16 0,12-1-12 0,3-2-14 15,5-1-16-15,-1-5-45 0,2-6-134 16</inkml:trace>
  <inkml:trace contextRef="#ctx0" brushRef="#br0" timeOffset="37431.14">27367 4324 20 0,'2'-1'137'16,"-2"1"-62"-16,0 0-60 0,2 0 14 15,-2 0 9-15,0 0 11 0,0 0-9 16,0 0-14-16,0 0-9 0,-2 0-8 15,-5 4-4-15,3 4 2 0,-2 2 8 16,0 2 0-16,-2 4-3 0,1 3-1 16,1 3-3-16,0 5-4 0,2 6-1 0,-2 3 0 15,0 5 2-15,-3 4-3 16,1 1-2-16,2-2 5 0,-2-3 0 15,1-5-3-15,1-4-1 0,-2-6 2 16,4-5 2-16,0-6-1 0,2-6-2 0,-3-4 4 16,3-5 4-16,2 0 2 0,0 0 2 15,0-3-5-15,0-9-5 0,0-4-4 16,0-1-2-16,0-1 2 0,0 1 2 15,0 1-4-15,4 0-1 0,3 2-3 16,-1 4 2-16,2 2-5 0,5 4-2 0,1 2-3 16,3 2 1-16,-1 0-2 0,3 0-1 15,-1 6 0-15,5 2 11 16,0-2-1-16,2 2 5 0,-1-4-1 15,1-2 2-15,-2-1-1 0,-4-1-2 0,-3 0 4 16,3 0 3-16,-9-4-3 0,-2-1 0 16,-2 1 12-16,-6-1 8 0,5-3-5 15,-5 0-11-15,2 3 2 0,-2 1 1 16,0 3 1-16,0 1-1 0,0 0-4 15,0 0 0-15,0 0-5 0,0 9-2 0,-2 6 3 16,-5 3 3-16,-1 2-1 0,2-1-1 16,0 0 2-16,2-1-1 0,-3-3 0 15,5-2-3-15,0-4 3 16,-2-6 2-16,2 0-3 0,2-3 1 0,0 0 2 15,0 0 8-15,0-1-7 0,0-11-5 16,0-2 1-16,0-2 1 0,6-2-4 16,5 2 1-16,-1-2 0 0,-2 4 3 15,3 0-4-15,1 2-1 0,0 4 1 16,1 1 3-16,-1 5-6 0,1 2-3 0,1 0 1 15,0 0 2-15,3 0 1 0,0 7 0 16,3-1 4-16,-3-1 0 0,1-2-2 16,1-2 1-16,2-1 1 0,-5 0 2 15,1 0-2-15,-5 0-2 0,1-4 3 16,-5-2 1-16,-2 0-1 0,0 0-1 15,-4 2 2-15,-2-3 2 0,0 2 1 16,0-1 0-16,0 2 1 0,-6 2 3 16,0 1-3-16,0 1-1 0,-1 0-1 15,-1 0 1-15,0 10-4 0,0 4 0 0,-3 5 1 16,1 1 1-16,2 4-1 0,2 2 1 15,-1-2 3-15,5 0-3 0,2-3-1 16,0-2-3-16,0-5 2 0,6-4 1 16,3-4-2-16,3-1-1 0,3-4 2 15,5-1 2-15,7 0-3 0,0-10 1 16,0-3-1-16,-4-4 0 0,-5 2-2 15,-1-1-2-15,-5-2-1 0,-2 1 0 16,-3-1 0-16,-3 2-1 0,-2 4 1 16,-2 3 1-16,0 4 1 0,0 2-3 15,0 3 3-15,0 0-10 0,0 1-8 0,0 8 7 16,0 1 11-16,0 1 0 0,0-1-2 15,0 1-1-15,6-1 0 0,9-3 4 16,1-1-1-16,7-5 1 0,0-1-2 16,1 0 6-16,1 0-4 0,0-8 0 15,-2-3 2-15,-5 1 4 0,-1-1-4 16,-5-3-2-16,-3 1 5 0,-7 1 0 15,-2 0-1-15,0 2-1 0,0 4 4 16,-2-1-1-16,-7 5 1 0,3 2-2 16,0 0 2-16,0 1-4 0,-3 12-1 0,1 4-1 15,0 3 2-15,2 5 3 0,2 1-4 16,-3-4-1-16,5-1 1 0,2-2 2 15,0-3-3-15,0-1-2 0,0-3 3 16,9-6 1-16,3-3-2 0,7-3-1 16,3 0 3-16,7-8 0 0,0-8-6 0,0-3-2 15,2-4-1-15,-6-1 1 16,4-4-7-16,-6-2 6 0,-5-1 2 15,-1-1 1-15,-3-2 1 0,-3 0 2 16,1-3 4-16,-4-2 1 0,-2-1-2 0,1-1-1 16,-3-2 2-16,0-1 2 0,0 2-4 15,4 1 0-15,1 6 2 0,-1 6 0 16,-4 7-2-16,0 9 1 0,-4 7 6 15,0 3 6-15,0 3-9 0,0 0-1 16,0 0 1-16,0 0 2 0,-6 7-3 0,-2 1 1 16,-1 3 0-16,-1-1 3 0,4 2-4 15,0 0-2-15,1 1 1 16,-1-2-3-16,4 2 1 0,-4-1 1 15,4 1-3-15,-2 3 5 0,0 0-4 0,2 1 0 16,0 1 1-16,-1-2 2 0,-1 1-2 16,4 0-1-16,0 0 2 0,0 1 1 15,0 1-3-15,0 0 0 0,-2 2 3 16,2 3 0-16,-2 4-2 0,-2 0-2 15,2 1 4-15,-2 5-1 0,0-2-1 0,-2 0-1 16,3-1 2-16,-3-2 1 0,2-2-3 16,0-4 0-16,-2-4 3 0,2-6 1 15,0-5-4-15,1-2 1 16,1-3 2-16,-2-3 4 0,4 0-1 0,-4 0-2 15,4-9 0-15,0-3-1 0,0-2-3 16,0-2 0-16,4-3 1 0,2 2 0 16,3-1 0-16,1 1-3 0,0-1 4 15,3 4-1-15,-3 2-2 0,0 6 0 16,-3 4 2-16,-1 2 2 0,-2 0-6 15,4 0 1-15,1 6-4 0,-1 1-10 0,2-1-17 16,3-1-8-16,-1 2-8 0,2-1-22 16,5-2-93-16,-2-4 40 0,-1 0 21 15</inkml:trace>
  <inkml:trace contextRef="#ctx0" brushRef="#br0" timeOffset="38366.18">28781 4757 211 0,'0'-2'71'0,"0"0"-25"0,-5 2 5 15,-3 0-9-15,-2 0-6 0,-1 4-13 16,1 4-1-16,0 3-8 0,2 3-8 0,1-2-3 15,7 1-3-15,0 1 1 16,0-5-1-16,0 0 0 0,0-4-6 0,4 0 6 16,11 0-10-16,-1-1-4 0,5-4 13 15,6 0 1-15,0 0-4 0,1-4-10 16,-3-3 10-16,0-3 4 0,-7-1 0 15,1 1-2-15,-5 0 2 0,-1 0 2 16,-7 0-1-16,-2-2 4 0,-2 2 2 16,0 0 0-16,0 1 2 0,-2 3-1 15,-4 1 8-15,-3 3-1 0,-1 2 3 0,0 0-10 16,1 0-5-16,1 6 2 0,0 6 0 15,0 2-3-15,4 4-1 16,-3 1-1-16,7-2 2 0,0 2-4 0,0-3 2 16,0 0 0-16,9 1 1 0,-3-2-1 15,6 0-1-15,-1-6 2 0,3 0-2 16,5-3 2-16,-3-6-2 0,1 0 3 15,-3 0 0-15,-3-12 0 0,-1-4 1 16,-2 0 3-16,-4-2 0 0,0-1 1 16,-4 0 4-16,0 3 1 0,0-3 1 0,0 3-5 15,-4 1 1-15,0-1 0 0,-2 4-5 16,0 2-1-16,0 3 0 0,-1 2-1 15,3 2 0-15,4 2-3 0,0 1 0 16,0 0 2-16,0 0-2 0,0 0-1 16,0 0-2-16,0 4 1 0,0 2 1 0,0-2-9 15,0 1-1-15,4-4 1 16,5 2 0-16,-1-2 2 0,0-1 1 15,2 0 5-15,1 0 0 0,1 0 0 16,-4 0 0-16,3-1 3 0,-3 1 1 16,-2 0-3-16,0 0 1 0,1 0 2 0,-5 0-1 15,4 4 0-15,-4 2 1 0,2 3 3 16,-4-1 0-16,0 0-3 0,0 2 3 15,0-1 0-15,0 0 0 0,0-1-2 16,0-1-2-16,0-3-1 0,0 1 1 16,6-1 0-16,3-4-1 0,5 1 1 0,11-1-5 15,4 0-1-15,2 0 6 16,0 0-21-16,-2-6 3 0,-4 1-1 15,-5 1 12-15,-1-2-15 0,-5 1 17 16,-5 0 1-16,-3 0-2 0,-4-2 8 0,-2 1 1 16,0-2 0-16,0-1 1 0,0 2 9 15,0-2-5-15,-4 1 2 0,2-1 0 16,0 4 4-16,2 1-3 0,-2 0-3 15,2 2-3-15,-3 1 5 0,3 1-9 16,0 0-3-16,0 0-4 0,0 9 6 0,0 4-1 16,5 0-1-16,3 2 1 15,-6 2 1-15,2-2-2 0,-2 2 0 16,2 3-2-16,0 0 6 0,5 1-2 15,-1-2-2-15,-4 0 2 0,-2-1 2 0,-2 1 0 16,0-2-2-16,0-2 4 0,-4 0 2 16,-4-2 6-16,2-2-1 0,-1-3 0 15,1-2-1-15,4-1-3 0,-4-1-2 16,4-1-5-16,-2-3 6 0,2 1-4 15,0-1-1-15,-3 0-2 0,3-3-2 0,0-6-8 16,2-2-13-16,0-3-12 0,-2-2-19 16,-4-3-7-16,-2-3-44 0,-3-5-165 15</inkml:trace>
  <inkml:trace contextRef="#ctx0" brushRef="#br0" timeOffset="38540.18">28876 4523 401 0,'0'5'61'0,"0"1"-61"16,8 0 0-16,6-1 2 0,1 1 0 16,1 4-1-16,7 2 0 0,0 2-6 15,2 1-37-15,-3 0-61 0,1-7-155 16</inkml:trace>
  <inkml:trace contextRef="#ctx0" brushRef="#br0" timeOffset="39435.25">29686 4379 2 0,'-6'-4'0'0</inkml:trace>
  <inkml:trace contextRef="#ctx0" brushRef="#br0" timeOffset="39835.25">29620 4209 0 0,'4'-11'8'0,"-2"1"9"0,-2 0 4 16,0 0-5-16,0 0 6 0,0 2 9 0,0 3-8 15,0-1 5-15,0 4-7 0,0 1 0 16,0 0-3-16,0 1 1 16,0-1-2-16,0 1-1 0,-2 0 3 15,0 0 3-15,0 0-7 0,-2 0-2 0,2-1 9 16,0 1-2-16,-3 0-1 0,1 0-3 15,0 0 6-15,4 0 1 0,-2 0-3 16,0 0-3-16,2 7 0 0,-2 6 2 16,2 3 1-16,0 7 2 0,4 4-9 15,8 7-1-15,5 10-2 0,0 8-4 0,3 7-1 16,1 11 2-16,-3 5 0 0,1 4-2 15,-2 3-3-15,-3 3 3 16,-4 0-1-16,-3-2-4 0,-5-2 3 16,-2-6 1-16,0-7-3 0,-9-8-2 0,-5-6 2 15,-7-8-2-15,-6-7 1 0,-4-4-6 16,-2-6-4-16,-4-5 3 0,0-5-5 15,0-4-5-15,-1-4-4 0,7-1-8 16,7-5-3-16,7-1-17 0,5-4-32 16,8-4-146-16</inkml:trace>
  <inkml:trace contextRef="#ctx0" brushRef="#br0" timeOffset="44128.52">4616 7994 8 0,'0'0'60'0,"0"-2"86"15,0-2-119-15,0 0 29 0,0 0-3 16,0-1-16-16,0 1 7 0,0 3-12 16,0 0 0-16,0 1-6 0,0 0-4 0,0 0-12 15,0 2-1-15,2 12 2 0,2 8 17 16,-2 8-6-16,0 8-8 0,-2 4-2 15,0 5-1-15,0 2 0 0,0 4-7 16,-2-1 3-16,-6-3-1 0,8-1 0 16,-4-4-4-16,4-7 1 0,0-4-2 0,0-6 0 15,0-9-2-15,4-4 1 0,4-6 0 16,0-4-5-16,1-4-13 15,1 0-6-15,2-11-11 0,1-11-17 16,-1-4-10-16,3-5 1 0,-5-5-31 0,-2-4-48 16,-1-5-38-16</inkml:trace>
  <inkml:trace contextRef="#ctx0" brushRef="#br0" timeOffset="44463.54">4593 7773 61 0,'-25'-16'224'0,"3"6"-181"16,-1 0-1-16,6 5 24 0,9 2-14 15,4 3-9-15,2 0-4 0,2 3-14 16,0 14-17-16,6 9 8 15,15 6-3-15,8 5-4 0,6 5-1 0,6 2-8 16,9 1 1-16,-3 3 2 0,5 0-1 16,2 0-1-16,-7 1-2 0,-1 1 2 15,-7-1 3-15,-4-2-4 0,-10-2-2 16,-4-4 4-16,-7-6-2 0,-10-6 0 15,-4-2 0-15,0-5 2 0,-12-3 3 0,-7-1 0 16,-8-3-4-16,-4-2 4 0,0-1 0 16,-4-4-2-16,2 0-2 0,0-2 5 15,0-2-1-15,0 0-6 0,6-2 1 16,2 0 2-16,9-2 1 15,-1 0-3-15,7 0-1 0,2 0 2 0,8 0-1 16,-3 0-6-16,3 0-11 0,0-3-8 16,5-3-13-16,9-4-8 0,5-1-9 15,3-4-13-15,-3-2-45 0,2-7-115 16</inkml:trace>
  <inkml:trace contextRef="#ctx0" brushRef="#br0" timeOffset="44855.56">5550 7972 63 0,'-23'-6'256'0,"-1"4"-229"0,-3-3 25 15,-6 3 12-15,2 2-23 0,0 0 0 16,4 4-1-16,4 7-14 0,9 2-13 16,3 1-1-16,7 5-8 0,2 4-5 15,2 3-1-15,4 6 4 0,13 2-1 16,1 1-2-16,3 3 0 0,2-1 1 15,2 0-1-15,-3-2-1 0,-1 1 0 16,0-2-2-16,-1-4 5 0,-9-2-2 16,-3-5 1-16,-8-5 0 0,0-2 3 15,0-1-2-15,-15-3 0 0,-1 0 1 0,-5-2 3 16,-1 1-4-16,-3-2 1 0,0-1 3 15,2 1-3-15,7-4-1 0,1-2-1 16,7 1 1-16,4-3 1 0,4-1-6 16,0 0-13-16,2 0-24 0,12 0-7 15,5-8-20-15,2-10-70 0,5-8-188 0</inkml:trace>
  <inkml:trace contextRef="#ctx0" brushRef="#br0" timeOffset="45315.59">5984 8117 8 0,'0'3'366'16,"0"11"-367"-16,0 2 9 0,0 6 30 16,-4 6-9-16,0 7 2 0,2 3-4 0,0 4-8 15,2 5-8-15,0 2-2 0,0-1 13 16,0-2 15-16,0-8-31 15,0-3 0-15,0-7 6 0,-4-7 1 16,2-8-8-16,2-6-3 0,-2-6 4 16,-2-1 8-16,1 0 3 0,-5-13-7 0,6-10-8 15,-2-10 2-15,4-7-4 0,0-6 0 16,0-3 2-16,4-5-1 0,4-3-1 15,3-2-2-15,1-3 3 0,3 0 0 16,5-3-2-16,7-2-2 0,4 2 3 16,2 9-2-16,2 13-1 0,-6 15-2 0,2 14 1 15,-4 10 0-15,2 4-3 0,0 0 2 16,2 10 2-16,-2 6 3 15,-2 6-2-15,-4 2-2 0,-7 4 4 16,-3 1 2-16,-7 0-4 0,-4-1 1 0,-2-1 2 16,-6-1 3-16,-11-1-3 0,-2-1 0 15,-3-2 3-15,-1-1 1 0,-4-5 2 16,-4-1 1-16,0-3-2 0,0-1 3 15,0-1-7-15,2 1-1 0,8-2 0 16,7-2 0-16,4-4-3 0,3-2-9 0,7 0-13 16,0 2-22-16,0 1-33 0,0-4-28 15,5 0-196-15</inkml:trace>
  <inkml:trace contextRef="#ctx0" brushRef="#br0" timeOffset="46484.65">8330 8243 273 0,'0'0'48'0,"-6"0"-3"0,6 0 18 16,-2 0-9-16,2 0-11 0,0 0-19 0,2 0-15 16,15 0-6-16,8 3 11 0,10 0 0 15,2 1-6-15,6 0-6 0,3-1 4 16,-1 1-2-16,-1 1-4 15,-7-1 0-15,-6 1 2 0,-8 1-1 0,-3 0-6 16,-7 0-6-16,1 0-12 0,-5-3-4 16,1 3-12-16,-2-4-11 0,-2-2-37 15,-4 0-122-15</inkml:trace>
  <inkml:trace contextRef="#ctx0" brushRef="#br0" timeOffset="46987.68">10094 7887 33 0,'2'-5'217'0,"-2"1"-166"16,0 1 16-16,0 1-9 0,0 0-11 15,0 2-3-15,0 0-22 0,2 15-14 0,2 10 16 16,-2 6 1-16,2 10-12 15,-2 2-3-15,0 1-4 0,0 0 10 16,0-3-6-16,5-5-5 0,1-4-4 16,-2-7-1-16,4-6 3 0,-3-8-3 0,3-6-5 15,0-5-11-15,5 0-7 0,1-13-11 16,1-10-16-16,-1-6-12 0,-3-6-4 15,-1-2-49-15,-6-6-51 0</inkml:trace>
  <inkml:trace contextRef="#ctx0" brushRef="#br0" timeOffset="47272.7">10133 7550 133 0,'-21'-24'95'15,"5"12"-34"-15,8 7-2 0,3 5 4 16,1 0-12-16,4 0-37 0,0 10-11 16,13 9 15-16,5 8 4 0,7 4-8 0,4 3-8 15,0 1-4-15,4 2 1 0,6 2-3 16,-1 4 5-16,-3 0 1 0,-2 0-2 15,-6 0-1-15,-5-3 0 0,-9-3-2 16,-5-2 4-16,-8-2 3 0,0-1 10 16,-14-4-5-16,-7 1 6 0,-6-1 1 0,0-3-5 15,-6 2-3-15,0-1-2 0,-4-2-3 16,2-1-2-16,4-6-5 15,4-5 2-15,8-1 1 0,9-4-2 16,6-4-1-16,2-1-2 0,2-1-2 0,0 1-8 16,6-2-11-16,6 0-7 0,7 0-14 15,4-5-19-15,1-10-31 0,1-6-98 16</inkml:trace>
  <inkml:trace contextRef="#ctx0" brushRef="#br0" timeOffset="47492.71">10811 8004 210 0,'0'4'228'0,"0"1"-218"0,-10 5-8 16,1 2 44-16,-1 5-12 0,-4 2-2 15,1 2 3-15,-1 1-19 0,3 1-10 16,3 1-2-16,2-3-4 0,-2-3 1 15,8-1-2-15,0-4 0 0,0-1-11 0,10-3-14 16,7-2-13-16,3-5 0 0,3-2-18 16,4 0-2-16,4-4 32 0,-2-10-96 15</inkml:trace>
  <inkml:trace contextRef="#ctx0" brushRef="#br0" timeOffset="47960.74">11043 8040 16 0,'0'-11'106'0,"-3"5"7"16,-5 2-92-16,-6 3 37 0,1 1-17 15,-3 2-16-15,1 11 7 0,-3 5-6 16,7 2-14-16,-1 5-4 0,6 3 0 0,2 1-6 15,4 0 0-15,0-4-3 0,0-4 3 16,8-2-1-16,6-2-2 0,1-5 0 16,8-3 1-16,-3-6 2 0,3-3-2 15,2 0-3-15,-2-12 3 0,-3-4 2 16,-3-4-5-16,-3-1 1 0,-1-3 3 15,-7-1 1-15,0 3-2 0,-2 2 1 16,-4 4 2-16,0 1 3 0,0 6-2 16,0 1 6-16,0 5 4 0,0 3 0 15,2 0-7-15,0 0-13 0,2 13 5 16,1 7 6-16,-1 5-5 0,-4 5 0 0,4 3 3 15,0 4-1-15,0 7-3 0,2 6 2 16,1 3 0-16,1 2 6 0,-4 0-6 16,0-4 1-16,-4-3 0 0,0-5 1 15,0-5 0-15,-8-5 8 0,-7-7 7 16,-1-6 3-16,-3-3 3 0,1-3 3 15,-5-3-2-15,0-3-4 0,0-3-7 16,-1-2-3-16,3-3 2 0,4 0-2 16,1 0-6-16,1-3 1 0,5-2-1 15,2-2 0-15,2 0-4 0,1-1 0 0,-1 0 0 16,4 0-1-16,-2-3-3 0,4-2-4 15,0 0-6-15,0-2-8 0,6 0-7 16,5 1-1-16,1-3-13 0,7 0-20 16,-1-6-13-16,1-5-44 0,6-7-196 15</inkml:trace>
  <inkml:trace contextRef="#ctx0" brushRef="#br0" timeOffset="48232.75">11551 8010 24 0,'0'8'347'0,"-2"-1"-340"0,0 1 11 16,-4 2 33-16,2 2-7 15,-1 3 4-15,-1 3-10 0,4 4-14 16,-6 2-6-16,2 1-5 0,4 0-2 0,-5-2-5 16,5-2-2-16,0-1-4 0,2-3 1 15,0-2-1-15,0-4-5 0,4-2-26 16,11-5-20-16,1-4-12 0,3 0-42 15,4-15-176-15</inkml:trace>
  <inkml:trace contextRef="#ctx0" brushRef="#br0" timeOffset="49200.81">11938 7468 10 0,'0'-8'192'0,"0"7"-133"16,2-1-39-16,-2 1 3 0,0 1 16 15,0 0 6-15,0 0-18 0,0 13-15 16,0 10 11-16,-2 11 3 15,-5 9-7-15,-3 7-2 0,0 5 1 0,1 3 3 16,-1 3 2-16,0 1-1 0,-1 0-8 16,1-1 0-16,2-2-2 0,0-6-3 15,-1-5-5-15,1-6-5 0,2-8 5 16,-2-8-3-16,3-9-1 0,3-7 1 15,2-5 2-15,0-5-3 0,0 0-1 0,0-6 0 16,9-14-6-16,1-4-4 16,7-3-5-16,-1-2 0 0,3 3-5 15,3 0-11-15,-3 3-2 0,8 3 4 16,-6 5 9-16,8 3-6 0,-3 2-5 0,5 4-1 15,2 1-4-15,1 0 11 0,1 3 23 16,-2-1 3-16,0 0-3 0,0 2 3 16,-6-4 0-16,0 1 6 0,-9 1 7 15,-5-2 3-15,-5 0 0 0,-6-1 5 16,-2-1 16-16,0 1-5 0,-8 1-11 0,-3 2-1 15,-3 1 2-15,-3 2-4 0,-1 0 0 16,-7 0 6-16,2 12-4 0,0 3-4 16,1 5-1-16,5-2-2 15,1 2-2-15,9-3-8 0,3-2-2 0,4-1-1 16,0-2 1-16,9 0-1 0,5-6-1 15,5-1 0-15,-1-5-1 0,5 0-9 16,2-1-7-16,-2-7-2 0,1-1-10 16,-7-1-7-16,-3 2-1 0,-1-3 9 15,1 0-5-15,-3 0-3 0,1 0 3 0,-4 1-3 16,-2 4 17-16,1 1 16 0,-7 4 2 15,0 0 4-15,0 1 0 0,0 0-2 16,0 0-2-16,0 5 7 0,0 3 0 16,2 2-1-16,0-2-4 15,0-1 0-15,0 0 2 0,0-3-3 0,0-2 1 16,0-1 2-16,2 1 1 0,-2-2 0 15,5 0 7-15,-3 0 1 0,0 0-3 16,2 0-2-16,0 0-6 0,5-6 4 16,-1 1 2-16,2-4 4 0,3-1-6 15,-1-3 1-15,-1-1 0 0,-1 0-5 0,-2-5 13 16,1 0-2-16,-1 0 2 0,-4-1-3 15,0-1 1-15,1 2 0 0,-1-1-1 16,-2-1-5-16,0 2 1 16,-2-6 0-16,2 0 2 0,-2-3-6 0,3-2-1 15,-1-1 3-15,-2-2-2 0,2 0-2 0,-2 6 2 16,0 5 7-16,-2 5 6 15,0 8 0-15,0 4 0 0,0 4 2 16,0 1-2-16,0 0-10 0,0 9-6 16,0 13 3-16,-4 11 11 0,-4 8-6 0,-5 9-3 15,-1 5-2-15,-1 4 3 0,-1 5-4 16,7-1-1-16,7 0 1 0,2 0 1 15,9-4-3-15,5-4-2 0,9-5-14 16,8-6-16-16,4-6-23 0,8-8-12 16,5-12-66-16,2-13-170 0</inkml:trace>
  <inkml:trace contextRef="#ctx0" brushRef="#br0" timeOffset="49855.85">13777 7848 155 0,'7'-7'69'0,"-3"-2"2"16,-4 0-3-16,0 3-12 0,0-2-7 16,0 2 0-16,0 1-11 0,-7 1-5 15,-5 1-7-15,0 2-8 0,-5 1-6 16,-4 0-1-16,-1 7-1 0,-1 5-3 15,0 3-1-15,7 3 0 0,3 0-3 0,9 3-4 16,2 1 0-16,2 2 2 0,0 2 0 16,0 2-2-16,8 1 1 0,3 2-1 15,-3-3 2-15,2 0-2 0,1 0 2 16,-1-3-2-16,0-2 3 0,-3-3-3 15,-3-4 0-15,-2-2 2 0,-2-3 1 16,0-2-2-16,0-4 1 0,0 3 3 16,-9-3 6-16,-5 1 0 0,0 1 0 15,-3-2-4-15,0 1 1 0,3 0 0 16,0-3-5-16,1 1 2 0,-1-1-4 15,1 1 0-15,1 0-1 0,4-1 2 0,-1-1 0 16,5 0-2-16,0-2-1 16,4 1-9-16,0-1-2 0,0 0-6 15,0 0-11-15,0 0-14 0,8 0-3 0,7-4-17 16,-1-9-28-16,7-6-107 0</inkml:trace>
  <inkml:trace contextRef="#ctx0" brushRef="#br0" timeOffset="50077.86">14087 7949 415 0,'0'7'47'0,"0"3"-47"0,-8 1 20 15,0 4 26-15,-5 2-4 0,1-1-9 16,2 3-19-16,4 0-11 0,-1 1 0 15,3 0-4-15,4-3 2 0,0 1-8 16,0-2-2-16,4 1-11 0,9-7-12 16,3-1-12-16,1-5-3 0,1-4-3 0,7 0-31 15,0-8-71-15,-2-7 33 0</inkml:trace>
  <inkml:trace contextRef="#ctx0" brushRef="#br0" timeOffset="50524.88">14319 7994 190 0,'0'-9'42'0,"-2"4"-4"0,-11 5 25 15,1 0-20-15,-4 0-9 0,-1 10-1 0,0 5-10 16,1 3-8-16,6 2-5 15,-1 3-1-15,3 1-2 0,2-2-1 16,4 0-3-16,2-3 0 0,0-1-3 16,2-4-1-16,10-4 3 0,3-2-2 0,3-4 8 15,3-4-3-15,0 0-3 0,-5-10 2 16,1-5-1-16,-3-2-2 0,1-1 0 15,-3-1-1-15,-2 0 2 0,-1 2-1 16,-3 2 1-16,-2 4 1 0,0 2 2 16,-2 6-3-16,0 2 0 0,-2 1-1 15,2 0-2-15,2 8-1 0,1 9 4 16,-1 7 1-16,0 5-1 0,2 6-2 15,6 6 0-15,3 5 3 0,-3 5-3 16,1 2 0-16,-5 2 1 0,-4 1 1 0,-4 1-4 16,0-4 3-16,0 0 0 0,-6-5 2 15,-6-7-1-15,-3-9 0 0,-4-7 15 16,1-4 14-16,-1-4-4 0,-4-3-5 15,3-4-4-15,-5-5-3 0,2-3 0 16,3-2 0-16,1 0-5 0,2-2-4 16,1-5 0-16,8 0-5 0,-1-1 1 15,5-2 2-15,2-1-3 0,2-2-3 16,0 1-1-16,0-4 0 0,0-1-8 15,6-3-4-15,5-4-9 0,1 0-6 0,-2-3-15 16,7 2-20-16,4-2-11 0,-3-5-31 16,5-6-166-16</inkml:trace>
  <inkml:trace contextRef="#ctx0" brushRef="#br0" timeOffset="50936.91">14716 7919 319 0,'0'4'30'0,"0"1"-28"16,0 4 32-16,0 4 23 0,-2 8-7 16,-4 2-3-16,-1 4-13 0,3 0-7 15,-2 2-6-15,2-2 1 0,0-4-5 16,2-3-6-16,2-7-1 0,0-3-4 0,0-4 0 15,2-4-6-15,6-1 2 0,4-1 0 16,3-3 4-16,6-9-5 16,-1-4-1-16,-1-2 2 0,4 0-2 15,-5-2-2-15,1 1-1 0,-3 2 3 0,-1 4 0 16,-5 3-1-16,3 3-1 0,-7 4 3 15,0 1 0-15,-4 1-2 0,-2 1 0 16,0 0 3-16,0 8 0 0,0 7 3 16,-8 3 3-16,2 4 1 0,-1 0-6 15,1 1 0-15,0-2-1 0,2 0 1 16,-2-3 0-16,1-1-6 0,3-2 4 0,2-3-1 15,0-2 0-15,0-3-7 0,5-2-9 16,3-4 3-16,2-1-8 16,5 0-18-16,3-8-11 0,1-4-5 15,1-2-31-15,-1-2-99 0,0-2-37 0</inkml:trace>
  <inkml:trace contextRef="#ctx0" brushRef="#br0" timeOffset="51480.94">15233 8005 253 0,'-9'-1'33'0,"-1"1"31"16,0 0-7-16,-5 0-15 0,1 1 12 0,-1 7-12 15,1 5-7-15,1 2-9 0,3 2-7 16,0 0-4-16,8-1-7 0,2 0-9 15,0-3 1-15,2 0 1 0,8-3 1 16,7-3-5-16,-1-3-1 0,7-4-10 16,-5 0-7-16,7 0-16 0,-2-6-6 0,-2-2-3 15,-3 1 0-15,1 1 2 0,-1 2 12 16,-1-1 12-16,2 1 5 0,-7 1-1 15,-2 1 8-15,-3 1 4 0,-5 1 5 16,-2 0-2-16,0 1 11 0,0 5 11 16,0 4-4-16,-2 0-1 0,-3-2-3 15,3 1 0-15,2-4 3 0,0-1-3 16,0-2 0-16,0-1-2 0,9-1-3 15,3-3 6-15,3-11-4 0,5-7 1 16,3-4 2-16,8-6-7 0,2-5 2 0,4-4 11 16,-2-3 0-16,0-2-16 0,-1-3 7 15,-5-2 1-15,-5-2-1 0,1-4-7 16,-4-3 1-16,-3-4 1 0,-3-5-4 15,-3 3 0-15,-1 6-1 0,-5 14 2 16,-4 17-3-16,-2 14 15 0,-2 14 10 16,-13 6-5-16,-3 19-12 0,-7 14 1 15,-4 16 2-15,-2 12-1 0,-4 8-1 16,6 5-6-16,6 0-2 0,7-3 3 15,11-2-1-15,5 0-4 0,21-4 1 0,16-3 1 16,17-5-10-16,8-9-7 0,8-7 5 16,5-8-10-16,1-7-18 0,1-10-25 15,-3-14-33-15,-4-8-192 0</inkml:trace>
  <inkml:trace contextRef="#ctx0" brushRef="#br0" timeOffset="52173.98">14214 7557 332 0,'0'5'28'16,"0"2"-44"-16,0-3 8 0,6 2 7 0,6-1-1 16,5 2-16-16,3 0-39 0,5-6-110 15</inkml:trace>
  <inkml:trace contextRef="#ctx0" brushRef="#br0" timeOffset="54277.1">16975 7723 39 0,'2'-10'131'0,"-2"2"-99"16,0 1 15-16,4-1 8 0,-2 0-4 15,3 2-12-15,-3 2 4 0,-2 1-11 0,0 3-1 16,0 0-11-16,0 0-12 0,0 6-3 15,0 15 2-15,-2 9 2 0,-7 11-1 16,-1 6-3-16,4 4 0 0,-5 3-3 16,3 2 0-16,2-1 21 0,-2-6-13 15,-1-6-6-15,5-7-2 0,0-5 6 0,0-7 1 16,2-7-4-16,0-9-2 0,0-5 3 15,2-2 0-15,-2-1 2 0,2-1 11 16,0-17-6-16,0-9-7 16,0-8-5-16,8-7 3 0,7-4-2 15,-3-4 4-15,2-3-3 0,1-5-2 0,-1-3 3 16,3-3-1-16,-1-3-3 0,1-8 0 15,2-5 0-15,-1-4 2 0,1 0-3 16,1 11 0-16,3 9 1 0,2 11 1 16,4 14-4-16,0 8-2 0,0 14 3 15,2 8-3-15,-2 9-1 0,0 0 0 0,-5 8 0 16,-3 7 4-16,-4 5-2 0,-7 6 0 15,-8 4 3-15,-2 2 3 0,-2 4-2 16,-10 2-1-16,-5 0 3 16,-4 2 0-16,-1 4-2 0,-5-1 0 0,-2 0 2 15,2-1 2-15,-4-5-4 0,8-8 1 16,1-1 1-16,5-8 0 0,7-2-3 15,1-4-1-15,9-3 2 0,0-1-5 16,0-2-16-16,0 0-22 0,11-1-18 16,5-4-14-16,-1-2-36 0,3-1-115 0</inkml:trace>
  <inkml:trace contextRef="#ctx0" brushRef="#br0" timeOffset="54899.14">17521 7675 224 0,'0'0'14'0,"0"0"4"0,0 0 12 0,0 4-1 16,0 10 4-16,0 4-6 0,-8 6-12 15,-3 4 4-15,-1 6 3 0,0 2 0 16,-1 1-2-16,1 3 3 0,-1-3-1 15,1-2-2-15,2-6-8 0,3-7 2 16,5-3-7-16,2-8-2 0,0-6-4 16,0-2 0-16,0-3 2 0,0 0 0 15,0-10 5-15,9-6-2 0,1-8-7 16,4-4 1-16,3-2-1 0,2-3 2 15,1-3-2-15,3 1-5 0,0-1-4 0,-3 5 1 16,1 2 0-16,0 4-6 0,-5 6 7 16,-1 4 4-16,-3 7-1 0,5 3 0 15,-1 5 0-15,-3 0 4 0,1 0 0 16,3 4 1-16,-5 3-3 0,2 1 3 15,-1-2 0-15,-5 1-2 0,-2-3 1 0,-4 1 2 16,-2-2-1-16,0-2 1 16,-2 3 5-16,-8-1 0 0,0 0 1 15,-5 2 4-15,1 0 4 0,-1 0 1 16,-1 5-2-16,1 3-6 0,-1 2-6 15,-3 3 8-15,9-4-1 0,1 1-5 0,9 2-4 16,0-1-1-16,0 2 5 0,3-2-5 16,9-2 1-16,4-1 1 0,5-3-1 15,-2-5 0-15,1-4 0 0,-1-1 2 16,0 0 0-16,-3-2-3 0,-3-6 2 15,3-6 2-15,-8-1 0 0,3-1-4 0,-3-1 2 16,-2-2 2-16,-2 1-1 16,0-1-2-16,-1-1 1 0,-1 0 1 15,-2 1-1-15,0 1-1 0,0 3 1 16,-2 2 0-16,-3 3 0 0,1 3-3 0,0 4 0 15,2 0-2-15,0 3-6 0,2 0-14 16,0 0-17-16,0 8 9 0,0 4-19 16,0-4-43-16,2-3-116 0</inkml:trace>
  <inkml:trace contextRef="#ctx0" brushRef="#br0" timeOffset="55182.15">18011 7736 92 0,'0'0'34'16,"0"0"-8"-16,0 0-7 0,0 0-12 15,0 0-3-15,0 0 2 0,0 0-6 16,0 0-3-16,0 0 3 16,-2 0 2-16,0 0-2 0,0 0-3 0,2 1-4 15,0-1 2-15,0 0-11 0,0 0-12 16,0 0 11-16,0 1 2 0,0 0-4 15,0 0-8-15,0-1 6 0,0 0 1 16</inkml:trace>
  <inkml:trace contextRef="#ctx0" brushRef="#br0" timeOffset="56690.24">18011 7736 12 0,'23'0'18'0,"-17"-1"-1"0,-2-2 2 0,0 2 8 15,2-2 7-15,0 1 4 16,3-2 0-16,-1-1-5 0,2 1-5 0,1-1 1 16,-3-2-2-16,0-1-6 0,0 2-2 15,-1-2 10-15,-3 3-6 0,-2-1-2 16,-2 1 1-16,0 2-5 0,0-2 1 15,0 3-3-15,-2 1-1 0,-4 1-5 16,-1 0-1-16,-1 0-2 0,-2 0-3 16,-5 8-1-16,3 4 7 0,-5 1-2 0,3 3 0 15,-1 4-2-15,3-1 1 0,2 2-3 16,1 1-2-16,3-1 0 0,2-3 1 15,2 1-1-15,2-4-3 16,0 0 2-16,6-1 1 0,5-1 0 0,3-3-3 16,5-4 1-16,3-1 3 0,7-1 0 15,2-4-2-15,7 0 0 0,1 0 2 16,0-7-4-16,4-3 2 0,-3-3 0 15,-1-3 2-15,-2 0-2 0,-6-4-2 16,-8 1 2-16,-9 1 2 0,-5-2 0 0,-7 3-1 16,-2 0 2-16,0 0-4 0,0 4 4 15,-8 1-1-15,-5 3-1 0,-1 5 4 16,-1 2-4-16,-3 2 0 0,-1 0 0 15,2 13 1-15,3 4 0 0,-1 5-3 16,5 2 1-16,0 1 1 0,2 2 0 16,5-2-3-16,3-1 1 0,0-4 2 15,7-3-1-15,5-2-2 0,5-4 1 16,3-2 2-16,9-4 0 0,4-4-2 15,2-1 2-15,-1-4-1 0,-1-8 2 0,-2-2-4 16,-2-2 0-16,-5-3 0 0,-1-1 3 16,-2-2-6-16,-3-1 4 0,-3 2 2 15,-3 0 0-15,-1 5-2 0,-7 2 1 16,2 4 2-16,-6 3 0 0,2 4-3 15,-2 1 3-15,0 2-1 0,0 0-1 16,0 0-4-16,0 5-3 0,0 7 7 16,0 3 1-16,0-1-3 0,0 1 1 15,-4 3 2-15,0 1 0 0,-5 3-2 16,3-1 1-16,-2 1 1 0,2-1 0 0,-2-2-1 15,-3 1 1-15,-1-5 2 0,3-2 0 16,1-3-2-16,6-5 0 0,2-2-1 16,0-3 0-16,0 0 0 0,0 0-1 15,6 0-2-15,11-13 5 0,6-7-5 16,4-3-4-16,6-2-13 0,2-3 10 0,2-1 7 15,0 1-23-15,0-1 2 16,-2 1 16-16,-4-1-7 0,-6 2 1 16,-4 4 9-16,-7 2 4 0,-3 4 1 15,-7 2 2-15,-2 2 15 0,-2 2 4 0,0 2 0 16,0 3 9-16,-4 3-14 0,0 2 3 15,2 1-9-15,0 0-9 0,-3 13-1 16,3 5-1-16,0 0-1 0,2 3 2 16,0-2 0-16,0 5 0 0,0 0-3 15,0 1 1-15,0 1 1 0,0 0 0 16,0 0 0-16,2 1-1 0,-2-3 4 0,0 0-1 15,-4-2-1-15,-6-3 0 16,-5-1 4-16,1-2-1 0,-5-4 1 16,1-1-2-16,-1-4 5 0,3-3-2 15,5-2-1-15,1-2 0 0,6 0-1 0,2 0 0 16,2 0-3-16,0-5-4 0,4-4-3 15,12-4-7-15,5-4-9 0,4 1-11 16,4-3-5-16,0 1 2 0,2-2-1 16,4 0-11-16,4 1 9 0,0-2 32 15,3 1 10-15,-1 2-18 0,-6-1-1 0,-6 3 18 16,-6 1 0-16,-9 0 4 0,-1 2 12 15,-5 2 5-15,-6 0 6 16,-2 2 8-16,0 0-7 0,0 0-2 16,0 2-12-16,-4 1 4 0,-2 3-1 0,-4 0-6 15,-1 1 0-15,1 2-2 0,0 0 1 16,-5 0-4-16,3 7 1 0,-3 2-3 15,1 2 1-15,1 1 0 0,3 1-2 16,2 0-1-16,1 0 3 0,3 0-5 16,0-2-1-16,0 0 0 0,0 1 2 0,2-1 0 15,2 1-2-15,0-1-2 0,0-1 4 16,0 0-1-16,2-1-1 0,2 1-1 15,4 0 2-15,3 0 1 16,3 0-3-16,1-2 2 0,3 1 1 0,1-3 0 16,-1-2-2-16,3-2 0 0,-2-2 1 15,-5 0 2-15,1 0-4 0,-5-4 2 16,-2-7 5-16,-2-2-3 0,3-4-2 15,-7 1 0-15,0-3-1 0,0 0 2 16,0-1-2-16,-2-1 1 0,0 1 1 0,0 1-2 16,0 0 0-16,0 2 0 0,-4 2 2 15,0 2-1-15,0 4-2 0,-1 2 2 16,3 4 0-16,2 3-1 0,0 0-4 15,0 0-1-15,0 4 5 0,0 6-1 16,2 0-2-16,1 3-1 0,1 0-1 16,0-2 0-16,0 1-3 0,0-2 1 15,4-5-2-15,1 0-2 0,1-3 1 16,2-2 6-16,1 0 5 0,1 0-1 15,-1-1-1-15,1-5 2 0,-4-1 1 0,-1-1 2 16,7 1 1-16,-3 0-2 0,1 0 10 16,-2 4-11-16,-3 0-3 0,-1 3 3 15,-2 0 0-15,3 0-3 0,-1 0-2 16,0 0 5-16,4 0-1 0,3 0-3 15,6 3 0-15,1-1 2 0,5 3-13 16,-2-1-6-16,2 2-22 0,6-3-23 16,0-1-18-16,2-2-133 0</inkml:trace>
  <inkml:trace contextRef="#ctx0" brushRef="#br0" timeOffset="57278.27">20642 7769 49 0,'-8'2'13'0,"0"-1"6"0,-1 1 11 16,-1-1 1-16,0-1 10 0,4 2 0 16,-3 0-4-16,3 0-8 0,0-1 1 15,0 0-8-15,0 0 5 0,-1 0-2 0,3 2 2 16,-2 0-3-16,2-3 0 15,0 2 4-15,2-2 1 0,2 0-7 16,0 0 3-16,0 0-3 0,0 0-13 16,10 0-4-16,9 0 1 0,14 0 3 0,4-1-1 15,6-2-5-15,5 0-3 0,-3 2 0 16,3 1 1-16,4 0-1 0,1 0-1 15,3 0 3-15,0 0 1 0,-13 0-3 16,-10 0-1-16,-12 0 1 0,-11 0 2 16,-5 0-4-16,-5 0 1 0,0 0 4 0,0 0-4 15,-11 0-16-15,-1 0-10 0,-3 3-10 16,-1 3-26-16,-3-4-49 15,3-1-239-15</inkml:trace>
  <inkml:trace contextRef="#ctx0" brushRef="#br0" timeOffset="58659.35">22813 7483 62 0,'4'-5'49'16,"0"1"-36"-16,-2 2 4 0,2-1-1 0,-2 3-12 16,2-1-4-16,-2 0 0 0,1 1-12 15,-3 0-26-15,0 0-11 0</inkml:trace>
  <inkml:trace contextRef="#ctx0" brushRef="#br0" timeOffset="59279.39">22414 6572 124 0,'10'-6'61'16,"-2"2"-25"-16,1 1 22 0,-5-1-3 15,0 1-11-15,-4 3-3 0,0 0-5 16,0 0 8-16,0 0-8 0,-4 0-12 15,-13 7-20-15,-5 18-1 0,-12 10 2 16,-1 14 6-16,-2 9-3 0,-6 12-4 16,-1 8-1-16,-1 11 9 0,-1 8 0 15,1 4 4-15,-1 6 1 0,9-2-2 0,2-2-5 16,10-10-3-16,11-17-5 0,8-10 1 15,6-15-1-15,8-7-2 0,12-8-2 16,5-7-1-16,6-7-8 0,9-7-11 16,1-9-11-16,2-6-13 0,3 0-26 15,-3-14-39-15,-1-12-165 0</inkml:trace>
  <inkml:trace contextRef="#ctx0" brushRef="#br0" timeOffset="59670.41">23061 7485 15 0,'0'-6'202'15,"0"1"-166"-15,-2-3 6 0,-4 3 7 16,-1-1-6-16,-1-1-3 0,-2 1-1 15,-3 3-1-15,-3 2-9 0,-5 1-5 16,0 0-3-16,-3 10-1 0,1 1 3 0,2 1-7 16,7 0-5-16,3 2-4 0,5 0-2 15,2 2-4-15,4 4-2 0,0 0-1 16,4 3 4-16,7-1-2 0,1 0-3 15,-4 0 0-15,7 0 5 0,-3-1-4 16,1 0-1-16,-3-2 2 0,-4-1 2 0,-4-2 0 16,-2-3-2-16,0-1 2 15,0-2 1-15,-6 0 0 0,-4-1-1 16,1-4 2-16,-5 4 0 0,1-5 1 15,-1 2-2-15,2-2-1 0,1-1 2 0,5 0-4 16,4-2 3-16,2-1-5 0,0 0-10 16,2 0-28-16,12-10-29 0,5-9-12 15,4-6-62-15,2-4-177 0</inkml:trace>
  <inkml:trace contextRef="#ctx0" brushRef="#br0" timeOffset="60113.43">23263 7693 193 0,'0'24'117'0,"-4"8"-113"0,0 3 13 16,-2 10 15-16,-4 6 6 0,1 7 24 16,3 3-16-16,-2-1-30 0,4-3-3 15,-3 0 10-15,1-4 0 0,-2-3-6 16,2-7-2-16,0-7 2 0,-3-6-1 15,3-10-5-15,-2-7 0 0,2-7-1 0,-1-4 6 16,-1-2-2-16,-2 0-6 0,2-11-1 16,1-5-1-16,1-8-3 15,6-7-2-15,0-4-2 0,0-5 2 16,4-4 1-16,5-3-4 0,1-7 2 0,2-3 2 15,1-3-2-15,5-5-2 0,3-2-5 16,6-5 1-16,6-4-8 0,6 0-7 16,7 0-4-16,-3 11 1 0,1 15 10 15,-9 19 1-15,-4 17 2 0,-4 7 7 16,-5 6 4-16,-3 1-2 0,-5 0 1 0,-5 0 1 15,-3 6-2-15,-6 9 0 0,0 5 6 16,-15 4 1-16,-5 4 2 0,1 3-2 16,-4 0 0-16,-4 2 2 15,3-1-5-15,-3-3 0 0,0-1-1 0,2-2 1 16,4-4-1-16,5-4-2 0,4-3-1 15,5-1-3-15,5-2-19 0,2-3-17 16,0 0-24-16,0-2-13 0,9-6-53 16,3-1-110-16</inkml:trace>
  <inkml:trace contextRef="#ctx0" brushRef="#br0" timeOffset="60578.46">23749 7609 138 0,'0'0'24'16,"0"0"1"-16,0 0 12 0,0 0-19 15,0 0 0-15,0 3 0 0,0 0 3 16,0-1-1-16,0-1-4 0,0-1 6 16,0 0 1-16,0 0 0 0,0 0-3 15,0 0-2-15,8 0 0 0,7 0 3 16,3-11 4-16,1-5-4 0,0-2-9 15,-1-1-5-15,-1 0 7 0,-3-3-3 16,-3 2-5-16,-3 0-2 0,-6 0 4 0,-2 3 2 16,0-1-4-16,-4 5 4 0,-6 1-2 15,-5 4 6-15,-1 5 4 0,-1 3-11 16,-2 0-2-16,3 9 2 0,-5 10 2 15,3 7-5-15,3 5-1 0,1 5 2 16,5 4-3-16,3 1-1 0,2-3 1 16,4 1-2-16,4-5-1 0,9-3 2 15,-1-5-3-15,4-5 3 0,1-3-2 16,2-6-11-16,3-5-6 0,1-4-6 15,6-3-10-15,6-1-16 0,0-13 4 16,7-3-5-16,-5-5-105 0,-2-5-97 0</inkml:trace>
  <inkml:trace contextRef="#ctx0" brushRef="#br0" timeOffset="60907.48">24328 7486 84 0,'2'0'101'16,"-2"0"-80"-16,0-2 31 0,0-3 1 15,0 2-5-15,-2-3-11 0,-4 3-4 16,0 0 0-16,-7 2-2 0,1 1 2 15,-3 0-1-15,-3 0-6 0,-1 11 0 0,-4 7-1 16,3 6 0-16,-3 5-8 16,2 3-1-16,5-1-5 0,1 0 2 15,7-3-7-15,6-5-5 0,2 0-3 16,0-3 4-16,4-3-2 0,6-1-2 0,3-3 4 15,3-4-6-15,7-4-8 0,4-5-10 16,2 0-8-16,4-8-19 0,0-6-30 16,6-4-42-16,-4-4 3 0,-2-6-96 15</inkml:trace>
  <inkml:trace contextRef="#ctx0" brushRef="#br0" timeOffset="61108.49">24601 7453 36 0,'-8'0'311'0,"-1"0"-282"0,1 2 16 0,0 7-16 16,-3 4 6-16,-1 4 23 0,0 5-26 15,3 1-10-15,-1 3-9 0,4 0-1 16,0-3-7-16,-1 0 2 0,1-4-1 16,4-2-3-16,0-2-3 0,2-3 0 15,0-2 1-15,0-3-6 0,6-1-11 0,3-3-7 16,3-3-15-16,2 0-18 0,1 0-3 15,1-7-14-15,-3-3-175 0</inkml:trace>
  <inkml:trace contextRef="#ctx0" brushRef="#br0" timeOffset="62967.6">24921 7466 0 0,'-6'0'214'0,"-2"0"-173"0,-1 0-1 0,5 0-2 16,-2-1-12-16,2 0 14 0,4-1-5 15,-4 1-10-15,0 0-8 0,2 0-1 16,-5 1 5-16,-1 0 3 0,0 0 3 16,0 0-2-16,-3 2-5 0,-3 8-4 15,1 2 0-15,1 2 1 0,0 5-6 16,-1 2-2-16,5 1-1 0,0-2 0 15,4 0-6-15,4-2-3 0,0-1 3 16,0-2 0-16,0-3-3 0,6-3-1 16,4-1 2-16,5-5-1 0,5-2-4 0,3-1-2 15,2-1-3-15,-2-10-3 0,-3-2-2 16,-1 1 4-16,-5-1-16 0,-3 3 15 16,-3-1 3-16,-2 3 1 0,0 1 1 15,-2 2 6-15,-2 2-5 0,1 2-1 16,-3 1 2-16,2 0-2 0,0 0-7 15,2 4 2-15,-4 3 11 0,0 1-3 16,0 0 1-16,2 0 1 0,2-3 2 16,-2-2-1-16,0-1 0 0,2-2 1 15,0 0 0-15,11-1 4 0,-1-10-2 0,3-6-1 16,4-3 0-16,-1-3 1 0,5-5-1 15,6 0-2-15,-2-2 10 0,-4-4-5 16,-5-1-4-16,-3 1 2 0,-3-3 0 16,-5-1 8-16,1-1-2 0,-2-3-2 15,-1-1 1-15,-3-2-2 0,2-2 0 0,-2 0-5 16,0 1 1-16,-4 3 0 15,2 9-1-15,-2 9 0 0,0 9 0 16,0 6 2-16,0 7-2 0,0 1 1 16,0 2 0-16,0 0-1 0,0 0-4 0,-2 7 4 15,0 4 1-15,-4-1 1 0,-2 1-2 16,-1 0-1-16,-1 0 3 0,2 2-1 15,-1 2-2-15,3 0 0 0,0 2 3 16,2 0-1-16,-2 2-2 0,2 3 0 16,-3 2 2-16,5 1 0 0,-4 0 0 15,4 2-1-15,-2 0 5 0,0 2 3 0,0-2-4 16,0 2 1-16,-3-2 1 15,5-2 1-15,2-1-4 0,0-2-4 16,0-2 5-16,0-1-1 0,0 1-2 16,0 0-1-16,6-1 3 0,1-2 0 0,1-2-4 15,-2-1 1-15,0-3 3 0,1-2 0 16,-3-2-3-16,4-1-1 0,-2-2 3 15,2-2 1-15,1 1-2 0,3-1 0 16,9-2 2-16,1 0-4 0,5 0 3 16,0 0-3-16,-4 0 3 0,-6 0 0 0,3 0-4 15,-5-1 2-15,-1-4 1 0,-4 2 1 16,-1-1-4-16,-5-2 3 15,0 0 1-15,-2-2-1 0,2 2-2 16,0-1 1-16,-4 4 2 0,0-1 1 0,0 0-5 16,0 3 2-16,0-1 2 0,0 0-2 15,0 1 1-15,0-2-1 0,0 0 1 16,0 0 0-16,0-1-3 0,0 1 2 15,0 0 1-15,0-2 0 0,2 1-3 16,-2 1 2-16,0 2 1 0,0 0 0 0,0 1-3 16,0 0 1-16,0 0 2 0,0 0-1 15,0 0 0-15,0 0 0 0,0 0 0 16,0 0 1-16,0 0-1 15,0 0-1-15,0-1 3 0,0-1-2 0,0 1-1 16,0 1 0-16,0 0 3 0,0 0-2 16,0 0-3-16,0 0 3 0,-2 4 0 15,0 3 0-15,-2 4 0 0,0 0-2 16,0 1 4-16,0 1-1 0,-2 1-1 15,1 1-1-15,-1-2 5 0,6 0-2 0,0-3-2 16,0 1-1-16,0 0 3 0,0-1-2 16,8 1-1-16,7-2 1 0,6-1 1 15,3-4 0-15,5-2-2 0,0-2-3 16,2 0 3-16,2-3-7 0,-2-7 1 15,0 0-11-15,-4-5 12 0,-4-3-7 16,-4 1 7-16,-5-5 5 0,-6-1 2 16,3 0 1-16,-9 0-3 0,0 2 1 15,-2 1 3-15,0 5-1 0,0-1-2 16,-4 5 5-16,-5 4 2 0,3 1-1 0,0 4 1 15,0 2-5-15,2 0 2 0,0 0-2 16,-1 3-5-16,3 6 1 0,0 3 3 16,0-1-1-16,0 2-2 0,2 1 1 15,0-3 2-15,0 2-1 0,0-1-2 16,0-1 2-16,0 0-1 0,2-1-2 15,0-1-1-15,2 0-1 0,1-2 6 16,-3 1-2-16,6 1-3 0,6 0 3 16,-1 1 2-16,3 3 1 0,-1 1-4 15,-3 0 1-15,-4 2 3 0,-1-1-2 16,-5 0-1-16,-2 1 1 0,-2-3 5 0,-7 1-3 15,-5-1 1-15,-1-2 4 0,1-1 4 16,-3-2-7-16,1-2 0 0,3-2-3 16,-1-1 5-16,6-3-5 0,-1 0-1 15,3 0 1-15,2 0 2 0,4-7-3 16,0-4-6-16,2-1-6 0,11-3-4 15,-1 1-3-15,7 2-8 0,-1 1-3 16,1 1 0-16,-3-1 5 0,3 1 3 16,0 2 0-16,-3 0 5 0,3 0 4 15,1 2-1-15,3-3 5 0,0-3 7 0,6 0 2 16,0-2 0-16,2 0-3 0,-4-1 3 15,-7 2 2-15,-1 0-2 0,-7 2 0 16,-3 3 9-16,-3 1-5 0,-2-2-2 16,-2 4 4-16,0-1-2 0,0 2-3 15,-2 3-1-15,2 0 2 0,0 0-2 0,-2 1-2 16,0 0-2-16,0 0 2 15,0 3 5-15,0 2 0 0,0 3-4 16,0-1 0-16,-2 0 1 0,2 1 0 16,-2 0-2-16,2-2 0 0,-2 2 2 0,0-2 0 15,0 0-1-15,0 0 0 0,2 0 2 16,0-2 0-16,0-3 0 0,0-1 2 15,0 0 1-15,0 0 0 0,8-4 4 16,11-8-2-16,5-6-2 0,5-3 0 16,4-6-6-16,3-1 2 0,1-4 0 0,-4 1-3 15,-2-2 0-15,-6-1 2 0,-7-1 2 16,-7 0-1-16,-5-3 0 15,-4-3 4-15,-2 2 7 0,2 1-1 16,-2 6 3-16,0 6-5 0,0 11 16 0,0 7 2 16,-8 8 1-16,-5 8-14 0,-5 14-2 15,-5 8 2-15,-4 8 2 0,2 6-2 16,5 3-8-16,7 4-4 0,7-1-1 15,6-2-3-15,17-6-10 0,20-4-4 16,14-7-56-16,9-8-11 0,9-8-103 0</inkml:trace>
  <inkml:trace contextRef="#ctx0" brushRef="#br0" timeOffset="64091.66">27216 7414 55 0,'4'2'45'0,"0"3"8"16,-4 0 15-16,4 0-17 15,2 0-13-15,-4-2-5 0,5-2-12 0,1-1 1 16,6 0-4-16,3 0-1 0,4-11-5 16,3-6-4-16,3-6 1 0,-2-5 1 15,2-3-4-15,-2-5-3 0,-1-6 2 16,-3-2 0-16,0-3-1 0,-3-3 6 15,-1-5 3-15,-7-4-3 0,5-1-4 0,-7-5 3 16,-2-2-3-16,0 0-1 0,-3-1-3 16,-1 9 5-16,0 13 0 0,-2 17 0 15,0 13 5-15,0 15 1 0,0 1-6 16,0 6-17-16,-7 17 7 0,-1 14 5 15,-8 13 1-15,-3 14-3 0,3 14 1 16,-3 8 3-16,0 9-2 0,1 1-2 16,-5 6 1-16,-8 1-1 0,-4 2 4 15,-4 3-4-15,-1-8 0 0,-1-3 1 16,-5-8-1-16,3-9-1 0,2-7 2 0,3-9 0 15,7-11 2-15,9-10-3 0,3-10-1 16,7-13 3-16,8-8-1 0,4-10-2 16,0-2 0-16,10-9 1 0,11-11 1 15,8-6-5-15,6-5-3 0,0-1-6 16,2-2 2-16,2-2-3 0,1-2 4 15,1-4 6-15,0-4-6 0,5-1-4 16,-3 1 3-16,1-3 7 0,-1 0 1 16,-4 3 1-16,-2 3 2 0,-1 3 0 15,-12 10 2-15,3 0-1 0,-10 6 3 0,-3 3 1 16,-3 2 1-16,-7 3-3 0,0 1 4 15,-4 1-2-15,0 2 4 0,0 2 0 16,-2 4-1-16,-2-1 3 0,-7 2-5 16,5 2-2-16,-2 1-1 0,-2 2 4 15,1 0-1-15,-3 0 0 0,-1 3 0 0,1 4 1 16,0 0 1-16,1 2-6 15,1 0 1-15,2 1 2 0,-1 1-4 16,1 1-1-16,4 1 1 0,0 0 1 16,0 0-1-16,0-1-2 0,2 0 1 15,2-2 2-15,0 0-1 0,0-1-1 0,0 0 0 16,0-3 1-16,0 3-1 0,0 0 0 15,0-1 2-15,4 1 1 0,4 0-1 16,2 1-3-16,3 1 2 0,3-1 0 16,1 0-2-16,-3 0 2 0,1-2-1 15,3-3-1-15,-5-3 1 0,-3-2-1 0,0 0 1 16,-1 0 3-16,-1-8 0 15,-2-3-2-15,0-4-1 0,-2 0 2 16,5-3-2-16,-7-2-1 0,0 2 1 16,-2 0 3-16,0 1-3 0,0-1-1 0,0 3 1 15,0-2 3-15,-4 4-3 0,2 3 0 16,2 3 0-16,-2 6 1 0,2 0-2 15,0 1-3-15,0 0 0 0,4 1 3 16,2 4 1-16,2 3-4 0,0-1 0 16,1 2 0-16,1-1 0 0,0 0-4 0,5 0 3 15,4 0 0-15,-1-2-1 0,5 0 2 16,-2-2 2-16,3 0 3 15,-1-3-7-15,-2-1-2 0,-5 0 5 16,-1 0 1-16,-5-3 1 0,0-4 0 0,-1-4 3 16,1-2 1-16,0-3-3 0,3-2 0 15,3-2 4-15,-3 1-1 0,5-2-4 16,3 2 1-16,0 3 3 0,-5 0-1 15,5 1-3-15,0 3-1 0,-3 3 2 16,3 2 1-16,2 4-3 0,-3 0 1 0,3 3-5 16,0 0-4-16,-1 0-25 0,3 0-8 15,0 0-29-15,-4 0-81 0,-1-5-124 16</inkml:trace>
  <inkml:trace contextRef="#ctx0" brushRef="#br0" timeOffset="66475.8">29411 7371 96 0,'0'-5'42'15,"0"-2"9"-15,0 1 2 0,0-2-8 16,-2 2 1-16,2 2-5 0,0 0-3 15,0 2-7-15,0-2-8 0,0 0 3 16,0 1-3-16,0-2 1 0,0 3-4 0,0 0-2 16,0 1-5-16,0 1-6 0,0 0-2 15,0 3-6-15,0 17-1 0,0 6 6 16,0 10 3-16,0 3-1 15,0 5-6-15,0 3 0 0,0 4 2 0,0 1 0 16,-8-2-1-16,-1-1-1 0,-5-3 1 16,-1-4 2-16,-1-4-1 0,1-8 1 15,3-6 7-15,2-6-1 0,1-6 2 16,3-6-4-16,0-5 4 0,2 1-1 15,0-2-3-15,0-2-5 0,2-12 5 0,2-5-5 16,0-6-3-16,0-3 0 0,2-2 3 16,6-3-1-16,0-4-2 15,3-4-1-15,1-6 4 0,0-8-1 0,5-5-4 16,1-5 3-16,3-4 0 15,4-1-2-15,2 0-3 0,4 4-5 0,2 7 2 16,0 11 1-16,0 15 0 0,-2 13 2 16,-2 11 3-16,-6 7-1 0,-3 2 0 15,-3 0 1-15,-3 9 2 0,-7 3-1 16,-3 7 1-16,-4 3 0 0,0 4 1 15,-6 3 2-15,-7 3-3 0,-3 0 3 0,-1 2 3 16,1-2-1-16,-5 1 0 16,0-1-1-16,3-3 4 0,-3-2-6 15,6-2-1-15,1-5-1 0,4-3 3 0,1-6-2 16,7-5-4-16,2-2-4 0,0-1-14 15,0-1-15-15,11-2-17 0,1 0-5 16,5-9-14-16,1-8-52 0,1-5-118 16</inkml:trace>
  <inkml:trace contextRef="#ctx0" brushRef="#br0" timeOffset="67204.84">29959 7153 170 0,'0'0'38'0,"0"-2"-6"0,0 1 3 16,0 1 1-16,0 0 4 0,0 0-16 15,0 0-13-15,0 0-12 0,0 5 0 16,0 3 1-16,0 0 3 0,0-1-3 16,0-1-1-16,0-1 1 0,2-2 3 15,-2 2-2-15,0-3 5 0,0 1 4 0,0-1 6 16,0 0 5-16,0 2-4 0,0 0-7 15,-2 0 0-15,0 2-6 0,0 0-3 16,2-1 0-16,0 2 0 16,0 3 0-16,-2 3-1 0,2 5 1 0,-5 0 2 15,1 1 9-15,0-1-9 0,0 1 0 16,0-3 4-16,2 0-3 0,0-5-3 15,2-4-1-15,0-1 1 0,0-4 1 16,0-1-4-16,6-1 1 0,2 0 5 16,-2-6-2-16,3-7-4 0,-1-2 2 0,-2-2 2 15,0-3-2-15,1-3 0 0,1 0 1 16,-4-4 1-16,4-2 0 0,1 1-2 15,-3-1 0-15,2-1-1 0,0 4 2 16,-2 4-2-16,1 4 2 16,-1 8-2-16,-2 4 2 0,2 5-5 0,2 1-3 15,-1 0 4-15,1 8-6 0,4 4-4 0,-1 3-3 16,5 0-6-16,3 1 5 15,1-1-4-15,5-1-7 0,0-1 4 16,0-2 11-16,4-3 4 0,-2-4 4 16,0-3 5-16,-5-1 0 0,-1 0 1 0,-9-2 4 15,-3-7 5-15,-5-2 3 0,-4 1 10 16,0-4 4-16,0 2-6 0,0 0 0 15,-4 1-4-15,-5 0 2 0,1 4-4 16,-4 1 0-16,1 3-5 0,3 3 0 16,-4 0 0-16,1 11-4 0,-1 8-4 0,4 3 1 15,-1 7-3-15,5-1 3 16,2 3-3-16,2-1 0 0,0-3 1 15,0-1-1-15,6-6-1 0,3-2 0 16,1-6 3-16,5-4-1 0,-5-4-3 0,-2-4 3 16,2 0 2-16,1-5 0 0,-1-10-1 15,3-1 0-15,-5-1 0 16,0-3 0-16,-2-1-2 0,0 0 0 0,1 0 2 15,-3 0-2-15,0 3-2 0,-2 1-5 16,0 3-6-16,0 1-9 0,-2 3-8 16,2 1-7-16,-2 5-15 0,2-1-20 15,0 5-59-15,-2-2-50 0</inkml:trace>
  <inkml:trace contextRef="#ctx0" brushRef="#br0" timeOffset="68305.89">30686 7123 23 0,'7'-6'188'15,"-7"0"-122"-15,0 1-22 0,0-1-6 0,0 3-9 16,0 1 16-16,0 1-12 16,-5 0-14-16,1 1-9 0,0 0-1 0,-4 0-7 15,-2 11 0-15,-1 1 5 16,1 3-1-16,2 1 3 0,-5 3-6 0,7 2-1 15,-2-1 2-15,4 3-1 0,2-3-3 16,2 0-1-16,0-2 2 0,0-4-1 16,10-1-2-16,6-4 1 0,5-1 1 15,6-5-2-15,6-3 0 0,6 0 1 16,3-4 2-16,-1-6-4 0,2-4-1 0,-3-2-1 15,-1-2 3-15,-4-3 0 0,-4-1 1 16,-10 2 1-16,-5-3 2 0,-7 3 0 16,-7-1 1-16,-2 3-2 15,0 1 3-15,-4 3 0 0,-5 6 1 16,-3 4 2-16,-1 4-2 0,1 0 2 0,-2 0-6 15,-3 10-1-15,7 4 2 0,-1 2-2 16,5 3-2-16,2 2 1 0,2 1 2 16,2-1-1-16,0-2-2 0,0-4-2 15,8-3 4-15,1-2-1 0,3-4-3 16,2-4 1-16,5-2 3 0,4 0 1 0,6-5-2 15,2-5 1-15,0-4 1 0,-2 3-1 16,-2-1-2-16,-1-2 1 16,-1 1-2-16,-2 2 1 0,-4 0-1 15,-7 3 0-15,-2 2 3 0,-4 2-1 0,-3 1-1 16,-3 3 1-16,0 0 1 0,0 0 0 15,0 0-2-15,0 0-1 0,0 0 2 16,0 0-1-16,0 4 0 0,0 1 2 16,0 1 0-16,-3 1 1 0,1-1-2 15,2 0 3-15,0 0-3 0,-2-1 1 0,0 1-1 16,0-1 1-16,0 5 1 0,-2-2 0 15,2-1 0-15,0 3 0 0,-2 0 3 16,0 3-2-16,4 0-2 16,0-2-8-16,0 1 17 0,0-1-9 0,0-1-1 15,0 2 1-15,0-1 0 0,0-1 0 16,0 0-2-16,0-4 2 0,2 1 0 15,-2-3 0-15,2-2-1 0,-2 1-1 16,0-3 4-16,0 0-1 0,0 0-2 16,2 0 1-16,0 0 0 0,2-8-3 0,0-3 0 15,0-2 4-15,2-4-1 0,3 1 0 16,-1-2-3-16,0 1 2 0,-4 0 3 15,3-1-1-15,-1 3-2 0,0 3 1 16,-2 0 0-16,-2 6 3 0,2 0-1 16,-4 1 4-16,0 3-1 0,0 1 0 15,0 1-4-15,0 0-1 0,0 0-1 16,0 0-3-16,0 0 0 0,0 0 3 15,0 0 3-15,0 4-2 0,0 0 1 16,0-2-2-16,0 0 2 0,0-1-1 0,0-1-1 16,0 0 2-16,0 1 2 0,0-1 0 15,0 0-1-15,0 0 2 0,0 0 0 16,0 0-1-16,0 1-4 0,0 2 1 15,0-2 1-15,0 1-1 0,0 0-1 16,0 1 1-16,0 1 4 0,0 1-2 16,0 3-2-16,0 2 2 0,0 2 0 15,-4 1 0-15,2 1-3 0,0 1 1 16,0 0 2-16,2 1-2 0,-2-2-1 15,2-3 1-15,0 0 1 0,0-3-1 16,0 0-2-16,-2-4 3 0,0 2 1 0,2-2 0 16,-2 0 2-16,-4 0 4 0,1-1 5 15,-1-2-4-15,-2 1-1 0,0 0 2 16,-1-2-2-16,1 1-3 0,0-1-2 15,0 0-1-15,-3 0 0 0,1 0-2 16,2 0-2-16,-1 0 2 0,3 0-1 16,-2 0-7-16,6 1-10 0,-2 1-10 15,2 0-11-15,0 3-19 0,-3-3-33 16,1-1-80-16</inkml:trace>
  <inkml:trace contextRef="#ctx0" brushRef="#br0" timeOffset="68936.92">31664 7115 55 0,'0'0'83'16,"0"0"-29"-16,0 0-1 0,0 0-3 16,0 1 1-16,0 0-9 0,0 6-11 0,0 5 0 15,0 3 12-15,0 3-8 0,-6 3-14 16,0 0 0-16,0 3-4 0,-1-1-3 15,-1-3-3-15,2-1-5 0,2-2-3 16,2-2-2-16,0-5-1 16,2-4 0-16,-2-1 0 0,2-5-8 0,0 0-10 15,0 0-14-15,8 0-13 0,2-9-12 16,0-8-31-16,3-5-115 0</inkml:trace>
  <inkml:trace contextRef="#ctx0" brushRef="#br0" timeOffset="69695.98">31865 7044 15 0,'2'3'209'15,"0"-1"-155"-15,0-1-35 0,0 2 19 16,0 1 11-16,0 2-1 0,0 4-7 15,-2 2-9-15,0 4-6 0,0 1-6 16,-6 0-3-16,0 2-1 0,-3-4 1 0,1 2 0 16,2-3-3-16,0-3-2 0,2-5-5 15,2-3 3-15,2-1-5 0,0-2-4 16,0 0 5-16,0 0-2 0,4-6 1 15,12-8-4-15,3-5 0 0,4-1 0 16,-1-1-7-16,1-2-6 0,0 3 2 16,-3 1-3-16,7 0-4 0,-2 4 10 15,-4 3 3-15,-3 3-4 0,-5 2-4 16,-5 5 10-16,-6 1 0 0,-2 1 4 15,0 0-6-15,0 0 4 0,0 3 0 0,0 5 6 16,-10 5-4-16,2 1-3 0,-3 3 5 16,3 0 0-16,0 2-4 0,6-2-1 15,-2-1 2-15,4-2 0 0,0 0-2 16,0-4-1-16,6-3 1 0,6 0 1 15,3-4-6-15,3-3-3 0,7 0-1 0,-2 0-4 16,2-2-12-16,-1-4-2 16,-1-3 12-16,0-2 1 0,-5 0-8 15,-5 0 9-15,-3 1 12 0,-6 1 1 16,-2 1 1-16,-2 0 2 0,0 2 0 0,0 1 7 15,-2 3 0-15,-6 2-3 0,0 0 4 16,2 0-3-16,1 2-5 0,1 5-3 16,4 1 0-16,-2 0 2 0,2 2-2 15,0-2-1-15,0-3 2 0,0 0 0 16,8-2-1-16,5-2 1 0,8 0 0 0,7-1 7 15,4 0-5-15,-4 0-4 0,-3 0 3 16,2 0 1-16,-4 0-3 16,0 0 1-16,-3 3 2 0,-3 3-1 15,-5 1 0-15,1 5-1 0,-5 2 4 16,-2 6 4-16,-4 4-6 0,-2 4 1 0,-2 6 5 15,-10 1 3-15,-5 6 4 0,1-2 4 16,-3 3 1-16,-2 0 4 0,1 0 2 16,3-1-5-16,-1-4-1 0,-1-4-4 15,4-5-3-15,-1-4-3 0,-1-4 0 16,3-5-4-16,-1-5 0 0,5-5-2 0,6-3 0 15,0-2 1-15,4 0-5 0,-4 0 2 16,0-7-2-16,4-8-15 16,0-4-10-16,0-1-13 0,0-7-30 15,2-9-30-15,0-10-117 0</inkml:trace>
  <inkml:trace contextRef="#ctx0" brushRef="#br0" timeOffset="69847.98">32315 6313 438 0,'-22'-19'151'0,"7"15"-146"15,5 4 3-15,10 0 4 0,0 0-13 16,0 0 3-16,4 11-5 16,8 6 5-16,5 11-20 0,-3 5-46 0,-1-3-67 15</inkml:trace>
  <inkml:trace contextRef="#ctx0" brushRef="#br0" timeOffset="75410.31">28894 8841 33 0,'-27'0'4'0,"3"0"7"16,1 0-9-16,-2 0-19 0</inkml:trace>
  <inkml:trace contextRef="#ctx0" brushRef="#br0" timeOffset="84962.85">22157 8657 52 0,'3'-9'122'0,"-3"0"-92"0,0 1 15 16,0 1 9-16,0 0-10 0,0 2 0 0,0 1-5 15,-3 0-5-15,3 2-7 0,0 0-3 16,-2 1-3-16,0 1-1 0,0 0-4 16,0 0 1-16,2 0-3 0,-2 0-5 15,-2 0 0-15,4 0-3 0,-2 0 0 16,0 5-5-16,-4 6-1 0,2 7 2 0,-1 2 1 15,3 9-1-15,2 2-2 0,0 8 0 16,0 1 3-16,0 7-2 16,0 1-1-16,0 2 1 0,-4 1 0 15,0-2 5-15,-4-3-1 0,0-5-1 0,1-5 2 16,-1-3 0-16,4-9-7 0,0-7 3 15,2-6 2-15,2-6-4 0,0-3 0 16,-2-2 2-16,2 0 5 0,-2-7 0 16,-3-8-8-16,3-6 1 0,0-1 1 15,-2-2-2-15,2-1 0 0,-2 1 1 0,4 2 0 16,-2 2 0-16,2 2-6 15,0 5 5-15,0 4-2 0,6 4-1 16,-2 4-1-16,7 1 5 0,-1 0-4 16,0 4 1-16,3 6-2 0,1 4 3 0,1 3 2 15,-1-1-3-15,1 0-3 0,-1 0 0 16,0-3-9-16,1-1 0 0,-1-2-5 15,-1-5-14-15,1-2-15 0,-5-3-19 16,-1 0-32-16,0-5-93 0,-6-8 42 16</inkml:trace>
  <inkml:trace contextRef="#ctx0" brushRef="#br0" timeOffset="85388.88">22372 8603 63 0,'5'7'228'0,"-1"3"-222"15,-2 6 15-15,4 6 21 0,-4 4-11 16,4 5 2-16,-2 3-15 0,1 3 0 16,-3-1-1-16,-2 4-2 0,0-1-1 0,0 3 19 15,-2-2-5-15,-7-2-11 0,1-4-2 16,4-6 0-16,0-6-7 15,4-8-2-15,0-7-5 0,0-4 1 16,0-2-1-16,0-1 0 0,2 0 0 0,6-7 0 16,7-7 2-16,-3-4-6 0,4-1-2 15,1-1 0-15,2 0 1 0,-1 3 2 16,1 2-1-16,-3 3 3 0,-3 3 0 15,-5 6 0-15,-4 2-2 0,0 1 2 16,-2 0 0-16,2 0 0 0,1 8 0 0,-5 3 2 16,0 4 0-16,0 3 1 0,4 1-1 15,0 2-2-15,0 0 5 0,-2 0-2 16,0-1-3-16,0-3 4 15,0 1-3-15,2-3 0 0,-4-4-2 0,5-3 1 16,-1-1 1-16,-2-4-2 0,2 1-4 16,2-4-6-16,0 0-11 0,3-5-17 15,1-7-14-15,0-2-24 0,-1-2-40 16,-5-2-92-16</inkml:trace>
  <inkml:trace contextRef="#ctx0" brushRef="#br0" timeOffset="85598.89">22809 8999 204 0,'0'2'71'0,"2"4"-49"16,-2 3 36-16,0 1-12 0,0 5-10 16,0 2-6-16,0 2-5 0,0 2 3 15,0 0-8-15,0 0-5 0,-4-4-6 16,1 0-4-16,1-3-4 0,2-2-1 0,-2-4 1 15,2 0-1-15,0-4-2 0,0-2-15 16,0 0-17-16,0-2-25 0,0-2-31 16,4-10-30-16,1-3-86 0</inkml:trace>
  <inkml:trace contextRef="#ctx0" brushRef="#br0" timeOffset="86778.96">22949 9020 33 0,'2'0'85'0,"2"1"48"0,-4 3-109 16,0 0 29-16,2 1 0 0,1-1-14 0,3 2-13 15,-6 0-5-15,4 2 3 0,0-1-3 16,-4 0-13-16,6-1 5 0,-2-1-2 16,3-1 4-16,-3-1-11 0,2-1-1 15,0-2 1-15,2 0 1 0,1 0-1 16,-1 0-1-16,2-5-1 0,-2-4 0 15,3 1-1-15,-3-1 1 0,2-2-1 16,-1 3-1-16,-1 1 0 0,-4 2 0 16,-4 2 4-16,0 3-4 0,0 0 0 15,0 0 1-15,0 0 0 0,0 0 0 0,0 0 0 16,0 8-2-16,0-2 5 0,-4 4-2 15,0-2-2-15,2 1 1 0,0 1 1 16,0 1-2-16,-3 2 0 0,3 1 0 16,0 0 2-16,2-3-2 0,0-2-1 15,0 0 1-15,0-1 0 0,0-2-1 0,2 0-1 16,5-1 1-16,-1-1 0 15,4-1-4-15,0-3 0 0,1 0-3 16,3 0 1-16,-1-2 7 0,-1-2-2 16,-2 1-2-16,3-1 3 0,-1 0-1 0,1-2 0 15,1-1 2-15,1 3 1 0,-3-3-2 16,-2 2 0-16,5-4 1 0,-5 2 1 15,3-1-1-15,-3 0-1 0,-4 2 1 16,-2 1 1-16,0 0 0 0,0 1-1 16,-4 0 2-16,0 2 0 0,0 0-2 0,0 0 5 15,0 1-1-15,0 1-1 0,0-2 1 16,0 1-2-16,0 1 1 15,0-1-1-15,0 1-1 0,0 0 0 16,0 0 0-16,0-2-2 0,0 0 2 0,-6 1 2 16,0 1 0-16,0 0 1 0,0 0-1 15,-5 0-3-15,3 0 4 0,0 5-1 16,0 0 2-16,-5 4-4 0,-1 1 4 15,3 6-3-15,-1 0 0 0,2 1-1 16,1 2 0-16,5-1 0 0,0 1-1 0,4-1-1 16,0-4 1-16,0-2 0 0,6-2-2 15,5-4 0-15,3-2 0 0,3-4 1 16,3 0-5-16,1 0 2 15,4-4-1-15,2-6 5 0,-1-2-1 0,-1-2-10 16,-6 0 9-16,-1 0 2 0,-7 1-2 16,-3 1 0-16,-2-2 3 0,-4 1 1 15,0 2-2-15,-2 2 1 0,0 3-1 16,0 2 8-16,0 1 0 0,0 3-2 15,0 0-2-15,0 0 1 0,0 2-4 16,-2 9-2-16,0 3 3 0,2 5-1 0,0 5-2 16,0 4 0-16,0 6 2 0,0 4 0 15,0 8-2-15,0 4-2 0,0-2 4 16,2-1 0-16,5-2 6 15,-5-2-10-15,-2-2 2 0,0 2 1 0,-9-7 0 16,-1-1-1-16,-4-5 3 0,-3-6-2 16,5-5 2-16,-3-10 1 0,7-3 6 15,0-4 3-15,1-2-2 0,1 0-6 16,2-1 1-16,2-9-3 0,2-5-3 15,0-5 0-15,2-3 1 0,8-2 0 0,5 0-2 16,1-2-3-16,1-6 0 0,2-1-2 16,1-2-4-16,3 0-4 0,2-1 3 15,-5 2 5-15,3-2-2 0,2 2-5 16,0-1 14-16,0 3 2 0,-1 2-2 15,-5 0-2-15,-2 5 4 0,-5-2-2 16,-2 1 3-16,1 1-3 0,-3 1 5 16,-4 2 1-16,0 2 0 0,-2 4 2 15,-2 5-1-15,0 1 0 0,0 6-2 16,0 1 0-16,0 3-4 0,0 1 2 0,0 0-4 15,0 5-2-15,4 8 2 0,3 3 1 16,-3 6-1-16,2 2 0 0,-2 2 1 16,2 1-2-16,0 3 2 0,-6 0 0 15,0 1 0-15,-2 3 4 0,-14-1-1 16,-1-1 2-16,1-1 3 0,-3-4-1 15,1-2-2-15,1-3-4 0,3-3 6 16,5-4-10-16,3-4-1 0,4-4-18 16,2-3-18-16,0-4-36 0,8 0-97 15,9-4-190-15,10-13 363 0</inkml:trace>
  <inkml:trace contextRef="#ctx0" brushRef="#br0" timeOffset="87495">24927 8916 24 0,'0'-2'174'0,"0"-2"-82"0,0 1-40 0,0 2 9 16,-8 1-12-16,0 0-9 0,0 0-6 15,-1 0-2-15,-3 0-11 0,0 4-3 16,-1 4-9-16,-1 2 0 0,-1 2-2 15,3-1 2-15,1 2 0 0,3 0-2 16,2-2-3-16,0 3-2 0,4-1-1 0,0 1-1 16,2 0 0-16,0 2 0 0,0-1 0 15,4-1 1-15,4 0-2 16,0 1 1-16,-1-1 0 0,1 1 0 15,-2-1-3-15,-4 3 0 0,0-1 2 0,-2-1 2 16,0-1-1-16,0-2 0 0,0-1 1 16,0-1 1-16,-6 1-2 0,-2-1 1 15,-3-1 1-15,-1-3 0 0,0 1 0 16,-3-2 1-16,1-1 1 0,-1 0-1 15,3-3 0-15,-3-1-1 0,5 0-1 0,-3 0-3 16,9 0 4-16,-2 0-3 0,4 0-4 16,2-3-7-16,0-4-16 0,6-2-8 15,5 1-18-15,-1-2-35 16,0 0-67-16,1-1-136 0</inkml:trace>
  <inkml:trace contextRef="#ctx0" brushRef="#br0" timeOffset="88404.05">25082 8987 29 0,'0'-4'270'16,"0"1"-218"-16,0 2 6 0,-2 1-2 0,-2 0-14 15,2 0-3-15,-4 6-15 0,2 11-6 16,-2 2-3-16,4 4-2 0,-5 0-5 16,3 3 3-16,0 0-2 0,2-3 1 15,2-4-3-15,0-6-3 0,8-3-2 16,3-4-1-16,3-3-1 0,1-3 0 0,-1 0 4 15,5-7-3-15,1-7-1 0,-1-2 1 16,0-2-3-16,-3 0 3 0,-4-1-1 16,1 2 0-16,-3 0 1 0,-2 4 1 15,1 2-2-15,-7 4 0 0,-2 2 3 16,0 4-1-16,0 1 1 0,0 0-1 15,0 0 2-15,0 0-1 0,-2 5-6 16,-4 8 1-16,-1 2 3 0,3 0-1 16,4 2-3-16,0-1 3 0,0 0-1 15,0 1 0-15,4-2-4 0,7 0-2 0,-1-6-5 16,4 1-1-16,1-5-13 0,1-2 1 15,1-3-6-15,4 0-6 0,-3-4-14 16,-1-8-4-16,1-1 11 0,-3-1 13 16,-1-4 4-16,3-1 7 0,-3-3 4 15,-1-1 9-15,-1 1 4 0,-6 2 3 16,1 0 1-16,-3 4 1 0,-4 1 3 15,0 2 3-15,0 7 16 0,-2 1 9 16,-7 4 7-16,5 1-14 0,-4 0 2 16,2 2-1-16,2 10-8 0,-5 3-5 0,3 2-3 15,4 4-4-15,2 3 4 0,0 0 0 16,0 0-1-16,0-2-3 0,8-5-4 15,5-3-2-15,3-4 2 0,3-4-3 16,4-4 7-16,4-2-5 0,-3-1 1 16,5-12-1-16,0-7-1 0,0-3-1 0,-2-5 0 15,-2-4-1-15,-7 2-1 16,-1-2 1-16,-5-1 0 0,-1-1 2 15,-5-1-1-15,0-2 0 0,-2-2 1 16,-2-1 2-16,0-2-3 0,-2 1 4 0,0 5-2 16,2 5-1-16,1 7 2 0,1 9 6 15,-4 7-1-15,2 7-4 0,2 1-3 16,-2 0 0-16,0 13 6 0,4 4 0 15,-6 7-2-15,2 7-2 0,-2 2 1 16,0 3-2-16,0 0 0 0,0 1 1 0,-2-2-1 16,0-3-1-16,0-2-3 0,2-6 2 15,0-4 2-15,2-5-1 16,6-4-2-16,3-2 1 0,-3-4 2 15,2-2-1-15,-1 1 0 0,-1-4 0 16,-2 0 0-16,0 0-1 0,-2 1 0 0,-4 2 1 16,5 2 0-16,-3 4 3 0,0 2 1 15,0 3 2-15,-2 2-3 0,2-1-2 16,2 1-1-16,-2-2-1 0,4-3 0 15,-2-1-1-15,3-2-6 0,3-3-13 16,6-4-9-16,9-1 10 0,0 0-73 0,-2-12-78 16,-3-4-139-16</inkml:trace>
  <inkml:trace contextRef="#ctx0" brushRef="#br0" timeOffset="89139.09">26523 8898 9 0,'0'0'181'16,"0"0"-90"-16,0 0-60 0,0 0 27 0,0 0-9 15,0 0-10-15,-2-1-2 0,0-2-17 16,0 3-3-16,0-2-3 0,0 2-1 16,0 0-1-16,-2-2-2 0,2 1 1 15,0 0-1-15,-3 0-3 0,1 1 3 16,-2 0-1-16,2 0-1 0,-4 0 2 15,6 0-5-15,-5 5 4 0,1 0-7 0,0 2 2 16,0 0-3-16,0 3 4 0,-1 0-5 16,1 4 1-16,0 2 1 0,-2 3 2 15,-1 2 1-15,3 0 0 0,0-2 2 16,2 0-2-16,2-1 1 0,2-1-4 15,0-5-1-15,6-1-1 0,6-7 1 16,1-2-1-16,5-2 0 0,1 0 2 16,0-13-3-16,5-8 0 0,-1-3 0 15,0-2 0-15,-4-1-2 0,-5 2 1 0,-4 2 1 16,-1-1 2-16,-1 3-1 0,-6 2-2 15,-2 3 0-15,0 5 3 0,0 3 0 16,0 5-2-16,0 3 1 0,-4 0-2 16,-2 5 0-16,4 7-2 0,-5 0 0 15,7 1 0-15,0-2-8 0,0 0 2 16,2-3 0-16,5 2 2 0,-1-4-2 15,4-2 2-15,3-2 0 0,1-2 5 16,5 0 5-16,-5 0-3 0,-1-1 0 16,-5-7 2-16,0-2 2 0,-2 1-2 15,0-1 0-15,-1 1-1 0,-1 1 2 0,-2 2 1 16,0 2-1-16,2 1 1 0,-2 3-2 15,0 0-4-15,4 1 2 0,1 10 2 16,-1 1-1-16,4 5-1 0,2 0 1 16,-1 3 1-16,1 1-1 0,1 2-1 15,-5-3 1-15,0 2 2 0,-6-2 0 16,-2 1 1-16,0-2 2 0,-8 0 5 15,-7-3 5-15,-3-1 0 0,-3-1 3 16,3-3-7-16,-3 1-4 0,4-5-4 16,1 0-2-16,6-3 0 0,-1-2-5 0,5-1-6 15,2 0-14-15,-2-1-13 0,4 0-23 16,-5-4-86-16,3-7-259 0</inkml:trace>
  <inkml:trace contextRef="#ctx0" brushRef="#br0" timeOffset="90766.19">27728 8857 11 0,'4'-3'6'0,"5"3"-1"0,-7-2 130 16,4 0-105-16,-2 0 9 0,2-2 6 15,1 0-12-15,-1 2-4 0,0-2 6 0,0 0-9 16,-4 0 4-16,0 1-1 0,0-1 2 16,-2 1-2-16,0-2-6 0,0-1-1 15,0-1-4-15,-6 0-5 16,-2 2-2-16,0-1 2 0,-1 3-4 0,-1-1-3 15,-4 2-1-15,-1 2 0 0,3 0 1 16,-5 0-3-16,3 6 0 0,1 5 1 16,-1 4 2-16,1 5-5 0,1 2 3 15,4 3-2-15,-1 2 1 0,5 0-2 16,4 3-3-16,0-4 3 0,0-2 0 0,4-2-1 15,9-2-1-15,-3-2 0 0,5-4 3 16,3-4-3-16,-1-7 0 0,6-3 3 16,-3-1-1-16,5-11 1 0,-2-6-2 15,0-2-2-15,1-4 6 0,-3-3-2 16,-2-1-1-16,1-1 6 0,-3-1 0 15,-1-1-4-15,3-2 0 0,-3-2 0 16,-3 0 1-16,1-3-1 0,-5-3-2 16,1-1-1-16,-4-4 3 0,-2-2-2 15,0-2-1-15,-4-5 1 0,0 2 1 0,0 5-2 16,0 8 0-16,0 10 0 0,0 9 2 15,0 8-1-15,0 3-2 0,0 8 2 16,0 1 0-16,0 1-3 0,0 0 0 16,0 2 1-16,0 10 2 0,0 6 3 15,0 6-2-15,0 5-1 0,0 9 2 16,0 5-1-16,-2 5-2 0,0 4 3 15,-2-1 1-15,2 2-4 0,-2 0 4 16,2 0 3-16,2-4 0 0,-4-3 0 16,2-5-5-16,0-3 2 0,2-7-1 0,0-5-1 15,0-3-2-15,0-5 0 0,0-5 1 16,8-4-1-16,0-5-1 0,0-4-2 15,9 0-1-15,2-2-6 0,3-13-5 16,3-4-6-16,0-3-5 0,-2-1-1 16,-1 1 1-16,-1 1-3 0,0 1 0 0,-5 2 2 15,-3 1 7-15,-1 3-5 16,-4 3 12-16,-1 3 11 0,-3 4 2 15,-4 2 4-15,0 0 8 0,0 2 10 16,0 0 0-16,0 0-1 0,0 0-7 16,-4 10-7-16,-3 2 2 0,1 4 1 0,0 0-3 15,-2 3-2-15,4-2-1 0,-1 3-3 16,5-2 1-16,0 1-2 0,0-1-1 15,9 1 1-15,1-4 0 0,7-2-2 16,-1-3-2-16,5-4 1 0,1-3-1 16,5-3-2-16,0 0-1 0,-2-9-1 0,0-5 3 15,-2 0-3-15,-3-4 6 16,-3-1 2-16,-7-1 3 0,3 1-2 15,-7-1 4-15,-2 1 2 0,-4 2 3 16,0 2 2-16,0 3-1 0,-10 4-4 0,-1 2 3 16,1 4 0-16,-5 2-1 0,3 0-5 15,-2 6-3-15,1 5 0 0,5 4-1 16,-2 4 0-16,-1 3 1 0,5 3-2 15,0 2 1-15,2 0 0 0,4 0 1 16,0-2-2-16,0-4 0 0,6-4 0 0,4-3 1 16,5-4-1-16,-1-2 0 0,3-5 2 15,-3-3 1-15,1 0-2 16,-3-5 1-16,-2-10 1 0,1-3-1 15,-3 2 0-15,0-3 0 0,0 0 1 0,-1 1 1 16,-3 1-4-16,0 0 4 0,-2 4 2 16,0 4 0-16,0 4 0 0,0 3 0 15,0 2 2-15,-2 0-1 0,0 0-6 16,0 1-4-16,0 9 2 0,0 5 6 15,0 1-4-15,2 3-2 0,0 3 3 0,0 1-1 16,3 2-1-16,-5 4 1 0,6 4 0 16,-2 3 1-16,2 2-2 0,-6 1 1 15,0-1 1-15,0 0 1 16,0 0-3-16,-6-4 0 0,-4-1 3 0,1-5 0 15,-5 0 0-15,-1-8 10 0,1 0 0 16,-5-3 1-16,3-3 1 0,-1-5-3 16,3-4 2-16,-1-3-4 0,1-1-3 15,6-1-1-15,-3 0-2 0,5 0 1 16,2 0-5-16,0-2 1 0,2-2 0 0,0-4 1 15,0 0-1-15,2-5-8 0,0-4-2 16,0-5-5-16,2-9-8 0,6-2-21 16,4-2 1-16,3-3-5 0,1 1-23 15,3-5-51-15,0-2-140 0</inkml:trace>
  <inkml:trace contextRef="#ctx0" brushRef="#br0" timeOffset="91044.2">28828 8665 171 0,'6'0'182'0,"-6"0"-115"16,4 0-49-16,1 3 7 0,-1 6 19 0,0 5 8 15,0 1-13-15,-2 5-12 0,0 0-4 16,-2 5-1-16,0 2-6 0,0 3-1 15,-6 1 4-15,-2 0-5 0,-1-1-1 16,1-5-6-16,2-2 0 0,0-3-5 16,6-6-1-16,-2-2-1 0,2-4 0 15,0-2-4-15,0-3-12 0,2 1-11 0,4-4-5 16,4 0-6-16,1-6-6 0,-1-8-14 15,4-4-7-15,-3-2-19 0,-1-4-5 16,0-4-50-16,-6-3-2 0</inkml:trace>
  <inkml:trace contextRef="#ctx0" brushRef="#br0" timeOffset="91888.25">29105 8344 20 0,'4'-8'-13'0,"-2"-3"109"16,2-1 20-16,-4 0-79 0,2 1 21 0,-2 2-7 15,0 4 0-15,5-2-5 16,-5 3-13-16,2 1-8 0,0 0 0 15,-2 2-5-15,0 1-4 0,0 0-2 16,0 3-6-16,0 14-1 0,-6 10 5 0,-5 11-1 16,3 10-1-16,0 4-3 0,-3 3-2 15,3 1 0-15,2 0 2 0,0-4-4 16,4-4 1-16,2-5-2 0,0-5 2 15,0-6-3-15,0-6 1 0,0-7 0 16,0-7-2-16,4-7-1 0,2-4-3 0,0-1-1 16,7-4 4-16,1-12-5 0,0-1-1 15,3-5 0-15,-5 2 1 16,3 2-3-16,-1 3 5 0,-1 3 4 15,1 2-3-15,-3 2-1 0,5 2 3 0,-4 1 1 16,3 2-3-16,1 1 1 0,-1 0 3 16,-1 0-3-16,3 0 2 0,2 0 0 15,1-2-1-15,-5 0 2 0,-5 2 0 16,-4-2-2-16,-4 3 3 0,-2 0-1 15,0-3 3-15,0 1 1 0,0-1 1 16,-6 0 4-16,0 2 2 0,2 0-6 0,-2 2 2 16,-3-2 2-16,-1 2 0 0,-2 0-5 15,1 4 3-15,-1 8 1 16,-3 5 0-16,-3 2-1 0,3 4-2 15,5 1-2-15,2-3-1 0,8 0-3 0,0-2 0 16,0-1 0-16,0-1 0 0,4-1-2 16,6-4-1-16,5-6-4 0,5-2-7 15,-1-4-6-15,2 0 2 0,1 0-1 16,-1-6-2-16,2-2 0 0,-1 0 9 15,-3 1-1-15,-4 2-26 0,-5 1 7 16,-4 3 26-16,-2 1 5 0,-4 0-2 0,0 0 1 16,0 0 3-16,0 0 3 15,0 0 0-15,0 0 1 0,0 0-1 16,0 0-3-16,2-4 1 0,4-6-4 0,7-4 1 15,1-5 1-15,1-2 0 0,3-7-2 16,-3-4 2-16,3-2 2 0,1-7-1 16,-2-2-1-16,1-6 4 0,-1-6 3 15,-3-2-1-15,-1-3-4 0,-5 1 3 16,-4 5 3-16,0 9 2 0,2 13 3 0,-4 14 3 15,-2 12 4-15,0 6 1 0,-2 7-9 16,-10 17-9-16,-9 13 4 0,1 8 1 16,-3 10 0-16,2 5-5 0,3-3 0 15,7 1-2-15,11-6-3 0,0-1-2 16,25-5-2-16,12-3-15 0,13-5-15 15,4-4-19-15,6-6-31 0,-3-5-90 16</inkml:trace>
  <inkml:trace contextRef="#ctx0" brushRef="#br0" timeOffset="92620.29">30465 8577 21 0,'2'0'8'0,"-2"0"0"0,0 0 181 15,0 0-133-15,0 0-6 0,0 0-14 16,0 0-15-16,0 0 1 0,0 0-4 16,0 0-4-16,0 0 3 0,2 0 0 0,-2 0-1 15,0 0 2-15,0 0 7 0,0-1 3 16,0-2-3-16,0-1-8 0,0 0-5 15,0 2-2-15,-2-3 1 0,-4 1-2 16,0 0-3-16,0 0 0 0,-3 1 0 16,-1 3 0-16,0 0-2 0,-3 0 1 0,-1 0-1 15,1 4 1-15,-1 5 2 16,0 3-2-16,1 6 1 0,-3 0-1 15,5 4 2-15,-1 2-4 0,6-1 1 16,-1 0-2-16,7-2 1 0,0-3-1 0,0 0-3 16,11-4 2-16,5-4 0 0,1-3-1 15,1-4 0-15,7-3 0 0,0 0 3 16,2-13-1-16,0-3-2 0,-2-2 1 15,-1-1 0-15,-1 0 0 0,-4-2-1 16,-1-1 0-16,-3-2 1 0,-3 1 1 0,-1-1-1 16,-3 3 0-16,-6 5-1 0,-2 3 3 15,0 4 0-15,0 3-2 16,0 5 4-16,0 1 2 0,-2 0-2 15,-4 7-5-15,-3 5 0 0,-1 3 1 0,0 3-1 16,1-1 0-16,3 1 1 0,0 1-1 16,2 0 0-16,2 1-1 0,0-3 1 15,2-1 1-15,0-4-3 0,0-2-1 16,2-1 1-16,6-2-9 0,7-4-6 16,-3-2-4-16,7-1-3 0,1 0-3 0,1-4-15 15,-2-5-10-15,-3-1-13 16,1 1-31-16,-3 0-34 0,-6-1-59 15</inkml:trace>
  <inkml:trace contextRef="#ctx0" brushRef="#br0" timeOffset="94016.37">30804 8585 9 0,'6'-7'3'0,"-4"3"2"16,1-3 218-16,-1 3-173 0,0-1 20 15,-2 0-16-15,0 4-13 0,0 0 10 16,0 0-10-16,0 1-5 0,0 0-3 16,0 0-8-16,0 2-6 0,-7 8-5 0,-1 5-4 15,-4 5 1-15,1 6-2 0,-1 2 4 16,4 2-1-16,0-3-5 0,-1-2 2 15,9-4-6-15,0-2 2 16,0-4-3-16,4-2-2 0,9-4 4 0,1-7-2 16,7-2-2-16,2 0 0 0,4-10 3 15,2-4-2-15,-1-5-1 0,-1-1 0 16,0 0 2-16,-4-4 0 0,-2 1-2 15,-7 0 0-15,-2 1 0 0,-3 6 2 16,-3 5-1-16,-4 1 0 0,-2 6 1 0,0 2 4 16,0 2-3-16,-2 0 1 15,-6 2-4-15,-3 10 0 0,1 3-1 0,0 1 1 16,-1 2 1-16,3 0-1 15,4 2-2-15,0-4 2 0,4 0 0 0,0-3-4 16,2-1-4-16,10-1-6 0,7-5-4 16,-1-1 3-16,9-4-14 0,0-1 5 15,4 0-14-15,0-1-2 0,0-8-6 16,0-2-13-16,-2 0-12 0,0-1-2 15,-4 1 8-15,0-3 19 0,-3-1 29 0,-5-4 20 16,2 2 6-16,-5 1 19 0,-2 1 5 16,-3 0 10-16,-3 0-4 0,-4 1 1 15,-2-2-4-15,0 2-1 16,0-1-12-16,-6 1 2 0,-2 3-3 0,1-1-6 15,-1 4 3-15,-2-1-3 0,-3 4-1 16,1 3-3-16,0 2 3 0,-5 0-3 16,3 5-2-16,-5 7-1 0,2 3 0 15,-1 4 2-15,-1 1 1 0,7 4-3 16,-3 3-5-16,5-2 0 0,4 2 0 0,0-2 0 15,4 0-5-15,2-2 2 0,0-3 2 16,0-3-3-16,8-2-1 0,0-6 1 16,4-1 2-16,5-6-1 0,0-2-1 15,5-1 2-15,1-11-2 0,4-5 2 16,2-3-2-16,-2-2 1 0,6-5 0 0,-2-1-1 15,-2-2 0-15,2 1 0 16,-6-4 2-16,-5 0-2 0,-1-1 0 16,-5-2 0-16,-1-1 0 0,-3-5 0 15,-2 3-1-15,-2-4 1 0,1 5 3 0,-5 1-3 16,0 4 0-16,2 8 0 0,-4 7 1 15,0 8-1-15,0 8 0 0,0 2 2 16,0 0 0-16,0 0-1 0,0 3-2 16,-2 10 2-16,-4 8 2 0,-5 3-1 15,-1 3-2-15,2 4-1 0,-5 2 4 0,1 2-2 16,1 4 1-16,1 2 0 15,-1-1 3-15,3-2-4 0,2-2 2 16,6-5 0-16,2-2 1 0,0-4-4 16,0-4 0-16,6-4 1 0,4-2 0 15,1-3-1-15,7-2-1 0,1-4 2 0,4-4 0 16,-1-2-2-16,1 0 1 0,2 0 0 15,-2-8 0-15,3 1-1 0,-3-2-2 16,-2-1 2-16,-5-1 1 0,-5 0-1 16,-3-1-1-16,-2 0 2 0,-2-1 2 15,-2 1-3-15,1 0 1 0,-3 2 1 0,0 4 1 16,0-2-1-16,-5 5-1 0,1 1 2 15,-2 2 0-15,2 0-4 16,-2 2 1-16,0 9 1 0,-3 0 1 16,3 3-2-16,0 4 0 0,0 0 1 0,2-2 0 15,-1 1 0-15,5-1-2 0,0-3 2 16,0 1 0-16,0-4-1 0,9 0-2 15,5-3 1-15,3-3 3 0,3-3-2 16,3-1 0-16,0 0 2 0,2-5-1 16,-1-3-2-16,-1-2 1 0,-2 0-2 0,-1-1 3 15,-5-2-1-15,-3 0 1 0,-5 0 0 16,-3-1 2-16,-4 0-1 15,2 3 0-15,-2-1 0 0,0 1 0 16,0 2 0-16,-6 3 1 0,-1 0 1 0,1 4 4 16,0 2-5-16,-2 0 2 0,-3 0 0 15,3 5-1-15,2 5-3 0,0 3 0 16,2 0-1-16,-3 0 2 0,5 5-1 15,2-2-1-15,0 1 1 0,0 0 0 16,4-2 0-16,9 1 1 0,3-2-2 0,7 0 1 16,6-3-3-16,4-2-6 15,-2-2 11-15,0-3-7 0,-2-3 1 16,-4-1 1-16,0-1 0 0,-9-10 2 15,-3 0 2-15,-5-2-2 0,0-2 3 0,-4 0 0 16,-4-3 0-16,0-1 1 0,0 2 1 16,-8 1 4-16,-4 2-2 0,-1 1-1 15,-3 0 1-15,1 1-3 0,-1 1 0 16,1 1-3-16,3 4 0 0,1-2 1 15,7 5-1-15,-2 0-2 0,6 3-1 0,0-1-1 16,-2 0-6-16,2 0-1 0,-2 0-4 16,2 1-9-16,0-1-20 0,0-2-4 15,0-2-14-15,2-3-27 0,-2-5-70 16,0 0-174-16</inkml:trace>
  <inkml:trace contextRef="#ctx0" brushRef="#br0" timeOffset="94340.39">31883 8253 515 0,'-4'0'53'0,"0"0"-7"16,2 1-10-16,0 1-26 15,2 2 0-15,0 2-7 0,0 0-7 0,8 4-4 16,5 3-25-16,3-3-56 0,-1-3-172 0</inkml:trace>
  <inkml:trace contextRef="#ctx0" brushRef="#br0" timeOffset="96950.54">33084 6600 29 0,'0'-1'-29'0,"0"1"95"16,0-1 25-16,0 0-60 0,0 1 5 0,0 0 8 15,0 0 2-15,0 0-7 0,0 0-15 16,0 0-10-16,0 0-3 0,0 6 17 15,0 9 4-15,4 5-3 0,1 9-4 16,-1 9-3-16,4 10-3 0,2 14-7 16,3 13-4-16,3 14 0 0,1 14 4 15,-3 12-2-15,-1 9-2 0,-5 6-5 16,-2-3 1-16,-4-6-3 0,-2-3 3 15,0-9-4-15,0-1 1 0,-10-2 1 16,-5-8-1-16,-9-5-1 0,-3-4 0 0,-11-5 2 16,-7-4 0-16,-3-6-2 0,-3-7 2 15,-3-8 0-15,-4-5 0 0,2-6 0 16,1-5 0-16,-1-5-1 0,8-6 0 15,11-5-2-15,10-6 0 0,11-5-7 16,9-4-12-16,3-2-27 0,4-5-40 0,-2 1-104 16</inkml:trace>
  <inkml:trace contextRef="#ctx0" brushRef="#br0" timeOffset="114191.53">22517 10272 37 0,'4'-8'130'0,"-2"2"-62"0,-2-1-29 16,2 2 11-16,-2 2 1 0,0-2-14 15,2 1-9-15,1 4-8 0,-3-2-3 0,0 2 1 16,0 0-6-16,0 0 1 0,0 0 3 15,0 0-1-15,2 0 0 0,-2 0-3 16,0 5-1-16,-5 12-5 0,-5 9 1 16,-4 4 0-16,-1 4-2 0,3 0-3 15,-3-2 4-15,3-3 0 0,2-5-3 0,1-4 1 16,5-6 0-16,2-5-2 0,2-6-2 15,0-2-1-15,0-1 1 16,0 0 1-16,2-1 1 0,11-14 2 16,5-6 1-16,3-7-1 0,4-5-2 0,2 0-2 15,-1-2 0-15,1-2 2 0,0 3-1 16,0 4-1-16,-4 3-1 0,0 7 1 15,-1 2 1-15,-7 8-2 0,-1 4 1 16,-6 4 1-16,-1 2-2 0,-3 0-2 16,0 8 3-16,-2 7 1 0,2 2 1 0,-2 4-2 15,0-1 0-15,-2 2 1 0,0-1-2 16,0-2 2-16,0-2-2 0,0-3 2 15,2-4-1-15,-2-2-1 16,4-4 2-16,1-1-1 0,3-1-1 16,4-2 1-16,1 0 0 0,1-10 1 0,5-2-2 15,-1 1-2-15,1-1 3 0,2 2-1 16,-7 0 0-16,-1 4-1 0,-5 2 1 15,-4 3 0-15,2 1 0 0,-4 0 0 16,-2 0 0-16,0 2 1 0,0 6 0 16,0 3-1-16,0 2 2 0,0 2-2 0,-2 1 1 15,-2-2 2-15,2 0-2 0,2-1-2 16,0-1 2-16,0-1 0 0,0-3-1 15,0-1-10-15,0-2-5 16,10-1-13-16,3-3 8 0,-1-1-4 0,5 0-67 16,1-6-51-16,-3-7-49 0</inkml:trace>
  <inkml:trace contextRef="#ctx0" brushRef="#br0" timeOffset="114572.55">23253 10233 265 0,'-8'-8'68'0,"-5"3"-5"16,3 5-1-16,-2 0-21 0,1 0-4 16,1 1-12-16,-2 11-9 0,-1 3-3 15,1 4-1-15,3-2-4 0,5 1-2 16,2-4-3-16,2-2-1 0,0-2-1 15,2-3-3-15,7-2 3 0,3-2 0 0,5-3 0 16,1 0-2-16,5 0 0 0,0-11 3 16,-1 0-3-16,1 1-4 0,-2 0 3 15,-3 3 3-15,-3-1-2 0,-5 3 0 16,-4 0 2-16,-1 3 0 0,-5 2-1 15,0 0-2-15,0 0 2 0,0 0 1 16,0 2-1-16,0 7 1 0,0 0 1 16,-7 2 1-16,1 0-2 0,2 0-2 15,-2 1 2-15,4-3 0 0,0 1-1 16,2-4-2-16,0-3 0 0,0 1-1 0,0-2-16 15,6 1-6-15,0-3-11 0,6 0-14 16,1-4-37-16,5-5-11 0,-1-8-94 16</inkml:trace>
  <inkml:trace contextRef="#ctx0" brushRef="#br0" timeOffset="114756.56">23513 10255 4 0,'0'8'-4'16,"0"0"196"-16,0-1-144 0,0 5-16 15,-2-1 17-15,-2 2-9 0,0 2-8 16,2 0-10-16,2 2-10 0,0-1-5 0,0-1 21 15,10-4-22-15,5-2-6 0,8-6-1 16,1-3 2-16,5 0-26 0,7 0 3 16,-1-9-24-16,-2-2-65 0,-2-3 4 15,-2-1 34-15,-2-1 45 0</inkml:trace>
  <inkml:trace contextRef="#ctx0" brushRef="#br0" timeOffset="114904.57">23840 10306 103 0,'0'0'62'0,"-4"0"-44"16,-4 9-3-16,-3 3 11 0,3 2 3 15,-6 2 0-15,1 3-12 0,-3 2 3 0,-1 3 6 16,-1 4-5-16,-3 2 2 0,0 0 1 15,3 1 3-15,3-7-18 0,9-1-9 16,4-3-2-16,2 1-7 0,6-3-15 16,6-4 23-16,3-7-37 0,-1-7-117 15,1 0-13-15</inkml:trace>
  <inkml:trace contextRef="#ctx0" brushRef="#br0" timeOffset="115559.6">24134 9795 36 0,'2'-8'143'0,"-2"5"-40"0,0 3-46 16,0 0-11-16,0 3-17 0,-4 14-16 0,-3 7 5 15,1 8-10-15,0 5-4 0,-2 6-2 16,-1 6 2-16,-1 4 1 15,0 0 5-15,1 0 0 0,-1-5 16 16,2-3-5-16,0-4-11 0,-1-5-2 0,1-4 8 16,4-7-10-16,0-7-4 0,2-5 2 15,0-7-1-15,2-4-3 0,0-2 0 16,0 0 3-16,0 0 7 0,0-3-7 15,0-8-5-15,0-4 0 0,2-3 2 16,4 0 0-16,2-2-4 0,0 5-1 0,1 0 1 16,-3 1-1-16,2 6-1 0,0 1-5 15,3 3-3-15,-3 4 2 0,0 0-1 16,1 0-1-16,-3 0-6 15,-2 0-4-15,-2 1 1 0,0 2 5 16,-2 1 3-16,0 3 5 0,0-2 6 0,0 3-11 16,0 1 0-16,-2-2 8 0,0 3 3 15,-2-1-16-15,0 0 12 0,-3-3 4 16,-1 3 2-16,0-4 3 0,0 1 2 15,-1-1-2-15,3-2 3 0,0-1 2 16,4-1-1-16,2-1-1 0,0 2-3 0,0-2-5 16,0 2 2-16,4 1-1 0,8 1 2 15,-1-2-3-15,5 2-9 0,7 1 10 16,4-1 3-16,2 1 0 15,6-1 1-15,2-3-2 0,0-1 1 0,7 0 1 16,-1-12 0-16,-3-6 1 0,-1 0 1 16,-8-5 7-16,-8 0 0 0,-11 0 5 15,-8 1 8-15,-4 1 16 0,0 0-4 16,-12 4-1-16,-3 4 2 0,-5 3-4 15,-3 6-7-15,2 4-2 0,0 0-4 0,3 5-5 16,3 9-3-16,7 4-5 0,2 3-5 16,6 2-1-16,0 2 0 0,2-2-2 15,10-3-4-15,11 2-19 0,8-4-18 16,15-3 2-16,18-5 15 0,8-10-94 15,7 0-172-15</inkml:trace>
  <inkml:trace contextRef="#ctx0" brushRef="#br0" timeOffset="115956.63">25905 10103 11 0</inkml:trace>
  <inkml:trace contextRef="#ctx0" brushRef="#br0" timeOffset="116171.64">25905 10103 185 0,'6'-5'53'0,"-6"4"-21"0,4 1 11 16,-1 0 4-16,1 8 6 0,0 7-9 15,2 9-11-15,-4 8-4 0,-2 2-12 0,0 5-8 16,0 2 5-16,0-3 11 15,0-2-12-15,0-9-8 0,0-4 2 16,8-9-1-16,5-6-2 0,-1-5-2 16,3-3 1-16,1-2 5 0,3-15 1 0,-1-4-2 15,1-4 3-15,2-3-2 0,-5-1-2 16,-1-1-2-16,-1-1 2 0,-1-1-3 15,-3 1-1-15,-4 1 0 0,0 4 0 16,-6-1 0-16,2 6-2 0,-2 1 0 16,0 4-6-16,2 4-9 0,3 3-3 0,-1 5-13 15,4 4-14-15,2 0-29 0,5 0-55 16,-7 0-109-16</inkml:trace>
  <inkml:trace contextRef="#ctx0" brushRef="#br0" timeOffset="116348.65">26393 10081 241 0,'0'2'114'0,"0"6"-71"16,-2 3-7-16,-8 2 4 0,1 3-7 0,-3 4-12 16,4 1-12-16,4 0-4 0,-5 1-3 15,9-3-3-15,0-2-2 0,2-1-11 16,9-1-17-16,3-4-24 15,5-2-28-15,1-6-53 0,1-3-50 0</inkml:trace>
  <inkml:trace contextRef="#ctx0" brushRef="#br0" timeOffset="117191.7">26709 10091 281 0,'-8'-15'25'0,"-9"7"10"0,3 2 26 16,-5 2-30-16,3 4 3 0,-1 0-1 15,1 9-17-15,-1 6-7 0,3 5-2 16,-1 5-2-16,5 4-3 0,-2 4-2 15,3 2 5-15,3-1-3 0,6-2-2 16,0-5 0-16,4-5-2 0,11-4 4 16,1-7-2-16,7-5-1 0,2-6 0 15,4 0 3-15,-2-9 0 0,6-9-2 16,-2-6 2-16,2-6 1 0,0-5 2 15,0-3 0-15,-4-5 1 0,-2 0-4 0,-2-1 2 16,-5-3-2-16,-1-2 1 0,-1-3 0 16,-1 0-3-16,-3-1 1 0,-3 3-1 15,-3 5 1-15,-2 9-1 0,-6 11 1 16,0 11 2-16,0 8 4 0,0 5 0 15,-6 1-1-15,-4 0-3 0,-3 11-3 16,1 8 1-16,-3 4-2 0,-1 5 1 16,-1 6 2-16,-3 7-3 0,3 2 1 15,-2 4 2-15,1 1-1 0,1 2-2 16,3 0 2-16,4-4-1 0,3-2 1 0,7-4-2 15,0-5 0-15,11-6 1 0,9-3 0 16,5-5 0-16,4-6-1 0,6-5 2 16,0-7 0-16,7-3-1 0,-3-1 0 15,0-12 2-15,1-5-2 0,-12-1 0 16,-3-2 0-16,-10 1 0 0,-7 1 2 15,-4 0 0-15,-4 1-2 0,0 0 0 16,0 5 3-16,-8 3-1 0,-9 5-1 16,3 5 0-16,-1 0 0 0,1 3-3 15,2 9 2-15,3 2-1 0,3 3-1 0,-2 2-1 16,4 2-6-16,0 2 1 0,4-1 4 15,0 0-8-15,0-5-3 0,8-2 9 16,4-4-4-16,5-2 4 0,14-5 4 16,2-3 3-16,6-1 11 0,0 0-13 15,-1-5 1-15,-5-6 1 0,0-2 1 0,-8-1-3 16,-7-1 2-16,-8 0 1 15,-3-3 3-15,-7 2-2 0,0-2 5 16,0 1 3-16,-4 3-2 0,-9 3 4 16,-3 2 0-16,-1 6 1 0,3 3-4 0,-1 0-2 15,5 4-4-15,4 7-2 0,4 1-2 16,2 2-2-16,0 5-1 0,6 2 2 15,6 1 1-15,3-3-1 0,1 0-1 16,1-5 0-16,1-5 0 0,3-1 1 16,4-3-1-16,10-4 4 0,0-1 0 0,2 0-2 15,-4-7 0-15,-10-5 2 0,-4-6 1 16,-7-3 5-16,-4-1-1 15,-4-2 3-15,-4-1 2 0,-2 2-5 16,-10 1 5-16,-7 3-2 0,3 6-4 16,-3 0-4-16,3 4-1 0,1 4-1 0,5 2-2 15,0 3-13-15,1 0-12 0,5 1-11 16,0 9-23-16,2-4-43 0,0 1-171 15</inkml:trace>
  <inkml:trace contextRef="#ctx0" brushRef="#br0" timeOffset="118439.77">28764 10251 58 0,'0'0'56'0,"0"0"-13"0,0 0-6 16,0 0-7-16,2 0 10 0,4 0-6 15,0-3-6-15,3 0 1 0,1-2 1 16,0-1 0-16,7-3-4 0,-1-1 1 16,7-3-4-16,0-1-1 0,2-2-3 15,0-2-4-15,-3-3 1 0,-1 0-4 16,-4-1-4-16,-7-1-2 0,-2-1 1 0,0 0 0 15,-8 1-4-15,0 0 1 0,0 2 1 16,-6 4 2-16,-8 1-2 0,-5 8 1 16,0 4-1-16,-3 4-2 0,-1 0-3 15,4 8 2-15,-1 10 0 0,1 6-2 16,3 4-2-16,1 6 2 0,1 4 1 15,5 3-2-15,5 3-1 0,4-3 2 16,0-2 0-16,13-6 0 0,9-6-3 16,5-3 2-16,2-5 0 0,6-7 0 15,7-7 0-15,-5-5-2 0,2 0 2 16,-4-12 0-16,-4-4 0 0,-2-8 1 0,-2-3 1 15,-2-1 1-15,-4-5-3 16,1-1 1-16,-5-2 2 0,-3-2-1 0,-1-3-1 16,-1-2 0-16,-1-1 1 0,-5 1-1 15,0-2 1-15,-2 0-1 0,0 0-1 16,2 3 1-16,1 3 0 0,-3 2-1 15,4 6-1-15,2 3-2 0,-3 9-4 16,-5 7 5-16,0 5 3 0,-2 4 0 16,2 1 0-16,0 1-1 0,-2 1 1 15,0 0-2-15,0 0-2 0,0 0-4 0,0 0 5 16,0 5 2-16,-4 2 0 0,2-1 1 15,-5 3 1-15,5 2-1 0,-6 2 0 16,4 2-1-16,-2 2 3 0,2-2-2 16,2 0 0-16,2-1-1 0,-3 0 1 15,3 0 2-15,0-3-3 0,-2 2 1 0,0 1 1 16,-2 2 0-16,-2 6-1 15,0 3 0-15,2 0 1 0,-5 4-1 16,7 1 0-16,0 0-2 0,-2 1 3 16,2 1 0-16,2-2-2 0,-4-2 0 0,0-1 3 15,0-5-2-15,2-3 0 0,-1-2 0 16,-1-7 2-16,4-3-2 0,-2-5 0 15,2-2-1-15,0 0 3 0,0 0 2 16,6-9-4-16,3-5-1 0,5-2 2 16,3 0-1-16,3-1-2 0,-3 2 0 0,4 2-2 15,-3 4 0-15,-1 3 4 0,1 1-1 16,3-1 1-16,2 1 0 15,4 1-1-15,0-1-1 0,1 1 4 16,3-3-2-16,3-1-2 0,-1-1 2 0,4-5 0 16,-2 0 3-16,0 0 0 0,-6-2-4 15,-10-1 4-15,-7 1 5 0,-6-3-6 16,-6 3 5-16,-2 0 0 0,-10 2 3 15,-5 4 0-15,-1 1-4 0,-7 3 4 16,-4 6-5-16,-2 0 4 0,-2 1-3 0,2 14 3 16,0 3-1-16,6 4 2 0,0 3-4 15,9 2-2-15,3 4-1 0,5-1-3 16,8 1 4-16,0-1-4 15,10-3-1-15,7-1 1 0,8-2-1 0,10-1 2 16,8-4-1-16,11-4 0 0,10-4 3 16,-2-5-3-16,-2-6-4 0,-8 0-8 15,-9 0-7-15,-6-6-4 0,-6-2-24 16,0-3-21-16,-6-4-33 0,-4-2-72 15</inkml:trace>
  <inkml:trace contextRef="#ctx0" brushRef="#br0" timeOffset="118599.78">30335 10149 286 0,'-8'0'236'0,"6"0"-207"0,2 0 7 15,0 0-33-15,0 0-3 0,2 0 0 16,4 0-19-16,8 0-24 0,-3 0-26 15,1 0-119-15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01T10:11:02.96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2830 2892 6 0</inkml:trace>
  <inkml:trace contextRef="#ctx0" brushRef="#br0" timeOffset="189.01">2830 2892 79 0,'0'-2'121'0,"0"1"-74"16,0 1 8-16,0 0 4 0,0 0-9 15,0 0-14-15,0 0-13 16,0 5-6-16,0 14 0 0,0 10 8 0,-4 9-1 16,2 7-4-16,-2 9 4 0,1 6-8 15,-1 6 0-15,0 2 3 0,0 2-7 16,-4-1-4-16,0-2-4 0,-3-4 5 15,7-7-3-15,0-9-5 0,4-9 1 16,0-8-2-16,0-6 1 0,4-5-1 0,2-5 0 16,0-2-4-16,7-7-5 0,-3-5-15 15,5 0-13-15,3-11-4 0,3-14-9 16,2-9-27-16,-1-9-38 0,-5-6-125 15</inkml:trace>
  <inkml:trace contextRef="#ctx0" brushRef="#br0" timeOffset="1107.06">3148 2785 50 0,'0'-2'309'0,"0"1"-277"0,2 1-18 16,0 2 20-16,2 13-17 0,1 10 14 16,-3 9-3-16,4 6-10 0,0 4-7 15,0 7-4-15,1 2-5 0,-1 5 3 16,-4 3 9-16,0 1-2 0,0 0-7 15,-2-1-2-15,0-2 1 0,0-5-2 16,0-6-4-16,0-4 3 0,-4-9 2 16,-4-6-3-16,-1-6-4 0,1-7 3 15,-7-4-5-15,3-5 1 0,-4-5-1 16,3-2-1-16,-1 0-3 0,1-13-5 0,1-5-3 15,2-7-1-15,-1-1 5 0,5-3 5 16,-2 1 4-16,4 2 0 0,2 0-13 16,2 6 10-16,0 4 2 0,6 3 2 15,12 4-4-15,-1 3 5 0,10 1-5 16,4-1 5-16,2 2 0 0,2-4 3 0,2 3-8 15,5-3 2-15,-5 1 4 16,2 0 4-16,-6-2-5 0,-4 1 4 16,-2 0 6-16,-9 2 2 0,-5 2 5 15,-9 2-1-15,-2-3 7 0,-2 1 15 16,0-3-7-16,0 1-9 0,-6 0-1 0,0 1-4 15,-5 2-3-15,3 3 0 0,0 0-5 16,0 0 0-16,1 4-7 0,-3 10 1 16,6 4 1-16,2 2-2 0,2 7 0 15,0-1 0-15,0 1 1 0,10-1-1 16,5-5 2-16,1 0-1 0,1-5 0 0,5-3-1 15,-1-2 0-15,0-4 1 16,2-6 1-16,-1-1-1 0,1 0 0 16,-4-9 2-16,-3-5-1 0,-3-4 2 15,-5-1 1-15,-2-2 2 0,-2-3 6 0,-4 1 1 16,0 0-2-16,0 2-5 0,-6 0 1 15,-4-1-6-15,-1 3 0 0,1 5-1 16,2 2 1-16,1 6 0 0,5 4-4 16,2 2-2-16,0 0-13 0,2 0-15 15,7 1 4-15,3 8 0 0,3-3-8 0,3 3-7 16,3 0-11-16,0 2 8 0,1 1 8 15,-1-1 31-15,2 1 7 16,-5 2 8-16,1-1 14 0,-3 3-2 16,-1-1 20-16,-5-2-7 0,-1 2 3 0,-5-2-8 15,0-2-11-15,-2 0-1 0,2-4-6 16,-2-3-1-16,0 2-4 0,0-3-4 15,2-2 2-15,0 2-1 0,3-3 0 16,3 0-1-16,2 0 2 0,1 0-1 16,3-3-5-16,-1 2-2 0,-1 1-5 0,1 0-5 15,5 0 5-15,3 0 11 0,2 1-12 16,-6 6 1-16,3-1 7 0,1 3-1 15,0 2 4-15,0-3 0 16,-3-2-1-16,5-4 1 0,-6-2 3 0,-3 0-1 16,-1 0 2-16,-7-5 5 0,-4-5 10 15,-2-4 8-15,-2-3-1 0,0-1-6 16,0-2 1-16,0 0-2 0,-2 0-7 15,-2 2-2-15,-4 2 3 0,1 4-5 16,-1 1-7-16,2 2 2 0,2 1 0 0,0 3-2 16,2 3-6-16,0 1-14 0,2 1-14 15,0 0-21-15,0 0-48 16,-3 1-105-16</inkml:trace>
  <inkml:trace contextRef="#ctx0" brushRef="#br0" timeOffset="1755.1">5447 3242 19 0,'6'-4'-2'0,"0"3"150"15,-6-2-42-15,2 1-49 0,0-1 11 16,-2 1-6-16,0 2-20 0,0 0-10 15,5 0-11-15,-5 0-11 0,2 12 4 0,-2 6 6 16,0 5-5-16,0 5 1 0,-7 2 0 16,3-4 7-16,0-3-13 0,4-8-9 15,0-4 0-15,0-3 0 0,4-5-1 16,5-3 0-16,-1 0 2 0,6-1 2 15,3-12-2-15,1-5-1 0,1-1 1 16,2-2 0-16,1-1-1 0,-1 0-2 16,0 3 1-16,-5 2 1 0,-1 2-2 15,-3 6 1-15,-4 4 0 0,-1 1 0 16,-3 4 0-16,-4 0-3 0,2 0 1 0,-2 5 2 15,2 7 0-15,0 3 0 0,-2 4 1 16,0 1 1-16,0 2 0 0,0-4-2 16,4-4 0-16,2-2 0 0,3-4 0 15,1-3 0-15,0-2-2 0,5-3 4 16,3-1-2-16,1-12 0 0,4-3 1 0,-5-2 1 15,5 0-3-15,-4-1-1 16,-3 2 2-16,-3-1 0 0,-1 3 0 16,-2 4 0-16,1 2 0 0,-7 5 0 15,0 2 0-15,-4 1 0 0,0 1-2 0,0 0 4 16,0 1-4-16,0 11 4 0,0 2-1 15,0 4 4-15,0 3-5 0,0 2 3 16,0 0-1-16,0 0-1 0,0-2-1 16,2 0 0-16,4-6 0 0,5-2 0 15,-1-1-4-15,0-6-8 0,7-1-13 0,-1-5-14 16,7 0-5-16,-2-12-21 0,-1-6-41 15,-3-5-132-15</inkml:trace>
  <inkml:trace contextRef="#ctx0" brushRef="#br0" timeOffset="2416.13">6222 3197 48 0,'2'-2'108'0,"-2"1"31"0,0-1-88 15,0 2 23-15,0 0-24 0,-6 3-20 16,0 10-4-16,-3 3 0 0,3 6-1 16,-4 2-4-16,2 0-9 0,-1-1-1 15,5-1-2-15,4-3-5 0,0-1-3 0,6-3 1 16,9-3 1-16,-1-5-3 0,7-6 0 15,2-1 1-15,8 0 2 16,2-10-6-16,0-4-5 0,2-4-5 16,-4 1-4-16,-2-1 0 0,-2 0 1 0,-9 3 3 15,-1 0 1-15,-7 3 0 0,-1 3 5 16,-5 3 6-16,-4 4 2 0,0 2 1 15,0 0 2-15,0 0 1 0,0 6-1 16,-6 6-1-16,1 2 2 0,5 0-1 16,0 2 2-16,2-1-7 0,11-1 1 0,1-4 3 15,1-1-2-15,6 0 0 0,-3-4-1 16,3-2 1-16,2-3 0 0,-1 0 0 15,1-6-2-15,-2-5 2 16,-7-1 2-16,-4 0-2 0,-3-1 0 0,-1 2-2 16,-6 0 4-16,2 2-3 0,-2 4-1 15,0 2 3-15,0 1 1 0,0 2-3 16,0 0 1-16,0 2-2 0,-2 10-1 15,-2 2 1-15,0 2 0 0,4 1 1 16,-2 0 1-16,2 0-1 0,0-2-1 0,0-4 1 16,2-4 1-16,4-1-2 0,4-5-1 15,3-1 3-15,9-2 2 0,3-15 5 16,6-2-6-16,-2-9 0 0,-2-1 1 15,2-5-3-15,0-4 0 0,-2-1 0 16,0-4 4-16,-5 1-6 0,-3-1 0 16,-3-2 4-16,-1-1 0 0,-1-1-2 15,-3 6 0-15,-1 10 0 0,-4 11 0 16,-2 12 0-16,-4 6 0 0,0 2 4 15,-2 9 6-15,-8 16-4 0,-5 12 2 0,-5 6 3 16,1 4-5-16,-1 2-2 0,-1 0 0 16,4-1-3-16,7-3 2 0,0-4-2 15,10-5-1-15,0-5 2 0,4-3-2 16,10-6 0-16,7-5 0 0,2-3 0 15,1-3 1-15,5-3-2 0,4-1-12 16,7-2-4-16,1-2-6 0,7-1-20 16,3-2-22-16,1 0-51 0,2-1-128 15</inkml:trace>
  <inkml:trace contextRef="#ctx0" brushRef="#br0" timeOffset="2855.16">9124 2832 66 0,'0'-5'243'15,"-12"1"-188"-15,-7 4 1 0,-3 0 6 0,-7 15-25 16,-7 10 0-16,3 7 3 0,-2 7-13 15,0 6-1-15,0 6-3 0,2 2-2 16,4 1-5-16,8-4-4 0,9-4-6 16,8-3-3-16,4-4-3 0,6-6 0 15,10-6 1-15,11-5-3 0,6-8-9 0,7-5-11 16,7-9-8-16,7 0-18 0,-2-15-6 15,-1 1-43-15,-5-7-63 16,-5-3-71-16</inkml:trace>
  <inkml:trace contextRef="#ctx0" brushRef="#br0" timeOffset="3837.21">9527 3053 104 0,'-8'-3'216'0,"-11"1"-176"0,-1 2 21 0,-1 0-2 15,-4 5-11-15,1 11-3 0,-3 4-3 16,0 7-13-16,2 1-5 0,0 4-4 15,7-2-4-15,9-3-7 16,3-5-5-16,6-3-2 0,0-3-3 0,13-5 0 16,5-2 3-16,5-4-1 0,8-5-1 15,2 0-3-15,-2-10-6 0,-2-4-6 16,-2-2-5-16,-2-2 1 0,-9 4 4 15,1-2-2-15,-5 5 2 0,-6 4 3 16,2 0 0-16,-5 5 6 0,-1 1-1 16,-2 1 4-16,0 0 0 0,0 0-4 0,0 9 1 15,0 2 3-15,0 3 0 0,4 1 1 16,6-1-6-16,3-1 5 0,7-4 0 15,3-2 2-15,4-4-2 16,2-3-1-16,4 0 4 0,2-1-1 0,-4-10 0 16,-2-3 2-16,0-1-3 0,-4-3 3 15,-5 2-1-15,-7 0 2 0,-5 2 3 16,-6 2-1-16,-2 3 5 0,0 2 1 15,-2 4 0-15,-8 2 2 0,1 1-6 16,-1 2 0-16,-4 10-3 0,5 5 0 0,1 3-3 16,0-1 0-16,6 1 1 0,2 0-1 15,0 0-1-15,2-1 0 0,8-2 2 16,5-2-2-16,7-4 0 0,7-4 0 15,4-3 4-15,5-4-3 0,-1 0 0 16,2-12 0-16,2-6 1 0,-3-3 1 16,-5-5-2-16,-2-1-2 0,-9-4 6 15,-3-2-4-15,-7-1 0 0,1-4 1 16,-3-4 1-16,-2-3-1 0,-1-4-2 15,-1-6 1-15,0-4-1 0,2-4 2 0,3 1-2 16,3 6 3-16,3 9-4 0,-3 14 2 16,3 8 1-16,-9 9-1 0,0 8 1 15,-6 4-2-15,0 4 3 0,2 0-1 16,-4 9 2-16,2 9 3 0,1 9-2 15,-3 9 0-15,0 9 2 0,0 10-4 16,-7 5 0-16,-5 4-1 0,0 3 2 16,-5 0-1-16,3-2-1 0,-1-3-1 15,5-3 3-15,-1-2 0 0,5-9-2 16,2-9 1-16,4-8 1 0,0-9-2 0,0-8-1 15,0-5-1-15,0-8 2 0,0-1-1 16,8-1-1-16,9-13 2 0,1-5-4 16,3-1-5-16,0 0 0 0,-3 0 1 15,1 3 3-15,-5 0 1 0,3 6 0 16,-7 2 1-16,5 5 2 0,-3 2 1 0,5 2-4 15,-1 0 2-15,1 0 0 16,4 3 1-16,3 3-1 0,9-3 0 16,3-1 2-16,5-2 0 0,0 0-2 15,3 0 1-15,-5-3 1 0,0-7 0 0,-4-2-2 16,-6-2 1-16,-6-3 2 0,-4 0-1 15,-11-1-2-15,-6-1 3 0,-2 1-2 16,-8 3 4-16,-13 2-4 0,-2 7 0 16,-6 6 2-16,-4 0 1 0,0 12 4 15,2 7 4-15,0 3 1 0,8 4 4 16,5 2-1-16,7 0-6 0,9 0-4 0,2-3-2 15,11-1-5-15,16 0 2 16,14-4 2-16,13-4 0 0,16-5-2 16,15-4-8-16,12-7-13 0,6 0-20 15,5 0-18-15,1-13-50 0,-5-4-235 0</inkml:trace>
  <inkml:trace contextRef="#ctx0" brushRef="#br0" timeOffset="4520.25">11836 2527 253 0,'-12'0'58'0,"2"0"-5"0,8 0 12 0,2 0-11 16,2 0-30-16,14 0-11 0,13-1 9 16,10 1-6-16,9 0-7 0,6 0-5 15,-1 0-4-15,-1 3 2 0,-4 9-2 16,-9 2 0-16,-2 2 2 0,-10 2-1 15,-6 1-2-15,-9 2 2 0,-4-1 2 16,-6-1 6-16,-2 0 4 0,-4 2 5 16,-10 3 4-16,-9 0-3 0,-2 4-2 15,-4 0 0-15,-6 3-1 0,0 1-5 16,2-1-3-16,4-1-2 0,6-3 2 15,5 0-5-15,5-1-3 0,9 1-1 0,2 0 1 16,2-1-1-16,2 2-19 0,15-1-22 16,1-7-43-16,3-7-57 15</inkml:trace>
  <inkml:trace contextRef="#ctx0" brushRef="#br0" timeOffset="4660.26">12171 3516 381 0,'-14'7'142'0,"5"0"-131"0,5 0 14 0,2-2-13 15,2 1-9-15,0 0-7 0,4 2-22 16,11-7-52-16,1 1-148 0</inkml:trace>
  <inkml:trace contextRef="#ctx0" brushRef="#br0" timeOffset="6920.39">15603 2613 89 0,'0'0'289'0,"0"0"-238"15,0 5-39-15,0 11 4 0,0 8 20 0,0 14-3 16,0 8-10-16,-2 8 4 0,-5 5-2 15,-1-1-10-15,2-5-3 0,2-2 0 16,-2-7-3-16,3-5-3 0,1-7 0 16,2-7-5-16,0-6 1 0,0-6-1 15,0-6-1-15,5-3 1 0,1-4-5 16,2 0-10-16,4-9-6 0,7-9-12 15,2-6-13-15,4-8-18 0,-1-5-29 16,-3-8-84-16,-4-3-44 0</inkml:trace>
  <inkml:trace contextRef="#ctx0" brushRef="#br0" timeOffset="7804.44">16010 2286 167 0,'0'0'206'0,"0"2"-185"16,0 17-18-16,0 10 29 0,-4 9 7 15,2 9-11-15,-2 9-10 0,4 3 0 16,0 3-2-16,0 2-3 0,0-1-6 15,0-2-3-15,0-1 0 0,2-4-3 16,-2-6 0-16,0-7 2 0,0-6-2 16,-7-8-6-16,-1-5-2 0,-6-7-2 0,-1-5-1 15,3-6 0-15,-1-5 2 0,3-1-3 16,-2-5 0-16,-3-10-7 0,5-5 4 15,-3-4 1-15,1-3 3 0,2-4-9 16,1 1 1-16,5-3 12 0,4 1-1 16,0 5 0-16,9 3 4 0,5 4 1 15,5 5 0-15,3 3-2 0,3 4 3 16,2 4 1-16,4 1-2 0,0 1-6 15,4 1 4-15,0-3 1 0,5 3 1 16,-5-3 2-16,0-2 0 0,0 1 6 0,-4-1 7 16,-6 3 2-16,-7 0-9 0,-7 0-1 15,-5 1 4-15,-6-1 1 0,0 1 25 16,-6-3-10-16,-7 4-5 0,-1 0 0 15,-5 1-6-15,-1 0 5 0,1 7-4 16,-4 8-5-16,3 4 3 0,3 1 0 0,7 3-4 16,1 1-6-16,9 1 0 15,0 2 1-15,7-3-4 0,7 1 0 16,9-6 0-16,2-2 2 0,4-5-1 15,4-5-2-15,4-2 1 0,0-4 3 0,0-1-2 16,-2 0-3-16,1-10 4 0,-5-5 0 16,-9-3-1-16,-3 1 0 0,-9-2 1 15,-3 0-2-15,-5-4 3 0,-2-2-1 16,0-2-1-16,-5 3 0 0,1 3 1 15,-4 2-2-15,0 5 0 0,-1 4 2 0,5 3-2 16,0 6-1-16,4 1 0 0,0 0-1 16,0 5-3-16,0 10 5 15,6 7-2-15,3 4-1 0,-1 0 0 16,0 0-3-16,5-2 5 0,-3-3 1 0,2-3 0 15,-1-3 1-15,7-3-2 0,-7-5 1 16,5-4 0-16,-1-3-1 0,-3 0 0 16,3-7 1-16,-3-4 0 0,4-3-3 15,-1-1 1-15,-1 0-2 0,-3 1 2 16,-3 4-4-16,2 2 1 0,-6 4 4 0,1 1 1 15,-1 1-4-15,0 2-1 0,4 0 2 16,5 0-7-16,-3 3 0 0,4 5-1 16,3 4 8-16,4 0 1 15,1 0-8-15,1-2 3 0,4-2 4 16,-2-2 3-16,0-3-2 0,-5-2 2 0,1-1 0 15,-3 0 1-15,-7-4-1 0,-1-6 2 16,-4-4 3-16,-2-6 9 0,3 1-4 16,-5-6 0-16,2 3 1 0,-4-1-3 15,0 1 1-15,0 3-4 0,0 0-1 16,0 2-2-16,-4 2 0 0,2 3-2 0,-2 5 1 15,1 2-1-15,1 3-1 0,2 2-5 16,0 0-13-16,0 4 2 0,0 7-4 16,0 2-12-16,2 0-27 15,5-2-21-15,-5-1-106 0</inkml:trace>
  <inkml:trace contextRef="#ctx0" brushRef="#br0" timeOffset="8708.49">18294 2705 33 0,'2'-4'256'0,"-2"-1"-181"0,0 5-8 16,0 0-16-16,0 0-1 0,0 7-14 15,0 11-6-15,0 5-1 0,-2 5-10 16,-4 1-5-16,0 0 0 0,1-2 0 0,-1-4-4 16,4-7-3-16,2-3-2 0,0-5-4 15,0-6-1-15,11-2 1 0,1 0 2 16,2-5-1-16,5-11-2 0,2-6 2 15,1-2-4-15,-1-1-2 0,2 1 0 16,0-2-1-16,1 1-1 0,1 1 2 0,-2 2 0 16,-4 5 1-16,-5 5 1 15,-2 4 2-15,-5 5 0 0,-3 3 0 16,0 0-1-16,-2 0-2 0,-2 10 3 15,0 6 3-15,0 5-2 0,-2 3 1 0,-4 3 0 16,-1 1 2-16,5-2-1 0,0-5-3 16,2-4 3-16,0-3-4 0,4-5 0 15,9-5 3-15,1-4-4 0,7 0 5 16,4-11-2-16,4-7-1 0,0-7 0 15,2-1-1-15,-2-2-3 0,-5 3-1 0,-1 2 2 16,-4 2 3-16,-1 4-1 0,-5 3-1 16,-3 5 2-16,-8 2 2 15,2 5-2-15,-4 2-2 0,0 0 3 16,0 5 1-16,0 9 4 0,0 4-1 0,-4 5-3 15,0 0 6-15,0 2-4 0,0-1-2 16,2-2-1-16,2-2 1 0,0-4-3 16,0-2 1-16,0-5 0 0,2 0 0 15,8-6-7-15,5-1-6 0,3-2 1 16,3 0-10-16,4-12-14 0,2-4-11 0,-3 1-13 15,3-3-39-15,-10-1-46 0,-1-1-48 16</inkml:trace>
  <inkml:trace contextRef="#ctx0" brushRef="#br0" timeOffset="9388.53">19181 2623 9 0,'0'0'5'16,"0"0"229"-16,0 0-158 0,0 0-30 16,-2 4 18-16,-7 9-17 0,-1 5-8 15,0 3 3-15,-1 2-8 0,1 2-6 0,2-1 0 16,0 1-8-16,3-1-4 0,5-5-7 15,0-5-2-15,0-1-3 0,9-6-2 16,1-2-1-16,0-3 1 16,9-2 2-16,2 0-2 0,1-13-3 15,5-2-3-15,0 0 1 0,-2-3-15 0,2 3-2 16,-4 1 9-16,-5 0-1 0,-3 4-14 15,-5 2 5-15,-2 3 10 0,-6 4 2 16,2 1-2-16,1 0 2 0,-1 0 3 16,0 0 5-16,4 5-2 0,0 2-1 0,5-4 1 15,1 0 1-15,7-3-6 0,-2 0 1 16,5-1-3-16,-1-9 2 0,0-2 0 15,-3-2 0-15,-3-1-4 0,-2-2 9 16,-5 1 2-16,-4 2 0 16,-6 0 2-16,0 3 1 0,0 2 2 0,0 5 0 15,-4 4 6-15,-2 0 1 0,-3 0-2 16,3 4 2-16,-2 7-7 0,4 3-1 15,0 4-1-15,-3 2-1 0,3 3 2 16,2 1-1-16,2-2 2 0,0-1-3 16,0-3 0-16,0-2 0 0,13-4-1 0,3-5-1 15,7-5 11-15,6-2-7 0,-2-2-2 16,6-16 0-16,2-5 1 0,0-3 0 15,0-4-1-15,0-2-2 0,-2-4 0 16,-4-1 2-16,-6-1-2 0,-2-2 1 16,0-2 0-16,-5-2 2 0,1-1-2 15,-3-3-1-15,1 2 2 0,-1 2 0 16,-2 10-1-16,3 10-1 0,-9 9 10 15,-4 10-4-15,0 5-2 0,-2 0-4 16,0 8 4-16,0 12 5 0,-2 10 1 0,-4 8-7 16,-4 6 1-16,-5 4 1 0,1 0-2 15,1-1-2-15,5 0 2 0,6-3 1 16,2-5-3-16,0-2-1 0,8-4 1 15,9-4 1-15,1-5-1 0,1-4-1 16,0-3 2-16,-5-3-2 0,3-3 1 16,-1-4-1-16,1 0 2 0,-1-1-1 15,1-2-12-15,3-3-14 0,5 0-6 16,4 1-12-16,4-2-11 0,2 0-157 15</inkml:trace>
  <inkml:trace contextRef="#ctx0" brushRef="#br0" timeOffset="10012.57">21918 2477 36 0,'0'-5'274'0,"0"-3"-206"0,-13 4-19 16,-1-1 3-16,-5 3-11 0,-1 1-2 0,-5 1-10 15,0 0-2-15,-4 1-8 0,-2 9-3 16,2 2-1-16,0 2-4 16,10 2 1-16,5 1-1 0,2 2-10 15,10 0-1-15,2 3 1 0,0 2 0 0,6 1-3 16,10 1 1-16,3 3 2 0,6-2-2 15,0 1-10-15,-1-4 2 0,-1 2 3 16,-6-3-5-16,-5-2 2 0,-2 0 3 16,-3-3 6-16,-5-4 1 0,-2-2-2 15,0-3 2-15,-9 1-2 0,-5 2 7 0,-5-1 1 16,-1-1 3-16,-7 0-1 0,0 0 1 15,2-2-4-15,2-1-3 0,5-2 3 16,3-2-3-16,9-2-3 16,2 0-1-16,4-1 1 0,0 0-7 0,0 0-14 15,2 0-13-15,10-2-5 0,7-9-8 16,4-8-31-16,-3-7-72 0,5-5-147 15</inkml:trace>
  <inkml:trace contextRef="#ctx0" brushRef="#br0" timeOffset="10437.59">22279 2107 64 0,'5'5'91'16,"-1"4"49"-16,-4 3-114 0,2 6 31 15,0 6-5-15,-2 4-11 0,0 8-4 16,0 3 0-16,0 4-5 0,0 3-3 16,-2 1 1-16,-4 2 0 0,-5-2-7 0,-1-3 0 15,-1-4-6-15,3-7-7 0,2-5 0 16,2-8-6-16,-1-5-2 0,5-6 2 15,0-5-1-15,2-3-3 0,0-1 0 16,0 0-1-16,9-1 1 0,9-11-1 16,5-5-10-16,0-2-5 0,-1-1 0 15,-3 4 0-15,-5 2 4 0,-1 5 2 16,-5 5 5-16,-6 4 4 0,0 0-4 15,-2 0 4-15,0 3 1 0,0 5 0 16,0 6 1-16,0 3 3 0,0 4-4 0,-2 1 5 16,2-1-5-16,-2 2 0 0,2-3 0 15,0 2 1-15,2-3-3 0,6-4 0 16,7-4 0-16,4-3-9 0,1-6-14 15,5-2-8-15,6 0-9 0,2-7-13 16,2-6-27-16,2-5-37 0,-1-4-56 16</inkml:trace>
  <inkml:trace contextRef="#ctx0" brushRef="#br0" timeOffset="11601.66">22889 2533 10 0,'0'-6'10'0,"0"-2"201"0,-8 0-168 16,0 1 16-16,-5 4-3 0,-1 0-22 15,1 1 2-15,-1 2 0 0,-3 0-3 16,1 2-8-16,-3 9 2 0,-3 3-3 15,1 6 0-15,-4 3-1 0,2 4 0 0,3 0-7 16,3-1-5-16,1-1-1 16,7-2-3-16,5-2-2 0,4-4-4 15,0-2-3-15,0-4 3 0,6-2 2 16,9-3-3-16,1-4 0 0,5-2 3 0,2 0-2 15,-5-1-1-15,3-9-1 0,-2-2 1 16,-3 1-1-16,-3 2-5 0,-3-2 1 16,-4 2-2-16,0 0-2 0,-4 4 1 15,-2 1 0-15,0 4-2 0,0 0 2 16,0 0-4-16,0 0-4 0,0 4 0 0,0 8 14 15,0 1-6-15,7 1 4 0,1 0 4 16,0-2-7-16,2 0 3 16,3-3 2-16,1-2 1 0,5-3 0 15,0-3-1-15,1-1 0 0,1 0 4 0,-5-7-2 16,3-5 0-16,-2-1 0 0,-7-1 2 15,0-4-2-15,1 2 1 0,-5 2 1 16,0 1-2-16,-2 0 5 0,0 0-3 16,0 1 3-16,1 2-1 0,-3 1 0 15,4 3-3-15,-6 0 0 0,6 1 1 16,-4 0-2-16,2 3 0 0,-2 1-1 0,0 0 2 15,-2 1-1-15,0 0 0 0,0 0 0 16,0 0 0-16,0 0 2 16,0 0 0-16,0 0 0 0,0 0 0 15,0 0 1-15,0 4-1 0,0 2-2 0,0 0 3 16,0 4-1-16,0 2-1 0,0 0-1 15,0 6 1-15,-2-2 1 0,0 5-4 16,0 0 2-16,2-3 2 0,0 0-1 16,0-5-1-16,0-1 0 0,0-5 2 15,0-3-2-15,0-1-1 0,0-3 1 0,0 0 2 16,2-3-1-16,6-10 2 0,3-4-3 15,1-1 1-15,-1-2-1 0,1-2-3 16,0 2 3-16,-1 1-5 16,-1 2-2-16,2 2 2 0,-1 4-4 0,-1 1 7 15,2 4-2-15,-1 4 0 0,1 2 0 16,1 0 3-16,3 0-3 0,3 0 3 15,4 5 1-15,-3 1 0 0,3-4 0 16,0 0 0-16,4-2 0 0,1 0 0 16,-1 0 0-16,-2 0 0 0,-6-7 0 0,-5-2 0 15,-3-1 2-15,-9 0-2 0,-2-1 1 16,0 2 1-16,-11 0-1 0,-5 3-2 15,-1 3 0-15,-6 3 1 0,3 0 0 16,1 4-1-16,1 8 0 0,1 6 1 16,3 1 0-16,1 3-2 0,3 4 2 15,6-3 0-15,2 1-1 0,2 0-2 16,2 0-1-16,12-2-4 0,13-3 6 15,2-6 1-15,10-6 0 0,-2-5-2 16,5-2 1-16,1 0-4 0,-1-5-7 0,-1-7-4 16,-2-5 3-16,-4-2-3 0,-4-1 1 15,-10 0 11-15,-7-1 4 0,-7 1 2 16,-3 3 2-16,-4 1 3 0,0 3-2 15,-4 4 1-15,-7 3 5 0,1 4 1 16,-2 2 5-16,-1 0-5 0,1 13-5 16,-1 4 2-16,3 6-1 0,0 0 0 15,1 1 3-15,7-1-3 0,0-2-2 16,2-6-1-16,0-2-4 0,4-6 3 15,7-6-1-15,5-1-1 0,7-8 4 16,6-11-1-16,4-10-1 0,11-6-3 0,3-5 0 16,1-4 1-16,1-3 0 0,-5-2-2 15,-7-2 2-15,-2-2 0 0,-2 0 0 16,-4 2-1-16,-6-3 0 0,-5 6 1 15,-3 0 0-15,-7 5-1 0,-2 8 1 16,-6 9 0-16,0 12 4 0,-4 11 15 16,-6 3-2-16,-9 15-11 0,-4 15-6 15,-3 8 5-15,-1 11-2 0,0 3-4 16,10 5 1-16,9 5-2 0,8 1 1 15,23 0-16-15,16-1-14 0,11-2-18 0,14-5-23 16,8-11-62-16,2-11-254 0</inkml:trace>
  <inkml:trace contextRef="#ctx0" brushRef="#br0" timeOffset="12853.73">25763 2293 35 0,'8'-6'-23'15,"-4"-1"51"-15,0 1 56 0,-4-2-63 0,0 1 49 16,0-2-4-16,-4 2-6 0,-2 2-8 15,0-1-16-15,-3 2-3 0,1 2-4 16,0-2-2-16,-3 2 0 0,1 2-6 16,-4 0-4-16,-1 0-1 0,3 0-1 15,-3 0-2-15,-1 5-6 0,-1 1-2 0,-1 3 1 16,-1 1-3-16,0-1 1 15,3 3-1-15,-5 0 0 0,5 1 0 0,-5 0 2 16,4 0-2-16,-3 3 0 16,3 1 4-16,1 1-2 0,-3 1-2 0,7 1 0 15,-1-2 0-15,3 1-1 0,0 0 0 16,-1-1 0-16,3-1 0 0,-2 1 1 15,1-2 0-15,1 1 1 0,4-3-3 16,0 0 2-16,2-2-2 0,2 1 1 16,0-2 4-16,0 0-4 0,0 0 1 15,0-2-1-15,0 1 3 0,0 0-3 0,4 0-1 16,0 0 2-16,2-1 0 0,-2 0-1 15,3 0-2-15,1 1 2 0,0 0-3 16,0 0 2-16,5 0-1 16,1-1 1-16,1 0 1 0,-3-1-1 0,1-1-1 15,-1 0 0-15,0 0 2 0,1-3-2 16,3-3 0-16,-1 0 0 0,1-1 2 15,3 0 0-15,2 0-2 0,-3-5 1 16,3-5 1-16,-3-1-3 0,-3-1 1 16,-1-1 1-16,-1-1 1 0,-3-3-1 0,-4 1 1 15,1-1-1-15,-3-1-1 0,-2-2-1 16,-2 0-2-16,0 0 2 0,0 0 1 15,0 4-1-15,-9 2 0 16,5 4 1-16,-4 4 2 0,2 3-1 0,0 3 2 16,-3 0-1-16,3 0 1 0,2 0-3 15,-4 7 1-15,4 2 2 0,-1 4-2 16,3 1 2-16,2 0-2 0,0 0 1 15,0-2 1-15,2-1-3 0,7-1-1 16,-1-3 1-16,4 1 2 0,5-4-3 0,2 1-3 16,3-4-4-16,7-1-5 0,2 0-16 15,2 0-4-15,2-1-8 0,1-6-12 16,-1-3-6-16,-2-2-14 0,-2-1-15 15,-2-2-18-15,-6-3 14 0,-3-1 48 16,-3-3 18-16,-3-1 36 0,-1 0 17 16,1 2 21-16,-6 4 17 0,-1 5 2 15,-3 3 0-15,-4 5-13 0,0 3-9 16,0 1-4-16,0 0-11 0,0 0-17 15,0 4-1-15,-4 8-4 0,-5 6 2 0,-1 1-3 16,0 3-1-16,-3 1 0 0,5 0-4 16,-2 0 2-16,5 1 1 0,-1-1 4 15,4-1-1-15,2-2-7 0,0-1 0 16,0-5 2-16,6-3-3 0,-1-4 0 15,-1-5 1-15,-2-2 1 0,0 0 1 0,4-6 8 16,-2-8-4-16,2-7-2 16,1-3-1-16,-5-2-2 0,0-2 11 15,2-1-3-15,0-1-2 0,2 1-1 16,2 0-3-16,1-1 2 0,1 0-6 0,2-3 2 15,5-3-1-15,-1 3-1 0,7-2 0 16,-4 6-2-16,1 6 1 0,1 8 1 16,0 7-7-16,2 5-5 0,-1 3 4 15,1 0-6-15,0 2-3 0,-5 10 8 16,5 4 3-16,-6 1-7 0,-7 3-1 15,0 1-1-15,-10-1 6 0,0 2 1 16,0-3 1-16,-14-2 7 0,-3 0 0 16,-1-4 1-16,-3-1 1 0,-2 1-1 15,-1-1 2-15,3-1 2 0,0-2-5 16,7-2 2-16,3-3-1 0,5 1-2 0,4 0-1 15,2-1 0-15,0-2-11 0,2 1-20 16,13-3-27-16,-1 0-52 0,3-8-179 16</inkml:trace>
  <inkml:trace contextRef="#ctx0" brushRef="#br0" timeOffset="13261.75">26788 2326 100 0,'0'0'195'0,"0"0"-102"16,0-1-47-16,-2 1 10 0,-11 0-20 15,-1 5 9-15,-7 8 0 0,1 4-12 0,-3 5-5 16,6 0-7-16,3 0-1 0,3 1-10 15,5-1-7-15,2 0 1 16,4-1 3-16,0 0-4 0,13-2 0 16,7-3-3-16,11-2 3 0,4-5 1 0,9-7-3 15,1-2 2-15,3 0-1 0,-5-7-2 16,-4-7 0-16,-8-2-1 0,-4-4 0 15,-10 1-2-15,-3-1 1 0,-10 5 2 16,1-1 1-16,-5 8 3 0,0 2-2 16,-7 2 4-16,-5 4 0 0,-5 0-3 0,-1 1 2 15,-3 12-1-15,1 4 0 0,3 2-1 16,3 2-3-16,5 3-2 15,7-1 2-15,2 5 0 0,8 3-2 0,21 3-5 16,17 1-10-16,16-1-11 0,14-3-20 16,9-4-22-16,12-8-22 0,-2-10-137 15</inkml:trace>
  <inkml:trace contextRef="#ctx0" brushRef="#br0" timeOffset="14492.82">28377 2464 13 0,'5'-2'36'15,"-3"0"106"-15,-2-3-52 0,2 2-36 0,-2 1-1 16,0 2-8-16,2 0-10 0,-2 0-2 15,0 0-9-15,0 0-7 0,0 4-8 16,0 7 9-16,-2 8 5 0,-7 0-6 16,-1 2 5-16,0 1 1 0,-1-4-10 15,3-2-2-15,4-3 1 0,0-6-1 0,4-4 0 16,-2-2-4-16,2-1-4 0,0 0 4 15,0 0 3-15,0 0-3 0,12-9-5 16,5-5-1-16,5-4 1 16,7-4-1-16,0 1-1 0,7-1-2 0,-1-1 3 15,4 0-1-15,-4 2-1 0,-2 2 0 16,-4 2 1-16,-6 7-1 0,-7 4 2 15,-5 1-3-15,-7 5 1 0,0 0-2 16,-4 0-1-16,0 0 0 0,0 14 2 16,-4 5 3-16,-9 7 0 0,-3 3-1 0,-3-1 4 15,1-1-2-15,3-5 0 16,-1-4-1-16,5-4 4 0,5-3-5 0,2-6 1 15,0-1-1-15,4-4 1 16,0 0-1-16,0 0-1 0,8 0 0 0,9-1-1 16,12-9 4-16,4-4-4 0,2-2-7 15,0-1-3-15,-4-1 3 0,0 2 1 16,-4 1 0-16,-4 4 1 0,-3 2-1 15,-5 5 4-15,-7 0 0 0,0 4 2 16,-2 0 0-16,-1 0 2 0,-3 9-1 0,0 1 2 16,-2 6 6-16,0 2 0 0,0 1 1 15,-2 3-4-15,-5-2 0 16,7 0-2-16,-4-2-2 0,4-1 1 15,0-2-1-15,0-1-8 0,11-3-8 0,1-1-14 16,11-6-23-16,4-3-11 0,0-1-65 16</inkml:trace>
  <inkml:trace contextRef="#ctx0" brushRef="#br0" timeOffset="15286.87">29153 2592 80 0,'0'1'268'0,"0"-1"-224"16,0 0-40-16,2 0 15 0,6 0 24 15,6 0 13-15,5-1-15 0,4-7-14 16,-1-2-3-16,5-2-9 0,-4-1-3 16,0-1-2-16,-5-4 4 0,-1 0-5 15,-5 2-3-15,-3-3-2 0,-3 0 1 16,-4 3 1-16,-2 1-3 0,0 3 0 15,-2 3-1-15,-6 4-1 0,-7 4-4 0,1 1-2 16,-3 2 3-16,-1 11 1 0,-5 6-2 16,-2 5 3-16,0 4 0 0,7 1 2 15,1 0-2-15,7-1-1 16,3-2 1-16,7-2 0 0,0-3-3 0,9-1 3 15,11-3 3-15,7-3 0 0,10-2-1 16,5-7 3-16,5-5-2 0,7 0-1 16,0-4-1-16,0-9-2 0,-3-3 3 15,-5-3 1-15,-5 0-3 0,-2-2 1 16,-10-1 4-16,-4-1-4 0,-4 2 2 0,-7 3 1 15,-1 4-1-15,-9 4-1 0,2 4 0 16,-4 4 2-16,-2 0 11 0,0 2-4 16,0 0-5-16,-8 0-6 0,-7 14-3 15,-5 6 1-15,-3 4 0 0,2 1 3 16,1-1 0-16,7-4-1 0,3-5-2 15,4-2 0-15,4-4 3 0,0-3-3 16,2-2 1-16,0-2 0 0,0-2 1 16,8 0 2-16,6 0 0 0,9-1 5 15,4-10-5-15,-2-2-2 0,4 0 1 0,-5-2-3 16,-3 1-1-16,0 1 0 0,-3 0-1 15,-3 0-4-15,-5 4-1 0,1 5 2 16,-5 1 3-16,-6 3-1 0,0 0 2 16,0 0-4-16,0 1 0 0,0 6 4 15,-6 4 6-15,-1 0-2 0,1-1 0 16,2-2-1-16,2 0 0 0,2-3-1 15,0-2 0-15,0 0 0 0,0-3 1 16,4 0-2-16,11 0 4 0,3 0-4 16,5-7-4-16,2-5-6 0,-1 0-2 0,-1 0 2 15,0 0-6-15,-7 1 7 0,-3 3 8 16,-5 1 1-16,0 4 2 0,-3 2-1 15,-5 1 0-15,0 0 6 0,0 0 8 16,-7 2 1-16,-3 10-2 0,-4 4 1 16,1 0 6-16,-1 3-9 0,3 0-5 0,1-1-3 15,0-3 2-15,3 0-3 16,1-4-1-16,6-1 0 0,0-1-1 15,0-3-10-15,2 0-7 0,13-4-6 16,12-2-6-16,6 0 7 0,6-2-15 0,2-6-65 16,1 0-20-16,-7-3-56 0</inkml:trace>
  <inkml:trace contextRef="#ctx0" brushRef="#br0" timeOffset="15774.9">30424 2540 4 0,'4'-13'24'0,"-2"-2"196"16,-2-2-119-16,0 1-42 0,-2 5-8 16,-4 3-9-16,-2 2-1 0,-3 3-11 0,-1 3-13 15,-3 0-6-15,-5 14-2 16,-1 5 6-16,-2 4 6 0,-2 4-4 15,7 0-5-15,1 1-5 0,9 0-3 16,0-1-4-16,8-2 2 0,0-2-1 0,0-2-2 16,6 0 2-16,11-4-1 0,3-5 1 15,5-3 0-15,0-6 2 0,2-3-2 16,-5 0 0-16,-1-10-6 0,-2-4 1 15,-3-3 3-15,-3-1 1 0,-3 0 0 16,-4-1-2-16,-2 1 1 0,-2 1 1 0,-2 3-1 16,2 1 2-16,-2 4 0 0,0-1-2 15,0 5-3-15,2 2 0 16,-2 3 2-16,0 0-4 0,3 0 0 15,-1 0-6-15,2 0 3 0,0 0 5 0,4 0 4 16,-4 0 0-16,2 0-1 0,3 3 2 16,-1 1-1-16,4 2 0 0,-1 0-1 15,-1 2 5-15,-4-3-4 0,-4 0 1 16,3 0 0-16,-5-2 0 0,0 0 2 15,0 0-1-15,0-2-1 0,0-1 3 0,0 0 0 16,0 0 2-16,2 0 0 0,0 0 0 16,0 0-7-16,6 0 2 0,4-5 0 15,1 0-3-15,-1 1 4 16,3 1-3-16,-7 0 2 0,-2-1-1 0,-4 2-1 15,0 1 1-15,-2 1 0 0,2 0-2 16,-2 0-2-16,0 0 1 0,0 0-1 16,0 5-6-16,4 0-13 0,-1 0-10 15,3 0-15-15,-2-4-27 0,2-1-68 16,2 0-183-16</inkml:trace>
  <inkml:trace contextRef="#ctx0" brushRef="#br0" timeOffset="16093.92">30858 2574 60 0,'2'5'342'0,"-2"-1"-305"0,0 0-14 15,0 3 12-15,-4 2 14 0,4-1-14 16,-2 2-16-16,2 1-5 0,0 1-7 16,0 0 0-16,10 1-3 0,5-1-2 15,7-1 0-15,5-1 3 0,6-3-6 0,0-3-10 16,3-3-9-16,1 0 1 0,-2-1-8 15,-4 0 1-15,-2-4-6 0,-2-6 16 16,-7 3 7-16,-1 0 3 0,-7-1 9 16,-7 5 6-16,-3 2 12 0,-2 1 0 15,0 0 16-15,0 0-3 0,-9 0-11 16,-7 11-10-16,-5 7 1 0,-2 4 5 15,1 1-9-15,-1 3-2 0,0-2-1 16,2 4-2-16,7 1-5 0,2-3 0 16,5 2 0-16,5-3 0 0,2-3 0 15,0-1-13-15,7-4 0 0,9-4-34 0,3-7-8 16,5-6-23-16,-1 0-109 0</inkml:trace>
  <inkml:trace contextRef="#ctx0" brushRef="#br0" timeOffset="16546.93">32117 1789 59 0,'-17'-9'45'0,"-1"-1"122"15,1 1-102-15,3 0-2 0,1 3-6 16,5 3-14-16,4 1-8 0,4 2-2 0,0 0-11 16,0 0-11-16,0 0-2 0,8 0-4 15,7 9 1-15,3 1 1 0,5 2-3 16,4 2-1-16,-2 2 0 0,-3 2-2 15,-1-1 0-15,-4 3 0 0,-3 3-2 16,-2 2 0-16,-3 3 2 0,-5 2 1 0,-4-1 0 16,0 0 1-16,0 1-2 0,-8-1 7 15,-3-2-3-15,-5 1 3 16,-1-2 1-16,-1 1 0 0,-7-2 2 15,-2 1-5-15,-4-1 1 0,-2 1-1 0,2-1-4 16,2-3 1-16,2-1-2 0,6 0 0 16,5-2-8-16,-1 3-13 0,9 1-24 15,6-3-22-15,0-9-72 0</inkml:trace>
  <inkml:trace contextRef="#ctx0" brushRef="#br0" timeOffset="16705.95">32100 2864 519 0,'-6'0'81'16,"6"0"-71"-16,0 0 1 0,0 0-5 16,-2 0-3-16,-2 0-6 0,4 0-20 15,0 11-37-15,0-1-36 0,-2 0-213 16</inkml:trace>
  <inkml:trace contextRef="#ctx0" brushRef="#br0" timeOffset="22992.31">4368 4585 79 0,'-2'0'22'15,"0"0"-9"-15,-2 0 9 0,1 0-12 16,3 0-4-16,-4 0-2 0,0 0-4 15,4 0 0-15,-2 0 0 0,2 0-1 16,0 0 1-16,0 0 1 0,-2 0 1 0,0 0 2 16,2 0 2-16,0 0-5 0,0 0-5 15,0 0-18-15,0-1-32 16</inkml:trace>
  <inkml:trace contextRef="#ctx0" brushRef="#br0" timeOffset="23260.33">4368 4585 26 0</inkml:trace>
  <inkml:trace contextRef="#ctx0" brushRef="#br0" timeOffset="24006.37">4368 4585 26 0,'80'-50'174'0,"-84"50"-133"0,-4-1 1 0,4-5 23 0,-4 2-32 0,-3-2 2 15,1 1 0-15,0 1-7 16,-3 0-12-16,-1 0 6 0,-1 3-2 0,-3 1-6 15,-5 0-1-15,-6 4 0 0,-4 13 13 16,0 4-20-16,0 7 1 0,0 2 4 16,0 9-1-16,4 3 1 0,6 3-4 15,2 2 1-15,11-3-2 0,8-4-2 16,2-2-4-16,4-7 1 0,13-5 0 0,5-6-2 15,3-6 0-15,10-8 1 0,0-5 3 16,7-1-1-16,1-16-1 0,1-10 0 16,1-6 3-16,-4-1-3 0,-3-3 0 15,-7 0-2-15,-2 1 3 0,-9 0-1 16,-1 3-1-16,-5 0 1 0,-3 4 1 15,-7 1 0-15,-2 3-4 0,-2 7 4 16,0 3 1-16,-4 5-1 0,-5 5-2 16,3 4 1-16,-2 0-1 0,0 5-4 15,-3 13-2-15,1 6 2 0,0 5 4 0,-1 6 0 16,5 4-2-16,2 1 0 0,4 0 1 15,0-4-4-15,0-5 4 0,8-4-1 16,7-4-1-16,3-7-1 0,5-5-1 16,4-6 1-16,0-5 2 0,6 0-2 15,-2-12 1-15,-2-4-3 0,4-3 0 16,-6-3 0-16,0-1 2 0,-5-1 0 15,1 0 6-15,-4 1-3 0,-1 4 0 16,-5 3 1-16,-5 3 2 0,-4 5-2 16,-2 5-1-16,-2 1 2 0,0 2-2 15,2 0 2-15,0 2-8 0,0 9 6 0,3 5 2 16,-5 1-1-16,0-2-2 0,0 1-2 15,0-3-3-15,0-2 2 0,0-2 4 16,-5-3 1-16,1-4 1 0,0 0-1 16,0-2-2-16,-4 0 3 0,4-1 0 15,-1-7-3-15,1-3 2 0,2-1-2 16,0-1-2-16,2 1-1 0,0 1 3 15,0 1-3-15,4 3 0 0,7 0-2 16,3 0-3-16,5 2-2 0,3-3 1 16,7 4-3-16,7-2 1 0,1 0 3 0,4-1 6 15,3-2 7-15,-3-1-6 0,-2-2 2 16,-2-2 2-16,-6-1-1 0,-8 2-1 15,-6 0 3-15,-9 3-3 0,-6-1 13 16,-2 1 10-16,0-1 1 0,-10 0 5 16,-7 2-7-16,-2 4-4 0,-1 3 4 15,-5 2 1-15,-4 4-8 0,2 11-1 0,0 5 1 16,0 5-3-16,7 5-1 15,5 1-6-15,5 1 0 0,10-2-3 16,0-2-1-16,10 0-1 0,11-4 0 0,6-3-9 16,8-4-10-16,13-6-23 0,11-3-21 15,12-8-24-15,11-4-46 0,1-13-185 16</inkml:trace>
  <inkml:trace contextRef="#ctx0" brushRef="#br0" timeOffset="24775.41">6480 4599 27 0,'0'-5'186'0,"0"-3"-90"15,-6 2-42-15,-4-4 10 0,-7 3-10 0,1 2-16 16,-5 4-5-16,-4 1-9 0,-4 0 2 16,-4 9-3-16,-2 7-1 0,-2 6-4 15,2 7 3-15,0 8-2 16,10 0-2-16,4 0-7 0,9-4-1 0,10-6-5 15,2-6-3-15,10-3-3 0,11-6 3 16,8-5 0-16,8-5-1 0,10-2-1 16,1-6-9-16,2-10-1 0,-7-4-7 15,-6-1 1-15,-6 1 1 0,-8 0 11 16,-7 1-7-16,-3 5 2 0,-3 3 5 15,-6 4 3-15,-4 2 0 0,0 4 2 0,0 1 3 16,0 0-2-16,-6 3-4 0,-2 9-1 16,2 5 5-16,2-1-2 15,-1 2-1-15,3-2-1 0,2-1 2 16,0-3-2-16,0-3 0 0,9-4-1 0,3-2 1 15,7-3 2-15,1-3 0 0,9-14 1 16,4-7 1-16,7-5 0 0,1-6-1 16,0-3 6-16,1-3-2 0,-7-1-2 15,-4 2-1-15,-8-3-1 0,-7 1 3 16,-4-2 0-16,-5-1-3 0,-5 1 1 0,-2 4 1 15,0 10-1-15,0 9-1 0,-9 11 9 16,-1 9 5-16,-2 1-2 16,-1 13-12-16,-3 11 2 0,1 11 2 15,-3 12-1-15,3 8-2 0,1 5-1 0,-1 4 2 16,5-3 2-16,2-3-2 0,8-5 0 15,0-8 2-15,10-7-4 0,17-13 3 16,8-10 8-16,4-11-6 0,7-4-3 16,3-15-1-16,1-14 2 0,4-14-3 15,-3-6 1-15,-3-6 0 0,-9-2 1 0,-6 3-1 16,-12-1 1-16,-7 2-1 0,1 1 0 15,-7-1 2-15,-2 0-1 0,1 3-3 16,-7 8 5-16,0 9-2 16,0 14 3-16,0 11 1 0,-9 8 4 0,5 1-3 15,-8 19-7-15,-1 11 0 0,-3 12 0 16,-1 8 2-16,3 6-1 0,4 5-1 15,3-1 0-15,7 4 0 0,13-5-3 16,24-6-20-16,17-6 11 0,20-10-36 16,7-6-14-16,8-9 0 0,-1-9-69 0,6-7-198 15</inkml:trace>
  <inkml:trace contextRef="#ctx0" brushRef="#br0" timeOffset="25072.43">8624 4763 126 0,'2'-2'195'0,"2"1"-89"0,-4 1-64 16,2 0 0-16,0 2 0 0,2 11 0 16,1 2-9-16,3 2-11 0,0 3-8 15,0 0-4-15,5-1-2 0,1-2-4 16,-1-2-4-16,1-4 1 0,1-1 1 15,3-4-5-15,-1-4-12 0,3-2-15 16,3 0-10-16,2-11-29 0,-4-8-53 0,-5-5-123 16</inkml:trace>
  <inkml:trace contextRef="#ctx0" brushRef="#br0" timeOffset="25259.44">9040 4647 104 0,'-11'30'209'0,"-3"4"-158"15,-7 7-11-15,-4 7 22 0,-4 1-10 16,-2 4-15-16,4 2-4 0,-2 7-1 15,3 4-4-15,5-1 3 0,4-5-7 0,11-12-20 16,6-7 0-16,0-9-5 0,15-9 1 16,1-7-5-16,9-8-12 0,8-8-6 15,4 0-21-15,7-20-15 0,3-10-46 16,-3-9-149-16</inkml:trace>
  <inkml:trace contextRef="#ctx0" brushRef="#br0" timeOffset="25579.46">9422 4663 151 0,'-15'-2'247'0,"-3"2"-224"0,-7 0-2 16,2 10 38-16,-1 9-21 0,-1 5-5 16,2 4 5-16,6 5-15 0,7 3-10 15,4 3-9-15,2-3-2 0,4 0-2 16,0-4 2-16,12-5-2 0,5-8-1 0,3-4 1 15,3-6-1-15,4-4-6 0,2-3 1 16,2-2 6-16,-4-5 0 16,-2-8-11-16,-5-4 10 0,-1-3 1 15,-7-4 1-15,1 0 1 0,-7-1-1 0,0 0 3 16,-6 2 2-16,0-1-1 0,0 1-4 15,-8 0 3-15,-5 1-1 0,1 2-2 16,2 3-1-16,1 5 0 0,1 2 2 16,4 6-2-16,2 4-3 0,2 0-12 15,0 2-21-15,0 10 6 0,4 2-8 0,6 0-29 16,-1-2-52-16,-1-6-85 0</inkml:trace>
  <inkml:trace contextRef="#ctx0" brushRef="#br0" timeOffset="26077.49">9792 4661 97 0,'0'-5'195'15,"0"-3"-108"-15,-2 5-53 0,-8 0 22 16,-1 2-18-16,-1 1-1 0,-3 0-5 16,1 6-5-16,-1 7-8 0,1 2-4 15,2-1-3-15,3 2-1 0,1 2 2 0,4 1-7 16,-4 0 3-16,8-2 2 0,-5-1-7 15,5-4 0-15,0-1-1 16,0-1-3-16,0-3 2 0,3 0 0 16,5-5-1-16,2-2 1 0,3 0 0 0,3-2-1 15,3-8 2-15,1-2-4 0,3-2 3 16,-4 2-6-16,-5-1-5 0,-1 4 2 15,-7 1 1-15,-2 3 3 0,-4 2 1 16,4 2-1-16,-4 0 1 0,0 1-1 16,0 0 3-16,0 0-4 0,0 7-1 0,0 3 2 15,2 1 0-15,2 2 1 0,2-2 1 16,3-1-4-16,1-1 3 0,5-3 0 15,3-1-3-15,-1-2 3 0,1-1-1 16,1 1 4-16,-5-2-2 0,1 0-2 16,-5 0 2-16,-6-1 1 0,2 0-1 15,-3 0 1-15,-1 0 0 0,2-1 2 16,2-6 0-16,-2-2-2 0,4 1 1 15,-1 1 1-15,-1 0 5 0,-2 1-3 16,4 2 0-16,2 2-2 0,5 2 1 0,-1 0-1 16,3 0-1-16,4 1 0 0,5 4-2 15,8 0 0-15,5 1-2 0,10 0 1 16,9-1-14-16,4-1-7 0,9-1-2 15,11-1-6-15,7-1-15 0,6-1-18 16,0 0-35-16,-2 0-89 0</inkml:trace>
  <inkml:trace contextRef="#ctx0" brushRef="#br0" timeOffset="27419.56">12210 4573 80 0,'0'-7'73'0,"0"2"122"0,0 1-119 15,-4 4-10-15,-2 0-12 0,-6 6-13 16,-1 13-4-16,-5 7-3 0,1 6-13 15,-3 3-5-15,3 5-6 0,-2 1 1 0,3-1-3 16,6-2 5-16,1-3-5 16,9-3-4-16,0-5-4 0,11-4-1 15,9-6 1-15,9-5-2 0,4-6-9 16,9-6-8-16,3 0 1 0,7-10-4 0,-3-6-6 15,3-4-8-15,-4-2 16 0,-5-1 3 16,-2-4-18-16,-8 1 15 0,-8-3 15 16,-6-1 3-16,-5 0 2 0,-1 2 0 15,-5 2 4-15,-6 4 7 0,-2 4 9 16,0 6 0-16,-6 5 4 0,-9 4-4 0,-1 2-3 15,-5 1-5-15,-2 1-1 0,1 14 2 16,1 8-4-16,2 3-7 16,3 7 3-16,6 1 1 0,-3 1-1 15,9-1-2-15,4-1 2 0,0-3-3 0,6-3 0 16,7-5-2-16,1-4 1 0,7-3 0 15,1-4-1-15,7-3 0 0,0-6 1 16,0-2 3-16,0-5-3 0,-4-10-1 16,-6-2 2-16,-5-1 0 0,-4-1 0 15,-5-2-1-15,-1-1 1 0,-2 3 1 0,-2 0-1 16,0 3-4-16,-6-1 4 0,-1 2 1 15,-3 2-4-15,4 1-3 0,4 3 3 16,-2 4-4-16,4 2-5 16,0 3-3-16,0 0-8 0,8 0 10 0,4 2 0 15,1 4-6-15,5 2 6 0,-1-3-1 16,1-2 0-16,5-2 6 0,-4-1-3 15,4 0 6-15,-1 0 2 0,-1-2 0 16,-2-6 1-16,-1 0 2 0,-3-2 0 16,-5 1-1-16,0-1 4 0,1 2 5 0,-5 0-7 15,-4 2 1-15,-2 3 3 0,0-1 3 16,0 2-3-16,0 1-1 0,0 1 2 15,0 0-3-15,0 0-2 0,0 0-4 16,0 0 0-16,0 4 0 0,-2 6 2 16,0 2-3-16,0 5 2 0,-2 1 0 15,4 2 0-15,-5 3-1 0,1-2 2 16,4 1 0-16,-2-2 0 0,0-1-1 15,2-3-2-15,0-3 3 0,0-2 0 16,0-4 0-16,0-4 1 0,4-3 0 16,5 0-1-16,-1-8 4 0,4-9-4 0,3-4 0 15,1-2-3-15,1-1 0 0,-5 0-2 16,5 0 1-16,-1 0 1 0,-1 1-4 15,1 3 0-15,-1 2 4 0,-3 3-4 16,3 4 0-16,-3 3 4 0,-4 7-1 16,5 1 1-16,-1 0-1 0,-2 0 1 15,7 0 2-15,8 0 0 0,2 0-1 16,4-4 2-16,0-3 1 0,0-3-2 15,-4-1 0-15,-3-2 0 0,1 0 1 16,-12 1-2-16,-5 4 0 0,-8 2 3 0,0 3 1 16,-13 3-2-16,-1 0-2 0,-7 0 0 15,-1 12 1-15,3 1 0 0,-6 3 0 16,9 3 0-16,-1 1 0 0,3 2-1 15,1-1 0-15,9 1 0 0,0-6 1 16,4 1-2-16,0-5 0 0,6-4 3 16,9 1-2-16,14-7-2 0,6-2 2 15,14 0 9-15,1-4-8 0,2-7-2 16,-5-2 2-16,-1-1 1 0,1-1-1 15,-3 0 0-15,-9 2-1 0,0 2 2 0,-15 3 1 16,-7 2-3-16,-9 5 1 0,-4 1 3 16,0 0 4-16,0 0-3 0,0 7-10 15,0 6 7-15,-2 3 0 0,2 5-3 16,0 0 1-16,0 4 2 0,0 0-1 15,0 0 0-15,8-1-1 0,9 1 8 0,-1-2-4 16,-5-3-2-16,-7-2 2 16,-4 1 11-16,-4-4-1 0,-15 1 1 15,-6-1-2-15,-4-2 1 0,-2-4-2 16,4 1-5-16,-2-3-4 0,3-2 2 0,5 2-3 15,2-6-2-15,3 1-6 0,3-1-10 16,7-1-18-16,4 0-20 0,2 0-15 16,8-6-96-16,17-4-178 0</inkml:trace>
  <inkml:trace contextRef="#ctx0" brushRef="#br0" timeOffset="28019.6">15311 4256 33 0,'0'-7'215'0,"0"-1"-154"0,0 3-6 15,0 2 3-15,-8 2-12 0,0 1-7 16,-3 4-7-16,-5 14-6 0,-5 12-1 16,-8 8-1-16,0 11-3 0,-8 10-3 15,2 2 2-15,0 1-2 0,4-4-3 0,8-8-4 16,6-7-6-16,9-11-1 0,4-8-2 15,4-10 0-15,0-5 0 0,2-4-2 16,13-5 1-16,1 0 2 16,7-5-1-16,6-12-2 0,4-2 0 0,4-3 0 15,0 0-2-15,5-1-7 0,-1 1 0 16,-2 4 2-16,1 1-1 0,-5 7 0 15,-2 4-1-15,-6 3 2 0,-3 3 2 16,-5 2 1-16,-7 10-4 0,-3 4 7 16,-5 3 0-16,-2 3-1 0,-2 2 1 0,0 0 4 15,0-1-3-15,-10-3 0 0,-5 2 0 16,-1-3 3-16,-7-3 4 0,-2 1 1 15,-4-2 5-15,-2-2 0 0,0-1 2 16,-4-3-2-16,4-3-1 0,0-1-3 16,4-1-1-16,8-3-6 0,7-1 0 15,6 0 2-15,4 0-3 0,2 0-1 16,0 0-6-16,4-1-10 0,10-6-15 15,9-1-5-15,4-4-20 0,4-4-37 16,-4 1-125-16</inkml:trace>
  <inkml:trace contextRef="#ctx0" brushRef="#br0" timeOffset="28441.62">15576 4715 4 0,'10'-1'258'16,"-2"-2"-208"-16,1 1-14 0,-1-2 25 15,-2 2-17-15,2 1-8 0,1 1-5 16,-1 0-8-16,2 0-5 0,-1 0-2 0,1 2 4 16,6-1-5-16,3 3 0 0,2-2-2 15,3-1 3-15,5-1-8 0,7 0 0 16,1-8-2-16,2-3 2 0,-2-2-4 15,-6 1-1-15,-8-4-1 0,-9-1 1 16,-5 0-1-16,-5 0 4 0,-4 1-1 16,0-1-2-16,-6 1 2 0,-9 2 2 15,-3 6 1-15,-5 3-4 0,2 4 6 16,-2 1-5-16,3 3 1 0,-1 10-3 15,0 6 2-15,5 4-2 0,-1 6 0 0,1 4 0 16,5 0-2-16,5-1 3 0,4-2-4 16,2-3 0-16,2 0 1 0,15-7 0 15,1-1-3-15,5-6 2 0,4-3-1 16,6-3-2-16,6-7-1 0,5 0-2 15,-5 0-17-15,2-6-11 0,-5-5-2 0,-1-2-11 16,-8-1 1-16,-1-2-16 16,-3 0-30-16,-8-4-78 0,-5 0-57 15,-2-1 197-15</inkml:trace>
  <inkml:trace contextRef="#ctx0" brushRef="#br0" timeOffset="28633.62">16277 4642 15 0,'4'-5'8'0,"0"2"164"16,0-2-86-16,-2 2-49 0,-2 0 31 16,2 1-21-16,0 2 1 0,-2 0-1 15,0 0-14-15,0 0-4 0,0 2 2 16,2 7 5-16,-2 5-8 0,0 1-2 0,-2 1-7 15,-4 2 0-15,-2-1-12 0,1-1-4 16,5 0-1-16,-2-1-1 16,2-2 0-16,2-2-2 0,0-4-1 15,0 1-8-15,0-3-16 0,6-3-8 0,5-2-11 16,5 0-6-16,9-9-30 0,0-8-96 15,2-2-117-15</inkml:trace>
  <inkml:trace contextRef="#ctx0" brushRef="#br0" timeOffset="29444.68">16582 4564 104 0,'0'0'166'0,"0"0"-35"0,3 0-114 16,-3 0 20-16,0 1 27 0,0 0-10 0,0 2-15 15,0 3-23-15,0 0-5 0,0 6 3 16,-5-1-6-16,5-2-2 0,-2 1-4 15,0-1-1-15,2 0 1 0,-2-3 0 16,2 2-4-16,0-3 2 0,0-1 1 16,0-2-1-16,0 0 1 0,0-1-2 15,0-1 1-15,8 0 1 0,1 0-2 0,1-5-3 16,5-2-3-16,-5 2 0 0,-2-1-2 15,0 0-2-15,1 1 0 0,1 0 3 16,-2 0 2-16,-4 3 4 16,1 0 0-16,-1 2 2 0,0 0-2 0,-4 0 0 15,0 0 1-15,0 0 0 0,4 2 1 16,0 5-2-16,2 0 2 0,-4 3 2 15,5-2-1-15,-3-2-2 0,0 2 2 16,0-1 0-16,0 0-1 0,0 0-1 16,4-1 1-16,1 0 1 0,-1-1-1 0,4-1-1 15,5-1 0-15,6-3 2 0,4 0-4 16,2 0-11-16,-1-6-2 0,-1 1 11 15,0-1-23-15,-4 1 12 0,-2-1 16 16,-5-1-9-16,1-2 6 0,-7-1 2 16,-2 2 2-16,-8-2 4 0,0 2 2 15,0 2-1-15,0-4 2 0,0 3 2 16,0 1-2-16,-8 1 5 0,-2 4-5 15,-1-2 4-15,-3 3-6 0,1 0 1 16,-3 0 5-16,-1 8-2 0,3 1-4 0,2 4-2 16,1 0 0-16,5 1-2 0,0-1-3 15,4 1 1-15,2 0 0 0,0-2 0 16,2-1-2-16,10-2-3 0,7 0 2 15,8-3-9-15,0-4 7 0,6 2 7 16,-4-4-9-16,-5 0 2 0,-3-3 5 16,-4-4-1-16,-5-2 1 0,-4 0 2 15,-4 2-4-15,0-1 3 0,-4-1 4 16,0 4 3-16,0 0 3 0,0 1 2 15,0 2 1-15,0 0-8 0,0 1 1 0,-2 1-6 16,2 0-1-16,-2 7-2 0,-2 6 3 16,-2 7-2-16,4 2 1 0,-4 5 1 15,2 3-1-15,-1 6-1 0,3 4-4 16,2 1 4-16,0 1 1 0,2 0-1 15,7-4 2-15,-5-1 2 0,0-2 6 0,-2-2 3 16,-2-3 5-16,0-1 5 16,-6-3-3-16,-11-4 2 0,-3-4-1 15,-3-3-3-15,-4-6 0 0,2-2-6 16,5-4-6-16,-1-3 0 0,2 0-3 0,7 0-1 15,4-4-1-15,-3-6-4 0,9-2-8 16,0-3-20-16,-2-6-26 0,-2-11-36 16,-11-9-58-16</inkml:trace>
  <inkml:trace contextRef="#ctx0" brushRef="#br0" timeOffset="29584.69">16541 4064 463 0,'0'-9'24'0,"17"4"-30"0,3-2 4 0,7 1-12 15,0 2-15-15,2 3-29 0,2 1-36 16,2 0-109-16</inkml:trace>
  <inkml:trace contextRef="#ctx0" brushRef="#br0" timeOffset="30399.73">18521 4456 35 0,'7'0'128'0,"-5"1"-16"0,0 1-63 16,2 1 16-16,-4 0-3 0,0 0-14 16,0 7-4-16,0 4-1 0,-4 7-6 15,-5 4-9-15,-5 3-6 0,4 3-6 16,-5-5 6-16,7-3-11 0,0-6-4 15,6-7 0-15,0-3-3 0,2-6-1 16,0-1-3-16,0 0 2 0,0 0 1 0,12-6-2 16,9-9-1-16,3-5 2 0,7-3-2 15,-4 0-1-15,-2 2-4 0,2 3 1 16,-2 1-3-16,-5 4-3 0,-3 3 3 15,-5 5 3-15,-3 3 1 0,-5 2 2 16,2 0-1-16,-4 0 2 0,2 0-1 16,-2 0-1-16,-2 5 2 0,0 1 1 15,0 2 0-15,-6 2-1 0,2-2 1 16,0-1 0-16,2-1 1 0,2-3-4 15,0-2 0-15,8-1 1 0,4 0 1 16,9 0 0-16,4-9-1 0,2-6 1 0,2 0-5 16,-2-3-4-16,-1 1-2 0,3 0 7 15,-4 2 2-15,-2 0-1 0,0 2 2 16,-7 3 1-16,-1 2 1 0,-3 5-3 15,-8 2 4-15,-2 1 2 0,-2 0 2 16,0 3 0-16,0 10 1 0,0 1 4 16,-4 4-1-16,-6 1-3 0,-3-1-2 15,3 1 5-15,-2-1-3 0,3 0-4 16,1-2 0-16,0-1-4 0,8-2 2 15,0-4 0-15,0 1-2 0,0-3-2 0,8-4-11 16,9 1-8-16,5-4-4 0,5 0-11 16,4-10 0-16,2 1-40 0,0-3-22 15,-6-2-49-15,-2-1-105 0</inkml:trace>
  <inkml:trace contextRef="#ctx0" brushRef="#br0" timeOffset="30756.75">19394 4383 15 0,'2'-10'162'0,"-2"-1"-28"0,0 2-84 16,-6 3 13-16,-5 0-14 0,1 3-7 0,-2 3-9 15,-1 0-5-15,-1 0-1 0,3 12-7 16,-3 6 3-16,-1 4-5 0,1 6-2 16,-3 2 2-16,3 1-3 0,1-1-5 15,5-2-1-15,6-4-3 0,2-1-2 16,0-5-3-16,4-4-1 0,11-5 1 0,3-5 1 15,7-4-2-15,6 0 2 0,0-11-2 16,2-5 1-16,0-1 0 16,-2 1-2-16,-4-4 1 0,0 1 0 15,-8 2-1-15,-5 1-1 0,-8 4 3 0,-2 4 1 16,-1 4-1-16,-3 1-2 0,0 3 5 15,0 0-1-15,-9 0-4 0,1 3 0 16,-2 7 2-16,1 1-1 0,1 3 0 16,0 1 0-16,2-3 0 0,4 0 0 15,0-2-2-15,2-2 0 0,0-1-7 0,0-3-13 16,4-4-10-16,10 0-2 0,1 0-12 15,-1-7-14-15,9-7-51 16,2-7-148-16,-7-1 148 0</inkml:trace>
  <inkml:trace contextRef="#ctx0" brushRef="#br0" timeOffset="31005.77">19698 4357 90 0,'2'0'98'0,"4"0"42"0,-2 0-136 16,0 0 29-16,4 3 22 0,-1 5-34 16,3 1 5-16,2 3 0 0,3-1-19 15,3 3 9-15,1 3 1 0,4-1-10 16,-5 3 6-16,-1-1 9 0,-3-1-7 15,-10-1-2-15,-1-2-1 0,-3 0-3 0,-13 0 4 16,-8 1 4-16,-5-1-3 16,-3 0-6-16,0 0-3 0,0 0-2 0,6-2-1 15,4-2 0-15,7-5-2 0,6-1 0 16,6-1 0-16,0-1-6 0,4-2-7 15,13 0-5-15,3-7-5 0,9-8-13 16,4-4-17-16,2-1-15 0,3-1-49 16,-5-6-62-16,-2-3 33 0</inkml:trace>
  <inkml:trace contextRef="#ctx0" brushRef="#br0" timeOffset="31184.78">20136 4323 278 0,'0'-7'126'0,"-4"3"-77"0,-7 3 12 0,-1 1-17 16,-5 2-19-16,1 11 3 0,-3 4-2 15,3 3-6-15,-3 3-3 0,3 2-6 16,1 1 1-16,5 0 0 0,2-3-8 15,3-2-4-15,3-1 0 0,2-3 0 16,0-1-2-16,9-4-16 0,5-1-9 0,5-4-18 16,5-3 8-16,10-3-2 0,-1-1-53 15,0-3-84-15,-4-9-5 0,-2-4 85 16</inkml:trace>
  <inkml:trace contextRef="#ctx0" brushRef="#br0" timeOffset="31716.81">20359 4471 17 0,'12'-9'-5'16,"3"-5"176"-16,-3-2-75 0,1 1-73 15,-5-4 30-15,0 4-20 0,-6 0 5 16,-2-1-7-16,0 3-12 0,0 2-7 15,-2 5 1-15,-2 3-5 0,0 3 1 0,0 0-1 16,0 3-9-16,-2 8-1 0,3 2 2 16,-3 2 0-16,4-1 0 0,-2 2-3 15,0-1-2-15,4-2-4 0,0 0-2 16,4 1-14-16,8-2-1 0,7-1 11 15,4-2 13-15,0-3-16 0,-1-1-2 0,1-3 18 16,0-1 3-16,2-1-1 16,-1 0 1-16,1-2-3 0,-6-8 8 15,-3-4 3-15,1-1-5 0,-5-1 0 16,1 0-1-16,-7 0 3 0,-2 1-2 15,0 2 2-15,-4 3 6 0,0 2 2 0,0 2 4 16,0 3 4-16,-8 2-4 0,-5 1-5 16,1 0-6-16,-2 9 5 0,-5 3-2 15,5 1-1-15,-3 2-2 0,5 2 4 16,-5 1-1-16,5-2 0 0,3-3-1 15,5-3-2-15,4-3-5 0,0-4-2 0,9-3 1 16,5 0 3-16,7-9 2 16,10-8-3-16,6-6-2 0,10-5 3 15,7-6-4-15,-2-2 0 0,-3-2 1 16,-5-2 0-16,-7 1-1 0,-6-4 0 0,-4-4 3 15,-6 0 0-15,-5-3-3 0,-8-1 2 16,-6 2-2-16,1 3 7 0,-3 9 1 16,0 12 7-16,-7 12 9 0,-7 11 1 15,-3 2-10-15,1 9-11 0,-3 14-2 16,1 7 4-16,3 8-5 0,7 4-1 15,8 2 1-15,8 0 1 0,19-4-6 0,16 1-11 16,15-1-20-16,15-4-10 16,11-1-27-16,7-5-16 0,2-8-35 15,0-4-118-15</inkml:trace>
  <inkml:trace contextRef="#ctx0" brushRef="#br0" timeOffset="32151.83">22197 4308 106 0,'10'-10'162'15,"0"-3"-44"-15,-3 2-91 0,-5-2 29 16,-2 2-6-16,0 0 2 0,0 3-13 15,-9 1-14-15,-7 2 1 0,-3 5-7 16,-6 0-3-16,-6 2-6 0,0 11 2 16,-2 6 1-16,4 3-1 0,5 3-5 0,3 3 4 15,11 0-4-15,5 0-6 0,5-2-1 16,13-2 0-16,8-6 2 0,5-4-2 15,5-3 0-15,7-6 0 0,3-3 1 16,2-2-3-16,5 0 0 0,-5-9 1 16,-5-5 3-16,-5-4-6 0,-9-2 2 15,-3 1 3-15,-6-4 3 0,-7 1-3 16,-4-1-1-16,-4-1 2 0,0 2 2 15,-6-1-5-15,-11 4 3 0,-3 0-1 16,-1 2 1-16,0 3-2 0,1 5-1 16,5 5 1-16,3 3 1 0,1 1-4 0,9 8-2 15,-2 7-7-15,4 6 0 16,0 1-12-16,6 0-6 0,9-1-16 15,3-1-17-15,1-5-24 0,-4-3-77 16,-5-3-145-16</inkml:trace>
  <inkml:trace contextRef="#ctx0" brushRef="#br0" timeOffset="32844.87">22645 4244 119 0,'2'-4'247'0,"0"-2"-177"0,-2 3-26 15,0 3 16-15,-4 0-10 0,-8 0-13 16,-3 12 0-16,-5 5-4 0,1 2-4 15,3 3-7-15,-1-1-6 0,7-2-4 16,6 0-7-16,4-5-2 0,0-1 0 16,2-1-3-16,12-3 0 0,5-5 3 15,10-3-1-15,6-1-2 0,6-2 2 16,13-10-2-16,-4 0-1 0,-1-2-10 15,-5-1 3-15,-9 1 6 0,-6-3-6 0,-7 3-2 16,-9-1 0-16,-5 2 2 0,-4 5 4 16,-4 1-1-16,0 4 4 0,-6 3 1 15,-4 0-2-15,-3 0-4 16,-1 9 5-16,1 4 1 0,3 1-2 0,2 0-1 15,4 2 3-15,-1-3 0 0,5 0-1 16,0-1 1-16,0-1-1 0,7-2 2 16,9-2 2-16,5-3 1 0,0-3 0 15,3-1-2-15,-1 0-3 0,0-7 2 16,-2-6 1-16,1-3 0 0,-3-4-1 0,-1 0-1 15,-3-2 1-15,-3-2 0 0,5-1-1 16,-9-1 1-16,2-1 2 0,1-2 4 16,-3 0-1-16,0-3-3 0,5-1 5 15,3-2-5-15,3-5 3 0,0-6-3 16,-1-2-1-16,-1-4 0 0,-5 4-1 15,0 5-3-15,-1 10 4 0,-3 9-1 16,-4 10-2-16,-4 9 2 0,0 5 2 16,0 0-2-16,0 5-4 0,-10 16 0 15,-7 11 3-15,1 10 1 0,-1 7-2 0,1 8 0 16,-1 3 3-16,-1 2-6 0,-5 1-3 15,2-4 3-15,5-2-2 0,1-2 2 16,5-6 2-16,4-5 1 0,4-7 3 16,2-9-4-16,0-10 4 0,0-9-2 15,0-6-2-15,2-3 3 0,6-6 5 16,4-11 1-16,5-8-6 0,3-1 1 0,-1-2 0 15,2 0-1-15,2 1 0 16,-3 2 0-16,-1 4 0 0,-3 3-1 16,-1 4 0-16,1 5 0 0,1 4-2 15,-1 5-3-15,3 0-7 0,4 0-11 0,4 9-5 16,2 2-26-16,4 1-23 0,-6-4-72 15,1 1-269-15</inkml:trace>
  <inkml:trace contextRef="#ctx0" brushRef="#br0" timeOffset="33483.91">24756 3502 391 0,'0'-5'42'0,"2"3"-13"0,12 0-18 15,7-1 16-15,10 1 2 0,12 2-8 16,7 0-8-16,4 7-7 0,-3 6-4 0,-1 6 0 16,-6 2-2-16,-9 2 0 0,-8 1 3 15,-9 1 3-15,-8 1 8 16,-10-1-1-16,0 3 6 0,-12 1 7 15,-13 1 0-15,-8 3 2 0,-4-3-2 0,-4 3-3 16,-1-1-1-16,-1 0-4 0,-3 2-5 16,1-4-3-16,-1 0-3 0,7-3-2 15,6-1 1-15,6 0-5 0,4 3-1 16,9-3 0-16,6 2 0 0,4-1 0 15,4-1-7-15,8 1-19 0,8-1-28 0,3-7-44 16,-2-5-113-16</inkml:trace>
  <inkml:trace contextRef="#ctx0" brushRef="#br0" timeOffset="33637.92">24938 4570 675 0,'-2'-10'22'0,"2"3"5"16,0 1-7-16,0-2-15 0,2 0-1 0,2 3-7 15,2 5-36-15,-2-3-50 0,-4-2-118 16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01T10:23:55.94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10526 3527 89 0,'0'-1'77'15,"0"0"-62"-15,0 1 14 0,0-1 6 16,0 1-12-16,0 0-6 0,0-2 4 16,0 2 0-16,0-1-6 0,0 1 2 15,0 0-1-15,0 0-4 0,0 0 4 0,-2 0 1 16,0 0-1-16,2 0-5 0,-4 0 4 15,4 0-4-15,0 0 2 0,0 0-7 16,0 0 6-16,0 0-3 0,0 0-4 16,0 0-3-16,0 8-2 0,-3 3 6 15,-1 1-1-15,2 2 1 0,0 0 3 16,0 1-3-16,2 1 0 0,0 3-3 15,0 2 1-15,0 1 2 0,-2 1-3 16,0-1 0-16,2 0-1 0,0 2 1 16,0 1-1-16,0 2-3 0,0-1 1 0,2 3 2 15,2-1 0-15,0 4-2 0,-2-3 0 16,3 4 1-16,-5-5 1 0,0 3-2 15,0 0 0-15,0 1 2 0,0 1 0 16,0 0-2-16,0 1 0 0,0-1 1 16,0 0 0-16,0 0 0 0,0 0 1 15,0-1 1-15,0 0-1 0,0-1 3 16,-3 3-2-16,3-2 2 0,-2 0 0 15,2 0-6-15,-2 0 3 0,2 0 0 16,0-1 0-16,-2-1-2 0,2 0 0 0,0 0 1 16,-2-1 0-16,0 0-2 0,-2 2 2 15,4-1 0-15,-2-1-1 0,-2 1 0 16,0 1 0-16,2-1 1 0,-3 1 0 15,1 1-1-15,0 2 0 0,2 1 1 16,-2 0-1-16,0 1 0 0,2 0-1 0,-4 1 3 16,3 1-2-16,-3 2 0 15,4 0 0-15,-2 0 1 0,2 3-1 16,-2-4 0-16,2 3-1 0,-2-1 2 15,4 2-1-15,-2 2 0 0,0 2 0 0,-1-1-1 16,3-4 2-16,-2 2-2 0,2-3 2 16,0 2-2-16,0 1 2 0,0-1-2 15,0 1 1-15,0 2 0 0,2-2 1 16,-2 1-1-16,0 0 0 0,0-1 0 15,0 0 2-15,0-1-3 0,0 1 0 16,0 1 3-16,-2-1-2 0,0 1 0 0,-2-1 0 16,2 2 0-16,-2-3 1 15,2 1-2-15,0-1 1 0,2-3 1 16,0 3 0-16,0-2-2 0,0 0 1 15,0-1 1-15,0 2 0 0,-2-1 0 0,2 2-1 16,-2-3 3-16,2 1-1 0,-2-1-2 16,0-1 2-16,2 0-3 0,-2 1 3 15,2 0-2-15,0 0 2 0,0 0-1 16,0-1 0-16,0-1-1 0,-3-2 1 15,3 1-1-15,0-1 2 0,0 0-2 0,0-1 0 16,0-1 2-16,0 1-2 0,0-1 0 16,-2 0 0-16,2 1 2 15,0 1-2-15,0-2 0 0,0 1 0 16,0-1 1-16,0 1-2 0,0 0 2 0,0-2-1 15,0 2 0-15,0-2 1 0,0 2-2 16,0-1 1-16,0 1 1 0,0-2-1 16,0 2 0-16,0 0 0 0,0-2 1 15,0-2 0-15,0 1-1 0,2-1 1 16,1 1 0-16,-1-1-1 0,-2-1 0 0,0 0 0 15,2-2 1-15,-2 2-1 0,2-2 0 16,-2 1 0-16,0-2 1 0,2 1-1 16,-2 0 0-16,2-2 0 15,2-1 1-15,-2-1-2 0,2-1 1 0,-2 0 0 16,0 0 1-16,0-1-1 0,-2 1 0 15,0 1 0-15,0-1 1 0,0 0-1 16,0-2 0-16,0 0 0 0,0-2 1 16,0-2-1-16,0-2-1 0,0-3 1 15,0-1 1-15,0-2-2 0,2-2 1 0,-2-1 0 16,3-1 0-16,-1-2 1 0,-2 1-2 15,0-2 1-15,0 2 1 0,0-1 1 16,0 2-2-16,0-1-1 0,0 0 2 16,0-1 1-16,0 1-2 0,0 0 0 15,0-1 0-15,0 1 1 0,0-1-1 16,-2 2 0-16,2-1 1 0,0-1 1 15,-3-1-1-15,3 1 2 0,0 1-1 16,-2-1 1-16,2 1-2 0,0 2 0 16,0-2 2-16,0 3-3 0,0 0 0 15,0 5 0-15,0 4 3 0,0-1 3 0,0-2 5 16,0-3-7-16,0 0-4 0,0 3 0 15,0 1 0-15,0 3 1 0,0-2 3 16,0-2-3-16,0-1 0 0,0-3-3 16,0 2 1-16,5 3 2 0,-3 0-3 15,0-1 4-15,-2-4 2 0,0-3-4 16,0-2-3-16,0 0 2 0,0 0 3 15,0-2 0-15,0 1-2 0,2-2 2 16,-2-1-1-16,0 0 2 0,0 0-1 16,0 0-1-16,0 0 5 0,0 0-3 0,0 1-1 15,0-1 2-15,0 0-4 0,0 0-1 16,-2 0-1-16,-2 0-7 0,-1 0-3 15,-1 0-3-15,0 0-2 0,2-1-6 16,-2-5-13-16,2-3-19 0,-3-9-59 16,1-7-272-16</inkml:trace>
  <inkml:trace contextRef="#ctx0" brushRef="#br0" timeOffset="2119.12">10670 3605 22 0,'3'0'14'0,"-1"0"12"0,-2 0 116 16,0 0-100-16,0 0-7 0,0 0 17 0,0-1-20 16,0 1-16-16,2 0 0 0,-2 0-1 15,2 0-9-15,0 0-4 0,4 0 2 16,2 0 10-16,1 0-1 15,-1 0-2-15,-2-1 1 0,0-1 1 0,0 2-1 16,-1 0-1-16,1 0-2 0,0 0-2 16,0 0-1-16,2 0-4 0,5 0 4 15,-1 0-2-15,5 0-4 0,8 0 0 16,-5-1 3-16,3 0-1 0,2 0-2 15,2 1-1-15,-3 0 1 0,5 0 2 16,0 0-2-16,0 0-1 0,-2 0 1 0,6 0 1 16,-6 0-1-16,4 0-2 0,-4 0 3 15,6 0-1-15,0 0-1 0,2 0-1 16,2 0 3-16,3 0-1 0,-5 0-2 15,2 0 1-15,0 0-2 0,3 0 3 16,1 0-2-16,-2 0-1 0,5 0 2 0,3 0 2 16,1 0-2-16,3-2 0 15,1-4 0-15,0 2 2 0,-1-3-1 16,3 2-2-16,-2-1 2 0,4-1 0 15,-5-1 1-15,3 2-4 0,2 1 2 0,-2 0 0 16,1-1-7-16,1 0 5 0,0-2-1 16,0 1 2-16,-2 0-3 0,4-2 3 15,-5 0 1-15,5-1 1 0,2 1-1 16,-2 0-1-16,4 0 2 0,-2 1 0 15,-2 0 0-15,0 0-4 0,-3 3 4 16,-1 0 0-16,-2 2-1 0,-5 2 1 0,1-1 0 16,-7-1 0-16,3 1 0 15,-3 1-3-15,3 0 6 0,-5 0-7 16,0 0 2-16,4-2 0 0,1 0 2 0,3 1 1 15,1 0-2-15,0-1 1 0,-3-2 0 16,5 1 1-16,-1 1-2 0,3-1 1 16,0 1 0-16,1-2 1 0,1 1-2 15,-2 2 1-15,-3 1 0 0,-3 1 1 16,-3 0-2-16,1 0 1 0,-3 0 0 0,2 0 1 15,1 0-2-15,-3 0 1 0,0 0 0 16,1 0 0-16,-1 2 0 0,1-2 0 16,1 1 0-16,0 1 0 15,1 0 0-15,1-2 0 0,1 0 1 0,-1 0-1 16,5 0-1-16,-5 0 1 0,3 0 1 15,-1 0 0-15,-1 2-1 0,-1-2-1 16,1 1 2-16,-3 2-1 0,-1-1 0 16,-1 2-1-16,0-1 2 0,-2-2 0 15,5 1-2-15,-3-1 0 0,-1 1 3 16,1 0-2-16,2-1-1 0,1-1 0 0,-3 1 2 15,0 0 0-15,3 1-1 16,-3 0-2-16,0 0 3 0,1 0 0 16,-1 1-1-16,0-2-1 0,-1 1 1 15,-1 1 2-15,2-1-3 0,-3 1 0 0,-1-1 3 16,0 2-2-16,-2 1 0 0,0-2-1 15,2 1 2-15,-1-2 0 0,1-1-1 16,2 1-1-16,0-1 1 0,5-1 1 16,-3 0-1-16,5 0-1 0,-1 0 1 15,3 0 1-15,-3 0-1 0,3 0-1 0,-3-3 1 16,3 0 1-16,-1-1-1 0,-3 3-1 15,1-1 1-15,-1 1 1 0,1 1-1 16,-4 0-1-16,1-1 1 0,-3 1 1 16,-4 0-2-16,2 0 0 0,1 0 2 15,-1 0 0-15,0 0-2 0,2 1 1 16,0 0 1-16,1 2-1 0,-3-2 0 15,2 0-1-15,-4 1 2 0,1-2-1 16,1 1 0-16,-2-1 0 0,0 0 0 16,2 0 1-16,-4 0-2 0,0 1 0 0,0-1 2 15,-4 0 0-15,-2 1-1 0,-6-1-1 16,0 0 1-16,-5 0 1 15,-3 1-1-15,-5-1-1 0,-2 1 2 0,-6 0-1 16,0-1 2-16,0 0 0 0,0 0 1 16,0 0 1-16,-2 1-4 0,-2 0 0 15,-2-1 1-15,6 1 0 0,-2 0-3 16,-1 0 1-16,1-1 1 0,0 1-1 15,0 2-1-15,2-2-5 0,0 1-2 16,0 0-11-16,0-1-10 0,0 0-13 0,0 1-15 16,-2 0-15-16,2 0-15 0,0-1-21 15</inkml:trace>
  <inkml:trace contextRef="#ctx0" brushRef="#br0" timeOffset="4179.22">18191 3553 74 0,'0'15'65'16,"0"-1"-56"-16,0 3 39 0,-2 1-12 15,-3 2-6-15,1 1-3 0,-2 3-7 0,4 2 3 16,-4 5-4-16,0 0-5 0,4 5 19 16,-3 5-15-16,3 1-10 0,0 2 2 15,2 1 6-15,-2 1-4 0,0 1-2 16,-2 4 0-16,4 0 1 15,0 3 2-15,0 3-4 0,0-2-4 0,0 4 0 16,0 4-2-16,2 0 2 0,0 3-3 0,-2 1 3 16,4 3-1-16,-4 0 3 15,0-1-2-15,0 2-2 0,0-2 2 16,0-1-1-16,0 1-1 0,-2 2-3 15,-4-1 4-15,4 1-2 0,-6 0-1 0,4 0 1 16,-1 0 3-16,1 0 0 0,0 0 0 16,2 0-2-16,-4-2 1 0,4-2 1 15,-4 0-1-15,-1-1 1 0,1 0 2 16,0 4-2-16,-2 0 1 0,2 2-1 15,-1 0 4-15,1-1-5 0,0 1 0 0,-2-3 1 16,4 1 1-16,-3 0 0 16,-1-2-3-16,4-2 1 0,-4 0 2 15,-1-3-3-15,5 3-2 0,-4-2 2 16,0 3 1-16,2 2-4 0,-3-1 2 0,1 1 0 15,0 1 1-15,-1-1 1 0,1 0-2 16,0-3-2-16,2-2 4 0,-3 0-2 16,3-2-1-16,-2 1-1 0,4 0 2 15,-2 0-1-15,-1 0-1 0,1 1 0 16,0-2 1-16,0 0 0 0,0 1-2 0,-1-2 1 15,1-1 1-15,4 0 0 16,-2-4-2-16,0-1 1 0,0 2 0 0,2-4 1 16,0 3-2-16,-5-2 1 15,5-2 1-15,-4 3 0 0,4-1-2 0,0-3 2 16,0-1-3-16,2-1 2 0,-4-2 2 15,4-1-2-15,0-1-1 0,0 2 1 16,0-1-1-16,0-2 1 0,0-3 7 16,0-3-9-16,0-2 1 0,0 1-1 15,4-2 4-15,-2 1-2 0,0 0 0 0,0-3-2 16,2 1 4-16,-2-1-2 0,5 1 0 15,-5-2 0-15,4-1 0 0,-2 1 0 16,-2-4 0-16,2-2 0 0,-2-2 0 16,4-1 1-16,-3-5-2 0,3-4 1 15,-4-3 0-15,2-2 0 0,0-3 0 16,-2 0 0-16,0-3 0 0,-2-1 0 15,0-1-2-15,0-1 0 0,0 0 2 16,0 0 1-16,0 0-2 0,0 0 1 16,0 0 2-16,0 0 0 0,0 0-2 0,0 0 2 15,0-2-2-15,0-2 1 0,0 0-2 16,-2 0 1-16,0-1 1 0,-2 1-1 15,2 1 0-15,-2 0-1 16,-2 0 1-16,-3 0-4 0,3-1 1 16,2 1 2-16,-4-2 0 0,4 1-1 0,-5-1-2 15,1 0 2-15,-2 0-1 0,-1 1 0 16,-1 1 1-16,-7 0 2 0,-3 2-4 15,-5-1 3-15,-2 1 0 0,-2 1 1 16,0 0 0-16,-4 0 0 0,-5 0 2 16,-1 0-3-16,-2 3 2 0,-5 0-3 0,-2 2 4 15,1 1-2-15,-7 1-2 0,0 1 3 16,-2-1 0-16,-6 0-1 15,0 1-1-15,-2 0 1 0,-2-2-1 0,-5 1 1 16,5-1 1-16,-6 0-2 0,1-1 3 16,5 2-4-16,-2-3 3 0,0 0-1 15,1 1 0-15,3 0-1 0,2-1 3 16,0-1-2-16,-2 0 0 0,0-1 0 15,-2-1 1-15,-1 0-1 0,1-1-1 16,4 0 1-16,2 0 0 0,2-2 1 0,2-3-1 16,0-3-1-16,7 0 2 0,-7 1-1 15,4-1 0-15,-4 1-1 0,4-3 2 16,3 0-1-16,-3 0 0 15,2-1-1-15,1 0 1 0,-1 1 1 0,2-1-1 16,1 1 0-16,1-2 0 0,3 2 0 0,-1-2-1 16,3 0 0-16,-3 2 2 15,-1 0-1-15,3 0 0 0,-1 1-1 16,4-1 2-16,-3 1-1 0,-3-1 0 15,-1 1-1-15,-4 1 2 0,-1-1 0 0,1 1-2 16,-2 0 0-16,-2 2 1 0,3-2 1 16,-3 3-2-16,2-3 0 0,2 2 2 15,1-2-1-15,-3-1 0 0,0 2-1 16,1 0 2-16,1 0-1 0,-2 2 0 15,2 1-1-15,3-2 2 0,-1 1-1 0,3 0 0 16,1-1-1-16,-1 1 2 16,5 1 0-16,-1-2-1 0,6 0 0 15,-3 0 0-15,1-1 1 0,0 0-3 16,2 3 2-16,4 1 1 0,-5-3-1 0,3 4 0 15,2-2 0-15,2-1 1 0,2 0-1 16,0-1-1-16,0 1 1 0,5-2 0 16,-1 3 0-16,-2 1-1 0,0-2 1 15,0 2 1-15,2 0-1 0,-2 0 0 16,1-1-1-16,-1 2 2 0,-2 0-1 15,0 0-1-15,2-2 0 0,-2 2 2 16,-2 0-1-16,4 0-1 0,-4 1 3 16,4-1-4-16,-2-1 3 0,2 1-2 15,3 1 3-15,-1-1-4 0,-2 1 3 16,4-1 0-16,-2 1-1 0,5-1 0 0,-5 2-2 15,0 0 4-15,2 0-2 0,3 0 0 16,-1 0-1-16,-2-1 1 0,5 0-2 16,-5-1 2-16,4 2-2 0,3-1 1 15,-3 1 1-15,3-1-2 0,-1-1 0 16,1 0 0-16,-1 1 1 0,3-2 1 15,-1 3-1-15,1 0 2 0,-1 0-2 16,-1 0 2-16,1 0-1 0,-1 0-1 16,-1 0 1-16,3 0 0 0,-1 0-1 15,1 0 0-15,-1 0-1 0,-1 0 0 0,-1 0-1 16,1 0 1-16,-3 0 2 0,-2 0-1 15,5 0 1-15,-3 0-2 0,-1 0 2 16,-1 3 0-16,-2-2 0 0,2-1 0 16,-1 1-1-16,-1-1 2 0,0 0-1 15,1 0 0-15,1 0-1 0,0 0 1 0,-2 0 1 16,5-1-1-16,-3-2-1 15,1 1 2-15,1 0 0 0,-2 0-3 16,3 2 3-16,1 0-1 0,3 0 1 16,-3 0-2-16,1-2 1 0,-1 2 0 0,3-1 1 15,-1 1-2-15,3-2 0 0,-3 1 3 16,-1 0-2-16,1-2-1 0,-5 1 0 15,5 0 2-15,-1 1-1 0,-1-2-1 16,0 2 1-16,3-2 1 0,-1 1-1 16,1 1-1-16,2 0 1 0,-1-1 1 0,1 1-1 15,1 0-1-15,3 0 2 0,2 1 0 16,-2-1-1-16,-1 0-1 0,3 0 1 15,4 1 1-15,-4-1-1 16,2 1-1-16,0-2 1 0,0 2 1 0,-1 0-1 16,3 0-1-16,0 0 1 0,0 0 1 15,0 0-1-15,0 0-1 0,2 0 1 16,0 0 1-16,-2 0-1 0,2 0-1 15,-2 0 1-15,-2 0 1 0,2 0-1 16,-2 0-1-16,2 0 0 0,0 0 2 0,-3 0-1 16,3 0-2-16,-2 0 2 0,2 0 0 15,0 0-3-15,0 0-13 0,2 1-6 16,-2-1-12-16,0 0-28 15,-2 0-56-15,2 0-247 0</inkml:trace>
  <inkml:trace contextRef="#ctx0" brushRef="#br0" timeOffset="6042.34">13717 2072 19 0,'2'-2'110'0,"1"-2"19"16,-3 2-110-16,0 0 39 0,0-2 11 16,0 0-31-16,0-1-9 0,0 1-4 15,0-1-1-15,-3 0 0 0,1-2 0 0,-4 1-7 16,0 0 1-16,-2 2-1 15,-3-1-2-15,-1 3-2 0,-5 2-1 16,-1 0 0-16,-7 2-5 0,-2 15 0 16,-6 7 4-16,-2 5 0 0,0 5 10 0,2 6-12 15,0 1 2-15,6 6-5 0,4 2-5 16,2 3 7-16,9-2-3 0,8-2 0 15,4-6-5-15,0-4 0 0,8-6 1 16,11-4-1-16,6-9-3 0,6-5 1 16,4-6 1-16,8-8-3 0,1 0-9 0,5-10-12 15,-1-7-11-15,1-5-14 0,-5-3-28 16,-5-3-39-16,-4-1-178 15</inkml:trace>
  <inkml:trace contextRef="#ctx0" brushRef="#br0" timeOffset="6499.37">14065 2185 264 0,'0'0'133'16,"0"8"-117"-16,-2 10 17 0,-7 2 16 16,-1 7-18-16,2 1-9 0,-1 3-2 0,1 3-8 15,0 2-2-15,2-1 3 0,2-2-4 16,-1-4-2-16,1-3 1 15,0-5-1-15,2-5 4 0,0-5-7 16,-2-6 2-16,4-1 0 0,0-4-1 0,-2 0 3 16,2 0 9-16,-2-15-11 0,2-4-2 15,0-5-3-15,0-6 1 0,2-1 1 16,6-3 1-16,2-4-3 0,3-2 4 15,-3-4-2-15,7-5-1 0,1-1-3 16,1-3 1-16,4-2 1 0,2 5-1 0,-1 7-10 16,5 10 15-16,-4 10-5 0,2 10 0 15,-2 6-3-15,0 6 1 16,-3 1 1-16,-1 0 0 0,-5 12-3 15,-5 4 2-15,-1 5 2 0,-4 4-2 0,-4 1 2 16,-2 4-1-16,0-1 2 0,-6-1 8 16,-6 0-14-16,-3-4 3 0,-3-2 4 15,-1-1 0-15,-6-2-1 0,-2-1 1 16,3-3-1-16,-1-5 3 0,6-1-3 15,5-4-1-15,3-4 1 0,7 0 0 0,0-1-1 16,4 0-2-16,0 0-5 0,0 0-12 16,8-6-12-16,9-3-10 0,6-3-15 15,-1 1-26-15,1-1-81 0,-4-1-126 16</inkml:trace>
  <inkml:trace contextRef="#ctx0" brushRef="#br0" timeOffset="6869.39">14722 2025 27 0,'4'-9'96'15,"-2"-1"73"-15,-2 2-111 0,0 0 14 16,0 0-14-16,-4 3-15 0,-4 2-1 16,0 2-13-16,-1 1 2 0,-1 0-3 15,-2 13-14-15,-1 5-3 0,1 9-3 16,-3 6 3-16,3 3-1 0,-1 4 9 15,5-7-11-15,6 1 0 0,2-6-4 16,0-7-1-16,4-2-3 0,9-6 0 16,3-4 1-16,3-7-2 0,6-2 1 15,6-3 3-15,10-15 0 0,2-6-1 0,1-3 0 16,-3-3-2-16,-8 1 3 0,-6 1-3 15,-4 1 1-15,-3 0 0 0,-3 4 2 16,-7 4-2-16,-3 9-9 0,-7 6 15 16,0 3 2-16,0 1-2 0,-9 2-6 15,-5 16-3-15,1 8 4 0,1 6 0 16,2 4 4-16,1-1-11 0,5 0 6 15,4 2-3-15,2 1-7 0,23-2-8 16,12-2 1-16,19-5-24 0,8-6-35 16,4-6-15-16,7-4-122 0</inkml:trace>
  <inkml:trace contextRef="#ctx0" brushRef="#br0" timeOffset="14648.83">13529 5940 13 0,'4'0'15'16,"-1"0"-9"-16,-3 0 63 0,0 0-21 16,0 0-28-16,0-1-2 0,0 1-2 15,0-1 10-15,0 1-4 0,0-1-17 16,0 1-3-16,0 0 2 0,0 0-1 15,0 0 5-15,0 0-2 0,0 0 2 16,0 0 4-16,0 0 3 0,0 0 4 16,0 0 5-16,0 0-7 0,0 0 1 0,0 0-1 15,0 0-6-15,0 0-2 16,0 0 2-16,0 0-6 0,0 0 0 0,0 0 2 15,0 0 1-15,0 0-2 0,0 0 3 16,0 0 1-16,0 0 0 0,0 0 0 16,0 0-2-16,0 0 5 0,0 0-6 15,0 0-2-15,0 0 0 0,0 2 0 16,0 1 1-16,-3 1 0 0,1-1-1 0,0 4-6 15,2-1 6-15,0 2 0 16,0 0-2-16,0-2 1 0,-2 3 2 16,2 1-4-16,0-2 1 0,-2 2 0 15,2 0 1-15,-4 3 0 0,2 3-5 0,-4-1 5 16,4 1 8-16,-2-4-6 0,4-2-6 15,0 1 0-15,0-1 2 0,0 0 0 16,0 2-2-16,0-1 1 0,0 4 1 16,-3 1 0-16,1-1 9 0,-2-1-1 15,2-1-10-15,2-2 1 0,0-1-1 0,0 0 1 16,0 0 0-16,0-1 0 0,0-1-1 15,0-1 1-15,0 1 0 16,0 1-1-16,0 3 0 0,0 3 1 16,0 1 14-16,-2-3-5 0,0-2-8 15,0-2-3-15,2 0 2 0,-2 2 1 0,0 4-2 16,2 2 0-16,-4 2 2 0,0-1-2 15,2-3 3-15,-1-4-5 0,3-1 2 16,0-1 1-16,0 1-1 0,0 0 0 16,0 1 1-16,0 4 0 0,-4 2 0 15,0-3-1-15,4-1 3 0,-2-4-2 0,2-2-3 16,0 1 1-16,0 0 2 0,0-2-1 15,0 0-1-15,0-2 0 16,0-1 3-16,0 1-2 0,0 0-2 16,0-1 3-16,0-1 0 0,0 3-1 0,0-3-1 15,0 2 1-15,0 1 2 0,0-1-1 16,0 5-2-16,0 2 1 0,0 4 1 15,-2 1 1-15,0-3-1 0,-2-4-2 16,2-3 2-16,0-3-2 0,2 0 1 16,0 0 0-16,0 1 0 0,0-2 1 0,0-2-2 15,0 2 0-15,0-2 2 0,0 0 0 16,0 2-2-16,0-1 1 0,0-1 1 15,0 3-2-15,0-1 1 16,0-2 1-16,0 0-1 0,-2 0 1 0,2 0-3 16,0 0 2-16,0 0 1 0,0 0 0 15,0 0-2-15,-2 0 0 0,2 0 3 16,0 0-2-16,0 0 0 0,0 0 0 15,0 0 1-15,0 0-1 0,0 0-1 16,0 0 0-16,0 0 0 0,0 0 0 0,0 0-2 16,0 0 0-16,0 0 1 0,0 0 0 15,0 0 1-15,2-2 0 0,2-1 1 16,2 1-1-16,0-1-2 0,-2 1 0 15,5-2 1-15,-5 1 0 0,2 0-1 16,0 1-2-16,2 2 1 0,1-1 2 0,-1-3 2 16,0 2-3-16,1 0 4 15,-1-1-3-15,-2 1 1 0,4-1 0 16,1 1 0-16,1-1 1 0,3 2-1 15,-3 0-2-15,0-1 3 0,1 2 0 0,1-3 0 16,-1 2-1-16,1 0 1 0,1 0 0 16,-5 0-2-16,4 0 0 0,-3 0 2 15,-1-1 1-15,0 1-3 0,-1 1-3 16,1 0 4-16,2 0-1 0,-3 0-1 15,1 0 0-15,2 0-2 0,1 0 4 16,-1 0-1-16,3 0 1 0,-1 0 2 16,-4 0-1-16,5 0-1 0,-3 0 0 15,1 0 1-15,-1 0 1 0,-2 0-2 16,3 0 0-16,-3 0 2 0,-2 0-1 15,1 0-1-15,-3 0 1 0,0 0 0 0,4 0 1 16,3 0-1-16,-1 0 0 0,1 0 1 16,-1 0 0-16,-2 0-2 0,5 0 1 15,-3 0 1-15,5 0 0 0,-3 0 0 16,-1 0-2-16,-3 0 2 0,-2 0-2 15,3 0 2-15,-1 2-2 0,0 0 2 16,-1-1 0-16,-3-1-3 0,-4 0 2 16,2 1 0-16,2 2 1 0,2-3-1 15,3 1-1-15,1 2 3 0,-1-2-2 16,3-1-1-16,-4 0 2 0,3 0-1 0,-3 0 1 15,0 0-2-15,-1 1 0 0,3-1 3 16,0 0-2-16,-1 0 0 0,-3 0-1 16,0 0 2-16,1 0 0 0,-3 0-2 15,2 0 0-15,4 1 2 0,-3-1 0 16,5 2-1-16,-5-2-1 0,-3 0 2 0,0 0-1 15,-4 0 0-15,2 0-1 16,2 0 2-16,-2 0 0 0,5 0-2 16,-1 0 1-16,4 0 1 0,1 0-1 15,-3 0 2-15,0 0-2 0,-1 0 0 0,-1 0 0 16,-2 0 0-16,2 0 0 0,3 1 0 15,-3-1 0-15,0 3 0 0,1-3 0 16,-3 2 0-16,-2-1 0 0,4-1 0 16,3 0 0-16,3 0 2 0,3 0-1 15,-7 0-1-15,-2 0-1 0,-2 0 2 0,-2 0-1 16,3 0-1-16,3 0 1 0,-2 0 1 15,7 0 0-15,-3 0-2 16,3 0 1-16,-7 0 1 0,-2-1-1 16,-2 1-1-16,-4 0 1 0,0 0 1 0,0 0-1 15,2 0-1-15,0 0 2 0,-2 0 0 16,0 0-1-16,0 0 0 0,0 0 0 15,2 0 0-15,1 0 1 0,-3 0-2 16,4-3 1-16,-2 2 1 0,0 0-1 16,0-1-1-16,0 1 1 0,2 1 1 0,0-1-1 15,-2 0-1-15,0 1 1 0,-2-1 0 16,0 1 1-16,0 0-3 0,0 0 2 15,2 0 1-15,3 0 0 16,-5 0-2-16,0 0 1 0,0 0 2 0,0 0-1 16,0 0-1-16,0 0-2 0,0 0 3 15,0 0 0-15,0 0-2 0,0 0 0 16,0 0 1-16,0 0 2 0,0 0-2 15,0 0-2-15,0 0 3 0,0 0 2 16,0 0-2-16,0 0 1 0,0 0 0 16,-3 0-2-16,-1 0-1 0,2 0 1 0,0 0 1 15,0 0 0-15,0-3-2 0,-4 2 2 16,4-3 0-16,2 0-1 0,-4-1-1 15,2 2 1-15,0 0 1 16,-1-2-1-16,1 0 0 0,-2-3-1 0,2 1 2 16,-2-1 1-16,2 0-4 0,0-2 1 15,0 2 2-15,0-3-1 0,2-2-1 16,0 1 1-16,0-1 0 0,0-3 0 15,0 2-1-15,0 0 1 0,0-1 1 16,0 0 0-16,-4 2-3 0,4-2 3 0,0 1-1 16,0 1 0-16,0 0 0 0,0-1 0 15,0 1 0-15,0-1 1 0,0 1-2 16,-2 0 0-16,0 0 2 0,2-1 0 15,0 2-2-15,0 1 1 0,0-1 0 16,0 0 0-16,0 0 0 0,0 0 0 16,0-1 1-16,0 3-1 0,0 0-1 15,0-1 1-15,0 1 1 0,0 0-1 16,0 2 0-16,0-1-1 0,0 0 4 15,0 1-2-15,0 2-1 0,-3 1-1 0,3-1 6 16,0 2-1-16,0-4-3 0,0 0 1 16,0-1 0-16,0 0-3 0,0 0 1 15,0-1 0-15,0 0 1 0,0 1-1 16,0-1-1-16,0 1 2 0,0-1-1 15,0 1-2-15,0 2 2 0,0-2 1 16,0 1 1-16,0-1-1 0,0-1-1 16,0 2 0-16,0 0 2 0,0 2-2 15,0 0 1-15,0 2-1 0,0 0 0 16,0 0 3-16,0 2-3 0,0 0 1 0,3-2 1 15,-3 1-2-15,0 1 1 0,0 0 0 16,0 2 0-16,0-3-1 0,0 2 0 16,0-1 0-16,0-1 1 0,2 2-1 15,-2 1 0-15,0-1-1 0,0 0 2 16,2 0-1-16,-2-2-1 0,0 1 0 0,2-2 2 15,0 3-1-15,-2 0-1 16,2 0 1-16,-2 0 0 0,0 1 1 16,0 0-1-16,0-1 0 0,0 1 1 15,0 0-1-15,0 0-1 0,0 0 1 0,0 0 1 16,0 0-1-16,0 0 0 0,0 0-1 15,0 0 2-15,0 0 0 0,0 0-1 16,0 0 0-16,0 0 1 0,0 0 1 16,0 0-2-16,0 0 0 0,0 0 0 15,0 0 0-15,0 0 0 0,0 0 0 16,0 0 1-16,0 0 1 0,0 0-1 0,0 0 1 15,-4 0-3-15,0 0 1 16,-3 0-1-16,3 0 1 0,0 0 1 16,2 0-1-16,-4 0-1 0,-2 0 1 15,1 0 1-15,3 0-1 0,-4 0 0 0,-2 1-1 16,-3 0 1-16,3 1 0 0,2-1-1 15,-3-1 1-15,3 2-1 0,-4 1 1 16,1-1-2-16,3-1 2 0,0 1 0 16,-3-1 0-16,5 2 0 0,-4-1 0 15,2 0 0-15,-3-1 0 0,-1-1 0 0,-3 0-2 16,-1 1 2-16,3 0 2 0,-3 1-4 15,-1-1 1-15,1 1 1 16,1 0 0-16,-3-1 0 0,3-1-1 16,3 1 1-16,-5 1 1 0,5 0-2 0,2-1 1 15,1-1 0-15,-1 2 1 0,2-1-2 16,-3 0 1-16,3 1 1 0,-2-2-1 15,-1 0 0-15,3 0 0 0,0 0 1 16,2 0-1-16,-3 0 0 0,3 0 0 16,-4 0 2-16,2 0-2 0,-3 0 0 0,1 0 0 15,0 0 0-15,-3-2 0 16,3 1 0-16,-9 1-2 0,5-1 4 0,-3 0-2 15,5 1 0-15,-3 0-2 16,3-2 4-16,0 2-2 0,-5-2 0 0,5 0-2 16,-1 1 4-16,3 1-2 0,-2-3 0 15,-1 2 0-15,3 0 0 0,-3 0 0 16,5 0 0-16,4 0 0 0,-4-1 0 15,4 2 0-15,-3-1 0 0,5-1 0 16,-4 1 0-16,4 0 0 0,-4 0 0 0,4 0 0 16,-4 0 0-16,-3 0 0 0,3 1 0 15,-2 0 0-15,2-1 0 0,-1 0 0 16,-1-2 0-16,0 3 0 0,-2-1 0 15,1-2 0-15,1 2 0 0,4-1 0 16,0 0 2-16,0 1-1 0,-3-1-2 16,-1 1 1-16,0 1 2 0,-2 0-2 15,-1 0-1-15,7 0 1 0,-4 0 1 16,4 0-1-16,-3 0-2 0,-1 1 2 15,2 1 1-15,0 0 0 0,2-1-2 0,-5 0 2 16,3 0 1-16,2-1-2 0,-2 0 0 16,2 0-2-16,0 0 4 0,-1 0 0 15,3 0-2-15,0 0 1 0,-2 0 1 16,2 0-1-16,2 0 0 0,-2 0 0 15,0 0 3-15,2 0-5 0,-2 0 1 16,0 0 0-16,-2 0 2 0,2 0-2 16,-2 0-1-16,-1 0 0 0,-1 0 3 15,0 0-2-15,2-2-2 0,-2 2 2 16,4-1 1-16,2 1-2 0,-5 0-6 15,5 0-10-15,-2 1-12 0,2 6-32 0,-4-1-46 16,-2-2-199-16</inkml:trace>
  <inkml:trace contextRef="#ctx0" brushRef="#br0" timeOffset="16056.91">15259 6104 17 0,'5'2'-2'0,"-3"-2"6"0,2 0 134 15,0 0-110-15,0 0-7 0,2-1 33 0,3-3-19 16,-3 0-12-16,4-2 3 0,0 2-2 16,1-2-7-16,1 0-5 15,-1-1 3-15,3 0 2 0,3-2-6 0,-1-1 4 16,5 0-2-16,1-1 1 0,3-1-6 15,4-2-1-15,4-2 7 0,4-2-7 16,11-2 7-16,0-1-7 0,3-2-3 16,3 0-3-16,2 0 0 0,2-2 0 15,2-3 0-15,4-2 0 0,0-4-1 16,2-3-1-16,6 2 2 0,7-3-1 0,1-1 0 15,7-1 0-15,4 0-1 0,0-2 2 16,2 0-1-16,2-1-1 0,-2 3 1 16,0-2 2-16,-4-1-3 0,0 1 1 15,0-2 1-15,0-1 1 0,4-1-2 16,-2 1-1-16,0-2 2 0,-2 1-1 15,-7-1 0-15,3 1 1 0,-6-1 0 16,-1 1 3-16,5 1-3 0,-2-2-1 16,1 2 4-16,-1-1-1 0,-1 0 1 15,1 3-3-15,-7 0-1 0,1 2 2 16,-3 2-1-16,-4 2-1 0,-3 1 0 0,-10 3 2 15,-3 4-2-15,-9 5 1 0,-5 4 0 16,-3 1 4-16,-4 3 0 0,-2 3-2 16,0-1 3-16,-5 2-4 0,1 3 2 15,-2-1-2-15,-2 2 2 0,-1 1-2 16,-1 1-2-16,-7 2 1 0,-1 1 1 0,-5 2-1 15,-4 0 0-15,-2 1 0 16,0 0 1-16,0-1 1 0,0 1 4 16,0 0-1-16,0 0 4 0,0 0-3 15,0 0 2-15,0 0-7 0,-4 0-1 0,-2 0-2 16,2 0 0-16,-3 5 0 0,1-1-11 15,0 1-15-15,2 1-7 0,0-1-23 16,2-3-46-16,-5-2-199 0</inkml:trace>
  <inkml:trace contextRef="#ctx0" brushRef="#br0" timeOffset="17369.99">15288 6101 40 0,'0'1'92'0,"0"0"-72"16,0-1 15-16,0 0 25 0,0 0-14 16,0 0-11-16,0 0-4 0,2 0-4 15,-2 0-6-15,0 0-6 0,0 0 1 0,0 0-3 16,0 0 3-16,0 0-3 0,0 0 2 15,0 0-7-15,0 0 2 16,0 0 2-16,0 0-5 0,0-1-3 16,3-7 1-16,1-2-2 0,6-5-2 0,0-3 0 15,5-3-2-15,1-2 7 0,-1-1-5 16,1 1 3-16,1 1-1 0,-1 0-3 15,1 1 0-15,-3 4 2 0,-1 2-2 16,-7 6 1-16,-2 5-2 0,0 1 1 16,-4 3 1-16,0 0-2 0,0 0-1 0,0 0-10 15,0 0-3-15,0 6 1 0,0 2-4 16,0 3-17-16,0-2-16 0,0 0-14 15,0 1-35-15,-4-3-50 16</inkml:trace>
  <inkml:trace contextRef="#ctx0" brushRef="#br0" timeOffset="17631">15293 6082 15 0,'2'7'192'0,"4"-3"-112"16,0 3-12-16,4 2 1 0,1-1-20 15,-1 0-15-15,5-1-4 0,1-2-8 16,3 2-4-16,-3-3-9 0,1-1-3 15,-1 2-3-15,1-2-1 0,1-1-4 0,1 2-13 16,4 0-13-16,-5 0-17 0,3 2-31 16,2-3-94-16</inkml:trace>
  <inkml:trace contextRef="#ctx0" brushRef="#br0" timeOffset="18921.08">19801 3339 100 0,'0'-1'32'0,"0"1"-12"0,0-1 12 16,0 1-3-16,-4 0-6 0,0 0-10 0,0 0-6 16,-1 0 1-16,3 2-3 0,0 1 0 15,-2-2-1-15,2 2 0 0,2-1-4 16,-2-1 3-16,0 1 0 0,0-2-1 15,0 1-1-15,2 0-1 0,0-1 0 16,0 0-3-16,0 0 1 0,0 0 2 16,0 0 0-16,0 0 3 0,0 0 9 15,0 0 5-15,0 0 5 0,0 0 3 16,0 0-3-16,0 0 2 0,0 0-6 15,2 0-5-15,2 0 5 0,-4 0-1 0,0 0-2 16,0-1 1-16,0 0-3 0,0-1 0 16,0-1-3-16,0 0 3 0,0 0-5 15,0 1 3-15,-4 0-2 0,0 0 2 16,-5 2-4-16,1 0 1 0,0 0 0 15,-4 0-4-15,-1 9 2 0,-1 1 1 16,3 2 4-16,-1 0-4 0,-3 3 3 16,7 3-2-16,-4 2 1 0,4 3-4 15,3-1 0-15,3 2-2 0,0-2 0 16,2 0-2-16,0-2 0 0,0-2-2 0,4-1 1 15,5-2 1-15,-1-2-3 0,0-3 2 16,5-2 0-16,-1-3-8 0,-2-3-6 16,5-2-7-16,-1 0 4 0,1 0 7 15,-1 0-19-15,1-6-8 0,-1-1-4 16,3 1-14-16,-1-3-47 0,-1-4-38 0,1 0-21 15</inkml:trace>
  <inkml:trace contextRef="#ctx0" brushRef="#br0" timeOffset="19794.12">20076 3370 88 0,'0'-2'93'16,"0"1"-63"-16,0 1 30 0,0-1 1 0,0 0-9 16,0 0-13-16,0 1-9 0,0 0-2 15,0 0-7-15,0 3-6 0,0 11-4 16,0 6 4-16,0 4-6 0,0 3 0 15,0 1-1-15,-2-1-3 0,-2 0 0 16,2 1 0-16,2-3-3 0,-5-1 1 0,3-5 10 16,0-3-7-16,2-5-5 0,-2-5 0 15,0-1 3-15,0-5-1 0,2 0 1 16,0 0 0-16,0 0 5 15,-2 0 2-15,0-5-8 0,2-9-2 0,0-2-2 16,0-5 2-16,2-2-2 0,6-1 2 16,-1-3 0-16,-1-1 0 0,4-3-1 15,0-3-1-15,5-1 2 0,-1-1 0 16,3 0-2-16,4 4-1 0,-1 5 2 15,5 6-2-15,-2 6 2 0,-3 5-2 0,3 3 1 16,0 3 1-16,-2 2-3 0,-3 2 3 16,-5 0-1-16,-3 4 1 0,0 3-3 15,-6 3 2-15,1 0 1 16,-5 2 0-16,0 1-1 0,0 0 2 15,-7-2 0-15,3-1 0 0,-2 2-1 0,-4 0 0 16,-1 0 3-16,1 0-3 0,-7 0 0 16,7-1 0-16,-4-1 3 0,1-1-2 15,3-1-2-15,-2-2 1 0,5 0 1 16,3-2-7-16,0-1-10 0,4 1-9 15,0-1-21-15,0 0-11 0,0-2-49 0,0-1-109 16</inkml:trace>
  <inkml:trace contextRef="#ctx0" brushRef="#br0" timeOffset="20178.14">20593 3295 13 0,'0'0'274'0,"0"0"-226"16,-4 2-2-16,-3 10 11 0,-1 2-27 16,0 4-3-16,2 3 1 0,-1-2-3 15,3 5-8-15,4-2-7 0,0-1-1 16,0-3 5-16,2-4-9 0,9-6-3 15,1-1 1-15,3-5-1 0,3-2 1 16,1 0 0-16,3-3 3 0,3-10-5 16,-2-4 3-16,-2 1-3 0,-1-1 0 15,-1 1 1-15,-7 2 0 0,-1 4-2 0,-5 2 2 16,-2 2 0-16,-2 6-1 0,-2 0-2 15,0 0 2-15,0 0 2 0,0 0 0 16,0 3-1-16,0 5-1 0,0 5 7 16,0 2-5-16,-2 1-3 0,2 0 0 15,0-2 2-15,10-2-5 0,7-2-2 16,6-1-10-16,4-4-14 0,1-1-21 15,6-4-11-15,-1 0-61 0,-2-1-199 16</inkml:trace>
  <inkml:trace contextRef="#ctx0" brushRef="#br0" timeOffset="20475.16">21632 3196 13 0</inkml:trace>
  <inkml:trace contextRef="#ctx0" brushRef="#br0" timeOffset="20639.18">21632 3196 237 0,'2'-4'83'16,"-2"4"-15"-16,0 0-1 0,0 0-22 0,-8 2-8 16,-2 8-2-16,0 5-9 0,-7 4 1 15,5 2-3-15,-3 1 0 0,1 2-4 16,-1 0-3-16,3 1-1 0,4-1-7 15,-1-2 0-15,7-2-4 0,2-5-5 16,0-1 0-16,0-1 1 0,4-3-2 0,7 4-3 16,1-4-7-16,5 1-1 15,1-2-11-15,5-3-15 0,0-2-2 16,4-4-15-16,-3 0-14 0,5 0-23 15,-2-1-55-15,-4-9-57 0</inkml:trace>
  <inkml:trace contextRef="#ctx0" brushRef="#br0" timeOffset="21014.2">21920 3400 215 0,'4'-11'94'0,"-2"-1"-49"0,4-1 23 15,-4 1-22-15,-2 0-10 0,0 1 1 0,0 1-6 16,0 1-6-16,-8 3 0 0,2 1 2 16,-5 3-10-16,3 2 1 0,-2 0-6 15,-1 3-4-15,-3 9 0 16,0 2-1-16,-3 3 0 0,5 3-3 0,-1 0-1 15,7 0-2-15,0 0 1 0,6 0-3 16,0 0-2-16,0-2 3 0,2-3 1 16,8-3-3-16,3 0 0 0,5-3 1 15,3-3 1-15,2-2-1 0,-1-4 1 16,5 0 1-16,0 0 0 0,0-10 0 0,0-1-2 15,-4-2 3-15,-5-2 0 0,-5 1 0 16,-7 1-2-16,-2 1 3 0,-4 0 2 16,0 2-3-16,0-2-1 15,-6 2 1-15,-3 0-1 0,-3-1 1 16,-2 2-3-16,3-1 2 0,-1 3 0 0,4 0-2 15,1 3 0-15,3 3 1 0,0-1-1 16,2 2-4-16,-2 0-10 0,2 3-1 16,2 5-4-16,0 1-8 0,0-3-9 15,2 0-14-15,8 0-10 0,3-4-40 16,-3-2-67-16,0 0-43 0</inkml:trace>
  <inkml:trace contextRef="#ctx0" brushRef="#br0" timeOffset="21578.23">22288 3312 88 0,'2'-5'139'15,"-2"2"-119"-15,0 1 28 0,0 0 4 16,0 2-11-16,0 0-16 0,0 0 0 16,0 0-4-16,0 0-10 0,0 0-7 15,0 0 1-15,0 0 2 0,0 6 2 0,0 1 1 16,0-1-1-16,0 5-3 0,-2 1 2 15,-2 1-3-15,-3 2 1 0,3 1 0 16,-2-2-3-16,2 0 11 0,2-4-8 16,2 0-4-16,0-7-2 0,0-1 1 15,0-2-1-15,0 0 0 0,0 0 0 16,2 0 1-16,6-9 3 0,2-6-3 15,3 0-1-15,-1-6-4 0,3-1-3 16,-3 1-8-16,3-1-4 0,-3 1-2 16,3 0-6-16,-1 2 5 0,5 2 1 0,-7 4 1 15,0 4-4-15,-7 6 1 0,-1 3 9 16,0 0 5-16,0 3 4 0,-2 7-5 15,4-1 9-15,-2 1-1 0,11 3 1 16,1-2 2-16,7 1 10 0,6 0 8 16,2-2-14-16,6-1 5 0,3-2 5 15,1-1 0-15,0-4-5 0,3-2 1 0,-3 0 2 16,-4 0-2-16,-4-6-2 15,-6-3-3-15,-6-2-5 0,-11-1 2 16,-8 1 2-16,-2 0 2 0,-2 0 1 0,-12 2 1 16,-5 3 4-16,0 3-1 0,-7 2-5 15,1 1-1-15,-2 0 0 0,0 3 2 16,4 8 8-16,1 5 0 0,3 1 3 15,0 6 0-15,3 1-4 0,5 0-2 16,5 1-2-16,6-1-1 0,2-2-3 0,15 0-6 16,10-4-1-16,14-2 1 15,15-3 1-15,10-5-2 0,11-3-9 16,1-2-17-16,5-3-9 0,4 0-21 15,-3 0-62-15,3-13-266 0</inkml:trace>
  <inkml:trace contextRef="#ctx0" brushRef="#br0" timeOffset="25598.46">19745 4478 151 0,'2'0'96'16,"-2"0"-64"-16,2-1 23 0,0-6-13 15,2 0-17-15,1 0-10 0,1-3 8 16,0 0 0-16,2 0-5 0,3-4-3 0,-1-2 1 15,2-1-1-15,1-6 3 0,5 0 4 16,-3-2-5-16,3-2-3 16,-1 1-2-16,2-4 0 0,1-2-1 15,-1-1-2-15,2-2 0 0,-3 1-4 0,-1 2 0 16,-1 4-4-16,-3 6 2 0,-5 6 1 15,2 3 1-15,-6 3 0 0,0 2-4 16,1 2-1-16,-3 0 2 0,2 3-1 16,-2 2-1-16,0 1-2 0,0 0 3 15,0 0-1-15,0 4-1 0,0 5 3 0,0 2 1 16,0 7-2-16,0 1 1 15,-2 4 0-15,0 2 1 0,0 1-3 0,0 3 1 16,0 0 0-16,0 2 1 16,0 2-1-16,0-2-2 0,0 2 2 0,0-1-2 15,0-4 2-15,0 1 0 0,0-6-3 16,0 1 3-16,0-4-1 0,0 0-1 15,2-3 2-15,1-4-1 0,-1-3 0 16,0-4 1-16,-2 2-2 0,0-4 2 16,0-1-1-16,0-1-2 0,0-1 3 0,0-1-1 15,0 1-1-15,-2-1-3 0,-5 0-6 16,-1 0-1-16,0 0-7 0,-7 0-6 15,3 0-10-15,-5-3-1 0,3-3-6 16,-3-1-6-16,-1 1-12 0,-1-2-20 16,1-1 3-16,5-2 28 0,3-1 11 15,0 1 17-15,3-1 21 0,5 3 16 16,-2-1 28-16,4 1 3 0,0 1-15 15,0 1 1-15,8 0 5 0,3 0 6 16,1 1-4-16,3-2-14 0,-3 2 2 16,5 1 3-16,1-2-8 0,3 1-3 0,0 0-2 15,3-1-4-15,-1 2-5 0,0 0 0 16,0 2-5-16,-5 0-5 0,-1 2 1 15,-5 0-1-15,3 1 1 0,-3 0-3 16,0 0-11-16,3-2-13 0,-3 0-8 16,1 1-12-16,-7 1-54 0,-6-3-74 15,0 1-73-15</inkml:trace>
  <inkml:trace contextRef="#ctx0" brushRef="#br0" timeOffset="25955.48">20411 4065 24 0,'2'0'55'16,"0"-1"136"-16,-2 1-155 0,0 0 11 16,0 0 4-16,0 10-13 0,0 5-10 15,0 7-6-15,0 3-1 0,0 4 3 16,-2 2-3-16,-2 0-10 0,-3-1 3 15,-1-1 3-15,2-1-4 0,0-2-5 0,2-4 4 16,0-4 2-16,-1-6-8 0,5-5-4 16,0-3 0-16,0-2 1 0,0-2-3 15,0 0 1-15,0 0-1 0,0 0 2 16,2 0-4-16,9 0 1 0,1 0 3 15,1-1 1-15,-1-3-3 0,-2 2 0 0,3 2 1 16,-1 0-1-16,1 0 0 16,1 0-1-16,-2 0 1 0,1 2 1 15,-1 1-1-15,1-3-3 0,-3 1-6 16,2-1-8-16,1 0-12 0,-1 0-12 0,1 0-10 15,-7 0-34-15,0 0-90 0,-6-6-81 16</inkml:trace>
  <inkml:trace contextRef="#ctx0" brushRef="#br0" timeOffset="26135.49">20870 4186 8 0</inkml:trace>
  <inkml:trace contextRef="#ctx0" brushRef="#br0" timeOffset="26515.51">20870 4186 193 0,'4'-6'86'0,"-4"5"-38"16,0-1 26-16,0 0-28 0,0 2-12 0,0 0-9 15,0 0 1-15,0 0-3 0,-6 0-7 16,1 0-2-16,1 0 1 16,-4 6 0-16,2 3-3 0,2 0 0 15,-5 4-1-15,3-1-1 0,0 2-3 0,0 2-2 16,0 0-2-16,2 4 2 0,-1-2 0 15,3-1-5-15,2 1 0 0,0-2 3 16,0 0-4-16,2-1-1 0,11-6 3 16,-1-1 0-16,1-6-1 0,7-2 0 15,1 0 3-15,6-1 0 0,2-11-2 0,0-2-2 16,-2-2 3-16,-3-3 1 0,1 0-3 15,-8 0 1-15,-3 2-3 0,-4 1 6 16,-5 2-1-16,-1-2 0 16,-2 1 0-16,0 1-1 0,-2 2 1 0,0 4 2 15,0 4 6-15,0 1 0 0,0 3-4 16,0-2-2-16,-2 1 1 0,0 1-2 15,-4 0 0-15,3 0-3 0,-3 6 0 16,0 4 3-16,2 2-4 0,-2 3 2 16,2 0 0-16,4 0-1 0,0 0 0 0,0 0-3 15,0-1 2-15,0 2 1 0,0 0-2 16,6 0-1-16,8-1 2 0,3-2-7 15,6 0-14-15,3-4-24 0,5-2 3 16,9-1-8-16,-1-6-46 0,-2 0-136 16</inkml:trace>
  <inkml:trace contextRef="#ctx0" brushRef="#br0" timeOffset="34500.97">21723 3916 218 0,'0'0'51'0,"0"0"-31"15,0 0 32-15,2 0 3 0,1 0-17 16,-3 0-10-16,0 0-7 0,0 5-1 15,0 5-8-15,-3 4-5 0,-5 5 5 0,-2 5-1 16,-3 2 1-16,3 4-4 0,-2 7-2 16,-3 5 5-16,-1 4 1 0,-1 2-5 15,1 2 0-15,1 0-2 0,3 2 0 16,3-3-3-16,1-2 0 0,2-1-2 15,-2-6 3-15,6-3-3 0,-2-7 2 16,4-5-2-16,0-4 1 0,0-6-2 16,0-3 2-16,0-4-1 0,0-4 0 15,0-3-1-15,0-1-5 0,0 0-4 16,4-3-12-16,8-11-2 0,0-6-15 15,1-4-25-15,1-4-68 0,-7-3-91 0</inkml:trace>
  <inkml:trace contextRef="#ctx0" brushRef="#br0" timeOffset="35178.01">21924 4198 103 0,'0'5'74'0,"0"1"-53"0,0 4 29 15,-2 1-3-15,-2 1-14 0,-3 2-12 16,1 2 0-16,0 3-2 0,2 1-5 0,-2 0-3 15,0-1 4-15,-1 0-3 16,-1-4 2-16,4-1-2 0,-2 0 4 16,4-4-4-16,0-2 0 0,-5-3 0 15,5-3 8-15,-2-2-1 0,2 0-2 0,-2 0-2 16,2-8-6-16,2-5-3 0,0-6-2 15,0-3-2-15,0-2 3 0,6-5 0 16,2-1-3-16,5-2 2 0,1-1-2 16,3-1 2-16,-3 0-3 0,5-1 2 15,-1 2-1-15,-1 5-1 0,4 4-2 0,-3 3 1 16,5 5 2-16,0 2-2 0,4 2 0 15,-3 3-1-15,-1 6 2 16,-2 0-1-16,-5 3-1 0,-1 0 0 16,-1 6 2-16,-3 3-1 0,-1 3-1 0,-6 1 1 15,0 4 2-15,-4 2 0 0,0 0-2 16,-8 3 1-16,-4-1 1 0,-3 2-1 15,1 0 0-15,-3-3 0 0,-4 0-3 16,1-1 3-16,1-1-2 0,1-3 1 16,1-3-6-16,3-1-1 0,3-4 0 0,1 1-4 15,4-4 4-15,2-2-4 0,4-1-4 16,0-1 3-16,0 0 0 0,0 0 3 15,0 0-1-15,0 0-1 16,2 0 8-16,6 0 2 0,-2 0-2 0,0 2 2 16,3 0 1-16,-1 2 1 0,0 2 0 15,-2-1 2-15,-4 2 3 0,7 1 0 16,-5 0 0-16,2 0 1 0,2 1 3 15,-2 0-5-15,3 0 1 0,-1-2-1 16,-2-3-2-16,2-1-3 0,-1-1-4 16,-1-2-8-16,2 0-7 0,-2 0 2 0,3 0-20 15,1-5-27-15,-2-4-68 0,-4-1-75 16</inkml:trace>
  <inkml:trace contextRef="#ctx0" brushRef="#br0" timeOffset="36021.06">22261 4279 171 0,'0'0'53'0,"0"0"-33"15,4 0 7-15,-2 0-13 0,0 0 2 16,4 0 13-16,-4 0-9 15,7 0-2-15,-5 0-1 0,2 0-1 0,2 0 1 16,0 0-1-16,5 0 0 0,3 0 1 16,1-6-4-16,4-2 12 0,-1-4-12 15,1-1-5-15,0 0-3 0,-3-4 2 16,-3 2 0-16,-5 2-1 0,-2 0 2 15,-8 3 3-15,0 0-3 0,0 2 1 0,0 1 1 16,-8 3-4-16,0 1 1 0,-7 3-2 16,3 0-7-16,-5 7 3 0,1 7-1 15,-1 3 0-15,1 2-2 0,1 2 2 16,1 5 0-16,-1 0 0 0,5 2-1 15,6-1 1-15,4-4 1 0,0-2-3 16,0-4 1-16,6-5-5 0,9-2-1 16,1-3 3-16,5-4-3 0,4-3 6 15,1 0 3-15,3-5-1 0,0-8-2 16,2-1 2-16,0-2 0 0,-4-1-1 0,0 0-1 15,-4-1 2-15,-5 2 1 0,-3 2-2 16,-7 2 0-16,-6 4 0 0,-2 2 5 16,0 1-4-16,0 2 0 0,0 2 2 15,-8 1 0-15,0 0-2 0,-3 0-2 16,-3 8 0-16,1 4 1 0,-1 2-1 15,2 1-2-15,1 4 2 0,1-1 1 16,4 1-1-16,2-2 2 0,4 0-2 16,0-4-1-16,0-3-3 0,4-4-2 15,0-3 1-15,6-3 2 0,-2 0 4 0,3 0 0 16,-1-8-2-16,0-3 6 0,1-4-4 15,-1 2 0-15,1-1 1 0,-1 0 2 16,-2 1-2-16,0 3 1 0,3 0-1 16,-7 4 1-16,2 0-1 0,-6 4 0 15,0 2 1-15,0 0 0 0,0 0-2 16,0 0-6-16,0 4 5 0,0 11 1 15,0 4 1-15,0 3-2 0,0 1 2 16,0 3-3-16,6 3 0 0,-2 1-3 16,5 2 0-16,-1-2 5 0,0 4 0 15,-4-1 2-15,0 1-2 0,-4 1-2 0,0-4 3 16,0-3 0-16,-4-1 1 0,-4-5 2 15,-2-4 1-15,4-4 0 0,-5-4 5 16,3-5-1-16,-4-2 5 0,1-2-1 16,1-1 3-16,2 0 1 0,-1 0-5 15,3 0-6-15,-2 0-2 0,4-3 0 0,0-1-4 16,-3-1 0-16,5-2 0 15,0 0 0-15,2-1-3 0,0 0-8 16,0 0-1-16,4-1-3 0,5-2-9 16,3 0-9-16,-2-2-12 0,7-3-13 0,-5-1-31 15,1-4-77-15</inkml:trace>
  <inkml:trace contextRef="#ctx0" brushRef="#br0" timeOffset="36234.07">23015 4195 110 0,'2'-1'253'16,"-2"1"-215"-16,0 0-12 0,0 0 7 0,0 0-9 16,0 7-11-16,-4 3-3 0,0 5-1 15,-2-3-5-15,0 2-5 0,2 1 2 16,-1 0 1-16,1 0-3 0,2-2-1 15,0-1 1-15,2-2-21 0,0-5-16 16,2-1-26-16,9-4-62 0,-1 0-63 0</inkml:trace>
  <inkml:trace contextRef="#ctx0" brushRef="#br0" timeOffset="36536.08">23216 4194 35 0,'0'-6'254'0,"-8"-2"-180"0,-1 3-38 15,-1 3 17-15,-2 0-18 0,3 1-3 16,3 1-6-16,0 0-5 0,4 0-12 15,-2 4-9-15,4 5-1 0,-2 1 2 16,2 4-2-16,0-1 0 0,0 2 0 0,2 0 1 16,2-1 0-16,0 1-5 0,2 3 1 15,-4 0 0-15,2 3 2 0,-2-1 0 16,3-1 3-16,-1 0 0 15,-2 2-1-15,0-2-1 0,2 0 1 0,-2-2 2 16,-2-4-3-16,0-3 2 0,0 0-1 16,-10-2 4-16,3-1-1 0,-1-2-2 15,0-1 3-15,0-1-1 0,-3-3-1 16,5 0-1-16,2 0-1 0,-2 0 0 15,4 0-11-15,2-4-16 0,0-5-24 0,0-5-44 16,2-2-68-16</inkml:trace>
  <inkml:trace contextRef="#ctx0" brushRef="#br0" timeOffset="38224.18">23462 3859 110 0,'0'0'80'0,"0"2"-67"16,0 1 13-16,0 1 19 0,0 1-6 15,-2 3-16-15,-2-1-3 0,2 2 0 16,-3 4-3-16,3-2-3 0,0 3 11 15,-2-4 5-15,2-1-21 0,2-3-3 16,-4 2-2-16,2 0 3 0,0 0 0 16,2 2-2-16,-4 3-1 0,2 0 2 15,2 0 10-15,-2 2-14 0,2 1-1 0,0 3 1 16,0 1-1-16,-3 3 2 0,3 0 1 15,-2 0-3-15,0 0 1 0,0-1 0 16,2 1 0-16,0-1 0 0,-2-3 1 16,2 1 1-16,0-4-1 0,0-1 0 15,0-3-3-15,0-5 0 0,0-2 1 0,0-1 1 16,0-4-2-16,0 0 1 15,0 0 4-15,0 0 4 0,0-2-4 16,0-9-6-16,0-2 1 0,4-2-2 16,5-4 1-16,-3 3-2 0,2-3 3 0,-2 2-1 15,0 3-2-15,1 2 1 0,-1 4-2 16,-2 3 1-16,0 3-2 0,0 1-6 15,0 1 6-15,-2 0 1 0,3 1 0 16,-1 8 1-16,2-3 3 0,0 3 0 16,2 0-1-16,3-3-2 0,3 2 3 15,3-4 0-15,3 0-3 0,1-3 3 0,6-1 0 16,-2 0 3-16,0 0-5 15,-3-3 2-15,-1-6 2 0,-7 0-2 16,-3 1 1-16,-7 2-1 0,-2 0 4 16,-2 2 1-16,-2 3 0 0,-8 0-4 0,-5 1 1 15,3 0-1-15,-5 9 2 0,1 3-2 16,-1 3 1-16,5 3 1 15,1 2-4-15,3-2-1 0,4 0 2 0,4-3-1 16,0-3 0-16,0 0-1 0,0-3 1 16,10-4-1-16,3-1 1 0,-3-4 1 0,7 0 1 15,1 0 2-15,7-8-3 16,2-4 1-16,2 0 7 0,-2-3-8 15,-7 1 3-15,3 1-3 0,-2-1 1 16,-3 0 0-16,-1 5-1 0,-9 0 0 0,-4 3 2 16,-2 3 3-16,-2 0 2 0,0 2 0 15,0-1 3-15,0 0-3 0,0 1-3 16,-2 1-1-16,0 0-1 0,0 0-3 15,2 0 2-15,0 0-4 0,0 0 1 16,0 0 1-16,0 0 0 0,0 0 1 0,0 0 0 16,0 0 1-16,0 0-2 0,-2 0 1 15,2 0 0-15,0 0 0 0,0 0 0 16,0 0 0-16,0 0 0 15,0 0 0-15,0 0 0 0,0 0-1 0,-2 0 2 16,2 1 0-16,0-1-1 0,0 0 0 16,0 0 1-16,0 0 0 0,0 0-2 15,0 2 1-15,0-2 1 0,0 0 0 16,0 0-1-16,0 0 0 0,0 0 2 15,0 0-1-15,0 0-1 0,0 0 2 0,0 0 2 16,0 0-1-16,0 0-1 0,0 0-2 16,0 0 1-16,0 0-1 0,0 0 0 15,0 0-1-15,-2 0 1 0,2 0 0 16,0 0-2-16,0 0 1 0,0 0 2 15,0 0 0-15,0 0-1 0,0 0 0 16,0 0 1-16,0 0 1 0,0 0-3 16,0 0-1-16,0 0 1 0,0 0-2 15,0 0-3-15,0 0 3 0,0 0-1 16,0 0 4-16,0 0-3 0,0 1 0 0,0-1 4 15,0 0-2-15,0 0 0 0,0 0 1 16,0 0 1-16,0 0-2 0,0 0 1 16,0 0 0-16,0 0 1 0,0 0-1 15,0 0 0-15,0 0-1 16,0 0 1-16,0 0 0 0,0 0-1 0,0 0 0 15,0 0 2-15,0 0 0 0,0 0-1 16,0 0-1-16,0 0 2 0,0 0-1 16,0 1-2-16,0 0-2 0,2 0 2 15,0 1 3-15,0-1-2 0,-2 2 1 16,0 1 0-16,4 0 1 0,-4 4-2 0,2-3 1 15,0 5 2-15,-2-2-2 0,0 0 0 16,0 2 0-16,0-3 0 0,0 3 0 16,0-5 0-16,0-1-2 0,0-1 1 15,0-2-1-15,3-1-2 0,1 0-3 16,-2 0 4-16,6 0-1 0,-2-7 1 15,2 0-2-15,-1-3-2 0,1 1 3 16,-2 0 0-16,-2-1 3 0,0 3-1 16,-2-1 0-16,3-1-1 0,-3 2 2 15,0 0 2-15,0 2-1 0,2 1-1 0,-2 1 1 16,-2 0 1-16,2 0-1 0,0-1-1 15,0 0 0-15,0 1-2 0,2-1-3 16,-2 1 1-16,1 1 3 0,-1-1 4 16,0-3-3-16,2 2 0 0,-4-1 1 15,2 2 2-15,0 2-4 0,0-1 3 0,-2 1 2 16,2 1 1-16,-2-1 1 15,0 1-3-15,0-1-3 0,0 1 2 16,2 0-3-16,0 0-4 0,2 0 6 16,0 6 1-16,1 1-1 0,1 3 0 0,6 2-1 15,1-1 2-15,3 3-1 0,1-1 0 16,-1 3-1-16,1 2 2 0,-3 0 1 15,1 3-4-15,-3-1 2 0,1 0 0 16,-1 1 0-16,-2-2 0 0,-1-3 0 16,-1-2 0-16,-2-4 2 0,-4-1-4 15,-2-5 4-15,0-2 6 0,0 1 13 16,0-3 5-16,0 0-1 0,-10 0-5 15,-3 0 1-15,3 0-6 0,-2 0-7 16,1 0-2-16,-1 0-5 0,-1 0-1 0,3 0 0 16,-2 0-1-16,-1 0-5 0,1 0-11 15,4 6-10-15,-1-1-2 0,1 1-26 16,-2 0-21-16,1-3-124 0</inkml:trace>
  <inkml:trace contextRef="#ctx0" brushRef="#br0" timeOffset="39024.21">24799 3669 192 0,'2'7'39'0,"-2"6"9"15,0 8 18-15,0 8-17 0,0 5-14 16,-2 9-2-16,-4 5-3 0,-2 6 1 16,-3 0-4-16,-1 2-7 0,-2 1-2 15,-5 2 14-15,-4 2-17 0,5-1-2 16,-5 0-1-16,2-3-6 0,3-3 0 15,-1-4-5-15,2-4 1 0,3-3-1 16,4-5 1-16,-3-4-1 0,3-6-1 16,4-4 0-16,0-8-2 0,1-2-2 15,5-2-13-15,0-6-4 0,0-2-7 0,0-3-15 16,0-1-11-16,5 0-29 0,3-5-68 15,-2-8-122-15</inkml:trace>
  <inkml:trace contextRef="#ctx0" brushRef="#br0" timeOffset="39830.25">25091 4107 157 0,'0'0'103'15,"0"0"-70"-15,0 0 17 0,0 1-4 16,0 1-16-16,0 5-8 0,0 2 0 16,0 6 1-16,-2 3-6 0,-5 2-3 15,1 4 1-15,-2 2-2 0,0 2 9 16,-3 3-6-16,-1 1-1 0,-3-1 4 15,5-1 0-15,0-4-8 0,2-4-1 0,1-5 0 16,1-2-3-16,4-6-5 16,2-4 0-16,0-3-1 0,0-1 1 15,0-1-1-15,0 0 0 0,2 0 2 16,13-4 0-16,3-5 1 0,5-3-4 0,2 1 2 15,-2 2-2-15,-1 0 0 0,-1 4-1 16,0 2 2-16,-3 0-1 0,1 1-1 16,-3 0 0-16,-1 1 1 0,-1 1 0 15,-1 0-4-15,-5 0-3 0,0 0 0 16,0 0 0-16,-1 0-7 0,-1 0-5 0,2 0-5 15,-2 0-10-15,1 0-6 0,-1 0-8 16,2 0-14-16,-2 0-46 16,2-5-63-16</inkml:trace>
  <inkml:trace contextRef="#ctx0" brushRef="#br0" timeOffset="40331.3">25657 4073 17 0,'2'0'179'15,"-2"0"-132"-15,0 0-1 0,0 0 8 16,0 0 2-16,0 0-10 0,0 0-12 15,0 0-6-15,0 0-1 0,0 1-5 16,0-1-7-16,0 1-1 0,0 1 2 16,0 1-6-16,0 3-5 0,-4 0 0 15,0 2 1-15,-2 1-1 0,4 5-1 16,-7 3 3-16,3 3 2 0,2 4 7 15,0 0-12-15,0 3 1 0,0 1 3 16,-1-1 0-16,-1 0-5 0,4 2 0 16,-4-4 3-16,4 0-1 0,-2-2-3 0,0-3 1 15,0-3-1-15,1-3-1 0,3-3 0 16,0-1-1-16,0-4 1 0,0-2-1 15,0-1-1-15,0-3 1 0,0 1 1 16,0-1 0-16,0 0-2 0,0 0 1 16,0 0 0-16,0 0-9 0,0 0-6 15,3-1-9-15,3-5-7 0,0-3-26 16,2-1-32-16,-6-2-89 0</inkml:trace>
  <inkml:trace contextRef="#ctx0" brushRef="#br0" timeOffset="41532.37">26385 4207 61 0,'2'-3'152'16,"-2"1"-101"-16,2-2 9 0,-2 1-7 15,0 1-1-15,0-1-16 0,0 1-9 16,0 1 0-16,0 1 2 0,-6 0-8 16,-3 0-3-16,-1 6-2 0,-2 5 0 15,-3 3-4-15,1 4 3 0,-1 3-1 16,1 2-2-16,-1 2-3 0,5 1-4 15,2-2 8-15,-1-2-9 0,3 0-3 0,2 0-1 16,2-2 2-16,2-4-1 0,0 0-1 16,0-3-3-16,8-5 3 0,5 1-5 15,5-7-9-15,1-2-6 0,6 0-7 16,0 0-12-16,3-11-16 0,1-2-20 15,-2-3-54-15,-6-2-107 0</inkml:trace>
  <inkml:trace contextRef="#ctx0" brushRef="#br0" timeOffset="41940.39">26649 4265 1 0,'2'-5'226'0,"-2"-3"-164"0,0 2-6 15,0 3 9-15,-2 0-10 0,-4-1-15 16,-2 2 1-16,2 1-10 0,-5 1-5 15,-1 0-6-15,0 12-2 0,-5 4-2 0,0 5-2 16,-1 6-1-16,1 2 0 16,5 2-6-16,4-3-1 0,3-3-2 15,3-3-1-15,2-3-3 0,0-4 0 16,7-3 0-16,5-2 0 0,2-7 0 0,5-3 1 15,6 0 1-15,2-11 0 0,2-4-2 16,2-4 2-16,-2 0-2 0,-2-1 0 16,-7 0 2-16,-1 1-5 0,-7 2 3 15,-1 2 0-15,-7 1 0 0,-2 3-1 16,-2 4 0-16,0 2 3 0,0 3-3 0,0 1 1 15,0 1 2-15,-4 0-4 0,-3 3-3 16,-1 7 0-16,0 1 3 16,2 3 3-16,-3-1-2 0,5 0-2 15,2-1 1-15,0 1 1 0,0-1 1 0,2 8-18 16,0-12 4-16,8 0-4 15,3-2-4-15,-1-2-7 0,4-3 6 16,3-1-23-16,2 0-31 0,-1 0-48 16,-1-9-77-16</inkml:trace>
  <inkml:trace contextRef="#ctx0" brushRef="#br0" timeOffset="42608.43">27071 4260 335 0,'-8'-4'54'0,"-1"4"-6"0,3 0-5 15,-2 4-15-15,0 6 3 0,2 1-9 16,-1 5-2-16,1 0-4 0,6 2-7 16,0-1-6-16,0-1 0 0,0-1 0 0,2 0-3 15,4-4 0-15,3 0 1 0,1-6-1 16,2-3-2-16,1-2-6 0,1 0-2 15,5 0-3-15,-3-7-3 0,1-5 0 16,2-3-5-16,-5-1-7 16,1-2 10-16,-1-3-4 0,0 1 2 0,3-3-2 15,-5 0 3-15,3-2 12 0,-5-1 5 16,1-2 2-16,-1-2 1 0,-2-2-2 15,0 0 3-15,3 1 1 0,-1 0-1 16,0 8 5-16,-3 9 11 0,-5 6 5 16,0 5-1-16,-2 3 0 0,2 0-6 0,2 0-6 15,-2 9 8-15,0 3 3 0,2 3-3 16,-4 5-6-16,0 5 0 0,0 4-5 15,0 3 4-15,-6 6 1 0,-4 0 1 16,-3 0-7-16,1 0 3 0,2-4-5 16,1-2-3-16,3-5-1 0,4-5 0 15,2-6-1-15,0-5-3 0,0-5-9 16,0-3-3-16,2-3-6 0,8 0 1 15,3-1-4-15,3-9-3 0,-1 0-17 16,1 3-14-16,1-1-4 0,-1 4 6 0,5 2-3 16,-2 2-7-16,3 0 36 0,5 0 26 15,0 0 14-15,0 2 13 0,8 0-13 16,2-2 10-16,3 0 4 0,1 0 12 15,0-8-15-15,-1-3 6 0,-1-3-3 16,-4-4 7-16,-10 1-2 0,-4-1-1 16,-9 0-4-16,-8-1 6 0,-4 0-3 15,0 0-1-15,-6 4-8 0,-4 4 0 16,-7 4 8-16,0 7 0 0,1 0-4 15,-1 0-10-15,1 10 2 0,-3 6-3 0,5 3-1 16,1 4-3-16,3 2-5 0,6 0 2 16,4-1-1-16,4-3-4 0,15-3 0 15,5-2 1-15,16-4-3 0,11-4-9 16,13-5 7-16,11-3-41 0,-1-1-50 15,-8-12-164-15</inkml:trace>
  <inkml:trace contextRef="#ctx0" brushRef="#br0" timeOffset="45494.6">26682 3334 1 0,'0'0'218'0,"0"-3"-166"0,0 1-9 16,-2-1 6-16,2 0-5 0,-2 1-9 15,0 0-6-15,0 1-3 0,2-1-4 16,0 1-2-16,0 0 0 0,-2 0-2 16,2 0 1-16,0-1-6 0,0 2 1 15,0 0-3-15,0 0-6 0,2-2-3 16,6 0 0-16,13 0-1 0,8-3 2 15,2 4-3-15,6 1 3 0,0 0-3 16,1 0-1-16,-1 2 2 0,-6 6 0 16,0 3-2-16,-8 3 0 0,-7-2 1 0,-3 0 0 15,-7-2 0-15,-6 0-1 0,0 1 3 16,0 1 1-16,-13 2 1 0,-1 1 0 15,-7-3-1-15,5 3 1 0,-5-2-1 16,2-1-1-16,1 0 4 0,-1 0 0 16,1 0-2-16,1 0 0 0,-2 0-2 15,5-3 1-15,4-1-4 0,1 0 0 16,9 0-2-16,-4 0-16 0,4 1-20 15,0 0-40-15,0-5-64 0</inkml:trace>
  <inkml:trace contextRef="#ctx0" brushRef="#br0" timeOffset="45642.61">26850 3735 420 0,'0'0'63'16,"0"0"-39"-16,0 0 15 0,-4 0-20 15,2 0-14-15,0 0-1 0,2 0-6 16,0 0-3-16,0 6-34 0,0-3-44 15,0-2-188-15</inkml:trace>
  <inkml:trace contextRef="#ctx0" brushRef="#br0" timeOffset="75213.3">11231 4201 85 0,'0'0'33'0,"0"1"-19"0,0 0 20 15,0-1-5-15,0 0-11 0,0 0-7 16,0 0 5-16,0 0-3 0,0 0-5 15,0 0 1-15,0 0 0 0,0 0-2 16,0 0 2-16,0 0-4 0,0 0 4 16,0 0-2-16,0 0 0 0,-2 0-2 15,0 0 2-15,-1 0-3 0,1 0-1 16,2 0 1-16,0 0 3 0,0 0 0 15,0 0 2-15,0 0 0 0,0 0 0 16,0 1 5-16,0-1-6 0,0 0 2 0,0 1 1 16,0-1 0-16,0 0-8 0,0 0 0 15,0 0-1-15,0 0 0 0,0 0-5 16,0 0 1-16,0 0 0 0,9 0 6 15,1 0-3-15,0 0 1 0,5 0 2 16,-3 0-3-16,7 0-1 0,-1 0 0 0,3 0 1 16,2 0 1-16,0 0-3 15,-1 0 1-15,5 0 0 0,-2 0 1 16,6 0-2-16,0 0 0 0,0 0 2 15,4 0 1-15,-4 0-3 0,2 0 0 16,-2 0 2-16,-4 0-1 0,0 0 0 0,0 1 1 16,0 0-2-16,-2-1 2 0,-1 2 1 15,-1-1-4-15,0 2 2 0,0-2 2 16,-3 1-2-16,1-1 0 0,0-1 0 15,-1 0 0-15,-1 0 0 0,-1 1 0 16,1-1 0-16,-4 0 0 0,-1 1 0 16,-2-1 0-16,3 3 0 0,-5-1 1 15,7-2-2-15,-5 2 1 0,3-1 0 16,1-1 1-16,1 0-1 0,1 0 0 15,-1 0 0-15,-1 0 0 0,3 0 2 0,-3 0-5 16,-1 0 4-16,-1 0 1 0,1 0-3 16,-3 0 1-16,-3 0 0 0,-5 0 1 15,2 0-2-15,-4 0 0 0,2 0 2 16,-2 0-1-16,0 0 0 0,0 0 0 15,2 0 1-15,-4 0 1 0,3 0-2 16,-3 0-1-16,0 0 6 0,0 0 2 16,0 0-3-16,0 0 2 0,0 0-2 15,0 0-1-15,-3 0-3 0,-1 0 0 16,4-1 0-16,-2 1 0 0,0 0 0 0,0 0-3 15,0 0 3-15,0 0 3 0,2 0-5 16,0 0 0-16,0 0 2 0,0 0 0 16,0 0-1-16,0 0 0 0,-4 0 1 15,2 0 1-15,2 0-2 0,-2 0-1 16,2 2 2-16,-2 1 0 0,0 1 0 0,0 1-1 15,-1-1 0-15,1 3 1 0,2 0 0 16,-2 3-2-16,-2 1 3 16,2 1-1-16,-2 3 0 0,2 2-1 15,-2 4 2-15,2 4 0 0,0 3-2 0,2 2 1 16,0 0 2-16,0 2-2 0,0 1 1 15,0-1-1-15,4-1 4 0,0 2 0 16,2-2 1-16,-4 1 2 0,2 2-1 16,-2-1-1-16,0-2 5 0,5-3-6 15,-5-2 4-15,4-3-3 0,-2-3-4 0,4-3 1 16,-4-3 1-16,1-3-1 0,-1-3 0 15,-2-3-2-15,0-1 2 16,2-1-1-16,0-3-2 0,-4 1 1 16,2-1 2-16,0 0-3 0,0 0 1 0,-2 0 0 15,2 0 3-15,-2 0-2 0,0 0 1 16,0 0-1-16,0 0 1 0,0 0 2 15,0 0-4-15,0 0 3 0,0 0 2 16,0 0 0-16,0 0-4 0,0 0 2 16,0 0-1-16,0-1 2 0,0 1-4 15,0-3 0-15,0 1 2 0,0-1-1 0,0 0-2 16,-6 0 1-16,2-1 0 15,-4 1 1-15,-3 0-4 0,3-2 3 16,-4 2 0-16,1 0 0 0,-1-2 0 16,-2 2-2-16,-3-2 2 0,-6 0 0 0,1 1-2 15,-5-1 2-15,-4 0-3 0,-2-1 0 16,-7 1 1-16,-1 0 0 0,-2 1 1 15,-5 0-1-15,-4 1 0 0,1 2 1 16,-5 0-3-16,-2 1 6 0,4 0-6 16,3 0 4-16,-5 0-3 0,6 0-4 0,3 5 1 15,3 0 4-15,7 0 2 0,6 0 1 16,-2 0-4-16,4-1 3 15,-2 4-1-15,2-1 2 0,0 0-2 16,6 0 0-16,3-2 3 0,5-1-2 0,1 0 0 16,3-2-1-16,1 1 3 0,2-1-1 15,4 2-1-15,-3-2 0 0,3-1 1 16,2 1-1-16,-2-2 0 0,2 0 1 15,0 0 2-15,2 0-1 0,0 1-2 16,0 0 1-16,0-1-1 0,0 0 1 0,0 0 1 16,-2 0-2-16,2 0 2 0,0 0 0 15,0 0-2-15,0 0 0 0,0 0 1 16,0 0 1-16,0 0-2 15,0 0 0-15,0-3 0 0,0-5-2 0,4 1 1 16,0-4-2-16,7 0 3 0,-5-1-1 16,4-1-1-16,-2-3 1 0,1-3 2 15,-1-3 1-15,0-6-2 0,2-6 0 16,1-6 2-16,-1-4 0 0,-2-4-2 15,1-3 1-15,1 1 1 0,-2 4-3 0,1 5 2 16,-1 8 3-16,-4 5 1 0,0 3 0 16,0 6-3-16,-2 0 2 0,0 6 0 15,0 3-2-15,0 3-2 0,1 1 1 16,-3 3 0-16,2 0-1 0,0 3-4 15,-2 0-2-15,4 0-3 0,2 0-6 16,0 0-8-16,2 11-11 0,1 2-20 16,-3 3-37-16,-4-1-55 0</inkml:trace>
  <inkml:trace contextRef="#ctx0" brushRef="#br0" timeOffset="77251.39">11227 5566 138 0,'-5'0'33'0,"1"0"0"15,0 1 4-15,0 0-3 0,0-1 0 16,4 1-8-16,-6 0-15 0,6 0-2 0,0 0 9 16,0-1-3-16,0 1-1 0,0-1-6 15,0 0 2-15,0 0-1 0,0 0 1 16,0 0-8-16,0 0 2 0,0 2-3 15,0 0 0-15,6 1 1 0,2 1 4 16,2 0-2-16,7-2 0 0,0 0 1 0,1-2-3 16,3 0 1-16,2 1 0 0,1-1-2 15,3 0 2-15,2 0 1 0,2 0 2 16,2 0-1-16,9 0 5 15,-1-1-3-15,2-3-2 0,3-1-3 0,-5 0 2 16,3 2 1-16,-3 0-4 0,0 2 0 16,-6 1 1-16,1 0-2 0,-5 0 0 15,-3 0 0-15,1 0 1 0,0 0-1 16,0 0 0-16,-2 0-1 0,0 0 3 15,0 0-4-15,2 0 2 0,-2 0 0 0,-2 0 0 16,1 0 1-16,-3 0-1 0,2 0-1 16,0-1 2-16,0-1-1 0,-7 1 0 15,1-2 0-15,-3 2 1 0,-1-2 0 16,-3 2-1-16,-1-1 0 0,1 0 1 15,-2 0 0-15,3-2-1 0,-7 2 0 16,0 1 2-16,-6 1-2 0,0 0 4 16,0 0-1-16,0 0 3 0,0-1 1 15,0 1-1-15,0-1-1 0,0-1-4 16,0 0-1-16,0-1 2 0,-4 3-1 0,0 0-1 15,-2 0 0-15,1 0 0 0,-1 0 0 16,-4 0 0-16,2 0 1 0,-1 0-3 16,3 3 2-16,4 0 0 0,0 0-2 15,-2 2 3-15,4 0-4 0,-2 0 2 16,2 1-1-16,0 0 1 0,-2 0-1 15,0 3 3-15,0-2-2 0,2 2 1 16,0 0-1-16,-2 1 3 0,2 2-2 16,-5 1-1-16,3 2 1 0,0 2 1 15,2 5-1-15,-2 0 0 0,2 4 0 0,-2 0 0 16,2 0 1-16,0-2-3 0,0 0 2 15,0 0 1-15,0 3 0 0,0-1-2 16,0 2 1-16,2-3 3 0,0-2-2 16,0 1-2-16,0 2 2 0,3 2 1 15,-3-1 18-15,2-3-13 0,0-6-5 16,0-1 0-16,0 2 0 0,0 1-2 15,0-1 1-15,-1-2 13 0,1-3-11 16,-2-3-3-16,-2-3 2 0,4 0-3 16,-2-2 2-16,0-3-1 0,-2 0-1 15,0 1 2-15,0-3-1 0,0 0-1 0,2 0 1 16,-2-1-2-16,2 0 0 0,-2 1 0 15,0-1 0-15,0 0 1 0,2 0 1 16,0 0-2-16,-2 0 2 0,2 0 1 16,0 0-1-16,-2 0-1 0,2 0 1 15,-2 0 0-15,0 0 0 0,0 0-2 0,0 0 3 16,0 0-2-16,0 0 1 15,0 0-1-15,0 0 2 0,0 0-1 16,0 0 1-16,0 0-2 0,-6 0 1 16,0-3 0-16,-2-1 0 0,0 2 1 0,1 0-1 15,-5 0 0-15,2-1 0 0,-9-1-1 16,2 1 0-16,-3 0 2 0,-3 2-2 15,-4 0 0-15,-6 1 0 0,-4 0 0 16,-2 0-5-16,-9 0-3 0,-6 0-6 16,-1 0-1-16,-8 2-1 0,1 3 8 0,-2 0-1 15,4 1 6-15,1 0-2 0,7 0 5 16,4 2 1-16,5-4 1 15,6 2 2-15,2-1-1 0,-1-3-2 16,12 1 1-16,1-1 2 0,4-1 0 0,3 0-2 16,-3-1 1-16,0 0 0 0,-1 0-3 15,-3 0 0-15,7 1 2 0,-3 1 0 16,2-1-1-16,7 1 0 0,-2 2 0 15,3-1 0-15,3-1 1 0,0 0 0 16,2 0 0-16,0 1-1 0,2-2-1 0,-2 1 0 16,1 0 1-16,3-2 0 0,0 0-1 15,0 1 1-15,0 0 0 0,0 0-1 16,0-1 0-16,0 0-1 15,0 0 4-15,0 0-2 0,0 0 2 0,5-2 1 16,-1-2 3-16,4-1 0 0,-2 1-7 16,-2-1 4-16,0-2 0 0,1-2-2 15,3 0-1-15,-2-4 0 0,2-3 2 16,3-2 0-16,-1-3 0 0,0-3 2 15,3-6 4-15,1-6-2 0,1-6-1 0,1-4-4 16,1-3 1-16,-7-3 1 0,2 3-1 16,-3 1-1-16,-3 1 4 0,-2 6 2 15,-4 4-1-15,0 2 1 0,0 6 0 16,0 5 0-16,0 6-6 15,0 6 1-15,0 5 1 0,0 5-3 0,0 2 0 16,0 0-6-16,2 6-3 0,0 14-6 16,6 6-18-16,3 8-20 0,-1-4-50 15,-2 0-160-15</inkml:trace>
  <inkml:trace contextRef="#ctx0" brushRef="#br0" timeOffset="79015.5">11336 7182 97 0,'0'0'87'0,"0"1"-65"0,0 0 13 16,0-1-3-16,0 0-12 0,0 0-9 15,0 2-6-15,0-1 1 0,8 2 4 16,1-1 6-16,-1-2-2 0,8 0 0 0,1 0 1 16,0 0 0-16,5 0 1 0,1 0-2 15,2 0-1-15,8 0 1 0,-2 0-3 16,4 0 1-16,0 0-10 15,2 0 3-15,3 0-4 0,1 0 1 0,2 0-1 16,3 0-2-16,-3 0 3 0,-1 0-1 16,-3 0-3-16,0 0 4 0,-2 0-3 15,1 0 2-15,-1 0-1 0,-2 0 0 16,0 0 0-16,2 0 1 0,-2-2 1 15,3 0-2-15,-5-3-2 0,-2 1 4 0,-4 0-2 16,-3-2 1-16,-3 1 3 0,0 1 9 16,-7 1-7-16,-6 2-5 0,-5 0-2 15,-3 0 5-15,2 1 1 0,-2 0-1 16,0-1 3-16,0 0 1 0,0 0 3 15,0-2-4-15,0 2-1 0,0-1 2 16,0 0-2-16,0 1 1 0,0 0-3 16,0 0 3-16,-2 1-2 0,-3 0-4 15,3 0-1-15,-2 0 2 0,0 0-3 16,2 0 0-16,-2 2-1 0,2 3 2 15,-2 2-1-15,0 2 0 0,-1 2 0 0,1 2 2 16,0 3-2-16,0 3 0 0,-2 3 1 16,0 3 2-16,-1 7-3 0,1 4 0 15,4 4 2-15,-4 3 0 0,4 1-1 16,-2 3-2-16,2 2 3 0,0 0 0 15,2-3-2-15,0-4 0 0,0-4 1 16,0-3 0-16,0-1-1 0,6-3 0 16,-2-1 1-16,0-4 1 0,2-1-1 15,0-2 0-15,5-4 0 0,-1-3 0 16,0-5 0-16,1-6-1 0,-3 0 0 0,0-4 3 15,3-1-1-15,-7 0-1 0,0 0 1 16,0 0 2-16,-2-2 0 0,-2-2-1 16,0-1 2-16,0 0 0 0,0 0-3 15,-6 0 1-15,-2 1-2 0,1-1-1 16,-1 1 0-16,-4 0 2 0,1 2-1 15,-3-1-1-15,4 2 0 0,-5-1-1 16,1-1 0-16,-1 2 2 0,-3-2 0 16,-1 1-3-16,-2-1 1 0,-6 0 2 15,-4 0-1-15,0 0 0 0,-2 1-1 0,-6-2 2 16,-2 2-4-16,-3 0-1 0,-7 1-3 15,-3 1-7-15,-2 0-2 0,-4 0 1 16,0 0 2-16,0 0 2 0,0 0 0 16,2 3 0-16,7 2-3 0,5 0 14 15,9-1-1-15,6 2 4 0,4-1 3 16,4 1-3-16,3-2 2 0,-1 2-1 15,7-2-1-15,-1 0 3 0,7 1-2 16,2-1-2-16,0-1 0 0,-3 3 0 16,3-3-1-16,0 1-2 0,2 0 2 0,2-1-1 15,0 0-4-15,2-1 2 0,0 1 6 16,0-2-5-16,0-1-1 0,0 0 1 15,0 0 1-15,4 0 1 0,2 0 0 16,0-7 1-16,2-3 1 0,5-4 0 16,-1-1 1-16,1-5-5 0,1-3 12 0,3-3-3 15,1-2 1-15,1-7 2 16,4-4 1-16,-3-4-4 0,3-2-5 15,-4-5 5-15,-5-3-1 0,5-2-2 16,-7-2-1-16,-2 7 1 0,-1 2 1 0,-7 5-1 16,-2 6-1-16,0 5-3 0,-2 8 1 15,-7 7 1-15,1 4-1 0,2 7 1 16,0 4-2-16,2 2 0 0,-1 1-6 15,-1 14-5-15,4 6-12 0,-2 5-27 16,4-2-54-16,0-1-167 0</inkml:trace>
  <inkml:trace contextRef="#ctx0" brushRef="#br0" timeOffset="80656.61">11448 8650 213 0,'-2'0'31'15,"2"0"-5"-15,-2 0 27 0,2 0-13 16,-2 0-6-16,2 0-8 0,0 0-8 16,0 0-8-16,0 0-1 0,-3 0-3 15,3 0-3-15,0 0 5 0,0 0-4 16,0 3-2-16,0 1 2 0,3 0 4 15,5 2-3-15,4-2 1 0,7 1 4 16,1-1-6-16,7-2 2 0,4 1-4 16,7-2 1-16,1 0-1 0,6-1-3 15,5 0 2-15,2 0 2 0,5 0 0 0,-1 0-3 16,0 0 4-16,0 0-3 0,-4 0 1 15,-1 0-2-15,-1 0 0 0,-7 0-2 16,1-3 4-16,-9 0-1 0,-6-2-1 16,-9 2 1-16,-3 0 0 0,-5 1-2 0,-3 2 2 15,-3-3 0-15,-4 2 0 16,0 0-1-16,-2 1 5 0,0 0 10 15,0 0-2-15,0 0 0 0,0 0 0 16,0 0-2-16,0 0-4 0,0 0-1 0,2 0-3 16,-2 0 1-16,0 0 0 0,0 0-2 15,0 0-1-15,0 0-1 0,0 0-1 16,0 9-1-16,0 2 3 0,-2 4 0 15,0 2-1-15,0 1-1 0,-2 4 1 16,2 3 1-16,0 5 0 0,2 3-2 0,-2 2 1 16,2 1 0-16,0-1 1 0,0 0-1 15,2-3-1-15,6 0 2 16,0-4-1-16,0-2-1 0,3-3 1 15,-1-3 0-15,2 4 1 0,-1-4-2 0,1-1 1 16,3-1 2-16,-5-6-2 0,0-3 0 16,-3-1 0-16,-1-2-1 0,0-2 0 15,-4-2 1-15,0-2 2 0,0 0-3 16,-2 0 1-16,0 0 2 0,0 0 0 15,0 0 3-15,0 0 0 0,0 0 1 0,0 0-1 16,-6 0-4-16,0-2-3 0,-7-3 2 16,-1 0 2-16,-7 1-2 0,1-2-3 15,-7 3-1-15,-4-1 1 16,-9 2-5-16,-3-3-1 0,-7 1-8 0,-1 2 2 15,-3-1 4-15,-4 2-1 0,-2 0-7 16,-2 1 7-16,-4 0 6 0,6 0-1 16,2 0 5-16,2 0 0 0,13 2 4 15,4 1-4-15,10-1 2 0,8-1 3 16,7 1-1-16,3-2 1 0,5 1 1 0,4-1-3 15,2 0 0-15,0 0 0 0,0 0-3 16,0 0-3-16,0 1 3 0,0 0 1 16,2 2 0-16,0-2 0 0,2 1 1 15,-2-1 1-15,-2 0-2 16,2-1 1-16,0 1 0 0,-2 0 0 0,5-1-1 15,-5 1-3-15,2-1 1 0,0 0 3 16,2 0-1-16,0 0 1 0,2 0 1 16,-6 0-1-16,6-5 1 0,-4-2 3 15,0 1-3-15,-2-4 4 0,3-2 3 16,-1-2 0-16,-2-5-2 0,0-3 5 0,0-4-4 15,0-4 1-15,2-7-4 0,0-4-2 16,2-6-1-16,0 0-2 0,-2 1 3 16,0 6-3-16,0 4 0 0,0 7 2 15,2 5 0-15,1 4-3 0,-1 5 2 16,0 4-2-16,-2 6-3 0,4 3 0 15,-2 2-19-15,4 0-4 0,5 12-11 16,-3 1-47-16,-4-1-114 0</inkml:trace>
  <inkml:trace contextRef="#ctx0" brushRef="#br0" timeOffset="82420.7">13631 8743 70 0,'0'0'123'16,"0"0"-97"-16,0 0-5 0,0 0 14 16,0 0 1-16,0 0-13 0,0 0-9 15,0 0-1-15,0 0 2 0,0 0-5 16,0 0-8-16,0 0 6 0,0 0 3 15,2 0-3-15,2 0 0 0,0 0-2 16,2 0 6-16,2 0-1 0,1 0-1 16,3 0 0-16,3 0 3 0,-1-1-6 15,7 0 5-15,-1 1-4 0,5-1-1 0,8 0-4 16,0 0 1-16,5-2 1 0,5 2-1 15,7 0 1-15,1 0 3 0,5-1 3 16,0-2-5-16,-4 0-1 0,-1 0 2 16,1-1-2-16,-5 1 0 0,-1-1-2 15,-3-3 1-15,-5 3-1 0,-3 1-4 16,-6-1 2-16,-9 0 0 0,-3 2 0 15,-9 0 0-15,-4 1 1 0,-2 2 0 16,-2 0 2-16,0-1 3 0,0 1 1 16,0-1 5-16,0 1-1 0,0 0-7 15,0-3 2-15,0 3-6 0,0-1 4 0,0 1-3 16,0 0 1-16,0 0-4 15,0 0 1-15,0 0-3 0,-6 7 2 0,2 4 0 16,-2 1 1-16,0 1 0 16,-1 3-1-16,1 5 0 0,0 3 1 0,-2 4-1 15,1 2 1-15,3 4 1 0,-2 1-3 16,4 1 4-16,-2 1-3 0,2 1 0 15,2 0 1-15,0-3 1 0,0 2-1 16,8-2-1-16,0-3 0 0,5-2 1 16,1-2 1-16,1-4-2 0,-5-2 2 0,5-1-2 15,-5-5 1-15,-4-3 1 0,0-2-1 16,-4-6-1-16,2-1 1 0,-4-2 0 15,0-2 0-15,0 0 0 0,0 0 2 16,0 0-1-16,0 0 0 0,0 0 2 16,0 0-1-16,0 0-2 0,0-1-2 15,0-4 3-15,-4 2-2 0,0 0 0 16,-4 0 0-16,-4-1 1 0,-1 1-1 15,-1 1-1-15,-3-1 0 0,-1-1 2 16,-3 2 1-16,-2-1-1 0,-4 2-3 0,0 0-1 16,-8-1 1-16,-4 0-2 0,-2 1-3 15,-7 0 3-15,1 1 1 0,-1 0 2 16,3 0 0-16,-3 0 2 0,2 0 0 15,3 2-2-15,0 3 3 0,-1-2 0 16,1 4-2-16,-1-2 0 0,5 1 2 0,2 1 0 16,4-1-2-16,8-1 2 0,4-1-1 15,7 1 2-15,-1-3-2 16,7 1 0-16,2-1-2 0,2 1 4 15,2-2-4-15,2 1 0 0,0-2 2 0,0 2-2 16,0-2-2-16,0 1 1 0,0-1 1 16,0 0 1-16,0 0 0 0,0 0 1 15,4 0 0-15,4 0 2 0,5-1 0 16,-1-8-2-16,0-2 1 0,5-3 1 15,-3 0-1-15,3-5 0 0,2-3 2 0,1-2-3 16,-1-4 5-16,-1-3-3 0,1-4 2 16,-2-5-2-16,-3 0 0 15,1-4-2-15,-5-2 0 0,-2-1 1 16,-6-2-1-16,2 3-1 0,-4 4 2 15,0 6 0-15,-4 3 0 0,-2 11-3 0,0 6 3 16,2 6 1-16,0 7-2 0,4-1-1 16,0 4 1-16,0 0-4 0,0 0-4 15,0 12-5-15,4 7-16 0,4 5-32 16,0-3-46-16,0-1-139 0</inkml:trace>
  <inkml:trace contextRef="#ctx0" brushRef="#br0" timeOffset="83821.78">15698 8719 48 0,'-2'1'136'0,"2"-1"-118"0,-2 0 28 16,2 0 17-16,0 0-11 0,0 0-22 15,0 1-12-15,0 1-3 0,0-1-2 16,4 1-9-16,10 1 9 0,7-1 8 15,8-2-5-15,6 0-5 0,4 0 0 16,9 0-5-16,1-1 5 0,5-6 1 0,0 1-1 16,-2-1-1-16,-5 1-3 0,1-1-4 15,-5-1 6-15,-4 1 1 0,-4-1-1 16,-1 3-2-16,-12 1-1 0,-5 2 0 15,-7 1-3-15,-4 1 0 0,-4 0 1 16,-2 0 1-16,0 0 3 0,0 0-3 16,0 0-1-16,0 0-1 0,0 0 0 15,0 0-3-15,0 0 0 0,0 7 0 16,0 3 1-16,0 2-1 0,0 3 1 15,-2 0 1-15,-4 3 0 0,4 2-1 0,-2 2-1 16,2 2 2-16,-2 1 0 0,-2 1-1 16,1 3-1-16,-1 2 2 0,4 2-2 15,-2 3-2-15,2 2 2 0,2 0 1 16,0-2 1-16,0 0-3 0,0-1 1 15,0-2 1-15,2-3 0 0,6-1-1 0,3-6-1 16,-3-3 2-16,2-2 0 0,1-3-2 16,-3 0 1-16,2-1 1 0,-2-4 0 15,-1 1-2-15,-1-3 1 16,0-3 0-16,-4 0 1 0,0-2-1 0,2-2-1 15,-4-1 1-15,0 0 2 0,0 0-2 16,0 0 0-16,0 0 2 0,0 0 3 16,0 0 9-16,0 0-26 0,0 0 21 15,0 0-4-15,0 0-4 0,-6 0-2 16,0-4 1-16,-7 0 1 0,1 2-2 0,-4 0-2 15,-9 0 2-15,0 1 1 16,-6 0-5-16,-6-1-1 0,-5 0 0 16,-1 0 1-16,-5 0 2 0,-1 2-3 15,-5 0-1-15,2 0-1 0,-1 0 3 0,-1 0 1 16,4 0 4-16,9 2 0 0,4 2 0 15,8-1 0-15,6-2 1 0,4 2 0 16,5-2-1-16,2 3-1 0,3-3 2 16,-1 1 0-16,4-2-1 0,4 1 0 15,2-1 2-15,-2 0-3 0,2 0 1 0,0 0 1 16,0 0-1-16,0 0 0 0,6-1-3 15,6-7 1-15,5-4 3 16,3-4 0-16,5-7-2 0,0-3 1 0,2-5 1 16,2-6 2-16,0-5-2 15,0-8-1-15,-4-5 0 0,-1-7 1 0,-7-3 0 16,-3-3-1-16,-3-1 1 0,-3 5 0 15,-6 5-1-15,-2 8-1 0,0 10 3 16,-12 11-2-16,1 7 0 0,3 11 0 16,2 5 0-16,2 6 0 0,4 1-5 15,0 10-21-15,0 13-17 0,10 9-7 0,4-2-77 16,9 1-210-16</inkml:trace>
  <inkml:trace contextRef="#ctx0" brushRef="#br0" timeOffset="84516.83">16835 9023 130 0,'0'0'55'0,"0"0"-31"16,0 0 41-16,0 0-5 0,0 0-12 15,0 0-21-15,4 0-9 0,0 0-5 16,4 0 0-16,-2 0-4 0,7 0-6 15,1-1 0-15,3 1-2 0,6 0 2 16,8 0-1-16,8 0 2 0,10-2-3 16,13 2 5-16,13-2-2 0,12 0-2 15,6-1 2-15,10-3-7 0,9 1 4 16,5-3-1-16,12 2 4 0,9-3 21 15,5 2-19-15,8 1-4 0,-5-1 0 0,1 2 0 16,-8 0 4-16,-5 2 3 0,-12 1-1 16,-10-1-4-16,-9-1-2 0,-14 2 3 15,-11 0-2-15,-16-1 0 0,-20 3-2 16,-19-1 1-16,-13 0-2 0,-10-2 5 15,0 0 27-15,-15 1-23 0,-11-2-9 16,-8 4 0-16,1 0 0 0,9 0-1 16,5 0 1-16,9 1-3 0,3 7-20 15,5 1-29-15,2 3-13 0,0-4-45 16,0-3-126-16</inkml:trace>
  <inkml:trace contextRef="#ctx0" brushRef="#br0" timeOffset="85773.9">16901 9091 111 0,'0'0'66'0,"-4"0"-40"16,4 0 17-16,-2 0-5 0,2 0 5 15,0 0-9-15,0 0-7 0,0-2-2 16,0-3-5-16,0-2 2 0,0 0-10 0,0-1-2 15,6 0 5-15,0 0 0 0,2-2-3 16,3 1 1-16,1-2-3 0,9-1-5 16,-1-2-1-16,11-4 3 0,4-2-1 15,3-1 0-15,3 1-4 0,-6-1 1 16,0 4-1-16,-6 2 0 0,-2 1-1 0,-6 4-1 15,-5 2 1-15,-7 5 0 16,-7 1-1-16,-2 2 0 0,0 0 1 16,0 0-4-16,0 0-5 0,0 0-8 15,0 5-3-15,-4 5-3 0,-5 1-22 0,-1 1-13 16,-2-4-40-16,-5-2-82 0</inkml:trace>
  <inkml:trace contextRef="#ctx0" brushRef="#br0" timeOffset="85968.9">16990 9071 126 0,'4'13'278'0,"-2"2"-257"0,-2 1 13 15,0 2 35-15,4 0-29 0,2 0-9 16,2 2-11-16,7-1-12 0,-5 2-5 15,7-1-1-15,1-3 0 0,5 1-9 16,8-4-18-16,6-1-22 0,5-2-29 16,5-8-106-16</inkml:trace>
  <inkml:trace contextRef="#ctx0" brushRef="#br0" timeOffset="87079.98">20270 8759 45 0,'0'0'150'0,"0"0"-99"0,0 0 3 15,0-2-1-15,2-1-8 16,-2 0-2-16,0 1-7 0,0-1-8 16,0 1-2-16,2 2-6 0,-2-2-4 15,0 2 1-15,0 0-4 0,0 0-1 0,0-1-4 16,0 1 2-16,0 0 0 0,0 0 1 15,0 0-7-15,0 0 4 0,0 0-1 16,-4 0-1-16,0 0-6 0,0 0 1 16,0 0 0-16,0 0 3 0,2 0-3 15,0 0 3-15,-1 0 0 0,3 0 1 0,0 0-5 16,0 0 0-16,0 0 0 0,-4 5 0 15,0 3 1-15,0 1 1 16,-2 1 0-16,-2 4-3 0,-1 5 3 16,1 0 2-16,0 5 1 0,2 1-2 15,-5 3-4-15,9 4 1 0,-4 3 0 0,2 2 0 16,0 0 1-16,2 0-1 0,0-1 2 15,2-2-2-15,0-1-1 0,0-4 1 16,0-4 2-16,0-5-1 0,-3-3-2 16,1-7 2-16,2-4 1 0,0-4-2 15,0-2-1-15,0 0 3 0,0 0 4 0,7-4-2 16,3-6-1-16,7-6-2 0,1-1 1 15,5 3-2-15,-2 2-1 16,1 0 1-16,1 3 1 0,2 2-2 16,2 1 0-16,4 1 0 0,-4 2 2 0,1 0-2 15,-1 0-1-15,-6 3 2 0,-2 0 1 16,-5 0-2-16,-6 0 0 0,1 0-5 15,-5 0 3-15,-2 0-5 0,0 0-5 16,0 0 1-16,0 2-4 0,2-1-9 16,4-1-11-16,3 0-14 0,5 0-32 0,1-4-56 15,-1-7-98-15</inkml:trace>
  <inkml:trace contextRef="#ctx0" brushRef="#br0" timeOffset="87297.99">21014 8784 9 0</inkml:trace>
  <inkml:trace contextRef="#ctx0" brushRef="#br0" timeOffset="87633.01">21014 8784 171 0,'-10'-11'45'0,"6"8"-6"0,0-1 27 16,-5 0-17-16,5 0-3 0,0 1-7 15,4 1-7-15,0 1-1 0,0-2-3 0,0 3-3 16,0-2-12-16,0 0-5 0,13 0 1 16,1-1 1-16,3 3 0 0,1 0-4 15,-1 0 2-15,5 4-3 0,1 5 2 16,0 3-2-16,2 1 1 0,-5 4-3 15,-3 4 0-15,-5 2 0 0,-3 2 0 16,-7 3 0-16,-2 1-2 0,0-1-1 16,-13 2 2-16,1-1 1 0,-9 0-1 15,-1-2 1-15,-5-3-2 0,0 0 2 16,-2-4-2-16,0-2 1 0,4-5 0 15,4-2-2-15,7-5 2 0,-5-3-1 0,9-2 1 16,0-1-1-16,3 0-1 0,3 0 0 16,2 0-1-16,2 0 0 0,0-1 1 15,0 0-3-15,0-2 0 0,9 0-1 16,3 1 2-16,0 2 1 0,5 0 0 15,-3 0 0-15,7 5-2 0,-2 2 3 16,5 1 0-16,3 0 0 0,8 0-1 16,7-1-1-16,1 1-13 0,9 1-14 15,0-1-20-15,7-3-8 0,6-4-68 16</inkml:trace>
  <inkml:trace contextRef="#ctx0" brushRef="#br0" timeOffset="88749.07">22530 8922 36 0,'2'0'135'16,"-2"0"-100"-16,2-1 13 0,0-1 1 15,-2-1-12-15,0 1 3 0,0 1-7 16,0-1-7-16,0-1-5 0,0 0-3 0,0-2-1 15,-9 1 1-15,1 0 0 0,-2 1-3 16,-3 1 1-16,-1 1 0 0,0 1 1 16,-7 0-3-16,0 0 2 15,-2 7 0-15,1 6 1 0,-3 3-4 0,4 5 1 16,5 1 0-16,3 0-8 0,5 0 0 0,6 1-5 15,2-1 1-15,0 1-2 16,0-1-1-16,10-2 2 0,5-3 0 16,1 0-2-16,5-4-2 0,2-1-4 15,4-2-7-15,-1-3-21 0,8-2 8 0,3-4 2 16,2-1-28-16,0 0-16 0,-6 0-68 15,-4-8-111-15</inkml:trace>
  <inkml:trace contextRef="#ctx0" brushRef="#br0" timeOffset="89245.1">23096 8966 159 0,'4'-8'113'0,"-4"2"-76"15,0-1 31-15,0 0-13 0,0 1-14 16,-6 1-14-16,0 0 2 0,-5 0-7 16,3 0-1-16,-4 3-6 0,-3 0-1 15,-1 2 5-15,-3 0-4 0,-4 0-1 0,-4 8-3 16,-1 6-1-16,-4 1 1 0,8 5 1 15,-1 2-5-15,6 0 2 16,7 3-4-16,6-3-2 0,6 0-3 16,0-2 0-16,2-1 0 0,12-3 0 0,5-3-1 15,6-4 2-15,1-6-1 0,6-3 0 16,-1 0 1-16,4-2 1 0,-2-8-1 15,0-4-1-15,-4-2 1 0,-4-1 0 16,-3-3 0-16,-3 1-2 0,-7 2 2 16,-1 0 2-16,-3 2-1 0,-4 1 0 0,-4 4 1 15,0 2 3-15,0 4-2 0,-6 2-1 16,-2 2 0-16,-1 0-3 0,-1 0 2 15,0 14-3-15,-5 1 2 16,3 2 1-16,1 3-1 0,-3 0-1 0,6 0-1 16,1 0 2-16,3-3-1 0,4-2-2 15,0-1 1-15,0-3 1 0,4-1-2 16,7-2-12-16,5-2 0 0,3-3-7 15,6-3 2-15,4 0-14 0,4-4-16 16,2-6-11-16,0 2-3 0,-4-2-43 0,-2-2-81 16</inkml:trace>
  <inkml:trace contextRef="#ctx0" brushRef="#br0" timeOffset="89965.14">23522 9007 271 0,'0'-10'60'16,"-2"1"-12"-16,-7 0 14 0,-3 3-14 15,2 4-11-15,-3 1-4 0,1 1-2 16,2 0-6-16,-3 0-7 0,3 10-2 15,-1 3-5-15,3 5-1 0,2-1-4 0,4 4 0 16,0-2-3-16,2 1-3 0,0-1 1 16,4-1-1-16,8-3 0 15,3-2-1-15,1-2 0 0,7-5-4 0,0-2 0 16,4-4 2-16,2 0-14 0,2-4-5 15,-2-7 8-15,-2-5-14 0,-3-3-11 16,-3-2 19-16,-2-2 2 0,-1-2 0 16,1 1 1-16,-1-5-2 0,-1-1 1 15,-3-2 1-15,1-6 6 0,-3-1 6 16,1-1 0-16,-3-5 5 0,0 1-1 15,1-2 1-15,-3 5 2 0,-2 7 4 0,-2 7 13 16,-4 8 8-16,0 8-1 0,0 4 1 16,0 3-4-16,0 3-2 0,2 0-3 15,0 1-7-15,1 0-6 0,1 3-2 16,2 9 9-16,-2 7-1 0,-2 6-4 15,-2 7-2-15,0 6 5 0,0 5 3 16,-4 5-3-16,-6 1-1 0,-3 1-1 16,1-1-1-16,4-1-3 0,-1-2-1 15,3-5-1-15,4-4 1 0,2-6-2 16,0-7-1-16,0-6 1 0,0-5-1 0,0-5-1 15,0-6-3-15,4-2-3 0,2 0-4 16,7-2-6-16,-3-10-7 0,5 1-6 16,-3-3-3-16,4 0 3 0,-1 0 0 15,4 2-6-15,-1 3-8 0,-1 4 2 16,-1 2 13-16,-1 3 17 0,1 0 10 0,3 0 1 15,1 0 8-15,7 1 3 16,2 3 12-16,2-1 18 0,9-3-22 16,-3 0 4-16,6 0-3 0,3-9-3 15,-1-7 3-15,-1 0-3 0,-7-2-2 0,-12 2-5 16,-9-4-3-16,-12 0 0 0,-4-2 2 15,0-2-2-15,-10 5 3 0,-11 5 5 16,-8 5 7-16,-4 8-5 0,-4 1-6 16,2 5-1-16,-4 9-2 0,3 5 4 15,3 2 4-15,7 4-4 0,5 2 1 0,4 2-7 16,13 3-5-16,4-3 1 0,8-1-2 15,17-3 0-15,12-3 1 16,13-2 1-16,18-6-1 0,17-5-1 16,12-6-5-16,4-3-29 0,1 0-9 0,-3-9-24 15,-8-8-103-15</inkml:trace>
  <inkml:trace contextRef="#ctx0" brushRef="#br0" timeOffset="93288.33">15584 8968 8 0,'-4'4'28'15,"0"-1"-15"-15,0 0 123 0,2-3-49 16,-1 1-46-16,1-1 21 0,-2 0-8 16,2 2-10-16,0-2-3 0,-2 0-2 15,2 0-7-15,2 0-3 0,-2 0-8 0,0 0-3 16,0 0-9-16,0 0-2 0,2 0-2 15,0 0-7-15,0 0 2 0,-2 0 0 16,0 0-5-16,2 0-13 0,0 0-21 16,-3 0-22-16,-1 0-24 0,2 0-60 15,-8 0-98-15</inkml:trace>
  <inkml:trace contextRef="#ctx0" brushRef="#br0" timeOffset="93482.34">15018 8993 268 0,'2'0'86'0,"0"-3"-77"0,0 0 12 15,0-2 9-15,-2 1-10 0,0 2-11 0,0-1-6 16,0 2-3-16,2 0-6 15,0 1-43-15,2-1-56 0,-4-1-63 16</inkml:trace>
  <inkml:trace contextRef="#ctx0" brushRef="#br0" timeOffset="93675.35">15018 8993 77 0,'-87'-26'266'0,"76"23"-259"15,5 0 16-15,0 1 19 0,4 1-28 16,2 0-10-16,0 0-3 0,0 0-3 0,0 1-34 16,0 0-53-16,-2 0-30 0,-6 0-33 15</inkml:trace>
  <inkml:trace contextRef="#ctx0" brushRef="#br0" timeOffset="94140.38">13738 8988 330 0,'0'0'64'0,"-2"0"-29"0,0 0 23 15,0 0-9-15,-4-1-15 0,2-3-4 16,1 1-14-16,1 1-11 0,-2-3-1 15,2 4-2-15,2-1-2 0,-2 0-7 16,2 1-10-16,-2 0-16 0,-2 1-24 16,-2-2-50-16,-7-1-148 0</inkml:trace>
  <inkml:trace contextRef="#ctx0" brushRef="#br0" timeOffset="94335.39">13025 8972 167 0,'-4'0'209'0,"4"0"-184"16,-2 0 10-16,0-3 16 0,2 1-31 16,-2-1-14-16,2-1 1 0,0 3-5 15,0 0-1-15,0 1-2 0,0-1-2 0,0 1-20 16,0 0-14-16,0 0-24 0,0 0-40 15,0 0-53-15</inkml:trace>
  <inkml:trace contextRef="#ctx0" brushRef="#br0" timeOffset="94498.4">13025 8972 11 0,'-77'16'324'0,"69"-16"-309"0,-2 0 3 0,0 0 17 15,1-1-17-15,1 1-8 0,2 0-3 16,4-2-3-16,2 0-6 0,0-1-30 15,0-4-58-15,2-5-44 0,2-3-50 16</inkml:trace>
  <inkml:trace contextRef="#ctx0" brushRef="#br0" timeOffset="95192.43">11987 8409 324 0,'-6'1'51'0,"-4"-1"-12"15,6 2 23-15,-1-2-7 0,-1 0-22 16,4 0-12-16,2 0-1 0,0 0-11 16,0 0-6-16,0 0 0 0,0 0-1 15,0-2 0-15,0-8-5 0,2-4-5 16,11-4-22-16,-1-2-27 0,3-9-51 15,-5 0-156-15</inkml:trace>
  <inkml:trace contextRef="#ctx0" brushRef="#br0" timeOffset="95371.45">12055 8108 377 0,'-2'0'11'0,"-2"0"4"0,2 0 32 16,0 0-24-16,0 0-14 0,2 0-6 15,0-1-7-15,0-4-27 0,0-1-23 16,6 0-45-16,0-2-41 0,-3 1 0 16</inkml:trace>
  <inkml:trace contextRef="#ctx0" brushRef="#br0" timeOffset="95904.48">11973 6915 40 0,'-2'9'253'16,"-5"-4"-185"-16,5-1-37 0,0-4 18 16,-2 0-7-16,2 0-18 0,2 0-15 15,-4 0 0-15,4 0-3 0,-2-2-4 16,2-4-2-16,0-1-7 0,0-3-14 15,0 1-29-15,0-6-50 0,0-2-159 16</inkml:trace>
  <inkml:trace contextRef="#ctx0" brushRef="#br0" timeOffset="96098.49">12000 6667 298 0,'0'-10'37'0,"-2"2"12"0,2 1-23 15,-2-1-6-15,2 0-8 0,0 1-5 0,0 1-5 16,0 0-5-16,2 0-11 0,0 1-18 16,4 0-24-16,-2 0-26 0,0-4-33 15,-4-2-32-15</inkml:trace>
  <inkml:trace contextRef="#ctx0" brushRef="#br0" timeOffset="96710.53">11851 5430 66 0,'-8'6'138'0,"-1"-4"-68"0,-1-1-33 15,6-1-3-15,2 0-15 0,2 0-10 16,0-2-10-16,6-5-7 0,4-1-23 16,1-3-34-16,3-4-73 0</inkml:trace>
  <inkml:trace contextRef="#ctx0" brushRef="#br0" timeOffset="96828.53">11942 5163 0 0,'-13'-7'24'0,"1"4"31"0,6 0-27 16,0 2-7-16,3 1-17 0,3 0-9 15,0 0-51-15</inkml:trace>
  <inkml:trace contextRef="#ctx0" brushRef="#br0" timeOffset="105352.02">12607 5927 46 0,'0'0'61'16,"0"0"-49"-16,0 0 10 0,-2 0 19 15,2 0-6-15,0 0-1 16,0 0-4-16,0 0-1 0,0 0-1 0,0 0-3 16,0 0-1-16,0 0-5 0,0 0 0 15,0 0-3-15,0 0-8 0,0 0 5 16,0 0 3-16,0 0-7 0,0 0 0 15,0 0 3-15,0 0-2 0,0 0 2 16,2 0-6-16,0 0 1 0,1 0-1 0,1 0 2 16,4 0-4-16,-4 0 0 0,2 4 3 15,3 1-4-15,-1 0 0 0,4 1 2 16,3 2-3-16,1 1 2 0,5 1-3 15,2 1 3-15,1 2-2 0,7 1 0 16,-2 1-3-16,2 1 6 0,0 2-2 16,-4-2-1-16,2 0-1 0,-6-2-1 15,0 1 2-15,-3-2-2 0,-1-2-1 16,4 2 1-16,-3-3 2 0,-1-2-1 15,2 0-1-15,-7 0 0 0,-4-2 1 0,-1-1 0 16,-3-1-2-16,-2-2 1 0,0 0 1 16,-2 0 0-16,0-1-1 0,-2-1 0 15,0 2 1-15,0-2 0 0,0 1-2 16,0 0 1-16,0-1 2 0,0 1-1 15,2-1-2-15,-2 0 1 0,0 0 1 16,0 0 0-16,0 0-1 0,0 0 2 16,0 1 0-16,0-1 3 0,0 0 1 15,0 0-4-15,0 0-5 0,-2 0-3 16,-2 0-6-16,2 0-7 0,0 0-5 0,-2 0-8 15,2 0-4-15,0 0-12 0,-2 0-32 16,-1 0-52-16,-1 0-78 0</inkml:trace>
  <inkml:trace contextRef="#ctx0" brushRef="#br0" timeOffset="105986.06">13089 6039 63 0,'0'0'94'15,"0"0"-57"-15,0 0 1 0,0 0-2 0,-2-1 0 16,0-1-5-16,0 1-6 0,0-1 3 15,0 1-3-15,0 1-4 0,-3-1 0 16,3 0-5-16,-2 1 5 0,2-1-3 16,2 1 0-16,0-1-1 0,0 0-4 15,0 1 0-15,0 0-9 0,0 0-1 0,0 0 1 16,0 0-2-16,0 0-2 0,6 0 1 15,5 5 4-15,-1 2 0 16,7 0-3-16,-1 2-1 0,7 1 3 16,4 0-2-16,2 2-1 0,0 0 1 0,2 0 1 15,-2-1-2-15,2-1 1 0,-7-1-2 16,-3-2 2-16,0 1-1 0,-9-1-1 15,1 0 0-15,-7-2 2 0,-4-1-1 16,0-2-1-16,-2 1 0 0,0-1 3 16,0 1-3-16,0 2 3 0,-6-3 0 0,-5 1 1 15,1 2-2-15,-4 0-2 0,-3 4 1 16,-6 0 1-16,1 2-1 0,-9-1-2 15,0 3 2-15,0 0 0 16,-5 2 0-16,5-1-1 0,2 1 0 0,3 0 1 16,1-1-1-16,6-2 0 0,7-4 0 15,1 1 0-15,7-1 0 0,0-2-1 16,2 2 1-16,-2-1 1 0,2-1-1 15,0 1-8-15,2-2-10 0,0-2-17 16,0 1-25-16,0-3-19 0,0-1-74 0,0 0-135 16</inkml:trace>
  <inkml:trace contextRef="#ctx0" brushRef="#br0" timeOffset="106865.11">12585 5931 88 0,'0'0'63'0,"0"0"-33"0,0 0 21 15,0 0-7-15,0-4 1 0,0-1-7 16,0 0-9-16,4-2-11 0,4-2-5 15,-2-2 0-15,7 1-1 0,1-1 2 16,1 3-4-16,1-1-2 0,5 1 1 16,-3 0-1-16,1 3-6 0,-2 0 2 15,-1 3-3-15,-4 0 2 0,3 0-1 0,-3 1-3 16,-3 1 1-16,-1 0 2 15,-2 0-2-15,-2 0-2 0,-2 0-2 16,0 0-3-16,-2 0-4 0,0 3-4 16,0 1 1-16,0 0 3 0,0 2-17 0,-4 1-13 15,-4-1-29-15,-2-4-55 0</inkml:trace>
  <inkml:trace contextRef="#ctx0" brushRef="#br0" timeOffset="107053.12">12599 5929 76 0,'2'10'183'0,"2"-2"-154"16,-2 4 14-16,5 1 29 0,1 0-28 0,0 4-10 16,5 2-5-16,3 3-9 0,3 0 6 15,-1 2-19-15,7-2-3 0,0-3 0 16,6 2-8-16,-2-4-18 0,6 0-22 15,-4-4-18-15,-2-5-110 0</inkml:trace>
  <inkml:trace contextRef="#ctx0" brushRef="#br0" timeOffset="120235.87">13622 6149 7 0,'0'0'9'16,"0"0"1"-16,2 0-3 0,0 0 2 16,-2 0 3-16,0 0 28 0,0 0 17 15,0 0-39-15,0 0 5 0,0 0 1 16,0 0-8-16,0 0 3 0,0 0-10 15,0 0-1-15,0 0 7 0,0 0 3 0,0 0 1 16,0-3-1-16,0-2-1 16,0 2 2-16,0 1-4 0,0-1-6 15,-2 0 1-15,0 0-5 0,2 2 0 16,-2-1-2-16,2 2 0 0,-4 0 0 0,2 0-4 15,2 0 0-15,-4 0 0 0,0 0 0 16,4 3 0-16,-4 2 0 0,2-2 2 16,0-1 0-16,2 1-1 0,-3-2 0 15,3-1 2-15,0 0-1 0,0 0-1 16,0 0 0-16,-2 0 1 0,2 0 1 0,0 0 0 15,0 0 0-15,0 0 4 0,0 0-4 16,2 0 1-16,5-7-1 16,3-3 0-16,0-1 2 0,3-2-1 15,1 0 2-15,3-3 0 0,1 1-3 0,-1 0 1 16,-1 1-1-16,3 0 3 0,-5 1-2 15,1 3-3-15,-3 1 1 0,-1 1 1 16,-3 5-1-16,-4 2-1 0,-4 1-1 16,0 0 1-16,0 0 1 0,0 0-3 15,0 0 1-15,-2 3 4 0,-4 5-2 0,-2-1-1 16,1 2 0-16,-3 0 0 0,-2 2-1 15,-1 0-2-15,-3 2 3 16,-3 0-1-16,-2 2 0 0,-1 2-1 16,-1-1-1-16,-2 3 3 0,-2 1-1 0,-4 1 1 15,2 2-1-15,2-2 2 0,7-3 0 16,3-5-2-16,5-2 1 0,4-1 0 15,1-2 0-15,3-5 0 0,4-1 0 16,-2-2 0-16,2 0-1 0,0 0-1 16,0 0 0-16,10 0 4 0,7-8 0 0,2-6-3 15,1 1 1-15,3 0 0 0,2-2 0 16,0 1-2-16,2-2-1 0,-3 1 4 15,1 2-3-15,-2-1 0 0,-2 1 1 16,-5 2 1-16,-6 3 1 16,-1 1-2-16,-5 3 1 0,-4 3 1 0,0 0 1 15,0 1 0-15,0 0-2 0,-6 0-4 16,-7 9-1-16,-1 2-1 0,-1 2-4 15,-1 1-1-15,-1 2-8 0,-1 2 3 16,-3 2 7-16,0-1-2 0,-1 3 3 16,-1 2 3-16,-4 0 3 0,2 0 0 0,-2 1 2 15,-2 2-1-15,2-1 3 0,5-2 3 16,5-4-2-16,7-4-3 0,6-5 0 15,-3-1 0-15,7-3 0 0,0-1-2 16,0-5 0-16,7-1 3 0,3 0 2 16,7-5-3-16,-1-6 0 0,5-3 0 15,1-2 1-15,5-3-2 0,-2-3 1 16,2-2 0-16,4-1 0 0,-2-1 0 15,4 0 4-15,-2-2 0 0,0 0 6 16,0-1-2-16,-2 1 1 0,-4 2-1 0,-2 2-6 16,-3 3 8-16,-7 6-6 0,-1 4 2 15,-6 2-1-15,-4 6-1 0,-2 1 0 16,0 1 2-16,0 1-1 0,0 0 0 15,0 0-2-15,0 0-3 0,-10 3-3 16,0 5 3-16,-1 2 0 0,1 2 0 16,-2 2 0-16,-3 3-5 0,-4 5 3 15,-3 2 0-15,-1 1 2 0,-2 4-3 16,-4-1 0-16,2 3-1 0,-2-1 1 15,3-2 3-15,1-2-2 0,2-1 2 0,4-4-1 16,5-5-2-16,4-4 3 0,5-3-1 16,3-5 1-16,2-1-4 0,0 0 2 15,0-3 1-15,11 0 1 0,1-8 0 16,9-6-1-16,-3-3 2 0,3 0-2 15,6-3 1-15,-2-1-1 0,4 0 2 0,0-2-1 16,0-2-2-16,0-3 2 16,2 2 0-16,0 0 1 0,2-1 0 15,-2 0 7-15,-2 4 1 0,-3 4-5 16,-7 6-3-16,-7 5 0 0,-5 3 2 0,-7 2 1 15,0 1-2-15,0 2 1 0,0 0 0 16,0 0 1-16,-2 0-4 0,-9 3-4 16,-1 9 3-16,-5 4 1 0,-1 0 0 15,-3 3 0-15,-2 4-5 0,-4 2 3 16,-6 6-5-16,0 3 2 0,-6 4 4 0,0 3 0 15,-1 2-1-15,3-1 2 0,2-4 1 16,2-2 0-16,10-6-1 16,5-6 0-16,7-7 0 0,3-6 1 15,6-2-2-15,2-6-1 0,0-2 0 16,2-1 1-16,10 0 2 0,7-11 1 0,4-5-1 15,4-4 0-15,2-1-2 0,6-3 0 16,0-2 2-16,0-1-1 0,6-2 0 16,-3-1-1-16,1-2 2 0,-4 1 0 15,4-1-1-15,-4 3 3 0,-1-2 2 16,-3 2-1-16,-3 2-4 0,-5 4 2 15,-6 8-2-15,-9 4 2 0,-6 8-2 0,-2 2 5 16,0 1 0-16,-6 0-5 16,-7 6-4-16,-3 9 3 0,-5 3 1 15,1 2 0-15,-7 4 0 0,0 4-3 0,-6 2 2 16,-2 7 0-16,-1 0-6 0,-3 2 3 15,2 2 4-15,-2 0 1 0,-1-1-2 16,7-6 1-16,9-2 1 0,3-8 0 16,6-4-1-16,7-4 0 0,4-5 1 15,2-4-1-15,2-3-2 0,0-4 0 16,8 0 4-16,11 0-1 0,-1-11-1 0,3-5 0 15,4-2 1-15,2-2-1 16,2-3-1-16,0-1 1 0,2-4 0 16,0 2 0-16,2-3-1 0,0-3 1 0,2-1 0 15,2-3 1-15,2 0 0 0,-1-1 0 16,-5-1 2-16,2 2-3 0,-10 5 0 15,-5 7 0-15,-5 8 0 0,-11 6 2 16,-2 2-1-16,-2 8 1 0,0 0 2 16,-10 0-6-16,-3 5-5 0,-7 9 7 0,-3 5 0 15,-2 5-4-15,-2 5-3 0,0 3 1 16,-2 3-1-16,-2 4-2 0,-2 3 2 15,-6 3 3-15,2 0 3 16,0-1 1-16,1-6 0 0,5-1 1 0,5-6 3 16,7-6-3-16,2-5 1 0,9-4 2 15,4-8-2-15,2-2-2 0,2-4-2 16,0-2 2-16,4 0 1 0,6 0 2 15,7-11 0-15,6-4-3 0,-1-6 0 16,5-1 0-16,4-3 2 0,-2-1-4 0,2 0 2 16,4-3 2-16,-1-1-4 0,1-5 4 15,2-1 0-15,2 0 5 16,-2 1-3-16,-4 5-4 0,-2 7 7 15,-10 6-1-15,-4 7-6 0,-13 5 2 0,0 2 0 16,-4 3 1-16,0 0-3 0,0 0 0 16,-4 4 0-16,-7 6 0 0,-1 4 0 15,-4 0 0-15,-1 1 0 0,0 2-3 16,-3 0-3-16,-3 5 6 0,-2 3 0 15,-6 3 0-15,2 3-1 0,-6 1 1 16,0 2 1-16,0 2-1 0,-2-1-1 0,4-3 2 16,4-3 1-16,6-6-4 0,8-5 2 15,7-6 0-15,2-2 2 0,6-6-4 16,0-1 0-16,0-3-1 0,6 0 2 15,4-5 2-15,13-8-1 0,0-3-1 16,2-4 0-16,2-1-2 0,4-2 0 16,-7-1 3-16,7-1 1 0,0-3-2 15,3-1 2-15,-3-4-1 0,2-5 1 16,4 1-1-16,0-3-2 0,0 2 5 15,0-2 2-15,-1 4 2 0,-3 3-2 0,-6 4 0 16,-5 7-4-16,-7 6 2 0,-7 6-3 16,-4 7 2-16,-4 1 3 0,0 2-2 15,0 0-3-15,-4 5-3 16,-15 9 0-16,3 5-2 0,-7 3-8 0,0 3 0 15,-6 4-5-15,1 5 2 0,-6 3-3 16,-1 4 8-16,-4 2-3 0,0 3 5 16,-5-1 3-16,5 1 6 0,2-8 1 15,2-4 3-15,10-7 0 0,4-7 1 16,7-5 5-16,8-6-4 0,3-4-4 0,3-4 1 15,0-1 2-15,0 0-4 0,9 0 7 16,5-10 4-16,7-5-9 0,4-2-2 16,0-4-1-16,3 0 1 0,1-3 0 15,4-3 1-15,1-1-4 0,-1-4 2 16,4-1 2-16,2-3 1 0,0-1 2 0,-1 1 2 15,-1 0 2-15,-4 4-3 16,-6 4-1-16,-5 5 0 0,-11 7-1 16,-3 5-4-16,-8 6 1 0,0 4 4 15,0 1-3-15,0 0 0 0,0 0-3 0,-8 8-3 16,-7 5 3-16,-1 5 3 0,-3 1-5 15,1 4 0-15,-9 2 1 0,0 1-1 16,-4 3 1-16,2 1 2 0,-6 2 1 16,-2 3-1-16,-1 0-1 0,3-1 2 15,4-4 1-15,6-3-2 0,5-6-1 0,7-4 1 16,7-5 1-16,4-6-2 0,2-3-3 15,0-3 3-15,4 0 1 16,15-2 1-16,4-12-1 0,3-3 2 16,7-5-1-16,1-4-2 0,1 1 1 0,2-4-3 15,0-1 2-15,0-2-1 0,5-3 1 16,-5-3 0-16,-2-2 1 0,-2 1 0 15,2 0 0-15,-6 3 0 0,-2 2 0 16,-4 5 0-16,-7 7-1 0,-5 7 2 16,-5 7 0-16,-6 3 2 0,0 4 2 15,0 1-1-15,0 0-2 0,-6 0-4 0,-5 8-2 16,-3 5 4-16,-3 6 1 15,1 0-1-15,-5 6-2 0,-4 6 3 16,-4 2 0-16,-4 6-1 0,-4 2-1 16,-4 3 2-16,1 1 0 0,3-2-1 0,2-4 0 15,8-4 0-15,2-7 1 0,9-5-1 16,3-6-1-16,9-7 1 0,4-2 0 15,0-5-2-15,0-3 1 0,13 0-1 16,5-8 2-16,5-8 0 0,4-2-1 16,4-2-2-16,2-1 2 0,2-4 0 0,4-2-2 15,-1-4-1-15,1 0 2 16,0-3 0-16,-2 0-3 0,1 0 3 15,-1-2 2-15,0 1 0 0,-4 2 0 16,0 2 1-16,-8 7 2 0,-8 7-2 0,-11 10 2 16,-6 4 1-16,0 3 10 0,-2 0-12 15,-11 6-6-15,-7 8 2 0,-3 6 3 16,-4 3-2-16,0 2-1 0,-2 2 0 15,0 4-1-15,-6 0 1 0,0 3 1 16,2 2 2-16,-4 0 1 0,-1 1 1 0,3 2-3 16,0-5 3-16,0-1 2 0,10-2-5 15,3-7 1-15,7-5 0 16,9-6-1-16,6-5-1 0,0-3 0 15,0-2 1-15,6-3-2 0,6 0 1 0,5-3-2 16,6-9 0-16,-1-2-2 0,3-4-5 16,4 1 0-16,-4-3-1 0,4-2 2 15,-4 0 2-15,2-3-6 0,-1-1 8 16,1-1 5-16,0-4-1 0,2 2 0 15,-6 0 2-15,0 6 0 0,-9 4 1 0,-4 9 1 16,-7 5 2-16,-3 4 1 0,0 1 15 16,0 0-19-16,-13 6-2 0,-1 8 1 15,-5 3 1-15,-2 5-2 16,-1 4 0-16,-1 1 1 0,-4 1-1 0,2 2 0 15,-2 0 1-15,-4 0 0 0,2 0-1 16,5-3 1-16,-1-5 3 0,8-3-1 16,7-6-3-16,4-4 0 0,6-5 0 15,0-4-2-15,6 0 4 0,10-2-4 16,9-10 4-16,2-3-2 0,0-3-4 15,2-2-5-15,-2-2 5 0,0 1-5 0,2-2 0 16,0-1 5-16,2 0 1 0,-2 0 5 16,-1 0-3-16,-1 0 0 0,-2 1 2 15,-6 3-2-15,-3 6 4 16,-10 5 1-16,-1 4 4 0,-5 5 11 0,0 0-6 15,-7 0-6-15,-5 5-7 0,-5 7 1 16,1 4-1-16,-5 3 0 0,1 3 0 16,-1 0-2-16,-2 2 2 0,3-1 0 15,-5 1 1-15,0 0 0 0,0-1 1 16,2-2 5-16,5-2 5 0,5-5-5 0,1-2-3 15,8-5 0-15,4-3-3 0,0 0-3 16,0-4-1-16,4 0 2 0,8 0 2 16,9-8 2-16,0-4-7 0,1-1-2 15,1-4-1-15,-2 5 3 0,0-3 3 16,-3 1-5-16,3 0 2 0,-1-3 3 15,-1 3 0-15,2 0 0 0,-3 3 1 16,-5 1 1-16,-5 6-1 0,-4 3 0 16,-2 1 1-16,-2 0 5 0,0 0 2 15,-8 4-7-15,-7 7-1 0,-1 3 3 0,-1 0-3 16,-1 5 1-16,-1 0 2 0,-4 0-3 15,5-1 2-15,-5 0 2 0,5-1 4 16,-1 1-4-16,2-3 2 0,5-4 4 16,4-1-3-16,1-3-1 0,7-3-5 15,0-1-2-15,0-1 0 0,7-2 0 16,5 0 2-16,5-4-2 0,-1-6-4 15,1 0 1-15,1 0-5 0,-3 2 3 16,-1-1 1-16,-1 2 3 0,-1 0 0 16,-2 1 0-16,-3 1 2 0,-1 3 1 0,-4 2-2 15,0 0 1-15,-2 0 0 0,0 0 1 16,0-2-4-16,0 2 3 0,0 0 0 15,0 0 3-15,0 0-2 0,0 0 2 16,-8 7-2-16,-1 1 1 0,-1 1-2 16,0 0 1-16,-5 0 1 0,3 1 0 0,-3 1-2 15,3 0 1-15,2-1 0 16,1 0 0-16,5-3-2 0,2 0-1 15,0-2 3-15,2-1-1 0,0-1-2 16,0 1 1-16,0 1 1 0,0-1 0 0,0 0 0 16,0 1-1-16,0 0 0 0,0 1-3 15,0 0-6-15,-2 0 4 0,2-2-4 16,0-1-8-16,0-1-17 0,2-2-20 15,4 0-32-15,1-7-80 0</inkml:trace>
  <inkml:trace contextRef="#ctx0" brushRef="#br0" timeOffset="120738.9">14536 6606 9 0,'0'2'-9'0,"0"-2"120"0,0 0-38 16,0 0-59-16,0 0 16 0,6 0 11 15,5 0-25-15,-1-8-6 0,4 2-6 0,-1-2 3 16,1-1 3-16,-1 3 0 0,-1-1-2 16,2 3 3-16,-7 0 2 0,-1 3-5 15,-2 0 3-15,-4 1-4 16,0 0-2-16,0 0-4 0,0 0 3 0,0 5 6 15,-4 7-1-15,-6 0-7 0,-3 0 3 16,1 1-3-16,3-2-2 0,1-1 0 16,2-1 2-16,4-1-1 0,-2-2-2 15,4-2 0-15,-2-1 2 0,2-1 0 16,0-1 0-16,0-1 2 0,0 0 0 0,-2 0-1 15,2 0 0-15,0 0 1 0,0 0-2 16,0 0 1-16,0 0-6 0,0-2-19 16,0-2-39-16,0-5-43 0,0-2-81 15</inkml:trace>
  <inkml:trace contextRef="#ctx0" brushRef="#br0" timeOffset="121367.93">14509 6252 157 0,'-4'4'56'15,"0"-3"0"-15,4 1-4 0,0-2-10 0,0 0-2 16,0 0-19-16,0 0-15 0,8-6-2 15,9-5 2-15,1-4-6 0,3 0 0 16,4 0 1-16,-3-1 1 0,3 0-1 16,-2 0-1-16,-2-1 1 0,-3 3 0 15,-3 0 0-15,-7 4-1 0,-4 5 0 16,2 0 2-16,-6 3 1 0,0 2 1 15,0 0 0-15,0 0-2 0,-6 0-5 16,-2 6 1-16,0 0 2 0,-3 2 0 16,3 0 0-16,-4 0 0 0,-1 0 1 0,3 0 0 15,-3-2 0-15,1 0 1 0,2-1-2 16,-3 1 5-16,1-2 1 0,0 0 2 15,-3 0-4-15,1 0 1 0,1 0 0 16,3 2-8-16,2-2 4 0,3 0-1 16,5-1-1-16,0 0 0 0,0 0-3 0,7-2 1 15,5-1-4-15,5 0-8 16,-3 0-5-16,5-5 2 0,-3-2-2 15,-3 0-2-15,-1-1 14 0,-2-1 3 16,-1 2 4-16,-3 0-1 0,-4 2 4 0,0 0-1 16,-2 2 2-16,0 1 0 0,0-2 6 15,0 2-4-15,0-1 3 0,0 2-2 16,0 0 5-16,0 0 4 0,-2 1-5 15,-4 0-8-15,-3 0 0 0,1 0 0 16,-2 3 0-16,4 2-3 0,-3 0 1 0,5-1 0 16,4 3-8-16,-2-4-55 0,2-3-141 15</inkml:trace>
  <inkml:trace contextRef="#ctx0" brushRef="#br0" timeOffset="129678.4">14641 6170 26 0,'-2'2'24'15,"0"0"-22"-15,-2 1-2 0,0 0 0 16,0-2-2-16,-2 2 1 0,-1-2-1 16,3 2-9-16,0 0-17 0,0-1 20 0</inkml:trace>
  <inkml:trace contextRef="#ctx0" brushRef="#br0" timeOffset="131973.54">14641 6170 24 0,'-64'34'25'0,"64"-34"-8"0,0 0 4 0,0 0-1 16,0 0 5-16,0 0 4 0,0 0-2 15,-4 0-2-15,4-3-1 0,0 1 3 16,0 2-4-16,0-1 4 0,-4 0 0 15,4-1-2-15,0 1-2 0,0-1-8 16,0-2-3-16,0 0-1 0,0 0-4 0,0-1-1 16,0 0-6-16,2-1 2 0,6-2 0 15,3 0-1-15,1-1-1 0,-2 0 0 16,7 1 1-16,-5-2-1 0,5 0 0 15,-3-2-1-15,-1 1 3 0,1 1-2 16,-5-1 0-16,-1 4 0 0,-2-2 0 16,-4 4 2-16,0 0-2 0,0 1 0 15,0 2 2-15,-2-1 0 0,0 1 0 16,0 0-1-16,0 1 3 0,0 1-1 15,-2 0-1-15,-6 0-3 0,0 0 1 16,-3 3 1-16,-1 3-2 0,-3 0 1 0,-1 2 1 16,-3 1 0-16,1 1-3 0,-7 1 1 15,-2 2 1-15,2 0-1 0,-6 0-1 16,2-1 2-16,-2 2 2 0,2-2-2 15,0-1 0-15,5-1 0 0,3-3 0 16,6 1 0-16,9-4 0 0,2-3 0 16,4-1 0-16,0 0-4 0,0 0 1 15,0 0-1-15,10 0 4 0,5 0-2 16,-1-6-5-16,3-2 1 0,-1-2-1 15,-1 2 3-15,4-2 0 0,-3 0-2 0,-3 0 4 16,1 1-3-16,-2 0 1 0,-1 0 3 16,-5 2 2-16,0 3-1 0,-6 2-1 15,0 2 3-15,0-1 1 0,0 1-1 16,0 0-4-16,0 0-1 0,-8 0 2 15,-2 5 0-15,-1 2 0 0,-1 0 0 0,-1 1 1 16,1 1 0-16,-2-1 1 16,-1 1-1-16,1-1-1 0,1-1 1 15,-1 0 0-15,3 0 1 0,1-3 0 16,4-1-1-16,6-2-1 0,0-1 0 0,0 1 2 15,0-1-4-15,0 0 0 0,0 0 1 16,4 0 4-16,4-3-1 0,3-2-2 16,-1-3-1-16,0-2 1 0,-2 0-4 15,7 1 2-15,-3-1-4 0,-3 1 4 16,1-1 1-16,-4 4 0 0,0-2 2 0,-4 4 1 15,1 2-1-15,-3-1 2 0,0 3 1 16,0 0 0-16,-5 0-5 16,-3 0-2-16,-2 6 4 0,-3 2 1 15,-3 0-1-15,3 0-2 0,-1 0 1 0,-5 3 2 16,5 0-2-16,-1 0-1 0,1 0 3 15,-7-2 0-15,5 0-1 0,3-3 0 16,1-3 2-16,8-1 5 0,4-2-10 16,0 0 0-16,10 0 4 0,3-3 2 15,3-5-3-15,-1 0-2 0,-1-1 0 0,-2 0 1 16,1 0-2-16,-3-2 0 0,0 2 3 15,1 0 0-15,-5 2 0 0,-2 1 0 16,-2 1 1-16,0 1 2 16,-2 2-1-16,0 1 4 0,0 1-2 0,0 0-1 15,-6 0-3-15,-2 0-2 0,-3 7 2 16,-1 0 1-16,4 2-2 0,-7-1 0 15,1 2 1-15,-1-1 1 0,1 0 0 16,-3 2-2-16,1-2 2 0,-3 1 1 16,1-1-3-16,-1 0 6 0,3-3 5 15,7-4 4-15,9 0-3 0,0-2-15 0,0 0 1 16,0 0 5-16,13-1 1 0,1-8-3 15,3-1 0-15,1-1 1 0,-1 1-3 16,-1 0-4-16,1 0 1 16,-7 0 5-16,1 2-3 0,-5 1 1 0,2 1 0 15,-4 3 3-15,-2 1-1 0,-2 1 0 16,0 1 3-16,0 0 0 0,0 0-4 15,-10 0-2-15,0 3 2 0,-3 2 2 16,-1 2-2-16,-1 0 1 0,1 0 0 16,-1 1 1-16,-1-1-1 0,-1 1 0 0,1 0 1 15,-3-1 1-15,0 1 0 0,-1 1-1 16,-3 1 4-16,4-3 0 0,5-1 0 15,8-5 3-15,2-1-6 0,4 0-1 16,0 0-2-16,0 0 3 0,8 0-2 16,4-8-2-16,1 2 4 0,3-3-6 15,-1 1-3-15,-3 1 5 0,5-2-5 16,-5 2-2-16,3 0 4 0,-1 0-2 15,-4 0-2-15,3 0 6 0,-3-1 2 16,-4 2 2-16,0 0-1 0,1 3-1 0,-5 0 1 16,-2 1 1-16,0 1 4 0,0 1 4 15,-2 0-4-15,-11 0-5 0,1 6 1 16,-5 3-1-16,1 1 2 0,-1 1 0 15,1-1-1-15,-1 1-1 0,-1-1 0 16,1-2-1-16,-2-1 4 0,7-1 1 16,0-2 1-16,1 0 1 0,3-3 3 15,4-1-4-15,4 0 3 0,0 0 1 16,0 0-8-16,0 0 0 0,8-7-3 15,5-3 2-15,-1 3 0 0,2-3-2 0,5 0 1 16,-2 1 1-16,-3-2-6 0,-2 3 1 16,-1-1 0-16,-3 3 4 0,-2 1-3 15,-2 1 0-15,-2 3 4 0,-2 0 2 16,0 1 0-16,0 0 0 0,0 0-2 15,-6 0-1-15,-2 0-1 0,-4 6-1 0,-3 0 3 16,5 2 2-16,-7 0-1 16,1-1-2-16,-1 2 1 0,3-3 1 15,1 0 0-15,1 0-2 0,4-3 2 16,3 0 1-16,-1-2-2 0,4 0 3 15,2-1 1-15,0 0-4 0,0 0 0 0,2 0-3 16,9-6 4-16,1-3-1 0,7-1-1 16,-5 3-1-16,1-3-8 0,-1 2 4 15,-2-1-5-15,1 1 6 0,-5 1 2 16,0-1 2-16,-1 4 0 0,-5 1 1 15,-2 2 2-15,0-1 2 0,0 2-2 0,0 0-1 16,-11 0 1-16,1 0-2 16,0 2 2-16,-1 2-2 0,-1 2 1 15,-3-1 1-15,-1 0-2 0,1 2 1 16,-1-2 2-16,-5 3-1 0,-4-1 0 0,1 1 0 15,-1 1 1-15,-2-3 2 0,2 0-2 16,4-1-4-16,3-1 6 0,5 0 4 16,7-4-6-16,4 0 1 0,2 0-4 15,0 0 0-15,2 0-4 0,11-5 3 16,3-4 0-16,-1-1-6 0,-1 0-5 0,1 3 1 15,-5-2 4-15,-2 2 3 0,3 1-3 16,-3-2 0-16,-2 4 5 16,0 0 1-16,-4 1-1 0,0 1 2 15,0 0 0-15,-2 2 2 0,0 0-1 0,0 0 2 16,0 0 3-16,-6 0-4 0,-2 0-1 15,-4 3 1-15,-1 3-1 0,3-2 4 16,-5 1-3-16,5 1 0 0,-2 1 2 16,-3-1 1-16,-1 0-1 0,-1 2-2 15,0-2 0-15,9-1-2 0,0-2 6 0,2 0-1 16,4-2-3-16,0 1 0 0,2-1 1 15,0-1-1-15,0 0 2 0,0 0-1 16,0 0-3-16,0 0-1 16,0-2 1-16,2-4 0 0,4 1-1 0,0 0-1 15,0-1 2-15,0 2-1 0,-3-1-4 16,3 0 1-16,-6 0 4 0,4 0 2 15,0-1-4-15,-4 2 4 0,2-3-4 16,0 0 5-16,-2-1-4 0,0 1 1 16,0-1 0-16,0 1 0 0,0 3 0 0,0 2-2 15,-10 2 4-15,-3 0-2 0,-1 0-3 16,-5 0 2-16,1 4 2 0,-5 3 0 15,-2-3-2-15,7 1 0 0,3-3 2 16,5-1 0-16,6 1-1 0,0-2 2 16,1 0-2-16,1 0 3 0,2 0-1 15,-2 0 0-15,2 0 0 0,0 0 1 16,0 0-4-16,0 0-1 0,4-3 1 15,7-3 2-15,1 0-3 0,-1-1 2 16,1 0-4-16,0-1-2 0,-1 1-3 16,3 0 3-16,-4 0 1 0,1-1 2 0,-5 2 3 15,-2-1-3-15,-2 4 4 0,-2 2 1 16,0 0-1-16,0 1 0 0,0 0 1 15,-8 0-1-15,4 0-1 0,-4 4 3 16,-1 1 0-16,1 0-1 0,0 3 1 16,-1-2-1-16,1 2 2 0,0-1-2 15,4 0-2-15,-2 0-1 0,6 1 0 16,0 1-4-16,0-2-31 0,10-4-75 15,-2-2-165-15</inkml:trace>
  <inkml:trace contextRef="#ctx0" brushRef="#br0" timeOffset="133031.6">14501 6740 104 0,'2'0'20'15,"4"0"-6"-15,-6 0 18 0,4 0-2 16,0-4 6-16,1-1-5 0,-1-2-3 16,4 2-2-16,2-4-8 0,-1 1-3 15,1 0-8-15,2-1 2 0,1 2 0 0,-3-2 0 16,2 1-6-16,-1-1 4 0,-3 1 1 15,0 1 1-15,-4 2-3 0,1 1 0 16,-1 0 1-16,0 2-3 16,-2 1-1-16,0 0-3 0,-2 1 2 0,0 0-1 15,0 0-1-15,0 0 0 0,0 0 1 16,0 3 1-16,-2 4 2 0,-6 1 0 15,-5 2-3-15,1-1 2 0,1-1-2 16,-3-1-1-16,4 0 2 0,-1 0-1 16,3-2-1-16,2-1 0 0,4-1 1 0,2-2-1 15,-2 0-1-15,2-1 0 0,0 0 2 16,0 0-2-16,0 0-2 0,6 0 3 15,6 0 1-15,7-7-2 0,-3-1-6 16,7-3-6-16,-2 2-3 0,-3-2 3 16,5 0 0-16,-4-1 4 0,-3 1 2 15,-1 2 0-15,-5 2 1 0,-6 3 4 16,0 2 4-16,-4 1 5 0,0 0 7 15,0 0 0-15,0 1-3 0,-2 0-1 16,0 0-4-16,-2 0 1 0,-2 0 0 0,4 0 2 16,-6 0 0-16,-1 0-6 0,1 2 1 15,-2 2 7-15,-1 1-1 0,3-1 1 16,-2-2 2-16,-3 0 1 0,5 0-3 15,2-2-3-15,0 2-3 0,4-2-2 16,0 0-5-16,2 0-1 0,0 0-16 16,0 0-24-16,4-9-43 0,2-8-82 15</inkml:trace>
  <inkml:trace contextRef="#ctx0" brushRef="#br0" timeOffset="141887.1">4314 2066 104 0,'0'-1'127'0,"0"-2"-72"0,-2 2-6 16,-2 0 15-16,0 0-23 15,0 1-15-15,-1 0-5 0,1 0-1 16,2 1-7-16,-2 3 1 0,2 1-4 0,0 4 2 15,-2 0-4-15,0 1-1 0,0 3 5 16,2 0 0-16,-3 4-4 0,1 3-2 16,0 7 4-16,2 3-2 0,-2 11-2 15,0 8-2-15,-2 7 6 0,-3 10 0 16,5 7-7-16,-4 9 2 0,-2 9-1 0,1 9 1 15,-3 10-5-15,-5 5 10 0,3 3-3 16,-3 1-2-16,3-2-2 0,-3 0-4 16,1-1 4-16,-1-6 6 15,1-4-5-15,3-10 1 0,1-12 2 0,2-8 1 16,1-15-3-16,5-6-3 0,-2-3 0 15,2-5 1-15,0-5 0 0,2-3-2 16,0-8-2-16,2-4 2 0,0-4 0 16,0-6-2-16,0-5 2 0,0-2 1 15,0-5-2-15,0-2-1 0,0-1 1 0,0-1 2 16,0 0-1-16,0-1-1 0,0 0 4 15,0 0-1-15,0 0 0 0,0 0 1 16,0 0 1-16,0 0-2 0,0-3 0 16,0-1-3-16,0-1 0 0,0-3-3 15,0 0-6-15,0-4-9 0,2-2-10 16,4-4-13-16,0-3-12 0,6-5-22 15,-1-5-44-15,-3-4-152 0</inkml:trace>
  <inkml:trace contextRef="#ctx0" brushRef="#br0" timeOffset="142432.14">4262 2167 0 0</inkml:trace>
  <inkml:trace contextRef="#ctx0" brushRef="#br0" timeOffset="143138.18">4262 2167 229 0,'0'1'48'0,"0"-1"8"0,0 0 5 16,0 0-26-16,0 0-7 15,0 0-5-15,0 0 1 0,0 0-3 16,0 0-7-16,0 0-7 0,9 0-7 0,5-2 5 15,5 0 2-15,1 1 0 0,11-1 0 16,5 2-5-16,5 0 2 0,9 0-1 16,9 0 0-16,8 2 5 0,5 3-2 15,-2-3-2-15,1 3-3 0,-9 0 0 16,-5 0 2-16,-5 1-3 0,-11-1-2 0,-5 1 3 15,-10 0-2-15,-7 0-3 0,-7-1-1 16,-5-1-4-16,-5-2 0 0,-2-2 3 16,0 1 1-16,0-1 7 15,0 0-1-15,0 0 4 0,-2 0-6 0,-2 0 2 16,-3 0-1-16,3-3 0 0,0 0 0 15,2 0 0-15,-2 1 1 0,2 0-2 16,-2 1-1-16,0 1-1 0,-1 0 2 16,3 0-10-16,0 0-3 0,0 0 2 15,-2 0-2-15,4 0-2 0,-2 0-8 0,0 0-7 16,0 0-8-16,2 0-11 0,0 0-7 15,0 0 3-15,0 0 13 0,0 0 18 16,0 0 15-16,0 0 9 0,0 0 2 16,0 0 10-16,0 0 14 15,0 0 9-15,2 0 2 0,-2 0-3 0,0 0-3 16,0 0 2-16,0 0-4 0,0-1-4 15,0 1-4-15,0 0-3 0,0 0-8 16,0 0-7-16,0 6-3 0,0 8 2 16,0 4 0-16,-2 4-1 0,0 4 0 15,2 4 1-15,0 2 3 0,12 1-4 0,5-3-2 16,1-1 3-16,3-3-1 0,4-3-2 15,2-2 0-15,6-6 1 0,4-1 0 16,4-5 1-16,3-5-1 0,1-4 0 16,1 0 2-16,-1-5 1 0,1-8-4 15,-9-4 5-15,-2-2 1 0,-8-2-1 16,-9 0 2-16,-1-1 0 0,-9 1 4 15,1-3-1-15,-1-2-4 0,-6 1 0 16,-2-2 0-16,0 0-2 0,0 1-3 16,0 0 1-16,2 4-3 0,0 2 1 0,-2 2 0 15,2 6 1-15,-2 2 0 0,0 4-2 16,0 3 1-16,0 0 1 0,0 3 0 15,0 0-3-15,0 0 3 0,0 0-8 16,0 0-4-16,0 0-5 0,0 4-3 16,-4 3 5-16,0 3-8 0,-2 0-2 15,1-2-5-15,3-1-4 0,-2 1-1 16,0 0-17-16,4-2-6 0,0-1 33 15,0-1-50-15,0-4-2 0,0 0-3 16</inkml:trace>
  <inkml:trace contextRef="#ctx0" brushRef="#br0" timeOffset="144570.26">5674 2226 11 0,'0'0'6'16,"0"0"91"-16,0 0-46 0,0 0-13 15,0 0 21-15,0 0-14 0,0 0-19 16,0 0-6-16,0 0-7 0,0 0-8 0,2 0 2 16,9 3 6-16,-1-2-3 15,7 1-1-15,1 0 10 0,5-1-10 16,6 0-6-16,8-1 8 0,4 0 16 15,5 0-19-15,3 0-4 0,1 0 1 0,-2 0 1 16,1-1-2-16,-1-3 2 0,-1-1-1 16,-1-2-4-16,-5 2 4 0,-4-3-2 15,-6 2-1-15,-6-1 3 0,-8 2-3 16,-9 4 1-16,-6-3-1 0,-2 3 6 15,0-3 16-15,0 2-13 0,0-3-4 16,0 2 0-16,0 0 5 0,-2-2-6 0,-2 3-2 16,2-1 0-16,0 2-2 15,2 0 1-15,0 1 0 0,0 0-1 16,0 0-1-16,0 0 2 0,0 0-3 15,0 0 0-15,0 0 1 0,0 0-2 0,0 0-2 16,-2 0 2-16,2 0-2 0,-2 0 0 16,2 3 1-16,0 5 2 0,-3 0 2 15,1 2-2-15,-2 0 0 0,0 2 0 16,2 1 1-16,-4 0-1 0,4 2 0 15,0 2 0-15,-4 4 2 0,-1 3 0 0,3 2-2 16,-2 5 0-16,0 3 1 0,4 4 1 16,-4 5-3-16,1 1 1 15,-1 3 2-15,2 4 0 0,-2 3 1 16,0 3 3-16,2 5-2 0,-3 2 3 0,-1 4-2 15,-2 0 2-15,-3 2 0 0,3 0 1 16,-2 2-3-16,-3 2 1 0,5 0-1 16,-5 4 0-16,5-1 0 0,2 2 1 15,-1 2 0-15,3 0 0 0,2 4 0 16,0-5-2-16,-2-2 1 0,2-3 0 0,-3-5-4 15,1 3 3-15,2-2 1 16,2 2-2-16,-2-1 0 0,4-1 3 0,-2 0-3 16,0 1 3-16,2-3-4 15,0-1 1-15,0-1 0 0,0-3-1 0,0 0 0 16,0-1 0-16,-2 0 3 0,0 0-4 15,-3 1 2-15,-1 2-2 0,-2 0 2 16,2 1 3-16,0 0-5 0,-1-1 1 16,3 1 0-16,-2 1-1 0,6-4 1 15,0-4-2-15,0-4 2 0,0-7 0 0,0 0-1 16,0-1-1-16,4-4-1 0,0-2 1 15,0-3 0-15,1-3 0 0,1-5 1 16,-2 0 0-16,-2-3-2 0,4 1 1 16,-6-3 1-16,4 1 0 0,-4-1-1 15,2 0-1-15,0-2 2 0,-2-5 0 16,5 0-1-16,-3-4-1 0,0-2 2 15,6-1-1-15,-6-2-1 0,2-5 0 16,-2 0 2-16,0-3-1 0,-2-2-1 16,0 0 0-16,0 0 3 0,0 0 0 0,0 0-1 15,0 0 1-15,0 0 3 0,0 0-1 16,0-1-4-16,0-5-1 0,0 1 2 15,0 1-1-15,-2 0-1 0,0 0 0 16,-2 0 1-16,2-1 1 0,0 1-4 16,-4 0 2-16,4-1 1 0,-5-1 1 15,3 0-2-15,-4-3-1 0,2 1 3 16,-7 1-2-16,1-1-3 0,-2 1 0 15,-5-2 2-15,0-1 0 0,-10-3-7 16,-2 0 0-16,-6 1 4 0,-2-1-6 16,-4 2 1-16,3-1 6 0,1 2 4 0,-2 1-2 15,-5 2-2-15,-3-2-2 0,-7-1 5 16,-4-2-1-16,2 1-1 0,-6 3 1 15,0 0 2-15,2 1 2 0,-9 2-3 16,3-2 0-16,-4 1 2 0,-5 0 0 16,-1 1-2-16,-5 0 0 0,-2 1 1 15,-1 1 0-15,3 1-1 0,0-2 0 16,11 2 3-16,2 1-2 0,-1-1-1 15,5 2 1-15,2 0 0 0,6 0 0 16,9 0 0-16,5 0-1 0,9 0 3 0,6 4-2 16,0 1-1-16,6-1 1 0,3-1 0 15,9-2 1-15,5 0-2 0,2-1 1 16,2 0 1-16,2 1-1 15,-2 0 0-15,0 0-1 0,2 0 2 0,-2 0-1 16,-4-1-1-16,2 1 1 0,-3 1 1 0,7 0-2 16,-4-2 0-16,2 2 1 15,2 0 1-15,-2-2-1 0,2 0-1 16,0 0 0-16,0 0 1 0,0 0-1 15,0 0-2-15,0 0 3 0,0-4 0 0,0-2-1 16,0-4-2-16,0-3 2 0,0-1 1 16,0-4 0-16,4-3-1 0,2-4-1 15,3-6 2-15,1-12 0 0,0-8-1 16,1-7-3-16,-7-9 3 0,2-9 0 15,4-12-1-15,-1-10 1 0,-1-7 0 0,0-3-5 16,-4-1-4-16,0 0-6 0,-4 4 4 16,5 4 1-16,-1 6-5 15,-4 6 6-15,0 6 2 0,0 7 1 16,0 10-6-16,-2 9-1 0,-3 9 8 0,3 6 5 15,2 10-1-15,0 6-1 0,0 10-1 16,0 8-2-16,0 5-16 0,0 3-22 16,0 0-87-16,0 9-84 0</inkml:trace>
  <inkml:trace contextRef="#ctx0" brushRef="#br0" timeOffset="145790.31">3952 7927 17 0,'4'0'-14'0,"1"0"214"0,-5 0-133 15,0 0-23-15,0 0 2 0,0 0-13 16,0 0-11-16,2 0-6 0,0 0-5 16,2 10 11-16,0 4 1 0,0 7-4 15,0 6-6-15,2 6 0 0,-1 10-1 16,-1 5 16-16,2 6-17 0,0 7 1 15,0 10-1-15,1 11 2 0,-5 13-4 16,0 9 14-16,-2 5-2 0,0 3-8 0,0 2-8 16,0 2 2-16,0 5 9 0,0 3-7 15,0-7-1-15,6-4-7 0,-2-4 14 16,2-6-13-16,0 4-1 0,3 0 5 15,-1-1-2-15,0 3-1 0,-2 0 0 16,1-5 1-16,3-3 0 0,0-6-3 0,1-3 0 16,1-5-2-16,3-2 2 15,-3-3-1-15,2-1 1 0,1-5 0 16,-3-1 0-16,1-3-2 0,-3-8 1 15,-2-4 1-15,1-8 1 0,-1-8-4 0,-4-2 3 16,0-4-1-16,-2-4 2 0,0-3-3 16,2-3 1-16,-4 0 1 0,0 1-1 15,0 3 0-15,0 2 0 0,0 0 2 16,0-3-1-16,-4-1-1 0,0-4 0 15,2-2 0-15,-2-4 1 0,2-3-2 0,-4-2 1 16,4-3 2-16,-3-2-2 16,3-1 0-16,2-2 1 0,0 0 0 15,-4 1-2-15,-2 3 1 0,2 6 0 16,-2 4 2-16,-1 5-2 0,-1 3 0 0,0 0 0 15,4-2 0-15,0-1 0 0,0-4 0 16,1-1-1-16,-1-2 2 0,4-2 0 16,-4-4-1-16,4-5 0 0,-2-3 0 15,2-4 2-15,0-1-4 0,-2 2 2 16,2 3 2-16,0 1-2 0,-4 6-2 0,2 5 2 15,-2 3 2-15,0 1-2 0,-1-5 0 16,-1-1 0-16,6-5 0 16,-4 0 1-16,0-2-1 0,4-1 0 15,-2-5 1-15,2-2-1 0,0 0-2 0,0 0-9 16,0-5-8-16,2-15-10 0,8-13-18 15,11-15-30-15,0-14-46 0,-3-12-290 16</inkml:trace>
  <inkml:trace contextRef="#ctx0" brushRef="#br0" timeOffset="146663.37">4099 8080 43 0,'-2'1'5'16,"0"-1"212"-16,2 0-162 0,0 0-12 16,0 0 2-16,0 0-21 0,0 0-15 15,8 0-4-15,9 0 11 0,6-1-2 16,1-3 0-16,7-1-2 0,7 4-1 15,3 0-3-15,6 1 4 0,5 0 4 16,4 0-4-16,4 2-4 0,0 4-2 16,4-1 1-16,-2 2-5 0,0-2-1 15,-4 0 4-15,-2-3-5 0,-9 1 0 16,-3-3 2-16,-9 0-2 0,-4 0-3 0,-4 0 0 15,-5 0 2-15,-3 0-1 0,-9 0-5 16,-4 0 1-16,-3 0 1 0,-3-2 4 16,0 0 2-16,0 1-1 0,0-4-4 15,0 1 2-15,0 1 0 0,0-2-8 16,2 2 3-16,-2 0-4 0,2 2-7 15,-2 1 2-15,0 0-6 0,0 0-1 16,0 0-17-16,-4 0-61 0,-3 0-42 16</inkml:trace>
  <inkml:trace contextRef="#ctx0" brushRef="#br0" timeOffset="147135.41">5052 8054 37 0,'2'0'182'0,"-2"0"-70"15,0 0-83-15,0 0 5 0,0 0-5 0,0 7-20 16,0 7 5-16,0 3 2 0,6 4-4 15,-4 1 9-15,5 1-9 0,1 0-9 16,2-1 3-16,5 0-2 0,3 0 2 16,7-3 0-16,6-2 6 0,6-4 9 15,3-3-16-15,3-2 1 0,2-7-2 0,-1-1 0 16,3 0-3-16,1-6 3 15,-1-8-3-15,-3-3 3 0,-5-2-2 16,-4 0 0-16,-6-2-3 0,-8 3 4 16,-5 0-1-16,-7-1 0 0,-3 1 4 0,-2-5-5 15,-2-1 1-15,0 0 0 0,-2 1-1 16,0-1 0-16,0 2 0 0,-4 2-1 15,0 3 2-15,2 3-1 0,0 5-2 16,0 1 1-16,0 3 2 0,2 2-3 16,0 1-2-16,0 2-1 0,-2 0-4 0,-3 0-8 15,1 8-4-15,0 3 0 0,2-1-7 16,0 1-4-16,0-2 1 15,0 1-17-15,0-1-4 0,2 1-4 16,0-3 13-16,0-2-40 0,0 0 7 0,0-3-20 16</inkml:trace>
  <inkml:trace contextRef="#ctx0" brushRef="#br0" timeOffset="148307.47">5709 8028 16 0,'0'4'9'15,"0"-1"-5"-15,0-1 48 0,0-2 67 16,0 2-100-16,0-2 11 15,0 1 13-15,2 1-23 0,3 0 11 16,1 2-1-16,4 2-7 0,0-1 3 0,5 2-8 16,4 0-5-16,7 0-4 0,10 1 22 15,5-3-16-15,2-3-10 0,5 2-2 16,4-2 1-16,3-1 4 0,7-1-4 15,0 0 1-15,5 0 1 0,-1-6-3 16,-4 0-3-16,0-3 0 0,-11 0 3 0,-3 1-1 16,-7-3-1-16,-8 1-1 0,-4 0 4 15,-8 0-1-15,-11 0-4 0,-1 2 5 16,-7 0 1-16,0 1 5 15,-2 0 7-15,0-1-8 0,0 2 4 0,0 1-5 16,-4 1-2-16,1 0-3 0,3 2-1 16,0-1 3-16,-2 2-4 0,2 0-1 15,0 0 0-15,-2 1 3 0,0 0-2 16,2 0 0-16,0 0-1 0,0 0 1 15,0 0-2-15,-2 0-2 0,0 0 0 0,2 2 1 16,-4 3 1-16,2 1-1 0,2 2 2 16,-6 0 0-16,6 3 0 0,-2 1-1 15,-5 1 2-15,3 3 0 0,-2-1-1 16,2 4-1-16,-4 1 1 0,-3 2 2 15,3 1-3-15,2 0 0 0,-2 1 1 16,1 1 1-16,5 7-2 0,-4 2 0 16,4 3 1-16,-2 2 1 0,2 5-2 15,0 0 2-15,2 4-2 0,0 2 2 16,0 2-1-16,0 3-1 0,8 4 2 0,-4 2 0 15,5 1 0-15,-5 4-2 0,4 0 2 16,-6 3 3-16,4 1-4 0,-2 1 3 16,0 4 2-16,-1 2-4 0,-3 4 1 15,0-3 0-15,0 1 4 0,0-4 8 16,0 0-15-16,2 3 1 0,-2 2 1 15,0 0-2-15,2 2 3 0,0 0-3 16,0 1 2-16,0 0 1 0,2-2-2 16,-2 0 1-16,0-1-1 0,0-1 1 15,-2-3-1-15,2 3 0 0,0-3 1 0,-2 2 1 16,0-2-1-16,0 1 0 0,0-2 1 15,0 3 3-15,0-4 1 0,0-1-5 16,-2-3 4-16,-2-5 1 0,0 2-2 16,0 2 2-16,2 0-3 0,0-2 1 15,0 2-2-15,2-4-1 0,0 0 0 16,0-5 2-16,2-1-3 0,6-4 0 15,2-6 1-15,3-2 1 0,1-5-3 16,3-5 1-16,3-5 0 0,3-1 1 16,-6-2-1-16,5-2 0 0,-5-3-1 15,-1-4 2-15,3 0-2 0,-6-2 2 0,-1-3-2 16,0-1 2-16,-5-5-1 0,-1-3-1 15,0-1 1-15,-2-4 1 0,-4 0-1 16,0-1-1-16,2 0 1 0,-2 0 3 16,0 0-2-16,0 0-1 0,0 0 2 15,0 0-1-15,0 0-1 0,0 0 1 0,0 0-1 16,0 0-1-16,0 0 0 15,-4-1 0-15,2-1 1 0,-4-2 0 16,2 1 0-16,-5 1-2 0,1 0 3 16,0-1-1-16,-5-1-1 0,-1 0-2 0,-3-2 3 15,1 1 1-15,-5 0-2 0,-2-2 0 16,1-1 0-16,-9 0 0 0,-2-2-2 15,-9 1 1-15,-7-1-5 0,-5-3 5 16,-8 0-3-16,-8-2 1 0,-11 0 3 16,-8 0-1-16,-8 1 0 0,-6 1 0 0,-7 1-2 15,-8 1 4-15,-12 2-4 0,-9 2 0 16,-7 3 3-16,1 4 1 15,7 0-1-15,9 11 3 0,14 4 4 16,11 0 0-16,13 2-4 0,13-1 0 0,10-2 0 16,16-1 1-16,15-6-4 0,14-4 2 15,15-3 1-15,8 0 1 0,0 0-7 16,0 0-2-16,14-3 4 0,5-5 2 15,6-2 0-15,6-1-9 0,2 2-16 16,4-1-26-16,0 0-33 0,-4 0-35 0,-4 0-180 16</inkml:trace>
  <inkml:trace contextRef="#ctx0" brushRef="#br0" timeOffset="149323.54">5614 13153 40 0,'2'0'-17'0,"3"0"142"16,-5 0-33-16,2 0-47 0,-2 0 5 16,0 0 8-16,0 0-17 0,0 6-13 0,4 6 2 15,-2 4 6-15,0 5-14 0,0 5-7 16,-2 9-7-16,0 9 3 15,0 9 11-15,-2 8-6 0,-6 11-9 16,-1 6 2-16,1 8 5 0,-4 10-6 0,-3 10 0 16,-1 8 2-16,-7 4 3 0,4-3-6 15,5-9-1-15,-1-12-1 0,9-7-2 16,4-7 0-16,-2-9 0 0,4-8 1 15,0-7-2-15,0-8-3 0,0-9 1 16,4-5 1-16,0-10 1 0,-2-7-2 16,0-6 0-16,-2-7 1 0,0-3-1 0,0-1-1 15,0 0-1-15,0 0 0 0,0-3 0 16,0-12-7-16,0-9-7 15,4-3-3-15,1-6-8 0,-1-3-11 16,2-2-12-16,-4-6-7 0,2-4-32 0,-4-8-91 16,0-6-55-16</inkml:trace>
  <inkml:trace contextRef="#ctx0" brushRef="#br0" timeOffset="149928.57">5350 13300 4 0,'0'7'185'0,"0"0"-106"15,0-2-26-15,0 1 7 0,0-2-10 16,0 0-18-16,6-4-8 0,4 0 2 15,11-4 7-15,4-13-1 0,12-10-7 16,6-8-6-16,5-9-7 0,6-7 5 16,-1-5 0-16,1 2-7 0,-6 9-1 15,-11 14-2-15,-8 10-2 0,-11 10-6 16,-5 8 1-16,-5 3 0 0,0 0 1 0,1 4 0 15,1 14 0-15,-2 6 1 0,0 7 0 16,1 9 1-16,-1 3-3 0,2 1 2 16,1 1-1-16,3-3-1 0,1-2-1 15,1-1-8-15,1 0-7 0,3 1-19 16,3 1-21-16,2-2-41 0,2-4-79 15,0-2-141-15</inkml:trace>
  <inkml:trace contextRef="#ctx0" brushRef="#br0" timeOffset="150860.62">3144 15586 10 0,'0'2'16'0,"0"-2"171"0,0 0-115 0,0 0-30 16,0 0 12-16,0 0-8 0,0 0-13 16,0 0-5-16,0 0-3 0,0 0-5 15,0 0-7-15,0 0-1 0,0 0-3 16,4 0-6-16,2 2 3 0,7-1 12 15,1-1-4-15,3 0-5 0,6 0-3 0,-1-5 3 16,5-6-4-16,2-6-1 0,-2-2-1 16,2-4 1-16,-2-2-1 0,-7 2-1 15,-3-3-1-15,-5 4 3 16,-5 1-1-16,-7 0 0 0,0 3 0 0,0-3 4 15,-9 2-7-15,-7 2 3 0,-3 0-1 16,1 4 0-16,-7 3 0 0,0 4-2 16,-2 4 0-16,-2 2 3 0,2 0-3 15,0 9 4-15,1 10 3 0,3 5-2 16,-2 8 3-16,2 5 0 0,3 7 0 0,1 0 2 15,7 3 3-15,3 0-6 0,5-1-2 16,4 0 1-16,0-1-3 0,8-5-1 16,5-3-2-16,8-7 1 15,1-6 1-15,3-5-4 0,6-5-2 0,4-8-9 16,5-6-5-16,7 0-16 0,1-3-18 15,1-13-33-15,-3-2-51 0,-9 1-208 16</inkml:trace>
  <inkml:trace contextRef="#ctx0" brushRef="#br0" timeOffset="151071.64">3737 15794 200 0,'-6'3'278'15,"2"-2"-236"-15,0 2 12 0,0-2-1 16,-2 2-25-16,3-1-9 0,1-2-5 15,0 1-3-15,2 0-6 0,0-1-5 16,0 4-6-16,0-1 1 0,7-3-11 16,5 3-10-16,2-2-12 0,5-1-16 0,0 0-8 15,1 0-21-15,5 0-27 0,2-1 20 16</inkml:trace>
  <inkml:trace contextRef="#ctx0" brushRef="#br0" timeOffset="151435.66">4083 15653 8 0,'0'-6'5'15,"0"4"200"-15,-3-2-80 0,-7 2-92 16,-4 2 9-16,-1 0 2 0,-1 2-14 15,-1 10-7-15,-1 4-5 0,-1 2-3 16,2 5 2-16,7-1-5 0,2-2-2 16,6-3-5-16,2-3-7 0,0-2 2 0,10-2-2 15,5-4 2-15,-1-5-1 0,5-1 1 16,3 0 1-16,5-9-1 0,4-6 0 15,0-5 0-15,0-3 0 0,-6 3 1 16,-6 2 0-16,-5 1-1 0,-4 3 0 16,-5 1 4-16,-1 7-3 0,-4-1 2 0,0 5-1 15,0 2 6-15,-4 0-6 16,-3 0 0-16,-1 0 1 0,2 9-1 15,4 4-2-15,0 4-1 0,0 3 1 16,0 3 0-16,2 1-1 0,0 5-1 0,0 6-1 16,0 6 1-16,0 6 2 0,0 1-2 15,8 3 4-15,0 1 0 0,0 3-3 16,-5 2 6-16,-1 1 5 0,-2-4 3 15,0 2-3-15,-5-5-6 0,-5-6 0 16,4-6-2-16,-2-12-5 0,1-8-26 0,3-9-29 16,0-10-37-16,0 0-220 0</inkml:trace>
  <inkml:trace contextRef="#ctx0" brushRef="#br0" timeOffset="151604.67">4198 16188 528 0,'-4'0'45'15,"4"0"-24"-15,0 2 16 0,0 2-12 0,0 4-14 16,0 0-8-16,0 0-4 0,8 0-8 16,9-4-33-16,8-4-43 0,8 0-77 15,4-9-179-15</inkml:trace>
  <inkml:trace contextRef="#ctx0" brushRef="#br0" timeOffset="152395.71">5106 15306 11 0,'2'2'18'0,"2"-1"-18"0,-4-1 226 0,0 0-153 15,2 0-30-15,-2 0 11 0,0 0-10 16,0 0-8-16,0 0-9 0,0 0 0 15,0 0-5-15,0 0-6 0,2 0 0 16,-2 0-2-16,2 1-2 0,0 2-2 16,0 2-7-16,-2 6 0 0,4 3 12 0,-1 10-6 15,-3 5-4-15,0 4-1 0,0 13 1 16,0 5-3-16,0 6 3 0,-7 6 6 15,-1-1-6-15,0 1-3 0,-5-7 3 16,7-5-2-16,-4-8 4 0,4-11 1 16,6-9-4-16,-4-8-1 0,4-8-3 0,0-3 2 15,0-4-4-15,0 0 4 16,0 0-1-16,4-7 1 0,14-9 4 15,-1-8-2-15,8-1-3 0,-1 0 0 16,-1 2-1-16,2 2 3 0,2 3-4 0,2 4 1 16,-2 3 0-16,-3 4 0 0,-1 3 0 15,-2 3-3-15,-3 1 1 0,-1 0 1 16,0 6-4-16,-1 4-2 0,1 3 3 15,-3-2-3-15,3 1-1 0,-1-2-1 16,3 0-3-16,-1 0-3 0,3-1-5 0,-2 0 7 16,3-4 6-16,1-4-34 0,0-1 5 15,-5 0-11-15,-1 0-43 16,-5-6-86-16</inkml:trace>
  <inkml:trace contextRef="#ctx0" brushRef="#br0" timeOffset="153024.75">5831 15310 23 0,'-12'-4'325'0,"-5"0"-288"0,1 2 20 16,1 0 1-16,5 1-16 0,2 1 1 15,6-1-9-15,2 1-8 0,0 0-14 0,0 0-13 16,12 0 3-16,9 4 6 0,6-1-1 16,6-2-5-16,4 0 1 0,0 0 0 15,2 3 2-15,-3 1-2 16,3 2-1-16,-4 2 0 0,0 2 4 0,-6 0-6 15,-4 2 0-15,-13 1 1 0,-8 2 2 16,-4-1-1-16,-2 6 2 0,-10 0-1 16,-7 3 1-16,-5 1-2 0,1-3 0 15,-4-2 0-15,4 1-1 0,3-4 2 16,5-1-2-16,1-5 3 0,9-5 0 0,3-1-4 15,2-2-2-15,0 1 0 0,2 3 1 16,13-2 0-16,-1 1-2 0,9 1 3 16,2-1-2-16,2-1-3 0,2 4-1 15,2 3-1-15,4 3-2 0,2-1 9 16,-4 3-2-16,0-3 2 0,-4 1 0 15,-8 2 0-15,-7-1-1 0,-3 0 2 16,-7 1-1-16,-4-2 2 0,0-1-2 16,-11 2 4-16,-3-3 1 0,-3 1 1 15,-7-1 0-15,-1 2 2 0,-4 1 1 0,-4-1-1 16,-2 1-1-16,2-1 6 0,-5 2-4 16,3 1-7-16,0-1-1 0,6-3 1 15,4-2-1-15,7-2-2 0,5-2 0 16,5-3 0-16,4 2-13 0,2-1-5 15,2 0-16-15,0 0-9 0,0 0-35 16,4-5-47-16,0 1-277 0</inkml:trace>
  <inkml:trace contextRef="#ctx0" brushRef="#br0" timeOffset="153751.79">7415 15544 111 0,'4'-5'117'0,"-2"-1"-61"16,0 1 17-16,-2-3-6 0,0 1-15 16,0 2-11-16,0-2-5 0,0 1-5 0,-4 2-5 15,-6 0-2-15,-3 4-3 0,-1 0-1 16,-3 0 2-16,-4 9-6 0,-3 10 0 15,-1 8 2-15,-4 8-5 16,2 6-2-16,2 6-1 0,0 0 2 16,7 1-3-16,8-3-2 0,3-6-5 0,7-5-1 15,2-7 0-15,13-5-3 0,8-1 0 16,1-4-1-16,5-1 0 0,2-6-6 15,7-7-11-15,1-3 2 0,2-1-9 16,3-13-11-16,-3-3-9 0,2-1-14 16,-5-3-9-16,-1-1-44 0,-8-1-134 0</inkml:trace>
  <inkml:trace contextRef="#ctx0" brushRef="#br0" timeOffset="154836.84">7843 15674 27 0,'0'-6'278'0,"0"-3"-199"16,-4 4-32-16,-3-1 9 0,-1-2-11 15,-2 5-11-15,-1 1-1 0,-1 2-1 16,-5 0-2-16,1 0-9 0,-1 7-3 0,3 8 3 16,-1 3-4-16,-1 4-4 15,3 3-1-15,-1 2 1 0,6 0-4 0,-1-1-4 16,7-4-1-16,2-6-3 15,2-2 0-15,9-4-3 0,5-6 2 0,3-4 0 16,4 0 0-16,6-4-1 0,2-10 0 16,4-4-3-16,0-1-2 0,-2-2 0 15,-4 0 2-15,-6 3 0 0,-5 2-2 16,-5 4 3-16,-7 5 0 0,-2 2 2 15,-2 4 1-15,-2 1 0 0,0 0 4 0,0 0-1 16,-4 0 0-16,-4 0-5 0,-1 7 1 16,-1 5 3-16,0 3 2 0,-1 3-3 15,-1 1 0-15,2 0 1 0,-1 1-2 16,7-2-1-16,0-4 1 0,4-3-1 15,0-2-6-15,4 0-6 0,9-4-9 16,3-3 6-16,11-2 11 0,6 0-9 16,8-11-7-16,3-6-28 0,-3-5-3 15,1 1 14-15,-3 0-14 0,-4-1-20 16,-2 1-2-16,-2 1-29 0,-2 4 16 0,-10-2 18 15,-7 4 55-15,-6 2 27 0,-4 2 67 16,-2 4 23-16,0 1-14 0,-4 0-21 16,-6 3-16-16,-3 0-19 15,1 2-2-15,-3 0-6 0,3 0-4 0,0 7 2 16,1 4-5-16,-3 4-4 0,4 3 2 15,-1 2-4-15,1 4 1 0,4 0-8 16,-1 1-2-16,5-1-1 0,0-2 0 16,2-3-2-16,0-1 0 0,9-4 1 15,-1-3-2-15,8-1 0 0,3-5-1 16,8-4-1-16,8-1 3 0,-2-6-6 0,4-12-7 15,1-4 8-15,-1-2-7 0,-4-3-6 16,-4-1 6-16,-4-1 4 0,-11 1-5 16,-4 1 2-16,-1-3 8 0,-5-3 4 15,2-2-1-15,-6-4-1 0,2-3 1 16,-2-1 1-16,4-4 1 0,-2-1-2 0,-2 2 2 15,6 2 0-15,-1 6 5 16,-1 9-3-16,-2 8 10 0,0 9-2 16,0 6 4-16,0 2-6 0,0 2-3 15,2 1-2-15,-2 0-5 0,2 1 2 0,3 0 1 16,-3 5 1-16,2 10 1 0,-4 6-4 15,2 7 2-15,-2 7 4 0,-2 7-4 16,0 4 2-16,0 7-1 0,-6 5 3 16,-4 2-1-16,1 1-2 0,-3-3 0 15,2-2 0-15,3-4-2 0,7-9-2 16,0-8 0-16,0-12-2 0,2-8-4 15,1-7-4-15,1-6-3 0,2-2-7 16,-2-2-1-16,6-12-4 0,-1-2-5 16,1-1 7-16,2-1 6 0,-1 4-3 0,-1 2 11 15,2 4 2-15,1 2 2 0,-3 2-3 16,5 3 6-16,1-2 1 0,3 2 1 15,8-1 1-15,6-2 10 0,4-5-2 16,8-3-9-16,3-3 2 0,0-5 0 16,-1-1 0-16,1-5 9 0,-5-1-1 15,-6-2 3-15,-10 1-5 0,-8 3-3 0,-13 4 0 16,-6 6 7-16,-4 3 11 0,-11 5 3 15,-5 4-11-15,-3 3-3 16,-8 0 7-16,-6 12-3 0,-1 8-1 0,-3 6-2 16,2 7 4-16,2 6 2 0,4 4-5 15,8-3-3-15,10-1-2 0,11-6-7 16,4-5-3-16,13-4 1 0,9-5 0 15,5-4 0-15,15-5-4 0,15-6-6 16,12-4 1-16,11-4-19 0,3-11-28 0,4-4-23 16,-5-3-37-16,-3 1-218 15</inkml:trace>
  <inkml:trace contextRef="#ctx0" brushRef="#br0" timeOffset="156168.93">7491 13992 9 0,'-2'0'13'0,"-2"0"26"16,0 0 85-16,-4 0-69 0,1 0 11 15,-1 0 2-15,0 0-19 0,-2 0-7 0,3-2 0 16,-3 1-6-16,6 0-2 0,0 1-1 16,2 0-8-16,2 0-7 0,0 0-13 15,2 0-3-15,10 0-1 0,7 0 4 16,8 0-7-16,0 2 12 0,8 2-9 15,2 3 0-15,4 3 0 0,-2 0 0 0,5 3 0 16,-9 0-2-16,-2 1 1 0,-10 1 1 16,-5 2 1-16,-7 2-3 15,-5 1 2-15,-6 2 2 0,0 1 0 16,-6-1 0-16,-11 0 1 0,-1-3 1 0,1 2-4 15,-1-4 3-15,-1-2 0 0,-2-1-1 16,3 0-1-16,1-2-2 0,1 0-1 16,5-2-9-16,-1-2-20 0,-3-3-46 15,-1-2-102-15</inkml:trace>
  <inkml:trace contextRef="#ctx0" brushRef="#br0" timeOffset="156324.94">7605 14618 331 0,'4'0'189'16,"-4"1"-183"-16,0-1-2 0,2 3 1 16,2-2-2-16,-2 3-19 0,5 0-44 15,-3-3-89-15</inkml:trace>
  <inkml:trace contextRef="#ctx0" brushRef="#br0" timeOffset="157945.03">3032 17043 8 0,'0'2'9'0,"5"0"0"16,-1-1-2-16,2 0 23 0,-4-1 36 15,0 0-32-15,0 0 4 0,0 0-1 16,0 0-3-16,0 0 6 0,0 0 3 16,3 0-2-16,-1-5-4 0,2 0-8 0,-2-2-4 15,0 0 1-15,0 2 1 0,-4-2-2 16,0 2-6-16,0-2-3 0,0 3-3 15,0-2-5-15,-4 1 0 0,-4 2-2 16,0 0 2-16,-7 3-3 0,3 0-5 16,-3 0 3-16,-1 0 3 0,-3 7-3 15,1 6 3-15,-3 2 0 0,4 4 1 16,1 3-1-16,1 4-1 0,1 6 2 15,3 5 0-15,7 3-2 0,2 3-1 16,2-4-1-16,6-2-2 0,9-4-1 0,10-5 0 16,2-3 0-16,8-6 2 0,4-7-3 15,0-4 1-15,5-6-1 0,1-2-5 16,-1 0-7-16,-3-11-11 0,0-7-9 15,-8-1-9-15,-2-2-12 0,-2-3-3 16,-8 0-35-16,-4-6-50 0,-7 0-96 0</inkml:trace>
  <inkml:trace contextRef="#ctx0" brushRef="#br0" timeOffset="158369.04">3429 16466 51 0,'0'-4'319'0,"0"-1"-279"0,0 5 3 16,2 0-9-16,0 4-22 0,3 13-4 15,-1 7 18-15,0 9-4 0,0 11-6 0,-2 10 3 16,-2 8 0-16,0 10 0 0,0 4 2 16,-2-1 10-16,-6-2 0 15,-1-7-20-15,5-3 3 0,4-7-7 16,0-7-1-16,0-8-6 0,13-10 1 0,-1-6-2 15,3-7 2-15,-1-6 0 0,3-7-2 16,1-5-1-16,5 0-3 0,2-17-4 16,4-7-1-16,2-2 0 0,-4-1-1 15,-3 4 1-15,-1 4-1 0,-6 2 3 16,-5 4 3-16,-2 4 2 0,-1 4-1 15,-7 3 2-15,0 2 0 0,-2 0 0 16,2 0 1-16,0 0-1 0,0 8 6 0,2 8 6 16,-2 0-3-16,-2 3-1 15,4 1 5-15,0-1-4 0,-4 0 4 16,0 0-4-16,0-1-2 0,3-2-4 0,-1-4 1 15,2-1-2-15,-4-3 0 0,2-5 2 16,2 0-5-16,0-3-4 0,4 0-6 16,3 0-5-16,-1-12-6 0,5-4-17 15,3-5-20-15,3-1-28 0,-5-2-74 16,-5-2-121-16</inkml:trace>
  <inkml:trace contextRef="#ctx0" brushRef="#br0" timeOffset="158562.06">3979 17144 119 0,'0'6'170'0,"0"0"-93"0,0 3-65 16,0 3 44-16,0 2 10 0,0 3-21 15,0 1-7-15,-4 2-4 0,0-2-13 16,4 0-11-16,0-4-4 0,0-3-7 16,2-2 0-16,6-5 3 0,7-2-6 15,3-2-7-15,5-1-10 0,6-13-14 0,4-1-11 16,-2-4-34-16,2 4-8 0,-4 1-23 15,-2 3 18-15,-6 3 45 0,-1 4-33 16,-3 1 53-16</inkml:trace>
  <inkml:trace contextRef="#ctx0" brushRef="#br0" timeOffset="159169.1">4314 17237 64 0,'0'17'68'0,"0"2"5"0,2 5-10 16,-2 4-5-16,0 3-29 0,0 5 1 15,0 6 9-15,0 0-16 0,0 5-8 16,-2 3 18-16,-6-2-10 0,-5-1 8 16,3-6-10-16,0-7-5 0,-1-5 7 0,3-7-8 15,0-5-2-15,2-4 1 0,2-7-1 16,1-5-2-16,1-1 1 0,0 0 2 15,-4 0-1-15,0-11-7 0,0-6-4 16,2-7 2-16,-1-5-1 0,3-2-3 16,2-6 0-16,0-5 1 0,0-3 1 15,0-5-2-15,5-6-2 0,5-3 2 16,4-3 0-16,5-2-1 0,4 2-2 15,4 6-1-15,1 7 4 0,3 9-3 16,3 10 1-16,-3 8 2 0,0 6-3 16,-7 6 2-16,-1 5-1 0,-8 3 1 0,-5 2 1 15,-6 0 1-15,0 8-3 0,-4 5 3 16,0 4 2-16,-4 1-1 0,-4 4-1 15,-7-1 0-15,-1 5 0 0,3 0 0 16,-3-1-1-16,-1 2 1 0,7-3 0 16,2-4-2-16,2-2 0 0,3-3-1 15,3-4-5-15,0-3-4 0,13-3-9 16,1-5 2-16,7 0-9 0,33-22-42 15,-19 3 17-15,-4-2 21 16,0 1-31-16,-6 1 44 0,-3 1-3 0,-5 1 4 16,-5 1 18-16,-3 1 9 0,-3 1 11 15,-4 3 20-15,-2 2 2 0,0 3-5 16,0 0 0-16,0 2-11 0,-4 2-7 15,0 1-7-15,-5 1-5 0,7 0-4 16,-2 2-4-16,4 10-1 0,0 2 1 0,0 3 0 16,4 3 0-16,5 1-2 15,1 2 2-15,0 0 0 0,7 0 0 16,-1-2-2-16,1 0 6 0,1-2-2 15,-9 3 0-15,1 0 7 0,-6-1-5 0,-4-1-1 16,0 0 13-16,-6-2-9 0,-4-2-2 16,-5 1-1-16,1-2-1 0,1-3-2 15,-3 0 0-15,3-6-6 0,1 1-7 16,0-6-11-16,1 0-20 0,1-1-25 15,0 0-69-15,1-7-259 0</inkml:trace>
  <inkml:trace contextRef="#ctx0" brushRef="#br0" timeOffset="159661.13">5654 17161 49 0,'-2'-3'302'16,"-9"2"-251"-16,-1 0-1 0,-5 1-1 15,-1 0-16-15,-1 0 0 0,-2 5-3 16,3 2-3-16,3 2-2 0,1 2-6 16,-1 3-7-16,3 3-5 0,4 3-1 15,4 1-3-15,4 2-3 0,0 0 2 16,10-1-2-16,4-2 0 0,5-3-1 0,6-4 2 15,0-3 0-15,6-6-1 0,2-4-1 16,0 0 0-16,-2 0 2 0,-2-10-1 16,-5-5-1-16,-3-3 4 15,0-2 0-15,-7-2-2 0,-5 0 2 0,-5 0 12 16,-4-1-1-16,0 1-2 0,-9 2-3 15,-5-1 1-15,-5 2-2 0,-1 2-2 16,-5-1 0-16,-2 3-1 0,-4 3-2 16,0 1-2-16,2 7 0 0,2 2-1 15,9 2 1-15,5 0-2 0,5 5-3 0,8 8-1 16,-4 5-5-16,4 4-12 0,0-2-4 15,10 0-5-15,7-1-8 0,5-2-18 16,5-5-14-16,0-3-38 0,0-8-132 16</inkml:trace>
  <inkml:trace contextRef="#ctx0" brushRef="#br0" timeOffset="159920.14">5931 17128 77 0,'10'-7'197'0,"0"0"-85"0,-1 0-71 16,1 3 17-16,-6 0-18 0,0 4-6 0,-2 0-4 15,2 0-9-15,-4 0-4 0,2 7 1 16,-2 4-3-16,0 1-5 0,0-1 0 15,0-1 3-15,0-2-2 0,7 0-8 16,5-3-3-16,7-4 2 0,1-1-1 16,13 0 4-16,0-7-4 0,5-1 0 15,-5-2-1-15,-6 4 0 0,-5 4 0 16,-9 1 0-16,-5 1 0 0,-4 0 0 15,0 0-1-15,-4 1 0 0,0 7 2 16,0 3 0-16,0 1-4 0,2 4-11 0,9-2-7 16,7-1-10-16,7-1 5 0,6-8-104 15,2-4-28-15</inkml:trace>
  <inkml:trace contextRef="#ctx0" brushRef="#br0" timeOffset="160886.2">7206 17043 23 0,'2'-2'-13'0,"0"0"153"0,0-2-36 16,-2 2-54-16,2 1 6 0,-2-2 3 16,0 3-19-16,0 0-13 15,2 0-9-15,0 2-7 0,3 13 5 0,-5 7 21 16,2 6-10-16,-2 3-13 0,0 4-1 15,0-1 0-15,0 0-2 0,0-1-6 16,0-3-1-16,-2-6-1 0,2-6-1 16,0-7-1-16,0-7-2 0,6-3 2 15,4-1-1-15,2-8 2 0,7-12 1 0,4-7-2 16,4-5-1-16,2-2-1 0,-5 3-3 15,1-2 3-15,-4 1 0 0,-3 2 1 16,3-1 1-16,-4 3-2 0,3 3 2 16,-5 4-1-16,-3 7-1 0,-6 5-1 15,-1 7 2-15,-1 2-1 0,-4 0-3 16,2 4 2-16,0 9 5 0,-2 6 1 15,0 2-2-15,0 2-1 0,0 1-1 16,0 0 2-16,0-2-2 0,0-2 3 16,2-6-1-16,4-2-1 0,2-3-2 0,1-5 1 15,1-2 1-15,4-2 1 0,3-2-1 16,4-12 0-16,3-3 0 0,1-6-1 15,2 0-3-15,0-1-1 0,-4 2 3 16,-3 1 0-16,3 3-1 0,-6 2-1 16,-5 4 3-16,-4 5 0 0,-6 6 1 15,1 1-2-15,-3 0 1 0,0 1 2 16,0 9-1-16,-3 7 3 0,-1 4 1 15,-4 2-3-15,0 4 2 0,0 0-3 16,-1 4 3-16,1-2-2 0,2-1 0 16,2-4-2-16,4-3 2 0,0-4-2 0,0-4-3 15,0-1-4-15,10-5-7 0,0-3-14 16,5-4-20-16,5 0-21 0,5-11-22 15,0-9-106-15</inkml:trace>
  <inkml:trace contextRef="#ctx0" brushRef="#br0" timeOffset="161174.21">8103 17060 66 0,'-12'-2'253'0,"1"0"-199"16,-7 2-31-16,-1 0 28 0,-2 0-17 0,-3 11-4 16,5 2 3-16,3 4 0 0,1 6-13 15,7 4-6-15,4 3-4 0,4 1-6 16,0-2-1-16,2-3-3 0,10-5 1 15,9-4 1-15,-1-5 0 0,9-4 0 16,0-6-3-16,-2-2 4 0,0 0 0 0,0-12 0 16,-4-4 3-16,-3-2 0 15,-7 0 6-15,-5 1-1 0,-4-1-2 16,-2 0 1-16,-2-1-3 0,0 1-2 15,-2 2-4-15,-6 0 3 0,0-1-2 0,4 2-3 16,-3-3-4-16,5 3-4 0,2 0-7 16,0 1-9-16,13 3-16 0,3 3-14 15,5 6-14-15,-3 1-45 0,-1 1-122 16</inkml:trace>
  <inkml:trace contextRef="#ctx0" brushRef="#br0" timeOffset="161865.25">8359 17222 63 0,'0'3'61'0,"0"-3"122"16,0 0-146-16,0 0-7 0,0 0 25 16,3 0-4-16,3-4-24 0,6-5-8 15,1-2 3-15,3-3-2 0,1-3-4 16,3-2 0-16,3-4 0 0,4-3-4 0,2-3-2 15,0-1 1-15,-4-1-4 0,-5-1 2 16,-3-2 0-16,-5-5-6 16,-2-2 2-16,-3-6-2 0,-5-2-3 15,-2-1-6-15,0 4 12 0,-2 7-5 16,-5 9 0-16,-1 10 1 0,2 9 2 0,4 6-3 15,-2 5 0-15,2 0-2 0,-2 6-2 16,-3 16 0-16,-1 13 2 0,-2 9 0 16,2 8 2-16,-5 9-1 0,3 0 0 15,2 2 0-15,-3-4 11 0,5-5-15 16,6-2 3-16,0-7-1 0,0-2 2 0,12-8-1 15,3-7 1-15,-1-8 0 0,5-11 1 16,-3-9 1-16,7 0-2 16,-2-13 2-16,6-8 2 0,2-7-5 15,0-4 2-15,-2-2-1 0,-3-2 3 0,3 0-1 16,-4-2-2-16,-2-1 0 0,-3-3 1 15,-3-4 0-15,-1-3-1 0,-4-5 0 16,1 1-9-16,-3 5 15 0,2 6-5 16,-1 13-1-16,-1 10 1 0,-2 8-1 15,-4 8-2-15,0 3-1 0,0 5 2 0,-2 16 1 16,0 14-1-16,0 7 1 0,-8 8 2 15,0 6 0-15,-3-3-1 0,3-2-1 16,-4-3 9-16,6-7-12 16,1-3 2-16,3-2 0 0,2-7 1 0,0-5 4 15,2-9-5-15,5-6 1 0,-1-5 0 16,2-4 0-16,5 0 1 0,1-5-2 15,5-10 2-15,-3-1-3 0,-1 1-3 16,-3 4-2-16,-4 3 7 0,-4 3 0 16,-1 5 1-16,-1 0-2 0,-2 0 0 0,0 0-2 15,0 4-1-15,0 9 5 0,0 5 2 16,0 8-3-16,0 0 0 0,0 1 5 15,0-3 3-15,0-4-6 0,0-1-3 16,4-4 1-16,8-1 0 0,3-2-27 16,5-4-31-16,5-6 0 0,6-2-5 15,0-10-397-15</inkml:trace>
  <inkml:trace contextRef="#ctx0" brushRef="#br0" timeOffset="163202.31">9288 17132 0 0,'0'0'0'0,"0"0"185"0,0 0-139 15,0 0-18-15,0 0 3 0,0 0-5 16,0 0-3-16,0 1-2 0,2 1 13 15,2 2-6-15,0-3 0 0,2 1-1 0,2-1 2 16,1-1-5-16,3 0-3 16,3 0 1-16,1-9 3 0,5-4-7 15,-1-3-2-15,-1-5 1 0,2-1-6 16,-3-1 0-16,-3-2-7 0,-3 0 2 0,-8 3 0 15,-4 0 0-15,0 5-2 0,0 3-2 16,-10 1 2-16,-7 7 0 0,-1 3-3 16,-5 3 0-16,2 0 0 0,3 13-1 15,-3 4-1-15,5 6 0 0,1 6 1 16,1 6 0-16,5 4-1 0,5 3 0 15,4 0 0-15,2 0 1 0,15-5-1 0,12-7 0 16,8-7-1-16,4-6 0 16,7-8 1-16,-1-6-4 0,3-3 2 15,-4-1-1-15,-3-15 3 0,-4-2 1 0,-4-2 1 16,0-3-2-16,-6 1 1 0,-2 0 1 15,-4 1 4-15,-6 0 3 0,-1 3-3 16,-1 3 3-16,-9 3 1 0,-2 4-3 16,-4 4 1-16,0 3 3 0,0 0-6 15,0 1 0-15,-2 0-5 0,-6 5 0 0,1 8 0 16,-1 2 1-16,6-2-1 0,-2 0 0 15,2 0 0-15,2-3-2 0,-4-1-4 16,2-4 3-16,2-3-1 16,-2-1 0-16,2-1 5 0,-2 0-1 0,2-1-3 15,0-9-2-15,0-2 0 0,0-1 3 16,0 1 2-16,0 1 0 0,0 1-2 15,0 2 2-15,0 2-13 0,2 2 1 16,4 1-7-16,0 2-7 16,6 1 4-16,5-1-8 0,2 1-11 0,3 0 3 15,3-2-1-15,2 0 1 0,-2 0-1 0,4-5 13 16,-5 2 13-16,3-4 8 0,-2-2 5 15,0-4 5-15,-4-2 5 0,-3-3 21 16,1-1-1-16,-5-2 11 16,-3-4-9-16,-5-5-11 0,2-5-2 0,-4-6-2 15,-2 0-7-15,0-4 8 0,0-1-5 16,3 0-2-16,-1 1-5 0,4 2 2 15,-4 8-4-15,0 10 1 0,0 10 6 16,-4 11-4-16,5 6-1 0,-3 0-7 16,2 13 2-16,-4 13 7 0,0 11-1 0,0 9 1 15,-11 7-3-15,1 4 0 0,-2 6 0 16,-3 1 2-16,1-3 1 15,-1-5 6-15,1-5 4 0,3-12-16 16,3-6 1-16,2-10 0 0,4-11-3 0,2-3 2 16,0-6 2-16,0-3-4 0,0 0 5 15,0-2 2-15,10-13-2 0,7-7 0 16,1-3-5-16,5 3 2 0,-6 1 0 15,3 4-1-15,-3 2-1 0,1 3-1 16,-1 2 2-16,-3 5-4 0,3 1 0 0,2 3-2 16,-3 1-1-16,1 0-1 0,-1 0 0 15,-3 2 5-15,1 6-3 0,1 1 2 16,-5 6 2-16,0-2 1 0,-6 2 2 15,1 0 0-15,-5-1-2 0,0 1 4 16,-9-1 1-16,1-1 0 0,-4-1 0 16,-3-1 5-16,-1 0-1 0,-5-1 4 15,-2 0-8-15,-2-2 5 0,1 0-1 16,-1-4-1-16,4 1-6 0,0-2 4 15,3-2-3-15,3 1-2 0,3-2 0 0,6 0-1 16,4 0-4-16,2 0-11 0,0 0-13 16,0 0-14-16,10 0-17 0,4 0 3 15,7-9-28-15,0 0-155 0,4-5 49 16</inkml:trace>
  <inkml:trace contextRef="#ctx0" brushRef="#br0" timeOffset="163514.34">10679 16924 118 0,'0'-4'255'0,"0"1"-190"15,0 0-46-15,-9 3 16 0,1 0-13 0,-2 0-5 16,0 5 10-16,1 10-14 0,1 4-7 16,2 3-2-16,0 2 5 0,6 2-3 15,0 1 2-15,0-4-1 0,0 1-2 16,16-1-1-16,5-3-2 0,4-7 33 15,1-5-26-15,-1-8-5 0,-2 0-2 16,0-1 0-16,-5-12 3 0,-1-4 1 16,-5-1-1-16,-1-3-2 0,-5 0 2 15,0 1 5-15,-6 0-6 0,0 1 1 16,0 1 1-16,-8-2-3 0,-5 3 0 0,1 1-3 15,2 3 3-15,-1 3 0 0,7 4-5 16,0 1-2-16,4 3-2 0,0 2-14 16,0 0-15-16,4 0-9 0,13 4-5 15,1 2-12-15,1-2-57 0,0 1-171 16</inkml:trace>
  <inkml:trace contextRef="#ctx0" brushRef="#br0" timeOffset="164490.4">11171 16929 46 0,'0'-7'309'15,"0"-2"-275"-15,-9 1-2 0,-3 1 6 16,-2 0-4-16,-3 3 2 0,-2 2 0 16,-1 2-1-16,-1 0-8 0,2 5-2 15,-3 8-3-15,1 4-3 0,-2 5-3 0,-1 3-3 16,5 4 0-16,7-5-1 15,5-1-11-15,7-3-1 0,0-1 0 16,4-4 1-16,7-3-1 0,5-2-1 16,3-5 3-16,2-4-2 0,3-1-4 0,3 0-2 15,-2-8-2-15,-6-3-1 0,-1-2 3 16,-3 0-3-16,-3 0 5 0,3-1 3 15,-7 0-4-15,-2 1 1 0,-4 2-1 16,0 4-1-16,0 2 1 0,-2 3 4 16,0 2 2-16,0 0 0 0,-2 0-8 0,-4 10 2 15,-2 4 1-15,4 1 3 16,-3-1-3-16,7 1-7 0,0 2-2 0,5-1 0 15,5-2 11-15,6-3 0 16,5-7-31-16,2-2 23 0,0-2 21 0,6 0-19 16,-3-4-1-16,-1-5 16 0,-4-5-10 15,-3 0-4-15,-3-1 7 0,-1-1 3 16,-5-1 1-16,-1 2-4 0,-2 1 6 15,-2 1 10-15,-4 2-1 0,0 3-2 16,0 0 0-16,0 0-2 0,0 3-9 16,-4 1 1-16,0 2 0 0,4-1-2 0,0 3 0 15,0 0-3-15,0 0-2 0,0 0 0 16,0 0-1-16,0 0 5 15,2 1 0-15,0 6 0 0,0-1 0 0,-2 3 0 16,2 2 0-16,-2 1 0 0,0 1 0 16,0 1 0-16,0 0 0 0,0 1 2 15,0-1-4-15,0-1 1 0,0-2-6 16,0-4 2-16,0-3 1 0,0-3 2 15,0-1-4-15,0 0 1 0,0 0 2 16,9-9-1-16,-1-5 2 0,0-1 0 0,2-2-1 16,3 3-5-16,-1-1 2 0,5 1-4 15,-1 0 0-15,3 4-4 0,0 2 3 16,5 0 4-16,7 3 4 15,2 0 7-15,5-1-3 0,-3 3-1 0,0-3 4 16,-2 0 4-16,-2 0 6 0,-2 1-1 16,-6-1 5-16,-9 1-8 0,1 1 6 15,-13-1-11-15,-2 0 5 0,0 0 12 16,-2 1-14-16,-13 0-4 0,-3 4 0 15,1 0 0-15,-4 0 3 0,-1 8 7 0,1 5-4 16,-2 5 0-16,3 4-3 0,-1 2-2 16,8-1-2-16,5-3 0 0,6-3-2 15,2-1 0-15,2-4-2 0,11-3-1 16,5-3 2-16,3-6 1 0,8 0-2 15,10-9 1-15,7-11-2 0,5-6 3 16,1-7-2-16,-5-3-2 0,-5-6 3 16,-7-5 0-16,-4-2 1 0,-2-4-2 15,-4-2-8-15,-3-1 14 0,-3 0-4 16,-5-1 2-16,-3 1-3 0,-3 1 2 0,0 12-1 15,-8 12-1-15,0 12 4 0,0 14 11 16,-12 5 6-16,-11 21-12 0,-10 17 0 16,-4 14 3-16,-9 14 3 0,3 5-4 15,6 4-5-15,12 1-3 0,15-3-4 16,10-5-9-16,8-6 1 0,19-5-18 15,8-8-16-15,6-6-6 0,5-6-18 16,-1-13-32-16,-5-12-110 0</inkml:trace>
  <inkml:trace contextRef="#ctx0" brushRef="#br0" timeOffset="165330.44">8651 16831 145 0,'16'7'265'16,"3"-1"-246"-16,8-1 34 0,6-4 9 16,8-1-1-16,3 0-35 0,7-11-9 15,1-5-9-15,2-3-13 0,-2 0 14 16,-5 0-14-16,-1 1-23 0,-3-1-20 15,-2-6-31-15,-1 2-126 0</inkml:trace>
  <inkml:trace contextRef="#ctx0" brushRef="#br0" timeOffset="171582.81">9786 378 35 0,'0'-5'81'15,"0"0"-52"-15,0 0 18 0,0 1-3 16,0-1-7-16,0 0 4 0,0 0-6 0,0 2-2 16,0-1-2-16,0 2-6 0,0 0-8 15,0 1-3-15,0-1 10 0,0 2-4 16,0-1 0-16,0 1-3 15,0 0-3-15,0 0-8 0,0 1 0 0,0 12-4 16,-6 8 3-16,-1 7 1 0,-1 5 2 0,4 2-4 16,2 3 3-16,0 2-1 0,0 3-1 15,0 1-1-15,2-4 7 16,0 2-4-16,0-5-2 0,0-2-2 15,0-3-2-15,0-4 1 0,0-2-1 0,0-4 0 16,0-5 0-16,0-2 0 0,0-5-2 16,2-2 1-16,0-4 0 0,0-2-5 15,0-1-8-15,-2-1-7 0,4 0-3 16,0-1-3-16,2-9-1 0,-1-3-12 15,-1-2-15-15,-2-2-15 0,2-6-38 0,-4-4-52 16</inkml:trace>
  <inkml:trace contextRef="#ctx0" brushRef="#br0" timeOffset="171840.81">9771 351 46 0,'2'0'222'0,"-2"0"-184"0,2 0 4 15,5 0 6-15,3-2-15 0,9-7-9 16,7-3 4-16,5-1-4 0,5-1-10 16,1 1-2-16,-2 2-5 0,0 2-1 15,-2 2-4-15,-6 2-2 0,-2 2 0 16,-9 3-2-16,3 0-7 0,-9 0-6 15,1 0-12-15,-7 0-7 0,-2 0-2 16,0 0-13-16,-2 0-21 0,0 0 13 16,-10 1-29-16,-5 6-68 0</inkml:trace>
  <inkml:trace contextRef="#ctx0" brushRef="#br0" timeOffset="172044.84">9790 564 200 0,'0'5'26'0,"0"-2"-6"0,2-2 44 16,8-1-11-16,5 0-11 0,5 0-6 15,7-4-14-15,4-5-8 0,0-2-4 16,7-1-2-16,1 1 1 0,0 0-5 16,-4 4 0-16,-6 4-3 0,-4 0-2 15,-4 3 1-15,-9 0-1 0,-2 0-10 0,-1 4-11 16,-3 2-10-16,-4 4-8 0,0 2-25 15,-2-1-36-15,0 0-72 0</inkml:trace>
  <inkml:trace contextRef="#ctx0" brushRef="#br0" timeOffset="172222.84">9893 884 26 0,'0'4'332'16,"0"1"-320"-16,0 3 6 0,6-1 34 0,9-3-24 15,-1-3-3-15,9-1 0 0,4 0-8 16,4 0-10-16,2-5-5 0,0-4 1 15,0 0-2-15,0 0-10 16,0 1-14-16,0 0-23 0,-2 1-20 0,-4 0-54 16,-6-2-87-16</inkml:trace>
  <inkml:trace contextRef="#ctx0" brushRef="#br0" timeOffset="172435.86">10327 895 79 0,'0'0'220'0,"0"-3"-184"16,9-9-15-16,7-3 24 0,5-5-13 15,10-4-7-15,8-4 4 0,9-4-6 16,7 2-8-16,5-2-2 0,0 3-5 16,-2 4-1-16,-8 3-2 0,-13 6-4 15,-6 6 1-15,-12 6-4 0,-9 3-8 16,-8 1-6-16,-2 0-17 0,0 2-9 15,-2 8 4-15,-12 2-43 0,-7-1-93 0</inkml:trace>
  <inkml:trace contextRef="#ctx0" brushRef="#br0" timeOffset="172651.87">10553 616 148 0,'4'7'205'0,"2"2"-215"16,0 4 54-16,-4 5 24 0,0-1-28 0,0 4-10 15,0 1-5-15,1 0-10 0,1 2-11 16,0-2-3-16,4-2 0 0,0 0 0 16,5-2 1-16,-1-2-3 0,5-5-3 15,1-3-15-15,5-3-11 0,4-3-21 16,2-2-31-16,2 0-60 0</inkml:trace>
  <inkml:trace contextRef="#ctx0" brushRef="#br0" timeOffset="174391.97">11090 626 249 0,'-12'-10'30'0,"-1"3"-8"16,-1 1 38-16,-3 0-24 0,1 3-1 15,-1 3 5-15,-1 0-6 0,1 0-12 16,1 13-2-16,-3 1-1 0,2 4-6 0,3 3 1 15,4 0-4-15,3 0-1 16,7-1-1-16,0-1-6 0,0-3 0 16,13-3 0-16,3-2-1 0,11-5 0 15,6-3 1-15,2-3 0 0,9-3 0 0,-1-11 0 16,5-4 0-16,-1-3-4 0,-5-1 1 15,3 0-1-15,-12 4 1 0,-8 5-3 16,-11 3-1-16,-9 4 2 0,-5 3 4 16,0 3 2-16,-9 0-1 0,-7 0-2 15,-3 0-3-15,-4 11 1 0,3 2 3 0,3 4-1 16,-1 3-1-16,5 1 0 0,3 2 1 15,6 1 1-15,0-1-3 16,4-3 2-16,0-2-2 0,8-3 1 16,6-3-1-16,9-3 0 0,2-5 1 0,4-4 0 15,0 0-1-15,4-2 1 0,0-9-2 16,0-1-5-16,-4-2-4 0,-2 0 3 15,-6 2 4-15,-7 0 1 0,-6 3-2 16,-4 0 3-16,-2 1 6 0,-2-1-2 16,0 4 0-16,0 0 1 0,0 2 1 0,-4 1-1 15,0 0 0-15,4 0-4 0,0 2 3 16,0 0 1-16,0 0-2 0,0 0 0 15,0 0 1-15,0 0-1 16,0 0-1-16,0 0 2 0,0 0 1 0,0 0 1 16,0 0-1-16,0 0-1 0,0 0 0 15,0 0-1-15,0 0-2 0,0 0-1 16,0 0 2-16,0 0 0 0,0 0-1 15,0 0 1-15,0 0 1 0,0 0-1 16,0 0 1-16,0 0 2 0,0 5 2 16,0 5 1-16,0 3-2 0,0 3 3 0,0 2-1 15,-6-2-2-15,4 0 0 0,0 0-1 16,-2-4 3-16,4-3-2 0,0-3 0 15,0-3-3-15,0-3 2 16,0 0 0-16,0 0 1 0,0 0 1 0,0 0 3 16,2-9-3-16,10-7-3 0,3-4-1 15,1-1 1-15,3-1 0 0,-1 0-2 16,5-2 1-16,-2 3 0 0,-1-1 1 15,1 4-2-15,-2 4 1 0,-3 1 0 16,3 6 0-16,-3 1 0 0,-3 2-1 0,1 4 6 16,-5 0-5-16,-1 0-1 0,-2 1-1 15,-4 8 5-15,-2 3-1 0,0 2 1 16,0 5-1-16,0 0 3 0,-4 3-1 15,0-3-1-15,4-4-1 0,0 0 2 16,0-5-2-16,0-2-2 0,0-3 0 16,0-2 1-16,8-1-1 0,-2-2-1 15,3 0 2-15,5-6 0 0,5-10 2 16,1-4-4-16,7-1-2 0,0 1-7 15,6-2 1-15,-2 5 4 0,-2 2 0 0,-2 4-15 16,-8 6 15-16,-7 2-1 0,-8 3 1 16,0 0 1-16,-4 2 2 0,0 10 2 15,-8 4 2-15,-6 3 0 0,-1 0 2 16,3 1-3-16,-1 2 2 0,3-3-1 15,2 0-1-15,4-2-1 0,4-1-1 16,0-4-1-16,4-1-1 0,10-5-27 16,1-4-6-16,1-2 11 0,5 0-8 15,2-7-15-15,-1-4-5 0,-1 0 23 16,0 0 17-16,-7 1-9 0,-2 2 9 0,-1 0 13 15,-1 3 0-15,-6 3 7 0,0 2 3 16,-2 0 9-16,-2 0 2 0,0 8 11 16,0 5-4-16,0 5-10 0,0 4-2 15,3 7-8-15,3 4 11 0,0 4 10 16,-2 5-25-16,0 3-2 0,-4 5 6 0,0-1-5 15,0-2-1-15,-4-4 4 16,-4-4 2-16,-5-3 12 0,1-5-3 16,2-7-5-16,1-8-1 0,-3-6 3 15,4-4-3-15,-1-5 5 0,3-1-4 0,-2-1 0 16,6-16-4-16,-2-6-6 0,4-8-2 15,0-4 1-15,2-6-1 0,6-2 0 16,0-4 0-16,1-6 1 0,3 0 0 16,0-6-2-16,5-4 0 0,4-1 0 15,3-7-2-15,3 4-7 0,9 4-5 16,-1 7 2-16,2 15 3 0,-2 9 0 0,-2 16 9 15,-8 5-2-15,-2 9 2 16,-3 2 0-16,-3 0-1 0,-3 5 2 16,-3 10-1-16,-1 5 0 0,-8 5 1 15,-2 4 1-15,0 2 1 0,-4 1-2 0,-6-1 0 16,-3-2 2-16,1-2-1 0,-1-3-1 15,-1-2 0-15,4-4 1 0,-1-4 0 16,5-1-2-16,2 0 0 0,2-1 0 16,2-3-4-16,0-2-4 0,0-1-6 15,4-5 2-15,4-1 5 0,5 0 1 0,-1-3 1 16,7-9 2-16,-3-8-1 0,5-3 2 15,2-3 0-15,-5-5 2 16,7-2 1-16,-6-4-1 0,1-2 0 16,1-1 3-16,-2-6-2 0,-3 0 0 0,1-1-1 15,-5-1 3-15,-4 2-2 0,1 3-1 16,-5 4 2-16,-2 5 0 0,-2 6 1 15,0 8-2-15,0 7 4 0,0 9 3 16,0 3 2-16,-2 1 2 0,-5 5-4 16,-1 18-7-16,-2 7 2 0,0 8 1 0,-1 2 0 15,3 5 2-15,2 4-1 0,0 4-2 16,3 2-2-16,3-1 4 0,0-3-3 15,19-6 1-15,6-6 1 16,10-7 7-16,6-7-7 0,5-7-2 0,3-9 1 16,1-8 1-16,2-1-2 0,-1-17 0 15,-3-5 0-15,-7-3 1 0,-10-2-2 16,-10 0-4-16,-13 2 4 0,-8 2 1 15,0 5 0-15,-14 1 1 0,-7 9 1 16,-2 2 0-16,-4 6 7 0,3 0-6 0,-3 10 5 16,8 9 0-16,5 4-3 0,3 3-3 15,5 2-3-15,6 1 2 0,0 0-2 16,11 3-2-16,17-3 0 0,16 3-3 15,16-3-13-15,16-3-21 0,11-8-39 16,6-9-120-16</inkml:trace>
  <inkml:trace contextRef="#ctx0" brushRef="#br0" timeOffset="175416.03">14455 697 15 0,'2'-4'10'0,"1"0"2"0,-3 2 1 15,0 0 10-15,2 0-2 0,0 2-18 16,-2 0-3-16,0 0 0 0,0 0 41 0,0 0 15 15,0 0-37-15,0 0 8 0,2 0 14 16,-2 0 3-16,0-4-9 0,0 0-6 16,0 1-2-16,0-2-10 0,0 1-6 15,0 0 2-15,0 0 0 0,0 1-2 16,0 1 0-16,0 0-3 0,0-1-1 0,-6 2-1 15,1 0 0-15,-3 0 3 16,-2 1-1-16,-3 0 2 0,-1 0 5 16,-5 3-4-16,1 5 1 0,-5 3 1 15,2 3-2-15,1 3 3 0,-1 1-6 0,11 2-3 16,3-3-1-16,7-1-4 0,7-3-2 15,9 0 0-15,11-4 2 0,2-3 2 16,6 0-1-16,2-5-4 0,-2-1-5 16,1 0-6-16,-3 0-5 0,-4 0-5 15,-5 0 6-15,-3 0 4 0,-9 0-3 0,-3 0-2 16,-3 0-5-16,-6 2-1 0,0 4 9 15,0 0 11-15,-6 2 5 16,4 1 0-16,0 0-2 0,2 1 1 16,0-2-1-16,0-1 1 0,10-2 1 0,2-5-1 15,5 0 3-15,1 0 0 0,7-9-4 16,-4-6 2-16,2-4 2 0,2-6-1 15,-3-6 0-15,-3-3 6 0,-1-3 3 16,-3-2 4-16,-5-3-8 0,-1-1 8 16,-7-3-4-16,-2-1 3 0,0-2-5 0,-9 0-4 15,-1-1-1-15,-4-2 3 0,-1-1-4 16,1-2 0-16,-1 5 0 15,7 7 0-15,2 11 2 0,4 16 2 16,0 6-1-16,2 10 5 0,0 0-10 16,0 15-10-16,0 16 10 0,0 13 3 0,6 11 1 15,-2 10-2-15,4 4-1 0,0 4-1 16,-1 5 2-16,-3 4-2 0,2 9 0 15,0 8 2-15,0 7 0 0,7 1-2 16,-5-2 0-16,2-5 1 0,-6-14 2 16,3-8 0-16,-5-13 2 0,-2-14 8 0,0-12-1 15,-4-13-2-15,-7-10 1 0,-5-8 10 16,-5-8 1-16,-2 0-6 0,-1-8 0 15,-3-13-4-15,0-4-5 16,4-5-2-16,-2-4-1 0,7-3 0 0,1-1-2 16,5 0-2-16,5 3 1 0,7 4 0 15,0 3-1-15,0 1-2 0,17 4-1 16,10 2-3-16,4 2-7 0,8 4-7 15,11 3-10-15,10 2-13 0,8 4-15 16,10 2-6-16,11-3-82 0,6 0-111 0</inkml:trace>
  <inkml:trace contextRef="#ctx0" brushRef="#br0" timeOffset="176489.09">15952 675 38 0,'0'-8'39'15,"2"0"-2"-15,2-1-35 16,-2-1-12-16,0 1 159 0,-2-3-107 16,0 2 7-16,0 1 1 0,0-1-3 0,0 3 0 15,0 4-8-15,0 1 0 0,0 2-9 16,0 0-11-16,0 5-14 0,0 13 1 15,-6 7 4-15,-4 8-1 0,1 3-4 16,5 1-1-16,2 0-2 0,2-3 0 16,0-4-1-16,2-5-2 0,11-4 1 0,5-8 0 15,5-4 0-15,0-7 0 0,4-2 0 16,0 0 1-16,-1-4-5 0,-3-3-1 15,0-1 0-15,-7-2 1 16,1 1-5-16,0 2 2 0,-7 1 0 0,-2 3 0 16,-2 0 1-16,-2 1 2 0,-1 2 3 15,1 0-2-15,0 0 2 0,2 2-2 16,4 5 3-16,3 0-1 0,-1 3 1 15,5-1-2-15,3-3 0 0,3-1 6 16,2-3-6-16,0-2 0 0,0 0 6 0,-3-1-4 16,-1-10 1-16,-7 0-1 0,-1-3 3 15,-3-3-1-15,-4-2 8 0,-4-2 1 16,-2 1-3-16,0-1 1 0,0 0-3 15,-4 0-2-15,-6 1 0 0,2 0-2 16,-1 1-2-16,1 2 0 0,4 2 2 16,-2 1-2-16,4 4-1 0,2 1 0 15,0 2-5-15,0 3-8 0,6 3-8 16,4 1-11-16,3 0-15 0,3 1-28 15,1 2-70-15,-3-1-154 0</inkml:trace>
  <inkml:trace contextRef="#ctx0" brushRef="#br0" timeOffset="177336.14">16750 251 279 0,'6'-7'22'15,"2"3"-2"-15,1 3 23 0,3 1-5 16,-2 0-3-16,1 7-5 0,-1 8 2 15,0 5-9-15,-1 2-1 0,-3 5-8 0,-2 2-1 16,-4 6-3-16,0 3 3 0,-6 6-3 16,-9 6 3-16,-3 2-6 0,-5 2-2 15,0 2-1-15,-2-5-3 0,7-3 2 16,3-7-3-16,7-8-1 0,8-8 1 15,0-8 0-15,2-6-3 0,11-6-2 16,3-5 0-16,3 0-2 0,5-14-6 16,3-5-3-16,0-4-1 0,-2-2-6 15,-4-1-6-15,1 0-6 0,-3 3-1 16,0 4-2-16,-3 5 4 0,-3 6 6 0,-1 7 16 15,-4 1 7-15,-2 0-1 0,1 5 5 16,-1 6 2-16,4 2 3 0,5-2 2 16,-1 0 2-16,3-1 5 0,5-4 1 15,3-3 3-15,10-3-1 0,3 0 3 16,1-7 7-16,2-6-11 0,-6-2-9 0,-8-2 2 15,-6 0-3-15,-11 1-5 16,-6-2 4-16,-4 4 0 0,0-1 2 16,-16 5-6-16,-7 2 4 0,-8 7 3 15,-2 1 2-15,-4 1-2 0,4 13 3 0,2 4-4 16,10 1 2-16,7 2-6 0,7 3 0 15,7-1-1-15,0 1-1 0,11-2-1 16,7-2-1-16,3-4 3 0,6-3 1 16,4-3-2-16,2-5 0 0,0-1 0 15,4-4 0-15,7 0-1 0,-1 0 2 0,2-9-4 16,-5-4-1-16,-5 0 6 15,-6 1-2-15,-6-1-2 0,-9 2 3 16,-6 2-1-16,-6 2 2 0,-2 1 2 16,0 4 2-16,0 0-2 0,0 2-2 0,-6 0 1 15,2 2-3-15,-4 11-2 0,2 2 1 16,1 3 1-16,1-2 0 0,4-1-2 15,0-1 0-15,0-2 1 0,0-2 1 16,0-4-7-16,9-1 0 0,-1-4 2 16,2-1-2-16,5 0 0 0,5-1 1 15,3-7 7-15,2-2-2 0,2-2-1 0,-2-1 2 16,3-2 1-16,6-2-1 15,-3-3 2-15,4-1-2 0,-6-1-2 16,2 0 4-16,-2-3 0 0,-5 0 2 16,-3 0-1-16,-6 2 1 0,-7 4-3 0,-8 5 5 15,0 2 6-15,-15 7 9 0,-5 4-4 16,-3 1-4-16,-6 5 0 0,-2 9-2 15,2 4-1-15,4 2 5 0,5 3-1 16,1-1-6-16,11 2-3 0,4 0-3 16,4 1-1-16,8 0-2 0,10-1 0 0,9-1 0 15,13-4-6-15,11-3-15 0,15-2 0 16,17-5-49-16,10-5-76 15,2-4-248-15</inkml:trace>
  <inkml:trace contextRef="#ctx0" brushRef="#br0" timeOffset="178045.18">19520 404 93 0,'0'0'81'0,"0"0"-31"0,0-1 1 16,0 1 7-16,0 0-3 0,0 0-7 15,0 0-5-15,0 0-9 0,0 0-7 16,0 0-8-16,-2 3-7 0,0 12 4 16,-2 10 7-16,-3 5-11 0,1 9-1 15,-2 6-3-15,-2 5 4 0,-3 4-2 16,1 2-4-16,-5-2-2 0,1-1 2 0,3-6-4 15,-1-7 0-15,6-5 0 0,3-9 0 16,1-6-3-16,4-7 1 0,0-8 1 16,0-5-1-16,0 0-1 0,4 0 3 15,7-11 3-15,5-4 1 0,3-4-8 16,-1-3 2-16,9 0 2 0,-4 1-1 15,2 2-2-15,-4 1 0 0,-3 5 1 16,1 4-1-16,-5 5 2 0,3 2-6 16,-7 2 1-16,3 0-3 0,-1 1-1 15,-2 6-6-15,5 1-5 0,-5 1-8 0,5 1-10 16,1 1-8-16,1 0-19 0,3-3-29 15,-3-2-90-15</inkml:trace>
  <inkml:trace contextRef="#ctx0" brushRef="#br0" timeOffset="179033.24">19890 886 151 0,'2'-4'27'15,"0"1"-2"-15,0 2 32 0,2 1-1 16,-4 0-11-16,4 0-10 0,0 0 0 15,3 0-8-15,1 0-6 0,0 0-5 16,5 0 4-16,3-4-1 0,1-4-2 16,5-3 1-16,5-3-4 0,4-3-1 0,-2-3-2 15,2 0-2-15,-6-2-4 0,-4 1 2 16,-7-1-4-16,-3 1 1 15,-9-2-2-15,-2 3 2 0,0 3-2 16,-9 2 2-16,-5 4-4 0,-7 4 2 0,0 7 0 16,-3 0-1-16,3 5 1 0,0 11-1 15,1 3-2-15,-1 8 1 0,2 3 0 16,5 6 2-16,2 3-1 0,7-1 2 15,5 1-2-15,5-4-1 0,11-2 0 16,3-4-1-16,10-3 2 0,2-5-1 0,2-5-1 16,6-7 1-16,2-5 2 0,5-4-1 15,-5 0 0-15,-2-14 0 0,-3-2 1 16,-3-2-2-16,-7-1 0 15,-9 2 0-15,-3 0 0 0,-7 1 1 16,-3 3-2-16,-4 2-1 0,0 4 2 0,0 3 1 16,-2 4-3-16,-2 0 0 0,-3 1 0 15,5 12-4-15,-2 4 3 0,4 4 1 16,0-2 0-16,0 2 1 0,2-4-4 15,9 1 0-15,1-1 4 0,7-3 0 16,-1-2 2-16,1-4-1 0,-3-5-1 0,1-3 2 16,-3 0-1-16,1-3 1 0,-1-10 3 15,-3-3-1-15,-3-1 1 0,0-4-2 16,0-1 7-16,-5-1-4 15,1 1-1-15,-2 1-1 0,0 1-1 0,4 4-1 16,-2 2-2-16,4 3 3 0,1 3-3 16,-1 4 0-16,2 4-2 0,1 0 0 15,-1 2-2-15,0 8-4 0,1 3 2 16,1 2-3-16,2-1 4 0,5 0 1 15,6-1 3-15,4-2-1 0,2-3 0 0,2-5-2 16,2-3 2-16,2 0 2 0,0-2 2 16,-3-10 0-16,-3-2-1 0,-9-2 0 15,-5-4 0-15,-9-1 3 0,-6-1 0 16,-2-1-2-16,-2 2 2 0,-10 1-1 15,-1 4 0-15,-3 2-4 0,-3 9 5 16,3 3-2-16,-3 2-1 0,-2 2-1 16,7 12 1-16,-1 6 0 0,5 5-2 15,0 2 2-15,4 6 1 0,1 0-1 16,5-2 0-16,0 1-1 0,7-3 1 0,7-4 1 15,5-5-1-15,5-4 0 0,7-9 9 16,7-7-5-16,1 0-2 0,2-12 0 16,5-13-1-16,-1-7 3 0,1-6-4 15,-3-3 0-15,-2-4 1 0,-3-3 0 16,-1-1-3-16,-6-3 1 0,-2 0 1 15,-8 0-3-15,-1 0 2 0,-5 5-2 16,-9 4 1-16,-4 5-1 0,-2 8 2 16,0 11 1-16,0 9 3 0,0 8 2 15,-8 2 5-15,-3 14-12 0,-5 12 2 0,-5 9 6 16,-2 5-2-16,7 5 0 0,-1 2-1 15,9 3-2-15,8 0-2 0,0-2-2 16,15 0-1-16,9-3-4 0,9-4-11 16,11-5-17-16,5-7-11 0,7-10-7 15,4-7-53-15,2-11-105 0</inkml:trace>
  <inkml:trace contextRef="#ctx0" brushRef="#br0" timeOffset="179332.25">22519 374 166 0,'4'-13'260'16,"-2"4"-239"-16,0 3 29 15,1 5 6-15,-3 1 5 0,0 0-14 16,-3 7-22-16,-11 13-10 0,-9 10 14 16,-8 10 0-16,-2 6-7 0,4 2-4 0,4 2-9 15,1 0-3-15,7-1-1 0,1-1-4 16,1 1 2-16,5 1-1 0,4 2-2 15,3 2-2-15,3-2-6 0,3-2-3 16,13-5-19-16,5-3-8 0,6-5-9 16,10-5-25-16,2-8-55 0,0-12-218 0</inkml:trace>
  <inkml:trace contextRef="#ctx0" brushRef="#br0" timeOffset="179746.28">22908 1228 117 0,'6'-5'153'0,"-6"1"-22"16,0 3-86-16,0 1-4 0,0 0 14 15,-14 15-1-15,-9 9-21 0,-10 8-10 16,-4 2-8-16,-1 1-2 0,5-3-7 16,8-2-5-16,7-3-1 0,8-2-6 15,7-2-15-15,3 0-12 0,15-3-24 16,16-5-18-16,14-6-75 0</inkml:trace>
  <inkml:trace contextRef="#ctx0" brushRef="#br0" timeOffset="180296.31">23507 590 163 0,'-4'-11'102'0,"4"1"-46"0,0 0-14 15,10-1-12-15,7-1 4 0,4 0 1 0,4-1-11 16,3 1-3-16,8 1-10 0,1 4 1 15,0 2-2-15,-2 4 0 0,0 1 4 16,-8 0-2-16,-2 10 2 0,-2 8 3 16,-11 7-4-16,-4 8-10 0,-8 3 1 15,-2 7 1-15,-14 3-2 0,-9 2 0 0,-6-1 0 16,-4-1 0-16,-4-5 0 15,-1-3-3-15,-1-5 2 0,2-4-3 16,1-5 1-16,3-8 0 0,6-2 2 16,9-6 0-16,3-4-2 0,7-2 0 0,4-2 1 15,6 0 0-15,0-1-1 0,0-4-1 16,10-3-5-16,6 3 6 0,5-1-2 15,4 3 0-15,2 3 0 0,2 0 2 16,0 4-1-16,2 6 0 0,0 2 1 16,0 0-1-16,2 1 0 0,0 1-1 15,2 2-11-15,2-3-13 0,0 0-9 0,3-2-17 16,-5-6-71-16,-2-5-263 15</inkml:trace>
  <inkml:trace contextRef="#ctx0" brushRef="#br0" timeOffset="180497.31">24419 1156 500 0,'0'12'57'0,"-4"5"-66"16,-5 5 8-16,-3 1 6 15,0-2 5-15,-5-2-7 0,5-1-3 16,1-2-2-16,3 3-9 0,4 1-20 0,4 1-37 16,2-4 27-16,17-8-110 0</inkml:trace>
  <inkml:trace contextRef="#ctx0" brushRef="#br0" timeOffset="181113.34">25020 386 172 0,'-6'-7'55'0,"4"2"-26"16,-2 1 14-16,2 1 2 0,2-1-2 16,0 4 6-16,0-2-17 0,0 2-20 15,14 0-9-15,5 0 1 0,6 0 8 16,4 5-4-16,4 6-2 0,2 1-3 0,-2 5 0 15,-4 2 1-15,-2 4 1 0,-6 2-5 16,-11 1 1-16,-8 4 1 16,-2 0 2-16,-8 0 1 0,-11-2 0 15,-6-1-2-15,-4-4 2 0,0-2 0 0,0-2-4 16,3-4 2-16,-1-1 0 0,8-2-2 15,5-1-1-15,3-2 1 0,7 0 1 16,2-3-3-16,2 1-2 0,0 0 0 16,13 2 0-16,7 0 3 0,5 1 0 15,6-1-1-15,0 2 4 0,4 2-6 16,-2 3 3-16,2 3-5 0,0 3 3 0,-4 0 1 15,-4 3 0-15,-10-3 0 0,-9-2 2 16,-8-2-1-16,0-4 0 16,-10 1 7-16,-11-1 3 0,-4 1 1 15,-4 0-1-15,-4 1 3 0,-4-4-1 0,2 1-2 16,0-2-5-16,4 0-4 0,4 1 1 15,4-4-3-15,5 2-1 0,1-1-8 16,5 1-15-16,-1 1-28 0,3-1-20 16,2-5-78-16</inkml:trace>
  <inkml:trace contextRef="#ctx0" brushRef="#br0" timeOffset="181944.4">26945 737 23 0,'4'-2'94'0,"4"-1"-45"0,-4 1 21 15,1 0 0-15,-3 0-13 0,-2 2-7 16,0 0-1-16,0-1-5 0,0-1-9 15,0 0-7-15,0-2-7 0,0 1-1 0,-9 1-6 16,3 0 0-16,-2 1-4 16,-2 1 2-16,-5 0-5 0,-3 4-6 15,-3 14-1-15,-4 5 3 0,2 2-2 0,3 0 3 16,-1 1-1-16,6-1 0 0,7-1 0 15,4-1 0-15,0-3-4 0,4-1 1 16,0 1-1-16,8-2 1 0,5-3-2 16,5-1-1-16,3-4-3 0,6-4-6 15,6-2-4-15,0-4-11 0,2 0-14 16,2 0-5-16,3-7-15 0,-3-3-22 0,0-3-52 15,-4-3-84-15</inkml:trace>
  <inkml:trace contextRef="#ctx0" brushRef="#br0" timeOffset="182384.43">27532 721 145 0,'0'-8'75'16,"0"2"-24"-16,0 1 8 0,-6-1-15 15,0 0-3-15,1 1-12 0,-1 0-2 0,0 2 4 16,-2 1-5-16,-5 1-6 0,-1 1-3 15,-5 0-2-15,-3 5 0 0,-3 6-1 16,-6 6 0-16,2-2 4 16,-2 4-5-16,0 3 0 0,2 1-5 0,2 3 3 15,10-1-4-15,3 1-5 0,10-2-1 16,4-2-1-16,0 0-2 0,6-4 1 15,11-1-1-15,5-4 1 0,11-3 2 16,5-5 2-16,1-5 2 0,4 0-5 16,-3-5 3-16,-3-7-2 0,-4-2 0 15,-6-1-1-15,-7 0 0 0,-3 1 0 0,-7 0 0 16,-4 2 0-16,-6 1 1 0,0 3 2 15,0 0-1-15,0 2 2 0,-8 2-3 16,0 3 0-16,0 1-1 16,-3 0-1-16,3 0-1 0,0 10-1 0,-7 3 4 15,3 2-2-15,-5 5 1 0,7-1-1 16,0 0 1-16,6-1-1 0,1-2-1 15,3-2-1-15,0-1 0 0,0-3 2 16,11-2-10-16,1-2-12 0,7-2-7 16,6-3-3-16,4-1-7 0,6 0-9 0,2 0-32 15,2-9-45-15,0-1-51 0</inkml:trace>
  <inkml:trace contextRef="#ctx0" brushRef="#br0" timeOffset="183113.47">28078 760 292 0,'-15'-9'41'0,"-1"5"-19"15,-1 2 22-15,1 1-5 0,-1 1-11 16,1 0 5-16,-1 10-6 0,-2 3-7 0,5 5-5 16,-5 4 1-16,9 1 1 0,0 2-8 15,6 4-3-15,4-2-1 0,0 0-3 16,4 0-1-16,6-2 3 0,0-4-2 15,9-4 0-15,-3-4 0 0,1-6-2 16,4-1 0-16,1-4-4 0,1-2-6 16,2 0-3-16,0-10-4 0,4-4-5 15,-7-3-3-15,1-4 0 0,-4-2 0 16,-3-2 2-16,-3 1-4 0,-5-5 1 15,-2 2-2-15,0-2 5 0,-4-4 2 0,5-2 2 16,-1-2 10-16,0-3-1 0,2-1-7 16,3-1 1-16,1 3-2 0,-4 4 16 15,5 6 8-15,-3 6 16 0,-2 4-4 16,-1 6 10-16,-3 6 0 0,-2 5 5 15,-2 1 5-15,2 1-12 0,-2 0-15 0,0 0-6 16,0 0-5-16,0 2 6 16,6 6 7-16,-2 3-1 0,2 4-5 15,-4 3-1-15,0 5 7 0,-2 6 1 16,0 4 0-16,0 5-2 0,-10 4-1 0,-2 1 3 15,-3 3-6-15,-3-3-1 0,1-2 0 16,1-4-3-16,3-4-1 0,5-5-4 16,0-8 1-16,8-5 2 0,0-6-4 15,0-3-1-15,0-3-1 0,6-3-5 16,6 0 0-16,3-7-4 0,1-6-3 15,3-3-3-15,-1 2-1 0,-1 2-7 0,0 3 1 16,-1 1 4-16,1 4 8 16,1 1 7-16,5 3-1 0,6 0 7 15,4 0 1-15,2 0-1 0,2 1 0 16,5 2 2-16,3-1-1 0,5-2-1 0,1 0 1 15,3 0 2-15,-4-1-2 0,-5-7 7 16,-10-1 5-16,-12-2-2 0,-8-1 0 16,-13-1 11-16,-2-3 5 0,-4-1 0 15,-13 3-8-15,-8 0 5 0,-2 5 5 16,-8 3-14-16,-2 6-1 0,-6 0 0 0,-1 8-1 15,1 8 5-15,6 4-1 16,8 3-2-16,8-1-6 0,11 2-6 16,3 1-3-16,7 2-2 0,7 1 0 15,13-1 5-15,7 1-5 0,17 0-2 0,11-4-13 16,16-4-10-16,15-1-7 0,5-6-56 15,-2-4-90-15</inkml:trace>
  <inkml:trace contextRef="#ctx0" brushRef="#br0" timeOffset="183878.51">30004 703 184 0,'0'0'86'0,"0"0"-17"15,0 0-15-15,0 0 5 0,0 0-11 0,0 0-5 16,0 0-12-16,0 0-1 0,0 0-7 16,0 4-4-16,0 2-8 0,-4 4 2 15,-6 6-1-15,-3 3-1 0,-3 4-2 16,3-1-1-16,-1-3-5 0,8-5-1 15,4-4-3-15,2-1 0 0,0-2-1 0,0 0-7 16,10-4-7-16,7-1-6 16,3-1-7-16,7-1-9 0,2 0-10 15,6-7-6-15,0-5-12 0,3 0-24 16,-1-5-27-16,-2-2-41 0</inkml:trace>
  <inkml:trace contextRef="#ctx0" brushRef="#br0" timeOffset="184149.53">30335 679 16 0,'0'-14'188'16,"-10"2"-91"-16,-3 1-30 0,-3 2-20 15,-3 2-5-15,-4-1-10 0,1 3-3 16,1 0 2-16,0 5-4 0,7 0-7 0,1 0-6 15,5 5-13-15,4 6-2 0,2 5-1 16,2 3-3-16,0 5 3 16,10 3-3-16,7-1 5 0,8 2-4 15,2 0 0-15,-1-1 4 0,1-1-1 0,2-1-2 16,-2-2 3-16,-8-3 0 0,-3-2 1 15,-8-6-1-15,-5-3 1 0,-1-2 1 16,-2-3 0-16,0 1 6 0,-11 0 1 16,-9 1 0-16,-5-1-2 0,-6-3-2 15,0 1-3-15,0-3 0 0,4 0 1 0,2 0-3 16,9 0 0-16,3 0 0 0,7 0-8 16,6 0-18-16,0 4-29 0,8-1-39 15,11-1-40-15,4-2-155 16</inkml:trace>
  <inkml:trace contextRef="#ctx0" brushRef="#br0" timeOffset="185000.58">30864 1007 272 0,'0'0'55'0,"0"0"-28"16,0 0-2-16,0-2 6 0,0 0 10 15,0-3-7-15,0-1-9 0,8-2-17 16,1-2 0-16,5-2-2 0,3-2 1 0,-1-3 2 15,5-5 0-15,-2-3-2 0,1-3 0 16,-1-1-1-16,-3-4-2 16,-1-2 0-16,-1-4 1 0,-3-2-1 0,-1-3-2 15,-2-3-2-15,-2-1 2 0,-1 1 0 16,-1 3-1-16,-2 2-1 0,-2 8 1 15,0 10 0-15,0 10 1 0,0 8 5 16,0 5 1-16,0 1-8 0,0 0-8 16,0 0-5-16,0 16 3 0,0 9 8 15,0 14 2-15,-2 14 1 0,-7 7 1 0,1 11 0 16,0 3-2-16,-7 7 2 0,1 3-1 15,-7-1 1-15,-1 3-3 0,-3 3 5 16,-4-3 2-16,0-4 11 0,0-6-8 16,0-11-4-16,2-11-1 0,4-11 5 15,5-10-3-15,3-10-1 0,3-8 6 16,4-7-4-16,1-6-1 0,3-2 2 15,2 0-2-15,2-1 2 0,0-11-5 16,6-7-6-16,11-5 0 0,8-2-3 16,8-6-6-16,8 0 1 0,3-3-4 0,3-3-4 15,3-5-4-15,3-4-5 0,1-1 1 16,0 1 7-16,-2 2-4 0,-1 4 7 15,-3 6 10-15,-9 4 7 0,-6 8-2 16,-14 5 2-16,-9 5 3 0,-6 2 14 16,-4 1 5-16,0 0-2 0,0 1-5 0,-10 0 3 15,0 2-3-15,-3 0-1 16,3 2-3-16,-3 3 0 0,1 1-5 15,0 1-4-15,-1 0-1 0,-3 4-1 16,-3 11-2-16,3 6 2 0,-5 4 0 16,4 5 1-16,3-2-3 0,2 1 2 0,3-1 0 15,5-2-1-15,4-4-2 0,0-3 1 16,0-4 1-16,8-4-2 0,5-4 2 15,-1-2 2-15,5-5-1 0,1 0 3 16,1-4-2-16,2-7 1 0,-3-5 3 16,-3-2-4-16,-3-1 3 0,-4-4 1 0,-1 1-1 15,-5-1 0-15,-2 1-1 16,0-2-1-16,0 3-1 0,-7 2 1 15,5 2-3-15,-4 4-1 0,4 4 0 16,-4 5-7-16,4 2-4 0,2 2-9 0,0 2-30 16,0 10-11-16,0 2 17 0,4 5-34 15,2-4-80-15</inkml:trace>
  <inkml:trace contextRef="#ctx0" brushRef="#br0" timeOffset="186273.65">31623 939 268 0,'0'-12'29'15,"0"4"-11"-15,0-3 18 0,0 1-10 0,-2 1 2 16,2 1 13-16,-2 6-2 0,2 0-11 16,-2 2-5-16,0 0-2 0,2 0-9 15,-3 0-2-15,3 0 3 0,-2 0-4 16,-2 7-1-16,-2 5 3 0,-4 4 0 15,-1 3 1-15,-1 0-6 0,4 1-2 0,2 2-3 16,-1-3-1-16,7-3 0 0,0 0-1 16,0-2 2-16,7-1-2 0,7-2 0 15,0-2 3-15,7-4 1 16,-2-5 0-16,3 0 1 0,-1 0-1 0,-4-3 2 15,1-5-3-15,-3-2-3 0,-5-2 1 16,-2 1 1-16,-6 1-1 0,1 2-1 16,-3 4 2-16,0 2-1 0,0 1 2 15,0 1-1-15,-5 0-3 0,3 0 0 16,-4 0 0-16,2 2-5 0,-2 8 4 0,0 0 2 15,-1 1-2-15,3-2 0 0,4-1 1 16,0-3-1-16,0 0 0 0,0-2-5 16,8 0 5-16,3-1 2 0,3-2 2 15,5 0-2-15,0 0 2 0,3-6-1 16,-1-4 3-16,2 0-4 0,-7-2 2 15,1 0 1-15,-3 0-1 0,-3-2-1 16,1 3 3-16,-8-1 1 0,2 1-5 16,-4 3 3-16,0 1 0 0,0 1 1 15,1 3-1-15,-3-1-1 0,0 4-1 0,0-1 1 16,0 1-3-16,0 0 1 0,0 0 0 15,0 0 1-15,0 0-3 0,0 0-1 16,0 0 3-16,0 0-2 0,0 0-1 16,2 0 1-16,0 4 2 0,-2 0 1 15,2 3 0-15,-2-2-2 0,0 1-1 16,0-2 3-16,0 1 0 0,0-1-2 15,0-1 2-15,0 0 1 0,0 0-1 16,0-1-1-16,0-1 1 0,0 1 2 16,0-2-2-16,0 1-1 0,0 0 1 15,0 2 0-15,0-1-1 0,0-1 0 0,2 1-1 16,-2-2 1-16,0 0-1 0,0 0 2 15,2 0 2-15,-2 0 2 0,2-2-3 16,-2-2-1-16,0 2 2 0,0 0 0 16,0 2-2-16,2-1-1 0,-2 1 0 15,0 0 1-15,2 0-1 0,-2 0-1 16,0 0 3-16,0 0 0 0,0 0 0 15,0-1-1-15,0 0 2 0,0 1-1 16,0 0-1-16,0 0 0 0,0 0 1 16,0 0-1-16,0 0-3 0,0 2-4 0,0 8 2 15,0 3 6-15,0 3-1 0,-2 1-2 16,0-3 2-16,-2-1 1 0,4-1-1 15,0-2-1-15,0 0 0 0,0-4 2 16,0-2-3-16,0-3 0 0,0-1 2 16,0 0 0-16,2 0-4 0,8-5 2 0,5-4-3 15,1-2-3-15,1-2-6 16,1 1-2-16,-1 0 5 0,2 3 2 15,3 1-7-15,-1 0 5 0,4 4 5 16,0 2 5-16,-3-2-2 0,-1 3-2 0,2 1 4 16,-1-1 1-16,3 1 0 0,0 0-2 15,4 0 1-15,-2 0 1 0,-2 0 0 16,-5 0 0-16,-7-2 1 0,-5-3 2 15,-2 0-1-15,-4-2 5 0,-2-2-1 16,0 1 1-16,0-1-1 0,0 2 4 0,-8 1-4 16,0 1 4-16,-5 2-3 0,-1 2 2 15,-3 1-1-15,1 0-7 16,1 5-1-16,1 7-1 0,-1 3 2 15,1 2 3-15,-1-2-1 0,7 0 1 0,0-5-4 16,6-1 2-16,2 0-1 0,0-5-2 16,2 0 2-16,8-3 1 0,13-1 5 15,10-3 2-15,10-12-1 0,11-4-4 16,4-5-3-16,-6 0-1 0,-3-2 0 15,-7-5 3-15,-7-2-1 0,-2-8-1 0,-2-4 2 16,-6-2 0-16,-5-3-3 0,-3-1 1 16,-9 0 2-16,-6 1 2 0,0 3-7 15,-2 7 3-15,0 9 2 16,-6 13 6-16,0 10 14 0,-2 6-9 15,-11 2-1-15,-6 14-13 0,-14 18-2 0,-11 13 3 16,-1 7 3-16,9 8-1 0,9 1-3 16,13 4-3-16,13 0-1 0,7-1-21 15,5-4-18-15,19-6-12 0,16-5 2 16,11-5 1-16,3-8-25 0,6-9-149 15</inkml:trace>
  <inkml:trace contextRef="#ctx0" brushRef="#br0" timeOffset="190109.87">9577 1388 17 0,'4'0'-1'0,"2"1"14"0,-6-1 103 0,2 0-35 15,-2 0-45-15,0 0 12 0,0 0-3 16,2-2-19-16,-2 0-1 0,0 1-2 15,0-2-1-15,3 1-4 16,-3 1-2-16,0-1 1 0,0 2-2 0,2-2-1 16,-2 0-2-16,0 2 0 0,2 0 1 0,-2 0-4 15,0 0-6-15,0 0-4 16,0 0 1-16,2 0 0 0,4 0 0 15,4 0 0-15,3 0 0 0,-1-1 1 16,7 1-2-16,3-3 1 0,5 1 2 0,-2-2-1 16,4 2-2-16,-2-1 1 0,0 0 0 15,0 1 1-15,-3 1 0 0,1 0-2 16,0 1 1-16,2 0 1 0,0 0-1 15,0 0-1-15,-7 0 1 0,1 0 1 16,-2 2-2-16,-1 1 1 0,1-1 0 0,-3 1 1 16,5-1-1-16,2 2-2 0,4 0 0 15,0-2 4-15,1 2-4 16,1 1 1-16,2 0 0 0,2 0 3 15,3-1-3-15,1-1 0 0,2-1 1 16,-2-1 0-16,1 0 0 0,-3 0-2 0,-4 2-2 16,-2-1 4-16,-3 0-5 0,1 2 4 15,-4 0 1-15,4 0 0 0,-2 2-1 16,2-1 1-16,-3 0 0 0,3 1 0 15,0-1-6-15,0 0 0 0,4-2 11 16,4-1-3-16,0-2-2 0,7 0-1 0,1 0 1 16,3 0 0-16,3 0 1 0,-3 0-5 15,1 0 2-15,-3 0 1 16,-3 0-3-16,-6 0 0 0,0 5 4 15,-4 1 0-15,-2 1 1 0,-2 1-3 0,2 0 0 16,-2-1 4-16,4 0-3 0,2 0 0 16,-2-2 2-16,4 1 0 0,0-2-2 15,2 0 0-15,5 0 2 0,-1-3 0 16,3-1-2-16,-1 0 0 0,0 0 2 15,1 0-2-15,-1 0-1 0,3 0-2 0,-5 0 2 16,4 0 1-16,-1 0 2 0,-1 0-3 16,1 0 2-16,5 2 0 0,-3 0 0 15,3-1-2-15,1 1 4 16,2 1-1-16,-1-1-2 0,1 0 0 0,0 2 1 15,1-3 2-15,3 2-3 0,2-1 1 16,0-2 0-16,2 1 2 0,-2 0-3 16,2 2-1-16,-2 1 3 0,0-2 1 15,-1 2-4-15,3 2 1 0,0-1 2 16,2 2 0-16,-2-2-2 0,0 2 0 0,2-1 1 15,-4 1 2-15,4 1-4 0,0-2 2 16,2-1 1-16,2 1 0 0,-2-2-2 16,3 1 1-16,-5-1-1 0,2 0 2 15,-6 1-3-15,-1 1 3 0,-1-1 0 16,2 0 0-16,2 1-2 0,0-3-1 15,2 1 3-15,4-3-3 0,2 1-5 16,3-1 4-16,3-1 2 0,1 0-3 16,3 0 2-16,-3 0-2 0,-1 0 4 15,-6 0-1-15,-2 0 1 0,-4 5 0 0,-2-1-1 16,-2 2 2-16,-4 0-3 0,2 2 1 15,-3 0 3-15,3-2-1 0,2 0-2 16,0-1 0-16,-2 1 2 16,0-1-1-16,-1-1-1 0,1 1 1 0,-4-1 1 15,2 0-1-15,-1 3 0 0,3-3-1 16,-4 2 2-16,6-2-1 0,-4 1 0 15,5-2 0-15,8 1 0 0,-1-2 0 16,4-1 0-16,2 1-1 0,1-2 2 16,-3 0 0-16,2 0-1 0,1 0-1 15,-3 1 2-15,0-1-1 0,1 2 0 0,-1 0 1 16,2-2-1-16,3 2 1 0,-5-1 0 15,4-1-3-15,-5 0 3 0,-3 0 0 16,-2 1-2-16,-4-1 2 0,4 0-2 16,2 0 2-16,-2 0-1 0,0 0 0 15,4 0 0-15,3 0 1 0,-1 0-2 16,4 0 2-16,-1 0-1 0,-1-1 2 15,0-1-2-15,-3 0-1 0,-1 1 3 16,0-1-2-16,-2 1 0 0,0-2 1 16,0 1-1-16,3-1 2 0,-1 0-1 0,2 0-1 15,-2-1 1-15,3 0-2 0,-3-1 2 16,0 1-2-16,-2-3 1 0,-2 3 2 15,2 0-3-15,-1 0 0 16,-1 1 1-16,-2 0 1 0,0 2-2 0,0-1 1 16,4-1 1-16,-6 0 0 0,2 0-3 15,-2-1 2-15,0 2-1 0,-7 0 3 16,3 0-2-16,-2-1-1 0,0-2 1 15,-1 2 2-15,-1 0-3 0,4-1 0 16,0 0 1-16,0-1 1 0,4 1-1 0,-3 1-1 16,3-1 2-16,-2 1-1 0,0-2 0 15,-2 2-2-15,-2 1 3 0,1-3 1 16,-3 5-3-16,2-3 0 0,-2 1 2 15,3 0-1-15,3 0-1 0,0 0 0 16,4 2 2-16,-2-1 0 0,2 1-2 16,2 0 1-16,2-1 0 0,-2 1 2 15,1 0-4-15,1 0 3 0,2 0-1 16,0-1 0-16,2 1 0 0,1-2-1 15,3 2 2-15,0-2 0 0,1 2-2 0,1 0 0 16,-1 0 2-16,-5 0 0 0,-4 0-2 16,-6 0 0-16,-6 0 2 0,-2 0-1 15,-3 4 0-15,-1-1-1 0,-3 0 2 16,-1 2 0-16,1-1-2 0,3 0-1 15,-3-1 2-15,5-1 1 0,1-1-1 0,1 1-1 16,6-1 1-16,0-1 1 0,4 0-1 16,0 0 0-16,0 0 0 15,-2 1 1-15,4 1-1 0,0-1-2 16,6 0 4-16,-1-1-2 0,3 1-1 15,2 0 1-15,3 2 0 0,1 1 1 0,-1 1-2 16,1 0 0-16,-3 0 1 0,-1-1 2 16,1 1-2-16,1 0 0 0,-1 1 1 15,1 0 0-15,-4 1-1 0,1-1-1 16,1 1 0-16,-4-1 3 0,7 0-2 15,-3-2 0-15,-1 1-2 0,-1 0 2 0,-4-1 2 16,0 1-2-16,1 0-2 0,-1 0 2 16,0 0 0-16,4-2 1 15,1 2 0-15,-5 1 0 0,0 0-2 16,-2 0 2-16,-2-1-1 0,-4-2 1 0,4 0-2 15,1-2 2-15,-1 3 0 0,2-3-1 16,0 2-1-16,2-2 1 0,2-1 0 16,3 2 1-16,-1-1-2 0,3-1 0 15,1 2 2-15,-6-2 2 0,5 3-6 16,-5-1 2-16,0-1 1 0,1 1 1 0,-3 0-2 15,-2-1 1-15,2 2 1 16,-6-1-1-16,0 0 0 0,-2-1-1 0,-2 1 1 16,-2 0 2-16,-5-1-4 15,3-1 3-15,-2 0-1 0,2 0 0 0,6 0 1 16,-3 0 1-16,5 0-1 0,-2 0-1 15,7-1-1-15,-3-1 2 0,6 0-2 16,2 0 1-16,3 0 0 0,-1 1-2 16,3-2 4-16,-3 1-1 0,2 0-4 15,3 0 5-15,2 0-2 0,-3-1 1 0,-1 2-2 16,-3 0-1-16,-2 1 4 0,-3-2-1 15,-7 1-4-15,-7 1 5 0,-3-2-1 16,-6 1-1-16,-3 1-3 0,0-1 5 16,-3 1-2-16,-1-1 1 0,0-2-1 15,1 2-1-15,1-1 2 0,-2-1-1 16,0 1 0-16,3 1 0 0,-1-2 0 15,-4 1 0-15,3 0 0 0,1-2 0 16,-2 1 0-16,3-1 0 0,-5 0 0 16,2 0 0-16,-2 0 2 0,-2 1-2 0,1-1 0 15,5 1 0-15,0 0 0 0,-1 0 0 16,1 0 0-16,-2 0-2 0,0 0 4 15,1 2-2-15,3-2-2 16,-2-1 2-16,5 2 2 0,1-1-2 0,1 1-2 16,4-1 2-16,-1 2 0 0,3-1 2 15,0 1-4-15,-5 0 2 0,-1 1 0 16,-9-2 0-16,1 1 0 0,-3 1 0 15,-4-1 0-15,-2 1 2 0,-4 0-4 16,-5 0 2-16,-5 0 0 0,-5 0 2 0,-7 0-4 16,-1 0 4-16,-4 0-2 0,0 0 4 15,0 0-3-15,0 0 4 0,2 0-3 16,2 0 0-16,0 0 1 0,2 0-2 15,-4 0 4-15,0 0 0 16,0 0 0-16,0 0 1 0,1 0 5 0,-3 0 1 16,0 0-5-16,0 0 1 0,0-2 0 15,0-1-3-15,0 0-2 0,0 1-1 16,0-3-6-16,0 3-10 0,0 0-14 15,-5 2-15-15,-1-4-46 0,-6-4-227 16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01T10:45:59.30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8390 5357 138 0,'0'-4'28'15,"0"-3"6"-15,-2 1 21 0,-2 1-13 16,-2 0-5-16,2 0-7 0,-4 0-7 15,-3 0 3-15,-1 1-5 0,-3 2 2 16,-1-1-3-16,-3 3 0 0,-1 0 0 0,-3 0-5 16,0 0-1-16,-4 7-1 0,0 8 5 15,-4 1-7-15,-2 9-2 0,2 4 8 16,0 3-3-16,-2 8 4 0,6 1-4 15,3 6 2-15,7 0-2 0,9 2-6 16,4 0 0-16,4-2-1 0,0-4 4 16,10-5-8-16,2-3-1 0,11-6 0 15,2-4 2-15,2-9-4 0,10-7 0 16,4-6 1-16,3-3-7 0,7-3-1 15,1-15-15-15,0-6-12 0,-1 0-18 16,-3-4-22-16,-7-6-99 0</inkml:trace>
  <inkml:trace contextRef="#ctx0" brushRef="#br0" timeOffset="451.02">8754 5420 184 0,'0'22'130'0,"0"4"-116"0,0 4 37 15,0 5 7-15,0 3-16 0,0 3-8 0,0 1 9 16,0 1-22-16,2-3-8 0,5-3 0 16,-3-4 4-16,0-9-3 0,-2-6-10 15,0-7 2-15,-2-3-1 0,0-5-7 16,0-1 4-16,0-2 3 0,0 0 5 15,0-11-3-15,-2-8-6 0,0-6-1 16,2-6 5-16,0-6-3 0,0-7-2 16,0-4 3-16,0-4-2 0,8-5 0 15,0-4 0-15,3-4 0 0,5-1-1 16,5 5-1-16,2 9-1 0,1 10 2 0,-1 13-2 15,-2 9-1-15,-3 9-2 0,7 8 3 16,-6 3-3-16,2 4 0 0,-1 9 2 16,5 5 1-16,-6 5 1 0,-9 3-5 15,-4 4-2-15,-6 5 5 0,0 0 0 16,-10 2 2-16,-5 1 1 0,-3-1 2 0,-5-2 0 15,-4 0-1-15,0-4 1 16,-4-1 11-16,2-4-7 0,4-4 0 16,5-4-2-16,1-4-1 0,5-5-2 15,5-3-1-15,7-4-2 0,0-1-3 0,2-1-11 16,0 0-20-16,0 0-33 0,7 0-62 15,-1-3-192-15</inkml:trace>
  <inkml:trace contextRef="#ctx0" brushRef="#br0" timeOffset="912.05">9422 5416 254 0,'0'-10'46'16,"0"3"2"-16,0-2 30 0,0 1-36 16,0 2-7-16,-2 1-5 0,2 4-4 15,-2 1-2-15,2 0-5 0,-2 0-4 16,0 1-2-16,-5 14-2 0,-1 5-4 0,0 10 5 15,0 3 1-15,-3 6-4 16,1 5 0-16,2-1 1 0,2-1-1 16,3-4 0-16,3-6-6 0,3-4-1 0,13-4 0 15,5-5-1-15,6-7-1 0,6-9 6 16,2-3-1-16,4-10 0 0,-4-13-5 15,2-7 3-15,3-8-1 0,-7-3 0 16,-4 1-4-16,2 1 2 0,-9 2 1 16,-3 1 0-16,-7 4-1 0,-1 6 1 0,-7 4 1 15,0 8 0-15,-4 7-2 16,0 3 4-16,0 4 1 0,-6 7 0 0,-7 14-7 15,1 8 3-15,2 7 1 16,-3 4 1-16,7 2-1 0,0 5-2 0,4 3-1 16,2 1 1-16,25-5 2 0,12-6-4 15,12-12-1-15,11-8-13 0,9-6-12 16,7-8-20-16,3-6-28 0,1-2-79 15</inkml:trace>
  <inkml:trace contextRef="#ctx0" brushRef="#br0" timeOffset="4663.26">7272 4112 3 0,'0'2'-3'0,"0"1"195"0,-4-2-143 16,2 1-4-16,0 0 23 0,0-2-23 0,0 0-12 16,2 1 2-16,0 0-5 0,0 0-9 15,0 1-11-15,0 1 1 16,4-2 6-16,6 0-3 0,-2-1 3 15,5 1-5-15,1-1 0 0,3 0-3 0,1 0-7 16,5 0 4-16,-2 0 0 0,2 0-2 16,3 0-3-16,3 0 1 0,7 0 1 15,5 0-2-15,9 0 0 0,1 0 2 16,5 0-4-16,0 0 2 0,2-2-2 15,0 1 2-15,-1-1 2 0,3 2-3 0,-2 0 0 16,0 0 0-16,2-1 2 0,0-1-2 16,4-3-1-16,0 0 2 0,0 0-1 15,0 1 0-15,3-2 0 16,-1-1 0-16,-2 0 1 0,4-1-1 0,2 0-1 15,-2 2 1-15,3-1 2 0,-1 0-2 16,-6 2-1-16,-2 0 0 0,-2 3 3 16,0 0-2-16,2 1-1 0,2-2 1 15,0 2 1-15,2-3 0 0,7 2-2 16,1-2 1-16,5 0 1 0,-3 2-1 0,3-1-1 15,5 0 1-15,-3-2 2 0,2 0-2 16,4-1-1-16,-7 1 1 0,1 0 3 16,-1 0-3-16,-3 0-2 0,-3 1 2 15,-1-1 2-15,-9 0-2 0,-4 2 0 16,-4 1 0-16,-11 0 0 0,0-1 1 15,-5 2-2-15,-5 1 1 0,-2-2 0 16,-8 2 0-16,0 0 1 0,-7 0-1 16,-1 0 0-16,1 0 0 0,-9 0-1 15,-3 0 1-15,-6 0 2 0,0 0 1 0,0 0 0 16,0 0 1-16,0 0-3 0,0 0 0 15,-4 0-2-15,0 0 1 0,1 0 2 16,1 0-2-16,0 0-2 0,2 0 2 16,-2 0 1-16,0 0-1 0,2 0-2 15,-2 0 2-15,2 0 1 0,-2 0-1 16,0 0 1-16,2 0-1 0,-2 0-2 15,0 0 2-15,0 4 1 0,0 0-1 16,-2 1 1-16,2 2-2 0,-1-1-1 16,-1 2 2-16,0 1 1 0,2 2-1 15,-4 1-2-15,6 2 2 0,-4 2 0 0,0 4-2 16,0 2 1-16,-3 4 1 0,3-2 0 15,0 2 0-15,-4 3-2 0,4 3 2 16,0 2 1-16,-5 3-2 0,5 3 0 16,0 0 0-16,0 9 2 0,0 5-2 15,0 5 0-15,-1 3 2 0,3 1 1 16,0 5-2-16,2 0-1 0,-4 2 2 15,2-2 1-15,2 2-1 0,-2 2 0 16,2-1 2-16,0 4-1 0,0-1-2 16,0 0 0-16,0-1 0 0,0 2 0 0,0-1 1 15,0 1-2-15,0 0 2 0,-2-4 1 16,0-4-1-16,0-4-2 0,2 1 2 15,-4 0 0-15,2 1 1 0,0-1-1 16,-3 2 0-16,3-2 1 0,0 3-1 16,2-2 0-16,0 1 0 0,0-3 2 0,0 2-1 15,0 0-1-15,0 0 3 16,0-2-2-16,0 1 1 0,0 1-2 15,0-3 2-15,0-1 1 0,9-1-2 16,-3 1 2-16,2-1-2 0,2-4 3 0,1-1-3 16,-1-5-2-16,5-1 3 0,-1-4 0 15,-2-2-1-15,3-5-1 0,1-5 0 16,-3-5 2-16,3-3-2 0,-1-2-1 15,-5-3 1-15,-2-2 0 0,1-2 0 16,-3-3-2-16,-2-3 1 0,0-1 1 0,-2-2-1 16,-2-2-1-16,0-1 2 0,0-1-1 15,0-2 0-15,0-1 0 16,0 0 2-16,0 0 2 0,-2 0-3 15,-4 0-2-15,-2-1 0 0,-1-3 2 0,1-2-1 16,-4 3-2-16,-1-3 1 0,-1 2 1 16,-1 0-2-16,1 0-2 0,-5 1 2 15,1 0 2-15,-5 1-3 0,4-1 2 16,-5 1-2-16,3 0 3 0,-2 1-2 15,2-2 1-15,-3 2 1 0,-7 0-1 0,-4-1-4 16,-7 2 2-16,-1 0 3 0,-9 0 1 16,2 0-1-16,-5 0-1 0,-5 0 1 15,-6 2 0-15,-3 1 1 16,-3 0-3-16,-4 1 2 0,-5-1 1 15,-2-1-1-15,-4 1-2 0,-4 0 2 0,-4 1 1 16,-4 1-2-16,-2 3 0 0,0-2 0 16,1 1 3-16,1-1-3 0,2-1 0 15,-4-1 0-15,-3 1 0 0,-1-3 0 16,-1 0 0-16,3-2 1 0,2 0 0 15,0 0-1-15,1 0 1 0,7-2 1 0,0-4-2 16,2 1 2-16,0 1-2 0,-2 0 1 16,7 1 1-16,-1-1-2 0,0 0 1 15,4 0 0-15,3 1 1 16,-1 0-1-16,0-1-1 0,3-1 1 0,-3 0 1 15,5-1-1-15,3 1-1 0,5 1 1 16,6 1 1-16,2 0-1 0,2 1-1 16,5 0 1-16,1-1 0 0,8 1 0 15,1-4 0-15,4 2 0 0,4-1 0 16,6 0 0-16,0 1 1 0,6-1-1 0,6 2-1 15,1 2 1-15,8-2 1 0,-1 3-1 16,7-3-1-16,2 2 1 0,0 1 0 16,0 0-3-16,0 0 0 0,0 0-2 15,9 0 3-15,-7 0 2 0,6 0 1 16,-6 0-1-16,0 0-1 0,0 0 1 15,-2 0 1-15,2 0-2 0,-2 0 3 16,2 0-2-16,0 0-2 0,0 0 2 16,0 0 2-16,1 0-2 0,1 0-2 15,-2-4 2-15,2-1 0 0,0-1 0 0,-2-1 1 16,2 1-1-16,-2-1-1 0,0-2 1 15,-2-1 1-15,2-1-1 0,-2-2-1 16,2-2 1-16,3-1 2 0,-5-1-3 16,0-3 1-16,0-2 0 0,4 0 0 15,-2-1 0-15,0-1 0 0,0-1-1 16,2-2 3-16,-2-5-2 0,0-3-2 15,2-1 2-15,-2 2 1 0,-2 3-2 16,0 0 1-16,0-2 0 0,0-5 1 16,0-1-1-16,0-4-2 0,0 1 0 0,0 2 4 15,0 0-2-15,0-1-2 0,0-2 3 16,0-1 0-16,0-1-2 0,5-1 0 15,-3 2 2-15,0-1-1 0,-2 0 1 16,0 1-3-16,0-1 3 0,0 1 0 16,0-2-1-16,0 1-1 0,0 0 1 15,0 1 2-15,0 0-3 0,0 0 0 16,0 1 0-16,0-1 3 0,2 1-3 15,2 1 0-15,-2-1 1 0,0 2 1 16,4 0-1-16,-6 3-1 0,2 0 2 16,-2-2-1-16,0 1 1 0,0-2-2 0,0 0 1 15,0 0 1-15,0 0-1 0,0 1-1 16,0-1 1-16,0 0 2 0,0-4-2 15,0-1-2-15,0 2 2 0,0 0 0 16,0 2 0-16,2 2 0 0,0 0 0 16,1 2 1-16,-3 2-1 0,2 0 0 15,-2 0 0-15,0 2 0 0,0 1 0 16,0 1-1-16,0 0 2 0,-5 3 0 15,5 0-1-15,-2 1-1 0,2 0 2 16,0 1-1-16,0 1 0 0,0 1-1 0,0 1 1 16,0 1 1-16,0 1-1 0,0 4-1 15,2-1 1-15,1 2 1 0,-3-1-1 16,0 3 0-16,0 1 0 0,0 5 1 15,0 1-1-15,0 2 0 0,2 0 0 16,-2 1 1-16,2-2-1 0,0 2-1 0,2-2 1 16,-2 0 1-16,4-1-1 15,-2-1-1-15,0 0 1 0,1-2 1 16,-1 1-1-16,0-4-1 0,0 2 1 15,0 2 1-15,0 1-1 0,-4 0 0 0,2-1 0 16,0 4-2-16,0-4 2 0,-2 2 2 16,2 2-2-16,1 1-2 0,-3 0 2 15,2-2 2-15,0 1-3 0,2-3 2 16,0 1-1-16,0 1-1 0,-2 0 1 15,2-1 1-15,-2 1-1 0,0-1-2 16,3 1 3-16,-3 0-1 0,0 0 0 0,0 2-1 16,0-3 2-16,2-4 0 15,0-2-1-15,0-2-1 0,0-2 0 16,0 2 3-16,-1 2-3 0,1-2 1 0,-2 2 0 15,-2 0 1-15,2 2-1 0,-2 1-1 16,0 2 1-16,0 1 1 0,2 2-1 16,-2 3 0-16,0 1 0 0,2 2-1 15,-2 0 1-15,0 0-1 0,0 0 2 16,0 0 1-16,0 0-2 0,0 0 0 0,0 0 0 15,0 0 1-15,0 0-2 0,0 0 0 16,-2 0 1-16,0 0 1 0,0 0-1 16,-2 0-1-16,2 0 1 15,-1 0 1-15,1 0 0 0,-2 0-2 0,2 0 1 16,0 0 1-16,-2 0-1 0,2 0-1 15,0 0 1-15,0 0 1 0,0 0-2 16,2 0 0-16,0 0 1 0,0 0 0 16,0 0 0-16,0 0-2 0,-2 0 2 15,2 0 1-15,0 0-2 0,0 0 2 16,0 2-2-16,0 0 2 0,0 2-2 0,4-1-1 15,4 0 1-15,2-2 1 0,7-1-1 16,-1 1 1-16,7 0 0 0,4 0 1 16,4 0-1-16,2 3-1 15,2-3 1-15,5 2 0 0,1 0 0 0,0 1 0 16,7 0 0-16,-1-1 0 0,7-3 0 15,-4 0 0-15,-1 0 0 0,-5 0 0 16,-3-1 0-16,-10 0 0 0,-8 0 0 16,-7 1-3-16,-9 0-5 0,-3 0-4 15,-2 0-3-15,-2 0-9 0,0 0 0 0,0 0 0 16,0-2-10-16,0 1-45 0,-2-2-86 15,-5 0-140-15</inkml:trace>
  <inkml:trace contextRef="#ctx0" brushRef="#br0" timeOffset="11757.67">7593 2821 15 0,'0'0'11'16,"0"0"27"-16,0 0-16 0,0 0-17 0,0 0-7 15,0 0 4-15,0 0-3 0,0 0 0 16,0 0 1-16,0 0 1 15,0 0 5-15,0 0 18 0,0 0 10 16,0 0 5-16,0 0 0 0,0 0-7 0,0 0-10 16,0 0-2-16,0 0-2 0,0 0-8 15,0 0-4-15,0 0-5 0,0 0-2 16,0 0-5-16,0 3-30 0,0 0-47 15,0-3-21-15</inkml:trace>
  <inkml:trace contextRef="#ctx0" brushRef="#br0" timeOffset="13240.75">5976 2817 107 0,'-2'1'31'0,"0"-1"0"0,-2 0 19 0,4 0-11 16,-2 0-6-16,0 0 3 0,2 0-3 15,0 0-5-15,0 0-3 0,0 0-2 16,-2 0-4-16,0 0-1 15,2 0-3-15,0 0-3 0,0 0 0 0,0 0-4 16,0 0 0-16,0 0-7 0,0 0 0 16,0 0 0-16,0 0-3 0,6 0 2 15,2 0 4-15,6 0 2 0,-1-2-1 16,5-7 1-16,-1-4-3 0,2-1 3 15,-1-1-3-15,-3-1-1 0,1-1 0 0,-3-2 3 16,-1 2-4-16,-4-1 1 0,-4 2 1 16,3 0 1-16,-7 1-1 0,0 0-4 15,0 1 5-15,-7 0-1 0,1 4 1 16,-8 2-3-16,1 3-1 15,-1 5 3-15,-7 0-3 0,1 1-2 0,1 9 2 16,-6 4 1-16,9 3 0 0,-3 4-2 16,0 2 2-16,3 4-1 0,-1 3 4 15,3 1 0-15,3 2 0 0,1-1 3 16,4-2-2-16,0-1 1 0,4-2 0 15,2-1 1-15,0-5-1 0,0-2-6 0,2-3 2 16,10-3 0-16,-2-3-2 0,5-2 0 16,-1-2-1-16,3 1-1 0,0-5-2 15,7-2-12-15,-3 0-3 0,2 0-5 16,2-6-19-16,-3-5-14 0,-1 0-38 15,2-3-105-15</inkml:trace>
  <inkml:trace contextRef="#ctx0" brushRef="#br0" timeOffset="13444.76">6290 2982 41 0,'0'2'269'15,"0"-2"-205"-15,-4 0-2 0,2 0 9 16,-2 0-32-16,4 0-14 0,-2 0-8 15,0 0-8-15,2 0-3 0,0 0-5 16,0 0-2-16,0 0-6 0,0 0 1 16,8 0-14-16,-2 0-15 0,7 0-26 15,-3 0-50-15,0-2-94 0</inkml:trace>
  <inkml:trace contextRef="#ctx0" brushRef="#br0" timeOffset="13895.79">6545 2781 33 0,'-11'0'113'0,"-5"5"-33"16,-3 5-32-16,2 2 17 0,1 2-15 16,1 2-17-16,3 0 0 0,4 0-15 0,6 1-5 15,0-4-6-15,2 0-5 0,0-3-5 16,4-3 2-16,8-2 2 0,1-3-2 15,-1-2 0-15,5 0-1 0,-3 0 1 16,-2-4-2-16,3-2 0 0,-5-3 3 16,-1 1-1-16,1 1 2 0,-6-2-1 0,2 4 1 15,-4-1 1-15,0 4 1 0,-2 1 0 16,0 1 0-16,0 0-1 15,0-1 0-15,0 1-4 0,0 0 2 16,0 5 0-16,0 5-3 0,2 4 3 16,0 3 3-16,1 0-6 0,1 7 4 0,4 3-2 15,-2 1 1-15,0 3 1 0,-2-4 1 16,1 0-2-16,-3-1 0 0,0-2 0 15,-2 1 2-15,0-3-2 0,0-1 3 16,-9 0 8-16,-1-3 0 0,-2 1 7 16,-1-1 3-16,-3 0-5 0,1-3 2 0,1 0-4 15,-1-5 1-15,-1-1-3 0,3 0 0 16,-1-4-9-16,6-1 0 15,-3-2 0-15,3 0-2 0,4-2-2 16,2 0-8-16,0 0-18 0,2 0-18 0,0-5-62 16,0-7-205-16</inkml:trace>
  <inkml:trace contextRef="#ctx0" brushRef="#br0" timeOffset="14054.8">6749 3173 381 0,'0'-3'49'0,"0"0"-15"15,0 2 18-15,0-1-25 0,0 1-25 0,0-2-3 16,8-2-5-16,5 1-17 0,1-8-58 16,3 0-172-16</inkml:trace>
  <inkml:trace contextRef="#ctx0" brushRef="#br0" timeOffset="14835.84">7609 2567 182 0,'-4'0'59'0,"0"0"14"16,0 0-13-16,0 0-7 16,4 0-15-16,0 0-7 0,-3 1-6 0,3-1-7 15,0 0-11-15,0 0-8 0,9 0 1 16,3 1 7-16,5-1 2 0,1 0-5 15,3 1 0-15,-2 0-2 0,-1 2-3 16,-1 2 4-16,1 0-2 0,-3 2-1 16,-5 2 0-16,-4 0 2 0,-4 2-1 15,-2 1-2-15,0-1 2 0,0 1-1 0,0-2 0 16,-6 1-2-16,-2 0 1 0,-2 1 3 15,-7 2-2-15,0 0 0 0,1 4 0 16,-1-2 1-16,3-3 0 0,6-3 1 16,1-1-3-16,3-4 2 0,2 0 0 15,0-2-2-15,2-1 0 0,0 1 0 0,0 3-1 16,8-3 0-16,1 1 0 15,5 1 3-15,-1-2-2 0,-1 0 0 16,0 4 2-16,-1 1-2 0,-1 0 0 16,0 3 0-16,-3-2 1 0,-1 0 0 0,-4 0-2 15,0 3 0-15,0-1 0 0,-2 1 4 16,0-1-2-16,0 1 0 0,-4-1 0 15,-2 2 3-15,-7 2-1 0,3 1-2 16,-5-2 12-16,1-3-4 0,0 1 1 16,-1-1 1-16,-1-1-3 0,-1 2-1 0,3-2 4 15,-1-2-1-15,3-1 0 0,5-3-4 16,1-3-2-16,4 3-4 15,0-4 2-15,2 1-1 0,0-1-2 16,0 0-5-16,0 0-14 0,0 0-11 0,2 0-18 16,11-8-25-16,-1-5-94 0</inkml:trace>
  <inkml:trace contextRef="#ctx0" brushRef="#br0" timeOffset="15068.84">8047 2937 106 0,'0'0'326'0,"-6"0"-292"0,-4 0 26 15,1 2-2-15,-1-1-32 0,0 2-1 16,6-1-2-16,-3 0-14 0,3 1-4 15,2-2-5-15,0 0-2 0,2 1-2 16,0-1-15-16,0 0-11 0,4 0-22 0,5-1-40 16,-5 0-149-16</inkml:trace>
  <inkml:trace contextRef="#ctx0" brushRef="#br0" timeOffset="15599.89">8376 2557 36 0,'-6'1'49'0,"0"0"-23"0,-1 2 8 15,-1 1-3-15,2 0-4 0,2-2 14 16,0-2-1-16,2 1-14 0,2 0-9 16,-5-1 4-16,1 0 5 0,0 0-1 15,0 0-8-15,4 0 5 0,-2 0 2 16,0 0-5-16,-2 0-4 0,2 0 5 15,2 0-3-15,0 0-5 0,0 0-5 0,0 0 2 16,0 0-4-16,0 1-2 0,2-1-1 16,6 3-1-16,4-3 6 0,3 0-2 15,8 0-3-15,4 0 2 0,1-4 0 16,3 0-4-16,5-1 0 0,-1 0 0 15,-2 0 3-15,-4 2-5 0,-4 2-3 16,-7 0-9-16,-5 0-11 0,-3 0-13 16,-4-1-18-16,-6 2-27 0,0 0-18 15,-2-1 6-15,-10 1-56 0</inkml:trace>
  <inkml:trace contextRef="#ctx0" brushRef="#br0" timeOffset="15863.9">8413 2612 48 0,'-20'10'136'16,"3"0"-99"-16,5-1 29 0,5 1 2 15,3-1-30-15,4 1-17 0,0 1-1 16,2 1-2-16,7 0-5 0,3 1-7 15,0 1 1-15,3 0-4 0,-1 1-3 16,3-1 3-16,-7 2 5 0,5-2 0 16,-5-1-5-16,2 1 0 0,-1-1 0 15,-7-1 4-15,0 1-5 0,-4-2 6 16,0 1 4-16,0-1 1 0,-8-2 1 0,-5 2-2 15,-3-1 1-15,-3-2-4 0,-4 2 0 16,1-1-3-16,-5 1 2 0,4-3-5 16,-2 1 0-16,7-4-2 0,1 1 1 15,9-1-1-15,0-4-3 0,6 1-3 16,-1-1-11-16,3 0-15 0,0 0-24 0,5 0-27 15,3-5-86-15</inkml:trace>
  <inkml:trace contextRef="#ctx0" brushRef="#br0" timeOffset="17068.97">9180 2571 68 0,'4'-1'50'0,"-2"0"-35"15,0 0 37-15,2 0-18 0,-4 1-13 16,3-1 4-16,-3 0-2 0,0 1 0 15,0-2 0-15,0 2-4 0,0-1 2 16,0 1 3-16,2 0 2 0,-2 0 2 16,0 0-2-16,0 0-9 0,0 0 1 15,-5 0-5-15,-3 0-7 0,0 0 1 16,0 0-2-16,-1 3-4 0,1 2 3 15,-2 1-1-15,2 2 4 0,-3 0-4 0,1-1 1 16,-3 2 1-16,3 0-2 0,-2 0 2 16,1 0-1-16,3 2-2 0,0 1 5 15,2 0-2-15,-3 2-6 0,3 0 4 16,-2 1-1-16,0 0 0 0,1 3-2 15,3-2 0-15,-4 2 1 0,0 1-1 16,2 0 0-16,-1-3 2 0,5 1-1 16,0-4-1-16,2 1-1 0,0 2 1 15,0-1 1-15,0 1 0 0,0-4 0 16,0-1-1-16,4-1 1 0,1-1 0 0,3 2-1 15,0 0 0-15,4-1 2 0,-1-2 1 16,1-3-1-16,1-1-1 0,1-2 2 16,5-2-3-16,-3 0 6 0,3 0-1 15,-3 0-3-15,1-5 2 0,-3-1-3 16,1 1 0-16,-1 1 1 0,1 0-2 0,-5 0 0 15,-2 0-2-15,1 2 4 16,-5-2-4-16,0 2 0 0,0-1-2 16,0 0 3-16,-2 0-4 0,0 0 3 15,0-1-3-15,0 0 6 0,-2-1-2 0,0-1-1 16,0-1 1-16,0-1 1 0,0 1 0 15,0-2 0-15,0-1-1 0,-2-2 2 16,-2 2 0-16,-2 0-2 0,2-1 1 16,-4 1 1-16,-3 1-1 0,3 1-1 15,-4 1-1-15,1 5 1 0,5 0 1 16,-2 2-1-16,4 0 0 0,0 0 1 15,-3 0-1-15,5 5-1 0,0 0 2 16,2 2-1-16,0-2 1 0,0 2 0 16,0 1-2-16,4-1 3 0,7 2 0 15,-3-1-1-15,0-4-1 0,7 1 2 0,-3-1 0 16,7-4-1-16,-3 0 0 0,3 0 0 15,-1 0-2-15,1 0-4 0,0 0-14 16,-3-3-15-16,-3 0-25 0,-3 0-15 16,-2-2-51-16,-4-3-48 0</inkml:trace>
  <inkml:trace contextRef="#ctx0" brushRef="#br0" timeOffset="17329.99">9513 2639 185 0,'0'0'52'0,"2"5"-2"0,-2 4 32 16,0 3-29-16,0 2-12 0,0 5-5 0,0 1-5 15,-4 6-9-15,0 0 10 0,0-1-14 16,-3-1-11-16,5-1 0 0,2-2-1 15,0-3-5-15,0-3 1 16,0-2-2-16,0-5 0 0,0-2-1 0,0-3-3 16,0-3-13-16,9 0-4 0,1 0-5 15,4-9-17-15,3-7-30 0,-3-4-48 16,1-5-53-16</inkml:trace>
  <inkml:trace contextRef="#ctx0" brushRef="#br0" timeOffset="17549">9796 2522 23 0,'0'0'190'0,"2"0"-101"15,-2 0-63-15,0 7 47 0,-4 3-12 0,0 2-24 16,0 4-8-16,4 3-7 0,-2 3-4 16,-2 2-2-16,1 1 10 0,1-1-19 15,0 0-2-15,0 3 0 0,0-3-4 16,2 0 1-16,0 0 1 0,0-4-2 15,-2 0 0-15,0-4-2 0,0-4-2 0,2 0-5 16,-2-5-12-16,0-2-4 0,0-1-9 16,-4-3-10-16,-1-1-23 0,1 0-50 15,-6-2-60-15</inkml:trace>
  <inkml:trace contextRef="#ctx0" brushRef="#br0" timeOffset="17714">9552 2750 63 0,'4'-2'184'16,"2"-1"-97"-16,3 0-61 0,-1 1 48 15,0 1-30-15,5 0-13 0,-1 1 1 0,3 0-15 16,1 0-12-16,1 0-2 16,5 0-2-16,1 0 0 0,-2 0-4 0,-3 0-21 15,1 0-28-15,-5 0-62 0,1 0-128 16</inkml:trace>
  <inkml:trace contextRef="#ctx0" brushRef="#br0" timeOffset="18148.03">9980 2606 177 0,'8'0'63'16,"-1"0"-48"-16,1 0 51 0,6 0-32 16,-1 0-15-16,3 0 0 0,3 0-9 15,4 0-5-15,-1 2-2 0,-1 4-1 0,2 1-1 16,-3 2 0-16,-3 0-3 0,-1 3 4 15,-1 1 10-15,-5 2-9 0,-6 3 9 16,-4-1-8-16,0 2-6 0,-14 1 5 16,-1-2-3-16,-3 0 0 0,-5 0 1 15,2-3 0-15,-1 0 0 0,3-1 0 0,3-5 1 16,1-1 7-16,5-2 3 0,4-2 9 15,1-2 2-15,3-2-2 16,2 0 2-16,0 0-7 0,0 0-4 16,0 1-4-16,2 0-3 0,11-1 4 0,1 0-1 15,3 0-6-15,1 0 0 0,7 0 1 16,0-2-3-16,4-3 1 0,2-1-6 15,4 3-9-15,4 0-13 16,9 3-16-16,-1 0 23 0,1 0-88 0,-9 0-196 16</inkml:trace>
  <inkml:trace contextRef="#ctx0" brushRef="#br0" timeOffset="23037.31">19867 4881 165 0,'2'-2'40'0,"-2"2"-14"0,0 0 24 16,2 0 11-16,-2 0-16 15,0 0-18-15,0 0-5 0,2 1 4 16,2 7-2-16,-4-1-2 0,0 5-2 15,0 0-4-15,2 4 4 0,-2 1-6 0,0 3 2 16,0 4-6-16,0 3 0 0,0 2-1 16,-2 3-4-16,-6 2 2 0,4 4-2 15,-4 2 2-15,-3-3 7 0,5-3-9 16,0-5-3-16,0-4 4 0,4-3-5 15,-4-7 3-15,3-3-2 0,-1-5 2 0,2-3 0 16,0-3 0-16,2-1 3 0,-4 0 3 16,2-8-4-16,0-8-5 15,2-3 2-15,0-10 0 0,0-2-4 16,6-4 3-16,4-5 0 0,7-2-1 0,0-7 0 15,1-3-1-15,1-1 0 0,4 1 1 16,1 5-1-16,3 9 0 0,-2 5-1 16,-2 9 1-16,-1 10 0 0,1 1-2 15,-2 8 2-15,4 3 0 0,-3 2 0 16,-1 2-3-16,-2 12 2 0,-3 7 1 15,-5 0 0-15,-3 7 2 0,-2 0-4 0,-6 2 2 16,0-1 1-16,-2 3-1 0,-10-1 0 16,-7 0 1-16,-2-3-1 15,-4-1-2-15,1-6 2 0,-1-1-3 16,2-5 0-16,2-4-1 0,3-2-1 0,1-3 0 15,9-4 1-15,0-2-5 0,6 0 0 16,2 0 0-16,0-2-2 0,0-7-2 16,6 1 6-16,2 3 4 0,5 1 0 15,-3 4 3-15,4 0 0 0,-1 0 1 16,1 5-1-16,-1 7 3 0,1-1 2 0,1 4 0 15,-1-1 1-15,3 0 2 0,-1 1 9 16,1-3-10-16,-3-3-3 0,1-1-1 16,-3-4-3-16,-2-1 0 15,3-3 1-15,-1 0-2 0,-1 0-9 0,1-1-9 16,-2-6-13-16,3-1-25 0,-1 2-38 15,-4-4-87-15</inkml:trace>
  <inkml:trace contextRef="#ctx0" brushRef="#br0" timeOffset="24046.37">20421 5227 181 0,'2'-5'168'0,"0"-7"-119"15,2 0 0-15,7-5 5 0,3-4-19 16,3-4-7-16,1-2-7 0,7-5-1 15,4-5-6-15,0 0-6 0,2-1-3 16,-2-2-1-16,-4-1 0 0,-3 1 2 16,-1-2-4-16,0 5 2 0,-5 5 0 0,-1 6 1 15,-3 9 3-15,-4 3-2 0,1 2 2 16,-3 3-1-16,-2 3 1 0,-2 3-5 15,0 3 0-15,2 0 0 0,1 0-3 16,-1 0 0-16,2 2 0 0,2 8 2 16,-2 4 0-16,1 5-2 0,-1 4-1 15,2 2 4-15,-4 7-1 0,2 0-1 16,-2 2-1-16,1-3 1 0,-3 0 0 15,2 0 0-15,-2-1-1 0,0 0 1 16,-2 0 0-16,0 1 0 0,4-2-1 16,-2 0 1-16,0 1-1 0,2-3 0 0,-2 1 0 15,0-5-1-15,-2-4 1 0,0-6 2 16,0-5-3-16,-2-2 2 0,-6-3-1 15,0-1-3-15,0-2-1 0,-1 0 1 16,-3 0-2-16,-3-4-3 0,-1-3 0 16,1-5-3-16,-1 1 3 0,-5-6-1 15,5 1 5-15,-5-4-2 0,-2-3 2 16,5-4 2-16,-1-1-6 0,5-1-2 15,3 6 6-15,3 8 2 0,8 4 0 16,0 7 3-16,0 0-2 0,0 2 0 0,8 1-2 16,3 1 5-16,3 0-1 0,3 0-1 15,1 0 0-15,1 2 1 0,6 1-1 16,-1-1 0-16,5-1-1 0,4-1 2 15,3 0-3-15,3 0 3 0,-2-5-1 16,2-1 1-16,-1-1-1 0,-3-1 0 0,-4 0 0 16,-2 1 0-16,-7 3 0 15,-5 1 0-15,-5 2-1 0,-3 1 2 16,-7 0-3-16,-2 0 4 0,2 0 5 15,-2 8 1-15,0 2 1 0,0 1 1 0,0 3-2 16,0-1 1-16,-2-1-3 0,-2 3 1 16,-1-3 1-16,3-2-3 0,2-1 5 15,0-4-5-15,0-4-2 0,0 0 0 16,0-1-3-16,2 0 0 0,9-2 2 15,5-11 1-15,5-5 0 0,0-4-3 0,3-1 0 16,3-1 1-16,0-1-1 0,0 2-1 16,0 6 1-16,-4 3 1 15,-7 4-2-15,-1 3 1 0,-7 4-1 16,0 3 1-16,-4 0 0 0,3 0-2 0,-5 6 2 15,0 5 2-15,-2 5-1 0,0-2-1 16,0 3 0-16,0-5 1 0,0-1 0 16,0-1-2-16,2-7 0 0,2 0 1 15,4-3 0-15,2 0 0 0,7-3 0 16,0-10 1-16,11-4-1 0,3-2-1 0,3 0 1 15,-1-1 0-15,-2 0-2 0,-2 2-3 16,0 3 4-16,-5 4 0 0,-3 2 0 16,-7 3-1-16,-5 5 2 15,-5 1 0-15,-2 0 0 0,-2 1 0 0,0 11 3 16,0 4 1-16,-6 5 1 0,-3 7 0 15,3 3 5-15,2 3-2 0,0 0-1 16,2 0-5-16,-2-3 0 0,2-1 2 16,2-3-3-16,0-2-2 0,6-5-1 15,8-4-4-15,3-7-17 0,2-2-3 16,1-7-20-16,5 0-18 0,-6-9-71 0</inkml:trace>
  <inkml:trace contextRef="#ctx0" brushRef="#br0" timeOffset="28414.62">19173 3774 2 0,'-3'0'21'0,"-3"1"-9"0,-2-1 20 16,6 1 55-16,-4-1-48 0,4 0 3 0,-2 1 5 15,-1 0-13-15,-1-1 0 0,0 1 2 16,2 0-8-16,0 1-2 0,0-2 2 16,4 1-6-16,0 2-6 0,0-2-8 15,0-1-1-15,0 0 3 0,0 1-2 16,4-1-2-16,2 0 0 0,6 0 2 15,1 0 1-15,3 0-4 0,3 0-1 16,4-1 1-16,-3-4-2 0,7 1-1 0,2 0 1 16,4 0-1-16,2 0 0 15,3 1 2-15,1-1-5 0,-2 0 4 0,-2 1-2 16,0-2-1-16,-2 2-1 0,0 1 1 15,1-1 0-15,3-2 2 0,2 1-2 16,0-2 1-16,1 2-1 0,-3-1 0 16,4 1 0-16,3-1 0 0,3 2 0 15,5-2 0-15,6 1 0 0,-5 2 1 0,3-2 0 16,-2 3-1-16,0 1 0 0,-3 0 1 15,-1 0-1-15,-3 0 0 0,1 0 0 16,-5 0 1-16,3 0 0 0,1 0-2 16,-5 0 1-16,3 0 1 0,-1 0-1 15,1 0-1-15,3 0 1 0,-3 0 1 16,5 0 0-16,-3 0-2 0,1 0 1 15,-3 0 1-15,3 0-1 0,-9 2 0 16,3 3-1-16,-1-1 2 0,-4 1 0 16,2-1-2-16,-1 2 1 0,3 0 1 0,-4-1-2 15,2 0 2-15,5-2-1 0,-1 0 0 16,1 1 0-16,5-3 0 0,-1 3 0 15,1 0 2-15,1 0-1 16,2 1-1-16,-7-2 0 0,1 2 1 0,-7 1 0 16,0 1-2-16,-6-3 1 0,-2 1 1 15,2 0 0-15,2-3-1 0,1 1-1 16,-1-2 2-16,4-1 0 0,-2 0-2 15,0 0 1-15,3 0 2 0,-7 0-1 16,-2 0-2-16,-2 0 2 0,-7 0 0 16,-1-1 0-16,-8 1-1 0,-3-1 0 0,-4 0 1 15,0 1 0-15,-4-1-2 0,2 0 2 16,1 0-3-16,-1-1 3 0,0 0-2 15,2 1 2-15,-4-4 1 0,2 3-1 16,0 0-2-16,1-1 2 0,-1 1 1 16,-4 0-2-16,0 0 1 0,0 1 0 15,0-1 2-15,0 1-1 0,0 0-1 16,0 1-2-16,0 0 2 0,0 0-1 15,0 0-1-15,0-1 2 0,0 1-2 16,0 0 2-16,0 0-3 0,0 0 0 0,0 0 2 16,0 0 1-16,0 0-2 0,0 0 1 15,0 0 1-15,0 0 2 0,0 0-3 16,-4 0 0-16,-1 0 0 0,1 0-1 15,0 0 1-15,0 4-1 0,2 0 1 16,0 0 0-16,0 3-1 0,0 1 0 0,-2 1 2 16,2 0-1-16,-3 3-1 15,3-1-1-15,-2 3 2 0,0 2 0 16,0 1-1-16,-4 5 0 0,1 0 1 15,1 1 1-15,2-1-2 0,-2-1 1 0,0-2 0 16,0 4 0-16,-1 4 0 0,1 4-2 16,0 3 5-16,2-1-2 0,-2-3-2 15,4 2 1-15,-3 4 1 0,3 1 0 16,0 2-2-16,0 2 2 0,-4 3 1 15,4-1 0-15,-4 4-2 0,-5-1 0 16,1-1 2-16,0 3 0 0,-5-1-2 0,1 1 1 16,1-1 1-16,-1-1-2 15,-1-3 0-15,1 0 0 0,-1 0 3 16,3-1-1-16,0-1-3 0,1 1 2 0,1-1 0 15,0 0 0-15,1 1 0 0,3-4-1 16,0 3-1-16,-2 0 2 0,2-1-1 16,1 2 1-16,-3-4 1 0,4 2-1 15,0 1-1-15,-4 0 1 0,1 3 2 16,3 0 0-16,-4 2-3 0,0-1 2 0,-1-1 1 15,1-1 0-15,0-1-1 0,2 0 0 16,-3-1 0-16,1 3-2 0,-2 0 1 16,0 0 0-16,3-1 0 15,1 0 0-15,2-1-2 0,2 0 1 16,-2 1 1-16,0 1 0 0,4-2-1 0,-4 1 0 15,-1 0 1-15,5-2 0 0,-6 2 0 16,4 0-1-16,-4-1 1 0,0 1 1 16,4-2-3-16,0 0 2 0,-3-2 0 15,1 0-2-15,4-3 1 0,-4 1 1 16,2 1-2-16,0 0 2 0,-2 0-2 0,2-1 1 15,0 1 1-15,0-1 0 0,0-1-2 16,-5-1 1-16,3-1 1 0,-2 0 0 16,0 0-2-16,2-2 1 15,-2-2 0-15,1 1 1 0,1-4-2 0,0 4 1 16,0-3 1-16,4 4 0 0,-4 0-2 15,0-1 1-15,4-1 0 0,0-2 1 16,0-3-2-16,0 1 1 0,0-1 1 16,0 1-1-16,-2 0-1 0,2 1 1 15,-2 2 1-15,-3 0 0 0,5 2-1 0,-6-3 0 16,4 2 0-16,0-2 1 0,-2-1-2 15,4 1 1-15,0-2 1 0,0 0 1 16,0-1-4-16,0 0 2 16,0 0 2-16,0-3-2 0,4 2 0 0,0-5 0 15,-2 1 0-15,2-1 0 0,3-4 0 16,-5 1 0-16,2-5 0 0,0 0 1 15,-4-5-2-15,2 0 1 0,0-2 0 16,-2-1 1-16,0-2-2 0,0 2 1 16,0-3 1-16,0 0 0 0,0 0 1 0,0 0 0 15,0 0-1-15,0 0 2 0,0 0-2 16,0 0-2-16,0-2 1 0,0 1 0 15,0 0-2-15,-4-2 1 0,0 1 1 16,0 2 0-16,2 0-2 0,-2 0 3 16,-1 0-3-16,1 0-1 0,0 0 0 15,-2 0-2-15,4 0 5 0,-4 0-3 16,2 0-1-16,-5 0-2 0,3 0 5 15,-2 0 3-15,0 0-5 0,-3-2 0 16,-3 2 2-16,1-1-1 0,-1-2-6 0,-3 1 5 16,3 1 2-16,-1 0-3 0,-3 1 3 15,-1-2-6-15,-1 0 4 0,-3-1 1 16,-2 2 0-16,-2 0 2 0,-4 1-3 15,-2 0 4-15,0 0-3 0,-2 0 2 16,0 0 0-16,0-3 0 0,-5 2 0 0,3 1-1 16,-4-1 2-16,-3 1-2 15,-5 0 1-15,-1 0-1 0,-4 0 2 16,1 0-1-16,-1 0-1 0,0 0 1 15,-2 0 2-15,3 0-2 0,-3 0-1 16,-2 0 1-16,0 0 2 0,-2 0-1 0,0 0-1 16,-4 2 0-16,0-1 2 0,2-1-2 15,-2 0 1-15,0 0-1 0,2 0 0 16,2 0 0-16,-2 0 1 15,4-2-1-15,0-1 3 0,-2-2 1 0,4 2-3 16,-2-1 0-16,3-1 1 0,-1-1-1 0,4 0-1 16,0 2 1-16,-1-1-2 15,-1 1 2-15,0 0-1 0,0 0 0 16,3 0 2-16,1 0-2 0,3-2 0 15,-1 1 0-15,5-2 2 0,-5 3-3 0,5-1 1 16,-5 1-1-16,5 1 2 0,1 0-1 16,-1-1 0-16,2 1-1 0,3 2 2 15,5-1 0-15,6-1-1 0,5 1 0 16,5 0 1-16,5-1 0 0,6 1 0 15,3 0 3-15,1-1-2 0,2 1-2 0,0 1-1 16,0-1 0-16,0 1 2 0,0 1-2 16,0 0 1-16,0 0-2 15,2 0 4-15,-2 0-2 0,0 0 0 16,0 0 0-16,0 0 1 0,3 0-1 0,-3 0 0 15,0 0-1-15,0 0 2 0,2 0 0 16,0 0-2-16,0 0 1 0,0 0 1 16,2 0-1-16,-4 0 0 0,2 0-1 15,-2 0 2-15,0 0 0 0,0 0-1 16,0 0 0-16,0 0 2 0,0 0-1 0,0 0-1 15,0 0 0-15,2-2 0 16,-2 0 1-16,0 1-2 0,2-1 0 0,-2 0 1 16,0-2 0-16,2-1-1 15,-2 0 0-15,2-1 1 0,-2 0 0 0,0-2-1 16,2-2 1-16,-2-1 1 0,2-2-2 15,-2-1 0-15,3 1 1 0,-1-1 1 16,-2 1-1-16,2 0-1 0,0-3 1 16,0 1 1-16,0-4-1 0,0-1 0 15,0-1-1-15,0 0 1 0,-2 5 1 0,0-1-1 16,0-3-1-16,0-4 2 15,2-3 0-15,0 0-3 0,2 0 1 0,0-2 3 16,-4 1-2-16,5-3-1 16,-5 0 1-16,0 0 1 0,0-1 0 0,0 0-3 15,0-1 3-15,0 0-1 0,0 0 1 16,0 2-2-16,0-2 1 0,-5 0 0 15,5 1 1-15,-2-1-2 0,2-1 1 16,-2-1 1-16,0 1-1 0,0 1-1 16,0-1 0-16,0 1 3 0,-2-1-2 15,2 0-1-15,-4 1 1 0,2 1 1 0,-1 0-1 16,-1 1-1-16,0 1 0 0,0-2 3 15,-3 1-2-15,5 0-1 0,-2 1 0 16,0-2 2-16,0 3 0 16,2-1-2-16,-5 0 1 0,3-1 0 0,0 3 1 15,0-3-2-15,0 2 1 0,1-2 0 16,3 2 1-16,0 0-2 0,2 0 0 15,0-1 2-15,0-1 0 0,0-2-2 16,0 1 1-16,0 1 0 0,0 0 1 16,0 0-2-16,0-1 0 0,0 2 2 0,0 0 0 15,0 2-3-15,0 1 2 0,0 2 2 16,0 2-2-16,0-1-1 0,0 0 1 15,0-1 1-15,0-3-1 16,0 4 0-16,0-3-1 0,0-2 2 0,0-1 0 16,0 1-3-16,0-4 3 0,0 3-1 15,0 1 1-15,0 0-2 0,0 1 0 16,0 1 2-16,0 2-1 0,0-2 0 15,0 2-1-15,0-1 2 0,0-1 0 16,0 1-2-16,0 0 0 0,0 1 3 0,0 1-2 16,-2 1 0-16,-2 0-1 0,2 1 2 15,-4 1 1-15,2-1-3 0,2 0 1 16,-3-1 2-16,3 1-2 0,0 0-2 15,-2 0 1-15,2 1 2 0,2-1 0 16,-4-2-2-16,4 0 0 0,0 1 1 16,0 1 1-16,0 0-2 0,0 1 0 15,0 0 2-15,0 1-1 0,0-2-1 16,0 3 0-16,0-2 3 0,0 2-2 15,0-2 0-15,0 1-1 0,0-1 3 0,0-1-2 16,2 1-1-16,0 1 1 0,-2 1 1 16,0 0 0-16,0 0-3 0,0 0 2 15,2-3 1-15,2 3 0 0,-4-1-3 16,2 0 2-16,0 0 1 0,1 0-1 15,1-1 0-15,-4 2-1 0,2 1 1 0,0 1 1 16,2 1-2-16,-2 2 0 16,-2-2 2-16,2 3 0 0,-2-2-2 15,2 0 1-15,0 1 1 0,-2-2-1 16,2 2-1-16,-2-3 1 0,0 1 0 0,0 1 1 15,4-1-2-15,1 2 0 0,-5 0 1 16,4 1 1-16,-4 3-2 0,2-1 1 16,-2 3 1-16,2-2-1 0,-2 2-1 15,2-1 1-15,0 0 0 0,2 1 1 16,-2-1-3-16,2 0 2 0,0 0 1 15,3 0-1-15,-5 2-2 0,2-2 1 0,-2 4 3 16,0-2-2-16,-2 2-1 16,2-2 1-16,0 3 2 0,0-1-2 15,-2-1 0-15,0-1-1 0,2 1 2 16,-2-4-1-16,2 1-1 0,2-2 1 0,-2-2 1 15,5-6-1-15,-3-5-1 0,2-1-1 16,-2 2-2-16,0 4 4 0,-4 4 1 16,0-1-2-16,2 1 2 0,-2 0-1 15,0 1-1-15,0 4 1 0,0 1 1 16,0 3 0-16,0 2-2 0,0 3 1 0,0 1 1 15,0 0 1-15,0 0-2 0,0 0 0 16,0 0 1-16,0 0-1 16,0 0-1-16,0 0-2 0,0 0 3 15,0 0 1-15,0 0-3 0,0 0 2 0,0 1 1 16,0-1-1-16,0 0 0 0,0 0-1 15,0 1 2-15,0 0 0 0,0 1-2 16,0-2 0-16,0 0 2 0,0 1 0 16,0 0-2-16,0 1 1 0,0-1 1 15,0-1 1-15,0 0-2 0,0 2 0 0,0-2 1 16,0 1-2-16,0-1 1 15,0 0-2-15,0 0 1 0,0 1 0 16,5 2-1-16,1-1 2 0,0 1 0 16,6-1 0-16,3-2 0 0,1 0-1 0,5 0 2 15,0 0-1-15,6 0-1 0,-3 0 0 16,5 0 2-16,0-5 0 0,0 1-2 15,2 0 0-15,-2-2 1 0,4 1 0 16,-6 0-2-16,0 2-1 0,-8 1 2 16,1 1-8-16,-3-2 4 0,-3-2-6 0,1 1 0 15,-1 1-3-15,-4-1-10 0,1 2-2 16,-7 1-9-16,-4-3-44 15,2 0-78-15</inkml:trace>
  <inkml:trace contextRef="#ctx0" brushRef="#br0" timeOffset="33198.89">11094 5018 66 0,'0'4'13'0,"-4"-2"7"0,2-1 3 16,0 1-1-16,2-1 6 0,-2 0-2 15,0-1-6-15,0 1-2 0,0-1 13 16,2 0 2-16,0 0-10 0,-2 0-5 15,2 0 4-15,0 0-4 0,0 0-2 16,0 0-5-16,0 0-6 0,0 0 2 0,0 0-3 16,0 0-2-16,0 0-1 0,0 0-1 15,0 2 0-15,0-2-1 16,-2 2 4-16,2-2-2 0,0 0 3 15,0 0 1-15,0 0 0 0,0 0 4 0,-3 0 0 16,3 0-3-16,-2 0-3 0,2 0 7 16,0 0-4-16,0 0 2 0,0 0-4 15,0 0 1-15,0 0-3 0,0 0-1 16,0 0 0-16,0-1 0 0,0-5-2 15,7-2 1-15,-1-3 1 0,4-2 2 0,1-4 1 16,5-2-2-16,3-3 6 0,3-7-2 16,5-3 1-16,4-6-1 0,2-2-2 15,2-4 4-15,3 0-4 16,1-5 0-16,2-2-1 0,7 0-1 0,-5 1 2 15,1 2-1-15,-7 5-1 0,-4-1 3 16,0 4 1-16,0-1 0 0,2 1-2 16,2 0 1-16,-1 0-1 0,1 0-2 15,2 2 3-15,-2 2 0 0,0 3-5 16,-1 2 1-16,-3 2-1 0,-2 1 1 15,0 1 1-15,-4 2-3 0,-3 4 1 0,-3 3 1 16,-4 1-1-16,-5 5 0 0,0 0 0 16,-3 2 2-16,-1 2-1 0,-2 0-1 15,-2 2 0-15,5-2 0 16,-1 0 1-16,0 0-2 0,0-1 1 0,3 1 1 15,-5 2-1-15,-2 0-1 0,0 4 1 16,-4 0 2-16,2 0-1 0,-2 2-1 16,0 0 1-16,0-2 1 0,0 2 1 15,0 0-2-15,0 0 0 0,0 0 0 16,-4 4-2-16,-2 3-2 0,0 3-1 0,2 0-7 15,-3 2-8-15,-1 0-13 0,4 0-10 16,0-1-35-16,-2-1-79 0</inkml:trace>
  <inkml:trace contextRef="#ctx0" brushRef="#br0" timeOffset="33987.94">12266 3877 143 0,'0'1'28'0,"0"4"-1"16,2 1 33-16,-2 7-9 0,2 2-18 16,-2 3-6-16,0 3-7 0,0 2-5 0,0 0-6 15,0 5 3-15,-6 5-3 16,-2 4-1-16,0 6 18 0,-3 2-8 15,3 2-9-15,0 2 0 0,0-1 0 16,-1 1-1-16,5 0-1 0,0-1-3 0,0-2 1 16,0-1 1-16,2-4-5 0,-2-2 2 15,1-1-3-15,3-5 3 0,0 6-1 16,0 5-2-16,-2-1 7 0,2-3 39 15,-2-7-35-15,2-9-9 0,0-4-1 16,0 0 1-16,0-2 0 0,0-1-4 0,0-4 2 16,0-1 2-16,0-6-1 0,0 0-2 15,0-1 2-15,0-1 2 16,0 1-3-16,0-2 0 0,0 0 0 15,0-2 1-15,0 0-1 0,0 0 0 0,0-1 0 16,0 0 2-16,0 0 0 0,0 0 0 16,0 0-1-16,0 0 5 0,0 0-6 15,0-2 0-15,0-2 0 0,0-1 0 16,0-1-2-16,0 1-6 0,0-1-5 15,0 2-3-15,0 1-7 0,2 2-10 0,0-1-18 16,3 2-31-16,-3 0-39 0,-2 0-39 16</inkml:trace>
  <inkml:trace contextRef="#ctx0" brushRef="#br0" timeOffset="35452.01">12153 5061 149 0,'0'0'35'16,"0"1"-14"-16,0-1 23 0,4 0-7 16,0 0-12-16,4 0-6 0,-2 1-5 15,3-1-5-15,3 0-4 0,-2 0-2 16,5 0-3-16,3 0 3 0,3-3-3 15,0-1 1-15,6 1 2 0,-3 3-2 16,5 0-2-16,2 0 7 0,2 0 30 16,-4 0-30-16,0 0-4 0,-2 0 0 15,2 0-1-15,-2 0 0 0,0 0 1 0,0 2-1 16,2-1 0-16,-4 0 2 0,1-1-3 15,1 0 2-15,-4 0 6 0,2 0-5 16,-2 0-3-16,1 0 8 0,1 0 0 16,-4 0-7-16,4 0 6 0,-1-2 4 15,3 1-7-15,-4 0-4 0,2 1 1 16,2-3-1-16,0 1 3 0,-1 0-1 15,3-1-2-15,-2 3 0 0,0-1 2 16,-2 1-3-16,0 0 1 0,0 0 1 16,-3 0-2-16,5 0 2 0,-2 0-1 15,2 0 0-15,-2 0 1 0,2 0 0 0,-3 0-2 16,5 0 0-16,2 0 3 0,-2 0-2 15,0 0 1-15,0 0-2 0,-2 0 2 16,0 0-1-16,4 0-1 0,-2 0 1 16,0 0 2-16,0 1 0 0,-2 0-5 15,-3 1 3-15,1-1 3 0,-2-1-3 16,2 1-2-16,2-1 2 0,-3 1 2 15,5-1-2-15,-2 0-2 0,2 0 4 16,4 0-5-16,-2 0 3 0,-2 0 3 16,0 0-3-16,0 0-3 0,0-1 3 0,-2 0 0 15,2-1 3-15,-4 0-6 0,1-1 3 16,-1 1 3-16,-2-1-3 0,2 1-3 15,-5-2 4-15,1-1-2 0,-2 1 1 16,6 0 3-16,-7 2-5 0,5-2 1 16,-2 2 2-16,3-2 1 0,-3 0-2 0,4 0-2 15,0-1 2-15,-1 0 2 16,1 2-2-16,2-1 0 0,0 1-2 15,-4 1 4-15,0-1-4 0,1 1 4 16,-1 2-5-16,4-1 4 0,-6 0-2 0,3 0 0 16,-1-2 0-16,2 2 2 0,-4-1 0 15,3-2-2-15,1 2 0 0,2-1 3 16,0 0-2-16,2-1-1 0,-4 1 0 15,0 0 2-15,-1 1-1 0,-1-1-3 16,2 3 2-16,-4-3 1 0,3 2-1 0,-1-1-2 16,2-1 2-16,0 3 2 0,-1-5-1 15,1 3-1-15,-2-1 0 16,0 1 2-16,2-1-2 0,-3 1 0 15,3 0 1-15,2 1 1 0,0-1-1 0,0 2 0 16,0 0-1-16,4 0 2 0,-7 0-1 16,7 0-1-16,-2 0 1 0,-2 0 1 15,-2 0-2-15,2 0 0 0,0 0 0 16,2 0 2-16,0 0-1 0,0 0-1 15,4 0 1-15,0 0 0 0,-2 0 1 0,0 0-3 16,-2 0 2-16,-2 0 2 0,2 0-3 16,-5 0 0-16,3 0 1 0,2 0 2 15,0 0-3-15,0 0 0 16,2 0 1-16,-2 0 2 0,4 0-3 15,0 0 0-15,-2-2 1 0,0-2 1 0,0 4-2 16,-6 0 0-16,0 0-1 0,-3 0 4 16,-3 0-4-16,0 0 1 0,-5 0 1 15,3 1 1-15,-7 2-1 0,5-2-1 16,-5 0 1-16,-2-1 0 0,2 0 1 15,1 0-2-15,-3 0 1 0,-2 0 1 0,3 0-1 16,-5 0-1-16,0 0 1 0,0 0 3 16,0 0-3-16,2 0 0 15,-4 0 0-15,2-1 2 0,-1 0-2 16,1-2-1-16,-2 2 1 0,2-1 1 0,2 1-1 15,-2-1-4-15,2 0 4 0,3 1 2 16,-1-1-2-16,6-1-3 0,7 1 3 16,6-3 4-16,2-1-4 0,4 2-4 15,-2 0 5-15,0 1 2 0,0 1-4 16,-2-2-1-16,4 2 2 0,-4 1 3 0,2 1-4 15,-2 0-1-15,0 0 1 0,-4 0 2 16,2 0-1-16,-5 0-1 0,3 0 1 16,-2 1 1-16,2 2-1 0,-5 1-1 15,3-1 1-15,-2 1 1 0,-3-2-1 16,1 0-1-16,2 0 1 0,-3 0 1 15,5 2-1-15,-2 0-1 0,1-1 1 16,-3 2 3-16,4 0-5 0,-5-3 1 16,-1 2 1-16,-3 1 1 0,-1-2-1 15,-7 1-1-15,-2-2 1 0,-4-1 1 0,0 0-2 16,0 0 1-16,0-1 0 0,0 0 3 15,0 1 0-15,0 0-2 0,0-1-1 16,0 1 0-16,0-1 1 0,0 0-2 16,0 0 2-16,0 0 2 0,0 0-1 15,0 0-1-15,0 0-1 0,0 1 5 16,0-1-4-16,-4 3-1 0,-4-1 0 15,1-2-1-15,-1 3-11 0,0-3-37 16,0 0-103-16</inkml:trace>
  <inkml:trace contextRef="#ctx0" brushRef="#br0" timeOffset="36543.08">17587 3721 15 0,'0'2'34'0,"0"0"1"0,0 1 4 15,0-1-3-15,0 1 7 0,0 3-1 16,0-1-5-16,0 6 2 0,-2 0-11 0,0 2-8 15,2 2 6-15,0 4-7 0,0 3-2 16,0 1-2-16,0 5-2 0,0 1-3 16,-2 6 2-16,0 3-2 15,-2 1 28-15,0 0-21 0,-1 1-11 0,1 0 2 16,-4 1 2-16,4-1-5 0,-2 3-2 15,-1-3 1-15,3 0 0 0,0 0 0 16,4-3-3-16,-4 1 3 0,2-3-2 16,0-2 0-16,2-2-3 0,0 1 2 15,0 4-2-15,0 7 1 0,0-2 10 0,0-2-1 16,0-3-4-16,4-4-3 0,0-2-2 15,-4-1-2-15,2-3 5 0,-2-7-3 16,0-6 0-16,0-4 1 0,0-6 1 16,0-2-2-16,0 1 0 0,0-2 1 15,0 0 4-15,0 0-3 0,0 0-3 16,0-7-5-16,0-1 0 0,0-5-9 15,6-5-14-15,5-2-17 0,5-12-41 16,-1-7-131-16</inkml:trace>
  <inkml:trace contextRef="#ctx0" brushRef="#br0" timeOffset="37664.15">17597 3837 50 0,'0'0'40'16,"-2"0"-41"-16,2 1 5 0,0 0 19 0,0 0 4 16,0 0-2-16,0 0 1 0,0 0 2 15,0 1-1-15,0 2-6 16,0-3 4-16,0 1 8 0,0-2-5 0,0 1-6 15,0 0 2-15,0 2-1 0,0 1-7 16,0-1 5-16,2 1-6 0,0 2 3 16,5 2-7-16,-5 2 0 0,4 1 0 15,-2 0-1-15,0 4-4 0,0-2-2 16,3 3 1-16,-1 2 0 0,0-1-2 0,0 4 0 15,2 2-1-15,1 3 0 16,-1 1 1-16,0 4 3 0,3-2-6 16,-3 2 4-16,2-3-3 0,5 2-1 15,-3-1 1-15,5-1 2 0,-1 2 0 0,-1 0-2 16,1-1 3-16,1 3-2 0,1-2-1 15,-1 3 0-15,-1-1-2 0,1 0 3 16,-5 2 0-16,3 0-2 0,1 2 2 16,1-1 12-16,1-2-8 0,1-1-8 15,2-2 5-15,1 1 1 0,-1 0-3 0,0 0 3 16,2 1-1-16,-3-2 1 0,1 2-1 15,-3-2-2-15,-3 1 2 0,-1 0-1 16,-1 2-4-16,1-1 2 0,-3 2 1 16,3 1 1-16,-2 0-2 0,1 2 0 15,-1-2 1-15,3 0 0 0,1-3 0 16,-3-1-2-16,1-1 1 0,-1-1 2 15,-3-1-2-15,-2-2-1 0,-4-3 2 16,2-2 0-16,-3-1-1 0,1 1-1 16,0 0 2-16,-2-1 1 0,2-1-2 0,-2 0-1 15,2-2 1-15,0 1 2 0,-2 0-3 16,3-1 0-16,1 1 1 0,0 0 1 15,2-1-1-15,-4-1-1 16,3-2 2-16,-1-1 0 0,-2-1-1 16,0 2-1-16,-4-3 1 0,2-3 3 0,-2-3-3 15,0-1-3-15,0 1 4 0,0-3 1 16,0 0-2-16,0-1 0 0,0-1-3 15,-2 0 0-15,2 0-2 0,0 0-3 16,0 0-6-16,0-1-8 0,0-5-13 16,6-2-13-16,3-1-40 0,-3-4-82 0</inkml:trace>
  <inkml:trace contextRef="#ctx0" brushRef="#br0" timeOffset="38836.21">18412 5826 137 0,'0'0'34'0,"2"0"-23"16,-2 0 17-16,0 1 15 0,0 1-5 15,0 0-4-15,0 3 4 0,0 0-12 16,0 2-8-16,0 2-3 0,-4 2 2 0,-7 1-5 15,1 5-6-15,-2-1 2 0,-1 2 0 16,1 2 0-16,-5 2-3 0,-1 0-2 16,-3 3 1-16,-2 1-2 0,3 6-5 15,-7 11 6-15,-8 7 9 0,0 4 25 16,-1-2-29-16,5-7-2 0,4-4 0 0,3 4 2 15,-3 1-5-15,0 2 2 16,-2-1 1-16,4-4 2 0,2-1-5 16,-1-1-2-16,3-1 3 0,-2-1-2 15,5 0 1-15,1-2-1 0,-4-3 3 16,3 0-1-16,-3-1-2 0,3-1 1 0,-3-2 1 15,2 2-2-15,1-1 1 0,-1 0-1 16,0-1 2-16,3-1-2 0,-1 1-2 16,1-3 1-16,1-1 2 0,3-3-1 15,0-2-2-15,-1 3 0 0,1 2 2 16,-5 4-2-16,3-1 0 0,-1-3 1 0,5-5-1 15,2-5 0-15,4-2-1 16,-1 0 2-16,1-4 0 0,2 0 0 16,-2-3-2-16,4-3 1 0,-2 1 2 15,2-3-2-15,-2 0-1 0,0-1 2 0,2-1 1 16,0 0-2-16,0 0 0 0,0 0 2 15,0 0 2-15,0 0-6 0,0 0-2 16,0-6 2-16,0-3-1 0,0-1 0 16,2 0-6-16,2 0 3 0,-4 0 0 15,4-2 1-15,-2 1 0 0,2-4 0 0,-2 1 4 16,1-4 0-16,-1-2-1 0,0-2 1 15,0-1 2-15,2-2-2 16,-2-1 1-16,0 0 0 0,-2-1 0 16,0 0 1-16,0 4-3 0,0 1 3 0,0 1 0 15,0 0-1-15,0-2-1 0,0 0 1 16,0 0 1-16,0-3-1 0,2-2-2 15,2-2 3-15,2-3-1 0,1 0 0 16,-1 0-2-16,2-2 2 0,-2-3 1 16,5 0-2-16,-3 1 1 0,0 2-1 0,0 2 2 15,1 6-2-15,-3 2 0 0,2 1 1 16,-2 1 1-16,1 1-1 0,-1 2-1 15,-4 5 1-15,4 0 1 16,-4 3-1-16,2 1 0 0,0 0 0 0,1 0 1 16,-1-1-1-16,2 0-1 0,0-5 2 15,4-7-1-15,1-1 0 0,-1-1-6 16,-2 7 3-16,1 2 5 0,-7 2-3 15,2-1 0-15,0-3 1 0,-4 2 0 16,0 0-2-16,0 2 0 0,0 0 4 0,0-2 0 16,0 3-4-16,0 2-9 0,0 8 13 15,-4 2 4-15,0 2-6 16,-3 0-2-16,-1 0 2 0,2 5 0 0,0 1-1 15,0 4 0-15,1 0-1 16,1 0 3-16,4 1-17 0,-2-2-19 0,2-1-12 16,0 0-31-16,0-4-53 0,0 0-67 15</inkml:trace>
  <inkml:trace contextRef="#ctx0" brushRef="#br0" timeOffset="40633.32">17618 6288 181 0,'0'2'55'0,"-4"3"-40"16,-8 0 16-16,-3-1-2 0,-4 1-7 15,1-3 2-15,1 0 0 0,3-1-11 16,-3 0-5-16,1 1-2 0,-1-1-2 15,1 0-2-15,-3 1 2 0,-2-1-2 16,1 0 7-16,-5-1-2 0,-2 3-1 16,-2-1-3-16,-2 2 2 0,0-2 10 15,-4-1-14-15,0-1 0 0,-2 0 3 16,4 0-2-16,-3 0-1 0,1 0 1 0,0 0-1 15,0 0 1-15,0 0-1 0,-2-4-1 16,2 1 0-16,-3 0 2 0,1 0-1 16,-2 0-1-16,2 0 2 0,-3 1 0 15,3 1-2-15,2 1 0 0,2 0 0 16,0-1 1-16,4-3 0 0,-4 1-2 0,6 2 1 15,-4-2 2-15,0 2-2 16,0-1 0-16,-4 0 1 0,2 1 1 16,0 0 0-16,-3 1-5 0,1 0 6 15,0 0-2-15,0 0 0 0,2 0-2 0,-2-3 2 16,-2 2 2-16,-5-2-3 0,3 0 0 15,2 1 0-15,-5 0 0 0,5 1 1 16,-4-2 1-16,0 2 2 0,1 1 0 16,-1-4 0-16,-2 4-1 0,-1-1-1 15,-1 1-2-15,3-1 0 0,1-1 0 0,-2 0 0 16,-1 0 2-16,1-1-3 0,-5 2 0 15,3-1 2-15,-3 1 0 16,1-1-1-16,-1-1 0 0,1 2 0 16,1-2 1-16,3 2 1 0,-1-2-2 15,5 2 1-15,2-3 1 0,2 0-4 0,2 1 2 16,2-1 2-16,-5 0-2 0,12 0 1 15,-5 0-2-15,2 0 2 0,2 1 1 16,0 1-1-16,0 0-1 0,5-1 0 16,-3 3 4-16,4-2-1 0,1 0-3 15,1 0 3-15,-1 0-1 0,5 1-1 0,-3-2-1 16,1 2 1-16,3-2-2 0,-3 2 2 15,3-2-1-15,-5 1 0 16,1-2 2-16,-1 3-2 0,-1 0-1 16,1 1 2-16,1 0 1 0,-7 0-1 0,2 0-2 15,-1 0 2-15,-1 0 0 0,0 0-1 16,-4 0-1-16,2 0 3 0,-2 0 1 15,-1 0-3-15,-1 0-1 0,2 0 1 16,0 0 2-16,0 0 0 0,0 0-3 16,-2 0 2-16,0 1-1 0,2 0-1 0,0 3 2 15,-4-3-2-15,5 1 2 0,-7 0-1 16,-1-2 0-16,6 2 0 0,-8 0-1 15,5-1 2-15,0 2-2 16,0-3 2-16,-2 2-2 0,4-2 2 0,-2 0-2 16,2 0 1-16,5 0 1 0,-3 0-1 15,2 0-1-15,0 0 1 0,2 0 0 16,-1 0 1-16,1 0-1 0,0 0 0 15,2 0-1-15,1 0 2 0,-1 0-2 16,2 0 2-16,3 0-2 0,-3 0 2 0,5 0-2 16,-1 0 1-16,3 0 0 0,4 0 1 15,-3 0-2-15,5 0 1 0,-4 0 1 16,2 1-1-16,-1 4-2 0,-1-1 2 15,0 0 1-15,3-2-1 0,-1 2-1 16,2-1 1-16,0-1 1 0,2 2-1 16,-3 0-2-16,1-2 2 0,0 1 2 15,0-2-2-15,2 1-1 0,-3-1 1 16,1 0 2-16,0 0-2 0,-2 0-1 15,2 0 1-15,-5-1 0 0,5 0 1 0,-2 0-1 16,-5 0 0-16,1 0-1 0,-7 0 2 16,-5 0-2-16,-5 0-13 0,-2 0 12 15,2 0 3-15,6 0-2 0,2 0 0 16,3-1 3-16,1-3-2 0,3 1-1 15,-1 0 1-15,5-1 1 0,0 1-1 16,-1-1-1-16,3 1 1 0,2 0 2 16,2 2-2-16,-1-1-1 0,3 1 1 15,0 1 1-15,-2-1-1 0,4 1-1 16,-2 0 1-16,-2 0 0 0,0 0-1 15,-2 0 0-15,6 0 2 0,-4 0 0 0,-1 0-1 16,1 0-1-16,-2 0 1 0,-2 0 2 16,0 0-3-16,-1 0 0 0,-1 0 2 15,2 0 0-15,-1 0-1 0,7 0-2 16,-2 0 3-16,2 0 0 0,2 0-1 15,-2 0-1-15,0 0 2 0,-2 0 0 16,2 0-1-16,-2 0-1 0,2 0 1 16,0 0 1-16,-3 0-2 0,3-2 0 15,-2 1 0-15,-2-2 2 0,4 0-2 16,-2 3 0-16,2 0 1 0,0 0 0 0,0 0-1 15,-3-1 0-15,3 0 1 0,-2 1 1 16,0 0-2-16,0-1 1 0,0 1-1 16,-2-1 2-16,4 1-2 0,-3 0-5 15,3 0 9-15,2 0-3 0,0 0-2 16,0 0 1-16,0 0-1 0,0 0 2 0,-2 0 0 15,0 0 0-15,-2 0 0 16,2 0 0-16,0 0 0 0,0 0-2 16,0 0-1-16,0 0-3 0,2 0 6 15,0 0-4-15,0 0 2 0,-2 0 2 0,2 0 0 16,-4 0-3-16,1 0 2 0,3 0 2 15,-2 0-3-15,2-1 0 0,0 0 2 16,-2-2-6-16,2 3-8 0,0-3 2 16,0 1 5-16,0 0 0 0,-4 0 0 15,2-3 7-15,-4 3 0 0,2 0 2 0,-2 0 0 16,-1 2-2-16,3-1 5 0,-2 1-2 15,6 0 0-15,-2 0-3 16,0 0 1-16,2 0 0 0,0 0-4 16,0 0-2-16,0 0 0 0,0 0 5 0,0 0-4 15,0 0-6-15,0 0-1 0,0 0 1 16,0 1 2-16,0 0 4 0,0 1 0 15,0 0-1-15,0-1-6 0,-2 0-1 16,0-1-5-16,2 4-4 0,0-4-27 16,0 2 1-16,-2 0 0 0,-2-2-1 0,2 2-14 15</inkml:trace>
  <inkml:trace contextRef="#ctx0" brushRef="#br0" timeOffset="42097.4">12208 6221 89 0,'0'6'52'0,"0"4"-26"16,0 5 17-16,0 3 2 0,-4 6-16 15,0 6 5-15,0 4-5 0,0 3 11 16,-2-1-20-16,6 1-11 0,0-1 13 16,0 2-7-16,0 0 1 0,0-2-5 15,0 0-5-15,0-2 1 0,0 2-3 16,-2 0 3-16,0-3 0 0,2-1-2 15,0-6-2-15,0-2-1 0,0-3 7 0,0-1-1 16,0-5-1-16,0 0-4 0,0-1 4 16,0 3 1-16,0 2-2 0,-3 5-3 15,-1 2 3-15,-6 0 1 0,0 0-4 16,-1-2-1-16,3 3 0 0,0-3 5 15,6-3-3-15,-4-2-3 0,3-6 1 16,1-1 0-16,2-2-2 0,0-3 0 16,0-1 0-16,0-3 1 0,0 0-1 15,0-1-1-15,0 1 1 0,0-1 2 16,0 3-3-16,0 1 1 0,0 0 3 0,0 3-1 15,0-2-2-15,0-1-1 0,0 1 2 16,0 0 0-16,0-1-2 0,0-2 0 16,0 0 1-16,0-1 2 0,0-1-3 15,0-1 0-15,0-1 2 0,0 0 1 16,0 0-2-16,0 0 0 0,0 0 3 0,0 0 1 15,0 0-4-15,-2 0 0 16,0 0 1-16,0 0 0 0,-2 0-1 16,2 0-2-16,0 0 3 0,-2-2 0 15,2-3-1-15,-2 1-1 0,-1 1 1 0,-1-2 3 16,2 1-3-16,-2-1-2 0,2-2 2 15,-4-2 2-15,-1-3-2 0,3-1-2 16,0-2 2-16,0-3 0 0,-3 0 0 16,1-1-1-16,0-3 1 15,-2 2 1-15,-1-1-2 0,-3-1 1 0,3 4 0 16,-3-1 1-16,4-1-2 0,-7 4 0 0,7-2 2 15,-3 1 0-15,-1 1-1 16,-1-2-2-16,5 2 2 0,-2-1 1 16,3 1-2-16,3 0 0 0,0-2 0 15,-2-1 1-15,1-1 2 0,1 0-4 0,-2 0 2 16,0-3 1-16,-3-1-2 0,1-1-7 15,0-1 4-15,-1 3 4 0,-1 1 0 16,0 1 0-16,-3 0 0 0,3 3 0 16,-3-1-1-16,5 4 0 0,2 3 1 15,-5 0 1-15,1 0-1 0,-3 0-2 0,1 0-8 16,1 4 11-16,3-1 0 0,2-1-3 15,0 0 2-15,-1-1 0 16,3 0 2-16,0-3-4 0,0 2 1 16,4 0 1-16,0-1-1 0,0 3-3 0,-1 0 3 15,1 2 2-15,0-2-1 0,-2-1-1 16,0 1 1-16,0-1 1 0,-2 0-1 15,0 0 0-15,-1-1 0 0,-1-1 2 16,2 0-4-16,-2 2 2 0,1 2 0 16,1 1 2-16,0 0-2 0,-6 1-2 0,1-3 4 15,1 2 0-15,2 1-2 0,1 1-2 16,3 0 4-16,-2 1-2 0,2 1 0 15,-4-3 0-15,-1 2 0 16,1-4 1-16,-4 2-1 0,-1 0-1 0,1-3 1 16,-5 1 2-16,3-1-2 0,-1 1-1 15,3 3 1-15,2-3 1 0,1-1-1 16,-1-2-1-16,2 0 0 0,0 0 2 15,1 1-1-15,1-1-1 0,2 3 1 16,2 0 0-16,-2 2 0 0,4 3 0 0,0-1 0 16,0 0 0-16,-2 2 0 15,0-1 0-15,0 2 0 0,2 0 1 0,0 0-1 16,-2-1 0-16,2-1 0 0,-2 2 1 15,2-1 0-15,0 2-3 0,0-2 3 16,-3 0-1-16,1 1 0 0,2 0-2 16,0 1 2-16,0-2 0 0,0-2 0 15,0 1-4-15,0-4 4 0,0 3 2 16,0-1 0-16,0 3-4 0,0 1 4 15,0-1-2-15,0 0 0 0,0 1 0 0,-2 0 0 16,2 1 0-16,0 1 1 0,0-1-2 16,0 0 3-16,0 1 0 0,0 0-2 15,0 0-1-15,-2 0 2 0,2 0-1 16,0 0-2-16,0 0-4 0,0 0-4 15,0 0-11-15,0 0-8 0,0 3-9 16,0 5-6-16,0-1-56 0,0-3-76 16</inkml:trace>
  <inkml:trace contextRef="#ctx0" brushRef="#br0" timeOffset="53958.08">13155 5497 46 0,'2'0'72'0,"-2"0"-36"0,0 1-10 16,0-1 0-16,0 0-1 0,2 0 1 16,-2 0 0-16,0 0 0 0,0 0-7 15,0 0-1-15,0 0-1 0,0 0-7 16,0 0-1-16,0 0 0 0,0 0-1 15,0 0-2-15,0 0-2 0,0 0 0 16,0 0 2-16,0 0-4 0,0 2 0 0,0 4 0 16,0 5 7-16,0 3 8 0,0 4-6 15,0 1-3-15,0 3 3 16,-2 4-4-16,0 0-2 0,0 2 3 0,0 0-2 15,2-1-6-15,-2-3 2 0,2-1 1 16,0-4-2-16,0-5-1 0,0-2 0 16,2-5 0-16,2-2-4 0,0-3-10 15,2-2-14-15,3 0-13 0,-1-4-24 16,0-11-46-16,-4-8-40 0</inkml:trace>
  <inkml:trace contextRef="#ctx0" brushRef="#br0" timeOffset="54287.1">13134 5296 123 0,'-6'-8'137'0,"0"5"-63"16,2 2-31-16,4 1-5 0,0 0-27 16,0 5-1-16,2 10 13 0,6 0-12 15,5 0 0-15,5 4-7 0,-1-1 0 16,1 2 0-16,5 4-2 0,-4 0-5 0,1 4 6 15,3 2-2-15,-6 2 0 16,-1-2-1-16,-1-1 3 0,-5-3-3 0,-2 0 0 16,-4-1 0-16,3-1 0 15,-7-1 0-15,0-3 0 0,0-2-1 0,-4 0 2 16,-9-3 0-16,1-1-1 0,-3-3 2 15,-1-2 0-15,-1-4 0 0,1 0-3 16,-1-1 2-16,3-2 1 0,-1 1-1 16,1-2-2-16,1-1 1 0,3 0 0 15,4 0-9-15,2 0-4 0,4 0-7 0,0 0-10 16,0 0-25-16,4 0-45 0,4-4 19 15,0-1-36-15</inkml:trace>
  <inkml:trace contextRef="#ctx0" brushRef="#br0" timeOffset="55307.16">13668 5632 77 0,'-2'-8'91'0,"-9"2"-48"0,3 2 11 0,-4-1-2 16,-1 4-14-16,-3 1-6 0,-1 0-3 0,-1 1-4 15,1 10 1-15,-1 4-6 16,-1 2 0-16,2 5-2 0,3 3-3 15,4 1-4-15,3-1-3 0,5-3-1 16,2-4-3-16,2-4-2 0,13-4-2 0,3-4-1 16,1-2 3-16,6-4-1 0,0 0 0 15,2-4 0-15,-3-6-2 0,3-2-3 16,-4-3-4-16,-4 1 1 0,-5 0-2 15,-4 2 6-15,-6 2-2 0,3 3 4 16,-5 2 2-16,0 2-2 0,-2 3 2 0,0 0 0 16,0 0 0-16,0 3-2 15,-4 8-1-15,-3 2 3 0,5 1-2 16,-4 0 0-16,6-1 0 0,0-1 1 15,0-2 0-15,0-2-3 0,0-4 3 0,6 0-3 16,3-4-5-16,1 0 3 0,0 0 3 16,5-5 0-16,-1-7 1 0,1-3 2 15,-1-6-3-15,1-3 3 0,-5-4-1 16,7-2 0-16,-7 0-1 0,-2-3 1 15,0 0 1-15,1-1-2 0,-5-3 1 16,0 1-1-16,-2-1 2 0,0 1-2 0,-2 3 0 16,0 1 1-16,0 5 1 15,0 6-2-15,0 3 1 0,0 6 1 16,0 4 0-16,0 3-2 0,0 3 1 15,0 2 0-15,0 0-3 0,0 0-1 0,0 9 4 16,0 6 1-16,0 3-1 0,2 5 0 16,2 3 0-16,0 3 0 0,1 2 1 15,1 2-2-15,-4 1 1 0,2 2 2 16,-2 0-2-16,-2-1 0 0,0 1 1 15,0-3-2-15,0-4 4 0,-2-1-3 0,-2-8 1 16,-2-3 0-16,4-7 0 16,0-5-1-16,2-3 0 0,0-2 1 15,0 0-1-15,0 0-1 0,0 0-2 16,8-5-2-16,2-5 0 0,7-2-1 0,-1 4-2 15,-1 1 2-15,3 2-1 0,3 2 1 16,0-1 4-16,5 0 2 0,-3 0 0 16,0 1-2-16,-2 0 2 0,-3-1 0 15,-1 0 1-15,-1-2-2 0,-3 1 1 16,-5 0 2-16,-2 1 0 0,-4-1-2 0,-2 0 12 15,0-2-1-15,0 0-3 0,-8 4 2 16,-4 1-2-16,-1 2 0 0,-3 0 1 16,-1 0-2-16,5 1-1 15,-1 5 4-15,1 1-3 0,-1-1-1 0,7 4-3 16,0-3 2-16,4 0-4 0,2 1-1 15,0-2-1-15,0 1 2 0,6-2-2 16,5-3-1-16,-1-2-1 0,4 0-7 16,1 0-1-16,-5-6-3 0,5 0 4 15,-7 0 4-15,0 0-1 0,-2 2 4 0,-1 1 1 16,-3 1 3-16,0 2-1 0,-2-1 0 15,0 1-1-15,0 0 2 0,0 0-1 16,2 10 4-16,-2 1 1 16,2 4-3-16,-2 0 3 0,2-1-4 0,2 3-1 15,2-3 2-15,7 0-4 0,-3-4-1 16,6 0 2-16,5-5-13 0,0-1-28 15,2-1-16-15,-1-3-49 0,-3 0-160 16</inkml:trace>
  <inkml:trace contextRef="#ctx0" brushRef="#br0" timeOffset="56003.2">14685 5449 8 0,'6'0'211'0,"-6"0"-160"16,0 0-45-16,2 6 49 0,-2 8-11 16,0 4-18-16,0 8-9 0,-2 5-1 0,-4 1 17 15,2 1-24-15,-3 0-4 0,5-1 9 16,-2-1-8-16,0-4 1 0,4-4 2 15,0-5-3-15,-2-7-1 16,0-2-3-16,0-7 1 0,2-2 1 0,-2 0 2 16,2 0 2-16,-2-3-2 0,0-10-4 15,2-5-2-15,0-6 0 0,0-1 2 16,0-4-1-16,4-2-1 0,4 1 0 15,-2-3 1-15,1 0 0 0,1-1-2 16,2-1 1-16,0 6 0 0,1 1 0 0,-1 8-1 16,3 5 0-16,-1 4 1 0,-2 6 0 15,1 3-3-15,1 2 4 0,-6 0-3 16,3 0 2-16,-1 10-1 0,-4 1 0 15,2 4 1-15,-6 0 0 0,0 1 0 16,0 1-2-16,0 0 5 0,-2-1-2 16,-4 1-2-16,-2 0 2 0,-1 0 1 15,1-3-3-15,0-1 1 0,0-2 0 16,5-4 3-16,1-2-3 0,0 0-2 15,2-3 1-15,0 0 1 0,0 0 0 0,2-2-3 16,3 0-1-16,3 0 4 0,-4 0-1 16,2 0-1-16,4 0-1 0,1 0 2 15,1 0 1-15,1 0 1 0,1 0-2 16,3 5 1-16,-1 0 0 0,1 1-2 15,-3 1-3-15,-1-1 4 0,-7 1-2 16,-4 2-4-16,-2 0 4 0,0 1 5 16,0 0-1-16,0 1 1 0,-4 1-1 15,-5-1 3-15,-1 1-1 0,-2-2 4 16,-1 0-1-16,1 0 4 0,-1-1-2 0,-1 0 2 15,-3 0 1-15,7 0 0 0,-4-3 0 16,3-2-6-16,3-1-1 0,2 0-1 16,4 1-2-16,0-3-2 0,2 0-1 15,0 0-4-15,0-1-10 0,0 1-5 16,4-1-6-16,8 0-6 0,3 0-28 0,-1 0-36 15,3-10-78-15</inkml:trace>
  <inkml:trace contextRef="#ctx0" brushRef="#br0" timeOffset="56692.24">15109 5609 56 0,'0'0'-48'15,"0"-3"264"-15,0 1-195 0,0 0 10 16,-5 1 13-16,3-1-4 0,2 1-4 0,-2 0-6 15,2 1-13-15,-2 0-5 16,-2 0 0-16,4 0 1 0,-4 0 2 16,4 0-3-16,-2 5-2 0,0-2-1 15,2 1 0-15,-2 2 0 0,0-1-2 0,0 2 0 16,0 1 1-16,2 1-2 0,0 0 4 15,0 1-3-15,0-1 0 0,0 2-4 16,0 0 1-16,0 2 2 0,0 1-6 16,0-4 2-16,2-1 0 0,4-2-1 15,2-3-1-15,0 0 1 0,5-4 0 0,1 0 0 16,3-4 1-16,1-4-1 0,3-9 1 15,0 1-3-15,-3-3 3 16,1 2-4-16,-7 1 4 0,-1 2-2 16,-3 1-1-16,-6 3-1 0,2 4 2 0,-4 2 1 15,0 2-1-15,0 2 0 0,0 0 0 16,-4 0 0-16,-6 2-4 0,6 8 3 15,-3 1 1-15,1 2 0 0,4-2-2 16,2 1 0-16,0-3 1 0,0 1-1 16,0-1-6-16,8-2 2 0,11-2-4 0,4-5 9 15,8 0 2-15,-2 0-3 0,2-5 0 16,-7-2 2-16,5-2-4 0,-6-1 3 15,0 1 0-15,-7 1 1 16,-5 2-1-16,-3 2 0 0,-6-1 4 0,0 1-2 16,0 1-1-16,-2 0 0 0,2 0 1 15,0 3-1-15,-2 0-1 0,2 0-2 16,5 0 3-16,-3 8-1 0,0 1 1 15,0 2-1-15,2 2 2 0,-4 2-1 16,2 0-1-16,-2 1 1 0,-2 1 1 0,0-3 0 16,0 3-1-16,0-4 0 0,0-2 3 15,0-1 1-15,-6-4-1 0,0 0 7 16,-2 0 0-16,-7-1 3 0,1-1-3 15,1-1 1-15,-3-1-2 0,-1 1-2 16,5 0-3-16,0-1-2 0,1-2-1 16,-1 2 0-16,4 0-3 0,-1 1-3 15,5 0-16-15,0 2-13 0,0 2-20 16,-2-1-53-16,0-1-161 0</inkml:trace>
  <inkml:trace contextRef="#ctx0" brushRef="#br0" timeOffset="85597.89">15311 3046 119 0,'0'0'53'0,"0"0"-27"16,0 0 4-16,0 0 6 0,0 0-13 15,0 0-9-15,0 0-8 0,0 0 1 0,0 1-1 16,0-1 2-16,0 1-1 16,0 0-1-16,0 3 11 0,0 1 0 15,0 2-3-15,0 0-2 0,0 5 0 16,0 3-2-16,-4 6-4 0,-2 6 1 0,0 6 1 15,1 6 3-15,-1 8-3 0,4 7-3 16,0 9 5-16,0 5 1 0,0 8-3 16,2 2 2-16,-2 4-4 0,2 2-1 15,0-2-5-15,0-5 3 0,0-11-1 16,0-9 1-16,0-9-1 0,0-6-2 0,-2-4 3 15,-2-2 2-15,2-4-2 0,-2-3 1 16,-3-4-2-16,3-6 3 16,2-3-2-16,0-5 2 0,0-2-2 15,0-3 0-15,0-1-2 0,2-3-1 0,-2 1 3 16,2-1 0-16,-2-1-2 0,-2 2-1 15,4 0-1-15,-2-2 4 0,-1-1-3 16,3 1-1-16,0-1 1 0,0 0-2 16,0 0-6-16,0 0-11 0,0 0-4 15,0-3-11-15,0-4-20 0,5 4-32 16,-5-4-51-16,0 1-69 0</inkml:trace>
  <inkml:trace contextRef="#ctx0" brushRef="#br0" timeOffset="86027.92">15057 4208 76 0,'2'-3'81'0,"-2"2"-44"16,0-1 5-16,0 2 4 0,0 0-19 16,2 0-6-16,0 0-8 0,0 4 8 0,0 9 9 15,0 5-3-15,0 6-7 0,3 4-2 16,-3 0-7-16,6 2 0 0,-2-2-2 15,4-1-2-15,-1-3 1 0,1-4-3 16,4-4 0-16,-3-3 6 0,5-8-7 16,3-1-1-16,0-4 1 0,5 0 0 15,1-13-2-15,4-5-1 0,0-3 1 16,-4-1 0-16,0-2-3 0,-5 2 0 15,3-1-5-15,-4-1-8 0,-1 2-7 16,-3 2-12-16,-1 0-19 0,1 1-54 0,-1 0-50 16</inkml:trace>
  <inkml:trace contextRef="#ctx0" brushRef="#br0" timeOffset="87513">13674 1093 79 0,'0'-4'59'0,"0"-1"-27"0,0 1 19 16,0 3-3-16,0-1-8 0,0 0 1 15,0 2-2-15,0 0-14 0,0 0-5 16,0 0-8-16,0 12 8 0,0 6-1 0,0 5 9 15,0 6-9-15,-2 4-3 0,-4 2 1 16,-3 0-3-16,5 0-1 0,0-2-5 16,0-1-2-16,2-2-2 0,0-3-5 15,2-2 1-15,0-5 2 0,0-3-1 16,0-4-3-16,4-5-4 0,0-3-11 15,2-1-6-15,3-4-8 0,-1 0-6 16,-2-3-12-16,2-9-33 0,-1-5-61 16,-5-5-9-16</inkml:trace>
  <inkml:trace contextRef="#ctx0" brushRef="#br0" timeOffset="87833.02">13612 950 64 0,'-6'-4'78'15,"6"1"-5"-15,-2 1-31 0,2 2 7 16,0 0-22-16,0 0-17 0,6 8 15 0,6 8 3 15,7 7-9-15,4 3-9 16,1 3-1-16,5 4-2 0,7 3-6 16,3 2 1-16,2 1 1 0,3 2-1 15,-5-3 1-15,-4-1 0 0,-8-2-3 0,-4-1 0 16,-11-4 2-16,-6 0-1 0,-6-2 0 15,0-2 2-15,-8-1 0 0,-11-5 0 16,-3-1-2-16,-3-2 11 0,-2-1-1 16,-2-4 1-16,2-2-5 0,-2-3 1 15,4-2-5-15,1-3 1 0,3-2-4 16,4 0 2-16,5 0-2 0,4-2 0 0,1-4-6 15,5 1 2-15,2-1-8 16,0 0-8-16,9-1-13 0,3-1-4 16,5 2-16-16,1-2-42 0,3 0-36 0</inkml:trace>
  <inkml:trace contextRef="#ctx0" brushRef="#br0" timeOffset="88785.07">14342 1290 125 0,'-7'-5'89'0,"-3"2"-39"0,-2 2 12 15,-3 1-10-15,-5 0-8 0,-3 3-8 16,-2 9-8-16,0 8-3 0,-2 2-4 15,3 4-1-15,1 3-1 0,2-3 4 16,9 1-12-16,8-4-2 0,4-3-6 0,2-4-2 16,12-2-1-16,7-3 1 0,4-1-1 15,2-2 2-15,1-6 0 0,3-2-4 16,0 0-3-16,-2-6-2 0,-2-1-2 15,-6-4-1-15,-2 2-1 16,-7-1 3-16,-4 3 7 0,-2 2-7 0,-4 1 1 16,1 3 3-16,-3 1 3 0,0 0-2 15,0 0 1-15,0 0 2 0,0 1-5 16,0 9 0-16,0-2 3 0,0 2-5 15,0-2-3-15,0-2-4 0,6 1 0 16,0-5 6-16,2-2 5 0,1 0-1 0,1 0 4 16,-2-7 1-16,2-8-2 0,3-1 1 15,1-7 0-15,-3-3 0 0,1-3 1 16,-2-2-1-16,1-3 3 0,-3-4 0 15,0-2 0-15,1-3-2 0,-5-4-2 16,-2-1 2-16,0-3 0 0,-2 0-2 16,0 4 1-16,0 4 0 0,0 7 1 15,0 9-2-15,0 10 4 0,0 8 3 16,0 5 5-16,0 2-5 0,0 2-3 15,0 0-4-15,0 12-2 0,0 11 4 0,4 9 1 16,-2 6 0-16,0 5-1 0,-2 4-2 16,6 1 1-16,-4 2 2 0,0 3 0 15,-2 0-3-15,0-2 3 0,0-1-2 16,0-6 3-16,0-6 3 0,-2-7-4 15,0-6 0-15,0-5 0 0,-2-6-1 16,4-6-1-16,0-3 1 0,0-5-1 16,0 0-1-16,0 0 0 0,6-2 2 15,7-9 1-15,3-2-3 0,3 0-2 16,4 0 2-16,-3 2-3 0,5 0-1 0,0 2 1 15,0-1-2-15,2 3 0 0,-3-1 2 16,3 1 0-16,-2 0 0 0,-2 0 4 16,-3 0-2-16,-3 0 1 0,-7 2 2 15,-4 0 1-15,-6 2-2 0,0-1 11 16,0 0 1-16,-4-2-2 0,-6 0-4 0,0 4 2 15,-7 0 0-15,1 2 3 16,-5 0-3-16,-2 5 0 0,5 6-1 16,-5 0 1-16,6 3-4 0,7-1 2 15,0-2-3-15,3-1-2 0,7 0-4 0,0-2 0 16,7 0 2-16,3-4-1 0,7-3-1 15,3-1-10-15,3 0 1 0,4-1-2 16,-2-6 5-16,-5-1-8 0,-1 1 5 16,-7 2 3-16,-3 0 3 0,-1 3 3 15,-4 1 3-15,-2 1 0 0,-2 0-2 0,0 0 5 16,0 0 2-16,0 9 0 0,-6 1 2 15,2 2-6-15,0 1 2 16,4 0-3-16,0 2-1 0,0-3-3 16,8 0-12-16,10-3-28 0,7-2-37 15,12-4 16-15,5-3 22 0,3-1-108 0</inkml:trace>
  <inkml:trace contextRef="#ctx0" brushRef="#br0" timeOffset="89504.11">15582 1091 116 0,'2'0'160'0,"-2"0"-117"0,0 0-23 15,0 1 15-15,0 15 4 0,0 5-5 16,0 9-8-16,-2 6-3 0,-6 4-10 16,-1 1-3-16,1 2-1 0,0-1-4 0,2-2 3 15,-3-3-4-15,5-5 3 0,-2-6 0 16,4-5-7-16,-2-5 2 0,4-8 2 15,0-4-3-15,0-1 0 16,0-3 2-16,0 0 6 0,0-10 2 0,0-7-9 16,0-4 0-16,2-7-2 0,2-1 2 15,2-4-2-15,-4 0-1 0,-2-1 3 16,4-2-1-16,1-1-2 0,-3-4 1 15,4 0 1-15,0 2-2 0,4 2 0 16,1 5-3-16,1 8 7 0,3 7-4 0,-3 6-1 16,0 9-2-16,1 2 3 0,1 0 0 15,-1 2-1-15,-1 10 1 0,3 0 1 16,-3 2 1-16,-2 0-3 0,1 3-3 15,-7-2-2-15,-2 0 3 0,2 0 0 16,-4 1 1-16,0-1 5 0,0-2-2 16,0 0 0-16,0-2-2 0,-4-1 4 15,2-1-2-15,2-1-2 0,-4 1 2 16,0-1 2-16,-5-1-2 0,-3 3 0 15,4-2 0-15,-5 0 1 0,7 0 0 0,2-1-2 16,0-1 0-16,4 1-1 0,0 0 1 16,0-1-1-16,10-1-3 0,5 0 3 15,1-1 0-15,3 1 1 16,-3 0 0-16,3 1 1 0,-5 2 1 0,1-1-3 15,-5-1 0-15,-2 2 3 0,1 0-2 16,-5-2 0-16,-2 2 1 0,-2 0 3 16,0 0-1-16,0 0-1 0,-8 0 8 15,-3-1 0-15,-3 0 1 0,-3 0-2 16,1 1 3-16,-5-2-2 0,0 2 0 15,1 1-3-15,-5 0-3 0,8-3 3 0,1 0-5 16,5-3-1-16,7-1 0 0,0 0 0 16,4-1-3-16,0 2-6 0,0-3-11 15,13 1-10-15,1-1 3 0,7 0-21 16,4 0-24-16,-1-7-50 0,-1-4-89 15</inkml:trace>
  <inkml:trace contextRef="#ctx0" brushRef="#br0" timeOffset="90404.17">16080 1295 27 0,'0'-3'-26'0,"0"1"206"16,0-2-143-16,-2 2-13 0,0-2 23 15,0 4-6-15,-2-2-1 0,2 2-7 16,2 0-14-16,0 0-8 0,-2 0 0 15,2 0 7-15,-2 0-4 0,-3 0 3 16,3 0 3-16,0 0-5 0,-2 0-2 16,2 1-2-16,2-1 2 0,0 1-7 15,-2-1 0-15,2 1-2 0,0-1-1 0,-2 0 2 16,2 1-2-16,0-1-1 0,-2 0 1 15,2 0-3-15,0 0 1 0,0 0 0 16,0 0 2-16,0 0-2 0,0 0-1 16,0 0 0-16,0 0 0 0,0 0 0 15,0 0 0-15,0 0-1 0,0 0 1 0,0 0 0 16,0 0-2-16,0 0 2 0,0 0 2 15,0 0-1-15,0 0-1 16,0 2 0-16,-2-1 2 0,2 0-1 16,0 0-1-16,-2-1-1 0,2 0 2 0,0 2-1 15,0-1-1-15,0 4 1 0,-2-1 1 16,2 0-1-16,-2 2-1 0,0-1 1 15,0 4 1-15,-1-1 0 0,-1-1-2 16,4 2 0-16,-2-1 2 0,-2 0 0 16,2 2-1-16,2 1 0 0,0-1 2 0,0 1-2 15,0-2 0-15,0-1-1 16,4-1 3-16,2 0-2 0,3-1-1 0,3-4 0 15,-2-2 2-15,3 0-1 16,1 0 0-16,1-10 1 0,1-2 2 16,1-5-1-16,-1-2-2 0,1-1 1 0,-5-4 0 15,-1 4 0-15,-3-2 0 0,-4 2 0 16,0 4 2-16,-4 1-4 0,0 3 2 15,0 4 3-15,0 2-2 0,0 4 1 16,-4 2-2-16,0 0-1 0,-2 0-1 16,2 10-1-16,-3 2 0 0,3 3 1 0,0 2 1 15,2-1-2-15,2 0 0 16,0 0 1-16,0-1-7 0,2-4-3 0,6 0 3 15,3-4-4-15,5-1 1 16,9-4 9-16,0-2 2 0,6 0-1 0,-6 0-3 16,-5-5 3-16,1-4-2 0,-4-3 1 15,-1 0 1-15,-6-2 1 0,-1 1 0 16,-3 2 1-16,-6 1 2 0,0 1-1 15,0 4-1-15,0 1 0 0,0 2 3 16,0 1-3-16,0 1 0 0,2 0-8 0,0 2 5 16,2 8 2-16,4 3-1 0,-6 2 0 15,5 1 3-15,-3 2-1 0,2 1-2 16,4 0 0-16,7-1 2 0,-1-1 7 15,1 1-7-15,-9-3-3 0,-2 1 4 16,-4-3-1-16,-2-4 0 0,0-1 2 16,0-2 5-16,-8-3 8 0,-2-1-5 15,-7 0 0-15,3-2-5 0,-3 0 0 16,5 0 0-16,-3 0-6 0,5 0 3 15,2 0-2-15,0 0-3 0,1 0-6 0,5 2-8 16,0 4-21-16,0 1-8 0,0 0-20 16,2 2-60-16,-4-4-123 0</inkml:trace>
  <inkml:trace contextRef="#ctx0" brushRef="#br0" timeOffset="91569.23">17006 1225 111 0,'4'-4'60'0,"0"1"-30"0,1-3 27 0,-1 2 1 16,2-2-17-16,-2 1-4 0,0 2-7 16,-2 2-5-16,-2-2-5 0,0 3-2 15,0 0-8-15,0 0 0 0,0 9 1 16,0 5 5-16,0 4 0 0,0 5-5 15,-6 2-2-15,2 1 5 0,-4 2-2 16,1-3-7-16,-1-2 0 0,2-5 1 0,2-3-2 16,2-6-2-16,0-1 0 0,2-5-1 15,0-2-3-15,0-1 1 16,0 0 2-16,4 0-2 0,12-11 4 15,5-4-3-15,2-4 2 0,2-1-1 0,-5-2-1 16,5 1 0-16,0 2 0 0,-4 2 1 16,-1 1-2-16,-1 4 0 0,-5 2 2 15,-1 2-1-15,-3 5-2 0,-4 3 3 16,-2 0-3-16,1 0 3 0,-1 1-1 15,0 8 0-15,-2 2-1 0,2 2 4 0,-4 4 1 16,2-1 2-16,-2 1-2 0,0-1 2 16,0-1-2-16,0-1-4 15,0-2 1-15,0-1 1 0,0-3-2 16,0-1-2-16,0-1 1 0,6-1 2 0,5-2-15 15,3-2-5-15,7-1-10 0,-1 0-14 16,3 0-6-16,0-1-41 0,-2-4-72 16,-5-4-18-16</inkml:trace>
  <inkml:trace contextRef="#ctx0" brushRef="#br0" timeOffset="92546.29">17511 1391 0 0,'2'3'12'0,"-2"-3"165"0,2 0-111 16,0 0-19-16,2 0 10 15,0-4-19-15,4-2-11 0,5-3 0 0,-1-2-1 16,3-1-10-16,7-4 6 0,1-2-9 15,-2 0 3-15,-1-1 1 0,-3 3-8 16,-7-2 0-16,1 1-3 0,-7 3 1 16,0-1-3-16,-4 3 3 0,0 3-2 15,0-2-2-15,-2 5 3 0,-9 4 0 0,1 0-5 16,-4 2-1-16,-5 0 0 0,-2 9 0 15,3 5-1-15,-1 2 0 0,3 4 1 16,3 3-1-16,-1 2 3 0,6 2-3 16,1-2 0-16,7-1 0 0,0-2-1 15,0-2 0-15,9-3 1 0,3 0 0 16,7-4-2-16,1-3 1 0,5-3 3 15,6 0-2-15,2-5 2 0,2-2-2 16,0 0 1-16,1-3-1 0,-3-8-3 16,-4-2 3-16,2-2-2 0,-5 0 0 0,-1-2 3 15,-6 0-3-15,-5 2 1 0,-3 1 4 16,-7 0-2-16,-2 2 0 0,0 0 1 15,-2 2 2-15,0 1-4 0,-8 1 1 16,-3 5 0-16,-1 1-1 0,0 2-3 16,-1 0 1-16,3 4 0 0,2 7 1 15,-1 2-5-15,1 4 2 0,2 0-1 0,2 2-1 16,2 1 0-16,2 1-6 0,0-1-1 15,0-2-6-15,2-2-4 16,6-3 3-16,2-3 0 0,5-3 11 16,1 0 4-16,3-3-4 0,-1-2 11 0,3-2-1 15,0 0-1-15,4 0 1 0,-5-6 1 16,5-5 1-16,0-1-2 0,-2-1-1 15,-3-1 4-15,-1-1-2 0,-5 0-1 16,-1 0 1-16,-5 1 1 0,0-4 2 16,-1 3-3-16,1 0 6 0,-4-1 0 15,0 2-7-15,-2-1 4 0,-2 3 1 16,0-1 5-16,0 2-3 0,0 0-6 15,2 1 4-15,0 1 2 0,0-2-4 16,0 3 0-16,0-5-3 0,3 2 3 0,-1 1 1 16,0-1-5-16,-2 2 4 0,2 1 2 15,0 0 2-15,-2 0-1 0,2-1 0 16,-2 1-5-16,1-1 2 0,1-1 0 15,0 0-1-15,0 1-1 0,0 0-1 16,0-1 1-16,0 1-2 0,-2-1 3 0,0 1 0 16,3 1-3-16,-5 0 2 15,2 1 1-15,-2 1 2 0,0-1-2 16,0 1-2-16,0 3 4 0,0-1-3 15,0 3-1-15,0 0-1 0,0 0 3 0,0 1-2 16,-2 0-1-16,2 0 1 0,0 0 0 16,0 0-1-16,-2 0 1 0,-3 0-4 15,3 1 4-15,-2 6 0 0,0-3-2 16,2 0-5-16,0 2-5 0,-2-2 4 15,2 1-5-15,0-2-7 0,2-1 1 0,0-1-7 16,0 3-5-16,0-3-3 16,0 1-2-16,-2 1 13 0,2-2 19 15,0 2 1-15,0-2 1 0,0 1 2 16,0-1 0-16,0 1 4 0,-2-2 3 0,-1 1 2 15,3-1-2-15,0 0 0 0,0 0 6 16,0 0-2-16,0 0-9 0,-4 0 7 16,4 0-4-16,0 0-3 0,0 0-4 15,0 0-10-15,0 0-4 0,0 0-16 16,0 0-24-16,0 0-31 0,0 0 9 0</inkml:trace>
  <inkml:trace contextRef="#ctx0" brushRef="#br0" timeOffset="93338.33">18267 1314 104 0,'-2'3'24'0,"2"-2"-3"0,0 0 7 16,-2 0-4-16,2-1 2 15,0 0 6-15,0 0-3 0,0 0 0 0,0 0 1 16,0 0 3-16,0 0-5 0,0-4-22 15,0-1 3-15,0-3 1 0,0-2-1 16,-2 0-5-16,2-2 3 0,-4 1 2 16,0 0-5-16,2 1 2 0,-7 0 1 15,3 2-2-15,0 2 1 0,-4 2-1 0,1 4 0 16,-1 0-2-16,-2 2 0 0,-3 10-3 15,1 5 4-15,1 4 1 0,-1 0-1 16,3 4-4-16,1-1 6 0,2-3-5 16,4 1 2-16,2-2 0 0,2-4-1 15,0 0 1-15,0-4-2 0,8-5 1 16,0 1 3-16,5-6-3 0,1-2 3 15,7 0 11-15,4-15-6 0,3-6-3 16,3-4-2-16,-2-4 0 0,0 0-3 16,0-4 5-16,0-1-1 0,-4-4-3 0,-2 0 4 15,-3-4-3-15,-3 0 0 0,-3-3-2 16,-1-3 3-16,-3-1-5 0,-2-3 0 15,-5 4 1-15,-1 10 0 0,-2 11 0 16,0 13-1-16,0 11 3 0,0 3 3 16,-5 0-6-16,-3 10-2 0,-6 10-2 15,-1 8 6-15,-3 8-1 0,3 7-1 16,1 3-1-16,3 4 1 0,3 0 1 15,2 1-2-15,4-4-1 0,2-2-1 16,0-7-5-16,4-5-7 0,13-6 6 0,5-8-3 16,5-3 6-16,4-11-5 0,-2-5-1 15,0 0 8-15,0-3 5 0,-2-9-2 16,-4-1 1-16,-3 1 0 0,-3 0 0 15,-7 3 0-15,-2 1 2 0,-6 2 0 16,1 1 0-16,-3 5-2 0,2 0-2 0,0 0 1 16,2 0-4-16,2 0 4 15,4 11 2-15,-6 2-3 0,5 3-6 16,-5 1-6-16,2 2 7 0,2-2-1 15,1 2 7-15,-3-2 0 0,-4-3 2 16,-2 1-2-16,0-3 4 0,-8-2 1 0,-7-1-1 16,-1 0-1-16,-3-2 1 0,0-2-3 15,1 0-1-15,-1 0 1 0,3-1 0 16,-1-1-9-16,5 2-14 0,-1-1-40 15,5-3-44-15,0 0-79 0</inkml:trace>
  <inkml:trace contextRef="#ctx0" brushRef="#br0" timeOffset="94519.4">12849 2189 2 0,'-10'7'20'0,"-3"-1"98"0,1-3-66 15,0-1-7-15,1 2 15 0,3-3-10 0,4 1-12 16,0-1-5-16,2-1-1 0,2 0-1 16,0 0-5-16,0 0-1 0,0 0-11 15,2 0-4-15,10-9-7 0,7-2 6 16,4-3 0-16,1 1-2 0,7 1-1 15,2 0 1-15,3-1-3 0,1 0 2 0,0 1 0 16,-2 3-2-16,-4 1 0 0,-8 6-2 16,-7 2-2-16,-3 0 1 15,-7 0 0-15,-4 0-3 0,0 1-6 16,-2 4-10-16,0 1-1 0,0 1-2 0,-4-1-10 15,-4 1-13-15,-3-2-17 0,1-1-41 16,-4-2-77-16</inkml:trace>
  <inkml:trace contextRef="#ctx0" brushRef="#br0" timeOffset="95010.43">12961 2208 105 0,'0'12'159'16,"0"0"-87"-16,0 5-33 15,0 2 9-15,0 2-4 0,0 2 15 16,-4 1-27-16,2-1-13 0,2-1 0 0,0-1-11 15,0-1-5-15,10-3-3 0,2-3 1 16,5-2-3-16,4-4-8 0,1-3-8 16,9-4-9-16,7-1-9 0,1 0-6 15,0-12-13-15,2-1-14 0,-3-3-16 16,-5-1-1-16,2 0 13 0,-10-2 7 0,-5 3 42 15,-3 0 32-15,-9 0 31 0,-4 4 12 16,-4 1 18-16,0 0 2 0,-4 4-14 16,-4-1-8-16,-2 3-15 15,-5 1 0-15,1 4-2 0,-1 0-9 0,-1 0-2 16,1 4 2-16,5 7-10 0,2 2-3 15,5 1-3-15,3 1-4 0,0-1-3 16,0 1 0-16,15-1 0 0,4 0-1 16,-1-5 1-16,9-1 1 0,0-2 1 15,-2-5-2-15,-1-1-2 0,-1 0 5 0,-4-2-3 16,-7-6 1-16,-4-1 0 0,-1-1 1 15,-5-1 2-15,-2-2-3 0,0-1 3 16,0 3-1-16,-2-1 2 0,-7 1-4 16,-3 0 2-16,0 0 0 0,-1 2 1 15,1 2-4-15,1 2 0 0,5 1 1 16,4 3-1-16,-2 1-1 0,4 0-4 15,0 0-6-15,0 6 1 0,0 4-7 16,4 1-12-16,4 0-6 0,1-2-21 16,-1 1-18-16,2-1-47 0,-1-3-68 0</inkml:trace>
  <inkml:trace contextRef="#ctx0" brushRef="#br0" timeOffset="96141.49">14214 2298 12 0,'2'-3'17'16,"-2"-1"163"-16,2 1-104 0,-2 1-28 15,0 1 13-15,0 1-15 0,0 0-20 16,0 0-13-16,2 0-6 0,0 6 3 15,2 5 1-15,-2 3-4 0,2 1-2 16,-2 3 2-16,-2 0-1 0,2 1-3 0,2 1 3 16,-2-4 5-16,-2-2-4 15,0-5-4-15,0-1 0 0,3-4 0 16,-3-1-2-16,0-2 2 0,0-1 2 15,0 0 7-15,2 0 1 0,0-10-6 0,0-3-3 16,-2-3-3-16,2 1-2 0,4-2 2 16,-4-1 1-16,4 1-2 0,-2-2-1 15,3 5 0-15,1 1 0 0,0 2-2 16,0 3-4-16,5 2-2 0,1 2-1 15,1 3-2-15,-1 1 1 0,5 0-1 0,-1 0 0 16,-1 0 1-16,-3 1-4 0,1 2 4 16,-1-1 6-16,-1-1 1 15,-3-1 0-15,-2 1 1 0,-1-1 4 16,-1 0-1-16,-2 0 1 0,0 0 1 0,-2-4 5 15,-2-3 4-15,0 1 2 0,0 0 1 16,0 1-2-16,0 0 0 0,0 2-4 16,0 0 2-16,-6 0 0 0,6 1-1 15,-2 1-4-15,2 1 2 0,0 0-1 16,-2 0-5-16,0 3-3 0,0 10 3 0,0 1 1 15,2 2-2-15,0-2-1 0,0 2 1 16,0-2 2-16,2-1-2 0,6 0-2 16,0-2 2-16,3-4 1 15,1-2-1-15,0-3-1 0,5-2 3 0,-1 0-1 16,1-3 0-16,-1-7-1 0,1-1 2 15,0 0 0-15,-5-2 0 0,-4 0-2 16,-2 1 0-16,1 2 4 0,-7 0-2 16,0 3 1-16,0 2-1 0,0 3 4 15,-7 1-3-15,1 1-3 0,2 0 1 16,-2 0 0-16,0 8-5 0,2 4 2 0,-3 4 0 15,5-2 3-15,2 1-2 0,0-1-2 16,0-3 4-16,6-2-1 0,5-1-2 16,3-4-1-16,3-2 2 15,8-2 4-15,6 0-2 0,4-4 1 0,0-7-3 16,-2-3 3-16,-6 2-2 0,-2-2-1 15,-3 1 3-15,-9 2 0 0,-3 3-2 16,-6 2 0-16,-2 2 6 0,-2 1-1 16,0 3-1-16,0 0-2 0,-8 0-1 15,0 4 0-15,0 9-2 0,-1 1 0 0,1 1 1 16,6 0 2-16,0-4-2 0,2 0-3 15,0-2 2-15,0-3 1 0,4-1-1 16,4-2-2-16,1-3 3 0,7 0 2 16,3 0-1-16,-3-8-3 0,1 1 1 15,-1-1 0-15,-5 4 0 0,-3 1 2 16,-6 1-3-16,0 2 2 0,0 0-1 15,-2 0-2-15,2 0 3 0,-2 4 1 16,0 4 0-16,0 2-3 0,0 1 3 16,0 2 1-16,0 4-4 0,13-1-1 0,9-2-2 15,7 0 2-15,4-4-36 0,0-1 10 16,7-1-17-16,3-5-25 0,5-3-39 15,1 0-95-15</inkml:trace>
  <inkml:trace contextRef="#ctx0" brushRef="#br0" timeOffset="96766.53">15935 2183 42 0,'2'-5'0'16,"3"-1"187"-16,-5-2-84 0,0 3-58 15,0-1 15-15,-11 0-25 0,-3 1-7 0,-5 1-2 16,-1 1-7-16,-5 1-6 0,0 2 2 16,2 0 4-16,0 0-3 0,5 7 0 15,1 1-5-15,3 2-2 0,10 1-6 16,0 3-2-16,4 2-2 0,0 0-2 15,6 3 2-15,10-2 1 0,3 4-2 0,-3 0 1 16,5 1 1-16,-2 0 0 0,-1-1 0 16,-1-2-1-16,-5-3 2 15,-1 0 0-15,-5-1-1 0,-2-3 0 16,-4-1 0-16,0-3 5 0,-8 0-4 0,-5 0 3 15,-7 0 0-15,-3 0 1 0,-6 1-5 16,-2-2 3-16,4 2 0 0,0-4 0 16,9 0-2-16,5-2 0 0,7-1-1 15,6-1 0-15,0 0-8 0,0 2-22 16,8-1 0-16,9 0-9 0,3-1-18 15,7-1-32-15,-2 0-145 0</inkml:trace>
  <inkml:trace contextRef="#ctx0" brushRef="#br0" timeOffset="97394.57">16039 2464 70 0,'10'-10'146'0,"0"-3"-46"16,7-2-71-16,0-4 14 0,-1 0-12 16,3-3-5-16,1-1 2 0,1-2-4 15,0-3-6-15,1 0-2 0,1-3-6 0,-2-3-7 16,0 0 4-16,-5-5-1 0,-1-2-4 15,-3-2-2-15,-2-4 2 0,-1 6-12 16,-3 5 17-16,-2 11-4 0,-2 6-2 16,0 10 2-16,-2 6 0 0,0 3 0 15,0 0 2-15,-2 8-6 0,-6 11 1 16,-3 7 0-16,1 9 2 0,-4 6 1 15,-1 5-2-15,3 1-1 0,-1 1 11 16,1-1-14-16,2-3 1 0,1-3 0 16,5-4 1-16,4-5 2 0,0-7-3 0,4-3 0 15,7-6-2-15,3-3 3 0,1-3-1 16,3-6-2-16,3-4 4 0,4 0 0 15,-1-2-3-15,1-9 1 16,0-2 2-16,-4 0 1 0,-3-3-1 0,-5 0 0 16,-1 0 1-16,-4 0 3 0,-6 0-4 15,-2 2 1-15,0 1 4 0,-2 2 1 16,-6 1-2-16,-4 2 3 0,1 2-4 15,-3 4 5-15,-1 0-1 0,3 2-1 16,2 0 1-16,1 1-2 0,1 8-2 16,2 3-3-16,0 2 1 0,0 1-1 0,3 1 1 15,3 2-2-15,0 1-1 0,0 0 4 16,0 0-3-16,7-3-1 0,3 2 1 15,0-4 2-15,5-3-3 0,-5-3 1 16,7-3 0-16,-1-5 1 0,-1 0 0 16,1 0 1-16,-1-7-1 0,-3-6 4 15,0-1-2-15,-1-4-1 0,-5 1 7 16,2 0 3-16,-4-2-1 0,1 0-2 15,-3 2 6-15,-2-1-5 0,0 2-5 16,-2 2-1-16,-5 1 1 0,1 1 0 0,2 2-4 16,-2 3 0-16,4 3 0 0,2 2-2 15,0 2-9-15,0 0-19 0,0 2-9 16,2 9 9-16,6-1-17 0,5 1-33 15,-3-3-49-15,2-1-107 0</inkml:trace>
  <inkml:trace contextRef="#ctx0" brushRef="#br0" timeOffset="97821.59">16797 2259 51 0,'0'-1'236'0,"0"1"-117"0,0 0-88 16,0 0 5-16,-8 0-1 0,0 4-5 16,0 6 2-16,-1 1-12 0,3 2-9 15,4 0-6-15,0 0-3 0,2-1-2 16,0-2 1-16,0 0 0 0,8-2-1 15,3-1-2-15,-3-2 1 0,6-3 2 16,3-1-3-16,1 0-1 0,3-1 3 0,0 1 0 16,-3-1-3-16,-1 0-13 15,-5 0 14-15,3 0 3 0,-3 0-3 16,-3 0-3-16,-3 0 0 0,-4 0 6 0,-2 0-1 15,0 0-1-15,0 0 0 0,0 0 1 16,0 0-3-16,4 0 1 0,-2 3 3 16,2 0 0-16,2 2-1 0,1-2-1 15,1-1 0-15,0 0 3 0,2-1-3 16,3-1 0-16,3 0 1 0,3 0 1 0,0 0 3 15,-3-4-5-15,-6-3 1 0,1-1 2 16,-3-3 1-16,0-2 3 0,-6 0 2 16,2-3 3-16,-4 2 0 15,0-1-1-15,0 0-3 0,0-2 0 16,0 1-3-16,0-2-3 0,0 2 1 0,0-1-2 15,0 3-1-15,3 5-4 0,1 2-5 16,2 6-11-16,0 1-13 0,0 0-6 16,3 4-12-16,-3 6-40 0,2-1-74 15,-4-2 9-15</inkml:trace>
  <inkml:trace contextRef="#ctx0" brushRef="#br0" timeOffset="98337.62">17372 2297 7 0,'0'1'8'0,"0"-1"140"15,0 1-71-15,0-1-62 0,0 1 21 16,0-1-6-16,0 0-3 0,0 0 0 16,0 0-8-16,0 0 2 0,0 0 7 15,6-4-5-15,0-4-5 0,5 0 5 0,-1-2 2 16,0-4-4-16,-1 0-2 15,-3 0 3-15,0 0-8 0,0-1-6 0,-6 1-1 16,2 4 1-16,-2-1 0 16,0 4-3-16,-4 2 0 0,-4 2-3 0,-2 3 2 15,-3 0-5-15,-1 14-1 0,-1 2 2 16,-1 7 1-16,3 0-2 0,3 1 0 15,4 0-1-15,6 0 2 0,0-2-1 16,0-4 0-16,6-1-1 0,11-2 1 16,3-1 1-16,9-4-7 0,4 0 7 0,5-4 2 15,1-1-6-15,-4-1 4 0,-4 4-1 16,0-3 2-16,-2 3-1 0,-4 0-2 15,-5 0 3-15,-7 0 0 0,-7-2-3 16,-6 0-9-16,0-2 12 0,-4 2 0 16,-7-2 0-16,3-1 1 0,4-2-1 15,0-1 5-15,4 0-1 0,0-4-1 16,0-6 0-16,0-2-3 0,8-5-2 15,5-1-2-15,1 0 4 0,3-3 1 16,-1 5-2-16,1-2 0 0,-3 3-1 0,1 2 3 16,-1 3-3-16,-1 2-1 0,-1 3 1 15,-2 3 1-15,5-1-10 0,-1 3-4 16,3 0-8-16,-1 0-11 0,7 0-6 15,4 6-29-15,4-3 32 0,6 2-31 16,-6-4-233-16</inkml:trace>
  <inkml:trace contextRef="#ctx0" brushRef="#br0" timeOffset="99858.71">18348 2431 36 0,'-2'0'-6'16,"0"0"12"-16,-3 0-5 0,3 0 77 15,-2 0-48-15,0 0-19 0,2 0 16 16,2 0-4-16,-2 0 3 0,2 0 3 16,0 0 0-16,0 0 1 0,-2 0 3 0,0 0-2 15,2 0-3-15,-4 0 0 0,4-1-4 16,0 0-7-16,0 0-5 15,0-1 2-15,0-5-3 0,2 0-10 16,4-7 2-16,6-1 3 0,-1-1 1 0,3-4 4 16,-1-2-4-16,3-1 1 0,-1-4-1 15,1 2-1-15,-1-4 4 0,-3-3 0 16,3-3-5-16,-3-5-4 0,2-1 2 15,-5-7-1-15,-1-1-1 0,-6 3-10 16,-2-1 15-16,0 10-2 0,0 7-1 0,0 10-3 16,-6 9 2-16,2 4 3 0,-3 5-1 15,-1 2-3-15,0 0 2 0,-2 9-3 16,-1 11-1-16,-3 9-1 0,1 13 2 15,1 6 1-15,2 7-1 0,3 5-1 16,1-2 1-16,4 1 13 0,2-4-19 16,0-8 4-16,6-7 0 0,9-6 1 15,-1-8 0-15,9-5 0 0,-4-6 1 16,-3-4 2-16,5-6-2 0,-5-3 1 15,7-2 2-15,-4-6 1 0,1-8-1 0,5-5-4 16,-2-4 3-16,0-4 2 0,-1-4 0 16,-1-2 0-16,-2 0-2 0,-1-2 3 15,-7-1-3-15,1-2-1 0,-4-5 2 16,1-3-1-16,1-2-2 0,0 3-11 15,-4 9 19-15,3 10-7 0,-7 12-1 16,0 8 0-16,0 6-1 0,2 0-3 16,0 5 0-16,4 12 2 0,-1 10 4 15,-3 10 0-15,-2 7 0 0,-2 8-2 16,0 0 4-16,-2 1 7 0,-6-5-15 15,1-5 3-15,1-3 0 0,2-8 2 0,2-5-4 16,2-7 0-16,-2-4-1 0,2-8 1 16,0-1-1-16,0-5-2 0,0-2-3 15,4 0-2-15,6 0 6 0,1-9-3 16,1-5-5-16,3 0-2 0,-1-1-2 15,-2 2 3-15,1 1 8 0,1 1 4 0,-1 1-2 16,-3 3 1-16,-2 4 3 16,-2 2 1-16,-1 1-3 0,-3 0 1 15,2 0 4-15,-4 4 5 0,4 6 4 16,-2 3-6-16,0-1 2 0,-2-1 0 0,2 0-4 15,2-3-3-15,-2-1-1 0,3 1 2 16,-1-3-4-16,6 0-7 0,0-4-8 16,9-1-2-16,2 0-16 0,3-3-5 15,3-7-90-15,2-1-50 0</inkml:trace>
  <inkml:trace contextRef="#ctx0" brushRef="#br0" timeOffset="100506.74">19357 2201 211 0,'-7'-6'39'16,"-1"1"16"-16,-2 0-3 0,-1 1-18 15,-1 1 12-15,0 3-10 0,-1 0-4 16,-1 0-11-16,1 0-4 0,-3 6-1 16,3 6-1-16,-1 5 1 0,1 1-3 15,1 1-3-15,4 1-1 0,0-2 0 0,3 1-5 16,5-5-5-16,0 0 2 15,2-4 0-15,9-1-1 0,-3-5-2 16,7-2 4-16,3-2 0 0,-1 0-1 16,5-2 0-16,1-9 0 0,-2-1 2 0,-3 0-1 15,-5 1-2-15,-5 0 2 0,0 1-3 16,-3 2 3-16,-3 1-1 0,0 3 2 15,-2 0 1-15,0 1-1 0,0 2-2 16,0 1 2-16,-4 0-1 0,-1 0-3 16,-3 3-2-16,0 7 2 0,0 2 1 0,3 1-1 15,1 1 1-15,4-1 0 0,0-3 0 16,0 0-3-16,9-2 0 15,-1-2 1-15,6-3 2 0,3-3 0 16,1 0-1-16,3 0 2 0,-4-10 1 0,1-1-2 16,-1-2 0-16,-1-2 0 0,1-2 1 15,-1 0-2-15,3-2 1 0,-9 2 0 16,3 1 1-16,-3 1-1 0,-4 3-1 15,-2 4 3-15,-4 3 0 0,0 2 0 16,0 3 1-16,0-1 1 0,0 1 1 16,0 0-5-16,0 0-3 0,-2 8 4 0,0 4 1 15,0-2-2-15,2 3-2 0,-2 0 2 16,0-2 1-16,2-1-3 15,0-1 1-15,0-4 0 0,6 0 1 16,3-2-6-16,1-3 1 0,4 0 3 0,3 0-3 16,-3-7-11-16,3-1 5 0,-3 1 4 15,-3 2-5-15,-5 1 6 0,-2 2 1 16,-2 2 3-16,0 0 2 0,-2 0-3 15,0 0 0-15,2 5 5 0,0 2 1 16,-2 3-2-16,0 0-3 0,4 0 4 0,-1-2-2 16,5 1-2-16,2-3-1 0,0-2-15 15,5 0-9-15,1-3-12 0,3-1-15 16,2 0 12-16,-3 0-33 15,-3 0-117-15,-7-6 54 0</inkml:trace>
  <inkml:trace contextRef="#ctx0" brushRef="#br0" timeOffset="100847.76">18619 2200 99 0,'6'0'227'0,"6"-6"-184"0,7-4-14 15,4-1 15-15,5-3-8 0,12 1-3 16,5 0-11-16,5-1-8 0,6 1-5 15,1 0-4-15,8 1-5 0,1 1-2 16,-4 5-23-16,-2 4-40 0,-7 2-88 16,-7 0-136-16</inkml:trace>
  <inkml:trace contextRef="#ctx0" brushRef="#br0" timeOffset="102094.83">16361 2783 25 0,'0'-2'31'0,"0"1"-34"16,0-3 148-16,0-1-73 0,0-1-40 16,0-1 13-16,-2-1-5 0,-4 0-3 15,0 3-4-15,-2-2-8 0,-3 0 4 0,1 2-7 16,-3 1-4-16,-1 3 2 0,0 1-4 15,-3 2 3-15,0 10-1 0,3 7 1 16,-3 5-6-16,5 1-3 0,2 2-2 16,3 1-5-16,5-4-1 0,2 1-3 15,0-2 1-15,11 0 1 0,5-2-3 16,3-1 0-16,2-6 1 0,8-2-11 15,2-6-12-15,4-3-4 0,4-3-20 16,0 0-12-16,3-3-43 0,-7-10-49 16,-2-3-72-16</inkml:trace>
  <inkml:trace contextRef="#ctx0" brushRef="#br0" timeOffset="102527.86">16659 2831 148 0,'0'-4'159'16,"0"0"-113"-16,0 4-5 0,-2 0 7 16,0 0-11-16,0 0-9 0,-2 8-15 0,-1 6-7 15,3 7 3-15,-4 3 2 16,4 1-10-16,2 2 1 0,0 1 1 15,0-4 9-15,0-4-4 0,-4-4-7 16,2-3 7-16,2-3 1 0,-2-3-3 16,2-2 0-16,0-4 2 0,-2-1 5 0,-2 0-1 15,0 0 2-15,-3-3-7 0,1-8-2 16,2-1-2-16,0-4 0 0,0 1 1 15,4-6-2-15,-2 0-1 0,2-3-3 16,0-2 3-16,0-3 0 0,10-2-3 16,0-1 2-16,9 1 1 0,2 5-3 0,3 4-1 15,3 9 1-15,-2 5 0 16,0 5-1-16,-2 2-3 0,1 1 0 15,-3 0-2-15,0 0 1 0,-3 7 2 16,-1 4-1-16,-5 1 5 0,-3 2-5 0,-3 0 4 16,-6 0 1-16,0-2 3 0,0 1-1 15,-8 1 0-15,-3-2 1 0,-5 1 1 16,-1 0-3-16,-2-2 2 0,-5 2-1 15,1-3 2-15,0 0 1 0,0-2-3 16,7-3 0-16,4-4-1 0,5-1 1 0,7 1-2 16,0-1-1-16,0 3-14 0,0-1-27 15,7-2 3-15,7 0-4 16,5 0-27-16,1 0-62 0,-1 0-69 15</inkml:trace>
  <inkml:trace contextRef="#ctx0" brushRef="#br0" timeOffset="102881.88">17122 2756 288 0,'0'-5'73'0,"0"2"-46"16,0 2 22-16,0 0-13 0,-2 1-7 15,-2 0 6-15,0 0-11 16,-3 7-13-16,-1 10-6 0,2 6 3 0,-4 1 3 15,1 1 6-15,3-1-3 0,4-2-7 16,2-2 2-16,0-4-5 0,0-3-4 16,8-3 1-16,7-5-1 0,-1-4 1 15,5-1 1-15,4-1 1 0,1-12-3 16,7-3 2-16,-2-5 2 0,-2 0-4 0,-6 0-2 15,-7 2 0-15,-1 0 4 0,-9 3 0 16,0 4-2-16,-4 2 1 0,0 6 1 16,0 3 2-16,0 1 0 0,0 0-1 15,-4 0-4-15,-4 4 1 0,1 7-1 16,1 4 1-16,0 3 0 0,6 0 2 15,0 3-4-15,0 1 1 0,2-1-6 16,15 1-14-16,5-1-18 0,11-2-10 16,11 2-33-16,1-7-212 0</inkml:trace>
  <inkml:trace contextRef="#ctx0" brushRef="#br0" timeOffset="-195093.33">7632 10716 22 0,'-8'2'26'0,"1"1"-25"15,-1-3 6-15,2 0 1 0,4 1 5 16,-4-1-3-16,4 1-3 0,-3 1 0 15,3-1-4-15,0-1-3 0,0 4 0 16,-4-3 0-16,2 3-1 0,-2-1-1 16,2 2 0-16,-1-1-6 0,-3 2-19 0,2-3-28 15</inkml:trace>
  <inkml:trace contextRef="#ctx0" brushRef="#br0" timeOffset="-194787.31">7632 10716 58 0,'-81'50'62'15,"81"-60"-27"-15,0-1 0 0,0-2-3 16,0 2-1-16,0-1-3 0,0 2 2 15,0 1-7-15,0 2-1 0,-2-1-8 16,-4 4 3-16,4-1-3 0,-2 2 1 0,2 3 3 16,0-1-3-16,-3 1-2 0,3 1-10 15,0 9-2-15,0 7 0 0,-2 5-2 16,0 3 5-16,4 7-1 15,0 3 3-15,0 2 2 0,0 4 0 0,2 2-3 16,6 2 6-16,1 1-4 0,-1-1 4 16,0-1-6-16,0-2 0 0,1-1-1 15,1-5-1-15,0-4-3 0,1-5-2 16,-1-6 5-16,-2-6-1 0,1-4-2 15,-1-4 0-15,0-6 1 0,0-1-6 0,3-2-8 16,-1-17-8-16,-4-6-16 0,0-5-15 16,-6-4-35-16,0-3-50 0,-4-8-57 15</inkml:trace>
  <inkml:trace contextRef="#ctx0" brushRef="#br0" timeOffset="-194492.29">7406 10622 142 0,'-6'-6'99'0,"2"0"-65"15,2 4 19-15,2 1-23 0,0 0-17 16,0 1 3-16,6 0 8 0,5 7-8 15,3 6-5-15,5 6-2 0,-1 6-3 0,7 3 0 16,2 5-3-16,2 0-2 0,4 0 3 16,0 1-5-16,0 4 3 0,-4 2-2 15,-2 1 3-15,-4 3-1 0,-5-2-2 16,-3-1 0-16,-5-2 3 0,-8 1-1 15,-2-4 0-15,-2 0-2 0,-10-3 6 16,-5-2 7-16,-1-5 1 0,-3-3-6 16,-2-3 4-16,2-6-6 0,-1-3-3 15,1-2 1-15,2-5-3 0,5-2 1 16,0-1-1-16,5-1-1 0,5 0 0 0,2-2-8 15,2-6-17-15,4-4-11 0,11-2-12 16,5-5-25-16,3-2-60 0,-4-3-69 16</inkml:trace>
  <inkml:trace contextRef="#ctx0" brushRef="#br0" timeOffset="-193838.26">8037 11177 8 0,'0'0'155'0,"0"0"-99"16,2 0-15-16,4-3-14 15,3-7 4-15,1-4 10 0,2-4-6 16,5-3-4-16,6-8-4 0,-1-1-6 16,5-5-4-16,-2 2-1 0,-4 3-2 0,-5 1-6 15,-8 4-4-15,-3 2-1 0,-3 5 1 16,-2 3-2-16,-5 7 1 0,-9 7-3 15,-7 1 2-15,-3 15-2 0,-3 11-1 16,-6 6 0-16,2 5 3 0,2 2-2 16,8 4-1-16,4 2 0 0,7-1 2 0,6-1-1 15,4-4-1-15,6-4 2 0,15-5 0 16,4-7-2-16,10-7 1 15,4-11-1-15,2-5 3 0,5-1-3 16,1-16 0-16,3-6 1 0,-2-3 2 16,-5-4-1-16,-4-1-2 0,-8 4 3 0,-6 2-1 15,-13 3 0-15,-3 6 0 0,-7 3-1 16,-2 4 4-16,0 5 0 0,0 1-5 15,-8 3 4-15,-1 0-3 0,-1 3 0 16,4 8-3-16,4 2 3 0,2 1-1 16,0 0-1-16,6 3-2 0,6 1 4 0,3 1 0 15,1-1 0-15,-1-1-1 0,-3 0 1 16,1 2 0-16,1-3 0 15,3 1-1-15,-3-1 0 0,0-2 2 16,-3-3-1-16,-7 2-1 0,-4-3 2 0,0-3 1 16,-2 0 0-16,-11-1 2 0,-3-1-3 15,-1 2 0-15,-3-1 1 0,-3-1 0 16,0-1 0-16,3 0 0 0,-3-2 3 15,6 2-7-15,5-4 2 0,2 1 1 16,5-1 0-16,1 0-2 0,4 0 2 0,2 0-12 16,11 0-8-16,5 0-13 0,5-8-15 15,4-7-46-15,-4-10-147 0</inkml:trace>
  <inkml:trace contextRef="#ctx0" brushRef="#br0" timeOffset="-193499.25">8818 10559 354 0,'0'-2'27'0,"0"2"2"16,0 6-25-16,0 15 20 0,2 11 0 16,0 6-6-16,3 4 6 0,-1 2-9 15,2 1-4-15,2 1-4 0,-4 2-3 16,5 1-1-16,-1 1-2 0,0-4-2 15,0-1 3-15,3-6-2 0,1-8 0 16,1-3 2-16,-1-7-1 0,-2-5-1 16,-1-1 0-16,1-4 0 0,0-3-1 15,3-4-2-15,1-4 4 0,1 0-1 16,3 0 0-16,-7-1-7 0,3-5 7 0,3-1 0 15,1-1 2-15,-1 0-3 0,-1 3 1 16,1 0 1-16,-3 1-3 0,1 2 2 16,1 1-5-16,-3 1-12 0,-3 0 6 15,2 0 1-15,3 0 0 0,3 0-3 16,-1 0 12-16,2 0-37 0,-5-1-10 15,-4-1-13-15,-5-4-83 0</inkml:trace>
  <inkml:trace contextRef="#ctx0" brushRef="#br0" timeOffset="-193330.23">8891 11067 434 0,'14'-24'19'0,"17"1"-5"15,8-2 20-15,7-1-22 0,-1-2-7 0,5-2 5 16,2-2-3-16,8 4-1 0,-5 8-5 15,5 6-3-15,2 6-6 0,7 1-25 16,-3-6-73-16</inkml:trace>
  <inkml:trace contextRef="#ctx0" brushRef="#br0" timeOffset="-192190.16">19328 10421 23 0,'0'0'10'15,"0"0"183"-15,0 0-138 0,0 0-3 0,-5 0-9 16,-1 5-8-16,-2 4-13 0,2 5-8 15,-2 6 3-15,-1 5-4 0,1 2 14 16,4 1-12-16,0 1-6 0,2 3-5 16,-3-2 5-16,3 1 17 0,0-4-20 15,0-3-2-15,0 2-2 0,-2-2-1 0,2-2 0 16,-2 0 1-16,2-9 1 15,2-2-2-15,0-2-3 0,0-4 3 16,0 0 1-16,0-3-2 0,0 0-4 16,0-2-11-16,0 0-6 0,0-4-1 15,2-10-15-15,2-3-12 0,-4-2-23 0,0-5-64 16,-6-4-96-16</inkml:trace>
  <inkml:trace contextRef="#ctx0" brushRef="#br0" timeOffset="-191991.15">19241 10386 103 0,'14'-9'128'0,"5"-3"-78"16,6-3 3-16,8-2-3 0,2-2-13 16,2-3-17-16,4 4-1 0,-5 3-2 0,-8 4-5 15,-3 4-6-15,-4 5-2 0,-5 2-2 16,-1 0 0-16,-3 0-2 0,-5 9 0 15,1 3 1-15,-2 3-4 0,-6 5-16 16,0 2-8-16,0 1-25 0,-14-2-40 16,-3-5-101-16</inkml:trace>
  <inkml:trace contextRef="#ctx0" brushRef="#br0" timeOffset="-191819.14">19338 10711 182 0,'25'-9'78'0,"4"-1"-39"16,2-3 28-16,4-1-25 0,-2-2-23 15,-2 2-1-15,-4 1-7 0,-7 2-5 16,3 4-6-16,-4 3 0 0,1 2 2 0,-1 2-10 16,0 0-27-16,-3 0-50 0,-5 0-146 15</inkml:trace>
  <inkml:trace contextRef="#ctx0" brushRef="#br0" timeOffset="-191635.13">19836 10624 101 0,'-8'12'166'0,"2"1"-148"0,1 0 0 16,5 0-3-16,0-1 0 0,0-1-3 16,0 1-9-16,7-1-1 0,3 2 2 15,0-2-3-15,1-2-1 0,3 1-5 16,1-4-26-16,-1 2-10 0,-1-7-126 15</inkml:trace>
  <inkml:trace contextRef="#ctx0" brushRef="#br0" timeOffset="-190250.05">20125 10764 107 0,'7'-14'112'0,"-1"-4"-61"0,4-2-7 16,1-5-3-16,1-3-3 0,0-6-13 15,3-3-4-15,1-1-3 0,-1-2-2 16,-3-2-2-16,-1-1-5 0,-3-4 2 0,0-2-8 15,-2-3-1-15,1-5-1 0,-3-1-1 16,2 3 1-16,-6 6-1 0,2 13 0 16,-2 14 1-16,0 8 1 0,0 6 0 15,-2 6-1-15,-2 2-2 0,0 0 3 16,2 0-5-16,-5 14 5 0,-1 5-3 15,4 8 2-15,-2 6-1 0,2 5 0 16,-1 8 0-16,1 4-1 0,-2 5 2 16,0 2-1-16,4-4 2 0,-2 0 1 15,2-2-5-15,2-3 2 0,0 0 3 0,0-5-1 16,12-5-1-16,5-4 1 0,3-5 6 15,3-4-4-15,0-4-1 0,4-6-5 16,2-6 4-16,-1-6 0 0,3-3 1 16,0-1-1-16,1-13 3 0,1-4-5 15,-4-3 3-15,-1-2-3 0,-3-1 2 0,-4 0 0 16,-5 1-2-16,-3 1 1 15,-3 2 0-15,-4 4 1 0,3 1-1 16,-7 5 0-16,0 2-1 0,-2 2 8 16,0 5-1-16,0 1-3 0,0 0 1 0,-4 0-2 15,-3 4-5-15,-1 8 0 0,2 5 3 16,0 3-1-16,2 1 0 0,2 1 0 15,-3 1 0-15,5-3 1 0,0 2-1 16,0-1-1-16,11-3 1 0,5-1 1 16,-1-5 1-16,1-2-3 0,5-5 2 0,-2-5 1 15,-1 0 0-15,7 0-2 0,-4-7 1 16,1-5 2-16,-5-2-2 15,0 0-2-15,-7 0 2 0,0 2 1 16,-2-1-2-16,-1-1-1 0,1 4 2 0,-4-3 0 16,2 2-2-16,-2 2 2 0,-4 1-2 15,0 1 3-15,2 2-1 0,-2 1-2 16,0 0 2-16,0 3 1 0,0 0-2 15,0-1 0-15,0 2-1 0,0 0 1 16,0 0-3-16,0 0 2 0,0 0 0 16,0 3 2-16,0 0-1 0,3 2-1 0,-3 0 1 15,0 0 1-15,0 1-2 16,0-1 1-16,0 0 0 0,0 0 1 15,0 0-1-15,0 1-1 0,0-1 1 16,0 0 1-16,0-2-1 0,0 1-1 0,0 1 2 16,0-1 0-16,0 0-2 0,0 2 1 15,0-1-1-15,0 1 2 0,2 1-1 16,4-1-1-16,-4-1 1 0,4 1 1 15,-6-3-1-15,4 0-1 0,0-2 1 16,0-1 1-16,3 0-2 0,1 0 0 0,0-4 0 16,0-5-2-16,1-1-1 0,-1 0 0 15,2-4-1-15,-1-1-1 0,5 0-4 16,-4-2-1-16,3 1-2 15,-3 2 0-15,-2 1-1 0,-3 4 7 0,-3 3 3 16,0 3 4-16,0 2 0 0,-2 1 0 16,0 0-1-16,0 0-4 0,0 9 2 15,-4 1 0-15,2 0 0 0,2 4-2 16,0-1 0-16,12 0-1 0,5 0 6 15,-1-2-5-15,5 0-3 0,-3-2 2 0,3 0-8 16,0-3 4-16,-1 0-2 0,1-1 1 16,-2-1 4-16,-1-2-5 0,-1-2-10 15,-3 0 2-15,-1 0-13 0,-7 0 13 16,-4 0-7-16,-2 0-4 0,0 0 24 15,0 0 11-15,0 0-2 0,0 0-2 16,0 1 1-16,-2-1 2 0,-2 0 6 16,4 0-5-16,0 0 4 0,0 0-3 15,0 0 1-15,-2 0-1 0,2 0 0 16,0 1-4-16,0 0-5 0,0 2 2 0,0-1 3 15,0 3 0-15,0 2-1 0,2 3-1 16,-2 1 1-16,4 3 2 0,0 4-3 16,0 1 0-16,0 2-4 0,4 4 0 15,5 0-8-15,8 2 14 0,3 1 10 16,3 0-26-16,0 1-7 0,-4-3 14 15,4 0 7-15,-2-1 3 0,1 1 1 16,-1 0 10-16,-4-1 10 0,-3-1-8 16,-3-2 3-16,-7-3 9 0,-6-1-1 15,-2-3 1-15,-6-1 4 0,-8-3 2 0,-9 2 2 16,-2-2-8-16,0 0-11 0,-2-3 6 15,-2-3-11-15,3 0-2 0,1-5-4 16,0 0-3-16,2 0-4 0,3 0 4 16,1-4-3-16,0-2-11 0,-1-5-28 15,-1-7-30-15,-4-10-80 0</inkml:trace>
  <inkml:trace contextRef="#ctx0" brushRef="#br0" timeOffset="-190062.04">20797 10091 333 0,'-8'-2'30'16,"4"2"-30"-16,4 0-32 15,0 8 13-15,0 2-49 0,-2-3-53 16</inkml:trace>
  <inkml:trace contextRef="#ctx0" brushRef="#br0" timeOffset="-189564.01">20016 10339 176 0,'-6'-8'139'15,"2"3"-104"-15,4 5-9 0,0 0-11 0,0 3-18 16,4 10 4-16,8 2-3 0,5 5-24 16,-1 2-38-16,-1 4-94 0</inkml:trace>
  <inkml:trace contextRef="#ctx0" brushRef="#br0" timeOffset="-188929.98">19342 11941 120 0,'0'-15'81'0,"0"3"-17"16,0 0-9-16,0 1-12 0,-6 0-5 0,-7 1-9 15,-1 2 3-15,0 4-8 0,-5 3 1 16,-4 1 0-16,-4 0-2 0,0 15-5 15,-4 9 1-15,-2 10 0 0,2 7-6 16,4 6 2-16,1 4-4 0,5 0-5 16,9-3-6-16,5-5 3 0,7-7-1 0,4-5-2 15,13-4 0-15,4-3 0 16,3-1 1-16,5-7-1 0,7-4-2 15,3-5-8-15,6-7-9 0,5 0 0 16,-5-4-5-16,3-8-9 0,-7 0-7 16,-4-2-5-16,-1-2-18 0,-7-2-27 0,-7-4-47 15,-5-2-32-15</inkml:trace>
  <inkml:trace contextRef="#ctx0" brushRef="#br0" timeOffset="-188213.93">19638 12037 21 0,'0'-16'98'16,"0"1"-27"-16,0 3-13 0,-11 0-13 0,-1 6 0 15,0-1-3-15,-5 5-9 16,2 2 6-16,1 0-7 0,0 5-6 15,-3 8-4-15,5 3-8 0,-3 1 4 16,3 1-4-16,6-1-9 0,1 2-4 0,5-4 0 16,0 1-1-16,7-4 0 0,3-3 2 15,4-2 0-15,3-4-2 0,2-3-1 16,1 0 3-16,5 0-2 0,-2-7-7 15,0-5-6-15,-3 2 0 0,-7 1-4 16,-1 2-4-16,-2 4 7 0,-6 3 2 0,1 0-2 16,-5 0 2-16,0 1 3 15,0 11 7-15,0 5 3 0,0 1-3 16,-5 4 0-16,1 2 4 0,0-1-2 15,4 0 0-15,0-3-2 0,4-5 2 0,7-4 2 16,3-6-2-16,7-5-2 0,-1 0 2 16,5-11 2-16,0-7-2 0,0-7-2 15,2-8 4-15,-5-9-4 0,3-5 2 16,-6-4 0-16,0-1 3 0,-3 1 3 15,-1 0-4-15,-7-2 0 0,0 1 2 0,-2 1-1 16,-4 0-2-16,-2 2-2 0,0 4 5 16,0 10-4-16,0 9 3 0,-8 10 10 15,6 9 2-15,-2 5-2 16,2 2-3-16,2 5-13 0,0 16 3 0,0 8 3 15,0 9-2-15,0 6 0 0,-4 8 0 16,0 6 2-16,-7 6-2 0,-3 6 0 16,1 0 2-16,-1-4-1 0,4-6-1 15,5-12-1-15,3-12 1 0,2-10-3 16,0-10 4-16,0-6-3 0,9-5 1 0,1-5-1 15,4 0 2-15,3-14 2 0,2-7-1 16,3-3-1-16,-1 2-1 0,0 2 0 16,-5 1 1-16,1 3 0 0,1 1-1 15,1 3-1-15,2 1 1 0,-1 3 0 16,-1 2-1-16,2 3-2 0,-5 3 2 15,1 0 0-15,-7 0-5 0,2 6 2 16,-8 5 4-16,-4 3 0 0,0 1 0 16,0-1 0-16,-4 2 2 0,-4 2-1 15,-4-4 1-15,-1 1 0 0,-5 0 2 16,-3-2 8-16,-2 2 3 0,-2 0 1 0,3-1 0 15,-3 0-1-15,8-5-8 0,5-1-1 16,4-4-4-16,6-2 1 16,2-2-3-16,0 0-5 0,4 0 1 0,14 0-15 15,5-9-17-15,6-8-21 0,-2-4-34 16,0-8-173-16</inkml:trace>
  <inkml:trace contextRef="#ctx0" brushRef="#br0" timeOffset="-188045.92">20438 12005 293 0,'-2'5'101'15,"-7"7"-74"-15,-1 5 5 0,-2 4 1 16,-5 4-11-16,3 0-4 0,-1-5-5 16,7 0-8-16,8-2-3 0,0-3-4 15,0 1 4-15,4-2-10 0,8-1-21 16,7-4-8-16,4-5 33 0,-3-4-137 15</inkml:trace>
  <inkml:trace contextRef="#ctx0" brushRef="#br0" timeOffset="-187761.91">20624 11991 250 0,'-7'6'78'16,"5"3"-43"-16,-4 5-5 0,-2 3 4 16,0 4-6-16,-3-2-1 0,3 2-3 0,2-3-10 15,6 1-4-15,0-1-9 16,6-3-1-16,6-1 16 0,5-6-11 15,4-5-4-15,1-3-3 0,9 0-1 16,5-11-1-16,3-4-37 0,-2 0 16 0,-6 2-11 16,-6 2-12-16,-9 3 11 0,-3 1 13 15,-9 5 2-15,-2 2 20 0,2 0 0 16,-4 0 4-16,0 0 3 0,-6 8 2 15,-4 6-1-15,1 3 0 0,-1-2-4 16,2-1-1-16,4-1-2 0,-1-1-1 0,5-2-3 16,0 1-28-16,0-6-57 0,0 2-54 15</inkml:trace>
  <inkml:trace contextRef="#ctx0" brushRef="#br0" timeOffset="-187125.87">20996 12224 3 0,'0'0'146'0,"0"0"-84"0,0 0-26 16,0 0-21-16,2-1-3 0,4-7 19 0,4-3-3 16,3-4-1-16,-1-5-5 0,5 0-2 15,-1-6-6-15,1-1 12 16,-3-2-6-16,-1-3-6 0,-1 3 5 15,-4 0-7-15,-1 2-5 0,-7 0-2 0,0 2-4 16,0 4 5-16,-3 3-2 0,-5 7-1 16,-2 2 3-16,0 6 1 0,-1 3-1 15,-1 2-7-15,-3 15 0 0,1 7 1 16,1 5 1-16,-1 6-2 0,4 4 0 15,1 3 2-15,3 1 0 0,6-4-2 0,0-1 0 16,2-5 1-16,15 1 0 0,10-9-2 16,10-4 2-16,10-9 2 0,5-11-2 15,-2-1 0-15,-1-19 1 16,-3-10 0-16,3-9 1 0,-1-3-2 0,2-8 0 15,-3-3 3-15,-4 1-2 0,-5 0-1 16,-7 1 0-16,-11 0 2 0,-5 1-2 16,-5-1 2-16,-4 1 2 0,-6 0 1 15,0 1-5-15,0 6 0 0,-6 8 0 16,-2 10 2-16,-2 12 3 0,1 9 12 0,1 3-8 15,-2 7-5-15,-3 16-5 0,-1 9 1 16,-3 10 0-16,3 5 2 16,3 5-1-16,3 5-1 0,8 2 0 0,0-1 1 15,6-2-2-15,11-4 2 0,2-1-1 16,7-3-1-16,10-4 2 0,-1-6-3 15,6-7-8-15,-4-7 7 0,0-10 2 16,-1-9-4-16,1-5 4 0,-2-8 3 16,-2-11 0-16,2-5-2 0,-2-2 0 15,-6 1 2-15,0 2-1 0,-8 3-2 0,-5 5 1 16,1 2 2-16,-3 2-1 0,0 4-3 15,-1 2 1-15,-1-1 1 0,0 3 0 16,3-2-2-16,-1 4-6 16,3 0-10-16,1-1-8 0,1 2 0 0,-1 0 8 15,-3 0-45-15,-5 0-22 0,-8 0-68 16</inkml:trace>
  <inkml:trace contextRef="#ctx0" brushRef="#br0" timeOffset="-186560.84">20572 11728 368 0,'2'-6'57'0,"-2"5"-29"0,8 1-26 15,1 0-2-15,-1 0 1 0,2 0-1 16,5 0-1-16,5-3-25 0,-3-7-53 15,1-4-183-15</inkml:trace>
  <inkml:trace contextRef="#ctx0" brushRef="#br0" timeOffset="-184988.75">21711 11851 9 0,'8'0'245'0,"7"-8"-199"0,5-6-26 0,13-1 8 16,17-7-11-16,12-3-9 0,17-4 1 15,5-3-5-15,11-3-34 16,1-5-128-16</inkml:trace>
  <inkml:trace contextRef="#ctx0" brushRef="#br0" timeOffset="-9639.75">9536 6926 52 0,'0'0'26'0,"0"0"-27"0,0 0 1 0,0 0 7 15,0 0 6-15,0 0 6 0,0 0-8 0,0 0-1 16,0 0-4-16,0 0 2 16,0 0-2-16,0 0 8 0,0 0-2 15,0 0-3-15,0 0-1 0,0 0 5 16,0 0 1-16,0 0 1 0,0 0-3 0,2 0-2 15,-2 0 5-15,0 0 1 0,2 0 2 16,-2 0-1-16,0 0 1 0,0 0 2 16,0-3-1-16,0 0-2 0,0 0-2 15,0 1-3-15,0-2 3 0,0 1 1 16,-2 1-8-16,-2-1 2 0,-3 2 0 0,-1 1-5 15,0-1 0-15,-3 1 2 16,-1 0-2-16,0 0-1 0,-1 0-2 16,-1 7 0-16,-1 3 4 0,-3 2 0 15,-1 2 0-15,1 1 1 0,-1 4 1 16,0 4-2-16,-1 4 0 0,3 1 1 0,5-4 6 15,3-5-8-15,5-1-5 0,4-1 0 16,0-1 4-16,0 0-6 0,0-4 2 16,9 0 2-16,-1-1-2 0,6-5 0 15,3 2 0-15,4-6 0 0,1-1-11 16,1-1 5-16,2 0-12 0,0-2-28 0,-1-7-5 15,3-2-30-15,-2-3-50 0,-4-3-5 16</inkml:trace>
  <inkml:trace contextRef="#ctx0" brushRef="#br0" timeOffset="-9152.69">9788 6972 76 0,'-6'-2'78'0,"-3"1"-34"15,-1 1 13-15,0 0-15 0,-5 0-9 16,1 1 2-16,-3 8-7 0,-1 3-6 15,1 2 4-15,1 2-5 0,-1 2-9 16,3 1 4-16,1 0-3 0,3 1-1 16,2-2-5-16,5-3 0 0,3-2-3 0,0-3-2 15,11-4-1-15,3-2 2 16,1-3 1-16,7-1-2 0,3-5 2 15,0-8-2-15,4-4 0 0,0-3 1 0,-4-1-2 16,-5 3 0-16,-3 2-1 0,-5 3 3 16,-5 2-3-16,-5 5 0 0,0 1 3 15,-2 2-1-15,0 3 0 0,0 0 0 16,-9 0 0-16,1 1-4 0,-2 8 3 15,2 0 1-15,-1 4 2 0,1 0-3 16,0 0 1-16,4 3 0 0,-1 0-1 0,-1-2 2 16,6 1-3-16,0-2 0 0,0-2 1 15,6 1-1-15,3-5 0 0,1-3-1 16,5 0 4-16,-5-4-3 0,8 0-10 15,1 0-5-15,4-6-15 0,0-3-18 16,-1 2 30-16,1-1-39 0,-2 1-50 16,-1-2-49-16,-3-2 29 0</inkml:trace>
  <inkml:trace contextRef="#ctx0" brushRef="#br0" timeOffset="-8923.68">10123 7015 43 0,'-7'-7'137'15,"-1"1"-72"-15,0 3-3 16,-4 0-13-16,3 3-9 0,-5 0-3 15,1 3-8-15,3 7-7 0,-2 0-1 0,3 3-6 16,-1 1-3-16,6 0-5 0,-2 1-1 16,2 2 1-16,2-3-1 0,2 2-6 15,0 1 1-15,0-2 1 0,0-2-1 16,2-1-2-16,4-2-15 0,8-3-9 15,1-1-13-15,5-5-12 0,3-1 26 0,-2 0-9 16,-5-4-152-16,1-8-5 0</inkml:trace>
  <inkml:trace contextRef="#ctx0" brushRef="#br0" timeOffset="-8696.67">10276 6798 113 0,'0'11'41'0,"0"4"0"0,0 4-7 16,0 2-3-16,0 3-9 0,0 3-14 16,0 0 3-16,0 2-5 0,0 2-3 15,0 1 22-15,0-1-21 0,0 0 0 16,0-6-3-16,0-6-2 0,0-5-8 0,0-9-10 15,0-4-8-15,2-1-8 16,4 0-8-16,0-2-10 0,0-7-30 16</inkml:trace>
  <inkml:trace contextRef="#ctx0" brushRef="#br0" timeOffset="-8454.65">10524 7096 59 0,'25'-7'61'0,"-5"-3"-25"15,-1-5 24-15,-1 0-15 0,-5 0-6 0,-3-2-4 16,-8 4-2-16,-2 0 7 15,0 3-10-15,-8 2-8 0,-7 4-8 16,-3 3 4-16,-1 1-3 0,-1 0 1 16,-1 6-4-16,2 3-4 0,1 6 0 0,5 1 2 15,3 3-6-15,6 0-4 0,4 2 1 16,0-2 0-16,4 0 0 0,8-3-2 15,7-1-3-15,2-2-13 0,6-2-29 16,4-3-1-16,6-4 24 0,-2-4-125 16,-2-5-111-16</inkml:trace>
  <inkml:trace contextRef="#ctx0" brushRef="#br0" timeOffset="-8063.63">10670 6461 16 0,'0'26'-6'16,"0"1"134"-16,0 6-95 0,3 3 11 16,5 5 24-16,0 5-31 0,0 0-16 15,7 2 1-15,-1 1-11 0,-3 1-1 0,-1-3 2 16,-2 0 10-16,0-3 0 0,1-1-7 15,-1 0-6-15,-2-3 35 0,0-3-16 16,-6-6-22-16,0-4-3 16,-4-2 3-16,-8-5-4 0,-3-1-4 0,1-3-4 15,-5-2-18-15,-1-1-17 0,1-3-32 16,-4-4-66-16</inkml:trace>
  <inkml:trace contextRef="#ctx0" brushRef="#br0" timeOffset="-7423.59">9302 6650 6 0,'-10'0'163'16,"-3"0"-73"-16,-5 6-35 0,-3 7 5 15,-4 8-21-15,-2 6 3 0,3 8-11 16,-1 6-10-16,2 5-8 0,4 8-3 0,7 1-7 16,6 2 11-16,6-1-2 15,2-2-7-15,19-1-3 0,10-3 0 16,4-2-2-16,10-3-24 0,7-8-28 0,4-11-48 15,2-7-180-15</inkml:trace>
  <inkml:trace contextRef="#ctx0" brushRef="#br0" timeOffset="-3286.36">10267 7016 7 0,'0'1'49'15,"0"0"-33"-15,0-1-5 0,0 0 3 16,0 0 5-16,0 0-5 0,0 0 1 15,0 0-2-15,0 0 1 0,0 0-3 16,0 0-4-16,0 0 1 0,0 0 11 0,0 0 4 16,0 0-5-16,0 0-2 0,0 0-9 15,0 0-1-15,0 0-3 0,0 0 2 16,0 0 0-16,0 0-2 15,0 0 0-15,0 0-3 0,0 0 5 0,0 0-2 16,0 0 0-16,0 1 0 0,0 1-3 16,0 0 0-16,0 1 4 0,0 1 0 15,0 0-1-15,0 1-1 0,0 0 0 16,0 0-1-16,0 4 3 0,0-1-3 15,0 3 0-15,0-1 1 0,0 0 0 0,0 0-2 16,0 0 1-16,0-3 0 0,0-1-2 16,0-1 1-16,0-3 1 0,0 1 0 15,0-2-1-15,0-1 0 0,0 0 2 16,0 0 5-16,0 0-2 0,2-6-4 15,3-1-1-15,-3-4 1 0,6-1 2 16,-2-3-3-16,0 1 4 0,1-2 0 16,1 0 1-16,0 1 0 0,0 1-2 15,1 1-2-15,-3 4 6 0,2 3-2 16,-2 1-4-16,0 4 2 0,-3 1-3 0,1 0-1 15,-2 0 0-15,2 2 2 0,-2 7-1 16,0 0 1-16,-2 2-1 0,4 0 2 16,-4 0-2-16,2-1 0 0,-2 0 0 15,0 0 2-15,0 1-2 0,0-1 0 16,0-1 0-16,0-2-2 0,0 2-19 15,0-8-41-15,0-1-117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15T09:49:06.85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28528 1151 23 0,'0'2'-1'0,"0"-2"21"0,0 1 108 15,0-1-80-15,0 0-20 0,0 0-4 16,0 0 7-16,0 0-4 0,0 0-8 16,0 0-1-16,0 0-1 15,0 0 6-15,2 0-4 0,0-3 4 16,1-6-1-16,3-3 1 0,0-1-1 0,2-5-3 15,5-2-4-15,5-3-4 0,3-2 2 16,2-3-6-16,3-5 2 0,5-3 0 16,3-5-3-16,5-4 8 0,8 1-9 15,1 0-6-15,2 4 5 0,1 5-1 16,-5 4-2-16,-7 3-1 0,-2 8 1 0,-8 3-2 15,-4 6 2-15,-4 3-3 0,-5 4 2 16,-1 2 0-16,-5 2-1 0,-2 0-4 16,-2 0 4-16,-1 0-4 15,1 8 2-15,-2 1-1 0,2 5 1 0,-4 4 2 16,0 1-1-16,2 5 0 0,-4 1 2 15,2 2 1-15,-2 1-1 0,0 0 0 16,0-3 1-16,0-1 0 0,0-5 0 16,0-2-1-16,0-6 1 0,0-5 0 15,0-2-2-15,0-4-1 0,0 0 4 0,0 0-1 16,0 0-1-16,9 0-1 0,7-13 4 15,5-6 1-15,8-4-3 0,2-4-2 16,8-2 0-16,-2 0 0 0,3-3 0 16,3 0-4-16,-2 3 4 0,3 0 1 15,1 1-1-15,3 2-2 0,-1 3 2 16,-3 1 2-16,-1 6-2 0,-2 2-1 15,-7 6 2-15,-3 3 0 0,-5 4 1 16,-5 1-5-16,-2 0 0 0,-1 5 2 16,-5 3-2-16,-3 4 2 0,-2 1 0 0,-4 2 0 15,3 2 1-15,-7 2-1 0,2-1 2 16,-2 3 2-16,0-2-2 0,0-1 0 15,0-1 0-15,0-2 1 16,0-2-2-16,0-1 1 0,0-2 0 0,4-5 0 16,2 1-1-16,2-3-1 0,7-2 5 15,8-1 0-15,3 0 0 0,7-6-3 16,5-10 4-16,7 0-3 0,3-2-1 15,3-2 0-15,5-1 1 0,0-1-1 16,2 0-1-16,0 3 2 0,0 0-1 0,-7 1 0 16,-5 2 0-16,-5 1 0 0,-2 4 1 15,-8 2-1-15,-4 4-2 0,-4 3 2 16,-6 0-1-16,-1 2 1 0,-6 0-3 15,1 3 2-15,-1 6-2 0,-2 2 3 16,-3 5-2-16,3 1 2 0,-2 4 1 16,0 1 0-16,2 2-1 0,1 0 0 15,1 1 2-15,0 0 0 0,1 1-3 16,-1-2 3-16,7 1 0 0,-3-2 1 15,1-3-3-15,3-2 0 0,1-3 4 16,-1-5-3-16,1-3 1 0,0-2-2 0,-3-5 3 16,-1 0 1-16,-5 0 0 0,2-4-1 15,1-6 2-15,1-3-1 0,3-1-1 16,1-3-5-16,3 0 3 0,2-2-1 15,-3 1-1-15,7 1 1 0,0 0 0 16,0 2 0-16,-2 3 1 0,-2 2-3 0,-5 5 4 16,-3 3-4-16,-5 0 0 15,0 2-2-15,-1 2-1 0,-3 11 2 16,0 5 0-16,-4 7 2 0,0 7 2 15,-2 4 1-15,0 3-2 0,0 4 0 0,0 0 2 16,-2 1-1-16,2 2 1 0,0-2 5 16,0 1-1-16,0-3 0 0,2-1-1 15,8-3 2-15,1-5-2 0,1-4-3 16,-1-4 1-16,3-4-1 0,-2-4 2 15,3-6-1-15,-3-3-2 0,1-6 0 0,1-2 4 16,-1 0 1-16,3-5-5 0,-3-6 4 16,1-4 2-16,3-1-4 15,-3-1-2-15,5-2-1 0,-3 2 3 16,1-1-3-16,-3 4 1 0,1 2-1 0,-5 2 1 15,0 5-1-15,-1 0-2 0,-3 5-1 16,-2 0 0-16,0 0 0 0,4 10-2 16,1 8 0-16,-1 7 6 0,0 9 0 15,-2 6 0-15,-2 8-1 0,1 5 2 16,-1 3-2-16,-4 6 0 0,2 2 0 0,-2 6 3 15,0 3 1-15,2-1 3 0,-2 1-5 16,0-1 2-16,0-1-4 0,0-1 2 16,0-5 4-16,0-5-9 15,0-8 4-15,0 1-1 0,0-5 0 0,0-5 1 16,0-4 0-16,2-5-2 0,2-6 0 15,2-4 2-15,-2-3 0 0,5-5-3 16,3-2 1-16,0-4 1 0,3-6 0 16,6-4-5-16,-1 0 4 0,1-9 0 15,2-5-1-15,-3-1 0 0,1 1 2 0,-4 0 0 16,-5 3 0-16,-2 3 0 0,-1 3 0 15,-5 3 0-15,-2 2 1 0,-2 0-2 16,0 0 1-16,0 6-5 0,-4 11-4 16,-5 8 8-16,-7 9 2 0,-5 10 0 15,-4 5-1-15,-4 8 1 0,0 4 2 16,-2 4-1-16,2 2 2 0,-2 1-1 15,5 1-1-15,-3-1 1 0,0 0-3 16,0 0 3-16,-2 2 0 0,2 2-1 16,-2 0 1-16,4-1-2 0,0-3-2 0,2-3 3 15,3-5-2-15,1-3 0 0,0-5-1 16,5-3 1-16,-1-5 1 0,1-6-1 15,-3-4-1-15,-4-4 2 0,1 0-1 16,-3-5-1-16,-2-2 1 0,4-1 0 16,0-6 0-16,-1-2-2 0,3-3 0 15,-2-3 1-15,2-2 0 0,-1-1-1 16,-3-2-1-16,0-3 1 0,-2 0 3 15,-2 0-4-15,-4 0 1 0,-4-4-5 16,-2-5 6-16,4-2 0 0,-1-1 1 16,8-4 0-16,-3-2-3 0,2 1 0 0,6-5 1 15,-2-3 3-15,6-4-3 0,1-3-1 16,1-3 4-16,1-2-5 0,5-3 4 15,1 4-1-15,4 0 1 0,-2 2 0 16,-1 4-1-16,1-2 0 0,0 3 0 16,0 0 3-16,-5 3-2 0,-3 3-1 15,-3 2-2-15,-2 5 0 0,1 5 3 16,-3 5-2-16,0 5-2 0,3 1 1 15,-7 4 1-15,2 9-1 0,4 6 1 16,-2 5 2-16,-1 4 0 0,1 3-3 0,-2 2 3 16,-2 0 2-16,0 1-1 0,-2 1 0 15,0-1 2-15,-2-1-2 0,-4-4 3 16,6-4 0-16,-2-6 1 0,4-5 0 15,3-7 0-15,-1-1-5 0,4-4 3 16,1-2 1-16,1 0 0 0,-4-4-2 0,3-7-1 16,5-7 0-16,-1-2 0 15,1-9-3-15,1-4 0 0,-3-5-2 16,1-6 0-16,-1 3-1 0,0-3-1 15,-1 1 6-15,1 0-2 0,1 0-1 0,-1 4 3 16,-3 5 0-16,1 6 0 0,-6 6 0 16,0 6 0-16,-2 4 0 0,-6 4 0 15,2 4 0-15,-6 4 0 0,0 0 1 16,-2 1-1-16,-3 10-1 0,1 4 1 15,-2 2 1-15,1 2-2 0,1 4 1 0,2-1 1 16,1 0 1-16,5-2-1 0,4-2 0 16,3-3 1-16,1-2 0 15,6-3-1-15,1-1-1 0,3-4 2 16,1-2 0-16,3-3-3 0,3 0 2 0,-2 0 1 15,1-5 1-15,1-8-3 0,0-5-3 16,0-2 2-16,1-5-2 0,5-5 4 16,-4-4-5-16,0-5 4 0,-4-6 0 15,-3 1-15-15,-3 1 10 0,-1 2 5 16,1 4-1-16,-1 1 0 0,0 1 2 15,-3 5-1-15,-5 6 1 0,2 3-1 0,-4 4 0 16,-2 3-2-16,-2 4 3 0,-2 4-2 16,-2 3 2-16,-2 1-2 15,2 2 4-15,0 0-3 0,0 0-1 16,2 9 1-16,-3-2 3 0,5 3-2 0,2-2 0 15,-2 1-1-15,2-1 3 0,-2 0-2 16,7-2 1-16,-3-2-2 0,0 1 6 16,2-2-5-16,0-1 0 0,1-2 1 15,-1 0 0-15,0 0 0 0,2 0-2 16,2-6 0-16,1-4-1 0,3-6 1 0,-3 0-1 15,1-4 1-15,2-6-4 0,3-2-1 16,4-7-1-16,1-5 0 0,3-4 3 16,2-3-4-16,2-3 4 15,-2 0 3-15,2 2 2 0,-4 2-3 0,4 5 1 16,-3 2 1-16,-1 7 0 0,-2 6 2 15,-2 5-2-15,-3 2 1 0,3 1-1 16,-7 3 0-16,-1 1 0 0,-1 4 0 16,-2 0 1-16,1 3-1 0,-5 4-1 15,-2 3 0-15,-2 0 0 0,-2 1 0 0,-4 13 0 16,2 0 0-16,0 5 3 0,2 1 0 15,6-4-2-15,2 1-1 0,5-5 4 16,9-4-2-16,1-3-2 0,8-3 1 16,0-2 0-16,0 0-1 0,0 0-2 15,0-4 2-15,8-10 1 0,5-8 0 16,1-7-2-16,7-5 0 0,0-6-3 15,-3-2 1-15,1-5-2 0,2-2 2 16,-1-3 2-16,3-5-1 0,-2-3-4 16,1-4 1-16,-3 2-8 0,2-1 11 0,-1 7 2 15,1 8-1-15,-2 10 1 0,-3 9-1 16,-1 9-2-16,-7 4 1 0,-2 9 1 15,-2-1-1-15,-2 6 1 0,2 2 0 16,-2 0 0-16,1 0-1 0,3 0-2 16,2 0 4-16,-2 0 2 0,5 0-1 15,-3 0-1-15,-2 0 2 0,2 0 0 16,-4 0 4-16,3 0 0 0,-3 0-2 15,2 0-1-15,0-3-1 0,-2-2-1 16,5 2 0-16,-1-5-1 0,0-1 0 0,9-2 1 16,-1-3-2-16,3 0 1 0,-1-1 0 15,3-1 1-15,0-3-2 0,1 1 0 16,-1-1-4-16,4-1 2 0,0 1-1 15,-3-2 6-15,1 2-7 0,0 3 1 16,-7 2 0-16,-3 4 4 0,-5 3-4 16,-4 5 1-16,-2 1 2 0,0 0-2 15,0 1 2-15,3 0-2 0,-3 0-2 16,4 0 3-16,0-1-3 0,0 0 1 15,3-3 2-15,1 2-4 0,0-2 5 16,1-2 0-16,-1 0 0 0,-4 0-1 0,0 1 1 16,0-1-1-16,3 0 1 0,-1-2 0 15,2 0-2-15,7-5 3 0,-1-2-2 16,5-6-1-16,4 0 1 0,-2-3-3 15,-5-2 2-15,-1 2 2 0,-7-1 2 16,0-3-1-16,1-3 2 0,-3 2-3 0,-4 3 1 16,0 7 1-16,-2 2 3 15,0 3-2-15,1 2-2 0,1 3-3 16,-2 3 0-16,-2 5 1 0,0 1-30 15,0 3-78-15,-9 9-168 0</inkml:trace>
  <inkml:trace contextRef="#ctx0" brushRef="#br0" timeOffset="1208.06">28913 1781 47 0,'0'-1'-25'0,"4"1"156"16,-2 0-24-16,-2-1-69 0,0-1-6 15,2 1 1-15,-2-1 5 0,4 0-9 16,-4 1-4-16,0 1-3 0,0 0 1 0,0 0-3 16,0 0-2-16,0 0-4 15,2 0 4-15,-2 0-3 0,0 0 0 16,0 0-4-16,0 0 0 0,0 4-5 15,0 6 1-15,0 4 5 0,0 2-4 0,-2 8 3 16,-4 0-4-16,-2 4 1 0,-1 0 4 16,1-3-7-16,0-2 0 0,4-2-4 15,-2-3 1-15,-1-1 0 0,3-4 0 16,2-4-3-16,0-4 0 0,2-1 4 15,0 0-16-15,0-4-10 0,0 0-5 0,0 0-2 16,6 0-10-16,3-10-4 0,1-8-21 16,-2-3-40-16,3-4-92 15</inkml:trace>
  <inkml:trace contextRef="#ctx0" brushRef="#br0" timeOffset="1594.09">29163 1726 59 0,'4'6'168'0,"-2"5"-114"16,-2 2 4-16,0 5-6 0,0 2-9 16,0 4 3-16,0-1 7 15,-4 0-21-15,0 0-12 0,-2-4 3 0,4-2-3 16,-3-4-12-16,3-3-5 0,2-6-2 15,0-1-1-15,0-2-1 0,0-1-3 16,11 0 3-16,5-6 1 0,5-8-9 16,4-4-6-16,-3-2 1 0,5-1 1 15,-4 4 0-15,-2 3 2 0,-5 2 1 0,-3 3 7 16,-1 3 0-16,-2 3 1 0,-3 0 1 15,-5 3 1-15,-2 0-1 0,2 0-1 16,-2 0 3-16,0 4 5 0,0 7 0 16,0 5 5-16,-6 5-2 0,1 2-2 15,-1 3 0-15,0 1 4 0,4-3-8 16,0-3-4-16,2-2 0 0,0-3 3 15,2-2-4-15,8-6-4 0,5-1-5 16,1-6-13-16,1-1-12 0,4-5-16 16,1-11-52-16,-1-2-157 0</inkml:trace>
  <inkml:trace contextRef="#ctx0" brushRef="#br0" timeOffset="1838.1">29589 1774 262 0,'0'0'39'16,"2"0"-39"-16,10 0 30 0,1-1 9 0,5-5-7 15,5 2-10-15,0-4 0 0,2 1-6 16,1 1-5-16,1 2-4 0,2 0-4 15,-6-1-2-15,0 3 1 0,-7 0-1 16,1 1-6-16,-7 1-22 0,-2 0-14 16,-4 0-29-16,-4 0-55 0,0 0-61 15</inkml:trace>
  <inkml:trace contextRef="#ctx0" brushRef="#br0" timeOffset="2028.11">29808 1767 2 0,'-2'9'345'0,"0"2"-329"15,0 5 14-15,-2 3 24 0,1 0 19 16,-1 3-34-16,2-1-17 0,0 0-6 0,2-2-3 16,0-1-8-16,0-4-4 15,0-1-1-15,0-1-4 0,6-1-10 16,5-2-14-16,-1-4-13 0,9-4-32 15,-1-1-42-15,1 0-171 0</inkml:trace>
  <inkml:trace contextRef="#ctx0" brushRef="#br0" timeOffset="2893.16">30002 1917 61 0,'-2'0'187'0,"2"0"-162"15,0 0 4-15,0 0-12 0,0 0 5 16,0 0-8-16,4 0 5 0,5 2 0 0,-3-1 1 15,4-1-6-15,-2 0-1 0,5 0 2 16,1 0 15-16,1-9-11 0,3-2-2 16,1-4 6-16,4-1 1 0,-7-2-14 15,1 1-2-15,-5-2 4 0,-6 0-3 16,0 0 1-16,-3 0-5 0,-3 3 2 0,0 3 0 15,0 3 0-15,-9 5-2 0,1 1 4 16,-2 4-6-16,-3 0-1 0,3 3-4 16,-2 9-5-16,-1 6 1 15,1 4 4-15,1 5-2 0,3 1 1 16,4 0 2-16,4-1-1 0,0-1-6 0,6-1 2 15,13-1 6-15,-1-2 2 0,9-4-2 16,0-4 0-16,2-5-1 0,-2-6 2 16,2-3 0-16,-2 0 0 0,0 0 1 15,0-9-1-15,-3-4 1 0,-1-1 0 16,-4-1 1-16,-3 1 3 0,-1 2-2 0,-5-1 1 15,-6 3 6-15,2 1-5 0,-6 4-2 16,4 1-1-16,-4 2 0 0,0 2-1 16,0 0-2-16,0 0-1 15,0 0-2-15,0 0-1 0,0 4-7 0,0 2 5 16,-4 3 1-16,4-3-3 0,-2 0-3 15,2-2 2-15,0-2 1 0,0-2 1 16,0 0 6-16,0 0 5 0,0 0-1 16,0-3 1-16,0-6-4 0,0 0 0 15,0-1 1-15,4-3-1 0,3 1-1 0,1-2-1 16,-2 2 2-16,0 1 1 0,0 2-2 15,1 0-1-15,1 1 1 0,2 2-1 16,-1 2 0-16,-1 1-2 0,0 3 0 16,0 0 2-16,1 0-5 0,1 0-1 15,2 0-1-15,1 3 6 0,1 3-1 16,3 2 5-16,-5-1-2 0,-1 2 0 15,-1-1 1-15,-4 1-1 0,0 0 2 16,-2 0 0-16,-2 1 1 0,1-2 2 16,-3-1 0-16,0-2 1 0,0-3-1 0,0-1 1 15,0-1 0-15,0 0-2 0,0 0-5 16,0 0 5-16,0 0-1 0,8-2-1 15,2-7 1-15,0-3-1 0,7-2-4 16,-5 4-2-16,1 1-6 0,1 2 4 16,-1 1-1-16,1 0 6 0,-1 2-3 15,-3 1 0-15,2 3 4 0,-5 0 1 16,-3 0-3-16,-4 0 3 0,0 1 4 15,2 3 5-15,-2 0 0 0,0 3-2 16,0 1 5-16,0-1 1 0,0 0-6 0,0-2-1 16,0 3-4-16,-2-2-2 0,2 0-2 15,0-1 3-15,0 0-6 0,0-1-7 16,2 2-11-16,6 1-12 0,2-2-22 15,5 0 8-15,-3-3-203 0</inkml:trace>
  <inkml:trace contextRef="#ctx0" brushRef="#br0" timeOffset="3460.19">30994 1932 11 0,'7'0'24'0,"-1"0"99"15,2 0-81-15,-2 0 26 0,3-2-10 16,3-5-11-16,-2-1 1 0,3-2-2 15,1-4-11-15,3-2-9 0,-3-2-4 16,3-1-5-16,-5-2 1 0,1 2 2 0,-5 0-11 16,0-2-3-16,-6 3-1 15,2 3 0-15,-4 4-1 0,0 3 1 16,0 4 2-16,-4 1-4 0,-4 3-4 15,-2 0-6-15,-3 5 0 0,3 7 2 0,-3 3-2 16,3 4 4-16,-2 3-3 0,-1 2 3 16,5 1 1-16,4-1-3 0,2-1 3 15,2-4 0-15,0-1 1 0,4-3-2 16,8-1 2-16,5-5 1 0,1-3 1 15,3-5 1-15,0-1-1 0,-1-2 3 0,3-11 2 16,4-4-3-16,0-3 2 0,-2-3-2 16,0-2 0-16,-3 0-1 15,-3 0 5-15,-3 0 0 0,-1-2-1 16,-5-1-1-16,5-2 0 0,-5-4-4 0,0-3 1 15,-1-1 1-15,-1 0 0 0,0 6-2 16,0 7-2-16,-3 10-2 0,-5 10 4 16,0 5 3-16,0 0-3 15,0 0-6-15,0 12-2 0,-13 10 2 0,1 7 3 16,-3 6 3-16,-1 2 0 0,3-2-1 0,5-1-1 15,0-6 0-15,4-5 2 0,0-5-1 16,1-9 1-16,3-1-2 0,0-3 0 16,5-1-1-16,3-1 2 15,4-1 2-15,5 0-2 0,1-2 0 0,5 0 2 16,2-2 0-16,4-5-1 0,4-2-6 15,-2 0-7-15,4 3 5 0,-4 4-41 16,-2 2-21-16,-4 0-22 0,-2 1-38 16,-1 2-58-16</inkml:trace>
  <inkml:trace contextRef="#ctx0" brushRef="#br0" timeOffset="7089.4">27063 2764 40 0,'0'0'98'0,"0"0"-59"0,0 0-8 16,0 0 4-16,0 1-9 0,0-1-6 0,-4 3 1 15,-1-1 0-15,-1-2-6 0,2 3 0 16,-4-1 4-16,2 0 2 0,-1 1-8 16,-1-1 2-16,0 0 2 0,0 1-5 15,-3 1-2-15,1 1-2 0,-4 2-3 16,-5-1 1-16,0 2 2 0,-1-2-2 15,1 1 4-15,-4 0-5 0,-2 2-3 16,1 0 0-16,-5 1-4 0,2-1 4 16,-4 0 0-16,2 2-2 0,-4-2 3 15,-2 2-2-15,-7-1-1 0,-1 3 0 0,-5 3 0 16,-5 2 0-16,-7 0 3 0,-4 1-4 15,0-1 1-15,-3 3 0 0,5-1 1 16,0 2-1-16,7-2 1 0,-1 0-1 16,2-2 1-16,2 1-1 0,3 0 1 15,1 0 2-15,-1 1 1 0,1 1 2 0,0-1-6 16,1-1 4-16,-1 2 0 15,-1-1 0-15,-3 3-3 0,-2-2 2 16,3 1 1-16,-5 2-5 0,2-2 2 16,2 1 1-16,3-1-1 0,1 0 0 0,5-2 2 15,-1 0-4-15,3-1 4 0,4-2-2 16,4 0 2-16,2 0 0 0,2-2-1 15,4 0 1-15,0-2 0 0,5-1 0 16,-1 1-1-16,2-3-4 0,1 2 2 16,1-3 2-16,1-2-2 0,1 0 0 0,3-2-2 15,1 0 4-15,5 1-1 0,-2-2-2 16,2 1 1-16,0-1 1 15,-5 3 0-15,-1 1-2 0,2-1 0 16,-7 1 2-16,7-2 1 0,-5 1-3 16,-5 4 0-16,-9 0 3 0,-5 3-5 0,1 0 4 15,4-4-1-15,9 0 2 0,3-2-2 16,1 1-1-16,-3 0 1 0,1-1 1 15,-1 0 0-15,2-3-2 0,5 0 1 16,2 0-1-16,6-3 1 0,1 1 1 16,1-1-2-16,0 0 2 0,2-2 0 0,-2 2-3 15,2-2 2-15,-2 0 1 0,2 2-2 16,-4-1 1-16,2 0 0 15,0 0 2-15,0 0 0 0,2-1-2 16,-4 1 0-16,0 1 2 0,2 0-2 0,-3 0-1 16,3-2 1-16,-2 0 1 0,0 0 0 15,4 0-2-15,-4 2 0 0,2 0 3 16,0-2-2-16,0 0-1 0,2 1 1 15,0-1 1-15,0 0-1 0,0 0-1 16,0 0 1-16,0 0 1 0,0 0-1 0,0 0-3 16,0 0 0-16,0 0 3 0,0 0-10 15,0 0-18-15,2 0-14 0,6 0-6 16,0 0-27-16,1-6-114 15</inkml:trace>
  <inkml:trace contextRef="#ctx0" brushRef="#br0" timeOffset="7609.42">24115 3976 8 0,'0'1'26'0,"-2"0"24"15,0 0 14-15,2-1 3 0,0 0-8 16,0 0-15-16,0 0-1 0,0 0 3 0,0 0-4 15,0-1-11-15,0-5-12 0,8-7-12 16,2-4 3-16,7-5 0 0,6-7-2 16,0-1 3-16,5-3 5 0,1-1-7 15,4 3-4-15,-2-1-1 0,-2 5-1 16,-2 0-4-16,-2 8 1 0,-6 1 2 15,-7 6-3-15,-6 5-5 0,-2 3-5 16,-4 2-6-16,3 2-3 0,-3 0-15 16,0 0-3-16,0 0-19 0,-5 9-18 15,-3 1-70-15</inkml:trace>
  <inkml:trace contextRef="#ctx0" brushRef="#br0" timeOffset="7906.45">24119 3921 224 0,'-2'4'97'0,"2"3"-91"16,0 1 18-16,0 2 28 0,2 2-2 16,6 4-10-16,1-1-13 0,7 1 0 0,3 2 10 15,-1-2-24-15,3 0-3 0,0-2-2 16,2-2-5-16,-3-3-3 15,3-3-2-15,2-3-3 0,4-3-14 16,0 0-18-16,4 0-21 0,0-8-69 0,-4-8-226 16</inkml:trace>
  <inkml:trace contextRef="#ctx0" brushRef="#br0" timeOffset="9165.52">26848 2667 3 0,'0'1'8'0,"0"0"-10"0,0-1 2 16,0 0 1-16,0 0 0 0,0 0 2 15,0 1-3-15,0 2 1 0,0-2 1 16,0 0 32-16,0-1 7 0,0 0-14 16,-2 0 5-16,2 2-12 0,-2-1-4 0,-3 0 3 15,3 1 2-15,2 0-8 0,-4 1 0 16,0-1-6-16,2 0 3 0,-2-2-2 15,2 3-1-15,0-2 3 0,0-1 6 16,0 2 3-16,0-2-2 0,0 1 4 16,-3 0-1-16,3-1 2 0,2 0 1 0,-4 0 0 15,0 0-2-15,2 0-5 16,2 0-3-16,0 0 2 0,0 0-4 15,0 0-3-15,0 0-3 0,0 0-5 16,2 0 1-16,6 0-3 0,5 0 3 0,1 0 1 16,3 0 0-16,5 1-3 0,-1 0 1 15,2 1 1-15,2 0 0 0,-3 4-2 16,3 0 1-16,-2 2 1 0,-2 0 0 15,-5 0-1-15,-1-1-1 0,-5 0 2 16,-4 0-1-16,-2 1 0 0,0-2 0 0,1 4 0 16,-3 3 0-16,-2-3 0 0,0 5 4 15,-2 2-1-15,-9 1 1 16,-3 5-2-16,1 0 0 0,-5 1 4 15,-1-5-7-15,5 3 2 0,1-4-1 0,1-1 0 16,4-1 0-16,-3-2-4 0,7 0-18 16,4-1-19-16,-2-1-34 0,2-3-78 15</inkml:trace>
  <inkml:trace contextRef="#ctx0" brushRef="#br0" timeOffset="11958.68">24154 2701 85 0,'0'0'35'0,"0"0"-4"0,0 0 9 16,0 0-5-16,0-1-13 0,0-1-6 16,0 2 2-16,0-2 1 0,0 0-4 15,0 2-1-15,0-2 4 0,-4-1 2 16,4 1 1-16,-2-1 2 0,0 0-1 0,2 1-3 15,0 0-3-15,0 0 0 0,-2 1 0 16,2 0-3-16,0-2-6 0,0 3 3 16,0-2-3-16,0 1-1 0,0 1-6 15,0 0 4-15,0 0 0 0,0 0 1 16,0 0-4-16,0 10 4 0,2 5 3 15,2 3-1-15,0 2-2 0,3 1-5 16,1-1 2-16,-2-2-2 0,4-1-2 16,-1-3 2-16,-1-4 0 0,2-2 0 15,1-3-2-15,-1-5-4 0,0 0 1 0,3 0 5 16,-5-5-3-16,2-5 3 0,-2-3 1 15,1-3-1-15,-1 0-3 0,2-2 3 16,-3 1 0-16,1 1-2 0,-4 2 0 16,2 2 2-16,0 3 0 0,-2 1-4 15,1 5-2-15,-1 0 3 0,0 0 0 16,0 1 2-16,0 1-5 0,0 1 1 15,0 0 2-15,3 0-4 0,-1 0-3 16,0 0 2-16,2 0 3 0,1 0-3 16,1 1-2-16,0-1 0 0,-1 0 9 0,-1 0 0 15,0 0 0-15,0-3 2 0,1-6 2 16,-3 1 2-16,0-4-2 0,0 0 3 15,-2-3 7-15,0-1 0 0,-4-2 0 16,3 4-1-16,-3 0-3 0,0 2 1 16,0-2-8-16,0 3 4 0,-5 0 0 0,-1 1-6 15,2 3 0-15,0 0 0 16,4 5 1-16,-2-1-3 0,2 3-9 15,0 0-18-15,0 0-15 0,0 0 0 16,2 4-23-16,2 1-47 0,-2 2-75 16</inkml:trace>
  <inkml:trace contextRef="#ctx0" brushRef="#br0" timeOffset="12770.73">24655 2551 112 0,'6'-1'34'0,"0"-3"-4"16,2-4 26-16,5-3-5 0,-3-1-9 15,4-4-6-15,-1-2 5 0,-1-1-2 16,-1-1-18-16,-5 3-2 0,-2-1 0 16,-2 1-1-16,0 0-3 0,-2 2-7 15,0 2 0-15,0 3 2 0,-6 1-4 16,2 4-2-16,-5 4 2 0,3 1 2 15,-2 0-8-15,-4 2-1 0,-1 11-4 0,5 3 4 16,-5 6-2-16,9 3 2 0,0 3 0 16,4 1-1-16,0 1-2 0,0-1-14 15,8-2 8-15,5-5 5 0,3-4-4 16,3-6-2-16,4-6 9 0,-3-6 1 15,5 0-1-15,-2-12 2 0,0-6 0 0,-1-4 5 16,-5-4-4-16,4-4-1 0,-5-4 3 16,-1-1 0-16,-1-2 8 0,-4 0 0 15,-1 0 0-15,-7 0 3 16,0-1-3-16,0-2-4 0,-2-2 3 0,0-8-5 15,0-4-1-15,0 1-4 0,-2 3-3 16,-4 12 8-16,-1 14-1 0,3 11 4 16,2 9 4-16,-2 1-3 0,2 3-8 15,0 0-6-15,2 14-1 0,0 10 3 16,-4 11 0-16,2 10 2 0,-2 11 1 0,4 6-1 15,-2 1-3-15,2-2-7 0,0-3 2 16,0-5 2-16,0-6-4 0,0-9 5 16,2-8 6-16,2-7-2 0,2-7 4 15,-4-5-4-15,0-5 5 0,0-5 0 16,0-1-2-16,-2 0 6 0,2-1 7 15,2-11-10-15,3-4-4 0,-1-3 0 16,6 0 1-16,-1-2-1 0,-1 2-2 16,6 1 0-16,1 4 0 0,-2 3 0 15,-1 2-5-15,0 3 2 0,3 0-3 16,-3 2-1-16,5 2-4 0,-2 2 5 0,-5 0-11 15,5 0 1-15,-5 3 10 0,-2 2-1 16,-1 1 0-16,-5 0 7 16,-4 2-2-16,0-2 5 0,0 3 2 0,0 0 12 15,-9 1 3-15,-1-1 4 0,-6 1 4 16,-1 0-2-16,-2 0-3 0,1 0-4 15,1 0-6-15,1-2-4 0,1 1-3 16,5-1-4-16,2-2 1 0,-1-1-3 16,7-1-9-16,2 1-13 0,0-2-21 15,0-1-19-15,0-2-34 0,4 0-161 0</inkml:trace>
  <inkml:trace contextRef="#ctx0" brushRef="#br0" timeOffset="13414.76">25659 2143 105 0,'4'2'104'0,"-2"1"-89"0,0 4 17 16,-2 2 9-16,5 4 15 0,-1 2-35 15,-2 4-3-15,2 5-2 0,-2 0-10 16,-2 1 1-16,0 1 3 0,4 0 0 15,-4-2 1-15,0-3 2 0,0-4 4 16,0-5 3-16,0-2-3 0,0-4 2 0,0-2-2 16,0-3 2-16,-2-1 3 0,-2 0 1 15,0 0-7-15,0-7-3 16,0-5-6-16,1-6-1 0,-1-4 4 15,2-1-8-15,0-4 3 0,2-3 0 0,0-2-3 16,0-5-1-16,4-4-2 0,3-6 1 16,3-5 0-16,-4-6 0 0,6 0-13 15,1 6 8-15,1 8-8 0,3 12 0 16,-1 11 3-16,3 8 4 0,-2 2 0 15,-1 5-2-15,3 3 4 0,-7 2 0 16,3 1 2-16,-5 0 0 0,-2 7 1 0,0 4-2 16,-3 2 2-16,-3 1 1 0,-2 2 0 15,0 0 1-15,-5 2 0 16,-3-1 2-16,0-2 1 0,0 4 1 15,-5-2 1-15,1 0-1 0,-1 2-3 0,-3-1 1 16,6-1 1-16,-3 0-3 0,3-3-2 16,4 1 1-16,-1-2 4 0,3-3-14 15,2-4-2-15,2-2-14 0,0-1-26 16,0-1-17-16,0-2-31 0,9 0-71 15,-3-8-21-15</inkml:trace>
  <inkml:trace contextRef="#ctx0" brushRef="#br0" timeOffset="13885.79">26151 1784 58 0,'0'-2'160'0,"-6"-2"-152"0,0 3 34 0,0-1 20 15,-1 1-18-15,5 0-5 0,-6 0-1 16,2 1-8-16,0 0-9 0,-3 0 0 16,1 0 1-16,-2 0 0 0,1 0 3 15,1 1-6-15,-4 3-8 0,6 1-1 16,-3 4 1-16,1 1-6 0,-2 3 0 15,1 2 2-15,1 4-4 0,0 1 2 16,4-1-2-16,4 0-2 0,0-2 0 16,0-2-2-16,2-4-2 0,8-3 2 15,5-2 1-15,-1-4 1 0,5-2-3 0,-3 0-2 16,3-7 1-16,-3-3-3 0,1-4 1 15,-3 0 5-15,-1 0-2 16,-5-1-1-16,-2 1 2 0,-2 4-1 0,-2 2 5 16,-2 4-2-16,0 1 1 0,0 1-2 15,0 2 2-15,-2-1 0 0,0 1-2 16,-2 0 2-16,0 0-1 0,0 8-2 15,2-1-2-15,0 3 2 0,-4 1 0 16,6 0 2-16,0 1-7 0,0-2-8 16,0 1-5-16,2-5-4 0,10 1-3 15,-2-5-5-15,7-2-7 0,4 0-14 0,3-3-6 16,3-9-3-16,6-5-34 0,-2-1 14 15,-2-4-1-15</inkml:trace>
  <inkml:trace contextRef="#ctx0" brushRef="#br0" timeOffset="14890.84">26472 1696 151 0,'0'-14'83'0,"0"3"1"0,-5 2-18 16,-5 3-18-16,0 1 4 0,-3 2-21 15,1 2 7-15,-3 1-10 0,5 0-10 16,-2 5-8-16,-1 7-6 0,1 5-2 16,2 6 0-16,-3 1 1 0,7 0-1 0,-2 0-3 15,6-3 1-15,2-2-1 0,0 0-1 16,4-5 0-16,4-2 0 0,2-4 0 15,3-5-2-15,-3-2-5 0,5-1 4 16,1-1-1-16,-1-10 1 0,-1-3 3 16,1-1-2-16,-5-2 4 0,-2 1 0 0,-2 3 1 15,-2 1 0-15,1 4 1 16,-3 4 0-16,-2 2-2 0,0 0 3 15,0 2 0-15,0 0-4 0,0 0-4 16,0 5-5-16,0 8 2 0,0 5 6 0,0 4-4 16,0 6 1-16,0 0-4 0,0 1-1 15,0 1 6-15,0 2 3 0,0 0 1 16,-2 1 1-16,-3-2 1 0,1-3 6 15,-2-4-8-15,0-5 5 0,-4-4 8 16,1-1-3-16,1-5 0 0,-2 1-4 0,1-3 1 16,1-2 1-16,-2-3-3 0,2 0 2 15,-1-1-4-15,1-1 0 16,4 0 0-16,0 0-1 0,4 0-1 15,-2 0-2-15,0-1 3 0,0-4-2 0,2-3-2 16,0 0 2-16,0 0 0 0,0-2 1 16,6 1-4-16,2-2 1 0,0 1 1 15,5 1 0-15,1-5-2 0,-1-1 1 16,1 0 3-16,3-4-2 0,-7 0-3 15,4 1-4-15,-5-2 6 0,1 1 2 0,0 0 2 16,1 0-4-16,1-1 2 16,0 0-2-16,3 2-2 0,-3 0 3 0,3 0 0 15,-1-1-1-15,5 1-1 16,0-3 3-16,-1 1 0 0,5-1-1 0,2-3 1 15,-1-2-1-15,3 1 2 0,-4-1-2 16,-2 0 1-16,-3-2 3 0,-5 2-3 16,-1 0 1-16,-4 4 0 0,-1 5 2 15,-5 1 2-15,-2 4-2 0,0 2 5 16,0 1 1-16,-2-1-2 0,-5 2 2 15,1 2-5-15,0 0 1 0,-2 3 5 0,-3 3-9 16,1 0 1-16,0 0-2 0,-5 6 1 16,3 8-6-16,-3 5 4 0,5 3-3 15,-2 4 2-15,3 2-3 16,3 1 3-16,2 2 3 0,4-4-3 0,0-2-1 15,0-3-4-15,6-2 1 0,5-6-2 16,1-3 1-16,2-7 2 0,5-2 0 16,0-2 0-16,1-2 1 0,5-9 1 15,0-6-5-15,2-3 2 0,-4-1 6 16,1 0-1-16,-7 3 1 0,-5 0 1 0,-1 3 0 15,-7 2 1-15,0 0 5 0,0 1 4 16,-2 0-4-16,0 2-2 16,0-1 2-16,0 3-1 0,2 2-5 15,-1 0-2-15,-1 2 1 0,2 3-2 0,0 1-3 16,4 0-2-16,2 0 6 0,1 5 0 15,-1 4-3-15,-2 3-2 0,3 0 4 16,-3 2-7-16,4 1 4 0,1 1 3 16,-1 0 0-16,3-1 1 0,-5-2 1 15,-4-2 0-15,0-2 2 0,-4 0 2 0,-2-1 3 16,0-2 10-16,0 0 3 0,-2-1 8 15,-8 0-3-15,-2 0-4 16,1-3-2-16,-3 1-4 0,4 0-9 16,-3-2-3-16,3 4-1 0,2-4-2 0,-1 3-6 15,3 0-10-15,0-1-13 0,0 4-19 16,2 1-20-16,-3-2-52 0,-3 1-218 15</inkml:trace>
  <inkml:trace contextRef="#ctx0" brushRef="#br0" timeOffset="40371.3">21878 5840 2 0,'-2'0'19'16,"0"0"7"-16,2 1-11 0,0-1 80 16,0 0-21-16,0 0-31 0,0 0 3 0,0 0-1 15,0 0-9-15,0 0-8 0,0 0-6 16,0 0-5-16,0 0 0 15,0 0-6-15,0 0 2 0,0 0-2 0,0 0 1 16,0 0-1-16,0 0-5 0,0 0 0 16,0 0-2-16,0 0-2 0,0 0 0 15,4 0-2-15,3 0 0 0,5 0 0 16,5-1 1-16,3 1 0 0,3 0 0 15,8 0-2-15,6 0 3 0,11 4 2 16,12 3 19-16,4-1-18 0,10 1-2 0,3-2 0 16,1 2 2-16,3 0-5 0,-1 0-1 15,1 1 2-15,2 1 0 0,4 0-1 16,-11-2 0-16,-2 1-1 0,-1-1 1 15,-5 0-4-15,4-2 2 0,11 1 1 16,6-2 1-16,4 3-3 0,8-3 0 16,-2 0 4-16,1 2-2 0,-9-3-6 15,-2 2 1-15,-9-1 2 0,-1-1 0 16,-5-1 0-16,-6-1 2 0,1 0 2 15,-7 1 1-15,-2-2-2 0,-3 0 1 16,-5 0 0-16,-2 0 1 0,-3 0-2 0,-8 0 1 16,3 0 1-16,-7 0 0 0,-4 0-2 15,-2-2 1-15,-6 2 1 0,-3 0-2 16,-1 0 1-16,-3 0-1 0,3 0 2 15,-4 0-1-15,-5 0 1 0,-4 0-1 16,-2 0-2-16,-4 0 3 0,0 0-2 16,0 0 3-16,0 0 0 0,0 0-3 15,-6 0-6-15,-2 0-13 0,-5-1 0 16,1 1-14-16,-3 0-27 0,1 0-35 15,0 0-60-15</inkml:trace>
  <inkml:trace contextRef="#ctx0" brushRef="#br0" timeOffset="41463.37">21814 5879 12 0,'-4'1'4'0,"0"0"-1"16,2 1 119-16,-2-1-84 0,2-1-14 16,0 0 14-16,0 0-12 0,0 0-2 15,2 0 0-15,0 0-5 0,0 0 7 16,0 0-4-16,0 0-1 0,0 0 5 15,0-5-8-15,0 3-10 0,0-2-5 0,0 0 1 16,0 0-3-16,4-1 4 0,6 0-4 16,2-1 3-16,-1-1 2 0,5-2-2 15,1 2 3-15,1-4-2 0,1-1 1 16,2 0 3-16,-1-1-1 0,-1 1 0 15,0 0-1-15,-5 2-1 0,-4 2 0 16,-1 3-7-16,-3 1 4 0,-6 2 0 16,2 2-2-16,-2 0-1 0,0 0-5 15,0 0-3-15,0 0-11 0,0 0-14 16,-8 4-31-16,-1 5-3 0,1 3-18 0,0-2-36 15</inkml:trace>
  <inkml:trace contextRef="#ctx0" brushRef="#br0" timeOffset="41695.37">21752 5889 234 0,'2'7'77'0,"3"0"-62"15,1 4 58-15,2 2-8 0,4 0-16 16,1 3-13-16,3 0-9 0,3 1-11 16,2-2-8-16,1 0-5 0,1 0-3 15,4 1-1-15,4-1-5 0,4 0-18 16,6-3-56-16,5-4-66 0,-3-8-176 15</inkml:trace>
  <inkml:trace contextRef="#ctx0" brushRef="#br0" timeOffset="43294.47">25469 5817 110 0,'0'-5'88'15,"0"3"-51"-15,0-1 2 0,2 0 1 0,2-1-1 16,-2 1-4-16,0-1-9 15,-2 3 1-15,0 1-1 0,0 0 2 16,2 0-11-16,-2 0-1 0,0 0-2 16,0 6-5-16,0 8 5 0,-4 5 4 0,-6 4-5 15,0 2-9-15,1 1-1 0,5-3 3 16,0-1-6-16,4-3 0 0,0-4 1 15,0-5-2-15,8-1 1 0,5-6-1 16,-3-1-1-16,5-2 3 0,3 0 1 16,-1-6-1-16,5-6-2 0,1 1 1 0,-2-1-2 15,-1-1-6-15,1 1 5 0,-2 1-1 16,-3 1-1-16,-3 1 0 15,1 4-3-15,-1 1 5 0,-3 1 4 16,2 1-7-16,-3 1-2 0,-1 1 3 0,2 0-2 16,-2 0 3-16,1 0-3 0,-1 1 6 15,0 4 1-15,1 0-2 0,-1-1 3 16,0-2-1-16,-4 0-1 0,4-2 2 15,-3 0-1-15,-1 0 4 0,4 0 1 16,-4-4 0-16,4-5 4 0,-1-1 0 0,-1-2 0 16,-2 2-3-16,2-1-1 0,-2-1 2 15,0 1-2-15,-4 0-6 0,2 2 2 16,-2 1 2-16,0 1 0 15,0 2-3-15,0 2 0 0,0 1-2 0,0 1-5 16,0 1-20-16,0 0-22 0,5 0-18 16,-3 9-19-16,-2-2-74 0</inkml:trace>
  <inkml:trace contextRef="#ctx0" brushRef="#br0" timeOffset="44062.52">25971 5897 90 0,'4'0'28'16,"1"0"12"-16,1 0 5 0,0 0 7 15,0 0 4-15,2-6 1 0,5-4-14 0,-3-2-7 16,7-1-3-16,-1-3-4 0,3-4-5 16,-3-2 1-16,3 2-3 0,-5-4-10 15,-5 2-5-15,-3 2 3 0,-4-1-4 16,0 4-3-16,-2 2 1 0,0 4-2 15,0 3 3-15,-4 3-3 0,-2 5 1 16,-5 0-2-16,-1 3-4 0,0 13-1 16,-3 6 0-16,1 5 2 0,3 4 1 15,5 2-4-15,2-2-8 0,4 2 2 16,0-2-3-16,2-4 8 0,13-3 0 0,3-6 2 15,1-7 1-15,6-6 2 0,-1-5 2 16,3 0 2-16,4-9 2 0,-2-7-1 16,2-7 9-16,-2-5-2 0,-2-2-2 15,-2-5 3-15,0-2-4 0,-7-1 0 16,-1-3-2-16,-1 1 0 0,-5 1-3 15,-3 1 2-15,-2-1 0 0,-4 1-1 16,0 2-3-16,-2 5 3 0,0 8-2 16,0 10 0-16,0 8 1 0,0 4 5 15,0 1-3-15,-2 9-9 0,-6 16-2 0,0 9 5 16,-1 8 4-16,-3 4-6 0,-3 3 0 15,-1 4 1-15,-3 2 2 0,3-2-3 16,3-8-3-16,9-9 0 0,2-8 0 16,2-9-2-16,0-4 2 0,6-6 6 15,7-4-5-15,3-5 3 0,3 0 2 16,2-1 1-16,1-9 1 0,-3-1-2 15,2-2 0-15,-1 3 0 0,-1 0 1 16,2 2-2-16,-5 1 0 0,3 3 1 16,-7-1 0-16,5 5-2 0,-3 0-1 0,-1 0 3 15,-3 0-3-15,-2 0 0 0,-2 5 0 16,1 1 3-16,-5 2 0 0,-2-3-1 15,0 3 2-15,0-2 0 0,-2 1 2 16,-7-2-1-16,1 1-3 0,-4-2 7 16,-1 3 2-16,-3-2-2 0,-1 0 1 0,1 2 3 15,-3-1-5-15,0-1-1 0,3 0-4 16,3-1 1-16,1-1 0 15,8-2-3-15,0 1-8 0,2-1-13 16,2 0-26-16,0 0-49 0,0-1-97 16</inkml:trace>
  <inkml:trace contextRef="#ctx0" brushRef="#br0" timeOffset="44762.56">27420 5888 0 0,'0'0'45'16,"2"0"153"-16,-2 0-158 0,0 0-23 15,0 5 9-15,0 7 11 0,0 5-11 0,5 4-1 16,-3 6-14-16,0 2 21 0,2 6-3 16,-2 1-18-16,-2 2 2 0,0 0 6 15,0-1-4-15,-4-3 0 16,-5-3-6-16,-1-4-1 0,2-7 3 0,-5-3 3 15,1-8 1-15,4-2 1 0,0-6-2 16,-1-1-2-16,3 0 1 0,0-6-2 16,2-7-5-16,2-7 0 0,0-3-3 15,0-5 3-15,2-3-2 0,0-2-2 16,0-5-1-16,0 0 3 0,6-3-3 0,8-3-1 15,3-4 1-15,1-3-2 0,3-3 0 16,2 1-2-16,2 6-1 0,1 9-4 16,3 11-5-16,-2 6 2 0,2 7 3 15,2 5-1-15,-2 5 0 0,-4 2-3 16,-6 2 7-16,-3 0 1 0,-6 0-1 15,-5 7-4-15,-5 4 3 0,0 3 2 16,-9 5 3-16,-5 4-2 0,-3 1 4 16,-1 2 0-16,1-2-2 0,-4-2 1 15,-1-2 2-15,3-1-2 0,1-1 0 16,1-3 0-16,5-3 0 0,5-1-4 0,3-3-11 15,4-2-14-15,0 0-18 0,0-3-20 16,0-1-33-16,6-2-73 0</inkml:trace>
  <inkml:trace contextRef="#ctx0" brushRef="#br0" timeOffset="46227.64">28026 5684 37 0,'2'-7'163'15,"-2"-1"-73"-15,0 0-59 0,0 0 3 16,-2 2 7-16,-6 0 5 0,-3 3-7 16,3 2-6-16,-4 1-10 0,-1 0-7 15,3 0 3-15,-7 4 4 0,3 9-3 16,-5 3-1-16,1 4 2 0,-5 7-4 15,2 1-2-15,5 1-1 0,-1-1-4 16,7-4-1-16,6-2-3 0,2-3-3 16,2-2 0-16,0-3-2 0,10-3-2 0,9-4-1 15,3-3 3-15,9-4 3 0,0 0-4 16,3-9 0-16,1-6 1 0,0-2 2 15,-2 1-6-15,-4-2-2 0,-2-1 1 16,-7 2 0-16,-3 2 1 0,-9 3-3 16,-6 3 3-16,0 4 2 0,-2 1 2 0,0 0-2 15,-4 4 0-15,-8 0-1 16,-1 0-1-16,3 11 1 0,-4 2-3 15,5 1 1-15,3-2-7 0,2 2-2 16,4-2-5-16,0-1-2 0,0 0-5 0,4-3-1 16,9 0 1-16,1-2 8 0,0-1 7 15,5-3-8-15,-2-2 4 0,-1 0 8 16,3 0-3-16,-5-1-3 0,5-8 10 15,-3-2 3-15,-1-1-1 0,1-1 0 16,1-2 1-16,-5-2 10 0,1 1 1 0,-3-3 6 16,-2 3 2-16,-2 0-3 15,-1 1 1-15,-5 1-6 0,0 3-1 16,0 2-1-16,0 3-3 0,0 2-1 15,-5 1 4-15,3 3-4 0,0 0-4 0,-2 0 0 16,0 0-1-16,0 0 0 0,0 5-1 16,2 2-1-16,-2 1 1 0,-1-1 1 15,1 1-1-15,0-2-1 0,2 2 1 16,-2-2 0-16,4 0-2 0,0-2 1 15,-2 0 1-15,2-2 0 0,0 1-1 16,0-2-2-16,0 0 1 0,0-1 2 0,0 0-5 16,0 0 2-16,0 0 0 0,0 0 1 15,0 0 2-15,0 0-3 16,2 0 4-16,0 0-1 0,0-2-1 15,0-1 0-15,-2 0 2 0,0 0-1 0,2 3-1 16,0-1 1-16,-2-1 1 0,2 0 2 16,-2-3-4-16,0 1 3 0,0 0 2 15,0 2-1-15,-6 1 1 0,0 0-3 16,-2 1 3-16,-1 0 0 0,-1 0 0 15,0 3-2-15,-3 7 4 0,1 2-2 0,0 3-2 16,1 2-4-16,1 4 3 0,2 0 0 16,4-3-2-16,1 2 0 0,3-3 3 15,0-2-4-15,7-2 3 16,5-2-3-16,0-3 3 0,5-5-1 0,-3-1-1 15,5-2-1-15,0 0 2 0,-3-7 0 16,5-4-1-16,0-2 1 0,-3-1 1 16,-1-2 0-16,-3 0-1 0,-1 1 0 15,-5 0 3-15,0 1-2 0,-2 4-1 16,-4 1 0-16,-2 3 1 0,0 3 2 0,0 2 0 15,0 0 1-15,0 1-4 0,0 0 2 16,0 0-3-16,0 5 1 0,-8 7-1 16,0 3-1-16,2 2 1 0,2 3-1 15,-3 2 3-15,5 7-2 0,0 6 0 16,2 4 1-16,0 4 0 0,0 0 0 15,0 2 0-15,0-1 0 0,0-3 0 16,0 1 0-16,-2-3 0 0,-2-2 0 16,-4-3 0-16,-1-3 1 0,-1-7-1 15,-2-5 1-15,-3-4 3 0,1-7-3 0,3-3 1 16,-3-3 2-16,2-1 1 0,1-1 1 15,-1 0-4-15,4-3 2 0,-1-7-2 16,1-2 1-16,0 0-3 0,2-4 0 16,1-1 0-16,-3 0 1 0,4-1-3 15,0-3 1-15,2-2 0 0,2-4-2 16,0-2-6-16,0-2 1 0,2 2-3 15,8 1 2-15,3 1-8 0,1 1-3 16,5 2-7-16,1 2-6 0,-1 3 2 16,0 2 5-16,-3 0-1 0,1 4 2 0,-3 0 11 15,-2 4 9-15,1 0 6 0,-1 1 2 16,1-2 5-16,-1 1 4 0,3 1 1 15,-1-1-3-15,1 0-9 0,-3 2 3 16,-4-1 1-16,5 1-2 0,-3 2-4 16,-2 0 3-16,5-1 1 0,-1 1 3 15,0 0 2-15,1 0 2 0,-3 0-1 16,-2 1 1-16,1 1-4 0,-3 2 3 15,-2 1-3-15,2 0 1 0,-4 0-4 16,2 0 1-16,1 2 1 0,-1 3-1 16,0 1-5-16,0-1 3 0,-2 0 1 0,2 0-2 15,-2-4-1-15,2-1 0 0,-2 0 1 16,5 0 1-16,-3 0-1 0,2-1 2 15,4-4 1-15,1-4-3 0,1 1-2 16,-4 2 0-16,7-3 3 0,-5 3-1 16,0 1-3-16,-1 2 1 0,-5-1 2 0,0 2-4 15,-4 1-5-15,0 1-7 16,2 0-5-16,-2 0-8 0,0 0-33 15,0 0-41-15,0 0-104 0</inkml:trace>
  <inkml:trace contextRef="#ctx0" brushRef="#br0" timeOffset="46982.68">28510 5812 45 0,'4'0'32'0,"-2"1"2"15,6 0 13-15,-2-1-9 0,5 0 0 16,-1 0-3-16,7 0 0 0,-3-2-4 16,3-6 0-16,3-3 0 0,3-1-2 15,2-5-6-15,0-2 0 0,2-3 0 16,-3 1-8-16,-3 1-6 0,-7-1 3 15,-3 3-2-15,-5 1-3 0,-2-1 0 16,-4 5-1-16,0 0 3 0,-6 4 0 16,-6 4 0-16,-5 2 3 0,-2 3 2 15,-5 0-7-15,-1 13-1 0,-2 7 3 0,-2 7 4 16,0 4-4-16,8 7-3 0,1 1 0 15,5 0-3-15,9-1-2 0,6-3-3 16,0-1 2-16,12-1 0 0,11-3 0 16,12-3-15-16,9-6-13 0,7-8-11 15,13-5-31-15,-2-8-89 0,0 0-201 16</inkml:trace>
  <inkml:trace contextRef="#ctx0" brushRef="#br0" timeOffset="47550.71">29438 5694 6 0,'4'0'83'0,"-2"0"-56"0,2 0 15 16,0-1-13-16,-2 0 1 0,-2 1 6 15,5-3 10-15,-1 1-2 0,2-1 2 16,-2 1-6-16,0-2-5 0,0 1-4 15,-2 1-3-15,-2-2-5 0,0 1 2 16,0 0-6-16,-4-1-7 0,-4 3-2 0,-4 1 1 16,-5 0-5-16,-6 1 0 0,1 8 4 15,-3 5 0-15,-2 1 5 16,2 6-1-16,0 2-2 0,2 1-1 15,7 2 3-15,-3-3-7 0,11-1-2 0,2-3-3 16,6-1-1-16,0-2-2 0,6 0 0 16,9-2 0-16,3-2 0 0,3-5-7 15,10-2-13-15,0-4-2 0,8-1-5 16,2 0-9-16,1-8-6 0,-1-4-42 15,-2-2-49-15,-3-1-56 0</inkml:trace>
  <inkml:trace contextRef="#ctx0" brushRef="#br0" timeOffset="48003.74">29853 5715 171 0,'4'-8'58'0,"-4"3"11"0,0-1-8 15,0 1-6-15,0 2-3 0,0-1-14 16,-2 3-7-16,-4 0-8 0,-2-1-2 0,0 2-3 15,-9 0 0-15,3 0-4 0,-5 7 3 16,-2 4-2-16,3 3-3 0,-7 4 1 16,0 2-1-16,0 2 1 0,5 1 0 15,-1-1-2-15,5 1 1 0,3-5-4 16,9 0-2-16,4-4-6 0,0-2 1 15,6-2-1-15,9-3-1 0,1-4 2 16,5-3-1-16,4 0 0 0,8-6 2 16,0-7-1-16,2-3 1 0,-2-2-1 15,-2-1 0-15,-2 0-2 0,-4-2-2 0,-7 1 3 16,-3 1 0-16,-7 4 0 0,-4 2-1 15,-2 4 1-15,-2 2 3 0,0 5-1 16,0 2-1-16,-4 0 0 0,-4 0-1 16,-2 10-2-16,1 0 2 0,1 4 0 15,0 1 0-15,2-1-1 0,-5 2 1 16,5-3 1-16,4 1-2 0,0-2-2 15,2 0 1-15,0 0 1 0,0 0 0 16,4 0-10-16,8-1 1 0,3-3-12 16,1-4-2-16,5-2-3 0,4-2-18 15,4 0 8-15,0-3-32 0,4-7-38 0,-4-4-92 16,0-1 19-16</inkml:trace>
  <inkml:trace contextRef="#ctx0" brushRef="#br0" timeOffset="48799.78">30287 5663 89 0,'0'-9'121'0,"-8"2"-80"16,0 2 36-16,-4 3-20 0,-1 2-3 15,3 0-12-15,-1 0-6 0,1 9-7 16,0 1-7-16,4 4-5 0,-3 4-2 16,3 2-3-16,4 1-3 0,0 5-6 0,0-5 1 15,2 2 2-15,0-3-6 0,2-2 1 16,6-3-1-16,5-1 0 0,1-4-1 15,3-4 0-15,1-4-5 0,1-2-5 16,-1 0 5-16,1-7-18 0,4-5-1 16,-3-4-6-16,1-3-6 0,0-2-14 0,-5-5 3 15,3-1 9-15,-5-3 12 16,-1-2 11-16,-3 0 4 0,0-1 7 15,-3 1 5-15,1-3 0 0,-2-3-2 16,2-3 6-16,3-3-1 0,-1 3-2 0,3-1 7 16,-3 8 3-16,2 6 5 0,-3 8 5 15,-5 8 8-15,-2 6 12 0,0 3-1 16,0 3-12-16,0 0-20 0,0 0 2 15,2 0 0-15,0 0 1 0,2 3-1 16,-1 6 5-16,1 0-9 0,-4 5-3 0,0 1 1 16,-2 3 2-16,0 4 10 0,0 3-12 15,0 3 0-15,0 2 3 16,-4 4 2-16,-2 4 1 0,-1 3-4 15,1 2 3-15,0 0 1 0,-4-5-5 0,1-1 3 16,3-1 1-16,0-6-4 0,2-6-2 16,4-4 0-16,0-8 0 0,0-6-1 15,0-1-2-15,0-5-1 0,2 0 0 16,8 0 1-16,3-5-4 0,-1-9 0 15,5-2-5-15,-3-5 0 0,1-1-7 0,-3-1 4 16,0 1-2-16,-1 6-3 0,-3 4 1 16,-4 5 1-16,0 4 8 0,-2 1 2 15,0 2-3-15,0 0 0 16,0 0 6-16,3 2-2 0,-3 6 2 15,4 4 1-15,4 0 4 0,5 2-3 0,3 0 1 16,5-2 6-16,4 0 4 0,0-2-8 16,8-2 1-16,-2-5 3 0,6-2-4 15,3-1 4-15,-1 0 0 0,2-11 2 16,-1-4 2-16,-7-2 2 0,-4-1-4 15,-8-2 1-15,-9 2-4 0,-8-5 1 0,-6 0 3 16,0 0 0-16,-8 0 2 0,-6 1-4 16,-5 6 2-16,-6 1 2 0,2 7-2 15,-1 4 2-15,-1 4-6 16,0 0-1-16,0 12 3 0,0 4-2 0,3 1 1 15,3 6-2-15,5 4 3 0,7 0-6 16,7 2-1-16,0 1-2 0,21-4 2 16,12 1 0-16,10-4-1 0,28-4 0 15,20-8 2-15,14-3 1 0,15-6-7 16,-2-2-8-16,-7 0-15 0,-5 0-20 0,-11 0-31 15,-8-7-88-15</inkml:trace>
  <inkml:trace contextRef="#ctx0" brushRef="#br0" timeOffset="50633.89">25283 5231 240 0,'0'-7'156'0,"0"0"-99"16,0 5-4-16,0 0-2 0,-2 2-18 15,-8 0-4-15,-5 0-9 0,3 12-10 16,-5 4-4-16,-1 6 0 0,1 2-3 15,3 0 0-15,1 1-3 0,7 2 0 0,2-1 1 16,4 2-1-16,2 2-8 0,14-2-22 16,11 3-26-16,4-6-60 0,9 2-215 15</inkml:trace>
  <inkml:trace contextRef="#ctx0" brushRef="#br0" timeOffset="51428.94">32080 5082 8 0,'4'0'279'0,"-2"0"-210"0,0 0-27 16,2 0 7-16,-2 1 3 0,0 3-5 15,4 3-15-15,-4 0-6 0,5 3-7 16,-5 1-8-16,0 1-2 0,0 2-5 0,-2-4-3 16,0 3 3-16,0 0-3 0,0 1-14 15,0 3-28-15,0-3-72 0,-4 1-119 16</inkml:trace>
  <inkml:trace contextRef="#ctx0" brushRef="#br0" timeOffset="190807.91">26170 12368 2 0,'-2'0'91'0,"2"0"-64"0,-4-2-3 15,-1 2 3-15,3-2 0 0,2 2-1 16,-2-1 3-16,2-1-1 0,-2 1-5 15,2 0-3-15,0 0-3 16,-2-1 1-16,0 2 5 0,2 0 2 0,0 0-5 16,0 0 0-16,0 0-2 0,0 0-6 15,0 0-3-15,0 0-3 0,-2 0 4 16,0 0-2-16,0 0-1 0,0 0-1 15,-2 0 5-15,4 0-1 0,-4 3 3 16,4 1-5-16,0-2 1 0,-3 1 1 0,3 2 0 16,-4 2-4-16,2 4 4 0,0 5-2 15,-2 3-2-15,2 4 1 16,2 5-1-16,0 4 1 0,0 4-4 15,0 2 2-15,0 6-1 0,4 6 0 0,-2 6-4 16,0 3 0-16,-2 4 4 0,2 0-3 16,-2 2-1-16,0 3 2 0,0-3 4 15,0-3-5-15,0-2 4 0,0-4 0 16,0-1 2-16,0-3 1 0,0 1-3 15,2-3 2-15,0-1 4 0,-2-3-9 0,0-2 3 16,0-5-1-16,0-4-1 0,3-3 1 16,-3-5-2-16,0-4 0 0,0-6 2 15,0-3-4-15,0-4 1 0,0-2 1 16,0-2 1-16,0-2-3 0,0 1 0 15,0-4-1-15,0 0 2 0,0-1-1 16,0 0-1-16,2 0 2 0,-2 0 0 16,0 0-1-16,0 0 0 0,0 0 0 15,0 0 1-15,0 3-2 0,2-1 1 16,-2-1 0-16,0 1 0 0,0-2 0 15,0 0-1-15,0 0 0 0,0 0-4 0,0 0-2 16,0-3-10-16,0-9-9 0,0-8-12 16,4-6-11-16,-2-8-30 0,2-10-67 15,-4-6-168-15</inkml:trace>
  <inkml:trace contextRef="#ctx0" brushRef="#br0" timeOffset="193692.07">26269 12330 2 0,'0'1'7'16,"0"-1"-7"-16,0 0 6 0,0 1 15 16,0-1 14-16,0 0 40 0,0 0-30 0,0 0-4 15,0 0 5-15,0 1-14 0,0-1-1 16,0 0 2-16,0 0-8 0,0 0-8 15,0 0 1-15,0 0-5 0,0 0 0 16,0 0-7-16,0 0 1 0,0 0-1 16,2 0-6-16,8 0 4 0,1 0 4 0,1 0-3 15,5 0 3-15,1 0-4 0,3-3 1 16,4 0 1-16,0-2-6 0,1 0 3 15,3 2-2-15,0-1 2 16,4 0-1-16,0 0-2 0,1 0 0 0,1 0 1 16,-2-1-1-16,2 0 1 0,2-1 0 15,-2 2 0-15,4 0-1 0,-1-2 0 16,-1 3 1-16,4-2-2 0,-1 1 1 15,-1 0 0-15,2 1 0 0,3 1 1 16,-3-1-2-16,2 0 2 0,-3-1 0 0,-1 0 0 16,0 1-2-16,0 1 1 0,3 0 0 15,-1-2 1-15,2 1-2 0,-1-1 1 16,-1-1 1-16,3 0-1 0,-1 1-1 15,-2-1 1-15,5 0 1 0,-5-1 0 16,3 2-3-16,-3-2 3 0,-2 1-1 16,0-1 1-16,1 0-2 0,-3 0 1 15,4 0 1-15,-1-1-1 0,5 2 0 16,-4-2-1-16,-1-1 2 0,1 0-1 15,-4 0-1-15,2 0-2 0,1-1 1 0,-1 2 0 16,0 1-1-16,1 2 0 0,-3 0 2 16,-2 1 0-16,-2 0 0 0,-2 1 0 15,2 2 2-15,-2-1-1 0,-2-1-1 16,4 0 1-16,-4 1 2 0,4-2-2 15,-2 3-1-15,0-3 1 0,2 1 1 16,-2 0-1-16,2-1 0 0,-2 3 0 16,2-3 0-16,0 0 1 0,1 0-3 15,-1-2 3-15,2 0 0 0,-2 0 0 16,-2 1-2-16,4 1 1 0,-6 1 0 0,2 1 1 15,2 0-3-15,0 0 3 0,2 1-1 16,-2-2 1-16,0 2-2 0,7-3 0 16,-1 1 2-16,4 1-1 15,3-2-1-15,-5 1 2 0,-2-1-1 0,1 1 1 16,-1 0-2-16,2 0 1 0,-4-3 0 15,1 3 1-15,-5 0-2 0,-2 1 1 16,0 0 1-16,0-1-1 0,-2 2 0 16,0-2-1-16,2-2 3 0,0 1 0 15,0-2-1-15,2-1-1 0,0 2 2 16,0-1 0-16,2 0-1 0,2 3 0 0,-4-3-1 15,5 3 2-15,-5-1-2 0,2 1 1 16,-4 1 0-16,0-2 0 0,0 1-1 16,-2-2 0-16,0 1 1 0,-2 0 0 15,-3 0-1-15,1 0 0 0,0 0 1 16,2-3 1-16,0 1 0 0,4-2 0 15,0 2-2-15,4 0 1 0,-2 0 0 16,2-3 1-16,0 3 0 0,4-2 4 16,1 1 1-16,-3 1-2 0,0 1-3 15,-6 1 1-15,-2-2-3 0,-2 1 2 0,2 0-1 16,-4-1 0-16,0 4-1 0,-7-1 0 15,1-1 1-15,-5 3-1 0,-1-2 0 16,-9 2 1-16,-2 0 0 0,0 0 0 16,-2-1 0-16,0 1 5 0,2 0-1 15,-2 0-2-15,0 0 2 0,0 0 2 0,0 0-1 16,0 0-1-16,0 0 1 0,0 0-2 15,0 0 0-15,0 0-3 16,0 0 0-16,0 0-2 0,0 0 0 16,0 0 1-16,0 0-4 0,0 0-4 0,0 0-5 15,0 0-7-15,0 1-6 0,0 2-3 16,0 0-11-16,0 1-6 0,0 1-4 15,2-1-7-15,-2 0 4 0,2 1 8 16,-2-1 8-16,0 0 15 0,0 1 19 16,0-1 3-16,0 1 1 0,0 0 5 0,0 2 10 15,-2 0 11-15,2 0 11 0,0 1-2 16,-2 0 5-16,0 3-4 0,-2 3-6 15,2 2-4-15,-2 3-12 16,1 5 4-16,1 3-8 0,-2 2-2 0,2 4 1 16,0 4-5-16,0 3-1 0,2 4 11 15,0 1-9-15,0 3-3 0,0 2 2 16,0 3 0-16,0 3 1 0,0 1 0 15,4 3-4-15,-2 4 1 0,4-2 2 16,-1 1-4-16,-1-1 2 0,4-1 0 0,-4-3 3 16,2 0 2-16,3 0-2 0,-3-2 1 15,0-4-1-15,0-4 1 0,0-1-2 16,3-4-1-16,-1-3 0 15,-6 3-1-15,4-2-2 0,-4-2 2 0,0 1-1 16,3-2-1-16,-3-2-1 0,0 3 0 16,0-3 0-16,2-1 3 0,2 2-3 15,-4-3 0-15,2-1 1 0,0-1-1 16,-2-5-1-16,1 0 1 0,1-7 1 15,-4-1-2-15,0-4 1 0,2-3-1 0,0-3 1 16,-2-1 0-16,0-4-2 0,0-2 1 16,0 0 0-16,0-2 0 0,0 1 0 15,0-1 1-15,0 0 3 0,0 0 0 16,0 0-3-16,-4 0-2 0,-5 0 4 15,5 0-2-15,-4 0-2 0,2 0 2 16,0 0 0-16,-5 0 0 0,3-2 0 16,-2-1 0-16,-1 2 0 0,-1-2-1 15,-5 0 0-15,-1 1 0 0,-3-1 1 16,-2-1-1-16,-1 0-1 0,-1 1 1 15,0 2 2-15,2 1-2 0,-4 0 1 0,-2 0 0 16,3 0 1-16,-5 5-2 0,-5 2 0 16,-3 2 1-16,-11 4-1 0,-1 1 0 15,-5-1 1-15,2 2 1 0,0-3-1 16,-1 0 0-16,-1-2-1 0,0 1 2 15,-2 0 0-15,0-1-2 0,-4 1 1 16,0-1 0-16,0 0 2 0,4 2-3 16,1-4 1-16,-3 2 0 0,2 2 2 15,0-1-3-15,0 1 1 0,-2-1 1 16,0-4-1-16,0 0-1 0,0-2 1 0,0-2 0 15,0 0 2-15,0-1-3 0,0-1 1 16,-2-1 0-16,4 2 1 0,1-2-1 16,1 2-2-16,-4-2 3 15,4 0 0-15,0 0-1 0,0 0 0 0,1 0 0 16,5 0 0-16,-2 0 1 0,5 0-2 0,-3 0 1 15,5 0 1-15,-1 0-1 16,5 0-1-16,-1 0 1 0,-1 0 1 16,2-1-1-16,1 0-1 0,1-1 1 15,0 0 0-15,2 0 1 0,-1 0-3 0,1 0 2 16,0 1 2-16,0-1-2 0,2 1-2 15,-5 1 2-15,-1-2 2 0,2 2-3 16,-3-1 0-16,1 0 1 0,4-1 1 16,0 1-1-16,0-1-1 0,3-1 1 15,-1 1 1-15,4 1-1 0,2 0-1 0,0 1 1 16,3 0 1-16,-1-1-1 0,2-2-1 15,0 0 2-15,2 0-1 16,-4 1 0-16,3 1-1 0,5-1 2 16,-4 0 0-16,3 0-1 0,-3 1-1 0,2-1 1 15,-2 2 1-15,3-2-1 0,1 2-1 16,3 0 1-16,1 0 1 0,1-1-2 15,1-1 1-15,3 2 0 0,0-2 1 16,1 1-1-16,3 0-1 0,0-1 2 16,0 1-1-16,2 0 0 0,-3-1-1 15,5 2 1-15,-4-1 1 0,2 1-2 0,-2 0 1 16,4 0 0-16,-4 0 0 15,1 0 0-15,1 0-1 0,-4 0 2 16,2 0-1-16,2 0 0 0,-7 0-1 16,3 0 1-16,-4 0 2 0,-3 0-3 0,1 0 0 15,-1 0 2-15,3 0-1 0,-3-2-1 16,3 2 1-16,0 0-1 0,1 0 2 15,1 0-2-15,-5 0 2 0,-1 0-1 16,-1 0-1-16,1 0 2 0,-3 0-2 16,1 0 1-16,-9 0 1 0,0 1-2 0,-6 0 2 15,0-1-1-15,2 0 1 0,0 0-1 16,2 0-1-16,0 0 1 0,2 0 2 15,0 0-3-15,0 0 0 16,2 0 2-16,3 0 0 0,1 0-2 0,0-5 1 16,1 2 1-16,1 0 0 0,0-1-1 15,1 1-1-15,3 0 4 0,1 0-2 16,4 1 2-16,-5-2-4 0,3 0 2 15,-5 0 0-15,3 0-2 0,-1 1 1 16,1 1 1-16,-5 0 0 0,1 1-1 0,-7 1 0 16,-2 0 1-16,0 0-1 0,-4 2 0 15,6 2 1-15,0-2-1 0,5 2 1 16,-1 0 0-16,2-1 0 0,3 0 1 15,4 1-2-15,1-2 0 0,3 0-1 16,2-2 1-16,6 0-2 0,0 0-12 16,2 0-25-16,14 0-20 0,7-8-59 15,6-12-238-15</inkml:trace>
  <inkml:trace contextRef="#ctx0" brushRef="#br0" timeOffset="195161.16">26248 12345 37 0,'-4'0'33'0,"2"0"13"15,2 0 13-15,0 0-17 0,0 0-5 16,0 0 0-16,0 0-2 0,0 0-5 16,0 0 1-16,0 0-3 0,0-5-11 0,8-6-4 15,3-2 4-15,3-4 1 0,5-1-6 16,-3 0 3-16,5-5-3 0,0 0-3 15,-1-2-5-15,7-2 1 0,-2 0-3 16,2-3 0-16,-4 2-1 0,-3 0-1 16,3 0 0-16,-2 1 2 0,3 0-2 15,1-1-1-15,0 1 1 0,0-4 1 0,2 1-1 16,0 0 0-16,0 1-1 15,1-3 2-15,3 0-1 0,5 1-1 16,-1-3 0-16,6 3 2 0,-4 0 0 0,5-1-2 16,-7 1 0-16,0 1 2 0,0 1 0 15,-4 2-2-15,-4 1 1 0,-2-1 1 16,2-4 0-16,-3 1-1 0,1-1 0 15,-6 1 0-15,-3 5 1 0,3-1-2 16,-2 0 2-16,3-2-1 0,3-1 0 16,0 0-2-16,-1 2 1 0,1 0 1 15,4-2-2-15,4-2 0 0,4-6 2 16,-2-1 0-16,0 5-7 0,-8 3 0 15,-4 5 5-15,-3 1 2 0,1 1 2 16,4-2-4-16,-5 3 2 0,1 2 2 0,4-3-2 16,6 1 0-16,0-5 0 0,2 1 0 15,-7-1 0-15,-1 1-2 0,-2-1 2 16,-1 0 2-16,3 0-2 0,2-2-2 15,2 0 2-15,8-5 2 0,-2-1-2 16,4 0-3-16,-6 1 1 0,-6 5 1 0,-6 3 2 16,-3-2-1-16,5-1 0 15,0 1 1-15,-1 3-1 0,1 0-1 16,2-2 2-16,4 0 1 0,-1-1 1 15,-1 2-3-15,-4 4 0 0,0 2 0 0,-3 0 2 16,3-4-2-16,4 1-2 0,2-2 2 16,10-3-1-16,6 0-1 0,1-3 1 15,1 2 1-15,-6 3-3 0,-4 2-1 16,-6 4 3-16,2-3 2 0,0 1-1 15,-2 2-1-15,0-1 0 0,-2-1 2 0,0 3-1 16,-4 1-1-16,2-3 2 0,-5 0-1 16,5-4 0-16,0-1 0 15,0 1 0-15,-1-1-7 0,3-2 11 16,-2 1-3-16,2-1 0 0,-4 1-1 0,-3 2 0 15,5 0 0-15,-6 1 0 0,-1 1 0 16,1 2 0-16,-2-1 0 0,-3 1 0 16,7-1 1-16,-3 0-1 0,1 0-1 15,0-1 1-15,-1-1 1 0,5-1-1 16,0-1-1-16,3 0 2 0,-1 2-1 0,2-1 0 15,0 0 0-15,2 0 0 0,-4 0 2 16,2 1 0-16,-5 1-1 0,-3 3 0 16,-2-1 4-16,-3 2-2 15,-6 1-1-15,-2 0 1 0,1 2-1 0,-3 0-1 16,0 2 0-16,-2 5 1 0,4 1-2 15,-4 0 0-15,4 3 0 0,-1 0 0 16,1 0 0-16,2 1-2 0,0-1 1 16,1 1 0-16,-3 2 2 0,-2 0-2 15,-2 0-1-15,0 2 2 0,-2 0-1 0,0 0 2 16,0 0-3-16,0 0 2 0,0 0 0 15,0 0-2-15,0 0-6 0,0 0-3 16,-2 5-9-16,-2 0-23 0,0 1-36 16,0-3-52-16</inkml:trace>
  <inkml:trace contextRef="#ctx0" brushRef="#br0" timeOffset="196933.26">29884 8599 194 0,'4'0'23'0,"5"-3"6"0,3-2 29 15,3 1-27-15,1 1 2 0,5 0-13 16,4 1 0-16,6-1-7 0,0 0-5 15,6 1-4-15,8 0-1 0,5 2 1 16,6 0 11-16,4 0-11 0,0 0-1 16,0 0-3-16,2 6 0 0,-2-2 1 0,2-1 0 15,4 1 0-15,-4-2-1 0,4-2 0 16,-2 0 2-16,2 0-3 0,-4-4 0 15,6-3 0-15,-6 0 1 0,-2 0 0 16,-2-2-1-16,-4 0 1 0,-2 2 1 16,-5-1-1-16,-6 0 1 0,-3 1-1 15,-5-3 0-15,0 2 1 0,-4 2-1 16,0-4 1-16,0 4 0 0,0-2-1 15,0 0-1-15,2 3 2 0,2-1-3 16,0 1 2-16,-2-1 2 0,4 2-2 0,-2 1-2 16,4 1 2-16,0 2 2 0,5 0-2 15,1 0 0-15,-2 0 0 0,5 0-1 16,-3 0 0-16,1 0-1 0,-1 0 1 15,1 0 1-15,-3 0-1 0,-2 0 2 16,-2 0-1-16,-6 0-1 0,0 0 1 0,-2 0 1 16,2 0-1-16,-2 0 0 15,4 0 0-15,-4 0 1 0,2 0-1 16,2 0-1-16,-4 0 2 0,2 0-1 15,-2 0 0-15,-2 0 0 0,0 0 0 0,-2 0 1 16,-2 0-2-16,-1-1 1 0,-1-1 1 16,-2 1-1-16,1 0-1 0,3 1 1 15,0 0 0-15,4 0 1 0,-5 0-2 16,5 2 0-16,-2 1 3 0,0-1-3 15,-2 0 2-15,1-1-2 0,-3-1 2 0,-2 0-1 16,-1 0 0-16,-1 0-1 0,3 0 2 16,1 0 0-16,0 0-2 15,-1 0 1-15,1 0 0 0,2 1 1 16,0 0-1-16,1 1-1 0,3 0 1 0,-6-1 0 15,2 1 0-15,-3-2 0 0,1 0 0 16,-4 0 1-16,-3 0-1 0,-2 0 0 16,3-4 1-16,-3 1-2 0,-3-1 1 15,-5 2 1-15,0 0 1 0,-4 0 2 16,2 1 3-16,-2 0-3 0,0-2-1 15,0-1 1-15,0 1-3 0,0-1-1 0,0 2 3 16,0 2-5-16,0 0 2 0,0 0-6 16,0 0 0-16,0 0 3 15,0 1 1-15,0 1-2 0,0 2-1 16,0-2 0-16,0 1-2 0,0 2 3 0,0-3-4 15,0 3-4-15,0-2-4 0,0 1 2 16,0 1-9-16,0 0-11 0,0-2-7 16,0 2-13-16,0-2-16 0,0 4 16 15,0-1 3-15,0 2 15 0,0-2 25 16,-2 2 11-16,-4 0 8 0,-3 1 25 0,1 3 10 15,-2 0 0-15,-1 2-6 0,3 0-11 16,-4 1 2-16,-1 1 1 0,-1 4-4 16,1 1-3-16,-5 2-9 15,-5 3-5-15,0 0-4 0,-6 2-3 0,5 2 0 16,-5 0 1-16,2 2-1 0,-2 3-1 15,0 0 2-15,2 1-2 0,2 0 0 16,-2-1 0-16,3 2 1 0,-5 1-1 16,2 1 0-16,0 2 0 0,2 3 1 15,-2 0-1-15,5 2-1 0,-3-1 1 0,0 0 1 16,0-1-1-16,-2-1 0 0,0-2 4 15,-2 2-6-15,-4-1 2 0,0 1-1 16,-2 3 2-16,-4-1 1 0,4 2-1 16,0 1 0-16,-1 2 1 0,3 0-5 15,-2 3 4-15,2-1-2 0,2 1 1 16,-2 0 1-16,2-1 1 0,-2 0-4 15,0-2 2-15,-2-2 2 0,0-2-1 16,4-3 1-16,0 0 6 0,2 0 2 16,0 0-4-16,0 0-2 0,2-2 0 0,-4-1-1 15,6-4-3-15,-2-2 1 0,4-4 0 16,-1 1 0-16,1-3 0 0,0-2-1 15,3-1 1-15,-5-2 1 0,6-2-2 16,-6 2 2-16,5-1 2 0,-3 0 3 16,4-2 1-16,3-2-6 0,1-4-1 15,5-1 1-15,0-3-2 0,-1-2 2 16,1 0-2-16,-2-2 2 0,-1 2 0 15,1-1-1-15,1 2-1 0,3 0 4 16,-4-2 1-16,1 2 1 0,-1 0 0 16,2 2 0-16,-5-1-4 0,3 2 0 0,-1 0-1 15,1-1 0-15,2 1-1 0,-1-1-1 16,1 2 1-16,0 0 1 0,1 0-2 15,1 1 1-15,0 0 0 0,0-1 0 16,-1 1 0-16,3-2 0 0,2-3 0 16,-2 2 0-16,4 0 0 0,0-1 0 15,0 1-1-15,-7 6 2 0,-5 0-1 16,-3 1 4-16,-1-1-1 0,5-9 2 15,11-1 3-15,-4 0-8 0,4 0 2 16,-2 0-4-16,0 0 4 0,4-1-4 0,0 2 4 16,0-1-2-16,-2-1 0 0,0-1 0 15,2-1-2-15,0 0 4 0,0 1-5 16,0 0 3-16,-3-2 0 0,1 0 1 15,2-1 1-15,0 1-2 0,0-2 1 16,-2 0 3-16,2-1-2 0,0 2 1 0,0 0-2 16,-4 0-1-16,2 1 1 15,0-2-1-15,2 2-1 0,-4 0 3 16,0 1-2-16,-2 5 0 0,1-1 0 15,-3-2 2-15,0 3-1 0,0-2-1 0,-1-1 2 16,3 1-2-16,0-2 1 0,0 2-2 16,0 0 1-16,-1-1 0 0,3 0 0 15,0 1 0-15,0-2 0 0,-2 2 0 16,4-5 0-16,0 3-1 0,0-3-3 15,0-1 1-15,2-1 0 0,-3 1 2 0,3-1 1 16,0 0 0-16,0 0 0 0,0 0-1 16,-2 0 1-16,2 0-5 15,-2 0-10-15,0 0-2 0,0 0-5 16,2 0-5-16,-4 0 4 0,0 0 0 0,0 1-2 15,0 1-13-15,4-2-43 0,0 0-108 16</inkml:trace>
  <inkml:trace contextRef="#ctx0" brushRef="#br0" timeOffset="200762.48">32896 12259 130 0,'6'-77'-2'0,"13"10"-52"16,14 3 16-16</inkml:trace>
  <inkml:trace contextRef="#ctx0" brushRef="#br0" timeOffset="203549.64">33640 8566 20 0,'0'0'42'0,"0"-2"-13"0,0 0-3 15,0-2 2-15,0 2-11 0,0-1-4 16,0 0-5-16,0 0-1 0,0 2-2 15,0-2 2-15,0 0-1 0,0 1-1 0,0-2-3 16,0 3 1-16,0-1 0 0,0 2-2 16,0 0-2-16,0-1 1 0,0 1 1 15,0 0-1-15,0 0 1 16,0 0 2-16,0 0-2 0,-2 0 6 0,0 0 0 15,0 0-1-15,0 0 15 0,0 0-4 16,0 0-1-16,0 0-2 0,2 0 1 16,-2-1-3-16,2 1 1 0,0-1 0 15,0 0 0-15,0 1-2 0,-2-1 0 16,2 1-1-16,0-1-2 0,0 1-2 0,0 0-1 15,-4 0 4-15,2 4 1 0,-5 5 1 16,3 1-6-16,-2 4-2 0,0 1 6 16,0 4-1-16,1-1-3 0,1 2 2 15,0-1-3-15,4 0 0 0,-4 1-4 16,4-1 3-16,-2 0 0 0,2-1-3 15,-2 0 1-15,2 0 0 0,-2 1 1 0,0 0 0 16,0-1-1-16,2 1-2 16,-2-3 3-16,2 1-2 0,0-2 0 15,0-1 0-15,0 2 1 0,2-4-1 16,2 3 0-16,-2-2 0 0,2-2 1 0,0 3-1 15,0-2 0-15,0 0 0 0,-1-2 2 16,-1 1-2-16,-2-3 1 0,0 3-1 16,0-3 2-16,0 0-2 0,0-2 0 15,2 1 0-15,-2 0 1 0,0 3-1 16,2 0-1-16,-2 3 1 0,0-3 1 0,0 2-2 15,2-2 1-15,-2 2 0 16,2 0 1-16,0-1-1 0,-2 3-1 16,0-1 1-16,0 0 1 0,0 1-1 15,0-1 0-15,0 2 0 0,0 0 0 0,0 0 0 16,0-2-1-16,0 2 2 0,0-2-1 15,0 1 0-15,0-2-1 0,4 0 1 16,-4 1 1-16,4-4-1 0,-2 1-1 16,-2-3 1-16,0 2-2 0,0 1 1 15,0 0-1-15,0-1 4 0,0 2-1 16,0 0-2-16,0-3 1 0,0 2 0 15,0-3 0-15,0-1 0 0,0 3-2 0,0-2 2 16,0 2 2-16,0 2-2 16,0 0-2-16,0 3 4 0,0 0-1 0,0-2-1 15,0 3-1-15,0 0 2 0,0 0-1 16,0 1 0-16,-2 1 0 0,-2-1 2 15,2-2-2-15,0 0 1 0,0 1-1 16,0-2 0-16,0 2 2 0,2 0-2 16,-2-1-1-16,0 3 2 0,2-1 0 0,-2 1-2 15,2-1 1-15,0-1 1 0,-3 1 0 16,3-1-2-16,0 2 1 15,0 0 1-15,0-2-2 0,0 1 1 16,0-2 0-16,-2 0 2 0,0-2-1 0,2-1-1 16,0-1 0-16,0-3 1 0,0 1 0 15,0-3-2-15,0 2 1 0,0-3 0 16,0 1 1-16,0-3-2 0,0 0 1 15,0 0 0-15,0-1 1 0,0 0-1 16,0 0 1-16,0 3 0 0,0-2-1 0,0 1 0 16,0 2 0-16,0-1 0 0,0 1 0 15,-2-2 0-15,0 1 0 0,2-1 0 16,0 1 1-16,-2 0 0 15,0-3 0-15,2 1 0 0,-4 1-1 0,4-1 0 16,0 0 0-16,0 0 0 0,-2-2 0 16,2 3-1-16,-2-3 0 0,2 3 2 15,0 1-2-15,0 2 1 0,-2 0 0 16,0 2 1-16,2-1 0 0,-2-3-2 15,2 1 1-15,-2 0 1 0,-1-3-1 16,3 1-1-16,0-3 1 0,0 0 1 0,0 0-1 16,0 0 0-16,0 0 2 0,-2 0-3 15,2 0 2-15,0 0-14 16,0 0-12-16,0-5-16 0,0 0-26 15,0-2-35-15,0 3-71 0</inkml:trace>
  <inkml:trace contextRef="#ctx0" brushRef="#br0" timeOffset="204773.71">33558 10200 73 0,'0'0'75'16,"0"0"-30"-16,0 0-11 0,-7 3-10 15,3 4 1-15,-4 3-8 0,2 2-6 16,-2 1-8-16,-3 4-3 0,1 1 13 15,-3-1-5-15,1 6-8 0,-2 6 2 16,-5 4-2-16,-6 2 10 0,5 1 6 16,-3-4-11-16,4 0-3 0,1 4 5 15,-5 0-4-15,0 3-2 0,0 1 1 0,3-1 2 16,1-1-3-16,-2 0 0 0,3-2 2 15,-3 0-2-15,-2-2-1 0,3 2 2 16,-1-1-2-16,-2 2 0 0,3-2-1 16,-1 0 2-16,0 0 0 0,3-1-1 15,-1-2 0-15,-2-1 0 0,3 2 0 16,-1-1 1-16,3 1-1 0,-5 0 0 15,-2 1 2-15,3 0-2 0,-3-1 0 16,-2 2 1-16,2-2-1 0,-1 0 1 16,-3 1-1-16,6 0 0 0,-4 3 2 0,2-2 0 15,1 2-1-15,1-2 1 0,0 2-2 16,-1-2 3-16,1 3-3 0,2 0 1 15,-1-1-1-15,1 2 2 0,-2-2-3 16,5-3 1-16,-1-1 1 0,-1 0 0 16,7-3-1-16,-3 1 1 0,4-3 2 15,-3-2-1-15,1 0-2 0,-3-1 0 16,-1 0-1-16,-1 0 2 0,1-2-1 15,1-1-1-15,1 0 3 0,1 1-1 16,-1 1-2-16,-1 1 1 0,-1-1 4 16,-1 1-2-16,3-2-2 0,1 0 2 0,1-5 1 15,2-2-2-15,4-3-1 0,-3 0 0 16,5-3 2-16,0-1-2 0,-2 2 0 15,-5 5 0-15,1 7-2 0,-4 1 16 16,-1 1-6-16,5-7-5 0,4-4 0 16,-1-4-1-16,1 4-3 0,-2 5 2 0,-4 6 1 15,-5 3 1-15,0 0 3 16,1-3-6-16,8-5 4 0,-3-3 2 15,3-3-5-15,2 1-1 0,-2 3 2 16,-5 6-2-16,-1 2 11 0,-3 1-7 0,5-3 0 16,6-8-1-16,-1-1-2 0,5 0-1 15,0 0 1-15,-4 1 0 0,-2 4-1 16,0 2 1-16,-3-6 2 0,5-3-2 15,4-5 0-15,-2-2-2 0,0 2 3 16,0 2-1-16,-1 1 2 0,1-4-1 0,0 1-1 16,2 3-3-16,-6 6 2 0,-3 4 2 15,1-2 15-15,0-4-12 16,6-5-1-16,0-3-2 0,-1 2-1 15,1 6 1-15,-6 4-2 0,0 4 4 0,-1 1 8 16,-1-2-9-16,4-5-1 0,3-1 1 16,1-4-3-16,4-2 0 0,-4-1 1 15,4-4-1-15,-2-1 1 0,0-2 0 16,0-1-1-16,2 3 1 0,-2-1 1 15,2 1 0-15,-2 1-2 0,-2 0 0 0,2 1 1 16,0-2-1-16,-3 5 0 0,1 1-1 16,-4 2 2-16,0 0 2 0,2-4 0 15,3-3 1-15,1-3-2 16,-2-1-1-16,2 2-2 0,-2 2 3 0,2 0 0 15,0 1-2-15,-4 0-2 0,0 1 2 16,-1-3 2-16,1 0-2 0,4-2 0 16,0-1 0-16,-2 1 2 0,4-2-2 15,-2 1 0-15,2 0 1 0,-2 1-1 16,-2 1 0-16,4 1 0 0,-2 1 0 15,-1-4 0-15,1 0 0 0,0 0 0 0,2-1 0 16,-2 0 0-16,2 0-2 0,0 0-9 16,0 0-12-16,0 0-18 0,4 0-25 15,5-4-33-15,-1-6-77 16</inkml:trace>
  <inkml:trace contextRef="#ctx0" brushRef="#br0" timeOffset="207734.87">31344 9231 129 0,'-4'0'74'0,"2"0"10"16,-1 0-11-16,1 0-28 0,0-4 2 16,0 1-17-16,2-1-11 0,0 1-6 15,0 0-6-15,0-1-2 0,0 1-3 16,0-2-2-16,2 1 3 0,2 1 1 15,-1 0 0-15,-3 0 0 0,2 1-2 0,-2 0-2 16,0 0 0-16,0 1-1 0,0 0-13 16,0-1-23-16,0 2-22 0,0 0-36 15,0-1-75-15</inkml:trace>
  <inkml:trace contextRef="#ctx0" brushRef="#br0" timeOffset="207970.89">30953 9201 213 0,'0'-7'47'0,"-2"5"-1"0,0-4 11 16,-2 1-16-16,0 1-2 0,0-2-10 0,-1 4-9 15,-1-1-11-15,0 1-5 0,2 1-5 16,-2-1 1-16,4 2-3 0,-3 0-11 16,1 0-16-16,4 0-14 0,-2 5-12 15,0 0-40-15,-2 0-32 0</inkml:trace>
  <inkml:trace contextRef="#ctx0" brushRef="#br0" timeOffset="208210.9">30422 9309 97 0,'-11'0'65'0,"3"0"-6"0,2 0-3 16,0 0-18-16,2 0-6 0,2-1-5 15,0 0-12-15,2 1-12 0,0-2-1 16,-3 1-2-16,3 0 2 0,0 1-2 16,0-1-9-16,0 1-14 0,0 0-6 15,0 0-25-15,-2 0-35 0,0 0-19 16</inkml:trace>
  <inkml:trace contextRef="#ctx0" brushRef="#br0" timeOffset="208418.92">30124 9405 106 0,'-8'0'37'0,"6"0"1"16,-4 0 23-16,4 0-24 0,-1 0-15 15,-1 0-5-15,0 0-9 0,2 1-6 16,-2 0-9-16,4 1-26 0,0 1-31 0,-4 0-4 16,2 1-36-16</inkml:trace>
  <inkml:trace contextRef="#ctx0" brushRef="#br0" timeOffset="208654.93">29626 9653 172 0,'-27'2'35'0,"2"0"22"15,7 1-1-15,1 0-15 0,1 0-13 16,5-1-9-16,3 0-8 0,4 2-3 15,0-3-8-15,4 4-4 0,0-1-5 16,0 2-11-16,0 0-15 0,0 2-31 0,2-1-7 16,4-1-43-16</inkml:trace>
  <inkml:trace contextRef="#ctx0" brushRef="#br0" timeOffset="208886.94">29332 9985 189 0,'-4'0'58'0,"0"0"-21"15,4 1-11-15,-2 1 15 16,0 1-2-16,0 1-26 0,0-1-12 0,2 2-1 15,0 1-2-15,0-1-6 0,0 4-13 16,-2 0-27-16,2 2-28 0,-2 2-27 16,-2-3-43-16</inkml:trace>
  <inkml:trace contextRef="#ctx0" brushRef="#br0" timeOffset="209107.96">29169 10461 33 0,'4'3'51'0,"0"1"-8"0,1 2 0 15,-1 2 1-15,2 0 44 0,-2 1-65 0,2-2-20 16,-2 0-3-16,3 1-10 0,-1 1-20 15,0 1 24-15,4-2-40 0,-1 1-38 16,1-2-26-16</inkml:trace>
  <inkml:trace contextRef="#ctx0" brushRef="#br0" timeOffset="209306.97">29370 10854 287 0,'0'0'54'15,"0"0"-8"-15,0 0-23 0,2 0 12 16,2-3 5-16,4 0-30 0,2-1-8 16,1 1 1-16,1 2-3 0,1 1-10 15,3 0-21-15,7 0-20 0,0 0-26 16,-1 2-56-16</inkml:trace>
  <inkml:trace contextRef="#ctx0" brushRef="#br0" timeOffset="209514.98">29909 11026 42 0,'6'1'38'0,"-1"-1"8"0,1 1 28 15,0 0-21-15,-2 1-13 16,0-2-19-16,0 0-14 0,-4 1-2 15,2 0-3-15,0 1 0 0,1 0-2 16,-1-1 0-16,0 2 0 0,2-1-15 0,-2 1-17 16,4 1-25-16,0-4-57 0</inkml:trace>
  <inkml:trace contextRef="#ctx0" brushRef="#br0" timeOffset="209693.99">30368 11166 315 0,'4'-8'35'0,"0"0"-24"16,7-1-4-16,-3 0-5 0,4-1 2 15,3 2-4-15,-3 2-26 0,7-2-50 16,-3-2-104-16</inkml:trace>
  <inkml:trace contextRef="#ctx0" brushRef="#br0" timeOffset="209900">30924 11013 70 0,'4'-6'73'0,"0"2"-38"16,1-1 18-16,-5 2-30 0,2 3 0 15,-2-1-5-15,0 0-16 0,2 1-2 0,-2 0-11 16,0 0-28-16,0 0-47 0,6 0-53 16</inkml:trace>
  <inkml:trace contextRef="#ctx0" brushRef="#br0" timeOffset="210079.01">31346 10841 248 0,'2'-8'37'15,"6"1"-1"-15,-2-2 3 0,-6 2-7 16,7 1 0-16,-5 2-19 0,0 0-10 16,2 1-4-16,0 1-13 15,4-1-30-15,5-1-25 0,1 0-43 0</inkml:trace>
  <inkml:trace contextRef="#ctx0" brushRef="#br0" timeOffset="210228.02">31656 10660 146 0,'0'-11'23'0,"4"2"6"16,-2-1-13-16,0 2-6 16,0-1-2-16,0 1-11 0,4 2-13 0,1 0-39 15,-3 2-37-15</inkml:trace>
  <inkml:trace contextRef="#ctx0" brushRef="#br0" timeOffset="210387.03">31803 10466 83 0,'4'-7'16'0,"2"-2"-2"0,0 3-9 16,0-3-7-16,1 1 6 0,-3 2 3 16,-2-1-4-16,2 4-3 0,-4 0-12 15,2 1-39-15,-2 2-1 0</inkml:trace>
  <inkml:trace contextRef="#ctx0" brushRef="#br0" timeOffset="210535.04">31931 10293 85 0,'4'-9'5'0,"0"3"-4"0,2-1-1 0,0 0 0 16,-1 1-6-16,-1-2-36 0</inkml:trace>
  <inkml:trace contextRef="#ctx0" brushRef="#br0" timeOffset="210695.05">31931 10293 193 0,'74'-104'25'16,"-74"96"18"-16,0-3-26 0,0 1-9 15,0-1 24-15,2 0-12 0,4 0-4 16,1 0-16-16,1 0-5 0,-2 1-14 0,2 0-23 16,-3 1-20-16,1 0-19 15,0 2-27-15</inkml:trace>
  <inkml:trace contextRef="#ctx0" brushRef="#br0" timeOffset="210816.05">32102 9980 10 0,'2'-10'26'15,"3"-1"0"-15,-1-1 0 0,2 0-11 16,-2 2-4-16,2-2-9 0,-2-1-9 15,1 2-12-15,3-1-7 0,-4 3-38 0</inkml:trace>
  <inkml:trace contextRef="#ctx0" brushRef="#br0" timeOffset="210947.06">32131 9777 20 0,'-4'-8'13'0,"-2"-1"-4"0,4-1 19 16,-2 0 2-16,2-1-16 0,0 1-9 15,0 4 1-15,-3-3-6 0,3 1-2 16,-2 1-33-16,0-2-39 0</inkml:trace>
  <inkml:trace contextRef="#ctx0" brushRef="#br0" timeOffset="211087.07">31995 9601 64 0,'-4'-7'26'0,"2"-1"-16"0,0 2-6 16,0-1-5-16,-1-2 1 0,3 2 0 15,-2 0-17-15,0 1-20 0</inkml:trace>
  <inkml:trace contextRef="#ctx0" brushRef="#br0" timeOffset="211239.08">31805 9422 10 0,'-9'-9'19'16,"3"-1"-3"-16,2-4 1 0,0 0-7 16,2 1-10-16,-2-1-2 0,4 0-29 15,-2 1-8-15</inkml:trace>
  <inkml:trace contextRef="#ctx0" brushRef="#br0" timeOffset="211397.09">31641 9193 50 0,'-12'-9'124'0,"4"2"-85"0,4 0 8 16,-1 1-10-16,3 0-15 0,0-2-13 15,0 1 3-15,0 0-1 0,-2 3-6 16,0-1-6-16,2 4-7 0,0-1-4 16,-2 2-26-16,4 0-28 0,-7 0-28 0,1 0-34 15</inkml:trace>
  <inkml:trace contextRef="#ctx0" brushRef="#br0" timeOffset="214551.27">28752 10417 16 0,'-5'8'33'0,"-3"2"9"15,-4 4-6-15,-3 0 63 0,7-1-49 16,0 0-29-16,-3 3-8 0,-1 4-7 15,-7 9-1-15,-5 5 5 0,-3 4 25 0,0 5-20 16,0 0-8-16,0 6 4 16,-4 6 2-16,0 2-1 0,0 5-2 15,0 0 0-15,2 1 2 0,-2-1-4 16,2-1-5-16,0 1 1 0,-2-3-2 0,4-3 2 15,-4-4-4-15,2-5 2 0,-2-2 0 16,7-3-2-16,-1-4-1 0,8-4 2 16,1-5-2-16,1 0 2 0,-3-5-1 15,1-5 2-15,3 0 0 0,-3-3-1 16,5-2 0-16,-5-2 0 0,3-2 2 15,-1-1-2-15,1 1 0 0,-1-1-2 0,3-2 2 16,0-1 1-16,1-2-2 16,1 1 2-16,0-1 1 0,1 0-2 15,1-1-1-15,2-1 3 0,2 0-1 16,0-2 4-16,1 0-5 0,-1 0 2 0,2 0-1 15,0 0-2-15,2 0-1 0,-2 0 2 16,0 2 0-16,-2-1-2 0,2 1-1 16,-2 0 2-16,2-2 1 0,2 0-1 15,0 1 1-15,0-1 0 0,0 0-1 16,-2 0 1-16,2 0-1 0,0 0 2 0,0 0-5 15,0-1 0-15,0-3-16 0,0-1-11 16,0 0-8-16,4 0-20 16,0-1-30-16,-2 2-42 0</inkml:trace>
  <inkml:trace contextRef="#ctx0" brushRef="#br0" timeOffset="-214220.42">27788 11776 141 0,'4'0'22'16,"5"0"-4"-16,-1 0 21 16,2 0 1-16,5 0-5 0,1 0-16 0,9 0 1 15,4 0 1-15,4 0 6 0,4 0-4 16,7 0-5-16,3 0-4 0,1 0 1 15,1 0 0-15,1 1-1 0,2 2-10 16,-1 2 0-16,3 0 0 0,-2 0 0 16,4 1 0-16,-1 3-2 0,5-1 0 0,0-2 0 15,0 3-1-15,2-3 4 0,0 2-1 16,-4 0-3-16,-6 0 0 0,-2 1 0 15,-5 2-2-15,-2 1 1 0,3-1 1 16,1 0-1-16,3-2 1 0,2 0 0 16,1-1-2-16,5 1-2 0,-2-4 5 15,2 1-3-15,-2-4-1 0,-2 0-1 16,-3 0 1-16,-5-1 2 0,-1-1-2 15,-1 0 2-15,-5 0 0 0,-6 0 1 16,-4 1-2-16,-2 2 1 0,-2-1 1 16,-5-1-1-16,3 0-1 0,-2-1 1 0,-1 0 0 15,3 0 1-15,2 0-2 0,0 0 1 16,2 0 1-16,-1-1 0 0,3-2-2 15,-2-3 1-15,-2 3 1 0,0 1 0 16,-4-3-3-16,3 5 2 0,-5-2 0 16,2-1 0-16,1 0-5 0,1-1 0 15,-2 1 3-15,1 1-5 0,3-1 0 16,-4-1 4-16,4 3 3 0,0-2-1 15,-1 2 1-15,3-1 0 0,-2-1 0 16,4 1-1-16,-2-2 0 0,0 1-8 0,-5-2 5 16,5 0 0-16,-6 2 0 0,0 0 2 15,-5 0 3-15,1-2-1 0,-3 0-1 16,3 0 1-16,-5-2 1 0,1 1-1 15,-5 1 0-15,-2 0 0 0,2 3 1 16,-6 0 1-16,5-1-2 0,-5 2-1 16,2-1 1-16,-2 2 0 0,-2 0-3 15,2-1 2-15,2 0 1 0,0 1 0 16,2 0 0-16,1 0-2 0,1 0 4 15,-4 0-4-15,0 0 0 0,-2 0 0 0,0 0 1 16,0 0-4-16,-2 0 0 0,0 0 0 16,0 0-4-16,0 0-19 0,0-3-8 15,-2-2-17-15,-6 2-31 0,-4-1-66 16</inkml:trace>
  <inkml:trace contextRef="#ctx0" brushRef="#br0" timeOffset="-213364.37">30728 11887 188 0,'8'-12'21'0,"2"-3"8"0,3-3 7 15,-3-1-4-15,5-4 4 0,1-2-7 0,1-5-3 16,3-1-5-16,1-2-9 0,2-1-1 15,-5 0-5-15,3-2 6 0,0 0-3 16,6-2-4-16,-3 0 0 0,3-1-4 16,-4 2 0-16,-2 0 0 0,-3 2-2 15,-3 5 3-15,-3 6-2 0,-4 5 2 16,-1 7 3-16,-1 1 1 0,-4 4-8 0,-2 1 5 15,0 3 3-15,0 1-1 0,0-1-5 16,-8 3-2-16,-1 0-3 16,1 0-4-16,-2 0 1 0,1 0 2 15,5 4-1-15,0-1 3 0,2-1 0 0,0-1-3 16,2 1 3-16,0-1 4 0,0 0 0 15,0-1 0-15,0 0 1 0,0 0 0 16,0 0-1-16,0 0 2 0,0 0-4 16,0 0 5-16,0 0-1 0,0 0 2 15,0 0 0-15,-2 0-3 0,2 0 0 0,0-8 1 16,0-2 1-16,0-2-3 0,8-1 0 15,5-1 3-15,-1-2 1 16,0-3-4-16,1-3 3 0,3 1 3 16,-3-3-3-16,1 1 1 0,3 0 0 0,-7 1-1 15,3 0 1-15,-1-3-3 0,-2-4 0 16,3 0-1-16,-1-3 0 0,3 1 0 15,-5 5 0-15,0 2 0 0,-2 5 1 16,-1 4 0-16,-1 4-1 0,-2 1-1 16,2 4 1-16,-4 1 0 0,-2 3 0 0,0 1 0 15,0 0 0-15,0 1 0 0,2-1-1 16,-2 0-2-16,0 1 2 0,0-1-3 15,0 1-1-15,0 0 1 0,0 0 7 16,0 0-3-16,0 0-2 0,0 0 2 16,0 0 2-16,0 0-5 0,0 0 4 15,0 1 1-15,-2 1-1 0,-2-1 0 16,0 1-1-16,2-2 3 0,-4 0-2 15,0 4 0-15,-5-3-1 0,1-1 0 16,-5 1 1-16,1 0 0 0,-1-1-2 0,-1 0 2 16,-3 0 1-16,1 0-2 0,1 0 0 15,-3 0 0-15,1 0 0 0,-2-1 1 16,-4-1-2-16,1-2 2 0,-5 0 0 15,-2 0 0-15,-2 0-1 0,-5 1 1 16,-3-1-1-16,-2 2 1 0,-1-1-2 16,-5 3 3-16,-1-2-1 0,0 2-1 15,1-2 0-15,-3 1 1 0,5 1 0 16,-1-2-1-16</inkml:trace>
  <inkml:trace contextRef="#ctx0" brushRef="#br0" timeOffset="-213109.36">30459 10671 515 0,'-52'-1'-1'0,"7"-1"1"0,-1 1 6 0,3-2-5 0,4 0-1 0,4-1 2 16,4-2 1-16,0 2-3 0,4-1 0 16,2-1 2-16,2 1-1 0,2 0-1 15,1 0 0-15,-5 0 0 0,0 1 2 16,-2 0-1-16,-4 2-3 0,-4 2 2 15,-2-3 2-15,0 2-2 0,-3-1-1 16,5-1 2-16,-4 0-1 0,0 0 0 16,0-1 0-16,-1 0-1 0,-1 3 2 15,6-2-1-15,-2 1-1 0,6 0 3 16,-5 0-2-16,3 0 0 0,2 1-1 15,-2 1 1-15,0 0 0 0,0 0 0 0,0 0-1 16,0 0 2-16,4 0 0 0,2 2-2 16,0 4 1-16,5-1-1 0,-5 3 2 15,2-1-2-15,2 2 0 0,2 0 1 16,1 0 0-16,-3 1-2 0,4-4-3 15,-1 2 3-15</inkml:trace>
  <inkml:trace contextRef="#ctx0" brushRef="#br0" timeOffset="-211937.29">28687 11298 6 0,'3'-1'53'0,"3"-2"-34"0,-4 2-5 15,2-1 0-15,-4 0 131 0,0 2-84 0,0 0-40 16,0-1 7-16,0 0-2 16,0-1-10-16,0 2-5 0,-4 0 1 15,0 0-4-15,-3 3 2 0,-1 2 1 16,0 6-1-16,0 1-2 0,-3 2 6 0,1 3-1 15,0-3 0-15,-1 3-4 0,1-1-2 16,0 1-4-16,1 0-2 0,1 0-1 16,0-1 2-16,0 3-3 0,-3 2 2 15,3-2 0-15,0 0 4 0,-1-6-5 16,7-3-1-16,-4-2 2 0,4-2 0 0,-2-2-1 15,2-1 1-15,2-2 1 0,0-1-3 16,0 0 3-16,0 0 0 16,0 0-4-16,0 0-1 0,0 0-7 15,0 0-3-15,0-4-10 0,0-1-3 16,2-3-9-16,6-2-9 0,5 0-14 0,-3-6-28 15,0 0-29-15</inkml:trace>
  <inkml:trace contextRef="#ctx0" brushRef="#br0" timeOffset="-211323.26">28644 11332 85 0,'-2'-3'59'15,"0"-1"-3"-15,0 2-6 0,0 2-7 0,2-2 8 16,0 0-15-16,0 2-15 0,0 0-7 15,0 0-7-15,0 0-10 0,6 0 2 16,4 4 7-16,7 3 0 16,-1 1-2-16,3 1 0 0,6-1 0 0,2-1-5 15,8 1 4-15,0 2 2 0,0-1-2 0,0 0 0 16,-2-1-5-16,0-4 2 0,1-1 4 15,-6 0-3-15,3-2 0 0,-8-1 2 16,-2 0-3-16,-7 0 2 16,-5 0-1-16,-5 0 0 0,-4 0 1 0,0 0 10 15,0 0 7-15,0-1-8 0,-2-2-5 16,-5 0 4-16,3 2-3 0,-2-1 1 15,2 1-2-15,2 1-2 0,-4 0 0 16,4 0-6-16,-2 0 2 0,-3 3-2 16,3 6 0-16,0 2 1 0,-2 2 0 0,4 1 1 15,0 0-1-15,0 1 0 0,-2-1 1 16,1 1-1-16,-1 1 2 0,2 1-2 15,2-1 1-15,-2-1-1 0,2-2-3 16,0 0 4-16,0-3-1 0,0-1 0 16,0-1 0-16,0-1-2 0,0-2 3 15,0-2-1-15,0-2 0 0,0-1 1 16,0 0 2-16,0 0 5 0,-4 0-1 15,-6 0-8-15,-1-2 5 0,-5-3-2 16,-1-2 0-16,-1-2-1 0,-5 2 1 0,-4-3 0 16,0 0 0-16,-8 0 0 0,2 0 2 15,-2 0 2-15,0 1-1 0,2 0 3 16,0 1 2-16,6 1-4 0,2 1 3 15,8 4-5-15,7 0 3 0,8 1 0 16,0 1-6-16,2 0-3 0,0 0-2 16,0 0-2-16,0 3-5 0,10 5-11 15,1 0-11-15,5 2-24 0,1-3-31 16,3 0-58-16,3-2-34 0</inkml:trace>
  <inkml:trace contextRef="#ctx0" brushRef="#br0" timeOffset="-210796.23">29382 11479 22 0,'0'0'20'0,"0"0"-2"0,0 0 6 15,0 0 2-15,0 0-16 0,0 0-11 16,0 0 2-16,0 0 11 0,0 0 9 0,0 0 3 15,0 0 3-15,0 0 12 0,2 0 3 16,-2 0-6-16,0 0-4 0,0 0-4 16,0 0-2-16,0 0-6 0,0 0-7 15,0 1-7-15,0 8 13 0,-4 1 5 16,0 4-9-16,-4 2-9 0,-1 4 0 0,1 0-3 15,2-1 1-15,-2 1-2 16,1-3-2-16,1 1 5 0,0-1-3 16,2 0 1-16,-2-1 1 0,-3-1 1 15,3-1-5-15,0-1 2 0,2-3-1 0,2-2 1 16,-2 0-1-16,2-6-2 0,2-1 1 15,0-1 0-15,0 0-5 0,0 0-4 16,0 0-6-16,0-1-10 0,8-5 3 16,0-3-10-16,2-1-22 0,3 0-23 15,-3-3-48-15,-2-1-45 0</inkml:trace>
  <inkml:trace contextRef="#ctx0" brushRef="#br0" timeOffset="-210181.19">29361 11518 142 0,'-2'-4'43'0,"2"2"-5"16,0-3 3-16,0 2 10 0,0 0-3 16,0 1-19-16,0 2-15 0,0-2-4 15,2 1 3-15,5 1-6 0,-3 0-1 0,4 0-1 16,0 0 3-16,5 5-5 0,-3 2 1 15,4 2-1-15,1 2-1 0,1 1-1 16,5 0-1-16,0-1 0 16,6-1 0-16,0-1 0 0,4-2 1 0,2-1 1 15,0-3 0-15,0-1-2 0,0-2 1 16,-2 0 1-16,-6 0 0 0,-1 0 0 15,-9 0-2-15,-3-3 1 0,-5 0 2 16,-1-1 0-16,-2-1 0 0,-2 1 2 16,0-1 9-16,0 0-5 0,0 0-1 0,0 2-3 15,-2 0 1-15,0 1 1 0,0 2-2 16,0-1 3-16,0 1-4 0,0 0-1 15,0 0-4-15,0 0-3 0,0 0-2 16,0 8 4-16,-6 5 1 0,2 4 1 16,-2-1 1-16,2 3-1 0,-3-1-1 15,5 0 2-15,0-1-1 0,0-2-2 16,0 0 1-16,2-1 1 0,0-1 0 15,0-1-2-15,0-2 2 0,0-1-1 16,0-4 1-16,0 0-1 0,0-2 0 0,0-1 1 16,0-2 0-16,0 0 0 0,0 0 0 15,0 0 1-15,-2 0 8 0,-4 0-4 16,-2 0-4-16,-1 0 1 0,-5-6-1 15,-1 0-1-15,-3 0-1 0,-5 1 1 16,-4-1 2-16,-6 0-3 0,0-2 1 16,-6 1 2-16,-7 0-3 0,1-1 3 15,-1 2-4-15,7 0 4 0,2 2 3 16,8-1 1-16,12 2 1 0,5 1-2 15,8 2-3-15,0 0-4 0,4 0-3 0,0 0-3 16,0 5 0-16,6 4-20 16,10-1-19-16,7 0-30 0,8-4-65 0,4-4-101 15</inkml:trace>
  <inkml:trace contextRef="#ctx0" brushRef="#br0" timeOffset="-209096.13">28861 10949 14 0,'0'-1'29'16,"0"0"9"-16,0 1 3 0,0 0-6 15,0-1 3-15,0 1 3 0,0 0 1 16,0 0-3-16,0 0-2 0,0 0-3 15,0 0-6-15,0 0-2 0,0 0-11 16,0 0-3-16,0 0 4 0,0 4 3 0,0 8-2 16,-2 3 1-16,-4 0-7 0,-2 2-2 15,-1 1 0-15,-1 1-3 0,0 0 1 16,1 0-5-16,-1 0 1 0,4-1 0 15,-2-3-3-15,-1 0 1 0,7-4-1 16,-2-1 0-16,2-1 0 0,0 0 2 16,2-5-4-16,0 0 2 0,-2 0 0 15,2-4 0-15,0 0-1 0,0 0-4 16,0 0 0-16,0 0-2 0,0 0-7 15,2-6-5-15,4-2-2 0,2-5-6 0,1 1-17 16,1-2-15-16,0-1-27 0,3-2-31 16,1-1-39-16</inkml:trace>
  <inkml:trace contextRef="#ctx0" brushRef="#br0" timeOffset="-208992.12">28861 10949 26 0</inkml:trace>
  <inkml:trace contextRef="#ctx0" brushRef="#br0" timeOffset="-208532.1">28861 10949 26 0,'58'-54'51'0,"-60"49"4"0,2 3-16 0,-4 2 6 0,2-1-6 16,2 1-10-16,0 0 5 0,0 0-11 16,0 0-4-16,-2 0-3 0,2 0-1 15,0 0-8-15,0 0-3 0,0 2 1 16,2 7 6-16,6 0 1 0,6 2-3 0,3 1-5 15,4-2 0-15,6 4 2 16,-1-3 3-16,10 2 2 0,-1-3-7 16,0 0-1-16,0 1 0 0,-4-3-2 15,0-3 1-15,-4 0-1 0,-6-3 0 0,-5 0-2 16,-3-1 1-16,-7 1 1 0,-4-1-1 15,0-1 1-15,-2 0 5 0,0 0 6 16,0 0-7-16,-4 0-4 0,-2 0-1 16,-3 0 1-16,5 0 1 0,0 0-1 15,-2 0 0-15,4 0 0 0,-5 0-3 16,3 3-1-16,0 4 2 0,0 2 0 15,0 2-1-15,0 1 1 0,-2 3-1 0,1 1 2 16,1-1 0-16,2 0-1 16,-2-1 1-16,2 1 0 0,0-2 0 15,-2-1-3-15,0-1 2 0,0-5-1 0,-1 2 1 16,-1-3-1-16,-2-3 1 0,0 1 4 15,-5 0-2-15,-1-2-1 0,-3 0 1 16,-1-1 0-16,-3 0-1 0,-4 0 1 16,-2 0 0-16,1 0 0 0,-3-3 1 15,0-4-2-15,2-1 0 0,2 0 5 0,2-1 0 16,9 0 0-16,1 2 1 0,5 1-2 15,4 1-4-15,2 3 0 0,2-1 1 16,0 2-1-16,0 1-15 16,6 0-8-16,11 0-1 0,-3 0-10 0,7 4-33 15,-1 2-44-15,3-1-29 0</inkml:trace>
  <inkml:trace contextRef="#ctx0" brushRef="#br0" timeOffset="-208027.07">29607 11070 28 0,'0'0'73'0,"0"0"-44"0,0 0-1 15,0 0-5-15,0 0 20 0,0 0-9 0,0 8-28 16,0 0 11-16,0 4 9 0,-4 2-7 16,0 0-3-16,0 5 5 0,-2 2 3 15,0 0 3-15,-3 2-9 16,1 0-3-16,-2 1 3 0,1-1-2 15,1-3-6-15,0-2-5 0,0-4 2 0,3-2-3 16,1-5 0-16,2-3-2 0,0-1 1 16,2-2-1-16,0-1-2 0,0 0-1 15,0 0 0-15,0 0-4 0,0 0-11 16,4-3-11-16,5-6-14 0,7-4-11 15,-3-3-26-15,3-3-41 0,-4 0-44 0</inkml:trace>
  <inkml:trace contextRef="#ctx0" brushRef="#br0" timeOffset="-207515.04">29632 11060 171 0,'-6'-3'38'16,"6"1"8"-16,-4 0-8 0,-2 0 2 15,6 0 4-15,-2-1-6 0,2 2-13 16,0 1-18-16,0 0-8 0,0 0-3 0,2 0 4 15,6 7 1-15,2 1 2 0,7-1-1 16,-3 2 0-16,5 2 1 0,-1 0-3 16,3 0 0-16,4 0 2 0,0 0 0 15,4-1-3-15,-5 0 3 0,3 1-1 16,-2-4-1-16,-4-1 1 0,0 3 1 15,-3-2-1-15,-1-1 0 0,-1-1 2 16,-3-2 1-16,-9 0-3 0,0-1-2 16,-4 1 1-16,0 2 2 0,0-3-2 15,0 5 1-15,0-1-1 0,0 2 2 0,0 1-1 16,0-2-1-16,0 3-1 0,0-2 2 15,0 3-1-15,0-4 0 0,0 3-1 16,-2-1 2-16,0 0-1 0,0 2 1 16,2-2-3-16,-2 1 0 0,0-1-2 15,-1 0-1-15,1-2 2 0,-4 1-1 16,4-2 3-16,-4-2 1 0,2 0 0 15,-2-2 2-15,-3 0 1 0,3 1-2 16,-6-3 2-16,1 0-3 0,-5 0 5 16,1 0 2-16,-7-6-1 0,1 1 2 0,-4-4 0 15,-4 0 2-15,-2 2-3 0,0-3-2 16,-2-2 1-16,0-2-1 0,2-1-4 15,4 3 1-15,4 1 2 0,7 3-2 16,6 1-3-16,3 5 2 0,1-1-7 16,6 3-10-16,0 0-12 0,0 0-24 0,0 8-2 15,0 6-31-15,2-1-47 16</inkml:trace>
  <inkml:trace contextRef="#ctx0" brushRef="#br0" timeOffset="-205123.9">29167 7637 37 0,'0'0'69'16,"2"0"-17"-16,2 0-25 0,0-2 2 0,3-2 21 15,-3 0 9-15,0 1 30 16,-2-1-53-16,2 1-3 0,0 1-2 15,-2 2-3-15,-2-1-3 0,0 1-4 16,0 0-1-16,0 0-5 0,0 0-1 0,0 0-3 16,0 0-6-16,0 6 0 0,0 6 5 15,0 6-1-15,0 2-1 0,-2 3-4 16,-4 1 0-16,4 2-2 0,-6 1-1 15,4 1 1-15,-5 1-1 0,5 0-1 16,-4-1 1-16,4-2-1 0,0-3 2 0,2-2-2 16,-1-1 0-16,3-5 0 0,0-2 0 15,0-4-3-15,0-2-6 16,3-2-5-16,1-2-8 0,2 0-3 15,2-3-5-15,0 0-3 0,7-4-10 0,1-9-25 16,5-5-24-16,4-3-42 0,0-4-7 16</inkml:trace>
  <inkml:trace contextRef="#ctx0" brushRef="#br0" timeOffset="-204803.88">29643 7441 145 0,'4'-9'55'15,"-2"4"0"-15,0 1-7 16,-2 2 2-16,0 2 7 0,0 0-17 0,0 0-22 15,0 0-13-15,0 7 1 0,0 7 7 16,0 8 7-16,0 5-7 0,-6 5-4 16,-3 3-1-16,3 2-5 0,2 1 0 15,-2-1 5-15,2-3 1 0,0-1-5 16,1-1-2-16,1-3 4 0,2 2-2 15,-2-5-3-15,0-2 0 0,-2-1-1 0,4-3 2 16,-2-1-1-16,0-3-2 0,2-3 2 16,0-3 0-16,0-5-2 0,-2 0 1 15,2-3 0-15,0-2-1 16,0 0-2-16,0 0-3 0,0 0 2 0,0 0-6 15,0 0-8-15,0 0-1 0,0-2-14 16,-2-3-21-16,-2-2-23 0,-3 0-6 16,1-1-7-16,-4-2-22 0</inkml:trace>
  <inkml:trace contextRef="#ctx0" brushRef="#br0" timeOffset="-204582.87">29289 7894 213 0,'12'-5'55'0,"5"0"-17"0,0-1 28 16,1 1-24-16,5-1 1 0,2 0-7 16,4 0-13-16,4 1-5 0,2-1-4 15,-2 1-7-15,-4 4-4 0,-2 1 0 0,-5 0-3 16,-1 0-3-16,0 0-6 0,-5 3-8 15,5 4-16-15,0 0-19 0,-1 0-27 16,-3 0-25-16,1-1-45 0</inkml:trace>
  <inkml:trace contextRef="#ctx0" brushRef="#br0" timeOffset="-203570.81">30044 7809 45 0,'-7'-4'54'0,"1"-1"-12"0,0 0 1 15,-2-1-8-15,-1 0 16 0,-1 3-5 16,0-1-4-16,-3 3-9 0,-1 1-10 16,-3 0 4-16,3 0-1 0,-3 0 0 0,1 1-2 15,-1 7-8-15,-1 4 0 16,3 2-1-16,1 2-5 0,3 0-3 15,5-1-4-15,6 2-4 0,0-3 2 16,2 1-2-16,11-1 0 0,1-3 2 0,3-1-1 16,1-3-1-16,3-5 2 0,2-2-1 15,-3 0 4-15,3 0-3 0,-2-9 0 16,-3-1 0-16,-3 0 3 0,-7 2-4 15,-4 0 0-15,-2 1 0 0,0 3 0 16,-2 0 0-16,0 3 0 0,0 1 0 16,0 0 0-16,0 0-4 0,-8 1-2 15,4 6 4-15,0 3 0 0,0-1-1 16,4-1-2-16,0-2-2 0,0 2-2 15,4-3-2-15,4 0 8 0,2-4 0 16,5-1 3-16,-1 0-2 0,3 0 2 0,1-6 2 16,-1-2-2-16,0-2 0 0,-3 0 0 15,3-1 2-15,-9 0-1 0,6 1 0 16,-5 0 0-16,-3 1 1 0,2 1-2 15,-2 1 0-15,-4 1 2 0,2 1 1 16,-1 2-1-16,-3 0-2 0,0 2 0 0,2 0-1 16,-2 1-1-16,4 0-4 15,-2 0 7-15,0 0-1 0,2 0-2 16,-2 0-1-16,0 0 0 0,0 5 3 15,0 1-1-15,0 2-3 0,-2 2 4 0,0-1-3 16,0 0-1-16,2-1-2 0,-2-2-2 16,0-2 3-16,0-2 1 0,0-2-3 15,0 1 3-15,0-1 8 0,0 0 1 16,2 0 2-16,-2 0-7 0,0-4 0 15,3-3-2-15,1-1-3 0,6 0 0 0,2 0-2 16,3 3 0-16,1 1 0 0,3-2 0 16,2 2 2-16,1-1 2 15,3 0 1-15,-2 1 1 0,0-1 2 16,-3 1-2-16,-1 0 1 0,-5-1-3 0,-3 1 6 15,-3 2-2-15,-2-1 1 0,-4 1 1 16,-2 1 2-16,0-2 8 0,0 1-12 16,0 0 3-16,0 0 4 0,-8 0-4 15,0 1 2-15,-3 1-6 0,3 0 1 16,0 0 1-16,-2 5-1 0,1 2-2 0,1 3 2 15,0-2-2-15,6 0 1 0,-2 3 0 16,4-2 0-16,0 1-1 0,0-2 0 16,0-4-1-16,4-3 1 15,2-1 2-15,4 0 2 0,1-1 0 0,1-9 1 16,4-5-3-16,3-5 1 0,2-3-1 15,-3-3 1-15,3-1 0 0,-6 0-2 16,-1 0-2-16,-4 0 4 0,1-4-1 16,-3 0 0-16,-2-3 0 0,-4 3 2 15,-2 2-1-15,0 3 1 0,0 5 0 0,0 2 4 16,0 7-1-16,-4 7 4 0,2 2 1 15,0 3-3-15,0 0-11 0,-2 12-2 16,0 6 5-16,-1 6 2 0,1 5-2 16,4 4-1-16,0 4 0 15,0 1 1-15,0-4 1 0,11 1-4 0,1-6-5 16,0-3-3-16,3-2-6 0,-1-3-8 15,7-2-16-15,0-1-12 0,6-4-18 16,-1-3-23-16,1-6-73 0</inkml:trace>
  <inkml:trace contextRef="#ctx0" brushRef="#br0" timeOffset="-203306.8">31123 7555 292 0,'2'5'36'0,"-2"4"-38"0,0 6 10 16,0 4 45-16,-5 2 7 0,-1 1-28 0,2 2-18 15,0 1 0-15,2 2-6 0,-2-1-5 16,2-1 0-16,2-1 1 0,0-3-3 15,0-1-1-15,2-4-3 0,6-5 1 16,0-2-10-16,-1-5-10 0,-1-4-6 16,0 0-13-16,0 0-8 0,0-7-2 15,3-7-26-15,-1-5-32 0</inkml:trace>
  <inkml:trace contextRef="#ctx0" brushRef="#br0" timeOffset="-203027.78">31089 7496 132 0,'-10'-24'42'0,"2"7"39"15,4 6-24-15,4 4-16 0,0 5-2 16,0 2-4-16,0 0-22 0,2 0-17 15,8 3 8-15,7 7-4 0,3 1 1 16,-1 3 1-16,4 1 0 0,-5 3-2 0,-1 2-1 16,-1 3 1-16,-3 2 1 15,-1 2-2-15,-4-1 3 0,-1-2-2 16,-5 0 2-16,-2-4-2 0,0-1 4 15,0 1 4-15,-6-1 3 0,-3 0 4 0,-1-1 0 16,0-2 3-16,-3-2-2 0,1 0-1 16,-1-2-2-16,3-2-4 0,2-2-3 15,2-2-4-15,4-1-2 0,-3-1 2 16,1-3-1-16,4 0-3 0,0 0-10 15,0-1-23-15,0 0-22 0,9 0-24 0,9 0-33 16,1-14-102-16</inkml:trace>
  <inkml:trace contextRef="#ctx0" brushRef="#br0" timeOffset="-202830.77">31598 7666 350 0,'-2'0'24'0,"2"0"22"15,-2 0-3-15,0 0-18 0,-2 1 23 16,-3 5-23-16,-1 0-16 0,-2 5-8 15,4 2 3-15,-3 1-2 0,3 2-1 0,0-3-2 16,6 1 1-16,0-3-2 0,0 1-8 16,0-2-18-16,6 0-14 15,9-4-19-15,1-1-34 0,7-2-25 16,0-3-28-16</inkml:trace>
  <inkml:trace contextRef="#ctx0" brushRef="#br0" timeOffset="-202559.75">31815 7666 200 0,'-12'-9'44'16,"-1"3"5"-16,-1 1 17 0,3 2-28 0,-1 1 6 15,4 1-4-15,2 1-12 0,1 0-15 16,3 1-13-16,2 9-2 0,0 4 0 16,0 0 4-16,0 4-4 15,0-1 2-15,7 1 0 0,-1 1-1 0,0-1 0 16,2-1-1-16,-4 1 1 0,-2 0-1 15,1-1 1-15,-3-2 2 0,0 0 1 16,0-2-2-16,-9-1 2 0,1-2-1 16,2-1 1-16,-5-4 2 0,1 0 0 15,2-1-1-15,0-4 0 0,3 2 0 0,1-2-2 16,4 0 0-16,0 0-6 0,0 0-11 15,0 0-33-15,9-5-31 0,3-7-16 16,0-3-63-16</inkml:trace>
  <inkml:trace contextRef="#ctx0" brushRef="#br0" timeOffset="-202243.75">32028 7369 293 0,'2'-1'7'0,"2"1"13"16,-4 0-7-16,0 1 4 0,0 12 29 0,0 10-5 15,-8 8-20-15,-5 7-13 0,-1 5-7 16,2 1 2-16,1 0-2 0,1 1-1 16,2-6 0-16,1-4 2 0,3-3-4 15,4-8 2-15,0-4-3 0,0-3 2 16,0-6 2-16,4-3-6 0,5-5 1 15,3-1 2-15,3-2 0 0,-1 0-1 16,9 0-12-16,0 0-7 0,6 0 12 16,-1-4 9-16,-1-1-40 0,-2 0 14 0,-4 2 25 15,-5 1 1-15,-1 0 1 0,-5 0 0 16,0-2-1-16,-3 2 0 0,-1-1-2 15,2 2-16-15,-4-2-23 0,0 1-31 16,3-2-22-16,-5 2-4 0</inkml:trace>
  <inkml:trace contextRef="#ctx0" brushRef="#br0" timeOffset="-202099.73">32189 7526 129 0,'17'-5'14'0,"5"0"-13"0,3 3 0 15,0 1-16-15,4 1-16 0,0 0-38 16</inkml:trace>
  <inkml:trace contextRef="#ctx0" brushRef="#br0" timeOffset="-198346.51">28840 11651 8 0,'0'0'8'0,"0"0"6"15,0 5 1-15,0-1-7 0,3 2-9 16,-1-1 7-16,0 0-2 15,-2 0 5-15,0-4 24 0,0 1-4 0,0 0-3 16,0 1 0-16,0-1 8 0,0 0 7 16,-2 0-6-16,0 0-6 0,-1 1-9 15,-1 0-1-15,2-1-4 0,0 2 3 16,-2 1-3-16,2 0 0 0,2 1-7 15,-4-1 8-15,4 2-4 0,-2 1-5 0,-2 4 1 16,4 6-4-16,-4 2 3 0,-1 5 11 16,-1 5-7-16,2 2-10 0,2 6 2 15,0 3-1-15,2 4 0 0,0 8-1 16,0 10-1-16,0 14 2 0,-2 7 5 15,-6 6 23-15,-1 1-25 0,3-5-1 16,2 5-3-16,2 1-1 0,-2 4 2 16,4 1 0-16,0 4-2 0,0-4 2 15,0-2-2-15,0-2 2 0,0-6-2 16,0 3 0-16,0 0 0 0,0 2 2 0,0 0-2 15,0 1 2-15,0-1 0 0,0-5 1 16,-2-1-3-16,0-5 2 0,-5-4 0 16,-1-2 0-16,0-7-4 0,0-2 4 15,-3-3 0-15,1 1 0 0,-5 0-1 16,1-1-1-16,-3 0 1 0,3 2-1 15,-3 0 1-15,1-1-1 0,-1-3 2 16,1-2-1-16,-3-2 0 0,3 1-1 16,-1 1 1-16,3-3-2 0,1-3 2 15,3 3 0-15,-2-6 2 0,1 1-2 0,3 1 0 16,-2-1-1-16,-1 0 2 0,3 0 0 15,2-4-1-15,-2-3 0 0,6-4 0 16,-5-8-3-16,5-3 2 0,2-6 2 16,-4-4-4-16,4-3 2 0,0-5 2 15,0-2-4-15,0-2 3 0,0-3-1 16,0 2-1-16,0-2 1 0,0 1 2 15,-2-2-2-15,2-1 0 0,0 2 0 16,0 0 1-16,0-1-1 0,-2 0 0 16,0 2 0-16,0 0 1 0,0 1 1 15,0-1-2-15,0 0 1 0,0 1 0 0,-1-2 0 16,1 2-2-16,0-3 2 0,0 0 0 15,0 1 1-15,2-2-3 0,0-1 1 16,0-1 0-16,0 2 0 0,0-1-2 16,0 3 1-16,0-2 2 0,0 0-1 15,0-1-1-15,0-1 0 0,0 0 1 0,0 0-1 16,0 0-10-16,0-7-10 15,6-10-13-15,5-7-1 0,1-11-36 16,1-12-70-16,-5-8-138 0</inkml:trace>
  <inkml:trace contextRef="#ctx0" brushRef="#br0" timeOffset="-197230.45">28636 11920 25 0,'0'1'11'0,"0"1"11"15,0 1-10-15,0-3 116 0,0 2-82 0,0-1-7 16,0-1-2-16,0 0-6 15,0 0 5-15,0 0-5 0,0 0-12 16,2-7-4-16,4-1 2 0,0-4-12 16,5-4 2-16,-1-1 0 0,6-2 0 0,1 0 4 15,0-2-3-15,1 0-4 0,3-1 4 16,2 0-2-16,-3 2-1 0,5 0-1 15,-2 1-1-15,0 4-3 0,-5 1 5 16,-5 7-1-16,-5 2 1 0,-2 3 2 16,-4 2-4-16,4 0-1 0,-4 0-1 0,7 4 0 15,-3 9 2-15,2 6-1 0,2 4 1 16,-1 6-1-16,1 5-1 15,0 3 0-15,5 1-2 0,1 4 0 16,3 2-12-16,0 1-12 0,3 5-8 0,-1 1-22 16,2 0-31-16,2-2-52 0,-5-4-48 15</inkml:trace>
  <inkml:trace contextRef="#ctx0" brushRef="#br0" timeOffset="-196138.39">26124 16218 30 0,'0'-6'96'15,"0"-2"-51"-15,0-2 6 0,0 0 1 16,0-3-8-16,-4 2-11 0,-2-1-7 16,-2 0 4-16,-1 1-7 0,-3 0 2 0,0 1-3 15,-7 4-2-15,0 1-1 0,-3 3 1 16,-5 2-1-16,-2 0-4 0,0 13-1 15,0 7-2-15,-4 4-1 0,6 7 3 16,2 6 0-16,5 2-3 0,5 4-4 16,7-2 0-16,2 0-4 0,6-3-3 0,0-3 0 15,10-2 0-15,4-3 0 0,7-4-1 16,0-5 0-16,6 0-5 15,-1-3-8-15,5-2 2 0,5-4 10 16,1-8-17-16,6-4-12 0,1-3-5 0,-3-10-15 16,2-6-27-16,-1 2-28 0,-3-3-51 15</inkml:trace>
  <inkml:trace contextRef="#ctx0" brushRef="#br0" timeOffset="-195718.36">26515 16198 143 0,'-10'-9'66'16,"1"1"-13"-16,-3 2-3 0,-3 4-3 16,-1 1-24-16,-3 1 18 0,-3 3-1 15,-3 10-18-15,-6 7-2 0,2 4 1 16,-2 5 1-16,4 4-1 0,4 0-6 15,7-2-2-15,7-3-3 0,7-3-7 16,2-4-3-16,9-6-1 0,5-4 2 0,5-3-3 16,3-8 0-16,3 0 2 0,6-7 1 15,-2-10-4-15,2-2 2 0,-4-1-6 16,-2-3 5-16,-2-1-2 15,-7 3 0-15,-3-1 2 0,-5 7 1 0,-2 3 1 16,-4 3 0-16,-2 5 2 0,0 1 3 16,0 3 0-16,-8 0-3 0,2 0-3 15,-5 6 3-15,3 7-3 0,4 3 2 16,-2 4-2-16,2 2 2 0,-1 1-2 15,5 1 0-15,0-1 2 0,0-3-1 0,0 1 1 16,9-2-3-16,1-2 0 0,2-3 2 16,3-1-6-16,3-8-12 0,3-3-7 15,4-2-6-15,4 0-15 16,0-12-26-16,4-3-26 0,0-5-20 0,-4-1-35 15</inkml:trace>
  <inkml:trace contextRef="#ctx0" brushRef="#br0" timeOffset="-194962.32">26856 16193 141 0,'-12'-3'64'0,"-3"3"-20"0,7 0 11 16,-2 7-11-16,-1 7-17 0,3 2-3 16,4 4-8-16,2 4-10 0,-2 2 3 15,4 0-2-15,0 0-4 0,0-1 3 16,0-2 6-16,2-3-11 0,6-7-1 15,4-4-2-15,3-4 1 0,-3-4 0 16,3-1-4-16,-1-3-8 0,3-11-1 16,-3-6-2-16,3-4-3 0,1-4-1 15,-3-2-1-15,3-3-3 0,-1-4-1 0,-5-2 1 16,1-4-3-16,-1 0 0 0,-4-5 0 15,3-4 4-15,-5 2-2 0,0-2-8 16,0 1 5-16,-2 4 17 0,3 8 15 16,-3 11 23-16,-2 8 17 0,-2 8 11 15,0 5 10-15,0 3-14 0,0 0-14 0,0 1-5 16,0 1-6-16,0 2-10 15,0 0-6-15,2 0-12 0,0 0 1 16,2 2 7-16,0 6 4 0,2 1-1 16,1 7 0-16,-3 5 1 0,2 6 1 0,-4 8 16 15,-2 4-17-15,0 4 0 0,0 4 2 16,-2 2-1-16,-4 3-5 0,0-1-2 15,4-2 0-15,-1-3-3 0,1-6 3 16,2-6-2-16,0-5-2 0,7-8-2 16,3-5-1-16,-4-8 2 0,0-4-4 15,1-4-9-15,-1 0 5 0,4-9 5 0,2-8-1 16,-1-7-3-16,5-3-1 15,1-1-4-15,-1-2-9 0,1 2-4 16,-5 4-9-16,3 5 16 0,-7 7 13 16,0 5 3-16,1 5-4 0,-3 2 2 0,2 0-1 15,0 4 4-15,3 6 3 0,-1 2 8 16,7 2 1-16,1 2 1 0,3 0 0 15,2-3 2-15,3-2-6 0,5-6-1 16,3-4 2-16,1-1 3 0,0-1 8 16,0-12-4-16,-2-2-4 0,-6-2-2 0,-8 0-1 15,-7 2-1-15,-8-4 2 0,-4 3 0 16,0-1 2-16,-10 2-4 15,-7 0 3-15,-6 3-1 0,-1 6-2 16,-5 4 2-16,-4 2-3 0,-2 3 3 0,-3 14-3 16,1 3 1-16,6 6 0 0,0 3 5 15,12 5 0-15,3 2-4 0,8 4-2 16,8 0-4-16,0-1-1 0,16-3-2 15,9-4-1-15,4-5 1 0,8-6 0 16,9-7 0-16,9-5-2 0,12-9-15 0,11 0-3 16,11-10-13-16,2-12-46 0,6-5-61 15,-12-5-187-15</inkml:trace>
  <inkml:trace contextRef="#ctx0" brushRef="#br0" timeOffset="-194110.27">28708 16322 22 0,'0'-4'1'16,"-4"-1"-3"-16,0 1 124 0,0-2-96 16,-2 1 18-16,1 1 1 0,-1 1-13 15,-2 0 3-15,2 0-9 0,-3 1 2 0,1 0-1 16,-2 2-6-16,2 0 1 0,-1 0-4 15,1 0 2-15,2 0-2 0,-2 0-3 16,-1 1-4-16,1 7-5 0,-2 3 2 16,-3 3-3-16,3 3 1 0,2 3-3 15,2 3 0-15,3 0-3 0,3 2 0 0,0-1 0 16,7-1-1-16,3 0 1 15,7-3-3-15,1-1 3 0,-1-4 0 16,5-5-5-16,1-6-1 0,2-3 1 16,0-1 2-16,2-2-1 0,-3-11 2 0,1-4 1 15,-6-1 0-15,-3-2 1 0,-7-2 2 16,1-1-1-16,-8 0 4 0,0-1 1 15,-2 3 7-15,0-1 0 0,-8-1 1 16,-7 1-2-16,3-1-6 0,-5-1 3 16,-3 2-2-16,1 0-3 0,-6 1-6 0,5 6 4 15,1 4 0-15,5 7-2 0,-1 4 0 16,7 0 0-16,2 4-2 15,2 10-2-15,-1 4-1 0,5 2 0 16,0 0-14-16,2 2-3 0,9-1-11 0,5-2-14 16,1-1-22-16,1-4-35 0,1-3-46 15</inkml:trace>
  <inkml:trace contextRef="#ctx0" brushRef="#br0" timeOffset="-193801.25">29070 16255 132 0,'4'0'70'0,"2"0"-18"16,-4 0 6-16,-2 0-12 15,0 1-15-15,0 7 7 0,0 3-3 16,0 1-10-16,0-1-6 0,0-1-13 0,7-3-2 16,-3 0-2-16,0-2-3 0,0-3 1 15,0 1 1-15,4-3 1 0,3 0-1 16,1 0 4-16,5-5-1 0,1-6 0 15,3-2-2-15,2 1-1 0,-1 1-1 16,-3 2 2-16,-5 4-2 0,-1 2-2 0,-3 1 2 16,-2-1 1-16,-1 3-3 0,-5 0 0 15,0 0 2-15,0 0 0 0,-2 10 2 16,0 2 0-16,0 2 2 15,0 4-3-15,-4-3 0 0,4 1-3 0,0-1-1 16,4-2-21-16,8 0-2 0,3-3-25 16,10-1-18-16,1-4-46 0,1-5-69 15</inkml:trace>
  <inkml:trace contextRef="#ctx0" brushRef="#br0" timeOffset="-193223.22">29936 15842 132 0,'4'0'51'0,"-4"0"4"0,4 0 8 16,-2 1-8-16,3 10 3 0,-3 6-19 16,0 3-4-16,-2 7-4 0,0 5-6 15,0 5-8-15,0 5-4 0,0 4 0 0,-2 3-4 16,-7-1 12-16,1-1-11 0,4-3-6 15,2-6-2-15,2-6-1 0,0-6-2 16,0-8-1-16,4-6-5 0,2-1-7 16,2-7-8-16,5-4-13 0,-3 0 3 15,7-10-2-15,3-11-23 0,1-6-24 0,2-8-25 16,-3-5-15-16</inkml:trace>
  <inkml:trace contextRef="#ctx0" brushRef="#br0" timeOffset="-191925.15">30265 15621 249 0,'0'0'102'0,"0"0"-72"0,0 14-20 16,0 7 31-16,0 10 1 0,-4 6-19 16,2 5-8-16,-1 3-2 0,-1 0 4 0,4 6-8 15,0 1-1-15,-2 1 1 0,0-2-5 16,2-2 0-16,0-1-3 15,0-3 2-15,0-4-4 0,0-3 2 16,0-4-1-16,-2-6 1 0,-4-4-2 0,2-8-2 16,-4-3-2-16,1-4-3 0,-1-3-1 15,-2-3-28-15,-3-3 54 0,1 0-30 16,-1-6-1-16,-1-8-4 0,-5-3-5 15,3-6-8-15,-5-2 19 0,5-4 8 16,-1 1 2-16,3-1 5 0,1 1 9 0,5 6-2 16,2 6-1-16,6 6 1 0,0 2-5 15,0 4-4-15,10-2-4 0,7 3 4 16,3 1-1-16,5 1 0 15,4 1 2-15,2 0-1 0,4 0-3 0,5 0 3 16,-1 0-2-16,-2 0-7 0,4 0-3 16,-3 0-13-16,-3 0-11 0,0 0-8 15,-2 0-2-15,-6 0 8 0,0 0-5 16,-5 0-5-16,1-4-1 0,-8-3 10 15,-1-1 13-15,-10 1 15 0,-2-1 14 0,-2-1 22 16,0-1 20-16,0 0-4 0,-6-2-6 16,-2 3 16-16,-5-2-10 0,3 2 3 15,-2 1-8-15,-1 0-5 0,1 1 0 16,-5 4 1-16,-1 1-3 15,3 2-8-15,-1 1-2 0,-1 11-5 0,3 5-7 16,-1 4-2-16,3 2 1 0,-1 1 2 16,9 3-6-16,2-3 1 0,2-3-2 15,0-2 0-15,13-6-4 0,1-2 2 16,3-6 0-16,3-4 2 0,-1-1-2 15,4 0 0-15,-3-6 2 0,1-5-1 0,-7-1-3 16,-1 1-1-16,-5 3-1 0,-4 4 2 16,-4-1 0-16,0 3 4 0,0 0 0 15,0 1-1-15,0 1-3 0,-8 0-2 16,4 0 1-16,-2 3-4 0,2 4-1 15,4 2-2-15,0-1-8 0,0 2 5 16,0-2 4-16,4-2 0 0,6 0 1 16,2-2-10-16,5-4 7 0,-1 0 6 15,5 0-1-15,-2-1 6 0,-1-8-1 16,-1 0 1-16,-3-2 1 0,3-2 0 0,-3 0 1 15,-3-3 0-15,-1 0 0 0,-2-1 5 16,-4 2 1-16,3 1-1 0,-5 2 0 16,-2 1-2-16,2 2-2 0,-2 1-1 15,0 2 4-15,0 4-3 0,0 1-3 16,0 1 1-16,0 0 3 0,0 0-5 15,0 0-1-15,0 0-7 0,0 0 3 16,0 6 5-16,4 0 2 0,-2 0-1 16,2 1 1-16,0-2 0 0,-2 2-2 15,2 0 2-15,-2 3 0 0,1-1 0 0,-3 1-1 16,4 1 1-16,-2 1-1 0,-2-2-1 15,0-1 0-15,0-1 1 0,0-1 3 16,0-2 1-16,0-2-1 0,0-2 0 16,0-1 2-16,0 0 1 0,0 0-2 15,0 0-1-15,0-4-4 0,2-5-9 16,6-1-2-16,5 0 3 0,-1 1 0 15,0 1-2-15,1 1-1 0,-1 0-7 16,3 0 5-16,1 1-5 0,3 0 5 16,-1 3 8-16,-3-1 1 0,-1-1 4 0,-1 1-2 15,-3-1 2-15,-2-2 2 0,1 2 0 16,-5-3 1-16,-4-1 0 0,0 3 4 15,0-2-3-15,-2 4 3 0,-5-1 2 16,-3 5 7-16,4 0 0 0,-2 0 0 16,-1 0-5-16,1 8-7 0,0 6-2 0,4 1 0 15,0 3 0-15,-1 2 1 16,1-2-4-16,4-3 1 0,0 0 1 15,0-4-1-15,0-3 0 0,11-1-1 16,1-7 0-16,2 0 3 0,5-8 3 16,0-11-2-16,3-8-3 0,1-4 4 0,-2-7-1 15,2-2 1-15,-5 0 0 0,-1-3 2 16,-1-1 4-16,1-1-6 0,-7-4 5 15,5-4-3-15,-5-2-3 0,-2 1 0 16,0 3-3-16,-5 14 4 0,-1 11-1 16,-2 16 8-16,0 6 11 0,0 4 1 0,0 4-19 15,-5 15-10-15,1 10 9 16,-4 8 0-16,2 7-1 0,-2 3 0 15,1 1-2-15,5 2 3 0,2 3-4 16,0-3-13-16,0-3-8 0,0-3-2 0,11-6-14 16,3-4-15-16,3-5-14 0,3-8-110 15</inkml:trace>
  <inkml:trace contextRef="#ctx0" brushRef="#br0" timeOffset="-191681.13">31553 15805 145 0,'0'0'209'0,"0"7"-185"0,0 8-14 15,0 3 31-15,-9 7 0 0,3 1-4 16,-2 2-16-16,4 3-9 0,-5 0-1 15,5 0-4-15,0-4-4 0,4-3-1 0,0-4-2 16,0-1 0-16,0-4-1 0,0-4-3 16,8-3-1-16,5-7-57 0,-1-1-18 15,-1-6-24-15,-1-14-46 16</inkml:trace>
  <inkml:trace contextRef="#ctx0" brushRef="#br0" timeOffset="-191388.12">31581 15611 178 0,'-10'-37'33'16,"2"11"35"-16,4 9 8 0,-2 9-10 0,6 4-16 15,0 3-22-15,0 1-25 0,0 0-12 16,6 6 5-16,6 11 8 0,1 5-1 16,-1 6 1-16,-4 5-1 0,0 1-1 15,1 4-1-15,-1 1 0 0,-2 3-1 16,-2 1 0-16,-4 3 2 0,2 0 1 15,0-1-2-15,-2 0 4 0,0-6-1 16,0 1 2-16,-4 2 6 0,-2-4 19 16,-2-1 5-16,-5-8-28 0,3-4-1 15,-6-3 5-15,1-7 3 0,5-6-4 0,2-4-11 16,8-3 3-16,0-2 0 0,0 0-2 15,0 0-14-15,4-11-17 0,10-7-4 16,9-7-15-16,0-5-34 16,-1-4-92-16,-3-3-92 0</inkml:trace>
  <inkml:trace contextRef="#ctx0" brushRef="#br0" timeOffset="-191229.11">31858 15958 107 0,'0'1'223'0,"0"0"-176"0,0 6-6 15,-4 0-15-15,-6 6 7 0,2 2-7 0,-3 0-11 16,3 0-13-16,2 2 0 0,2-1-3 15,0-1 1-15,4-2-4 0,0 2-11 16,0 0-18-16,0-2-17 16,12-2-27-16,3-2 35 0,3-6-144 0</inkml:trace>
  <inkml:trace contextRef="#ctx0" brushRef="#br0" timeOffset="-190969.09">32088 16021 2 0,'-10'-5'296'0,"-7"-3"-231"15,-2 6-13-15,5 1-1 0,2 1-25 16,1 0 8-16,7 0-14 0,2 5-21 15,2 7 0-15,0 4 0 0,0 1 1 16,4 3-4-16,2 1 3 0,3 3-4 16,-3 0 2-16,-4 2 1 0,2 0-3 0,-2 0 2 15,0 5 3-15,-2-4-1 16,0 2 11-16,0-2-9 0,0-4 2 15,-6 1-4-15,-2-2 4 0,-1-4 4 16,1-4-2-16,2-8-3 0,0-4 1 0,2 0 1 16,4-2-7-16,-5 0-9 0,5-6-19 15,0-8-37-15,9-5-13 0,1-3-13 16,5-5-53-16</inkml:trace>
  <inkml:trace contextRef="#ctx0" brushRef="#br0" timeOffset="-190649.07">32346 15623 39 0,'-6'22'114'0,"-6"6"-71"16,-7 11-28-16,3 8 28 0,3 3-10 15,-1 5 12-15,5 0-14 0,1 0-21 16,6 1-8-16,-4-6-2 0,4-3-4 15,0-3-11-15,2-7 5 0,0-6 3 0,6-8 7 16,4-7-6-16,-1-6-28 0,-3-4 37 16,2-4 1-16,0-2-9 0,7 0 6 15,-1 0 6-15,1-5 3 16,1-1-8-16,-5 0-3 0,-1-3 7 15,0 2 1-15,3 0 0 0,1 0 2 0,-1-1-1 16,1 2-4-16,0 1 22 0,-1 1-24 16,-1-1-4-16,1 1 3 0,-3 3 4 15,0-2-9-15,-3 1-17 0,-1 1 16 16,-4-1-54-16,-2-2-47 0,-4-1-39 15</inkml:trace>
  <inkml:trace contextRef="#ctx0" brushRef="#br0" timeOffset="-190484.06">32293 16069 253 0,'16'0'31'16,"7"0"34"-16,-2 0-16 0,-1-1-24 16,3-7-3-16,-2 1-7 0,5-1-8 15,1 0 2-15,4 0-5 0,0 0-3 16,-2 2-1-16,-6 3-14 0,-9 3-49 0,-7-3-48 15,-7 1-65-15</inkml:trace>
  <inkml:trace contextRef="#ctx0" brushRef="#br0" timeOffset="-190185.05">31737 15640 53 0,'-5'-2'390'0,"3"0"-314"16,0 2-37-16,0 0-30 0,0 9-11 0,2 3 2 15,0-1-6-15,0 3-23 0,2 5-17 16,6 2-44-16,-1 2-91 0</inkml:trace>
  <inkml:trace contextRef="#ctx0" brushRef="#br0" timeOffset="-189292">27594 17263 3 0,'4'-6'53'0,"0"1"-47"16,-2 2 21-16,0-5 91 0,0 4-71 0,1-3-8 15,-1 1-4-15,0-1-3 0,2 1 7 16,-4-2-5-16,0 1-1 0,0 0-2 16,0 3-3-16,0-3-9 0,-4 3 2 15,-5 0-1-15,1 2-2 0,-4 2-4 16,1 0-3-16,-7 0 1 0,-1 12-3 0,-1 9-4 15,-3 8 1-15,2 9 1 0,-2 3 0 16,5 4-7-16,5-3 2 16,7-2-1-16,6-3-1 0,0-3-2 15,15-4 0-15,3-3 1 0,1-5-4 0,4-4-11 16,1-5-8-16,1-4-2 0,6-6-8 15,0-3-14-15,4 0-13 0,3-8-26 16,3-6 13-16,0-4-39 0,5-3-69 16</inkml:trace>
  <inkml:trace contextRef="#ctx0" brushRef="#br0" timeOffset="-188929.98">28036 17374 76 0,'-10'-9'87'16,"-4"-1"-4"-16,1 2-24 0,-3 1-16 0,-1 2 3 15,-2 3-10-15,3 0-4 0,-3 1-4 16,3 1-8-16,-1 0 1 0,-1 2-6 15,7 9 0-15,-1 0-10 0,6 6-1 16,2 0-4-16,4 1 2 0,0 4-4 16,8-1 3-16,8 1-2 0,3-1 0 0,6-2 1 15,2-2-3-15,0-5 2 0,4 0-5 16,0-4-5-16,2-3 7 0,-4-3 6 15,0-2-7-15,-7 0-4 0,-3-7 6 16,-9 0 2-16,-2-5 1 0,-5 0 0 16,-3-2 4-16,0-4-1 0,-3 2 3 15,-7-3-3-15,-4-3 9 0,-5 3-3 16,-4-3 0-16,1-1-3 0,-3 1-3 15,-6-2-1-15,0 0 1 0,0 3-2 16,-2 4-2-16,6 2 2 0,0 7 0 0,6 3-2 16,9 4 0-16,6 1-2 0,6 6-4 15,0 8-10-15,6 7-6 0,8 0-16 16,3 2-18-16,4 0-27 0,3-2-55 15,1-1-65-15</inkml:trace>
  <inkml:trace contextRef="#ctx0" brushRef="#br0" timeOffset="-188559.95">28379 17300 200 0,'0'-3'97'0,"3"2"-45"0,-3 0-16 16,0 1 0-16,0 0 22 0,0 0-18 15,0 6-25-15,0 8-5 0,0 3-1 16,0 3 2-16,-3-2-4 0,1-1-7 15,2-3 0-15,0-2 1 0,5-2-1 16,1-3-1-16,2-2 2 0,4-5-1 16,1 0-2-16,3-1 2 0,5-13 1 15,2-2-5-15,-3-1 1 0,3-2-4 16,-2 1-2-16,-3 2 6 0,-3 2 2 15,-5 4 2-15,-4 5-3 0,-1 1 3 0,-3 2 0 16,-2 2-3-16,0 0 1 0,0 0 2 16,0 0 0-16,0 0-3 0,0 6 2 15,0 5 3-15,0 4 2 0,0 3-4 16,0 0 3-16,0-1-1 0,0 1 1 15,0-3-5-15,4-1 1 0,2-1-2 0,2-2 1 16,-2-3-9-16,3-5-3 16,-1-2-9-16,2-1-25 0,5-1-18 15,-3-11-1-15,5-7-71 0,-5-4-34 16</inkml:trace>
  <inkml:trace contextRef="#ctx0" brushRef="#br0" timeOffset="-187684.9">28721 16771 202 0,'0'0'27'0,"0"0"-25"0,0 0-2 15,2 0 20-15,0 4 26 0,4 3-13 0,-4 0-5 16,0 2-4-16,0 3 2 0,0 2 0 15,-2 3-1-15,0 1-1 0,2 4-12 16,0 3-2-16,-2 1 0 0,4 2-7 16,-1 3-1-16,1 4 0 0,0 2 1 15,2 5-3-15,-2-1 1 0,0 1 1 0,0-2-2 16,1 0-2-16,-3-5 4 0,0-3-2 15,2-4 0-15,-2-4 1 16,-2-9-2-16,2-6 2 0,0-6-1 16,0-3 0-16,-2 0 4 0,0-2 8 0,0-9-9 15,0-10-12-15,0-1 3 0,0-2 2 16,0 0 0-16,4 2-3 0,2 3-1 15,5 4-7-15,1 0 7 0,1 4 4 16,-1 2 2-16,0 1-13 0,5 5-2 16,-3 1 14-16,1 1-1 0,1 1 4 15,5-1-1-15,0-1 0 0,-3 2 2 16,5 0 0-16,-4 0 1 0,-1 0-1 0,-1 0 2 15,-3 0 4-15,-1 0-3 16,-7 0-1-16,-2 0-1 0,-2 0 0 16,-2 0 0-16,0 0 8 0,0 0-2 0,0 0-2 15,0 0 2-15,0 7-1 0,0-2-5 16,0 5 2-16,0 2 0 0,0 1-2 15,0 1 0-15,0 2 3 0,0-1-2 16,-4-2-1-16,0 0-1 0,0-2 2 16,2-3 0-16,-3-3-2 0,3-1 0 0,2-3 1 15,0-1 1-15,0 0-1 0,0 0 1 16,0-4 2-16,0-8-8 0,5-2-3 15,3-2-1-15,0-2 0 16,0 3 0-16,5 1-1 0,-5 2-1 0,6-2 4 16,-1 3-3-16,1 0 4 0,1 1 0 15,-1 2-3-15,3 0 7 0,-3 3-3 16,-1-3 3-16,-5 4 1 0,0 0-1 15,-4 1-1-15,0 2 2 0,-4 0 0 16,0 1-1-16,0 0-2 0,0 0 3 0,0 0 1 16,0 0 5-16,0 0-2 0,0 9 5 15,-6 3-4-15,2 2 0 0,-2 4-2 16,4 0-3-16,-2 1 5 0,2 0 0 15,2 0-5-15,0-2-1 0,0-2 2 16,4-3-1-16,2-5-2 0,0-1 3 16,2-4 0-16,-5-1-1 0,1-1 3 15,0-1 4-15,2-11 5 0,0-3-6 16,-2-2-6-16,3-2 4 0,-7 1-1 15,0 0 1-15,0-1-1 0,0 4 0 0,0-1-3 16,-5 2 0-16,3 2-1 0,0 3-2 16,2 3-9-16,0 1-7 0,2 4-17 15,5 1-11-15,3 0-2 0,-2 5-14 16,-2 6-20-16,1 2-15 0,-3 2-20 15</inkml:trace>
  <inkml:trace contextRef="#ctx0" brushRef="#br0" timeOffset="-186663.85">29378 17341 43 0,'2'0'35'0,"0"0"17"15,0 0 28-15,0-6 17 0,4-5-71 16,1-3-15-16,1-4 13 0,2-3 6 16,1-3 1-16,3-5-9 0,3 0-4 15,-1-3-3-15,-4 0-4 0,3 1-6 16,-5 0 1-16,-1 0 4 0,-3-2 0 15,-2-1-6-15,2-3-1 0,-4-1 0 16,0 0-4-16,-2 4 3 0,0 6-8 16,0 10 10-16,0 7-1 0,0 6 1 15,-2 3-2-15,2 2 0 0,-4 0 0 16,0 9-6-16,0 14-1 0,-2 9 5 0,-1 5 0 15,-1 3 1-15,2 3 4 0,2 0-5 16,-2 2-2-16,3 0 2 0,3-6-1 16,0-2 0-16,9-5 0 0,1-5 1 15,7-3-1-15,-1-5 1 0,1-5-1 16,10-3 2-16,-3-8-1 0,5-3 1 0,0 0 0 15,4-11 3-15,2-8-5 16,-1-3 2-16,1-5 0 0,-4-3 1 16,-2 0 0-16,-7 0 1 0,-5 3 0 15,-9-2 0-15,-8 2 3 0,0-2-2 0,0-3-1 16,0 1-2-16,-4-3 1 0,-2 1-2 15,0 4 0-15,-1 6 2 0,3 10-7 16,0 7 16-16,-2 6-4 0,0 0-1 16,2 5-5-16,-3 10-6 0,-1 6 2 15,2 4 3-15,-2 4 9 0,-1-1-13 0,1 5 4 16,0 1-2-16,0 1 4 0,1 1-6 15,3-1 4-15,0-1 2 16,0-1-2-16,2 0 0 0,-2-1 0 16,2-2 2-16,2-1-2 0,0-3-2 0,2-3 0 15,8-4 4-15,-2-2-4 0,5-3 2 16,3-5-1-16,5-1 2 0,2-4 1 15,4-4-2-15,-3 0 2 0,3 0 0 16,-2-7-2-16,2-2 2 0,0-1-3 16,-2-2 1-16,-9 1 0 0,3-3 0 0,-3-1 2 15,-5 1-1-15,1-1 2 0,-4 0-2 16,-1-2 2-16,-3 0-1 0,0-3 2 15,0 0-3-15,-2-1 1 16,0-1 1-16,-2-1 0 0,0 1-4 0,0 1 2 16,0 2-1-16,0 1 2 0,-2 2-2 15,-4 4 1-15,0 1 2 0,-1 3 0 16,1 6-1-16,0 2 3 0,2 0-2 15,-4 0-3-15,1 6-2 0,-3 11-1 16,2 2 3-16,-3 7 1 0,3 4-1 16,-2 3-1-16,0 2 2 0,1 3-1 0,1 1 0 15,4-1-1-15,4-3 2 0,0-6-2 16,4-4 0-16,8-4-1 0,5-8 1 15,8-3 1-15,2-9-1 16,6-1-3-16,2-8-7 0,0-9 13 0,2-6-6 16,-6 2-3-16,-6 0 2 0,-4 5 2 15,-7 2 0-15,-8 2 3 0,-2 4 1 16,-4 2 0-16,0 3 2 0,0 1 1 15,0 2-1-15,-4 0-3 0,-2 0-3 16,6 0 1-16,-2 0 2 0,2 0 0 0,0 0 0 16,-2 0-1-16,2 0 2 0,0 0 2 15,0-2 0-15,0-8-2 0,8 0-4 16,3-4 2-16,1 1-1 0,5 0 1 15,-1 1 1-15,3 2 0 0,-5 4-1 16,1-2 0-16,-3 4 1 0,-2 2 2 16,1 0-2-16,-3 2-1 0,-2 0 5 15,2 0-2-15,-6 3-4 0,5 5 2 16,-3 2-8-16,8 1-23 0,5 1-32 15,6 0 12-15,3-2-142 0</inkml:trace>
  <inkml:trace contextRef="#ctx0" brushRef="#br0" timeOffset="-186530.84">30910 17432 341 0,'-9'0'91'0,"3"-1"-66"0,0-3 9 16,4 3-26-16,-2-2-8 0,2 1 1 15,2 2-28-15,0 0-70 0,-2 0-52 16</inkml:trace>
  <inkml:trace contextRef="#ctx0" brushRef="#br0" timeOffset="-171317.97">23741 8241 35 0,'0'0'32'0,"0"0"-26"0,0 0 2 0,0 0 4 15,-2 0-5-15,2 0-3 0,0 0 4 16,0 0-1-16,0 0 1 0,0 0-3 15,0 0-5-15,0 0-3 0,-2 0-9 16,-2 0-43-16</inkml:trace>
  <inkml:trace contextRef="#ctx0" brushRef="#br0" timeOffset="-169949.89">23987 9408 4 0,'4'4'20'0,"-2"-1"39"0,2-2-41 15,0 3 6-15,3 2 22 0,-5 1-12 16,4 1-1-16,0 2 24 0,0-2-24 16,-2-2-22-16,0 2 0 0,3-1 2 15,-1 2 5-15,0 1 7 0,4 3-7 0,-1 0-9 16,1 2-1-16,0 4 8 0,5 2-8 15,1 3-4-15,3 2 1 16,2 2-1-16,3 4-2 0,3 0 1 0,4 3-1 16,2 5 0-16,5 1-2 0,1 2 2 15,0 2-1-15,3 0 0 0,-3-2-1 16,0 1 2-16,0 0 0 0,-1-2-4 15,3 3 2-15,-6 1-1 0,0 1 2 16,-4-1-2-16,0-1 1 0,0-3 3 16,-2 0-3-16,2-1 0 0,-4 0 0 0,4-1 1 15,-2 0 2-15,-2 1-3 0,2 0 0 16,0-2 1-16,0 3-1 0,-5-3 0 15,1 4 0-15,0 0 0 16,-2-1 2-16,2 2-2 0,-3 2 0 0,5-1 1 16,-2 3-1-16,0-1 1 0,2 1-1 15,-3 0 0-15,1-5 1 0,0-1-2 16,0-5 1-16,-2-4 1 0,-5-2 0 15,1-1-2-15,-3 1 1 0,-1-2 0 16,1-1 1-16,-3-1-1 0,1-2-1 0,-3-3 2 16,-1-2-1-16,-2-1-1 0,-2-4 1 15,-1-3 0-15,-1-5-2 0,-4-4-10 16,0-2-9-16,0-1 13 0,0 0 3 15,0 0-5-15,0 0-7 0,0 0 0 16,0 0 6-16,0 2-4 0,0-1-17 16,0 2 4-16,0-2 2 0,0 0-15 15,4-1-23-15,-2 0-16 0,0 0-32 16</inkml:trace>
  <inkml:trace contextRef="#ctx0" brushRef="#br0" timeOffset="-168949.83">25603 11419 10 0,'0'0'18'0,"0"0"-11"15,0 0 5-15,0 0 61 16,0 0-28-16,0 0-12 0,0 0-5 16,0 0-8-16,0 0 8 0,-2 0-3 0,0-1-10 15,2-1 5-15,0-1 4 0,-2 3-9 16,2 0 0-16,0 0-1 0,-4-1-1 15,4-1-1-15,-2 1 3 0,2 0-1 16,0 0-4-16,-2 1 4 0,2 0-6 16,0 0-1-16,0 0-3 0,0 0-3 0,0 0 1 15,0 0 2-15,0 0-4 0,0 2 2 16,0 7 7-16,2 3-3 0,6 2 0 15,-2 3-4-15,5 4 0 16,-1 0 0-16,2 1 2 0,3 0-2 0,2-3-1 16,-1 1 1-16,3-2-1 0,-3-3-1 15,-1-3 1-15,1-3-2 0,-5-3 2 16,-1-2-1-16,-4-1 0 0,2 0 3 15,-4-2-3-15,3 2-1 0,-3-2 2 16,0 0 0-16,-4 1 0 0,2-2-2 0,-2 2 1 16,0-2 1-16,0 0-1 0,0 0 0 15,0 1 0-15,0 0 2 0,0 0 1 16,0 1-1-16,0-1-1 0,-2 3 5 15,-6 1-4-15,-3-1-1 0,1 1 1 16,-4 1-2-16,-7 1 1 0,0-1-1 16,-4 0 1-16,-1-2 2 0,-1 2-3 15,-9 1-1-15,1-1 1 0,0 3 3 16,-2-4-4-16,2 0 0 0,4 0 1 15,4-2 1-15,4-1-1 0,7-2-1 0,7 0 0 16,5 0-5-16,2 0-14 0,2 0-12 16,0 0-22-16,0 0-47 0,0 0-72 15</inkml:trace>
  <inkml:trace contextRef="#ctx0" brushRef="#br0" timeOffset="-167608.76">23948 9706 2 0,'0'1'-2'0,"-2"-1"5"16,-1 0 3-16,-1 0 99 0,4 0-70 15,-2 0-1-15,0 0 0 0,2 0-4 16,-2 0-6-16,-2 0-2 0,4 0-1 15,-2 0 6-15,-2 0-5 0,4 0 2 16,-2-1-3-16,2-1 0 0,-4 0-4 16,-1 0 0-16,3 0-4 0,-2-2 2 15,2 3-2-15,2-2-4 0,-2 0-3 16,2-2 1-16,0-1-1 0,0-1-5 15,0-1 1-15,0-2 2 0,4-3 0 0,2-2-2 16,1-1-3-16,-1-3 4 0,0-1 0 16,4-2-2-16,-1-3 3 15,1-2 2-15,-4-2-3 0,0-3-2 0,-1 1 1 16,-1 0-12-16,0 3 17 0,0 1-5 15,2 1 0-15,2-1-1 0,3 0-1 16,-1-3-1-16,0 3 1 0,1 3 1 16,-3 3-1-16,-2 6-1 0,0 7 1 15,-6 4 1-15,0 4 1 0,0 0-3 16,0 0 0-16,0 0 1 0,0 0 1 0,0 0-1 15,0 0 0-15,0 0-2 0,-2 7 2 16,-2 2 0-16,4 2 1 0,-4-2 0 16,2 2-1-16,2-1-1 0,0 2 1 15,0-1 0-15,2 2 1 0,6-1 0 16,5 2 0-16,-1-2-2 0,5 0 4 0,5-1-2 15,1-3 1-15,6 0-1 16,-2-5 1-16,-2 1-3 0,2-4 1 16,-3 0-7-16,-1 2-10 0,0 0-20 15,0 3-23-15,-5 1-30 0,-7-2-72 16</inkml:trace>
  <inkml:trace contextRef="#ctx0" brushRef="#br0" timeOffset="53291.88">2077 15366 255 0,'-2'-5'27'0,"-4"2"10"0,4 3 25 16,-2-2-16-16,2 1-11 0,0-1-5 15,2 1-3-15,0 0-3 0,0 1-5 16,0 0-3-16,0 0 4 0,0 0-2 0,0 0 2 15,0 0-2-15,0 0-1 0,0 0-6 16,-2 3-3-16,2 11-2 0,-2 9-1 16,0 8 1-16,2 9-3 0,0 5 3 15,-7 11 0-15,7 5-5 16,-2 2 3-16,0 3-1 0,2-2 1 0,0 1-2 15,-2-3 1-15,0-8 0 0,0-7 2 16,2-6-4-16,0-9-1 0,0-5 0 16,0-8 2-16,0-5-2 0,0-8 1 15,0-4 0-15,0-2 3 0,0 0 1 16,-2 0 7-16,0-11 2 0,-4-9-7 0,0-9-4 15,-1-9-3-15,1-10 1 0,0-9 0 16,-2-9-1-16,4-11 0 0,-5-12-1 16,3-8 1-16,2-9 0 0,2-3-1 15,2 5-1-15,0 8 1 0,8 16-3 16,7 14 2-16,7 14 0 0,1 6 1 15,8 12-2-15,4 7-1 0,0 9 2 16,1 9 0-16,-1 6 0 0,0 3-1 16,-2 4 2-16,-2 13 0 0,-4 8 1 15,-7 6-4-15,-3 5 4 0,-9 3 0 0,-8 1 2 16,0 5 1-16,-6 3 0 0,-10 2 0 15,-7 4-3-15,-2 2 3 0,-6-1-1 16,2 0 6-16,0-3-3 0,0-5-2 16,4-2 0-16,5-8-2 0,9-4-1 15,5-8-1-15,6-4-1 0,0-4 0 16,8-1-3-16,11-3 4 0,6-1-2 15,4-4-1-15,8-1-1 0,0-7-1 16,7 1-5-16,1-1 0 0,5 0-4 16,-7 4-1-16,3 0 0 0,-7 1 2 0,-4 4 1 15,-8-1-1-15,-6 1 3 0,-9 1 9 16,-6 0 0-16,-6 2 2 0,0 2 4 15,-6 4 7-15,-13 1 3 0,1 3 1 16,-7 2 3-16,0 0 1 0,-2 1-3 16,0 1-3-16,-2 0-5 0,3 0 1 0,1 0-6 15,4-2-1-15,2-2-2 16,5 0 1-16,0-4-1 0,1-1-1 15,5-4-1-15,0-4-1 0,6-2-12 16,2-2-10-16,0-4-10 0,0-1-15 0,8 0-3 16,6 0-21-16,5-10-15 0,4-6-106 15</inkml:trace>
  <inkml:trace contextRef="#ctx0" brushRef="#br0" timeOffset="54063.92">2911 15815 85 0,'2'-3'43'0,"0"2"-12"0,0-3 27 15,0 2 3-15,-2 1-9 0,0 0-12 16,0 1-2-16,0 0-5 0,0-1-6 15,0 1-5-15,0 0-5 0,0-1-4 16,0 0 1-16,0-1-1 0,0 0 5 0,0 2-6 16,0-2 5-16,0 2-3 0,0-1-1 15,0-4-5-15,0 4-2 16,0-3 2-16,0 2-4 0,0-1-3 15,0 1 2-15,0-1-2 0,0 2 0 0,0 0-1 16,0-1 0-16,0 2-1 0,0-2 1 16,0 1-1-16,0 0 0 0,0-3 0 15,2 2 0-15,0-2 2 0,2 2-1 16,-2 0 0-16,-2-1 0 0,4 0 1 15,-2 0-1-15,0-1 1 0,3 0 0 0,-3 0 2 16,-2-3 0-16,2 1-1 0,-2 1 5 16,0 2-2-16,0 0 1 0,0-1-1 15,0 1 1-15,0-2 1 16,-9 1-2-16,7 1 2 0,-8 2-3 0,0-1 1 15,-5 1 0-15,-3 1-5 0,1 0 7 16,-4 0 0-16,1 11 1 0,-5 5-3 16,-2 3 1-16,0 6 1 0,0 1 1 15,7 6-2-15,1 3 3 0,5 1-2 16,5 1-2-16,7-1-3 0,2 0 0 0,0-6-2 15,15-3-1-15,5-7-1 0,5-3 2 16,4-6 1-16,8-9 0 0,5-2-1 16,1-6 0-16,3-16 2 0,-1-8-1 15,-6-4-1-15,3-4 3 0,-7-2-1 16,-6 0-1-16,-7 3-1 0,-5 0 3 15,-5 1-2-15,-3 3 1 0,-5 0-1 16,0 6 1-16,-4 5 0 0,0 4-1 16,0 8 0-16,0 4 2 0,-6 6-3 15,6 0 2-15,-7 0-2 0,1 7-2 16,0 10 0-16,-2 9 0 0,0 6 0 0,1 7 2 15,1 2 0-15,2-2 0 0,2 1-1 16,2-4 1-16,0-3-1 0,4-4-1 16,11-5 1-16,1-2 1 0,1-7-2 15,1-5 1-15,3-3-8 0,2-4-6 16,-1-3-5-16,1 0-4 0,2-6-13 15,0-7-8-15,0-1-1 0,-1-1-7 16,-5-3-14-16,2 3-34 0,-3 0-59 16,-1-1 36-16,-3-1 23 0</inkml:trace>
  <inkml:trace contextRef="#ctx0" brushRef="#br0" timeOffset="54327.94">3698 15649 148 0,'-2'-11'105'0,"-8"3"-38"15,-3 3 5-15,-1 5-5 0,-5 0-18 16,1 0-7-16,-1 12-5 0,0 3-6 15,5 6-4-15,-1 5-7 0,5 5-3 16,2 3-2-16,2 2 1 0,4 0-5 16,2-2-7-16,0-2-3 0,10-4 0 0,4-4 0 15,3-4-1-15,6-2-1 0,1-6-7 16,7-4 4-16,3-7 0 0,-1-1-17 15,2-6-2-15,-2-9 0 0,0-8-8 16,-8-2-2-16,0-4-4 0,-7-3-14 16,-3 1-3-16,-3-1 7 0,-4-4 21 0,-2-3 6 15,-3-9-18-15,1-8-18 16,-2-8-26-16,-2-10-14 0</inkml:trace>
  <inkml:trace contextRef="#ctx0" brushRef="#br0" timeOffset="54583.95">3979 15098 20 0,'4'-9'158'0,"0"5"-83"0,-1 4-37 15,3 0 5-15,-2 11 12 0,-2 12-10 16,2 12-14-16,-2 10-1 0,-2 11 1 15,0 7-10-15,0 5-2 0,-6 5-1 16,-4 3-2-16,1 3-5 0,1-3-3 0,4-5-4 16,4-5-6-16,0-6 2 0,4-10 0 15,8-10 0-15,1-11-2 16,-1-11-3-16,1-11 0 0,5-5 4 15,5-2-5-15,2-7-2 0,6-7-6 0,0-5 2 16,2 2-5-16,-4 0 3 0,2 1-3 16,0 2 4-16,-2 0-1 0,-2 1 8 15,0 2-1-15,-3 4-2 0,-3 2 7 16,-2 2-3-16,-5 1-6 0,1 1-13 15,-5-1-18-15,-2-2-48 0,-2-3-63 16</inkml:trace>
  <inkml:trace contextRef="#ctx0" brushRef="#br0" timeOffset="54764.96">4074 15740 509 0,'-6'1'44'15,"6"-1"-39"-15,6 0 7 0,19 0 13 16,10 0-17-16,13-11-1 0,12-8-4 15,12-5-3-15,11-4-8 0,16-4-3 0,6 0-13 16,11 3 0-16,-2 3-16 0,-7 1-77 16,-1 4-180-16</inkml:trace>
  <inkml:trace contextRef="#ctx0" brushRef="#br0" timeOffset="55516.01">5782 15577 144 0,'2'-3'135'0,"-2"2"-89"15,0-2 10-15,0 2 5 0,-8 1-14 16,-3 0-11-16,-3 0-8 0,-3 1 1 16,1 8 2-16,-7 3-3 0,-2 2-9 15,2 3 2-15,3 1-4 0,-1 1-4 16,9-2-5-16,5 1-4 0,7-2-1 15,0-2-5-15,9-3 0 0,7-3 3 16,9-4-7-16,4-4-1 0,4 0-4 16,4-2-7-16,-4-9-11 0,0-1-1 0,-6 1 0 15,-4 0 3-15,-6 0 8 0,-5 3 6 16,-4 0 1-16,0 3 6 0,-5 1 2 15,-3 4 2-15,0 0 1 0,0 0 0 16,0 1 0-16,0 7 2 0,4 0-2 16,0-1 2-16,4 2-2 0,5 0 2 15,1-2-1-15,3 0 1 0,-1-3-1 16,7-1 0-16,0-2 0 0,3 0 1 15,5-1 4-15,2-2 13 0,5-11-9 16,-3-5-4-16,2-5 7 0,-2-6-1 16,0-4-3-16,-4-4 3 0,0-3-3 0,-10 2-1 15,-9-3 0-15,-3 0 0 0,-9-1 6 16,0 1-5-16,-9 1 2 0,-13-2-2 15,-13 1-3-15,-13 0-5 0,-12-1 1 16,-12 3 0-16,-9 11 0 0,-8 13-1 16,-8 13 0-16,-8 7 2 0,-9 26 2 0,-8 16-2 15,4 13 15-15,6 13 16 16,17 13 6-16,21 9-8 0,18 6-16 15,23 0-7-15,25-4-5 0,14-8-5 16,40-13 0-16,28-13 1 0,25-16-4 0,29-10 3 16,19-11 1-16,23-12 0 0,20-11-2 15,21-7-11-15,24-23-2 0,11-10-3 16,2-4-20-16,-10 3-30 0,-13 1-17 15,-14 1-59-15,-14-1-154 0</inkml:trace>
  <inkml:trace contextRef="#ctx0" brushRef="#br0" timeOffset="56037.04">8517 15168 125 0,'2'-1'130'0,"0"-1"-17"15,-2 2-49-15,0 0-15 0,4 0 13 16,0 2-10-16,0 14-1 0,2 11-1 16,-6 9-13-16,0 9-8 0,-4 7-3 15,-6 6-9-15,-3-1-3 0,3 2-2 16,0 0-4-16,-1-5-3 0,7-6-3 0,2-3 0 15,2-9-3-15,0-6 2 0,11-6-3 16,5-6-5-16,5-6-7 0,8-7-4 16,4-5-11-16,6-8-14 0,7-13-20 15,-5-4-11-15,2-8-40 0,-8 0-192 16</inkml:trace>
  <inkml:trace contextRef="#ctx0" brushRef="#br0" timeOffset="56452.06">9104 15149 161 0,'0'-5'212'15,"-13"0"-156"-15,-1 5-14 0,-1 0 19 16,-3 0-18-16,1 3-8 0,1 7 3 16,1 4-10-16,3 6-7 0,-1 2-8 15,3 4-4-15,2 2-4 0,-1 1 3 16,7 0-2-16,2 2-1 0,0 2-2 15,0 3-1-15,0 0 2 0,0 2-2 16,2-1 0-16,5 0 1 0,1 0 0 16,2-4-3-16,7-2 2 0,1-3 1 0,9-4-1 15,6-7-2-15,5-6-1 0,5-6 2 16,4-5-1-16,1 0 0 0,4-14-5 15,-3-5 3-15,1-6 1 0,-7-3 2 16,-1-5-1-16,-9 0-1 0,-4 0 2 16,-9-1 0-16,-3 2 0 0,-7-3 2 0,-4-1 1 15,-6-3-2-15,0-4 1 16,-6-2 2-16,-10-2 0 0,-7 0-3 15,-4 5 2-15,-6 6-2 0,-2 12 5 16,-9 15-2-16,-3 9-2 0,-9 1 0 0,-4 17-3 16,0 5 1-16,6 6-2 0,13 1 1 15,10 3 0-15,21-1-2 0,8 0-13 16,2 0-21-16,22 0-19 0,7-3-14 15,9-4-18-15,3-2-156 0</inkml:trace>
  <inkml:trace contextRef="#ctx0" brushRef="#br0" timeOffset="56681.07">10088 15768 321 0,'0'-5'429'0,"2"3"-394"0,-2 2-37 0,0-3 8 16,0-3 8-16,0-5-10 0,2-2-4 15,6-4-2-15,4-1-4 16,3 0-19-16,3 2-19 0,5-2-26 15,0 2-18-15,0-2-99 0</inkml:trace>
  <inkml:trace contextRef="#ctx0" brushRef="#br0" timeOffset="57096.1">10774 15360 138 0,'-13'-8'299'0,"-3"-1"-259"0,-5 4-10 15,1-2 13-15,-7 3-3 0,-2 4-2 16,2 0 4-16,0 0-9 0,-2 8-14 16,0 7 14-16,4 1-13 0,5 5-6 15,3 3-3-15,7 2-2 0,4 4-6 16,6-1 0-16,0 3-2 0,8-1-1 0,13 0 1 15,10-3-1-15,4-4-1 0,8-3-1 16,7-1-2-16,8-6-5 0,1-5 9 16,4-9-1-16,-4 0-3 0,-5-19 3 15,-2-4 1-15,-7-2 0 0,-5-3 1 16,-11-1 0-16,-9 0 1 0,-7 0 0 15,-9 0 3-15,-4 1 4 0,0-3 1 16,-15 1-6-16,-7 0 4 0,-9-3-1 16,-9 1-3-16,-3 1-1 0,-3-1-5 15,-11 6 3-15,-3 4 0 0,-5 8-4 0,10 7 1 16,13 5 0-16,22 2 1 0,11 6-4 15,9 11-23-15,9 4-10 0,11 1-12 16,15-3-23-16,13-2-15 0,2-5-118 16</inkml:trace>
  <inkml:trace contextRef="#ctx0" brushRef="#br0" timeOffset="57592.12">11623 15249 217 0,'-12'0'57'0,"0"0"-30"15,-1 0 21-15,3 0-1 0,0 0-3 16,1-1-1-16,1 0-11 0,0-1-13 15,-1 1-4-15,3 0 3 0,2 1-1 16,0 0 3-16,4 0-1 0,0 0-7 16,0 0-7-16,0 0 1 0,0 0-1 0,0 0 5 15,6 0 1-15,7 0-4 16,5 0-3-16,7 0 1 0,6 0 0 15,6 0-4-15,11 0 0 0,3-3 0 16,5-3 1-16,4-4-1 0,2 2-3 0,0-2 4 16,0 2 10-16,-10-1 3 0,-9 1-10 15,-12 2 0-15,-10 2 2 0,-13 1-2 16,-4 2-3-16,-2 1 2 0,-2 0 1 15,0 0 1-15,-8 0-2 0,-8 0-4 16,-1 0-1-16,1 0-6 0,3 6-6 0,-1-1-13 16,-1 3-12-16,3 1-18 0,-3 1-5 15,3-4-41-15,-7-2-182 16</inkml:trace>
  <inkml:trace contextRef="#ctx0" brushRef="#br0" timeOffset="57933.14">11592 15397 268 0,'-16'12'244'0,"1"-4"-212"15,11 1-11-15,4 1 3 0,2 1-2 0,15 1 2 16,8 1-5-16,10-2-8 0,8 1-3 16,3 0-8-16,1 0 1 0,1 0-2 15,-7 2-6-15,0 4-5 16,3 1-1-16,-3 3 11 0,-8 0-2 0,-2-1-8 15,-12-5 5-15,-7-1 3 0,-5-4 2 16,-5 0 1-16,-2 0 4 0,-2-1 1 16,-11 1-1-16,-5 2 5 0,-3-2 3 15,-2 1 4-15,-2-1 2 0,-2-1 3 16,1 0 0-16,-3-2 0 0,0 1-2 15,0 1 3-15,-2 1-5 0,0-2-3 0,0-2-1 16,6 1-3-16,2-4-3 0,5 1-6 16,5-1 0-16,5 0 1 0,2 1-1 15,4-4-4-15,-3 1-13 16,3 1-14-16,0 0-13 0,2 2-26 0,-4-3-10 15,0-2-75-15,0 1-249 0</inkml:trace>
  <inkml:trace contextRef="#ctx0" brushRef="#br0" timeOffset="61309.34">899 14066 29 0,'4'4'37'0,"-2"-2"-6"16,0-1 61-16,-2-1-2 0,0 0-42 15,0 0-9-15,3 1 8 0,-1 1-13 16,2-2-8-16,0 2 0 0,2 1-3 16,6-2 4-16,1 0-4 0,3-1-7 15,3 0-2-15,6 0-4 0,2 0 0 16,0 0 0-16,10-6 1 0,4 1-5 15,7-3-4-15,3-1 3 0,11 2-3 16,7-2 0-16,7 0-1 0,7 3 0 16,4 0-1-16,1 2 1 0,8 1-2 15,5-1 0-15,6 3 0 0,7-1 2 0,4 2-4 16,2-2-1-16,6 1 2 0,8-1 1 15,9-4 0-15,12 3-1 0,4-1 1 16,6-2 3-16,5 4-2 0,6-2 0 16,-3 3-1-16,1 1 2 0,-3 0 0 15,-1 0-1-15,4 0-1 0,5 3 2 16,3 2 0-16,0 1 0 0,6 0-2 15,-2 2 1-15,-2-2 1 0,-4 4-1 16,-4-2-1-16,4 1 1 0,4-2 2 16,6 0-3-16,0-1 1 0,2 1 0 0,1-1 2 15,-7 1-3-15,-9 0 1 0,-3-1 1 16,-4 1-1-16,-5-4 0 0,0 5 0 15,-1-6 0-15,-3 2 1 0,0 0 0 16,-4 0-2-16,0-2 2 0,-4 2 0 16,-6-3-1-16,-9 2-1 0,1 0 2 15,4 1-1-15,1 3 1 0,3-4-2 16,-2 1 2-16,-3 0-1 0,3-1 0 15,-9 0 0-15,1 3 2 0,-7 0-2 16,-4 1 0-16,-2 2 2 0,-6-1 2 0,6 2-3 16,-4 0 0-16,2 0 0 0,-2 1 0 15,-8 1 0-15,-1-2-1 0,-10 2 0 16,-3-1 1-16,-5-1 1 0,-7 0-4 15,-3 0 5-15,-6-3-2 0,-7 0 1 16,-4-1-2-16,-8-1 0 0,-4 1 0 0,-1-2 1 16,-3-1-1-16,2 0 0 15,-3-1 0-15,5 0 1 0,2 1 0 16,-2-2-2-16,-1-1 2 0,-1 0 0 15,-2 0-1-15,-3 0-1 0,-3 0 2 0,-3 0 0 16,-2 0-1-16,-4-3-1 0,-2 0 2 16,0-2 0-16,-6 0-1 0,0 0 0 15,-2 0 0-15,-4 1 1 0,-1 0-1 16,-7-1 0-16,-1 3 0 0,-8-1 0 15,-2 1 1-15,0 2-1 0,-2 0-1 16,0 0 3-16,0 0 0 0,0 0 2 0,-2 0 0 16,-4 0-3-16,0 0-1 15,2 0 0-15,0 0 0 0,4 0 0 16,0 0-2-16,-4 4 1 0,4 0 1 15,0-1 1-15,0 1-2 0,-3-1 0 0,1 2 2 16,2 2-1-16,-2-1 0 0,0 3 0 16,-2 0 1-16,2 1 0 0,-4 3-1 15,0 2-1-15,-1 5 1 0,-1 3 1 16,0 4-2-16,0 7 1 0,-1 6 0 15,-3 11 1-15,-2 8-2 0,-3 7 2 0,-2 6 2 16,1 7-1-16,-3-1 0 16,-2 4 8-16,3 4 0 0,-1-2 1 15,-2 4-3-15,-1 3-4 0,-1 3-2 16,0 4 2-16,0 4-2 0,0 0 0 0,3-2 1 15,-3-4-1-15,4-3 0 0,0-3 1 16,3-1 0-16,1-3-2 0,1-3-2 16,3-3 3-16,5-3-2 0,2-5 2 15,2-1-2-15,2-4 1 0,2-6-1 16,0-4-1-16,0-10 8 0,4-6-9 0,2-5 2 15,-2-7 0-15,4-7-1 16,-1-6 1-16,-3-6 1 0,2-6-1 0,-4-4 0 16,2 0 0-16,0 0 2 15,-4 0 1-15,0 0 0 0,0-5-3 0,0-2 1 16,0 3 1-16,-8 1 0 0,2-2-2 15,-7 3 0-15,3 0 0 0,-2-2 0 16,-3 1 0-16,1-2-2 0,-3 2 0 16,-4-2 2-16,-1 0-2 0,-3 1 0 15,-10 1-1-15,-9 2-1 0,-11 1 1 0,-14 0-1 16,-7 1 3-16,-7 5 1 0,-8 0 0 15,-2-1 0-15,-4 0 0 16,-2 1 0-16,-4-2 0 0,-7-1 0 16,0 0 0-16,-1 0 0 0,-5-2-1 0,-2 1 2 15,2-1-1-15,-1-1 0 0,1 0-1 16,-4 0 2-16,0-4-1 0,-4-3 0 15,-4 0 0-15,-2-2 0 0,-3 0 0 16,-1 2 0-16,-2-1 0 0,-5 1 0 16,-2 1 1-16,1-1-2 0,3 0 1 0,-1 0 0 15,-1 0 0-15,-2 1 0 0,1 0 0 16,-5 0 1-16,2-1-1 0,7 1 0 15,-1-3 0-15,1 1 1 0,1 1-1 16,9-1-1-16,0 0 1 16,6 0 0-16,4-2 1 0,-2 2-1 0,1 0-1 15,-3 1 2-15,0-1-1 0,0 1-1 16,-2 1 2-16,4-1-1 0,-2 2 1 15,-2 0-10-15,2 0 20 0,-4 0-12 16,2 3-8-16,6-4 13 0,-2 3-3 16,8-1-1-16,-1-1 0 0,-5 1 0 0,4-2 0 15,2 1 0-15,3-2 0 0,4 1 0 16,-1-1 0-16,3 0 0 0,1-1 0 15,3 0 0-15,2 1 0 16,2-1 1-16,0 1 0 0,0 0-1 0,4-1 0 16,0 3 1-16,-4-1 0 0,-2 3-2 15,-5 2 1-15,-3-1 1 0,0 2-1 16,-1 0 0-16,3 0 0 0,1 0 1 15,3 0-2-15,4 0 1 0,4 0 0 16,0 0 1-16,2 0-1 0,5 0 0 0,3 0 0 16,5 0 0-16,1 0 1 0,3-2 0 15,4 0-3-15,1-1 4 0,3 1-2 16,-4 0-1-16,2-3 1 0,-4 3 1 15,1 0-2-15,7 1 2 0,-2 0-1 16,4-1-2-16,3 2 2 0,-1-2 0 16,0 2 0-16,4 0 1 0,4 0-1 15,5 0-1-15,2 0 3 0,3 0-2 16,5 0-1-16,0-2 2 0,4 0-2 15,0-1 2-15,-2-1-1 0,2 2-1 0,-2 1 0 16,-2 0 3-16,0 1-6 0,1 0 1 16,1 0 1-16,2 0 2 0,0 0-4 15,0 0 2-15,7 0 0 0,-3 0 2 16,2 0 0-16,2 2-4 0,-2 0 2 15,3 0 1-15,3 2 0 0,0-3 0 16,5 0 1-16,6 0-5 0,1 1 2 0,5 0 0 16,2-2-1-16,0 0 4 15,0 0-4-15,0 0 1 0,0 0-1 16,0 0 2-16,0 0 4 0,2 0-2 0,3 0 0 15,-5 0-2-15,2-4 3 0,-2 1 2 16,0-1-3-16,0-1 1 0,0 0-1 16,0 0-1-16,0 0 1 0,0-1-2 15,0 1 0-15,0-2 2 0,0 0-3 16,0-4 2-16,0 1 0 0,0-1 0 0,0-3 0 15,0 0-1-15,0-5 1 16,2-4-1-16,-2-3 2 0,2-6 0 16,-2 1 0-16,0-6 0 0,0-5 0 15,0-5 0-15,0-7 0 0,-4-8 0 0,-5-10-1 16,5-7 2-16,0-10-6 0,4-7-6 15,0-5 1-15,0-2 3 0,0-4 4 16,4 0-6-16,0 2 5 0,-4 1 3 16,2 5 2-16,-2 5-1 0,0 4-1 15,0 8 4-15,0 8-1 0,0 9 0 16,0 10-3-16,5 10 2 0,-5 9-1 0,2 8 0 15,0 6 3-15,-2 3 1 16,0 3-4-16,0 4 4 0,0-1 1 16,2 4-2-16,0 0 0 0,-2 3-4 15,2 1 1-15,-2 2 0 0,0 2-1 0,0 0 0 16,0 1-3-16,0 0 2 0,0 0-1 15,0 0-1-15,0 2 5 0,0 5-3 16,0-1 0-16,0 1-1 0,0-2-3 16,0-1-3-16,0 1-5 0,0-1-1 15,0 0-4-15,8-1 9 0,0-3 0 0,1 0 2 16,-1 1 0-16,-8-1-2 0,4 0-7 15,-4 0-11-15,0 0-8 16,0 1 0-16,0-1-25 0,0 0-44 16,-6 0-123-16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08T10:57:36.15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4742 1094 196 0,'0'17'261'0,"-6"3"-245"16,-5 5 51-16,-3 4 9 16,6 3-30-16,-7 3-5 0,3 1-3 0,4 1-8 15,-3 0-11-15,5 1-5 0,0-5-5 16,4-2-3-16,2-3-3 0,0-2 0 15,0-3-3-15,4-3 0 0,4-5 0 16,0-2-5-16,-1-3-9 0,3-4-10 16,0-2-9-16,3-4-6 0,-1 0-8 15,1-6-19-15,1-8-26 0,-2-3-115 16</inkml:trace>
  <inkml:trace contextRef="#ctx0" brushRef="#br0" timeOffset="659.03">4248 1402 138 0,'0'0'62'0,"0"0"-31"0,0 0 24 16,0 0-15-16,0 0-9 0,0 0 0 16,0 0-4-16,0 0-3 0,0-1-5 0,0 0 0 15,0 0-3-15,0 0 2 0,0-1-1 16,0 0-6-16,0-1-3 0,0 1 1 15,8-2-2-15,7-5 2 0,3-4-4 16,9-3 2-16,6-3 3 0,4-4-6 16,11-4 1-16,4-2 0 0,10-5 1 0,2-1 3 15,4-3-4-15,-4 1 1 16,-2 5 0-16,-4 2 3 0,-6 5-5 15,-9 4-2-15,-8 3 3 0,-6 4-5 16,-6 2 1-16,-9 4-1 0,-1 1 2 0,-5 5-1 16,-6 2-1-16,-2 0-1 0,0 0 2 15,0 0-2-15,0 0-4 0,-2 3-4 16,-4 4-8-16,2-1-3 0,2 2-11 15,2 0-13-15,0-1-27 0,0 1-44 16,0-2-120-16</inkml:trace>
  <inkml:trace contextRef="#ctx0" brushRef="#br0" timeOffset="1432.08">5383 1373 9 0,'10'0'-1'0,"-4"-2"185"0,-4-5-135 15,3-1 7-15,-3-1 12 0,0 0-29 16,0 0-9-16,0-1 1 15,-2 1-10-15,0-1-7 0,0 1-1 0,-4-2-4 16,0 4 1-16,-5-1-3 0,1-1 0 16,-4 5-2-16,-1-1 2 0,1 3 0 15,-3 2-2-15,-3 0 0 0,-3 0 4 16,2 7-4-16,1 6 1 0,-1 0-2 15,-4 4 2-15,1 4 3 0,1 2 0 0,2 3 3 16,5-1 2-16,4 0-9 0,1-2 1 16,7-4-4-16,2-2 3 0,0-5-5 15,7-1 1-15,5-3 1 16,7-5 2-16,3-3-5 0,5 0 4 0,0-13 0 15,2-4-1-15,2-4 1 0,0-1-1 16,-2 0-2-16,-2-1 1 0,-4 3-1 16,-7 2-2-16,-6 3 3 0,-1 2-3 15,-7 3-1-15,0 3 1 0,-2 3 2 16,0 4 0-16,-2 0-4 0,-9 1-1 0,1 10-1 15,0 6 3-15,-1 0-4 0,5 4 0 16,2-3-5-16,2-1 9 0,2-1-4 16,0-3-2-16,10-4 3 15,7-1 1-15,1-4 3 0,5-3 0 0,2-1 3 16,2-3 0-16,-2-7-1 0,-1-3 0 15,-3 2 1-15,-2 0 0 0,-1-1-1 16,-1 1 0-16,-1-2 2 0,-1 0-1 16,-5 2-1-16,3 2 0 0,-5 3 2 15,0 1-3-15,3 4 1 0,-3 0 1 0,0 1-1 16,4 0 0-16,-3 9-1 0,3 3 0 15,3 0 2-15,-1 2-2 0,1 2 0 16,-1 2 0-16,0 0 1 16,-5 1 0-16,-3-1-1 0,-2 0 2 0,-4-2 1 15,0 0 0-15,0-3-2 0,-10 0 5 0,-3-2 3 16,-1 1 4-16,-1-2 3 15,1-1 0-15,-1-2-1 0,1-1-4 16,2 0-2-16,3-4-4 0,5 0 1 16,2-2-3-16,2 0-1 0,0 0-1 0,0 0 0 15,0 0-5-15,0-2-12 0,6-8-5 16,5-6-10-16,3-5-11 0,5-5-34 15,-3-7-72-15,1-5-179 0</inkml:trace>
  <inkml:trace contextRef="#ctx0" brushRef="#br0" timeOffset="1775.1">6077 779 327 0,'2'0'86'0,"-2"0"-57"0,0 12 44 0,0 8-37 15,-2 11-3-15,-2 12 2 0,0 6-8 16,-2 7-1-16,0 4-5 0,2-1-6 15,-5-2-6-15,9-5-4 0,0-4-1 16,0-2-1-16,0-5-2 0,0-3-1 16,2-4 2-16,7-5-1 0,-1-7-2 15,4-4-1-15,-1-5-2 0,-1-4-2 16,-2-1-4-16,3-5-1 0,1-3-2 15,-2 0 2-15,1 0 3 0,1-3 2 16,0-4-1-16,3-1 4 0,-3 3-1 0,5 1 3 16,-5-1 1-16,1 1-1 0,1 3 0 15,5 0 0-15,-3 1 1 0,3-1 0 16,-1 1-2-16,-3 0 1 0,-1 0-7 15,3 0-7-15,-1 0-3 0,3 0 9 16,-2 0-22-16,-5-3-3 0,-2 0-10 0,-1 0-38 16,-7-5-64-16,-2-2-107 0</inkml:trace>
  <inkml:trace contextRef="#ctx0" brushRef="#br0" timeOffset="2147.12">6174 1258 2 0,'-2'3'326'0,"0"2"-305"16,2-2 36-16,0 0-8 0,11 2-21 15,7-1 2-15,9-1-12 0,6-2-14 0,4-1-2 16,5 0-2-16,5 0-11 16,1 0-20-16,8-4-4 0,0-2 26 15,3-3-27-15,-1 0 3 0,-6 1 26 16,-9 3-3-16,-7 1 6 0,-12 1 1 0,-13 0-13 15,-11 1-1-15,0 2 20 0,-2-2 9 16,-15 2 11-16,1 0 10 0,-9 0 3 16,2 9-6-16,2-1-3 0,3 4 3 15,7-1-11-15,5-1-8 0,2 4-2 16,2-2-6-16,2 5 0 0,0 1-2 0,8 1-1 15,5 3 2-15,-1-2-1 0,0 3 0 16,1 1 0-16,-7-2 1 16,-4 0-3-16,-2-1 7 0,0 1 6 15,-2-3 4-15,-12 1 1 0,-1-4-8 0,-3 0 1 16,-1-3-2-16,0-2-8 0,3-3 1 15,1-1-4-15,5-4-14 0,4-2-29 16,0-1-60-16,1-2-206 0</inkml:trace>
  <inkml:trace contextRef="#ctx0" brushRef="#br0" timeOffset="14201.81">8163 1219 16 0,'6'0'6'16,"3"0"142"-16,-9-1-104 0,2-4 20 15,-2-1-3-15,0 0-21 0,0 0-9 16,0 1-3-16,0 1-4 0,0 1-6 16,0 0 2-16,0 1-1 0,0 0-1 15,0 1-5-15,0 1-1 0,0 0-2 0,0 0-5 16,0 0 1-16,0 0 1 15,0 0-1-15,0 0 1 0,-5 0-2 16,3 0-1-16,-2 0 1 0,4 0-1 16,-4 0-4-16,2 0 3 0,0 0 0 0,0 5-3 15,0 3-2-15,0 1 2 0,2 3 2 16,-2 2-1-16,0 6-1 0,2 4 8 15,-4 4 1-15,-1 0-7 0,1-1 1 16,0 0 2-16,0 0 1 0,2-3-2 16,0-4-1-16,0-2 2 0,2-8-4 0,0-4 2 15,0-2-2-15,0-4 0 0,0 0 2 16,0 0 1-16,2-10 3 15,2-9-2-15,2-5-5 0,0-3 1 16,3-6-2-16,-3-2 2 0,0-2 0 0,2 0-1 16,1 1-1-16,-3 0 2 0,2 3 0 15,-2 3-1-15,5 5-1 0,-3 9 1 16,0 6 1-16,-2 6-2 0,3 4-1 15,-1 0 1-15,2 0 2 0,3 9 0 16,-1 3-1-16,5 5 1 0,-3 0 0 0,3 2 0 16,1-2-2-16,-3-2 1 0,3-1 2 15,-1-2-3-15,-1-1-4 0,1-3-6 16,-3 0-7-16,1 0-9 15,-1-1-11-15,-3 1-8 0,-3 2-24 16,-2-1-42-16,-4 0-104 0</inkml:trace>
  <inkml:trace contextRef="#ctx0" brushRef="#br0" timeOffset="15377.87">8595 1446 11 0,'4'1'158'0,"-2"-1"-65"16,-2 0-58-16,0 0 31 0,0 0-13 16,6 0-22-16,-3 0-11 0,5 0 8 15,4-1-9-15,1-5 0 0,5-2-7 16,-1-3 4-16,6-1-2 0,-3-3 3 15,5-4 0-15,0-2-5 0,-5 0 1 0,1-1-2 16,-6 0-7-16,-3-1 1 0,-6 1 1 16,-2 1 1-16,-4 2-4 0,0 2 1 15,0 3-2-15,-10 4 3 0,2 5-2 16,-7 0-1-16,1 5-1 0,-1 0 2 15,-1 2-2-15,1 8 1 0,3 0-2 16,0 7 2-16,1 1-1 0,1 5 1 16,2 5-2-16,-1 0 4 0,5 2-2 15,0 1 0-15,4-2 1 0,0-1-2 16,2-5-1-16,8-2 0 0,3-4 0 0,3-3 0 15,3-2 0-15,6-4-2 0,8-4-2 16,-4-4-3-16,6 0-4 0,-2 0-3 16,4-5-5-16,-2-6-3 0,3-3-5 15,-1-1 0-15,-4 0 6 0,-2 0 2 16,-4-1-1-16,-5 2 5 0,-1 0 6 15,-2 0 11-15,-7 1-4 0,1 0 4 16,-5 3-2-16,-2-3 5 0,-2 1 3 16,-2-1 4-16,2 0 1 0,-2 2 0 15,-2-3 0-15,0 4-1 0,0-1 0 0,0 0 1 16,0 2 0-16,0 2-1 0,0 2 1 15,0 1 2-15,-8-1-1 0,4 4-2 16,-4 0 0-16,-1 1-1 0,1 0-2 16,-4 4-3-16,1 11 2 0,-1 2-2 15,-2 6 2-15,-1 2 0 0,-1 5-2 16,3 0 4-16,1 1-4 0,1-1 1 15,5-6-4-15,6-4 0 0,0-5-4 16,2-6 0-16,11-2 1 0,3-5 0 16,1-2 0-16,6-2-1 0,1-14 2 15,-1-2-1-15,2-4-6 0,-2 2-1 0,-5 2 3 16,-3 1-3-16,-3 6 0 0,-6 2-2 15,1 4 2-15,-5 3 2 0,0 2-5 16,0 0 3-16,0 0-2 0,0 4-1 16,2 6 1-16,0 2 0 0,2-1 0 15,3 1 5-15,5-2 1 0,3 0 0 0,3-5 3 16,3-1-1-16,4-3-1 15,0-1 1-15,2 0 2 0,-2-9 0 16,-1-3-2-16,1-2 1 0,-6-2 1 16,0 0 1-16,-7 0-2 0,-4-1 2 0,-5 3 0 15,-3 0 3-15,-2 2-4 0,0 0 5 16,0 2-2-16,-2 1 0 0,-7 3 0 15,-1 1 3-15,0 5 0 0,1 0-4 16,-3 0-1-16,4 11 0 0,-5 6 0 16,5 4 0-16,0 4-2 0,-1 3 1 0,3-1 0 15,4-2 0-15,2-1-2 0,0-4 1 16,0-3 1-16,4-6-1 15,7-2-1-15,-1-8 0 0,5-1 3 16,3-3 1-16,1-14-2 0,6-9-1 0,-1-5 2 16,1-7 1-16,2-5-2 0,2-4 0 15,-2-1 2-15,-2-5-2 0,-1 0 1 16,-7-5-4-16,-5-2 6 0,-3-3-3 15,-1-6-1-15,-2 1 0 0,0 4 0 16,-4 10 2-16,-2 15-3 0,0 14 2 0,0 13 6 16,0 7 5-16,-4 5-1 0,-4 4-6 15,2 14 0-15,-5 9 2 0,1 9-4 16,4 8 1-16,-2 5 1 15,-1 9-4-15,-1 3 2 0,0 6 4 0,1 0 0 16,5-1-3-16,0-3-1 0,4-6-3 16,0-2 2-16,10-8 0 0,3-7-3 15,10-5 0-15,-1-11 1 0,5-4-2 16,6-7-6-16,2-10-10 0,3-3-5 15,-1-3-5-15,-2-14-17 0,-2-4-18 0,-6-4-33 16,-6-6-64-16,-9 1-204 0</inkml:trace>
  <inkml:trace contextRef="#ctx0" brushRef="#br0" timeOffset="15670.89">10216 1175 7 0,'0'0'254'0,"0"5"-184"0,0 4-24 16,-4 3 25-16,-1 0-26 0,1 3-9 16,4 0-4-16,0-1-7 0,0-1-8 15,2-3-11-15,9 2-3 0,7-3 7 16,9-5-1-16,8-2 1 0,11-2-8 15,8-3-1-15,1-8-10 0,5-5-4 0,-2-2-13 16,2 0-6-16,-4 0-4 0,-11 2-10 16,-9 5-3-16,-14 4 14 15,-9 4 18-15,-9 3 10 0,-4 0 8 0,-4 8 18 16,-13 11 7-16,-8 7-1 0,-6 6 17 15,-6 8-1-15,0 6-11 0,-4 5 0 16,5 2-3-16,1 3-7 0,6 1 6 16,0 0-10-16,11-2-8 0,7-3-5 15,7-5-3-15,4-4-2 0,23-4-5 16,12-8-11-16,11-4-19 0,18-8-36 0,8-16-31 15,13-3-140-15</inkml:trace>
  <inkml:trace contextRef="#ctx0" brushRef="#br0" timeOffset="17046.97">12229 1410 177 0,'0'0'49'0,"0"0"-5"16,0 0 26-16,0 0-23 0,0 0-21 0,0 0 3 16,8-5-2-16,1-5-18 0,3-5-3 15,2-5 7-15,3-5 7 0,2-6-5 16,-3-2-1-16,1-3 1 0,-1-5-4 15,-1-7-6-15,-3-6-1 0,-2-7-3 16,-1-6 1-16,-3-7-2 0,-4-5-3 16,-2-1-1-16,0 0-3 0,-8 9-2 0,-3 12 1 15,3 16 10-15,-2 14 0 0,-3 10 4 16,1 11-1-16,4 5 2 15,-3 3 2-15,5 0 1 0,-4 6-8 16,2 11 4-16,-1 5 0 0,-1 7-3 0,2 7 2 16,1 6-4-16,1 11 3 0,2 7-3 15,0 12 0-15,2 12-1 0,0 10 4 16,-2 10-3-16,-2 7-1 0,-5 6 1 15,3-1 2-15,0-3-2 0,1-3-1 16,1-9 2-16,4-7-1 0,-4-8 11 0,2-5 0 16,0-8 0-16,-5-8 2 0,5-14 7 15,-2-13-17-15,-2-11 0 0,4-9 1 16,0-7-1-16,2-7-5 15,2-4 5-15,-3 0 5 0,3-12-3 0,0-8-9 16,9-10-1-16,5-8 0 0,9-8-6 16,0-4-5-16,1-7 2 0,1 1-17 15,6-5 11-15,-2-3-10 0,4-3-8 16,2 3-1-16,3 6 2 0,-1 9 13 15,-4 7 8-15,0 8 11 0,-6 7-5 0,-6 5 11 16,-5 8-4-16,-3 3 7 0,-7 3-1 16,-4 4 1-16,2-1 9 0,-4 1 0 15,0 0 0-15,0-3-1 0,0 2 2 16,0-1-1-16,-2 1-1 0,-4-1-6 15,2 2 4-15,-1 0-3 0,-1 0 0 16,2 3-1-16,2 0-1 0,0 1 0 16,0 0-3-16,-2 0-1 0,0 0-3 15,-5 0 4-15,3 6-2 0,0 0-1 16,-2 3 2-16,1 0 0 0,5-1-1 0,-4 1-1 15,6-1 0-15,0-2 1 0,0 1-2 16,0-4 0-16,0 0 1 0,0 1 1 16,0-3-1-16,0 0-1 0,0 1 1 15,0-1 1-15,2 2-1 0,2 0 0 16,0-1 0-16,3 1 3 0,1 1-3 15,0 1-1-15,3 1 3 0,-3 0-1 16,2-3-2-16,3 0 2 0,-1-2-2 16,-2-1 3-16,3 0-2 0,-3 0 0 15,2 0 2-15,-1-6 0 0,-1-3-1 16,-4-1-1-16,1-4 2 0,-1 0 1 0,-4-2-2 15,0-2 0-15,-2-2 0 0,0 2-1 16,0-4 2-16,-4 1-2 0,-5 0 2 16,1-1 0-16,-4 1-2 0,-1 0-1 15,3 4 2-15,4 3 0 0,4 6-2 16,2 4 1-16,0 3 0 0,0 1-1 15,0 0-5-15,0 0 1 0,6 8 5 16,4 1 1-16,5 2-2 0,-1 1-1 16,5 1 2-16,6 0 0 0,2 0-5 15,1-1 1-15,1-2 2 0,0 0-1 0,-2-3-2 16,-2 0 6-16,2-3-1 0,-6 0 0 15,-1-3 0-15,-1-1-1 0,-7 0 1 16,5-5 0-16,-7-5 0 0,3-3 1 16,-3 0 1-16,-4 0 1 0,2-1-1 15,-4 1 0-15,5 2 0 0,-1 2 2 0,-2 4-1 16,0 1-3-16,5 2 0 15,1 2 0-15,3 0-1 0,-1 0-1 16,9 0 1-16,0 2 1 0,6 4-6 16,8-2-12-16,6 1-12 0,7-1-7 0,8-3-25 15,-1-1-61-15,1 0-147 0</inkml:trace>
  <inkml:trace contextRef="#ctx0" brushRef="#br0" timeOffset="18458.05">14340 1147 91 0,'2'-3'136'0,"2"1"-102"0,-2 2 19 0,0 0 5 16,2 0-17-16,-4 0-3 0,4 0-4 16,0 5-3-16,0 3-1 0,1 5-5 15,-5 2 1-15,2 6-5 0,-2 3 1 16,0 0-2-16,-7 3-6 0,-3-2-1 15,4-2 5-15,0-4-5 0,2-6-5 16,4-6-5-16,0-2 0 0,0-5 0 0,0 0-3 16,0 0 0-16,6-5 3 0,10-10 2 15,3-5-4-15,4-4-2 16,4-2-2-16,-3-1 1 0,3 1-3 15,-2 0-2-15,-4 2 0 0,-1 5 3 0,-3 4 1 16,-5 4 2-16,-1 6 0 0,-5 3 2 16,-4 0-1-16,0 2-3 0,0 0 2 15,0 0 3-15,0 4 0 0,2 6-3 16,-4 2 2-16,4 2 2 0,-4-2 0 15,5 2-3-15,-3 0 1 0,0-1 0 0,4 0 0 16,-4-2-2-16,6-1 0 0,-2-1 2 16,5-2 0-16,-1 2-3 0,0 0 2 15,7-1 1-15,-3-1-1 16,3-3-1-16,6-1 1 0,0-3 1 0,8 0 0 15,0-2-2-15,4-11 1 0,2-4 1 16,-4-2-1-16,0-4 0 0,-2 1-1 16,-4-1 2-16,-8 0 0 0,-7 0-2 15,-6 2 1-15,-4-1 2 0,-2 1 0 16,-2 1-3-16,-10 4 1 0,-3 6 0 0,5 2 0 15,-7 6 0-15,-1 2-1 0,1 0 1 16,1 11 1-16,1 7 0 16,1 2-1-16,-1 6-2 0,3 3 3 0,4 0-2 15,1 2 1-15,7 0 2 0,0-4-2 16,7-3-1-16,5-2 2 0,7-3-3 15,7-4 2-15,10-3 0 0,3-8 0 16,4-4 1-16,-1 0 0 0,-5-11-2 16,2-6 0-16,-8-3 2 0,0-1-1 15,-8-2-1-15,-5 4 3 0,-5 0-3 0,-1 2 2 16,-3 1-1-16,1 2-1 0,-4 2 2 15,-2 6 1-15,0 0-4 0,1 4 1 16,3 2 0-16,0 0 3 0,0 0-6 16,3 8 2-16,-3 6 1 0,-2 2 2 15,2 2-2-15,3-1 1 0,-3 1 0 16,0 1 0-16,-6-1 0 0,-2 1 0 15,-2 1 3-15,-10-1-1 0,-1-2-1 16,-5-1-1-16,-3-1 5 0,3-5-1 16,-1-2-1-16,9-2 1 0,1-3 0 0,3-1-4 15,6-2 0-15,0 0-2 0,0 0 0 16,6-2-5-16,9-10-2 0,8-6-4 15,3-3-18-15,5-2-8 0,3-2-6 16,-3-3-4-16,2 1-11 0,0 0-23 16,2-3 0-16,-2 2 42 0,-6 1-154 15,-2 0 121-15,-9 4 76 0,-6 4 36 16,-1 2 50-16,-5 5 14 0,-2 2-28 15,-2 4 4-15,0 4-6 0,-8 2-17 16,-5 0-17-16,1 6-11 0,-5 11-2 16,3 5 1-16,1 2-7 0,5 2-6 0,0 2-4 15,4 1 1-15,2 0-3 0,2-2-6 16,0 0 3-16,6-3-5 0,10-4 2 15,3-2-1-15,10-5-1 0,2-5 3 16,6-4-5-16,2-4 0 0,-1 0-7 16,-1-10-1-16,-2-8-7 0,-4-3-2 0,-8-4 3 15,-5-2 3-15,-3-3 1 16,-9-3 6-16,2-4 7 0,-4-1-1 15,5-5 0-15,-5-1 1 0,2-6 1 16,0-4 1-16,3-5-3 0,1-6 0 0,4 4 3 16,3 6-2-16,-3 12-2 0,-3 18 3 15,-7 17 6-15,-4 8 0 0,0 4-7 16,0 14-2-16,-2 7 7 0,-2 12 10 15,-5 11-8-15,-1 8 0 0,-7 5 0 16,1 6 1-16,-3-3-4 0,5-1 5 0,-1-1 4 16,5-8 3-16,4-6-3 0,0-6-1 15,2-11-2-15,4-6-4 16,0-6-1-16,0-6-1 0,6-4-2 15,6-4 0-15,3-5-1 0,5 0-1 0,7-5 0 16,8-10-5-16,7 0-12 0,9-1-18 16,7 1 2-16,4 2-20 0,6 2-13 15,5 0-23-15,3 1-80 0,5 0-101 16,-1 1 266-16</inkml:trace>
  <inkml:trace contextRef="#ctx0" brushRef="#br0" timeOffset="19499.09">17358 1297 172 0,'2'-8'82'0,"-2"-1"-46"0,4 1 28 15,-2 2-12-15,0-1-13 16,2 2-1-16,-2 3-3 0,-2-1-1 0,2 2-3 15,-2 1-8-15,4 0-6 0,-4 8 3 16,2 6-3-16,-2 3-4 0,0 0-2 16,0 3-2-16,5 3-7 0,1-4 2 15,2 0-5-15,2-3 0 0,5 0 2 16,-1-6 0-16,5-2-2 0,-3-5 2 0,3-3-3 15,2 0-1-15,1-5-2 0,-1-5-5 16,0-3 1-16,-3-2 0 0,1 2-5 16,-2-1 0-16,-1 1 1 15,-1 2 3-15,-1 3-3 0,-4 0 5 0,1 5 2 16,-7 1 1-16,0 2-1 0,-2 0 2 15,4 0 1-15,-2 0 2 0,5 5-1 16,1 4 1-16,4 1 2 0,3-4 1 16,0 1-3-16,-3-4 0 0,3-3 2 15,-3 0 1-15,-2 0-2 0,-1 0 0 0,-5-7 4 16,0-6 4-16,-2-2 2 0,-2 1 1 15,0-4 0-15,-2 0 0 0,0 0-4 16,0-1-3-16,0 1-1 16,0 2 1-16,0 1-2 0,0 3-4 0,2 2 1 15,5 3 0-15,-3 3-1 0,2 1-4 16,0 3-7-16,2 0-8 0,1 3-1 15,-1 8-3-15,0-1-6 0,3 2-9 16,-3 0-7-16,4-1-11 0,3-2 7 16,3-1 37-16,-1 1-30 0,4-3-26 0,-1 0 69 15,1-3 2-15,2-3 1 0,1 0 8 16,3-3 5-16,-2-8 6 0,-2-2 8 15,-2-4 4-15,-3-1 6 0,-1-3 5 16,-5-1-20-16,-4-2 4 0,-4 1-12 16,-4 3 7-16,0 2 3 0,-4 4-9 0,-8 3 9 15,-7 4-7-15,3 3-4 16,-5 4 0-16,3 0-4 0,-1 3 1 15,4 10-5-15,1 4-2 0,-3 4 0 16,7 5-1-16,-4 1 4 0,5 2-3 0,5 0 0 16,0-1 0-16,4 1-5 0,0-1 1 15,6-3 1-15,5 0 0 0,9 1-1 16,3-2-1-16,10-2 2 0,6-1 3 15,9-6-5-15,-1-4 0 0,5-3 0 16,4-5-1-16,2-3 1 0,2 0 1 0,0-8-1 16,-7-7 0-16,-1-3-1 15,-10-2-2-15,-14-2 0 0,-7 0 2 16,-13 0-2-16,-3-2 1 0,-5 3 1 15,-5-1-2-15,-7 1 0 0,-7 6 3 16,3 2 0-16,-3 5 1 0,3 6-1 0,1 2 0 16,3 0 2-16,4 6 1 0,-3 9-1 15,3 3 1-15,0 3 1 0,1 2-1 16,5 3 1-16,2 2-5 0,0 0 3 15,2-1 0-15,9-3-2 0,5 0 0 16,3-4 0-16,6-1 0 0,6-4 0 16,4-5-1-16,2-4-2 0,4-6 1 15,-5 0-11-15,3-3-11 0,-2-11-3 16,-4-6-15-16,-4-5-22 0,-4-2-28 15,-6-3-35-15,-5-3-43 0,-4-1 57 0</inkml:trace>
  <inkml:trace contextRef="#ctx0" brushRef="#br0" timeOffset="19786.12">19146 1075 3 0,'10'-54'6'15,"-2"-2"-4"-15,7-4 41 0,-5 6 17 16,2 6-23-16,-1 11 25 0,-5 11 13 15,0 12 0-15,-6 9-22 0,0 5-3 0,-2 0-20 16,-8 16-15-16,-1 12 8 0,-1 12 11 16,0 8-18-16,-1 7-6 15,5 7-6-15,2 0-1 0,-5 3-2 16,3-1 2-16,2-2 1 0,0-3-4 0,0-3 1 15,6-7 1-15,0-4-1 0,6-8-2 16,10-9-1-16,5-6 2 0,2-9 0 16,2-5-5-16,-1-5 2 0,5-3 3 15,2 0 1-15,2-5-1 0,-2-4-1 16,0-1 2-16,-4 2 1 0,-6-1-1 0,-5 2 0 15,1-2 2-15,-5 3-3 0,1-2 0 16,-3 2-1-16,0 2 1 16,3-1 0-16,-3 2-1 0,1 1-11 0,1 0-11 15,0 1-8-15,-1-1-18 0,-3-2-22 16,-8-6-193-16</inkml:trace>
  <inkml:trace contextRef="#ctx0" brushRef="#br0" timeOffset="19939.14">19319 1138 196 0,'-10'-17'287'16,"8"2"-261"-16,2 8-5 0,4 2 6 15,11 3 0-15,3-1-1 0,3 3-12 16,10 0-3-16,4 0-9 16,4 12 0-16,7 5-1 0,1 5-7 15,9 3-18-15,6 4-39 0,6 0-46 0,-4 3-175 16</inkml:trace>
  <inkml:trace contextRef="#ctx0" brushRef="#br0" timeOffset="20083.14">20609 1780 256 0,'0'1'365'0,"0"-1"-341"0,0 0 20 15,-2-6 0-15,-4-7-20 0,-2-5-7 16,-1 1-10-16,5 0-8 16,0 3-4-16,4 4-17 0,4 5-30 0,11-2-50 15,-1 4-95-15</inkml:trace>
  <inkml:trace contextRef="#ctx0" brushRef="#br0" timeOffset="23376.33">3686 3819 90 0,'2'-2'164'0,"0"-2"-137"16,-2 2 10-16,0 2 26 0,0 0-28 15,0 0-14-15,0 0-11 16,2 11-4-16,0 9 11 0,-2 10-1 16,0 5-7-16,0 5 14 0,0 2-8 0,0 0-5 15,0 1-3-15,-2 4 9 0,-4 1-5 16,-3 1-2-16,3-2 3 0,0-6-3 15,0-4-2-15,0-10-3 0,1-4-1 16,1-8 4-16,2-5-2 0,0-4-1 16,-2-4 8-16,0-2 3 0,-2 0 3 0,0-6-5 15,-3-11-4-15,5-7-3 0,-2-9-5 16,6-4-2-16,0-4 2 0,0-3 1 15,0-5-1-15,0-2-1 16,0-4 1-16,8-8 0 0,5-8-1 0,1-10-1 16,3-5 1-16,7-3-1 0,-1 2-5 15,4 12 2-15,2 10-2 0,-2 18 5 16,2 17-3-16,2 11-3 0,0 7 4 15,-2 9 0-15,2 3-1 0,-4 0 1 16,-9 7 2-16,-1 7 1 0,-1 5 1 16,-7 7-4-16,-5 6 4 0,-4 6 0 0,0 4 1 15,-11 2-3-15,-7-2 4 0,-1 0 0 16,-6-4-2-16,-2-1 1 15,-4 0 1-15,-2-4 2 0,4-2-2 16,1-5-3-16,5-5 3 0,6-7-2 0,9-5-1 16,4-2-2-16,4-2-7 0,0-2-17 15,6 0-24-15,8-3-24 0,3 0-48 16,2-3-160-16</inkml:trace>
  <inkml:trace contextRef="#ctx0" brushRef="#br0" timeOffset="25535.46">4031 4073 138 0,'0'1'31'15,"0"-1"9"-15,0 0 7 0,0 0-27 16,0 0-1-16,0 0 6 0,0 0 0 0,0 0 4 15,2 0 6-15,4 0-2 0,-2 0-2 16,2 0-2-16,3-1-2 0,1-4 3 16,-2-2-1-16,7-3-3 0,-1-1-4 15,-1-3 0-15,3 0-7 0,-7-1-5 16,-1-2 0-16,0 1-3 0,-6-2 1 15,0 4-3-15,-2 1 0 0,0-1 1 16,0 5-4-16,-4 0 0 0,-6 5-1 16,-3 4 2-16,-1 1-4 0,-1 17-3 15,-1 6 1-15,-1 5 2 0,5 2 1 16,2 1 1-16,3 1-3 0,3 2 2 0,4-1 1 15,0-4-4-15,8 1 1 0,9-5 1 16,6-2 1-16,4-5-2 0,4-7 0 16,4-4 3-16,4-8-1 0,2 0 1 15,3 0-2-15,-3-14 3 0,-2-2-1 16,1-7-1-16,-3-1 1 0,0-1 1 0,-2 0-1 15,-4 3 0-15,-6 0-1 16,-6 7 6-16,-5 5 0 0,-10 2-5 16,0 6 4-16,-4 2-2 0,0 0-2 15,0 1-4-15,0 13 1 0,-6 6 4 0,-4 4 0 16,-7 3-2-16,-1 0-3 0,1 0-1 15,-1-3-1-15,1-3 0 0,5-5 3 16,1-7-2-16,3-1-1 0,6-4 0 16,-2-4 4-16,0 0 3 0,2-1-2 15,2-11-4-15,0-5 0 0,2-3 0 0,6-2 3 16,6 0-4-16,-1 0 0 0,5 2-11 15,1 1 1-15,2 5-1 16,-1 3-5-16,3 3 0 0,-6 4 3 16,1 2-5-16,1 2 1 0,-3 0 4 0,1 0 3 15,0 0 4-15,-1 3 6 0,5 0 4 16,-1-3 0-16,-1 0 1 0,0 0 1 15,1-3 0-15,-3-8 0 0,-3-4 3 16,3-2-4-16,-7-4 8 0,0-3-1 16,3-6-5-16,-3-7 1 0,-6-5 0 0,0-6 1 15,-4 0 0-15,0-6-1 0,0-4 0 16,0-4-1-16,0-5-3 0,0-1 1 15,-2-2 1-15,-4 1-2 16,6 8 2-16,-2 11-2 0,-2 11 4 0,2 15 0 16,-2 10 6-16,2 8-5 0,2 5 3 15,0 1-4-15,0 0-9 0,0 12 2 16,0 13 8-16,6 12 1 0,-2 11 2 15,0 9-1-15,0 8-3 0,-2 9 0 16,-2 12 0-16,0 10 1 0,0 18 6 0,0 6-5 16,-2 7 1-16,-2 7 12 0,-6 0-13 15,-5 5 1-15,-1-5-4 0,3-13 1 16,3-19 1-16,0-20-1 0,-1-16-2 15,3-14 0-15,-2-13 0 0,2-14 3 16,1-11-3-16,1-9 1 0,0-5 4 16,2-10-1-16,4-14-5 0,0-11-7 15,8-10 0-15,9-4-5 0,5-8-1 16,3-4-4-16,2-1 1 0,0-5-7 15,0 2-1-15,4 0-1 0,0 3 2 16,0 6 7-16,4 5 5 0,-2 6 5 0,-2 6 2 16,-6 6 3-16,-7 7-1 0,-1 6 4 15,-7 5 5-15,-3 4 10 0,-3 2-6 16,-2 4 2-16,-2-1 3 0,0 0-3 15,0 0-4-15,0 1 4 0,0 1-2 16,-2 3 0-16,-5-2-4 0,3 2 1 16,-2 0 1-16,0 0-1 0,0 1 0 15,2 0-4-15,-5 0-1 0,-1 1 1 16,2 7-3-16,-1 2-2 0,1 3 2 15,0 0 0-15,0 0-2 0,4 1 1 0,-1 0 1 16,3 0-1-16,2-1-1 0,0 2 1 16,0 1 0-16,0 0 1 0,0 2-2 15,0 2 1-15,2 0 0 0,11-1 0 16,-1 0-1-16,5-2 1 0,1-5 0 15,3-1 0-15,2-5 0 0,-1-3 0 16,-1-3 1-16,-4 0 1 0,-1-4-2 16,-3-8 1-16,-3-2 2 0,-2-6-1 15,-2 0 0-15,-3-5-1 0,-3-3 0 16,0 2 0-16,0-1-1 0,-5-1 1 0,-1 4-3 15,-2-2 2-15,2 1 0 0,-3 1 2 16,1 0-4-16,2 5 2 0,0 4 2 16,4 5-3-16,2 7 2 0,0 1-1 15,0 2-3-15,0 0-4 0,4 1 4 16,6 10 2-16,5 1 0 0,-1 1 2 0,1 1-2 15,-3-1 1-15,5 0 1 16,-3-2-1-16,5-2-1 0,-3-1 2 16,-1-3-1-16,-3-1-1 0,0-1 2 15,1-1-2-15,-5-2 2 0,0 0-2 0,-6 0 3 16,3 0-1-16,-3 0 0 0,0-3 1 15,-2-2-1-15,0 3 2 0,0-1-2 16,0 1 0-16,0 1 1 0,0-2-1 16,0 3-3-16,0 0 4 0,0-2-4 15,0 2 4-15,0 0-5 0,0 0 0 0,0 0 1 16,0 0 2-16,0 0-1 0,0 0 0 15,0 6 3-15,0-1-2 16,0 4-1-16,0 1 1 0,0 2 1 16,0 1-1-16,4 1 0 0,0 0 0 0,2 1 0 15,2-1 0-15,-3-1 0 0,1-4-1 16,-6-2 2-16,4-1-1 0,-4-4 0 15,4-2 0-15,-4 0 3 0,0 0 2 16,4-10-3-16,-4-8-2 0,2-2 0 16,2-2 1-16,-2-2-1 0,5 2-1 15,-1 0 3-15,0-1-3 0,2 1 0 0,1 5 0 16,-1-1 2-16,2 6-1 0,1 0-2 15,1 6 0-15,0-1 2 16,5 5 2-16,-5 2-4 0,7 0 0 16,2 0 2-16,-1 0 1 0,-1 9-2 0,-3 2 0 15,1 3 1-15,-5 0 1 0,1 5-2 16,-5-2 2-16,-4 0 0 0,-2-1 0 15,0-1-1-15,-2-3 0 0,0-2 2 16,0-2-3-16,0-6 2 0,0-1 0 16,0-1 1-16,0 0 0 0,0 0 0 0,4 0 2 15,3-1-3-15,1-7 0 0,0-3-2 16,4 0 1-16,1 0 1 0,-3 2-1 15,1 0 0-15,-3 0-1 16,0 4 2-16,-2-1 0 0,-2 3-2 0,3-1 0 16,-1 0 2-16,2 2-1 0,2 0-2 15,3 1 2-15,3-1 0 0,-1 2 0 16,3-3 0-16,-3 2 1 0,-3 0-2 15,1 1 1-15,-3-1 1 0,2-2-1 16,-1 1-1-16,1-2 2 0,1 0-2 0,-3 2 2 16,-2 2-2-16,-2 0 1 0,1 0 1 15,-1 0-2-15,-2 4 1 0,2 5 0 16,2 2 0-16,3 1-2 0,3 2 4 15,3 1-2-15,-1 0-3 0,5 1-6 16,4-3-7-16,8 0-9 0,4 1-10 16,11-3-15-16,1-3-31 0,7-6-92 15</inkml:trace>
  <inkml:trace contextRef="#ctx0" brushRef="#br0" timeOffset="26132.49">7615 3844 1 0,'-14'4'21'0,"3"0"114"0,-3 1-94 16,4-3 9-16,-3 4 16 0,3-2-20 0,4 0 3 15,2-1-10-15,2-2 0 16,2-1-7-16,0 0-15 0,0 0-6 16,4 0 1-16,10 0 9 0,13-4 3 15,8-9-7-15,6-5-1 0,11-5-3 0,10-2-3 16,4-2-2-16,5 0-2 0,3 0-2 15,-6 3 0-15,-4 3-1 0,-8 2-1 16,-10 5 1-16,-11 4-3 0,-8 3 3 16,-13 4-3-16,-10 2 1 0,-4 1-2 15,0 0 1-15,0 0-2 0,0 0-8 0,-6 0-7 16,-4 6-6-16,-3 4-10 0,-3-1-14 15,-3 3-18-15,-6-3-42 16,-4-5-139-16</inkml:trace>
  <inkml:trace contextRef="#ctx0" brushRef="#br0" timeOffset="26344.5">7944 3792 37 0,'2'14'277'0,"-2"2"-241"0,0 4 1 0,0 4 38 15,-2 5-17-15,-4 1-3 0,2 0-17 16,-3-2-4-16,5-1-7 0,-4-1-7 15,6-3-8-15,0-3-6 16,0-2-2-16,0-3-1 0,4-1-3 0,9-1-1 16,-1-3 0-16,11-1-5 0,-3-5-16 15,9-3-7-15,5-1-15 0,-3 0-21 16,2-6-27-16,-7-7-80 0</inkml:trace>
  <inkml:trace contextRef="#ctx0" brushRef="#br0" timeOffset="28353.62">8372 3938 20 0,'0'0'134'0,"2"-3"-14"16,-2 1-79-16,0 2 31 0,0 0-13 15,0 0-13-15,0 0-8 0,-2 6-15 16,-8 9-1-16,-3 5 4 0,3 3 0 15,-3-1-1-15,3 0-4 0,4 1-3 16,2-3-7-16,2-2-3 0,2-5-2 0,2-2-4 16,12-2-1-16,1-5 1 0,7-3-1 15,3-1 3-15,2 0-4 0,2-12 2 16,2-2 0-16,-4-2-3 0,2-3-2 15,-6 2-4-15,-7-1-1 0,-4 1-1 16,-1 3 3-16,-5 1-4 0,-2 5 3 16,-2 4 2-16,-2 0 0 0,0 4 3 15,0 0 1-15,0 0-4 0,0 0-3 16,0 7 6-16,0 4 3 0,0 0-1 15,0 3-1-15,0 1 1 0,0 0 1 0,0 1-2 16,8-2 0-16,3-3 0 0,5-2 0 16,1-4 0-16,-1-4 3 15,3-1-2-15,2 0-2 0,-3-5 2 16,-1-9 1-16,1-6-2 0,-1-3 1 0,-3-2 1 15,3-6-5-15,-5-3 1 0,-1-2 1 16,-1-4 0-16,-2 0 0 0,1-1 2 16,-1 1 1-16,-6 0-1 0,2 2-2 15,-4-2 2-15,0-1 2 0,0-2-3 16,0 1 0-16,-4 7 2 0,4 8-1 0,0 12 0 15,-2 4-1-15,2 6 3 0,0 4 2 16,0 1-3-16,0 0-4 0,0 0 1 16,0 9 3-16,0 7 0 0,0 2 0 15,0 3 1-15,0-1 1 0,0-1-2 16,0-2-2-16,0 0 2 0,0-1 0 0,0 1-1 15,0 0 0-15,-2 2 1 16,2 0 0-16,0 2 0 0,0 1-1 16,4 1 0-16,6 3 3 0,-1 4-1 15,1 4-2-15,-4 5 2 0,4 2 2 0,-3 1-4 16,1-2 0-16,-2-2 1 0,-6-4 1 15,0-3-1-15,0-4 0 0,0-6 1 16,0-5-1-16,0-4 0 0,0-3-1 16,-2-4 1-16,2-5 1 0,0 0-1 15,0 0-1-15,6-9 0 0,7-6-4 16,1-2-3-16,3-4 0 0,3 4 1 0,-3-2-2 15,-1 5 1-15,-1 0 0 16,1 1 2-16,1 3-1 0,-1 2 2 16,5-1 2-16,-2 4 1 0,-1-3 0 15,1 3 0-15,-3-1 0 0,3-1 1 0,0-1 3 16,-5-1-2-16,-1 3-1 0,-7-1 2 15,-4 3 2-15,-2-3 1 0,0 1 5 16,0 0-2-16,-8 1 2 0,-3 4-6 16,1 0 3-16,-3-1-2 0,-1 2 3 15,4 0-5-15,-5 3 3 0,5 6 1 0,-3 6 0 16,1 1-6-16,6 4 1 15,2-1 2-15,0 0-3 0,4 2-1 16,0-1 0-16,0-1 1 0,12 0 0 16,-2-4-2-16,5-3 0 0,1 0 2 0,5-4 0 15,6-4-2-15,0-2 1 0,0-2 3 16,0 0-1-16,-7-10-3 0,-1-2 1 15,-7-1 0-15,-4-3 0 0,-3-1-4 16,-3 0 3-16,-2-1 1 0,0 1 0 16,0-2-2-16,-9 0 0 0,5-4 1 0,-2-1-1 15,6 0-2-15,-2 2-4 0,2 3 2 16,0 6-1-16,0 6-1 0,4 3-1 15,2 3 3-15,5 1 2 16,-1 0 0-16,4 0 1 0,-3 8 2 0,1-3 2 16,-1 2-3-16,3-2 1 0,5 0 2 15,1-1 2-15,3-1-4 0,-4 0 0 16,-1-2 4-16,-1-1-2 0,-7 0 3 15,0 0-1-15,-1 0-2 0,-5 0 2 16,-2 0-1-16,-2 0 4 0,0 0-1 0,0 0-2 16,0 0 1-16,0 0-4 15,0 1 4-15,0 3-2 0,0 4-4 16,0 5 2-16,0 7 1 0,0 0 1 0,0 1-2 15,-2-2 0-15,2-2 1 0,0-1 2 16,0-2-2-16,0-4 1 0,0-2-3 16,0-4 3-16,0-2-2 0,0-2 0 15,0 0 6-15,2 0 0 0,2-10-2 16,4-4-3-16,1-3 0 0,3 1 1 15,-2-3-3-15,1 1 0 0,3-1 3 0,-6 2-2 16,3 2-1-16,-1 4 1 0,-4 5 0 16,0 0 1-16,-1 3-3 0,1 3 1 15,2 0 1-15,0 0 0 0,3 0-3 16,1 2-1-16,9 2-5 0,-1-1-6 15,7-2-1-15,2 3-13 0,-2-4-16 16,2 3 21-16,-2-3-9 0,0 0-10 16,-4 0 13-16,-3 0 1 0,-3-3 10 15,-3-1 15-15,-8 0 4 0,-1 1 9 16,-5-1 22-16,0 1 10 0,0 2-3 15,0-3-6-15,-3 4 1 0,-1 0-5 0,-4 0-10 16,-2 6-2-16,1 6-5 0,1 1-2 16,0 0 0-16,0 1-1 0,1 2-3 15,3-1-1-15,0 0-2 0,4-2 0 16,0-2-2-16,0 2-1 0,2-3 1 15,13 0 0-15,1-1-3 0,9-2-2 16,2-2-5-16,6-3-8 0,-2-2 5 16,4 0-9-16,-2 0-4 0,0-8 3 15,0-2 3-15,-4 1-4 0,-4-3 5 16,-4 0 7-16,-7-3 1 0,-3 1 8 0,-7-1 5 15,0-1 4-15,-4 1 3 0,0 0 6 16,0 2 2-16,-4 2 2 0,-5 1 3 16,1 4 0-16,-2 2-1 15,-3 3-3-15,3 1-5 0,0 0 2 0,-5 9-2 16,3 6 1-16,-5 3-6 0,3 2 4 0,4 0-2 15,3-1-7-15,5-4-2 16,2 0-1-16,0 1 1 0,9-3 0 16,1 0-2-16,4-2 0 0,3-4 2 15,2-2-2-15,-1-2-3 0,1-3-8 0,-1 0 0 16,-1 0 4-16,-3 0-2 0,-5 1-19 15,-1 1 18-15,0 0 5 0,-2 1-1 16,1 1 0-16,-3-1 7 0,2 1-1 16,0 1-1-16,0-2 2 0,0 1 1 15,-1-2 3-15,3-1-4 0,-2-1 1 0,0 0 3 16,1 0 0-16,5-9-2 0,-2-3-2 15,7-4 1-15,-1-3 0 16,1-4-1-16,4-2 0 0,3-8 1 16,5-6-1-16,0-7-1 0,-2-10 0 0,0-2 2 15,-4-6-1-15,-3-7-2 0,1-4-2 16,-4-7-8-16,-3-4-12 0,-2 2 1 15,-3 9 18-15,-3 16 3 0,-2 21 7 16,-4 19 5-16,0 15 8 0,-14 4 7 16,-1 16-12-16,-6 16 6 0,-3 13-1 15,-1 13 3-15,-2 11-9 0,4 6 0 16,3 8-6-16,9 2-1 0,5 0-3 15,6-1 0-15,14-1-1 0,13-8 2 16,13-9-13-16,5-11-10 0,1-12-1 16,-3-7-4-16,0-8-11 0,-3-7-17 0,-9-11-31 15,-9-10-96-15</inkml:trace>
  <inkml:trace contextRef="#ctx0" brushRef="#br0" timeOffset="28528.62">10243 3644 519 0,'0'2'-3'16,"22"1"-33"-16,3-1 32 0,4-1 1 15,-2-1-15-15,0 2 5 0,4 1-31 16,-4-3-63-16,0 0-176 0</inkml:trace>
  <inkml:trace contextRef="#ctx0" brushRef="#br0" timeOffset="29251.67">12153 3816 10 0,'6'-3'-3'0,"-2"-2"153"16,2-1-115-16,-2-2 5 0,2 1 15 16,1-2-21-16,1 1 8 0,-2 1 2 15,-2-2-10-15,2 0-1 0,-6 1 6 16,0 0-7-16,0 0-7 0,-6 2 1 0,-4 0-6 15,-9 3-4-15,-3 2-2 0,-5 1-4 16,-8 0-1-16,-7 3-4 0,1 8-2 16,0 3 3-16,5 1 3 15,7 3 1-15,9 0-6 0,5 1-1 0,5 3-3 16,4 2 0-16,6 1 0 0,0 3-1 15,8 1 1-15,11-1-1 0,3-1 2 16,3-1-1-16,2-3-1 0,0-1 0 16,-2 0 2-16,-7-1-1 0,3 0 0 15,-4-4-1-15,-5 0 3 0,-8-2-2 0,-2-2 0 16,-2-1 0-16,-2 0 4 0,-6 0-2 15,-7 0-2-15,-5-1 3 0,1-1 0 16,-4-1-1-16,3-3-1 0,7-3 1 16,3 1 1-16,6-4-4 0,0 0 1 15,4 0 0-15,0 0 1 0,0-2-1 16,8-9-4-16,6-4-12 0,11-5-8 15,2-5-18-15,2-3-24 0,2-6-30 16,-2-7-95-16</inkml:trace>
  <inkml:trace contextRef="#ctx0" brushRef="#br0" timeOffset="30273.73">12479 3284 76 0,'4'-1'279'15,"0"1"-271"-15,-4 0 5 0,7 0 44 16,-5 3-19-16,4 13-2 0,-4 6 2 15,-2 7-12-15,0 8-8 0,0 3-2 16,-2 5 1-16,-6 6 0 0,-1 2-2 0,-1 5 0 16,-2 2-5-16,1 1 1 0,-1 1-2 15,0-1-4-15,3-4 1 0,-1-5 2 16,4-9-2-16,0-6-7 0,3-9 4 15,3-5-2-15,0-8 1 0,0-5-2 16,3-5 0-16,1-3 0 0,2-2-1 0,4-5-1 16,1-11-3-16,3-4-6 15,3-3-4-15,-3-1-8 0,5-1 2 16,-1 1-2-16,1 2 4 0,-1 4-6 15,-3 1 8-15,-1 7 5 0,-3 6 5 0,-1 4 5 16,-6 0-2-16,2 5 3 0,3 5 1 16,-3 2 4-16,2-2-1 0,2 0 7 15,3 0-7-15,3-2 1 0,3-1 2 16,4-1 0-16,4-5 7 0,-1-1-9 15,5 0-2-15,-2-11 0 0,2-1 2 16,-4-4-1-16,-8-1 1 0,-3-4-3 0,-7 0 3 16,-7-3-2-16,-2-1 0 15,0 3 2-15,-4 2-5 0,-11 5 3 16,-1 6 0-16,-5 4 1 0,-2 5 4 15,3 0-4-15,-3 0 0 0,8 13 3 0,1 4-5 16,4 6 0-16,-1 3 0 0,5 3 1 16,2 3 0-16,2 0-2 0,2-1 0 15,0-4 2-15,10 1-2 0,3-5 1 16,3-1-2-16,5-1 2 0,4-6 0 15,6-4-2-15,6-5 4 0,0-5 2 0,6-1-3 16,1-4-2-16,-1-10 1 0,1-5 1 16,-1-3-2-16,-2-1-2 15,-3-3 1-15,-5 1-1 0,-13-3-2 16,-7-1 3-16,-5 1-2 0,-8-3 1 0,0 3-1 15,-6 3-1-15,-5 3 5 0,-5 8-2 16,-5 7 1-16,1 7-1 0,1 0-1 16,0 9 3-16,5 8 0 0,1 5-1 15,1 4 1-15,4 3 0 0,2 0-2 16,1-1 1-16,3 0 1 0,2-2 1 0,2 1-1 15,9-5-1-15,3 0 0 0,3-3 2 16,-1-5-2-16,11-2 0 0,4-6 0 16,6-5 6-16,3-1-6 15,-3-2 0-15,0-14 0 0,-2-4 1 0,-2-3-2 16,0-5-1-16,-10-2-4 0,-2-3 3 15,-5-3-5-15,-3-5 5 0,-1-1 0 16,-4-4 3-16,3 0 0 0,-5-3 0 16,-2-2 0-16,2-1-1 0,-2-2 1 15,3-3-2-15,3-2 1 0,0 0 1 0,-3 8 0 16,3 8 1-16,-4 12 2 0,0 15 2 15,-4 6 0-15,2 8-3 0,-1 2-2 16,-1 0 2-16,-2 15 2 0,0 11 3 16,-5 9-4-16,-7 15 1 0,2 9 0 15,-5 5-4-15,3 9 1 0,-3 3-1 16,1 1 2-16,2 1-2 0,1-3 1 15,3-7 1-15,0-10 0 0,8-9-2 16,-2-12 0-16,2-11 2 0,0-7 0 16,0-8-2-16,0-5 2 0,2-4 4 15,8-2 1-15,7 0-3 0,5-9 1 0,3-7-2 16,4 1-4-16,4-1-9 0,2 2-10 15,2 1 1-15,5 3-38 0,-1 0-38 16,-4-4-106-16</inkml:trace>
  <inkml:trace contextRef="#ctx0" brushRef="#br0" timeOffset="31012.77">15053 3482 49 0,'-25'-3'257'0,"-4"-2"-195"15,6 2 11-15,9-1-15 0,3 1-11 0,7 2-9 16,4 0-5-16,0 1-17 0,17 0-12 16,10 0 7-16,10 0-1 0,8 0-5 15,11 1-1-15,-2 6 1 0,2 1-3 16,-7 2-2-16,-3 5-2 0,-9-1 4 15,-8 3-1-15,-6-1-2 0,-9-1 2 0,-8 1 1 16,-6 1-2-16,-2 1 2 0,-16 2 0 16,-5 0 2-16,-2-2-3 15,-4 1-1-15,4-2 2 0,-1 1 0 16,7-1-2-16,-2 1 0 0,5-2 0 0,8-1 3 15,1-1-3-15,7-1-3 0,0 0 2 16,13-3 1-16,7 0-1 0,7-3 1 16,4 0 0-16,2 1 1 0,-2 0-4 15,2 5-2-15,-4-2 1 0,0 2 2 16,0 2 1-16,-4 1-1 0,-6-2 2 15,-11-1 1-15,-4-2-1 0,-4-1-1 0,-4 2 4 16,-15 1 1-16,-1 0-1 0,-9 1 2 16,0-2 6-16,-8 0 2 15,-1 0-1-15,-3 2-1 0,-2-2 1 16,-1 1 1-16,9-2 0 0,8-3 0 0,11-1-3 15,5-4-6-15,7 0-2 0,2-2-3 16,0 0 1-16,2 1 1 0,4 0-8 16,13 0-9-16,8-2-9 0,12 0-12 15,4 0-25-15,9 0-28 0,8-8-140 16</inkml:trace>
  <inkml:trace contextRef="#ctx0" brushRef="#br0" timeOffset="31393.79">16644 3728 72 0,'-2'6'126'0,"0"-1"-9"0,-2 1-98 16,4 3 39-16,0 0 3 0,0 3-5 15,0 4-4-15,0 3-10 0,0 1-6 16,2 4-5-16,2 0-8 0,3 0-7 16,-3 2-2-16,4-2 2 0,0-3-7 0,1-2 2 15,-1-3-2-15,2 0-4 0,0-3-3 16,1-2-3-16,-3-2 4 0,2 0-3 15,-3-2-1-15,-3-3-8 0,2 0-10 16,-4-1-3-16,0-1-11 0,-2-1-8 16,0 0-14-16,0-1-22 0,-10 0-41 15,-7-5-220-15</inkml:trace>
  <inkml:trace contextRef="#ctx0" brushRef="#br0" timeOffset="31566.8">16444 3973 452 0,'4'-7'70'0,"11"-2"-56"0,7 0 50 16,1-3-23-16,2 2 0 0,6 3 4 15,2-1-19-15,4-1-10 0,7 3-7 16,-3 0-4-16,0 1-3 0,1 3-2 0,3-2 1 16,-2 3-2-16,-1 1-22 15,-3 0-25-15,2 0-31 0,1 0-38 16,1-3-126-16</inkml:trace>
  <inkml:trace contextRef="#ctx0" brushRef="#br0" timeOffset="31996.83">17949 3458 77 0,'0'9'325'0,"0"0"-285"0,0 7-34 15,-6 6 48-15,-7 4-12 0,-5 6 2 16,-3 5-1-16,-2 4-14 0,-2 3-10 15,3 2 0-15,1 1-1 0,0 0-3 0,5-4-2 16,5-2-5-16,3-7-1 0,8-8-4 16,0-2-1-16,0-7 2 15,17-3-2-15,3-2-1 0,5-6 0 16,8-3 2-16,11-2-3 0,7-1 0 0,3 0 0 15,8-5 3-15,2-2-2 0,2-1-2 16,-2-1-1-16,5 2 1 0,-7 0 0 16,2 0 1-16,-4-1-4 0,-7 3 3 15,-1-1 2-15,-11 3-2 0,-5-2-3 16,-10 1-2-16,-9 3-3 0,-7 0-6 0,-8 0-5 15,-2 1-2-15,0-1-9 0,0 1-12 16,-2 0-32-16,-8-1-49 0,-7-3-83 16</inkml:trace>
  <inkml:trace contextRef="#ctx0" brushRef="#br0" timeOffset="32232.84">18492 3773 547 0,'-18'23'36'0,"-5"8"1"0,2 5 25 16,-1 1-12-16,1 0-3 0,7 2-13 15,5-2-9-15,1 0-11 0,0 1-3 16,6 1-7-16,2 1-1 0,0-3 0 15,12 0-3-15,5-4-7 0,7 1-15 16,3-4-22-16,4-1-26 0,-2-6-36 16,-4-6-92-16</inkml:trace>
  <inkml:trace contextRef="#ctx0" brushRef="#br0" timeOffset="54680.12">21262 3915 78 0,'0'-3'19'16,"0"0"0"-16,0 1 21 0,0-2-15 15,0 3-6-15,0-1-3 0,0 0-4 16,0 0 1-16,0-2 0 0,0 3 5 16,0-2 1-16,0 2-4 0,0-1-1 15,-2 1 6-15,2 0 0 0,0 1 8 16,0 0-2-16,0 0-7 0,0 0 1 0,-2 0-2 15,2 0-1-15,0 0-1 0,0 0-6 16,0 0-3-16,0 0 5 16,0 0 0-16,0 0-1 0,0 0-1 15,0 0 1-15,0 0 2 0,0 0-3 0,0 0-2 16,0 0 0-16,0 0-1 0,0 0-1 15,0 3-4-15,0 7 2 0,0 4 10 16,0 6-6-16,0 0 1 0,0 0-2 16,0 0 3-16,0-3-5 0,0-1-2 15,0-2 0-15,-2-3 1 0,0-3-5 16,2 0 3-16,0-5-4 0,0-1 3 0,0-2-1 15,0 0 0-15,0 0-9 16,0 0-8-16,0 0-8 0,8-7-1 16,5-6-18-16,-1-7-31 0,-1-5-53 0,-3-3-122 15</inkml:trace>
  <inkml:trace contextRef="#ctx0" brushRef="#br0" timeOffset="54981.14">21473 3736 23 0,'4'0'261'0,"-4"7"-217"0,0 5-19 16,0 7 52-16,0 1-24 0,-4 2-18 15,0 1-7-15,0-3-12 0,2-2-6 16,2-4-10-16,0-3 0 0,4-5-1 16,2-2 0-16,3-1 3 0,-1-2-2 15,2-1-2-15,3 0 4 0,1 0-7 16,-2-9-4-16,3-2-4 0,-3-1 6 15,1 1-2-15,-3 2-2 0,0 4 1 16,-3 0 6-16,-3 3 3 0,2 1-2 0,-4 1-2 16,-2 0 2-16,4 0 4 0,-4 3 1 15,0 6 2-15,0 0 2 0,0 2-1 16,0 3 2-16,0 1-5 15,0 1-1-15,0-1-3 0,4-3 3 0,7-1-7 16,3-4-4-16,7-2-47 0,1-4-44 16,1-1-128-16</inkml:trace>
  <inkml:trace contextRef="#ctx0" brushRef="#br0" timeOffset="55849.18">22335 4027 281 0,'0'0'45'0,"0"0"-16"16,0 0 37-16,2 0-14 0,5-4-32 15,-3-9-6-15,4-2 7 0,4-3-1 0,1-5-3 16,1-3-3-16,-1-4 2 0,5-3-3 16,1-3-3-16,-1-3-4 0,3-3-1 15,-4-3 0-15,-3-4-1 16,-2-3-3-16,3-5 1 0,-7-2 2 0,0-3-4 15,-3 1 0-15,3 3 0 0,-6 10 1 0,2 14-2 16,-2 16-1-16,-2 15 3 16,0 3 2-16,0 1-3 0,0 7-2 15,-8 8 0-15,-2 14 3 0,-5 14 0 16,1 11 0-16,-1 5 0 0,1 4 1 0,1 2-3 15,-1 4 1-15,3 0 0 0,5-6-1 16,6-8 3-16,0-9-4 0,4-10 1 16,9-5 2-16,1-8-2 0,1-6-2 15,-1-9 3-15,3-4 2 0,1-5-2 16,-1 0 0-16,6-14 3 0,-1-9-2 15,5-7 0-15,0-4-1 0,-4-3 1 16,2-2 2-16,-7-1-3 0,1-3 0 16,-1-1 1-16,-3-3 1 0,-1-2-2 15,-1-1 0-15,-3-2 0 0,-2 5 3 0,3 5-3 16,-3 6-2-16,-4 8 2 0,2 7 2 15,-4 8-2-15,0 6-3 0,1 5 4 16,-3 1 1-16,0 1-4 0,0 0-3 16,0 0 1-16,2 6 3 0,-2 7 0 15,0 4 3-15,0 2-4 0,0 7 3 16,0 0-2-16,-5 7 3 0,1 3-4 15,-4 5 3-15,0 6-2 0,2 0 1 16,-1 1 1-16,3-4 0 0,4-3-2 16,0-3 1-16,11-3 0 0,5-2 0 0,7-5-4 15,2-3-3-15,4-5 1 0,4-6-1 16,0-6-1-16,4-8-2 0,-2 0 1 15,4-10 1-15,-3-10-2 0,-3-3 3 16,-4-5 1-16,-5-1 5 0,-5-3-2 16,-5 2 2-16,-1-2 1 0,-7 2 1 15,-4 3-1-15,-2 6 1 0,0 4 5 16,-8 7 5-16,-2 5 6 0,-3 4-4 15,-1 1-2-15,-1 0-1 0,1 13-3 16,-1 4-2-16,5 7-1 0,0 3-4 16,5 3 2-16,5 3-4 0,0-2 1 0,0 1 0 15,11 0-1-15,3-5-1 0,9-1 3 16,6-6 0-16,10-1-2 0,5-7-1 15,-1-7-2-15,-2-5-3 0,-3 0-7 16,-3-7-15-16,-6-8-6 0,-5-5-25 16,-3-5-30-16,-6-2-51 0,-11-6-42 0</inkml:trace>
  <inkml:trace contextRef="#ctx0" brushRef="#br0" timeOffset="56035.2">22517 3488 49 0,'27'3'210'0,"8"-2"-163"0,15-1 15 0,12 0 4 16,6-9-45-16,8-4-18 0,3-1 1 15,6-1-2-15,0 2-2 16,1 0-4-16,-3 1-42 0,-9-3-100 15</inkml:trace>
  <inkml:trace contextRef="#ctx0" brushRef="#br0" timeOffset="57186.27">19629 4976 213 0,'2'-7'76'0,"-2"4"-25"0,0 0 23 0,-4 2 2 16,-4 0-22-16,0 1-12 0,-3 1-11 15,-3 12-8-15,-1 7-5 16,-1 5-3-16,-1 3-3 0,1 3-1 15,1 1-6-15,7 0-2 0,0-4-4 0,8-3 1 16,0-4-2-16,4-3-1 0,8 2-5 16,7-1-16-16,4-1-2 0,6 0-16 15,-2-7-63-15,2-7-60 0</inkml:trace>
  <inkml:trace contextRef="#ctx0" brushRef="#br0" timeOffset="57701.3">20070 5418 145 0,'2'-1'257'0,"0"-1"-225"0,-2 2 18 0,0 0 4 15,0 10-27-15,0 6-16 0,0 10-3 16,-6 8 2-16,-1 5 0 0,3 2 1 16,-4-1-11-16,6-2 3 0,-2 0 0 15,2-4-2-15,-2-3 1 0,-1-3 1 16,3-8 14-16,0-8-12 0,-2-6-3 15,4-3 1-15,0-3 3 0,0 0 1 16,0-1-1-16,-2-14 0 0,2-8-7 16,0-10 0-16,0-6 0 0,0-6 0 15,0-4 3-15,8-5-1 0,-3-4 0 0,5-7-2 16,-2-5 2-16,0-4 0 0,7-5-2 15,-3-4 1-15,5 2 0 0,8 2 0 16,4 9-2-16,4 16-2 0,0 18 3 16,-2 17 2-16,0 10-6 0,-2 5 2 15,-2 4 1-15,-3 2-1 0,-1 14 1 16,-8 6 0-16,-5 5 2 0,-6 5 0 15,-4 8 0-15,0 3-1 0,-10 3 3 16,-9 6 1-16,-2-1-3 0,-5 0 1 16,1-2 0-16,0-4 1 0,2-6-2 0,0-3 1 15,3-8 1-15,1-3-2 0,7-6 0 16,4-5-1-16,1-3 0 0,5-3-7 15,0-3-17-15,2 0-9 0,0-3-26 16,0-2-37-16,0 0-52 0</inkml:trace>
  <inkml:trace contextRef="#ctx0" brushRef="#br0" timeOffset="59609.4">20429 5366 170 0,'0'0'98'16,"0"0"-74"-16,0 0 29 0,0 0 6 15,0 2-16-15,0 6-24 0,0 6-8 16,0 7 3-16,-6 2 3 0,2 3 3 16,-2 4-12-16,2 2 0 0,0 5 4 0,1 0-4 15,-1-1 5-15,4-4 9 16,-2-8-17-16,2-6-5 0,0-8 2 15,0-4-1-15,0-2 0 0,0-4-3 16,0 0 3-16,4-5 4 0,3-11-1 0,1-6-4 16,0-7 0-16,5 1 1 0,1-4-1 15,3-1-3-15,-1 2-2 0,1 0 2 16,-3 2-4-16,-4 7 4 0,5 1-3 15,-5 7 3-15,-1 5 0 0,-1 2-1 16,0 4-4-16,-4 2 6 0,0 1 0 0,5 0-1 16,-5 0 0-16,0 0 3 0,-2 0 0 15,-2 0-1-15,0 0 1 16,0 1 2-16,0 4 5 0,0-2 0 15,-6 5 0-15,-5 1 6 0,1 2-1 0,-2 2-4 16,3 2-2-16,3-1-2 0,2-2-3 16,2 1-1-16,2-2 0 0,0-3 0 15,0 0 0-15,2-2-3 0,6-1-1 16,3 0 4-16,1-3 1 0,0 0-2 15,1-2 1-15,-3 0 2 0,1-4 2 0,-1-6-4 16,-2-1 0-16,0-3 2 0,-1-3 1 16,-1 2-3-16,-2 0 1 0,-4-1 1 15,0 2 0-15,0 0-1 16,0 1-1-16,0 3 1 0,0 1 0 0,0 5 0 15,0 2-1-15,0 1 2 0,0 0-1 16,0 0-4-16,0 1-1 0,0 0-3 16,0 0-7-16,2 4-1 0,2 1-6 15,2 2-8-15,-2-3-14 0,7 0-3 16,1 0 5-16,7-4 9 0,6 0 14 0,-1 0 17 15,5 0-64-15,-4 0 41 0,6-1 22 16,-2-5 4-16,-2-1-2 0,0 0-2 16,-4 1 8-16,-5-1-1 0,-5 0 14 15,-5 1 8-15,-4 2 2 16,0-1 4-16,-2 4 3 0,0 1 3 0,-2-2-12 15,0 1-7-15,0 0-4 0,0 1-4 16,0 0-1-16,0 0-8 0,0 0 3 16,0 0-2-16,0 0 1 0,0 0-2 15,0 0 2-15,0 0 4 0,-4 0-8 16,0 4-2-16,-2 1 4 0,4 0-4 0,0-1 4 15,-5 0-3-15,7 0 2 0,-4 0-1 16,2 1-1-16,0-3-2 0,2 3 3 16,0-1 0-16,0-2-1 0,0 2-2 15,-4-4 3-15,4 3 1 0,0-2-3 16,-2 2-1-16,2-1 2 0,0-2 0 15,0 2-1-15,0-1-1 0,0-1 1 16,0 1 2-16,0-1-2 0,0 0 2 16,0 0-2-16,0 0 2 0,0 0-2 15,6 0-1-15,-6 0 2 0,4 0 2 0,0 0-2 16,3 0-2-16,-3 0 2 0,2-2 2 15,-4 0-1-15,0 0-2 0,0 0 3 16,0 0-2-16,0-1 2 0,-2 2 0 16,0 0 2-16,0-1 1 0,-2 1-1 15,-2 1-2-15,-2 0 2 0,-6 0 2 16,1 5-3-16,-5 4-2 0,3 3 3 15,-1 3 0-15,1 3-2 0,1 2-2 16,2 2 5-16,1 1-4 0,3-2 0 16,4-1-1-16,2-3 0 0,0-3 1 0,6-1-2 15,5-3-3-15,3-4 5 0,5-2 1 16,3 0-2-16,7-4-2 0,4 0 3 15,5 0 2-15,-1-9-3 0,0 0-1 16,0-2 1-16,-2-1 1 0,-6 0-1 16,-2 0-2-16,-4 2 1 0,-6 2 3 0,-1 2-3 15,-4 2 0-15,-5 0 1 16,-3 2 1-16,-2 1 0 0,0-1-1 15,2 0 1-15,0-4-1 0,-2-2 1 16,4 1-2-16,3-3 2 0,-3 1 1 0,2-1-2 16,0-2-1-16,-1 2 2 0,1-3 0 15,0 4-1-15,-2 0-1 0,3-2 2 16,-7 1 1-16,2 2-1 0,-2 1-1 15,-2-2 4-15,0 3-1 0,0-2 0 16,0 3-1-16,-2 1 3 0,-4 0-1 16,-3 3 1-16,-1 0-2 0,-2 1-1 0,-3 0 1 15,-1 9-3-15,1 5-2 16,-3 3 1-16,1 3 3 0,1 2-3 15,-1 5-1-15,5 0 2 0,-1 4 0 16,7-2-1-16,2-3 0 0,4 0-2 0,0-6 1 16,10-1 0-16,5 0-1 0,12-4 2 15,4-4 3-15,8-4 5 0,2-7-8 16,3 0 3-16,-1-4 1 0,0-11-3 15,1-4-1-15,-3-2 2 0,-2-4 1 16,-3-1-1-16,-7-2-1 0,-7 0 1 0,-5 2 2 16,-5-1 0-16,-4 3-1 0,-8 0 0 15,0 1 2-15,0 4-1 16,0 3-1-16,0 2 1 0,-4 5 2 15,0 2-4-15,4 4 0 0,-2 3 1 0,2 0-1 16,0-1-4-16,0 1-4 0,0 0 0 16,0 0 1-16,0 6 5 0,0 4 2 15,2 5-3-15,-2 0 4 0,4 0-3 16,0 2 2-16,-1 2-3 0,-1 0 4 15,0 1-2-15,-2 0-2 0,0-1 3 0,0 0 1 16,-4-2-2-16,-3 0-1 0,-3-1 2 16,4-7 2-16,0 0-3 0,1-5-2 15,3-1 2-15,0-3-3 16,2 0-5-16,0 0-9 0,0 0 4 0,15-5 7 15,5-7-1-15,5-5-11 0,10-5 0 16,3-4 9-16,5 0 6 0,7-4-13 16,-9 3 4-16,-6 1 10 0,0 1-3 15,-10 2 2-15,-2 0 3 0,-7 4 1 16,-5 0 1-16,-7 5 1 0,-4 2 14 0,0 0 2 15,0 4 0-15,-6 1-7 0,-3 3 10 16,-1 1-4-16,6 3-6 0,-4 0-5 16,3 0-4-16,1 9-4 0,2 2-4 15,2 8 1-15,0 1 3 0,0 3 2 16,0 2-1-16,2 2-3 0,2 0 3 15,1 0 2-15,-3-1-2 0,-2 0-1 16,0 0 2-16,0 1 0 0,-2-4-1 16,-7-1-1-16,1-3 3 0,0-3 1 15,-7-1 0-15,3-3 2 0,-5-3 3 0,3-1 0 16,2-3-4-16,1-3-2 0,3 0 1 15,4-2-3-15,0 0 1 0,2 0-3 16,2-7-10-16,0-5-13 0,8-2 0 16,6-4-8-16,9-2-10 0,2-3-25 15,2-2-28-15,2 0-31 0,2-1-104 16</inkml:trace>
  <inkml:trace contextRef="#ctx0" brushRef="#br0" timeOffset="60281.44">22457 5288 72 0,'2'-7'196'0,"-2"-2"-131"15,0 2 23-15,0 3-29 0,-8 1-14 0,-2 3-5 16,1 0-8-16,1 0-13 0,-4 5-7 15,-3 6-1-15,1 8-1 0,3 3-5 16,1 2 2-16,4-1-4 0,2-1 0 16,4 0-1-16,0 0-3 0,0-1 2 15,2-2 0-15,6-5-2 0,5 0-1 16,1-4 2-16,5-4 1 0,-3-1-2 15,5-4 0-15,4-1 1 0,4-2 2 16,-5-8-3-16,-3-7-2 0,-2 2-1 16,-7-4 5-16,-2 0-5 0,-6-1 1 0,-1-1 2 15,-3 0 2-15,0-1-1 0,0 1-1 16,-7 0 2-16,1 2 2 0,-2 1-4 15,2 7 0-15,4 4 2 0,0 4 3 16,2 3-7-16,0 0-1 0,0 0-2 16,2 0-6-16,6 3 9 0,4 3 1 15,1 0 0-15,5-2-1 0,-1-1-1 16,4-3 3-16,7 0 3 0,8 0-3 15,-1 0 1-15,0-2 1 0,0-3 0 16,-10 0-2-16,-7 1 0 0,-5 4 2 0,-7 0 0 16,-2 0-3-16,-4 0 4 0,0 0-3 15,0 0 2-15,0 0 3 0,0 3-6 16,0 3 2-16,-4 0 0 0,4 3 0 15,0-3-4-15,0 3 3 0,0 0-4 16,4-2-4-16,0 0-3 0,5-4-7 0,1-2 9 16,2-1-2-16,3 0-2 0,8-3 7 15,5-9 7-15,1-3 0 16,0-2 0-16,-6 3-4 0,-2 0 4 15,-7 1 2-15,1 1 0 0,-7 0-2 0,-2 1 9 16,-4 3 1-16,0 1 4 0,0 2-2 16,-2 1-7-16,2 2-3 0,0 2-4 15,3 0-3-15,1 1 3 0,4 9 3 16,-2 5-2-16,5 1-1 0,-3 5 2 15,-2 2 1-15,3 0-1 0,-1 2 0 0,-4-1 2 16,-4-1 0-16,-2-1 6 0,0 0 6 16,-16-2 6-16,1-1 1 0,-3-3-6 15,-3 1 1-15,2-4-4 16,-1-1-1-16,3-4-8 0,7-5 0 15,4-1-1-15,4-2-2 0,2 0-10 0,0 0-23 16,8-6-12-16,8-11-17 0,3-8-90 16</inkml:trace>
  <inkml:trace contextRef="#ctx0" brushRef="#br0" timeOffset="60529.46">24094 5103 187 0,'0'-2'342'15,"0"2"-327"-15,0 0 6 0,0 1 2 16,0 6 11-16,0 2-7 0,0 6-19 16,0 5 1-16,0 6-2 0,0 3-6 15,0 2 2-15,7 4-3 0,3 1-1 16,2 0 4-16,3 0-3 0,3-2 0 0,1-3-1 15,-5-2 2-15,3-3-1 0,-5-4-7 16,-3-4-7-16,-5-6-13 0,-4-5-14 16,0-5-38-16,-8-2-47 15,-9-5-97-15</inkml:trace>
  <inkml:trace contextRef="#ctx0" brushRef="#br0" timeOffset="60673.47">23985 5378 30 0,'-4'-14'313'0,"4"4"-297"0,-2 1 78 16,0 7-33-16,2-2-31 0,0 3-4 15,10-1-10-15,6 1-3 0,11 1-5 0,8 0-7 16,7 0 1-16,7 4-2 0,18-1 0 15,13 1-1-15,19 2-3 0,13-1-11 16,10 2-24-16,0-1-31 0,4-4-24 16,0-2-128-16</inkml:trace>
  <inkml:trace contextRef="#ctx0" brushRef="#br0" timeOffset="61489.51">25343 5228 115 0,'6'-4'57'0,"0"1"12"0,1-2 5 16,-3 4-19-16,-2 1 1 0,0 0-2 0,0 0-12 16,0 1-5-16,0 11 1 0,-2 5-13 15,0 3-6-15,0 4-3 0,-10 4 0 16,-1-1 2-16,-3 1-6 0,1-6 2 15,3-5-3-15,8-7-5 0,0-6-4 16,2-4-2-16,0 0-1 0,0 0 1 0,2 0-2 16,10-13 4-16,9-6 1 15,6-7-3-15,0-3-4 0,2-3-1 16,0-2 2-16,0 2-2 0,0 1-4 15,-5 1 3-15,1 3 3 0,-4 4 0 0,-3 7 2 16,-1 4-3-16,-3 7 3 0,-1 5 0 16,-7 0-4-16,0 1 4 0,-2 9 2 15,-4 5 2-15,0 4-1 0,0 5 1 16,-4 3 0-16,-4 2 2 0,-2 0-4 15,-3-2 2-15,-1-2 1 0,3-5 1 0,3-8-2 16,2-5-1-16,6-4-2 0,0-3-3 16,0 0 0-16,6-3 1 15,9-12 5-15,7-6-2 0,7-4-6 16,2-4-4-16,0 2 2 0,2-3-6 0,-4 2-2 15,-2 0 0-15,0 0 4 0,-2 3 2 16,0 0 0-16,0 4 5 0,-9 6 6 16,1 6-2-16,-7 5-3 0,-4 4 1 15,-4 0 4-15,-2 11 6 0,2 4 4 16,-2 5 2-16,0 5 1 0,0 3-4 0,-2 2-2 15,-8 2 0-15,0 1 2 0,-3 1-3 16,1-1-3-16,1-3-5 0,5-4 2 16,2-5-3-16,4-3 1 15,0-4-11-15,6-4-13 0,7-3-10 0,3-6-20 16,3-1-62-16,-1-12-160 0</inkml:trace>
  <inkml:trace contextRef="#ctx0" brushRef="#br0" timeOffset="62790.59">26114 5258 4 0,'4'1'307'0,"2"2"-274"16,3-3-8-16,-1 0 33 0,8-2-2 15,9-7-3-15,2-3-19 0,8-2-6 0,-2-1-9 16,0-3 1-16,-4 2-6 0,-4-2-2 15,-8 3-4-15,-9 0-4 0,-2 1 3 16,-6-2 2-16,0 1-2 0,0 2-3 16,-8 2 0-16,-7 4 0 0,-3 3-2 15,-1 4-1-15,-4 0-2 0,5 14 0 0,-1 3 1 16,5 2-4-16,-3 6 2 0,5 5 2 15,-1 3-1-15,3 3 1 0,4 1 0 16,4-4 1-16,2-1-1 0,0-4-2 16,12-2 0-16,9-3 3 0,6-5 3 15,2-3-4-15,6-10 1 0,2-5 2 16,-2 0-2-16,2-15-1 0,-2-5 2 15,3-5 1-15,-3-2-1 0,-4-2-2 16,-4-2 0-16,-5 2 2 0,-5 3 1 16,-3 3-3-16,-1 5 0 0,-5 0 1 0,-2 5 1 15,-4 4-2-15,-2 5 2 0,0 4 3 16,0 0-3-16,0 0-2 0,0 0 0 15,0 3-4-15,0 10 2 0,-8 7 3 16,2 2-1-16,-4 2 1 0,1 0 1 16,-1-1-2-16,4 0 3 0,2-2 0 15,0-4-1-15,4-5-3 0,0-3 0 16,0-6 1-16,0-1 0 0,6-2-1 15,2 0 3-15,4-10 4 0,7-6-4 16,2-5-2-16,3-1 0 0,-3 0 1 0,2 1-2 16,-5-1 0-16,1 3-5 0,4 0 1 15,-3 0 0-15,1 5 0 0,0 2 2 16,-11 5-2-16,1 6 4 0,-5 1-4 15,-4 0 3-15,0 5 3 0,-2 5-1 16,0 4 4-16,-2 2 0 0,-4 0 1 0,-1 0 0 16,-1 0-2-16,4-2-2 15,4-4 1-15,0-1-1 0,0-5-4 16,0-1 1-16,4-2 2 0,4-1 1 15,5 0-1-15,1-7 0 0,5-5 2 16,-1 0-3-16,3-2-3 0,-2 2 1 0,1-3 3 16,1 1-2-16,-4 4-2 0,-3 0 1 15,-2 6 4-15,-5 1-1 0,-5 2-2 16,-2 1 2-16,0 0 2 0,0 0 1 15,-6 9 0-15,-3 5-1 0,-5 4 5 16,1 1 0-16,-1 0-4 0,4 2-3 0,-1-2 1 16,3 2-1-16,8-3-2 15,0-1-1-15,0-3-1 0,14-3 3 16,5-4-11-16,6-2-1 0,4-4 2 15,6-1-19-15,4-2 10 0,1-9-21 0,1-2 6 16,-4-3-18-16,-2 0 23 0,-4-4-10 16,-6 1 24-16,-6-2 14 0,-3 1 1 15,-8-1 10-15,-1 1 14 0,-5 0 8 16,-2 1-3-16,0 3-5 0,-4 1 9 15,-9 3-3-15,-1 3-6 0,1 3-1 0,-3 5-1 16,1 1-4-16,1 0-7 16,-1 10-1-16,1 5 0 0,4 6-2 15,-3 6-4-15,3 2 0 0,2-1 2 16,3 1-3-16,5-4-3 0,5-1 0 0,9-3 1 15,3-4 0-15,9-3-1 0,7-1 0 16,5-7 3-16,1-5-1 0,-2-1-4 16,-4-1 0-16,-8-11 2 0,-2-2-5 15,-3-4 3-15,-3-3 1 0,-5-1 0 16,-5-1 0-16,-1-1 1 0,-4 1-1 0,-2 2 3 15,0 0-1-15,0 4 0 16,-2 2 0-16,0 6-1 0,0 2 1 16,2 5-1-16,0 2-7 0,2 0 0 15,8 0 3-15,-2 4 2 0,3 1 3 0,-1 0-1 16,2-1 1-16,1 1-1 0,1-2 0 15,1 0 2-15,3 2 0 0,3-1-2 16,-2 2 0-16,3 1 3 0,-5 0-2 16,-3 2-1-16,1 0 1 0,-7 0 1 15,-4 0 0-15,-2-1-2 0,-2-3 2 0,0 0 0 16,0-2 1-16,0 0-1 0,0-1 0 15,0 0 2-15,0-1-2 0,0-1-2 16,0 0 1-16,0 0 0 0,0 0-2 16,2 0-1-16,7 0 4 0,-1-4 3 15,2 0-4-15,1-1 0 0,-5 0 1 16,2 0 0-16,-2 1-1 0,-4 2-1 15,2 2 0-15,-1 0 1 0,1 0 0 16,0 0-8-16,0 0-17 0,2 0-16 16,-2 1-32-16,2 0-51 0,-6-1-162 15</inkml:trace>
  <inkml:trace contextRef="#ctx0" brushRef="#br0" timeOffset="63120.61">28090 5158 124 0,'0'0'287'0,"0"0"-229"15,0 3-7-15,0 0-1 0,0 1 2 16,0 1-7-16,0-1-27 0,0 5-10 15,0 1-3-15,2 2-1 0,2 0-2 16,3-1 0-16,1 2-4 0,2-2 2 16,7 1 0-16,1-2-11 0,9-1 1 0,4-4 0 15,4-3-22-15,0-2 9 0,5 0-7 16,-1-1 1-16,2-7-12 0,-1-1 24 15,-3 1-5-15,-6-1 13 0,-4 2 9 16,-13 4 1-16,-6 0 15 0,-3 3 16 16,-5 0 7-16,0 0 12 0,-11 8-21 15,-5 10-15-15,-7 7 7 0,0 6 1 16,-4 4-7-16,0 4-5 0,1 4 1 15,-5 3 2-15,4 1-9 0,6-2-3 16,7-1 0-16,5-3-3 0,7-1-2 0,0-7-4 16,2-3-4-16,0-7-14 0,10-7-7 15,7-8-29-15,0-8 5 0,1-1-135 16</inkml:trace>
  <inkml:trace contextRef="#ctx0" brushRef="#br0" timeOffset="63395.62">29068 4201 283 0,'2'0'130'0,"-2"0"-87"16,4 5-16-16,-4 7 16 0,0 11 21 15,0 12-21-15,-10 14-13 0,-5 10-5 16,-3 2-10-16,5 3-10 0,1 0-5 0,-1-1 0 15,1 0-12-15,4-3-18 0,6-5-17 16,2-7-61-16,0-13-129 0</inkml:trace>
  <inkml:trace contextRef="#ctx0" brushRef="#br0" timeOffset="64082.66">29922 4877 255 0,'0'-8'77'0,"0"1"-22"16,-7 3 8-16,-7 1-18 0,-7-1 2 16,-4 2-11-16,-6 2-8 0,-4 0-3 0,0 11-2 15,0 3-5-15,2 2 1 0,10-1-9 16,9 0-6-16,8 2-4 0,6 3 0 15,0 4-1-15,0 2-2 0,4 2 1 16,8 0 2-16,9 2-2 0,-1 0 3 16,1-2-2-16,0-2 2 0,-3-2-2 15,-3-1-1-15,-3-3 2 0,-6-4 1 16,-1-2 0-16,-5-1-1 0,0-2 0 15,0 0 5-15,-9-1-1 0,-7-1 0 16,-3-3 0-16,-6 0 0 0,-2-1 0 0,1 0-3 16,1 0-2-16,0-1 2 0,8 0-1 15,7 0 1-15,2-2-2 0,8-2-12 16,0 0-12-16,0 0-12 0,8 0-17 15,9-6-30-15,3-10-58 0</inkml:trace>
  <inkml:trace contextRef="#ctx0" brushRef="#br0" timeOffset="64442.68">30021 5198 43 0,'2'1'110'16,"4"-1"44"-16,2 0-144 0,9-1 37 15,4-9-20-15,3-1 25 0,1-3-14 16,10 1-11-16,-2-4 8 0,9 0-19 16,-5-3-8-16,-4-1 0 0,-6-2 7 15,-11 3 3-15,-7 1-10 0,-7 2-2 16,-2 4 6-16,-2 2-1 0,-15 1-3 15,1 5-1-15,-7 5 2 0,0 0-2 0,-2 2 1 16,3 11 1-16,-1 4 0 0,0 4 2 16,-2 3-2-16,0 5 3 0,5 3 0 15,-1 0-2-15,9-1-4 0,1-1-7 16,7-2 2-16,4 0 0 0,0-4-3 15,6-1 3-15,7-3-2 0,8-3 0 0,5-6-7 16,1-4-9-16,6-4-2 0,3-3-11 16,5 0-8-16,0-1-7 15,5-8-14-15,-3-4-58 0,0-2-46 16</inkml:trace>
  <inkml:trace contextRef="#ctx0" brushRef="#br0" timeOffset="64690.7">30769 5118 14 0,'6'-7'188'16,"-4"-3"-150"-16,2 0 45 0,-1-1-35 15,-3-2 15-15,0 3-9 0,-3 0-11 16,-5 1-5-16,-2 5-10 0,0-1-3 16,-5 1-1-16,-4 4-2 0,1 0 1 15,-3 0-5-15,-2 10-3 0,-3 6 8 0,1 5-13 16,2 1-4-16,7 2 0 0,3 1-4 15,9-1-2-15,4 0-2 0,0 0 2 16,6-2 0-16,9-1-1 0,3-5-3 16,7-3 0-16,4-2-9 0,2-3-10 15,6-6-4-15,2-2-2 0,-1 0-4 0,-3-5-29 16,0-11-43-16,-8-3-66 15</inkml:trace>
  <inkml:trace contextRef="#ctx0" brushRef="#br0" timeOffset="65186.71">31129 4504 169 0,'-9'-3'186'16,"3"-3"-153"-16,6 3 18 0,0 2-25 15,0-1 16-15,0 0-10 0,0 2-13 0,0 0-6 16,0 0-13-16,0 0 5 15,0 0-4-15,0 0 4 0,0 2-2 16,0 6 4-16,0 4 4 0,-2 2-1 16,-4 5-4-16,2 2-3 0,-2 1 3 0,2 6 0 15,-1 0-4-15,-1 1 0 0,2 1-1 16,0-1 1-16,2 2-2 0,-4-1 0 15,2 0 4-15,-3-1-3 0,3 2-1 16,-2 1 0-16,2-1 1 0,0 2-1 16,2 1 1-16,-2-1-2 0,1-4 3 15,1-3-4-15,-2-3 2 0,0-3 2 0,0-4-3 16,2-6 3-16,0-1-2 15,0-6 0-15,0-2 3 0,2 1 2 16,0-2 0-16,0 0-1 0,0-6-6 0,0-7-2 16,0-3 0-16,0-2 1 0,6-1 3 15,0 1 0-15,0 0 0 0,1 4-1 16,1 1 2-16,-2 4-1 0,2 5-3 15,1 2-1-15,-3 2 5 0,2 0-1 16,0 0-2-16,1 0-1 0,1 2 3 0,0 2-2 16,-2 1 2-16,3 1-3 0,-1-1-8 15,1-2-7-15,5 2-2 0,5-4-7 16,-1 3-3-16,5-3-13 15,0-1-5-15,4 0 8 0,0 0-42 0,0 0 1 16,2-5-39-16,-2-2 2 0</inkml:trace>
  <inkml:trace contextRef="#ctx0" brushRef="#br0" timeOffset="65698.75">31474 5026 174 0,'0'-2'100'16,"0"0"-21"-16,-4 1-19 0,-2 1 0 15,-1 0-14-15,-3 0-3 0,0 0-9 0,-3 6-9 16,-3 5-2-16,-1 1-4 0,1 4-3 16,-1-3-2-16,7 2-8 0,0 1-2 15,1-1-1-15,3 2-2 0,4-3-4 16,2-1 0-16,0-1 1 0,8 0-10 15,7-2-6-15,3-3 6 0,9-2-18 16,0-5-3-16,4 0 0 0,-2 0-25 16,4 0-5-16,-4-4 14 0,2-7-60 15,-4 0-8-15,-2-1 85 0,-3 0-12 16,-5-3 27-16,-5-3 25 0,1 1 28 0,-7-2 26 15,2 1 0-15,-6 1-14 0,2 3 10 16,-4 1-3-16,0 3-7 0,-2 1-16 16,-4 1 0-16,-2 4 3 0,0 2-12 15,-1 1 3-15,1 1-10 0,0 0-1 16,2 1-3-16,-1 8-1 0,1 4-1 15,-2 1-1-15,2 4-5 0,0 1-4 16,4 1 3-16,2 1-1 0,0 2-4 16,0-1 1-16,4-2 2 0,4-2-1 15,4-1-1-15,1-3 1 0,3-1 0 16,3-3 2-16,2-2-2 0,1-8 0 0,1 0 2 15,0 0 1-15,0-11-2 0,-3-1 0 16,-3-5 2-16,-7-2 2 0,0 0-2 16,-3-1-2-16,-7-1 6 0,0 0-3 15,0-1-2-15,0 2 4 0,-9-1 0 16,-5 0 0-16,1 4-5 0,1 3 0 15,2 2 3-15,-3 5-2 0,5 2-3 0,2 2 2 16,0 3-1-16,-1 0-1 16,1 0-3-16,0 0-5 0,2 6-9 15,-2 2-10-15,4 3-15 0,0 1-20 0,0-5-54 16,-1-4-169-16</inkml:trace>
  <inkml:trace contextRef="#ctx0" brushRef="#br0" timeOffset="66050.77">31947 5001 73 0,'7'2'232'16,"-3"3"-159"-16,-4-3-37 0,0 6 15 16,0-1 10-16,-7 3-7 0,-1 3-30 0,-2-1-5 15,2 0-7-15,1-1-6 0,3-1-4 16,4-1-4-16,0-1 1 0,0-1-2 15,4-3 2-15,7-2 0 0,1-1-2 16,5-1-6-16,-1 0 2 0,1 0 2 16,1 0 3-16,1 0-5 0,4-1-1 0,-3-1 2 15,-3 2 4-15,-1 0-1 0,-3 0 1 16,-5 0 2-16,-2 8-2 15,1 2 1-15,-3-1 1 0,0 3 2 16,-4-1 1-16,2 0-3 0,4 3 2 0,-2-1 2 16,2-1-4-16,1-2-1 0,-5-1 2 15,0-1-1-15,0-3-1 0,-2 0-5 16,0 0-10-16,2-1-10 0,0-3-2 15,-2 0-7-15,0-1-15 0,0 0-14 16,2 0-14-16,-2-5-42 0,0-6-45 0</inkml:trace>
  <inkml:trace contextRef="#ctx0" brushRef="#br0" timeOffset="66736.81">31435 4594 571 0,'-4'0'12'0,"4"-5"-12"0,2 3-12 16,10 2 2-16,-8-3 15 0,-2-3-10 15,9 0-36-15,-1-6-68 0,2-6-240 16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08T11:00:23.09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4101 1677 9 0,'-8'-4'14'16,"2"0"-1"-16,2-1-8 0,4 0-1 15,-7 0 6-15,5-1-1 0,2 1-5 16,-4-2 0-16,4 3 4 0,0-2-2 16,-2 2 2-16,0 0 14 0,0-2-18 0,-4 3 2 15,4-3-2-15,-2 2-2 0,-1 0-1 16,-1 1 11-16,2 1 0 0,0 0 5 15,2 1 7-15,0 0 1 0,0-1-7 16,0 1-4-16,0-1 5 0,2 1-11 16,-2 1-9-16,2-1 2 0,0 0 1 15,0-1-1-15,0 2-1 0,0-1-1 16,0 0 0-16,0 1 0 0,0 0-2 15,0 0 6-15,0 0-3 0,0 0 10 16,0 0 8-16,0-1 6 0,0 1 2 16,0-1 1-16,2-3 1 0,4-1-2 0,-4 2-2 15,2-2-8-15,0 2-2 0,0 2-7 16,0-2 1-16,-4 3 0 0,2-3-4 15,3 2 2-15,-5 0-1 0,2-1 1 16,0 1-1-16,0-1-3 0,0 2 4 16,-2 0 0-16,0 0-5 0,0 0 1 0,0 0 2 15,0 0-3-15,0 0-1 16,0 0 0-16,0 0 2 0,0 0-1 15,0 0-1-15,0 0 0 0,0 0 2 16,0 0-2-16,0 0-1 0,0 0 0 0,0 0 2 16,0 0 0-16,0 0-2 0,0 0 0 15,0 0 3-15,0 0-1 0,0 0-2 16,0 0 2-16,0 0-3 0,0 0 4 15,0 0-2-15,0 0 1 0,0 0 0 16,0 0 1-16,0 0-4 0,0 0 1 0,0 0 1 16,4 0-1-16,-2-1 0 15,2 1 0-15,0-1 1 0,0 1-18 16,-1 0-13-16,1 0-9 0,4 0-22 15,4-1-17-15,1-3-53 0</inkml:trace>
  <inkml:trace contextRef="#ctx0" brushRef="#br0" timeOffset="663.03">4711 1328 50 0,'0'0'115'0,"0"-1"-75"0,0-3 27 16,0-1-6-16,0 1-16 0,0-1-1 15,-4 0-7-15,-4 2-14 0,-3 1-5 16,-1-2-3-16,-5 1-5 0,-3 3-3 16,-3 0 2-16,-4 0-2 0,2 5 1 0,-6 7-2 15,-2 4 0-15,-6 2-1 0,2 5 1 16,-3 1 0-16,3 3 5 15,0 1-4-15,0 1 0 0,0 3 0 16,3 2-1-16,8 2 1 0,1 3-2 0,4 2-4 16,7 0 4-16,3 2 0 0,5-2-3 15,6 0-2-15,0 0-1 0,2-2 2 16,6 1 0-16,5-1-1 0,-1-3 2 15,9-1 0-15,2-5 5 0,1-6-13 16,3-2 7-16,0-6 0 0,2-4-2 0,0-1 1 16,-2-5 2-16,6 0 1 0,-6-2-5 15,4-4 2-15,-2 0 3 0,-4 0-3 16,2 0 0-16,-3-5 0 15,1-3 3-15,-4-2-2 0,4-1-2 0,-7-1 0 16,-1 0 3-16,-1 0-3 0,-7-4-3 16,-1 1-2-16,0-5 1 0,-6-3 3 15,0 1-13-15,-2-2 15 0,0-1-2 16,-6 1-4-16,-4 0-2 0,-3 2 1 15,1 3 1-15,-3 3 4 0,-1 3-1 0,3 5 2 16,-1 2 2-16,4 4 0 0,1 0-2 16,3 2 1-16,4 0 5 0,2 0-2 15,0 2-2-15,0 8 0 0,2 3 1 16,6 0 2-16,3 0-3 0,5 0 0 15,1 0 3-15,4-2-1 0,3 1-5 16,1-3 2-16,0-3 2 0,4-3 0 16,2-3-4-16,2 0 0 0,2 0 1 15,-2-6-13-15,0-4-20 0,-4-1-21 16,-2-1-53-16,-2-3-37 0,0-6-109 0</inkml:trace>
  <inkml:trace contextRef="#ctx0" brushRef="#br0" timeOffset="984.05">5228 1426 56 0,'-9'5'128'0,"3"-3"-81"16,2-2 4-16,4 0 10 0,0 0-18 16,0 0-9-16,0 0-12 0,0 0-11 15,13 0-1-15,7 0 3 0,7-7-2 16,6-1 2-16,6-1 3 0,7-3-2 15,-1 2-6-15,3 1-1 0,-1 2 3 16,-1 0-3-16,-5 1-4 0,-1 1-3 16,-9 1 2-16,-2 1 0 0,-5-1-3 15,1-1 0-15,-2-2-5 0,2 1-14 0,-5 0-15 16,-1 0-27-16,-5-2-21 0,1-1-36 15,-9-6-81-15</inkml:trace>
  <inkml:trace contextRef="#ctx0" brushRef="#br0" timeOffset="1248.07">5569 1343 350 0,'-17'16'9'0,"9"1"13"16,6 3 47-16,2 4-42 0,2 4-1 0,17 4 1 15,5-1-14-15,12 3-7 0,3 3 0 16,4 0-5-16,1 2 1 0,5 0-1 15,-1 2 3-15,-3-2-3 0,-3-2-1 16,-11-3 1-16,-11-1-1 0,-11-5 0 16,-9-3 0-16,0-1 4 0,-19-1 0 0,-8-2 0 15,-6-1 2-15,-6-5-2 0,2-2 3 16,1-2 2-16,3 0-9 15,6-3 1-15,5-3 0 0,7-4-3 16,9-1-3-16,6 0-19 0,0-8-41 0,17-9-83 16,9-9-120-16</inkml:trace>
  <inkml:trace contextRef="#ctx0" brushRef="#br0" timeOffset="2572.14">7239 1778 23 0,'6'-5'17'0,"0"-1"6"0,3 0 32 16,-3-1 1-16,2 0-32 0,-2 0 19 15,-1 1-10-15,3 1-8 0,-4 1 0 16,-2 1-1-16,-2 3 3 0,0-1-6 15,0 1-1-15,0 0 1 0,0 0-1 16,0 0-5-16,2 0-3 0,-2 2-4 16,0 9 7-16,0 4-7 0,0 4-4 15,0 5-3-15,-2 4 7 0,0 2-5 16,-4 3-1-16,2 0 4 0,-1-3 1 0,5-1-2 15,-4-6-4-15,4-6 4 0,0-7-4 16,0-5 0-16,0-1-2 0,0-4 2 16,0 0 7-16,0-6 0 0,0-10-6 15,0-4-1-15,0-6 1 0,4-2-3 16,1-4-1-16,1-2 2 0,0 0-1 15,2 2-4-15,1 0 2 0,1 3 0 16,0 4 1-16,5 3 0 0,1 7-2 16,3 3 0-16,-1 3 4 0,5 5-2 15,4 3-1-15,2 1 2 0,4 0 2 0,4 0-1 16,3 0-2-16,-1 0 2 0,-2 3 3 15,-2-3-4-15,0 0 1 0,-8 0 1 16,-6 0 1-16,-9-1-1 0,-3-2-2 16,-7-2 5-16,-2 0 5 0,0-3-1 15,-5-1-4-15,-9 1 4 0,0 2 2 0,-5 3-6 16,0 3 2-16,-3 0 0 15,1 11 2-15,-2 6-3 0,2 5 2 16,5 3 0-16,-1 4 4 0,9-1-7 16,6 1 1-16,2 0-2 0,2-2-3 0,13 1 1 15,3-4-2-15,7-5 4 0,4-2 0 16,6-7-2-16,6-4 0 0,3-5 0 15,3-1 3-15,1-4-3 0,2-11-2 16,-1-4 2-16,-7-1-1 0,-3-4 0 16,-6-2-2-16,-6 1 2 0,-7-1 0 0,-5 1 2 15,-3 3-5-15,-3 1 3 0,-5 4 3 16,-2 4-3-16,-2 4-2 15,0 3 4-15,0 5-3 0,0 1 2 16,0 0-2-16,0 5-4 0,-4 10 6 16,-5 6-1-16,3 4-1 0,0 1 2 0,-2 0 1 15,6-3-2-15,0-2 0 0,-1-5 2 16,3-2-2-16,0-4 1 0,7-3-2 15,3-5 2-15,4-2 3 0,5 0-3 16,4-10-1-16,4-8 2 0,2-4 0 16,-3 1-2-16,1-1-2 0,-4 1 3 0,-2 2-2 15,-3 0-1-15,-1 5-2 0,-7 4 3 16,-1 4 2-16,-5 1-2 15,-2 4 1-15,0 1 0 0,-2 0-1 16,2 0-3-16,-2 0 2 0,2 7 2 0,0 1 1 16,0 1-1-16,0 1-1 0,4 1 1 15,1-1 1-15,-1-2-1 0,4-2-1 16,5-2 1-16,1-4 1 0,7 0-1 15,-3-2-1-15,5-10-1 0,0 0-3 16,0-3-5-16,2-2 3 0,-2 1 1 0,-5-1 4 16,-1 2-1-16,-5 3 0 0,-3 4 2 15,-3 5 3-15,-4 1-2 0,-2 2-2 16,-2 0 4-16,2 0 2 15,-2 8 9-15,0 6-2 0,0 6 0 0,-4 4 3 16,-2 1-2-16,-2 0 0 0,1 2 0 16,1-2-2-16,0 1 0 0,4-2-5 15,-2-7-1-15,4-1-3 0,0-4 0 16,0-2-2-16,8-2 0 0,0-3 2 15,5-2-12-15,1-3-21 0,3 0-1 0,1-6-12 16,3-6-25-16,-2-4-67 0,-1-5-138 16</inkml:trace>
  <inkml:trace contextRef="#ctx0" brushRef="#br0" timeOffset="2789.15">9234 1623 421 0,'0'6'39'16,"-2"5"-6"-16,-9 5 43 0,-1 2-31 0,-5 5-3 15,5 0-10-15,0-3-13 0,1 1-8 16,3-5-5-16,4-2-3 0,2-1-4 16,0-4 3-16,2-2-1 0,0-2-1 15,2-2-6-15,4-3-10 0,6 0-9 16,3 0-4-16,1-8-14 0,3-4-17 15,-2-5-22-15,1-1-45 0,-1-2-96 16</inkml:trace>
  <inkml:trace contextRef="#ctx0" brushRef="#br0" timeOffset="3987.22">9416 1618 2 0,'4'0'33'0,"-4"0"137"0,0 4-87 15,0 5 4-15,0 2-13 0,-6 1-17 16,-3 3-18-16,1-1-7 0,2-1-11 16,0-2-6-16,6-1-4 0,0 0-2 15,2-3-7-15,10 2 12 0,3-3-11 16,-1-4 1-16,5-1 0 0,1-1-4 15,-1 0 0-15,4 0-2 0,-5-5-9 16,-1-1-6-16,-7-1 6 0,-2 2-3 16,1 2-1-16,-7 1 2 0,0 2 4 15,0 0 3-15,-2 0 2 0,2 0-3 0,-2 7 4 16,0 3-1-16,0 0 3 0,0 2-4 15,0 2 0-15,4-1-8 0,2-1 6 16,5 0-23-16,1-1 6 0,7-5-12 16,-1-2 3-16,7-3 3 0,0-1-9 15,2 0 8-15,0-7 1 0,2-2 1 0,-3-5 2 16,1-1 16-16,-2-2 8 15,-2-1 2-15,-2 0 5 0,-5-1 8 16,-3 2 9-16,-7 1 6 0,-2 1-2 16,-2 2 1-16,-2 2-2 0,0 2 7 0,0 5 0 15,-4 2 4-15,-7 2-7 0,-1 0 0 16,0 4-8-16,-1 8-4 0,-1 4-4 15,1 3-1-15,-1 3 1 0,4 3 1 16,-1-2-5-16,5 1-2 0,2-1 3 16,4-3-1-16,0-3-1 0,0-4-1 0,6-3-5 15,6-3 3-15,5-6-2 0,2-1 0 16,10-1 2-16,0-14-4 15,6-6 2-15,0-4-2 0,-2-3 1 16,2-4 1-16,-4 1-1 0,-2-6-2 0,-4-1 2 16,-2 0 0-16,-3-2-1 0,-5-2-1 15,-3-1 2-15,3-3 1 0,-5-4-3 16,-2 0-1-16,0 4 2 0,-6 8 2 15,3 10-2-15,-5 9-2 0,0 9 2 16,0 5 3-16,0 4-3 0,0 1-1 0,-5 0 0 16,-5 10 2-16,2 6 0 0,-5 5 2 15,-1 2 4-15,2 4-1 0,-1 6 0 16,-3 0 1-16,1 4-3 15,3 1 3-15,1 1-5 0,3 3 2 0,0-2 0 16,2 1 0-16,6-4-2 0,0-1-1 16,0-2 2-16,0-5 0 0,4 0-2 15,6-1-2-15,0-2 2 0,7-2 3 16,6-2-5-16,0-3 0 0,5-1 3 15,3-6 1-15,5-1-1 0,1-2-3 16,0-6 2-16,0-3 2 0,-4 0-3 0,0-1 1 16,-4-9 1-16,-4-1-1 0,0-3 0 15,-6-3-1-15,-1-2 2 0,-3-3 1 16,-1-1-2-16,-4 0-1 15,-1-2 2-15,1-4 1 0,-6-2-2 0,2-3-3 16,-2 4 3-16,-4 5-2 0,0 6 1 16,0 7 2-16,-2 5-4 0,-2 5 4 15,-2 1-2-15,-4 1-2 0,1 0 4 16,-1 5-2-16,0 7-2 0,-3 2 0 15,3 1 3-15,0 2 1 0,1 0-2 0,1 1-2 16,0 3 3-16,4 1 1 0,0 2-2 16,4-1-1-16,0 1 1 15,0-1-1-15,0-3 3 0,10-1-3 16,4-2 2-16,3-4-2 0,6-1 0 0,2-5 3 15,1-1-4-15,3-2 4 0,-2-4-2 16,4 0-1-16,-6 0 2 0,0-6 1 16,0-4-4-16,-3-2 1 0,-1-1-3 15,-4-1 3-15,-3-1-1 0,-6 3-2 16,3 0 2-16,-3 0 3 0,-2 4-1 0,-4 0-1 15,-2 0 2-15,2 4-2 0,-2 0 2 16,4 1-3-16,-4 3 2 0,0-1 1 16,0 1-2-16,0 0-1 0,0 0 0 15,0 0 1-15,0 0-4 0,0 4 5 16,0 2 0-16,-2 3-2 0,2-3 4 15,0 0-4-15,0-2 2 0,0-2 1 16,2 0-2-16,3-2 0 0,3 0 3 16,4 0-3-16,1 0 2 0,1-5-2 15,1-1 3-15,1-1 0 0,3 1-2 0,1 0-1 16,3 0 1-16,-2 2 3 0,-3 2-5 15,1 2 0-15,4 0 1 0,-5 0 2 16,7 2-26-16,2 6-9 0,4-1-9 16,6-1-23-16,2-1-61 0,7-5-155 15</inkml:trace>
  <inkml:trace contextRef="#ctx0" brushRef="#br0" timeOffset="4281.24">12159 1892 389 0,'-6'1'79'0,"1"0"-66"16,5-1 26-16,0 0 0 0,7 0-4 0,13 0-6 15,9 0-12-15,4 0-10 0,11-2-2 16,-3-1-4-16,5 2-2 0,3 1 2 15,7 0-7-15,2 0-35 0,2-1-44 16,0-5-62-16,0-6-227 0</inkml:trace>
  <inkml:trace contextRef="#ctx0" brushRef="#br0" timeOffset="5602.32">14811 1380 45 0,'0'-4'182'0,"4"1"-128"15,-2 0 6-15,-2-1 6 0,2 3-16 16,-2-1-14-16,0 2-6 0,0 0-8 15,0 12-11-15,0 12 7 0,0 10 3 16,0 10-8-16,-2 4-5 0,-2 3-2 16,4-1 1-16,0-6-3 0,0-6-3 15,8-6-1-15,3-6 0 0,3-6 1 16,3-5-2-16,-5-6-12 0,0-6-5 15,3-3-14-15,-3 0-19 0,5-10-39 0,-5-12-54 16,-4-7-127-16</inkml:trace>
  <inkml:trace contextRef="#ctx0" brushRef="#br0" timeOffset="5884.33">14745 932 232 0,'-4'-12'114'0,"4"8"-71"0,0 4-31 15,18 1 32-15,3 14 0 0,10 5-4 16,8 7-3-16,7 6-13 0,5 6-4 0,5 5-3 15,-4 5-8-15,-7 1-4 0,-7 2 0 16,-5 1-3-16,-11 0 1 0,-9 1 0 16,-5-1-2-16,-8-1 4 0,0-1-3 15,-14-3 2-15,-5-2 3 0,-10-5 3 16,-2-3 0-16,0-4-5 0,0-2 2 0,2-6 0 15,2-4-2-15,4-3-4 0,9-10 0 16,6-2 2-16,6-5-1 16,2-2-3-16,0 0-1 0,4 0-6 15,10-5-11-15,11-9-8 0,4-6-12 0,4-1-18 16,4-4-38-16,-2-4-72 0</inkml:trace>
  <inkml:trace contextRef="#ctx0" brushRef="#br0" timeOffset="6292.35">15479 1557 159 0,'-2'5'233'0,"-11"0"-211"15,3 6 7-15,-5 2 31 0,-1 4-31 16,1 1-8-16,3 1 3 16,4-1-11-16,4 0-9 0,4 0-4 0,0-2 1 15,12-3-1-15,4-6-1 0,7-1-7 16,4-6-1-16,4 0-3 0,2 0-5 15,0-9 3-15,-2-3-1 0,-4-1-9 16,-6-1 2-16,-5-1 11 0,-5-1-2 16,-5 1 10-16,-6 1 2 0,0 0 2 15,0 1 3-15,0 2 2 0,-10 3 6 0,-1 3 2 16,-1 4 3-16,1 1-3 0,5 0-6 15,2 0 1-15,0 9-6 0,2 4-2 16,2 5-2-16,0 4 0 16,0 2 2-16,6 3 0 0,-2 3-2 0,2 4 1 15,5 4 0-15,-5 2 1 0,4 0-1 16,-6 2 0-16,1-3 3 0,-5-2-1 15,0-1 2-15,0-3 4 0,-13-4 12 16,1-5-10-16,-5-7-3 0,3-5 0 16,-3-4-3-16,3-5 2 0,5-3-4 0,1 0 1 15,4-1-1-15,4-11 0 0,0-6-7 16,6-9-15-16,17-5-13 0,4-6-31 15,0-7-54-15,6 1-154 0</inkml:trace>
  <inkml:trace contextRef="#ctx0" brushRef="#br0" timeOffset="6512.37">16190 1613 320 0,'-11'2'101'16,"-7"7"-98"-16,-1 4 39 0,-6 4 10 15,1 4-14-15,-3 3 2 0,4 2-11 16,6-1-11-16,5 0-7 0,4-1-4 15,2-2-3-15,3-3-4 0,3 0 0 16,0-3 1-16,7-3 0 0,3 0-3 16,2-5-7-16,3-5-7 0,1-3-8 15,3 0-12-15,4-1-8 0,-5-8-22 16,5-2-15-16,-2-3-80 0,1-2-57 15</inkml:trace>
  <inkml:trace contextRef="#ctx0" brushRef="#br0" timeOffset="7360.42">16324 1658 15 0,'2'0'14'16,"0"0"5"-16,-2 0 92 16,0 0-57-16,0 0-16 0,0 0-1 15,0 0-14-15,0 0-3 0,0 0 4 16,0 0 2-16,0 0 6 0,0 0-3 15,0 0-7-15,-6 5-3 0,-2 3 2 0,-1 1-3 16,3 0-1-16,-2-1-4 0,2 4 0 16,0 0-5-16,-1 4 3 0,-1 0-1 15,2 1-2-15,4 2-1 0,2 0-5 16,0-1 4-16,0 0-3 0,0-1-2 15,14-1 0-15,5-2 0 0,2-3 5 0,3-4-5 16,5-4 0-16,2-3 3 16,4 0-4-16,1-6 0 0,-1-9 1 15,-2-1 1-15,-2-1 0 0,-8-2-3 16,-5-2 1-16,-7 2 2 0,-5-1 0 0,-2 2-2 15,-4 0 1-15,0 2 1 0,0 3 0 16,-6 3-2-16,-1 4 0 0,-1 4-1 16,-4 2 2-16,1 0 0 0,-1 8-2 15,2 4 2-15,-1 2-3 0,5 1 3 16,2 2-3-16,2-4 3 0,2 1 0 0,0-1-4 15,0-1 2-15,10-2 2 0,7-1-1 16,1-3-1-16,9-4 2 16,-2 1 0-16,2-3 0 0,2 0-2 15,-2-4 0-15,0-3 3 0,-7-3-1 0,1-1-3 16,-4 0 1-16,-3 0 3 0,-6 3-1 15,-2 1-3-15,-1 4 2 0,-1 1 0 16,-4 2 0-16,2 0-2 0,-2 0-1 16,0 8 3-16,0 5 0 0,0 2 0 15,0 4-1-15,-6 0 2 0,-1 0-1 0,-3 1 0 16,0-3 0-16,1-1 0 15,-1-2 2-15,6-5-4 0,0-3 2 0,4-1 0 16,0-2 0-16,0-2-1 16,4-1-1-16,8 0 2 0,5-11-3 0,8-5-2 15,8-4-2-15,8-1 6 0,5-2-10 16,1-2-3-16,5-2 2 0,0 1 4 15,-1-2-4-15,-1 1 6 0,-7 2-2 16,-6 4 7-16,-6 0 0 0,-12 6-1 16,-9 3 2-16,-3 2 3 0,-7 5 2 0,0 2 3 15,-2 0-1-15,-5 3 0 0,-1 0-1 16,2 0-4-16,4 0-1 0,0 6 0 15,0 7-2-15,2 0 0 0,0 2-1 16,2 3 3-16,2 0 0 0,2 3-2 16,2 1 0-16,3 0 3 0,-3 0-1 15,0-2 1-15,-4 0 0 0,-4-1 5 16,0-4 6-16,-6 1-1 0,-4-2 3 15,-5-1 0-15,-3-2-2 0,-1-1-5 16,3-3-2-16,-1-1-1 0,1-1-3 16,7-2-2-16,1 0-1 0,0 0-6 0,2-1-11 15,1 0-18-15,-3-2-23 0,0 0-91 16</inkml:trace>
  <inkml:trace contextRef="#ctx0" brushRef="#br0" timeOffset="8196.44">19255 1252 24 0,'4'0'12'0,"-2"1"-6"16,5-1-3-16,-5 0 110 0,4 0-80 0,2 0-15 15,-2 0 21-15,-1-1 8 0,3-6-1 16,-2-1 4-16,-2 1 0 16,0-1-7-16,-2-1-7 0,-2 1-1 15,0 0-6-15,0 0-7 0,-4 1-6 0,-8 2 1 16,-3 3-4-16,-5 2-5 0,-7 2-1 15,-10 16-1-15,-5 7 3 0,-7 10-2 16,-3 5 2-16,2 9 6 0,3 7-2 16,5 2-6-16,9 1 1 0,13-4-2 15,5-3-4-15,13-6-2 0,2-6 0 0,8-4 1 16,11-7-3-16,8-7 3 0,8-4-3 15,4-6-9-15,7-5-4 0,5-7-13 16,1 0-4-16,2-11-6 16,-5-2-17-16,1-5-45 0,-4 0-71 0</inkml:trace>
  <inkml:trace contextRef="#ctx0" brushRef="#br0" timeOffset="8561.48">19634 1515 264 0,'-5'-6'70'15,"-5"5"-44"-15,-4 1 35 0,-1 0-4 16,-4 0-18-16,-1 8 2 0,-3 4-7 15,2 2-15-15,-3 3-2 0,1 1 0 16,2 3-8-16,7 2 1 0,5 0-1 16,5 1-8-16,4 2-2 0,0-1 1 15,11-2 1-15,5-2 1 0,9-2-3 16,4-3 1-16,4 1 3 0,6-3-2 15,1-4-2-15,3-1 2 0,-2-9-1 16,3 0 2-16,-3 0-2 0,-6-10 0 0,-4-4 3 16,-8-1-1-16,-7-3-3 0,-7-1 3 15,-7 0 4-15,-2-3-5 0,0-1 2 16,-13 0-2-16,1 0-1 0,-5-1 3 15,-5-1-3-15,-1 3 0 0,-2 4 2 16,-2 5-1-16,7 5-3 0,-3 6 0 16,8 2 3-16,3 0-2 0,4 2 0 15,0 8-3-15,3 3 0 0,3 2-12 16,2 0-5-16,0 2-5 0,7-1-6 15,7-1-8-15,5-5-21 0,5-2-38 0,1-6-78 16</inkml:trace>
  <inkml:trace contextRef="#ctx0" brushRef="#br0" timeOffset="9481.54">20235 1497 75 0,'0'-4'309'0,"0"4"-299"0,0 0 12 15,0 0 41-15,-6 7-19 0,-2 5 0 16,-3 3-8-16,3 2-16 0,-4 6-7 15,1-1 6-15,1 1-4 0,2-1-5 0,1-5 3 16,7-4-7-16,0-2-1 0,0-5-5 16,0-1 1-16,5-4 3 0,7-1-3 15,2 0 2-15,7-6 1 0,2-8-2 16,4-3 0-16,4 1-3 0,-2-3 0 15,0 2 3-15,-3 1-4 0,-3 1-6 0,-6 5 4 16,-7 1-3-16,-2 2 1 16,1 4-1-16,-7 2 1 0,4 0 3 15,-6 1-2-15,4 0 5 0,0 0-5 16,-4 2 5-16,0 3 1 0,0 4-3 0,2 2 2 15,2-2 1-15,0 0 0 0,3-1-2 16,1-2 0-16,0-1 3 0,9-5-2 16,-1 0-1-16,3 0 1 0,0-4-1 15,-3-5-6-15,3-1-7 0,-7-1-3 16,0 0 5-16,-3 3 4 0,-5 0 2 0,0 5 4 15,0 0 2-15,-2 3-1 0,-2 0 0 16,0 0 1-16,0 0 2 16,0 2 0-16,-4 8 3 0,-4 2-1 15,0 3 6-15,-3-1-4 0,5-1 1 0,-2 0-2 16,4 2 1-16,-1 1-4 0,5-2 0 15,0-4 2-15,0-1 0 0,9-3-2 16,7-3-2-16,5-3 0 0,4 0-6 16,4-3-4-16,2-7-13 0,2-2-2 15,0-1-18-15,-2 0-10 0,0 0-20 0,0-1-6 16,-6 4-26-16,-5 0 8 0,-1 4 62 15,-9 1 26-15,-6 3 11 0,1 2 6 16,-3 0 25-16,-2 0 16 16,2 0-2-16,-2 9 7 0,0 6-6 0,0 5-14 15,0 6-3-15,0 4-7 0,0 7 18 16,0 10-28-16,0 5-9 0,0 7 3 15,0 3 10-15,0 4-2 0,0-2 2 16,0-4 4-16,0-5 9 0,-4-6-16 16,-3-5 2-16,-1-2 5 0,0-6-9 0,0-5 3 15,-1-9-2-15,1-9-4 0,0-5-2 16,4-5 0-16,-3-3 7 0,1 0-3 15,0-12-4-15,2-10-2 0,-2-7-2 16,4-3-3-16,2-9-2 16,0-2 1-16,0-1 2 0,0-6-4 0,0-5 3 15,0-7-1-15,4-7 0 0,10-5-14 16,9-2 18-16,4-1-13 0,6-2-6 15,2 8-3-15,0 10 1 0,4 11 8 16,-1 15-1-16,-3 10 2 0,0 9 1 16,-4 10 6-16,-6 6-1 0,-7 0 1 0,-5 0 0 15,-5 8-1-15,-6 3 3 0,-2 5 0 16,0 2 0-16,-4 5 4 0,-8 3 0 15,-3 1 1-15,-4 1-2 0,3 1 1 16,-3 0 1-16,5-1-6 0,-1-2 0 16,7-4 0-16,6-2 0 0,0-4 0 15,2-1-2-15,0-4-14 0,4-2-4 16,9-4-24-16,3-5-28 0,3-1-72 15,1-16-206-15</inkml:trace>
  <inkml:trace contextRef="#ctx0" brushRef="#br0" timeOffset="9652.54">21568 1554 505 0,'-6'8'8'16,"-2"6"19"-16,0 1 21 0,-1 3-15 16,-1-1 7-16,4 0-13 0,4-2-14 15,0 1-8-15,2-1-4 0,0-3-1 16,0-2 1-16,4-1-7 0,6-1-15 15,7 1-11-15,-3-3-28 0,5-4-52 0,-3-2-143 16</inkml:trace>
  <inkml:trace contextRef="#ctx0" brushRef="#br0" timeOffset="10344.59">21767 1731 21 0,'0'1'128'0,"0"-1"-45"0,0 0-68 15,0 0 12-15,0 0 15 0,0 0-7 16,0 0-16-16,0 0-7 0,0 0 8 16,0 0-1-16,0 0-4 0,0 0 4 15,0 0 2-15,0 0 0 0,0 0-4 16,2 0-3-16,2-1-3 0,2-4 0 15,7-3-3-15,-1-3 0 0,2-4-1 0,1-1-2 16,1-2 1-16,3-4-4 16,-2-3 6-16,-1-3-6 0,1-6 2 15,-1-1 1-15,-5-3 2 0,3-1-3 16,-4-3-1-16,3-6 0 0,-1-5-3 0,1-6 0 15,1-3 0-15,1-3 0 0,3-2 1 16,-3 7-1-16,-3 10-4 0,0 11 2 16,-7 16 4-16,-1 9-2 0,-4 8-1 15,0 5 1-15,0 1 0 0,0 0-2 16,0 2-4-16,-2 14 7 0,-5 9 5 0,-5 8-1 15,2 7-3-15,-1 4 2 0,1 4 0 16,2 1-2-16,2 2-2 16,-1-1 1-16,7-1 0 0,-2-1-1 15,2-3-2-15,0 0 4 0,0-3 1 0,9-3-4 16,5-1 1-16,7-7 1 0,-1-1 1 15,11-4-2-15,-4-6-1 0,8-2 2 16,-2-7 2-16,3-4-1 0,3-5-2 16,-2-2 2-16,-4 0-1 0,2-8 1 15,-2-2-1-15,-6-3 1 0,0 1 6 0,-8-1 3 16,-9 0-5-16,0 1 0 0,-6-2 5 15,-4 1-4-15,0 0-3 0,0-1 0 16,-2 3 2-16,-8 0-3 16,-2 3-1-16,-5 2-1 0,1 4 5 0,-3 2-4 15,0 2-1-15,1 9 2 0,-3 6 3 16,5 1-1-16,-3 4-1 0,5 4 5 15,-1 2-5-15,7 2 1 0,2-1-4 16,6 2 0-16,0-1 2 0,2-2-3 16,14 0-1-16,11-4 2 0,10-3 0 0,7-3 0 15,9-7-7-15,5-4-16 0,4-4-16 16,0-3-9-16,4 0-23 0,-6-4-71 15,0-12-221-15</inkml:trace>
  <inkml:trace contextRef="#ctx0" brushRef="#br0" timeOffset="11093.63">23026 1576 12 0,'0'-1'-1'0,"2"-3"180"16,0-1-124-16,0 4-18 0,0-1 14 16,-2 2 3-16,0 0 1 0,0-1-16 15,2 1-19-15,-2 0-1 0,0 0-3 16,0 6-2-16,2 5 5 0,-2 5-4 15,0 3-1-15,4 4-9 0,-2 2 6 0,-2 3-4 16,2-3-3-16,0 1-2 0,-2-4-1 16,0-3 2-16,2-3-3 0,-2-8 0 15,0 0 1-15,0-7 2 0,3-1-4 16,-3 0 1-16,4-1 3 0,0-11-2 15,4-4-5-15,0-3 0 0,3-1-1 16,-3-2 1-16,0 2 3 0,0-2-3 16,-1 1 2-16,3 1 0 0,-2-1 0 15,3 1-3-15,-1 4 2 0,2-1-2 16,1 6-2-16,1 5 0 0,-1 2 1 0,1 2 2 15,5 2 3-15,3 0-10 0,5 0 7 16,2 0 4-16,0 0-10 0,0-2-2 16,-2 0 8-16,-2 0-2 0,0 1 3 15,-7-1 1-15,-7-1 2 0,-5 3 3 16,0 0-3-16,-4 0 3 0,-2 0 3 0,0 0 1 15,2 0-5-15,0 2-1 0,-2 8 1 16,0 4-1-16,0 3 2 16,0 5-2-16,0 1 1 0,0 3 2 15,0-1-3-15,0 3 1 0,0 0 3 0,2 0 9 16,0 1-4-16,-2-4-3 0,0-1-3 15,-2-3 7-15,-8-4-4 0,-3-2-2 16,-3-2-1-16,1-1-1 0,1 0-3 16,0-2-9-16,3-1-16 0,1-6-30 15,4-3-74-15,4-2-241 0</inkml:trace>
  <inkml:trace contextRef="#ctx0" brushRef="#br0" timeOffset="11544.66">24632 1599 15 0,'0'0'-13'0,"0"0"221"0,0 0-173 15,2 0-19-15,0 0 29 0,-2 0 12 16,2 4-5-16,0 8-9 0,2 8-6 16,-4 3-3-16,2 6-7 0,0 2-6 0,0 1 0 15,0-1-5-15,5-2-2 0,1-5 1 16,0-2-4-16,5-6-2 0,-1-4 0 15,0-3 3-15,7-5-2 0,-4-4 1 16,3 0 0-16,-1-12-5 0,3-8 1 16,-1-4-1-16,-5-2 0 0,1-2-4 15,-5-1 1-15,-4 0-1 0,-4-2 0 16,1 4-2-16,-1-1-1 0,-2 3 0 15,0-1-13-15,0 3-9 0,0 2-6 16,0 0-6-16,0 3-16 0,0 6-13 0,2 4-50 16,2 0-132-16</inkml:trace>
  <inkml:trace contextRef="#ctx0" brushRef="#br0" timeOffset="12160.69">26089 1542 2 0,'0'0'85'0,"-4"0"-54"0,2 0-10 15,2 0 10-15,-2-1 8 0,2-1 5 16,0 1 0-16,0-1-7 0,0-1-10 16,0 3 0-16,0-2 10 0,0 1 0 15,0 0-7-15,0 1 3 0,2 0-7 16,0 0 0-16,2 0 2 0,2 8-5 0,-2 3 0 15,3 5 6-15,-7 6-5 16,0 3-5-16,0 2-1 0,-9 1-5 16,1-4-5-16,0-3-1 0,0-3-6 15,-1-3 2-15,7-3-1 0,-4-1-1 0,6-5-3 16,-2-1 3-16,2-1-11 0,0-2-9 15,2-2-17-15,10 0-1 0,7-3-6 16,4-12-26-16,0-10-91 0,-1-5-241 16</inkml:trace>
  <inkml:trace contextRef="#ctx0" brushRef="#br0" timeOffset="12517.71">26476 1449 364 0,'0'6'112'0,"4"1"-105"0,-2 1 24 16,2 3 16-16,-4-1-6 0,2 2-8 15,0-1-13-15,-2 2-8 0,4 2-2 16,-4-2-1-16,4 0-6 0,-2-1-2 16,1-2 2-16,-1-2-2 0,2 0 1 0,-2-4-3 15,6 0 2-15,0-3-4 0,9-1-9 16,1 0 0-16,7-5 1 0,4-6-3 15,4-4-6-15,-2-2 0 16,-2-1 4-16,2 2 1 0,-4 2 3 16,-4 3-2-16,-5 4 12 0,-5 2 1 0,-3 5-1 15,-4 0-1-15,-6 0 6 0,2 0 7 16,1 4 10-16,-3 8-3 0,0 3 3 15,-3 6-7-15,-5 3 1 0,-2-1-4 16,0 1-8-16,-1-5 3 0,5 1-4 16,0-3-2-16,4 0 1 0,2 0 1 0,0-1-10 15,6-2-13-15,6-3-4 16,3-3-23-16,1-6-32 0,3-2-104 0</inkml:trace>
  <inkml:trace contextRef="#ctx0" brushRef="#br0" timeOffset="13169.75">25424 1548 96 0,'0'-5'130'15,"0"0"-69"-15,0-1-8 0,-9 0-3 16,-5 4 2-16,-1-2-8 0,-5 4-14 0,-1 0-7 15,-2 0-10-15,0 8 4 16,5 1-1-16,3 2-5 0,5-2-6 16,4 6-4-16,2 0 0 0,4 2-1 15,0 3-2-15,0-1 2 0,10 2 1 0,7 2-1 16,1 1 0-16,3 2 1 0,0-3 1 15,-5-1-1-15,1-4-2 0,-7-1 2 16,-4-1 1-16,-4-4-2 0,-2 0 0 16,0-1 2-16,-16 2 4 0,-3-1 0 15,-12 0-6-15,2 0 3 0,-4-1 0 16,6-1-3-16,7-2-1 0,5-1-5 0,5-3-10 15,4-1-19-15,6 0-30 16,0-3-58-16,16 0-127 0</inkml:trace>
  <inkml:trace contextRef="#ctx0" brushRef="#br0" timeOffset="14799.84">27323 786 50 0,'0'0'177'0,"0"0"-117"16,0 2-26-16,2-1 6 0,-2 2 9 15,0 3-12-15,0 7-11 0,0 9 11 16,-6 11 1-16,-4 5-15 0,-1 6-8 16,5 2-5-16,0 4 3 0,0 4-6 0,2 1-2 15,0 5 2-15,-1-2 0 0,1 1-1 16,0-2-6-16,0-4 5 15,0-3-4-15,4-5 0 0,-2-4 0 0,0-4 2 16,0-7-1-16,2-7-1 0,0-6-2 16,0-6 3-16,0-4 2 0,0-4-4 15,0-3 1-15,0 0 1 0,0 0 0 16,0 0-6-16,0-8-2 0,0-7-2 15,4-6-4-15,0-4-5 0,2-2-1 0,2-1 2 16,1-1 2-16,1 2-3 0,-2 3 4 16,5 4 1-16,-1 7 4 0,-2 6 3 15,3 5-3-15,-1 2 5 16,1 0-1-16,1 1-1 0,3 7 5 0,-1 5 5 15,5 1 1-15,2 0 4 0,1 0-5 16,9-3 7-16,-4-4-4 0,4-4 2 16,3-3-2-16,-10 0 1 0,-1 0-2 15,-4-1-4-15,-9-5 2 0,-5-1 0 16,-3-3 5-16,-4 0-6 0,0 1 0 0,0-2 0 15,-9 3 1-15,-5 0-4 0,-5 6-3 16,-1 2-1-16,-7 0 3 0,0 10-3 16,0 6-1-16,4 5 4 0,5 2 0 15,3 0-1-15,7 4-2 0,6 1 3 16,2-4 1-16,0 0-2 0,12-2 1 0,9-4 2 15,0-1 0-15,8-4 0 16,2-4-1-16,2-3 2 0,2-5-1 16,0-1 0-16,-2-1-2 0,-2-10 2 15,0-3 1-15,0-2-1 0,-4-1-1 0,-4-2-1 16,-3 2 5-16,-5-1-4 0,-7 1 1 15,0 2 1-15,-4 0-1 0,3 5 0 16,-5 3-1-16,-2 4 1 0,0 2-1 16,0 1-2-16,0 0-4 0,0 0 3 15,0 4-4-15,0 8 1 0,0 5 5 16,0 0 2-16,0 0 1 0,0 1-3 15,0-5 0-15,0-2 1 0,0-1 1 16,0-6-3-16,0-3 1 0,0-1 2 16,0 0 2-16,0 0 4 0,0 0-3 0,0-6 5 15,0-7-8-15,0-2-1 0,4-2-2 16,0-2 2-16,0 3 0 0,4 2-3 15,-1 1-3-15,1 2 1 0,0 3 2 16,2 4-9-16,3 1 1 0,-1 3 4 16,5 0-4-16,-1 0 1 0,1 0 1 15,2 0-1-15,-3 3 6 0,3-1 0 0,1-1 1 16,1 0 2-16,-2 0 2 15,-3-1-3-15,-1 0-1 0,-5 0 4 16,-2 0 0-16,-6 0-2 0,-2 0 0 16,2 0 3-16,-2 0 3 0,0 0-2 0,0 2-6 15,0 8-1-15,0 5 6 0,0 7-1 16,0 2-2-16,0 5 1 0,0 7 1 15,0 4-3-15,0 5 11 0,-2 1-7 16,2 0 0-16,-8-2-1 0,2-1 1 16,-5-4 2-16,1-1 5 0,-4-7 8 0,3-5-14 15,-1-6 3-15,0-7 4 16,1-5-4-16,3-5 2 0,-4-2 5 15,1-1-1-15,-1 0-6 0,4-5 0 16,-1-5 0-16,5-5-1 0,0-4-4 0,4-5-3 16,0-8 3-16,0-2-3 0,12-5-14 15,5-3 18-15,6-4-3 0,8-7 0 16,4-4-12-16,6-8-7 0,3-6-3 15,5-1-3-15,1 2-5 0,-1 9 4 16,-3 14 9-16,-5 15 7 0,-2 12 7 0,-10 11-3 16,-6 4 3-16,-8 5 3 0,-7 0-1 15,-4 0 4-15,-2 1 7 16,-2 4 4-16,0 6 2 0,-6 4-1 15,-9 6-2-15,-7 4 1 0,-1 2-7 0,-2 2-2 16,2 2 1-16,1 0-4 0,3-1-3 16,3 2 0-16,5-7 3 0,3-2-2 15,4-1-11-15,2-6-6 0,2-2-7 16,2-1-7-16,10-6-17 0,5-5-17 15,5-2-52-15,1-7-121 0</inkml:trace>
  <inkml:trace contextRef="#ctx0" brushRef="#br0" timeOffset="16350.93">28774 1488 250 0,'0'-2'52'0,"0"-1"-21"16,0 1 11-16,0 2 1 0,0 0 7 16,0 0-19-16,0 0-13 0,0 0-9 15,0 1-6-15,0 9-3 0,-2 4 4 16,-4 5 4-16,-2 1-2 0,2 2-3 0,-3-2 0 15,1-1 2-15,0-3 0 0,2-4-3 16,-1-3-1-16,5-5 2 0,2-2-2 16,0-2 1-16,0 0 1 0,0 0 1 15,0-3 0-15,0-7-3 16,11-4-6-16,-3-3 0 0,2-1 2 0,3-2-4 15,-1 4-2-15,3-2-1 0,-5 5-1 16,2 1 5-16,1 2-3 0,1 2 4 16,-1 3-2-16,-3 3-1 0,2 2 1 15,1 0 7-15,5 0 1 0,5 0-3 16,4 1 6-16,6 0-4 0,-4-1 2 0,4 0 2 15,0 0 0-15,0-4-1 0,-6-4 2 16,-6-1-5-16,-7-2 1 0,-8 1 4 16,-4-2 1-16,-2 1 0 0,0 0-3 15,-12 1 4-15,-7 1 0 0,1 5 3 16,-3 4-4-16,-2 0 2 0,5 4-3 15,-3 8-2-15,0 5-3 0,5 5 3 16,-1 3-2-16,7 4-2 0,0 2 2 16,6-1-2-16,1 0 2 0,3-5-2 15,0-1 1-15,5-4 0 0,5-3 0 0,2-6 0 16,9-1 1-16,2-4-1 0,6-6 3 15,0 0-2-15,2-6-2 0,2-11 1 16,-2-3-2-16,2-7-1 0,-6-1-3 16,-3-1 1-16,-3-4 2 0,-4 0-2 15,-3-2 3-15,-3-3 2 0,-1-1 1 16,-2-3-2-16,0-5 1 0,1-2 0 15,1-3 1-15,0-4-2 0,1 1-1 16,3 3 4-16,-1 9-2 0,1 9-2 16,-4 9 2-16,-3 10-1 0,-3 8 4 0,-4 4-3 15,0 3 0-15,0 0 1 0,0 0 1 16,0 0-4-16,0 0-1 0,0 8 1 15,0 5 4-15,-7 3 0 0,3 2 0 16,-2 4 0-16,0 0-1 0,0 4 1 16,-3 3-2-16,1 1 1 0,0 2 1 0,0 3-2 15,-3 2 0-15,3 1 0 16,-2 1 1-16,-1 0-1 0,-1 1 0 15,4 1 1-15,-3-2 1 0,-3 0-2 16,4-1 0-16,-3-1 1 0,1-3 1 0,3-4-2 16,1-3 0-16,0-7 2 0,0-3 0 15,6-6-3-15,2-6 0 0,0-3 2 16,0-2 1-16,0 0-1 0,0 0 3 15,8-11 0-15,2-4-2 0,5-4-4 16,1-4-2-16,3-1 2 0,-1-3-2 0,1 0-1 16,4 0-1-16,-5 3 3 0,3 4 0 15,-4 7-1-15,-3 3 1 16,-2 5 2-16,3 1-1 0,-3 2-1 15,3 1 1-15,3-1 1 0,5 1 2 16,8 1-2-16,2-1 3 0,0-1-1 0,2 0 2 16,-1-1-2-16,-1 0-4 0,-7-2 6 15,-1-1-1-15,-8-1-1 0,-9 0-1 16,-6 0 3-16,-2 0 6 0,0-1-3 15,0-1-2-15,-8-1 3 0,-2 3 0 16,-5 2-5-16,-1 2 2 0,3 3 0 0,-3 0 0 16,-3 0-3-16,5 7-1 15,-1 7 0-15,3 4 0 0,1 4-3 16,3 1 1-16,4 2 2 0,4-1 1 15,0 1-3-15,2-2 1 0,12 0 1 0,7-1 0 16,2-4 0-16,6-2-1 0,-2-4 2 16,0-4 0-16,1-5-2 0,-1-3 0 15,-6 0 1-15,2 0 1 0,-7-8-2 16,-3-3 1-16,-5-1 2 0,-2-2 2 15,-2 0-3-15,-4 1 0 0,2 1 0 0,-2 3 3 16,0 1-3-16,0 4 1 0,0 3 1 16,0-1-1-16,0 2 2 15,0 0-3-15,0 0 4 0,0 0-4 16,0 0-2-16,0 0-2 0,0 0 1 0,0 0 1 15,0 0-4-15,0 3 0 0,0 5 4 16,0 2 1-16,-2 0 0 0,0 0-1 16,0 0 1-16,0 1 1 0,0-2-1 15,2 0-1-15,0-3 1 0,0-3 0 16,0 1-2-16,4-1-1 0,4-3 2 0,5 0-1 15,1 0-1-15,5-3 0 0,0-8-1 16,1-2-1-16,3-2 0 0,2-2 3 16,-5 2 1-16,-1-3 1 15,-5 1-1-15,1-2 2 0,-5 2-1 0,-1-2 2 16,-3 3 0-16,-4-3 2 0,-2 5 1 15,0 2 8-15,0 1-2 0,0 6-3 16,0 1-1-16,0 2 0 0,0 1-3 16,0 1-3-16,0 0-3 0,0 0-5 15,0 0-2-15,8 8 6 0,0 1 3 0,7 5 0 16,-3 0 0-16,5 0-4 0,1 1 4 15,7 3 0-15,-4-1-4 0,2 1-1 16,-1 0 2-16,-1 2 3 0,4 0-1 16,0 2 1-16,-7 0 0 0,-1 0 1 15,-5-1-2-15,-6-5 0 0,-2-2 4 16,-4-3 7-16,0 0 4 0,-2 0 10 15,-10 1 1-15,-7 0 1 0,-3 0-4 16,-9 1-1-16,0 0-2 0,0-2-5 16,4 1-5-16,8-5-6 0,3-2 1 15,5 1-3-15,5-2-4 0,6 4 0 0,0 2-26 16,6 4-22-16,13-4-12 0,6-8-47 15,10-2-390-15</inkml:trace>
  <inkml:trace contextRef="#ctx0" brushRef="#br0" timeOffset="16498.93">31269 1928 579 0,'-10'0'68'0,"0"-8"-65"0,1-1 25 0,-3 4-21 15,2-3-3-15,-1 1-5 0,1 3-1 16,2-1-23-16,-7-1-36 0,1-6-121 15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15T09:24:51.22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7247 2888 13 0,'0'0'14'15,"0"0"-12"-15,0 0 11 0,0 0 97 16,0 0-68-16,-2 0-17 0,2 0 12 16,0-2-2-16,0 2-5 0,0-2-1 15,0 1-7-15,0 0-2 0,0 1 2 16,0 0-9-16,0 0 1 0,0 0 4 0,0 0-1 15,0 0-2-15,0 0-2 0,0 5-2 16,0 6 0-16,-2 4-5 0,2 8 1 16,-2 2-2-16,2 2 2 0,-2 3 0 15,0 1-1-15,-4 0 2 0,4-3-3 16,-4-4 1-16,6-4-4 0,-3-4 3 15,3-6 3-15,0-3-7 0,0-6 2 16,0-1-1-16,0 0 2 0,0 0-3 16,3-6 1-16,7-11 3 0,4-10 1 15,5-8-6-15,0-5 2 0,1-1-1 0,1-2 1 16,-3-2-1-16,5 1-2 0,0 0 2 15,0 3-1-15,-1 3 0 0,-3 7 0 16,0 5 0-16,-5 11 0 0,-4 6-1 16,-1 5-2-16,-3 4 2 0,-4 0 1 15,2 5 1-15,-2 10 2 0,0 7 0 16,-2 4 3-16,0 6-2 0,-2 4-1 15,-6 1 0-15,-2 3-2 0,-1-3 0 16,1-1 4-16,0-3 2 0,1-6-3 16,5-6 1-16,2-4-3 0,2-10 0 0,0-4-1 15,0-1-3-15,0-2-2 0,0 0 1 16,8 0 2-16,7-10 1 0,1-6 1 15,7-4-1-15,0-6-2 0,2-1-1 16,2 0-7-16,-3 0 3 0,-3 5 0 16,2 3-1-16,-7 5 1 0,1 4 6 0,-7 4-2 15,-2 2-1-15,-6 4 1 16,3 0 3-16,-3 5 0 0,-2 9 2 15,0 4 2-15,0 6 3 0,0 0-2 16,0 3 1-16,0 0 4 0,-2 0-3 0,0 1 0 16,-1-1-1-16,1-2-2 0,2-2 1 15,0-5-6-15,0-2 1 0,0-4 0 16,5-2-1-16,3-2-2 0,0-3-4 15,7-4-13-15,-1-1-5 0,5 0-10 16,-1-12-14-16,3-5-23 0,-2-2-71 0,-3-1-93 16</inkml:trace>
  <inkml:trace contextRef="#ctx0" brushRef="#br0" timeOffset="856.04">7934 3012 126 0,'0'5'7'15,"0"0"4"-15,0 1 33 0,0-2-12 16,6 2 1-16,2-1-8 0,4-3 9 0,3-2-10 16,-1 0 3-16,3 0-3 0,2-8-2 15,-3-5-2-15,3-2-2 16,1-4-5-16,-3 0-4 0,-1-4 2 15,-3 1-2-15,-7-2-5 0,-2 2 4 0,-2-1-1 16,-2 4 1-16,0 2-4 0,0 2 5 16,-8 4-2-16,-4 4 2 0,-1 5 2 15,-1 2-2-15,-1 0-4 0,1 13 0 16,-3 6-3-16,1 5 2 0,1 5-2 15,3 5-2-15,1 4 1 0,3 1 2 0,4-3-1 16,4-2 1-16,0-4-5 0,8-3 2 16,5-7 0-16,3-2 0 15,7-4-1-15,-2-8 1 0,4-2 1 16,-1-4 3-16,5-1-3 0,0-14 1 0,0-5-1 15,4-4 2-15,-4-6-2 0,0 1 0 16,-4-5 0-16,-2 1 2 0,-5 3-3 16,1 0 1-16,-5 4 0 0,-1 2-1 15,-3 5 0-15,-2 6 0 0,-6 5 3 16,3 5-1-16,-5 2 0 0,0 1 0 0,0 0 2 15,0 0 1-15,0 0-5 0,0 13 1 16,0 5 5-16,0 5-3 0,-5 4 1 16,3-2 2-16,-2-1-2 0,0-1 3 15,2-4-3-15,0 0 2 0,0-4-1 16,2-6 0-16,0-2-4 0,0-4-1 15,0-2 0-15,6-1 0 0,4 0-1 16,5-5 3-16,-1-10 3 0,7-4-3 16,-2-4-1-16,1 0-1 0,1 0 1 15,-2 1-3-15,-1 1 0 0,1 4-3 0,-3 2 2 16,-1 3 0-16,-3 4 3 0,-2 2-2 15,-3 4 3-15,-3 2-2 0,-2 0-1 16,-2 0 0-16,0 0 3 0,2 10 2 16,-2 0-2-16,2 2-2 0,0-1 2 15,0-1-1-15,-2-3-1 0,4-2 1 16,0-2 0-16,1-1 2 0,-1-1-5 15,4 0 2-15,2-1 1 0,1 0 1 16,1-6-2-16,0-5-3 0,3 3-2 16,-3 0 1-16,1 2-2 0,-5 2-1 15,-4 1 6-15,0 2 0 0,-2 1 0 0,-2 0 1 16,0 0 1-16,0 5 2 0,0 6-2 15,0 2 6-15,0 4 1 0,0 2-2 16,-2-1 2-16,-2 3-6 0,2 0 3 16,0-1 0-16,2-2-2 0,0-2-1 15,0-2-1-15,0-4 0 0,2-2-2 16,6-1-1-16,1-6-6 0,3-1-9 15,7 0-4-15,1-6-13 0,7-7-11 16,0-4-5-16,0-4-63 0,2 0-30 16,-2-1-16-16</inkml:trace>
  <inkml:trace contextRef="#ctx0" brushRef="#br0" timeOffset="1449.08">9102 2838 153 0,'0'-9'64'0,"0"1"9"0,0 3 5 16,0 0-21-16,-9 3-6 0,-1 2-11 16,0 0-11-16,1 0-10 0,-5 9-3 0,1 5 0 15,1 5-2-15,0 2-2 16,3 6 1-16,5-1-7 0,0 1 1 15,4-1-5-15,0-4-1 0,0 0-1 16,13-3 1-16,-1-4-1 0,7-2-1 0,3-2 1 16,1-4 0-16,4-4 0 0,0-3 0 15,-5 0 0-15,1-7 2 0,-6-5-1 16,-1-2-1-16,-3-3 0 0,-5-3-2 15,-4-1 2-15,-2-1-1 0,-2 4 2 16,0 0-1-16,0 2 1 0,-8 0-2 0,0 0 1 16,-5 1-1-16,1 4 0 15,1 1-1-15,3 6 1 0,0 1 1 16,8 1 1-16,-2 2-4 0,2 0-3 15,0 0 0-15,0 3-3 0,2 4 6 0,4 1-2 16,4 0-1-16,1-2 0 0,3 1 1 16,5-1 2-16,-3 0 3 0,5-2-1 15,2-1 1-15,2 2-1 0,-7-1 2 16,5 4-1-16,-2-1-1 0,-5 3 1 15,3 0 0-15,-3 1 1 0,-5 1-2 0,-1-1 2 16,-6 0 0-16,0-1 1 0,-4-2-2 16,0 0-2-16,0-1 5 0,0-4-2 15,0-2 0-15,0-1 0 16,0 0 0-16,0 0 0 0,0 0 0 0,0-6-3 15,0-6 0-15,4-3-2 0,3-1 3 16,1-1-1-16,0 1 0 0,0 2 2 16,5-1-2-16,-5 1 2 0,2 5 0 15,1 1 0-15,-3 6 0 0,-2 2 2 16,5 0 2-16,-1 0-4 0,0 2 4 15,3 8-1-15,-3 3 4 0,4 0-2 0,-3 2-4 16,1 0-1-16,1 1 0 0,3 1 0 16,-1-2-1-16,1-1-5 0,-1-3-4 15,-1-2-5-15,1-2-19 16,-3-3-13-16,2-1-29 0,-3-3-50 0,-5 0-98 15</inkml:trace>
  <inkml:trace contextRef="#ctx0" brushRef="#br0" timeOffset="1631.09">9864 2885 350 0,'0'4'58'0,"0"1"-76"16,0 5 54-16,0 1 20 16,2 3-13-16,5 0-21 0,1 1-11 0,2 0-4 15,3-1-2-15,1 0-5 0,3-1 2 16,3-4-4-16,-1 0 2 0,2-3-17 15,1-3-11-15,1-3-16 0,2 0-29 16,-2-5-36-16,1-9-60 0</inkml:trace>
  <inkml:trace contextRef="#ctx0" brushRef="#br0" timeOffset="1817.1">10336 2842 236 0,'-7'14'115'0,"-1"5"-87"0,-2 7 46 16,-3 6-13-16,-1 4-23 0,-3 3-2 15,-1 1-3-15,-1 3-5 0,1 4-8 16,-1-3-4-16,0 0-3 0,9-3-2 15,0-3-4-15,3-5-5 0,7-5-2 16,0-5 1-16,0-2-2 0,0-6-5 16,9-2-9-16,-1-4-14 0,9-7-15 0,1-2-21 15,-1 0-46-15,1-2-114 0</inkml:trace>
  <inkml:trace contextRef="#ctx0" brushRef="#br0" timeOffset="2931.16">14166 2611 38 0,'8'-3'14'0,"-4"1"-5"0,1-1 96 15,-5-1-1-15,0 0-61 0,0 0 3 0,-5-1-4 16,-3 0-14-16,-2-1 2 0,-1 3-3 15,-3 1-5-15,0 2-2 0,-3 0-5 16,-4 0 3-16,3 0-4 0,-3 9-2 16,-4 7 3-16,-2 6 2 0,0 5 1 15,-1 7-1-15,5 4-3 0,2 4-1 16,7 0-4-16,7 0-2 0,3-4-6 15,4-1 2-15,4-7-2 0,13-2-2 16,2-7 0-16,5-4 0 0,5-4 0 16,2-6-3-16,4-7-11 0,5 0-4 0,-1-8-6 15,2-9-8-15,1-3-14 0,-5-4-18 16,2-3-36-16,-6-2-61 0,-4-2 14 15</inkml:trace>
  <inkml:trace contextRef="#ctx0" brushRef="#br0" timeOffset="3341.19">14451 2705 2 0,'2'-2'149'0,"0"2"-45"15,-2 0-66-15,0 0 9 16,0 1 5-16,0 12-13 0,0 7-4 15,0 4-16-15,-6 7-7 0,2 4 1 16,0 3 7-16,2 2-4 0,-2 2 3 0,4-2-7 16,-2-3-1-16,2-3 0 0,0-8-1 15,0-6-1-15,0-6-4 0,0-7 2 16,0-3 1-16,0-4 3 0,0 0 0 15,0 0 3-15,-2-6-2 0,0-9-7 16,2-6-3-16,0-6-2 0,0-4 4 0,4-3-4 16,4-1 2-16,2-4-1 0,-1-5 0 15,5-2 0-15,0 0-1 16,3 3-1-16,4 8 1 0,-3 7-1 15,5 6-2-15,0 7 3 0,-1 5-4 0,3 5-1 16,0 5-1-16,-4 0 0 0,-3 2 2 16,-1 9 4-16,-3 0-3 0,-5 5 0 15,-1 4 2-15,-8 2 1 0,0 2 0 16,-2 1 0-16,-8-2 2 0,-5 0 1 15,1-3-3-15,-5 1 2 0,0-3-2 0,1-3 5 16,-1-2 0-16,3-3-2 0,3-1 1 16,1-4 0-16,6-2-4 15,-3 2 0-15,7-5 0 0,0 0-3 16,2 0-9-16,0 0-12 0,0 0-14 15,6 0-4-15,9 0-7 0,-1-6-34 0,5-4-83 16,2-2-110-16</inkml:trace>
  <inkml:trace contextRef="#ctx0" brushRef="#br0" timeOffset="3733.21">15111 2706 130 0,'0'-5'132'15,"0"0"-112"-15,0 1 52 0,0 0 13 16,0 2-31-16,0 2-12 0,-7 0-9 0,1 0-18 15,-2 5 2-15,2 10-4 0,-5 6-1 16,1 6 3-16,0 3 1 0,-1 3 1 16,5-3-5-16,4 1-1 0,2-5-5 15,0-1 0-15,8-2-4 0,7-4 1 16,6-4 5-16,1-4-5 0,5-7 0 0,2-4-1 15,4 0 1-15,4-14 0 0,-1-7-2 16,-3-4 1-16,-2-1 0 0,-11 0-2 16,-5 2 1-16,-3 1 2 15,-6 3-1-15,-4 4-1 0,-2 4 2 0,0 4 0 16,0 6 3-16,-2 2-3 0,-6 0 4 15,2 0 2-15,-4 7 0 0,-1 10-4 16,3 7-2-16,-4 2 2 0,5 2-3 16,3-1 0-16,4-3-4 0,0 1 3 15,8-1-1-15,15-1-3 0,17-4-1 0,13-5-9 16,13-8-11-16,15-5-11 0,14-1-8 15,15-2-5-15,5-13-20 0,3-8-76 16,-4-5-277-16</inkml:trace>
  <inkml:trace contextRef="#ctx0" brushRef="#br0" timeOffset="4698.26">19731 2536 80 0,'4'-1'-25'15,"0"0"211"-15,0-2-140 0,2 3 12 16,-4 0 11-16,2 0-21 0,3 0-8 0,-3 12-2 15,-4 5-6-15,4 8 1 0,-4 6-10 16,0 4-2-16,-6 3 4 0,-5 2-1 16,1 1-8-16,-2 0-1 0,3 0-2 15,-1-3-5-15,2-5-3 0,0-3-3 16,3-5 0-16,3-6 0 0,2-3-3 0,0-3 0 15,0-4-2-15,9-2-4 0,1-5-13 16,6-2-2-16,5-6-6 0,4-13-3 16,6-5-17-16,-2-6-21 15,2-5-47-15,-2-3-158 0</inkml:trace>
  <inkml:trace contextRef="#ctx0" brushRef="#br0" timeOffset="4949.28">20355 2166 151 0,'0'10'243'0,"0"5"-243"15,0 9 33-15,-4 9 46 0,-11 10-32 16,-1 12-3-16,-7 9 0 0,-4 6-7 16,-2 5-5-16,0 2-6 0,-4 4-5 15,-2 5-2-15,-2 0-1 0,-2 0-5 16,3-7-2-16,3-5-3 0,11-9-5 15,7-10-1-15,5-5-2 0,4-11 1 16,6-10 0-16,0-8-3 0,0-10-6 16,14-7-12-16,7-4-7 0,6-5-5 0,6-13-14 15,6-7-12-15,4-5-19 0,3-3-67 16,-3-3-170-16</inkml:trace>
  <inkml:trace contextRef="#ctx0" brushRef="#br0" timeOffset="5294.3">20733 2789 157 0,'2'-7'264'15,"-2"0"-230"-15,0 1-8 0,-2 0 31 16,-6 3-18-16,-4 1-1 0,-5 2-6 0,0 0-10 16,-1 0-4-16,1 10-2 0,-3 3-5 15,3 6-1-15,1 3-4 0,1 2 0 16,5 4-4-16,2-2-1 0,5-1 1 15,3-2-1-15,0-2-3 0,5-3-2 16,9 2 4-16,7-8-1 0,1 0 2 0,5-6-3 16,4-5 2-16,2-1-2 15,3-2-1-15,1-11 3 0,-2-4-1 16,-2-4-1-16,-8-2 2 0,-7-2 0 15,-3-1 2-15,-7 1-1 0,-4 0 1 16,-4-2 1-16,0 1-1 0,-6 2 4 0,-10-2-5 16,-7 2 2-16,-4-1-1 0,-6 1-1 15,-2 2-1-15,-5 5-2 0,1 4 2 16,0 7-11-16,6 5-2 0,6 1-5 15,8 0-6-15,7 6-17 0,2 8-27 16,5 0-55-16,-1-3-118 0</inkml:trace>
  <inkml:trace contextRef="#ctx0" brushRef="#br0" timeOffset="6921.39">18399 1420 70 0,'-12'1'19'16,"-2"1"7"-16,-3 1 22 0,5-1-13 16,-3 0 5-16,7-2 21 0,4 1-21 15,0-1-20-15,4 1-8 0,0-1 4 0,0 0 1 16,0 0-3-16,0 0-9 0,0 1-3 15,0 0 2-15,8 5 6 0,10-2 2 16,11-1 3-16,7-1 3 0,9-1-7 16,17-1 1-16,10 0 3 0,17 0-2 15,6 0-7-15,13 0-3 0,6 0 1 16,8 0-2-16,12 0-1 0,9 0 1 15,14 6 3-15,12 0-5 0,13 3 0 16,14 1 1-16,5 0-2 0,4 0 4 16,-7-2-6-16,-2 1 4 0,-14 0-2 0,-14-1 1 15,-17 0 0-15,-17 0 0 0,-10-2 0 16,-12 0-1-16,-11-2 2 0,-14-2-1 15,-13 1 1-15,-14-3-2 0,-10 0 1 16,-13 0 3-16,-10 0-1 0,-11 0 0 16,-5 0-1-16,-9-1 3 0,0 1 8 15,-2-2 0-15,0 1-7 0,0 0 3 16,-2-1-5-16,-4 1 0 0,1 1-3 15,1 0-1-15,0 0-1 0,0 0 1 16,0 1-4-16,4 5 3 0,-2-1 1 0,2 3 1 16,0-1-1-16,-2 2 1 0,0-1 1 15,0-1 0-15,0 3-1 0,-5-1 0 16,7 3 1-16,-4 0-1 0,0 2 0 15,2 3 2-15,0 3 0 0,-2 4 0 16,-2 5-2-16,1 5 1 0,1 7-1 0,0 10 4 16,0 11-2-16,-2 6 1 15,2 7 3-15,-2 7 4 0,-5 7-11 16,1 7 6-16,-3 15 5 0,-1 5-5 15,6 9 3-15,-1 1 1 0,7-1-2 0,2 1 1 16,0-6-1-16,7-6-2 0,7-5 1 16,9-11 1-16,2-6-4 0,1-8 4 15,1-8-1-15,2-4 3 0,2-8-3 16,-4-6 2-16,2-11-3 0,-4-6-1 15,-4-8-3-15,-7-6 1 0,-2-7 3 0,-7-8-4 16,-3-5 0-16,-2-4 1 0,0-2 4 16,0-1 2-16,-7 0-5 15,-9 0 1-15,1-4-2 0,-3-1-2 16,-1-3 0-16,-1 1 1 0,-3-1 0 0,-2-2-1 15,-2 2-2-15,-4-2 2 0,-4 0 0 16,-4-1-2-16,-9 0-2 0,-6 0 3 16,-1-1 2-16,-9 0-1 0,-3-1-2 15,-5 1 1-15,-7-2-2 0,-7-3-1 16,-7 0 0-16,-13-2-1 0,-12 1-2 15,-16 0-3-15,-17 4 0 0,-12 2-5 0,-13 1 4 16,-10 7-3-16,-10 2-1 16,-3 2 7-16,-1 0 3 0,-1 8 1 15,3 3 2-15,8 2 3 0,2 1-1 16,10 2-1-16,17-1 1 0,12 1 0 0,16 0 2 15,20-5-2-15,16-1-1 0,16-2 3 16,15-2 0-16,8 1-3 0,12-1 2 16,11-4 5-16,6 0-3 0,11-2 0 15,9 0 0-15,3 0 2 0,6 0 0 16,0 0-7-16,0 0-1 0,0 0 3 15,0 0 0-15,6 0 0 0,1 0-2 16,-1 0 2-16,0-4 2 0,2-1-4 16,3 0 1-16,1-2 1 0,3-5 1 15,-1-3 1-15,3-5-4 0,-1-4 2 0,5-5 2 16,1-5-2-16,5-7 0 0,4-6 0 15,-2-7 0-15,4-6 0 0,5-9 0 16,-1-12 0-16,2-8 1 0,-2-15-2 16,-4-10 1-16,-6-12 0 0,-2-15 1 15,-2-11-2-15,2-6 1 0,1-2 0 0,3 7 0 16,0 4-3-16,-6 11-1 0,-8 14-3 15,-7 10 12-15,-8 18-3 0,0 12-2 16,-6 12-1-16,-9 13 3 0,-3 12 0 16,-3 9-2-16,-4 10 1 0,0 9 0 15,5 3-2-15,3 10 0 0,5 6 1 16,8 0-3-16,-3 16-25 0,7 15-8 15,-4 9-27-15,0 3-69 0,2 4-276 16</inkml:trace>
  <inkml:trace contextRef="#ctx0" brushRef="#br0" timeOffset="8741.5">12922 1529 51 0,'-5'0'90'0,"-1"0"-86"16,6 0 17-16,-2-1 24 0,2 0-1 15,0 1-6-15,0 0-7 0,0-1-13 0,0 1-13 16,0-1-3-16,2 0 4 0,11 1 8 15,1 0 2-15,5-2 0 0,6 0-5 16,6 1 7-16,10-2 3 0,11 1 2 16,12-4-4-16,12 0-6 0,9 0-3 15,8 2 0-15,4 2-5 0,13 2-3 16,7 0 1-16,18 0 0 0,18 0 3 15,10 4-5-15,9 3 1 0,3 3 1 16,5 0-2-16,2 2 4 0,-2 3 0 16,-6 0 1-16,-9 1-4 0,-8 0 5 15,-10 1-1-15,-9-1 5 0,-12-1-7 0,-12 0 1 16,-19-4 1-16,-8-2-4 0,-11-6 0 15,-16-2-1-15,-8-1 1 0,-17 0 0 16,-4 0-2-16,-10 0 1 0,-7 0 2 16,-5-1-4-16,-7 0 2 0,2-1 2 15,-4 1-1-15,0 1 0 0,0 0 1 0,0 0 0 16,0 0 3-16,0 0-3 15,0 0-3-15,0 0-1 0,0 0-1 16,0 0-2-16,2 0 0 0,2 0 0 16,4 0 5-16,1 3-1 0,-3 2-1 0,-4 0 2 15,0-2-1-15,0 1 1 0,-2 2-1 16,2 1 1-16,-2 3 0 0,0 3 0 15,0 5-1-15,-4 6 0 0,-6 3 2 16,1 8 0-16,-1 8-3 0,-2 10 2 16,3 15 1-16,3 8 1 0,2 12 7 0,4 7 0 15,0 7-11-15,0 10 6 0,0 10 1 16,4 6 1-16,4 5 1 15,1 0-1-15,1-2-5 0,2-6 1 16,7-9 2-16,4-6 2 0,4-7 0 0,2-10 0 16,-1-6 3-16,1-7-3 0,0-13-1 15,-6-8 0-15,-2-10 1 0,-7-9-2 16,-1-7-2-16,-5-6 1 0,-4-7-3 15,0-6 1-15,-2-7-2 0,-2-2 1 16,0-3 1-16,0-1-1 0,0 0-1 0,0-1 1 16,0 0 4-16,0 0 0 15,0 0-3-15,-8 0-2 0,2-5 0 0,-2-1 0 16,-1 0 0-16,-3-1 0 15,-3 2-1-15,-1-3 0 0,-7-1-3 0,-2 1 1 16,-8-2-1-16,-2-1-1 0,-10 1 0 16,-13 0-5-16,-13 2 0 0,-11 0 4 15,-9-1 1-15,-8 0-4 0,-7-1 1 16,-10-1 0-16,-8 0-4 0,-12-2-2 15,-11 0-2-15,-6 2-1 0,-4-1-1 0,-10 3 7 16,-3 3 1-16,1 3 6 0,3 3 1 16,7 0 1-16,8 0 3 0,11 0 0 15,7-1-2-15,16 1 1 0,9 0 3 16,11-2 0-16,8 2-1 0,4 0 0 15,9 0 2-15,5 0-2 0,9 2 2 16,13 4 2-16,10 1 0 0,10-4 0 16,8 2-3-16,9-3 0 0,5-1 2 15,7 1-3-15,0-2-5 0,0 1 0 16,0 0 3-16,0 0 1 0,0 0-2 15,0 2 1-15,0-2 0 0,0 1 1 0,0 0 0 16,-2-2 1-16,-4 0 1 0,2 0-3 16,0 0 1-16,-2 0 0 0,4 0 1 15,-5-11 0-15,5-4-2 0,2-7-1 16,0-7 1-16,0-5 0 0,0-10 0 15,2-5-1-15,5-8 2 0,1-12-1 16,-2-14 0-16,-2-12-1 0,-4-9 1 16,4-8 1-16,-2-12-2 0,2-10 0 15,7-9 2-15,1-2-1 0,5 10-2 16,1 14 2-16,-1 12 1 0,-5 11 0 0,1 4-1 15,-5 2 0-15,-2 6 2 0,-4 6-9 16,-2 9 14-16,2 10-3 0,-2 6-3 16,0 6 3-16,2 4-3 0,5 4-2 15,-1 6 3-15,-2 2-3 0,2 3 0 16,-4 3 1-16,2 4-1 0,-2 10-1 15,-2 7-3-15,0 5-3 0,0 1-13 16,0 7-14-16,0 15-13 0,0 10-23 16,0 5-38-16,-8 2-206 0</inkml:trace>
  <inkml:trace contextRef="#ctx0" brushRef="#br0" timeOffset="10790.61">6513 1554 145 0,'-2'3'10'0,"2"2"-7"16,-2-1 41-16,2-1-17 0,0 3-2 16,0-2-1-16,0 2 11 0,4 0-15 15,9 0-6-15,1-2 7 0,7 2 0 16,8-3-7-16,8-1 7 0,9-1-5 0,7-1 0 15,9 0-5-15,11 0 3 0,5-4-5 16,9-1-4-16,10 1 1 0,7 1 3 16,7-2-1-16,9-1-3 0,10 1 1 15,15-2 0-15,10 0-2 0,15 2 0 16,1-2-1-16,7 2 0 0,0 2-1 15,4-1-2-15,-5 3 4 0,3 1-1 16,-8-1 0-16,-3 1-1 0,-1 0 0 16,-3 0 3-16,-8 0 0 0,-12 1-1 15,-13 0 1-15,-12 1-3 0,-12 0 2 16,-11-2 0-16,-12 1 0 0,-11-1-3 0,-14 2 3 15,-17 0-4-15,-8-1 2 0,-10 2 0 16,-10 0-1-16,-7-1-1 0,-4-1 0 16,0-1 2-16,-4 0-3 0,2 0 1 15,-2 0 0-15,0 0 1 0,2 0 1 16,7 0-1-16,-1 0 1 0,0 0-1 15,0 0 1-15,1-1-2 0,-5-1 0 16,-2 0 3-16,-2 2-1 0,0 0 0 16,0 0 2-16,0 0 1 0,0 0-3 15,0 0 0-15,0 0-2 0,0 0-2 0,0 0 0 16,0 7 2-16,-6 1-1 0,4 3 2 15,-5 2-1-15,3 2-1 0,0 2 1 16,-2 3 1-16,4 1-1 0,0 6-1 16,-4 5 1-16,-1 7 2 0,3 12-3 15,-2 13 7-15,2 14 0 0,2 13-5 0,-2 12 4 16,0 7 9-16,2 8-8 15,0 11-1-15,2 9 2 0,0 6-1 16,4 4 3-16,8 1-5 0,5-4 1 16,-1-2-2-16,3-4 0 0,3-7 2 0,-1-4-2 15,2-11 2-15,-2-14 0 0,-5-9-1 16,3-14 1-16,-3-7-3 0,3-8 1 15,-3-6-1-15,1-8 2 0,-1-5-2 16,1-8 0-16,-3-6 1 0,-1-6-2 16,-3-5-1-16,-2-7 0 0,-1-4 2 0,-5-5-3 15,-2-3 2-15,0-2-1 0,0 0 6 16,0 0-3-16,0 0 0 15,0 0-1-15,0-4-3 0,0 0 3 16,-2-1-2-16,2 0 0 0,-4 0 1 0,-1 0-1 16,1 2 1-16,0-3-1 0,-4 0 2 15,-2 0-2-15,-3-1-1 0,-1 0-1 16,-3-1 2-16,-6-1-1 0,-1 0-2 15,-7-2 2-15,-11-2-2 0,-12 1-4 16,-16-2-4-16,-19 1 5 0,-12 0 0 0,-15 0-1 16,-10-1 0-16,-4 0 2 0,-9 1-3 15,-3 2 1-15,-7 1-1 0,-2 3-1 16,-4 1 1-16,-4 1 0 15,-2 1 0-15,-5 4 1 0,-7 0 2 0,-7 0 3 16,0 0 0-16,-2 0 1 0,2 2 1 16,2 4-1-16,3-1 1 0,3 0-3 15,5-1 0-15,3-1 1 0,5 2 1 16,10-3-2-16,13-1 4 0,16-1 0 15,11 0-1-15,18 0 0 0,4-2 1 16,10-3-1-16,11-1 1 0,6-1-1 0,9 0 2 16,7-1 1-16,9 3-2 0,2-3-1 15,8 1 2-15,6 0-1 0,5 0-1 16,6 0-1-16,-1 0 2 15,3 1 1-15,0 0-3 0,-2 1 1 0,6 0 2 16,-2 4-1-16,4-2-1 0,-2 2 0 16,2 1 1-16,0-1 0 0,0 1-3 15,0 0 2-15,0 0 2 0,0 0-2 16,0-1-1-16,-3-1 0 0,-3 2 2 15,2 0-1-15,0-2-2 0,-2 2 1 0,2 0 2 16,4 0-1-16,0 0-1 0,0 0 1 16,0 0 0-16,0-1 1 0,0 1-1 15,0 0 0-15,0-2 1 0,0 2 0 16,-2-2 0-16,-3-1-1 0,3-3 0 15,-4-2 0-15,4 1 0 0,0-1-1 16,0 1 2-16,0-2-1 0,2-2 0 16,0-4-1-16,0-4 2 0,0-3-1 15,8-7-1-15,3-7 2 0,3-11-1 16,5-15 0-16,1-12 1 0,1-15-1 0,-2-15 1 15,-3-11 0-15,1-11-1 0,-1-12-2 16,-3-12 4-16,-1-10-1 0,-2-7-3 16,-6-1 3-16,-4 7-1 0,0 8 0 15,-12 11 1-15,-7 14-1 0,-1 18-5 16,1 21 7-16,-2 24 3 0,3 16-5 15,1 11 5-15,-1 10-5 0,1 5 0 16,1 9 0-16,3 6 0 0,5 7-3 16,0 1-7-16,4 8-15 0,-1 19-12 15,5 10-25-15,0 7-58 0,0 4-241 0</inkml:trace>
  <inkml:trace contextRef="#ctx0" brushRef="#br0" timeOffset="14627.83">7429 5250 9 0,'0'0'15'16,"0"0"-2"-16,0 0 2 15,0 0-1-15,0 0 4 0,0 0 0 16,0 0-3-16,0 0 3 0,0 0 1 16,0 0-1-16,0 0-5 0,0 0 3 0,0 0 5 15,0 0-2-15,0 0-9 0,0 0-3 16,0 0-1-16,0 0-5 0,0 0-2 15,0-2 1-15,0 2-2 0,2-1 1 16,-2 1 0-16,2-1 2 0,-2 0 0 16,0 0 1-16,0 1-2 0,0 0 3 0,0 0-2 15,2-2 2-15,-2 2 2 0,0 0 0 16,0 0 3-16,0 0 1 15,0 0 2-15,0 0-2 0,0 0 4 16,0 0-3-16,0 0-4 0,0 0 2 16,0 0-2-16,0 0-7 0,0 0 1 0,0 0 1 15,0 0 1-15,0 0-2 0,0 0 0 16,0 0 2-16,0 0 4 15,0 0-3-15,0 0 3 0,0 0 1 0,0 0-5 16,0 0 2-16,0 0 0 0,0 0 1 16,0 0 1-16,0 0-3 0,0 0-2 0,0 0 1 15,0 0-1-15,0 0-3 0,0 0 3 16,0 0 3-16,0 0 1 15,0 0 2-15,0 0 3 0,0 0-3 16,0 0 1-16,0 0-3 0,0 0-2 0,0-1 1 16,0 1-4-16,0-2 0 0,0-1 1 15,0-2-3-15,5-3 0 0,3-3 0 16,4-3 2-16,3-4 0 0,5-4 0 15,3-4 0-15,4-4 0 0,8-4 0 16,6-4 0-16,7-2 0 0,4-2 3 0,-3-1-1 16,5 2 3-16,-2 0 3 0,1 1 0 15,3 0 10-15,-2 1-9 0,-4 1-5 16,-5 3 2-16,-1 0-5 15,-7 2 1-15,0 3-2 0,-6 1 1 0,-2 4 2 16,-8 2-2-16,1 1-2 0,-1 2 1 16,-2 0 1-16,1 2-2 0,-1 2 1 15,-5 0 0-15,5 1-1 0,-5 1-1 16,1 2-1-16,1 1-2 0,-5 1 4 15,-3 5-1-15,-6 2-2 0,-2 3 0 0,0 0 1 16,0 0 1-16,0 0-3 0,0 0-3 16,0 3 0-16,-2 4-9 0,-4 0 0 15,2 2 8-15,4-1-24 0,-2-1-22 16,0 2-24-16,-3-1-39 0</inkml:trace>
  <inkml:trace contextRef="#ctx0" brushRef="#br0" timeOffset="15442.88">8405 4369 2 0,'0'0'-2'0,"-2"0"92"16,0 0-42-16,2-1-24 0,0 1 19 16,0-2 5-16,0 2-22 0,0 0 0 15,0 0-8-15,0 0-7 0,0 0 2 16,0 0-4-16,0 0 3 0,2 2 7 15,4 4 3-15,0 2-8 0,3 1 2 16,3 3-3-16,4 2-2 0,3 2-7 16,6 4 1-16,4 2-1 0,4 4-6 0,2 2 7 15,6 4-3-15,1 1-2 0,1 2-1 16,9 2 1-16,2 2 2 0,8 2-1 15,4-2 0-15,0-2-2 0,0-3 2 16,-2-4 1-16,-2 1-2 0,0-3 0 16,0-1 1-16,0-2 3 0,-2-4-6 15,-6-5 3-15,0-2 2 0,-7-2-4 16,-6-2 4-16,-7-2-5 0,-10-4 2 15,-3 0 2-15,-11-3-2 0,-1 2 0 16,-7-2 2-16,0-1 1 0,-2 0 2 0,0 0 5 16,0 0 3-16,0 0-4 0,0 0-2 15,0 1 0-15,0 0-2 0,0-1-3 16,0 1-1-16,0-1-2 0,0 0 1 15,0 0 0-15,0 0-3 0,0 0 0 16,0 0 3-16,0 2 0 0,0-1 0 0,0 3 1 16,0 0 1-16,-2-3 0 0,-2 2-2 15,-1-2 0-15,3-1 1 16,-4 3-2-16,4-2-5 0,0-1-2 15,-2 1-5-15,2-1-4 0,2 0-11 0,0 0-16 16,0 0-27-16,0 0-31 0,0 0-43 16</inkml:trace>
  <inkml:trace contextRef="#ctx0" brushRef="#br0" timeOffset="16085.92">9726 5202 4 0,'-4'0'41'0,"2"0"-9"16,2 0 2-16,0 0-7 0,0 0 0 15,-2 0 8-15,2 0-6 0,0 0-2 16,0 0 0-16,0 0-4 0,0 0-5 0,-3-1-2 16,3 1 2-16,-2-3-2 0,2 2-2 15,-2 1 4-15,0-1-4 16,-2-3-2-16,-4 3 2 0,0-3-4 0,-1 2-1 15,-3 1-4-15,0-1 1 0,-5 2-4 16,0 0 0-16,-1 0 1 0,-7 0-1 16,0 0-3-16,-2 0 3 0,-2 0 1 15,-2 0-3-15,-2 0 1 0,-2 0-1 16,0 0 1-16,4 0 0 0,2 0 2 15,-2 4-6-15,6 0 6 0,0-1-3 0,5 3 2 16,1-3 1-16,3 1 1 0,-1 2-2 16,1-3-1-16,1 3 1 0,-1-2 3 15,-1 0-4-15,1 1-1 16,-1-3 2-16,3 0-1 0,3-1 1 0,1-1-2 15,6 1-1-15,0-1 3 0,4 0-2 16,0 0-1-16,-2 0 1 0,2 0-5 16,0 1 0-16,0 0-1 0,2 1 4 15,4 0 1-15,0-1-13 0,0 0-15 16,0 1-9-16,3 0-14 0,-5 1-16 0,2-1-28 15,2-1-32-15</inkml:trace>
  <inkml:trace contextRef="#ctx0" brushRef="#br0" timeOffset="16962.97">9102 5260 106 0,'2'0'22'0,"0"2"-1"0,2-1 30 16,0 4-25-16,-2-1 2 0,0 1 2 16,2 3-7-16,-2 0 31 0,2 5-38 15,-2 1 0-15,1 5 2 0,-3 1-5 16,2 5-8-16,2 4 0 0,-2 3 3 15,2 3-9-15,0 1 4 0,-2 7-2 16,0 5 1-16,-2 8 0 0,0 1 4 16,0-5 1-16,0-2-6 0,-2-1 3 0,0-2 3 15,-2 5-2-15,0 3 0 0,0-1-2 16,0 4 0-16,-1-2-1 0,1 1-1 15,-2-3 3-15,4 3-1 0,-2-4-1 16,2-2 0-16,2-2 0 0,0-1 1 16,0-2 1-16,2-2 1 0,2-1-4 0,-4-2 2 15,4-1-2-15,0-2 2 16,-4 0 1-16,4 1-3 0,-4-3 0 15,2-1 2-15,1-1-1 0,-3-1-2 16,0-4 1-16,2-1 0 0,-2-2-1 0,2-1 0 16,0 1 0-16,-2 0 0 0,2 0 1 15,-2 1 0-15,0 3-1 0,0-1 2 16,0 1-2-16,0 3 2 0,0-3-3 15,2 2 4-15,2-1-1 0,-2 1-1 16,-2 1 0-16,0 0 1 0,0 0 4 0,0-2-6 16,0 0 3-16,0 1 0 0,0-2-1 15,0-2-2-15,0 2 1 16,0-4 0-16,0 0-1 0,0-1 0 15,0 2 0-15,0-2 0 0,0-1 1 16,0 0-1-16,0-1 0 0,0-3 1 0,0-1-1 16,2-2 0-16,0-1-1 0,0-3 3 15,0-2-2-15,-2-2-1 0,2-4 1 16,-2-1 1-16,0-3-1 0,0-1-1 15,0 0 2-15,0 0-1 0,0 0 3 16,0 0-1-16,0 0 0 0,0 0 2 0,0 0-1 16,0 0 1-16,0 0 0 0,0 0-2 15,0 0-1-15,0 0-2 16,0 0-1-16,0 0-3 0,0 0-7 15,0 0-8-15,0-1-17 0,5-3-12 0,-1 0-29 16,2-3-66-16,-6 2-105 0</inkml:trace>
  <inkml:trace contextRef="#ctx0" brushRef="#br0" timeOffset="19199.09">9145 8023 41 0,'4'0'4'0,"-4"0"5"0,4-1 7 15,-2 0-9-15,0 1-4 0,2 0 6 16,-4 0 2-16,3 0-6 0,1 0 2 16,-4 0 0-16,2 0 6 0,0 0-2 15,-2 0 3-15,2 0 1 0,-2 0-9 16,2 0-3-16,-2 0 0 0,0 0-2 15,0 0 6-15,0 0-1 0,0 0 1 16,2 2-1-16,0-2 9 0,0 2 3 16,0 1-2-16,4-2-1 0,1 0 3 15,1 0-4-15,0-1 0 0,0 0-3 0,5 0 2 16,-1 0 2-16,1 0-9 0,1 0 2 15,1 0 0-15,-1 0-2 0,1 0 2 16,-1 0-2-16,0 0 2 0,5 0 2 16,-4 0-6-16,-1 0 1 0,0 3 0 15,3 2 1-15,8 0-2 0,0 0 23 16,4 0-15-16,4-2-8 0,-2 0-2 15,6 2-1-15,-2-3 1 0,8 2-2 16,5-2 5-16,4 1-1 0,1 0 0 16,3-2-2-16,2 2-1 0,4 0-1 0,2-1 2 15,0 0-1-15,2 0 0 0,-2-1-2 16,5 1 2-16,-3 0 0 0,4 1-1 15,-2-1 0-15,3 0 0 0,-1-1 3 16,-2 1-4-16,0 0 0 0,1-1 1 16,-5 1 1-16,2-1-1 0,4 0-1 0,0-1 2 15,5 2-1-15,1-1-1 16,5 0 0-16,2 3 1 0,-3-3 0 15,3 3-1-15,-3 0 0 0,-3 0 1 16,1 1 1-16,1-1-1 0,-2 1-1 0,3 2 2 16,-1-2 0-16,-1 1-2 0,1 1-1 15,-1-1 3-15,-3 2 1 0,-5-1-3 16,-4 3 0-16,-4-2 2 0,-2 0 0 15,4 2-1-15,0-4-1 0,-2 1 2 16,7-1-1-16,-5-1 0 0,4 0 0 16,-2-1-1-16,6-1 2 0,1 1-1 0,-5-2 0 15,2 1 0-15,0-3 0 16,3 2 0-16,-1-2 0 0,0 0 0 15,3 0 1-15,-3 0-1 0,3 0-1 16,-7 0 2-16,0-2-1 0,-8 2 0 0,-2 0-1 16,-4 0 1-16,-11 0 2 0,0 0-3 15,-5 5 0-15,-3-1 1 0,-4 1 1 16,-4 1-1-16,-2 2-1 0,-3 1 2 15,-1-3-1-15,0 2 0 0,-1-2 0 16,1-2 0-16,0 0 1 0,1 0-2 0,1 0 0 16,2 0 3-16,0-2-2 0,-3-1 0 15,1-1-1-15,0 0 2 16,-2 0-1-16,-9 0 0 0,-2 0-1 15,-3 0 2-15,-5 1-1 0,0-1-1 0,-2 0 4 16,0 0 0-16,0 0-4 0,0 0 4 16,0 0-3-16,0 0 0 0,0 0 0 15,0 0-2-15,0 0 0 0,4 0 4 16,2-2-2-16,2-4-1 0,-2 2 0 15,-3 2 2-15,-3 0 0 0,0 2-2 0,0 0 3 16,0 0 0-16,0-1-2 0,0 0 0 16,-3 1-1-16,1 0 1 15,0 0 1-15,2 0-3 0,0 0 2 16,0 0-1-16,0 0 0 0,0 0 2 0,0 0-3 15,0 0 1-15,0 0 1 0,0 0-1 16,0 0 0-16,0 0 2 0,0 0 0 16,0 0 0-16,0 0 0 0,0 0-2 15,0 0 2-15,-2 0-5 0,2 0-19 16,-4 0-30-16,2 0-58 0,-2-1-87 0</inkml:trace>
  <inkml:trace contextRef="#ctx0" brushRef="#br0" timeOffset="20776.18">14304 4772 26 0,'-2'1'96'0,"-4"1"-60"16,4-1-9-16,2-1 12 0,-2 1-1 16,0 1-13-16,0-2-1 0,0 0 0 15,0 0 0-15,-2 0-5 0,2 0 0 0,0 2-2 16,2-2-4-16,-3 0 0 0,3 0-2 15,0 0-2-15,0 0-3 0,0 0 1 16,0 0 5-16,0 0-2 0,0 0-9 16,5-6 2-16,7-8 0 0,7-4-1 15,1-6-1-15,5-3 1 0,2-5 1 16,0-5 1-16,6-4 4 0,6-3 3 15,3-1-1-15,1-2-7 0,4 0 2 16,-1 0 1-16,-1 4-1 0,-7 4-2 16,-1 7-2-16,-2 3 2 0,-2 6 0 0,-4-1-4 15,2 3 3-15,-6 2-1 0,-5 4 1 16,-1 1-2-16,-4 4 0 0,-1 0 1 15,5 0 0-15,-3 0-1 0,-1 2-1 16,-3 0 2-16,-2 2 0 0,-3 2 0 16,-1 1-2-16,-4 0 2 0,0 1 0 15,0 1 0-15,0-1-1 0,0 1 0 16,-2-2 1-16,4-1 0 0,0 0-2 15,1 2 1-15,-1-3 1 0,0 1-2 16,0 4 0-16,-4-2 0 0,0 2 3 16,0 0-2-16,0 0-1 0,0 0-1 0,-8 0-6 15,-1 2-5-15,1 5 0 0,0 0-5 16,2 1-5-16,2 0-18 0,1-2-21 15,1 0-26-15,2-1-47 0,-2-3-44 16</inkml:trace>
  <inkml:trace contextRef="#ctx0" brushRef="#br0" timeOffset="21555.23">15018 4026 77 0,'-2'1'146'0,"2"1"-132"0,0 4-13 16,2-1 39-16,6 4-9 15,2 2 2-15,7 4-4 0,8 4-7 16,-1 2 4-16,5 4-11 0,4 2-8 15,0 4 0-15,5 4-4 0,-1 2 4 0,-2 6-3 16,2 0-4-16,3-1 1 0,1 1 1 16,0-5 1-16,3-2-1 0,-5-3 1 15,-2-1 3-15,0-3-3 0,1-1 0 16,-3 1 1-16,-2-5 2 0,0-6 0 15,-2-2-3-15,2-3-1 0,-8-6-2 0,2 1 3 16,-9-5-2-16,-1-1-1 0,-9-1 2 16,-4-1 0-16,0 0 0 15,-4 2 1-15,0-2 1 0,0 1-2 16,2-1-4-16,0 0 0 0,0 0 3 0,0 0 0 15,-2 0-2-15,7 0 1 0,-5 0 0 16,-2 0 3-16,4 0-5 0,-4 0 2 16,0 0 3-16,0 0 0 0,0 0 0 15,0 0-1-15,0 0 3 0,0 0-2 16,0 0-4-16,0 0 0 0,0 0 0 0,-2 0 1 15,2 0-1-15,-2 0-1 0,2 0 3 16,0 0 0-16,0 0-2 0,-2 0 1 16,0 0 1-16,0 0 0 15,-1 0-1-15,-3 0-1 0,4 2 2 16,-4 1-1-16,2-2 0 0,-2 3-1 0,-1-2 2 15,3 0 0-15,-4-1-2 0,-4-1 1 16,1 1 0-16,-1 0 1 0,-5-1-1 16,1 3-1-16,-7-1 2 0,-4 0 0 15,-2 1-1-15,-4 0-1 0,-2 1 2 16,-6-1-1-16,-1-1 0 0,3-1-1 0,0 0 2 15,6-1 1-15,4 0-2 16,4 0 0-16,4 3 0 0,3-3 3 0,1 1-3 16,5-1 3-16,2 0 1 15,1 0 1-15,3 0-4 0,0 0 1 0,2 0-1 16,2 0-1-16,0 0 0 0,-1 1-1 15,1 1-1-15,0-1 1 0,2 3 0 16,-2-3-4-16,2 3 4 0,-2-3-4 16,0 2-10-16,2 1-6 0,0-2-2 15,0 0-4-15,0-1-4 0,0-1 3 0,-2 2 2 16,-4 2-8-16,2 1-16 0,-2-1-9 15,1 0 8-15,3-1-19 0,0-2-41 16</inkml:trace>
  <inkml:trace contextRef="#ctx0" brushRef="#br0" timeOffset="22888.3">15371 4939 48 0,'4'5'27'16,"-4"2"17"-16,2 2 16 15,0 0-12-15,-2 5 20 0,0 0-48 16,2 2-1-16,1 3 15 0,-1 1-18 15,0 1-7-15,0 5 0 0,4 6-1 16,-4 4 0-16,4 5 29 0,-6-1-21 0,2 0-9 16,0 1-4-16,-2-1 5 0,0 1-1 15,0 2 1-15,0-1-1 0,0 0 1 16,-4 1-7-16,0-4 2 0,0 1 2 15,0-1-3-15,0 1 0 0,4-1-2 16,-2-6 3-16,2-2-1 0,0-6-2 0,0-1 0 16,0-2 2-16,0 0-2 15,0 0 0-15,0 1 0 0,0 0 1 16,0-2 3-16,-2 3-2 0,-3 0-2 15,1 3 5-15,-2-1 1 0,2 0-5 0,0-1 3 16,0-1-1-16,0-1 2 0,4-2-5 16,-3-1 2-16,3-4 0 0,0-2 0 15,0-1-3-15,0-2 1 0,0 1 1 16,0 0 0-16,0-1-1 0,0 6 1 15,0-1 3-15,0 0-2 0,-2 4 1 0,-2 0 0 16,4 0 1-16,-4 0-1 0,0 3-4 16,4-3 2-16,-2 3 1 15,0-3-1-15,2 3-1 0,0 1 0 16,0-1 1-16,0 0 0 0,-2 0-2 0,0 0 2 15,2 2-1-15,0-1 1 0,0 1-1 16,0-1 0-16,0 1 1 0,0-1-1 16,0-1 0-16,0-1 0 0,0 0 1 15,0 0-1-15,0 0 0 0,0 3 0 16,0-2 3-16,0 1-2 0,0 0-2 0,0 0 3 15,0 1-3-15,0 0 2 0,-7 0-1 16,3-2 0-16,-2 2 1 0,4-1 1 16,-4 0-3-16,2-1 1 15,0 1 1-15,-1-4 0 0,1 2-2 0,2-2 1 16,2 0 0-16,-2 3 1 0,-2-2-2 15,2 3 1-15,-2-2 1 0,-2 4 0 16,6-1-2-16,-7-1 1 0,3 1 1 16,0 2 0-16,0-3-2 0,0-1 2 15,2-3-1-15,0-3 0 0,0-2 0 0,2-3 0 16,-2-4 0-16,2-1 0 0,0-3 0 15,0 0-1-15,0-1 2 0,0 0-1 16,0 3-1-16,0-2 1 0,0 2 1 16,0-2-1-16,0 1-1 0,0-1 0 15,0 1 2-15,0 1 0 0,0-1-1 16,0 3 0-16,0 4 0 0,0 2 1 15,0-1-1-15,-4-2 0 0,1-4 1 16,3-2-1-16,0 0-1 0,0 2 0 16,0 1 2-16,0 4 0 0,0 5-2 15,-4 3 0-15,4 0 2 0,-4-4 0 0,2-3-2 16,2-1 1-16,-4 1 1 0,0 0 0 15,0-1-2-15,2 0 1 16,-2-1 1-16,4-1 0 0,-3 3-2 0,3 1 0 16,-2-3 2-16,2-1-1 0,0-2-1 15,0-5 0-15,0-1 1 0,0 0 0 16,0 0 0-16,0-1-1 0,0-1 2 15,0 2 0-15,0 0-1 0,0 0 1 16,-2 1 0-16,0 0 0 0,2 0-1 16,-2-3-1-16,2 4 2 0,0 1-1 0,0 0-1 15,-2 3 1-15,0 3 1 0,0 1-1 16,2 0-1-16,-2-2 1 0,2-4 2 15,0-2-2-15,-2 4-1 0,-2 4 0 16,2 4 3-16,-2 3-3 0,1 1 1 16,1-5 0-16,0-1 1 0,2-4-1 15,0 1 0-15,-2-3-1 0,2-6 2 16,-2 0-2-16,2-2-1 0,0 0-1 15,0-2-11-15,4-11-8 0,5-7-16 16,1-6-38-16,-2-1-91 0</inkml:trace>
  <inkml:trace contextRef="#ctx0" brushRef="#br0" timeOffset="23881.36">14379 4786 0 0,'0'0'29'0,"0"0"71"0,0 0-31 15,2 0-50-15,-2 0 1 0,0 0 14 16,0 0-10-16,0 0-9 0,4 0 0 15,0 0 16-15,2 0-2 0,3 0-8 16,-1 0-6-16,4 0-2 0,1 0-5 16,3 0-2-16,5 0-2 0,0 0 6 15,3 0-6-15,5 0-3 0,0 0 0 16,2 0-2-16,-2 3 2 0,-2-2-1 15,-2 3-5-15,-4-2-5 0,-5 1-2 16,-1-2 3-16,-9 1-9 0,-2-2 2 16,-4 0 2-16,0 2 2 0,0-2 10 0,0 0-7 15,0 0-17-15,0 0-4 0,0 1-20 16,0 0-14-16,0 1-17 15,0-1-7-15</inkml:trace>
  <inkml:trace contextRef="#ctx0" brushRef="#br0" timeOffset="24944.42">14757 4871 16 0,'0'15'117'0,"0"3"-79"0,0 3-9 16,0 5 21-16,0 2-7 0,0 5-21 15,0 1-3-15,0 1 2 0,0 2-7 0,0 1-2 16,-2 2-6-16,0-2-1 0,0 3-3 16,2 1 5-16,0 4-9 0,0 5 4 15,0 3 4-15,0 3 11 0,0-3-12 16,0 1-3-16,0-2 3 0,0-1 0 15,0 0-1-15,0-5-1 0,0-1 0 0,0-5-2 16,0-1 0-16,0 0 3 16,0-3-1-16,0 3 2 0,0 0-3 15,0-1-1-15,0 1 4 0,0 1-1 16,0 0 0-16,0 0-1 0,-2 1 2 0,-4-2 1 15,4 0-6-15,-5-1 2 0,5 0 2 16,0-1-2-16,-2 0-1 0,4 0 0 16,-2 3 0-16,0-1 0 0,2-1-1 15,0 2 3-15,0-2 1 0,0 0 0 16,-4-1-2-16,4-1-1 0,-2-2 4 0,0-2-1 15,-2 1-1-15,2 0-2 16,-3 0 4-16,1 0-1 0,0-2-3 0,0-1-1 16,0-1 5-16,0 0-1 15,2 0-1-15,0-4-1 0,-3 3-1 0,5-3 1 16,-2 1-2-16,2 1 0 0,0 0 2 15,0-1 0-15,0-1 0 0,0-2 1 16,0 0 1-16,0-1 2 0,0-1-2 16,0-3-2-16,0 0 2 0,-2-1 0 15,0 0-4-15,-2 1 0 0,4-3 2 16,-4 1 0-16,2-3-3 0,0 2 1 0,2 0 1 15,-2 1-3-15,2 2 4 0,0-3-4 16,-2 1 3-16,0 1 0 0,0-2-1 16,-5 2 1-16,5-3 3 15,-2-4-2-15,2-2-1 0,0-4 0 0,2 0 2 16,0-2-4-16,0-2 2 0,0 1-2 15,0 0 2-15,0 1-1 0,-2 0-1 16,2 1 1-16,0 1 1 0,-2 2-1 16,0 1-1-16,-2 1 1 0,4-2 1 15,-2 6-1-15,0 4-1 0,-3-1 1 0,5 2 4 16,-4-4-2-16,2-4-3 15,0 2 0-15,2 0 3 0,-2 2-1 0,-2 0-1 16,2-1 0-16,2 0 1 16,-2 0 0-16,0 0-2 0,2-2 1 0,0 2 1 15,-2-2 0-15,2 1-2 0,0-2 1 16,0-2 1-16,0 0 0 0,0-4-1 15,-2 0 0-15,2-2 3 0,0 1-5 16,0-1 3-16,0 1-1 0,0 0 2 16,0 1-1-16,0-1-1 0,0 1 0 0,0-3 0 15,0 3 2-15,0-4-2 0,0 0 0 16,0 0 0-16,0 0 1 15,0 0-1-15,0 0 0 0,0 0 0 16,0 0 1-16,0 1-1 0,0-1 0 0,0 0 2 16,0 0 0-16,0 0-2 0,0 1 1 15,0-1 0-15,0 1 4 0,0-1 0 16,0 1-1-16,0 1-3 0,0-2 0 15,0 0-1-15,0 0-1 0,0 0 0 16,0 0-1-16,0 0-16 0,0 0-8 0,0 0-12 16,4 0-36-16,0-5-89 0,0 0-164 15</inkml:trace>
  <inkml:trace contextRef="#ctx0" brushRef="#br0" timeOffset="26880.53">7727 5280 25 0,'0'1'30'0,"-2"0"-21"0,2-1 56 15,-2 0 15-15,0 0-51 0,2 0 1 0,0 0 8 16,-2 2-3-16,0-2-13 15,-1 0-4-15,1 2 2 0,2-1-7 16,0-1 2-16,0 1-3 0,0-1-7 16,0 0-4-16,0 3-1 0,0-2-2 15,0 2 2-15,13 1 0 0,5 0 2 0,7-1-2 16,6-3 1-16,9 0-1 0,3 0 2 15,2 0 0-15,7-4-1 0,0-3-2 16,-3-2 4-16,-3 0-3 0,-9 2-3 16,-6 1 2-16,-4 2 1 0,-11 2-6 0,-5 0-6 15,-3 2 0-15,-6 0-1 0,-2 0 6 16,0 0 10-16,0 0 1 15,0 0-5-15,-8 0-16 0,0 1-13 16,-3 3 2-16,3 0-7 0,4 1-17 0,-2-2-44 16,-1 0-47-16</inkml:trace>
  <inkml:trace contextRef="#ctx0" brushRef="#br0" timeOffset="29457.68">8157 5293 28 0,'2'3'104'0,"0"2"-97"0,0 4 25 16,2 1 19-16,-2 5 9 0,2 4-7 0,1 1-25 16,-3 2-15-16,0 5 9 0,2 3-6 15,-4 4-1-15,0 4-7 0,2 5-2 16,-2 3 3-16,0 3-2 15,2 5-4-15,0 2 0 0,0 1 16 0,-2 1-8 16,4-6-11-16,0 0 2 0,-2-1 1 16,3 0-2-16,-3 1 0 0,0 1 0 15,0 1 1-15,2 1-2 0,-2-2 2 16,0-2-4-16,2-2 3 0,-2-1-1 15,-2 0 0-15,2-2 0 0,0-1 2 0,0-2-2 16,0-3-1-16,-2-2 1 0,0 2 1 16,0-2 0-16,0 0 0 0,0 0 0 15,0-3 0-15,0 1 0 0,-2-1-1 16,0-1 0-16,2-1 1 0,0-1 0 15,-2-2-2-15,2-1 1 0,-2 1 0 16,2 2 2-16,0 0-4 0,0 0 2 16,0 2 1-16,0 0 0 0,0-1-2 15,0 0 1-15,4 1 2 0,-2-3-2 16,-2 2 0-16,2 1 0 0,-2-6 0 0,3 2 3 15,-3-3-5-15,0-2 2 0,0 0 2 16,0 2-4-16,0 2 4 0,0-1-2 16,0-2-2-16,0-2 3 0,0 1-2 15,0-6 1-15,2 1 1 0,0-4 0 16,0-2-2-16,-2-3 0 0,0-2 2 15,0-3 0-15,0-1-2 0,0 0 2 16,0 0-3-16,0 1 4 0,2-1-2 16,-2 0-1-16,0 0 0 0,0-2 1 15,0-1 2-15,0 1-2 0,0-2-2 0,0 1 2 16,0-1 0-16,0-1 2 0,0 0-2 15,0 0 0-15,0 0-2 0,0 0-1 16,0 0 2-16,0 1 0 0,0 2 1 16,2 0 0-16,-2-1 0 0,2 1-1 15,-2 0-1-15,0 1 2 0,0 0 1 0,0-1 0 16,0 2-2-16,0 0 0 15,0 4 1-15,0 8 0 0,0 4 0 16,0 0 0-16,-4-1 4 0,2-7-5 16,2-2 0-16,0-2 1 0,0 0 1 0,0 2-1 15,0 4 0-15,0 9 0 0,-2 1 6 16,0-1 0-16,-3-8-5 0,5-8-1 15,0-4 0-15,-2-1 0 0,2-1 0 16,0 0-1-16,0 1 2 0,0-1-1 16,0 1-1-16,0-1-1 0,0 3 4 15,0 2-1-15,0 0-1 0,0 1 0 0,0 1 2 16,0 1-2-16,0 7 0 15,0 3 3-15,0-5 12 0,0-2-12 16,0-6-2-16,0-4-2 0,0 1 1 16,0 0 2-16,-2-2-2 0,2 3-1 0,0-1 2 15,0 1-1-15,0 2 0 0,0-1-1 16,0 3 1-16,0 4 1 0,0 2-2 15,2 1 3-15,-2-4 1 0,0-5-2 16,0-6-2-16,0 2 1 0,0-3 2 16,0 0-1-16,0 0-2 0,0 0 0 0,0 0 1 15,0 0 0-15,0 0 0 0,0 0-1 16,0 0 3-16,0 0-2 15,0 0-1-15,0 3 1 0,0-1 1 16,0 0 0-16,0-1-2 0,0 1 0 0,0-2 1 16,0 1 2-16,0 0-2 0,0-1 1 15,0 0-2-15,0 0 4 0,0 0-3 16,0 0 1-16,0 0 2 0,0 0-2 15,0 0-2-15,0 0-1 0,0 0 0 16,0 0 0-16,0 0 1 0,0 0-2 0,0 0 0 16,0 0-2-16,0 0-4 0,2 0 5 15,1 0 3-15,1 0 1 0,0 0-1 16,2 0 2-16,0-3-1 15,0 2 0-15,5-2-1 0,-1 1-2 0,0 2 3 16,-1 0-3-16,3 0-7 0,0 0 4 16,1 0 4-16,1 0 0 0,-1 0-2 15,1 1 2-15,5 1-3 0,2 1 5 16,-1-1-7-16,7 0 7 0,2 2 1 15,4-4-3-15,0 1 1 0,2-1-1 0,7 0 1 16,-1 0 2-16,2 0-5 0,1 0 4 16,3 0 2-16,3 0-2 0,0 0-2 15,1 0 2-15,-1 0 0 0,-1 0 1 16,-1 0-2-16,0 0-3 0,-1 0-7 15,1 0 8-15,-3 0-1 0,3 0 1 16,-1 0 1-16,1 0-1 0,-1 0 0 16,1 0-1-16,-3 0 3 0,7 0 0 15,-4 0-1-15,-1 0-1 0,5-1 1 16,-1 0 0-16,3-1 1 0,2-1 0 0,0 0 0 15,4-2 1-15,4 0-2 0,2-2 4 16,2-1-2-16,2 0 0 0,3 0 0 16,-3 0-2-16,5 0 4 0,-3 2-4 15,2 2 4-15,-1-1-2 0,-7 3 0 16,0 0-2-16,-2 1 4 0,0 1-2 15,2-2-2-15,-2 2 4 0,0 0-2 16,-2 0-2-16,0 0 4 0,3 0-2 16,-3 0-2-16,-3 0 4 0,3 0-2 15,-2 0 0-15,-2 0 0 0,2 1 0 16,0 0 1-16,2 1 0 0,2-1-3 0,0-1 4 15,3 0-2-15,1 0 0 0,-2 2 0 16,2-2 3-16,0 0-3 0,1 0 0 16,-1 0 4-16,-4 0-3 0,-4 0 2 15,-2 0-5-15,0 0 4 0,-3 0-1 16,1 0 3-16,-2 0-4 0,2 0 0 15,-3 0 3-15,3 1 2 0,2 2-4 16,-2 0 1-16,4-1-1 0,-4-1 2 16,4 0 0-16,-5 0-3 0,3-1 0 15,0 0 1-15,0 0 1 0,2 0-4 0,0 0 2 16,0 0 0-16,0 1 0 0,2-1 2 15,0 1-4-15,0-1 3 0,-2 0-1 16,6 0-1-16,-4 0 2 0,0 0 0 16,-4 0-1-16,-2 0-1 0,2 0 2 15,-5 0 0-15,5 0-1 0,0 0-1 0,0 0 0 16,-2 0 3-16,4 0-2 15,0 0 0-15,0 0 0 0,2 0 0 16,-2 0 1-16,2 0-2 0,0 0 1 16,-4 0 1-16,4 0-1 0,-5 0 0 0,1 0 0 15,6 0 0-15,-4 1 0 0,4-1 0 16,-2 0 2-16,5 0-1 0,-3 0-1 15,2 0 0-15,-2 0 0 0,0 0 1 16,-2 0-2-16,-4 0 1 0,0 0 0 16,-2 0 0-16,1 0 1 0,1 0-2 0,0 0 2 15,2 0 3-15,0 0-1 0,2 0-2 16,2 0 1-16,-2 0 1 15,0-1-1-15,0-1-2 0,4 1 1 16,-4-1 1-16,2 1-2 0,-2-1 1 0,-2-2 1 16,2 2-5-16,-2 0 3 0,4-1 3 15,-2-2-6-15,-2 3 3 0,2 0 1 16,-2 1-1-16,0 1 0 0,-6-2 2 15,4 1-2-15,-6 0 0 0,-1 1 1 16,-3 0 3-16,1 0-3 0,-3 0 0 16,1 0 0-16,1 0 2 0,0-1-2 0,-3-1-1 15,3 0-1-15,-3 2 4 0,1-1-4 16,-1 0 1-16,0 0 2 15,-1 0-2-15,-3 1 0 0,1 0 0 16,-3-1 0-16,4 1 1 0,-3 0-1 0,-1 0 0 16,0 0 0-16,0 0 2 0,1 0-2 15,-5 0-1-15,0 0 1 0,2 0 1 16,0 2-1-16,1 0-1 0,-1-1 2 15,2-1 0-15,0 0-1 0,1 3 0 16,3 1 1-16,-2-1 0 0,3 0-1 0,-5-2 0 16,0-1 1-16,1 1 0 0,-5 1-1 15,-2 0-1-15,2-2 2 0,-4 0 0 16,0 2-1-16,-2 1 0 15,2-2 1-15,2 1-3 0,0 1 3 0,6-3 0 16,-4 1 2-16,7-1 0 0,1 0-3 16,-1 0 0-16,1 0 2 0,0 0 0 15,3-3-2-15,1 2 1 0,-1-2-2 16,1 3 3-16,-3-2-3 0,-5 1 1 15,-2 1 1-15,-4-1 0 0,0 1-2 0,-4 0 1 16,-2 0 1-16,-4 0-2 0,-2 3 2 16,-7-2-1-16,-1 2 0 0,-3 0-1 15,-2 0 2-15,0 2-1 0,1-2-1 16,1-1 1-16,-2 1 0 0,7 0 1 15,-3 0-2-15,3-1 2 0,-1 0-2 16,-1-1 1-16,3 0 1 0,-6 1-1 16,3-2 0-16,-3 1 0 0,-4-1 1 15,-2 0-1-15,-4 1 0 0,0-1 0 16,0 0 6-16,0 0-1 0,0 0-6 0,0 0 3 15,0 0-3-15,-2 0-5 0,-2 0-7 16,2 0-12-16,-4 0-21 0,4-1-49 16,-4-5-84-16</inkml:trace>
  <inkml:trace contextRef="#ctx0" brushRef="#br0" timeOffset="31076.77">20378 8440 125 0,'0'0'53'0,"0"0"-21"16,0 0 12-16,-2 0-6 0,2 0-9 15,-2 0-5-15,-1 0-1 0,-1 0 3 0,4-1-8 16,-6-3-7-16,4-2 7 0,-4-2-6 16,2-2-5-16,-2-3 0 0,6-4-1 15,-7-3 1-15,5-5-2 0,-4-2-1 16,4-4 0-16,2-4-4 15,0-8 0-15,0-4-1 0,0-4 2 0,0-4 1 16,0 1-4-16,0-3 2 0,6 0 0 16,-4 0 2-16,0 3-2 0,2 1-2 15,-1 0 4-15,-3 1-2 0,0 2 0 16,0-1 0-16,0 5 1 0,-5-1-1 15,3 1 0-15,0 1 0 0,0-1 0 0,-2 2 1 16,4-2-2-16,-2 1 1 0,2-2 1 16,-2 3-2-16,2 2 0 0,-2-2 1 15,0 2 1-15,2-1 0 16,0 1-2-16,0 2 1 0,-2 1 1 0,0 2-1 15,-2 2 0-15,1 2-1 0,1 1 4 16,2 0-3-16,-4 4-2 0,4 0 2 16,-4-1 2-16,4 3-2 0,0-1-2 15,-2 1 2-15,0-2 2 0,0 2-2 16,0-1-2-16,2-2 2 0,-2 1 3 0,-2 3-4 15,0-1-1-15,-1 1 2 0,1-1 0 16,-2 0-1-16,2 1 0 0,-4 1 1 16,1 4-2-16,-1 0 1 0,0-1 4 15,6 1-3-15,-4-1 0 0,4 0-2 16,0 1 1-16,-1-1 1 0,3-1 1 15,-2 2-1-15,2-3-2 0,0-3 3 16,0 1-1-16,0-2-1 0,-2-2 0 16,0 1 1-16,-4-1 2 0,2 0-3 15,0 1-2-15,-2 0 2 0,-1 1 1 0,1 6 0 16,0 0 0-16,2 0 0 0,0 0 1 15,-5-1-1-15,3-2-1 0,-2 5 1 16,0-3 2-16,1 2-3 0,-1 1 0 16,2-1 2-16,0-1-1 0,2 0 0 15,-3 1-1-15,5 2 1 0,2 3 1 0,-2 0-2 16,2 0 1-16,-2 2 0 15,0-2 0-15,0 0 0 0,2-1 0 16,-2-1 0-16,0-2 0 0,2 2 0 16,-2-4 0-16,0-1-1 0,2 0 2 0,0 0-1 15,-4-1-1-15,2 2 2 0,0 2-1 16,0 2 0-16,-3 4 0 0,3-1 0 15,2 0 1-15,-2 0-1 0,-2 0-1 16,2 1 1-16,0-1 1 0,2 0-1 16,-2-1-1-16,2-1 0 0,0 2 2 0,0 3-1 15,0 2-1-15,0 5 2 16,0 2 0-16,-2-1 0 0,0 3-2 15,2-2 3-15,0 2-2 0,0 0-3 16,0 0-1-16,0 0 1 0,0 0 3 16,0-2 0-16,2 1-1 0,-2 1 2 0,0 0 0 15,0 0-1-15,0 0 0 0,0 0 2 16,0 0 0-16,0 0-1 0,0 0 0 15,0 0 3-15,0 0-3 0,0 0-1 16,0 0 3-16,0 0-3 0,0 0-3 16,0 0 6-16,0 0-5 0,0 0 2 0,0 0-1 15,0 0 2-15,0 0-1 16,0 0 0-16,0 0-4 0,-4 1-11 15,0 3-6-15,-1 2-16 0,1 0-24 16,0-1-39-16,-4-3-32 0</inkml:trace>
  <inkml:trace contextRef="#ctx0" brushRef="#br0" timeOffset="31633.8">19650 4709 27 0,'0'2'90'0,"-2"-1"-54"16,0 1-5-16,2-1 12 0,-6 2 3 15,4-1-12-15,-2 0 4 0,-1 0 4 16,3-2-8-16,-2 2-7 0,0 1-5 0,4-1 0 15,0 2-8-15,0-2-8 0,0 0-5 16,8 1 3-16,11-2-1 0,4-1-4 16,10 0 7-16,6 0-2 0,9 0-3 15,3-4 0-15,3-1 1 0,0-1-3 16,-1 3 1-16,-3-3 1 0,-2 2 1 15,-7-1 1-15,-4 0-4 0,-4 1 2 16,-10-2 0-16,-4 4-1 0,-11-1 0 16,-4 3 0-16,-4 0 1 0,0 0 3 15,0 0-3-15,0 0 1 0,0 0-3 16,-8-1 1-16,2 1-7 0,-1 0-4 0,1 0-5 15,0 0-9-15,0 0-14 0,2 0-16 16,-5 0-17-16,5 0-25 0,-4 1-52 16</inkml:trace>
  <inkml:trace contextRef="#ctx0" brushRef="#br0" timeOffset="32246.84">19551 4790 3 0,'0'0'6'15,"0"0"0"-15,0 0 5 0,0-1 100 16,0 1-67-16,0-1-27 0,0 1 4 15,0 0 15-15,0-1-4 0,0 0-6 16,-2 1-8-16,0 0-1 0,2 0-2 16,0 0-3-16,0 0-8 0,0-1-4 0,0 0-1 15,0-1 2-15,6-4 1 16,2-2 5-16,5-4-4 0,3-4 0 15,3-4-1-15,3-4-1 0,7-4 10 16,2-4-6-16,7-5 3 0,1-1-4 0,2-4 0 16,3 1 1-16,-1 1 1 0,-2 1 3 15,3 1 4-15,-5 3-4 0,2-2 1 16,1 2-3-16,-3 1 7 0,-6 1-6 15,0 3-1-15,-6 3-3 0,-4 0 3 16,-3 3-3-16,-3 1-3 0,-3-2 1 0,1 2 1 16,-3-2-2-16,3 1-1 0,1 0 0 15,-1 0 0-15,-1 4 0 16,1 2-1-16,1 3-1 0,-1 0-2 15,5 2 3-15,-3 2-1 0,2-1 1 16,-3 0 1-16,1 1-2 0,-7 3-5 0,-4 4-5 16,-6 1 5-16,0 3 4 0,0 0 2 15,0 0-2-15,-4 0-9 0,-6 4-1 16,-5 6-3-16,3 3-2 0,-5 2-8 15,5-1-14-15,-3 1-22 0,-1 0-31 16,3 0-58-16</inkml:trace>
  <inkml:trace contextRef="#ctx0" brushRef="#br0" timeOffset="33053.89">20411 3918 93 0,'-4'0'34'16,"4"1"2"-16,0-1 11 0,0 2-2 15,0 1-19-15,0 2-10 0,0 3 5 16,2 4 4-16,4 4-5 0,0 1 6 0,4 3-12 15,1 1 2-15,3 1-5 0,5 5 1 16,2-1-1-16,1 2-2 0,3 2-5 16,6-1-2-16,-2 3 2 0,6-1-2 15,4 2 14-15,5 1-3 0,-1 1-8 16,5-1-1-16,-1 0-1 0,3-1 1 15,0-1-2-15,1-2 6 0,-1-5-4 16,-3-2-1-16,1-3 1 0,-7-6 0 16,-4-2-2-16,-8-6-3 0,-2 1 3 15,-10-2 0-15,-1 2-3 0,-5-2 1 0,-3 1 1 16,0-2 1-16,-4-3-1 0,-4 2-1 15,2-3 1-15,-2 1 3 0,0-1-3 16,0 0 0-16,0 1 2 16,0-1 0-16,0 0 2 0,0 0-1 0,0 0 3 15,0 0-5-15,-6 0-2 0,-2 0-1 16,2 0 1-16,-3 0 1 0,3 0-2 15,2 3-2-15,0-1 1 0,2 3 1 16,2-1-3-16,-2-2 4 0,2 1-3 16,0 0 2-16,-2-3-2 0,2 2 1 15,0-1 2-15,-2 1 1 0,2-2-2 0,-2 0-1 16,0 0-1-16,2 0-2 0,-2 0-1 15,2 0 2-15,-3 0-1 0,3 0 2 16,-4 1 0-16,2 0 2 16,-4 1 0-16,0 0 2 0,0-1-1 0,-3 1-1 15,1-1 1-15,-4 0 1 0,-5 3-1 16,-1 0-1-16,-3-4 1 0,-2 2 1 15,-2 1-1-15,-4-3-1 0,0 4 0 16,-4 2 2-16,-6-2-1 0,-2 3-1 16,-3 0 0-16,1-1 1 0,6-1 0 0,2 1-2 15,8-1 2-15,2 0 0 0,8-1 0 16,7-2-1-16,4-1-5 0,2 1 4 15,2 0-10-15,2-1 0 0,0 2-13 16,0-1-1-16,8 2 0 0,4 1-13 16,5-2-5-16,1 0-53 0,1 1-90 0</inkml:trace>
  <inkml:trace contextRef="#ctx0" brushRef="#br0" timeOffset="34925.99">20830 4847 138 0,'0'0'42'0,"0"0"-21"0,0 0 32 15,0 0-1-15,0 0-7 0,0 8-15 16,-2 3-9-16,-2 4-5 0,0 4-1 16,0 2 4-16,0 5-9 0,2-1-5 15,0 2-1-15,0 4 2 0,0 1-3 16,2 3 1-16,0 1 3 0,0 5-5 15,0 5 0-15,0 3 4 0,0 3 6 0,-3 0-8 16,3-1-3-16,0 0 0 16,0 2 2-16,0 1 0 0,0 1 0 0,0 0 0 15,0 1 1-15,0-2 0 16,0-3 1-16,0-1-2 0,0-2 0 0,-2 0-1 15,0-1-1-15,0-3 3 0,0 0-3 16,0-3-1-16,2 1 0 0,0-3 0 16,0 0 1-16,0-1-1 0,0 0 2 15,0-1-1-15,4 0 2 0,-2 2-3 16,-2 0 1-16,0 0 2 0,0-1-2 0,0-2-1 15,0-1 1-15,0-1-2 0,0 0 3 16,0 1-2-16,0-4 2 0,0 3 0 16,-4-4 0-16,0 1 2 15,4 1-2-15,-4 1 2 0,4 1 0 0,-2-3-2 16,0 3 1-16,2 1-3 0,-4-1 3 15,-1 1-2-15,3-1-1 0,0 1 2 16,0 0-1-16,0-2-2 0,2 0 1 16,0-1 1-16,-2 0 0 0,2 2-1 15,0-2 0-15,0 1 1 0,0-1 0 0,0-3-2 16,0 0 1-16,0-1 2 0,2-2-2 15,0-2 0-15,0 0-1 0,0-2 3 16,-2-1-1-16,2 2-1 0,-2-3-1 16,0-1 5-16,0 3 0 0,3-1-2 15,-3 2 2-15,4 0-5 0,-4-1 3 16,2 1-2-16,-2-1 1 0,0 2 2 15,2 0-3-15,0-1 1 0,0-1-1 16,0-2 2-16,0-1 0 0,-2-1-3 16,0-4 3-16,0 3-2 0,0-3 1 0,0 2-1 15,0-1 1-15,0-1 0 0,0 0 0 16,0-2-2-16,0 0 2 0,0-1 0 15,0-3 1-15,0 0-2 0,0-2 0 16,0 1 0-16,0 2 2 0,0 2-1 16,0 2-1-16,0 0 2 0,-2-1 0 0,2-2-3 15,-2-1 1-15,2-1 1 16,0-1-1-16,0 1-1 0,0-2 0 15,0-1 3-15,0-2-2 0,0 0 0 16,0-2 0-16,0 0 1 0,0-1-1 0,0 1 0 16,0-1 0-16,0 0-2 0,0 0 3 15,0 0-1-15,0 1 0 0,0 1 2 16,0 1-1-16,0-1-2 0,0-1 1 15,0 1 0-15,0 2 1 0,0 1-3 16,-2 1 2-16,0 0 0 0,2 1 1 16,0-3-2-16,0 1 1 0,0-1 0 15,0-1 0-15,0-2-1 0,0-1 1 16,0 0 1-16,0 0 0 0,0 0-1 15,0 0 1-15,0 0 2 0,0 0-2 16,0 0-1-16,0 0 0 0,0 0 2 0,0 0-2 16,0 0 0-16,0 0-1 0,0 0 2 15,0 0-1-15,0 0-1 0,0 0 1 16,0 0 1-16,0 0-1 0,-2 0-1 15,2 0 1-15,0 0 1 0,0 0 0 16,0-1-3-16,0 0 2 0,0 1 0 16,0-1-1-16,0 1 0 0,0 0-1 15,0 0 2-15,0 0-1 0,0 0 0 16,0 0 1-16,0 0 1 0,0 0 0 15,0 0-1-15,0-1 1 0,0 0 0 0,0-3-1 16,0 3-1-16,0 1 1 0,0-1 1 16,0-1-1-16,0 1-1 0,0 1 0 15,0-1 2-15,0 0-1 0,0 1-1 16,0 0 0-16,-2-1 2 0,2 1-2 15,0 0-1-15,0 0 1 0,0-1-3 0,0-1 1 16,0 1 0-16,0 0 1 16,0-1 3-16,-2 2-1 0,2-1-1 15,0 1 1-15,0 0 1 0,0 0-1 16,0 0 0-16,0 0-1 0,0 0 2 0,0 0-1 15,0 0-1-15,0 0 0 0,-2 0 2 16,2 0-1-16,0 0-2 0,0 0-2 16,0 0 1-16,0-1-3 0,0 1 4 15,0-1-1-15,0 0 3 0,0 1-2 16,0-1 0-16,0 1-1 0,0-1 3 0,0-1 1 15,0 1-2-15,0 0 1 0,0 1 1 16,-3-1-2-16,3 0 2 16,0 1-1-16,0 0-1 0,0 0 2 15,0-1-2-15,0 0 1 0,0 1 0 0,0 0 0 16,0 0 0-16,0-1-3 0,0-1-3 15,0 0-6-15,0 0 1 0,0 0 6 16,0 1-2-16,0 0 1 0,0 0-7 16,0-1 6-16,0 1 3 0,0-2 1 15,0 0-3-15,0 0-2 0,0 1 3 0,0-2-5 16,0 1 6-16,0 0 4 0,0 1 1 15,0-2-1-15,0 2-1 16,0 0 1-16,0 0 1 0,0 2-1 16,0-1 0-16,0 0 0 0,0 1 1 15,0 0-1-15,0 0-1 0,0 0 1 0,0 0-1 16,0 0-5-16,0 0 1 0,0 0-2 15,0-3-1-15,-2 2 1 0,2-2-3 16,0 1 0-16,0-1-15 0,0-2 12 16,0 0 6-16,0-2-1 0,0 3 2 15,0-3 3-15,0 3 1 0,0-3 4 0,0 1 0 16,0 0 0-16,0-1-2 0,-2 2 1 15,0-3-3-15,0-3 4 16,2 0-5-16,0-3-2 0,0 0-8 16,0-1-17-16,0 0-50 0,0-1 6 0,0 1-22 15</inkml:trace>
  <inkml:trace contextRef="#ctx0" brushRef="#br0" timeOffset="35003">20768 8099 10 0,'0'-4'39'0,"0"2"1"16,0 1-5-16,0 1-14 0,0 0-18 16,-4 0-11-16,4 0-22 0,-2 0-51 0</inkml:trace>
  <inkml:trace contextRef="#ctx0" brushRef="#br0" timeOffset="36983.11">20365 8224 99 0,'0'0'55'0,"0"0"-25"15,0 0 15-15,0 0-2 16,-2 0-4-16,-2 0 5 0,0 0-10 16,0 0-12-16,-4 0-3 0,1 0-7 15,-1 0 1-15,0 0 1 0,2 1 0 0,-5 0-2 16,1 2-6-16,-5-1-3 0,-3 0-2 15,-1 1 0-15,-1-1 1 0,-1 3 2 16,0-3-2-16,-2 1 1 0,-5 2-1 16,-3-1-1-16,-3 1-2 0,-1 1 3 15,0-2 2-15,2 2-1 0,0-2-1 0,0-1 1 16,0 0 0-16,-2 0-1 15,2 1-1-15,0-2 1 0,2 1 0 16,0-1-3-16,-2-1 2 0,4-1 0 16,-2 2 0-16,4-1-2 0,-4 2 1 0,0 0 2 15,-2-1-2-15,2-1 0 0,-2 3-1 16,2-2 0-16,0 2 1 0,0 0 0 15,2-2 2-15,0 2-3 0,0-3 1 16,0 1-1-16,0-1 1 0,2 1 2 16,-2 0-2-16,6-1-1 0,-2-1 1 0,5 0 1 15,-1 0 0-15,3 0-2 0,1 0 1 16,-2 0 1-16,1-2 0 0,1-1-3 15,-3 0 2-15,1 0 1 16,0-1-1-16,1 2-1 0,-1-1 0 0,1 1 3 16,-3 1-2-16,2 0-2 0,1 1 2 15,-3 0 0-15,0 0 1 0,1 0-3 16,-1 0 2-16,2 0 0 0,-3 0 1 15,3 0-1-15,0 2-1 0,1 0 2 16,1-2 0-16,-1 1-2 0,-5-1 1 16,4 0 0-16,-3 0 1 0,1 0-2 0,-2 0 0 15,-2 0 3-15,3 0-5 0,-3 0-1 16,0 0 2-16,2 0 2 0,-2 0-1 15,-1 0-1-15,-3 0 0 16,2 0 2-16,-2 0 0 0,0 0 1 0,0 0-2 16,2 0 2-16,-2 0-2 0,2 0 1 15,2 0 0-15,-1 0 0 0,-1-1 0 16,0-3 1-16,0 3-1 0,0-2-1 15,-2 1 2-15,0 2-2 0,0-2 2 16,-4 1-2-16,-4 1 1 0,0 0 1 0,0 0-1 16,-5 0-1-16,1 0 1 0,0 0 1 15,-1 0-2-15,-1 0 1 0,-3 0 1 16,1 0-1-16,-1 0-1 0,3 0 2 15,2 0 0-15,-1 0-2 0,1-4 1 16,4 2 1-16,2 0 0 0,-3 0-2 16,3 1 1-16,0-3 1 0,0 0-1 15,0 1 0-15,2-1-1 0,-2 0 2 16,2 3-1-16,-1-3-1 0,-1 1 1 15,-2-1 0-15,4 1 1 0,-2-2-3 0,2 1 2 16,2 3 2-16,-2-1-2 0,2-1-1 16,2-1 1-16,-2 1 0 0,2 0 1 15,2 0-2-15,2 1 1 0,2-1 1 16,1 1-2-16,-3-2 1 0,0 0 0 15,4 2 1-15,-1 0-1 0,3-3 0 16,0 4-1-16,-1-4 2 0,1 1-1 16,3 2 0-16,-1 0-1 0,5-1 2 15,-3 0-1-15,-1-2 0 0,3 0-1 16,-1 1 2-16,-1 0-1 0,1 1-1 0,-3 0 1 15,3-1 1-15,-3 3-1 0,-1 0-1 16,3-1 0-16,-1 1 1 0,-1 0 1 16,1 0-2-16,-1-1 1 0,3 2 1 15,-3-1-1-15,5 0 0 0,-1-1-1 16,-1 1 2-16,1-1 0 0,3-1-2 0,2 2 0 15,2-1 3-15,-1 0-2 16,3 0-1-16,0 2 1 0,2-2 2 16,0 2-2-16,2 0-1 0,-2 0 1 15,0 0 0-15,2 0 1 0,0 0-3 0,-2 0 0 16,0 0 2-16,0 0 0 0,0 0 0 15,2 3 0-15,-4-1 1 0,4 1-1 16,-5 0 0-16,1-1 0 0,0-1 0 16,0 0 1-16,2 0-1 0,-2 0 0 15,0 0 1-15,-3-1-1 0,1 1-1 16,2-1 1-16,0 2 2 0,0-1-1 0,0 0-2 15,2 0 0-15,0 0 2 16,-3 1-1-16,1-1 0 0,2 1 0 16,-4 1 1-16,0-1 0 0,0 1-2 15,-5-1 2-15,-1 0 0 0,-5 1-1 0,-1 0-2 16,-5-1 2-16,2 0 2 0,-3 1-2 15,-1-2 0-15,-2 0 0 0,0-1 0 16,-2 0 1-16,0 0-2 0,2 0 1 16,-2 0 1-16,0 0-1 0,2 0-1 15,1 0 1-15,-1-2 1 0,2 0-1 0,-2 2-1 16,2 0 1-16,0 0 1 0,3 0 0 15,-1 0-3-15,0 0 2 16,5 0 2-16,-1 0-3 0,2 3 0 16,5-1 1-16,8 1 0 0,0-2 0 0,2 0-7 15,2 1-12-15,-2 3-14 0,2-1-17 16,0 1-24-16,0-3-39 0,-4 2-120 15</inkml:trace>
  <inkml:trace contextRef="#ctx0" brushRef="#br0" timeOffset="38035.17">20531 8523 2 0,'0'1'6'0,"0"1"-12"0,0-2 6 16,0 0 6-16,-4 3 90 0,-3-2-81 0,3 0-2 15,0 1-2-15,0-2 24 0,2 0 6 16,2 1-9-16,0-1-12 0,0 0 1 15,0 0-2-15,0 0 0 0,0 1 2 16,0-1 9-16,0 2-1 0,0-1-5 16,0 0-3-16,0 0 5 0,0 2-8 0,0-1-8 15,2 1-3-15,6 1-4 0,7-3 4 16,5-1-5-16,7 0 0 0,6 0 1 15,2 0-4-15,5-7-12 16,-1 0-15-16,0 0-21 0,1 2-38 16,-9 1-46-16,-7 1-89 0</inkml:trace>
  <inkml:trace contextRef="#ctx0" brushRef="#br0" timeOffset="39300.24">14108 8850 88 0,'0'-1'44'16,"2"-1"-10"-16,0-1 9 0,0 3 2 15,-2-2-13-15,0 1 3 0,0 0-1 16,0 1-2-16,0 0-4 0,0 0-4 15,2 0-1-15,-2 0-5 0,2 0 1 16,-2 0-2-16,0 0-2 0,0 1-2 0,0 8 0 16,0 5 2-16,0 4-4 0,0 4-2 15,0 1-3-15,-2 5-7 0,-2 0 2 16,2-2 2-16,2-4-2 0,0-3-2 15,0-5 0-15,0-1 1 16,4-4-2-16,0-3-4 0,3-4-14 0,3-2-17 16,2-2-5-16,1-12-20 0,-1-4-57 15,-1-5-56-15</inkml:trace>
  <inkml:trace contextRef="#ctx0" brushRef="#br0" timeOffset="39623.25">14121 8571 103 0,'-7'-3'186'0,"1"3"-130"16,4 0-20-16,2 0 4 0,0 9-22 15,0 4 5-15,8 5 6 0,7 2-5 16,8 4-7-16,5 1-5 0,8 2-7 16,1 0 5-16,4 2-1 0,-4 3-7 15,1 1 0-15,-5 1 1 0,-4-1-1 16,-7-2-2-16,-5 0 0 0,-5-4 2 15,-8-2 0-15,-4-5 0 0,0-2-1 0,-2-3 1 16,-12-1 4-16,-3-2-2 0,-3-1-3 16,-7-2 2-16,2-2 1 0,-6-1-2 15,-6 0-1-15,2 0 1 0,-3-3 0 16,3-2-1-16,4 0-1 0,4-1 3 15,5 0-2-15,5 0-1 0,5 0-1 16,5 0 1-16,5 0 0 0,2 0-6 16,0 1-15-16,11 1 1 0,5 3-6 15,5-3-24-15,2-2-36 0,4 0-60 16,-1 0-80-16</inkml:trace>
  <inkml:trace contextRef="#ctx0" brushRef="#br0" timeOffset="40171.28">14575 9127 61 0,'0'0'200'0,"0"0"-127"15,0 0-46-15,2 0 9 0,0-3 14 0,9-11-18 16,3-7-8-16,3-3 2 0,3-5-6 15,3-3-2-15,4-4-8 0,-4-2 2 16,2 0 2-16,-5-2-1 0,1 1-2 16,0 0-3-16,-5 3-4 0,-1 3 0 15,-3 5 1-15,0 9-5 0,-1 5 3 0,-5 5 0 16,0 5-2-16,-6 1-1 0,4 3-1 15,0 0 1-15,3 0 1 16,-3 1-1-16,2 9 0 0,-2 4 2 16,2 7 1-16,-2 7-3 0,1 4 1 15,-5 2 1-15,0 4-2 0,0 3 0 0,0-1-1 16,0 1 0-16,-3-1-2 0,1-2-7 15,-2-4 7-15,4-4 2 0,-4-9-9 16,0-5-3-16,0-4 3 0,-2-5 2 16,-5 1-7-16,1-6-3 0,0-1-1 15,-3-1-2-15,-3 0-8 0,-1-4-13 0,-1-5-18 16,-5-3-4-16,4-3 15 0,-1-2 3 15,3-2 15-15,3 0 28 16,-1 3 3-16,7-2 5 0,2 3 18 16,-1 4 13-16,7 2 9 0,0 4 1 0,0 2-8 15,0 2-10-15,2 1 5 0,9 0-5 16,-1 0-6-16,3 0-6 0,1 1-4 15,1 6-4-15,3 2-7 0,3-1 3 16,-1-1-3-16,5 0-1 0,0-1 0 16,4-1 0-16,-4 0-6 0,-2 0-7 0,1-1-20 15,-3-1-25-15,0-2-29 0,-7-1-7 16</inkml:trace>
  <inkml:trace contextRef="#ctx0" brushRef="#br0" timeOffset="40379.3">14999 8936 133 0,'0'-1'199'16,"8"-1"-168"-16,1-1-31 0,1 0 48 0,4 0-8 16,5 0-2-16,4 0-6 0,4-4-11 15,4 1-12-15,2-1-1 0,6 1-4 16,0 0-2-16,0 2 5 0,-5 3-8 15,-5 1 0-15,-13 0-6 0,-1 0-11 16,-11 0-16-16,-2 0-18 0,-2 0-26 16,0 0-2-16,-4 0-49 0</inkml:trace>
  <inkml:trace contextRef="#ctx0" brushRef="#br0" timeOffset="40570.32">15278 8916 180 0,'-2'19'164'0,"-8"2"-136"16,6 6 14-16,-5 1 4 0,3 3-10 15,-2 0 7-15,2 1-19 0,6-2-10 16,-2 2-6-16,2-2-4 0,0-3-1 16,0-7-3-16,4-7-6 0,4-4-11 15,4-1-16-15,-1-4-29 0,7-1-37 16,-1-3-34-16,-1 0 14 0,-3-2 25 15</inkml:trace>
  <inkml:trace contextRef="#ctx0" brushRef="#br0" timeOffset="40878.33">15412 9178 8 0,'9'-15'15'15,"-3"-3"211"-15,-2-3-193 0,4-2 15 16,1-3 4-16,-1-1-2 0,2-2-9 15,3-2-11-15,1-1-15 0,1 1 0 16,-3 0-8-16,0 3 0 0,3 3 2 16,-5 6-1-16,0 4 0 0,-5 7-3 15,1 2 1-15,0 3 1 0,2 0-3 16,-6 3-2-16,7 0-2 0,-5 0 1 0,0 0 0 15,0 0-1-15,0 0 2 0,-2 10 0 16,0 4-1-16,-2 4 2 0,0 3 0 16,0 2-3-16,0 3 0 0,0 3 0 15,0 0 0-15,0 2 1 0,0-1-6 16,0 2 3-16,0 0 2 0,2-5-1 0,0-1-6 15,0-4 1-15,-2-3 1 16,0-4-6-16,0-4-1 0,-2-3-5 16,-6-1-6-16,0-4 2 0,-2-1-11 15,-5 0-11-15,1-2-10 0,-1 0-24 0,-8-3 1 16,3-6 7-16,-5-1-30 0</inkml:trace>
  <inkml:trace contextRef="#ctx0" brushRef="#br0" timeOffset="41002.33">15412 9178 39 0,'-24'-30'126'0,"13"24"-37"0,3 3-5 16,4 1-14-16,0 1-12 0,4 1-9 15,0 0-25-15,0 0-17 0,8 0-2 0,7 1 3 16,5 5-2-16,5-4-4 0,2 1 0 15,8-2-6-15,4-1-15 16,9 1-14-16,10-1-12 0,12 0 36 16,9 0-118-16,3-9-65 0</inkml:trace>
  <inkml:trace contextRef="#ctx0" brushRef="#br0" timeOffset="41724.37">16252 9016 20 0,'4'0'148'16,"-2"0"-112"-16,4 0 24 0,0 0 21 16,1 4-30-16,-1 6-13 0,0 3-1 0,0 7-8 15,-2 3-9-15,-4 3-1 0,0 0-3 16,0 2-5-16,0-1 1 15,-8-3 2-15,0-3-3 0,-1-4-2 16,5-6 2-16,0-3-5 0,0-3 5 0,-2-5-2 16,2 0 2-16,0 0-6 0,-1-5 0 15,3-9-3-15,2-6-2 0,0-4 0 16,0-5 1-16,2-3-1 0,5-2-1 15,1-4 2-15,6 1-1 0,1-3 0 16,-1-1-1-16,5-3 1 0,-3-4 1 0,1 6-2 16,4 7-2-16,-5 10-1 0,3 11 1 15,-1 6 1-15,-1 5-4 0,-3 3 4 16,3 0 1-16,-3 5-2 0,-3 7 3 15,-3 1-1-15,-4 5 1 0,-4 4-1 16,0 2-4-16,-8 1 4 0,-9 3 0 16,1-1-1-16,-3 1-1 0,-1 1 4 15,-1-3-1-15,0 0-1 0,1-4 0 16,3-3 2-16,7-5 0 0,1-4-1 15,7-5-1-15,2-2 0 0,0 3-3 0,0-1 2 16,2 2-2-16,9 0 2 0,3-1 2 16,3-1 1-16,1 1-4 0,1-4-7 15,4 1 4-15,-5 1 1 0,-1 2-9 16,-1 1 4-16,-5-2 8 0,-1 4-13 15,-4-4 4-15,0 3 8 0,-6 1 3 16,0-2 1-16,0 1-1 0,-4 2 5 16,-4 0 2-16,-2-2 0 0,-3 2 2 15,-1-1-1-15,-1 1 2 0,5-1-4 16,-2-1 2-16,1-1-3 0,7-2-4 0,-4 2-1 15,6-3 0-15,-2 0 0 0,2-2 0 16,2 0-5-16,0-1-10 0,0-1-3 16,8 0-7-16,6 0-4 0,1-7-27 15,3-6-43-15,3-3-54 0</inkml:trace>
  <inkml:trace contextRef="#ctx0" brushRef="#br0" timeOffset="42400.42">16719 9001 106 0,'0'-3'63'0,"0"2"-40"0,0 1 44 16,0-1-13-16,0 1-6 0,0 0-6 16,0 0-14-16,0 0-1 0,-6 0-5 15,6 2-2-15,-7 3 1 0,3-1 2 16,0 2-8-16,0-1-4 0,4 1 3 0,-2 0-4 15,-4 0-2-15,4 1 0 16,0 0-1-16,-2-1 0 0,4 2-2 16,-5 3-1-16,3 1-1 0,0 1 2 15,2 0-1-15,0 1-1 0,0 0-2 0,0-1 2 16,0-2-2-16,2-2 0 0,5-3-1 15,5-2 1-15,0-1-2 16,9-3 2-16,6 0 1 0,2-4 1 0,2-9-3 16,-2-4 2-16,2-3-1 0,-4 0 1 15,-5 0-1-15,-3 1-1 0,-9 3 1 0,-3-1 2 16,-3 4-2-16,-4 1 0 0,0 4 0 15,0 5 3-15,-7 2-2 16,1 1-2-16,0 0 0 0,-2 4 0 16,0 6-2-16,-1 3 1 0,3 0 2 0,2 2-1 15,2-2-2-15,0-2 1 0,2 0 1 16,0-3-2-16,0 1 3 0,4 1-2 15,10-5-2-15,5 0 3 0,4-1-1 16,4-4-3-16,-5 0 3 0,1 0 0 16,-2-8 0-16,-1 1 1 0,-3-2 0 15,-7 0 0-15,-1 3-1 0,-5-1 1 0,-2 4 0 16,-2 0 3-16,0-1-3 0,2 3 1 15,-2 0 2-15,0 1 0 16,0 0-3-16,0 0-1 0,2 0 0 0,2 0-3 16,0 0 0-16,4 3 4 0,1 5 0 15,5 4 0-15,3 0-2 0,3 3 0 16,3 2 1-16,0-2 1 0,-2 4-2 15,-5-3 1-15,-1-2 2 0,-3 0-1 16,-8-4 0-16,-2-1 0 0,-2 1 8 0,0 2 4 16,-10 0 1-16,-5 3 4 0,-1 0 1 15,-1 2 0-15,-3-2-6 0,1-2 0 16,7-3-3-16,3-3-6 15,5-4-3-15,4 1-5 0,0-2-17 0,11 0-15 16,5-2-20-16,7-2-39 0,0-10-177 16</inkml:trace>
  <inkml:trace contextRef="#ctx0" brushRef="#br0" timeOffset="42539.43">17839 9372 86 0,'0'2'444'16,"0"-1"-424"-16,0 3 25 0,0-3 3 15,-6 1-22-15,-4 0-6 0,4-1-13 16,-1 0-7-16,3 0-11 15,4 4-21-15,0-1-36 0,0-2-51 0,-2 3-232 16</inkml:trace>
  <inkml:trace contextRef="#ctx0" brushRef="#br0" timeOffset="51380.93">7729 7693 62 0,'2'0'152'0,"-2"0"-111"15,0 0-1-15,0 0 20 0,0 0-17 16,0 0-17-16,2 0-6 0,-2 0-2 16,4 0-9-16,2 4-4 0,3 2 9 15,3 4 4-15,3 0-8 0,3 4 0 16,1 4-2-16,8 1 0 0,-3 5 1 15,7 5 7-15,3-2-9 0,-1 3-3 16,2-1-1-16,4 2-2 0,-4-4 2 0,0 0 0 16,-2-2-4-16,-2-3 2 0,-2 1 1 15,-2-3-2-15,-2-2 2 0,-2-4-2 16,-7-5 1-16,-7-4-1 0,-3-4 0 15,-4-1 1-15,0 0 0 0,0 0-4 16,-2 0-3-16,0-4 2 0,0-5-4 0,0 0-3 16,0-1-4-16,0-1-1 15,0 1-10-15,0 0-12 0,0 1-17 16,-2-2-19-16,-4-1-40 0,-3-4-45 15</inkml:trace>
  <inkml:trace contextRef="#ctx0" brushRef="#br0" timeOffset="51900.96">7743 7693 84 0,'0'-2'62'0,"0"0"-24"0,0 1 7 16,-4-1 5-16,4 1-2 0,-2 1-17 15,2-1-2-15,0 1 8 0,0 0-11 16,0 0-9-16,0 0-7 0,0 0-6 0,0 0-3 15,4 0-1-15,9 0 9 0,1 2 2 16,3 1-2-16,6 1-1 0,-1 1-5 16,9-2 5-16,4 0 1 0,11 1-4 15,8-4-4-15,-1 0 2 0,7 0 0 16,-8 0-3-16,0 0 0 0,-9 0 2 0,-2 0 0 15,-5 0-2-15,-12 0-2 16,1 0 1-16,-10 0-1 0,-5 0-3 0,-2 5 3 16,-4 1-1-16,1 0 1 15,-1 1-2-15,2 0 3 0,-2 0-4 0,0 2 6 16,-2-3-2-16,0-1-1 0,0-2-1 15,-2-2-1-15,0 1 0 0,0-1-1 16,0 0 0-16,0 0-5 0,0-1-7 16,-4 0-18-16,2 1-21 0,-2-1-32 15,2 0-95-15</inkml:trace>
  <inkml:trace contextRef="#ctx0" brushRef="#br0" timeOffset="53429.05">9219 8037 7 0,'-8'4'33'0,"6"-2"-10"0,-2 0-16 16,0 1-6-16,2 1 0 0,-2-1 3 15,4-2 4-15,-3 1-2 0,3 0-4 16,0-2 10-16,0 0 4 0,0 0 12 15,0 0 14-15,0 0 9 0,0 0-5 0,0 0-8 16,0 0-10-16,-2 0-12 0,0 0 4 16,0 0-3-16,0 0-2 0,2 0-3 15,-2 0-2-15,-2 0 2 0,2 0-3 16,0 0-7-16,0 0 4 0,0 1 2 15,0-1 0-15,2 0-4 0,0 2 5 16,-4-1-1-16,4 1-1 0,0 0-3 16,-3 0 2-16,1-1-1 0,0 0-2 15,0 3 0-15,2-1 0 0,-2 0 1 16,-2-1-3-16,4 0 0 0,-2-1 1 0,0 1 1 15,2-1-1-15,0-1 2 0,0 0-3 16,0 0 2-16,0 0-1 0,0 0 0 16,0 0-2-16,4-4-3 0,11-7 7 15,1-3-2-15,5-5 0 0,4 0 0 16,3-3-2-16,6-2-2 0,3-2 3 15,2 1 0-15,2 0 2 0,-1 0-2 16,-3 4 0-16,0-2 5 0,-2 3 0 16,-6 2 1-16,0-1-2 0,-10 5 1 15,-1 2-2-15,-3 2-2 0,-5 2 0 16,-4 1 0-16,-2 2 1 0,1 1-2 0,-3 2 0 15,-2 2 0-15,2-1-1 0,-2 1 0 16,0 0 0-16,0 0-2 0,0 0 2 16,0 0 0-16,0 0 1 0,0 0 4 15,0 0-3-15,0 0 1 0,0 0-3 16,-4 1 1-16,2 1-1 0,-3 0 0 0,3 0 0 15,2-1 1-15,-2 0 0 16,2-1-1-16,-2 0-1 0,2 0 3 16,0 0-1-16,-2 0-1 0,2 0 2 15,-2 0 0-15,0 0-2 0,-2 0-1 0,2 1 0 16,-2-1 2-16,2 0-3 0,2 0-1 15,0 0 1-15,0 0-4 0,0 0-2 16,0 0 1-16,0 0 3 0,0 0-1 16,0 0 0-16,0 0-1 0,0 0 4 15,0 0 4-15,0 0-2 0,0 0-2 0,0-2 2 16,0-1 0-16,0 0 0 0,0 1-2 15,2-2 1-15,2 0 1 16,-4 2-2-16,0-2 1 0,2-1 1 16,-2 1 1-16,0 0-2 0,4-2 0 0,0-3 1 15,-2-1 1-15,4-4-1 0,1 1-3 16,-3 0 2-16,4 1 1 0,-2 2-1 15,0 3-1-15,-4 0 2 0,1 4 1 16,-3 1-2-16,0 2-1 0,0 0 1 16,0 0 0-16,2 0-2 0,-2 0 3 0,0 0-1 15,0 0 1-15,0 0-1 0,0 0-2 16,0 0 1-16,0 0 1 0,2 0-2 15,-2 0 3-15,0 0 0 16,0 0 0-16,0 0 0 0,0 0-1 0,0 0 2 16,0 1-2-16,0 0 2 0,0 0-2 15,0 1 2-15,0-2 2 0,0 2-2 16,0 0-1-16,0-1 2 0,-4 1-1 15,1-1 1-15,-3 0-1 0,0 0 1 16,-4 2-3-16,1-1 2 0,-1 2-1 16,-4-1 3-16,-3-1 1 0,-4 2 2 0,-1 0-7 15,-5-1 6-15,0 0 2 0,-8 2-3 16,0-3 3-16,0 0-4 0,-5 4 1 15,1-2-2-15,-2 1-1 16,8 2-1-16,-3-4 2 0,12 1-2 0,3-1 1 16,2-2-1-16,7 1 2 0,0-1-3 15,5 0 0-15,1 1 1 0,4-2 0 16,0 2-3-16,2 0-9 0,0 3-15 15,0 3-7-15,2 1-28 0,4-2-64 16,-2 1-171-16</inkml:trace>
  <inkml:trace contextRef="#ctx0" brushRef="#br0" timeOffset="54897.14">14629 8174 130 0,'6'2'21'0,"0"-1"-19"0,1-1-1 16,-5 2 3-16,0-1 3 0,0 0-1 15,-2 1 8-15,2-2 6 0,-2 1 1 0,0 0-1 16,0-1-6-16,0 1 0 0,2 1 0 16,0 1-1-16,2 3 1 0,0-3 42 15,0 2-39-15,3-1-11 0,-3-4 2 16,-2 1 15-16,0 0-17 0,0 0 2 15,-2 1 8-15,0-2 2 0,0 0 2 16,0 0 0-16,0 0-3 0,0 0-3 16,0 0-2-16,0 0-7 0,0 0 0 15,-2 0 0-15,0 0 1 0,-2-3-1 16,-3-1 0-16,3-1 4 0,-4-2-1 15,0-1 1-15,-3-3 0 0,-1 0 2 0,0-4-4 16,-3-3-1-16,-1-2-4 0,-3-4 5 16,-4-3-1-16,-1 0-7 0,-3-5 2 15,-2 0 0-15,2-3 0 0,-4 1-1 16,4 2 0-16,0 5-1 0,-2 4 3 15,2 7-2-15,7 3 0 0,1 3 1 16,2 3 0-16,9 3-2 0,0 1 0 16,4 2 3-16,2 1-1 0,0 0-3 15,2 0 0-15,0 0 0 0,0 0 1 16,0 0-2-16,0 0 0 0,0 0-1 0,0 4 4 15,0 3-1-15,0 1-1 0,0-1 2 16,0-1-7-16,2 0-4 0,4 0-2 16,-4-1-5-16,2 1-1 0,-2-2 1 15,2 1-11-15,0-1 0 0,5-1-12 16,-5 0-34-16,2-2-22 0,2-1-42 0,-6 0-12 15</inkml:trace>
  <inkml:trace contextRef="#ctx0" brushRef="#br0" timeOffset="55074.15">14201 7838 9 0</inkml:trace>
  <inkml:trace contextRef="#ctx0" brushRef="#br0" timeOffset="55277.16">14201 7838 176 0,'-21'0'34'0,"15"0"20"0,6 0 12 15,0 0-9-15,0 0-31 0,0 0-6 16,0 0-13-16,9 0-6 0,5 0 7 15,7-3 5-15,1 0-6 0,1 0-2 16,4 1 3-16,2 2-1 0,2 0-4 16,6 0 1-16,0 0 6 0,3 0-5 0,1 0-1 15,0 0 1-15,1 0-3 0,-3 1 5 16,-2 1-3-16,-4-2-3 0,-8 0 1 15,-4 0 1-15,-7 0-3 16,-8 0 0-16,-1 0 0 0,-5 0 1 0,0 0-1 16,0 1-3-16,0 0-2 0,0-1-5 15,0 0-5-15,0 0-19 0,0 0-29 16,0 0-52-16,0 1-78 0</inkml:trace>
  <inkml:trace contextRef="#ctx0" brushRef="#br0" timeOffset="56269.21">15253 7783 13 0,'-2'0'43'15,"2"0"-41"-15,0 0 4 0,0 0 27 16,0 0 2-16,0 0-6 0,0 0 5 16,0 0 2-16,-2 0-8 0,0 0 0 15,2 0-1-15,0 0 0 0,0 0 0 16,-2 0-3-16,2 0-2 0,0 0-2 0,-2 0-2 15,2 0-2-15,-2 0-4 0,2 0 0 16,0 0 1-16,0 0-9 0,0 0-2 16,0 0-1-16,6 2 3 0,4-1-2 15,3 0 3-15,5-1 1 0,5 0-3 16,4 0-1-16,2 0 0 0,4 0 0 0,-2 0-1 15,2 0 0-15,4-1-1 16,1 1 1-16,-1 0 3 0,0 0 2 16,0 0-6-16,-4 0 1 0,-4 2 3 15,-4 1-4-15,-6 0 2 0,-9-2-2 16,-4 0 1-16,-4 0 1 0,0-1-4 0,-2 0 4 15,0 0 1-15,0 0-1 0,0 0 4 16,0 0-4-16,0 0 1 0,0 1-1 16,0-1-1-16,0 0 0 0,0 0 1 15,0 0-2-15,0 1 0 0,0 2 0 16,0-2 2-16,0 1 0 0,0 2 3 0,0 0 0 15,-2 0-3-15,0-2 2 16,-2 1-4-16,2 2 3 0,-6 0-1 16,6 1-2-16,-5-1 1 0,1 3 0 15,-2-1-2-15,-2 0 1 0,-1-1 0 0,3 3 2 16,-6 0-1-16,-3 3-2 0,3 1 1 15,-7 1 1-15,0 3-1 0,0-1-1 16,1 3 1-16,1-4 1 0,-1 3 0 16,-3 0-2-16,-2-2 2 0,-4 2 1 15,2-3-1-15,-4 1-1 0,6-1 4 0,1-2 1 16,1 1-1-16,2-3 2 0,3 1 2 15,1-2-4-15,5-3 1 16,3-1-3-16,3-2 0 0,6-2 2 16,-2-2-3-16,2 0-2 0,0 0-2 0,0 0 1 15,0 0 0-15,8-1 3 0,3-4-1 16,-1-2 2-16,0 0-2 0,-1 1-4 15,1 1-2-15,-2 0-6 0,0 2-6 16,-1 1-8-16,-1 1-13 0,0 0-8 16,-2 1-30-16,2 0-22 0,-3 0-14 0,-3 0-50 15</inkml:trace>
  <inkml:trace contextRef="#ctx0" brushRef="#br0" timeOffset="59546.4">20378 8203 78 0,'-7'1'48'0,"1"-1"-19"0,0 0 1 15,-2 0 1-15,4 0-5 0,0 0 6 16,-3 0-6-16,5 0-6 0,-2 0 0 16,2 0-7-16,0 0 2 0,2 0 1 15,-6 0 2-15,2 0 3 0,-5 0-2 0,3 0-2 16,-4 0-3-16,2-1 0 15,-3-2 0-15,3 3 6 0,0-4-7 16,-1-1-3-16,1 1-6 0,-2-3 4 16,0 1-2-16,-3-3-2 0,1 0 1 0,-3-1 1 15,-1-1 1-15,-3-4-6 0,-4-1 3 16,1-1 1-16,-5-4-2 0,0 0-4 15,-4-1 4-15,2-1-2 0,0 3 0 16,2 0-1-16,9 2 2 0,1 4 0 16,9 4 2-16,-1 0-3 0,1 3-1 0,6 1 3 15,-2 3-3-15,2 1 0 16,2 1 0-16,0 1 1 0,0 0-3 15,0 0-1-15,0 0 3 0,0 0-1 16,0 0 1-16,0 0-2 0,0 0 1 0,0 0 1 16,0 0-2-16,0 0-5 0,0 0 1 15,0 0 0-15,0 0-1 0,0 0 2 16,0 0-3-16,0 0 0 0,0 0-3 15,0 0 5-15,2 0-1 0,2 0-4 16,0 0-3-16,0 0-6 0,0 0-20 0,3 0-14 16,1 0-24-16,-2 0-30 0,-2 0-40 15</inkml:trace>
  <inkml:trace contextRef="#ctx0" brushRef="#br0" timeOffset="59831.42">19913 7874 206 0,'0'0'40'0,"0"0"-35"0,8 0 32 16,2 0 2-16,9 0-6 0,4 0-9 15,5 0-6-15,8 0-6 0,5-4-7 0,9 3 3 16,1-3 6-16,1 4-5 0,0 0-4 16,-5 0 2-16,-10 0-4 0,-4 0-1 15,-10 0-2-15,-8 0 1 0,-5 0-1 16,-4 1-6-16,-4-1-5 0,-2 1 0 15,0-1 0-15,0 2-10 0,0 0-19 0,-4 2-41 16,-2-2-41-16</inkml:trace>
  <inkml:trace contextRef="#ctx0" brushRef="#br0" timeOffset="60878.48">20754 7852 36 0,'0'0'30'16,"-2"0"15"-16,2 0-4 0,0 0-4 15,-2 0 5-15,2 0 1 0,0 0-11 16,0 0 10-16,0 0-2 0,0 0-4 16,0 0-11-16,0 0-3 0,0 0-1 15,0 0-1-15,0 0-10 0,0 0 0 0,0 0-5 16,4 0-2-16,6 0 0 15,7 0 3-15,3 0 3 0,9 0-3 16,9 0-2-16,5 0-1 0,7-4-3 16,5 2 2-16,3 0 0 0,-4 2-3 0,0 0 2 15,-7 0 0-15,-5 0-1 0,-3 4-1 16,-4-1 2-16,-6 1 0 0,-2-3-1 15,-8 3 0-15,-5-1 0 0,-2-1 0 16,-5-2 1-16,-1 2-2 0,-4-1 1 16,-2 0 2-16,2-1-1 0,-2 0-1 0,0 0 1 15,0 0 2-15,0 1-3 0,0-1 2 16,0 1 2-16,0 3 2 15,0-1 4-15,-2 2-5 0,-4-1 0 16,2 0 0-16,-3 2-3 0,5-3 2 0,-2 2-4 16,0-1 2-16,0 0 2 0,0 0-3 15,0 0-1-15,-1 0 3 0,3 1-1 16,-2-1-2-16,2-1 1 15,-4 2 0-15,2-2 1 0,-2 0-2 0,1 1 1 16,1-1 1-16,-4 0-1 0,4 1-1 0,-4 0 0 16,-3 2 1-16,-1 2 0 0,0-2-2 15,-5 5 1-15,-2 1 0 16,-3 0 1-16,-3 3-1 0,-2 1-1 15,-6-1 0-15,-2 3 1 0,0 1 2 0,-3-3-4 16,3 3 2-16,0-3 1 0,2 0-2 16,2 1 2-16,0-5 0 0,4 0 1 15,9-4-2-15,1-2 0 0,9-1 1 16,2-2 0-16,1-1-1 0,5-1 0 15,-2-1 1-15,2 0 0 0,-2 1-2 0,2-1 1 16,0 0 2-16,0 0 0 0,0 0-3 16,0 0 0-16,0 0 2 15,0 0-1-15,0 0-2 0,4-1 1 0,-1-2 1 16,3 1 0-16,-2-3-2 0,0 3 1 15,4 0 0-15,-2 1-2 0,-1 0-9 16,3-1 4-16,-4 1-5 0,0-2-12 16,2 2-12-16,-2 1-14 0,3 0-37 15,-1 0-68-15,-2-2-92 0</inkml:trace>
  <inkml:trace contextRef="#ctx0" brushRef="#br0" timeOffset="71997.11">12609 10864 2 0,'-6'4'202'0,"0"0"-172"0,0-1-10 16,2 0 35-16,0-1-13 0,-1 1-17 15,1-3 1-15,4 1-1 0,0 0-4 16,-2-1 0-16,2 1 2 0,0-1-3 16,0 0 1-16,0 0-4 0,0 0-2 15,0 0-3-15,2-8-5 0,9-11-1 16,5-7 0-16,5-6-1 0,4-4-1 15,6-1-1-15,0-5-3 0,4-4 2 16,2 0-2-16,-4 1 0 0,-2 1 0 16,-2 4 1-16,-6 4 1 0,-5 6-2 0,-3 6-1 15,-5 7 2-15,-6 7 0 16,-2 6-1-16,-2 2 0 0,2 2 2 0,-2 0-2 15,0 0-1-15,0 2-1 0,0 12 0 16,0 7 5-16,0 6-2 0,0 4 0 16,0 2-1-16,0 4 2 0,0 1-3 0,0 4 1 15,0-1 2-15,0 1-1 16,0-2-1-16,0-2 0 0,0-4 1 15,0-4 1-15,0-5-3 0,0-6 0 16,0-4 2-16,0-3 0 0,-2-4-1 0,-4-2-1 16,-2-2-2-16,-4-3-2 0,1-1-2 15,-3 0-4-15,-1-10 5 0,1-4-4 16,-3-4 0-16,1-1 8 0,-3-1-5 15,3-1 4-15,1-1 2 0,1 0 0 16,1-1 2-16,3 2 0 0,2 1-2 0,-1 6 1 16,9 3 1-16,0 4 3 0,0 2-7 15,7 0 0-15,7 0 2 16,7 0-1-16,3 2 0 0,1 0 1 15,6-1 1-15,2 0 0 0,0 0-4 0,3-2 0 16,3 3-3-16,-6 1 3 0,-2 2-2 16,-6 0-4-16,0 0 3 0,-9 0 3 15,-4 2 2-15,-5 2 0 0,-1 3 2 16,-2 0 2-16,-4 4-1 0,0 1 4 15,0 2 5-15,0 2 0 0,0 2-4 0,0 5 2 16,0-2 11-16,0 2-12 0,0-1-5 16,0-1 3-16,0-2 0 0,0 0-3 15,0-5-2-15,0-2-1 16,2-3 2-16,4-4-4 0,-4-4-11 15,5-1-19-15,-1 0-9 0,-2-8-39 0,2-10-50 16,-4-5-56-16</inkml:trace>
  <inkml:trace contextRef="#ctx0" brushRef="#br0" timeOffset="72252.13">13134 10300 41 0,'-8'-12'273'16,"0"6"-239"-16,4 4 12 16,4 0 18-16,0 2-37 0,0 0-21 0,6 12 8 15,6 5 7-15,9 7-12 16,2 3-4-16,6 4 3 0,4 0 5 0,2-1-8 15,2 3 1-15,-6 0 6 0,-2 5 2 16,-6-1-9-16,-5 1-3 0,-3 0 3 16,-9-2-4-16,-4 0 1 0,-2-2 0 15,0 0 0-15,-8-3 2 0,-4-3-4 16,-1-2 2-16,1-4-3 0,3-5 1 0,1-6-3 15,4-3-7-15,2-4-4 0,0-3-10 16,2 1-13-16,0-2-18 0,0 0-35 16,2-4-25-16,8-13-43 0</inkml:trace>
  <inkml:trace contextRef="#ctx0" brushRef="#br0" timeOffset="73126.17">13693 10506 24 0,'0'1'-2'16,"0"-1"221"-16,0 0-183 0,0 1 1 16,0-1 34-16,0 2-20 0,0-2-18 0,0 0-9 15,0 6-6-15,0-1-6 16,0 8 9-16,0 3-7 0,0 3 4 15,0 7 3-15,0 4-11 0,4 4 0 16,-2-1-4-16,0 0-1 0,0-2-1 0,0-2-2 16,0-4-1-16,0-2-2 0,-2-4 3 15,0-2-2-15,0-4 0 0,0-5 0 16,0 0 0-16,0-6-1 0,0-1-1 15,0-1-3-15,0 0 0 0,0 0-1 16,0-10-15-16,0-6-5 0,0-8 0 0,0-3-9 16,0-4-4-16,0 0 5 0,0-2-1 15,-8-3 9-15,0-3 20 16,-3-4 6-16,3-3 5 0,0-3 6 15,2 2 2-15,3 3 9 0,3 7 5 0,0 8 5 16,0 9-7-16,7 5-11 0,1 6 1 16,4 2-10-16,1 4-4 0,5 3 5 15,3 0-4-15,0 9 2 0,-1 7-4 16,5 6 4-16,-2 3-1 0,0 4-3 15,1 2 0-15,-5 0 3 0,2 1-1 0,-5 1 3 16,-3 0-3-16,-9-3 3 0,-4 0 1 16,0-4 1-16,-11-1 1 0,-1-4 9 15,-2-3-3-15,-5-1-1 16,2-2-5-16,-3-4 2 0,1-1-5 0,1-3-3 15,5-4-1-15,3-1 0 0,2 0 1 16,3-2-5-16,3 0-10 0,2 0-6 16,0 0-19-16,2-4-25 0,13-7-14 15,1-7-59-15,1 0-130 0</inkml:trace>
  <inkml:trace contextRef="#ctx0" brushRef="#br0" timeOffset="74084.23">14230 10552 210 0,'2'-2'176'0,"-2"2"-156"15,0 0-12-15,-4 9 24 0,-4 8-9 16,4 2 0-16,-5 3 1 0,5 4-12 16,0 0-4-16,-2 1-1 0,2-3-5 15,0-2 5-15,2-6 3 0,-1-5-2 16,3-4-5-16,0-4-1 0,0-2 0 0,0-1 2 15,0 0 0-15,0 0 5 0,0-11-7 16,0-4 0-16,3-6-3 0,3-1 1 16,-2-1 0-16,2-1-3 0,2 0-7 15,-1 0 4-15,-1 0 0 0,0 5-3 16,2 4 3-16,0 6-1 0,1 3 1 15,-1 3 6-15,2 3-5 0,3 0 2 16,1 0 2-16,1 0 1 0,3 2-1 16,7-2 1-16,4 0 1 0,4 0 7 15,0 0-6-15,2-8-2 0,-8-1 5 0,-2 0 1 16,-8-1-3-16,-5 2-1 0,-8 0 1 15,0 2 4-15,-4-1 0 0,-4 3-2 16,-6 3 1-16,-7 1 0 0,-3 0-6 16,-3 7 1-16,-2 9-1 0,-2 4 4 15,4 5-2-15,3 3-1 0,5 3 0 16,-1 1 1-16,9-1-2 0,7-4-1 15,0-2 1-15,3-4 0 0,7-3-2 16,2-3 1-16,3-5 1 0,12-4 0 16,0-6 1-16,6 0-1 0,-2-4 0 0,0-10 3 15,-2-2-4-15,-5-2 0 0,1-1 3 16,-6-1 0-16,-3 0-2 0,-3-1 0 15,-7-1 1-15,0 3 2 0,0-2-2 16,-6 2 0-16,2 2 2 0,-2 3 1 16,0-1-3-16,0 7-1 0,0 0-1 0,2 5 3 15,-2 0-3-15,0 3 1 16,2 0-2-16,1 0-2 0,3 2 4 15,-2 5-1-15,2 3 1 0,0 3 1 16,-4 1-2-16,5 0 1 0,-5 1 0 0,2 0 1 16,-2 2-2-16,0-2 0 0,0 2 2 15,-2 0 0-15,0-2-1 0,0-1 0 16,-2 0 1-16,-6-1 1 0,4-2-1 15,-5-1-1-15,5-1 1 0,2-5-1 16,0-1 0-16,2-1-3 0,0-2 0 16,0 0-5-16,0 0-2 0,6 0 0 0,7-2 4 15,-1-10 0-15,-2-2-2 16,5-1-3-16,-3-2 2 0,3-2 8 15,-5-1-2-15,0 1 2 0,-1-1 2 0,1 2 1 16,-6 1-2-16,4 0 7 0,-4 3 2 16,-1-1 2-16,-1 1-4 0,-2 5 4 15,0 3-2-15,2 1 0 0,-2 5-4 16,0-3-2-16,0 3 0 0,2 0-3 15,2 5-3-15,4 8 3 0,0 3 0 16,1 3 2-16,5 4-2 0,5-1-1 0,1 3 5 16,5 2-4-16,-6-3 1 0,-3-1-2 15,-5-1 3-15,-9-2-2 16,-2 0 4-16,0 0 3 0,-13-4 8 15,-5-2 1-15,-3 0-1 0,-2-2 1 0,-1 0-5 16,3-2-4-16,4-3-4 0,3-2-3 16,1 0 2-16,5-3-1 0,2-1-7 15,2-1-11-15,4 0-8 0,0 0-13 16,6-2-38-16,19-7-31 0,10-5-84 15,19-7-27-15</inkml:trace>
  <inkml:trace contextRef="#ctx0" brushRef="#br0" timeOffset="74257.23">15849 10574 30 0,'-50'8'-6'0,"9"-2"108"0,6-2-96 15,18-1-3-15,7-3-1 0,10 0-1 16,0 0-1-16,0 0-35 0,8-3 22 0,2-3 10 15,1-3-25-15,1 0-7 0,0-1 11 16</inkml:trace>
  <inkml:trace contextRef="#ctx0" brushRef="#br0" timeOffset="74838.28">15849 10574 11 0,'-69'-43'38'16,"71"34"12"-16,1 2 3 15,-3 0 10-15,0-1 1 0,0 4-8 0,0 0-9 16,0-1-2-16,0 3-13 0,0 0-5 15,0 1-7-15,0-1-3 0,0 2-5 16,0 0-3-16,4 0 4 0,-2 7 2 16,2 7-4-16,-2 5 1 0,-2 4-5 15,0 4 0-15,0 3-5 0,0 0 9 0,-6 0-5 16,-3-3 1-16,1-4-1 0,2-4 0 15,-2-5 5-15,4-5-4 0,-1-4 0 16,1-3-3-16,4-2 5 0,-4 0-1 16,0 0-2-16,4-14-4 0,-2-5 1 15,2-5-3-15,0-7 0 0,0-5 0 16,0-4 0-16,4-1 1 0,2-2-2 15,5-2 1-15,-1-4 0 0,4-1 0 16,3-1-1-16,8 2-1 0,0 9-1 16,4 11 3-16,-3 9-5 0,7 11 2 0,3 7-2 15,-3 2 4-15,-4 0-4 0,-2 14 3 16,-5 2 2-16,-5 7 0 0,-7 3-1 15,-6 3 1-15,-4 4 1 0,0 2 0 16,-12-1-1-16,-3 1 0 16,-3-3 1-16,-3-2 1 0,0-1-3 0,1-3 2 15,-1-2 1-15,-2-4-1 0,7-3-1 16,-1-2 1-16,7-5-1 0,2-2 1 15,4-5-2-15,4 1 2 0,0-2-2 16,0 1 0-16,2-1-3 0,8-1 0 16,6-1-11-16,5 0 2 0,2 0-2 0,6 0-3 15,-4 0-2-15,-3 0-5 0,-3 2 1 16,-7 1 4-16,1 1 13 0,-5 0 3 15,-4-1 2-15,-2 4 1 0,-2 1 4 16,0 0 4-16,0 3 5 0,-2 0 2 16,-8 1 3-16,0 1-2 0,-7-1 2 15,0 1-2-15,-1-1 0 0,1 1-5 16,-3-1 2-16,3-1-6 0,5-1 0 15,3-4-3-15,5 0-3 0,4-4-1 16,0 0-1-16,0 1-2 0,0-3-16 0,2 0-7 16,11 0-13-16,3 0-8 0,5-6-26 15,-2-7-118-15</inkml:trace>
  <inkml:trace contextRef="#ctx0" brushRef="#br0" timeOffset="75580.32">16301 10506 34 0,'2'0'-23'0,"0"-1"183"0,-2-1-64 16,0 0-70-16,0 2 14 0,0-1 8 15,0 0-8-15,0-1-8 0,0 2-13 16,0 0-5-16,0 0-4 0,0 0 4 15,0 0 2-15,0 0-1 0,0 0-3 0,0 0 0 16,0 0-1-16,0 0-3 0,3 0 3 16,-3 0-3-16,0 0 6 15,0 0-3-15,0 0-5 0,0 0-5 16,0 0 2-16,0 0-2 0,0 0-1 0,0 0-1 15,0 0 2-15,2 0-2 0,-2 0-1 16,2 0 3-16,0 0 1 0,0 3-1 16,0 2-2-16,0-1 2 0,-2 2 0 15,2-1 4-15,-2 4-3 0,0-3-2 16,2 2 4-16,-2 0 0 0,0 1-2 15,2 3 0-15,2 2 5 0,-2 1-2 0,5-2-1 16,-1-2-1-16,2-1-1 0,6-3 1 16,1-1-3-16,6-1 2 15,3-5-1-15,7 0 1 0,-2 0-1 16,2-12-1-16,-2 1 3 0,-8-3-3 0,-4-1 0 15,-5 1 0-15,-6-3 0 0,0 2 0 16,-4 0 0-16,0 0 0 0,-2 0 0 16,0 2 0-16,0 4 0 0,0 3 0 15,-4 5 1-15,0-1 2 0,0 2-4 16,2 0 0-16,-2 0 0 0,0 3 0 0,0 8 1 15,2-3-3-15,2 4 2 0,0-3 0 16,0-1-3-16,6 1-2 0,0-4 1 16,-2-1 4-16,4 0-3 15,3-1-3-15,3-1 6 0,3-1 1 0,3-1-3 16,1 0 2-16,-4 0-1 0,-1 0 2 15,3 0-1-15,-1 0 0 0,1 0 2 16,-1 0-2-16,1 2-1 0,-2 6 1 16,-5 0 3-16,0 3-3 0,1 4 0 15,-1-1 1-15,-1 2 1 0,-3 2 0 0,0-1-2 16,-2 2 1-16,-2-2 2 0,1 1-2 15,-3 1 1-15,-2-1 0 0,0-2 5 16,0-1 2-16,-4-2-1 0,-7-2 2 16,-1 0-2-16,-1-2-50 0,-1 0 99 15,-3-2-51-15,7-2-3 0,0-2-2 16,3-1-1-16,1 1 0 0,0-2-14 15,2 0-14-15,0-1-14 0,0 0-30 16,-5 0-80-16</inkml:trace>
  <inkml:trace contextRef="#ctx0" brushRef="#br0" timeOffset="77640.43">8169 10043 139 0,'2'0'59'0,"2"-2"-36"16,-1-1 20-16,5 2-10 0,-4-1-12 0,6 1 1 15,1 0 1-15,1-1-2 0,5-1-4 16,3-1 11-16,5 2-2 0,4-1-14 15,0-1 6-15,4 2-3 16,0-1-2-16,-2 2-1 0,2-1-5 0,6 1-6 16,1-1 0-16,5 0 1 0,5 0 0 15,1 1-1-15,5-2-2 0,6 1 2 16,4-2-1-16,9-1 0 0,1 0-1 15,3 0-1-15,-3-2 0 0,1 2 0 16,1 0 1-16,5-2-2 0,2 0 1 0,2 2-1 16,4 2 1-16,-3 0-1 0,6 0 5 15,-6 1-2-15,3-1-1 0,0 1 0 16,2-2 3-16,0-1-2 0,2 4-2 15,5-3 4-15,-1 2-2 0,2 0 0 16,-4 0 0-16,3-1-1 0,-1-2 1 0,2 0 0 16,2 0 0-16,7 0 0 15,0-1 1-15,1 2-1 0,-1 0-1 16,1-1 2-16,1 2-3 0,0 0 2 15,-1-2 2-15,3 2-2 0,2 1 0 0,-7-1-2 16,-1 2 4-16,-7 0-3 0,-4-1 2 16,0 2-1-16,3 0-2 0,-1 0 4 15,4 0-3-15,3 0 3 0,1 0-4 16,-2 0 2-16,5 0 1 0,-3 0-1 15,5 0 0-15,2 0 0 0,-5 0 1 0,-1 0 0 16,1 0-2-16,-7 0 0 16,-3 0 3-16,-4 0-2 0,0 0 0 15,0 4 3-15,2 3 1 0,0 2-2 16,-1 1-1-16,-5-1-1 0,-1-1 1 15,3 0 3-15,-2-1-5 0,0-1 3 0,4 1-1 16,-1-1-1-16,-1-1 0 0,-3-1 0 16,1 0 2-16,-4-2-1 0,0 1-3 15,-2 0 2-15,-2 0 1 0,5-1 0 16,1 0-2-16,0-2 1 0,2 1 1 15,-2 2-1-15,2-2-1 0,-4 2 1 0,0 0 2 16,-3-1-2-16,-3-1-1 0,2-1 0 16,-5 0 3-16,3 1-2 15,-3 2-2-15,1-1 3 0,2 2 0 16,-7-3-1-16,-2 2 0 0,3-2-1 0,-7 1 2 15,0-1-1-15,0 0-1 0,3-1 0 16,-1 2 4-16,0-1-3 0,-2 1 1 16,1 1-3-16,-5-1 4 0,2 0-1 15,0 3-2-15,-2-3 2 0,2 2-2 16,0 2 1-16,5-2 0 0,-1 2 1 0,2-1 2 15,5-1-1-15,-1 1-2 0,9-1 0 16,-2-2 2-16,4 2 1 0,-7-3-4 16,5 0 1-16,-4 0 2 15,3 0-1-15,7-1-2 0,0 0 0 0,6 0 2 16,3 0 0-16,-3 0-1 0,0-2-1 15,-2 0 3-15,-4-3-2 0,0 3-1 16,-4 2 1-16,-1 0 1 0,-3 0-2 16,0 0 1-16,0-1 1 0,-1 1 1 15,1 0-1-15,-7 0-1 0,3-2 0 0,-3 2 1 16,1 0-1-16,1-2 0 0,5 1 0 15,-2 0 1-15,1 1-1 0,-1 0 1 16,-2 0-1-16,-1 0 3 16,-1 0 1-16,-7 0-5 0,0 4 3 0,-4 1 0 15,-2 0 0-15,-6 1-2 0,-2 1 0 16,-10-1 2-16,-7-1-1 0,-10 0-2 15,-4 0 0-15,-7-1 2 0,-5-3 0 16,-9 2-3-16,-4-3-6 0,0 1 1 16,-15 3-14-16,1-3-43 0,-7-1-73 0,0 0-168 15</inkml:trace>
  <inkml:trace contextRef="#ctx0" brushRef="#br0" timeOffset="79494.53">8467 11332 3 0,'0'5'126'15,"0"-1"-114"-15,0 1 2 0,0 0 15 16,0 2-4-16,2-2 0 0,4 2 15 16,5-2-12-16,-1 2-4 0,2-2 5 15,5 1 4-15,-1-2-7 0,3 0-3 0,4 0-5 16,-3 0-7-16,5-2-3 15,2 0 0-15,2 1 1 0,4-2-8 0,4 0 2 16,9-1-2-16,7 0 3 0,9 0-4 16,5-2 0-16,1-3 0 0,6 0 1 15,5-2 0-15,6 0-2 0,10-3 0 16,6 1 2-16,6-1-2 0,11-1-4 15,2 3 5-15,6-1-4 0,4 2 0 0,-1 3-1 16,1 1 3-16,0-2 0 0,-4 4 3 16,-2 1-4-16,-6 0 3 0,-4 0 2 15,-1 0-4-15,1 0 3 16,2 6-4-16,0 0 6 0,1 0-3 0,-1 1-3 15,2 0 2-15,0-2 2 0,2 1-2 16,2-2 1-16,6 0 0 0,-2 1 0 16,0-1 0-16,2 1 0 0,-6-3-1 15,6 1 1-15,1-1 0 0,7-1-2 16,-4 1 0-16,5 0 1 0,-5 1 2 0,0 1-4 15,-2-1 4-15,-3 0 0 0,-1 1-2 16,-4-2 1-16,-7 0-1 16,-3 3 2-16,-2-1 0 0,-1-1-2 15,7 1 2-15,2-3-1 0,4 1-1 0,0-2 1 16,0 0 2-16,-2 0-1 0,-3 0 0 15,5 0-1-15,0 0 3 0,-2 0 0 16,-4 0-1-16,-7-1-1 0,1-1-2 16,-7-1 3-16,5 1-1 0,1-1-1 15,1 0 0-15,0 0 1 0,-3-1 1 0,-4 1-2 16,-1-1 3-16,-1-1-1 0,-2 2-1 15,0 0 1-15,-1-1-1 0,-1 0-2 16,2-1 1-16,-6-1 0 16,-4 0 1-16,-2-1 1 0,-5-1-2 0,1 2 0 15,0-4 0-15,4 1 2 0,-3 2-2 16,1-1-2-16,-2 0 3 0,1 1 0 15,-1-2-1-15,-4 0 0 0,-1 3 0 16,-3-1 2-16,-3 3-1 0,-2-1-2 16,3 2 1-16,-3-1 1 0,-2 1-1 15,2 0-1-15,-1 0 2 0,-1 0 0 0,-2-2-2 16,-2 1 2-16,0-4-1 0,2 3 2 15,3-3-2-15,3 1 0 0,0-1 1 16,3-1 1-16,3 3-3 16,1-3 0-16,-1 1 1 0,3-1 1 0,0 1-2 15,-3 0 1-15,-1 3 0 0,-5 0 1 16,-2 2 0-16,-2-1-3 0,-1 0 3 15,-5 2-1-15,0 0 0 0,-2 0-1 16,-3 0 2-16,3-3 1 0,-6 3-3 16,2-1 0-16,-4 0 2 0,-1 0 0 0,1 0-1 15,2 0-1-15,4-1 1 0,-3 1 1 16,5 1-1-16,-2 1-1 0,2 0 2 15,-2 0 4-15,0-1-4 0,2 0 3 16,-2 0 0-16,-2 0 6 0,-3 1-6 16,1 1-1-16,-2-1 0 0,-3 0 0 15,1 0-3-15,-3-1 2 0,-1 2-4 16,4-3 4-16,-5 1-3 0,5 0 3 15,-1 0-2-15,-3 0 2 0,1-1 0 16,-1 1 3-16,-3-2-3 0,-1 0 3 0,-5 0-3 16,-4 1 1-16,-2 1 0 0,-4 0-3 15,-7 2 2-15,-3 0-2 0,-1 0 1 16,-7 0 0-16,-1 0-1 0,-6 0 0 15,0 0 0-15,-2 0 1 0,0 0-1 16,0 0 1-16,0 0-1 0,2 0 2 16,-2 0-3-16,0 0 2 0,0 0 2 15,0 0 0-15,0 0 0 0,0 0-1 16,0 0 4-16,0 0-3 0,0 0 1 15,0 0-4-15,0 0 0 0,-4 0-1 0,2 0-3 16,-2 0 1-16,0 3-8 0,2 1-1 16,-2 1 1-16,1-1-7 0,3 0-17 15,0-3-33-15,0-1-63 0,-2 0-171 16</inkml:trace>
  <inkml:trace contextRef="#ctx0" brushRef="#br0" timeOffset="80270.59">22705 9903 6 0,'2'0'9'0,"2"0"231"15,-1 0-186-15,-1 0-43 0,4 0 29 16,2 0 13-16,4 0-15 0,1 0-2 15,5 1-10-15,3 2-3 0,2 1-8 16,0 0-3-16,-1 0-10 0,-3 0 1 0,2 0-4 16,-1-3-8-16,-1 0-11 0,0-1-17 15,-5 0-35-15,-6-3-78 0</inkml:trace>
  <inkml:trace contextRef="#ctx0" brushRef="#br0" timeOffset="82182.7">21990 10018 78 0,'2'-2'149'0,"-2"0"-104"16,0 2-11-16,0-4 23 0,0 0-18 16,0 0-9-16,0-1-10 0,0-2-4 15,0 0-2-15,0-3-6 0,0-2-5 0,0 0-4 16,0-1 4-16,-2 0-2 0,0 1-1 15,0-2 4-15,2 2 1 0,-2-1-5 16,0 1 1-16,2-1 1 16,0-1 0-16,0-1-3 0,0 0 1 15,0-2 1-15,0 2-1 0,0-4 0 0,0 4-1 16,0-1 1-16,2-3 1 0,-2-2-2 15,2 0 0-15,0 0 0 0,0 0 1 16,-2 3 0-16,0 0 0 0,0-3 0 16,0 1 0-16,0-3-1 0,0-1 0 15,0 1 1-15,0-2 0 0,0 2-8 0,0 0 8 16,0 2 0-16,0-2 0 0,-2 1-2 15,2 0-1-15,-2 0 6 0,2 1-8 16,-2-1 2-16,2 1 1 16,-2-2 2-16,2 0-1 0,-2-2-1 0,2 0 1 15,0-3 1-15,0 2-1 0,0 0 1 16,0 0-1-16,4-1 3 0,0-1-4 15,2 1 1-15,-4-1-1 0,2-1 3 16,-2 2 0-16,-2-4-2 0,0 3 1 16,0-2 0-16,0 0 0 0,0-1-1 0,0 0-1 15,0 0 0-15,-2-3-2 0,0 0-2 16,0-1-3-16,2 1 5 0,0 0-1 15,0 1 0-15,0-2-2 0,0 1-3 16,0-1-1-16,0 2 1 0,0 0 6 16,2 2 3-16,0-1-1 0,0 1 2 15,-2 0-1-15,0-2 1 0,0 3-1 16,0 1 1-16,0-2 0 0,0 4 0 15,0-2-1-15,0 2 1 0,-4 2-1 16,0 0-1-16,-2 2 3 0,2-1-5 0,-2-1 0 16,1 0 1-16,1 0 2 0,2-1-1 15,0 0 2-15,-2 2 3 0,4-1-3 16,0-1-1-16,0 0 1 0,0-3 2 15,0 0 0-15,0-1-2 0,0 2 0 16,0 2 1-16,0-3 2 0,0 0-1 16,0 2 0-16,0-3 3 0,0 1 0 15,0-3-3-15,0 1-1 0,0-1-1 16,0-2 0-16,-2 0 0 0,0-2 0 15,-2 2 0-15,2 2 3 0,-2 0-4 0,-1 0 2 16,5 2 2-16,-6-1-2 0,4 0-1 16,-2-1 1-16,0 0 0 0,0 1 0 15,0-2-1-15,-3 3 0 0,3-2 2 16,0 0-1-16,0 2-4 0,2-1 3 15,0 1 0-15,2 0 2 0,0 2-3 16,0-2-1-16,0-1 4 0,0 1-2 16,0-1-2-16,4-2 3 0,-4 2 0 15,2 1 0-15,0 0-1 0,0 3 0 16,-2-2 1-16,0 1-1 0,0 1-1 15,0 2 1-15,-4 1 1 0,0 3-2 0,0 0 1 16,0 1 1-16,0 0-3 0,2-1 4 16,2 0-3-16,-3 1 2 0,3 0-3 15,0-2 2-15,0 0 0 0,0 0 0 16,0 1 0-16,0 1 1 0,0 0 0 15,0-1-1-15,0-1-2 0,0 0 4 0,0-1-4 16,0 0 2-16,0 0-1 16,0-1-1-16,0 2-1 0,0 0 2 15,0 0 3-15,0 1-3 0,0 0 1 16,0 2 1-16,0-2-1 0,0 3 2 0,3-2-3 15,-3-1 1-15,2 0 2 0,2 1-3 16,-2-3 0-16,0 3 1 0,0-2 2 16,-2 2-1-16,0 1-2 0,0-1 2 15,2 3-1-15,-2-1 1 0,0 1-2 16,0 3 1-16,0-3 2 0,0 3-2 0,0 0 4 15,0 0-2-15,0 2-1 0,0-1-1 16,0-1 0-16,0 1 0 16,0-1 2-16,0 4-1 0,-2-2-2 15,0 0 3-15,0 1 0 0,2-2 0 0,-4 3-2 16,4 1 0-16,0-2 1 0,-2-2 1 15,2 0-3-15,0-2 3 0,0 0-1 16,0 1-1-16,0-3-2 0,0 0 3 16,0-3 0-16,0 0-1 0,0 0-2 15,0 1 2-15,2 0 2 0,0 0-2 0,0 1-2 16,-2 1 2-16,4 0 2 0,-2 1-4 15,0 1 1-15,-2 2 2 0,0-1 1 16,2 2 0-16,-2 0-4 16,0 2 4-16,0 1 1 0,0 3-3 0,0-1 1 15,0 4 6-15,-2 3 1 0,2-1-1 16,0 1-1-16,-2 0-3 0,2 0 6 15,0 0-2-15,0 0 1 0,0 2-3 16,0 0-3-16,0 0-2 0,-2 2 0 16,2-3 1-16,0 1 1 0,0 0-2 0,-4-2-3 15,4 3-4-15,0-1 1 0,0-2-4 16,0 3-7-16,0-1-5 0,0 0-3 15,0 2-6-15,0 0-20 0,0-1-27 16,0-2-58-16</inkml:trace>
  <inkml:trace contextRef="#ctx0" brushRef="#br0" timeOffset="83333.75">21982 4651 0 0,'2'6'70'0,"0"-2"-66"0,0 1 0 16,0-2 9-16,0-2 12 0,0 0 10 16,-2-1-9-16,0 1-1 0,0-1 13 15,0 0 8-15,0 0-4 0,0 0-7 16,0 0-17-16,0 0-3 0,-2 0 3 15,-2 0-1-15,2 0-1 0,-2 0-1 0,0-1-5 16,2 1-1-16,-3-2 1 16,1 1-1-16,-2 1 4 0,2-1-6 15,-2 0 1-15,0 1-3 0,-3-2 1 16,-1 2-1-16,-2-3-3 0,-3 2 3 0,-1-1 1 15,-3 0-4-15,-4 2 1 0,0-1 0 16,-1-2-2-16,-3-2 1 0,-4 0 2 16,-2-3-4-16,0 2 0 0,2 1-1 15,0-3 3-15,4 2 0 0,6-2-2 16,2 2-1-16,7 1 2 0,4 0 0 0,0 0-1 15,3-1 0-15,1 1 1 0,-4 0-1 16,6 2 0-16,-6 1 0 16,8 1 0-16,-2 0 0 0,0-1 0 15,2 2-3-15,0 0 2 0,-3 0 0 0,3 0-2 16,0 0-2-16,0 0 3 0,0 0-1 15,0 0-1-15,0 0-4 0,0 0 1 16,0 0 1-16,0 0 2 0,0 0-5 16,0 0-2-16,0 0-7 0,0 0-1 15,0 0-2-15,0 0-1 0,0 0 12 16,0 0-2-16,3 0-6 0,-3 0 3 0,2 0 8 15,-2 0 3-15,0 0 4 0,0 0 1 16,0 0-2-16,0 0 0 16,0 0 1-16,0 0 1 0,0 0 0 15,0 1 0-15,0 0-1 0,0 1 2 0,-2-2 3 16,2 0 1-16,0 0 2 0,0 0 8 15,0 0 3-15,-3 0 1 0,3 0-6 16,0 0 0-16,0 0-2 0,3-5-3 16,5-7-8-16,6-4 0 0,11-8-1 15,2-2 0-15,6-4-3 0,6 1 4 0,3-1-2 16,5-1-1-16,-1 0 2 0,3 2 1 15,-3 1-2-15,-3 3 0 0,-2 1 1 16,-1 1 0-16,-7 1 2 16,-6 4-2-16,-7 3-1 0,-9 5 4 0,-3 1-1 15,-2 4-3-15,-6 1 4 0,2 2 4 16,-2 1-1-16,0 1-2 0,0-1-4 15,0 1-2-15,4 0-2 0,1-1 4 16,-1 1-1-16,0-1 1 0,2-2 0 16,-4 3 0-16,2-1-2 0,-4 1 3 0,2 0 1 15,0-1-3-15,-2 1 0 0,0-1 3 16,0 1-2-16,0 0 0 0,0 0 2 15,0 0 1-15,0 0-1 0,0 0 0 16,0 5-3-16,-8 1 0 0,0 3 1 16,2 0-1-16,1-3-3 0,-1 1-2 15,4-1-4-15,0 1-6 0,2-2-4 16,0 3-15-16,0-3-15 0,0 0-38 15,0-1-71-15</inkml:trace>
  <inkml:trace contextRef="#ctx0" brushRef="#br0" timeOffset="84141.81">22085 4194 2 0,'0'0'-1'16,"0"0"8"-16,0 0 95 0,0 0-34 16,0 0-37-16,0 0 2 0,0 0 7 15,0 1-7-15,0 0-14 0,0 1-2 16,2 2 10-16,4 0-3 0,1 2-2 15,5 4 0-15,0 0-5 0,5 4-7 16,6 3 5-16,4 0-6 0,1 4-3 16,8 0-3-16,1 1 0 0,4 2 0 15,3 1-1-15,1 0 2 0,5 1 6 16,1 0-7-16,3-2-2 0,0-3 0 15,-7 0 1-15,-1-6-1 0,-5-3-1 0,-6 0 2 16,-4-2-1-16,-4-1-1 0,-4-2 1 16,0-1 2-16,-5-3 0 0,-3-1-3 15,-5-2 1-15,-4 0 3 0,-2 0 2 16,-1 0-2-16,-3 0 0 0,2 0 1 15,-2-2 2-15,0 1-5 0,0 0 1 0,0 0-1 16,0 1-1-16,0 0-3 16,0 0 2-16,0 0 0 0,0 0 0 15,0 0-1-15,0 0 0 0,0 0 2 16,0 0 0-16,0 0-1 0,0 0 0 0,0 0 1 15,0 0-1-15,0 2-1 0,0 0 0 16,0-1 1-16,0 0 0 0,0-1-1 16,0 0 1-16,-2 3 2 0,-1-2 2 15,-3 0-2-15,-2-1-2 0,0 0 3 16,-1 0-1-16,-1 0-2 0,0 1 1 0,-1 0 0 15,-3 1 0-15,-3-2-1 0,-1 1-1 16,-3-1 3-16,-2 0-2 16,-6 0 0-16,-2 0 0 0,-6 0-2 15,-2 0 3-15,-7 3-2 0,-3 1 3 0,5 2-4 16,1 2 3-16,10-1-1 0,4 0 0 15,6 1 4-15,7-2-2 0,3 2-2 16,-1-2 0-16,6-1 3 0,6-2 0 16,-3-2-3-16,3 0-1 0,2 2 2 15,0-1-1-15,0-1-2 0,0-1 1 0,0 1 1 16,0-1 1-16,-2 0-2 0,2 1 0 15,0 0 2-15,0 0-2 0,0 1 0 16,4 0 0-16,3 0 0 16,1 0 0-16,2-2-6 0,3 0-7 0,-3 0-1 15,0 0-5-15,-1 0-6 0,-1 3 2 16,-2 2-5-16,-2-2 2 0,0-2-8 15,-2 1 8-15,-2 1-11 0,0-1-6 16,0 1-20-16,0-2-31 0,0-1-38 16</inkml:trace>
  <inkml:trace contextRef="#ctx0" brushRef="#br0" timeOffset="85773.9">22463 4776 8 0,'0'7'110'0,"0"0"3"0,0 3-89 15,0 2 11-15,0 1 32 0,0 4-23 16,0 1-23-16,0 3 4 0,0 3-1 16,0 2-3-16,0 2 3 0,0 4-18 0,0 1 2 15,0 7 1-15,0 3 10 0,0 1-3 16,0 3-11-16,0 2-1 0,0 1 0 15,5 5-1-15,-3-1 1 0,-2-1-1 16,2 2-4-16,-2 0 3 0,0 2-1 16,2 0 1-16,0-4 0 0,-2-3 0 15,4-4 2-15,-2-1 0 0,0 0 1 16,2-1-1-16,-2 1 1 0,0-1 1 15,0-1-2-15,-2 3-1 0,2-2 0 16,-2 0 1-16,0 0-3 0,3-3 0 0,-1 1-2 16,0-2 3-16,-2 2 1 0,0-2-3 15,2-1 1-15,-2 1 1 0,0 0-1 16,0-1 0-16,0 1 1 0,-4 0-1 15,-5-1 0-15,1 3-1 0,0-1 0 16,0 3 2-16,-1 0-1 0,1-1 0 16,0 1-1-16,2-2 1 0,1 1 1 15,1 0-2-15,0 0 1 0,2-1 1 16,0 1-1-16,2-1-2 0,0 3 1 15,0-3 1-15,0 0-2 0,0-4 1 0,0 1 1 16,0-2 1-16,0-1 2 0,0 1-3 16,-2-2 1-16,0-2 1 0,2 1-2 15,-4-1 1-15,2 0 1 0,0 0-1 16,2-1 1-16,0-1-3 0,0-2 1 15,0 0-1-15,0 1 2 0,0 1-1 0,0-1 0 16,0 2 0-16,0-3 1 16,0 0-3-16,-2-1 2 0,-1 1-1 15,-1 0 1-15,2-1-1 0,-2 2 0 16,0 0 3-16,0 1-2 0,0-2-1 0,0 1 1 15,-1-3-1-15,3 2 1 0,0-1-1 16,2 0 1-16,0 1 1 0,0-3 1 16,0 3-3-16,0-1 0 0,2 1 3 15,0 1-2-15,-2-2-1 0,0 2 1 16,0-2 0-16,0-1-2 0,3 0 3 15,-3-2-2-15,0-1-1 0,2-1 2 0,-2-4-2 16,2 1 1-16,-2-3 1 16,2-1 1-16,-2-1-4 0,2 0 2 15,-2 0 2-15,2 1-2 0,0-1 0 16,0 3 0-16,0-2 0 0,2 1 0 0,0-1 0 15,-2-2 0-15,0 1 1 0,1-1-1 16,-1 0-1-16,-2 1 1 0,2-1 1 16,-2 2 0-16,0 4-1 0,0 1 0 15,0 0 1-15,2 1-1 0,0 5 0 16,-2-1 0-16,2 0 0 0,0-1 0 0,0-1 0 15,2 0 0-15,0-1 0 0,-2 0 6 16,0-1-7-16,0 2-1 16,-2 0 3-16,3 0 0 0,-3 3-2 15,0 0 1-15,2 0 1 0,-2 1-1 0,2-1-1 16,-2-1 1-16,0 0 1 0,0 0-1 15,0 1-1-15,0-1 1 0,2 3 1 16,0-1-1-16,2 1-1 0,-2 0 1 16,-2 1 1-16,2-1-1 0,2 0 0 15,-2-2-1-15,2-2 2 0,3-3-1 0,-1 2-1 16,-4-2 1-16,4-1 1 0,-2-1-1 15,0-2-1-15,0 0 1 0,3-1 1 16,-7 0 0-16,2 3-2 16,0 0 1-16,-2 0 1 0,0 3 0 0,0-1-2 15,0 0 0-15,0 1 3 0,0-1-2 16,0 0-1-16,0-3 2 0,0 0-1 15,0-3 0-15,0 0-1 0,0-2 1 16,-2 4 1-16,0 0 1 0,2 2-4 16,0 0 2-16,0 0 2 0,0 1-2 0,0-2-2 15,0 2 2-15,0 2 2 0,0-3-2 16,0-1 0-16,0 1-2 0,0-3 4 15,0 1-1-15,0-3-1 0,0-3 0 16,0-1 2-16,0-3-1 0,0-2-2 16,0-1 2-16,0-2 0 0,0-1-1 15,0 0 0-15,0-1-1 0,0 2 2 16,0-2-1-16,0 0 0 0,0 0 0 15,0 0 1-15,0-1 0 0,0 0 1 16,0 0-1-16,2 0 1 0,-2 0 3 0,0 0 0 16,0 0-3-16,0 0 0 0,0 0 2 15,0 0-3-15,0 0-1 0,2 0 3 16,-2 0-1-16,0 0-1 0,0 0-1 15,0 0 4-15,0 0-2 0,0 0-2 16,0 0 0-16,0 0 2 0,0 0-1 16,0 0-1-16,0 0 1 0,0 1 1 15,0 1 4-15,0 0-6 0,-4 1 1 16,4-1 2-16,-2-1 1 0,-3 0-5 15,5-1 3-15,-2 1 1 0,0 0-2 16,2 0 0-16,0-1 0 0,0 1 0 0,0-1-1 16,0 0 0-16,0 0-1 15,0 0 3-15,0 0 0 0,0 4-2 0,-2-1-1 16,-4 1 2-16,4 3-1 0,-4-3 0 15,2 4-1-15,0 2 2 0,-5 3-1 16,3 1-1-16,4-4 1 0,-2-4 2 16,2 0-2-16,0-2-2 0,2 1 2 15,0-2 1-15,0 2-1 0,0 4-1 16,-2 2 0-16,2 1 2 0,-2-1 0 15,0-2-2-15,-1-3 1 0,1 1 1 0,0-1 0 16,0-3-2-16,2 1 0 0,0-3 2 16,0-1-1-16,0 0-1 0,0 0 0 15,0 0-1-15,0 0-3 0,0-3-3 16,2-4-1-16,7-2-4 0,1-2-11 15,0-1-1-15,3-2-14 0,-1 0-19 0,-4-3-37 16,-4 2-77-16</inkml:trace>
  <inkml:trace contextRef="#ctx0" brushRef="#br0" timeOffset="89431.11">8349 10086 26 0,'0'-1'7'15,"0"0"5"-15,0-2 141 0,0 2-77 16,-2-1-48-16,-4-2 12 0,-2 2-1 16,-1-1-7-16,1 0 2 0,-4 0-4 15,-1 2-10-15,3 0 1 0,-5-1 0 16,1 2-1-16,-7-2-13 0,-4 1 0 0,-3 1-1 15,-8 0-3-15,3 0-2 0,-4 0 1 16,0 0 1-16,0 4-1 0,-9 3-2 16,3 1 0-16,-5 1 0 0,1 3 2 15,3-1 0-15,-1 0-6 0,1-1 6 16,5-2 0-16,-2-1-4 0,2-1 0 0,1-1 4 15,3-2 0-15,0 1-2 16,6-3-2-16,0-1 4 0,0 1-2 16,2-1 0-16,5 0-2 0,1 0 2 15,2-1 2-15,3-1-6 0,-3-1 3 0,5-1-1 16,-3 0 3-16,1-1-4 0,-1 0 1 15,1 0-1-15,-3 1 2 0,-2 2-1 16,1-1 1-16,1 2-1 0,0-1-2 16,1 2 7-16,1 0-3 0,1 0-1 15,1 0 3-15,7 0-2 0,0 0-1 16,4 0 3-16,-1 0-2 0,3 0 1 0,2 0-1 15,0 0 1-15,-2 0 0 16,-2 0-1-16,4 0-1 0,-2 0 1 16,-2 0 0-16,0 0 0 0,-4 0-2 0,1 3 1 15,1 1 2-15,0-1-1 0,4-1-1 16,-2 1 0-16,2-3 3 0,-2 1-2 15,-1-1 0-15,5 1 0 0,0-1 2 16,0 0-2-16,0 0 0 0,-2 0 1 16,-4 0 1-16,4 0-1 0,-4 0-2 0,0 0 1 15,-3-1 1-15,-3 0-1 0,-4-2-1 16,-3 3-1-16,-4 0 2 15,0 0 0-15,7 0 0 0,-3 0 0 16,5 0 1-16,-1 0-1 0,5 0-1 16,0 0 1-16,-1 0 3 0,1 0-4 0,2 2 0 15,2-2 2-15,1 0 0 0,5 0-1 16,-2 0-2-16,2 0 2 0,0 0 1 15,0 0-3-15,0 0-3 0,0 0 3 16,0 0-1-16,0 0 0 0,0 0 0 16,0 0 3-16,0 0 2 0,0 0-2 0,0 0-1 15,0 0 1-15,0 0 0 16,0 0-2-16,0 0 0 0,4 0 1 0,1 0 1 15,-3 0-10-15,0 0-4 16,2 0-1-16,-2 0 1 0,0 0 0 0,-2 0-3 16,0 0 6-16,0 0 4 0,0 0 4 15,0 0 2-15,0 0 2 0,0 0 3 16,0 0-1-16,0-4-1 0,0 1-2 15,0-2 0-15,0-1 2 0,2-2-2 16,2-1 2-16,-4-2 0 0,4-1-2 0,-2-3 0 16,0 0-1-16,1-5 4 0,-1-5 0 15,0 1 3-15,-2-3-5 16,0 3 0-16,0-1-2 0,0-2 3 15,0-2-3-15,0-1 3 0,0-2 0 0,-4 1-3 16,1 2 3-16,1-2-1 0,2 3-1 16,-2-2 0-16,0 0 0 0,0 1 1 15,0 0-1-15,0-1 1 0,-2 1-1 16,2-1 2-16,-2 0-6 0,2-1 6 15,-2 0-1-15,1 0 1 0,3-1-2 0,0 1-1 16,0-5 1-16,0 0 1 0,0-3-1 16,5 1-3-16,-3 0 5 0,2 0-3 15,-2-2 1-15,0 1-2 0,-2-2 3 16,0-1 1-16,0 1-1 0,0 2-3 15,0 1 1-15,0 0 3 0,0 0-2 16,0-1-2-16,0 0 3 0,0-2-2 16,0 1 1-16,0-1 0 0,0-1 0 15,0 1 0-15,0-3 0 0,0 1-1 16,0 2 2-16,0-2 0 0,0 2-2 0,0 1 2 15,0 0-1-15,0 2-1 0,0 0 2 16,0-1-3-16,4 2 3 0,-4 0 0 16,4 1-2-16,-4 0 1 0,2 2-1 15,2-3 2-15,-4 1-2 0,2 0-2 16,-2 0 5-16,0 3-2 0,0 0 0 15,0 1-2-15,0-1 3 0,0 1 0 16,-2 1-1-16,2 1-2 0,-2 1 2 16,2-2 2-16,0-1-4 0,0 2 2 15,0-1-1-15,0-1 1 0,2-1-3 16,0 0 0-16,-2-1 2 0,3 3 1 0,-3-1 0 15,0-2-4-15,0 0 4 0,0 0 3 16,0-1-6-16,0 1 1 16,0 5 1-16,0-2 3 0,-3 5-2 0,1 1 0 15,0-1 0-15,0 1 1 0,0-1-3 16,0 1 3-16,-2 1-1 0,2-1 1 15,0 0-1-15,-2-1 0 0,2 1 0 16,2 1 1-16,-2 2 1 0,2 0-4 16,0-2 2-16,0 1 3 0,0-1-7 15,0 0 4-15,2 1 0 0,4-2 0 0,-2 3 0 16,0-2-1-16,0 2 2 0,-2 0-1 15,0-2 1-15,-2 4-2 0,0-4 2 16,0 1 2-16,0 1-3 0,0 1-3 16,0 0 5-16,0 2 0 0,0-3-4 15,0 2 2-15,-2 1 0 0,2 1 0 16,-4 2 0-16,4-2-3 0,0 3 3 15,-4 0 1-15,2-2 1 0,-2 2-4 16,-2 0 2-16,-1 1 3 0,1 0-4 16,2 1-1-16,-2 1 4 0,2 0-1 0,2-1-2 15,-2 0-2-15,2-1 3 0,-1 1 0 16,1 0 0-16,0-1-1 0,2 0 1 15,-2-3 1-15,2 3-2 0,0-1 0 16,0-1 2-16,0 3 0 0,0-4-2 16,-2 1 0-16,-2 1 2 0,4-3 0 0,0-1-2 15,0-1 0-15,0-1 2 0,0 2-1 16,0-3-1-16,0 3 0 15,0 0 1-15,0-1 2 0,0 2-3 16,0 2 3-16,0 1-2 0,0 3 0 0,0-1-1 16,0 2 0-16,0 1 2 0,0-1 0 15,0 0-1-15,0 0-2 0,0 1 3 16,4 1 0-16,-4-1-1 0,2 1 0 15,-2 2 1-15,2 1 3 0,-2 4-2 16,2-2-2-16,0 2 2 0,1 0 0 0,-3 1-2 16,0-1-1-16,0-1 3 0,0 3 0 15,0 0-1-15,0-2 0 16,0-1-1-16,2-1 1 0,-2-3-1 15,0 2-1-15,0-1 1 0,0 3 1 0,2 0-2 16,0-2 0-16,0 0 1 0,-2 0 2 16,0 1-4-16,0 4 4 0,0-1 1 15,0 1 3-15,0 0-5 0,0 0-1 16,0 0 1-16,0 0 3 0,0 0-2 15,0 0-2-15,0 0 3 0,0 0-1 16,0 0-2-16,0 0-1 0,0 0 2 0,0 0-1 16,0 0-1-16,0 0-2 0,0 0-1 15,0 0-8-15,0 0-9 16,0 0-2-16,0 0-7 0,0 0-1 15,0 0 0-15,2 0-5 0,0 0-5 0,-2 0 20 16,2 0 16-16,0 0-16 0,0 0 7 16,0 0-1-16,-2 0 1 0,0 0 6 15,0 0 9-15,0 0 4 0,0 0 6 16,0 0 15-16,0 0-1 0,-2 0-6 15,-4 0 0-15,0 1 1 0,0 1 1 0,-5-1-7 16,3 0-3-16,-4 2-1 0,-1-1 2 16,-1-1-2-16,-5 0-4 0,3-1 1 15,-3 0-4-15,-8 0-3 16,2 0-11-16,-4 0 9 0,-2 0 10 0,-2-3-6 15,-2-1-4-15,-2 1 2 0,2 1 0 16,0-1 5-16,4 0-3 0,4 1 8 16,2 2-2-16,4 0-4 0,-2 0 1 15,9 0-1-15,4 0 7 0,1 0-3 16,7 0 1-16,0 0-5 0,2 0 2 0,-2 0-4 15,2 0 0-15,-2 0-2 0,0 0 0 16,-4 0 0-16,-2 1-2 0,-1 5 0 16,-1-1 1-16,2 1 2 0,-3 1-3 15,1 0-2-15,-4 0 2 0,5-2-4 16,-1-2 3-16,2-2 1 0,6 0 4 15,-2-1-4-15,4 0 2 0,0 0-1 16,0 0 1-16,0 0 0 0,0 0-2 16,0 0 0-16,0 0 1 0,0 0 1 15,0 0 1-15,-3 0 1 0,3 0 0 0,0 0-2 16,0 0 0-16,0 0 0 0,0 0 1 15,0-3-1-15,0-1-3 0,3-3-1 16,5-4 4-16,4 2 1 0,1-4-2 16,-1 0 0-16,0-1 1 0,7-2 0 15,0-3 0-15,3-3 0 0,3-2 2 16,2-1-3-16,0-1 1 0,4 1-1 15,0-1 3-15,2-3-3 0,0 4 0 16,-6 0 1-16,2 1 0 0,-2 0 0 16,-2 0-2-16,-1-2 3 0,3 2-1 0,-2 0-1 15,2 2-2-15,-4 2 2 0,-3-1-4 16,1 1 0-16,-2-1 3 0,-3-1 0 15,3 2 2-15,1-1 0 0,1-2 0 16,6 0-3-16,0-2 5 0,4 1-2 16,-2 1 1-16,-2 0-5 0,-3 4 4 15,-1 4 0-15,0 0-2 0,-4 3 2 16,-3 3-1-16,-6 3 2 0,-5 5-2 15,-3 1-1-15,-2 0 10 0,0 0-1 16,-7 2-1-16,-3 7-9 0,-2 4 5 16,1-1-2-16,1 2-2 0,0-1 2 0,3 0-1 15,-1-1 1-15,6-3-2 0,0 1-9 16,2-1-10-16,0 0-15 0,0 0-7 15,0-1-15-15,-2-1-17 0,2-1-50 16</inkml:trace>
  <inkml:trace contextRef="#ctx0" brushRef="#br0" timeOffset="89745.13">6826 4575 19 0,'0'5'10'15,"0"-1"4"-15,0 0 7 0,0 0 40 0,2-1-21 16,-2 1-31-16,0-1-5 0,4 0-2 16,-4 0 2-16,0-2-4 0,2 0 1 15,-2 1-2-15,0-1 2 0,0-1-2 16,0 0 1-16,0 0-13 0,0 0-10 15,0 0-7-15,0 2-2 0,0-2-27 0</inkml:trace>
  <inkml:trace contextRef="#ctx0" brushRef="#br0" timeOffset="90071.15">6826 4575 23 0</inkml:trace>
  <inkml:trace contextRef="#ctx0" brushRef="#br0" timeOffset="90823.19">6826 4575 23 0,'8'-65'6'0,"-8"63"0"0,-2 2 102 0,2-1-75 0,0 1 1 16,-2 0 9-16,2 0-9 0,-2-1-8 15,2 1 2-15,0 0 0 0,0 0-1 16,0 0-2-16,0 0-6 0,0 0-7 16,0 0-2-16,0 0-8 0,0 0-1 15,0 3 2-15,0 4 2 0,0 4 0 0,8 1-2 16,4 5 0-16,1 4 6 0,5 3-3 15,5 3-4-15,0 1 0 0,0 0-1 16,3 4 0-16,1 2 0 16,4 1-1-16,-4-1 2 0,2 2-3 0,0-1 1 15,-2 2 4-15,4-2 2 0,0-2 10 16,-4-4-11-16,-2-5-2 0,-1 0 1 15,-5-2-2-15,0-1 1 0,1-3 5 16,-3-2-4-16,-1-1-1 0,-3-2-2 16,1 1 4-16,-3-3-3 0,-5 1 2 0,-2-2-1 15,0-1 0-15,-2-3 2 0,0 2-3 16,-2 1 2-16,0 0-2 0,0 3-1 15,0-2 2-15,0 1-2 0,0-2 0 16,0-3 0-16,0-1-1 0,0-3-1 16,2 1 2-16,0 0-1 0,0 0-1 15,-2-2 0-15,0-1 2 0,0 0 0 16,0 0-1-16,0 0 1 0,0 0 4 15,0 0-5-15,2 0 4 0,-2 0-4 16,0 0 1-16,0 0 0 0,0 0-2 0,0 0-1 16,0 0 1-16,0 1 0 0,0 2 0 15,0-1 1-15,0 1 1 0,0 1-2 16,5 0 2-16,-5 0-1 0,0 0 0 15,2-1 0-15,-2 1 0 0,0-1-1 16,0-2 1-16,0 0 1 0,0-1-4 0,0 0 2 16,0 0 0-16,0 0 0 15,0 0-2-15,0 0-2 0,0 0 6 16,2 0-2-16,-2 0 0 0,0 0 1 15,0-3 2-15,0 1 1 0,0-4-3 16,-2 1 1-16,-5 1 1 0,3-2-1 0,0-1 0 16,-4 2-1-16,-2-3 2 0,-3 0-2 15,-3 1 0-15,-1-1 0 0,-1 1 1 16,-5-1-1-16,-2 2 0 0,0 2-1 15,-4-1 0-15,-2 2 0 0,0 0 0 16,2 1 1-16,2 2-1 0,1 0 1 0,3 0-1 16,4 0 1-16,7 0 1 15,1 2-2-15,7 0 0 0,2-1 0 16,2 1 2-16,0-2-2 0,0 1-1 15,0-1-4-15,0 0 1 0,0 0 2 0,2 0 3 16,0 2-1-16,3-2-2 0,-1 0-6 16,0 1-5-16,0-1-9 0,0 1-1 15,0 1-3-15,0 1-5 0,0 0-18 16,3-1 2-16,-1 0-12 0,-2-1-35 15,0-1-32-15</inkml:trace>
  <inkml:trace contextRef="#ctx0" brushRef="#br0" timeOffset="92747.3">7092 5320 8 0,'0'3'11'15,"2"-1"19"-15,-2 1 116 0,0 0-95 0,0 0-16 16,0 1 14-16,0-1-13 0,0 2-17 15,0 2-10-15,0 2 9 0,0-1 12 16,0 1-13-16,0 2-10 0,0-1 1 16,0 1 8-16,0 3-9 0,0 1-1 15,0 2 2-15,0 1 2 0,0 2-1 0,0 2-5 16,0 2 1-16,0 8 1 0,0 6-4 15,0 3 6-15,0 3 11 0,-2-4-10 16,0-3-7-16,2-6-2 0,0-4 1 16,0-2 2-16,-2-2-2 0,2-4-1 15,-2-3 0-15,2-3 2 0,-2-2 0 16,2-1-2-16,0-2-2 0,0-3 4 15,0-1-2-15,0-1-4 0,0-1 4 16,0 2 0-16,0 2 0 0,0 0 0 16,0 4 2-16,2 4 0 0,-2 8-1 15,0 9-1-15,0-1 0 0,0 1 3 0,0-4-2 16,0 1-1-16,0 0 1 0,0 2 1 15,0 0-1-15,0 1-1 0,0-1 1 16,0-5 0-16,0-2 0 0,0-4-1 16,-2-4-1-16,2-2 2 0,0-3-1 15,0 2-1-15,0 0 0 0,0 3 2 16,0 3-1-16,0 0 0 0,0 2 0 15,0 4 0-15,0 0 1 0,2 4-2 16,-2 0 1-16,0-1 1 0,0 0-1 16,0 2 0-16,0-2 0 0,0-1 1 0,0-1 0 15,0-2-1-15,-2 0-1 0,-2 1 2 16,0-1 0-16,4 3-2 0,-4 0 0 15,4-1 3-15,0 1-3 0,0 0 0 16,0 3 1-16,0-3 1 0,0-3-2 16,4 0 1-16,2-5-1 0,-4-4 2 15,2-2-1-15,0-3-1 0,-2-1 0 16,-2-1 2-16,0 3-1 0,0 1-1 15,0 2 0-15,0 3 2 0,0-1-1 16,0 3-1-16,0 0 1 0,-2 2-1 0,0-1 1 16,2 2 0-16,0 2-1 0,0 2 2 15,0-1-1-15,0 0 0 0,0 0-1 16,0-1 1-16,0 1 1 0,0-2-2 15,0 1 1-15,0-1 0 0,2 1 0 16,-2 0 0-16,2 0 0 0,-2 3 1 0,0 1-1 16,0 1 0-16,0 3-1 15,0 1 2-15,0 2-1 0,0 1 0 16,0 1-1-16,0-1 1 0,7-3 0 15,-5-1-1-15,4-1 1 0,-2-3 0 0,0-3 1 16,0-1-2-16,2-4 0 0,-6-1 2 16,7-2 0-16,-5-1-3 0,2 0 2 15,0-1 1-15,-2 0 0 0,2 2-2 16,-2 1 1-16,0-1 1 0,-2 2-1 15,2 0-1-15,-2 2 1 0,5 1 1 0,-3 0 0 16,2 0-2-16,0 1 1 0,-4-3 1 16,4 0-1-16,-2-4-1 15,0-1 1-15,2-4 0 0,-2-1 1 16,0 0-3-16,-2-3 2 0,2 1 0 0,1 0 1 15,-1-2-1-15,0 4 0 0,0 1 1 16,-2 3-1-16,0-2 0 0,0 2 0 16,0 0 0-16,0-1 0 0,2 4 0 15,-2 0 0-15,4-3 0 0,-2 0 0 16,-2-3 0-16,2 0-1 0,2-1 2 15,-2 1-1-15,-2-2 0 0,2 2-1 0,0 1 2 16,0 1-1-16,-2 2 0 0,3 1 0 16,-3 0 1-16,0 2-1 15,0-1 0-15,2 3 0 0,0 0 1 16,0 1 0-16,0 0-2 0,4-3 1 0,-4-3 1 15,2-1-1-15,0-2-1 0,-4 0 1 16,4-1 0-16,-1 0 1 0,-1 1-2 16,-2 0 1-16,2 1 1 0,0 0-1 15,0-1-1-15,2 3 1 0,-4-1 1 16,2 1 0-16,0 3-2 0,0-1 1 0,0 0 1 15,0 2-1-15,2-1-1 0,-2 1 1 16,1 0 1-16,-1 1-1 0,2 0-1 16,-4-1 1-16,2 2 2 15,0 1-1-15,2 0-2 0,-2 0 1 0,0 0 2 16,0 0-3-16,2 2 2 0,-4 3-2 15,4 2 3-15,1 2-1 0,-3 0 0 16,0 1 2-16,2-1-3 0,0 3 0 16,0 2 1-16,2 0 3 0,-2 0-4 15,3 0 2-15,1-1-3 0,-6-4 2 0,2 2 1 16,-2-1 0-16,-2 1-4 0,0 4 4 15,0 3-1-15,0 0 0 16,0 0-2-16,0-2 1 0,0-2 1 0,2-1 1 16,4-1-3-16,1-1 2 0,-1-2 1 15,0-2-1-15,2-2-2 0,1 0 1 16,-3-1 2-16,0-1-2 0,0-1 0 15,-2-1-1-15,0 0 3 0,3 0-2 16,-3 0-1-16,0-1 2 0,0 1 1 16,-2 1-1-16,0 0-2 0,0 1 2 0,0-3 1 15,0-1-3-15,3-2 0 0,-3-1 2 16,0-2 0-16,0-1-1 0,2 0-1 15,-4 0 2-15,4-1 1 0,-4-2-2 16,2-1-2-16,0 0 2 0,-2-3 3 16,0 1-3-16,0 3-1 0,0 1 3 15,0 1 0-15,0 2-2 0,0-4-1 16,0 1 1-16,2 1 3 0,-2-1-3 15,0-1-1-15,0 2 1 0,0-5-1 16,0-1 2-16,0-2-2 0,0-1 2 0,0-1 1 16,2 0-2-16,-2 3 0 0,0-1 1 15,0 4 2-15,0 0-3 0,0-1-1 16,0 1 4-16,0-6 1 0,0-1-6 15,0-1 1-15,0 0 2 0,0-1 1 16,0 2-1-16,0-1-2 0,0 0 2 16,0 3 4-16,0 5-3 0,0 6 0 15,-2 6-1-15,0 3 1 0,0 4 3 16,0-4-5-16,0-6 2 0,0 0 1 15,2-5-2-15,-2-2 0 0,0-2 1 16,0-3 2-16,0-2-2 0,2 0-2 0,0-2 2 16,0 1 0-16,0-1-2 0,0 3-1 15,-2-2 1-15,-3 3 1 0,5 1-1 16,0-1-1-16,-2-2 1 0,2-4 1 15,0 0-2-15,0 0-1 0,0 0-3 16,0 0-7-16,0-7-5 0,0-9 2 0,0-6-7 16,0-5-18-16,0-5-37 15,0-5-49-15,0-2-89 0</inkml:trace>
  <inkml:trace contextRef="#ctx0" brushRef="#br0" timeOffset="93819.36">6662 9863 0 0,'4'3'7'0,"3"-2"5"15,-5 0 94-15,2 2-72 0,-2-3 3 16,2 3 22-16,0 0-13 0,-2 2-6 16,2 2-6-16,1-1 5 0,-1 6-10 15,0 2-1-15,2 10-4 0,2 8-5 16,-2 10-7-16,-1 8 4 0,3 8 7 0,-6 2-15 15,2 5-1-15,-2 5 5 0,0 6-5 16,-2 5 4-16,0 3 1 0,0-1 1 16,0-1-4-16,4-3-4 15,-2 1-2-15,3-4 5 0,-1-6-4 0,2-4 0 16,0-3 1-16,0-5-5 0,3-2 2 15,-1-7-1-15,-2-12 0 0,2-6 1 16,-2-7-3-16,1-2 0 0,-1-4 1 16,0 0 2-16,-4-7-2 0,0-3-1 15,0-3 1-15,-2-5 1 0,0 1 0 0,0-1 0 16,2 0 2-16,-2 0 1 0,0 0 1 15,0 0-4-15,0-1-1 0,0-2 2 16,0 2-2-16,0 1-1 0,0 0 1 16,0 0 0-16,0 0-2 0,0 0 2 15,0 0-3-15,0 0 1 0,0 0 0 16,0 0 2-16,0 0 0 0,0 0 0 15,0 0 0-15,0 0 0 0,0 0 1 16,0 0 1-16,0 0 0 0,0 0-2 16,0-3 2-16,0 0-2 0,0 0 0 0,-2 1 0 15,0 1-2-15,2-1 4 0,0 1-4 16,0 1 0-16,0 0-1 0,0 0 3 15,0 0-1-15,0 0-4 0,0-1 1 16,0 1 2-16,0 0 2 0,0 0-2 16,0 0 3-16,0 0 0 0,0 0-2 15,0 0 0-15,0 0 1 0,0-2 1 16,0 0-2-16,2-2 0 0,5 0 1 15,-3 2 0-15,0-2 0 0,4-1-2 16,-2 1 0-16,-2-1-2 0,3 1-1 0,-1 0-1 16,-2 0 4-16,2 3 1 0,-4 0-1 15,6 1 3-15,-1-1-2 0,-1 1 1 16,8 0 0-16,1 0-1 0,5 0 1 15,9 0 1-15,7 0-2 0,9 0-1 16,7 5 3-16,12-2 0 0,8-1 0 0,3 0-2 16,5 0 3-16,5 1 1 15,4 2 1-15,6-3-1 0,6 3-1 16,5 1-1-16,5-2 0 0,1 3-2 15,2-2 2-15,-5 2 1 0,1-1-3 0,-9 2 0 16,-2 1 1-16,-10 0 2 0,-2 1-3 16,-7 2 0-16,-9-1 1 0,-5-1 2 15,-10 0-3-15,-9-4 0 0,-7 0 0 16,-7-2 0-16,-9 0-8 0,-5-4-7 15,-7 1-10-15,-7-1-13 0,-5 0-35 16,0 0-35-16,-7 0-18 0,-5 0-17 0,-3-5 43 16</inkml:trace>
  <inkml:trace contextRef="#ctx0" brushRef="#br0" timeOffset="94434.4">7557 10979 6 0,'-4'3'6'0,"2"-1"10"16,0 0 139-16,-2 3-132 0,0-3-3 15,0 1 19-15,0 0-7 0,2 1-3 0,-3 0 0 16,3-2 4-16,0 0-8 0,0-2-6 15,0 1-4-15,2-1 3 0,-2 0-1 16,0 1-3-16,2-1-3 0,0 0-8 16,0 0 0-16,0 0 2 0,0 0-4 15,0 0-2-15,0 0-1 0,0 2-3 16,0 0-2-16,2 0 7 0,6 1 0 15,-1-1 1-15,3 0-2 0,0-1 1 16,3 0 0-16,-1 0 2 0,-2-1-1 16,-1 0 1-16,-3 0-1 0,-4 1 1 0,2 0-3 15,-4-1 1-15,2 1 0 0,0-1 1 16,0 0-5-16,2 0-9 15,5 0-14-15,-3 0-15 0,2 0-12 0,-2-2-32 16,0-2-49-16</inkml:trace>
  <inkml:trace contextRef="#ctx0" brushRef="#br0" timeOffset="95319.45">7539 11001 8 0,'0'0'164'0,"0"0"-8"0,0-2-99 16,0-5-15-16,-2-3-3 0,0-1 2 15,0-3-14-15,2-1-10 0,0-3 0 16,0-4-7-16,0-3 0 0,2-3-2 15,6-5-6-15,-2 0 1 0,2-7 0 0,1-3 1 16,-1-4-4-16,0-5 0 0,-4-2 0 16,3-1 1-16,-7-8-3 15,0-2-4-15,0-1-3 0,0 2 2 16,-9 7 4-16,1 3-2 0,-4 8-1 0,1 7 0 15,1 7 3-15,4 12 2 0,0 5 1 16,-1 6 2-16,5 5-2 0,-2 0 1 16,2 2 1-16,0 2 3 0,2 0-4 15,0 0-1-15,-2 0-1 0,2 0 2 16,0 0-2-16,0 0 0 0,-4 1 4 0,2 6-3 15,2 1-2-15,-4 3 2 0,2 1 0 16,-1 5 1-16,1-1 0 0,2-1-2 16,0-1 2-16,0-4 0 15,0-1-2-15,0-1-1 0,0-4 4 16,0 2-1-16,0-5-2 0,0-1 0 0,0 2 2 15,0-2 0-15,0 0-1 0,0 1-1 16,0-1 2-16,0 0 1 0,0 0-4 16,-4 1 1-16,2-1-3 0,0 0 9 15,0 0-5-15,-2 0-1 0,0 0 1 16,0 0 1-16,2 0-3 0,-3 0 0 0,5 0 2 15,-2 0 1-15,2 0-2 16,0 0 1-16,0 0 1 0,0 0 1 0,0 0-3 16,0 0 1-16,0 0 1 15,9 0-2-15,7 0 5 0,9-1 3 0,4-2 2 16,12-2-2-16,3 2-4 0,1-1-1 15,3-1 1-15,-1-1-2 0,-5 0-1 16,-1 0-2-16,-8-1-4 0,-4 1-6 16,0-2-11-16,-6 2-12 0,-1 1-37 15,-5 0-36-15,-9 0-79 0</inkml:trace>
  <inkml:trace contextRef="#ctx0" brushRef="#br0" timeOffset="101812.82">13521 4103 4 0,'-10'-8'5'0,"-7"-3"-4"0,3 3 5 16,-3 3 6-16,3 0 31 0,-1 3 1 15,3 1-29-15,1 0-2 0,1 0-5 16,4 1-5-16,-2-2 0 0,-1 2-2 15,3-2 3-15,0 0-1 0,0 1 2 16,2-1-3-16,4 1 1 0,-4 0-2 0,1-2-2 16,3-1-2-16,-2 0 3 0,2-2-1 15,0 0-13-15,-2 2 2 0,0-2 7 16,-2 2 1-16,0 0-2 15,-2 1 6-15,0 1 2 0,-3 0-31 0,3 2 43 16,2 0 1-16,4 0-2 0,-2-2 4 16,2 1-3-16,0 1-7 0,0-2-6 15,0 2 0-15,0 0-1 0,0 0-3 16,0 0-1-16,0 0 1 0,0 0-1 15,-2-1 3-15,-2 0 1 0,0 1-7 0,-1-1-3 16,3 1 6-16,0 0 6 0,0 0 12 16,0 0-7-16,2 0-1 0,0 0 1 15,-2 0 6-15,2 0-3 0,0 0 2 16,0 0 3-16,0 0-3 0,0-1-4 15,0 1 1-15,0 0 1 0,0 0 2 16,0 0 0-16,0-1-10 0,0 0-1 16,0 1-1-16,-2-2 2 0,0 2-2 15,2 0 1-15,0 0 0 0,0 0-1 16,0 0-2-16,0 0 0 0,0 0 0 0,0 0-2 15,0 0-4-15,0 0-5 0,0 0-3 16,0 0-2-16,0 0 0 0,0 0 3 16,0 0 6-16,0 0 1 0,0 0 3 15,0-1 2-15,0 1 3 0,0 0-1 16,0 0 1-16,0 0-3 0,0 0 0 15,0 0-9-15,0-2-11 0,0 2-6 16,0 0 2-16,0-1 4 0,0 1 11 16,0 0 9-16,0 0 8 0,0-1 15 15,0 0-2-15,0 0-3 0,0 0 5 16,0 0 1-16,0 1-5 0,-2-1-1 0,2 1 0 15,0-1-1-15,0 1 1 0,-4 0-3 16,2 0 1-16,0 0-4 0,2 0-4 16,0-1 8-16,0 0-1 0,0 1 1 15,0 0-1-15,0 0-1 0,0 0 2 16,0 0 5-16,0 0-1 0,0 0 1 15,0 0 0-15,0 0-1 0,0 0-4 16,0 0-1-16,0 0 0 0,0 0-3 16,0 0 3-16,0 0-6 0,0 0 0 15,0 0-2-15,0 0 3 0,0 0-4 0,0 0-2 16,0 2 2-16,0 5-1 0,0 2 0 15,0 1 3-15,-4 1-5 0,-1 3 2 16,5 4-1-16,0 3 1 0,0 4 0 16,0 4-1-16,0 4-1 0,0 2 2 15,0 4-1-15,0 1 0 0,0 2-1 0,0 6 2 16,0 6-1-16,0 4-1 15,0 5 11-15,-2 0-4 0,-4-3-2 16,4 2-2-16,-4 1 2 0,2 2 0 16,-2 0-3-16,-3 0 2 0,5 1-1 0,-4-4 2 15,4-1-3-15,-3-2 1 0,3 2-1 16,0-3 6-16,2 0-6 0,-2 0 1 15,0-2 0-15,2 0 1 0,-4 1-1 16,1-1-2-16,-3-1 1 0,0-3 1 16,-2-2-1-16,-5-4-2 0,5 0 1 0,-3-1 0 15,1-2-2-15,2 0 0 0,1 0 2 16,-1-1 0-16,6 0-1 15,-2-2-1-15,0 3 1 0,-1 1 1 16,-1 6 0-16,4 3-2 0,-4 1 2 0,-1 0 0 16,3 0-1-16,0-2-1 0,-4 1 1 15,1-2 1-15,-1 0 1 0,2-4-4 16,0-3 2-16,1 0 2 0,-3-3-2 15,4-2-2-15,-2-1 2 0,3 1 2 16,1-2-2-16,2 0-2 0,0 0 2 0,-2-1 2 16,2 2-2-16,0 1 0 0,0 1 0 15,2 1 0-15,0-1 0 0,0 0 0 16,0 1 0-16,0-3 0 15,0-1 1-15,-2-1-2 0,2-3 1 0,-2 0 1 16,2-4-1-16,0 0-1 0,-2-3 1 16,2 0 1-16,-3 1-1 0,3 2 0 15,0 1 0-15,0-1 1 0,0 1-1 16,0-1-1-16,3 0 3 0,-1 0 1 15,4-1-2-15,-4-3 0 0,2-1-2 16,-2-1 2-16,0-2 0 0,0 0-2 0,-2-1 1 16,0 3 3-16,0 0-3 0,0 0 0 15,0 1 0-15,0 0 2 0,0-1-1 16,-2-1-1-16,2 2 0 15,0-3 2-15,0 4-1 0,0-3-1 0,0 0 1 16,0-2 1-16,0-3-1 0,0-1-2 16,0-1 1-16,0-1 2 0,0 2-4 15,0-1 4-15,0 2-3 0,0 0 4 16,0 1 0-16,0 2-3 0,0 0 2 15,-2 1 2-15,0-1-4 0,0 0 0 0,0 0 0 16,2-3 0-16,0 1 0 0,0-3 1 16,0 0-2-16,0-1 2 0,0 0-1 15,0 0-1-15,0-1 2 0,0 0 1 16,0 0-2-16,0 1 0 0,0 1 1 15,0-1 2-15,0 1-3 0,0-1 0 16,0 1 0-16,0 1 1 0,0-1-1 16,0 0 0-16,0-1 0 0,0-1 1 15,0-2-1-15,0-2-1 0,2-4 2 16,-2-1 0-16,0-4-1 0,0 0-1 0,0 0 3 15,0 1 1-15,0-1-5 0,0 1 3 16,0 0 2-16,0 0 0 0,0 0-1 16,0 0-1-16,0 1-1 0,0 1 1 15,0 1-1-15,0 2-1 0,0 0 0 16,0 2 2-16,0 0-1 0,0 0-2 15,0 3 3-15,0 1 1 0,0 4-2 16,0 0-1-16,0-2 1 0,0-4 2 16,0-5-2-16,0-1-2 0,0-3 2 15,0 1 1-15,0-2-1 0,0 0-1 0,0 0 1 16,0 0 1-16,0 0-1 0,0 0-2 15,0 0 2-15,0 0 2 0,0 0-3 16,0 0 0-16,0 0 0 0,0 0 2 16,0 0 0-16,0 0-3 0,0 0 2 15,0 0 2-15,0 0-3 0,0 0 0 0,0 2 1 16,0 0 2-16,0 3-2 15,0-1 0-15,0-1 1 0,0 2 1 16,0-2-1-16,0-1-2 0,0 1 1 16,0-1 1-16,0 0-1 0,0 0-2 0,0-2 2 15,0 0 1-15,0 0-1 0,0 1-1 16,0 0 1-16,0 2 1 0,0 1-1 15,0 0-2-15,0 0 3 0,2 0 0 16,0 1-1-16,0 3 0 0,0 6 0 16,-2 8 0-16,0 1 4 0,2 0 0 15,0-3-4-15,0-3 2 0,3 2-2 0,-1-2-1 16,2-1 2-16,-2-2 0 15,4-3 0-15,-6 2-1 0,5-2 0 16,-5 1 0-16,0-2 0 0,2-1-1 16,-4-2 2-16,2-2 0 0,0-3-1 0,-2 0-1 15,0-2 2-15,0 0-1 0,0 0 1 16,0 0-2-16,0 0 2 0,2 0 2 15,-2 0-3-15,2 0-2 0,-2 0 2 16,0 0 1-16,0 0-2 0,0 0 0 16,0 2 1-16,0-2 1 0,0 1 0 0,0-1-2 15,0 0 2-15,0 0 2 16,0 0-3-16,0 0 1 0,0 0 2 15,0 0 0-15,0 0-3 0,0-5-1 16,0-1-4-16,0-1-3 0,0-2-2 0,4 0-8 16,0 1-4-16,-4 0-2 0,7 1-19 15,-5 1-19-15,-2 4-19 0,0 0-35 16,0 1-98-16,-2 1 107 0</inkml:trace>
  <inkml:trace contextRef="#ctx0" brushRef="#br0" timeOffset="103029.89">12957 9470 0 0,'4'0'114'15,"-4"0"-32"-15,0 0-23 0,0 0-21 16,0 0 4-16,0 3-6 0,-4-1 1 0,0 1-2 15,-5-2-9-15,5 3-3 0,0-1-2 16,-4 0-4-16,0-1-4 0,-1-2-6 16,1 2 6-16,-2-1-3 0,1 2-1 15,-3-2-4-15,-3-1 3 0,1 0-7 16,-3 0 1-16,-3 0 0 0,-5 0-1 15,0 0-1-15,-4 0-1 0,-4 0-3 16,2 0 4-16,0 0 1 0,-2 2 0 16,0 3-1-16,-2 2-1 0,0 1 1 15,0-1 1-15,2 2-3 0,4-1 5 0,10-2 1 16,5-2-1-16,7 0 1 0,3-1 2 15,2-3-4-15,2 1-4 0,0 0 0 16,0 1 0-16,0-2 0 0,2 3 2 16,2-2-1-16,0-1 1 0,1 1 0 15,-1-1-1-15,0 0 2 0,-4 0 0 16,2 0-2-16,2 0 1 0,-2 0 1 15,2 0 2-15,0 0-3 0,1 0 0 16,-1 0 0-16,0-3 1 0,0 1-1 16,-2 0-1-16,0 1 1 0,0 0 2 0,-2 1-2 15,0 0 1-15,0 0 1 0,0 0 1 16,0 0-1-16,0 0-2 0,0 0 0 15,0 0 2-15,0 0-3 0,0 0-1 16,0 0 2-16,0 0-2 0,2 0 2 16,0 0-1-16,-2 1 1 0,0 1 1 0,0-1-1 15,2 2-1-15,-2-1 2 16,0-2 1-16,2 2-2 0,-2 0-1 15,0-1 1-15,0-1 1 0,0 1-1 16,0 0 0-16,0 2-1 0,2-1 4 0,1 0 0 16,1 1-3-16,0 1 0 0,4 0 7 15,-2 0-3-15,3 0-3 0,-3-1 1 16,2 1 0-16,-2 1-2 0,2 0 0 15,1-1 0-15,-1 3 1 16,4 0-1-16,3 1 0 0,1 1 0 0,5-1 2 16,0 0-3-16,4 6 0 0,-1 3 2 0,5 2 0 15,4 0 0-15,3 1-2 16,-3-3 2-16,4 1 0 0,0-2 0 15,2-2-2-15,-1-3 0 0,1-4 3 16,-2-2 1-16,-4-4-2 0,-2-1 0 0,-2 0-1 16,-6 0 3-16,-5 0-3 0,-3-3 1 15,-3 0 1-15,-4 1-1 0,-3-1-1 16,-3 3 0-16,-2 0 5 0,0 0-1 15,0 0-1-15,0 0-2 0,0 0 3 16,0 0-3-16,0 0-1 0,0 0 1 16,0-1 0-16,0 1 0 0,0 0-1 15,0-1 1-15,0 1 1 0,0-1-2 16,0 1-1-16,-2-1-1 0,2 1-1 15,0-1-2-15,0 1-8 0,0-1-2 0,0-1-9 16,0 0-15-16,0-3-11 0,0 0-16 16,0 0-27-16,2 1-103 0</inkml:trace>
  <inkml:trace contextRef="#ctx0" brushRef="#br0" timeOffset="105334.02">13114 9813 8 0,'-2'4'5'0,"-2"-3"-1"16,4 0 96-16,-2-1-21 15,2 1-58-15,0-1 12 0,-3 0-2 0,3 0-15 16,-2 0 6-16,2 0-6 0,0 0-5 15,0 0 2-15,0 0 5 0,0 0 7 16,0 0 2-16,0 0 3 0,0 0-6 16,0 0-5-16,0 0-2 0,0 0 3 15,0 0-12-15,0 0-6 0,0 0-2 0,0 0-1 16,11-4 2-16,1-5 0 0,5-3 0 15,1-3 0-15,3 1-1 0,2 1 0 16,2 0 0-16,1-1 3 0,7 0-1 16,5-3 2-16,3 2 8 0,0-1 3 15,3-1-2-15,-1 2-3 0,1 0-2 16,-1-3-6-16,-2 2 1 0,3-2-3 15,-3 2 1-15,0 1 1 0,-1 1-2 16,1-1 0-16,2 3 0 0,-7 0 1 16,-1 1-1-16,-2 3-3 0,-6 1 5 15,-9 1 0-15,-1 2-2 0,-5 0 0 0,-6 2 1 16,1 2 0-16,-3-2-1 0,0 1 0 15,4-1 1-15,0 0 2 0,1-1-4 16,1 0 6-16,-2-1-3 0,1 2 1 16,-3 0-2-16,-4 2-1 0,-2 0 1 15,0 0 0-15,0 0 2 0,0 0 1 16,0 0 2-16,0 0 0 0,-4 0-5 15,-2 0-2-15,-1 2 1 0,3 1 1 16,0 1-1-16,4-3-3 0,-2 1 4 16,2 0 0-16,-2 0-2 0,0 0 0 0,2 1 2 15,0-3 0-15,-2 1-1 0,2 0-1 16,0-1 2-16,-2 0 0 0,2 0-1 15,-4 0 0-15,1 2 0 0,1-2 1 16,-2 0-1-16,2 0-1 0,0 0 1 16,-2 0 0-16,0 0 0 0,2 0-1 0,-2 0 0 15,0 0 2-15,-3 0-3 16,3 0 1-16,-2-1 1 0,-2 0 0 15,-1 1-1-15,1-2 0 0,-2 0 0 16,-3-1 1-16,1 1 1 0,-2-2-2 0,-3 1 1 16,-2-1 0-16,-3-2-2 0,-7 2 1 15,-2 1 0-15,-4 3 0 16,-3 0 1-16,1 0-1 0,0 0 1 0,4 0 0 15,4 0 1-15,6 4-2 0,7-1 3 16,1-1 0-16,7-1-3 0,4 1 0 0,0-1 1 16,2 0 1-16,2-1-3 0,0 0-2 15,0 0 2-15,0 3 0 16,0-2-1-16,0 0 0 0,0 2 3 15,0-1 2-15,0-1-2 0,-2 2 0 0,2 0 0 16,-2-2 1-16,-1-1-4 0,3 1-1 16,0-1-1-16,0 0 0 0,0 1 0 15,0 0-4-15,3-1 2 0,1 0 0 16,0 0 2-16,0 0-5 0,-2 0 0 15,0 0 3-15,-2-1-1 0,2-1 4 0,-2 0 2 16,2-2 4-16,-2 2-4 0,0-3 1 16,0-1 1-16,0 1 0 0,0-3-1 15,0-2 0-15,0 0-4 16,0 0-1-16,2-2 3 0,0-4 0 15,2-1 2-15,1-4 1 0,1-3-1 0,0 1 0 16,-2 0 2-16,2 0 0 0,-2-2-1 16,1-1 0-16,-3-2 1 0,2 1 2 15,-2-1-3-15,0-2 0 0,-2 1 1 16,6-4 0-16,-2 4-3 0,0-4 2 15,3 1 0-15,-3 0 0 0,2 0 0 0,-2-2-1 16,4 2 1-16,-1 2 1 16,-1-1-1-16,0 0-1 0,0 0 1 0,2 0 2 15,-3 1-2-15,-1 1-1 16,2-1 2-16,-2 0 0 0,-2 2-1 0,4-2-2 15,-6 2 2-15,2 1 2 0,0-1-3 16,0 3 1-16,1 0 0 0,-3 2 1 16,2 1-1-16,2-2-1 0,-2-1 1 15,2 0 1-15,2-1-2 0,0-1 0 16,-4-1 1-16,5-1 2 0,-5 0-3 0,4-2 1 15,-2-1 0-15,2-1 2 0,-2-1-4 16,0 1 2-16,1-1 0 16,-1 1 1-16,0-1-2 0,2 0 1 0,0 0 0 15,-4 1 1-15,0 1-1 0,1-2-2 16,-3 2 3-16,0-2 1 0,0 2-3 15,0 0 1-15,0-2 1 0,0 0-1 16,0-1 0-16,0-3-1 0,0 1 2 16,0 0 0-16,0 1-2 0,0-1 0 15,0 2 2-15,0-1 0 0,2-1-2 0,0 0 1 16,2 0 0-16,-4 0 4 0,0 1-3 15,0-1 0-15,0 1 1 0,0 1 1 16,0-1-2-16,-2 2 0 0,0 1 4 16,-2 0-1-16,-3 3-1 0,5-1-2 15,-2 0 1-15,2 0-2 0,-2 2 0 16,0-3 0-16,4 1 1 0,-4 0 0 15,2 1-1-15,-1 0-1 0,1-2 3 16,-2-1 0-16,2-1-4 0,0 4 5 16,-4 0 1-16,4 0 0 0,-4-1-2 0,4-1-3 15,-5 2 1-15,3-1 2 0,0 2-3 16,2 0 1-16,-2 1-1 0,2-2 2 15,-2 2 0-15,-2 2-2 0,1-3 2 16,-1 4-1-16,0 1-1 0,2 1 1 16,0 3 0-16,0 1 1 0,-1-1-2 15,3 1 2-15,-2 0-1 0,0 0 0 16,2 0 0-16,-4 0 0 0,4 1 0 15,0-3 1-15,0 1-1 0,2 0-1 16,0-1 0-16,0 1 3 0,0-2-4 16,0 2 2-16,0-1 1 0,0-1 2 0,0 1-3 15,0-2 1-15,0 4 1 0,0 0 4 16,0 0-5-16,0 0-1 0,0 1-1 15,0-1 3-15,0 1-2 0,0 1 1 16,0-3-1-16,2 0 1 0,0 1-1 16,-2-1 0-16,0 2 1 0,0 0 1 0,0 3-3 15,0 0 0-15,0 0 2 16,0 2 0-16,4 0-2 0,0-2-1 15,0 3 3-15,0-2 0 0,-2-1-2 16,0 1 0-16,5-1 2 0,-5 0 0 0,0-1-1 16,0 2-1-16,2-2 2 0,-2-1 0 15,4-1-2-15,-2-2 0 0,3 3 2 16,-3-3-1-16,2 0 0 0,-2-1-1 15,-2-2 1-15,2-1 2 0,-2 1-3 16,0 4 1-16,-2 1 1 0,2 2 0 0,1 2-2 16,-1 0 1-16,0 0 0 0,2 3 0 15,0 1 0-15,-2 0-1 16,4-1 1-16,-4 0 1 0,0-1-1 15,0 0 0-15,0-2 0 0,-2 2 2 0,5-3-3 16,-3-1 1-16,0 0 2 0,2-4-1 16,-4-1-1-16,2 0-2 0,0-1 4 15,2 0-2-15,0 0 0 0,5-1-2 16,-3 1 2-16,0 1 2 0,0 1-3 15,-2 0-1-15,0 0 3 0,3 1 1 0,-5-1-3 16,0 4 0-16,0 2 3 16,-2 1-1-16,0 3-1 0,0 0 0 15,0 0 1-15,0 2 0 0,0-1-2 16,0 0 2-16,0 1-2 0,0-1 1 0,0 1 1 15,0 0-2-15,0-1 1 0,0 0 0 16,0 0-1-16,0-2 1 0,0 0 1 16,0 1-1-16,0-2 1 0,0-3-1 15,0-2-1-15,2 0 1 0,0 2 1 16,-2-1-1-16,0 5-1 0,0 1 3 0,0-1-1 15,0 3-1-15,0-1 2 0,0 3 2 16,0 1 0-16,0 1-4 16,-4 2 6-16,2 2-2 0,0 0-2 0,0 0-2 15,0 1-1-15,-3 7-5 16,1 6-13-16,2 3-1 0,2 4-24 0,0 2-37 15,0-1-100-15</inkml:trace>
  <inkml:trace contextRef="#ctx0" brushRef="#br0" timeOffset="126168.21">13554 12710 29 0,'0'-9'132'0,"0"0"-14"16,0-2-93-16,0 1 26 0,-2-1 8 16,-4 0-27-16,-2 2-2 0,-3 0-7 15,1 2-10-15,-3 0 0 0,3 2 8 16,-4 0-3-16,1 4-2 0,-3 1 3 15,-3 0 2-15,1 7-5 0,-7 9 0 0,0 8 1 16,-8 10 1-16,0 10-1 0,0 7-5 16,2 7-2-16,4 0-1 15,8 0-3-15,7-5-5 0,8-2 0 16,4-6-1-16,2-7 0 0,10-4-1 0,9-10-3 15,2-2-8-15,8-8-4 0,4-4-10 16,8-5-4-16,7-5-5 0,3 0-12 16,5-12-30-16,-2-5-55 0,0-6-87 15</inkml:trace>
  <inkml:trace contextRef="#ctx0" brushRef="#br0" timeOffset="126528.23">13978 12903 68 0,'0'-14'213'0,"-8"0"-161"0,-5 2-8 0,-3 0 21 16,-5 2-15-16,-2 3-10 0,-2 5-20 15,-3 2 11-15,-4 0-6 0,4 8-8 16,1 6-2-16,4 7-3 0,4 2-3 16,9 6-2-16,4 2-4 0,4 0-2 15,2 3 0-15,2-2-1 0,14-5-3 0,7 0 2 16,8-4 0-16,4-5 0 0,5-4 1 15,-3-6-1-15,4-5 0 0,-4-3 1 16,-4 0-2-16,-4-10 2 0,-6-5 1 16,-2-3 1-16,-5-1-1 0,-5-4 1 15,-5 0 2-15,-4 0-2 0,-2-1 4 16,0 0 3-16,-8-2 0 0,-1 1 1 15,-3-3-6-15,-5 0-1 0,1-1-2 16,-1-1 2-16,-1 2-4 0,1 1 1 16,1 6 0-16,5 4 0 0,3 7-3 0,2 4-2 15,4 5-5-15,2 1-15 0,0 0-19 16,8 0 9-16,9 8-5 0,1 3-29 15,1 2-34-15,1 3-35 0,-1-3-4 16</inkml:trace>
  <inkml:trace contextRef="#ctx0" brushRef="#br0" timeOffset="126824.25">14317 12860 135 0,'6'0'63'0,"2"0"-8"16,-1 0 19-16,-5 0-16 0,2 0-10 16,-2 0-5-16,-2 0-12 0,0 0-6 0,0 0-8 15,0 0-4-15,0 0-8 0,6 4-1 16,0-1-5-16,2 0 3 0,-1 1 0 15,1-3 0-15,0 2-3 0,0-2 1 16,-1-1 2-16,1 2-2 0,-4-2 0 16,2 2 0-16,-4 0 0 0,0 0 1 15,1 0-2-15,-1 0 1 0,0 1 1 16,-2 1 0-16,0 1-1 0,2 2 1 15,0 3 1-15,-2 2-1 0,0 1 0 16,0 1-2-16,0-1 3 0,0-1-2 0,0 1-1 16,0-2 0-16,2-2-7 0,2-3-8 15,0-2-10-15,2-2-5 0,5-2-16 16,-1 0-21-16,4-4-28 0,-1-8-139 15</inkml:trace>
  <inkml:trace contextRef="#ctx0" brushRef="#br0" timeOffset="127705.3">14768 12325 15 0,'2'-3'56'15,"-2"2"137"-15,0-2-151 0,0 1 0 0,0 2 12 16,0 0-17-16,0 0-12 0,0 0-9 16,0 0-6-16,0 3-5 15,-2 8 0-15,-5 6 2 0,3 2-1 16,-2 4 0-16,2 3 7 0,-2 3-6 0,2 5-1 15,-1 4-3-15,-1 5 5 0,4 5-3 16,0 5-1-16,-2 2-1 0,4 0 0 16,-2-3-3-16,2 1 1 0,0-6-1 15,0-2 1-15,0-4 0 0,0-3-1 16,2-9 0-16,-2-6 1 0,2-10 0 0,-2-9-5 15,0-1 3-15,0-3 4 0,0 0 5 16,-4-6-9-16,2-5 0 0,-2-1 1 16,2-6-3-16,2 2-2 15,0-3 4-15,0-1-2 0,0 3-8 16,6 0-3-16,2 3 2 0,2 2-8 0,5 2-1 15,1 2-2-15,-1 3-6 0,6 0 4 16,-3 4 1-16,1-1-7 0,3 2 12 16,-1 0 16-16,0 0 3 15,-3 0-1-15,3 0 11 0,-2 0 11 0,-3 0 11 16,1-1-18-16,-9 0-3 0,-4 1 11 0,-2-1 1 15,-2 1-12-15,0 0 5 0,0 0 1 16,2 0-4-16,-2 0-6 0,0 0-2 16,0 0 1-16,0 0-3 15,0 0-3-15,-6 1-4 0,0 6 1 0,0 0-2 16,2 1-3-16,-1-2 0 0,1-1-4 15,0 1 3-15,0-1 1 0,2-2 0 16,2-2-9-16,0 0-5 0,0-1 3 16,0 0-6-16,0 0-5 0,0 0-3 15,4-2 18-15,4-4-10 0,1-2 8 0,1-2 10 16,2 1 4-16,-1-1 0 0,3 1 3 15,-3 2 0-15,5-3-1 0,-1 2 1 16,-1-1 0-16,3 0 3 0,1 2 3 16,1-1 5-16,-1 2 26 0,1 2-20 15,-3-1-13-15,-3 3 15 0,-5 1-7 16,-4 1 1-16,-2 0-1 0,-2 0-9 15,0 0 17-15,0 0 11 0,0 0-20 16,0 8-6-16,-6 5 3 0,0 4 2 16,0 3-4-16,0 0 8 0,3 0-10 0,3-3-1 15,0-2-3-15,0-3 2 0,0-4 2 16,3-3 0-16,1-2 4 0,-2-3 0 15,4 0 9-15,-2 0-3 0,2 0 6 16,0-6-1-16,1-6-7 0,1-1-4 16,0-3-3-16,5 0-4 0,-3-3 1 15,-2 2 0-15,-2 3-3 0,1-2-2 16,-1 3-2-16,2-1-7 0,0 0-10 15,-1 5-6-15,5 1-21 0,-4 4-27 16,1 3-54-16,-1 1-94 0</inkml:trace>
  <inkml:trace contextRef="#ctx0" brushRef="#br0" timeOffset="127981.32">15532 12972 157 0,'17'-21'71'0,"1"-6"-27"16,3-3-1-16,4-2-10 0,-2-3-7 15,8-3-6-15,-2-4-7 0,-2 0-2 16,-1-3 0-16,-3-2-6 0,-6-2 2 0,-7-3-1 16,2-2 4-16,-3-1-1 0,-3 5 5 15,-6 8 1-15,0 13 15 0,0 15 14 16,-8 12-4-16,-9 2-19 0,-4 17-16 15,-1 14 6-15,-7 13 4 0,-2 11-3 16,0 10-1-16,2 7-7 0,0 6 1 0,4 1-2 16,11-4-2-16,11 0-5 15,6-4-28-15,28 0-8 0,12-6-28 16,11-11-195-16</inkml:trace>
  <inkml:trace contextRef="#ctx0" brushRef="#br0" timeOffset="128710.36">16415 12840 168 0,'0'22'32'0,"0"7"45"0,0 1-33 16,0 0-18-16,-2 2 16 0,-4 0-1 0,-3 0 1 15,1 1-5-15,0-4-8 0,-2-4-9 16,3-5-1-16,-1-4-2 16,2-7-3-16,-2-5 0 0,4-4-1 15,-1 0 5-15,1 0-5 0,-2-8-2 0,4-9 0 16,0-9-1-16,0-6-5 0,2-5 1 15,0-6-4-15,0-3 1 0,2-6-2 16,2-3-1-16,6-4 2 0,3-6-2 16,1-5 0-16,9-7-2 0,0-4 3 15,4 1 0-15,2-1-3 0,2 13-3 0,-3 17 3 16,-1 15 0-16,-10 19 0 0,-1 12-1 15,1 5 1-15,2 1 2 0,-3 15-3 16,-1 8 2-16,-3 10 1 0,-6 10 0 16,-4 5 0-16,-2 3 2 0,0 3 0 15,-6-2-4-15,-6-2 2 0,-5-2 0 16,3-2 2-16,1-4-1 0,-3-7-1 15,1-4-1-15,5-5 3 0,0-5-2 16,3-4 0-16,1-6 0 0,2-3 1 16,4-6 0-16,0-1-3 0,0 0-2 15,4-2 5-15,11 0-4 0,1 0-3 0,7 0-1 16,-2 0 1-16,1 0-1 0,-3 0-1 15,-3 0 4-15,-5 1 1 0,3 5 1 16,-3 3 0-16,-5-1-1 0,-2 3 3 16,0 0 0-16,-4 3 0 0,0 2 3 15,-4 1 0-15,-6 2-1 0,-5 2 4 16,-1-2 0-16,-3 2 2 0,0-1 4 15,-3-3 0-15,1 2-3 0,0-2 0 16,1-3-2-16,1 1-5 0,5-6 0 16,3-1-1-16,5-2 0 0,4-1-2 0,0-3 0 15,2 2-4-15,0 0-14 0,4-3-11 16,10 0-3-16,3-1-12 0,6-2-32 15,0-11-72-15,1-3-103 0</inkml:trace>
  <inkml:trace contextRef="#ctx0" brushRef="#br0" timeOffset="129681.4">16971 12871 43 0,'4'-8'166'16,"0"-4"-49"-16,-4 0-103 0,0 1 34 15,0 0 8-15,-6 2-12 0,0 3 1 16,0 0-20-16,4 3-8 0,-5 0-6 15,7 2 1-15,-2 1-2 0,0 0-2 16,2 0-1-16,0 0-6 0,-2 0 2 0,2 0 3 16,0 4-2-16,-2 1 4 15,2-1-1-15,-2-3 1 0,0 1-1 16,2 0-2-16,0-2-3 0,-2 0 1 15,2 0 0-15,0 0 0 0,0 1-2 0,0-1-1 16,0 0 2-16,0 0-2 0,0 3 3 16,0 0-1-16,0 1 2 0,0 0 0 15,0-1-5-15,0-1 2 0,0-1 1 16,0 0 0-16,0 0-3 0,0 0 1 15,0 0 1-15,0-1 0 0,0 0-1 0,0 0 0 16,0 0 0-16,0 0 1 0,0 0-2 16,0 0 1-16,0 0 1 15,0 1 0-15,0-1-2 0,0 1 1 16,0 1 1-16,0-2 0 0,0 2-1 0,0-1 1 15,0 1 1-15,0 0-2 0,0 1 2 16,0-2 0-16,0 1 0 0,0-1-1 16,0 0-1-16,0 1 1 0,0 1 2 15,0 0 0-15,0 3-1 0,0-1 2 16,0 2 2-16,0-1 0 0,0 1-4 15,0 1 1-15,0-1 0 0,0 0-4 0,0-2 2 16,0 0-1-16,0 0 2 0,0 0-1 16,0 0-1-16,6-1 0 15,-4 1 2-15,4-1-1 0,3 2-1 16,-3-2 3-16,4 1-1 0,1 0-1 0,3 0-2 15,3-1 3-15,1-3 2 0,3-1-3 16,4 0 0-16,-1-6-1 0,3-6 2 16,-8 1-1-16,2 0-1 0,-7-2 1 15,-1 0 1-15,-7-1-3 0,2-2 3 16,-2 0-2-16,-4-1 1 0,-2 2 0 0,0 2 0 15,0 2 0-15,-4 5 0 0,-4 3 2 16,4 0-3-16,0 3 0 0,-5 0-2 16,3 0 1-16,-2 8-1 15,2 5 0-15,-1 1 0 0,5 2 2 0,0-1 0 16,2-1-1-16,0 0 2 0,0 0-2 15,11-1-2-15,1-2 1 0,7-3-2 16,3-4-2-16,5-2 2 0,6-2 2 16,0 0 0-16,0-3-3 0,-4-6-2 15,0 0 1-15,-2-2 2 0,-8 0 4 0,-5 0-1 16,-7-2 1-16,1 1 1 0,-4 1 2 15,0 1-3-15,-2-1 3 0,-2 3 0 16,2 2 1-16,-2 2-3 0,2 3-1 16,0 1 0-16,0 0-2 0,5 0-3 15,-1 3 4-15,0 5 1 0,0 5-1 16,0 2-1-16,-4 1 2 0,3 3 0 15,-1 3-1-15,4-1-1 0,2 2 3 16,-1 1-2-16,-3-7 1 0,-6 2 0 16,0-3 1-16,0-3 1 0,-6 1 0 0,-3-1-1 15,-5-1 2-15,-3-2 3 0,-1 0 0 16,-1-3-1-16,5-1-3 0,-1-1 1 15,1-3-3-15,3 1-1 0,3-2-7 16,2 3-7-16,4-1-15 0,-6-1-14 16,1 2-29-16,-5-3-72 0,-7-1-291 15</inkml:trace>
  <inkml:trace contextRef="#ctx0" brushRef="#br0" timeOffset="130961.49">14327 12865 70 0,'2'-1'109'0,"-2"1"-81"0,0-2 5 0,2 1 22 15,0-2-8-15,0 1-14 0,1 2-6 16,-1 0 0-16,0 0-3 0,2 0-3 15,-2 0 4-15,2 0-6 16,-2 2 2-16,2 5-5 0,-2 3-2 0,-2 2 1 16,0 4-1-16,0 2-3 0,0 1-2 15,-2 2-4-15,-2-2 5 0,0-3 1 16,2-4 5-16,0-4-9 0,2-6-2 15,0 0-4-15,0-2 0 0,0 0-2 16,0 0 3-16,8-2 0 0,7-9 5 0,1-3-4 16,5-5-2-16,2 1-1 0,-1-1 1 15,-1 2 0-15,0 5-1 0,-7 2-1 16,-2 3 2-16,-3 4 0 15,-3 1-3-15,-4 2 0 0,0 0 0 0,0 0 2 16,2 2 1-16,-4 7-3 0,4 0 1 0,-2 5-4 16,1-2-2-16,-3 2-9 15,4-2 2-15,0 0-9 0,4-2-13 16,2-1-7-16,5-1-41 0,-1-6-46 15,3-2-23-15</inkml:trace>
  <inkml:trace contextRef="#ctx0" brushRef="#br0" timeOffset="131221.5">14699 12672 14 0,'0'0'224'0,"9"0"-177"0,-1 0-22 16,8-3 40-16,3 1-22 0,8-1-15 15,10-4-17-15,9-1-6 0,5-1-9 0,3 0-22 16,0-1-57-16,2 1-48 0</inkml:trace>
  <inkml:trace contextRef="#ctx0" brushRef="#br0" timeOffset="135821.76">6989 12272 10 0,'10'3'6'0,"-1"0"7"0,1 0 98 16,2-2-98-16,1-1 3 0,5 1 21 0,3-1 1 15,2 0-14-15,4 0-3 0,-1 0-4 16,3 0 5-16,0 0-5 15,0 0-5-15,0 0-8 0,0 0 1 16,2 2 0-16,0 0-2 0,4 1-2 0,2 0-2 16,11-2 4-16,4-1 1 0,6 0-6 15,8 0 3-15,4 0-1 0,7 0-1 16,3-7 1-16,7 2 0 0,6 1 1 15,2 0-2-15,6 1 0 0,1-2-3 16,3 1 3-16,0 1 0 0,3-2-3 0,4 2-3 16,-5-1 2-16,1 1-1 0,-3 0 3 15,-4 0 4-15,-1 1-5 16,3-1 2-16,2 0-5 0,1-1 2 15,3 3 5-15,1-1 2 0,-3 1-4 0,1 1 0 16,-3-2 0-16,1 0-1 0,-1 0-3 16,3-2-2-16,-1 1-4 0,-6 0 1 15,3 1-1-15,-7 0 6 0,0 2 6 16,-4 0 0-16,4 0-1 0,0 0 2 15,7 0-2-15,-3 0 2 0,4 0-1 0,-3 0-1 16,1 0 1-16,-2 0 2 0,1 0-2 16,1 0 1-16,-2 0-3 0,5 0 5 15,-1 1-3-15,-4 0 0 0,3 0-1 16,-5-1 3-16,4 0-1 0,1 0-4 15,-1 0 5-15,2 0-2 0,3 0 1 16,-3 0-1-16,1 0 1 0,-3 0 7 16,-2 0-7-16,1 0 2 0,-3 0 4 15,4 0 3-15,3 0-6 0,-1 0-4 16,-4-3-1-16,1 1 2 0,-5-2 1 0,-2 1-5 15,2 2 4-15,4-2 1 0,-3 1-2 16,5-1-2-16,-2 1 4 0,-2 1 0 16,1 1 0-16,-5 0-1 0,-2 0 4 15,-2 0-3-15,2 0 1 0,-2 1-3 16,-2 4 0-16,2 1 3 0,-11 1-4 15,3-2 2-15,-7 1-2 0,-1-1 3 16,1 1-2-16,1-2 0 0,3 0 0 16,3 1 0-16,4 0 2 0,0-1-5 15,-1-1 4-15,3-1 1 0,0 1-4 0,-2-1 2 16,2 1 0-16,4-1 2 0,-4-2-4 15,8 0 2-15,-4 0 0 0,4 0 0 16,-2 0 0-16,-2 0 2 0,-2 0-2 16,2-5 0-16,7 2 0 0,-1-3 0 15,6 1-2-15,3-1 4 0,-1 0-2 16,1-1 0-16,-3 0 0 0,5 0 0 15,-5 1 0-15,0 3 0 0,1-1 0 16,-1 2 1-16,-5 1-1 0,-1 1 0 16,-4 0 0-16,0 0 4 0,4 0 0 15,0-1-3-15,3 1 0 0,3 0 0 0,3 0 0 16,-1 0 0-16,5 0-1 0,-5 0 2 15,1 0-3-15,3 0 3 0,1-1-1 16,2-1 0-16,3-1 3 0,-5 1-2 16,-2-2 6-16,-3 3-3 0,-4 0 1 15,7 1-2-15,0 0-2 0,-1 0-1 0,3 0-1 16,1 0 0-16,1 0 0 15,0 0 1-15,0 0 1 0,-5-2-2 16,1-1 0-16,-3 0 1 0,-1-1 0 16,-7-2-2-16,-4 1 2 0,-6-2 0 0,-5 2-1 15,-1 0-1-15,-2 2 2 0,-3 0 0 16,1 2-1-16,-3 1-1 0,-3 0-1 15,-9 0-6-15,-8 0-19 0,-11 0-39 16,-10 0-28-16,-10 1-61 0</inkml:trace>
  <inkml:trace contextRef="#ctx0" brushRef="#br0" timeOffset="137558.84">7260 13568 3 0,'6'4'46'0,"2"1"43"0,0 1-60 15,1 0-1-15,5 1 12 0,3-2-7 0,1 1-6 16,3-1-2-16,4-1-4 15,0 1-2-15,1-1 3 0,1 3-10 16,6-2 0-16,9 1-5 0,3-2 6 16,11-3-10-16,6 0-2 0,8 0 1 0,9-1-2 15,8 0-3-15,10 0 3 0,8-1-4 16,9-5-3-16,2-1 0 0,10-1 2 15,10 0 1-15,9-2 4 0,6 0-1 16,2 0-4-16,2 3 3 0,0 0 1 16,4 1-1-16,2 1-1 0,3 2 2 0,-3 3 2 15,2 0-5-15,-6 0-2 16,0 0 2-16,-6 0 4 0,0 5 1 15,-6 3-2-15,-2-2 1 0,3 3 1 16,5-2-1-16,2-1 0 0,4 1 0 16,0-2 0-16,0 1-3 0,7-3-1 0,-3-2 2 15,2 0-1-15,-6 0-4 0,0-1-4 16,3 0-4-16,5 0 2 0,7 0 5 15,-3-4 2-15,1-3 7 0,-1 2-2 16,3-1 1-16,-5 0 0 0,-6 0 2 16,1-1-1-16,-7 0 3 0,6 0-3 0,2 1 0 15,-2 2-2-15,1-2 0 0,-1 2 1 16,-2-3 1-16,0 1 0 15,-4-2-3-15,-8 1-2 0,-2-1 8 16,-3 0-4-16,5 3 1 0,0-2-2 0,-5 2 3 16,3 0-3-16,-6 0 3 0,-1 1 2 15,3-2 0-15,-3-2 0 0,-3 2-2 16,-1-2-1-16,-10 1 1 0,2-2-1 15,0 0-1-15,-2-1 0 0,4 0 2 16,1 1-3-16,-8 0 1 0,1-1 1 0,-2 0-1 16,-2 1 3-16,-4-1 3 0,0 1-4 15,-3-1 0-15,-1 0-1 16,-1-1-1-16,-3 1 0 0,1 0 0 15,3-1 0-15,-1 0-2 0,3-1 1 0,-2 1-4 16,-3 2 1-16,-4 0 2 0,-5 2 2 16,-3 0 1-16,-2 1-2 0,-4 1 1 15,-1 2 2-15,-5 1 2 0,4 0-2 16,-6 2-2-16,-3 0 0 0,-1 0 0 15,-9 0 0-15,0 0 0 0,2 0 0 0,-4 1 0 16,-2 1 1-16,-2 1 0 0,-4 1 2 16,2 0-1-16,-2-1-1 0,-2 1-1 15,4-1 1-15,-4 0 3 16,0 0-4-16,-3-1-1 0,3 2-1 0,0-2 4 15,-2 1-2-15,-3 0-3 0,1-2 4 16,-4 0 1-16,-1-1 0 0,-6 0-4 16,3 0 4-16,-5 0 6 0,3 2 5 15,-3-1-2-15,2 0-9 0,-2-1 0 16,5 1 1-16,-1 0-3 0,-1-1-2 0,-1 1 4 15,-4-1-2-15,2 0-1 0,1 0 1 16,-5 0 1-16,4 0-1 0,-2 0 0 16,5-3 2-16,-5 2 0 0,0-2 5 15,2-1-1-15,1 2-4 0,-3 0 1 16,-2 0 2-16,-6 2-4 0,-2 0 0 15,-2 0 1-15,-3-2-1 0,-1 0-1 16,0 1 1-16,-3 1 1 0,5 0-4 16,0 0 2-16,-1 0 0 0,5 0 2 15,4-2 2-15,2-1-3 0,0-1 3 16,1 1-1-16,-5 1-2 0,-1 0-3 0,-3-1 4 15,-6 0-4-15,-3 1 3 0,-7-2-2 16,-5 4 1-16,-4-3-8 0,0 0 0 16,-8 1-36-16,-5-1-48 0,3-1-45 15</inkml:trace>
  <inkml:trace contextRef="#ctx0" brushRef="#br0" timeOffset="138177.9">23782 11811 4 0,'0'0'62'0,"0"0"-12"15,2 0-27-15,-2 0 3 0,0 10 28 0,0 7 8 16,0 6-20-16,0 7-19 0,-8 8 0 16,0 2 11-16,-1 4-17 0,-1 1-1 15,2 1 4-15,-2-3-7 0,1-3-3 16,1-3-4-16,2-7 1 0,4-2-7 15,-2-6 3-15,4-7-2 0,0-7-2 16,0-3-10-16,4-5-20 0,6 0-14 0,7-1-28 16,-1-13-21-16,1-6-68 0</inkml:trace>
  <inkml:trace contextRef="#ctx0" brushRef="#br0" timeOffset="138929.94">23904 11601 192 0,'0'0'54'0,"0"0"-38"0,2 0-3 15,2 2 26-15,-2 10 6 0,7 6-2 16,-1 7-18-16,2 7-10 0,1 7 17 16,7 5-11-16,1 6-9 0,2 5-5 15,3 4-2-15,-3 3 2 0,2 1-7 16,-5-1 2-16,5-3-1 0,-2-3 0 0,4-6 0 15,6-2-1-15,0-4 1 0,8-4 0 16,0-5-2-16,2-6 0 0,3-7-1 16,-3-6 1-16,-1-7 1 15,-5-5-2-15,-6-3 4 0,-5-1-2 0,-7 0-2 16,-7 0-1-16,-1-3 1 0,-7-4 2 15,-2 0 1-15,0-1-2 0,0 1 2 16,0-1-1-16,0 1 0 0,-7 2 3 16,3 0-2-16,-2 3 1 0,-2 1-2 15,4 0 0-15,-3 1 1 0,1 0-2 0,-2 0-1 16,-2 3 1-16,-1 10 1 0,-3 4 1 15,-1 5-2-15,-3 4 2 0,-3 6 1 16,0 5-2-16,-1 2 0 0,-3 8 0 16,-2 8 0-16,-4 5 5 0,-2 3 1 15,-4 3-5-15,0 1 2 0,1 0-2 16,-3-1-1-16,2-3 1 0,0-3-2 15,6-5 4-15,2-2-2 0,4-2-2 16,8-4 2-16,1-3 0 0,6-5-3 16,-1-3 2-16,3-4 1 0,2-5-1 0,0-4 0 15,3-7 0-15,1-4 1 0,2-7 0 16,-2-3-2-16,0-1 1 0,2-1 2 15,-2 0 3-15,2 0-2 0,-2 0-1 16,-2 0 0-16,2 0-1 0,2 0-2 16,-2-4 1-16,2-4 1 0,0 2-1 15,0-4-1-15,-2 0 1 0,0-1 1 16,0 0-1-16,-5-3-1 0,3-2 1 15,-2-3 2-15,-2-4-2 0,0-5 0 16,-3-4 0-16,1-3 1 0,-5-4 0 16,1-3-2-16,-3 0 1 0,-1-2 2 0,-3 3-2 15,3 1-3-15,-5 1-3 0,0 6-4 16,-2 9-14-16,3 9-5 0,3 12 1 15,4 3-27-15,7 0-30 0,0 6-87 16</inkml:trace>
  <inkml:trace contextRef="#ctx0" brushRef="#br0" timeOffset="140324.01">7206 12306 67 0,'-6'0'70'15,"-2"0"-40"-15,-1 0 1 0,-3-4-1 16,4 3-2-16,-5 0-1 0,-1 1 1 16,-3-2-4-16,1 1 4 0,-1 1-9 0,1-2 1 15,-3 2-3-15,0 0 0 16,-8 0-4-16,-8 0-2 0,-6 0-8 15,-4 0 0-15,-3 0-1 0,0 2 2 16,-1-1-3-16,-7 0 2 0,-2 1-5 0,0-1 2 16,-2-1 0-16,0 4 3 0,0-2-4 15,3 0 1-15,3 0 2 0,8-1-2 16,7 0 0-16,10 1 1 0,6-2 1 15,5 0-3-15,3 0 3 0,5 0 2 16,0 0-2-16,1 0 1 0,5 0-2 16,0 0 3-16,4 0-1 0,-4-2-2 0,2 0-1 15,0 1 1-15,2 0 0 16,-2 0-1-16,2 0-1 0,-2 1 2 15,0 0 0-15,0 0-2 0,2 0-1 0,-5 0 2 16,1 0-1-16,2 0-2 0,-2 0-1 16,2 0 4-16,2 0-3 0,0 0-1 15,0 0-8-15,0 0-6 0,0 0-11 16,0 0-17-16,0 0-21 0,0 0-26 16,-2 0-71-16</inkml:trace>
  <inkml:trace contextRef="#ctx0" brushRef="#br0" timeOffset="140971.06">6086 12403 29 0,'-7'5'8'15,"5"-1"85"-15,-2-3-29 0,0-1-38 16,0 0 7-16,2 0 5 0,0 0 1 15,0 0-8-15,0 0-10 0,0 0 0 0,0 0-1 16,2-4-3-16,0-5-4 0,0-7-1 16,0-3-3-16,0-6 9 0,4-7-5 15,6-3-5-15,0-8-3 0,5-3 3 16,-3-5-5-16,-4-6-4 0,1-4 3 15,-1-5 0-15,0-5-1 0,1 1-3 16,-3-1-1-16,0 1-3 0,-4 6 3 16,-2 4-2-16,0 10 1 0,-2 13 5 15,-4 13 0-15,2 12 0 0,2 9 1 16,2 2-2-16,-5 1-2 0,3 0-6 0,-2 8 4 15,-2 8 4-15,4 2 0 0,-4 4-1 16,2 2 0-16,-1 2-7 0,3-1-21 16,0-4-8-16,0 2-14 0,2-5-26 15,0-2-42-15,-2-4-59 0</inkml:trace>
  <inkml:trace contextRef="#ctx0" brushRef="#br0" timeOffset="141487.09">6077 11501 4 0,'0'6'-2'0,"-2"1"141"0,-6 3-136 16,-2 4 24-16,-3 3 2 0,-1 6 5 15,-3 7 0-15,-3 6 2 0,-1 10-7 0,-6 7 2 16,-4 13 2-16,0 9-1 15,-2 8-9-15,-2 8-2 0,2 3-5 16,-2 0-8-16,-5-3 2 0,1-1-10 16,-2-5 2-16,-1-4 2 0,1-2-3 0,8-5 0 15,4-8-1-15,6-5 1 0,5-12 1 16,3-8-3-16,9-9 1 0,2-9 1 15,4-8-3-15,0-4-1 0,4-4 3 16,0-4 0-16,-2-2 0 0,0-1-1 16,0 0-1-16,2 0 1 0,3-5-1 0,-5-6-5 15,4-1-2-15,-4 0-2 16,0 0 4-16,0-2-1 0,2 4-6 0,-4-4-7 15,4 5-12-15,3-4-19 16,-1 2-16-16,-4 2-3 0,0-2-46 0</inkml:trace>
  <inkml:trace contextRef="#ctx0" brushRef="#br0" timeOffset="142344.14">5414 12917 103 0,'2'-2'81'0,"4"0"-63"15,-2 2 26-15,9-1 11 0,-3 1-22 0,4 0 8 16,5 1-6-16,2 10-3 0,1 8-7 16,1 8-7-16,2 11-3 15,2 13 4-15,2 13-7 0,0 11-3 16,2 10 13-16,-2 8-4 0,4 7-9 0,2 5-1 15,6 5-7-15,-2 3 3 0,7 1-2 16,2-5-1-16,1-3 1 0,3-8-1 16,-5-5 0-16,5-5 0 0,-4-9-1 15,1-6-1-15,-3-7 2 0,-5-7-1 16,-6-8-1-16,-6-6 1 0,-6-9 1 0,-11-6-1 15,-6-9-3-15,-1-5 2 0,-5-8 2 16,0-3-3-16,0-4 3 0,0-1 2 16,0 0-3-16,-7 0 1 15,1-1-5-15,4-6 1 0,0-1-2 0,0-1-3 16,2 1 0-16,-2-2 4 0,0 3 3 15,2-1-2-15,0 1 2 0,0 2 2 16,0 1 0-16,-2-1-2 0,0-2 1 16,-2-1 1-16,4-3-2 0,-3-1 0 15,3-3-1-15,0-5 3 0,0-3-2 16,0-5 2-16,0-7-3 0,0-5 4 0,0-4-2 15,0-5-1-15,0-6 1 0,0-6 1 16,0-4-2-16,0-6 0 0,0-2 1 16,0-3-2-16,0-4-2 15,0 6-5-15,3 4 6 0,-1 11 2 0,2 10 1 16,-4 7-2-16,2 9 0 0,-2 7 3 0,0 7-1 15,0 8 0-15,0 3 0 16,0 6 2-16,0 0-1 0,0 1-2 16,0 1 1-16,0 0-1 0,0 0-3 15,-2 0 0-15,0 0-6 0,2 0-3 0,0 0 2 16,0 0 4-16,0 1-2 0,0-1 0 15,0 1 7-15,-2 1 2 0,0-2 3 16,-1 1-1-16,-1-1 0 0,2 0 0 16,-4 0 1-16,4 0 1 0,0 0 2 15,-4 0-3-15,4 0-1 0,2 0-2 16,-2 0 3-16,2 0-2 0,0 0 1 15,0 0-1-15,0 0-4 0,4 1-4 16,12 9 5-16,13 3 4 0,8 3-2 16,15 2 1-16,10-1-2 0,10 2 3 0,11-4-3 15,10-1 1-15,11-3 0 0,1-1 1 16,9-2 0-16,-3-5-2 0,-5-3 0 15,-3 0-1-15,-8-2-18 0,-4-9-60 16,-6-5-69-16,-9-4-84 0</inkml:trace>
  <inkml:trace contextRef="#ctx0" brushRef="#br0" timeOffset="143367.2">12430 14274 8 0,'2'1'216'15,"2"-1"-161"-15,-2 1-55 0,4 0 27 16,2-1 20-16,7 0-9 0,3 0-5 16,5 0-2-16,6-1-13 0,0-6 14 15,4-5-17-15,0-1-2 0,-4-2-3 16,2-1-2-16,-4-2 2 0,-8 2-6 15,-1 1 1-15,-5-3-4 0,-5 2 3 16,-2-1-5-16,-4 2 8 0,-2 0-4 16,0 1-3-16,-6 0 0 0,-9 1 0 0,-1 3-1 15,-3 3 2-15,-5 2-1 0,-1 5 0 16,0 0 1-16,2 1 2 0,-2 9-1 15,5 6 6-15,-1 3-2 0,0 3 6 16,5 6-1-16,-1 2 0 0,3 4 2 16,3 2 3-16,3 3 0 0,2 0-1 15,6 0-6-15,0-1-3 0,10-4-4 16,7-4-1-16,10-5 0 0,2-6-1 15,4-7-2-15,4-4-10 0,4-5-11 16,5-3-3-16,3 0 0 0,3-12-30 16,2-5-70-16,-7-4-96 0</inkml:trace>
  <inkml:trace contextRef="#ctx0" brushRef="#br0" timeOffset="143564.21">13137 14307 159 0,'-9'-1'307'16,"1"-2"-257"-16,2 3-13 0,0 0 13 15,4 0-28-15,-3 0-12 0,5 0-8 16,0 0-2-16,0 0-2 0,0 4-1 0,13 1-5 16,1-3-12-16,9-1-11 0,10-1-10 15,2 0-13-15,2-3-35 0,3-5-54 16,-1 1 11-16,0-2 55 0,-4-2 86 15</inkml:trace>
  <inkml:trace contextRef="#ctx0" brushRef="#br0" timeOffset="143866.22">13494 14218 8 0,'0'-6'114'0,"0"0"-31"0,-14 1-37 15,-1 1 14-15,-5 4-14 0,1 0-10 16,-4 0-2-16,-2 5-4 0,1 7-7 15,1 4 3-15,2 1-12 0,5 0-4 0,3 2-2 16,9-3-2-16,4-1-7 0,0-2-2 16,4-1 2-16,11-3 2 0,3-2-2 15,3-3 1-15,2-1 0 0,2-2 0 16,1-1 0-16,1 0 0 0,-4 0 1 15,-2 0 0-15,-7 0 0 0,-6-5-1 0,-1 2 2 16,-5 1-2-16,-2-1 3 0,2 3 1 16,-2 0 6-16,0 0-1 15,0 0-3-15,0 0-3 0,0 4-3 16,0 7-2-16,0 6 3 0,0 5-3 0,0 4-3 15,2 6-5-15,8 7-5 0,3 7 0 16,-1 5 17-16,0 2-2 0,-3 0-5 16,-5 3 2-16,-4 0 3 0,0 0 1 15,-6 0-11-15,-7-8-44 0,-1-7-54 16,-3-12-135-16</inkml:trace>
  <inkml:trace contextRef="#ctx0" brushRef="#br0" timeOffset="144053.23">13533 14880 148 0,'0'-3'307'16,"0"1"-245"-16,0 2-18 0,0 0 4 16,-4 0-12-16,2 0-7 0,2 0-3 15,0 0-8-15,0 0-13 0,0 0-7 16,0 0 0-16,0 5-4 0,0 1-14 0,11-2-16 15,1-3-15-15,2-1-48 0,7-2-160 16</inkml:trace>
  <inkml:trace contextRef="#ctx0" brushRef="#br0" timeOffset="144772.28">15121 14172 163 0,'0'0'75'0,"0"0"-43"16,0 0 0-16,0 2-1 0,0 7 8 15,0 3-3-15,0 5-4 0,0 2 1 16,0 4-4-16,0 5 5 0,-6 1-12 16,0-1 0-16,-3 0-1 0,-1-4-1 15,0-4-5-15,-1-4 2 0,5-7-3 16,0-4-2-16,0-3 2 0,4-2-3 15,-2 0 2-15,1-4-3 0,3-13-3 16,0-6-5-16,5-7 4 0,9-8-3 0,7-7-2 16,4-3 2-16,-1-5-4 0,7-1 1 15,-4-2 2-15,8-6-4 0,0-2 2 16,3 2 2-16,1 5-6 0,0 13 1 15,-2 13 2-15,-1 13-2 0,-5 8 0 16,-5 9 3-16,-1 1 0 0,-4 3-1 16,-5 12 0-16,-5 8 1 0,-7 3 1 15,-4 8-1-15,0 7 0 0,-17 2 1 16,-5 5-2-16,-7 0 1 0,-4 0 1 15,0-1-1-15,-7-1-2 0,1-6-3 16,4-4 0-16,2-6 4 0,8-9-1 0,8-7-2 16,5-5-2-16,10-5-7 0,0-4 2 15,2 0-3-15,0 0-8 0,0 0-1 16,8 0 11-16,7-5-2 0,1-3-4 15,3 3 5-15,-3 3 13 0,3 2-2 16,-2 0 1-16,-1 0 2 0,3 4 1 0,-1 6 2 16,3 1 0-16,0 2 1 15,-5 0 3-15,5 0-4 0,-3 0 0 16,1-2 1-16,-2-2-2 0,-3-1-3 15,0-2-1-15,-5-2 1 0,-3-2-7 0,-4 0-6 16,2 0-9-16,0-2-28 0,-2 0-46 16,0 0-78-16</inkml:trace>
  <inkml:trace contextRef="#ctx0" brushRef="#br0" timeOffset="145211.29">16124 13608 68 0,'0'8'77'0,"0"8"104"0,0 6-126 16,-9 10 9-16,-1 11-9 0,-2 7-17 15,-3 9 1-15,-4 6-7 0,-1 4-1 0,-7 0 0 16,-2 3-9-16,-2 6-4 0,-4 2-3 15,0 0 9-15,2-3-6 0,4-8-12 16,8-14-3-16,4-4-1 0,3-6-3 16,4-7 3-16,-1-8-1 0,3-9-7 15,6-8-6-15,2-7-8 0,0-5-9 16,10-1-11-16,7-4-7 0,4-12-14 15,3-6-53-15,-1-4-122 0</inkml:trace>
  <inkml:trace contextRef="#ctx0" brushRef="#br0" timeOffset="145675.31">16260 14162 232 0,'4'-1'227'15,"-4"1"-185"-15,0 0-28 0,0 3 35 16,-2 9-4-16,-6 5-19 0,0 5-5 15,-3 3 1-15,1 1-4 0,4-1-10 16,-1-4-5-16,7-2-1 0,0-6-1 16,0-3-2-16,0-3 0 0,7-1 2 0,3-4-1 15,2-2-3-15,1 0-5 0,1 0-3 16,1 0-3-16,1-5 2 0,1-1-5 15,-1 2 0-15,-1-1 0 0,-1 2 1 16,1 1 2-16,-7 0-1 0,2-1-9 16,-3 2 13-16,-5 1 9 0,0 0 2 15,0 0 1-15,0 0-2 0,0 0 1 16,2 0 0-16,0 4 2 0,6 4-3 15,3 0 1-15,3 1 4 0,5-2 4 16,4-2-9-16,0-1 0 0,0-2 2 0,1-2 0 16,3 0 0-16,-4 0 0 0,-4-6 2 15,-5-5 0-15,-1-2 6 0,-5-2 3 16,-2-3 7-16,1-1-2 0,-3-1-1 15,-4 0-3-15,0 0-2 0,-2 1-3 16,0-1 1-16,-8 2-1 0,-1 2-6 0,-1 1 0 16,4 2-3-16,-2 0-1 15,-1 2-4-15,3 3-8 0,2 3-3 16,2 3-5-16,2 2-20 0,0 0-47 15,0 9-32-15,-6 2-96 0</inkml:trace>
  <inkml:trace contextRef="#ctx0" brushRef="#br0" timeOffset="146661.37">17891 14057 256 0,'-2'-6'57'0,"-4"3"-14"0,-7 0 11 16,-1 1-6-16,-1 2-9 0,-3 0-8 15,-5 0-9-15,2 6-2 0,-4 4 2 16,5 0-8-16,5-1-4 0,1 3-5 16,8-3 1-16,2 0-5 0,1 2-2 0,3 0 1 15,0 1-2-15,13 0 0 0,5 1 0 16,3 2 1-16,4 2-6 0,0 1 4 15,0 1-4-15,-5-2-1 0,-3 1 1 16,-1-1 4-16,-3-1 2 0,-5 2 0 16,-4-3 1-16,-4-1 2 0,0-1-2 15,-6-2 2-15,-4-1 1 0,-7 1 2 16,1 0-4-16,-3-1 6 0,-2-2-1 15,1-3-2-15,3-2-1 0,5-1-2 16,3-2-1-16,3 0 1 0,6 0-9 0,0-6-17 16,6-6-28-16,11-4-24 0,2-6-54 15,1-3-96-15</inkml:trace>
  <inkml:trace contextRef="#ctx0" brushRef="#br0" timeOffset="146848.38">18174 14177 89 0,'4'0'324'0,"-2"0"-277"0,-2 0-40 15,0 1 23-15,-6 9 11 0,-8 3-20 0,1 1-10 16,-1 0-4-16,3 0-2 0,5-2-5 16,4-1-1-16,2 0-1 0,0 0-6 15,13-3-13-15,7-3-9 0,5-4-10 16,4-1-16-16,2 0-28 0,2-1-29 15,-4-9-4-15,-2-2 7 0</inkml:trace>
  <inkml:trace contextRef="#ctx0" brushRef="#br0" timeOffset="147284.41">18449 14156 143 0,'0'-15'101'0,"-2"0"-66"16,-12 2 17-16,-3 3-14 0,-2 5-4 0,-5 4 3 15,-1 1-12-15,-2 0-9 0,4 10-4 16,2 4 1-16,3 3-4 0,5 3-1 16,5 1 1-16,2 2 0 0,6-2-5 15,0-2-1-15,10-1-2 0,9-3 0 16,2-2 0-16,3-6 0 0,3-2-1 0,4-1 0 15,-2-4 1-15,2 0 1 0,-2 0-1 16,-6 0-5-16,-2-8 4 16,-9-4 0-16,-2 1 0 0,-1-1 4 15,-5 1-1-15,-2 1 0 0,-2-1 6 0,0 3-1 16,0 1 3-16,0 3-3 0,0 1-1 15,0 3-1-15,0 0-4 0,0 1-6 16,0 11 3-16,0 6 1 0,0 3 1 16,2 3 0-16,-2 5-2 0,0 2 0 15,0 5 3-15,0 10-2 0,0 2-1 16,0 1 5-16,0-1-1 0,-4-5-2 0,-2-4-1 15,-7-1 5-15,1-2 0 16,-3-6 3-16,-1-4 6 0,1-6-1 0,-1-4 2 16,-1-6 5-16,1-4-2 15,-1-1-4-15,1-4 0 0,3-1-7 0,-1 0-2 16,5-1-1-16,-1-8-2 0,4-3 0 15,6-2-3-15,-2-5 0 0,2-1-6 16,0-3-7-16,6-1-6 0,6-3-7 16,1-2-6-16,1 0-9 0,7-1-25 15,0-1-38-15,-1-3-84 0</inkml:trace>
  <inkml:trace contextRef="#ctx0" brushRef="#br0" timeOffset="147691.44">18860 14022 159 0,'2'-6'292'0,"1"5"-248"0,-3 1-19 16,0 0 5-16,0 0 5 0,0 7 2 16,0 9-9-16,0 7-2 0,-3 7-4 0,-7 4-8 15,4 0-4-15,-2-1-3 0,8-4-1 16,0-5-3-16,0-1 0 0,0-7-1 15,6-5-3-15,2-4 0 0,5-7 1 16,1 0 0-16,9 0 1 0,-1-12-4 16,5-3-1-16,0-1-3 0,0-3 0 15,0-3-4-15,-2-1 4 0,-2 1 1 16,-1 1-1-16,-3 3 2 0,-5 2 3 15,-3 4 2-15,-3 4 0 0,-6 5-1 16,-2 3 2-16,0 0 5 0,0 0 4 0,0 1-4 16,-4 8 0-16,-4 1-3 0,-1 3 2 15,3 0-2-15,-2 1-3 0,6 0 2 16,0 0 0-16,-2-1-4 15,4-1 2-15,0-1-1 0,0-2 1 0,4-1-9 16,0-2-3-16,4-1-9 0,2-3-3 0,5-2-10 16,4 0-7-16,5 0 12 15,3-8-18-15,-2 0-83 0,0 2 14 16,-2-3-3-16,-3 0-2 0</inkml:trace>
  <inkml:trace contextRef="#ctx0" brushRef="#br0" timeOffset="148260.47">19474 14073 7 0,'0'-7'147'0,"0"1"-100"0,0 0-1 16,0 1-4-16,0 2-1 0,-4-2-2 0,2 0-6 16,0 3-12-16,0-2 3 15,-2 3 5-15,-2 0 2 0,-1 1-2 16,-3 0 1-16,-2 0-12 0,-1 1 1 15,-3 9 0-15,-1 5 4 0,-1 5-2 0,1 3-1 16,1 4-7-16,1-1 1 0,3 1-1 16,6-4-4-16,3-3-3 0,3-4-3 15,0-2-2-15,7-5-1 0,3-4-2 16,4-3 2-16,5-2 0 0,0 0 0 15,1-2-7-15,3-9-2 0,0 0 3 0,-3 0-1 16,-3 1 1-16,-3 1-1 0,-3 2 4 16,-7 1-1-16,2 3 0 15,-6 2 3-15,0 0 2 0,0 1 0 16,0 0-1-16,0 0-2 0,-4 3-1 0,4 2 1 15,0-3-3-15,0-2 0 0,0 0 0 16,8 0 0-16,3-3 2 0,3-10 2 16,9-5 1-16,-3-2 0 0,3-5-4 15,-2 0 4-15,-2-4 2 0,1-2-2 16,-3-3 0-16,-5-3 2 0,1-2-1 0,-3-4-2 15,-2 0 1-15,0-3 0 0,-1 2 1 16,-3 10 0-16,-4 11-2 0,0 12 7 16,-2 9 13-16,-9 2-7 15,1 7 0-15,-2 9-5 0,1 6 2 0,-1 3 1 16,-1 3-3-16,5 3-2 0,4 2-3 15,4 2-2-15,0 1-1 0,0 1 2 16,0 1 0-16,8 2-2 0,3 1 1 16,-1-2 2-16,4-1-2 0,1-5 1 15,-3-1-2-15,-1-5 1 0,-1-5 2 0,4-4-3 16,-3-8-3-16,1-2-14 0,3-4-6 15,-3-4-9-15,5 0-32 0,-3-2-103 16</inkml:trace>
  <inkml:trace contextRef="#ctx0" brushRef="#br0" timeOffset="148404.47">20328 14331 251 0,'-10'0'332'0,"1"0"-317"0,-1 0-13 15,2-1 1-15,2-4-10 0,2 2-10 16,4 1-18-16,0-4-62 0,-5 4-122 15</inkml:trace>
  <inkml:trace contextRef="#ctx0" brushRef="#br0" timeOffset="156364.94">12791 356 144 0,'0'-1'83'16,"0"-1"-42"-16,2-1 5 0,-2-2 15 16,2 0-32-16,1-1 0 0,-3 0-3 15,2 0-5-15,-2 3-1 0,2 1 1 16,0 1-2-16,-2 1-6 0,0-1-1 15,0 1-1-15,0 0-1 0,0 0 2 0,0 0-7 16,0 0 1-16,0 0-1 0,0 5-2 16,0 14 1-16,0 10 4 0,-9 13-3 15,3 7 1-15,0 4-2 16,6 3-2-16,0-3 0 0,4-5-2 0,13-3-1 15,1-9 1-15,5-4 0 0,0-8-1 16,2-10 0-16,2-5 2 0,-3-9-1 16,3 0 0-16,-2-12 0 0,-6-8 3 15,-1-6-2-15,-1-3 1 0,-1-2 0 16,-1-1 1-16,-1 1 4 0,-3 0-1 0,-5 2-4 15,-2 5 2-15,-4-1 1 0,2 4-3 16,-2 1-2-16,0 3 1 0,0-1 0 16,0 0-1-16,0 3-6 0,0 1-6 15,0 4-2-15,0 5-7 0,6 4-8 16,2 1-6-16,5 0-8 0,-1 11-18 15,1 1-48-15,1 1-59 0</inkml:trace>
  <inkml:trace contextRef="#ctx0" brushRef="#br0" timeOffset="156724.96">13383 521 8 0,'-3'-6'287'0,"-9"-2"-224"0,0 4-27 0,-3 2 20 15,1 2-13-15,-3 0-14 0,3 8-1 16,-3 7-10-16,7 3-12 0,2 4-2 15,1 2-1-15,7 1-5 0,0-1 3 16,7 1 0-16,5 0-2 0,9-6-1 16,1-3 2-16,3-3 1 0,4-7-2 0,0-3 0 15,4-3 2-15,-4-3 1 0,4-12-1 16,-6-1-1-16,0-5 2 0,-4 0 4 15,-5-2 1-15,-7 3 4 0,-5-3 0 16,0 1 0-16,-6 0 0 0,0-1 0 16,0 2 0-16,-6 1-2 0,-9-1-1 0,1 0-5 15,-5-1 0-15,-1 3 2 16,-3 1-4-16,0 5 1 0,0 4-2 15,3 6 0-15,-1 3 0 0,2 3 0 16,5 9-5-16,2 3-7 0,7 1-7 0,5 1-9 16,0 1-4-16,7-2-27 0,7 1-37 15,1-6-69-15,3-3-89 0</inkml:trace>
  <inkml:trace contextRef="#ctx0" brushRef="#br0" timeOffset="157004.97">13858 400 4 0,'21'-7'283'0,"-9"2"-212"16,0 5-21-16,-5 0 4 0,-1 0-21 15,-6 0-5-15,0 6 0 0,0 2-3 16,0 1-13-16,0 2-5 0,0-3-5 0,0 1-1 16,2-3-1-16,4-2-2 0,2-1 2 15,3-1-1-15,1-2-7 0,3 0 4 16,1 0 1-16,3 0 0 0,-3 0 1 15,-1 0 4-15,-7 0-2 0,0 0-1 16,-6 0-1-16,5 0 4 0,-5 4 1 0,2 2 2 16,0 5 1-16,-2 2-1 0,2 1-2 15,0 2 1-15,2-1-3 16,1 1 0-16,5-1 0 0,3-1-2 15,3-1-3-15,3-2-13 0,8-4-16 0,0-1-22 16,2-5-32-16,2-1-74 0</inkml:trace>
  <inkml:trace contextRef="#ctx0" brushRef="#br0" timeOffset="157657.01">15088 445 9 0,'6'0'217'0,"-6"0"-113"15,0 0-68-15,0 0 2 0,0 2 16 16,2 8-2-16,0 4-17 0,-2 8-8 16,0 4-2-16,0 3 5 15,-2 1-5-15,-4-1-6 0,2-4-2 0,2-3 0 16,0-7-5-16,2-5-7 0,0-4-4 15,0-4 2-15,6-2-5 0,8 0 4 16,9-8 1-16,6-7 1 0,6-5-3 16,4-3-2-16,-1-1-1 0,3 0-1 15,-4 3-3-15,-2-1 1 0,-2 0-2 0,-6 2 3 16,-2 1-1-16,-2 3 2 0,-9 5 2 15,-5 6 2-15,-5 3-2 0,-4 2 3 16,0 0-3-16,0 0 4 0,0 12 0 16,-9 5 0-16,-3 7 1 0,0 2-3 15,-5 2 2-15,5 0 0 0,-1 1 0 16,3-2-1-16,2-2-1 0,-1-2-1 15,5-5 0-15,4-3 0 0,0-3-3 16,0-5-5-16,11-1-7 0,1-4-9 16,7-2-16-16,3 0-13 0,5-7-28 0,0-5-54 15,-2 0-111-15</inkml:trace>
  <inkml:trace contextRef="#ctx0" brushRef="#br0" timeOffset="158089.04">15756 711 49 0,'-9'1'210'0,"1"-1"-133"15,0 0-49-15,4 0 37 0,0 0-8 16,4 0-24-16,0 0-9 0,0 0-9 15,0 1-7-15,0 0-5 0,6 0 0 16,6-1 2-16,7 0-1 0,1 0 2 0,3-8 2 16,2-4-1-16,2-4 1 0,0 1 1 15,2-4-1-15,-5-2-3 16,-3-1 1-16,2-1 2 0,-9-1-4 15,-1 1 2-15,-5 0-1 0,-8 1-2 0,0 0 2 16,0 3-2-16,-10 2 1 0,-5 4 2 16,3 3 2-16,-5 6-2 0,-1 4 0 15,-3 0 2-15,2 6-3 0,-1 10 1 16,-1 3-3-16,0 7 3 0,1 4-2 15,-1 4 0-15,4 3 1 0,5 0-1 16,8-3-1-16,4 0-3 0,0-3-1 0,14-3 1 16,5-4-1-16,4-5-8 0,6-3-8 15,4-5 2-15,4-4 8 16,4-3-3-16,-1-4-37 0,-3-1 0 15,-6-11-9-15,0-5-41 0,-4-1-27 0,-5-4-29 16</inkml:trace>
  <inkml:trace contextRef="#ctx0" brushRef="#br0" timeOffset="159489.12">16223 570 14 0,'2'-6'213'0,"-2"1"-131"0,0 5-28 15,0 0 15-15,0 0-15 0,0 0-10 0,-2 6-8 16,-7 10-16-16,-1 4 2 0,2 4 2 16,-5 1 5-16,1-1-11 0,10-2-4 15,-2-4-3-15,4-1-2 16,0-5-3-16,2-2-6 0,10-3 1 0,5-3 1 15,6-3-2-15,6-1 0 0,8-2 4 16,2-11-1-16,-2-1-2 0,3-3-2 16,-7-1 1-16,-4 0-6 0,-9 0 1 15,-5 4-3-15,-7 3 2 0,-2 4 6 16,-4 3-2-16,-2 1 2 0,0 3 2 0,-2 0 1 15,-4 0-1-15,-2 0 0 0,-5 10-2 16,-1 4 2-16,1 2 1 0,1 2-2 16,0-1 0-16,1 2 1 15,5-3-1-15,0-3-2 0,6-1 0 0,0-4 1 16,0-3-2-16,0 0 0 0,0-5-3 15,10 0-6-15,3 0-3 0,1-11-4 16,3-2-2-16,1-5-6 0,1 0 2 16,-1-1-5-16,1-2-1 0,0 1 2 15,-3-1 3-15,3-1 2 0,-1 3 12 0,-1 2 10 16,-1 3 1-16,-1 4 0 0,-5 2 8 15,-4 5 13-15,-3 1 0 0,-3 2-1 16,0 0 5-16,0 0 1 0,0 5 1 16,0 6-3-16,0 3-3 0,0 2-3 15,0 2-1-15,-5 2-9 0,-1-2-1 16,0 1-1-16,0-4-2 0,4 0-3 15,2-3 0-15,0-4 1 0,0-3-2 16,2-4-1-16,4-1 0 0,2 0 2 16,7-4 2-16,1-9-1 0,5-2-2 0,-2-3 0 15,3-2-4-15,-1 1 1 0,2 0 0 16,-3 1 1-16,-3 6 1 0,-3 2-3 15,1 2 3-15,-7 3 1 16,-4 3 0-16,0 2-2 0,1 0 1 0,-5 0 1 16,0 0 1-16,0 8 3 0,0 1 0 15,0 3 3-15,-5-1-2 0,1 0-3 16,4 0 0-16,0-2 0 0,0-1 1 15,4-2-3-15,5-1-1 0,3-4 2 16,5-1 1-16,1 0-1 0,1-3 0 16,6-5-2-16,-7-1 1 0,1 1 0 0,-5 2-4 15,-3 1 4-15,-5 3 0 0,2 2-1 16,-8 0 0-16,2 0 1 0,-2 0 0 15,0 1 0-15,0 9 4 16,0 3 2-16,-2 1 3 0,-2 1-2 0,-2-1-4 16,0 0 1-16,-3-1-5 0,9 0 1 0,0-1-1 15,0-1 3-15,0-2-6 16,13-5-7-16,3 0 0 0,7-4-15 15,2 0 1-15,8-9-5 0,2-2-10 16,0-1-2-16,0-2-37 0,-2-2-6 0,-4-1 18 16,-2 1-20-16,-4-2 1 0,-7 1 46 15,1 0 25-15,-5 1 16 0,-3-1 14 16,3 3 32-16,-6-1-2 0,-2 1 5 15,3-2-4-15,-5 1-5 0,0 2-2 16,-2 0-3-16,0 3-2 0,0 0-4 0,0 4 0 16,0 2 0-16,-4 3 6 0,-7 1-9 15,-1 0-2-15,-9 8-1 16,-2 8-5-16,3 6 2 0,-7 4-3 15,4 3 0-15,-2 1-2 0,1 3-4 0,5-2 1 16,4-2 2-16,9-2-4 0,6-6-11 16,0-2 0-16,6-4 1 0,9-4-1 15,4-2 0-15,5-7 0 0,11-2 4 16,1-3-3-16,7-14-2 0,-4-2-5 15,1-1 1-15,-5-2-2 0,-6 0-5 0,-9 1 5 16,-5-1-1-16,-5 2 0 0,-2 3 2 16,-1 2 1-16,-5 6 3 0,-2 1 2 15,0 5 1-15,-7 3 0 16,-3 0-1-16,0 0-1 0,-3 6 0 0,1 7 2 15,2 3 1-15,-5 1-1 0,7-1-1 16,-2 1 0-16,3-4 1 0,5 0-1 16,2-3-2-16,0-1-1 0,0-5-4 15,13-3-3-15,7-1-3 0,11 0-1 16,5-2 11-16,3-9-1 0,0 0-19 0,-6-1 5 15,-4-1 15-15,-4 1-2 16,-4 0 3-16,-1 0 1 0,-3 2 1 0,-3 1 0 16,-5 3 1-16,-3 4 2 15,-4-1 7-15,-2 3 6 0,0 0-3 16,0 0 0-16,0 0-2 0,0 0-1 0,-2 3-7 15,-7 4 0-15,3 3 1 0,2-1-2 16,0-1 0-16,2-1-1 0,2-1-2 16,0-3-1-16,0 0-1 0,4-2 2 15,6-1 1-15,3 0 1 0,3-2-9 16,7-5-3-16,-2 0 6 0,4-1 0 15,-9 3-4-15,-4 1 7 0,-1 0 1 0,-5 4 0 16,-4 0 0-16,0 0 1 0,0 0 1 16,-2 0 0-16,0 0 2 0,0 0 1 15,0 8 4-15,0 0-4 0,-4 3-2 16,2-1-2-16,2 0-1 0,0 0-12 15,8-4-26-15,17-3-40 0,10-3-71 16</inkml:trace>
  <inkml:trace contextRef="#ctx0" brushRef="#br0" timeOffset="159630.13">18561 732 544 0,'-11'0'28'0,"-3"0"-35"0,6 1 25 0,1 0-15 15,5-1 1-15,2 0 0 0,0 0-33 16,11 0-44-16,3 0-18 0,-1-3-177 15</inkml:trace>
  <inkml:trace contextRef="#ctx0" brushRef="#br0" timeOffset="161190.21">18960 734 15 0,'4'2'85'16,"-2"-2"39"-16,-2 4-78 0,0 1 7 15,0-1 20-15,0 2-24 0,0-2-13 16,-2-2-7-16,2 2-4 0,0-3-4 0,0 0-7 15,0-1-1-15,10 0 3 0,9-5 2 16,8-12-4-16,8-7 0 0,6-6 2 16,5-4-5-16,-3-4 1 0,4-1-6 15,-3-3 1-15,-9 0-2 0,-2-2 0 16,-6 0-2-16,-2 0 1 0,-9-3-1 0,-3-1-1 15,-1 1-2-15,-8 6 1 16,0 9 2-16,-2 13-2 0,-2 11-1 0,0 6-1 16,0 2 2-16,0 0-2 15,0 0 0-15,0 3-1 0,0 16 4 0,0 11 0 16,0 9-4-16,-2 8 4 0,-2 5 0 15,0 3-2-15,-2 3 0 0,4 2 0 16,-6 1 3-16,-5-3-4 0,1-5-1 16,-3-6 0-16,1-9 0 0,-1-7 3 15,-1-6-2-15,1-6 2 0,-1-6-2 0,3-6 1 16,1-4 2-16,6-3-3 0,0 0 4 15,-1-7-3-15,5-2-2 16,2-4 0-16,0-1 1 0,17-3-3 16,2-6-3-16,7-1 0 0,5-5-12 0,5 2-1 15,3 1 3-15,2 0-1 0,5 4-3 16,-3 3-4-16,3 4 10 0,-3 2 8 15,-2 2 3-15,-6 2 2 0,1 1 0 16,-12 3 7-16,-3 3 2 0,-7 0 1 16,-5 2 2-16,-9 0 3 0,0 0 0 15,0 0 6-15,0 0-1 0,-2 0-6 0,-7 0-3 16,-3 6-4-16,4 5-5 0,-1 3 3 15,1 2-1-15,2 3-2 16,0 3-1-16,0-1 3 0,1 0-1 16,5-4-2-16,-2-2-1 0,2-5 3 0,0-1 0 15,0-6-2-15,0-2-1 0,0-1 2 16,5 0 1-16,3-4 2 0,2-9-3 15,7-3-1-15,-5-3-2 0,5-2-2 16,-3-2-5-16,3 0 3 0,-1 4-2 16,1 2-4-16,1 3-1 0,1 2 0 0,0 3 5 15,1 6-5-15,-1 2 4 0,1 1 1 16,3 0 7-16,2 0 2 0,-2 2-1 15,6 0 0-15,2-1 3 16,-2-1-3-16,-2 0 5 0,-3 0 2 0,-5 0-2 16,-7-3 2-16,-1-4-1 0,-9 1 2 15,-2-3 6-15,0 2-4 0,-6-2-2 16,-7 1-1-16,-5 3 4 0,-1 4 3 15,-2 1-7-15,3 0 0 0,-1 0 4 16,0 8-6-16,7 4 0 0,2 5-1 0,1 1 0 16,7 2-2-16,2 1-2 0,0 1 1 15,7-1 1-15,7-2-1 0,3-4-1 16,3-3 1-16,3-6 2 0,2-5-2 15,2-1 0-15,4 0 0 0,0-12 2 16,4-7-1-16,-4-4-2 0,0-3 4 16,-4-3-1-16,-5-1-2 0,-1-3 1 15,0-2 1-15,-3-3 1 0,3-4-4 16,-2-3 2-16,-1-7 0 0,1-6 1 15,-1-4-2-15,3-2 0 0,-2 6 0 0,-5 9 2 16,-1 13-2-16,-5 14-1 0,-6 11 2 16,2 10 4-16,-4 1-3 0,0 10 3 15,-2 15 8-15,-10 12 1 0,-3 9-2 16,-3 7-5-16,-1 6 5 0,-6 2-3 15,0 0 2-15,5-2-1 0,1-6-2 16,7 0-1-16,8-5-6 0,4-5-2 16,0-2 2-16,8-10-1 0,6-4-4 15,7-8-6-15,6-5-7 0,8-7-16 16,6-7-30-16,3-1-46 0,5-14-222 0</inkml:trace>
  <inkml:trace contextRef="#ctx0" brushRef="#br0" timeOffset="161330.22">21159 596 574 0,'-6'0'33'15,"0"0"-19"-15,-1 0 32 0,-1 0-20 16,2 0-9-16,2 0 1 0,2 0-11 16,2 0-4-16,0 0-9 0,6 0-15 15,11 0-23-15,-1 1-20 0,-6-1-102 16</inkml:trace>
  <inkml:trace contextRef="#ctx0" brushRef="#br0" timeOffset="181034.34">6009 667 37 0,'0'0'63'0,"0"0"126"16,0 0-145-16,0 0-2 0,2 0 8 15,-2 0-19-15,0 0-11 0,0 0 0 16,0 0 3-16,0 0-9 0,2 0-3 15,-2 0 4-15,0 0-3 0,0 0-1 0,0 0 1 16,0 0-3-16,0 0-1 0,-2 12-3 16,-6 7-5-16,-2 5 4 0,-3 3-2 15,-1 2-1-15,3 0-1 0,-1-1-1 16,2 1 1-16,-3-3-1 0,1-1 3 15,1-3 0-15,-1-3 0 0,2-5-2 16,1-2 2-16,1-4 3 0,4-2-2 16,-4-4 4-16,8-2 3 0,-4 0 4 15,2 0-3-15,0-2-2 0,2-10-2 16,0-6-3-16,0-7-4 0,8-3-4 0,6-3 3 15,3-1 2-15,3-2-2 0,1-2 0 16,2-1 1-16,4-2 1 0,0 3-1 16,2 5-1-16,-3 6 1 0,-3 7 0 15,-2 7 0-15,-5 7-4 0,-5 3 2 16,1 1 1-16,-4 0 1 0,-1 10-4 15,-5 2 3-15,0 4 1 0,-2 4-1 16,0 0 0-16,0 1-6 0,-9-1 2 16,-1-2-5-16,-2 2 0 0,-5-1 3 15,3-1 1-15,-3-2 0 0,3-3-1 16,-1-4-2-16,7-1 1 0,0-1-1 0,4-5-3 15,-1 0 3-15,3-1 2 0,2-1-1 16,0 0-5-16,0 0-4 0,0 0 0 16,0 0 0-16,0 0 9 0,2 1 3 15,3 4 4-15,1 2 0 0,0 3 2 16,0 2-1-16,0 3 1 0,3 4 12 15,-1 1-6-15,0-2-2 0,-2 3 2 16,5-3-5-16,-3-2 0 0,6-4-2 16,-1-4 1-16,1-2-12 0,1-3-10 15,1-3-20-15,5 0-44 0,-2-3-101 0</inkml:trace>
  <inkml:trace contextRef="#ctx0" brushRef="#br0" timeOffset="181403.37">6451 759 26 0,'0'-2'227'0,"-4"0"-169"16,-4 2-8-16,0 0 9 0,0 0-24 16,-1 0-9-16,1 8-1 0,-2 7-11 0,-1 3-4 15,3 4-1-15,0 1-4 0,2 2-3 16,6-1-3-16,0 0 0 0,0 0 1 15,8-2 2-15,6-3-3 0,3-3 1 16,4-4 1-16,3-4-2 0,3-3 1 16,0-5 1-16,2 0-2 0,0-5 3 0,-2-8-1 15,-4-2 1-15,-5 0 1 0,-1-4 3 16,-5 1 3-16,-4-1 7 15,1 1 3-15,-7 1-3 0,-2 1-1 16,0-3-1-16,0 1-2 0,-6-3-8 0,-3 4 3 16,-1-2-3-16,-2 3 0 0,-3 2-2 15,3 3-3-15,-5 3 3 16,5 6-1-16,-1 2-2 0,3 0-2 0,0 3-2 15,1 8-5-15,1 3-5 0,2 1-10 16,6 1-9-16,0 0-12 0,0-1-36 0,0-1-54 16,6-5-87-16</inkml:trace>
  <inkml:trace contextRef="#ctx0" brushRef="#br0" timeOffset="181919.4">6879 743 25 0,'9'-2'254'0,"-7"1"-186"0,-2 1-40 15,2 0 26-15,-2 0-21 0,0 1-10 16,0 7 0-16,0 2 0 0,0 0-5 0,0 0-4 16,0-1-6-16,0 2 4 0,0-1 2 15,0-2-2-15,0 1-2 0,2-5-7 16,4-2 2-16,-2-1-4 15,4-1 1-15,3 0 2 0,1-1 2 0,5-6-1 16,-1-2-5-16,1 0 3 0,-1-2-2 16,1 2-3-16,-3 1 2 0,1 2 2 15,-3 1-3-15,-1 1 0 0,3 1 3 16,-4 2-2-16,7 1 0 0,-9 0 0 15,0 0-2-15,-6 0 0 0,1 3 1 0,-3 6 0 16,0 1-1-16,0 2 5 0,0 2-1 16,0 2 0-16,-5 0-2 0,3-4 0 15,2-1 2-15,0-5-3 0,0-1-1 16,9-2 2-16,3-3 0 0,5 0 0 15,7 0 2-15,1-4-2 0,2-4-2 16,0-2-2-16,-2 1-2 0,-5 2 3 16,-1 0-2-16,-7 4 0 0,-3 1 4 15,-5 2 0-15,0 0 1 0,-2 0-2 16,-2 0 0-16,0 0 1 0,0 1 2 0,0 6 1 15,0 6 1-15,0 0 4 0,0 3 6 16,2 2-8-16,2 0-2 0,-2 3 0 16,4-2 0-16,1-1-4 0,1-1 0 15,4-2 0-15,5-2-6 0,1-5-11 16,7-3-8-16,2-5-25 0,4 0-37 15,-2-11-79-15,2-7-130 0</inkml:trace>
  <inkml:trace contextRef="#ctx0" brushRef="#br0" timeOffset="182175.41">8310 316 301 0,'0'11'60'0,"-2"5"-53"15,-13 8 83-15,-5 8-28 0,-1 5-23 16,-4 8-1-16,-2 4-11 0,-2 4 5 16,0 3-5-16,5 1-6 0,-3 0-4 15,4-1-8-15,4 0-4 0,7-2-4 0,4-5 5 16,4-8-5-16,4-5-2 0,0-4-3 15,10-5-12-15,4-5-12 0,7-3-14 16,4-8-16-16,2-8-46 0,2-3-122 16</inkml:trace>
  <inkml:trace contextRef="#ctx0" brushRef="#br0" timeOffset="182754.45">8564 785 14 0,'0'2'157'16,"0"-2"-96"-16,0 0-46 0,0 2 19 16,0 1-11-16,0 3-1 0,0 3 0 0,0 5 1 15,-2 3 14-15,-6 3-19 0,-1 2-1 16,-1 2 7-16,2-1 1 15,-2 1-4-15,-3-1 0 0,5-2 0 16,-2-4-4-16,-1-3 5 0,3-7-6 0,0-1-3 16,4-3 2-16,1-2-2 0,3-1 3 15,-2 0-2-15,2-4-4 0,0-8-6 16,2-7-1-16,9-5-1 0,9-4-2 15,3-6 0-15,4 0 1 0,0-2 0 16,4-1-1-16,0-4-2 0,4 0 3 0,0-3-1 16,2 0-1-16,3 7-1 0,-3 7 3 15,-4 8-2-15,0 7-2 0,-8 6 1 16,-4 6 2-16,-9 3 0 15,-4 0-3-15,-4 6 0 0,-4 12 5 0,0 2 2 16,-16 9-3-16,-1 1 0 0,-10 3 2 16,3 2-4-16,-3-1 2 0,0 1-1 15,-2-3 1-15,0-3 1 0,6-4-1 16,5-6-2-16,5-6 2 0,7-4-1 15,4-4-2-15,0-3 1 0,2-1-5 0,0-1-3 16,2 0-5-16,8 0 0 0,3-6 12 16,-1 1-5-16,3 0 1 0,-3 1 3 15,-2 0 2-15,3 3 1 0,-3 1-2 16,-2 0 2-16,-4 1 0 0,3 10-1 15,-3 1 1-15,0 2 1 0,0 1 3 16,0-2-2-16,2 0-2 0,1 0 0 16,3 0 0-16,2-3 0 0,3 2-7 15,3-2-18-15,5 0-39 0,2-4-5 16,0-5-57-16</inkml:trace>
  <inkml:trace contextRef="#ctx0" brushRef="#br0" timeOffset="183626.5">9073 1041 45 0,'0'0'-12'15,"6"-8"244"-15,0-5-192 0,4-3-14 16,1-3 18-16,-1-2-18 0,4-2 4 16,-1-2-2-16,-1-3-6 0,1-3-2 15,1-1-9-15,-4-3-4 0,5 0-5 16,-3 1 5-16,1 5-2 0,-1 4 3 0,-4 8 3 15,1 5 1-15,-5 5-5 0,0 2 2 16,-4 4-1-16,0 1 2 0,0 0-8 16,0 0 0-16,0 0-1 0,0 0 2 15,2 2-2-15,-2 8 2 0,0 3 1 16,0 3-1-16,0 4-1 0,0 2-1 15,-4 3 2-15,0 3-5 0,2 3 2 16,0 1 0-16,0-1 2 0,2 2 0 16,0 0-3-16,0 1 1 0,0 0 3 15,0-1-3-15,4-2 1 0,-2-3-2 0,0-1 2 16,2-3 0-16,-4-2-2 0,0-4 2 15,0-5-1-15,0-4 1 0,0-4-2 16,-2-4 1-16,-6-1 2 0,-1 0 0 16,1-6-1-16,0-6-1 0,2-1 1 15,4-4-2-15,-3-2 1 0,5-1 0 0,0-4 1 16,0-1-1-16,7 0 0 15,1-2-2-15,2 0 2 0,7 0-3 16,1 1-4-16,5 2-6 0,4 3 4 16,-2 4-2-16,0 5-4 0,-1 4 1 0,-3 4-3 15,2 3 6-15,-5 1 6 0,-1 0-1 16,-3 0 5-16,1 6 5 0,-1 3 1 15,-3-1 3-15,-3 3 11 0,-2 0-8 16,-6 2 4-16,0 0 1 0,0 3 1 16,0-4-5-16,-6 0 0 0,0-2-5 0,2-3 0 15,-3-1-1-15,7-3-6 0,0-2 0 16,0-1 1-16,0 0-1 15,0 0 0-15,2 0-1 0,9-2 2 16,3-7 2-16,5-3-4 0,-3-1-1 0,5-2 1 16,-2-1-1-16,-1 0-3 0,-1 0 1 15,4-1-4-15,-3 2 1 0,1 3 4 16,-3 3 0-16,-3-1 2 0,-3 6 1 15,-4 1-2-15,-6 2 1 0,0 1 4 16,0 0 0-16,0 0 1 0,0 7 6 16,-4 4 1-16,-4 1-1 0,2-1-1 0,-3-1-3 15,3 0 2-15,4-3-3 0,2-1-3 16,0-3-2-16,0-2 0 15,2-1 0-15,13 0 0 0,3-1 3 16,11-10-4-16,4-5 2 0,4-2-5 0,1 0-4 16,-3-2 1-16,-6 1 0 0,2 0-2 15,-4 0 3-15,-5 4-3 0,-3 2 9 16,-9 4-1-16,-1 6 1 0,-9 3 3 15,0 0 4-15,0 0 8 0,-5 2-1 16,-7 9-2-16,-5 3 2 0,3 4-2 16,0-2-3-16,-1 3-6 0,7 0-1 0,6 1-4 15,0 0 1-15,2 0-8 0,0 0-20 16,4 1-25-16,14-4-37 15,5-3-53-15</inkml:trace>
  <inkml:trace contextRef="#ctx0" brushRef="#br0" timeOffset="187110.7">2749 3166 62 0,'0'0'14'0,"0"0"90"0,0 0-20 0,0 0-51 16,0 0 3-16,0 0 4 16,0 0-12-16,0 0 0 0,0 0-10 15,0 0-1-15,0 0-4 0,0 0-3 16,0 0-5-16,0 0 0 0,0 0-2 0,0 0-3 15,0 0 1-15,4 0 4 0,5 0 3 16,5 2-2-16,5 3-4 0,10-1 2 16,8 2-2-16,19-3-2 0,14-1 0 15,19 0 1-15,29-2-2 0,22 0-5 16,26 0 6-16,11 0-2 0,3 0-7 0,-2-1-5 15,-8-1-3-15,-7 1-1 16,-4 0 9-16,-14-1 7 0,-13 2 0 16,-10 0 3-16,-21 0 0 0,-16 0-2 15,-19 0 3-15,-22 0-1 0,-22 0-1 0,-16 0 0 16,-6-1 7-16,-18 0 11 0,-11 0-9 15,-6 1-3-15,-7 0-4 0,-1 0-1 16,2 0-1-16,1 3 0 0,11 2-1 16,11 2-1-16,10-2-25 0,8 3-31 15,0-4-47-15,0-3-93 0</inkml:trace>
  <inkml:trace contextRef="#ctx0" brushRef="#br0" timeOffset="187507.72">4876 2879 53 0,'0'9'226'15,"19"-1"-212"-15,6 6-6 0,8 0 19 16,6 3 8-16,5 0-9 0,3 0 0 15,3 0-7-15,-3 0-9 0,-1 0-6 16,-7 1-1-16,-2-1 1 0,-10 2-6 16,-6-4 2-16,-9 3 0 0,-4-2 2 0,-8 0-1 15,0 3-1-15,-8 3 4 0,-15 2 1 16,-6 5-4-16,-8 5 0 0,-6 3 2 15,-7 5 0-15,-1 3-3 0,-5 3 1 16,2 3 2-16,2 3-2 0,3 0-1 16,3 4-6-16,3 3-19 0,1 3-15 15,7 1-4-15,2-8-47 0,13-9-118 16</inkml:trace>
  <inkml:trace contextRef="#ctx0" brushRef="#br0" timeOffset="188530.78">701 1895 64 0,'0'4'51'0,"0"3"89"0,0 3-111 15,-4 8 20-15,-1 7-16 0,-1 8-8 0,-2 4-1 16,0 2 23-16,2 0-10 0,-1-3-22 15,7-3-4-15,-4-4 1 0,0-4-4 16,-2-3 5-16,2-8 1 16,0-2 0-16,2-4 1 0,-1-5 0 0,-1-1 1 15,2-2 4-15,2 0 1 0,-6-3-3 16,0-9-5-16,0-3-5 0,6-6-5 15,-2-3-2-15,2-4 0 0,0-3-1 16,4-4-1-16,4-5 2 0,2-11-1 16,3-5 0-16,1-7-11 0,1-1 18 0,5 2-5 15,1 0-3-15,2 5-3 0,-3 9-1 16,3 9-1-16,-2 13 3 0,4 10-3 15,-1 5 2-15,3 4 2 0,2 6-3 16,-4 1 2-16,0 2 3 0,-9 13 0 16,-3 3-1-16,-7 4-2 0,-4 7 4 15,-2 2 2-15,-2 3 0 0,-12 3-3 16,-7-1 2-16,-4 3 3 0,-2-1-4 15,-2-2 0-15,-2-1 2 0,4-4-1 16,3-3-2-16,5-6 0 0,7-2 0 0,5-7 1 16,1-2-4-16,6 0-15 0,0-2-19 15,0 3-12-15,8-6-30 0,5-2-36 16,1-4-106-16</inkml:trace>
  <inkml:trace contextRef="#ctx0" brushRef="#br0" timeOffset="190835.91">1108 1984 63 0,'2'3'133'0,"-2"2"-40"16,0 2-73-16,0 5 34 0,-2 3-21 15,-6 7-2-15,-5 0 15 0,5 1-13 16,0-3-18-16,2-1 3 15,1-2-7-15,1-2-4 0,2-6-3 0,0 0 0 16,0-4 1-16,2-3-5 0,0-2 4 16,0 0 1-16,0 0 1 0,0 0 4 15,0-1-3-15,4-9-3 0,0-3-5 16,5-3-3-16,1 1 0 0,4-2-7 15,1 1 1-15,4-1-5 0,1 1 0 0,3 1-3 16,0 2-3-16,1 3-13 0,-1 4 13 16,0 1-6-16,0 3 3 0,-1 0 11 15,3 0 7-15,-4 0 4 0,-2 0 2 16,-7-3 1-16,-2 2 4 0,-6 1 3 15,3 0 9-15,-7 1 8 0,0-1 12 0,0 0-3 16,0 2-15-16,-7-2-2 16,-1 2-3-16,-4 0-3 0,-5 1-4 15,3 12-7-15,-3 3 0 0,5 3 2 16,1 4-1-16,9-3 4 0,0 0-9 0,2-1 2 15,0-5 2-15,9-2-2 0,3-1 1 16,7-3 2-16,-5-1 1 0,3-3-2 16,-1-4 0-16,-6 0 4 0,5 0-2 15,-5 0 2-15,1-6 4 0,-1-2 0 16,-4-3 5-16,0-1-4 0,-4 1-1 0,3-2-3 15,-1-1-2-15,-2-1-1 0,2 0-2 16,-2-3 2-16,2 2-1 16,0 2-14-16,0 2 13 0,0 1-10 15,7 3-4-15,-1 2-5 0,5 1-3 0,-1 1 2 16,5 3-2-16,-3-1 2 0,1 2 4 15,-3 0 5-15,1 0 1 0,-5 0 9 16,-2 0-1-16,-2 0 2 0,-3 0 0 16,-3 0 4-16,0 0 10 0,0 0 8 15,0 0 0-15,-3 0-6 0,-5 7-7 0,-4 7-6 16,-5 4-1-16,-1 5-2 0,1 1 0 15,3-1 6-15,5-1-9 0,5-1 0 16,2-4 2-16,2-3 0 16,2-2 0-16,9-2-3 0,-1-2 2 15,4-3 1-15,1-3 2 0,3-2-2 0,3 0-1 16,-2-5 2-16,-3-7 2 0,1 1-2 15,-5-4-1-15,1 1 4 0,-3-1-1 16,0-2-2-16,-1-1 1 0,-3 2 1 16,-2 3 2-16,-2 3 0 0,-2 4-6 0,2 3 15 15,-2 3-6-15,0 0-6 0,0 0-5 16,0 8 0-16,4 10 4 0,2 3 7 15,-1 8-11-15,-1 1 6 0,-4 3-1 16,2 5 1-16,-2 0-2 16,0 4 1-16,0-1 1 0,0 1-2 0,0 0 0 15,-2 0 3-15,-7-3 3 0,1-6 1 16,0-2 2-16,-2-5 3 0,-1-6-5 15,1-4-1-15,0-4-2 0,3-4 0 16,3-6 0-16,0-1-3 0,2-1 4 16,0 0 2-16,2-3-5 0,0-7-1 0,0-3-4 15,2-6-5-15,8-4-3 0,7-3-3 16,1-1-3-16,1-4 1 0,2-4-6 15,1-4-8-15,-3-2-6 0,4-2-2 16,-3 0-9-16,3-1 2 0,-2 4 3 16,-3 4 15-16,3 4 24 0,-4 4 4 15,-1 2 5-15,-1 2 6 0,-5 4 7 16,-2 2 3-16,-1 6 2 0,-3 3 13 15,2 0-4-15,0 0-10 0,0 4-9 16,-2 0-1-16,3 0-2 0,-5 5 3 0,0-2-5 16,0 0-1-16,0 2-1 0,0 0-6 15,-2 0 0-15,0 0-1 0,0 1-1 16,2 8 4-16,-2 7-3 0,0 3 3 15,0 4-1-15,0 3 0 0,0-1 3 16,0-1-5-16,-2-5 0 0,-2-1 1 16,0-4-2-16,-3-5 3 0,5-3-1 15,2-4-1-15,0-1 0 0,-2-1 5 16,2 0 2-16,0 0-3 0,0-10-6 15,4-4-3-15,9-1 1 0,1-1-3 0,3-3 1 16,6 2-3-16,-5-2-5 0,7 3 2 16,-2 0-3-16,-5 3-7 0,5 4 18 15,-2 1-7-15,-3 2 2 0,3 2 6 16,-2 1 1-16,-3-1 2 0,-3 0-1 15,-3 2 1-15,-4 0 2 0,0 1 0 16,-4 0 6-16,-2-2 6 0,2 0-1 16,-2 0 0-16,0-2-1 0,3 1 2 15,-3 0-2-15,0 2-3 0,0-3 0 16,0 2 1-16,-3 3 0 0,-1-1-1 15,0 1 2-15,2 0-4 0,-6 0 6 0,0 4-12 16,-3 9-1-16,-3 5 2 0,3 3 0 16,-1 0 0-16,4 3-2 0,2 0 0 15,1-4 8-15,3-1-10 0,2-6-1 16,0 1 2-16,9-4 1 0,-1-3-2 15,0-1 2-15,3-5 0 0,5-1 3 0,1 0-1 16,5-2 0-16,-1-8-2 16,-4-3 3-16,-3 0-2 0,-4-1 1 15,-1-1 4-15,-5-1-6 0,2-2 2 16,-6 1 0-16,0 5 1 0,0 1-10 0,0 5 14 15,0 3-3-15,0 3-2 0,0 0-1 16,0 0-4-16,0 0-2 0,0 3-1 16,-4 7 1-16,0 2 4 0,4 3-1 15,-2-4 8-15,2 0-11 0,0-1 2 16,4-2 2-16,10-1 0 0,1-4 0 0,1-3 0 15,3 0 1-15,-1 0 1 0,5-11 0 16,-2-2-2-16,4-2 0 16,-5-1 0-16,-1-2 2 0,-5 1-1 15,1 0-12-15,-7 3 22 0,2 0-6 0,-1 3-4 16,-3 2-1-16,0 0 8 0,0 4 0 15,-2 0-4-15,1 3 0 0,-5 1 0 16,2 1 0-16,-2 0-4 0,0 0 0 16,2 0 1-16,2 8 1 0,-4 3-1 15,0 2 2-15,0 2-2 0,0 2 4 0,0 0-2 16,0-2 3-16,0 1-2 0,0-5 9 15,0-2-14-15,0-2 2 16,0-4 1-16,0-3-1 0,0 0 0 16,0 0 0-16,0 0 2 0,8 0 1 0,7-10 1 15,3-5-1-15,3-4-1 0,4 1-12 16,-5 1 17-16,3 5-7 0,2 0 1 15,-4 2-2-15,-1 4 2 0,-5 3-2 16,-3 1 1-16,-8 2 0 0,-2 0-1 16,0 0-1-16,-2 0 2 0,0 2-1 0,0 3 0 15,0 2 1-15,0 0 2 0,-2 0 0 16,-2 3-2-16,2-4 0 15,2 0 1-15,0-2-1 0,0-1 0 0,0-2-2 16,0 2 3-16,2-2-2 16,4-1 1-16,7 0 0 0,5 0 3 0,5-10-3 15,8-1-1-15,-2 1 1 0,4 0-6 16,-6 4 5-16,-10 1-4 0,-1 3 2 15,-8 1 1-15,-4 1 0 0,-4 0 0 16,0 0 0-16,0 0 3 0,0 1-1 16,-8 9-3-16,-4 1 3 0,-1 3 1 0,1 0 1 15,2 0-4-15,1-3 1 0,5 2 2 16,4-4 7-16,0-2-14 0,0-2 4 15,9-3-2-15,7-2-4 0,7 0 4 16,8-7-6-16,-2-6 1 0,6-3-1 16,-6 0-22-16,2 2 29 0,-6-4-7 15,-5 4-3-15,-5 1 7 0,-5 1 2 16,-4 2 4-16,-6 2 3 0,2 1 0 15,-2 3 3-15,0 1 7 0,0 2-5 16,0 0 1-16,0 0-1 0,0 1-7 0,0 0-4 16,2 0 3-16,3 7-1 0,-3 2 2 15,6 1-1-15,0 4-1 0,0 0 1 16,9 1 1-16,0 3 1 0,-3 1-4 15,0-3 5-15,-1 4 0 0,-5 1 11 16,-4-3-6-16,-4 1-4 0,0-5 8 16,-8-2 1-16,-9 2-1 0,-1-4-3 15,-9 4 2-15,4-3-3 0,1-1-4 16,-1 0-3-16,2-1-2 0,0 1 1 15,3-2 1-15,1 0-11 0,-1 2-15 0,1-1-14 16,-6 0-27-16,-5-1-77 0,-10-3-297 16</inkml:trace>
  <inkml:trace contextRef="#ctx0" brushRef="#br0" timeOffset="191324.94">1916 2698 29 0,'8'0'225'15,"-1"0"-155"-15,-3 0-5 0,2 0 12 16,-2 3-38-16,0 9 0 16,0 1-7-16,1 2-6 0,-1 6 0 15,-2 2-5-15,0 3-10 0,0 1-6 0,0-2 1 16,0 0-5-16,0-1 1 0,2-3-1 15,0-2 0-15,-2-2 0 0,3-4-1 16,-3-1-5-16,0-4-11 0,-2-1-12 16,0-2-10-16,0-1-19 0,0-2-33 15,-11-2-63-15,-3 0-137 0</inkml:trace>
  <inkml:trace contextRef="#ctx0" brushRef="#br0" timeOffset="191479.95">1730 2886 55 0,'0'0'173'0,"13"0"-128"16,3 0 15-16,3 0 11 0,6 4-31 15,10 0-12-15,0 1 1 0,8-1-15 16,7-1-9-16,2 1-2 0,-3-1 2 16,-3 2-5-16,-3 0-13 0,-6 2-23 0,-6 0-36 15,-14-2-94-15</inkml:trace>
  <inkml:trace contextRef="#ctx0" brushRef="#br0" timeOffset="191951.97">643 3806 1 0,'4'-2'257'0,"-2"0"-180"16,-2 0-24-16,2 2 24 0,-2 0-42 16,4 0-16-16,-2 4 14 0,5 8 0 15,-3 6-2-15,0 5-6 0,0 3 5 16,2 7-15-16,-4-3-4 0,2-3-9 15,3-1 3-15,-1-7-3 0,2-1-3 0,0-4 1 16,1-3-1-16,1-5-12 0,-2 0-13 16,0-6-8-16,5 0-9 0,-1-6-26 15,-3-9-49-15,-3-6-102 0</inkml:trace>
  <inkml:trace contextRef="#ctx0" brushRef="#br0" timeOffset="192246.99">645 3615 86 0,'0'-1'215'0,"2"-1"-191"0,4 2-26 0,9 0 49 15,3 3-9-15,7 9-2 0,6 2 12 16,4 3-20-16,0 2-10 0,9 1-3 16,-1 3 3-16,-1 0-9 0,-3 2-5 15,-6 1-4-15,-2 1 1 0,-6 5 1 16,-7-1 0-16,-5 0-1 0,-7-1 3 0,-6-7-2 15,0-2 2-15,-8-2 4 0,-9 0-1 16,-2-1 6-16,1-2 5 16,-7-3-4-16,4-1-1 0,-1-2 2 15,-1-4-1-15,4 1-4 0,1-4-5 0,5 0 1 16,7-2-3-16,0-1-2 0,6 0-2 15,0 0 1-15,0 0-6 0,0 0-12 16,0 0-15-16,8 0-9 0,9 0-7 16,5 0-40-16,-1-6-86 0</inkml:trace>
  <inkml:trace contextRef="#ctx0" brushRef="#br0" timeOffset="192604.01">1170 4096 97 0,'6'0'288'0,"0"0"-268"0,3-7 37 16,5-7-9-16,1-5-32 0,1-1 2 15,7-4 2-15,-5-3-8 0,9-2-3 16,-2-2 2-16,0-1-10 0,-2-2 5 16,-5 2 2-16,1-1 0 0,-3 3-3 0,-3 2 2 15,-3 5-3-15,-2 7 2 0,-3 3 2 16,-3 6-2-16,0 3-1 0,-2 2-2 15,0 2-5-15,4 0-1 16,0 0 0-16,2 8 2 0,-2 6 1 16,0 4 1-16,3 6 1 0,-5 2-1 0,-2 5 1 15,2 4-2-15,0 0 2 0,0 1-1 16,0 0-2-16,-2-2 1 0,4-3 2 15,0-4-1-15,-2-3-2 0,5-3 0 16,-5-4 1-16,0-4 1 0,2-3-4 16,-4-5-9-16,0-1-2 0,0-3-3 0,-11-1-5 15,-3 0-9-15,-3 0-21 0,1 0-20 16,-3-9-16-16,-1-1-50 0,-1-2 30 15,-2 1 20-15</inkml:trace>
  <inkml:trace contextRef="#ctx0" brushRef="#br0" timeOffset="192736.02">1331 4048 74 0,'-10'-11'91'0,"0"2"-7"16,5 2 3-16,3 2-20 0,2 4-15 15,0-1-22-15,0 2-19 0,9 0-1 16,3 0 9-16,7 0 0 0,1 2-2 15,5 1-7-15,2 3-4 0,4-4-4 16,2 0 0-16,4-2 0 0,0 0-2 0,5 0-2 16,-1 0-6-16,1-2-6 0,-3-1-12 15,0-4-47-15,-4-2-55 0,-6-3-150 16</inkml:trace>
  <inkml:trace contextRef="#ctx0" brushRef="#br0" timeOffset="192944.03">1831 3852 29 0,'0'0'343'0,"0"0"-330"0,0 0 12 16,7 0 7-16,9-1-10 0,3-4 17 16,6-2-14-16,-1-2-12 0,3 4-2 15,0-1-2-15,0 1-7 0,0 2-1 16,2 3 0-16,-2 0 0 0,0 0-2 15,-7 0 1-15,-5 0-6 0,-5 0-14 16,-2 0-20-16,-4 0-16 0,-1 0-24 16,-3-1-73-16</inkml:trace>
  <inkml:trace contextRef="#ctx0" brushRef="#br0" timeOffset="193103.04">2061 3875 115 0,'-8'21'224'0,"-3"3"-192"0,1-1 40 15,0 3-5-15,-1-3-26 0,3-1-8 16,4 0-13-16,2-4-8 0,2 2-6 0,0-2-5 15,0 2-3-15,4-1-12 16,8-2 8-16,5-2-48 0,6-5-36 16,-1-8-42-16</inkml:trace>
  <inkml:trace contextRef="#ctx0" brushRef="#br0" timeOffset="193421.06">2311 4056 132 0,'8'-11'252'15,"1"-3"-246"-15,-1-2 49 0,6-3-20 16,1-3-10-16,3-4 2 0,1-1-4 0,0-5-8 15,-1 2-10-15,-1-4-2 16,1 0 0-16,-1-1-1 0,4 3-1 16,-5 8-1-16,-1 6 0 0,-11 9 1 15,0 6 6-15,-4 3-2 0,4 0-1 0,-2 0 1 16,0 3-1-16,2 8 3 0,0 6-3 15,-4 4 5-15,0 4-2 0,0 4 1 16,0-1-6-16,0 3 1 0,0 4-2 16,0 1 0-16,0 0 1 0,0-4-2 15,0 1 0-15,0-1 0 0,0-4 0 0,4 0 1 16,1-4-1-16,-3-6 0 0,4-1 0 15,-2-7 0-15,0-4-6 16,-2-2-10-16,-2-4-8 0,0 0-14 16,0-5-18-16,0-9-78 0,-10-5-157 0</inkml:trace>
  <inkml:trace contextRef="#ctx0" brushRef="#br0" timeOffset="193560.07">2408 3912 192 0,'15'3'129'0,"3"0"-104"0,7-2 41 16,6 1-46-16,6 1-12 0,3 1-3 15,9-1-2-15,17-3-1 16,7 0-5-16,16-1-50 0,-3-8-183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15T09:29:43.30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3402 1417 33 0,'0'-3'305'0,"0"2"-295"16,0-1 23-16,-2 2 17 0,2 0-24 15,0 0-6-15,-2 0-2 0,2 9-6 16,-4 6-3-16,2 7 4 0,-4 4 1 15,6 5 1-15,-4 4 1 0,0 2-1 0,-3 1 0 16,3 1-2-16,-2-1-2 16,0-4 2-16,2-2-3 0,-4-6 0 15,3-5-4-15,1-6-1 0,0-4 4 16,0-3-2-16,4-5 0 0,0-2-2 0,0-1 3 15,0 0-2-15,-2-2 4 0,2-13-4 16,0-9-3-16,0-9-3 0,0-6 0 16,10-5 1-16,-1-4-1 0,9-7 0 15,1-1 1-15,3-6-1 0,3-2 1 16,0 1-3-16,4 1-1 0,0 6 6 0,4 9-3 15,-2 12-1-15,0 10-1 0,-4 9 1 16,-2 9 1-16,-5 3 1 16,1 4-3-16,-4 0 2 0,-1 5 0 15,-1 8 0-15,-5 3 0 0,-8 6 0 0,-2 2 3 16,0 5-3-16,0 4 2 0,-12 1-1 15,-5 4 0-15,-8 1 1 0,-2 1-1 16,-2-1-1-16,-2-4-3 0,3-3 3 16,5-7-4-16,4-5 1 0,5-7-4 15,5-3-1-15,5-6 0 0,2-3 0 0,0 0 3 16,2-1-4-16,0 0-2 0,0 0 4 15,8 0 1-15,3-2 6 0,3-1-2 16,3 2 2-16,1 1 0 16,3 0 2-16,0 10 0 0,1 2 5 0,1 3-1 15,2 1 3-15,-4 1-2 0,-1-1-2 16,-1 0-3-16,0 0-1 0,-3-4-3 15,3-1 2-15,-3-1-2 0,-1-3-11 16,3 0-9-16,-1-4-14 0,-1 0-23 16,3-3-34-16,-5 0-62 0,-3 0-87 0</inkml:trace>
  <inkml:trace contextRef="#ctx0" brushRef="#br0" timeOffset="817.04">4031 1742 10 0,'2'0'191'15,"0"0"-85"-15,0-3-63 0,2-6 27 16,2-3-21-16,3-4-25 0,3-5 0 15,0-5-1-15,3-5-5 0,-1-3-4 16,5-5-5-16,2-4-2 0,-3-7 1 16,-1-2-4-16,-1-4-1 0,-3-3 0 0,3 3 0 15,-1 2-3-15,-1 10 2 0,-1 6 3 16,-3 13 1-16,-4 7 6 0,-4 7 0 15,2 7-2-15,-4 1 1 0,5 3-3 16,-5 0-2-16,2 0-4 0,2 3-2 16,2 8 3-16,2 7-1 0,5 6 3 15,-3 5-2-15,2 5-2 0,1 6 1 16,1 6-1-16,-1 3 1 0,-1 3 0 15,0 1-2-15,-3-3 3 0,1-3-2 16,-2-4 2-16,-4-3-3 0,-1-5-1 0,-3-4 4 16,0-4 0-16,0-5-1 0,-7-5 1 15,-3-6-2-15,2-5 4 0,-1-4-1 16,-3-2 0-16,4 0 3 0,-1-8-5 15,-1-7-1-15,4-4 0 0,0-5-1 16,6-4-1-16,0-6-1 0,0-1 1 16,8-1-2-16,4 2 0 0,3-1-3 15,6 4-1-15,1 1 1 0,1 5-3 16,2 2-2-16,0 4 5 0,2 5 1 15,-3 1 1-15,3 3 3 0,0 2-1 0,-4 2 1 16,0 4 1-16,-5 2-1 0,-1 0 0 16,-3 0 0-16,1 7 2 0,-3 3 1 15,-4 3 0-15,3 1 2 0,-5 1 1 16,-2 2 0-16,-2 2-1 0,-2 0 3 15,0-3-1-15,0 2 0 0,0-3 1 0,0-6-4 16,0 1 2-16,0-4-3 16,2-3-2-16,0 0 1 0,0-3-2 15,2 0 1-15,3 0-1 0,1-4 3 16,6-8-2-16,3-5 1 0,1-6-2 0,7-4 0 15,0-3-2-15,0-2-1 0,0 0-1 16,-3 4 2-16,-1 4-1 0,-4 8 1 16,-3 5 2-16,-4 3 0 0,-3 3 1 15,-1 2-1-15,0 1 1 0,-2 2 0 16,2 0 1-16,3 0 2 0,-3 0 1 0,2 5-1 15,-2 0-1-15,5 1 2 0,-3 0-1 16,2 2 1-16,-1-1-2 16,3-1 2-16,-2 1-3 0,5-1 2 15,-3 0-3-15,3 5 0 0,1 2 2 0,1 4 0 16,-5 4-1-16,0 2 3 0,-1 2 0 15,-1 4 1-15,-2 0-2 0,5-1 0 16,-3 0-1-16,0-4-2 0,7 0 0 16,2 0 0-16,5-5-7 15,3-3-6-15,6-3-8 0,9-5-10 0,1-3-8 0,5-5-11 16,3 0-29-16,-1-8-61 0,0-10-145 15</inkml:trace>
  <inkml:trace contextRef="#ctx0" brushRef="#br0" timeOffset="1955.11">5062 1353 8 0,'5'-1'68'0,"-3"1"63"0,-2-1-84 15,2-1 8-15,-2 2 8 0,0-1-21 16,0 0-9-16,0 1 1 0,0 0-6 16,0 0-4-16,0 0-8 0,0 1-1 15,0 7-2-15,4 4 4 0,-2 3-5 0,-2 1-6 16,0 3 0-16,0-3-1 15,2 2-6-15,-2-1 2 0,2-2-1 0,0 1 0 16,-2-2-14-16,6 0-9 16,-2-2-18-16,7-1-14 0,-3-3-47 0,-2-2-75 15</inkml:trace>
  <inkml:trace contextRef="#ctx0" brushRef="#br0" timeOffset="2434.13">6687 1402 55 0,'4'0'260'0,"2"0"-215"0,3-4 13 16,1-3 5-16,5 1-26 15,1-1-11-15,3 0 2 0,3 0-13 0,1 0-3 16,2 2-8-16,-4 3-1 0,-1 2-2 16,-1 0-1-16,-3 0-11 0,-5 3-24 15,-3 5-31-15,-6-5-61 0,-2 3-199 16</inkml:trace>
  <inkml:trace contextRef="#ctx0" brushRef="#br0" timeOffset="2585.14">6724 1638 304 0,'13'5'75'0,"1"-3"-72"0,11 0 33 16,4-2-18-16,10 0-17 0,13 0-5 16,8-3 0-16,8-8-44 0,6-3-48 15,7-2-84-15,6-1 75 0</inkml:trace>
  <inkml:trace contextRef="#ctx0" brushRef="#br0" timeOffset="3013.17">8194 1247 29 0,'-8'4'208'0,"4"-4"-178"0,4 0 9 15,0 0 6-15,0 0-10 0,6 0 8 0,8-4 6 16,7-4-22-16,6-3-10 0,4-2 2 15,4-3-5-15,2 1-1 0,5-3 0 16,3 1 1-16,3-2-6 0,-3 2 0 16,5 3-2-16,-9 1-2 0,-6 4-1 15,-10 2-3-15,-4 5-1 0,-7 1-2 16,-4 1-8-16,-3 0-15 0,-7-1-8 15,0 1-20-15,0 0-30 0,0 0-37 16,-11 0-72-16</inkml:trace>
  <inkml:trace contextRef="#ctx0" brushRef="#br0" timeOffset="3204.18">8517 1283 370 0,'-9'26'72'0,"1"3"-47"15,2-1 55-15,0 1-24 16,1-3-29-16,5-3-5 0,0-2-1 15,0-5-15-15,7-2-4 0,3-1-1 16,2-1-5-16,7-1-12 0,2-1 6 0,3-3-26 16,5-6-31-16,0-1-23 0,0 0-95 15</inkml:trace>
  <inkml:trace contextRef="#ctx0" brushRef="#br0" timeOffset="4357.24">8887 1453 21 0,'0'4'108'0,"0"-3"24"0,0 0-119 16,0-1 23-16,6 0 17 0,4 0-7 15,5 0-8-15,1-8-17 0,3-3-1 16,6-5-1-16,-1 0-4 0,3-4 9 15,2-2-8-15,-4-2-4 0,-2 0 1 16,-7-2-3-16,-5 0-3 0,-3 2-2 0,-6 1 1 16,-2 3-1-16,0 3-3 0,0 5 5 15,-8 3 1-15,-1 6 0 16,-1 3-6-16,-4 0 8 0,1 8-3 15,-3 9-1-15,1 4-2 0,3 5-4 0,1 5 3 16,3 3-1-16,2 1 1 0,4-1 2 16,2-4 1-16,2-4-5 0,14 0-2 15,5-5 2-15,6-2 3 0,4-7 2 16,0-7-4-16,4-5-1 0,2 0 3 15,3-14-3-15,-1-7 0 0,0-3 1 0,-6-1 0 16,-2-4-2-16,-6 2 1 0,0 1-1 16,-7 0 2-16,-1 2-1 0,0 3-1 15,-7 2 0-15,0 4 2 16,-4 6-3-16,1 3 1 0,-5 2 2 0,-2 4 0 15,0 0 1-15,0 0 2 0,0 5-1 16,0 9 1-16,-4 6 0 0,-3-1-5 16,-1 3 6-16,0-1-1 0,2-2-1 15,4 0 1-15,2-3-4 0,0-3 2 16,0-3-2-16,8-3-1 0,0-5 0 0,4-2 2 15,7 0-3-15,2-5 3 0,2-8-1 16,1-3-1-16,-3 0 0 0,-2 0-5 16,-3 4 0-16,-6 1 1 0,-1 3 2 15,-1 1-2-15,0 4 0 0,-4 1 2 16,-2 2 1-16,1 0 1 0,-3 0-2 15,0 0 1-15,0 0 1 0,0 8-1 16,0-2 2-16,0 2 0 0,0-3 1 16,0 1-4-16,0-2 4 0,0-2-2 15,4-1-3-15,8-1 2 0,5 0 1 0,5-8 1 16,3-4-2-16,0-2-5 0,2 1-4 15,-2 0 4-15,-1 1 2 0,1 4-3 16,-6 2 3-16,-5 3 1 0,-3 3 2 16,-5 0 0-16,-4 0 1 0,-2 1-1 15,0 13 2-15,-8 6 3 0,-3 2 0 16,3 3 3-16,0-1-2 0,6 0-5 15,2-2 2-15,0-2-2 0,0-1 0 16,10-5-2-16,5-2 0 0,5-3 0 16,-1-4-5-16,8-2 2 0,2-2-4 15,0-1 3-15,-1 1-7 0,3 2 5 0,-4 0-2 16,-2 3 6-16,-2-1 1 0,-2 5 2 15,-5 3 0-15,1 4 0 0,-7 4 1 16,0 8-1-16,-6 4 1 0,-1 5 2 16,-3 4-1-16,0 3 2 0,0 0-3 15,0 1 4-15,-5 1-2 0,1-4 2 16,-4-1 1-16,-2-3 7 0,1-4-1 15,1-7-5-15,0-6 10 0,0-7-10 16,-1-8-1-16,1-3 3 0,2-4 2 16,0 0-2-16,-1-5-3 0,5-12-2 0,2-5-4 15,0-8 1-15,0-6-6 0,5-1 10 16,3-3-4-16,4-4 1 0,3-6-2 15,3-7 1-15,5-8-2 0,2-12 4 16,8-7-4-16,0-7-7 0,6 5-5 16,3 8 3-16,-7 17 3 0,2 17 4 0,-6 11 1 15,0 11 2-15,-4 9 0 16,-7 7-1-16,-3 5 1 0,-9 1 2 16,-6 4 0-16,-2 13 4 0,-2 7 6 15,-12 4-5-15,-7 4-1 0,-2 1-2 0,-6 2 1 16,1 1-2-16,-3 0 0 0,4 1-2 15,4-4 0-15,4-3 0 0,7-4-2 16,6-5-6-16,6-3-7 0,0-6-5 16,0-2-3-16,14-7-7 0,3-3-21 15,5 0-22-15,9-10-60 0,-4-8-164 0,4-3 206 16</inkml:trace>
  <inkml:trace contextRef="#ctx0" brushRef="#br0" timeOffset="5497.31">10883 1249 33 0,'-2'-7'318'0,"-6"0"-280"0,-4 6 14 15,-1 1 11-15,-3 0-29 0,-1 5 11 16,1 8-5-16,1 5-16 0,5 3-3 16,2 3-9-16,3 2-6 0,5-1-2 0,0 0 0 15,2-1-2-15,9-2 0 0,1-2-2 16,5-1 0-16,1-4 1 0,5-2-3 15,4-6 4-15,0-4-4 16,0-3 3-16,-5 0-5 0,-1-7-5 0,-4-5 2 16,-3-2-1-16,-8-1-2 0,-2-2 0 15,1 1 9-15,-3-3-1 0,0-2-1 16,2-1 3-16,0-3-1 0,4-2-1 15,-2 5-1-15,1 4-1 0,1 5 4 16,-2 4-2-16,2 4 1 0,3 1-2 16,-1 3 2-16,0 1-1 0,-1 0 1 0,1 0 1 15,2 0-1-15,3 4 5 0,1-1 0 16,1-1-3-16,-3-1 0 0,-1 2 1 15,-5 0-3-15,0 0 2 16,1 2 0-16,1 0 0 0,-4 0-1 0,-2 3 0 16,-4-2 0-16,0 3 1 0,0 3 0 15,0 1 0-15,-4 4-1 0,-4 1 1 16,-2 2-1-16,-1 0 0 0,3 0 0 15,-2-1 0-15,6-3 0 0,-3-3 2 16,3-3-4-16,2-2 2 0,0-3 0 0,0-4 0 16,2-1 0-16,0 0 3 0,0 0-3 15,0-10-4-15,10-6 1 0,1-3 1 16,3 1-2-16,1-3 0 0,3 3-2 15,-1-2 0-15,-1 2 1 0,5 3-1 16,-2 2 0-16,-3 3 2 0,9 1-5 16,0 1 1-16,8 2 4 0,0 1 3 15,2 1-4-15,0 2 3 0,0 0 1 16,0 0 2-16,-2 1-1 0,-2-2 0 15,-2 0 1-15,-4 0 0 0,-2-2 2 0,-6-2-1 16,-5 1-3-16,-8-2 3 0,0-2 2 16,-4 0-1-16,0-1 0 0,0-1-1 15,-6 3 5-15,-4-1-1 0,-1 4 5 16,-1 4 3-16,0 2-2 0,-3 0 2 15,-1 2-1-15,-1 11 1 0,-2 4 3 16,1 5-7-16,1 4 0 0,1-1 1 16,7 0-5-16,5-1-1 0,2-5 0 15,2-3-3-15,6-2-1 0,9-2-1 16,1-3 0-16,9-3 0 0,2-5 0 0,6-1 2 15,2 0-1-15,-2-9-1 0,-2-2-1 16,-4-2-5-16,-10 2-2 0,-7-1-1 16,-2 2 2-16,-6 1 0 0,-2 4 0 15,0 3 3-15,0 2 4 0,-6 0-3 16,-2 2-1-16,0 10 1 0,-3 2 2 0,5 1 0 15,0 1 1-15,6-1 1 16,0 0 0-16,0 1-3 0,8-3 3 16,9-3 0-16,8-2 1 0,1-3-2 15,5-3 0-15,3-2 1 0,-1 0-1 0,4 0 1 16,-4-5-1-16,-2-5 2 0,-10 2-2 15,-5-2 0-15,-3 1 0 0,-5 2 2 16,-4-1 0-16,-2 3-1 0,-2 1-2 16,0 4 8-16,0 0 4 0,0 0-4 15,-6 0 0-15,0 7-3 0,-3 4-1 16,5-2-4-16,2-1 2 0,0-1 1 0,2-3-4 15,0-1 1-15,0-3 2 16,0 0-2-16,0 0 2 0,0 0-2 16,4 0 1-16,4-6 1 0,-1-2-2 15,-1 0 2-15,2 0-1 0,0 2-1 0,-3 1 2 16,3 0-1-16,-2 2 0 0,0 0 0 15,0 2 0-15,-1 1-1 0,-1 0 1 16,-2 0 1-16,0 0-2 0,0 2 2 16,0 4-2-16,0 3 4 0,0 0-3 15,-2 0-2-15,0 0 2 0,0-2-3 0,4 0-11 16,0-2-8-16,-4-2 0 0,9 0-12 15,-5-3-9-15,4 0-15 16,4 0-27-16,-1-3-29 0,3-6-27 16,-1-6-57-16,3 0 196 0</inkml:trace>
  <inkml:trace contextRef="#ctx0" brushRef="#br0" timeOffset="5725.32">12475 1307 0 0,'21'-12'8'15,"-7"4"101"-15,-1 1 35 0,-5 2-119 16,0 0 47-16,0 3-15 0,-1 0-16 16,-1 2-1-16,2 0-14 0,0 0-6 0,1 0-11 15,-1 0-1-15,-2 0-4 0,-2 0-1 16,0 3 0-16,1 8 0 0,-3 4 10 15,-2 4-2-15,0 4-4 16,-11 6 9-16,-3 5-4 0,-7 4 4 0,0 5-2 16,-1 4-3-16,1 1 0 0,0 3-1 15,3 0-4-15,-1-2-7 0,5-3 3 16,1-2-2-16,9-3-4 0,0-7-6 15,4-3-6-15,0-7-9 0,4-4-15 16,6-7-33-16,-3-10-71 0,-1-3-186 0</inkml:trace>
  <inkml:trace contextRef="#ctx0" brushRef="#br0" timeOffset="6074.34">13240 519 41 0,'0'-4'144'0,"0"2"-34"16,0 2-92-16,0 0 39 0,0 0 11 15,-2 11-10-15,0 9-3 0,-6 5-19 0,-1 7-4 16,-3 4-13-16,1 3-10 0,1 0-3 16,6 1-3-16,-2-1-3 0,4-2-2 15,2 0-18-15,0-5-28 0,-2-8-71 16,-7-5-286-16</inkml:trace>
  <inkml:trace contextRef="#ctx0" brushRef="#br0" timeOffset="6692.38">8049 531 21 0,'2'0'195'0,"-2"0"51"0,0 9-195 16,0 11-16-16,-8 11 15 0,-6 6-19 15,-5 9-4-15,-4 0-11 0,7 1-5 16,-5 0-8-16,7-1-2 0,1-3 0 16,7-5-5-16,6 0-17 0,0 0-23 0,12-8-38 15,13-2-135-15</inkml:trace>
  <inkml:trace contextRef="#ctx0" brushRef="#br0" timeOffset="8935.51">15785 1221 4 0,'-21'3'77'0,"-4"4"-72"15,2-3 20-15,3 0 16 0,-5-1-17 16,8 0 92-16,-3 0-76 0,5 0-11 16,1-1 8-16,1-1-3 0,5-1 1 0,0 0-10 15,-1 0 3-15,3 0-4 0,4 1-1 16,-2 0-2-16,0-1 0 0,4 0-5 15,-2 0 0-15,2 0 0 16,0 1-6-16,0-1-3 0,0 2-7 0,6 0-1 16,9 3 5-16,13-2 2 0,10 0 4 15,9 0-6-15,9-3-3 0,12 0 1 16,5 0 1-16,7 0-1 0,1 0 1 15,-5-4 0-15,-1 1-4 0,-7 2 3 16,-8 0-2-16,-6 1 1 0,-11 0 0 0,-8-3-1 16,-8 1 0-16,-8 0-1 0,-11-1 0 15,-2 3-4-15,-4 0-3 16,-2-2 6-16,0 0 1 0,-4-3-5 0,-4 1-3 15,-3 1-5-15,-3-1-6 0,0 1-9 16,3-1-5-16,1-2-6 0,4 1-34 16,-3-4-54-16,1-1-122 0</inkml:trace>
  <inkml:trace contextRef="#ctx0" brushRef="#br0" timeOffset="9209.52">16202 1070 396 0,'2'-3'48'0,"13"1"-50"15,1 2 28-15,7-1 28 0,10 0-27 16,8 1-4-16,11 0 2 0,6 0 3 16,6 6-14-16,2 3-6 0,-2 3-1 15,-8 2-5-15,-11 4 0 0,-9 2 0 16,-12 4-2-16,-11 0 1 0,-9 4-1 15,-4 1 2-15,-17 4-1 0,-7 5 2 0,-14 1 0 16,-3 3-2-16,-4 0 0 0,-3-2 0 16,7-4-1-16,6-4-3 0,12-5-4 15,10-3-5-15,9-5-11 0,4-1-20 16,13-5-19-16,14-1-51 0,12-4 4 15,8-6-132-15</inkml:trace>
  <inkml:trace contextRef="#ctx0" brushRef="#br0" timeOffset="9850.56">18623 927 89 0,'0'-2'4'16,"0"1"193"-16,0-1-157 0,0 2-5 15,0 0 2-15,0 0-8 0,0 6-4 16,0 9 11-16,0 9 3 0,4 11-6 16,-2 7-13-16,0 8-3 0,-2 9-1 0,0 4 1 15,0 2-4-15,0 1 12 0,0-6-8 16,4-5-7-16,0-8-3 0,7-7-2 15,1-10 0-15,2-8 0 16,3-7-4-16,2-7 3 0,-1-8-1 0,5 0 4 16,0-14-2-16,6-10 0 0,4-10-3 15,-2-5 2-15,-2-8-1 0,4-4-3 16,-9 1 2-16,-1-4 1 0,-6 0-2 15,-5-2-1-15,-1-3 1 0,-5-1-2 16,2-3 0-16,0 0-4 0,1 3 0 16,-1 5-2-16,4 10-4 0,-1 16-2 15,-1 12 1-15,-2 13 2 0,2 4-5 16,3 9-7-16,-1 14 1 0,1 6-5 15,-3 5-16-15,2 6 1 0,-3 2-18 16,-1 4-41-16,-4-1-79 0</inkml:trace>
  <inkml:trace contextRef="#ctx0" brushRef="#br0" timeOffset="10182.58">19412 1251 155 0,'0'-17'253'0,"-4"2"-230"0,-6 2-3 15,-5 2 38-15,-3 3-24 0,-3 5-7 16,-2 3 1-16,1 0-6 0,1 10-5 15,2 5-3-15,7 8-4 0,6 5-6 16,2 4-2-16,4 4-2 0,4-3 0 16,8 1 1-16,11-3 0 0,4-1-1 15,6-5 0-15,6-3 0 0,0-6 3 16,3-2-3-16,-1-5-1 0,-4-6 3 15,0-3-1-15,-5-4 1 0,-6-11 0 0,-5-5 2 16,-4-1 7-16,-5-4 0 0,-2-2-5 16,-6-2-1-16,-4-2-1 15,0 1-2-15,-6 1-1 0,-6 0 0 0,-3-1-2 16,1 1-4-16,2 3-6 0,3 8-2 15,3 8-5-15,6 8-6 0,0 2-11 16,0 4-23-16,0 11-15 0,6 5-38 16,-2 1-29-16,1 2 23 0</inkml:trace>
  <inkml:trace contextRef="#ctx0" brushRef="#br0" timeOffset="11321.64">19662 1490 75 0,'9'5'166'0,"-1"-5"-89"0,2 0-32 16,5 0 24-16,1-11-13 0,3-6-16 15,4-6-5-15,4-3-6 0,1-5-8 16,1-4-5-16,2-3-4 0,3-3-3 0,-1-3 1 15,-2-3-4-15,-2 1 2 16,-5-2-5-16,-1-2 2 0,-6-1-1 16,-3-3-3-16,-2 0-1 0,-5 3 1 15,-1 5 0-15,-2 9 0 0,-4 12-1 0,0 11 1 16,0 8 1-16,0 6 0 0,-2 2-1 15,-10 16-2-15,-3 9 3 0,-1 11-2 16,-3 8 2-16,2 7 0 0,1 2-2 16,1 5 1-16,5 2-1 0,-2 1-1 15,8-4-3-15,4-8-5 0,0-9-1 16,14-6 5-16,7-8 2 0,3-3-5 15,3-4 6-15,4-6-3 0,2-3-1 16,7-7 0-16,-3-4-2 0,2-1 3 16,-2 0-1-16,3-2 5 0,-9-8-3 15,2 0 4-15,-8-2 0 0,-3 1 0 0,-7 0 0 16,-5-1 2-16,-4 0-2 0,-4 1 3 15,-2-2 2-15,0 2 0 0,0 0 2 16,0-2 0-16,-6 4 1 0,2-3-1 16,0 1-1-16,0 3-1 0,0-1 3 15,-3 1-1-15,-1 3 1 0,0 0 2 16,-2 3-2-16,-5 2 1 0,3 0 1 15,-7 0-3-15,3 9-1 0,-1 5 0 16,0 7 0-16,3 4-1 0,-3 6 1 16,3 2 0-16,2 2-3 0,3-1 1 0,7-4-3 15,2-5 1-15,0-3-1 0,13-4-1 16,1-6-1-16,3-2 2 0,3-7 0 15,3-3-2-15,6 0 1 0,0-14 2 16,-2-3-1-16,-2-3-4 0,-1 0 2 16,-5 0-1-16,-4-1 1 0,-5 2-1 15,-2 2 1-15,-2 2-1 0,-4 2-1 16,-2 6 3-16,0 4-2 0,0 2 2 15,0 1-1-15,0 0-4 0,0 8-2 16,-6 5 6-16,2 5 1 0,-2 0-2 0,6 2 1 16,0 0 0-16,0-2 1 0,8 0-2 15,9-3-1-15,5-4 4 0,5-3-1 16,0-5 0-16,4-3-1 0,4 0 2 15,0-10-1-15,1-6 0 0,-3-5-1 16,-2-5 0-16,-4 0-5 0,-5-6 2 0,-7 0 1 16,-5-2 3-16,0-2-1 0,-3-3 2 15,-3-1-2-15,2-6 1 0,-4-3 1 16,-2-5-2-16,2-6-1 15,2-3 1-15,0-4 0 0,3 1-3 0,1 4-6 16,-2 9 0-16,-4 10 7 0,-2 12 2 16,0 11 0-16,0 10 2 0,0 4 0 15,0 6-1-15,0 0-1 0,0 4-2 16,-2 9 4-16,-4 4 1 0,-2 5 0 15,-1 1-1-15,5 1 0 0,-2 0-1 0,0-1-1 16,2 3 2-16,-3 2-1 0,5-1 0 16,0 2 0-16,-2 1 0 15,4-1 1-15,-2 2-1 0,0 0 0 16,2 0 1-16,0 2 0 0,0 2-1 15,0 3 1-15,-2 0-1 0,0 2 0 0,0 1 0 16,-2 0-1-16,2-2 3 0,-3 0-1 16,1-4-1-16,2-3 0 0,0-6 1 15,0-6-1-15,0-6 0 0,2-5 0 16,0-8 1-16,0-1 1 0,0 0 0 15,0 0 1-15,0-10 3 0,0-4-5 0,0-4-2 16,8-1-1-16,1-2 2 0,5-4 0 16,1 1-3-16,-1-1 3 0,5 3-3 15,-3 3 2-15,1 4 0 0,-3 4 0 16,-1 4 1-16,1 5-1 0,-2 1 1 15,3 1-2-15,-1 0 2 0,3 0 0 16,1 2-1-16,1 5 0 0,2-1 1 16,-1 1-2-16,-1 0-6 0,0 0-1 15,-1-2-8-15,3-1 1 0,0-3-1 16,-3-1-10-16,5 0-20 0,0-7-46 0,-1-7-70 15,-1-2-113-15,0-1 249 0</inkml:trace>
  <inkml:trace contextRef="#ctx0" brushRef="#br0" timeOffset="11479.65">21484 1160 389 0,'0'6'133'0,"-7"1"-121"15,3 3 15-15,0 3 16 0,-2 3 0 16,2 1 0-16,-2 2-21 0,1 2-7 16,1-1-7-16,4-2-3 0,-2-2-4 15,2-1-2-15,0-3-4 0,2-1-8 0,11-1-16 16,-1-4-15-16,9 0-18 0,2-4-33 15,-1-2-56-15,-3 0-168 0</inkml:trace>
  <inkml:trace contextRef="#ctx0" brushRef="#br0" timeOffset="11998.68">21674 1431 37 0,'0'1'254'0,"0"-1"-166"0,0 0-89 16,6 0 22-16,2-5 24 0,5-7-5 0,1-3-10 15,1-3-8-15,5-4-3 0,1-2-4 16,0-5 2-16,1-3-4 0,-1-4 0 15,2-6 2-15,2-4-3 0,-3-8-3 16,1-5-5-16,0-9-3 0,2-5 0 16,-3 0 0-16,1 3-1 0,-6 11 0 15,-3 14 0-15,-4 13 2 0,-3 13 1 16,-5 8 1-16,-2 6 5 0,0 5 3 15,0 0 1-15,-9 10-4 0,-1 17-4 16,-9 12 1-16,-1 9 2 0,-1 10-2 16,0 4-3-16,3 3 2 0,-1 3-3 0,7-5 0 15,4 0-1-15,5-4 0 0,6-8-1 16,17-5 3-16,7-9-1 0,6-7 0 15,6-7-1-15,7-6 0 0,4-8 2 16,7-9-1-16,5-1 1 0,2-15 2 16,-6-5-4-16,-4-3 0 0,-8-2 0 15,-9-2 0-15,-10-5-2 0,-11-1 0 16,-8 0-1-16,-8-2 1 0,0 1-3 15,-8 0 3-15,-2 5 0 0,-3 6 2 16,-3 10-3-16,-3 9 2 0,-1 5 1 0,-3 9-1 16,0 14 1-16,0 7 7 0,3 2-3 15,1 6 4-15,7 2-2 0,6 0-4 16,4 1 0-16,2 0-2 0,18-2-2 15,15-2 1-15,15-4 1 0,10-4-4 16,4-4-6-16,4-6-3 0,-4-2-4 0,0-6-2 16,-6-6-6-16,-9-4-6 15,-6-1-12-15,-12-1-20 0,-10-12-47 16,-13-4-97-16</inkml:trace>
  <inkml:trace contextRef="#ctx0" brushRef="#br0" timeOffset="12375.7">21771 746 303 0,'0'1'298'16,"0"0"-298"-16,6 0-25 0,-4 0 19 16,4-1-13-16,-1 0-2 0,3 0-78 15,0-10-213-15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15T10:44:48.98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5354 1012 70 0,'4'0'27'0,"0"0"-18"16,0 0 33-16,2 0-6 15,1 0-11-15,-3-1 7 0,2-1 0 16,2 1 4-16,-2 1-12 0,3 0-8 0,-3 0 15 16,0 0-7-16,0 0 1 0,-2 0-6 15,3 0 0-15,-1 0 2 0,-2 0-3 16,0 0-3-16,0 0-2 0,0 0-3 15,1 0-1-15,-5 0 0 0,4 0 0 16,-2 0-3-16,2 0 2 0,2 1-3 0,-2 1 2 16,0 0-4-16,-2 0 6 0,5 1-4 15,-5-2-2-15,4 0 2 0,-4 1 0 16,4-2 0-16,-4 0-2 15,2 0 1-15,0 0 2 0,-4 0-2 0,3 0-4 16,-3 0 4-16,2 0 0 0,-2 0 0 16,0 0-2-16,0 0 3 0,0 0 1 15,0 0 1-15,0 0-2 0,0-2 2 16,-5-4-5-16,-3-1 1 0,-2 0-2 15,-7 4-1-15,1 0 2 0,-11 3-3 16,-6 0 0-16,-4 0 0 0,-5 0 1 0,-1 4-1 16,-7 7 3-16,3 2-2 0,-5 6 0 15,-2 4-2-15,-1 6 4 0,-5 8-1 16,-2 5 8-16,2 6-4 15,2 4 2-15,6 2 1 0,9 2 2 0,5 0-1 16,14-3-3-16,9-1 1 0,13-4-5 16,2-3-1-16,10-3-1 0,13-4 3 15,8-4-1-15,13-6-1 0,9-7 0 16,9-9 1-16,11-8 1 0,3-4-5 15,3 0 4-15,5-9-1 0,-3-5 1 0,0-2-1 16,-3-2-2-16,-7 0 2 0,-7 0 0 16,-11 3-2-16,-11-1 0 0,-11 3-3 15,-6 1-2-15,-11 0-7 0,-4 4-7 16,-3 0 1-16,-5 4-1 0,-2-2-4 15,0 2-8-15,0 2-4 0,0-1-17 16,-2 2-19-16,-5-3-91 0</inkml:trace>
  <inkml:trace contextRef="#ctx0" brushRef="#br0" timeOffset="433.02">6414 1040 42 0,'4'2'146'15,"1"0"-39"-15,-5-1-72 0,0 4 45 0,0 1-14 16,0 5-22-16,0 6-1 15,0 6 4-15,0 7-10 0,0 4-7 16,-7 3-3-16,-1 1-5 0,2 4 0 16,-2-4-8-16,-1 2 1 0,1-2-4 0,0-4-4 15,-3-1-1-15,5-4-4 0,-2-5 1 16,4-3-1-16,0-3-3 0,4-5 2 15,-2-4-1-15,2-3-2 0,0-2-7 16,0-3-7-16,10-1-6 0,0 0-7 16,5-3-5-16,1-7-5 0,1-5-7 15,4 0-21-15,-3-2-13 0,3-4-42 0,-1-3-88 16</inkml:trace>
  <inkml:trace contextRef="#ctx0" brushRef="#br0" timeOffset="849.04">7388 986 0 0,'0'-2'184'16,"-10"-2"-82"-16,-11 0-56 0,-2 0 19 0,-10 4-13 15,-6 0-6-15,-3 0-13 0,-7 3 2 16,5 10-4-16,-3 5-5 15,1-1-2-15,5 3-2 0,4-1-2 16,6 0-6-16,6 2-1 0,6-1-2 0,9 0-7 16,2 2-3-16,8-1 0 0,0 2 0 15,8 1-1-15,11 2 0 0,10 3-1 16,4-1 2-16,6 1 0 0,2 1-2 15,3 2 0-15,1 0 2 0,5 1 0 16,-3-3-2-16,-3-1 1 0,-9-3 1 0,-6 0 1 16,-13-1-3-16,-3-4 2 0,-13-2 1 15,0-4 1-15,-21 0 4 0,-8 0 3 16,-8-2 4-16,-8 2-3 15,-7 0-5-15,-8 1 1 0,-6-2-2 0,-7 1-4 16,3-3 0-16,-2 2-1 0,12 0 1 16,10-3 1-16,15-3-4 0,12 1 1 15,9-7 1-15,12 1-2 0,0-3-11 16,2 0-12-16,6 2-8 0,17-2-9 15,8 0-19-15,12-10-54 0,3-12-168 0</inkml:trace>
  <inkml:trace contextRef="#ctx0" brushRef="#br0" timeOffset="1276.07">8324 1108 34 0,'17'-5'170'0,"-1"-3"-93"0,-9 2-42 15,1 0 46-15,-2 0-25 0,-2-1-9 16,-4 1-3-16,0-2-6 0,0 2-11 16,-10-2-5-16,-3 1-6 0,-5 3-2 15,-7-1-1-15,-4 1-7 0,-4 4-1 16,-10 1 1-16,-3 15-4 0,-10 4 3 0,-4 7 0 15,-6 5 6-15,-6 9 4 0,4 6 5 16,2 3 0-16,10 7-1 0,10-4-8 16,15-1 3-16,15-4-6 0,16-3-4 15,0-2-2-15,24-2 0 0,14-5 0 16,11-6 1-16,20-5-2 0,17-4 0 15,20-9-1-15,18-8-1 0,14-4-6 16,7-2-6-16,4-9-1 0,-2 2-18 16,-1 2-20-16,-9 3-4 0,-11 1-20 15,-6 1-40-15,-13 1-188 0</inkml:trace>
  <inkml:trace contextRef="#ctx0" brushRef="#br0" timeOffset="2604.14">19443 1052 89 0,'7'-6'115'16,"-1"0"-46"-16,2-2-32 0,-6 2 29 0,0 1-8 15,-2 2-14-15,0 3-5 0,0 0-11 16,0 0-2-16,0 0-10 16,0 12-6-16,-2 13 1 0,-8 9 2 15,1 7-4-15,-5 3-3 0,4 3 3 0,-5 4-2 16,3 0 1-16,-5-2 2 0,3-2-1 15,-1-5 2-15,1-3-4 0,-1-8 1 16,3-6-2-16,4-5 0 0,-3-8 0 16,5-5 0-16,6-4 0 0,-6-3 1 15,6 0 2-15,0-14-1 0,0-9-6 0,0-9 0 16,10-8 0-16,7-6 0 0,6-7-2 15,1-6 1-15,7-6 0 0,2-11-1 16,3-5-2-16,1-2 3 0,0 2-1 16,-4 11 0-16,4 12-1 0,-2 14-2 15,5 6 3-15,1 7-1 0,5 7-1 0,5 7 3 16,-1 6-1-16,-1 9 0 15,-1 2-1-15,-7 5 1 0,-6 15 1 16,1 7-1-16,-3 6-1 0,-6 6 2 16,-13 4-2-16,-8 2 1 0,-6 4 0 15,-6 1 1-15,-17 1 2 0,-6 0-1 0,-8-4-2 16,-6-5 1-16,-1-2 0 0,1-8-1 15,-3-1 0-15,7-6 0 0,2-6 0 16,2-4-2-16,8-5-2 16,4-6 2-16,9-2 2 0,1-2-5 0,11 0-3 15,2-3 2-15,0-8-8 0,2-1-1 0,9-2 2 16,5 4 6-16,3 2-2 15,1 3 1-15,3 4 5 0,2 1 0 16,2 0 2-16,2 14 0 0,2 3 0 16,0 4 2-16,4 2 2 0,0-1-1 0,4 1-1 15,1-2 5-15,-3-1 0 0,0 0-1 16,-8-1-3-16,-2-4 1 0,-4-2-2 15,-7-2-2-15,-5-4 0 0,-5-3 1 16,0-2-6-16,-4-2-5 0,2 0-6 16,0 0-15-16,0-4-14 0,3-6-19 15,1-5-48-15,-4-7-181 0</inkml:trace>
  <inkml:trace contextRef="#ctx0" brushRef="#br0" timeOffset="2849.16">20704 1075 196 0,'2'8'285'0,"5"4"-281"0,-7 6 13 16,0 5 51-16,0 2-13 0,-5 4-11 15,-3 3-12-15,-6-2-9 0,1-2-4 0,1 0-11 16,-1-1-4-16,5-2-2 15,0-2 1-15,0-2-2 0,4-3-1 0,1-2-2 16,3-4-8-16,0 0-4 0,3-4-10 16,9-5-7-16,2-3 1 0,9 0-7 15,4-2-30-15,6-12-28 0,4-5-78 16,5-5-69-16</inkml:trace>
  <inkml:trace contextRef="#ctx0" brushRef="#br0" timeOffset="3212.18">21688 832 35 0,'0'-17'329'0,"-6"-2"-312"0,-15 4 5 16,-3 3 37-16,-5 0-21 0,-4 5 5 16,-5 4-3-16,1 3-10 0,-2 0-4 15,4 13-4-15,4 5-6 0,10 2-6 16,4 6-2-16,5 4-4 0,4 5-5 15,4 3 2-15,4 5 1 0,6-2 0 0,10 2-3 16,5 2 0-16,4 1 1 16,2 2-4-16,6 1 3 0,-2 0-4 15,4-2 4-15,0 0-2 0,-6-5 2 16,-4-3 0-16,-7-4 2 0,-5-3 0 0,-9-4-1 15,-4-4 1-15,-2-5 2 0,-17-2 2 16,-8-3-1-16,-8-2 4 0,-6-2 1 16,-2-5-2-16,-7 1-4 0,2-2 0 15,-1-1 0-15,1 1-1 0,3-4-3 16,8 1 0-16,8-1 1 0,14 0-4 0,7 0-5 15,6 0-12-15,2 0-12 0,4 0-17 16,15-4-29-16,7-8-24 16,10-4-174-16</inkml:trace>
  <inkml:trace contextRef="#ctx0" brushRef="#br0" timeOffset="3536.2">23096 979 326 0,'-10'-15'70'0,"-5"2"-37"16,-3 3 18-16,-7 4-14 0,-2 3 2 0,-6 3-5 15,0 0-5-15,0 0-7 0,0 9-2 16,-1 6-6-16,-1 2 0 0,-6 5 5 15,0 6-1-15,-9 5-1 0,5 5-4 16,-1 1 7-16,5 2-7 0,10 1-3 16,8-1-5-16,9 1 0 0,7 0-2 0,7 0-2 15,23 0 2-15,16-1 0 0,19-4 0 16,21-2 0-16,22-5-2 0,15-2-1 15,14-6-1-15,9-5 1 0,3-2-5 16,7 2-6-16,0-1-11 0,-7 5-10 16,-5-1-14-16,-13 1-27 0,-10-8-51 15,-13-5-248-15</inkml:trace>
  <inkml:trace contextRef="#ctx0" brushRef="#br0" timeOffset="4353.24">19131 2239 84 0,'0'3'17'0,"0"0"2"16,0-1 93-16,0-2 0 0,0 0-77 0,0 0-1 15,0 0 8-15,0 0-10 0,6 0-11 16,5 0-3-16,5 0 0 16,13 0 5-16,2 0-7 0,6 0-1 15,11-1 0-15,6 1 2 0,12-2-7 0,10-1-4 16,13 2-4-16,15-3-2 0,15 2 3 15,20 2-3-15,16 0-1 0,10 0 1 16,17 1 0-16,13 9-1 0,11 4 0 16,7 0 1-16,2 3-1 0,6 2 0 15,7-1-1-15,9 2 3 0,12 0 0 16,5-1-1-16,-4 0-1 0,-12-3 1 0,-11-6 3 15,-14-1-5-15,-15-7 0 0,-22-2-1 16,-23 0-4-16,-33 0 0 16,-27 0-7-16,-35 0 1 0,-29 0-4 15,-29-1-5-15,-11-4 5 0,-26-1-12 0,-8 2 21 16,-3 4-6-16,1 0-37 0,7 0-13 15,7 1-43-15,6 3-156 0</inkml:trace>
  <inkml:trace contextRef="#ctx0" brushRef="#br0" timeOffset="5556.31">4399 2606 68 0,'0'0'55'16,"0"-1"-8"-16,0 0 21 0,0 1-14 15,0 0-8-15,0 0-10 0,0 0-4 0,0 0-2 16,0-1-9-16,0 1-7 0,0 0-3 15,0-3-4-15,0 3-1 0,0 0 2 16,2 0-3-16,0 0 3 0,4 0-2 16,2 0 3-16,3 0-4 0,1 3 0 15,5 0 0-15,8 0-4 0,10 2 1 0,12-2 5 16,13-2 2-16,12 0-5 0,11-1-3 15,8 0 3-15,8 0-2 0,13 0-3 16,8 0 3-16,14 0 0 16,9 2 1-16,12 0-2 0,14 1 2 0,13-2 5 15,19 0-4-15,12 1-4 0,12 1 5 16,5-2 0-16,-1 0-1 0,-10 0-3 15,-6-1 2-15,-17 0 0 0,-5 0-2 16,-14-4-1-16,-7-1 0 0,-13-1 0 16,-12-1-1-16,-15 0-2 0,-14-2-3 0,-17 1 1 15,-23 0-2-15,-22 1-4 0,-25 5 1 16,-19 1 4-16,-10 1-2 0,-24 0 3 15,-5 0-1-15,-7 0 2 0,-1 0-25 16,0 0-13-16,4 0-8 16,6 2-14-16,8 4-88 0,11 0-49 0</inkml:trace>
  <inkml:trace contextRef="#ctx0" brushRef="#br0" timeOffset="90650.18">16204 3464 17 0,'0'0'94'16,"0"0"22"-16,0 0-89 0,0 0 14 16,0 0 12-16,0 0-19 0,0 0-1 15,0 0-11-15,0 0-7 0,0 0-1 16,0 0 3-16,0 0-4 0,0 0-1 15,0 3 0-15,-4 4-4 0,0 6 1 0,0 5-2 16,-2 1 6-16,-1 4-4 0,-1 5-3 16,2 2 1-16,-2 4-2 0,-1 0 1 15,1 1-2-15,0 0-3 0,0-1 2 16,-1 0-4-16,1-5 4 0,2-2 6 15,-2-6-4-15,1-3-2 0,3-8 0 16,-2 0-1-16,-2-3 5 0,4-6 3 16,-3-1 0-16,5 0 2 0,-2-8-4 15,2-8-3-15,2-6-1 0,0-7-3 16,0-7-1-16,2-4 2 0,6-3-3 0,5-7 0 15,-1-2 2-15,3-6-1 0,-1-2 0 16,1-3-1-16,5 2 1 0,1 5 0 16,2 7 0-16,2 4-2 0,4 8 2 15,2 5 1-15,2 7-2 0,0 4 2 16,-6 6 0-16,4 5-1 0,-7 6 0 15,-1 4 0-15,0 0 0 0,2 2 0 16,-5 9 0-16,1 4-2 0,-4 6 3 16,-5 4 0-16,-4 7-1 0,-6 2-1 15,2-1 2-15,-4 2-1 0,0 0 0 16,0 0 0-16,-10 2 1 0,-4 1 0 0,-5-3 0 15,0-1-2-15,-3-3 2 0,-3 0-1 16,2-5-3-16,2-2-3 0,5-4-4 16,-1-6 5-16,7-5-12 0,4-5-2 15,2-2 0-15,0-2-1 0,1 0 5 16,3 0-4-16,-2-8 5 0,2-1 5 15,0-5 1-15,0 4 6 0,5 0 0 16,3 4 2-16,-2 3-1 0,0 3 1 16,0 0 4-16,3 0 5 0,-1 9 1 15,0 3 0-15,0 0 3 0,1 2 2 0,-1-1 1 16,0 2-8-16,1 0-1 0,-1-2 6 15,0-1-10-15,2-1-2 0,1-2 0 16,3-1-2-16,1 0 0 0,-1-3-3 16,1-2-12-16,3-1-19 0,3-2-12 15,-2 0-25-15,-3-8-72 0</inkml:trace>
  <inkml:trace contextRef="#ctx0" brushRef="#br0" timeOffset="91027.2">16791 3724 16 0,'0'3'185'0,"0"0"-154"16,0-1-2-16,4 0 27 0,3-2-13 0,-1 0-9 15,6 0-5-15,5 0-5 0,1-5-3 16,3-8-3-16,4-3-3 15,2-2 4-15,-3-5 6 0,3 0-14 16,-4 0-2-16,-4-1-3 0,-5 1 4 0,-6 1-6 16,-3 0 1-16,-5 2 3 0,0 0-3 15,0 4 0-15,-9 1-3 0,-3 7 3 16,-3 4-1-16,-1 4-1 0,-5 0-2 15,3 11-3-15,-3 6 5 0,2 3-2 16,-1 7 1-16,1 3 0 0,5 5 4 0,1 3-5 16,3-1-1-16,6-1 1 0,4-2 1 15,0-3-4-15,2-4 0 0,10 1 2 16,7-4-8-16,4-5-9 15,8-3 8-15,4-4-19 0,4-5-8 16,4-1-1-16,5-4-13 0,-5-2-13 0,1 0-37 16,-1-5-15-16,-6-7-2 0</inkml:trace>
  <inkml:trace contextRef="#ctx0" brushRef="#br0" timeOffset="91971.26">17492 3736 6 0,'2'-11'148'0,"-2"2"-100"0,0-2 4 0,0 2 9 16,0 0-15-16,-6 2-11 0,0 0-6 15,-5-1-8-15,1 3-1 0,-5 1 3 16,-1 2-9-16,-3 1 0 15,-1 1-3-15,1 0 0 0,-2 8-2 0,-1 4 5 16,-1 2-6-16,-4 4 4 0,6 2-5 16,3 4 4-16,5 1-2 0,3 0-7 15,4-2 1-15,6 0-1 0,0-1-2 16,0-4 0-16,8 0 0 0,7-4 0 15,1-3 0-15,5-4 0 0,2-6 1 0,-1-1 2 16,5 0-2-16,2-12-1 0,0-4 0 16,4-4 2-16,-2-4-1 0,-2-1 0 15,0-3 1-15,-4-2-1 16,0-1 0-16,-5-2 0 0,-3-2 1 0,-3-5 0 15,1-3-2-15,-5-5 0 0,0-5 2 16,-1-2-1-16,-5-3-1 0,0 2-2 16,-2 8 3-16,4 10 0 0,-6 10-1 15,0 11-1-15,0 7 4 0,0 8 1 16,0 2 0-16,0 0-4 0,-2 0 0 0,-4 13 2 15,0 7-2-15,0 6-1 0,-1 6 2 16,-1 6-2-16,-2 3 0 0,1 5 3 16,-3 4-4-16,4 3 3 0,0-1-1 15,1 1 0-15,3-4 1 0,2-3 1 16,2-6-3-16,0-3 0 0,8-4 2 15,3-5 0-15,3-2-2 0,3-6 0 16,1-4 2-16,1-5 0 0,2-6 0 16,3-3-1-16,3-2 2 0,-4 0-2 15,0-5 0-15,-5-6 0 0,-1-5 2 0,-1 0-1 16,-3-4-1-16,1 2 0 0,-1 0 3 15,-3-1-3-15,0-1 0 0,-1 0 0 16,-3 3 2-16,2-3 0 0,0 3-2 16,-1-1-1-16,1 2 3 15,-2 1 0-15,-2 2-2 0,0-1 0 0,-2 5 6 16,-2 1-1-16,0 3-1 0,0 0-1 15,0 3 5-15,0 0-2 0,0 2-3 16,0 0 1-16,0 0 1 0,0 0-5 16,0 2 0-16,0 8-2 0,-2 2 4 15,-4 3-3-15,0 3 2 0,4 3-1 0,-4 3-1 16,4 3 2-16,-3-2 0 0,5-1 1 15,0 1 0-15,5-3 1 0,5-1-1 16,4-4-1-16,3-2-1 16,2-5 2-16,1-4 0 0,5-4-2 0,4-2 2 15,0-7 1-15,0-6-2 0,0-7-1 0,-2 0 2 16,0-2-1-16,-11-2-1 15,3 1 1-15,-9 0-1 0,0 2 3 16,-3 4-3-16,-3 2-1 0,-2 7 4 16,-2 1-1-16,0 5-1 0,0 1-1 0,0 1 3 15,-2 0-1-15,-5 0-3 0,3 8-1 16,-4 6 2-16,0 3 1 0,-3 2-2 15,-1 4 1-15,4 0 1 0,0-3 0 16,-1 1-2-16,7-2 0 0,-2-2 1 16,4 1 1-16,0-4-3 0,0-3 1 0,6-2 0 15,5-2 1-15,3-2-2 0,7-4-4 16,1-1 6-16,1 0-21 15,-2-1 5-15,4-6-2 0,-1-3-10 16,3-3-14-16,-2-2 1 0,-2-3-11 0,0 2-36 16,-5-2-5-16,1 0 4 0,-5-2-10 15</inkml:trace>
  <inkml:trace contextRef="#ctx0" brushRef="#br0" timeOffset="92866.31">18571 3708 0 0,'2'-2'15'16,"0"2"-9"-16,-2-2 105 0,4-1-80 0,-4 1-9 16,0 0 17-16,0 2-6 0,0-1 0 15,0 0 1-15,0 1-4 16,0 0-10-16,0 0-5 0,0-1 3 15,0 1 1-15,0 0-3 0,0 0-5 0,0 0 0 16,0 0-1-16,0 0 3 0,0 0 1 16,0 0 4-16,0 0 0 0,0 0-3 15,0 0 2-15,0 0 0 0,0-1 0 16,0-2-6-16,0 0-4 0,0 0-3 15,0 1 4-15,0 0-2 0,0 1 1 0,0-1-2 16,0 1 4-16,0-2-2 16,0 1-2-16,-4 1-2 0,0 1 1 15,-4 0-3-15,-3 0 1 0,3 0 0 0,0 7-1 16,0 2 0-16,-1 2-1 15,-1 3 2-15,0 0 0 0,1 3-2 0,3 0-1 16,4 3 2-16,2-3 0 0,0 3-2 16,0 0 0-16,10-3 2 0,1 2-1 15,7-5 0-15,1 0-1 0,8-3 2 16,4-1-1-16,2-3 0 0,10-5 0 15,-5-2 1-15,1-1 1 0,0-9-2 0,-2-4 0 16,-4-5 0-16,-4-1 1 16,-4-5-2-16,-6 1 1 0,-7 0 2 0,-8 0-1 15,-4 2 0-15,0 2 0 0,-2 1-2 16,-8 5 3-16,-5 4-1 0,3 3 0 15,-2 6 1-15,-3 1-1 0,0 1-2 16,1 12-2-16,8 5 3 0,-5 2 0 16,5 2-1-16,2 2-1 0,4-1 2 15,2 1 0-15,0-1 1 0,2-2-3 16,10-1 1-16,5-2 0 0,8-3 0 0,8-2-2 15,6-3 6-15,2-6-3 0,3-4-2 16,-1 0 1-16,5 0 2 16,-5-10 1-16,7-2-2 0,-7-3-3 15,-8 0 6-15,-10-2-3 0,-6 0 0 0,-5 0 0 16,-4 0 0-16,-5 2 1 0,-3-3-1 15,-2 3 0-15,0-1 2 0,-7 5-1 16,-3 3 0-16,0 2-1 0,-3 5-1 16,3 1 1-16,2 0 2 0,-1 8-4 15,3 6 2-15,-2 3 0 0,0 4-1 0,4 1 0 16,-3 1 1-16,7-1 1 0,0-1-1 15,0-5-1-15,2-2 1 0,9-5 1 16,1-3-1-16,3-6 0 16,1 0 3-16,3-7-2 0,-1-12 3 0,5-5 0 15,-2-5 0-15,4-4 1 0,-1-3-2 16,1-3-1-16,-2-5-2 0,-2-3 2 15,-3-2 0-15,-5-6-1 0,5-5 0 16,-1-3 0-16,-3-5-1 0,3-2-2 16,-9 3 2-16,-2 8 1 0,-4 14-2 0,-2 19 1 15,0 15 2-15,0 11 2 0,-12 3 1 16,-5 20-4-16,-3 15 5 0,-3 15 4 15,-4 10 5-15,-2 10-1 0,4 5-4 16,1 5-5-16,3-2 1 0,11-2-5 16,5 0-1-16,5-5 2 0,19-4-3 15,16-9-4-15,11-7-1 0,14-11-19 16,8-7-10-16,12-6-12 0,13-11-31 15,5-12-51-15,7-7-205 0</inkml:trace>
  <inkml:trace contextRef="#ctx0" brushRef="#br0" timeOffset="93867.36">20785 3612 63 0,'2'1'92'0,"0"-1"20"16,0 0-70-16,0 0-7 0,2 0 19 15,-2 0-16-15,0 0-7 0,1 0-3 0,-1 0-9 16,-2 0-1-16,2 0 1 0,-2 0 0 15,0 0 1-15,0 0-2 0,0 5-5 16,0 6 7-16,0 0-5 16,0 3-4-16,0 0-1 0,-7 1-2 0,5 1 0 15,-2-2-6-15,0 3 2 0,2-3-1 16,-4-2 1-16,4 0-1 0,2-2-1 15,-2-4-3-15,2 2 3 0,-2-2-2 16,2-2 0-16,-2-3 2 0,2 0-2 16,0-1-3-16,0 0-4 0,0 0-6 0,0 0-11 15,2 0-12-15,4 0-16 0,4-2-8 16,1-8-26-16,-1-2-89 0</inkml:trace>
  <inkml:trace contextRef="#ctx0" brushRef="#br0" timeOffset="94236.39">21114 3518 315 0,'0'-3'58'16,"2"3"-28"-16,-2 0 23 0,0 0-3 0,0 5-15 16,-2 9-12-16,-5 5-1 0,-1 5 2 15,-2 0-10-15,1 2-2 0,1 0 1 16,2-2-7-16,2-3-1 0,2-3-1 15,2-7-3-15,0-2 1 0,0-2-2 16,6-3 0-16,2-4 0 0,7 0 0 16,3 0 1-16,3-10-2 0,2-2-1 15,4-2-3-15,-5-1-3 0,-1 1 2 16,0 1-1-16,-5 4 2 0,-3 3 4 15,-1 3-2-15,-6 1 1 0,-2 2 1 0,-2 0 1 16,-2 0-2-16,0 1 2 0,0 10 2 16,0 2-1-16,-6 2 0 0,2 2 0 15,0-3 2-15,-2 1-1 0,2-2-2 16,2-2 0-16,0 0-1 0,2-1 1 15,0-1-1-15,2-4-3 0,8-2 4 16,0-3-18-16,9 0-23 0,2-2 0 16,1-9 7-16,7-2-40 0,-2-3-62 15,0 1-38-15</inkml:trace>
  <inkml:trace contextRef="#ctx0" brushRef="#br0" timeOffset="94523.4">21668 3553 232 0,'0'-9'74'0,"-9"2"-10"0,-5 0-1 15,-3 3-16-15,-3 2-9 0,1 2-1 16,-2 0-12-16,5 0-3 0,1 5-5 15,1 5-8-15,8-1-4 0,2 5-3 0,-1 1-3 16,5 2 2-16,0 3-2 16,5 0 1-16,7-2 0 0,-2 1 0 15,5 0 1-15,-1 2-2 0,3 0 1 16,-1 1 0-16,1-3 1 0,-7 0-1 0,-2-1-1 15,-1-3 2-15,-5 0-2 0,-2-3 2 16,0 0 1-16,0-3 0 0,-9-1 0 16,-3-1 0-16,-2 0 1 0,-3-4 0 15,3 1-5-15,1-3 2 0,3 1 1 16,4-2 0-16,-3 0-1 0,7 0 0 0,2 0-11 15,0 0-8-15,0-8-25 0,6-6-20 16,9-5-18-16,1-6-66 16</inkml:trace>
  <inkml:trace contextRef="#ctx0" brushRef="#br0" timeOffset="96296.5">21971 2966 265 0,'2'-2'14'0,"3"2"-11"15,-5-1 22-15,0 1 17 0,0 0-3 16,0 0-17-16,0 9 9 16,0 4-8-16,0 2-6 0,0 2-5 0,-5-2 6 15,3 0-3-15,2 2-6 0,-2-2 2 16,2 2-2-16,0 2 0 0,-4 0-4 15,2 2-2-15,0 0 1 0,-2 3-1 16,2 0 3-16,-2 3 4 0,4 1-9 16,0 1 2-16,0 2-2 0,0 4 0 15,0 2 1-15,0 3-1 0,0 1 0 0,0 2 0 16,0 0 1-16,0-1 0 0,0-4-2 15,0-3 0-15,0-5-1 0,0-5 1 16,0-5 0-16,0-6 0 16,0-7 2-16,0-6-1 0,0-1 1 0,-4 0 7 15,2-10-9-15,-1-4 1 0,1-4-2 16,2-2 0-16,0-2 1 0,0-2 0 15,0 0 1-15,7 1-6 0,1 3-2 16,6 4-3-16,-1 4 4 0,3 2-5 16,1 5 4-16,6 3 0 0,-3 2 2 0,3 0-2 15,4 0 6-15,0 0-3 0,2 3 3 16,0 1 0-16,-5 1 1 0,1-1 1 15,-2-2-2-15,0 0 1 0,-1-1 2 16,-1-1 2-16,-4 0-2 0,-3 0 0 16,-4 0 0-16,-5 0 1 0,-1 0 0 15,-4 0 5-15,0 0 9 0,0-2-10 16,0 0-2-16,0 1-1 0,-4 0 3 15,-1 1-2-15,3 0-4 0,0 0-3 16,0 2 3-16,0 9-2 0,0 0 1 0,0 4-1 16,-2 1 3-16,2 2-2 0,-4 4-1 15,4-3 1-15,-3 0 1 0,1-4 0 16,2-2-2-16,2-3 0 0,0-5 3 15,0-1-4-15,0-4 4 0,0 0-4 16,0 0 8-16,0-5-2 0,0-7-4 16,0-4 1-16,2-1 0 0,7-4-1 15,-1 1-1-15,2-1 0 0,3 2 1 16,-1 0 0-16,-2 2-2 0,5 4 1 15,-5 1 0-15,3 4-4 0,-1 1-1 0,-2 5 1 16,3 1 4-16,-1 1 1 0,0 0-5 16,3 0 4-16,-1 1 2 0,5 2-1 15,0 1 0-15,3-3 1 0,-3 2-1 16,0-3 1-16,-3 1-2 0,-6-1 0 15,3 0 3-15,-9 0 0 0,-2 0-1 0,0 0 2 16,-2 0 11-16,0-4-3 16,0-1-4-16,0 1-1 0,-4 2 6 15,2 0-3-15,0 0-2 0,-4 2-1 16,6 0 2-16,-7 0-4 0,3 4-4 0,-2 10 1 15,-2 1-1-15,0 5 2 0,3 3 1 16,1-3-1-16,4 0 3 0,0-2-4 16,0-4-2-16,4-3 2 0,7-3 0 15,-1-4 1-15,7-1-1 0,3-3 1 16,7 0 0-16,6-3 0 0,4-10-1 15,-3-2 0-15,-1-3-2 0,-2-2 2 0,-11 2-1 16,3-2 0-16,-6 3 3 16,-9 3-3-16,-6 2 0 0,-2 4 0 15,0 5 2-15,0-2 0 0,0 5-3 16,-2 0 1-16,-6 1 0 0,-3 9-1 0,3 4-1 15,2 4 2-15,-3-2 0 0,3 2 0 16,2-1-2-16,-2-2 2 0,6 1 0 16,0-2-1-16,0-3 2 0,0 2-8 15,6-1 0-15,11-4 1 0,3-2 0 16,3-3 3-16,0-3-17 0,4 0 9 0,0-5 1 15,2-8-10-15,-5 1 8 0,3-4-3 16,-2 0 0-16,-4-1 0 16,-5 0 4-16,-5 1 7 0,-3-1 1 15,-2 2 2-15,-6 1 1 0,0 2 3 0,0 4-5 16,0 2 4-16,0 2 2 0,-8 1 3 15,4 3 2-15,-5 0-5 0,3 0 3 16,-2 10-3-16,4 4-4 0,-2 4 6 16,-1 1 0-16,1 1-1 0,4 0-3 15,2-2-1-15,0 1-1 0,0-4 1 0,0-2-2 16,8-3 1-16,3-3 0 0,-1-4-1 15,2-2-2-15,3-1 1 0,6 0-4 16,3-12 4-16,3-3-3 16,6-3-7-16,-2-5-12 0,-4 0 11 0,-2-4 7 15,-2-2-10-15,-3-2 5 0,-3-2 4 16,-5-2-1-16,-1-2 0 0,-3-4 11 15,-6-3-5-15,0-3 4 0,-2-2-2 16,0 1 0-16,0 1 0 0,0 4 0 16,0 9-2-16,0 9 9 0,0 8-1 0,0 7 1 15,0 5 0-15,0 5 4 0,0 0-5 16,0 0-4-16,-2 0-2 0,-2 5 4 15,2 9-1-15,-2 3 2 0,0 4 3 16,-3 0-1-16,-1 1-1 0,4 2 0 16,0-2-2-16,-4-2-2 0,5-1 1 15,-1 0-3-15,2-1 2 0,2 2-1 16,-2-1-1-16,2-2 0 0,0 3 0 15,0-3 2-15,0 2 0 0,-2-2-2 16,2 2 0-16,-4-2 1 0,4 2 2 0,-2 0 4 16,2 1-1-16,-2 1 1 0,2 0-4 15,0 1 3-15,0-3-5 0,0 2 2 16,0-2-1-16,0 0-1 0,0 0-1 15,2 0 3-15,0 0 0 0,-2-2 0 16,0 0-1-16,0-4 0 0,0-2 0 16,0-2-2-16,0-4 1 0,4-2 0 15,-2-1 0-15,0-2-1 0,4-1 2 16,3-11 1-16,-3-4-2 0,2-1-2 15,-2-2 0-15,3-2 2 0,-3-1-1 16,-2-1-1-16,2 1 1 0,2 3 0 0,-3 3 0 16,1 4-1-16,-2 6 0 0,-2 2 1 15,0 4 0-15,2 0-3 0,0 0 2 16,-2 7 2-16,5 5 0 0,-7 0 0 15,0 3 0-15,4 0-1 0,4 0 0 16,4-1 0-16,5-2 0 0,2-1 0 16,-3-1 0-16,3-3-1 0,-3-1-1 15,3-4-9-15,-1 1-6 0,1-2-18 16,2-1-21-16,-3 0-3 0,-1-4-26 15,-1-5-50-15,3-4-118 0</inkml:trace>
  <inkml:trace contextRef="#ctx0" brushRef="#br0" timeOffset="97019.54">23828 3582 126 0,'0'-5'105'0,"0"4"-59"0,0 0 24 16,-2 1-20-16,-5 0-14 0,3 0-14 15,-2 7-9-15,2 2 0 0,-2 3-7 0,0 0 0 16,-3 1-4-16,7 1-2 16,-2 0-3-16,2 1 3 0,0 0 0 15,2 0 3-15,0-3-3 0,4 2-7 16,11-4-1-16,3 0 9 0,7-2-2 0,2-4-13 15,2-4 5-15,-2 0-6 0,2 0 10 16,2 0 2-16,-2-7-16 0,-5-4 19 16,-1-1-2-16,-4-2 4 0,-5 0-3 15,-6 0 7-15,-3 3-2 0,-3-2 10 16,-2 2 10-16,0-1-12 0,0 4 1 0,-7 0-5 15,-1 0 6-15,-2 4 3 16,-1 1 3-16,3 0-4 0,0 3-8 16,-2 0 3-16,1 0-6 0,1 9-2 15,2 3-2-15,2 0 1 0,0 0 0 0,4 2-1 16,0 2-1-16,0 0 1 0,0 2 1 15,6-2-4-15,2 0 2 0,2 1 0 16,5-3 2-16,1-1-1 0,1-1 2 16,4-3-2-16,5-3 1 0,3-3 10 15,5-3-6-15,-3 0-2 0,0-3-3 0,-3-8 4 16,-7-3-2-16,0-1 0 0,-9-2 2 15,-6-1 0-15,-1 0-3 16,-5-1 4-16,0 3 4 0,-5-1-4 16,-3 1 0-16,-6 0 0 0,-1 0-2 0,1 2 0 15,-3 0-4-15,7 4 0 0,4 2 1 16,2 3-2-16,1 2 1 0,3 3-6 15,0 0-6-15,3 0-3 0,3 0 3 16,2 6-8-16,6 2-11 0,-1-2-11 16,1-1-7-16,3 1-8 0,-1 1 2 15,-1-1 14-15,1-1 8 0,1 0 10 0,-1 0 13 16,1-1 11-16,-5 0 12 0,-1-1 6 15,-3 2 16-15,-2-1 7 16,0 0-1-16,1 0-10 0,-1-2-5 16,-2 1-2-16,2-1-11 0,-4 1-1 0,2-3 2 15,3 0-2-15,-1 0-6 0,4 0 0 16,5-4-3-16,7-1 0 0,3 0-2 15,4 1 12-15,-4 2-12 0,-7 2-1 16,1 0 0-16,-2 0 0 0,-3 4 0 16,-4 5 1-16,-5 0-2 0,-1 3 1 0,-4 1 2 15,0-1 2-15,0 0-4 0,0 0 1 16,-2-3 0-16,2-1 0 0,0 0-4 15,0-3-19-15,6-1-20 16,12-2-30-16,11-2 9 0,4 0-38 0</inkml:trace>
  <inkml:trace contextRef="#ctx0" brushRef="#br0" timeOffset="97783.59">25721 3400 146 0,'0'-8'98'0,"0"0"-8"0,0-2-30 0,0 1 1 15,0 1-13-15,-8 0-8 0,-4 2-7 16,-5 3-7-16,-6 1-7 0,-2 2 1 16,-4 0-5-16,1 1 1 0,-6 10-2 15,3 5-3-15,3 2-1 0,3-2-4 16,6 5-1-16,5-2-4 0,7 2-3 0,5 2 2 15,2-1 0-15,2 1-1 16,13 0-1-16,1-1 0 0,1 1 2 16,4 0-1-16,-1 1 1 0,-1-3-1 15,2-2 2-15,-7-3-2 0,1 0-1 0,-7-5 2 16,-4-3 1-16,-2-3-1 0,-2-1 1 15,0-2-1-15,-4 3 6 0,-13-2-3 16,1 2-2-16,-9 1 0 0,4-2 1 16,1 0-3-16,5 0 3 0,1-3-2 15,5-1-2-15,7 0 3 0,2 0-14 0,0 0-12 16,11 0-14-16,7-3-11 0,7-4-27 15,0-2-58-15,2-1-193 16</inkml:trace>
  <inkml:trace contextRef="#ctx0" brushRef="#br0" timeOffset="98479.63">25893 3662 293 0,'0'-1'41'0,"0"1"11"16,0 0-7-16,0 0-9 0,0-2-3 15,0 1-15-15,6-1-6 16,4-1 6-16,7-2 3 0,-1-3-5 0,7-2-1 16,4-1 1-16,0-3 2 0,2-3 2 15,4-2-7-15,-6-1-4 0,0-1-2 16,-7 0-5-16,-5-2 2 0,-3 2 0 15,-6 1 1-15,-2-1-5 0,-4 1 3 16,0 3 1-16,-12 4-1 0,0 5-1 16,-7 6-1-16,-4 2-1 0,3 5-2 0,-3 9 0 15,2 6 0-15,-1 3 3 0,3 7-2 16,0 3 0-16,7 3 0 0,4 2 2 15,8-4-2-15,0-4-1 16,10-3 0-16,11-5 1 0,6-4 0 0,6-5 3 16,8-7-4-16,2-6 2 0,1 0 1 15,3-13-2-15,-3-5 1 0,1-4 1 16,-6-7 0-16,-3 0-2 0,-5-3 1 15,-7-4 0-15,-5 0 0 0,-2-2 0 16,-5 0 0-16,-4-1 3 0,-4-1-2 0,0-2-1 16,-4-2 1-16,0-1 0 0,0-1-1 15,0 0 0-15,3 7 0 0,-1 6 0 16,0 8 0-16,0 10 0 0,-2 7 0 15,0 5 0-15,0 3 0 0,0 0-3 16,0 0 0-16,0 0-2 0,0 14 3 16,0 5 0-16,0 5 2 0,0 5 1 15,0 4 0-15,0 5-2 0,0 6 1 16,0 4 0-16,-2 3 1 0,0 2-2 15,-3 0 2-15,1-2 1 0,2-3-2 0,2-4 0 16,0-6 0-16,0-5 0 0,0-7 0 16,0-8 0-16,0-7 0 0,0-7 2 15,0-4-2-15,0 0 3 0,0-5 3 16,4-13 3-16,5-5-5 0,-1-4-3 15,2-3-1-15,3 2 2 0,-1 3 0 16,3 2-3-16,1 3 1 0,3 3 0 16,1 0 0-16,3 6-2 0,-2 1 0 15,2 2 2-15,1 5-10 0,-1 3-11 16,4 0-11-16,0 0-21 0,2 2-30 0,6 2-58 15,2-4-68-15</inkml:trace>
  <inkml:trace contextRef="#ctx0" brushRef="#br0" timeOffset="99235.67">27828 3353 42 0,'2'-1'32'0,"4"0"5"16,-2-1-3-16,0 1-24 0,2 1 112 15,-2-5-79-15,3 2 0 0,-1 0 4 16,2 0-9-16,-4 1 1 0,-4 0-4 15,2 1 2-15,-2 1-4 0,0 0-4 16,0 0-5-16,-2 0-3 0,-6 0-6 0,-4 9-3 16,-9 6-5-16,0 6 4 0,-4 5-3 15,3 1 0-15,1 0-1 0,4 0-2 16,7-2-1-16,2-1-3 0,2-2-2 15,6-5 1-15,0 1 0 0,0-5 0 16,8 0-3-16,8-3-9 0,1-3-6 16,10-3-7-16,4-4-14 0,4 0-24 15,2 0-2-15,3-4-52 0,-3-8-134 16</inkml:trace>
  <inkml:trace contextRef="#ctx0" brushRef="#br0" timeOffset="99603.69">28241 3424 204 0,'0'-11'153'0,"0"1"-109"16,-2 3 10-16,-6 0-12 0,-1 2-7 15,1 1-3-15,0 1-1 0,-5 3-10 16,-1 0-6-16,4 0-6 0,-5 8 0 16,3 5-5-16,4 3 0 0,-1 3-3 15,3 0 1-15,4 1-2 0,2 1 1 16,0-2-2-16,2 2 1 0,10-2 0 15,3-2 0-15,1 1-2 0,3-4 2 16,4-2 2-16,2-5-2 0,4-4 0 0,-1-3 1 16,8 0 2-16,-3-8-2 0,-2-6-1 15,2 0 1-15,-6-1 0 0,-7-4 1 16,-3 3-1-16,-9-4 2 0,-2 1-1 15,-6 2 2-15,0-3 1 0,-6 0-2 16,-8 1 1-16,-7-1-2 0,2 3-2 16,-5 4 0-16,-1 3 0 0,4 3 0 15,-2 7 0-15,5 0-3 0,1 0 0 16,1 12 1-16,-1 6 0 0,5 1-2 0,3 1-7 15,3 1-5-15,6 1-9 0,0-3-6 16,6 1-19-16,7-1-13 0,3-5-29 16,5 0-72-16</inkml:trace>
  <inkml:trace contextRef="#ctx0" brushRef="#br0" timeOffset="100605.75">28687 3435 203 0,'3'-8'111'0,"1"3"-79"15,0 0 12-15,2 1 3 0,-4 1-5 16,4 1-5-16,-4-1-8 0,3 3-4 16,-3 0-11-16,0 0 1 0,-2 0-3 15,0 6 4-15,0 6 1 0,0 0-3 0,0 3 1 16,0-1-2-16,-4-2-6 0,-1-2-3 15,3-2 1-15,2-1-3 16,0-2-2-16,2-1 0 0,7-4 2 16,7 0 0-16,1 0 0 0,10 0-1 0,4-9 2 15,2-2-1-15,0-2-2 0,-4 2-1 16,-7-1 0-16,1 2 1 0,-6 2-1 15,-3 1 1-15,-3 1 0 0,-5 2 1 16,-2 1-2-16,-4 3 1 0,2 0 2 16,-2 0-1-16,0 0-2 0,0 0 0 0,0 4-1 15,-2 5 4-15,-4 3 1 0,2 3-2 16,-3-1 2-16,3-2-1 0,2-1-3 15,0-1 1-15,2-3 0 16,0-2-2-16,0-2 1 0,6-2-1 16,5-1 3-16,7 0 0 0,3-2 0 0,4-9 0 15,-1-4 0-15,3 2-2 0,-6-1-2 16,-2 3 1-16,-5 1 1 0,-4 2 0 15,-1 2 0-15,-9 2 0 0,2 3 2 16,-2 1 1-16,0 0-1 0,0 0 0 16,0 0-1-16,-2 4 1 0,-5 7 0 0,-3 3 3 15,0 4-1-15,-3 2 0 0,3-1-3 16,4-1 0-16,2-2 0 0,4-1 0 15,0-2-3-15,0-3 1 16,8-3 2-16,9-3-7 0,7-1-9 0,7-3 6 16,9 0-16-16,1-6-22 0,0-7-1 15,-1-1-1-15,-3-1-15 0,-4-1 2 16,-4 2-11-16,-9 1 7 0,-3-1-4 15,-9 4 59-15,-4 1 40 0,-2 4 36 16,-2 1 5-16,0 2-3 0,0 2-8 16,0 0-14-16,-6 0-25 0,-2 8-13 0,0 7 2 15,-1 5-3-15,1 5 1 0,-2 4-1 16,-3 4-4-16,5 8 1 15,2 2 6-15,0 4 12 0,-2 2-15 0,-1 1-1 16,3 0 8-16,2-4 7 0,0-4-7 16,0-4 8-16,-5-9-4 0,5-4-4 15,0-6-2-15,-2-6-1 0,2-5 0 16,0-4 1-16,0-3 1 0,-5-1 3 15,1 0-3-15,2-8-3 0,0-6-3 0,4-4-3 16,-1-2 1-16,3-3-1 0,0-6-2 16,0-2 0-16,5-6 1 0,-1-6-1 15,4 0 0-15,6-6-1 0,-1-4 1 16,8-6-1-16,1-2-4 0,3-2 1 15,2 6-7-15,2 12 2 0,-2 11-4 16,-5 11 5-16,3 9 4 0,-2 4-3 16,-4 5-2-16,1 4 4 0,1 1 1 15,-9 0 1-15,3 4 0 0,-5 3 1 16,-4 3 2-16,-4 1 0 0,1 1-1 0,-3 3 2 15,0 0 4-15,-7 1-1 0,-5 1 2 16,-5 2-1-16,3-2 2 0,-7-1-2 16,3 1-1-16,1-1 0 15,1-2-1-15,1 0-3 0,3-2-1 16,3-1 0-16,1 0 0 0,0-3-4 0,6 2-12 15,0-1-9-15,2-2-19 0,0-2-30 16,10-5-31-16,2 0-121 0</inkml:trace>
  <inkml:trace contextRef="#ctx0" brushRef="#br0" timeOffset="101932.83">29870 3447 279 0,'0'-6'16'16,"0"1"39"-16,4 2-11 0,-4 1 6 0,0 0 3 15,0 1-13-15,0 1-5 16,0 0-9-16,0 0-9 0,0 0-4 16,0 10-1-16,-8 5 2 0,-7 4 2 15,3 4-1-15,-1-2-3 0,3 0 2 0,4-2-8 16,4-2-3-16,2-3-2 0,0-2-1 15,0-3-2-15,10-4 3 0,3-1 2 16,3-3-2-16,7-1-1 0,2 0 3 16,0-12-1-16,-1-3-5 0,-3 0 1 15,-2-3-6-15,-1-1 4 0,-3-1-1 0,-3 1-1 16,0 3 2-16,-3 3 0 15,-3 5 0-15,-2 4 3 0,-4 2 2 16,0 2 1-16,0 0 0 0,0 0-6 16,0 0 0-16,0 1 0 0,0 8-1 0,0 5 1 15,0 1 6-15,0-1-2 0,0 5-2 16,2-4 1-16,4-2 1 0,1-2 0 15,3-2-1-15,4-1-1 0,3-4 3 16,-1-3 1-16,3-1-2 0,0 0 0 16,3-10 1-16,-1-2-1 0,0-3-2 0,-3-3-1 15,1-2 1-15,-3-4 1 0,1-3 0 16,-3-2-1-16,1-3 1 0,-1-4 1 15,1-2-3-15,-3-2 0 16,-3-5-4-16,-1-2 5 0,0-3-3 0,0-4 0 16,1-2 0-16,1 0 2 0,-2 3-3 15,0 8 1-15,-1 9 4 0,-3 12 0 16,-2 8 3-16,0 5-2 0,-2 6 1 15,0 3 1-15,0 1-1 0,0 1-1 16,0 0 0-16,0 0-1 0,0 8-1 0,0 4 1 16,-4 1 3-16,-2 2 1 0,1 3-2 15,-3 0-2-15,2 1 2 0,4 0-2 16,-4 0 3-16,0 1-3 15,1 4 1-15,1 2-1 0,2-2 1 16,-2 0 2-16,4-1-2 0,-4-1-2 0,4 0 2 16,-4 0 0-16,2-1 1 0,-2-1 1 15,-1 0-1-15,3 2-1 0,-2-3 2 16,0 3-1-16,2 2-1 0,0-1 0 15,-4 2 0-15,4 0 1 0,0 1-1 16,0-4-1-16,-3-1 2 0,1-3 1 0,2-4 1 16,0-4 1-16,0-4 3 0,2-3-1 15,0-2-1-15,0-1-1 16,0 0-2-16,0 0 3 0,0 0-2 15,0 0-2-15,2-8-1 0,4-4-4 0,5-3-3 16,-1-4 1-16,0 0-2 0,3-2-1 16,-5-2 1-16,0-1 2 0,3 2-2 15,-7 5 2-15,0 6 3 0,-2 5 2 16,2 5 1-16,-4 0 2 0,0 1-2 15,0 0-1-15,0 0-1 0,0 0-2 0,0 5-7 16,0 4 5-16,0 3 6 0,0 0-1 16,0 2-1-16,0 1 0 15,2 0 1-15,9 1 2 0,-1-2-1 16,8 3 1-16,3-1 5 0,4-3-3 0,2-3-2 15,2-4-2-15,2-3 7 0,4-3-3 16,-4 0-4-16,2-4 2 0,-4-8 0 16,-2-1 1-16,-4-4 0 0,-7-2-1 15,-1-2 1-15,-9 0 1 0,-4 0-1 16,-2 1-2-16,0 3 0 0,-11 3 3 0,-1 4-2 15,-4 4-1-15,-3 4 1 0,2 2 1 16,-3 0 0-16,5 10-1 0,-3 5-1 16,3 3 0-16,1 2-1 15,3 2 0-15,3 1 1 0,4 1 1 0,4-3-3 16,0 1 1-16,6-6 1 0,7 1 1 0,5-5 0 15,7-5 0-15,6-1 3 16,4-5 2-16,2-1-5 0,-4 0-1 16,3 0 2-16,-5-7 0 0,0 1-1 15,0-2-1-15,0-1 0 0,-7 1 2 0,-5 1-3 16,-7 5 1-16,-7 1 1 0,-3 1 5 15,-2 0 1-15,0 0 0 0,0 0-4 16,-5 2 1-16,-5 5-2 0,0 2-1 16,2 0 2-16,-1-1-1 0,5-3-2 15,2-3-1-15,2-1 3 0,0-1-3 16,0 0 8-16,0 0 1 0,0-10 4 15,4-5-11-15,4-3-1 0,7-3 0 16,1-1 2-16,1 1 0 0,0 2-2 16,1 2 0-16,-3 3-1 0,1 2 2 15,-1 2-1-15,1 0-2 0,1 4-1 0,1 2 2 16,5 1-1-16,4 3-8 0,4 0 1 15,2 0-22-15,-2 5-18 0,-2 2-20 16,2 0-50-16,-2 0-148 0</inkml:trace>
  <inkml:trace contextRef="#ctx0" brushRef="#br0" timeOffset="104600.98">1209 3468 2 0,'4'0'1'0,"1"0"209"0,-5 0-156 0,2-1-15 16,0-2 29-16,0 1-28 0,0 0-6 16,-2 0-4-16,0 1-9 0,0 1-2 15,0 0-4-15,2 0-6 0,0 0-1 16,-2 0 0-16,0 0 1 0,0 0-3 15,0 0 2-15,0 0 0 0,0 0 1 0,0 0-3 16,0 0 3-16,0 0 1 0,0 0-3 16,0 0 1-16,-4 0-2 15,-4 0-3-15,-9 0-2 0,3 0 0 16,-3 2-1-16,-2 5 0 0,-1 2-2 0,1 2 3 15,-6 6 2-15,7 2 1 0,-5 5 1 16,4 6 4-16,1 2-5 0,3 4 3 16,3 1-2-16,6-2 0 0,6 0-2 15,0-3-2-15,8 1 0 0,11-2-2 16,1-2 0-16,7-3 2 0,2-3 0 15,6-4-3-15,2-5-9 0,1-6-9 0,-1-5-9 16,0-3-17-16,-2 0-15 0,2-2-24 16,-4-15-77-16,-4 1-109 15</inkml:trace>
  <inkml:trace contextRef="#ctx0" brushRef="#br0" timeOffset="104981">1612 3720 28 0,'0'-9'277'0,"-6"4"-232"0,-2-1 20 16,-2 3-18-16,-1-1-20 0,-1 3 3 0,-1 1-8 15,-1 0-2-15,-1 0-8 0,1 11-3 16,-5 1-4-16,5 3 0 0,-3 2-1 16,5 4-2-16,2 3 1 15,6 0-4-15,4 1 0 0,0 2-1 0,0 0 2 16,14-2-1-16,0-2 2 0,5-5-2 15,6-1 2-15,4-4-2 0,0-4 0 16,6-5 2-16,0-3 1 0,0-1-4 16,0 0 3-16,-4-8 0 0,-4-4-1 15,-2-3 2-15,-4-3 0 0,-5-2 2 0,-8-1 0 16,-1 3 2-16,-7-1 1 0,0 2-2 15,-7-1 2-15,-3 0 7 0,-2 0-5 16,-7 2-4-16,-4 1-1 0,-1 2-4 16,-3 5 0-16,2 2 0 0,-2 5 0 15,4 1-1-15,7 0-2 0,1 2 0 16,5 6 3-16,4 2-7 0,2 4 2 15,4 0-15-15,0 4-1 0,0 0-13 16,6-2-11-16,8 0-19 0,5-5-43 16,-3-4-99-16</inkml:trace>
  <inkml:trace contextRef="#ctx0" brushRef="#br0" timeOffset="105530.03">2077 3775 103 0,'7'-1'159'15,"-5"-1"-73"-15,-2 2-53 0,0 0 35 16,0 0-17-16,0 0-16 0,0 0-7 16,0 0-13-16,0 4-3 0,-2 3-2 0,-5 3 0 15,5 1 2-15,-2-1 0 0,2-3-3 16,2-3-3-16,0 0-7 0,0-3 0 15,0-1 2-15,6 0-1 0,5 0 1 16,1-4-2-16,9-9 6 0,6-3-1 16,0-1-1-16,-3 1-3 0,-3 4-2 15,-4 1 1-15,-3 3 1 0,-2 0-1 16,-1 5-1-16,-3 1 2 0,-4 2 0 15,-2 0-1-15,0 0-1 0,-2 1 2 16,0 7 0-16,0 3 1 0,0 2 0 0,0 5 1 16,-4 2 1-16,0 0-3 0,0-2 0 15,4-2 2-15,0-2-2 0,0-4 0 16,0-1 1-16,8-3-1 0,0-3 0 15,7-3-1-15,-3 0 1 0,7-9 1 16,4-7 0-16,-1-5-2 0,3 2-3 0,-2 0-4 16,-2 3-4-16,-7 2 3 15,-2 4 4-15,-5 3 5 0,-1 5 0 16,-6 0-1-16,0 2 0 0,0 0 2 15,0 0-1-15,0 0 3 0,0 4 0 0,-4 8 2 16,0 2 3-16,-5 6-1 0,1 3-1 16,4-1 0-16,2 0-1 0,2-2 1 15,0-2-3-15,0-3-5 0,6 2 5 16,6-3-5-16,5-5 0 0,4-5-1 15,3-4-30-15,3 0 10 0,6-9-20 0,3-6-25 16,-1-5-8-16,0-2-51 0,-6-3-108 16</inkml:trace>
  <inkml:trace contextRef="#ctx0" brushRef="#br0" timeOffset="105926.05">2851 3770 20 0,'0'3'32'0,"-3"4"169"0,-3 3-187 16,-2 4 14-16,-2 7 13 0,-1 3-1 16,1 3-10-16,0 7-9 0,1 0 1 15,1 5-2-15,0 2 21 0,2-1-32 16,-1 2 5-16,1 0 11 0,0 1-7 0,2-2-2 15,2-3 3-15,-2-5 0 0,2-4-6 16,0-6-5-16,0-8 1 0,-3-3-2 16,5-5 1-16,-4-5 7 15,0-2 5-15,-4 0-7 0,0-6 0 0,3-8-6 16,1-4 0-16,2-4-8 0,2-8 0 15,0-4 2-15,6-4 0 0,7-2-2 16,1-2-1-16,3-3 1 0,4-2 0 16,3-6-8-16,5-10-7 0,4-2-2 15,0 2-1-15,5 6-10 0,-3 11 8 16,-4 15 5-16,-2 12 9 0,-7 12 0 0,-3 7 2 15,-4 0 3-15,-7 3 2 0,-6 11 0 16,-2 3 5-16,0 6 4 0,-8 5-1 16,-9 3-3-16,1 1 3 15,-3-1 2-15,-6 2-3 0,4-3-1 0,-3-2 0 16,7-4-4-16,1-5 1 0,3-2-3 15,5-6-1-15,4-1 0 0,4 0-6 16,0-3-22-16,12-1-15 0,3-3-21 16,1-3-62-16,-1 0-196 0</inkml:trace>
  <inkml:trace contextRef="#ctx0" brushRef="#br0" timeOffset="106706.1">3200 3964 24 0,'0'0'278'15,"0"0"-249"-15,2 0 10 0,0-10 24 16,4-4-38-16,3-2-2 0,1-3 0 16,0-3-9-16,7-1 1 0,-1-3-4 0,1-2-4 15,-1-2 7-15,-3-2-2 0,3-3-2 16,1-3 1-16,-5-3-8 0,3-2 0 15,1 0-1-15,-1 3-2 0,-5 4 1 16,0 8 0-16,-6 5 0 0,-4 6-1 16,0 5 0-16,0 5 2 0,0 3 1 15,0 2-1-15,0 2 2 0,0 0-3 16,-2 0-1-16,0 2 0 0,-6 6-2 15,0 4 2-15,-3 6-2 0,-3 3 1 16,2 6 1-16,-5 6 1 0,1 5-1 0,-1 5 0 16,-2 3 0-16,5 0 3 0,4 0-3 15,1-6-1-15,5-1 3 0,2-3 0 16,2-2-1-16,0-4 2 0,10-1 1 15,3-7 3-15,-1-2-5 0,3-5 1 16,5-7 2-16,3-3-3 0,8-5 2 0,2 0 2 16,4-9 2-16,5-8-3 15,-1-7-6-15,3-6 2 0,-3-1 3 16,-2-3-2-16,-10 2-2 0,-8 2 0 15,-11 1 1-15,-6 2 1 0,-4 0-3 16,-2 3 0-16,-8 3 1 0,-1 4 2 0,3 6-2 16,-2 8 0-16,2 3 2 0,1 0 0 15,-3 7-5-15,0 7-1 0,-3 6 4 16,1 4 0-16,2 0 0 0,3 4-1 15,1-1 2-15,6-1-1 0,0 1-2 16,0-3 1-16,0-2 2 0,8-1 0 0,7-4-2 16,6-5-1-16,3-4 1 15,3-6 0-15,2-2-5 0,0-5 5 16,4-11-5-16,-2-4-6 0,2-3 8 15,0 0-9-15,-4 1 9 0,-2 3-2 0,-4 1 2 16,-4 4 3-16,-1 2 0 0,-3 1 2 16,-3 5-2-16,-2 1-1 0,-6 4 2 15,1 1 0-15,-3 0-4 0,0 0 2 16,6 7-2-16,0 4 3 0,1 2-1 15,-1 3 5-15,-4 2-3 0,-2 1 3 0,-2-2-3 16,0 2 2-16,-10 0 0 0,-5-1 3 16,-3 1-4-16,-3-2 1 15,2 0 2-15,1-3-5 0,1-4 2 16,3-1-2-16,8-5 2 0,-1-2 0 0,7 0-3 15,0-2 1-15,0 0-11 0,9 0-10 16,7-2-5-16,5-10-26 0,6-6-39 16,2-6-58-16,-5-4-114 0</inkml:trace>
  <inkml:trace contextRef="#ctx0" brushRef="#br0" timeOffset="106890.11">4366 3653 39 0,'-11'-5'324'0,"-5"1"-310"15,-7 4 35-15,-2 0-15 0,1 0-2 0,-5 12 13 16,2 5 0-16,2 2-6 0,2 7-12 15,9 2-13-15,-1 2-6 0,9 1-4 16,4 0 1-16,2 0-2 0,0-1-3 16,8 2 1-16,9-4-1 0,6 1-3 15,5-2-16-15,16-5-25 0,10-2-2 0,10-7-52 16,4-6-232-16</inkml:trace>
  <inkml:trace contextRef="#ctx0" brushRef="#br0" timeOffset="107447.14">5379 3814 33 0,'2'0'23'16,"-2"0"191"-16,0 0-167 0,0 0-4 15,0 0 12-15,0 5-15 0,0 4-10 16,-4 3 2-16,-1 3-4 0,-1 4-7 15,2 1-4-15,-2 2-5 0,4 0-6 16,-2-2 4-16,4-4-1 0,0-1-8 0,0-3 0 16,0-3-1-16,0-1 0 15,6-3-2-15,2-3-15 0,0-2-18 16,3 0-14-16,1 0-21 0,-4-9-43 15,3-2-121-15</inkml:trace>
  <inkml:trace contextRef="#ctx0" brushRef="#br0" timeOffset="107805.16">5594 3825 34 0,'2'0'247'16,"0"0"-200"-16,0 0-12 0,0 0 32 16,0 0-27-16,0 5-6 15,2 3-2-15,-2 1-4 0,2 4-9 16,1-1-5-16,-3-1 3 0,-2-2-9 0,4-3-7 15,0 3 3-15,0-4-3 0,2 3 1 16,-2-3-1-16,0-2 0 0,5-3-3 16,1 0-3-16,7 0-4 0,3-10-9 15,5-1-3-15,-2-2 3 0,2 0 1 16,-5 1 7-16,-1 2-4 0,-7 0 6 15,-3 4 6-15,-1 3 0 0,-8 3 2 0,0 0 3 16,0 0 2-16,0 0-1 0,0 4 6 16,-4 6-4-16,0 2 5 15,-5 0-3-15,3 1 1 0,0 3 0 16,0-3-3-16,4-1-1 0,0 0-4 0,2-2-1 15,0-2-1-15,0-1-1 0,8-3-2 16,6-3-7-16,3-1-6 0,6 0-12 16,1 0-24-16,5-9-27 0,2-8-69 15,-2-5-76-15</inkml:trace>
  <inkml:trace contextRef="#ctx0" brushRef="#br0" timeOffset="108082.18">6158 3752 26 0,'-8'-2'262'0,"-1"-2"-202"15,-5 3-18-15,-1 1 21 0,-1 0-29 0,1 0-4 16,3 8 2-16,4-1-10 0,2 2-9 15,4 3-10-15,2 3-3 0,0 2 0 16,0 1 0-16,8 0 1 0,6 1 0 16,1-1-2-16,3 1 1 0,-1-2 0 15,-3 1 2-15,-3 0-2 0,-1-2 0 0,-6 2 0 16,-4-3 4-16,0 1-4 0,0-2 0 15,-8-1 3-15,-7 0-2 0,-1-2 2 16,1 0-1-16,1-4 2 0,-1-2-2 16,5-2 0-16,2-2 0 0,4-1 0 15,2 0-1-15,2 0-1 0,0 0-6 16,0-7-20-16,12-4-14 0,5-5-7 15,3-1-18-15,3-6-43 0,-2-4-71 16</inkml:trace>
  <inkml:trace contextRef="#ctx0" brushRef="#br0" timeOffset="109582.26">6363 3448 97 0,'0'-5'55'0,"0"0"61"16,0 0-102-16,0 3 31 0,0 0-7 15,0 0-1-15,0 2-6 0,0 0-23 16,0 0-8-16,0 11 6 0,-2 3 0 15,2 5 3-15,0 3-4 0,0 3-1 16,-3 6 4-16,1 5-1 0,0 5 2 0,0 6 3 16,0 2-5-16,0 2 2 0,2 1-1 15,0-2-2-15,0-4 0 0,4-7 2 16,0-6-7-16,1-10 4 0,-3-7-4 15,-2-5 0-15,0-4 1 16,0-6 0-16,0-1 1 0,0 0 3 0,0-6-3 16,0-8-8-16,6-2-6 0,2-5-3 15,2-1 4-15,3-3 1 0,1 0-4 16,-1 3-8-16,-1 1 10 0,5 6 3 15,-3 5 2-15,-2 3 4 0,3 5-3 16,-3 2 0-16,-3 0-2 0,5 0 4 0,-4 0 1 16,3 5 3-16,-3-1-1 0,1 1 1 15,1-1-2-15,2 0 3 0,1-1 7 16,-3-2-5-16,1-1-5 0,-5 0 5 15,-4 0 2-15,-2 0-3 0,0 0 4 16,-2 0-2-16,0 0 2 0,0 0 0 16,0 0 3-16,0 1-1 0,0 0-6 15,0 1 0-15,0 1-4 0,0 4-1 16,0 5 0-16,-4 1 5 0,2 3 2 15,-4-2-2-15,4-1 2 0,-2-4-6 0,2-1 2 16,2-4 1-16,0-1-2 0,0-2 0 16,0-1-1-16,0 0 3 0,0 0 3 15,2-9-1-15,4-5-4 0,4-5 1 16,0-1-1-16,-1-1-3 0,3-1 0 15,-2 0 2-15,5 1-1 0,-3 4-1 0,1 2 1 16,-1 3 0-16,-4 4 0 16,5 0 0-16,-3 5-1 0,0 1 2 15,-1 2 0-15,-3 0-1 0,-2 0 1 16,2 0 3-16,-2 2-2 0,5 2-2 0,-3 1 4 15,2 0 1-15,3-3 0 0,-5 1-3 16,4-1 0-16,-6-2 3 0,-2 2 0 16,0-1-1-16,-2 0 3 0,0 0 7 15,0 0 8-15,0 0-1 0,0 1-1 16,0 3-5-16,-6 1-5 0,0 2-3 0,2 2 1 15,0 1-1-15,0 2-1 0,4 2-6 16,-3-2 3-16,3 0 1 16,0-2-1-16,0-2-1 0,7 0 0 15,1-3 1-15,4-1-1 0,5-4 1 0,6-1 0 16,1 0-1-16,7-6 3 0,2-6-5 15,-8 0 1-15,-4-1 0 0,4-2-5 16,-9 0 2-16,-5 4-4 0,-3-1 0 16,-6 4 3-16,-2 3 3 0,0 2 2 15,0 2 1-15,-6 1-1 0,-3 0-3 0,3 6 0 16,-4 4 1-16,4 2 1 0,0 1-2 15,3 1 3-15,3 0-2 0,0-1-4 16,0 1-5-16,9-1-2 16,9-2 8-16,7-2 4 0,4-3-5 15,2-3-1-15,4-3 7 0,-2 0 1 0,2 0-2 16,1-9-5-16,-5-4-6 0,-11-1 4 15,-3 0 4-15,-5-3-4 0,-10 2 9 16,-2 0 0-16,0 2 0 0,-2 2 1 16,-8 4-1-16,-3 2 1 0,-1 4 2 15,4 1 1-15,-1 0 3 0,3 9-7 0,2 5 0 16,-2 1-1-16,3 2 2 0,1 4 0 15,4 0-3-15,0-2 1 0,0 0 1 16,2-6-1-16,11-2-1 16,-3-5 0-16,7-2 2 0,1-3 0 0,1-1-3 15,6-3-1-15,-1-11-5 0,5-4 7 16,-4-5-16-16,-2-2-34 0,-4-3 49 15,-5-3-3-15,-2 2-2 0,-1-1 5 16,-5-1 2-16,-2 2 0 0,-2-2 3 16,0 3 8-16,-2-1 2 0,0-3-3 0,0-1-7 15,0-4-1-15,0-2 0 0,0-1 0 16,0 1-4-16,0 3 2 0,0 5 3 15,2 8-3-15,0 9 0 0,0 7-1 16,1 3 2-16,-3 4-1 0,0 0-7 16,0 0 1-16,0 10 7 0,0 2 1 15,0 5-2-15,-3 0 2 0,-3 2-1 16,0-2-1-16,4 2 4 0,-2-1 6 15,2 1-4-15,0-2 1 0,0 2-2 16,2-1-1-16,0 1-1 0,-2 2 2 0,0 0-1 16,-1 1 1-16,1 3 6 0,0 0-4 15,0-1 0-15,-2 4-1 0,2-1 2 16,-4 2-1-16,4 0-3 0,-4 2-4 15,1 0 3-15,3 2-1 0,0 0-2 16,0-4 1-16,2 0 0 0,-4-6-1 16,0-5 0-16,4-5 0 0,-2-6 1 15,2-3 0-15,0-3-2 0,0-1 1 16,0 0 1-16,0-4-4 0,2-8-5 15,8-2-3-15,-1-4 9 0,-1 0-4 0,0-4 1 16,0 0 5-16,1 1-2 0,-3 2 0 16,2 1 1-16,-2 4 1 0,1 4 0 15,1 4-1-15,-2 3-2 0,2 2 1 16,-4 1 0-16,5 0 1 0,-1 0-4 15,2 4-18-15,5 2-12 0,3-1-15 0,7-3-11 16,6-2 17-16,-2 0-230 16</inkml:trace>
  <inkml:trace contextRef="#ctx0" brushRef="#br0" timeOffset="110145.3">7967 3834 29 0,'0'2'-6'0,"-11"-2"288"0,1 0-261 16,-7 1 14-16,1 1 14 0,4 3-15 16,-5 2 3-16,3 4-7 0,3 2-10 15,3 1-8-15,0 0-7 0,4 1-3 16,1 0-1-16,3 0 0 0,0-2 0 15,0-1-2-15,7-4 1 0,9-1 1 0,1-2-2 16,5-4 0-16,5-1 1 16,2 0 0-16,2 0-12 0,-2 0 6 15,-4-3-1-15,-2-5 0 0,-5-2 5 16,-3 1-2-16,-5-5-4 0,-6 2 7 0,0 0 3 15,-4 1-1-15,0-1-2 0,0 2 4 16,-4 0 1-16,0 0 3 0,0 4-1 16,-2 3 0-16,2 0 2 0,-2 2-1 15,3 0 1-15,1 1-4 0,-2 0-7 16,4 9-1-16,-2 4 3 0,2 0 2 0,0 3-1 15,0 0-1-15,0 2 1 16,0-3 0-16,4-1 0 0,3-3 0 16,-1-2 0-16,0 0 4 0,2-2-2 15,3-1-2-15,3-5 1 0,-2-1 12 0,3 0 6 16,-5-2-19-16,-2-8 7 0,3-2-7 15,-3-4 2-15,4-3-3 0,-1-2 1 16,1 0-2-16,-4 0 0 0,1 0 0 16,1 1 0-16,0 2 2 0,1 5-2 15,-3 3-4-15,-2 4-2 0,0 6-1 0,1 0 3 16,1 0-2-16,0 2 2 0,-2 6-6 15,1 1-1-15,1 1 4 0,0 4 4 16,-2 1 7-16,1 0-1 16,-1-3-2-16,-2-1 3 0,2-2 2 0,-2-2 1 15,-2-1 9-15,0-1-6 0,5-1-3 16,-3-2-4-16,0 1 1 0,4 0 0 15,0 1-2-15,7 1 1 0,-3 1-2 16,5 0 1-16,-1 1-19 0,3 1 7 16,4-2-28-16,1 3-25 0,5-2-41 0,-2-3-81 15</inkml:trace>
  <inkml:trace contextRef="#ctx0" brushRef="#br0" timeOffset="110599.32">9149 3926 2 0,'-4'0'6'0,"4"0"-5"0,0-5 70 16,8-1-111-16,7 0 35 15,1-1 5-15,-1 1-1 0,-1-1 2 16,1 1 0-16,-3 0-2 0,-4 1 2 0,3-3 5 16,-7 2 27-16,2-5 2 0,-2 0 12 15,-2-1 10-15,0-1-3 0,-2-1 3 16,0 0 6-16,0 2-21 0,-10 4 1 15,-7 0-11-15,-1 2-7 0,-5 5-3 16,-2 1 0-16,-4 0 0 0,0 0-5 0,0 10 1 16,5 0-2-16,3 4-8 0,6 0-3 15,7 2-2-15,8 1-3 0,0 3-1 16,0 1-1-16,15 1 2 15,5 4 0-15,1-2 1 0,0-2-4 0,-3-2-2 16,-1-2 0-16,-5-3 3 0,-4 0-5 16,-5-2 5-16,-3 1-1 0,0-4 1 15,-13 1 2-15,-3-1 1 0,-7-1-1 16,0-2-1-16,5-3 0 0,1-1 1 15,9-2-3-15,2-1-4 0,6 0-10 0,2 0-29 16,10 0-12-16,11-10-21 0,-1-4-83 16</inkml:trace>
  <inkml:trace contextRef="#ctx0" brushRef="#br0" timeOffset="111218.36">9350 3999 73 0,'0'3'65'0,"4"-3"108"0,2 0-156 16,2 0 9-16,5 0 21 0,-1-7-9 16,9 0-4-16,-3-3-3 0,5-3-13 15,4-2-2-15,-2-4-8 0,2-3 4 16,-7-1 0-16,3 0 0 0,-9 1 0 15,-3 3-10-15,-5 2 4 0,-4 1-5 16,-2 2 3-16,0 2-2 0,-10 3 1 16,-3 6-2-16,-1 3-1 0,-1 0 0 15,-1 10-1-15,-1 6 0 0,3 1 1 16,-3 6 1-16,5 3 0 0,-1 4-3 0,5 4 2 15,6-4 1-15,2-2-1 0,0-3-1 16,8-3 0-16,9-3 1 0,-1-5 1 16,7 0-1-16,6-8 1 0,-2-3 2 15,2-3-2-15,-2-4 1 0,0-10 0 16,0-7 1-16,-5-4-4 0,1-6 1 15,0-3 0-15,-9-3 2 0,3-2-2 0,-3 1-1 16,-3 1 1-16,3 0 2 16,-4 2-2-16,-3 0-1 0,-3 1 2 15,2 1 1-15,-4-1-2 0,0-1 0 0,4 0 0 16,-2 7 0-16,1 8 0 0,-3 9 0 15,-2 10-2-15,2 1-1 0,0 6-3 16,-2 11 4-16,0 7 1 0,0 7 2 16,0 7-1-16,-8 2 0 0,1 6-1 15,-3 0 2-15,-7 1-1 0,5 0-3 0,-5-3 2 16,3-4 1-16,2-5-1 15,5-11 1-15,3-9 0 0,4-6 1 16,0-4-2-16,0-3 5 0,4-1 4 16,7-1 1-16,-1 0 2 0,7-2-3 0,5-7-2 15,-1-2-1-15,6-1-5 0,4 1 1 16,2 0-1-16,6 3-1 0,5 2 1 15,1-1-16-15,3 6-7 0,3 0-15 16,-3 1-22-16,4-1-22 0,-5-4-78 16</inkml:trace>
  <inkml:trace contextRef="#ctx0" brushRef="#br0" timeOffset="111775.39">10704 3746 35 0,'6'-4'41'16,"-2"-2"157"-16,-2 2-131 0,-2 1-12 15,0-1 14-15,0 3-20 0,0 1-18 0,-10 0-8 16,-3 0-4-16,-3 13-3 0,-3 8-4 16,-4 2-4-16,-1 6-4 0,1 0 4 15,0 0 0-15,11 0-4 0,3-5-3 16,7-3 0-16,2-4-1 0,0-2-1 15,11-1 0-15,9-6-9 0,7-2-7 16,8-1-17-16,3-5-17 0,3 0-24 16,-2 0-60-16,-4-10-132 0</inkml:trace>
  <inkml:trace contextRef="#ctx0" brushRef="#br0" timeOffset="112122.4">11059 3761 96 0,'-2'-2'239'0,"-10"0"-206"0,-7 2-10 16,0 0 20-16,-5 3-9 0,-3 7 1 15,10 2 1-15,1 4-11 0,1 4-12 16,3 2-6-16,4 2-3 0,3 1-2 16,5 3 4-16,0 0-3 0,5-1 0 15,11-2-2-15,5-5 3 0,4-1-2 0,6-4-3 16,0-4 3-16,0-5-1 0,6-3 1 15,-2-3-2-15,2 0 0 0,-6-6 2 16,0-5-2-16,-4-4 0 0,-10-1 1 16,-3-3 1-16,-6-1 0 0,-6 0 0 15,-2-3-3-15,0 0 7 0,-8-1-5 0,-6 3-1 16,-5 2 1-16,-8 1 0 15,2 5 0-15,-2 2-2 0,3 4 0 16,5 4 2-16,3 3-1 0,3 0-1 16,1 8-1-16,1 5-1 0,3 4-1 0,6 3-6 15,2 3-6-15,0-4-15 0,8 1-10 16,5-2-25-16,-1-4-47 0,1-3-111 15</inkml:trace>
  <inkml:trace contextRef="#ctx0" brushRef="#br0" timeOffset="113030.46">11431 3823 10 0,'6'-8'363'16,"1"-1"-344"-16,-3 5 8 0,2 0 22 0,-4 3-20 15,-2 1 6-15,0 0-3 0,0 7-13 16,0 7 0-16,-8 4-3 0,-3 1-5 15,7 0 3-15,0-2-4 0,4-1-5 16,0-3-2-16,0-3 0 0,0-2-1 16,4-4-3-16,9-3 3 0,5-1 1 0,7-4-1 15,6-10-2-15,2-5 1 16,-2 0-2-16,-4-2 1 0,-2 3-1 15,0-1-1-15,-7 4 1 0,1 2 1 16,-7 3-1-16,-1 3 0 0,-7 2 2 0,-2 4-1 16,-2 1-1-16,0 0-1 0,0 0 2 15,-2 4 0-15,-4 8 0 0,-3 2 0 16,1 1 2-16,0-2-1 0,-1 0-1 15,5-3 0-15,4-3 0 0,0 0 0 16,2-2-3-16,9-2 1 0,-1-3 3 0,9 0-1 16,-1-4-3-16,7-8-3 0,2 1 0 15,-2 0 5-15,-3 0-11 16,-9 4 11-16,-1 0 2 0,-6 2-2 15,-3 3 1-15,-1-1 2 0,-2 3 5 0,0 0 4 16,0 0 1-16,-5 0-4 0,-7 9-4 16,0 5 1-16,-5 6-3 0,1 1 0 15,5 0 1-15,1-3-2 0,4 0-2 16,2-3 0-16,4-1 1 0,0-2-4 15,6-3-7-15,6 0 4 0,13-7-19 0,0-2 3 16,6 0-3-16,2 0-31 0,4-9 8 16,-2-3-5-16,-2 2-17 0,-2-1 19 15,-6 1 21-15,-2 4 4 16,-11 0 20-16,-3 3 9 0,-9 3 10 0,0 0 28 15,0 1 7-15,0 10-2 0,-3 3-9 16,-5 1-15-16,6 2 0 0,0 2-10 16,0 2 5-16,2 6-3 0,0 0 8 15,0 2-17-15,0 3 2 0,-2 1 4 16,-4 1 2-16,-3 1 12 0,3-1-1 0,-2-5-12 15,-2-3 1-15,1-5-2 0,1-5 4 16,0-6-1-16,0-5-4 0,-1-3 0 16,-1-2-1-16,-2 0-4 0,3-8-1 15,1-4 0-15,2-3 0 16,2-6 0-16,0-3-3 0,4-3 0 0,0-2 0 15,0-1 1-15,4-3-2 0,8-1 2 16,5-4-1-16,1-2 0 0,5-4-2 16,2-5 1-16,4-7 0 0,2-3-2 15,4-3-7-15,-2 4-5 0,-2 8 2 16,-2 16-3-16,-4 11 7 0,-5 13 3 0,-9 8 2 15,1 2 1-15,-6 0-2 0,-2 0 3 16,-4 6 2-16,0 5 0 0,0 3 1 16,-6 5 0-16,-10 0 3 0,1 1-3 15,-8 2-1-15,1 1 2 0,-3 2 1 16,0 0-2-16,2 2 1 0,-1-6-1 15,5 1 1-15,9-2-2 0,3-6-1 16,3 0-2-16,4-4-8 0,0-1-12 16,4-3-20-16,7-4-14 0,1-2-33 15,1-7-92-15</inkml:trace>
  <inkml:trace contextRef="#ctx0" brushRef="#br0" timeOffset="114306.53">12531 3701 42 0,'0'0'245'0,"-8"0"-202"16,-3 0 15-16,-1 2-1 0,-1 7-16 0,-3 6 6 15,1 4-8-15,1 4-13 0,0 4-2 16,1 0 2-16,5-2-19 0,4-1 13 15,4-6-14-15,0 0-2 0,8-4 0 16,4-4-3-16,7-5 2 0,2-3-1 16,10-2 2-16,2-8-6 0,0-7 2 0,2-4 1 15,0-2-6-15,-2-2 2 16,-2 0-4-16,-8 0 1 0,-7 4 2 15,-5 1 0-15,-9 4 0 0,0 3 4 16,-2 5 0-16,0 2-1 0,0 4 0 0,-2 0 0 16,-6 5 0-16,-1 6 0 0,3 3-2 15,-2 1 4-15,0 4-1 0,-1-2-1 16,3 2 0-16,2-5 2 0,4 0-1 15,0-3-2-15,0-2 1 0,6-4 1 16,5-1 0-16,3-3 0 0,5-1 0 0,1-1 2 16,3-12-2-16,2-2 0 0,-7 0 0 15,-1-5 0-15,-3-1-2 16,-3 0-3-16,-1-2 2 0,0 1 0 15,-3 0 1-15,-3-1 1 0,0 0 0 16,-2-2 3-16,2-1-2 0,-2-1 0 0,-2-2 0 16,2-3 3-16,4-1 0 0,1-2-4 15,-1-3 1-15,2 0 1 0,0 5 0 16,1 5-2-16,-3 8 0 0,-4 6 2 15,0 8 0-15,0 1-2 0,-2 5 0 16,0 0 1-16,0 0-3 0,0 0-2 0,0 0 2 16,0 0 4-16,0 5 0 0,0 1-2 15,0 3 2-15,-2 1 0 16,-2 0 0-16,0 1-1 0,0-1-1 15,-3 1 3-15,5 2-2 0,-2 0-1 0,-2 1 1 16,4 0 1-16,-4 2 0 0,2 4-1 16,-1 1 0-16,-3 2 4 0,2 1-2 15,2-2 0-15,-2-2 2 0,4-2-1 16,-1-2 1-16,1-1-4 0,0 1 4 15,2 1-1-15,-2 1 1 0,2 0-1 0,0 2-3 16,-4 1 5-16,4-1 2 0,-2 2-5 16,0-2 3-16,2 0-4 0,-6-2 3 15,6 0-5-15,0-3 3 16,-2-1 1-16,2-1-2 0,0-3-1 0,0-4 0 15,2-2 1-15,2-3 0 0,0-1-1 16,4 0 2-16,3 0 1 0,-1-9-3 16,0-1 1-16,1-1-4 0,-3-2-1 15,2 1-2-15,-1-1 1 0,-1-1-3 16,-2 0 5-16,-2-1 0 0,2-4-3 0,-1-1 5 15,-1 1-1-15,4 0-1 0,-2 7-2 16,-2 3 4-16,0 4 0 0,-2 3-2 16,-2 1 0-16,0 1 2 0,0 0-1 15,0 0-2-15,0 6 5 0,0 3-1 16,3 1 1-16,-1 0-3 0,6 0 2 15,4 2 2-15,5 1 3 0,3 0 1 16,7-3-6-16,0-1 1 0,6 0-1 16,4-4 5-16,7-3-2 0,-1-1 2 15,1-1-5-15,-3 0 2 0,-2-7 0 0,-4-6-1 16,-8 0 0-16,-10-3 0 0,-11-1 0 15,-6 0 2-15,0 2-2 0,-14 2 0 16,-5 6-3-16,0 3 2 16,-3 4 0-16,-1 0 0 0,0 6 0 0,-2 7 1 15,1 2-1-15,3 4 1 0,2 2 2 16,7 1 0-16,4 1 1 0,6-1-3 15,2-1-2-15,0-2 1 0,10-5 1 16,11-1-1-16,5-1 1 0,5-2-3 16,9-1 4-16,-3-3 0 0,2-2-2 15,-4 1 0-15,-2 0 1 0,-6 0-1 0,-4-1 0 16,-2 0-1-16,-13-3 3 0,-6 3-3 15,-2-1 1-15,-2 2 2 0,-6 3-1 16,-7-1-1-16,7-1-1 0,0-1 2 16,6-5-1-16,2 1 1 0,0-1 0 15,0 0 3-15,4-10-4 0,6-5 0 16,5-5-1-16,5-3 1 0,1-1 1 15,0-1-1-15,1 2-1 0,1 2 1 16,-2 5 1-16,-3 4-1 0,-3 4-1 16,-3 3 1-16,-1 2 0 0,1 3 0 0,-4 0 0 15,3 0-3-15,3 8-5 0,5 4-19 16,5-2-42-16,-1-2-58 0,0-3-339 15</inkml:trace>
  <inkml:trace contextRef="#ctx0" brushRef="#br0" timeOffset="155889.91">19758 5975 29 0,'0'3'17'15,"0"-2"159"-15,0-1-119 0,0 0-21 16,0 0 17-16,0 1-16 0,0-1-11 15,0 0-2-15,0 1-3 0,0 0 0 16,0-1 0-16,0 0 5 0,0 0-5 0,0 0-2 16,0 0-3-16,0 0 2 0,0 0-7 15,0 0-1-15,0 0-1 0,0 0 1 16,0 0-4-16,0 0-2 0,0 0 0 15,0 0-2-15,0 0-4 0,0 0 1 16,8 0 3-16,6 0-1 0,-1-6 2 0,3-3-1 16,3-3 1-16,-1-1 1 15,3-2-4-15,-2 1 3 0,-1-2 2 16,-3-2-2-16,-1 1 2 0,-1-1 0 15,-3 0 3-15,-4-1 0 0,-4-2-4 0,-2 0 0 16,0 1 1-16,0 0 2 0,-12 0-6 16,-3 1 1-16,-3 2 1 0,-7 4-3 15,0 6 0-15,-4 5 0 0,-2 2 1 16,-4 7 0-16,2 12-2 0,2 5 1 15,0 4 2-15,4 6 0 0,0 4 5 16,0 6 4-16,7 4-4 0,1 2 2 16,5-1-5-16,7-1 0 0,5-5-1 15,2 0 0-15,7-4-2 0,3-3 0 16,4-4 0-16,7-5 0 0,2-3-1 0,0-2 1 15,3-5-1-15,-1-3 1 0,4-7-2 16,-4-4 1-16,2-3-7 0,0 0-3 16,0-3-6-16,-1-9-5 0,-1-1 6 15,-2 0-30-15,-4-2-13 0,1 0-12 16,1 1-44-16,-2-4-139 0</inkml:trace>
  <inkml:trace contextRef="#ctx0" brushRef="#br0" timeOffset="156141.93">20390 6047 537 0,'0'-2'63'16,"0"1"-24"-16,0 1 21 15,-4 0-19-15,-4 0-7 0,4 0-12 16,1 0-14-16,3 0-6 0,0 0-2 16,0 3 0-16,0 3-1 0,0 2-2 0,0-1-7 15,5 0-11-15,1-1-9 0,2 0-12 16,2-1-18-16,5 1-21 0,1-1-43 15,3-3 48-15,2-2-185 0</inkml:trace>
  <inkml:trace contextRef="#ctx0" brushRef="#br0" timeOffset="156645.94">20863 5929 200 0,'0'-17'220'0,"0"3"-169"16,-8 2 12-16,-6 2-7 16,-3 6-8-16,1 1-13 0,-3 3-10 0,-2 2-10 15,-1 12-5-15,-5 5-2 0,0 4-1 16,2 4-2-16,4-1-2 0,3 2 1 15,7 0-5-15,3-1 1 0,8-1 0 16,0-2 0-16,6-1-1 0,9-3 1 16,3-1 0-16,7-5-1 0,6-3 1 0,4-6-1 15,5-4 0-15,-3-1 1 0,0-2 1 16,0-9-3-16,-2-5 1 15,-6 0 1-15,-4 1 1 0,-4-2-2 16,-7 4 1-16,-5 1 1 0,-5 6 0 0,-4 0 0 16,2 1 0-16,-2 4 1 0,0 1-3 15,2 0 3-15,-2 3-4 0,0 10 0 16,0 7 1-16,0 6-10 0,0 6-2 15,0 5-4-15,8 3 8 0,9 5 4 16,1 1 2-16,1 4 0 0,-3 5 1 0,1 1 1 16,0 1 0-16,-7-1 1 0,2-4 0 15,-6-1 0-15,-1-4 0 0,-5-5 2 16,0-4 1-16,-7-7-1 15,-3-6 4-15,-6-5 5 0,1-8 6 0,-1-3-3 16,-3-5 0-16,0-3 1 0,-3-1 2 16,1 0-4-16,0 0-1 0,-2-6-1 15,1-2-3-15,-1-1-3 0,0-3-2 16,1 0 0-16,1-2-2 0,4-2-1 15,-1 2-1-15,9 1-1 0,1 4-5 0,2 4-3 16,4 3-8-16,2 2-10 0,0 0-16 16,12-1-2-16,3-4-32 0,-3-3-78 15</inkml:trace>
  <inkml:trace contextRef="#ctx0" brushRef="#br0" timeOffset="156844.97">21796 6105 698 0,'-11'-2'29'0,"5"0"-22"16,-2 0 28-16,0 2-16 0,1 0-12 15,3 0 2-15,4 0-8 0,0 1-9 16,11 8-7-16,1 2-17 0,0-3-36 15,3 1-68-15,-3-5-348 0</inkml:trace>
  <inkml:trace contextRef="#ctx0" brushRef="#br0" timeOffset="157934.03">23664 6212 38 0,'0'5'4'15,"0"-2"157"-15,0-1-95 0,0 0-29 16,0-1 25-16,0 1-22 0,0-2-11 0,0 0-7 16,0 1-3-16,0-1-2 0,0 0-5 15,0 0 0-15,2 0 5 0,7-1 13 16,5-13 1-16,5-7-12 15,4-7-4-15,3-6 2 0,10-6-4 0,-1-5 1 16,6-5 0-16,0-8-4 0,3-7 1 16,-5-9 1-16,2-10-4 0,1 0-2 15,-5-1 0-15,-4 10-3 0,-4 10 2 16,-8 11-4-16,-3 13 5 0,-5 11 0 15,-3 9 3-15,-4 9-5 0,-4 5 3 0,0 5-2 16,-2 2-1-16,0 0-4 0,0 0-2 16,0 11 2-16,0 12 4 0,0 10-2 15,0 6 1-15,0 8-1 0,-4 3-3 16,0 3 1-16,-2 4 0 0,4 0 2 15,2 1-1-15,0-3-1 0,0-2 0 16,2-5 1-16,4-2-1 0,4-3 0 16,1-2-1-16,-1-3 2 0,0-3 0 15,-1-4-2-15,1-1-1 0,-2-3 1 16,1-2 0-16,-5-2 0 0,2-3 1 0,0-3-4 15,-4-4 1-15,0-4-2 0,0-2-4 16,-2-3 4-16,2-1-3 0,-2-2 2 16,0 0-1-16,0-1 5 0,-6 0-12 15,-2-1-4-15,-2-7-3 0,-7-3-6 16,0-1-15-16,-5-3-11 0,-1-1-17 15,-8-4-55-15,-4-5-142 0</inkml:trace>
  <inkml:trace contextRef="#ctx0" brushRef="#br0" timeOffset="158092.04">23964 5901 255 0,'0'-4'146'0,"0"4"-64"16,0 0-47-16,17 0 12 0,3 5-6 15,5 5-8-15,6 2-7 0,2 2-8 16,2-1-4-16,5 3-5 0,1-1-1 16,2 0-4-16,1 0-2 0,-1 0-1 15,-1-3 0-15,-1 0-6 0,0-4-8 0,-4-2-10 16,7-6-17-16,-3 0-30 15,1-1-19-15,-5-12-75 0</inkml:trace>
  <inkml:trace contextRef="#ctx0" brushRef="#br0" timeOffset="158623.07">24884 5782 185 0,'2'-4'206'15,"-2"3"-148"-15,0 1-1 0,0 1-19 16,-2 12-12-16,-4 3-10 0,-2 7 0 16,1 4-4-16,-1 3-3 0,-2 1 0 15,-3-1-1-15,5 0 3 0,-2-5-1 0,-1-2 1 16,5-7 10-16,0-5-11 15,4-5-5-15,2-4-3 0,0-2 4 16,0 0 4-16,0-6 4 0,2-12-6 16,12-9-7-16,3-4 4 0,4-4-3 0,1-6 1 15,5-4 0-15,0-6 2 0,6-8-4 16,0-5-1-16,0-2 1 0,7 1-1 15,1 4 0-15,4 7 0 0,5 10 0 16,0 13 0-16,-3 10-1 0,1 11-2 16,-11 8 5-16,-4 2-2 0,-6 9-2 0,-6 10 0 15,-5 9 2-15,-6 5 1 0,-3 6-1 16,-7 1 0-16,0 3 1 15,-9-1 2-15,-9 2-3 0,-7-3 1 16,-4-1 1-16,-4-4 0 0,-2-6-1 0,-2-2 0 16,1-9-1-16,5-4 1 0,3-8-1 15,3-3 0-15,6-2 2 0,5-2-1 16,3 0-3-16,5-7 0 0,6-4-6 15,0-3-4-15,0-3-8 0,2-1 9 16,11 2-7-16,-1 4-2 0,2 3 8 0,1 8 2 16,-1 1 6-16,3 0 4 0,-1 10 0 15,3 4 0-15,0 4 0 0,1 3 4 16,-1-1 2-16,2 3 3 15,3 0 5-15,10 2 6 0,-6-3 2 0,3-1-14 16,3-3-5-16,-8-4-1 0,1-2-3 16,-2-1-1-16,-6-4-8 0,-1 0-8 15,-3-5-14-15,-3-2-12 0,-2 0-46 16,-1-4-58-16,-5-9-206 0</inkml:trace>
  <inkml:trace contextRef="#ctx0" brushRef="#br0" timeOffset="159211.1">25932 5454 198 0,'6'-4'265'0,"-2"0"-225"16,5 3-15-16,-3 1 18 0,-2 0-15 15,0 12 7-15,0 7-8 0,-2 7-11 16,0 7-2-16,3 5-1 0,-3 1 0 15,2 3 0-15,-2 0 1 0,4-3-6 0,-2-2 1 16,2-6 2-16,5-2-4 0,-3-6 2 16,2-7-7-16,1-6 0 0,1-5 0 15,-2-5 0-15,11 0 1 0,-2-13-3 16,3-10 4-16,3-7-2 0,0-7-2 15,2-5 1-15,2-5-1 0,0-4 1 16,0 0-1-16,2 4 0 0,4 1 0 16,-2 6 1-16,0 5-2 0,-2 5 1 15,-6 8 0-15,-5 8 0 0,-5 8-1 16,-5 6 0-16,-2 0 1 0,-3 17-1 0,-3 7 1 15,0 8 0-15,-2 2 1 0,0 3 0 16,0 0-1-16,0-2 2 0,-2-1 1 16,2-1 3-16,0-7-3 0,0-4 0 15,12-5-3-15,0-8 2 0,3-6-2 16,6-3 2-16,3-10 1 0,7-12-1 15,7-6-2-15,-1-5 0 0,4-3-1 16,1-2-5-16,1-3 1 0,2-4 0 16,3 0 2-16,0-1-2 0,-3 6 2 15,0 4 0-15,-5 7 4 0,-9 12-1 0,-4 6-1 16,-13 10 0-16,-6 1 2 0,-6 7 2 15,-2 15 4-15,-6 10 4 0,-8 6-2 16,-5 7 2-16,-2 2 0 0,-3 1-5 16,5 4 6-16,5-4 6 0,7-2-8 15,7-2-6-15,0-6-1 0,13-3-1 0,3-4-3 16,3-9 0-16,6-3 2 15,0-5-3-15,1-6-12 0,1-5-6 16,6-3-23-16,0 0-8 0,-4-2-18 16,-2-8-45-16,-6-3-160 0</inkml:trace>
  <inkml:trace contextRef="#ctx0" brushRef="#br0" timeOffset="163518.34">22672 8020 3 0,'2'0'186'16,"-2"0"-111"-16,0 0-38 0,0 0 9 16,0 0-13-16,0 0-7 0,0 0-6 15,0 0-6-15,2 0 2 0,0 0-4 0,0-3-7 16,3-5 7-16,1-3 2 15,2-3 3-15,0-5 9 0,5-1 2 16,3-6-1-16,5-4-7 0,2-3-5 16,4-9-1-16,4-3-6 0,2-9 0 15,0-6-2-15,-2-5-1 0,2-1-5 0,-6 4 2 16,0 9 1-16,-5 12 0 0,-3 8 2 15,-5 7-2-15,-3 8 4 0,-3 6-4 16,-8 7 1-16,6 3-1 0,-4 2 0 16,-2 0-3-16,4 0-1 0,0 4 1 15,-1 14 3-15,-1 8-2 0,-2 10 1 0,0 7 0 16,0 6 0-16,0 5-1 15,0 3-1-15,-5-2 1 0,5-4 0 16,-2-4 0-16,2-3-1 0,0-3 0 16,0-1 1-16,0-2 0 0,0-7-1 0,0 0 0 15,0-4-2-15,2-6 2 0,-2-1 1 16,0-6-6-16,0-2-2 0,0-6 1 15,0-1-2-15,0-2 1 0,0-2-3 16,0-1 0-16,0 0-6 0,-4 0-16 16,-4-4-13-16,2-6-9 0,-4-3-17 0,-5-4-49 15,-6-1-118-15</inkml:trace>
  <inkml:trace contextRef="#ctx0" brushRef="#br0" timeOffset="163699.34">22823 7804 75 0,'17'6'294'16,"3"1"-250"-16,3 0 3 0,8 0-1 15,4-5-10-15,0 1-10 0,3-1-6 16,1 0 1-16,0-1-9 0,-4 2-3 0,-2-1-7 16,-6-1 0-16,0 3-1 0,-4-3-2 15,0 3-10-15,-7-3-18 16,5 1-17-16,-7-2-23 0,1 0-75 15,-5 0-127-15</inkml:trace>
  <inkml:trace contextRef="#ctx0" brushRef="#br0" timeOffset="163988.37">23540 7693 3 0,'-6'0'312'0,"-8"0"-240"15,3 0-15-15,-7 4 6 0,-3 8-14 0,-2 6-4 16,-1 2-7-16,1 3-7 0,2 3-6 16,3 0-8-16,1 3-3 0,7-4-5 15,3-1-5-15,5-1-3 0,2-5 0 16,0-1 0-16,5-4-1 0,5-2-3 15,6-3-6-15,5-2-4 0,2-3-7 0,2-3-12 16,6 0 5-16,0 0-3 0,2-10-30 16,6-1 19-16,-2-2-61 0,2-3-46 15,-1-1 5-15</inkml:trace>
  <inkml:trace contextRef="#ctx0" brushRef="#br0" timeOffset="164868.41">23853 7814 9 0,'0'-10'189'0,"0"2"-48"0,0 1-84 16,-5 1 9-16,-3 2-19 0,-4-2 0 15,1 5-8-15,1 1-13 0,-2 0-7 16,-1 0-2-16,-1 4-2 0,1 6-3 0,-1 2 0 15,4 3-4-15,1 0 0 0,5 2-4 16,0 2-2-16,4-3-2 16,0 3 2-16,6-3-2 0,7-3-1 15,3 0 0-15,3-3 1 0,8 0 0 0,4 0-1 16,4-3 1-16,6-1 2 0,0-5-2 15,-1-1-1-15,-3 0 2 0,-6-10 1 16,-2-2-1-16,-11-2-2 0,-5-1 2 16,-5-1 1-16,-8 1-2 0,0 0 2 15,0-2 0-15,-10 2 0 0,-5-1 1 0,-3-2-2 16,-1 0 0-16,1 2 0 0,-1 2-1 15,4 4-1-15,3 6 2 0,4 2-2 16,4 2 2-16,4 0-7 16,0 5-7-16,0 7 0 0,4-1-5 0,6 1-7 15,5-2-9-15,-1-2-10 0,5-1 3 16,-1 0-5-16,3 0 18 0,0-2 1 15,1-1 26-15,1-3-5 0,0-1 6 16,-2 0 2-16,-3 0-1 0,-3-6 0 16,-3-2 4-16,-2 1 14 0,-1-1 2 0,-5 2 0 15,0 2-4-15,-4 1 7 0,2 0-1 16,-2-1-8-16,0 2 0 0,0 2-6 15,0 0 0-15,0 0-2 0,0 0-2 16,0 0-3-16,0 0-2 0,0 7-1 16,0-1 1-16,-2 4 2 0,-2 1-2 15,2 4 0-15,-2 0 0 0,-1 3 1 16,3-1 0-16,2 1-2 0,0 4 1 15,0-5 1-15,2 1-1 0,5-6 12 16,-1-7-12-16,-2-2 1 0,0-3 0 16,0 0-1-16,-4 0 1 0,6-8 5 0,-4-8 0 15,5-1-6-15,-1-3 2 0,-2-1 1 16,0 0-1-16,2 0-2 0,-2 2 1 15,1 2 0-15,3 1 0 0,0 0-1 16,0 3-1-16,3 1 1 0,5 1 0 16,-1 5-2-16,1 0 1 0,3 3 1 15,0 1-1-15,-3 0 0 0,5 2-1 16,1 0 2-16,3 0 0 0,0 5 0 15,-2 3-1-15,0 0 2 0,-1 0-1 16,-1 1 0-16,0 0 0 0,-5-1 1 0,-1 1 0 16,-5-1-1-16,-4 1-1 0,-4-1 3 15,-2 3 1-15,0 0 1 0,-2 0 6 16,-8 2 1-16,-1-3-1 0,3-3-2 15,4-2 0-15,2-2-5 0,2-3-1 16,0 0-3-16,4 0-2 0,11-9 5 16,3-5-1-16,5-1-2 0,-2-4-5 15,-1 1 0-15,-1 0 2 0,0 2-1 16,-3 4 2-16,1 2 1 0,-7 5 2 15,0 2-1-15,-4 3 0 0,-1 0 1 0,-1 0 0 16,-4 0-1-16,0 5 1 0,0 6 2 16,0 3-2-16,-2 5-1 0,2 0-3 15,0-1-13-15,14-3 14 0,9-1-52 16,2-4-26-16,2-5-13 0,4 0-167 15</inkml:trace>
  <inkml:trace contextRef="#ctx0" brushRef="#br0" timeOffset="166059.49">25750 7621 59 0,'4'3'106'0,"0"-1"22"0,-4 3-114 15,2 5 34-15,-2 4-2 0,0 4-7 16,-2 2-11-16,-4 7-14 0,-2-1 1 0,-2 3 1 16,-3-1-4-16,3-1 1 0,-3-1 7 15,3-3-3-15,0-3-2 0,-1-4 5 16,-1-3-3-16,2-3 5 0,8-3-6 15,-5-5-7-15,7-2 1 0,0 0 1 16,0-7 4-16,0-9-11 0,7-6 1 16,1-5 0-16,6-4 2 0,3-3-3 15,4-3 4-15,-1-3-3 0,3-2-4 16,2-4 2-16,2-4-2 0,-3-2 1 15,3 0-1-15,-2 3-1 0,2 6-1 0,2 8 2 16,-2 6-1-16,0 10-1 0,-2 9 1 16,-5 5 0-16,-1 5 0 0,-5 0 0 15,1 6-1-15,-7 9 1 0,2 7 1 16,-6 3-1-16,-1 3 0 0,-3 4 1 15,0-1-1-15,0 3 0 0,-11-2-2 0,-1 2 1 16,-5-3-1-16,1-2 1 16,-5-3 0-16,-2-4 0 0,1-1 3 15,3-4-6-15,0-2-1 0,3-4-2 16,5-4-1-16,3-2-4 0,2-3-4 15,6-2 2-15,0 0-3 0,0 0-2 0,0-1-5 16,0-6 5-16,0-2 8 0,8 2 0 16,1-2 5-16,1 4 5 0,0 1 0 15,-2 4 2-15,-1 0 4 0,3 0 8 16,-2 8 1-16,3 4-1 0,1 2 3 15,-4 4 5-15,5-2-7 0,-1 4 2 0,1 0-4 16,1 0 3-16,3-1 20 16,-5-2-30-16,2-5-3 0,-3 1 3 15,-1-5-4-15,-2-2-1 0,-1-1-1 16,1-5 1-16,-2 0-7 0,4 0-12 0,1 0-10 15,3-11-16-15,1-3-29 0,-3-5-27 16,2-3-94-16</inkml:trace>
  <inkml:trace contextRef="#ctx0" brushRef="#br0" timeOffset="166259.5">26449 7626 99 0,'0'3'341'16,"0"0"-295"-16,0 6-6 0,0 0 8 15,-6 2-1-15,-1 4-16 0,-1 1-9 0,0 3-3 16,2 1-5-16,-3-4-9 0,3-1-3 15,4-2-1-15,0-1 0 0,2-2-1 16,0-2-2-16,4-3-4 0,7-3-19 16,3-2-8-16,3 0-17 0,1-1-6 15,7-7 3-15,-2-3-29 0,1-4-62 0,-1-3-72 16</inkml:trace>
  <inkml:trace contextRef="#ctx0" brushRef="#br0" timeOffset="166523.51">26742 7596 4 0,'2'-11'18'0,"0"0"293"0,-2 4-235 15,-2 1-11-15,-4 3-5 0,-2 3-12 16,-2 0-8-16,3 0-4 0,3 2-16 15,-2 7-9-15,4 1-7 0,2 3-2 16,0 2-2-16,0 2 0 0,6 0 0 16,-2 0 0-16,5 2 0 0,-3 1-2 0,2-1 2 15,0 1 0-15,-4 1 0 0,1-1 0 16,-5 1 0-16,0-2 0 0,-2-2 2 15,-5 0-2-15,-1-4 0 0,-2-2 3 16,-3-1-4-16,-1-3 3 16,-1 0-1-16,-1-4 3 0,1-2-4 0,3 0 1 15,4-1-1-15,-1 0 0 0,5 0 0 16,0-5-6-16,4-2-9 0,0 0-12 15,0-3-17-15,4 0-17 0,7-1-29 16,-3-3-119-16</inkml:trace>
  <inkml:trace contextRef="#ctx0" brushRef="#br0" timeOffset="166764.53">27393 7542 7 0,'0'-9'342'0,"-4"0"-284"0,-8 5-14 16,-7-1 9-16,-1 5-11 0,-7 0 9 15,0 0-15-15,0 11-4 0,-2 8-14 16,0 3-2-16,4 4-2 0,-2 3 4 0,5 1 1 16,7-2 0-16,5 0-8 0,10-3-7 15,0-2-5-15,12-4 1 0,7 0 1 16,8-6-1-16,6-2-3 0,6-6-5 15,7 0-14-15,1-4-14 0,5-1-12 16,2 0 4-16,-7-7-148 0</inkml:trace>
  <inkml:trace contextRef="#ctx0" brushRef="#br0" timeOffset="168083.61">28313 7499 12 0,'4'-4'10'0,"1"-2"228"0,-3 1-183 15,0 0 3-15,0 3-2 0,0 1-12 16,0 1-8-16,0 0-6 0,0 3-4 0,0 12 1 16,-2 3-4-16,0 8-5 0,-2 3-2 15,-4 1-5-15,0 0-1 0,-3-5-2 16,3-4 4-16,-2-5-4 0,6-4 3 15,-4-3-2-15,6-3-1 0,0-5-3 16,0-1-1-16,0 0 1 0,0 0 1 16,2-14-2-16,12-7 1 0,9-10-5 15,0-5 2-15,4-5 0 0,-1 1-2 16,-1 1 0-16,4-1 0 0,-2 1 1 15,4 5-2-15,-2 4 1 0,-4 7 0 16,-7 6 0-16,1 10 0 0,-2 3-2 0,-5 4 2 16,0 0 2-16,-5 13-4 0,-3 9 1 15,-4 8 4-15,0 5-2 0,0 4-1 16,-7 0-1-16,-3 1 3 0,-2-4-1 15,-3-3-2-15,3-4 2 0,-3-5-1 16,7-8 3-16,2-6-1 0,4-7 0 16,2-3-1-16,0 0 1 0,0 0 0 15,10-13 0-15,11-7-4 0,6-7 3 16,2-4-1-16,2-2 1 0,0-1-1 15,0 2-1-15,0 2-4 0,-2 1-1 0,0 1 3 16,0 4 3-16,-9 2-5 0,-3 7 3 16,-3 7 0-16,-6 5 1 0,-1 3-1 15,-5 0 3-15,-2 13-1 0,0 7-2 16,0 4 3-16,-9 5 0 0,-1 1 0 15,-2 3 2-15,1-1-2 0,-3 3 0 16,2-2 2-16,-1-1 0 0,5-5 2 16,4-8-3-16,2-4-2 0,2-4 0 15,0-4-1-15,8-2-4 0,4-5-2 16,7 0-6-16,4-5-16 0,6-6-13 0,4-2-14 15,2 0-5-15,-4-4-63 0,-2-1-144 16</inkml:trace>
  <inkml:trace contextRef="#ctx0" brushRef="#br0" timeOffset="168491.63">29337 7450 14 0,'0'-8'321'16,"0"-3"-251"-16,0 5-25 0,-5-3 11 15,-3 3-11-15,0 1-4 0,0 1-11 0,-5 4 2 16,1 0-9-16,1 0-7 0,-5 6-3 15,-3 11 3-15,1 7-3 0,-5 4 1 16,4 4-8-16,3 2 1 0,3 1 0 16,1-5-2-16,6-2-5 0,2-3 3 15,2-7-1-15,2-3-1 0,2-5-2 0,6-4 1 16,9-5 1-16,1-1-1 0,5-1 0 15,2-11 1-15,4-6-1 16,-3 0-5-16,1-3 1 0,-2-5-1 16,-4-1 2-16,0 0 0 0,-11 2-3 0,0 2 3 15,-4 2 1-15,1 4 0 0,-7 6 3 16,0 4-1-16,0 5 1 0,0 2-3 15,-2 0 4-15,-7 5-3 0,1 6 0 16,-2 2 0-16,1 2 0 0,-3 3 2 16,2 2 0-16,-3 1-2 0,3 1 0 15,2-4 2-15,4-1 0 0,-1-4-3 0,5-2 1 16,0-1-1-16,0-3 0 0,7-2-21 15,5-2-6-15,2-1-5 16,7-2-13-16,4 0-8 0,2 0 20 16,0 0-54-16,-3-5-183 0</inkml:trace>
  <inkml:trace contextRef="#ctx0" brushRef="#br0" timeOffset="168727.65">29878 7426 245 0,'-12'-6'181'0,"1"3"-127"16,-3 2 5-16,2 1-17 0,-1 0-1 15,1 3-3-15,-1 10-12 16,3 5-4-16,0 2-6 0,3 3-9 0,3 2-3 16,0 1 3-16,4 0-3 0,0 1-2 15,4-2-2-15,7-4 2 0,3-4-4 16,3-5 3-16,3-5-4 0,1-1-8 15,2-4-1-15,4-2-12 0,-3 0-1 16,3-6-12-16,0-6-39 0,-2-5-18 0,0-6-13 16,-9-4-206-16</inkml:trace>
  <inkml:trace contextRef="#ctx0" brushRef="#br0" timeOffset="169183.67">30232 6852 13 0,'2'-6'232'0,"-2"-1"-157"16,0 5-39-16,2 1-3 0,-2 1 5 15,0 0 16-15,0 0-17 0,0 2-17 0,0 11 5 16,0 8 2-16,0 5-9 0,-4 9-7 16,0 3 7-16,-5 5-2 0,1 4-4 15,-2 3 0-15,-1 2-3 0,1 2 4 16,0-3-3-16,-1 2 1 0,3-3-1 15,-2-5 6-15,1 1-2 0,5-5-6 16,4-4-3-16,0-5-3 0,0-6 6 16,0-8-5-16,4-7-2 0,1-6-1 15,1-5 0-15,2 0 0 0,2-10 1 16,7-9-1-16,-1-5-2 0,7 0-3 15,-4-3-1-15,-3 2 5 0,3 3-3 0,-3 4 1 16,-3 4-2-16,1 4 5 0,-5 3 0 16,-5 4-2-16,0 3 1 0,-4 0 1 15,2 0 0-15,-2 2-2 0,0 8 4 16,0 4-2-16,0 3 2 0,-2 0-2 15,-2 5 0-15,2 0 1 0,0 0-1 16,2 1 2-16,0 0 5 0,0-2-5 16,0-2-1-16,0 0 0 0,2-5-2 15,2-3 1-15,0-1 1 0,2-3-3 16,-2-4-2-16,2 0-9 0,1-3-7 0,1 0-9 15,2-7-15-15,1-5-14 0,3-3-19 16,-6-5-59-16,3-3-166 0</inkml:trace>
  <inkml:trace contextRef="#ctx0" brushRef="#br0" timeOffset="169408.68">30645 7399 8 0,'0'9'478'0,"0"1"-445"0,-2 3 20 16,0 6-1-16,0 0 2 0,-4 4-10 15,2 2-14-15,-7 2-5 0,3-2-9 16,2 0-10-16,-3-2 0 0,3-7-6 16,2 0 1-16,2-5 0 0,0-2-2 15,0-4 0-15,2 0-7 0,0-2-7 0,0-1-7 16,0-2-10-16,8 0-7 0,7-9-17 15,1-5-29-15,-1-7-47 16,-1-2-152-16</inkml:trace>
  <inkml:trace contextRef="#ctx0" brushRef="#br0" timeOffset="169964.72">30872 7331 13 0,'3'0'389'0,"-3"0"-329"16,2 6-29-16,-2 4 7 0,0 2 3 0,0 6 3 15,-2-1-15-15,-3 5-8 0,-7 3 3 16,2 3-8-16,-7 1-2 0,5 1-1 15,3 1 2-15,1-6 2 16,4-2-1-16,2-8-11 0,2-4-4 0,0-4 0 16,0-5-3-16,8-2 1 0,5 0-3 15,7-13-2-15,3-3-7 0,6-1 6 16,2-2-16-16,0 0 9 0,0 0-6 15,0-1-9-15,-6 3 10 0,0 4 6 16,-9 3-1-16,-3 3 7 0,-9 3 6 16,-2 2 0-16,-2 2 4 0,0 0 3 0,-2 0-2 15,-2 0-1-15,-1 3-1 0,-1 4 1 16,2 0-2-16,0-3 0 0,2 0-1 15,0 2 0-15,2-2 0 16,0 4 0-16,0-2-1 0,0 2 0 0,0 2 2 16,4 1-1-16,10 0-2 0,5 0 4 15,6 1 1-15,0-5-3 0,6 1 0 16,6-3 0-16,2-4 2 0,5 1-3 15,-1-2 1-15,4-3 0 0,-3-8 1 16,3-6-2-16,-1 0 4 0,-9-6 0 0,-4 0 5 16,-10-4-7-16,-11 0 0 0,-3-1 3 15,-9-1-3-15,0 0 5 0,0-1 0 16,-11 3 6-16,-5 2-4 0,-1 5-4 15,-1 8-4-15,-5 8 5 0,4 4 1 16,-3 8 2-16,1 11-1 0,-2 7 4 16,2 4-2-16,7 5-4 0,6 1-4 15,6 0 0-15,2-1-2 0,12-3 1 16,17-2-1-16,14-4 3 0,15-5-4 15,13-7 2-15,3-5-22 0,2-4-14 0,-1-5-19 16,-7 0-35-16,-8-7-156 0</inkml:trace>
  <inkml:trace contextRef="#ctx0" brushRef="#br0" timeOffset="170722.76">30829 6911 389 0,'0'0'193'0,"0"0"-171"16,0 0-5-16,0 0-11 0,0 0 13 15,0 0-3-15,0 0-16 0,0 0-5 16,4 0-22-16,4 3-33 0,-3-3-58 15,-5 0-206-15</inkml:trace>
  <inkml:trace contextRef="#ctx0" brushRef="#br0" timeOffset="173099.9">14997 373 181 0,'0'2'61'0,"-2"0"-32"0,2 1 25 0,-2-1-5 15,0 3-5-15,2-2-6 0,-4 1-7 16,2 1 0-16,-1 1-7 0,3 1-7 16,-2 1-5-16,0 2 0 0,0 3-1 15,2 3-6-15,0 2 2 0,0 3-3 16,0 2-4-16,0 1 2 0,0 2 0 0,0 4 0 15,0 1-2-15,0 9 0 0,-2 9 0 16,-4 3 1-16,2 6 0 0,-6 0-1 16,3 3 2-16,3 2-2 15,-2 5 0-15,0 3 0 0,0 2 1 0,4 2-2 16,-1 1 0-16,3 3-2 0,0-1 1 0,0 2-3 15,3-1-1-15,5-1 2 16,-8 0 3-16,6 0 1 0,-4-1-1 16,-2-2 0-16,0 1 2 0,0-3 5 15,0 1-9-15,0 1 2 0,-2 2 0 16,-4 4 1-16,4-1-1 0,-4 4 0 0,1 0 2 15,3 2-1-15,0 0 1 0,2 0-2 16,0 1-2-16,0-2-4 0,0 2 3 16,0 1 4-16,0 0-3 15,0 3 2-15,0 1-1 0,0 1 1 0,-4 3 1 16,0-1 1-16,4-1-2 0,-2-3 0 0,0-1 2 15,2 2-1-15,0 2-1 16,0 2 0-16,0-1 3 0,6 0-2 16,0 0-2-16,3-1 2 0,-1 1 1 15,-4 0 0-15,0 0-3 0,-4 1 3 0,4-1 0 16,-4 0-1-16,0 4-1 0,2 1 1 15,-2-2 1-15,0-1-1 0,2-4 0 16,2-2 0-16,1 0 0 0,-1 1 0 16,2 2 0-16,-2 0-1 0,2 2 2 15,0 0 0-15,-1 1-2 0,-1 1 1 16,0-2 1-16,0 0-1 0,-4 1 0 0,2 1-1 15,-2 1 2-15,2 0-1 16,-2 3 0-16,0-4 0 0,0-1 0 16,0-3 0-16,0-3 0 0,0-1 0 0,-2 3 0 15,0 0 0-15,0-1 0 0,-2 2 0 16,2 0 0-16,2-1 0 0,0-2 0 15,0 1 0-15,0-3 1 0,4 1-1 16,0-1 0-16,-2-1 0 0,0 4 1 16,-2 0 0-16,0 3-1 0,0-1 0 0,0-2 1 15,0 2 2-15,-2-3-4 0,2 2 0 16,0 1 1-16,0 1 0 15,0 2-1-15,0 1 1 0,0 3 0 16,0 0 1-16,0 0-2 0,0-2 1 0,0-1 1 16,0 0-1-16,0-1 0 0,0 1 0 15,0-1 0-15,0 2 1 0,0 0-2 16,0-3 1-16,0-2 0 0,0-3 1 15,0-2-2-15,0 3 1 0,0 1 1 16,0 1 0-16,6 2-2 0,-2-1 6 0,3 0 4 16,-3-1-6-16,0-2 0 0,-4-3-1 15,0 1 1-15,0-3-2 0,0-1 0 16,0 1 1-16,0 1 0 15,0-3 0-15,0 1-2 0,-2-5 2 0,-2-2 2 16,2-2-3-16,2-4 3 0,-5 0-3 16,1 2 1-16,0 2 0 0,-4-1-1 15,-4 3 0-15,5 1-1 0,-3-4 1 16,0 2 0-16,-1-3-1 0,-3-2 2 15,4-3-1-15,-7-1 1 0,3-3-2 16,-3-2 2-16,5-4 0 0,-5-3-1 0,3-2 1 16,-1-1-2-16,1 2 2 0,-1-2 0 15,3-1 1-15,-5-1 2 16,7-3-3-16,-5 0 0 0,3-3-1 0,2-5 1 15,-3-2-2-15,3-3 0 0,2 0 1 16,-3-2 5-16,3 2-1 0,0 0 1 16,-3 2-1-16,5 0 1 0,-2 0 0 15,0 0 1-15,4 0-5 0,-1-1 3 16,1-1-3-16,2-2 1 0,0-3-2 15,2-5 1-15,0-3-4 0,0-9 4 0,0-4-4 16,4-8-5-16,5-2-18 0,5-10-26 16,-2-12-30-16,-1-4-120 15</inkml:trace>
  <inkml:trace contextRef="#ctx0" brushRef="#br0" timeOffset="175532.03">3276 6335 198 0,'0'0'95'0,"0"0"-49"0,0 0 18 16,0 0-14-16,0 0-13 0,0 0-8 15,0 0-2-15,0 0-10 0,0 0-3 16,0 0-2-16,0 0-5 0,0 0-6 0,0 0 5 15,0 1-2-15,0 2-3 0,0 0 4 16,2 2 4-16,3-2-4 0,-1-2-3 16,2 0 1-16,2-1-1 15,7 0 2-15,-3-1-3 0,3-9 1 0,1-1-2 16,-4-2 2-16,1-1-1 0,-3-2 0 15,-2-3 2-15,1-2-4 0,-3-1 2 16,-4 1 2-16,0-3 0 0,-2 3 1 16,0-1-1-16,-6 3 4 0,-2 0-1 15,-5 3-1-15,-3 0 0 0,-3 5-3 0,0 4 3 16,1 3-2-16,-1 4 1 0,1 0-4 15,1 9 5-15,-1 7-2 0,1 6 0 16,3 8-1-16,-1 5 3 0,3 5 0 16,1 4-3-16,5-2 2 15,4 1 0-15,2-2-1 0,0-1-2 0,4-3-1 16,7-3 4-16,3-4-4 0,0-3 0 15,5-6 0-15,2-2 0 0,6-3 1 16,-3-6-3-16,5-4-2 0,-2-6-13 16,4 0-12-16,-2-8-14 0,2-6-29 15,0-5-48-15,-4 3-162 0</inkml:trace>
  <inkml:trace contextRef="#ctx0" brushRef="#br0" timeOffset="175731.05">3826 6390 217 0,'0'-1'301'0,"0"0"-255"16,0 0 12-16,0 0 1 0,0 1-40 0,-2-1-9 15,0 1-3-15,0 0-2 0,2 0-6 16,0 0-3-16,0 0-7 0,10 1-17 15,1 3-22-15,1 1-32 0,3-5-43 16,-3 1-155-16</inkml:trace>
  <inkml:trace contextRef="#ctx0" brushRef="#br0" timeOffset="176213.07">4182 6227 255 0,'-15'-3'126'0,"-3"3"-81"15,-1 0 18-15,-2 3-29 0,5 9-15 16,1 3 4-16,3 1-10 0,0 5-4 15,3 2-6-15,3 0-1 0,0 2 0 16,6-2-2-16,0-2 0 0,6-4-2 0,7 1-1 16,1-6 2-16,7-4 3 15,-1-3-4-15,7-5 0 0,0 0 2 16,4-8 0-16,0-7-1 0,-6 0 1 15,-4-3 2-15,-5 3-3 0,-3 0 1 0,-5 2 1 16,-4 3 1-16,-2 0 1 0,0 4-1 16,-2 2 3-16,0 3 5 0,0 1 3 15,0 0-7-15,-2 0-4 0,0 10-4 16,0 7 1-16,2 9-2 0,0 6 1 15,0 8 2-15,0 8-21 0,4 8-3 0,6 3 21 16,3 0 2-16,1 0 1 0,-1-1-1 16,-1 3 1-16,-2-2 0 15,1-2 1-15,-5-1 3 0,-6-4 5 16,0-3 2-16,0-6 6 0,0-8 0 15,-10-4-1-15,-5-6 4 0,1-5 3 0,-5-6 2 16,-2-3-4-16,1-4 0 0,-1-5-2 16,2-2-3-16,-3 0-8 0,1 0 2 15,0-5-6-15,1-2-1 0,1-2-2 16,3-2 1-16,1-1-1 0,3-3-3 15,3 1-4-15,5-1-8 0,4 0-8 0,0 1-14 16,13-2-20-16,1-1-33 0,5-1-67 16</inkml:trace>
  <inkml:trace contextRef="#ctx0" brushRef="#br0" timeOffset="176394.08">4651 6667 586 0,'0'-5'35'0,"0"2"-28"16,0 1 25-16,0 0-19 0,0 1-12 16,0-1-10-16,10-2-24 15,5 3-22-15,-3 1-42 0,-4 0-283 0</inkml:trace>
  <inkml:trace contextRef="#ctx0" brushRef="#br0" timeOffset="178194.19">6022 6146 9 0,'0'0'191'16,"0"0"-140"-16,0 0-10 0,0 0 25 16,0 0-15-16,0 0-13 0,0 0-5 15,0 0-2-15,0 0-4 0,0 0 2 16,0 0-1-16,0 1-4 0,0 3 0 15,2 3-6-15,0 4 6 0,0 2-4 16,2 4-2-16,-2 2 1 0,-2 5-7 0,2 2-1 16,-2 5-2-16,0-2-1 15,0 0-2-15,0-1-5 0,0-2 2 16,0-2-1-16,0-2-1 0,0-5-1 15,0-4 1-15,0-5 0 0,0-3-1 0,0-3-2 16,0-1-6-16,0-1-3 0,0 0-10 16,6 0-8-16,-4-13-2 0,7-7-14 15,1-3-23-15,0-2-19 0,-2-3-59 16,-3-1-112-16</inkml:trace>
  <inkml:trace contextRef="#ctx0" brushRef="#br0" timeOffset="178547.21">6253 6146 78 0,'10'-2'116'0,"-5"-1"5"0,-1 3-63 0,0 0 11 15,4 0-9-15,-4 10-18 0,4 3-8 16,-1 7 4-16,1 1-13 0,-2 2-5 16,0 1-7-16,-2-1-2 0,1-5-1 15,1-2-4-15,0-4-2 0,0-5-2 16,0-3 0-16,5-4-1 0,-1 0 0 0,2 0 2 15,5-9-1-15,-3-4 0 0,5-4-2 16,0-1-4-16,-3-2-2 0,3-1-3 16,-3 2-6-16,3 1 3 15,-5 5 0-15,-3 1-1 0,-3 4 7 0,-2 4 0 16,-4 1 4-16,-2 3 1 0,0 0-1 15,0 1 2-15,0 11 3 0,0 3 1 16,0 4 0-16,0-1 2 0,0 1-3 16,0 1 1-16,0 1-3 0,4 1 0 15,3-2-1-15,1-2 9 0,-2-6-8 0,2-3-3 16,-1-2-2-16,1-5-8 0,4-2-9 15,1 0-1-15,1-1-20 0,1-13-54 16,-3-5-59-16,0-1-148 0</inkml:trace>
  <inkml:trace contextRef="#ctx0" brushRef="#br0" timeOffset="178878.23">6921 5654 15 0,'2'0'255'0,"0"0"-177"0,-2 0-49 16,0 0 36-16,0 13-23 0,0 5-15 15,-2 7-1-15,0 5 0 0,-2-1-7 16,-1 4-5-16,1 3 0 0,0 2-3 15,-2 4 12-15,2 0 3 0,0 0-14 16,2 0-1-16,0 1 1 0,2-2-4 16,-5 1-1-16,5-2-4 0,0-2-3 0,0-2 3 15,0-5-3-15,3-4 0 0,1-7 2 16,-2-7-3-16,2-3 0 0,-2-7-4 15,2-3-10-15,-2 0-3 0,2-2-4 16,2-12-8-16,3-6-9 0,-1-4-22 16,-2-3-30-16,-2-2-34 0,-4 0-46 15</inkml:trace>
  <inkml:trace contextRef="#ctx0" brushRef="#br0" timeOffset="179021.23">6966 6110 9 0,'8'7'175'16,"1"-2"-72"-16,-1 3-50 0,0 1 11 15,3-1-15-15,1 1-10 0,0-2-5 16,5 2-12-16,-1-1-9 0,1-3-9 15,0-1 0-15,-1 1-2 0,-4-2-2 16,3 1-16-16,-3 2-25 0,3-2-26 0,-5 0-76 16</inkml:trace>
  <inkml:trace contextRef="#ctx0" brushRef="#br0" timeOffset="179581.27">7243 6284 9 0,'0'0'1'0,"0"0"178"0,0-1-117 0,0 1-45 16,2-1 21-16,2-1 1 15,7 1 0-15,-1-4-8 0,2 0-6 16,3-2-9-16,1-3 4 0,1-1-4 0,4-3 4 15,-3-3-2-15,-1-1 2 0,-1-4-1 16,-3 1-5-16,1-1-1 0,-6 3-1 16,-3 0-4-16,-3 0 1 0,-2 1-2 15,0 2-4-15,0 3 0 0,-4 6 0 16,-3 1 1-16,-3 6-2 0,0 0 0 15,-1 2-2-15,-5 13 0 0,-1 2-1 0,5 4 2 16,-3 5-2-16,7 5-1 16,0 3 1-16,0 2 1 0,6 0 0 15,2-3-4-15,0-2-2 0,10-6 1 16,6-5 2-16,5-6 0 0,2-4 1 0,4-8 3 15,4-2-1-15,2-8 2 0,2-14 4 16,2-8-3-16,0-7-1 0,3-7 3 16,-1-8 0-16,0-1-4 0,-4-2 2 15,-2-1-3-15,-6 0 2 0,-10 4 0 16,-7-2-1-16,-4-7 0 0,-6 1 0 0,0-3 2 15,0 3-3-15,-8 11 0 0,-2 14 0 16,1 13 2-16,1 15 4 16,2 7 10-16,-4 6-7 0,1 18-8 15,-3 8 3-15,2 12 0 0,3 8 5 0,1 8-2 16,0 5-3-16,-4 6-3 0,6 0-2 16,4-3 3-16,0-2-2 0,14-6-10 15,15-9-6-15,10-9-3 0,7-8-17 16,7-7 0-16,3-6-16 0,4-8-38 15,-2-6-99-15</inkml:trace>
  <inkml:trace contextRef="#ctx0" brushRef="#br0" timeOffset="180713.33">8959 6143 15 0,'0'-3'88'0,"2"0"-26"16,-2-1-42-16,0 1 10 0,0 0 8 16,0 3 9-16,0-1-4 0,0-1-12 15,0 0 0-15,0 1-7 0,0 0-5 16,0-1 0-16,0 2 3 0,0-3-4 15,0 1-7-15,0 0 2 0,0-1-4 16,0 0-3-16,-2 1 4 0,-2-2-2 16,2 2 0-16,-5-1 3 0,1-1-6 0,0 2 1 15,-2-2-4-15,0 0 5 0,-1 3-1 16,-3 0 4-16,2 1-4 0,-3 0 2 15,-1 4-6-15,-1 10 4 0,-1 3-2 16,-1 3-2-16,3 7 3 0,-3 5 0 16,7 1 1-16,2 6-1 0,3-4 1 15,5-3-6-15,0-2 4 0,15-9-3 16,3-4-2-16,3-7 2 0,6-6-1 15,2-4 1-15,4-1 0 0,2-15 1 16,-2-5 0-16,0-6-2 0,-4-3 1 0,-4 1 0 16,0 0 1-16,-9 2 0 0,-1 3-2 15,-7 2 2-15,-6 5-1 0,-2 3 3 16,0 3-5-16,-2 3 3 0,-2 6 3 15,-6 2-2-15,1 0-2 0,1 10-2 16,-2 7 0-16,-1 5 0 0,3 0 0 16,2 1 0-16,6 1 0 0,0-2-2 0,0-3 1 15,10-4-7-15,3-5 2 16,3-3 3-16,1-5 0 0,3-2-1 15,1 0 4-15,2-7 1 0,0-8-1 0,-1-2 0 16,-1-2 2-16,-2 0 0 0,-5-1-2 16,1 0 2-16,-3 2-1 0,0-1 2 15,-3 5-2-15,-1 1 2 0,-4 5 0 16,-2 5 3-16,-2 2-2 0,2 1 0 15,0 0-2-15,-2 0-1 0,0 10-3 0,4 5 4 16,-4 2-1-16,2 1 1 0,-2-1-4 16,0-1-1-16,3-2 2 0,-3-4 1 15,0-2 0-15,0-2 2 16,2-6-1-16,-2 0-2 0,0 0 3 15,0 0 3-15,0-10-4 0,0-4 0 0,-2-3-1 16,-1-2 0-16,3-2 1 0,0 1 1 16,0 3-2-16,0 4 1 0,0 2 1 15,0 3 0-15,5 4-3 0,3 1 1 16,2 3 0-16,1 0 0 0,1 0 3 15,4 5-5-15,-1 2-3 0,6-1-25 0,3 2-8 16,3-4-17-16,2 0 7 0,2-1-47 16,-6-3-71-16,0 0-35 0</inkml:trace>
  <inkml:trace contextRef="#ctx0" brushRef="#br0" timeOffset="181286.36">9759 6082 8 0,'-4'-4'13'0,"-9"-3"204"16,1 1-149-16,-3 0-5 0,3 3-8 15,-2 3-28-15,3 0 15 0,1 0-7 16,0 6-17-16,3 8-3 0,1 3-3 0,4 3-4 15,2 4-3-15,0 1-1 0,0 1 1 16,2-2-2-16,11-2-3 0,-3 0 0 16,6-3 0-16,1-4 0 0,4-6 0 15,-1-9 0-15,3 0 0 0,2 0-3 16,0-15-6-16,-1-3 5 0,5-5-2 15,-6-3 0-15,0-2 2 0,-4-5 2 16,-3-1 1-16,-1-2 1 0,-3-1-1 16,-4 1 1-16,0-2 0 0,-3 2-1 15,-1-2 1-15,-2-1 1 0,-2-2 0 0,0-4-2 16,0-5 0-16,0-2 2 0,0 4-1 15,6 6 0-15,-4 12 0 0,2 12 2 16,-2 10-1-16,0 5 4 0,0 3-4 16,5 2 1-16,-5 14 5 0,0 6-2 15,0 11 0-15,-2 9 1 0,0 11-4 16,0 7 0-16,-6 2 3 0,-5 2 7 15,-1 3-1-15,4-1 0 0,3-1 6 16,3-5 11-16,2-9-17 0,0-7-9 16,2-10 7-16,7-9-3 0,-1-6-3 0,2-10-1 15,1-5-2-15,1-4 0 0,3-2 1 16,3-16-3-16,5-6-4 0,2-4-1 15,-3-1-5-15,1 2-1 0,-2 3 7 16,-5 4 6-16,-3 5-3 0,-1 2 1 16,-4 6 2-16,-3 2 0 0,-3 4 1 0,-2 1-1 15,2 0 2-15,-2 0 0 16,0 1 1-16,4 8 3 0,-4-1-2 15,0 5 0-15,0 3-2 0,0 0-2 16,4 0 2-16,-2 0-2 0,2-2 0 16,0-1-2-16,5-2-2 0,-3-2-9 0,0-3-1 15,2-3-30-15,1-3-25 0,1-3-30 16,-2-10-109-16</inkml:trace>
  <inkml:trace contextRef="#ctx0" brushRef="#br0" timeOffset="181450.37">10586 6062 149 0,'0'17'248'16,"-13"3"-230"-16,1 5 35 0,-3 2-14 0,5-3-20 16,2-1-3-16,6-3-13 0,2-5-1 15,0-1-5-15,4-3-15 0,4-3-15 16,3-6 2-16,1-2-65 0,-2-2-95 15</inkml:trace>
  <inkml:trace contextRef="#ctx0" brushRef="#br0" timeOffset="182022.41">10768 5480 90 0,'0'-7'39'0,"0"5"141"15,0 2-150-15,0 0 13 0,0 0 4 16,0 0-8-16,0 6-15 0,0 6-12 15,0 5-2-15,0 2-6 0,0 3 3 0,0 2-4 16,2 4 0-16,-2 1 3 0,0 4 1 16,2 4 2-16,-2 3 8 0,0 1-8 15,0 2 8-15,0 0-3 16,0-1-10-16,0 0-2 0,0 2 2 0,0 2-3 15,2-2 0-15,0 0 0 0,-2-3 0 16,2-9 0-16,0-7-3 0,0-7 0 16,-2-9 4-16,2-5-6 0,-2-4 1 15,0 0 2-15,0-8-5 0,0-8-7 16,6-4 0-16,-1-3 2 0,1-1 0 0,-4 3-3 15,4 1 4-15,0 3 1 0,0 4-2 16,3 5-2-16,1 1 1 0,2 3-12 16,3 0-3-16,-1 3 0 0,1 1-16 15,3 0 6-15,3 0 17 0,4 0 17 16,2-1 6-16,0-2-4 0,2-1 2 15,-3-2 2-15,3 0 4 0,-2-3 9 16,-2 0-1-16,-4-5-5 0,-9 2 0 16,-6 0-5-16,-6 1 2 0,0 4 7 15,-10 2 18-15,-7 4-9 0,1 1-5 16,-5 0 0-16,5 3-1 0,-3 6 0 0,5 6 3 15,-3 2-2-15,7 2-5 0,-1 2-3 16,5 0-1-16,2 2-2 0,4-3-5 16,0 1 1-16,2-3-2 15,6-1-1-15,5-3 0 0,-3-3-1 0,7-3-2 16,-1-3-5-16,1-2-11 0,1-3-8 15,5 0-24-15,0 0 13 0,2-6 9 16,-1-4-41-16,1-4-123 0</inkml:trace>
  <inkml:trace contextRef="#ctx0" brushRef="#br0" timeOffset="182266.42">11539 6008 8 0,'0'-5'5'16,"0"0"-6"-16,-2 1 227 0,-9 1-196 16,1 1 8-16,0 0 17 0,-7 2-14 15,9 0 8-15,-3 0-7 0,-1 0-9 16,2 3-1-16,-3 6-8 0,1 5 2 15,0 3-5-15,-3 6 2 0,5 2-4 16,-1 2-8-16,5 2 0 0,6-2-7 16,0-2-3-16,0-2-2 0,4-3 2 0,9-3 0 15,1-4-2-15,5-2 0 0,4-1-5 16,3-7-11-16,5-3 10 0,5 0 0 15,3-8-44-15,-4-9 10 0,-4 1-2 16,0-7-37-16,-6-2-12 0,-2-2-38 16,-9-3-82-16</inkml:trace>
  <inkml:trace contextRef="#ctx0" brushRef="#br0" timeOffset="183434.49">11781 5510 1 0,'6'-25'21'16,"-2"9"114"-16,0 5-19 0,-2 2-105 15,0 4 33-15,0 2-15 0,0 3-12 16,0 0 5-16,0 0-5 0,-2 0 2 15,2 6-3-15,-2 2-2 0,0 2-3 16,0 3 2-16,-2 5-2 0,-2 0 0 16,0 3 1-16,4-1-7 0,-2-2-1 15,-2 1-1-15,2 2 2 0,-2 1 2 16,0 4-4-16,2 2 1 0,-5 2 2 15,7-1-2-15,-2 2-3 0,2-1 0 0,0 1 1 16,0 2-1-16,0 1-2 0,0 3 3 16,0 0 0-16,0 2-1 0,2 1 0 15,2 1 0-15,3-1-3 0,-1-4 9 16,0-5 1-16,-2-5-6 0,0-6 1 15,0-4 1-15,-4-6-6 0,0-6 2 16,3-4 2-16,-3 0 2 0,2-9-1 0,-2-6-3 16,4-4 2-16,0-4-2 0,0-1 0 15,0 1 0-15,0 1 0 16,2 0 1-16,1 1-2 0,1 1 1 15,2 4 0-15,1 5 0 0,-1 3 0 0,-2 1-2 16,5 4 1-16,-1 1 0 0,0 2 0 16,3 0-5-16,1 0 1 0,3 0 2 15,0 0-1-15,3 0 2 16,-1 2 2-16,2 3-1 0,-3-2-2 0,-1-1 3 15,0-2 1-15,-3 0 0 0,-3 0-1 0,-1 0 1 16,-8 0 1-16,-2 0 3 16,-2 0 9-16,0 0 6 0,-2-5-10 15,-6 2 5-15,0 2-2 0,-1 1-1 16,-1 0-1-16,2 0-2 0,-1 8-1 0,1 3-1 15,0 3 1-15,0 1-1 0,1 2-3 16,5-1 1-16,0-2-2 0,0 0 0 16,2-1-2-16,0-2 0 0,6-1 0 15,5-3-2-15,3-5 1 0,3-2 0 16,8 0 1-16,8 0-1 0,6-10 0 0,2-3-1 15,1-2 1-15,-5-2-1 0,-4 1-3 16,-4 0 0-16,-4-2 0 16,-11 0 0-16,-8 3-4 0,-6 0-1 15,0 3 6-15,-8 3 3 0,-4 5-1 0,-1 2 1 16,1 2 0-16,-3 0 0 0,7 8 1 15,0 3-2-15,4 2 0 0,0 2 0 16,4 3-1-16,0-3 2 0,0 4-2 16,0-4 0-16,2 0 0 0,4-4 1 15,4 0-2-15,3-2 1 0,5-4 0 0,1-4 2 16,1-1 1-16,1 0-1 0,-2-8 0 15,-3-3-1-15,-5-4 2 0,1 1 0 16,-2-3-1-16,1 1 0 16,-3 0 1-16,-2 3 0 0,-2 0-1 0,-2 2 0 15,2 4 2-15,-1 0-2 0,-3 4 0 16,0 2 0-16,0 1 2 0,0 0 0 15,0 0-2-15,2 1 0 0,-2 5 2 16,0 4 0-16,0 1-2 0,0 3 0 16,0 4 0-16,0-5 0 0,0 3 0 15,0-3 0-15,0-2 0 0,0-1 0 0,0-1 0 16,0-5 0-16,-2-1 0 0,2-2 1 15,0-1-2-15,0 0 2 16,0-6 0-16,8-6-1 0,0-2-2 16,5-1 2-16,1 1 0 0,3 1 1 0,-1 1-2 15,9 0 1-15,6-1 0 0,8-1 4 16,5 1-6-16,-1-1 2 0,0 1 1 15,5 1 2-15,2-4-3 0,3 2 4 16,1 0-2-16,-4-2 0 0,-5 0 0 16,-10 2-1-16,-10-1 2 0,-10 3-2 0,-13 1 0 15,-2-1 2-15,-17 2 2 0,-8 5-5 16,0 1 0-16,-6 4 0 0,-2 0 3 15,4 11-3-15,0 3 5 16,3 7 14-16,1 2 0 0,2 3-5 0,7 2-2 16,5-2-3-16,9-2-3 0,2 0-4 15,15-2-1-15,7-3-1 0,13 0 1 16,13-5-1-16,18-6 0 0,15-6-3 15,12-2-15-15,6-3 0 0,2-8-10 16,1-2-12-16,-7-3-14 0,-6-2-54 0,-15-1-105 16</inkml:trace>
  <inkml:trace contextRef="#ctx0" brushRef="#br0" timeOffset="184432.54">10600 5836 433 0,'2'0'44'0,"-2"0"-40"16,0 0-1-16,2 0 6 0,-2 0-9 15,7 0-23-15,-5 0-42 0,-2 0-146 16</inkml:trace>
  <inkml:trace contextRef="#ctx0" brushRef="#br0" timeOffset="186483.66">7355 6833 28 0,'2'-2'-13'16,"-2"-1"220"-16,0-1-154 0,0 2-24 15,0 0 30-15,0-2-14 0,0 3-7 16,0-1-3-16,0 0-4 0,0 2-11 15,0-1 7-15,-2 1-2 0,-2-1-7 16,-5 1-1-16,-3 0-3 0,-2 1 0 16,-5 13-7-16,-6 5 4 0,-4 9-1 0,-4 7 0 15,-2 9 1-15,0 4-5 0,0 3 3 16,6 6-5-16,8 0-2 0,9-5 0 15,8-5 0-15,4-12-2 16,14-6-7-16,13 0-22 0,4-4-28 0,6-3 4 16,4-11-21-16,5-9-283 0</inkml:trace>
  <inkml:trace contextRef="#ctx0" brushRef="#br0" timeOffset="187090.7">7628 7253 141 0,'2'0'72'0,"0"0"-57"0,0 0 33 15,4 0-10-15,0-3-11 0,5-2 4 16,-3-4-5-16,4 2-10 0,1-3 2 0,1-3-2 15,-1-1 1-15,-3 0-1 16,0 0 9-16,-4-1-6 0,-1 0-2 16,-5-1-3-16,0 2-2 0,0 2-3 15,0 2 0-15,-5 1 3 0,-5 0-5 0,0 5 3 16,-1 2-3-16,-1 2-1 0,-2 0-3 15,-3 11 0-15,0 3-3 0,1 4 1 16,-1 4 5-16,5 5 2 0,-2 1-4 16,5 2 0-16,1 1-1 0,6-1-1 15,2-2-1-15,0-4-1 0,6-1-2 16,13-5 4-16,1-2-4 0,9-9-10 0,4-3-17 15,7-4-27-15,3 0-21 16,-2-6-42-16,-3-8 30 0</inkml:trace>
  <inkml:trace contextRef="#ctx0" brushRef="#br0" timeOffset="187795.74">8120 7164 9 0,'2'-7'-9'16,"2"0"44"-16,-4-2 93 0,0 2-104 15,0 2 30-15,0-1 0 16,0 3-15-16,0-1-7 0,0 0 3 16,0 3-4-16,-6 1-7 0,-1 0-2 0,-1 0-4 15,0 0 5-15,-4 0-3 0,-1 2-1 16,-1 4 1-16,-3 2-2 0,1 0 0 15,-3 3-4-15,0 6 6 0,1 0-8 16,-3 5 0-16,0 1 1 0,5 2-5 16,1 0-4-16,7-2 3 0,4-3-4 0,4-3-2 15,0-3-1-15,8 1 1 0,7-8-2 16,7-2 2-16,7-5 0 0,0 0 2 15,4-12-2-15,-2-2 0 16,-2-1 0-16,-4 0 0 0,0-2-2 0,-4 3 0 16,-5 0 1-16,-3 2 0 0,-7 3 0 15,-4 1 0-15,-2 4 3 0,0 2 1 16,-2 1-2-16,-11 1-2 0,1 0 0 15,0 9-2-15,-1 5-1 0,3 1 1 16,0 1 2-16,3 0-1 0,3-1-3 0,4-2-1 16,0-3 4-16,0-2-1 0,4-4-1 15,13 1 1-15,1-5 1 0,9 0 0 16,0 0 4-16,2-7-3 0,-4-5 2 15,-2-2-2-15,4 1-1 0,4-3 1 16,0-1 1-16,-2 2 0 0,-9-1-2 16,-5 6 1-16,-9 3 2 0,-4 4-2 15,2 0 0-15,-4 3 0 0,0 0 3 16,0 0-2-16,0 1-4 0,0 8 1 15,0 3 3-15,-4-1-1 0,0 1 0 0,0-3-1 16,2-1 0-16,-3-4-2 0,3-1 1 16,0-3 0-16,2 0 2 0,-4 0 1 15,2-3-3-15,2-7 1 0,0-2 1 16,0-3-4-16,0 0 2 0,6 0 1 15,1 1 1-15,-3 0 0 0,2 2-1 16,0 4 1-16,-2 3 0 0,4 2-2 16,1 3-2-16,1-1 1 0,2 1 1 15,1 0 1-15,-5 0 0 0,0 1 1 16,3 3 0-16,1 1-2 0,1 4-10 15,3-1-17-15,7-1 3 0,0 2 8 0,-3-2-93 16,-3-3-62-16,-7 3-66 0</inkml:trace>
  <inkml:trace contextRef="#ctx0" brushRef="#br0" timeOffset="188171.76">8676 7321 7 0,'0'1'244'0,"0"-1"-175"0,0 0-68 0,0 0 33 15,0 0 13-15,0 0-18 0,8 0 9 16,2 0 5-16,5-8-13 0,3-4-3 16,3-6-1-16,2-3 0 0,2-4-6 15,1-2-1-15,-3-5-5 0,4-2-3 16,-6-3-1-16,-3-3-5 0,5-6 1 0,-8-4-1 15,-1-2-4-15,-2-1 2 16,-5 2-1-16,-3 9-2 0,-4 8 0 16,0 12 3-16,0 10-1 0,-2 5-2 15,-4 5 2-15,6 2 2 0,-9 0-4 0,-1 17-4 16,-5 11 3-16,3 8 1 0,-5 10 0 15,3 3-1-15,-5 4 2 0,5 3 0 16,2 1-1-16,-1-2-1 0,9-5 2 16,0-7-1-16,4-6-3 0,2-4-13 15,14-7-4-15,7-4 13 0,2-6 6 16,4-8-41-16,-2-6 5 0,-4-2-15 0,-1 0-78 15,-3-14-50-15,-7-4-56 16</inkml:trace>
  <inkml:trace contextRef="#ctx0" brushRef="#br0" timeOffset="188502.78">9122 7181 9 0,'0'1'351'0,"0"1"-323"15,0 3-8-15,0 0 48 0,0 4-24 16,0 3-13-16,0 0 2 0,0 2-16 16,0 4-3-16,8-1-7 0,5 0 3 0,1-2 12 15,7-4-16-15,2-4-5 0,-3-2 2 16,5-5-6-16,0 0-5 0,4 0-14 15,2-12 13-15,-2-2-41 16,0-2 22-16,-6 0 2 0,-3 2-25 16,-7 1 13-16,-1 1 36 0,-2 1 1 0,-3 2 5 15,-5 2 9-15,0 4 12 0,-2 2 2 16,0 0-1-16,0 1-3 0,-6 0-6 15,-1 9-8-15,-3 7 3 0,0 6 4 16,-3 3-4-16,-1 3-1 0,-1 4-3 16,-1 1 7-16,-3 2 1 0,-1-1-2 0,1-1-3 15,2-3-3-15,5-6-5 0,4-1 0 16,4-1-5-16,4-6 3 15,0-4-1-15,0-5-9 0,0-6-11 16,8 0-21-16,2-1-24 0,3-7-22 0,-1-9-122 16</inkml:trace>
  <inkml:trace contextRef="#ctx0" brushRef="#br0" timeOffset="189023.81">9782 6595 45 0,'0'3'282'0,"0"-3"-250"0,0 1-30 15,0 0 35-15,0 8-1 0,4 2-8 16,6 6 10-16,5 5-25 0,3 9-6 16,-1 6-1-16,1 4-1 0,1 8-3 15,-3 3 0-15,1 4 8 0,-3 2-4 16,-5 3 4-16,-5 0 11 0,-4 0-17 15,0 0 0-15,-10 1 0 0,-7-1-2 16,-2-2-1-16,-3-4 3 0,3-6-2 16,-8-7 2-16,2-4-2 0,1-5-1 15,-3-5 0-15,2-4-1 0,6-7-3 16,3-6-11-16,7-4-23 0,3-4-35 0,-2-3-83 15,4 0-175-15</inkml:trace>
  <inkml:trace contextRef="#ctx0" brushRef="#br0" timeOffset="-214443.43">16781 9304 2 0</inkml:trace>
  <inkml:trace contextRef="#ctx0" brushRef="#br0" timeOffset="-214089.41">16781 9304 138 0,'0'-1'57'0,"0"-4"-23"16,0 0 26-16,0 0-11 0,0 0-6 15,0 0-3-15,0 0-6 0,0-1-5 16,0 4-2-16,0-2-1 0,0 3-1 15,0-2-4-15,0 1-1 0,0 2-1 16,0-1-5-16,0 0-1 0,0 1-2 16,0 0-8-16,0 0 0 0,0 0-3 15,0 10-2-15,0 6 5 0,0 8 0 16,0 9 1-16,0 6-4 0,0 8 3 15,-8 2 0-15,-1 2 0 0,-1-1 7 0,-2 0-9 16,-1-2 2-16,-3 0 4 0,-1-6 0 16,7-7-2-16,-1-5 3 0,3-8-4 15,2-6-2-15,4-8 2 0,2-3-2 16,0-5 0-16,0 0 0 0,0 0 2 15,4-8 1-15,11-5-5 0,1-4 0 0,5 2 0 16,-1 2 3-16,1 5-4 16,2 3 0-16,-3 3 1 0,1 2 2 15,0 0-3-15,0 1-1 0,-1 7 2 16,-1 2 1-16,-3 1-2 0,-3 0 1 15,-3 0-3-15,-2-1-3 0,3 0-4 0,-3-1-1 16,0-4-11-16,0-2-2 0,-3 0-8 16,1-3-10-16,-4 0-12 0,2 0-25 15,-4-6-62-15,0-4-99 16</inkml:trace>
  <inkml:trace contextRef="#ctx0" brushRef="#br0" timeOffset="-213861.4">17170 9638 94 0,'6'0'362'16,"0"0"-330"-16,0 7 11 16,0 4 28-16,3 3-26 0,-5 6-7 0,0 3-2 15,0 1-7-15,-2 2-10 0,0 0-9 16,-2-2-1-16,0-1-5 0,0-4-2 0,0-4-2 15,0-3 0-15,0-2 1 0,0-3-8 16,0-4-9-16,0-2-14 16,6-1-14-16,-2 0-3 0,5-13-14 15,-1-4-37-15,-6-3-111 0</inkml:trace>
  <inkml:trace contextRef="#ctx0" brushRef="#br0" timeOffset="-213356.37">17440 9598 4 0,'6'0'364'0,"1"0"-319"16,-7 6 4-16,0 8 20 0,2 0-23 15,0 5-13-15,0 2 2 0,-2 6-10 16,0-1-2-16,0 1-9 16,0 0 1-16,2-4 2 0,-2-1-7 0,4-4-3 15,0-3-1-15,2-6-1 0,1-4-3 16,1-3-2-16,0-2 1 0,3 0 2 15,1-7-2-15,0-9-2 0,9-2 1 16,-2-5-2-16,1 0-5 0,1 0-5 16,-2 1 0-16,-3 2 0 0,5 1 1 0,-7 5 1 15,1 3 2-15,-5 6 8 0,-4 3-4 16,-4 2 2-16,-2 0 2 0,0 0 0 15,0 8 4-15,0-1-3 0,-4 2-2 16,0 0 3-16,4-3-1 0,-2 0-2 16,2-4 2-16,0-1 0 0,0-1-2 15,0 0-1-15,4 0 1 0,2 0 2 16,3 0-2-16,3-7 0 0,2-3-2 15,1 0 3-15,-1 0-17 0,-1 1 1 16,1 3 9-16,-1 0 1 0,-3 2 3 16,0 2-1-16,-3 2 4 0,1 0 1 0,-6 0-1 15,0 3 2-15,-2 6 3 0,0 4 7 16,0 2 1-16,0 1 0 0,0 2-1 15,-2 1 7-15,2 0-12 0,0-1-1 16,0-1 8-16,0 0-8 0,0-2-3 16,6-1-3-16,-4-4 1 0,4-3-1 15,3-3-3-15,-3-2-5 0,0-2-15 16,2 0-16-16,1-4-6 0,3-12-22 15,0-5-63-15,-3-5-250 0</inkml:trace>
  <inkml:trace contextRef="#ctx0" brushRef="#br0" timeOffset="-213162.36">18220 9552 27 0,'0'9'461'0,"0"0"-447"16,0 7 26-16,0 4 26 0,-9 1-33 15,5 0 0-15,-2 1-14 0,2-2-14 16,2-1 1-16,2-1-3 0,0-2-3 15,0-2-2-15,4-1 2 0,4-3-11 0,0-2-9 16,3-2-4-16,-3-5-17 0,4-1-21 16,-3 0-43-16,-3-13-105 0,-6-3-22 15</inkml:trace>
  <inkml:trace contextRef="#ctx0" brushRef="#br0" timeOffset="-212369.32">18354 9148 113 0,'2'-3'165'15,"2"1"-107"-15,-2 1-46 0,0 1 45 16,0 0-26-16,5 0-1 0,-1 3-4 16,-4 7-6-16,0 4-6 0,-2 5-5 15,2 3 1-15,2 6 7 0,0 3-7 16,0 9 3-16,1 2-1 0,-1 9 1 0,4-1-2 15,-2 0-4-15,0 1 13 0,1-3-20 16,-1-2 2-16,-2-3-2 16,2-9 0-16,2-6 1 0,-4-7-2 15,3-8-2-15,-5-4 1 0,2-9-7 0,-2 0-5 16,6-5 2-16,-2-13-2 0,1-5-6 15,-1-3-10-15,2-3-21 0,0 1 9 16,1 4 12-16,5 4-4 0,-2 2 11 16,1 3-2-16,-1 6 24 0,5 3 2 15,-3 3-1-15,7 1 7 0,0-2 13 16,3 1-1-16,5 0-10 0,-2-3 11 0,0 1 3 15,0-2-5-15,-4 0-7 0,-5 0-6 16,-5-2 1-16,-7 4-5 16,-6 0 0-16,0 1 5 0,-2 4 0 15,-11 0-6-15,1 0 0 0,-4 2 6 0,5 6 1 16,3 3 1-16,-2 1-3 0,3 3-2 15,-1 4 1-15,4 1-4 0,4 2-1 16,0-1 2-16,2 1-1 0,10-3 0 16,7-2-1-16,4-3 2 0,8-3-1 15,0-3 0-15,2-5 0 0,2 1 0 0,-6-4 2 16,2 0-1-16,-2 0 0 0,-2-8 2 15,-7-4 1-15,-3-6 1 0,-3 1-2 16,-5-3-2-16,-5 2 3 16,-4 1-3-16,0 2-1 0,-2 4 1 0,-9 4 3 15,3 7-2-15,-6 0-2 0,3 4 8 16,-1 11 0-16,6 4-2 0,0 5-3 15,4 2 1-15,2 2 4 0,0 0 1 16,0-3 0-16,4-4 5 0,4-5-6 16,4-4-3-16,7-7-1 0,2-5 0 0,3 0 6 15,9-16 0-15,9-9 3 0,5-10-4 16,-1-6-6-16,-5-3-1 15,1-2-1-15,-7-5 1 0,-4-2-2 0,-7-2 0 16,-11-6-1-16,-7 2-3 0,-6-2 10 16,0 1-6-16,-8 1-1 0,-7 6 2 15,1 7 1-15,-3 15-1 0,3 21 1 16,-3 10 2-16,1 20 9 0,-1 18-1 15,1 12 4-15,-1 15-8 0,-1 11 4 16,5 9-4-16,5 1-2 0,6-6-2 0,4-2 5 16,27-10-25-16,18-2-22 0,13-8-14 15,13-10-40-15,5-6-170 0,7-12-74 16</inkml:trace>
  <inkml:trace contextRef="#ctx0" brushRef="#br0" timeOffset="-211499.27">20644 9616 94 0,'4'0'203'15,"1"0"-114"-15,-5 0-55 0,0 2 31 16,2 4-15-16,2 5-7 0,-2 4-6 16,-2 4-9-16,0 2-7 0,0 1 0 15,0-2-6-15,0 2 2 0,0-1-5 16,-2-1-3-16,0-2-1 0,2-6-5 15,-2-1-2-15,0-1-1 0,2-4 1 16,0-3 0-16,0-2-1 0,0-1-3 16,0 0-14-16,0 0-9 0,0 0-2 0,4-9-3 15,2-5-10-15,0-1-19 0,0-4-30 16,-2-3-63-16,-1-2-98 0</inkml:trace>
  <inkml:trace contextRef="#ctx0" brushRef="#br0" timeOffset="-211196.25">20832 9582 12 0,'13'0'98'0,"-3"0"95"16,-2 2-125-16,-1 8 10 0,-1 0-20 15,2 0-18-15,-6 5-4 0,-2 1-6 16,4 2-9-16,-4-1-1 0,0-1-6 0,0-3-6 16,2-4-2-16,3-2-3 0,1-4-1 15,2-3-2-15,-2 0 0 0,5 0 1 16,-1-2 0-16,4-7-3 0,1-4 0 15,-3-1-6-15,5 0 3 0,-1 0 0 16,-5 0-5-16,-1 4 5 0,0 2 0 0,-6 1 2 16,3 3 0-16,-5 3 2 0,-2 1-1 15,0 0 0-15,0 7 2 16,0 5 3-16,-9 2-2 0,1 2 0 15,2 0-1-15,0 2 2 0,2-1-2 0,-1-1 1 16,3-2 0-16,2-3-1 0,0-4-2 16,0 2-2-16,9-3-14 0,5-5-6 15,3-1-12-15,3 0-69 0,1-13-135 16,-2-3 35-16</inkml:trace>
  <inkml:trace contextRef="#ctx0" brushRef="#br0" timeOffset="-210904.23">21378 9501 130 0,'-8'-5'233'0,"-5"2"-182"15,1 3-21-15,0 1 39 0,-3 8-35 16,3-1-3-16,4 2 0 0,-1 1-13 16,9 2-8-16,0 1-6 0,0-1-2 15,0 1 0-15,6 0 1 0,5 0-4 16,3 0 1-16,1 2 1 0,3-2-1 0,3 3-1 15,0-1 1-15,-3 0 2 0,1 3 0 16,-5 0-3-16,-3-2 2 0,-5 2 1 16,-4-1-1-16,-2-1-1 0,0-2 0 15,-4-1 2-15,-4-1 2 0,-3-1-4 16,-3-1 0-16,-1-2 0 0,3 0 0 15,-3-4 0-15,3 0-5 0,4-2-7 16,2-2-11-16,3-1-14 0,1 0-23 16,2-7-69-16,-2-6-120 0,0-4 104 15</inkml:trace>
  <inkml:trace contextRef="#ctx0" brushRef="#br0" timeOffset="-209208.14">21641 9193 47 0,'2'-5'-37'0,"2"3"209"0,-4-1-127 16,2 2-28-16,0 1 27 0,-2 0-12 16,0 0 8-16,2 0-8 0,0 5-9 15,-2 0-5-15,0-1 2 0,2 2 7 0,0-2-4 16,-2 3 0-16,0 1-2 0,0 0-1 15,0 0-5-15,0 2-3 0,0-2-5 16,0 4 1-16,0 2 0 0,0 4-3 16,0 4-4-16,2 3 4 0,5 4 4 15,-3 4-3-15,2 0-3 0,0 2-2 16,0 2 12-16,3-1-12 0,-1 0-2 15,0 1 6-15,0-2-3 0,1-2-2 16,-5-2 0-16,0-4 1 0,-2-5-1 16,0-6 0-16,-2-5 0 0,0-7 2 0,0-2-2 15,0-2 0-15,0 0 3 0,0-7-1 16,0-7-2-16,0-2 0 0,0-1-1 15,0-2 1-15,0 0 0 0,0 0-2 16,6 2 2-16,0 3-7 0,3 4 3 16,1 1-3-16,2 4 1 0,1 0 2 0,1 1-4 15,3 0 2-15,8 3 3 16,-5 0 3-16,3 1-3 0,4 0 3 15,-4 0 0-15,1 0 1 0,-3 0 1 16,-2 0-2-16,-3 0 1 0,1 0 3 0,-5 0 0 16,-6 0 1-16,-1 0 2 0,-5-2-1 15,0 1 13-15,0-1-11 0,0 0-3 16,-5 1 2-16,3 1-3 0,-2 0-3 15,0 0 0-15,2 3 0 0,-2 7 0 16,2 4-2-16,0 1 0 0,0 3 2 0,-2-1 0 16,4 0-1-16,0-1 0 0,0-4 0 15,0-3 1-15,0-3-3 16,0-5 1-16,0-1 1 0,0 0-1 15,0 0 0-15,6-5 1 0,0-8 0 16,0-3 1-16,2-1 0 0,1-3-3 0,-1-1 2 16,2 2-1-16,-1 1-1 0,1 1 1 15,0 3 1-15,-1 3-3 0,-1 3-1 16,-4 2 3-16,4 1 1 0,0 3 0 15,1-1 0-15,5 2-1 0,3 1 1 16,-1 0 1-16,5 0-1 0,-5 0-1 0,1 0 2 16,-3 0 0-16,1 0-2 0,-1 0 1 15,-5 0 1-15,-5-2-2 16,-2 2 1-16,0-2 1 0,-2 1 6 15,0 0-2-15,0-1-3 0,0 0 6 0,-4 2 2 16,0 0 1-16,-3 0-4 0,3 0-1 16,0 8-1-16,0 3-3 0,0 1 0 15,0 3 2-15,2 1-2 0,0-1 3 16,2 0-5-16,0-2 1 0,4-2 0 15,2-3 0-15,4-2-2 0,3-2 1 0,1-3 1 16,7-1 1-16,6-1-2 0,6-10 2 16,0-6-2-16,-4 1 0 0,-2-2-1 15,-5-3 0-15,-5 0-1 16,-7 3 0-16,-6 1 0 0,-4 3 0 0,0 3 2 15,0 3 0-15,-4 3 0 0,-6 4 0 16,2 1 0-16,-1 0 0 0,1 10-2 16,0 4 1-16,2 3 1 0,2 3 0 15,-1 0-1-15,3 1 1 0,2-5 0 16,0 0-1-16,7-2-3 0,3-2 4 0,13-4-8 15,6-2 6-15,4-3 0 0,4-3-19 16,-2 0 16-16,4-11 2 0,3-5-11 16,-5-3 0-16,2-3 7 0,-8 0 3 15,-6 0-6-15,-4 0 8 0,-11 1 2 16,-8 0 0-16,-2 3 0 0,0 3 0 15,-14 4 2-15,1 5-8 0,-1 6 10 16,-5 0-1-16,7 0 0 0,-1 11 5 16,1 5-8-16,6 3-2 0,-1 4 2 15,5 0 1-15,2 0-1 0,0-2 0 0,0 0 1 16,13-3 0-16,3-3-3 0,3-3 2 15,4-4 0-15,4-3 0 0,6-5-1 16,0 0 2-16,2-6-1 0,-2-9-1 16,-4-1-1-16,0-5-1 0,-2-1-5 15,-5-4-8-15,-5-1 8 0,-5-2-7 16,-5-1 6-16,-5 0 9 0,-2 1-7 15,0 0 10-15,0 1 0 0,0 0-2 16,-7 0 1-16,-1-1 1 0,0-1-1 16,0 0-1-16,-1 0-1 0,5 4-1 15,-2 3 3-15,2 6-1 0,0 4 1 0,4 4 1 16,-2 3 4-16,0 2-2 0,2 1 0 15,0 2 3-15,0 1-6 0,0 0-1 16,0 0-3-16,0 0 0 0,0 0 4 16,0 5 0-16,0 3-1 0,0 1 0 15,0-1 0-15,0 4 4 0,0-1-3 16,0 1 2-16,0 2 0 0,0 2-2 15,0 0 1-15,0 2-1 0,0-3 0 16,4 1 0-16,-4 1-2 0,4-3 1 16,-4 0 1-16,2 1-1 0,0 0 0 0,-2 0-1 15,2 0 0-15,0-1 1 0,0 3 0 16,2-2 0-16,-4 5 3 0,7-1-4 15,-5 1 0-15,4 1 1 0,-2-1 6 16,2-1-9-16,0 2 0 0,-2 1 2 16,3-3 1-16,-7 3-1 0,4-1-1 0,2-3 1 15,-6 0 1-15,2-4 0 16,0-2-2-16,-2-3 1 0,0-4 1 15,2-1-2-15,-2-4 0 0,0 0 2 16,0-4 3-16,0-7-5 0,0-2 0 0,0-5-1 16,2-2 2-16,2 1 0 0,1-3-4 15,-1 1 3-15,2-1-5 0,0 6 4 16,0 1-2-16,1 6 2 0,-1 2 2 15,2 3 0-15,-2 1-1 0,-2 3 0 16,5 0 3-16,-1 0-2 0,4 4 1 0,5 3 4 16,3 1 7-16,5 0 1 0,0-1-13 15,-4 2 1-15,1-2-1 16,-1-1 0-16,2 0-1 0,-5-3-12 15,-1-1-5-15,0 0-17 0,-7-2-22 0,-2 0-40 16,-8 0-222-16,0-7 150 0</inkml:trace>
  <inkml:trace contextRef="#ctx0" brushRef="#br0" timeOffset="-208711.11">23621 9456 38 0,'0'1'398'16,"0"7"-346"-16,-4 4-20 0,-2 3 7 16,-1-3-15-16,-1 4 11 0,0-1-12 15,2 1-12-15,0 3-6 16,-1-2-4-16,3 0-1 0,4-3-2 0,0-3 0 15,0-2-5-15,13-1-6 0,3-2 7 16,7-4-18-16,8-2 18 0,2 0-48 16,2-1 12-16,0-8 2 0,-2-2-14 15,2 0-5-15,-4-3 9 0,-4 1 19 16,-8-2 25-16,-3 2 13 0,-5-1 22 15,-5 2 16-15,-6 1 20 0,0 2-3 0,-4-3-22 16,-6 3-13-16,-1 1-6 0,1 1 1 16,-7 3 1-16,7 2-4 0,-4 2-2 15,5 0 4-15,1 1-9 16,2 8-1-16,2 2-1 0,2 3-4 0,2 0-6 15,0 4 1-15,0-1 3 0,6 0-4 16,6-1 1-16,3-1-2 0,-1-2 2 16,3-3 0-16,1-2-3 0,3-3 2 15,6-5 1-15,8 0 0 0,0 0 2 16,0-3-4-16,-8-7 3 0,-6-1-2 0,-9-2 1 15,-2 0-2-15,-10-1 4 0,0 1 2 16,-4-1 0-16,-10-1 2 0,-3 2 6 16,-1 2-6-16,-7 0-1 0,2 4-3 15,-2 1-1-15,3 2-1 0,5 4-1 16,3 0 0-16,3 1 0 0,7 8-2 15,2 1-2-15,2 1 2 0,0-2-4 16,0 2-8-16,6-2-10 0,7-2-9 16,1-3-5-16,3-4-27 0,-1 0-54 15,-1-3-173-15,-1-5 139 0</inkml:trace>
  <inkml:trace contextRef="#ctx0" brushRef="#br0" timeOffset="-208245.08">24266 9455 51 0,'6'0'-30'0,"-4"0"407"0,4 0-348 15,-4 9 37-15,3 0-14 0,-3 4-13 16,-2 3-3-16,0 0-13 0,-4 2 0 15,1-3-6-15,1-2-6 0,2-2-6 16,0-3 2-16,0-2-1 0,7-1-2 16,-1-2 4-16,4-3-5 0,7 0-1 0,3 0-2 15,5-8 2-15,2-1-9 0,0-3-12 16,-4 5 14-16,-1-2-34 0,3 3 0 15,0 5 27-15,-4 1-37 0,1 0-6 16,-3 0 7-16,0 2 24 0,-3 2 4 16,3 1 8-16,-3-1 12 0,3-3-1 0,-1-1 1 15,3 0 2-15,-2 0 3 16,-3-5-2-16,1-7 4 0,-3-3 2 15,-1-3-3-15,1-2 9 0,-3-1 17 16,-1-3-5-16,4 1-8 0,-1-1 6 0,3 4-6 16,5-2-9-16,0 5 4 0,-3 3 1 15,1 2-10-15,-5 5-3 0,-1 5-1 16,-1 2 0-16,-4 2-1 0,1 14 2 15,-5 4 1-15,0 2-5 0,-2 5 2 16,0-1 0-16,0 2 1 0,2 2 0 16,-2-4 10-16,0-2-4 0,0-4-4 0,-2-1 2 15,-4-1 8-15,-6-4 2 16,2-3 1-16,-5-1-9 0,1-5-2 15,2-1-1-15,-5-4-3 0,3 0-1 16,1 0-2-16,-3 0-11 0,1-7-16 0,-1-1-15 16,-7-5-38-16,-8-5-109 0,-4-2-138 15</inkml:trace>
  <inkml:trace contextRef="#ctx0" brushRef="#br0" timeOffset="-207939.06">23782 8992 536 0,'0'0'8'0,"0"0"-32"16,4 0 21-16,5 2-61 0,-3-2-135 15</inkml:trace>
  <inkml:trace contextRef="#ctx0" brushRef="#br0" timeOffset="-206495.98">16684 10659 341 0,'0'-2'47'16,"0"2"-5"-16,0 0 16 0,0 0-26 16,0 6-1-16,0 6-12 0,0 8-2 15,0 4-7-15,0 2-3 0,0 2-1 16,0 1-1-16,-6 1-1 0,-3 2 5 15,-1-2 7-15,0-3 4 0,-1-10-11 0,3-6 3 16,4-5 2-16,-2-5-2 0,2-1-1 16,-1 0 0-16,3-2-1 15,2-12-6-15,-2-4-2 0,-2-6 1 16,4-2 2-16,0-4-1 0,0-2-2 0,0 0 0 15,4-3 2-15,0-1-2 0,5-3-1 16,-1-1-1-16,2-1 1 0,3-2 1 16,5 5-3-16,1 2 1 0,6 6 1 15,2 9-1-15,6 3-1 0,0 6 0 16,-4 4 3-16,2 7-2 0,-4 1-1 0,-11 7 1 15,1 10 1-15,-7 3 0 0,-6 4-2 16,0 1 0-16,-4 1 2 0,0 3 0 16,-8 1-2-16,-2 1 1 15,-7 0 0-15,1-1 1 0,-3 3-2 0,-6-5 0 16,4 2 3-16,-1-2-2 0,-3-3 0 15,8-1-1-15,-3-4 0 0,5-8 2 16,9-5-2-16,6-3 3 0,0-4-3 16,4 0 0-16,6 0-1 0,7 0-1 15,2-5-4-15,-1-1-2 0,7 1-1 0,-4 4-1 16,6 1 5-16,-5 0 4 0,3 0-2 15,0 3 3-15,-9 1 1 0,-1 1-1 16,-5 3 0-16,-4 1 1 0,-1 0 1 16,-1 0 0-16,-4 2-2 0,0-1 2 15,-4 1 2-15,-5 2-1 0,-1-2-4 16,-4-1 3-16,-1 2 5 0,3 1-2 15,-7-1-2-15,5 0 3 0,1-2-1 16,-1-2-2-16,3-4-3 0,7 0 1 16,2-2 0-16,0-1-1 0,2 0-3 0,0-1-13 15,8 0-8-15,5 0-8 0,1-9-17 16,3-2-24-16,-1-4-59 0,-5 0-126 15,3-1 116-15</inkml:trace>
  <inkml:trace contextRef="#ctx0" brushRef="#br0" timeOffset="-205938.95">17215 10703 118 0,'0'-5'183'0,"0"2"-68"0,0 2-78 16,-4 1 40-16,0 0-25 0,0 5-18 0,-1 7-6 15,-1 8-5-15,-2 5-5 0,2 1-5 16,0 4-2-16,1-2-1 0,3-1 3 15,2-4-5-15,0-6-9 0,9-6 2 16,5-4 0-16,1-2 0 0,1-5-2 16,1 0-1-16,1-4 1 0,3-6-8 15,-2-2-2-15,-3 2 8 0,1-1-31 16,-5 2 15-16,-4 2 5 0,1 2-5 15,-5 2 7-15,0 3-7 0,-2 0-4 16,-2 0 12-16,0 7 6 0,0 5 5 0,0-2-8 16,0 0 7-16,0 0 2 0,0-2-1 15,0-2-1-15,6-2 2 0,2-2 13 16,1-2-13-16,-1 0-2 0,4-1 1 15,-1-10 2-15,5-5 0 0,1-5-2 16,-1-1 5-16,1-4-2 0,-3-2 2 0,-1-4 5 16,-1-3-5-16,-4-2 8 15,-1-5-4-15,-5-4 0 0,2-6-2 16,-4-1-1-16,0-2-2 0,4 5-2 15,2 2-2-15,2 11 7 0,-1 11-1 0,-3 10-3 16,0 15-2-16,-2 1 1 0,0 9 0 16,2 12 4-16,-2 5-7 0,0 13 3 15,2 3 0-15,-2 4-4 0,-2 4 2 16,5 2-2-16,-3 1-3 0,-2 0 4 15,2-6 1-15,0-6 1 0,0-10 0 0,2-7 0 16,0-8 3-16,2-7 0 0,0-4 2 16,3-5-4-16,-1 0 2 15,2-1-1-15,5-10-2 0,-1-1-2 16,1 1 1-16,1-1-14 0,3 1-16 0,-1 1-30 15,7-2-53-15,4-2-82 0,4 4-44 16</inkml:trace>
  <inkml:trace contextRef="#ctx0" brushRef="#br0" timeOffset="-205338.91">19183 10607 58 0,'2'0'179'0,"2"6"-137"0,-4 5 22 15,0 1-3-15,0 6-15 0,0 4-7 16,0 4-13-16,0 3-9 0,2 4-5 15,0-4 5-15,0 2-3 0,0-5 1 16,7-6-2-16,-1-4 1 0,2-7-3 16,3-6-2-16,-1-3 2 0,2-3-1 0,3-13 2 15,2-4-3-15,-3-4-1 0,1-4 2 16,-3-5-6-16,1 1-1 0,-3 1-2 15,-4 3 1-15,-1 2-1 0,-1 3-1 16,-4 0-1-16,4 2 0 0,-4 6-6 16,-2 3-7-16,2 4-8 0,0 5-1 15,0 3-9-15,2 0-28 0,1 3-21 16,-5 8-91-16,0 4-119 0</inkml:trace>
  <inkml:trace contextRef="#ctx0" brushRef="#br0" timeOffset="-204666.88">19528 10842 103 0,'6'0'108'0,"-2"0"-72"0,3 0 31 16,-1 0-11-16,4-7-12 0,3-4-2 15,-1-5-6-15,2-2-9 0,3-4-7 16,0-2 2-16,-1-1 0 0,-1 1-2 15,-3 0-2-15,-4 1-5 0,-4 3 0 16,-4 3-2-16,0 2-2 0,0 6-3 0,-8 6 4 16,-2 3-5-16,1 3-3 15,-7 12-3-15,4 7 2 0,-3 5-1 16,1 4-3-16,3 0 1 0,3 5 2 15,0-2 0-15,8-1-5 0,0-2 3 0,0-4 0 16,8-6-1-16,9-4 2 0,7-5 1 16,5-6 2-16,4-5-2 0,5-1 0 15,1-9 0-15,0-7 1 0,0-3-1 16,-4 0 0-16,-1 1-1 0,-1 1 2 15,-6 2-1-15,-3 1 0 0,-5 6 0 0,-7 2 1 16,-8 5 0-16,-4 1-2 0,0 0 3 16,0 8 0-16,-6 1-1 15,-4 0-1-15,0 0 0 0,-3-2 1 16,3 1 0-16,0-4-3 0,-1-2 2 0,3 1 0 15,0-3-1-15,1 0 0 0,5-8-3 16,2-6 2-16,0-2 3 0,0-2-4 16,0-2 1-16,9 1 2 0,1-1 0 15,-2 4-2-15,5 2 2 0,-1 4 0 16,-2 4 0-16,3 2-1 0,-5 4 0 0,0 0 3 15,5 1-2-15,-5 11 0 0,2 1 1 16,1 3 3-16,-1 2 3 0,2-1 0 16,3 1 1-16,1-3 0 15,3-2 2-15,0-2-9 0,-3 0 4 0,-1-3-1 16,-3-4-4-16,-4-2-2 0,3-1-6 15,-3-1-8-15,0 0-7 0,-4 0-15 16,5 0-15-16,-5-7-22 0,-4-4-91 16,0-1-145-16,2-4 281 0</inkml:trace>
  <inkml:trace contextRef="#ctx0" brushRef="#br0" timeOffset="-204402.86">20340 10748 219 0,'3'5'172'15,"3"-5"-165"-15,2 3-1 0,4-3 5 16,5 0 3-16,8 0 2 0,4-11 1 15,6-3-10-15,2-3-6 0,-2 0-1 16,2-2-2-16,5 2 1 0,-3-1 2 16,0 0 1-16,-6 3-2 0,-10 5 6 15,-13 6 5-15,-5 4 2 0,-5 4 7 0,0 13 25 16,-11 8-12-16,-5 7-13 0,-3 5-9 15,-6 7 5-15,0 3-1 0,-1 7-3 16,-3 12-6-16,-4 3 16 0,0 0-7 16,6-3-13-16,10-10-2 0,11-5-2 15,6-4-14-15,2-6-15 0,15-9-23 16,-1-8-52-16,3-5-366 0</inkml:trace>
  <inkml:trace contextRef="#ctx0" brushRef="#br0" timeOffset="-202778.77">21852 10821 16 0,'-3'5'158'16,"1"-4"9"-16,2 1-129 0,0 1 2 15,0-3-4-15,9 0-6 0,1-1-2 16,7-7-6-16,-1-3-8 0,3-4-1 15,-1-4-4-15,5-5 1 0,-2-4-1 16,1-1-3-16,-3-2 1 0,2-1 0 16,-7 0-6-16,-1-3 2 0,-3-1 0 15,-6-1 0-15,0-3-2 0,-4-2 1 16,0-4-3-16,-2-3 2 0,-8-2-2 0,-3 0 2 15,-1 6 1-15,-1 4 0 0,5 11-1 16,0 14 8-16,4 13 5 0,1 3-4 16,1 6-6-16,0 8-1 0,2 4 1 15,-4 4-2-15,-2 5-4 0,3 6 2 16,1 3 2-16,2 6-1 0,2 4-2 15,0 7 1-15,0 4 1 0,11 6 0 0,-1 1-2 16,2 2 0-16,1 2 1 0,-1 1 0 16,-1 3-1-16,-3 0 1 15,2-3 2-15,-2-5 0 0,-1-4-1 16,-1-3 0-16,-4-6 2 0,0-4 0 0,-2-4 5 15,0-9-3-15,0-6 3 0,-8-8-3 16,4-7-1-16,-1-8 0 0,-1-5 1 16,0 0 1-16,0 0-4 0,0-7 0 15,1-8-1-15,1-4-1 0,4-5-2 16,0-6 1-16,0-3-1 0,0-4-6 0,0-3-9 15,4-3-6-15,5-2 7 0,3 0-6 16,5 0-14-16,5 4-2 0,3 7 7 16,2 6-5-16,2 9-8 15,-4 3-13-15,2 2-18 0,0 2-11 0,-1 0 33 16,5-2 39-16,-4 0 15 0,2-1-5 15,0 0 16-15,-4 1 11 0,-4 0-2 16,-3 1-16-16,-3 2 12 0,-5 0 13 16,0 0 9-16,-1 0-9 0,-3 2-4 15,-4-1 1-15,0 4-1 0,0-1-1 0,-2 3 4 16,0 1-6-16,0-1-5 0,0 0-2 15,-4 2-2-15,0 0-4 0,-2 2 1 16,1-1 8-16,-1 1-8 16,0 0 0-16,2 0-4 0,-4 0 0 0,-1 0-1 15,1 0 0-15,0 1 3 0,-2 4-4 16,1-1-2-16,-3 3 0 0,4 0 5 15,-1 2-4-15,-1 3-4 0,2 0 1 16,-1 2 4-16,1 3-2 0,0 0 2 16,4 2-1-16,0 1 2 0,0 1-1 0,1 0 3 15,3-1-1-15,0-2 0 0,3-1-4 16,7-5 1-16,2-8-4 0,7-4 3 15,6 0-1-15,4-14-2 0,0-2 1 16,-1-6-2-16,-1 0 2 0,0-1-1 16,-6-2-1-16,-7 1-1 0,-5 2-2 15,-7 4-2-15,-2 7 3 0,0 3 0 16,-4 7 0-16,-5 1 0 0,-3 0-4 15,4 14 0-15,-1 2 1 0,1 1-5 16,6-1 4-16,-2-2-1 0,4-3-1 0,0 0 2 16,0-1-8-16,10-2 4 0,3-4 9 15,3-4-1-15,1 0-6 0,3-3 9 16,3-8 0-16,-2-2-1 0,-1-1 1 15,-1-1 2-15,0 2-2 0,-5 0-1 16,-1 6 1-16,-3 1 3 0,-2 4 0 16,0 2-3-16,-1 0 1 0,1 0-1 15,0 8 2-15,-2 4-3 0,-2 4 1 16,3 1 1-16,1 2-1 0,-2-1 0 15,0 2 0-15,1 1 1 0,-3 1 1 16,-2-2 12-16,-2-2-14 0,0-3 4 0,0-1 5 16,-6 0 3-16,-3-6-5 0,1 0 3 15,-2 0-2-15,1-2-5 0,1-1-1 16,6-2 1-16,2-2-3 0,-2-1-3 15,2 0-1-15,4-3 2 0,11-13-5 16,5-3-7-16,3-5-4 0,2-5-5 16,-5 0 7-16,7-4-7 0,-4-2-1 15,0-1 7-15,0-2 6 0,-7-3 5 16,-1-2 3-16,-5-5 6 0,0-4-2 15,-1-1 1-15,-3-2 3 0,0-1 4 0,0 5 0 16,0 1 7-16,-2 5-2 0,1 8 1 16,-3 6-2-16,-2 10-1 0,0 7 2 15,0 7 0-15,0 5-6 0,0 2-4 16,0 0 1-16,-2 11-4 0,0 14 0 15,2 11-2-15,0 10 1 0,0 8 1 0,-3 2 0 16,1 5-2-16,-2 2 1 0,-2 2 3 16,4-6-1-16,2-10 4 15,0-11 15-15,0-8-11 0,0-6-2 16,2-7 2-16,4-8-3 0,3-4-2 0,-1-5-2 15,4 0-3-15,1-5 0 0,1-10 0 16,5-3-10-16,-1 3-15 0,3 2-9 16,4-1-9-16,6-1-12 0,4-2 4 15,0-4-258-15,4 3 113 0</inkml:trace>
  <inkml:trace contextRef="#ctx0" brushRef="#br0" timeOffset="-201918.72">24129 10735 3 0,'0'3'4'16,"0"1"194"-16,0-2-114 0,0 1-58 0,3-1 7 16,1 1 0-16,2-1-4 0,0-2-3 15,0 0-5-15,7 0-7 0,1 0-1 16,3 0-1-16,5-8 7 15,1-4-1-15,2-3-9 0,2-2 8 0,0 0 1 16,0-4-3-16,-3-2-3 0,-3-2 2 16,-2 1-2-16,-7 0 1 0,-4 1-4 15,-3 2-1-15,-5 2-3 0,0 1 1 16,-7 1-4-16,-3 3 4 0,-7 2-2 15,-1 3-1-15,1 6-1 0,-1 3 3 0,-3 1 1 16,2 13-5-16,3 4 2 0,-1 6 0 16,3 6 4-16,-1 4 2 0,5 3-5 15,2 3 0-15,2 3 1 0,6-2 3 16,0-1-6-16,6-6-2 0,8-6 2 15,3-6-1-15,3-1-3 0,1-7 0 16,2-4-2-16,2-5-9 0,2-5-11 16,-5 0-6-16,3-1-8 0,0-12-26 15,-2-2-26-15,-5-5-233 0,1 1 165 16</inkml:trace>
  <inkml:trace contextRef="#ctx0" brushRef="#br0" timeOffset="-201346.69">24576 10626 2 0,'0'4'-2'16,"0"-4"234"-16,0 0-140 16,0 0-46-16,2 0 15 0,10 0-13 0,1-2-7 15,3-1 0-15,5 0-18 0,0 1-4 0,1 2-5 16,5 0-3-16,-2 0 1 15,4 2-6-15,0 6-3 0,-2 4 3 16,-2 4-1-16,-7 1-5 0,-5 3 0 16,-7 0 0-16,-6 1 0 0,0 0-4 0,-6-1 1 15,-7-3 4-15,-3-2-1 0,-1-3 0 16,1-1 0-16,-3-2 2 0,3 0-1 15,-1-4 0-15,1 1 1 0,1-4-1 16,1-2-2-16,1 0 2 0,5 0-2 16,0 0 1-16,8 0-6 0,0-6-11 0,0-2-4 15,6-1-8-15,4 0-14 0,7-3-18 16,-3-1-46-16,3-2-69 15,1-2-2-15,3-3 159 0</inkml:trace>
  <inkml:trace contextRef="#ctx0" brushRef="#br0" timeOffset="-201148.67">25122 10464 104 0,'0'-3'342'15,"-4"2"-296"-15,-5 0-1 0,-1 1-3 16,-4 0-9-16,-1 13-2 0,3 7-12 16,-1 5-5-16,1 3-3 0,1 5-3 0,3-4-4 15,2 2-2-15,4-3 5 0,2-1-4 16,0 0-3-16,2-3 0 15,8-6 0-15,7-6 0 0,2-3-10 16,1-4-9-16,5-5-12 0,4 0-10 0,2-5-5 16,-4-8-59-16,-2-3-154 0,-5-3 61 15</inkml:trace>
  <inkml:trace contextRef="#ctx0" brushRef="#br0" timeOffset="-200782.65">25268 10591 0 0,'-4'6'56'0,"-2"-1"171"16,2-1-186-16,4 1 19 15,0-1-18-15,0-1-6 0,0 1-6 0,2-1-5 16,6-2-11-16,5 0-4 0,-1-1-3 16,7 0-3-16,3-3 3 0,3-7-1 15,2-2-1-15,4-3 2 0,2-1-6 16,0-1 11-16,0-3-6 0,-2 2 1 15,-10-2-6-15,-9 5 1 0,-7 2-1 0,-5 3-1 16,-9 1 1-16,-5 4 1 0,-7 3-2 16,-2 2 0-16,-1 0 2 0,-1 11 2 15,2 4 1-15,0 2 1 0,5 5 2 16,1 2 3-16,5 1-3 0,2 1-2 15,5 2 1-15,3-3-2 0,2 0 5 16,0-4-5-16,2-4-1 0,11-4-2 16,3-3 0-16,5-3-3 0,2-5 0 15,4-2 2-15,2 0-2 0,-3-4-12 16,10-6-3-16,5-4 9 0,-2-1 2 0,0-2-62 15,-3 2 8-15,-10 2-15 0,-3 0-118 16,-6 0-48-16,-7 1 220 0</inkml:trace>
  <inkml:trace contextRef="#ctx0" brushRef="#br0" timeOffset="-200530.64">25839 10519 2 0,'0'-8'56'0,"0"0"192"0,0 0-194 15,0 0 17-15,0 3-16 0,-8 2-6 16,-5 3-4-16,1 0-9 0,-3 3-3 0,3 11-8 15,-2 3-9-15,-1 5 1 0,-1 4-2 16,1 2-1-16,1 2-2 0,3 0 1 16,3-3-3-16,8-4-7 0,0-4-2 15,4-4-1-15,9-3 1 0,3-3-1 16,3-5 0-16,6 2-8 0,6-6-5 15,6 0 1-15,0-3 2 0,2-9-42 16,-4-3-5-16,1-1-2 0,-3-5 7 16,-4-3-157-16,-7-1-60 0,-7 1 234 15</inkml:trace>
  <inkml:trace contextRef="#ctx0" brushRef="#br0" timeOffset="-198993.55">26118 10506 2 0,'0'-11'1'15,"0"2"-4"-15,0 4 231 0,0 1-202 16,0 4 41-16,-2 0-3 0,0 0-22 16,0 0 8-16,0 0-16 0,-2 0-3 15,0 5-2-15,-1 0-4 0,-3 3-4 0,4 1-2 16,0 2-2-16,0 2 0 15,0 3-1-15,-5 3-2 0,7 0-3 16,-6 4 0-16,2-1-2 0,0 2 2 16,1 0-4-16,3-2-2 0,0-1 0 0,2-2-3 15,2-3-3-15,15-8 3 0,2-3 0 16,1-5-3-16,1 0-1 0,2-5 2 15,3-10 1-15,3-3-12 0,-8-3-14 16,-2 0 13-16,-5-1 6 0,-1 1 3 16,-3 1-4-16,-6 3 2 0,-4 5 1 0,0 5 1 15,0 1 2-15,0 5 1 0,0 1 2 16,-4 0-3-16,-2 2 1 15,-3 8-3-15,3 4 4 0,2-1-2 16,0 2-1-16,2 0 1 0,2-2 2 0,0-1-1 16,0 1-1-16,0-4 0 0,2 1 1 15,12-4 1-15,5-1 1 0,6-4 6 16,4-1-7-16,-2-3 1 0,-3-10-2 15,7-4-2-15,-2-4 1 0,-2-4 0 16,-4 0-3-16,-4-2 4 0,-5 0 1 0,-6 1-1 16,3-2-1-16,-7 2 2 0,0-5 1 15,-4 0 0-15,0-2-3 0,0-5 3 16,0-3 1-16,0-7 0 15,-4-2-2-15,4-2-1 0,-4 2 1 0,4 4-3 16,0 5 2-16,0 4 0 0,0 8 1 16,0 11 0-16,0 6-1 0,0 8 0 15,0 4 3-15,0 0-2 0,0 0-2 16,0 0 0-16,0 0 2 0,0 0-2 15,0 4 1-15,0 7 1 0,0 2 1 16,0 3-1-16,-2 1-2 0,2 1 1 0,0 3 2 16,0 2-1-16,0 2-2 0,0 2 1 15,0 0 3-15,0 3 0 0,0 0 0 16,0-1 1-16,0 4 1 15,0 0-3-15,0 1 0 0,0 2-1 0,0 0 0 16,0 0 0-16,0 2-2 0,0-1 1 16,0-1 1-16,2-2 0 0,-2 0-2 15,0-3 0-15,0-2 3 0,0-5 1 16,0-8-2-16,0-6-2 0,0-5 2 15,0-5 5-15,0 0-4 0,0-5 0 0,0-10-1 16,0-3-2-16,0-2 0 0,2-3 0 16,4 0 1-16,2-3 0 0,0 3-1 15,1-1 1-15,1 5 0 0,0 2 1 16,1 5-2-16,-3 6 1 0,-4 4 0 15,2 2 0-15,-1 0-1 0,1 0 0 16,0 6 2-16,2 4-1 0,0-1-3 16,5-2 0-16,3-2-4 0,7-5 2 15,4 0-13-15,2 0 9 0,-2 0-25 16,0-5 19-16,-5-1-24 0,5-2 8 0,-6-2-34 15,0-1-27-15,-1-2 46 0,-5 1 31 16,-5 1-145-16,-8 5 132 0,-2 2 34 16,0 2 56-16,-2 1 29 0,-4 1-26 15,-4 0-10-15,1 0-6 0,1 10-7 16,0 2-11-16,4 3-6 0,-5 3-11 15,1 0 4-15,0 2 1 0,0 0-8 16,-1-2 1-16,1 1-5 0,4-4-4 16,2-3-2-16,2 0-2 0,0-4 1 15,0-3-3-15,6-2-12 0,2-3-8 0,9 0-3 16,-1 0-16-16,11-3 28 0,6-10-64 15,2-1 12-15,1-1 23 0,-5-4-178 16,-5 1 136-16,-7 1 43 0,2 0 30 16,-5 1 14-16,-3 1 34 0,-9 2 52 15,-4 0-17-15,0 5 68 0,0 2-49 0,0 0-47 16,-4 4 2-16,-5-1-7 15,3 3-8-15,-4 0-8 0,-3 0-3 16,3 5-5-16,0 6 0 0,2 2 0 16,-1-1-1-16,3 5-5 0,2-1-5 0,2 1 1 15,2 2-1-15,0-2-3 0,2-1-1 16,8-1 2-16,3 0-1 0,1-1-2 15,5-1 1-15,3-1 0 0,5-6-6 16,2-1 8-16,-4-3-1 0,2-2 0 16,-4 0-2-16,-1-9 2 0,-5-6-1 15,-7-2 2-15,-6 0 1 0,-1-3-3 0,-3 0 7 16,0 2 3-16,0 0 3 15,-9 2-1-15,-1 0-3 0,-2 0 1 16,-1-1-2-16,1 2-4 0,1 0 2 16,3 0 1-16,2 5-5 0,4 2 0 0,0 3 1 15,0 4 0-15,2 1-2 0,0 0-4 16,0 0-6-16,2 2 0 0,6 6 2 15,2-1-15-15,3 0-6 0,3 0-4 16,-1-4-2-16,3-1 0 0,-1 0 7 16,-1-1 8-16,-3 1 14 0,-1 0 4 0,-1 2 2 15,1-2 3-15,0 2 8 0,-1-1 8 16,-3 0-13-16,0 5 3 15,1-2 6-15,-1 2-1 0,2 0-6 16,13-4-4-16,2-3 19 0,4-1-21 0,2 0-5 16,-7 0 3-16,-1 0 0 0,2-3-6 15,0-4 5-15,-9 4 2 0,-3 1-1 16,-5 2 0-16,-2 0-1 0,0 3 5 15,3 5 1-15,-3 0-1 0,4 2 26 16,-2-1-20-16,-1-1-6 0,-1-2-4 0,-6 1 1 16,4-2-1-16,0 0-3 0,-4-3-7 15,0-1-7-15,2-1 0 0,4 0-11 16,1 0 2-16,3-1-19 15,0-5-15-15,5-7-84 0,-5-2 41 0,-2-5-92 16,-6 1 167-16</inkml:trace>
  <inkml:trace contextRef="#ctx0" brushRef="#br0" timeOffset="-198660.53">26945 10037 353 0,'0'0'254'16,"6"0"-272"-16,11 0 19 0,3 1-56 16,-7-1-74-16,-5 0-174 0</inkml:trace>
  <inkml:trace contextRef="#ctx0" brushRef="#br0" timeOffset="-195990.38">16549 12418 42 0,'0'0'165'0,"0"0"-98"15,0 2-20-15,0-2 5 0,0 0-15 0,0 0-6 16,0 0-8-16,0 0-3 15,0 0 2-15,0 0 5 0,0 0 5 16,0 0-1-16,0 0-3 0,0-3 2 16,2-7-10-16,5-8-7 0,5-6-1 0,3-6 1 15,5-8-3-15,3-3 1 0,2-9-2 16,4-2-1-16,-2-6-4 0,-3-2-1 15,3-4 0-15,-6-1 0 0,0 1-1 16,1 3-2-16,-9 5 2 0,-1 3 0 16,-6 6 0-16,1 8-2 0,-3 9 2 0,-4 11 0 15,2 7 7-15,-2 5-3 0,0 6 0 16,0 0-3-16,0 1-1 15,0 0-3-15,0 0 2 0,0 7-2 16,0 10 0-16,2 4 1 0,2 6 0 0,-2 5 2 16,2 4-1-16,0 7-3 0,-4 5 2 15,6 2 1-15,-3 6-1 0,-1 5-2 16,4 0 2-16,0 2-1 0,-4-1 2 15,2-6-3-15,-2-2-1 0,-2-4 3 16,0-5 0-16,0-6-1 0,-8-6-2 0,-4-4 5 16,1-10-2-16,-3-5 0 0,1-4 0 15,1-6 2-15,0-4 0 0,-1 0-3 16,1-5 1-16,1-9 1 15,3-5-1-15,2-6-2 0,2-1-2 0,4-2 3 16,0 2-1-16,0 2-4 0,8 2 0 16,4 5-2-16,5 4-5 0,2 7-2 15,3 2-2-15,3 4 1 0,0 0 5 16,4 0-2-16,-2 0 2 0,2 0 0 15,0 0 5-15,6-1 5 0,0-8 0 0,2-4 3 16,-2-2-1-16,0-8-1 0,-4-2 6 16,0-7 0-16,-4-3 7 0,-2-4 0 15,-4-4 1-15,-3-3 5 0,-5 0-6 16,-9 0-6-16,-2-1-4 15,-2 1 3-15,-4 1-4 0,-2 5 0 0,-3 9-1 16,1 8 0-16,0 13 5 0,2 10 1 16,-3 7-3-16,1 17-3 0,0 8 0 15,-2 9-2-15,-3 7 0 0,3 6 1 16,-1 5-1-16,-1 5-2 0,4 0 1 15,-3 2 0-15,7-3 0 0,2-6-7 0,2-8-3 16,11-11-4-16,13-7 9 0,7-9 6 16,11-7 0-16,1-8 5 0,3-7-6 15,-1-7 1-15,-4-10 1 0,3-4-1 16,-5-3-2-16,-2-2-6 0,-4-3 5 15,-8 4-2-15,-2 5 4 0,-11 5-1 16,-5 2 4-16,-3 3 2 0,-4 4-2 16,0 2 4-16,0 4 0 0,0 0-2 15,0 0 1-15,0 0-4 0,0 0-1 16,0 1-1-16,0 4 1 0,0 0-1 0,0 1 1 15,0-2 2-15,0 1-1 0,0 2-1 16,0-4 1-16,0 3 0 0,0-1 1 16,-2 0-1-16,-5 1 0 0,3 0 2 15,-4-1-1-15,6 3-3 0,-2-3 2 16,2 0 1-16,2-1-1 0,-2-1-1 15,2-1 0-15,0-2 2 0,0 0 0 16,-2 0-1-16,2 0 2 0,-2 0 0 16,-1 0-1-16,1 0-1 0,-2 0 0 15,2 0 2-15,-2 0-2 0,2 0-1 0,2 0-1 16,-2 0 3-16,2 0-1 0,0 0-3 15,0 0-1-15,0 0 0 0,-2 0-4 16,2 0 0-16,0 0 0 0,0 0 4 16,0 0 1-16,-4 0 1 0,4 0-2 15,-2 0 4-15,2 0-1 0,0 0-1 0,0-1-5 16,0 1-3-16,0 0-5 15,0-1-3-15,0 1-5 0,0-1 2 16,0 0 3-16,0-1-5 0,0-1 1 16,0 0 7-16,0 0 10 0,0-1 2 0,0 0 3 15,0 0 1-15,0 0 2 0,2-3-1 16,0 3 0-16,2-1 5 0,-4 2 4 15,0 0-3-15,0-3 5 0,0 2 5 16,0 0 2-16,-2-1-7 0,-6 0 1 16,-3 2 0-16,-1 2-2 0,-1 1 1 0,-1 0 0 15,-5 3-1-15,3 5-1 0,-1 4 1 16,1 2-4-16,1-1 2 15,3 4 0-15,2 1-6 0,3-1-2 16,5-1 0-16,2-1-3 0,0 0-1 16,13-1 0-16,1-1 2 0,5-1-6 0,-1-1-1 15,3 0 0-15,0 0 3 0,-3 1-3 16,1 2 6-16,-5 0 2 0,3 3-1 15,4 6 0-15,-1-3 1 0,3 1 6 16,-6 0-7-16,-7-5 0 0,-8 2 2 16,-2-2-1-16,0-3 1 0,-4-1-3 0,-9 0 2 15,-3 2 2-15,-1-5 2 0,-3 1 5 16,-3-2-5-16,2-2-5 15,-1 0 4-15,1-4-2 0,2-1-3 16,7-1 0-16,4 0 1 0,3 0-4 0,5-4-10 16,0-6-15-16,5-3-7 0,11-2-22 15,1-7-36-15,3 1-197 0,3-3 124 16</inkml:trace>
  <inkml:trace contextRef="#ctx0" brushRef="#br0" timeOffset="-195673.36">18228 12183 36 0,'0'-13'419'0,"-10"1"-366"15,-7 2-32-15,-2 6 23 0,-3 4-6 0,-3 0-6 16,-4 8-2-16,4 9-10 0,2 6-7 16,1 5-2-16,5 3-2 0,7 5-1 15,8 1-3-15,2-1-4 0,4 2-1 16,10-4 2-16,5-5-2 0,6-6-3 15,4-6 2-15,4-7-1 0,2-5 1 0,0-5-7 16,2 0 2-16,2-3 2 0,5-14 4 16,-7-3 0-16,-6-3 0 0,-12 1 1 15,-11-2 1-15,-4-1 2 0,-4-3 1 16,0 2 1-16,-4 3-1 0,-13 0-1 15,-1 3-1-15,-3 1-1 0,-2 1 0 16,-1 4-3-16,-3 1 0 0,2 4 0 16,-2 6-7-16,4 3-12 0,3 0-14 15,3 8-33-15,3 4-24 0,-3 4-194 16,1 4 48-16</inkml:trace>
  <inkml:trace contextRef="#ctx0" brushRef="#br0" timeOffset="-195142.33">16636 13124 42 0,'-10'4'-35'0,"0"-1"315"16,-1-1-204-16,1 1-31 0,6-2 20 16,-2-1-20-16,3 0-6 0,1 0-4 15,0 0-8-15,2 0-3 0,0 0 0 0,0 0-3 16,0 0-2-16,0 0-3 0,0 0-1 15,0 0-6-15,13 0 3 0,14 0 1 16,8 0-4-16,12 0-2 0,17-8-3 16,11-2-2-16,16 0 1 0,18-1-1 15,13-4-2-15,17-1 0 0,10-3 1 0,-1 3 0 16,-5 6-6-16,-7-2-2 15,-9 1 7-15,-8-1-1 0,-9-3-6 16,-15 2 2-16,-16 2 4 0,-17 1 0 16,-21 4-2-16,-14 1 0 0,-17 1 5 0,-10 3-1 15,0 1 4-15,-4 0 6 0,-10 0-6 16,-1 0-3-16,-1 0-2 0,-1 0 0 15,5 5 0-15,1 3-2 0,5-2-3 16,4 2-7-16,2-1-12 0,0-3-14 16,0-2-19-16,4-2-31 0,-4 0-117 0,0 0-149 15</inkml:trace>
  <inkml:trace contextRef="#ctx0" brushRef="#br0" timeOffset="-190316.05">16394 13497 0 0</inkml:trace>
  <inkml:trace contextRef="#ctx0" brushRef="#br0" timeOffset="-189984.04">16394 13497 137 0,'7'-6'90'0,"-7"6"-35"0,0-2 9 16,0-1-16-16,0 2-5 0,0 0-4 15,0 0-11-15,0 1-10 0,0 0 3 16,0 0-3-16,0 0 1 0,0 0-2 16,0 0-3-16,0 0 0 0,0 0 0 15,0 0-4-15,0 12-4 0,-3 6 0 0,1 7 7 16,0 5-10-16,2 6-1 0,0 3 1 15,0 3 1-15,0 1-4 16,-4 1 2-16,-2-1 0 0,2 0 1 16,-2-3 1-16,-1-6-4 0,3-7 3 0,0-6 1 15,2-7-3-15,-2-6-1 0,4-5 4 16,0-3-1-16,0 0 2 0,0 0-1 15,0 0-1-15,0-6 3 0,6-6-6 16,5-5-1-16,3 1-1 0,3 5 3 16,-3-1-2-16,7 6 0 0,-1 2 1 0,3 2 0 15,-2 2-2-15,-1 0 1 0,-1 0 0 16,-2 4 1-16,-1 3 2 15,-1-2-2-15,-3 1-1 0,0-1 0 16,1 0-5-16,-3-2-12 0,-2-3 6 0,1 0-8 16,-3 0 1-16,2 0-23 0,0 0-18 15,-1-6-22-15,-3-3-88 0,-2-2-110 16</inkml:trace>
  <inkml:trace contextRef="#ctx0" brushRef="#br0" timeOffset="-189557.01">16773 13858 15 0,'0'1'199'0,"0"-1"-136"15,0 0-30-15,0 2 14 0,0-2-10 16,0 0-15-16,0 0-8 0,8 0 3 15,-2-3 3-15,2-1-6 0,3-1 2 0,-1 0 2 16,-2-3-3-16,7-1 0 0,-3-1 3 16,3-3-2-16,-3 0-1 0,0-1-6 15,-1-2 5-15,-3-1-3 0,-2 0-2 16,-2 0 1-16,-2 1 1 0,-2 2 0 15,0 1-4-15,0 0 2 0,-6 4-1 16,-4 2-2-16,-2 3 4 0,-1 4-3 16,-1 0 0-16,-3 5-2 0,-2 13-3 15,3 2 0-15,-1 5 4 0,3 4 1 16,2 3-2-16,3 1-4 0,3 3 3 15,4-4-2-15,2-1-2 0,0-4-1 0,12-3 1 16,3-3 0-16,-3-5-1 0,5-3-9 16,-1-6-4-16,1-4-2 0,4-3-3 15,-1 0-5-15,9-14 0 0,2-5-2 16,2-3 3-16,2 0-48 0,-4-2 2 15,-2 0 11-15,0-1-56 0,-4 1-22 16,0 1 24-16</inkml:trace>
  <inkml:trace contextRef="#ctx0" brushRef="#br0" timeOffset="-189297">17225 13724 33 0,'0'-8'157'0,"0"-1"-42"0,0 2-39 16,0 1-2-16,-2 3-21 0,-2-1-13 0,-4 3-8 15,2 1-9-15,-1 0-8 0,1 0-4 16,2 0-1-16,2 0 0 0,2 6-8 16,0 2-2-16,0 2 2 0,0 1-1 15,0 5 0-15,8-1-2 0,-4 1 1 16,3-2 1-16,-1 3 0 0,-2-1-2 0,-2 2 2 15,0-2 1-15,-2-2-3 16,0 0 1-16,0-2 1 0,0-2 2 16,0 0-4-16,-4-2 3 0,-2-3 2 15,-2 0 0-15,-1-2-1 0,-1-3-4 0,2 0 4 16,-3 0-1-16,5 0-1 0,0 0-1 15,6-5-4-15,-2-2-7 0,2-2-7 16,2-1-10-16,10-2-1 0,5 2-15 16,1 1-19-16,1-3-47 0,-2 0-90 15</inkml:trace>
  <inkml:trace contextRef="#ctx0" brushRef="#br0" timeOffset="-189012.98">17461 13686 10 0,'2'-4'5'16,"-2"-1"313"-16,0 1-233 0,-10 1-41 0,-1 0 5 15,3 0-16-15,-4 3-6 0,1 0-2 16,1 0-10-16,4 0-5 0,0 0-1 15,4 8-6-15,2 5-3 0,0 2 1 16,0 1-1-16,4 2-2 0,4-1 2 16,2 0 2-16,1 1-5 0,-1-1 2 0,0 2-1 15,1 0 1-15,-1 2-1 0,-4-1 0 16,-4-2 3-16,-2-1 2 0,0-4-2 15,0 1-1-15,-2-3 5 16,-8 0 1-16,-1-1 3 0,1-3 6 16,0-1 1-16,-5-2-2 0,3-1-6 0,0-3-1 15,1 0-4-15,1 0-2 0,2 0 0 16,-1 0-3-16,7 0-7 0,-2 0-13 15,2 0-12-15,0 0-31 0,0 0-79 16,0 0-222-16</inkml:trace>
  <inkml:trace contextRef="#ctx0" brushRef="#br0" timeOffset="-186743.85">18356 13358 232 0,'0'0'58'0,"0"0"-18"0,0 0 20 15,0 0-16-15,0 0-10 0,0 0 1 16,0 0-6-16,0 0-10 0,0 1-4 0,0 3-5 15,0 5-2-15,0 4 2 0,0 2 1 16,0 3-3-16,0 1-2 0,0 5 2 16,0 1 1-16,2 6 2 0,2 1-2 15,0 0-3-15,3 4 2 0,1 0-4 16,0 1-3-16,-2 0 3 0,1-1-1 0,-3-2-1 15,0-1-1-15,2-3-1 16,-4-5 2-16,2-5-3 0,0-7 1 16,-2-4 1-16,-2-6 1 0,0-1 0 15,0-2 1-15,0 0 7 0,-4 0-4 0,-4-12-5 16,0-1-2-16,-1-5 1 0,1-3 1 15,2-1-2-15,0-3 0 0,0-1-2 16,1 0 1-16,3 3-4 0,2 2 2 16,0 4-3-16,7 5 0 0,3 2-3 15,4 6 0-15,5 3 4 0,-2 1 2 0,3 0 1 16,3 0-6-16,2 1 5 0,2 3-6 15,-1 2 2-15,1 0-2 16,-2 0 1-16,0-3 2 0,-2 0-3 16,-3-3 2-16,-1 0 6 0,0 0 0 0,-1 0 0 15,-3 0 0-15,-1-3 2 0,1-2 1 16,-3-1-1-16,-6 1 0 0,0-1 0 15,-1 0 1-15,-3 0 1 0,2 1-2 16,-2-1 2-16,2 1-2 0,0 0 0 16,-4 3 0-16,0 1 0 0,0 1 2 0,0 0-2 15,0 0 0-15,0 0 2 0,0 0 3 16,0 0-1-16,0 0-4 0,0 0 3 15,0 0-1-15,0 0-1 16,0 0-1-16,0 0 1 0,-2 0 3 0,2 0-2 16,-2 0-1-16,0 0 5 0,2 0-1 15,-2 0-4-15,2 1 3 0,-2-1-1 16,-2 0 3-16,2 3-6 0,-1-2 0 15,1 1 1-15,0 0 3 0,0 3-4 16,2 1-3-16,0 3 3 0,0 3 0 0,0 0 0 16,0 3-1-16,0 2 1 0,0-1 1 15,4 2-1-15,1-1-1 0,-5-3 1 16,0 0 2-16,0-4-2 0,0-1-1 15,0-3 2-15,0-4 1 16,0 0-2-16,0-2 0 0,0 0 2 0,0 0 3 16,0-8-3-16,0-1-3 0,-3-3 1 15,1-1 1-15,2-2-1 0,0-3-2 16,0-1 2-16,0 1 1 0,0-1-1 15,2 3-2-15,7 3-1 0,-1 2 0 16,2 1-3-16,3 2-2 0,1 2 0 0,5 2-1 16,1 2-4-16,1 2 0 0,2 0-1 15,4 0 4-15,0 0 5 0,2-1-2 16,2 1-7-16,-5 0 0 0,1 0 5 15,-6 0 4-15,-4 0 8 0,-3 0-5 16,-6 0 2-16,1 0 0 0,-3 0 2 16,-4 0-5-16,-2-2 7 0,0-2 4 15,0-3-4-15,0 2 4 0,0-2-3 16,-8 2 4-16,3 2-1 0,-3 0-1 15,2 1 1-15,-2 1 3 0,-1 1-3 0,1 0-2 16,-2 0 0-16,2 0 0 0,-3 1 1 16,1 6 0-16,0-1-1 0,3 4 1 15,-1 2-1-15,4 1 0 0,-2 4 0 16,4-2-2-16,-5 4 5 0,3-1-5 16,4 0 1-16,0-2-1 0,0-2-3 15,0-4 2-15,9-2-3 0,1-4 0 16,6-4 2-16,1 0-1 0,6-3 1 15,2-11-3-15,-3-3 2 0,5-1 0 16,-2-2-2-16,0-1 0 0,0 0 1 0,-7 1 1 16,-1-1-1-16,-7 4 0 0,-4 4 1 15,-4 4 2-15,-2 1-3 0,0 2 2 16,-6 6 1-16,-4 0-1 0,-1 0-1 15,-1 0-2-15,0 9 1 0,1 2 2 16,1 3-3-16,4 1 0 0,2 2 0 0,-1 0 2 16,5 1-2-16,0-2 0 15,0-2 1-15,0-1 0 0,7-3 0 16,1-1-1-16,0-5 1 0,3-3 0 15,-1-1 0-15,4 0-2 0,3-9 3 0,-3-3 1 16,5-4-2-16,2-1-1 0,-5-3 2 16,1 2-1-16,-3 0 1 0,1 1-2 15,-3 0 1-15,0 3 1 16,-3 4-1-16,-1 5 0 0,-8 1 0 0,2 4 2 15,-2 0-1-15,2 0-3 0,0 0 0 0,0 5 4 16,0 4 1-16,-2 1-2 0,0 1 1 16,0 3 2-16,0-1-2 15,2 0 3-15,-2-2-3 0,5-2 8 16,-5-2-8-16,2 0-1 0,0-4 0 15,2 0 1-15,2-3-2 0,2 0 0 0,1 0 1 16,3-9 3-16,-2-3-3 0,3-3-2 16,-1-1 2-16,0 4 0 0,-1-1 0 15,-5 4-1-15,0 4 0 0,-4 0-1 16,0 3 1-16,-2 2-1 0,0 0 1 15,0 0 2-15,0 0-2 0,0 7-1 0,0 4 1 16,-4-1 3-16,2 2-3 0,0-2 0 16,0 0 0-16,2-1 0 15,0 0 0-15,0-3-3 0,0 2 2 16,6-4-4-16,3-3-7 0,5-1-3 0,3 0 5 15,3-2-21-15,7-7 3 0,2-4 17 16,4-1 6-16,0-4-74 0,0-1 35 16,-6 4 26-16,-2-4-57 0,-7 4 24 15,-3 1 19-15,-11-1 30 0,-2 2 7 16,-2 2 43-16,0 1 6 0,-6 2-10 0,-2 2-8 15,-3 2-1-15,3 2-2 0,-2-1-9 16,-1 1-3-16,5 2-4 0,0 0 0 16,2 0-7-16,4 2-4 15,-2 5-3-15,2 3-4 0,0 2 0 0,0 0 1 16,2 2 1-16,4-1-1 0,2 3-1 15,1-1 0-15,-1-1 3 0,-2 2-2 16,2 1-1-16,-1-1 1 0,-3-1 1 16,0-1 0-16,-2-2-2 0,-2-3 3 15,0-1 0-15,0 1-1 0,-2-4 5 0,-6 3 6 16,-1-3 2-16,1 0-3 0,-2 0-5 15,-1-1-2-15,5-2-1 0,2-2-2 16,2 0-2-16,2 0-5 16,0 0-17-16,2-5-15 0,8-5-3 0,3-5-22 15,-1-7-72-15,5-2-214 0</inkml:trace>
  <inkml:trace contextRef="#ctx0" brushRef="#br0" timeOffset="-186271.82">20192 13469 116 0,'0'1'350'16,"0"-1"-315"-16,-4 3-13 0,-5 5 17 15,-3 2-20-15,-1 3 3 0,3 0-4 16,2 2-8-16,6 1-8 0,-4-1-1 16,6 1 0-16,0-3-2 0,0-1-4 15,0-1-8-15,6-5-6 0,4-3-12 16,7-3-15-16,-1 0 7 0,7 0-61 15,0-4 52-15,1-5 53 0,1-2-50 16,-4 0-126-16,-7-1 152 0,-1 1 30 16,-5-2-100-16,-8 3 89 0,4 0 89 0,-4 1-15 15,0 0-15-15,-6 1 7 0,-2 2-5 16,-3 1-14-16,3 4-5 0,-2-1-5 15,-1 2-7-15,5 0-13 0,0 0 0 16,4 3-9-16,0 4-3 0,2 2-5 16,0 1 1-16,0 2 0 0,0 2-1 15,2-1 0-15,4 0-1 0,-2-1 2 16,5 1 0-16,-1-1-2 0,0 1 0 15,0 1 2-15,3 3 0 0,1-1-2 16,1-1 4-16,-5 2-1 0,-2-5-1 0,-4 0 0 16,-2 0 3-16,0-2 4 0,0 2 4 15,-6-2 1-15,-4 1 2 0,1 0 3 16,-3 1-1-16,-1-4-7 15,3 1-3-15,2-1-3 0,2-4-1 0,2 0-2 16,-1-2-1-16,5-2-4 0,0 0-10 0,0 0-12 16,0 0-14-16,0 0-15 15,5-7-30-15,-1-11-105 0,2-5-94 16</inkml:trace>
  <inkml:trace contextRef="#ctx0" brushRef="#br0" timeOffset="-185235.76">20593 13094 77 0,'2'-5'22'16,"-2"0"178"-16,0 4-190 15,0 1 13-15,0 0 8 0,0 0-5 16,0 0 0-16,0 5-14 0,0 5 3 0,0 2-4 15,0 4 4-15,0 5-1 0,0 2 4 16,0 3 1-16,0 4-3 0,0 3 0 16,-2 2-2-16,2 4-3 0,-7 0-2 15,3 1 2-15,2-1 2 0,-2-4-8 16,2 0-2-16,0-5 0 0,2-6 0 0,0-7-5 15,0-5 2-15,0-5 0 0,0-3 2 16,2-4-6-16,6 0-4 0,5-13-1 16,1-6-5-16,3-2-9 15,-1 1 2-15,-3-3-5 0,1 5 8 0,3 0-2 16,-7 4 13-16,2 5 2 0,-1 3-1 15,-3 2 1-15,-2 2 6 0,2 1 3 16,1 0-4-16,1 1 0 0,5-2 8 16,1 1-5-16,1 0 31 0,-3-3-33 15,-4 3-2-15,-1 0 2 0,-5-1 5 16,-2 1-6-16,-2 0 6 0,0-1 5 0,-2 1 4 15,-6 1 0-15,-3 0 0 16,1 0-1-16,0 0-3 0,-5 5-2 16,5 5-2-16,-3-1 3 0,1 4-3 15,4 2 2-15,4 0-4 0,-3 4 3 0,7 0-3 16,-2 0-1-16,2 0-2 0,0-1 1 15,4-1-2-15,7-4-2 0,3-2 2 16,-1-3-1-16,3-1 0 0,5-2-1 16,0-5 2-16,3 0 1 0,-5-1-1 15,-5-8-5-15,-3 0 3 0,-3-3 3 0,-4-3-1 16,-2-1-1-16,-2-4 0 0,0 4 0 15,0-3 0-15,-6 0-1 0,0 2 1 16,2 0 0-16,-3 3-1 0,3 4-1 16,4 3 1-16,-2 5 2 0,2 2-2 15,0-1-4-15,4 1 3 0,7 0-1 16,1 0 1-16,1 0-6 0,1 2 1 15,-2 2-2-15,5 0 0 0,-3-2 3 16,1 2 1-16,-1 2 6 0,3-3-2 16,-1 1 2-16,5-1 10 0,-4-1-11 0,-7 2-1 15,-4 2 1-15,-4-2-1 0,-2 2 3 16,0-2-1-16,0-1-1 0,0-2 0 15,0 0 1-15,0-1-2 0,0 0 0 16,0 0-6-16,4 0 2 0,-2 0 3 16,5 0-4-16,3-7-1 0,-2 0 1 15,3 2-4-15,1 0 4 0,2 0 4 16,7-3 1-16,4 0 8 0,0-3-8 15,-5 1 0-15,-1 1 1 0,-9 1 1 16,1 1-1-16,-7-1-1 0,-2 0 2 0,-2 1 2 16,0 0 0-16,-2 4 12 0,-6 1-3 15,5 1-3-15,-1 1 0 0,2 0-4 16,2 1-4-16,0 8-1 15,0 3 0-15,2 2 0 0,7 1 0 0,1 2-1 16,-2 1-2-16,0 1 1 0,1 1-3 16,3 1 4-16,5 1 0 0,3 0 7 15,-1-1-5-15,-5-4-1 0,-3-3 0 16,-7-1 1-16,-2-1 2 0,-2-2 0 15,0-3 11-15,-8-2 9 0,-7-2-2 0,-1 0-3 16,-1-2 0-16,-1-1-2 0,1 0-6 16,3 0-5-16,-1 0-3 0,7 0-2 15,2 0-2-15,4 0-13 0,2 0-19 16,0 0-20-16,6-3-18 0,2-7-58 15,2-3-261-15</inkml:trace>
  <inkml:trace contextRef="#ctx0" brushRef="#br0" timeOffset="-184883.75">22356 13462 119 0,'-8'1'348'0,"4"-1"-293"0,1 0-5 16,3 0 5-16,0 0-22 0,0 0 3 15,9 0-19-15,5 0-2 0,5 0-5 16,6 0-5-16,-1 0-4 0,7-2-1 15,0-2-2-15,2 0-8 0,-6 2-9 16,-2 2-14-16,-6 0-11 0,-3 0-15 0,-10 0-18 16,-6 0-150-16,0 4-42 15</inkml:trace>
  <inkml:trace contextRef="#ctx0" brushRef="#br0" timeOffset="-184723.73">22269 13710 45 0,'-8'10'487'0,"8"-4"-468"0,0-3 4 0,8-2 16 16,9-1-11-16,1 0 14 0,9 0-24 15,4-6-11-15,6-7-4 0,3 0-9 16,1-3-14-16,2 1-7 16,5 3-21-16,4-4-40 0,-1 1-7 0,1 5-162 15</inkml:trace>
  <inkml:trace contextRef="#ctx0" brushRef="#br0" timeOffset="-182988.64">23526 13099 49 0,'0'-5'140'15,"0"-2"-50"-15,0 3-51 0,0 0 12 16,-2-1-7-16,-2 1-10 0,4 2 1 15,0 1-10-15,0 0-4 0,0 1-5 16,0 0-2-16,0 0 0 0,0 0-2 16,0 0 1-16,0 0-2 0,0 14 4 15,0 10-2-15,0 10-1 0,0 6-4 16,4 10-2-16,-2 3 1 0,0 5-3 0,0 3 1 15,-2 1-2-15,0-3 2 0,0-3-4 16,0-2 1-16,-4-6 2 0,-2-7-3 16,2-9 16-16,-1-11-11 0,3-8-1 15,2-8-4-15,0-5 3 0,0 0-1 16,0-4 8-16,0-13-4 0,4-5-6 15,7-6-1-15,1-1 0 0,3-2 1 16,-5 5-1-16,2 2-1 0,1 4 2 16,-1 5-4-16,3 5-1 0,1 3 0 15,-1 6 0-15,1 1-8 0,3 0 4 0,-1 1-1 16,3 5 0-16,2 2-2 0,0-3-1 15,-3 1 5-15,5 0 0 0,0 0 4 16,-4-3 3-16,3-1-1 0,1-2 0 16,2 0 2-16,4-4 0 0,-2-7 0 15,-4-6 1-15,0 1-1 0,-7-3 2 0,-1 0-2 16,-3-3 1-16,-1 1-1 15,-5-2 3-15,0 2-1 0,-8 2 3 16,0 1 3-16,0 4-3 0,-12 3-4 16,-3 2 3-16,-3 4-1 0,-3 4 0 0,0 1-5 15,1 2 2-15,-5 12 1 0,2 5-1 16,-2 4-2-16,7 4 1 0,1 1 0 15,3 5 0-15,3 2-1 0,9-3 0 16,2-3 1-16,2-4-1 0,15-4 2 16,2-3-3-16,3-7 3 0,5-6-1 0,2-5-1 15,2 0 1-15,4-3 1 0,0-11-1 16,5-5 1-16,-1-3-1 15,0-2-1-15,-2-3 1 0,-4 2 0 16,1 0 1-16,-8 2-2 0,-3 2 2 0,-8 3-1 16,-7 2-1-16,-4 2 2 0,-4 2 1 15,0 2 0-15,-4 1 0 0,-4 5-1 16,-3-1 1-16,3 1-2 0,-2 3 2 15,1 0-2-15,7 1 2 0,-2 0 0 16,4 0-1-16,-2 0-1 0,2 0-1 0,0 0-3 16,0 0 5-16,0 1-2 0,0 4 1 15,0-1 0-15,-4 1 0 0,2 0 1 16,0 0-1-16,2-1 0 15,-2 0 0-15,0 0 1 0,0-1-1 0,2 1-1 16,0 0 2-16,0-3-3 0,0 2 4 16,0-2-3-16,4-1 0 0,-2 1 1 15,0-1 0-15,-2 0 0 0,0 0 0 16,0 0 0-16,0 0 2 0,0 0 0 15,0 0 1-15,0 0-1 0,0 0-1 16,0 0-1-16,0 0 2 0,0 0-1 0,0 0-1 16,0 0 0-16,0 0 1 0,-2 0 2 15,0 0 0-15,-4 2-1 0,1 3 1 16,-1 1-2-16,2 0 1 15,0 3-2-15,4 1 0 0,0 3 1 0,0-1-1 16,0 1-2-16,0 1 2 0,2-1 0 16,6-1 0-16,1 1-1 0,-1 2 3 15,2-1-2-15,-2-1 0 0,1 3-2 16,1 1 0-16,-4-1 3 0,3 2-1 15,-7-7-1-15,2 0 1 0,-2-3 1 0,-2-1 0 16,0-4-1-16,0-2 1 0,0 0 0 16,0-1 2-16,-8 0-1 0,-1 0-2 15,-1 0 2-15,0 0 0 0,-3-2-1 16,3-3 0-16,0 0-1 0,-3 0 1 15,7 2-1-15,0 1-1 0,4 1 1 16,2 0 1-16,0-1-11 0,0 1-15 16,10-3-3-16,7 0 0 0,1-1-20 15,5-2-14-15,0-1-37 0,1-4-66 16,3-2-76-16,4-2 189 0</inkml:trace>
  <inkml:trace contextRef="#ctx0" brushRef="#br0" timeOffset="-182699.62">24756 13436 21 0,'8'-15'8'0,"-6"1"318"15,-2 1-221-15,0 1-34 0,-10 1-13 16,0 0-23-16,-7 3 1 0,-4 3-3 15,-4 2-8-15,3 3-8 0,1 0-3 16,2 1-3-16,9 10-1 0,6 3-6 16,4 2-3-16,0 3-1 0,6 2 1 15,7 1-2-15,3-1 0 0,1 1 2 0,1-1-2 16,1 0 0-16,-1 0 0 0,-1 0 2 15,-7 0-1-15,1-3-1 0,-5-2 1 16,0-2 1-16,-6-2 0 0,0-5 0 16,0 2 0-16,-8-1 3 0,-5-2-1 15,1-1 0-15,-7 1-2 0,1-1 4 0,-1-1-3 16,1 0-2-16,3 1 0 15,1-2 0-15,3 1-1 0,3 2-10 16,0-2-11-16,4 3-15 0,4 2-14 16,0-3-19-16,0-1-70 0,8-1-272 0</inkml:trace>
  <inkml:trace contextRef="#ctx0" brushRef="#br0" timeOffset="-168908.83">25550 13534 2 0,'0'0'32'0,"2"0"-27"0,0 0-4 16,-2 0 1-16,0 0 8 0,0 0 10 16,0 0-4-16,0 0-4 0,0 0 5 15,-2 0 7-15,0 0 1 16,0 0-7-16,2 0 2 0,0 0-3 0,-3 0 3 15,1 0-5-15,2 0-3 0,-2 0-6 16,2 0-4-16,0 0-1 0,0 0 0 16,-2 0 3-16,2 0-4 0,0 0 9 15,0 0 12-15,0 0 6 0,0 0 0 16,0 0-1-16,0 0-3 0,0 0 2 15,0 0-3-15,0 0-4 0,0 0-3 0,0 0-1 16,-2 0-8-16,2 0-5 0,-6 0 1 16,6 0 0-16,0 0-4 0,-2 0 3 15,2 0 1-15,-6 0-1 0,6 0 3 16,0 0-2-16,-2 0 3 0,2 2 1 15,0-1 0-15,-4 0 6 0,1-1-2 16,1 1-3-16,2-1 1 0,0 0-3 16,0 0 3-16,0 0-4 0,0 0 0 15,0 0 1-15,0 0-4 0,0 1 0 16,0-1-2-16,0 2 0 0,0-2-2 0,0 1 4 15,7-1-1-15,1 0 1 0,2 0 1 16,1 0-1-16,5-2 1 0,-1-9 0 16,1 0 0-16,3-3 0 0,-5 1-1 15,1 0 0-15,1-1 1 0,-5 1-3 16,1-1 1-16,-4 0 2 0,-4 1 2 15,0 1-3-15,-4-2 0 0,0 2 1 16,0 0 0-16,-4-1-1 0,-4 3 0 16,-2 0-1-16,-3 3 1 0,-3 5 1 15,-3 2-3-15,-2 0-1 0,-1 13 2 0,-3 4 0 16,2 5-1-16,-2 3 1 0,7 3 0 15,1 5 1-15,1 1-2 0,5 1 2 16,7 1 2-16,2-5-1 0,2-2-1 16,8-3-1-16,9-4 0 0,2-4 0 15,3-3 0-15,3-6 0 0,2-2 0 0,4-6 0 16,0-1-3-16,2 0-7 0,0-10-10 15,2-3-13-15,0-2-3 16,-4 0-26-16,-4-1-40 0,-6 0-68 16</inkml:trace>
  <inkml:trace contextRef="#ctx0" brushRef="#br0" timeOffset="-168252.79">25864 13631 224 0,'0'0'90'0,"0"0"-49"15,0 0 9-15,0 0-8 16,0 0-8-16,0-1-16 0,6-9-11 0,4-3 1 16,1-6 6-16,5-2-5 0,3-3-1 15,-3-4 6-15,5-1-2 0,0 0-6 16,-3-1 1-16,3-2 1 0,-2-2-2 15,-5-3-5-15,3-3 3 0,-3-2-2 16,-4-5-2-16,-1-1 2 0,-5 3-1 16,0 6 0-16,-4 10 0 0,0 11-2 0,0 7 3 15,-4 5 2-15,-2 3-3 16,-3 3 2-16,1 0-2 0,-4 3 0 0,-1 10-2 15,3 7 1-15,-5 4 0 16,3 4 0-16,0 5-1 0,-1 1 1 0,3 3 0 16,0 1 1-16,-1-3-1 0,5 4-1 15,0-4 2-15,2-2 0 0,2-1-1 16,2-3 0-16,0-1 2 0,0-2 2 15,4 0 0-15,4-5-3 0,4-2 1 16,5-3-1-16,4-4-2 0,-1-2 1 0,5-4 1 16,2-3 1-16,4-2-1 15,-2-1-2-15,-2 0 3 0,2-9 0 0,-4-1-2 16,-3-2 0-16,1-2 0 0,-4-2 3 15,-5-1-3-15,-1 1 1 0,-5-1 2 16,-4 0-4-16,-4 2 2 0,0-1 2 16,0 2-1-16,-8 1 0 0,-5 3-2 15,1 1 0-15,-3 7 3 0,-1 2-3 16,-1 0-1-16,1 9-1 0,-1 6 3 15,-1 6-1-15,3 2 0 0,1 4 0 0,1 1 4 16,7-1-4-16,-2-1 4 0,8-1-1 16,0-2-3-16,0-3 1 0,2-4-1 15,10-3-1-15,5-3 1 0,3-3-1 16,3-4-3-16,6-3 2 0,-2 0-10 15,2-1-2-15,2-9-6 0,-4 0-10 16,2-2-9-16,-2 2 10 0,-5 0-25 16,-3 0-16-16,0 1-11 0,-7 0-17 15,2 2 17-15,-1-2 38 0,-3 0 24 16</inkml:trace>
  <inkml:trace contextRef="#ctx0" brushRef="#br0" timeOffset="-167121.74">26585 13523 43 0,'0'-5'69'16,"2"-1"-10"-16,-2-1 8 0,0 0-7 15,0 0 0-15,0-1-10 0,-6 0-11 16,2 0-5-16,-2-1-8 0,-3 2 0 0,1 0-7 15,-4 1-1-15,-3 4-5 16,3 2 0-16,-3 0 0 0,1 1-1 16,-3 11-4-16,7 4 1 0,0 2 1 15,4 4-7-15,1 2-1 0,5 0-1 0,0-1-1 16,0-2 0-16,9-3-1 0,3-2 1 15,3-2 0-15,-1-4 0 0,5-4-1 16,1-4-1-16,5-2 0 0,2 0 1 16,2-13 3-16,2-1-2 15,-2-2 0-15,0-4-3 0,-2 0-7 0,-7-2 9 16,1 0 0-16,-6-2-4 0,-3-3-1 0,-2-1 4 15,-1-2 3-15,-1-5-1 16,-4 0-3-16,0-5 0 0,-2-1 2 16,-2-3-4-16,2 1 2 0,-2 4 1 15,0 5 2-15,0 10 0 0,0 6 1 0,0 4 1 16,0 5 3-16,0 1-2 0,0 5-1 15,-2-1 0-15,2 3 1 0,0 0-5 16,0 1 3-16,0 0-3 0,0 0-2 16,0 0 1-16,0 2 0 0,0 4 3 15,0 0 1-15,-2 1 0 0,-2 2-2 0,2 2 2 16,-2 1 0-16,0 1 0 0,4 1-2 15,-5 1 2-15,1 1 1 16,4 0-2-16,0 1 1 0,0 1 0 16,0-2 1-16,0 3 0 0,0-2-3 0,0 3 2 15,0 2-2-15,0 0 1 0,0 1 0 16,7 2 0-16,1 0 1 0,0-1-1 15,2 1-1-15,1 1 2 0,1 0-1 16,-2 2 1-16,1-4-1 0,-3-1-1 16,0-3 2-16,-3 0 0 0,-1-4-2 15,-2 0 2-15,-2-9 0 0,0-1 1 0,0-4-2 16,0-2 4-16,-2 0 2 0,-5-5-3 15,1-6-3-15,-2-1-1 16,2-3 2-16,0 0-1 0,-3-2-4 0,5 1 3 16,0 2 0-16,2 2-3 0,2 4-2 15,0 1-1-15,2 3-4 0,6 0 0 16,7 2-5-16,-1 1-2 0,1 0-6 15,3 0 4-15,-3-1 2 0,5-1 7 16,-1 2 5-16,2-1 5 0,6 0 0 0,-3-2 0 16,3-3 2-16,-2 2 6 0,2-2-3 15,-2-1 5-15,-7 1-3 0,1-4 1 16,-5 2-4-16,-3 1 0 15,-5 1 4-15,-2 1-2 0,-4-1-1 0,0 0 5 16,0 1 0-16,-4-1-1 0,0 4-3 16,0-1-1-16,0 2 3 0,2 1-3 15,2 1-2-15,-3 0-1 0,3 0-1 16,0 0-3-16,0 0 1 0,0 7 1 15,0-1 1-15,-2 1 1 0,0-1-1 16,2 0 0-16,-2 0 2 0,0 2 0 0,2-1-1 16,-2 1 2-16,0 0 2 0,0 1-2 15,0-2-2-15,2 0-1 0,0-2 1 16,0 1-1-16,0-3 0 15,0 0 0-15,-2-2-1 0,2-1 3 0,-4 0 0 16,2 0 1-16,0 0-2 0,0 0 1 16,2 0-4-16,0-2 1 0,0-2-2 15,0-4 0-15,2 0-4 0,0-1 1 16,0-1 1-16,0-1 3 0,0 1 1 15,0-1-1-15,0-2 1 0,0 1 1 0,2-1-1 16,-4 3 1-16,4 5 1 0,-2 0-2 16,0 3 1-16,-2 1 1 0,0 1 0 15,0 0-2-15,3 0 0 16,-1 0 0-16,2 0 0 0,4 0 1 0,-2 2 2 15,7 3-2-15,-5-1-2 0,6 3 2 16,1-2 2-16,1 4-2 0,3-3 0 16,2 0 0-16,3 0 0 0,-5 0-2 15,2-1-4-15,-5 1-11 0,-1-1-2 16,-5 0 11-16,-4-2-25 0,-2 0-1 0,-2-2-8 15,-2-1-33-15,0 0 6 0,0 0-9 16,-4 0-110-16</inkml:trace>
  <inkml:trace contextRef="#ctx0" brushRef="#br0" timeOffset="-166863.72">27557 13383 268 0,'2'4'163'0,"-2"0"-139"0,0 6 9 16,0 1 17-16,0 1 4 0,0 2-19 16,0 1-16-16,-2 0-7 0,-2 0-2 15,-3-2-4-15,3-2-3 0,2-2-1 16,2-1-2-16,0-3-1 0,0-2-3 15,0-1-4-15,0-2-11 0,2 0-8 16,9 0-13-16,-1 0-11 0,9 0-13 16,1-4-53-16,3-4 23 0,0-1-51 0</inkml:trace>
  <inkml:trace contextRef="#ctx0" brushRef="#br0" timeOffset="-166628.71">27879 13403 159 0,'0'-7'154'0,"0"0"-127"15,-4 2 37-15,-4 0-22 0,2 2-6 16,-1 2 0-16,3-1-11 0,-2 2-3 15,-2 0-4-15,0 4-1 0,-1 9-4 16,-1 2 1-16,2 4 0 0,2 0-1 16,-1 0-3-16,3 0-2 0,4-3-6 0,-2 0-1 15,2-1 0-15,0-2-1 0,0-2 0 16,4-3-3-16,5-3-5 0,3-3-7 15,2-2-6-15,3 0-1 0,4-1-27 16,-1-8-2-16,5 0 18 0,4-1-66 16,-2-2 72-16,2 1-89 0,-4 0-38 0</inkml:trace>
  <inkml:trace contextRef="#ctx0" brushRef="#br0" timeOffset="-166180.68">28129 13437 1 0,'11'-12'62'0,"-5"2"-28"16,-2 1 9-16,0-2-6 0,-2 2-11 0,-2 1 18 16,0 1 8-16,0 1 9 0,0 3-9 15,-2-2-17-15,-6 3 0 0,0 1 0 16,-3 1-8-16,-1 0-1 0,0 4 2 15,-5 9-5-15,2 3 2 0,-1 4-8 16,4 1-1-16,1 0-2 0,5-3-8 0,6-1-3 16,0-3-2-16,0-2-2 15,12-3 2-15,3-2-1 0,3-4-2 16,5-3-4-16,2 0-6 0,0 0-10 15,-7-6-9-15,-1 2 2 0,-7 0 8 0,-1 2 2 16,-1 1-7-16,-8 1 11 0,2 0 8 16,0 0 2-16,0 4 4 0,-2 0 0 15,2 3 1-15,6-4 0 0,5 1-2 16,1-2 14-16,-1-2-9 0,1 0-4 15,3-4 1-15,-1-7 0 0,5-5 2 0,0-3-2 16,-1-2 0-16,-3-6 2 0,1 1 1 16,-3-4-2-16,1-4 1 15,-5-2 5-15,1-5-2 0,-4-2-2 16,-3-3 1-16,-5 1 5 0,0 7-6 0,0 9-1 15,0 13 9-15,-9 9 14 0,3 7-1 16,0 3-6-16,-2 13-8 0,-5 10-3 16,3 7 2-16,0 6 1 0,-1 4 0 15,5-1-4-15,4 0-4 0,2-1-1 16,0-2-1-16,8-1 0 0,13-3-6 0,6-2-9 15,10-5-8-15,4-6-18 0,9-6-23 16,2-8-34-16,1-6-123 0</inkml:trace>
  <inkml:trace contextRef="#ctx0" brushRef="#br0" timeOffset="-165372.65">29066 13478 40 0,'6'0'245'15,"0"0"-204"-15,2 0-7 0,-1 0 24 16,1 5-16-16,0 6-9 0,0 2 2 15,1 6-8-15,-3 3-10 0,-2 2-7 16,0 6-2-16,-4 5 0 0,0 5 6 16,0 3 9-16,0-2-14 0,-4-5-5 15,0-1 9-15,-4-5-3 0,-3-4-3 16,1-3 4-16,2-6-1 0,-1-6 1 15,1-7-3-15,2-3 2 0,-2-1 4 16,-1-1-8-16,5-12-1 0,0-7-2 0,4-5 0 16,0-4-2-16,2-5-1 0,11-3 1 15,3-6-1-15,5-3 3 0,-3-2-3 16,7-1 0-16,-2-2 1 0,-2-3-1 15,1 2-1-15,5 0-2 0,0 7 1 16,0 9-2-16,0 8 1 0,-2 11 1 0,0 5 1 16,-1 4 2-16,3 6-3 15,-2 2 0-15,-4 0 2 0,-3 5 0 16,-1 8-2-16,-7 3 1 0,-4 0-1 15,-2 1 0-15,-4 2-2 0,0 0 5 16,0 0-2-16,-6 1 1 0,-6-1 0 0,-3 0 1 16,-5 2 1-16,-1 0-1 0,-4-1-1 15,-2 0 0-15,3-3 3 0,-3-2-2 16,2-1 0-16,0-4 0 0,6 1 1 15,7-3-2-15,4-3 0 0,2-4-1 16,6-1-1-16,0 0-16 0,0 0-9 0,2 0-17 16,12-4 2-16,3-7-19 15,3-3-32-15,5-1-87 0</inkml:trace>
  <inkml:trace contextRef="#ctx0" brushRef="#br0" timeOffset="-165008.62">29818 13309 117 0,'0'-7'187'15,"-2"-2"-102"-15,-8 1-60 0,-7 3 19 0,3 1-17 16,-1 0 14-16,-1 4 0 0,-1 0-14 16,1 0-7-16,-1 9-3 15,1 3-1-15,-1 4-3 0,3 4 0 16,1 3 0-16,5 3-2 0,4-1-7 0,4 2 0 15,0-1-2-15,6-1-1 0,11-5-1 16,3-2 0-16,7-4 2 0,0-5-2 16,-2-3-1-16,2-6 2 0,4 0-1 15,-4-3 0-15,-1-10 1 0,-7-2-2 16,0-1 2-16,-5-3 1 0,-4-1 0 0,-1 0 2 15,-7-1 0-15,-2 1-1 0,0 2 1 16,-11-1 1-16,-5 0-1 0,-1 3-3 16,-5 4 0-16,-1 1 0 15,0 7-1-15,0 3 0 0,3 1-3 0,3 2 0 16,7 9-6-16,6 3-7 0,0 1-10 15,4 1-10-15,0 1-12 0,4-3-22 16,6 0-37-16,0-4-101 0</inkml:trace>
  <inkml:trace contextRef="#ctx0" brushRef="#br0" timeOffset="-164572.58">30083 13342 100 0,'2'-4'341'0,"-2"1"-305"0,0 3 6 15,0 0 0-15,-4 0-7 0,-5 8-3 16,-1 8-13-16,-4 3-6 0,3 3 0 15,3 2-7-15,2-3-3 0,6-3-1 16,0-1-1-16,2-6-2 0,8 1 1 16,3-5 1-16,1 0-2 0,1-5 1 15,3-2 1-15,5 0-2 0,0-9-1 0,1-3-7 16,-5-2 6-16,4 1-10 0,-5-2 1 15,-5 2-9-15,-1 3 10 0,-6 2 3 16,1 5 1-16,-3 2 6 0,-2-1-1 16,0 2 1-16,-2 0-3 0,2 0-3 15,2 0 1-15,0 4 1 0,2 2-1 16,3 4 1-16,5 1 2 0,1-1 3 15,5 2 3-15,1-4-3 0,-2-3-2 16,-1 0 4-16,3-4-1 0,-7-1-1 16,-1 0 1-16,-5-4 1 0,-2-5 0 0,-2-3 7 15,0-5 7-15,1 1 1 0,-5-3 1 16,0 1-4-16,0 1 3 0,0 0-6 15,0 2-2-15,0 0-2 0,0 0-5 16,0 3 0-16,0 3 0 0,0 4-4 16,0 4 0-16,0 1-6 0,0 0-11 15,8 0-1-15,0 10-7 0,0-1-18 16,1 2-12-16,-3-3-46 0,0-1-126 15</inkml:trace>
  <inkml:trace contextRef="#ctx0" brushRef="#br0" timeOffset="-164043.55">30657 13376 9 0,'0'0'12'16,"0"0"142"-16,0 0-108 15,0 0-7-15,5 0 7 0,-1 0-11 16,4 0 13-16,2 0-13 0,-1 0-6 15,1-5 0-15,0-1 2 0,1-3-1 0,1-3-2 16,-4-1-3-16,5-2-4 0,-1-2-2 16,-4-2-2-16,3-2-2 0,-5 0-4 15,-4 1-4-15,-2-2-5 0,0 2 1 16,-8 3 0-16,-3 4-1 0,-5 6-1 15,-1 6 1-15,-1 1-4 0,-1 8 4 0,3 11-4 16,-3 5 0-16,2 4 2 0,1 3-1 16,6 2 0-16,1 1 1 15,9-1 0-15,0-4 0 0,9-4-3 16,5-2 1-16,7-5 3 0,1-5-2 15,7-1-1-15,4-7 1 0,3-2 2 0,1-2-1 16,0-1-1-16,-2 0-4 0,-2-3 2 16,0-4 0-16,-6 0 3 0,0 2-5 15,-6 1 5-15,-9 3 0 0,-4 0-2 16,-8 1-5-16,0 0 8 0,-8 0-2 15,-4 0 1-15,-1 0 1 0,5 0-1 0,6 0 0 16,-2 0 1-16,2 0-1 0,2-8 3 16,0-6-3-16,6-2-2 15,4-1 2-15,5-4 2 0,3 0-1 16,1 0 0-16,4-1 1 0,1 3 1 0,3 1-3 15,-2 3-1-15,-2 1 0 0,-4 4 1 16,-3 3-2-16,5 2-4 0,4 1-2 16,3 1-15-16,6 3-2 0,-1 0-50 15,-7 0-55-15,-9 0-147 0</inkml:trace>
  <inkml:trace contextRef="#ctx0" brushRef="#br0" timeOffset="-163080.5">29192 14141 71 0,'4'1'9'16,"0"0"66"-16,0-1 52 0,-4 0-91 16,0 0 20-16,0 0-10 0,0 0-18 15,0 2 5-15,0 6-12 0,0 1 2 16,0 7 2-16,-6 1-4 0,2 3-7 15,-2-2-2-15,2-1-1 0,-3-2-3 0,5-4 4 16,0-3-2-16,2-4-3 0,0-1-4 16,0-2-1-16,0-1-1 0,2-1 0 15,9-13 4-15,5-4-1 0,3-4-5 16,6-3 2-16,-1-2-1 0,3 1 0 15,0 2-3-15,-2 0 1 0,-2 4 1 16,-3 2 2-16,1 4-2 0,-4 4 0 16,-5 2 1-16,-2 6 1 0,-3 2-2 15,-1 0 1-15,0 2 1 0,0 9 2 16,-2 2-1-16,-2 4-1 0,0 2 3 0,-2 1-1 15,0 3-1-15,0 0 0 0,0 0 0 16,0-3 3-16,-4-3-2 0,2-3-2 16,-4-2 1-16,4-4-2 0,2-3 0 15,0-1-2-15,0-4-7 0,6 0-8 16,9 0-15-16,3-9-26 0,3-3-30 0,4-1-71 15,-5-2-73-15</inkml:trace>
  <inkml:trace contextRef="#ctx0" brushRef="#br0" timeOffset="-161519.41">29669 14170 55 0,'0'1'222'0,"-2"0"-148"0,2-1-27 16,0 0-3-16,0 0-17 0,0 0 3 15,11 0-6-15,-1 0-3 0,4 0-4 16,3 0-2-16,2-3-5 0,3-6 0 0,1 1-2 15,4-2 10-15,-2-1-10 0,-3 2-3 16,-7-1 0-16,-7 0 1 16,-2 1-5-16,-1-1 2 0,-3-2 1 15,-2-2 2-15,0-1-6 0,-2 3 3 0,-9-1 0 16,1 6 2-16,-3 0-4 0,-1 4 2 15,0 2 0-15,-5 1-1 0,0 0 0 16,-1 5 1-16,1 7 1 0,3 2 1 16,-1 5-1-16,7 3-3 0,-1 4 4 15,3-1 0-15,4 3-4 0,0-1 1 0,4-2 0 16,0-3 0-16,6-2-1 0,8-1-1 15,5-5-1-15,4-1 1 0,0-3-1 16,5-4-3-16,6-4-3 16,-1-2 8-16,2 0-9 0,-2-6-4 0,2-7-1 15,4-1 4-15,-4-2-2 0,1-1-3 16,-3 0 0-16,-2-3 6 0,-9 1-5 15,-5 1-6-15,-3 2 7 0,-7-1 9 16,-3 1 2-16,-4 0 2 0,0 1 1 16,-7 4 2-16,-5 3 5 0,2 2 2 0,-7 3-1 15,1 3 5-15,-1 0-2 0,1 0 2 16,1 0-3-16,-1 8-2 0,3 3-2 15,5 2 0-15,0 3 1 0,1 2-7 16,7-1 0-16,0 2-2 0,0-1 0 16,3-1 1-16,7 1-2 0,4-3-1 15,5-3-1-15,2 0-9 0,3-3-3 16,3-4-1-16,2-1-10 0,2-2 11 15,2-1-9-15,0-1-14 0,0 0 0 16,-4 0-2-16,2-1 15 0,-4-6 9 0,-2 0 5 16,-4-2-10-16,-7 0 18 0,-3 0 3 15,-5 1 10-15,-4-2 15 0,-2 1 8 16,0-2-10-16,-2-1-2 0,-7 0-1 15,-1-1-3-15,-2 0-2 0,-3 3-1 16,1 3 0-16,-3 3 1 0,1 2-4 16,-1 2 0-16,1 0-6 0,1 8 2 15,5 5-3-15,4 1 1 0,2 2 0 16,-1 4-5-16,5-3 0 0,0 2 0 15,0-3-2-15,7 0 2 0,1-2 2 0,2-3-2 16,5-1-1-16,1-5 2 0,3-4-1 16,1-1 3-16,5 0-1 0,0-13-2 15,0-3 0-15,-2-5 1 0,-3-2 1 16,1-2-1-16,0-3-1 0,-3-3 2 15,-5-1 1-15,-1-3 0 0,-4-1 0 16,3-4 0-16,-3-3-2 0,-2-3-1 16,0 1 0-16,-2 1 0 0,-4 6 1 15,5 9-1-15,-5 10 0 0,0 9 1 16,0 5 1-16,0 5 0 0,0 0 0 15,-5 0 1-15,-3 12-2 0,-4 9-1 0,-3 5-1 16,3 6 1-16,-3 2 1 0,1 2 0 16,4 2-2-16,-1-1 1 0,1 1 0 15,4-3 0-15,0-2 1 0,4-2-2 16,-1-2 2-16,1-1-1 0,2-4 0 15,0-1 1-15,0-4 0 0,9-1 0 0,3 0-1 16,3 0 1-16,3-3 0 16,1-3 1-16,3-1-2 0,3-4 0 15,4-3 3-15,0-3-2 0,6-1-1 16,-2 0 1-16,5-4-2 0,-1-6 2 0,-2-1-2 15,-2-2 2-15,-2-2 1 0,-8-1-1 16,-7-2-1-16,-7 0 2 0,-5-1 0 16,-4-6 0-16,0 3-1 0,-4-1 1 15,-9 2-2-15,-5 3 1 0,1 5-1 16,-6 3 1-16,3 5 1 0,1 5-3 0,0 0 0 15,3 7 0-15,6 8 0 0,-1 1 0 16,7 5-8-16,0 3 0 16,2 3-1-16,2 1 5 0,2-2-4 15,8 0-4-15,5-4 4 0,3 1-5 0,1-1 2 16,6-5 3-16,4 1 5 0,2-6 6 15,0-5-3-15,2-3 1 0,-4-4 1 16,2 0-2-16,-2-5 0 0,-2-8-2 16,-5-6 1-16,-3-2 1 0,-5-2 0 15,-3 0 2-15,-9 0 1 0,-2 0-1 16,0 3 0-16,-4 1 4 0,-9 2-1 0,1 3 6 15,-1 4-5-15,1 5 2 0,-2 4 1 16,3 1 0-16,3 2-1 16,2 11-3-16,2 4 0 0,-1 3-3 0,5 3-1 15,0-1 1-15,0-1 0 0,9-1-1 16,3-3-1-16,1-3 1 0,1-7 2 15,0-5-2-15,5-2-2 0,2 0 4 16,1-15 0-16,1-3-2 0,0-6 0 16,0-2 0-16,-1-6 2 0,1-5-2 0,2-4 0 15,-2-1 0-15,-3-5 0 0,-5-3-2 16,-3-4 2-16,-3-6 0 0,-1 1 1 15,2 0-1-15,-2 6-1 0,1 11 2 16,-5 17 0-16,-4 14 2 16,0 8 6-16,0 3 9 0,-6 9-13 0,-5 10-4 15,-1 9 4-15,-1 5 4 0,5 4 0 16,0 5 3-16,0 3-6 0,-1 0 4 15,1 1 4-15,0 0-5 0,6-1 0 16,2-2-4-16,0-3-2 0,2-4 1 16,8-5-1-16,3-7 0 0,-1-7-1 0,2-6-2 15,7-4-4-15,2-6-10 0,6-1-5 16,6 0-27-16,4-10 1 15,-2-9-79-15,-4 0-341 0</inkml:trace>
  <inkml:trace contextRef="#ctx0" brushRef="#br0" timeOffset="-161378.4">31982 14199 611 0,'0'0'36'0,"-2"-2"2"16,2-1-17-16,0 0-20 0,0-4 0 15,0 1-12-15,7-2-29 0,1-1-33 16,-4-2-84-16</inkml:trace>
  <inkml:trace contextRef="#ctx0" brushRef="#br0" timeOffset="-154228.99">868 8720 76 0,'0'0'85'0,"0"0"-57"0,-2 0 25 15,0 0-2-15,2 0-16 0,-2 0-7 16,-2 0 2-16,4 0-10 0,0-3-2 16,-2 2 0-16,2 0-4 0,0-1-4 15,-4 2 4-15,4 0-1 0,0 0-1 16,-2 0 0-16,2 0-1 0,-2 0-1 15,2 0-2-15,-3 0 2 0,1 0 1 0,2 0 1 16,0 0-1-16,0 0-3 0,0 0 1 16,0 0 0-16,0 0-2 0,0 0 0 15,0 0 0-15,-2 0 2 0,2 0-4 16,0 0 1-16,-2 0-2 0,2 7-2 15,-6 4 1-15,4 1-1 0,0 3 2 16,0 3-3-16,0 0 2 0,0 4 0 16,0 1-1-16,-2-2 3 0,-1 1 0 15,-1-6-2-15,2-1 0 0,2-3 2 16,-2-3 0-16,4-3-3 0,0-6-2 15,0 0 1-15,0 0-1 0,0-3 2 0,6-9-1 16,11-6 5-16,3-7-3 0,-1-3-3 16,6-1 0-16,-7 1 2 0,3 2-3 15,0 0 1-15,-1 4-1 0,1 2 2 16,-2 3-1-16,-3 3-1 0,3 4 3 15,-9 3-4-15,2 3 2 0,-5 4 1 16,-1 0-2-16,0 0 1 0,-4 1 0 16,2 10 1-16,0 3 0 0,1 3-1 15,-1 0 2-15,-2 3-1 0,-2 1 1 16,0-3 1-16,0-1-1 0,0-3-1 0,-2-2 3 15,2-4-1-15,-2-4-2 0,2-2-1 16,0-2 0-16,0 0 1 0,0 0-1 16,2 0-1-16,6-8 1 0,8-7 2 15,5-7 0-15,2 2-4 0,2-3-3 16,-5 2 0-16,1 3 2 0,-4 1-3 0,-5 6 2 15,0 6 2-15,-3 1-1 16,-5 4 1-16,-4 0-1 0,0 0 1 16,0 5 2-16,0 4 0 0,0 5 1 15,-6 0 1-15,1 2-1 0,-1 3-1 0,2 0 0 16,0 2 3-16,-2-1 1 0,2-4-3 15,4-1 1-15,-5-2 0 0,5-3-2 16,0-1 0-16,0-1-3 0,7-2 2 16,1-1-1-16,0-4-7 0,9-1-12 15,1 0-6-15,7-10-16 0,4-3-25 0,2-2-21 16,0-5-79-16,-6 4-105 15</inkml:trace>
  <inkml:trace contextRef="#ctx0" brushRef="#br0" timeOffset="-153478.95">1639 8698 6 0,'2'-6'88'0,"-2"-2"115"0,0-1-158 15,0 3 16-15,-2-2-9 0,0 0-16 16,-2 3-1-16,2-1-11 0,0 3-1 16,-4 1 0-16,2 0-6 0,-3 2-3 0,-1 0-1 15,-2 0-2-15,-1 4 0 0,-1 6-1 16,0 2 3-16,-1 1-3 0,1 4 1 15,-3 3-2-15,5 3-2 16,0 0 1-16,3 0-2 0,3-3-2 0,4-4-3 16,0-4 0-16,7-4-2 0,7-4-1 15,3-2 1-15,1-2 4 0,1 0-1 16,-1-12 0-16,1-2 0 0,-3-1 1 15,-1-3-2-15,-1 1-1 0,-3 0 2 16,-7 2 0-16,0 3-1 0,-4 3 0 16,0 2-1-16,0 4 3 0,0 0-1 0,0 3-3 15,0 0 1-15,0 0 0 0,0 3-1 16,-6 7-4-16,2 5 3 0,0 1 3 15,-3 3-2-15,3-1 1 16,-2 1 0-16,4-2 1 0,0 2-1 0,0-3 0 16,2-1-2-16,0-2 3 0,0-4-2 15,2-1-1-15,2-3 0 0,2-1 3 16,0-4-2-16,3 0-12 0,1 0-6 15,0-6-2-15,5-7-5 0,-1-4-8 16,1-3-15-16,3-1-6 0,-1-1-16 0,2 2-28 16,-3-1-7-16,-1 3-19 0,-1 1 59 15,-4 3 32-15,1 4 27 0,-7 2 13 16,0 4 23-16,-2 2 23 0,2 0 12 15,-2 0-6-15,4 0-2 0,-4 2-2 16,3 0-11-16,-1 0-4 0,2 0 0 16,-4 0-5-16,4 0 2 0,-2 5-3 15,-2 2-2-15,0 2-8 0,-2 5 2 16,3 2-8-16,-3 0 0 0,0 1-1 15,0-4-3-15,0-1-3 0,0-3-4 0,0-3-6 16,0-3-1-16,0-3 1 0,0 0 0 16,6 0-2-16,0 0 1 0,4-1 1 15,3-9-3-15,3-1-4 0,-1-1 1 16,-3 0 1-16,3 2 0 0,-3 4-3 15,-4-2 1-15,-4 7 0 0,1-2 7 16,-5 3-3-16,0 0 1 0,0 0 2 16,0 0 0-16,0 4 0 0,0 3 1 15,0 2 4-15,0 2 0 0,0 0 0 16,0 0-2-16,0 1 4 0,0-1-7 0,4-2 0 15,0-1 0-15,2-2-2 0,-2-3 0 16,6 1-6-16,3-3-13 0,3-1-19 16,3 0-10-16,0-12-43 0,-3-3-83 15</inkml:trace>
  <inkml:trace contextRef="#ctx0" brushRef="#br0" timeOffset="-153301.95">2259 8685 90 0,'0'1'229'0,"4"0"-145"15,-4 3-48-15,0-1 28 0,0 2-19 16,0 2-13-16,3 4-4 0,-1 2-9 0,2 1-6 15,0 1-4-15,4 2-8 0,0-1 7 16,7 1-6-16,-3-3-2 0,5 1 0 16,-1-3-2-16,3-2-15 0,0-2-15 15,3-7-27-15,5-1-20 0,-6-4-83 16,0-11-147-16</inkml:trace>
  <inkml:trace contextRef="#ctx0" brushRef="#br0" timeOffset="-153150.93">2603 8729 40 0,'-5'11'259'0,"-5"3"-190"0,-7 9-27 16,-3 6 21-16,3 5-27 0,-5 4 1 15,1 1-6-15,-2 3-5 0,7-1-7 16,3-1-12-16,7 3-4 0,4-1-3 16,2-1-1-16,0-2-2 0,16-3-31 15,7-5-32-15,6-7-31 0,2-6-235 0</inkml:trace>
  <inkml:trace contextRef="#ctx0" brushRef="#br0" timeOffset="-152037.87">3477 8402 10 0,'4'0'13'0,"0"0"6"15,0 0 52-15,0-1 71 0,-4 0-96 16,3 1 16-16,-3 0 1 0,0 0-24 0,0 0-11 15,2 0-1-15,-2 7-3 16,4 9 10-16,0 5-2 0,-4 7-13 16,0 6 0-16,0 4-6 0,0 5 4 15,-4 4-2-15,-2 3 0 0,-3 0-1 0,-1-2-2 16,4-1 4-16,-5-3-7 0,3-6 1 15,2-5 3-15,4-11-5 0,2-8-9 16,0-5 0-16,8-6 1 0,2-3 1 16,7 0 0-16,2-4 1 0,5-14 2 15,5-4-2-15,0-3-3 0,0 1-2 0,-4 2 1 16,0 3-2-16,-5 2-1 0,-3 4 2 15,-3 5-1-15,-3 3 3 16,-5 3-2-16,-2 2 0 0,2 0 3 16,-6 0-1-16,9 4 1 0,-7 4 0 15,0 2 1-15,0 1-1 0,-2 2 0 0,0 1 0 16,0 2 2-16,0 1 0 0,0-3-2 15,0 1 3-15,0-4-5 0,0 0 3 16,0-2 0-16,0-3-3 0,0-1 2 16,0-3-5-16,2-2-12 0,4 1-3 15,4-1-1-15,1 0-9 0,5-10-14 0,-5-3-9 16,5-1-25-16,-5 1-27 0,-3-4-85 15</inkml:trace>
  <inkml:trace contextRef="#ctx0" brushRef="#br0" timeOffset="-150261.78">3928 8787 1 0,'6'-4'9'0,"-4"0"165"0,-2 0-81 15,2 0-42-15,-2 1 22 0,2 1-16 16,-2 2-16-16,0 0-4 0,0 0-3 16,0 0-8-16,0 2-8 0,0 8-2 0,0 6 3 15,-2 4-2-15,-2 0-4 0,-2 0-3 16,3 0-2-16,1-2 2 0,0-1-3 15,2-2-1-15,0-3 3 16,2-3-5-16,3-5-2 0,3-1-2 0,4-3 0 16,3 0 5-16,1-10-1 0,5-7-3 15,2 0 0-15,-3-1 1 0,1 2-2 16,-7 3-2-16,-1-1-4 0,-5 3 6 15,0 0 1-15,-6 4-2 0,3 5 1 16,-5 0 3-16,0 2-1 0,0 0-1 0,0 0-1 16,-7 2 0-16,1 5-1 0,0 1-1 15,2 4 2-15,0 1 0 16,0 1-1-16,1 0 0 0,1-1 1 15,0-1 1-15,2 0-2 0,0 1-1 0,0-2 3 16,7-3-1-16,1-5 0 0,2-3 0 16,5 0 0-16,3-1 2 0,-1-11-1 15,1-2-1-15,-1-3 0 0,-1 2-1 16,1-1 0-16,-7-2 0 0,3 4 0 15,-3 1 1-15,-2 4 0 0,-1 2 0 0,-3 2-1 16,-2 2 2-16,0 2-1 0,-2 1-1 16,0 0-1-16,0 2 1 0,0 6 4 15,0 6-1-15,0 0-1 0,0 3 2 16,-2 0-2-16,0-2 1 0,0 0-1 15,2-3-1-15,0-1 2 0,0-2-3 16,0-5 2-16,4 0-3 0,4-4 2 16,-2 0 1-16,2 0-3 0,1 0-2 15,-1-7-4-15,0-1-4 0,1 0 0 16,-3-1-4-16,0 2-3 0,2 0-3 15,0 0-2-15,1 4 0 0,-1 2-4 0,2 1-2 16,-1 0 12-16,-1 0-6 0,4 1 6 16,3 3 10-16,1-3-6 0,5 2 10 15,0-3-5-15,1 0 1 0,-1 0 4 16,2-1 3-16,-5-6 3 0,-1 0-4 15,-5 0 5-15,-3-2 0 0,-7 1 6 16,-2 1 9-16,0-2 2 0,-2 2-1 16,-7 3 1-16,3 1-5 0,-4 0 2 15,2 3-5-15,-3 0-5 0,1 0-2 16,-3 4-1-16,1 8-1 0,4 2-2 0,0 4-1 15,5 0-1-15,-1 2 1 0,4-1 0 16,0 0-1-16,0-1-1 0,11-5 2 16,1-2 0-16,5-5-2 0,-1-4 1 15,1-2 2-15,3-1-1 0,5-14 2 16,0-6 0-16,-4-3 1 0,1-4 6 15,-5-2-5-15,-3-1 5 0,-1-1 4 16,-3-1-2-16,3 0-4 0,-7 1 1 16,0 0-2-16,-4 0 0 0,-2 0-4 15,0-1 0-15,0-1 0 0,0 1-1 0,0 2-1 16,-4 5 0-16,2 4 0 0,0 8 1 15,2 8-1-15,0 4-1 0,-2 2 0 16,2 1-3-16,-2 11 4 0,-3 6 2 16,1 4-2-16,0 3-2 0,-2 6 2 15,0 5 0-15,0 4 1 0,-1 1-1 0,3-1 0 16,4-1-1-16,0-3 3 15,0-4-2-15,9-1 0 0,1-3 1 16,4-2 1-16,5-2 2 0,4-5 8 16,-1-6-7-16,3-6-4 0,2-5 2 0,2-2-1 15,0-5 0-15,-4-9 1 0,-7-4-2 16,-3-2 1-16,-5 0 0 0,-8 3 1 15,0-2-1-15,-2 4-1 0,0 1-1 16,-6 4 1-16,-2 3 0 0,-3 6-3 16,-1 1 0-16,2 2 0 0,-3 12-3 0,3 3 0 15,4 5 0-15,2 0 2 0,4 1 0 16,0 0-1-16,0-4-1 15,8 0 2-15,8-1-2 0,3-3 0 16,6-5 4-16,0-4 3 0,2-5-4 0,2-1 2 16,-5 0 0-16,-1 0 1 0,0-1 0 15,-5-5-2-15,-5 0 2 0,1-2-3 16,-5 3 3-16,-3 3 0 0,-6 1-1 15,2 1 1-15,-2 0 1 0,0 0-2 16,0 7-1-16,-6 4 3 0,1 0-1 16,-1 1-3-16,0-2 1 0,4-4 2 0,-4-1-3 15,4-2-1-15,-2-1-2 0,-1-2 0 16,3 0-4-16,2-1-3 15,0-10-2-15,0-3 5 0,0-4-2 16,2 1 2-16,3 0 3 0,3 2 1 0,0 2 1 16,-2 2 2-16,3 7-1 0,1 1 2 15,0 2-1-15,3 1-1 0,-1 0 2 16,3-1 1-16,1 1-1 0,3-3 1 15,5 0 2-15,1 0-1 0,0-2 3 16,-4 1-4-16,-5 3-1 0,-5-2 1 0,-5 1-2 16,-4-2-2-16,-2-1-3 0,0 0 2 15,-4 0 3-15,-4 3-4 0,-3 0 2 16,1 2 2-16,2 0 2 15,1 0-2-15,1 0 0 0,6 5 1 0,0 1-4 16,0 0 0-16,0 2-12 0,2-3-8 16,9 4-9-16,1-1-6 0,5 1 2 15,3 1-4-15,5-1-12 0,8-2 77 16,-2-3-28-16,0 1-7 0,0-1 13 15,-4-3-1-15,-4-1 0 0,-5 0 2 0,-7 0-1 16,-5-6-1-16,-4 0 4 0,-2-3 5 16,0 0 5-16,-8 3-9 0,-5 2 7 15,1 4 14-15,-3 0-6 0,5 9-3 16,-2 5 0-16,1 4-6 0,3 4-6 15,2 1-2-15,4 1 5 0,2 0-1 16,0-5-1-16,4-1-4 0,10-6 0 16,-1-4 3-16,5-6-2 0,1-2 4 15,2-6 4-15,8-12 1 0,4-9 1 16,2-6 26-16,6-9-21 0,-4-4-17 0,5-2 2 15,-9-4 0-15,0-2-4 0,-6-2 9 16,-9-1-4-16,-5-2-2 0,-9 2 0 16,-4 0 1-16,-2 4-1 0,-11 6 0 15,-3 8-2-15,-3 19 4 0,1 11 17 16,1 9 5-16,3 14-7 0,-1 17-4 15,3 10-4-15,-1 10-8 0,3 6 0 16,4 3-2-16,0 4 2 0,6-2-2 16,6-2-1-16,14-3-3 0,14-8-20 15,13-8-24-15,13-7-31 0,8-13-26 0,5-9-185 16</inkml:trace>
  <inkml:trace contextRef="#ctx0" brushRef="#br0" timeOffset="-147321.6">6406 8906 0 0,'4'-4'2'16,"0"-1"99"-16,-4 0-39 0,0 0-19 15,0 0 7-15,0 1-11 0,0-1-8 16,0 0-6-16,-2-1 7 0,2 0-4 16,-4 1 4-16,4 0-4 0,-4 1-8 15,-2 2 1-15,0-1 4 0,-7 2 0 16,-1 1-5-16,-7 0-4 0,-2 0 1 15,-2 8 0-15,3 1 0 0,-1 2-1 0,0 3-3 16,7-2-3-16,1 4-3 0,5-3-4 16,4 2 1-16,6 0-4 0,0 0-2 15,16-1 0-15,5-1 1 0,12-1 0 16,-4 0 2-16,6-1-1 0,0 3-1 15,-6-1-2-15,-2 1-2 0,-4-1 1 0,-9-1 0 16,-6 2 1-16,-3-2 2 16,-5 1 2-16,0-2 0 0,-11 2 1 15,-3 0 1-15,-7 1-3 0,-2 0 3 16,-1 0-2-16,-1 2-1 0,4-4 0 0,0-2 1 15,5-2-2-15,4-3-2 0,-1-1-15 16,9-3-12-16,4-1-13 0,0 0-31 16,8 0-49-16,7-11-112 0</inkml:trace>
  <inkml:trace contextRef="#ctx0" brushRef="#br0" timeOffset="-146421.54">7555 8823 64 0,'0'-6'168'0,"0"0"-65"15,0 0-75-15,-6 2 25 0,-2-2-1 16,0 2-24-16,-1 0 8 0,-1 0-2 16,4 3-10-16,-2 1-6 0,-1 0-4 0,-1 0-3 15,-5 0 3-15,3 9-4 0,-5 3 2 16,1 4 0-16,-3 5 0 0,3 1-7 15,-1 3 2-15,7 2-2 0,2 2-1 16,8-1-4-16,0 1 0 16,6-3 1-16,12-6-1 0,5-5-2 0,2-3 1 15,4-7 0-15,0-1 1 0,-4-4 0 16,-3 0-4-16,-1-9 4 0,-6-5 0 15,-3 0 1-15,-4-1 1 0,-4-2-2 16,-2 1 2-16,-2-3 0 0,0 0-1 16,-6 2 1-16,0 0-1 0,0 2-1 0,-2 2-1 15,-1 0 2-15,3 2-2 0,2 2-2 16,0 4-4-16,4 2-2 0,0 3-6 15,0 0-16-15,8 0 6 0,7 8-3 16,1 3-9-16,5-1-8 0,-3-2-15 16,7-3-18-16,0-3 1 0,0-2 29 15,0 0 2-15,-3 0 30 0,1-7 9 16,-2-8 27-16,-3-2-8 0,-3-4 5 15,-5-3 35-15,-4-1 1 0,-1-2-3 16,-3-3-14-16,-2-4-4 0,0-2-6 0,-2-2-6 16,-7-3-8-16,-3-5-6 0,-3-2 2 15,-3 0-5-15,-1-2-2 0,1 5 2 16,1 10 1-16,3 8 6 0,3 12 7 15,5 11-4-15,2 4-6 0,4 9-4 16,0 15-5-16,0 9 3 0,0 10-1 16,4 9-1-16,8 6 1 0,5 6 1 15,2 6-3-15,-5 6-1 0,3 7-6 16,-5 5 9-16,0 5-1 0,-1 5 1 15,-1 1-1-15,-2 1 3 0,3-2 5 0,-7-12-6 16,-4-9 1-16,0-14 9 0,-13-13-7 16,-3-7 6-16,-3-13 3 0,-1-7 3 15,-3-10 5-15,0-6-8 0,0-7 5 16,1 0-3-16,-3-10-3 0,6-9-3 15,-4-5-1-15,3-2-3 0,3-4-2 0,-1-3 0 16,5-2-1-16,5-3 0 16,8 0-3-16,0-1 2 0,12 2-3 15,7 3-10-15,6 7 2 0,8 5-7 16,2 3-9-16,8 5-11 0,3 0-24 0,6 1-24 15,1 1-81-15</inkml:trace>
  <inkml:trace contextRef="#ctx0" brushRef="#br0" timeOffset="-145715.5">8901 8768 23 0,'0'0'10'0,"0"0"2"0,0 0 208 15,0 0-151-15,0 0-22 0,0 0 18 16,0 0-12-16,0 0-7 0,0 0-7 16,0 0-4-16,0 2-6 0,0 10-11 15,0 7 6-15,0 3-3 0,-4 2-3 16,0-2 0-16,2 1-6 0,0-2-7 15,2-3 0-15,0-2-4 0,0-4-1 16,0-2 1-16,0-4 0 0,0-3-2 0,0-3-6 16,6 0-4-16,4 0-2 0,3-9-4 15,1-4-8-15,-2-2-13 0,5-2-10 16,-5 0-16-16,1-2-8 0,-5 0-36 15,2-1-84-15</inkml:trace>
  <inkml:trace contextRef="#ctx0" brushRef="#br0" timeOffset="-145397.49">9077 8738 12 0,'4'0'29'16,"2"0"177"-16,-4 0-152 0,4 1 8 15,-2 4 4-15,3 1-16 0,-1-1-10 16,2 3-1-16,-2-2-10 0,1 2-9 0,-5 2-6 16,2-2-5-16,-2-1-3 0,4 0-2 15,-2-2-1-15,2-3-3 0,1-1 0 16,1-1 2-16,0 0 0 0,2 0-2 15,1-6-1-15,-1-4-2 0,-2 0-1 16,3-1-1-16,-3 2 0 0,-2 1-3 16,0 2 7-16,-2 3-2 0,1 2 0 15,-3 0 1-15,0 1 1 0,0 0-1 16,0 0 3-16,0 0-2 0,-2 3 3 15,0 7 0-15,0 1 2 0,0 2 0 0,0 2 3 16,-6 0-2-16,0 2-2 0,-3 0 0 16,3 0-1-16,0-1-2 0,4-2 0 15,2-3-1-15,0-2 0 0,0-4-2 16,6 0-3-16,4-5-13 0,1 0-16 15,5 0-15-15,-1-8-36 0,1-4-83 0</inkml:trace>
  <inkml:trace contextRef="#ctx0" brushRef="#br0" timeOffset="-145088.47">9544 8707 81 0,'-8'-3'191'0,"-5"0"-109"0,-1 2-42 15,-1 0 22-15,-1 1-21 0,5 0-2 16,1 1-4-16,4 5-10 0,4 3-11 0,2 1-8 15,0 4-5-15,0 1 0 0,8 0 0 16,2 2 0-16,7-1-1 16,-3 1 0-16,1 2 0 0,1 2-2 15,1 2-5-15,-3 1 2 0,-3 0 7 0,-1 0-2 16,-4-1-1-16,-6-4 2 0,0 2 1 15,0-3-2-15,-8-2 2 0,-2-3 2 16,-7-2 3-16,1-3-3 0,-1-2 1 16,5-1-2-16,-1-4 2 0,3-1-4 15,2 0-1-15,6 0-1 0,-3-3-5 0,5-5-9 16,0-3-21-16,0-3-7 0,11-4-13 15,1-2-38-15,-1-6-86 0</inkml:trace>
  <inkml:trace contextRef="#ctx0" brushRef="#br0" timeOffset="-143261.36">9794 8343 64 0,'2'-5'-13'0,"-2"2"116"0,0-2-40 16,0 4-34-16,0 1 18 0,0 0 1 15,0 0-16-15,0 0-16 0,2 0-4 16,-2 0 3-16,0 3 7 16,0 3-9-16,0-1-2 0,0 0 3 0,0-1 2 15,0 1 4-15,0 0-1 0,-2 0-2 16,0 0-1-16,2 0-8 0,0 2-2 15,0 0 0-15,0 2-1 0,0 2 0 16,0 2-2-16,0 1-2 0,0 3 2 16,0 2-1-16,4 3-2 0,2 1 3 0,-4 1 1 15,5 2-1-15,-1 2-3 0,0 1 2 16,0 2 1-16,0-1 0 0,-1 3-2 15,-1-1-2-15,0-2 4 0,0-1 0 16,-4-5-3-16,0-5 1 0,0 0 1 16,0-6 0-16,0-5-1 0,0-4 1 15,0-3 1-15,0-1 4 0,-8 0-4 16,4-4 1-16,-1-6-2 0,-1-1-1 15,2-1-2-15,-2-2 1 0,4 0 1 16,-2-1-2-16,2 1 0 0,2 1-1 0,0 1 0 16,0 0-8-16,8 2-2 0,0 4 1 15,2 1-2-15,5 3-4 0,-5 2 2 16,7 0 8-16,-1 0 0 0,3 0 1 15,0 0 2-15,1 0 0 0,3 0 2 16,0 0-1-16,4-5 0 0,-3-5 2 16,-5 0 1-16,-2 0-1 0,-1 1 0 15,-4-1 3-15,-3 1 1 0,-3-1 5 16,-2 1-2-16,-4 4 9 0,0-1 2 15,0 3-1-15,0 2-3 0,0 0-4 0,0 1-2 16,0 0-2-16,-2 0-4 0,0 0 0 16,2 0-1-16,0 1-2 0,0 7 0 15,0-1 2-15,0 5 0 0,0-1 0 16,0 1-1-16,0 2 1 0,0-1 1 15,4 1-1-15,-2-1-1 0,2 1 0 0,0 2 3 16,-2-3-3-16,3-1 0 16,-1-2 2-16,-2-2-1 0,2-6-1 15,-2-1 0-15,-2-1 2 0,0 0 1 16,2 0 2-16,0-12-5 0,-2-2 2 15,2 1 0-15,-2-3-1 0,2 1-1 0,-2 0 2 16,2-1-1-16,3 4-2 0,-1-1 0 16,0 4-1-16,2 2 1 0,2 2-3 15,3 1-4-15,-1 4-2 0,2 0 1 16,1 0-2-16,1 0 1 0,3 0 1 15,1 0 2-15,5 0 6 0,-2 0-2 0,1 0 4 16,-1 0 5-16,0 0-7 16,-5 0 0-16,-5 0 4 0,-1 0-1 15,-2 0-2-15,-6 0 2 0,-2-5 1 16,0 1 8-16,0-1-1 0,0 2 3 0,0 0 0 15,-6-1-2-15,2 1 1 0,-4 2-4 16,4 1 4-16,-3 0-4 0,1 0-1 16,2 9-5-16,0 1 2 0,0 4 2 15,2 4 0-15,0 1-1 0,0 1 2 16,2 0 0-16,0 0-1 0,0-3-1 0,0-2-2 15,8-5 0-15,2-3-2 0,5-4 0 16,3 1 0-16,9-4 4 16,6 0-3-16,2-11 2 0,3-7-3 15,-7 2 0-15,2-1 2 0,-11-2-11 0,-1 4 5 16,-9-1-1-16,-5 1-6 0,-5 3 7 15,-2 4 4-15,0 5 1 0,-2 2 0 16,-9 1-1-16,3 0-1 0,0 7 2 16,-3 4-2-16,1 2 0 0,0 1 0 15,6 0 1-15,0 0-1 0,1-2-2 0,3 0 2 16,0-3-12-16,7-1-5 0,7 0-1 15,7-3-1-15,6-5 10 0,2 0 11 16,2 0-12-16,2-5-14 16,-6-7 24-16,6-4-1 0,-6 0-7 0,-3-3 9 15,-5 0-3-15,-5 2 2 0,-5 1 1 16,-7 1 1-16,-2 2 3 0,-2 3 1 15,-7 4-1-15,-3 3 4 0,0 3 2 16,-3 0-3-16,5 0 0 0,2 8-2 16,-1 1-2-16,3 4-3 0,2 4 1 0,2 3-2 15,2 1 2-15,0 1-2 0,0-1 0 16,4-4 0-16,4-2 1 0,3-1-2 15,3-6 0-15,1-3-2 0,1-4 1 16,5-1-2-16,-1 0 2 0,5-5 3 16,2-9 0-16,-2-6-12 0,-2-2-12 15,-5-3 14-15,-3 0 2 0,-5-1-3 16,-2 0 7-16,-4-1 4 0,3 2 3 15,-7-3 1-15,4 1 2 0,-2 0 6 16,0-3-4-16,-2-1-3 0,0 0-2 16,0-1 1-16,0-2-1 0,0 2-1 0,6-2-2 15,0 5 0-15,3 3 3 0,-3 7-3 16,0 5-1-16,0 7 2 0,-4 3 1 15,-2 3 3-15,0 1 3 0,0 0-1 16,0 0 0-16,0 0-1 0,0 0-3 16,0 0 3-16,0 0 0 0,0 0-7 15,0 0-2-15,0 5 1 0,0 2 4 16,0 0-2-16,0 3-2 0,0 1 4 15,0 3 1-15,0 2-3 0,-2 3 1 16,-4 0 1-16,2 2-1 0,2 2 0 0,0 1-1 16,2 1 2-16,0-1 0 0,0 1 0 15,0 0-1-15,0-3 1 0,2-1-2 16,4-2 2-16,-6-1 0 0,4-1 1 15,-2-2 1-15,2 1-2 0,-2 0 3 16,3-1 1-16,-3 4-1 0,0-4-2 16,2 2-1-16,-2 3-1 0,4-1 1 15,0 0-2-15,-2-2 5 0,5-3-2 16,-7-2-2-16,-2-6 2 0,2 0-3 15,-2-5 2-15,0-1-2 0,0 0 5 0,0-4-2 16,0-8-5-16,2-2 0 0,-2 2 1 16,0-3-1-16,0-2 1 0,0-2 1 15,0-4-4-15,0 1 2 16,0 0 1-16,0-2 0 0,2 3-2 0,2 1-1 15,2 5-1-15,3 7 2 0,-1 5 0 0,0 3 2 16,-2 0 0-16,3 0 1 16,-3 9 0-16,2 2 0 0,2 1 0 15,3 0 2-15,-3 0-1 0,7 1-2 16,-1-3 1-16,5 1 2 0,4-2 0 0,2-2-4 15,1-3 3-15,-1 0-3 0,0-3-6 16,-4 1-4-16,-2-2-42 0,-5 0 21 16,1-3-11-16,-7-4-15 0,-2-4-50 15</inkml:trace>
  <inkml:trace contextRef="#ctx0" brushRef="#br0" timeOffset="-142748.33">11642 8569 22 0,'0'0'161'16,"0"0"-38"-16,0 0-101 0,-6 1 29 15,0 6-3-15,-1 4-8 0,-3 1-2 0,2 2-15 16,-3 1-8-16,5 1-3 0,-2 2-5 15,2-1-5-15,2 0-1 0,4-1 0 16,0 0-1-16,0-5-1 0,0-1 1 16,8-2-1-16,8-3-1 0,9-3 2 15,4-2 2-15,0 0-7 0,4-6 4 16,0-4-11-16,0-1 3 0,0-3 8 0,-4 1-20 15,-4-1 16-15,-4 2 7 0,-11-1-8 16,-2 2 8-16,-8-1 5 16,0 2 7-16,0 0 5 0,-6 3-3 15,0-1-7-15,-2 2 5 0,2 1 2 0,-3 1-4 16,3 3-3-16,2 1-2 0,0 0 1 15,2 0 0-15,-2 0-6 0,0 7 0 16,1 2 1-16,3 2-3 0,0 3-1 16,0 2 1-16,5 0 0 0,5 0 0 15,2 0-1-15,3-4 0 0,3-1 2 0,1 1-2 16,6-4 1-16,2-1 0 0,0-2 2 15,-3-5-2-15,3 0-2 0,-8 0 5 16,-7 0-3-16,-3-8 1 16,-7-1 1-16,-2-2 2 0,0-2 3 0,0-1 4 15,-11-1-2-15,-3 3 1 0,3 0 2 16,-3 3-6-16,2 1-1 0,-3-1 0 15,7 2 1-15,0 0 0 0,-1 3-2 16,7-1-2-16,-2 1 0 0,4 2-1 16,0-1-1-16,0 3-1 0,0 0-2 0,0 0-5 15,8 0 3-15,7-3-4 0,-1 0-13 16,5-1-13-16,-5-2-11 0,5 2-24 15,-2-1-31-15,-3-3-119 0</inkml:trace>
  <inkml:trace contextRef="#ctx0" brushRef="#br0" timeOffset="-142252.31">12258 8540 49 0,'0'8'286'0,"0"0"-247"16,-4 3 20-16,-2 1 1 0,-5 1-15 0,5 1-6 16,4 1-15-16,-2-2-2 0,0-2-4 15,4-1-5-15,0-5-7 0,0-1-3 16,2-3-1-16,8-1 0 0,5 0-1 15,-5 0 1-15,7-5-2 0,-3-4-10 16,3 0-1-16,-3-1-9 0,1 2 0 16,5 0-12-16,3 2 13 0,4 2 16 15,0-1-52-15,-5 3 36 0,3 2 0 16,-4 0 13-16,0 0-16 0,-3 4 12 15,3 3 10-15,2-2-23 0,-5 0 28 0,3-2-6 16,-3-1-2-16,-1-2 3 0,-5 0-14 16,-3 0-33-16,-3-5-15 0,-4-5 57 15,0 1 8-15,-2-4 4 0,0 0 10 16,0 1 13-16,0-1 18 15,0 2 0-15,0 0-10 0,0 2-10 0,0 3-15 16,4-1 0-16,4 2-3 0,1 1-3 16,1 3-2-16,0 1-1 0,5 0-5 15,-5 8 1-15,-2 7 1 0,5 4-1 16,-3 0 0-16,3 3 1 0,1 0 0 15,-4 2-2-15,-3-2 2 0,-5 0-1 0,-2 0 2 16,0 0 0-16,-7-1 3 0,1-3-2 16,-2-3 4-16,-2-1 7 0,-3-3 4 15,1-2 0-15,-1 1-1 0,-3-6-6 16,1 1-7-16,3-2 0 0,0-2-1 15,-1-1-3-15,5 0-1 0,0 0-4 0,-3-7-17 16,3 1-15-16,-4-2-21 16,-5-5-59-16,-10-2-180 0</inkml:trace>
  <inkml:trace contextRef="#ctx0" brushRef="#br0" timeOffset="-141931.29">11671 8013 543 0,'-4'2'13'0,"4"2"-31"0,0 1 6 16,4 3-2-16,4 2-31 0,9 2-1 0,1 0-86 15</inkml:trace>
  <inkml:trace contextRef="#ctx0" brushRef="#br0" timeOffset="57028.09">22389 7302 9 0,'-2'0'2'0,"0"0"-3"0,2 0 1 15,-2 0 0-15,2 0-1 0,-2 0 39 16,-2-1-36-16,-1 1 2 0,1-1 1 0,-2 0-4 15,2 1-1-15,2 0 2 0,0 0 3 16,0 0 4-16,-2 0-8 0,4 0-1 16,-2 0 0-16,0 0 1 0,-3 3-5 15,3 0-13-15,2-1-36 0</inkml:trace>
  <inkml:trace contextRef="#ctx0" brushRef="#br0" timeOffset="57404.11">22389 7302 1 0,'-52'-7'49'0,"52"5"-41"16,2 0-4-16,-2 0 10 0,2 1-1 15,-2 1-3-15,0 0 2 0,0 0 10 16,0 0 8-16,0 0-3 16,0 0-1-16,0 0 2 0,0 0 1 0,0 0-5 15,3 0-7-15,-3 0-4 0,2 0-8 16,-2 7 5-16,2 5 11 0,-2 6-4 15,0 6-4-15,0 4 0 0,0 2-6 16,0 5 1-16,0 2 0 0,0 3-5 16,0 1-1-16,0-4-2 0,0-1 2 0,0-4-1 15,0 0 0-15,-2-4-1 0,-3-2 1 16,1 0 1-16,2-4-2 0,-2-1 0 15,2-4 1-15,2-3-1 16,-2-3-2-16,2-3-8 0,-2 0-12 0,0-2-13 16,0-1-22-16,-2 0-22 0,-1 1-43 15</inkml:trace>
  <inkml:trace contextRef="#ctx0" brushRef="#br0" timeOffset="59857.25">32663 6977 0 0,'2'0'0'16,"2"-1"127"-16,-2-3-87 0,-2 1-7 15,0 1-1-15,2 1 1 16,0 0-8-16,2-1-9 0,-4 2-2 16,0-4 2-16,0 4 4 0,0 0-6 0,2 0-2 15,-2 0 0-15,2 0 0 0,-2 0-2 16,2 0 3-16,-2 0-1 0,0 9 3 15,0 1-3-15,0 8-7 0,-2 3 3 16,-2 4-6-16,-4 7-1 0,4 3 1 16,-2 5 0-16,-1 6 1 0,1 3-3 0,-2 3 1 15,0 0 0-15,-1 1 1 0,3-1-4 16,0 1 2-16,4-3 2 0,-2-3 4 15,4-6 3-15,0-4-6 16,0-6-1-16,0-4 0 0,0-4-1 0,0-5-1 16,0-4 0-16,0-9 0 0,0-1-1 15,0-4-2-15,2 0 0 0,2 0 0 16,-2 0 3-16,2-12-1 0,-2-3 1 15,0-2-1-15,2-3 0 0,-4-2 1 16,2-3 0-16,0-6 0 0,-2-8-2 0,5-6 0 16,-1-10-4-16,0-4-2 0,2-2 2 15,0-1-2-15,1 5 6 0,-3 5 3 16,0 8-2-16,0 8 1 0,0 9 2 15,-2 10-2-15,0 8 0 0,-2 3 0 16,0 4 3-16,0 2-3 0,2 0-3 16,-2 0-2-16,0 11 7 0,0 8 1 15,0 4-3-15,0 5 1 0,0 6 1 16,0 5-4-16,0 5 1 0,-2 4 0 15,0 4-1-15,2 0-2 0,-4 1 3 0,0-1 0 16,2-2 1-16,0-5-1 0,2-4 0 16,0-5 1-16,0-4 0 0,0-4 0 15,0-2 0-15,0-7 1 0,0-7 0 16,0-5-2-16,0-5 0 0,0-2 1 15,0 0 5-15,0-2-3 0,0-12-2 16,2-5 0-16,0-3 2 0,-2-4 0 16,6-7-2-16,-2-5 6 0,2-10-3 15,3-8-3-15,1-7 0 0,-4-7-1 16,0-4 2-16,3-4-2 0,-1-4 0 0,0-1 2 15,5 5-3-15,-3 8 3 0,-2 17 0 16,-2 19-1-16,-4 16 0 0,-2 11 2 16,0 7 0-16,0 9-4 0,0 19 11 15,-10 14 3-15,0 8-5 0,-1 9-5 16,-1 7-2-16,0 4 2 0,-1 6-4 15,-1 4 3-15,-1 3 0 0,3-4-1 16,2-6 0-16,3-9 0 0,3-10 1 16,0-10 0-16,2-1-1 0,2-5 0 15,0-5 3-15,0-5-3 0,0-8 2 16,0-7-4-16,0-9 3 0,0-4-1 0,0 0 2 15,0-1 7-15,4-11-6 0,-2-6-1 16,0-6-1-16,-2-4 0 0,0-5 2 16,2-7 1-16,0-3-5 0,1-11 1 15,-1-6 0-15,4-10 0 0,0-8-3 16,2-2 0-16,5-5-1 0,-3 4 1 0,2 3-3 15,1 12 3-15,-5 15 5 16,-4 17-2-16,-2 17 1 0,-2 11 1 16,0 5 0-16,0 1 0 0,0 2-6 15,-4 16 5-15,-2 14 2 0,-2 8 1 0,-1 6-2 16,1 9-2-16,2 5 1 0,-2 4-2 15,-1 6 2-15,5 3-2 0,0 2 1 16,-2-7 1-16,6-3-2 0,-2-9 1 16,2-8 0-16,-4-6 1 0,0-8-1 15,4-7 0-15,-2-9 1 0,2-7-1 0,0-6 0 16,0-5-1-16,0 0 5 0,0-5 2 15,0-12-6-15,2-6 1 16,6-7-1-16,0-5 1 0,0-10-1 16,5-11-1-16,-1-10 1 0,1-12 0 0,1-9-1 15,3-6-1-15,-1-7 2 0,5-5-1 16,4-5 0-16,-3 2 0 0,5 9 1 15,0 16 1-15,-8 24 1 0,-9 27 1 16,-10 20 8-16,0 12 0 0,-4 20 1 16,-9 13-6-16,1 18 7 0,0 13 0 0,-5 9-8 15,3 10-3-15,-3 5 0 0,-1 7 0 16,-3 7-1-16,-2-1-1 0,2 0 2 15,3-11-1-15,3-9-1 16,3-12 0-16,4-13 1 0,4-10 1 0,2-8-3 16,2-9 2-16,0-7 0 0,2-8-1 15,4-7 0-15,4-3-1 0,-2-4 2 16,1-1 1-16,1-14 0 0,0-8-1 15,3-4 0-15,-3-6-1 0,-4-3 0 16,0-6-2-16,1-6 1 0,-5-9-1 0,4-8-2 16,0-7-4-16,0-6 1 0,5 1 0 15,1-4-1-15,-2 5 0 0,1 7-1 16,-5 11 6-16,-4 17 2 0,-2 18 0 15,0 13 3-15,0 10 0 16,-4 5-5-16,-9 19 0 0,3 12 4 0,-2 9 1 16,-1 6-2-16,-1 8-1 0,-1 11 1 15,-3 9 1-15,-3 10-2 0,3 3 2 16,-3-4-1-16,4-8 1 0,3-12-1 15,4-14 0-15,3-8 1 0,7-12 0 16,0-9-2-16,0-9 0 0,0-9 1 0,0-5 2 16,4-2-2-16,3-2 5 0,3-13 0 15,2-7-3-15,3-8-2 0,-3-8 0 16,1-5 1-16,-1-8-1 0,-2-9-1 15,-1-12 0-15,-1-10-2 0,2-6-4 16,-1-8-1-16,1-1 1 0,0 0 2 16,1 7-2-16,-3 14 5 0,-2 22-1 15,-2 21 5-15,-4 22 1 0,0 12 2 16,-2 30 0-16,-8 18 2 0,-5 17 7 15,-1 11-6-15,-1 7-5 0,-3 7 1 0,-1 3-2 16,2 0 0-16,3-5 0 0,5-9-1 16,5-11 1-16,4-15-3 0,2-8 0 15,0-10 2-15,8-7-3 0,1-9-9 16,3-6-11-16,0-8-13 0,3-6-38 15,-7-1-78-15</inkml:trace>
  <inkml:trace contextRef="#ctx0" brushRef="#br0" timeOffset="62417.4">22244 7288 33 0,'0'0'157'0,"0"0"-123"0,0 0 2 15,0 0 6-15,0 0-5 0,0 0-11 16,0 0-6-16,0 0-3 0,0 0 0 0,0 0 0 15,0 1 2-15,0 3-3 0,0 3 4 16,-2 4-3-16,0 7-4 0,0 3-2 16,0 8-6-16,0 7-1 0,-2 9 0 15,0 9-2-15,-5 5 0 0,1 0 0 16,0 0-1-16,-2-2 3 0,-1-2-3 15,3-2 0-15,0-5 0 0,1-5-1 16,3-3 2-16,0-7-5 0,2-7 6 16,-2-6-3-16,2-6 1 0,2-5-1 15,0-6 0-15,0-3 1 0,0 0 1 0,0-9 0 16,10-11 1-16,3-9-1 0,-1-8-2 15,5-8-1-15,1-3 2 0,1-5-3 16,-1-2 2-16,-1-1 2 0,-1-5-2 16,-1-8 0-16,-3-5 0 0,1 0-2 15,-3 1 1-15,0 6-1 0,-3 12 0 0,-1 14-1 16,-4 17 3-16,-2 13 1 15,0 10 0-15,0 1-1 0,0 12-3 16,-2 15 4-16,-8 11 3 0,-1 11-2 16,1 5 0-16,-1 8 0 0,-1 8-2 0,0 0 0 15,3 2 0-15,3-4-1 0,0-7 2 16,2-4-2-16,2-7 2 0,2-7 0 15,0-10 0-15,0-6-2 0,0-10 2 16,0-6 1-16,0-4-2 0,0-7-2 16,2 0 2-16,0 0 4 0,4-10 0 0,0-9-4 15,1-6 0-15,-1-3 2 0,0-4-2 16,-4-5 0-16,-2-3 0 15,0-6-1-15,0-4 1 0,0-8 1 16,0-9-2-16,0-6-1 0,-2-5-2 16,-2 2-2-16,0 3 6 0,4 9-3 0,-4 15 0 15,-1 17 2-15,1 17 2 0,0 11 1 16,2 4 0-16,2 15-7 0,-4 19 6 15,0 15 4-15,0 13-2 0,0 7-2 16,1 5-1-16,-3 4 1 0,2-3-1 16,0 1 0-16,-6-4 0 0,3-9 2 0,-1-1-2 15,2-6 0-15,-2-7 1 0,-3-6 0 16,7-5 0-16,-2-5-1 15,4-12 1-15,2-6 1 0,0-8-1 16,-2-4-2-16,2-3 1 0,0 0 0 0,0-6 6 16,0-11-7-16,0-8 1 0,2-8 0 15,6-6-1-15,-4-7-1 0,3-6-4 16,-5-4 1-16,0-7-2 0,0-4-8 15,0-8 3-15,0-8-2 0,2 0-2 16,-2 5 8-16,2 10 3 0,0 15 3 0,-2 19 3 16,-2 14-1-16,3 12 1 0,-1 8-1 15,0 0-2-15,2 18-1 0,-2 11 10 16,0 12 1-16,-2 9-4 15,0 7-2-15,0 6-2 0,-4 6 2 0,-2 2-2 16,-7-1 1-16,3-2 3 0,-3-2 2 16,1-6 1-16,2-4-3 0,1-8 1 15,7-9-2-15,0-8 0 0,2-9-2 16,0-9 0-16,0-6 0 0,0-4-1 15,4-3 0-15,-1 0 1 0,3-16 5 0,0-4-5 16,-2-6-1-16,2-7 0 0,-4-3 0 16,0-9 2-16,5-5-5 0,-7-6-4 15,4-7-3-15,-4-7-3 0,2-12-4 16,0-6 2-16,-2 0 6 0,0 4-5 15,0 13 7-15,0 14 4 0,-4 21 4 16,0 16 1-16,2 17 2 0,-3 3 6 16,1 21-9-16,-2 16 3 0,2 11 3 15,-2 13 2-15,6 7-3 0,-4 6-6 16,-1 4 0-16,1-1 0 0,-2 0 2 0,0-2-1 15,0-2-1-15,2-3 1 0,-3-6 1 16,5-3-1-16,-2-8 1 0,0-6 2 16,4-8-1-16,-2-6 0 0,0-9-1 15,2-6-1-15,0-7 0 0,0-8 0 16,0-3-1-16,0 0 1 0,0-7 6 15,0-10-6-15,4-10-1 0,4-4 0 16,-1-7 1-16,-1-7-1 0,-2-4-1 16,-2-8 0-16,-2-5-6 0,2-7-5 15,0-4-1-15,0-5-2 0,-2-4 7 0,0 0 5 16,2 7-1-16,-2 12-2 0,6 18 7 16,-4 21 0-16,-2 14 0 0,3 10 3 15,-3 5-3-15,0 17 3 0,0 12 6 16,0 12 2-16,0 11-6 0,0 7-3 15,0 1-2-15,0 1-1 0,-3 2 1 16,-3 2 1-16,-2 2-2 0,4-1 1 16,-2-4-2-16,2-6 6 0,-3-9 2 15,7-8-4-15,0-9 1 0,0-9-2 16,0-8-2-16,0-9 0 0,0-5 0 15,0-4 0-15,7 0 1 0,-1-10 3 0,0-12-2 16,0-9-4-16,2-6 2 0,-1-5 2 16,-3-9-3-16,0-6-1 0,-2-6-5 15,2-8-3-15,0-7-5 0,0-5-1 16,5-10-2-16,-5-2 6 0,4 6-1 15,2 16 3-15,-3 26 7 0,-3 31 5 0,-4 16 3 16,0 30-1-16,-2 18 5 16,-5 14 6-16,-1 10-2 0,0 6-7 15,-2 2-4-15,-1 0-4 0,-1-5 5 16,4-3-2-16,1-7-2 0,5-9 1 0,2-7-1 15,0-12-5-15,9-8-24 0,3-10-40 16,0-7-100-16</inkml:trace>
  <inkml:trace contextRef="#ctx0" brushRef="#br0" timeOffset="136390.63">11301 16635 174 0,'0'-2'45'15,"2"0"-6"-15,-2 0 15 0,0 1-11 16,2-2-11-16,-2 2-4 0,4 0-2 0,-4 1-7 16,0 0 1-16,0 0 1 0,0 0-4 15,0 0 2-15,0 0-5 0,0 0 2 16,0 0-2-16,0 0-5 0,0 0 0 15,0-1 1-15,0 0-2 0,0 1-4 16,0 0 2-16,0 0-2 0,0 0 1 16,0 0 0-16,0 0 3 0,0 0 0 15,0 0 3-15,0-3-7 0,-8-1-2 16,0-1 3-16,-3-1 0 0,-5 1-1 15,-1 1-1-15,-10 0-1 0,-2 3 1 16,-6 1-2-16,-4 0 0 0,-2 4 1 0,-5 9 11 16,1 3-3-16,-1 5-1 0,1 6 8 15,-3 3-3-15,1 8-1 16,-3 9-3-16,7 3 2 0,8 7 0 15,8 2 4-15,10-1-11 0,13 0 0 0,4-4-4 16,21 1 0-16,6-3-1 0,12-1 2 16,6-6 0-16,7-6-3 0,8-10-1 15,2-7 4-15,6-11-1 0,2-10-2 16,7-1-2-16,-5-9-4 0,1-9-5 15,-11-5-9-15,-11-3-8 0,-7 1-11 0,-13 1-19 16,-13-1-53-16,-7-2-24 0,-9-2-250 16</inkml:trace>
  <inkml:trace contextRef="#ctx0" brushRef="#br0" timeOffset="137069.67">11878 16836 191 0,'0'20'155'16,"0"6"-126"-16,0 2 21 0,0 5-7 0,0-2-4 15,-4 0-2-15,1 0-14 0,1 0-1 16,0-1-2-16,-4 1-6 16,4-4 2-16,-4-2 9 0,4-6-14 15,-2-4-5-15,0-5 3 0,4-6-2 0,0-2 2 16,-3-2-4-16,1 0 6 0,0-13-2 15,2-7-2-15,0-7-2 0,0-4 0 16,7-7 0-16,3-7 2 0,2-9-4 16,5-10 1-16,1-14 0 0,5-7-1 15,2-5-13-15,4 6 15 0,2 12-3 0,2 13 0 16,0 11-2-16,2 11-1 0,4 8 4 15,5 7-1-15,-3 6 2 0,-2 9 0 16,-1 7-2-16,-7 0-1 16,-4 18-1-16,-3 9 0 0,-5 6 2 15,-7 9 0-15,-7 5-1 0,-5 7-1 0,0 4 1 16,-15 2 2-16,-4 4-3 0,-3-2 0 15,-3-4 2-15,-4-3 0 0,0-8 3 16,2-9-8-16,-2-7 2 0,6-3 3 16,3-9-4-16,1-7 0 0,7-6 3 15,1-6-5-15,3 0-3 0,2-2-3 0,6-10 1 16,0-6-2-16,0-5-4 0,6-1-4 15,7-1-8-15,1-1 7 0,5 2-1 16,-1 2-3-16,5 6 12 16,-2 6 4-16,-3 9 3 0,3 1 4 0,0 12 2 15,1 5 0-15,5 5 5 0,0-1 5 16,0 2 5-16,2-1 5 0,0-1 1 15,-2-1-4-15,4 1-4 0,-11 0-2 16,1-3-4-16,-4 2-3 0,-5-2-3 16,-2 0 3-16,-1-2-7 0,-5-2 3 0,2-3 0 15,-2-2-1-15,0-3-28 16,-4-3 1-16,2-3-5 0,0 0-19 0,-2 0-29 15,0-9-39-15,0-6-220 16</inkml:trace>
  <inkml:trace contextRef="#ctx0" brushRef="#br0" timeOffset="137321.69">12891 16666 287 0,'4'15'234'15,"-4"3"-217"-15,0 4 30 0,0 10 25 16,-2 5-20-16,-7 4-12 0,-1 0-9 15,4-3-6-15,2-3-17 0,-3-3 2 16,5-2-6-16,0-3 0 0,2-3-4 16,0-3 2-16,0-4 0 0,4-4-5 15,3-4-3-15,1-5-6 0,2-1-8 16,1-3-9-16,5 0-14 0,1 0-6 15,5-10-37-15,5-8 22 0,0-3-89 0,0-6-217 16,0-1 370-16</inkml:trace>
  <inkml:trace contextRef="#ctx0" brushRef="#br0" timeOffset="137653.7">13548 16509 84 0,'-2'-9'428'0,"-8"0"-392"16,-9 1-14-16,-6 4 27 0,-8 2-2 15,0 2-9-15,-4 0-2 0,4 11-11 16,4 5-3-16,2 5-8 0,6 3-9 15,3 2-1-15,9 2-2 0,7 2-1 0,2 3-1 16,13 3-1-16,7 0 2 0,7 3-2 16,2-1 1-16,6-1 0 0,0 2-5 15,7-5 7-15,1-4-8 16,3-1 3-16,-1-2-3 0,-8-2 0 0,-4 1 6 15,-10 3 0-15,-8-5 0 0,-9-2 4 0,-6-3-7 16,-6-3 7-16,-19-1 1 16,-2 0-3-16,-8-1 4 0,-2 0 0 15,-11-2-3-15,0-1 1 0,1 0-4 16,-5 0 2-16,7-3 2 0,3-1-4 0,14-2 0 15,9-3 0-15,7-2 1 0,5 0-5 16,3 0-7-16,4 0-5 0,0-5-17 16,15-5-25-16,7-2-24 0,5-7-37 15,6-8-260-15</inkml:trace>
  <inkml:trace contextRef="#ctx0" brushRef="#br0" timeOffset="138099.73">14832 16605 79 0,'16'-10'232'0,"3"0"-184"15,-3-6-36-15,-1-1 47 0,1 0 0 16,-7-1-2-16,-1 4-9 16,-4 0-13-16,-2 2-3 0,-2 0-4 0,0 0-3 15,-10 1-3-15,-9 2-7 0,-6 5-3 16,-6 3 0-16,-8 1-4 0,-6 1 1 15,-11 13-5-15,-2 10 0 0,-2 8-1 16,2 7 9-16,4 8 2 0,5 5 2 16,5 6-3-16,5 3-4 0,10-3-3 0,10-3-3 15,15-6 8-15,4-5-12 16,27-3-1-16,10-3 0 0,15-3 3 15,18-2 1-15,19-1-2 0,17-6 0 16,16-7 2-16,8-10-2 0,6-9 0 0,1 0 0 16,-3-15 1-16,-4-4 2 0,-6-2-5 15,-10 1 0-15,-19 4 2 0,-18 3-6 16,-22 4-6-16,-26 5-10 0,-18 2-13 15,-11 2-17-15,-9 0 3 0,-9 0-74 16,1 3-106-16,-3-1-95 0</inkml:trace>
  <inkml:trace contextRef="#ctx0" brushRef="#br0" timeOffset="139934.82">11051 17780 63 0,'0'3'102'0,"2"-2"21"16,0 1-95-16,2-1-6 0,2-1 27 16,-2 0-12-16,7 0-6 0,-1 0-6 15,5-2 1-15,-1 1-6 0,5-3-2 16,5 2 15-16,-1 2-13 0,6-4-8 0,4 4 4 15,4-1 3-15,7 1-7 0,3 0-3 16,7-2-2-16,6 1 1 0,10-1-3 16,1-1-5-16,7 1 2 0,1 2 0 15,3 0-2-15,3 0 0 0,0 0 0 16,2 6 1-16,0 3-2 0,4-1-2 15,-3 1 0-15,-1-1 1 0,0 1-1 16,-2 0-2-16,4-1 6 0,4-1-2 16,10 0-2-16,9 0 0 0,5-2-1 15,3 0 2-15,4 0-1 0,5 0 0 0,-3 3 2 16,6-2 2-16,-2-1-1 0,5-1-1 15,-5 1 1-15,0-3 2 0,-2-1-3 16,0 0 1-16,3-1 0 0,5 0 2 16,2 0-2-16,3-5-1 0,-5 0 1 15,-1 0 1-15,-7 3-1 0,0 1-1 16,-6 1 2-16,-8 0 2 0,-5 0-3 15,-11 0-2-15,-3 1 2 0,-2-1 2 16,-7 2-2-16,1-2-2 0,-12 0 2 16,-7 0 2-16,-12 0-5 0,-13 2-3 0,-12 1-10 15,-23 2-16-15,-8 1-30 0,-29 3-35 16,-14 0-172-16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22T09:11:36.30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4289 801 56 0,'2'0'101'0,"-2"0"-70"0,0 0 7 15,2 0 18-15,-2 0-8 0,0 0-4 16,0 0-8-16,-2-2-6 0,-6 1-11 16,0 1 3-16,-5 0-2 0,1 0 0 15,-2 0 2-15,-7 5-4 0,-4 5-3 0,-4 6 3 16,0 3-7-16,-4 3 1 0,2 3 0 15,2-1 0-15,4 2-5 0,3-1-3 16,5 0-1-16,5-1-2 0,3 0-1 16,7-1-3-16,2 0 1 0,2 1-2 15,11 0 5-15,3 0-4 0,5-1-1 16,6-1 4-16,4 0 0 0,0-3-2 15,4 1 0-15,0 2 2 0,4-1-2 16,3 3 0-16,-1-1-1 0,0-1 3 16,-3 0-2-16,-7 0-3 0,-4 0-2 0,-5-1 5 15,-9-1-1-15,-5-1 2 0,-4-3 1 16,-4 0 0-16,0-2 3 0,-14 1 0 15,-5 0 2-15,-4-1-2 0,-4 1 1 16,-2-1 1-16,-6-2-1 0,0-1 3 16,-2-1-2-16,2-4-5 0,6 1 4 15,6-5-2-15,9-1 3 0,-1-1-5 16,11 0 0-16,0 0 0 0,4-2-4 15,0-6-9-15,2-4-16 0,15-5-6 16,5-7-3-16,5-5-26 0,6-4-72 0,-4-4-115 16</inkml:trace>
  <inkml:trace contextRef="#ctx0" brushRef="#br0" timeOffset="364.02">4711 969 14 0,'-12'2'164'0,"3"-1"-118"0,1 0-9 15,2-1 27-15,2 0-20 0,2 0-1 0,0 0-2 16,2 0-12-16,0 0-16 0,0 0-3 16,2 0-8-16,10 0-1 15,2 0 6-15,9-3 4 0,2-4-4 16,10-5 0-16,0-1-2 0,7-1-3 0,-3-2 2 15,0-1-3-15,3 2-1 0,-3 3 3 16,-2 2-2-16,-6 2-1 0,0 3-1 16,-8-1 3-16,-5 2-2 0,-5 1-5 15,-7 2-1-15,-2 0-8 0,-4 1 2 16,0 0-13-16,0 0-12 0,-6 0-28 15,-9 0-99-15,-3 0-59 0</inkml:trace>
  <inkml:trace contextRef="#ctx0" brushRef="#br0" timeOffset="579.03">4936 1070 84 0,'-8'25'265'0,"0"-1"-218"15,-1 3 22-15,5-2-21 0,-2 2-9 16,4-2 5-16,-2 0-12 0,2 0-10 0,2-1-12 15,-2-1-3-15,2-1-3 16,0-2-4-16,0-6 1 0,0 0 0 0,10-4-7 16,0-3-12-16,5-2-10 15,6-3-3-15,-1-2-8 0,7 0-17 0,-2-11-45 16,0-2-83-16</inkml:trace>
  <inkml:trace contextRef="#ctx0" brushRef="#br0" timeOffset="1015.05">5312 1127 117 0,'0'-2'120'0,"0"2"-79"15,0 0 29-15,0 0-16 0,0 0-16 16,0 0-9-16,0 0-3 0,0 0-14 15,-2 2-4-15,-4 11-3 0,0 4 6 16,2 2-3-16,-2 3 0 0,4 0 3 16,0-1-3-16,2-1-4 0,0-1 3 0,0-3 0 15,10 2-3-15,2-4-2 0,7-3 2 16,6-3 6-16,0-8-3 0,6 0-2 15,2 0-1-15,2-15-3 16,2-2 3-16,-4-4-2 0,-2-2-2 0,-8 3 0 16,-3 0 1-16,-7 4-1 0,-5 1 0 15,-2 4 0-15,-4 3 3 0,0 2-1 16,-2 2 0-16,0 2 4 0,0 2 0 15,0 0 0-15,-6 0-3 0,0 2-2 16,0 10-1-16,-2 3 0 0,1 0 1 16,3 5 1-16,0-1-1 0,2 0-2 0,2 0 1 15,0-3 0-15,8 1 0 0,3-3 0 16,3-4-3-16,5-4 2 15,-3-3-1-15,3-3-11 0,6 0-10 16,-5-4-11-16,5-10-11 0,-2-5-37 0,-2-5-68 16,-5-3-112-16</inkml:trace>
  <inkml:trace contextRef="#ctx0" brushRef="#br0" timeOffset="1216.06">5908 1009 7 0,'0'8'281'0,"0"-1"-230"15,0 8-1-15,-4 2 14 0,-3 4-24 16,3 3-2-16,0-2-10 0,0 3-17 15,2-1-1-15,2 0-6 0,0-2-2 16,0-3 2-16,0 0-4 0,4-3 0 0,4-1-1 16,1-3-4-16,1-5-4 15,0-2-10-15,-1-5-17 0,-1 0-4 16,-4-6-24-16,0-9-32 0,0-4-39 15,-4-6 0-15</inkml:trace>
  <inkml:trace contextRef="#ctx0" brushRef="#br0" timeOffset="1488.08">5918 984 104 0,'-6'-26'114'0,"0"6"-51"0,2 6 21 16,-1 5-25-16,5 5-17 0,-2 2-4 15,0 2-14-15,2 0-19 0,0 0-10 16,9 11 2-16,3 4 6 0,7 6-1 0,-1 2-2 16,5 2-1-16,4 2-2 15,8-1-1-15,-2 1 4 0,4 1-3 16,-2 0 0-16,-6 2 3 0,-4 0-1 0,-8 1-3 15,-7-2 8-15,-8 1-1 0,-2-2 7 16,-6 0 1-16,-9-3 8 0,-7-1 0 16,-3-5 2-16,-2 0 1 0,4-5-2 15,3-4-3-15,3-2-6 0,7-3-5 16,1-3 0-16,3 2-3 0,6-4-3 15,0 0-3-15,0 0-1 0,0 0-12 16,9 0-17-16,3-8 0 0,11-3-16 0,1-4-53 16,-1-6-158-16</inkml:trace>
  <inkml:trace contextRef="#ctx0" brushRef="#br0" timeOffset="2626.15">6480 1209 26 0,'9'0'10'0,"-5"1"-3"16,2-1 150-16,-4 0-130 0,2 0 22 0,0 0 11 16,5 0-33-16,1-1-4 0,0-4 6 15,3-1-7-15,-3-2-6 0,5-1 1 16,-1-1-1-16,0-1-3 15,3-2-3-15,-5-1 0 0,1-1-4 0,-5 1 1 16,0-2-2-16,-6 1 1 0,0-3-4 16,-2 0 1-16,0 2 0 0,-4 1 2 15,-6 3-3-15,-2 3 1 0,-3 6 0 16,1 1 1-16,-3 2 2 0,1 2-3 15,-1 9 4-15,3 6-3 0,-1 5 5 0,1 4-5 16,-3 8 3-16,5 3-2 0,-3 4 4 16,7 2-4-16,6 3-2 0,2-2 1 15,0-5-4-15,6-3 1 0,6-6-1 16,5-7-1-16,4-5 2 15,1-5-2-15,3-6-1 0,-2-5-1 0,0-2-4 16,2-2-7-16,-1-14-2 0,1-4 1 16,0-2-4-16,-4-4-6 0,1 0-6 15,-1-2 1-15,-4 1 1 0,1 2 2 16,-1-1 4-16,-1 2 11 0,1 3 10 15,-3 1 1-15,-3 5 2 0,-3 4 8 0,0 2 6 16,-6 5 11-16,4 2 2 0,-4 2-2 16,-2 0-2-16,0 0-9 0,3 0 4 15,-3 11-1-15,0 6-4 0,0 3 1 16,0 1 0-16,0-2-6 0,0 0-1 15,0-4-6-15,0 1 0 0,2-4 1 0,2-1-2 16,2-2-1-16,0-3 0 16,0-4 0-16,7-2 0 0,-3 0-1 15,7-3 1-15,3-11-4 0,-1-4-1 16,6-1-7-16,-7 0 2 0,1-2-1 0,-5 0 2 15,3 5-1-15,-9 2 5 0,2 4 3 16,-3 4 0-16,-5 3 1 0,0 0 1 16,0 2 1-16,-2 1 1 0,0 0 0 15,0 0 2-15,0 4 2 0,0 6-3 16,-2 3 0-16,0 2-2 0,2-1 0 15,0 4-1-15,0-2 0 0,0 2 1 16,2-3 2-16,4 0-3 0,2-2-2 16,3-3 1-16,1 0 2 0,-2-6-3 15,1 0-7-15,-1-4 0 0,5 0-11 0,-5-5-11 16,4-9-12-16,-3-1-18 0,-3-7-44 15,0-2-55-15</inkml:trace>
  <inkml:trace contextRef="#ctx0" brushRef="#br0" timeOffset="2944.16">7297 564 71 0,'-4'-2'114'16,"4"2"-55"-16,-2-1-25 0,2 1 23 0,0 0-22 15,0 0-18-15,0 8-8 0,0 11 3 16,0 7-7-16,0 7-2 0,0 8 2 15,0 3 1-15,0 8-4 0,0 5 3 16,0 3 2-16,0 1-6 0,0-1 3 16,0-3-3-16,0-7 4 0,0-5 1 0,2-9 3 15,4-4 0-15,0-9-3 0,-2-8 4 16,3-5 5-16,-5-6-9 15,2-3-1-15,0-1 12 0,2 0-1 16,4-6-1-16,3-4-4 0,-1 0-3 16,3-1-1-16,-3-1-4 0,-4 1 0 0,5 1-4 15,1 3 1-15,-1 2 1 0,1 1-3 16,5 0-10-16,1 1-9 0,9 0-5 15,4 1-42-15,9-2-73 0,3-3-101 16</inkml:trace>
  <inkml:trace contextRef="#ctx0" brushRef="#br0" timeOffset="3440.19">8725 881 77 0,'-4'4'12'0,"2"-1"-9"16,2-3 64-16,0 0 39 0,0 0-82 15,6 0 26-15,3-4-3 0,3-3-21 16,5 0 0-16,1-2-9 0,7-2-1 16,0 0 0-16,6-1-3 0,6-4-5 15,4 1 2-15,5 0-5 0,-3 1 4 16,-4 2-2-16,-5 1-4 0,-10 3 0 0,-5 3-2 15,-11 2-2-15,-2 3-4 0,-4 0-5 16,1 0-8-16,-3 0-15 0,0 2-23 16,-7 3-27-16,-3 0-85 0</inkml:trace>
  <inkml:trace contextRef="#ctx0" brushRef="#br0" timeOffset="3656.2">8967 962 343 0,'-14'36'32'0,"-1"0"27"15,3 1 21-15,4 2-35 0,-5-3-1 16,9-2 2-16,-2-5-17 0,6-3-17 16,0-2-7-16,0-7-2 0,0-3-4 15,6-2 1-15,8-4 2 0,3-1-5 16,4-5-8-16,4-2-13 0,3 0-12 15,3-7-1-15,7-6-4 0,-3-3-20 16,-2-1-29-16,0-2-82 0</inkml:trace>
  <inkml:trace contextRef="#ctx0" brushRef="#br0" timeOffset="4308.24">9424 956 118 0,'0'-5'47'0,"-6"0"14"15,0 0-5-15,-1 0-15 0,1 0 5 0,-2 0-6 16,0 1-8-16,1 4-5 15,1 0-6-15,0 0 0 0,-2 0-1 16,0 7-6-16,-3 5 3 0,-3 3-3 16,-1 3 5-16,-1 6-3 0,1 5 1 0,-1 0-1 15,1 1-1-15,7-2-5 0,4-4-5 16,4-1 1-16,0-3-3 0,2-5-1 15,6-2 0-15,5-4-2 0,3-6 2 16,3-3-2-16,1 0 1 0,1-5 3 16,2-10-4-16,2-2 0 0,-3-4 0 0,-1-2 0 15,-2 0 0-15,-9 1-6 0,-4 4 4 16,-2 0 2-16,-4 4-2 15,0 1-1-15,0 4 1 0,-8 5 2 16,2 4 0-16,-5 0-2 0,3 0 0 0,0 13 0 16,0-1 4-16,1 3-6 0,5 1 1 15,0-2-1-15,2 0-1 0,0-2-5 16,2-1 0-16,9-4-1 0,5-1 0 15,1-3 6-15,1-3 3 0,1 0 3 16,2-1-2-16,-1-9 2 0,1-2-2 0,0 1 2 16,-3-3-2-16,-1 0 2 0,-5-2-1 15,3 0 0-15,-7 0 2 0,2 5-2 16,1 2 2-16,-3 2 0 15,-2 5 0-15,2-1 0 0,-3 3-1 0,-1 0 0 16,2 0 0-16,0 6-2 0,0 6 1 16,3 1 1-16,1 3-3 0,2 2 4 15,-1 1-2-15,-1 1 0 0,-2-2-2 16,-2 2 4-16,1-1-4 0,-3 1 3 15,-4 0 1-15,0-2 2 0,0-1 3 16,-4-1 3-16,-5-3-1 0,-3 0 3 0,2-1-4 16,-3-3 4-16,1-1-2 0,-1-2-4 15,3-2 1-15,4 1-3 0,0-4 0 16,6 1-4-16,0-2-1 15,0 0 1-15,0 0-3 0,2 0-5 0,8-8-3 16,5-3-11-16,3-2-9 0,1-4-14 16,3-1-7-16,-1-3-26 0,0-4-65 15,-3-2-135-15</inkml:trace>
  <inkml:trace contextRef="#ctx0" brushRef="#br0" timeOffset="4637.26">10034 653 70 0,'0'-3'257'0,"2"0"-237"0,-2 3 18 15,0 0 33-15,0 0-23 0,0 13-24 16,0 12-6-16,-4 12 1 0,0 8-7 16,-5 7-1-16,-1 6-1 0,4 2 4 15,-2 0-4-15,1-1-2 0,3-4-2 16,2-6 2-16,2-8-4 0,0-8-5 0,2-9 0 15,6-7 2-15,1-9-1 0,-5-4-6 16,4-4-4-16,7 0-1 0,-1-10-3 16,5-4 0-16,3-1 4 0,-1 2 6 15,0 0 3-15,-3 2-1 0,-3 0 1 16,-3 3 2-16,1 2-1 0,-5 3 0 15,0 0-1-15,0 3 2 0,3 0-1 16,1 0-1-16,1 0 0 0,3 0 1 16,3 0 0-16,-1 0-1 0,3 0-7 15,-7-2-15-15,5 0-5 0,-7-3-18 0,-1-2-27 16,-5-2-98-16</inkml:trace>
  <inkml:trace contextRef="#ctx0" brushRef="#br0" timeOffset="4809.27">10174 865 149 0,'13'-5'224'16,"5"0"-208"-16,7 0 63 0,4 1-40 16,-2 1-24-16,6-1 3 0,4-2-7 15,3 1-5-15,5 2-5 0,-4-1-1 0,5 4-7 16,-3 0-16-16,-3 1-25 0,-5 12-51 15,-8 2-102-15</inkml:trace>
  <inkml:trace contextRef="#ctx0" brushRef="#br0" timeOffset="5921.33">4194 2106 25 0,'-8'0'65'0,"2"0"-25"15,-3 0 28-15,5 0-21 0,-4 0-2 16,4 0 19-16,0-4-19 0,2-1-14 15,-2 1 1-15,4 0-5 0,0 0-3 16,0 0-5-16,0-1-2 0,0-1-1 16,4-1-6-16,2 1 5 0,4 0-4 15,3 1-4-15,-1 1 1 0,3 0-3 16,5 1 1-16,3-2-3 0,6 2 1 0,8-1-3 15,2 0-1-15,9 1-1 0,8 2 2 16,8-1-1-16,2 1 0 0,6 0 1 16,5 1 0-16,1-1-2 0,9 1 0 15,6-1 0-15,6 1 2 0,11-2-2 16,6 2-2-16,4 0 4 0,-1 0 1 15,-3 0-3-15,2 0 1 0,-4 0 1 16,6 2 0-16,10 1-1 0,2-2-1 16,9-1 2-16,8 0-1 0,1-1-1 15,10-7 2-15,7-1-2 0,1 1 3 0,3-1-4 16,1-1 3-16,5-1-2 0,7-2 1 15,7-1 1-15,3-1-2 0,6 0 2 16,3-3-2-16,0-1 1 0,3 0 1 16,1-3-2-16,2 1 3 0,8-3-3 15,2 2 0-15,6-1 2 0,5-2 0 0,-11 1-2 16,-4 0 1-16,-9 0 0 15,-9 4 1-15,-3 0-2 0,-12 1 1 16,-12 3-2-16,-9 3 0 0,-10-1-1 16,-11 7-4-16,-5 0 9 0,-9 5-2 0,-10 1-3 15,-5 1 3-15,-8 0 1 0,-7 0 0 16,-10 0-2-16,-7 2-1 0,-13 4-1 15,-14 1-8-15,-15 1-8 0,-14 3-6 16,-15 1-25-16,-8-2-87 0</inkml:trace>
  <inkml:trace contextRef="#ctx0" brushRef="#br0" timeOffset="7356.42">2729 3114 178 0,'0'-9'59'0,"0"4"-9"16,0-2 24-16,0 2-16 0,0 1-13 16,0 1-9-16,0-1-3 0,0 3-4 0,0 1-2 15,0 0-4-15,0 0-2 0,0 0-3 16,0 14-2-16,-5 10-7 0,-3 15 1 15,-2 13 2-15,2 5-2 0,-1 3 0 16,7-4-2-16,2-5-2 0,0-6-3 16,9-5-2-16,9-6-1 0,5-5 0 0,6-8 3 15,-2-7-3-15,6-9-1 0,2-5-1 16,2-2 5-16,0-15-3 15,-4-4-6-15,-2-4 0 0,-2 0 1 16,-6 1-3-16,-2 2 0 0,-7 3 1 0,-1 5 4 16,-7 4 0-16,-2 5-4 0,-2 2 3 15,-2 3-1-15,0 0-2 0,0 0-3 16,0 3 3-16,2 5 3 0,2 8 4 15,2 4-5-15,1 5 2 0,3 2 2 16,2-1-2-16,-1 1 1 0,5 0 2 0,1-2-1 16,1-2 2-16,3-4-4 0,0-3 2 15,-1-7 1-15,3-3 0 0,-4-6-1 16,1 0 2-16,-5-2 0 15,-1-11 0-15,1-6 1 0,-1-5-1 0,3-3 4 16,-1-3-3-16,-1-1 0 0,-3-2 2 16,-1-2 3-16,-3 1 1 0,-2-1-2 15,-6-1-2-15,0 0 1 0,0-1-1 16,-4 3-2-16,-2 6-2 0,-3 8 4 15,7 10-3-15,0 6 2 0,0 4-3 0,2 0 0 16,0 0-8-16,0 0-4 0,0 2-11 16,0 10 1-16,0 3-8 0,0 4-29 15,0-1-37-15,0-2-170 16</inkml:trace>
  <inkml:trace contextRef="#ctx0" brushRef="#br0" timeOffset="7569.43">3748 3235 130 0,'0'8'338'16,"0"1"-325"-16,0 6 38 0,0 7 13 16,0 4-12-16,-11 7 1 0,3-1-21 15,2-1-18-15,4 1-6 0,0-3-4 16,2-3-3-16,0 1-1 0,0-5 0 15,8-1-5-15,2-2-15 0,7-1-19 16,8-1-27-16,2-7-8 0,6-6-4 16,-6-3-342-16</inkml:trace>
  <inkml:trace contextRef="#ctx0" brushRef="#br0" timeOffset="8316.46">4039 3660 77 0,'0'0'264'15,"0"0"-224"-15,0 0 19 0,0 0-30 16,4-8-18-16,5-5 15 0,1-3-2 16,2-4-8-16,5-3 2 0,-3-2-1 15,3-3-1-15,-3-7 0 0,3-6-4 0,-1-7 2 16,1-10-4-16,-1-10-4 0,1-9-4 15,0-9 2-15,-7-7-4 0,0-2 2 16,-4 1-3-16,7 8 2 0,-7 10 0 16,0 23 1-16,-6 18-1 0,0 16 4 15,-4 13 4-15,-4 5 8 0,2 1-5 16,-1 0 2-16,1 13-10 0,-4 13-8 15,0 18 3-15,-7 16 0 0,0 18 0 16,-1 14 2-16,1 9-3 0,-1 5 2 16,3-1 2-16,7-6-5 0,4-9-3 0,4-10 2 15,16-10 0-15,11-12 3 0,2-10 1 16,4-10 0-16,-2-9 0 0,0-10 0 15,0-9-5-15,0-10 3 0,0-3 3 16,-4-20-1-16,0-8-2 0,-4-5 2 16,-7-5 1-16,-1-3-1 0,-3-4 0 15,-1-1 2-15,-3-6-3 0,0-3 1 16,-6-3 1-16,2-11 1 0,0-2-1 15,3-6-1-15,3 5-2 0,0 9 2 16,3 12 2-16,-5 17 0 0,0 11 0 16,-6 13 3-16,0 7-2 0,-2 5 0 0,0 0-1 15,0 1 0-15,0 0-2 0,0 5-5 16,4 15 0-16,1 11 6 0,3 15 3 15,-6 11-3-15,0 6 0 0,0 5 1 16,-2 4-1-16,0 3-2 0,0 1 1 16,0-3 1-16,0-7 1 0,0-8-3 0,10-10-1 15,5-10 3-15,-3-8 0 16,1-12-2-16,-3-9-1 0,-2-7 0 15,3-2-5-15,-1-11 0 0,2-10 2 16,1-5-7-16,-1-5 2 0,3 4 3 0,-5 2 3 16,2 1 4-16,-3 6 0 0,-1 5-2 15,-2 3 1-15,-4 6 3 0,-2 2 3 16,0 2 4-16,0 0 2 0,0 6 0 15,-4 11 0-15,-2 6-5 0,-2 5 0 16,-1 1-3-16,1-4-2 0,4-1-2 0,4-2-2 16,0-3 2-16,4-2-1 0,8-5-8 15,5-5-11-15,10-5-22 16,2-2 6-16,4 0-7 0,4-10-53 15,0-5 17-15,-4-4-178 0</inkml:trace>
  <inkml:trace contextRef="#ctx0" brushRef="#br0" timeOffset="8653.49">5139 3424 10 0,'-6'-11'254'0,"-5"-1"-193"0,1 3-2 15,2 2 10-15,-3 1-25 0,1 4 2 0,2 1-9 16,2 1 1-16,-1 0-12 16,3 5-16-16,0 6-3 0,4 6-2 0,0 1 0 15,0 3-5-15,0 1-1 16,8-1 2-16,5 0-1 0,1 4-2 0,3-5 0 15,1 2 2-15,7-3-2 0,0-4-7 16,8-3 6-16,-4-5 2 0,4-7 1 16,-6 0 0-16,-2-5 0 0,-5-8 2 15,-3-4 1-15,-7-3 0 0,-6 1-2 16,-1-2 6-16,-3 0 2 0,-3 1 1 0,-5 0 2 15,-6 2-2-15,-1-3 2 0,-1 1-6 16,-1 2-1-16,3 2-1 0,3 2 1 16,3 7-3-16,4 3-2 0,0 4 3 15,2 0-2-15,-2 0-5 0,-1 11-3 16,3 6 5-16,-2 2 0 0,4 1-7 15,0 1-17-15,4 0-7 0,5-1-17 16,1-1-15-16,0-2-91 0,-3-3-112 16</inkml:trace>
  <inkml:trace contextRef="#ctx0" brushRef="#br0" timeOffset="9591.54">5602 3425 28 0,'0'-4'346'0,"0"0"-318"0,-6 4 41 15,-3 0-10-15,3 0-22 0,2 2 5 16,-4 7-4-16,2 4-10 0,1 2-6 16,1 0-6-16,4 0-5 0,0-2-9 15,0 0-1-15,7-3 1 0,3 0-2 0,2-2 0 16,1-3 0-16,3 0 1 0,-1-3 0 15,1-1-3-15,3-1-1 0,-3 0 1 16,3-3 2-16,-5-5-6 0,-3-1-1 16,1-1-4-16,-4 2 6 0,1-1-2 15,-1 1 3-15,-2 1-1 0,-2 2 0 16,-4 2 1-16,0 2 6 0,0 1 1 15,0 0 0-15,0 0-2 0,0 3-2 16,0 7 0-16,-2 3-1 0,2 3-1 16,0 1 5-16,6-1-4 0,7-2 1 0,3-3-1 15,3 0 2-15,2-3 1 0,1-3-1 16,3-2-1-16,0-3 1 0,2 0 1 15,-4-3-1-15,-3-7 0 0,1-4-2 16,-9 0 4-16,1-5-2 0,-3-1-1 16,-6-3 1-16,5-3 1 0,-3-5 1 15,-4-1-3-15,2-1 1 0,0-3 1 16,-4 1 1-16,0-6-2 0,0 1 0 15,0-6 0-15,0-2 2 0,0 0-2 16,-4 2 0-16,0 9 4 0,2 6 0 0,-4 9 0 16,3 6 2-16,-1 1-1 0,2 5-3 15,0 2 1-15,-2 3-1 0,2 1 2 16,2 1-2-16,0 2-2 0,0-1-1 15,0 2 1-15,0 0 0 0,0-1 0 16,0 1-2-16,0 0 1 0,0 0 0 16,0 0-1-16,0 0 1 0,0 0 3 0,0 0 0 15,0 1 0-15,0 3-1 16,-2 0-1-16,2-2 2 0,0 0-3 15,0-1 1-15,0-1 2 0,0 1-1 0,0 2-1 16,0 2 1-16,-2 0 0 0,0 2 0 16,2 0-2-16,0 0 1 0,0 2 0 15,0 3 1-15,0-1-2 0,0 1 1 16,0 0 0-16,0 2 1 0,0 2-2 15,0 1 1-15,4 3 1 0,-2 1 2 16,2 1-3-16,-2 2 1 0,2-1 1 0,0 1-3 16,1 1 1-16,-1 0 0 0,0 7 3 15,0 0 0-15,-2 1 0 16,4 7 0-16,-2-2 5 0,3 5-3 15,-1-2 1-15,0-3-3 0,0-3 5 0,0-7-1 16,3-4-4-16,-1-8-3 0,0-5 5 16,-4-8-3-16,3-3 0 0,-5-4 2 15,0-16 2-15,4-9-2 0,2-9-6 16,0-4 0-16,3-1 2 0,1 0-1 15,-4 0 0-15,3 4 1 0,-1 1 0 0,-2 6-2 16,7 7 0-16,-3 7 2 0,1 7-1 16,-1 7-2-16,-2 4 0 15,5 0 1-15,-1 9 2 0,1 5-1 16,3 2-1-16,5 1 0 0,2 1 2 0,6-2-14 15,4-3-13-15,0-1 0 0,-2-1-31 16,-2-4-19-16,-2-5-39 0,-8-2-292 16</inkml:trace>
  <inkml:trace contextRef="#ctx0" brushRef="#br0" timeOffset="10184.58">4395 3009 107 0,'8'0'226'0,"4"0"-185"0,1 0 31 16,7-1-18-16,1-5-35 0,2 1-5 16,2-2 0-16,-3 1 0 0,-3 0-9 0,0 2-3 15,-7 1-8-15,-2-1-17 16,-1 3-21-16,-3-3-44 0,-6 1-174 15</inkml:trace>
  <inkml:trace contextRef="#ctx0" brushRef="#br0" timeOffset="10447.59">3832 2782 353 0,'0'-7'172'0,"0"2"-161"0,-2 0 24 16,2 0-29-16,-4 1-1 0,2-1 1 15,2 4-6-15,0 1-3 0,0 0-10 0,6 0-18 16,7 10-29-16,3-1-87 16</inkml:trace>
  <inkml:trace contextRef="#ctx0" brushRef="#br0" timeOffset="12206.69">2853 4122 41 0,'0'0'5'0,"0"0"30"0,0 0 78 16,0 0-80-16,0 0 19 0,0 1 3 15,0-1-21-15,-2 0 6 16,-1 0-3-16,1 0-6 0,-2 0-2 16,0 0-2-16,2 0-2 0,0 0-7 15,0 0 5-15,2 0-4 0,0 0-2 0,0 0-2 16,0 0-4-16,0 0-5 0,0-3-3 15,10-2-3-15,9 0 4 0,6-1-2 16,8 3 2-16,12 0-2 0,9 2 0 16,12 1 1-16,13 0-3 0,10 0-1 15,10-2 2-15,10 0 6 0,7 1-7 0,4 0-2 16,4 0-1-16,0 0 8 0,6-3-5 15,7-1-2-15,3 2 4 16,9-1-2-16,2 1 0 0,-2-2 0 16,2 1 0-16,-4 0 0 0,-1 0 1 0,-5-1-1 15,-11-1 1-15,-16 2 2 0,-21 2-3 16,-19 1-1-16,-12 1 2 0,-14 0-2 15,-11 0 1-15,-14 0 2 0,-11 4-2 16,-10-1-2-16,-2 0 5 0,0 1 2 16,-10-3 0-16,-3 1-2 0,3-1-1 0,-4-1 0 15,1 0-2-15,3 0 4 0,0 0-4 16,1 0-1-16,1 0 2 0,6 0 0 15,0 0-2-15,0 0-2 16,2 1 0-16,0 2 1 0,-2 4 2 0,0-1-2 16,2 0 2-16,-2 1-6 0,2-4-5 15,0 0-8-15,0 1-8 0,0 0-11 16,0-1-27-16,0-2-89 0</inkml:trace>
  <inkml:trace contextRef="#ctx0" brushRef="#br0" timeOffset="14281.81">7475 3423 10 0,'0'-2'19'16,"0"1"-7"-16,0 1-14 0,0 0 6 16,0 0 109-16,0 0-84 0,0 0-27 15,2-1 17-15,2-2 12 0,-4 1 3 0,2 1 7 16,-2 0-4-16,2 0-2 0,-2 1-3 15,0 0 1-15,0 0-2 0,0 0-2 16,0 0-7-16,0 8-10 0,0 7-7 16,0 5 5-16,0 7-4 0,2 4-4 15,0 2 2-15,0 0-3 0,2-5 8 0,-2-4-6 16,3-8 0-16,-1-6 1 0,-2-5-2 15,0-5-2-15,0 0 2 16,-2 0 1-16,2-11 7 0,4-9-5 16,2-9-5-16,1-4 0 0,-5-4-2 0,4 0-5 15,-2-3 3-15,-4 0 2 0,5-1-3 16,-5-1-3-16,2 6-1 0,-2 4 4 15,2 11 5-15,-4 6 0 0,6 8-2 16,-2 7-1-16,5 0-1 0,3 4 2 16,0 13 1-16,7 1 2 0,2 4 1 0,1-2-5 15,5-3 4-15,4-3-1 0,7-5 0 16,-3-4-1-16,2-3 1 0,-2-2 3 15,0-4-1-15,0-9 0 16,-6-3 0-16,-6-1 0 0,-7 2 1 0,-5 1-3 16,-7 2 0-16,-4 0 4 0,0 2 0 15,-4 1-2-15,-9 4-1 0,-1 4 3 16,-5 1-3-16,-1 0-2 0,-1 13 0 15,2 3 2-15,3 6-1 0,3 1-2 16,1 7 1-16,8 3 0 0,2 3 1 16,2 2-3-16,2-7 0 0,10-2 3 0,7-5-1 15,4-8-1-15,4-4 0 0,6-8 3 16,2-4 0-16,0-3-1 0,4-13 0 15,0-11 2-15,3-7-1 16,-5-5-1-16,-2-2 0 0,-6-2 1 0,-4 0 1 16,-7-3-2-16,-7-2 1 0,-1-2 2 15,-8-3 3-15,-2-1-2 0,0-6-1 16,-6-4 1-16,-8-6 0 0,-3 0-2 15,-2 0 1-15,-3 8 0 0,5 11 2 16,1 9 1-16,3 16 5 0,-1 10 2 0,3 8-7 16,7 7 1-16,2 1-2 0,2 12-7 15,0 15-2-15,0 19 2 0,0 15 1 16,2 17 4-16,4 15-5 0,-1 8 1 15,3 12 0-15,-6 3-5 0,2 3 0 16,-2 1-8-16,-2-4 3 0,2-2 8 16,2-8 3-16,3-11 0 0,-1-14 3 15,0-17 0-15,-4-13 3 0,-2-19 0 16,0-9-1-16,0-12 1 0,0-9-4 15,-6-2 4-15,-2-2-1 0,-3-14-3 0,3-10-1 16,-2-6-1-16,1-7-1 0,1-6 1 16,4-7 0-16,0 1-2 0,4 1 1 15,0 4 0-15,0 6-2 0,8 9 0 16,7 6 2-16,5 4-1 0,3 5 1 15,4-1-4-15,2 0 2 0,4-3-1 16,6 2 1-16,-2-3-5 0,-2 0 3 16,5-1 0-16,-7-3 4 0,2-3-2 15,-4-1 4-15,-4-2-2 0,0-1 3 16,-5-2-1-16,-11 2 0 0,-3 2 2 0,-8 3 1 15,0 0-1-15,-8 6 1 0,-5 5 1 16,-1 5-1-16,-3 9 1 0,-3 2 1 16,-3 1-1-16,2 16-3 0,-1 5-2 15,5 8 0-15,-2 7-1 0,3 7 1 16,8 3-1-16,-1 0-1 0,9-2 3 0,0-5-2 15,13-6-2-15,7-9 4 16,7-4-2-16,-2-8-1 0,6-6-2 16,2-4 4-16,-2-3-2 0,0-4 0 15,-2-9-1-15,4-4 3 0,-4-2-2 16,-2-1 0-16,-4 0 0 0,-5 1 2 0,-1 3 0 15,-3 1 2-15,-3 3-3 0,-1 2 1 16,-6 5 2-16,-4 1 0 0,4 2-1 16,-4 2 0-16,0 0 4 0,0 0-4 15,0 5-1-15,0 4 0 0,0 2 2 16,-6 0 0-16,4 1-3 0,-4-1 1 0,2-4 1 15,2 0-1-15,-3-3-4 16,5-1 1-16,-2-3 2 0,2 0 1 16,0 0-3-16,0-6 0 0,-2-4 1 15,2-1 1-15,0-2-2 0,0-3 1 0,0 1 0 16,4 0 0-16,5 1-1 0,-1 2-2 15,6 3 3-15,-1 2-1 0,1-2-4 16,5 1 4-16,-2 1-3 0,1-2 3 16,3 0-1-16,4-2 4 0,1-2 1 15,1 0-2-15,-2 2 1 0,-4 1 0 0,-3 6 0 16,-1 0 3-16,-7 4-2 0,-1 0 2 15,-3 0 1-15,-6 0-2 16,0 7 3-16,0 3 3 0,0 2-1 16,0 1-1-16,-6 3-5 0,-1 1 3 0,1 3-3 15,0-3 0-15,2 1-2 0,0-4 1 16,2-1 1-16,0-3-1 0,2-5-1 15,-3 0 2-15,3-4 3 0,0-1-2 16,-2 0 4-16,2-8-2 0,-2-6-4 16,2-4 0-16,0 0-2 0,0-2 0 0,0-1 4 15,7 2-4-15,-3 1 1 0,0 2 0 16,2 5 3-16,0 1-4 0,2 4 0 15,-3 0 2-15,-1 3 1 16,4 0-2-16,-2 2-2 0,0 1 4 0,3 0-2 16,-1 0 2-16,-2 4-3 0,4 1 3 15,1 2 0-15,3 1-1 0,1 0-2 16,1 0 3-16,-1-2-1 0,1 0 0 15,-3-1-2-15,-1 0-2 0,-6-2-6 16,3-1-9-16,-5-1-13 0,0-1-13 0,-2 0-7 16,4 0-43-16,-4-6-109 0</inkml:trace>
  <inkml:trace contextRef="#ctx0" brushRef="#br0" timeOffset="14471.82">9474 3151 27 0,'2'0'255'0,"-2"0"-181"15,0 1-52-15,0 8 44 0,0 1-15 16,0 5-13-16,0 0-2 0,-2 4-9 15,-3-1-8-15,3 4-9 0,2-4-2 16,0-1-2-16,0 3-4 0,0-3-2 0,0 0-1 16,9 0 0-16,1-5-3 0,7-4-19 15,-1-3 5-15,7-5-13 0,2 0-27 16,-1-3-13-16,1-11-68 0</inkml:trace>
  <inkml:trace contextRef="#ctx0" brushRef="#br0" timeOffset="15161.86">9726 3218 162 0,'2'-5'64'0,"2"3"-23"0,-4 1 31 0,0 1-25 16,0 0-11-16,0 0-5 0,2 0-10 16,0 0 0-16,0 4-2 0,2 2-7 15,-4 1 1-15,0 2 4 0,0 1-1 16,0 1-4-16,0 3 0 0,0-1 1 15,0 0 1-15,0 0-1 0,0-3-5 16,0 1 0-16,0-4 1 0,0-3-6 16,0-3-1-16,0-1 0 0,2 0 1 15,7 0-2-15,3-6 1 0,0-9-2 16,1-1 2-16,-1 0-4 0,-1-1-6 0,-3 2-1 15,-2 1 2-15,0 3-2 0,0 3-1 16,1 4 1-16,-3 2 4 0,2 2-3 16,0 0 1-16,0 0 4 0,1 0-6 15,7 7 3-15,-4 0 4 0,7-1 0 16,-3 0-1-16,1 0 0 0,-1 0 0 0,1 0 1 15,1 2 1-15,-3 1-3 16,1-3-3-16,-3 4 1 0,1-1 1 16,-2 1 0-16,1-1-3 0,3-1-3 15,-1 2 8-15,-3-1-3 0,0-2 3 0,5 2 2 16,-7-3 1-16,2-1-1 0,5-2 0 15,-7 0-2-15,4-3 2 0,3 0-7 16,-1 0 0-16,1-7 5 0,1-3-1 16,1-1 2-16,-3-2 0 0,-1 2-8 15,-3 0 6-15,-6 2 2 0,-2 1 2 0,-2 1 4 16,0 3 0-16,0 2 8 0,0 1 0 15,-2 1 1-15,0 0-7 16,-2 7-4-16,4 9-3 0,0-1 2 16,0 6-1-16,4 2 0 0,0 3-2 0,3 5 2 15,7 2 0-15,5 1 1 0,5 4 0 16,-1 2 0-16,0 1 3 0,-7 2 3 15,-3 2 6-15,-1-3 7 0,-8 0-3 16,-2-2-3-16,-2-3 4 0,-8-2 2 16,-8-3 0-16,-7-7 3 0,-4-3-2 15,4-8-1-15,-6-5-2 0,5-5-4 0,-3-3-9 16,-2-1 1-16,2 0-3 0,-2-7-1 15,2-3-5-15,0-1 0 16,6-1-6-16,9-4-3 0,12 1-1 16,0-5-19-16,15 1-15 0,5-5-10 0,5-6-14 15,16-6-68-15,11-7-118 0,12-5 141 16</inkml:trace>
  <inkml:trace contextRef="#ctx0" brushRef="#br0" timeOffset="16117.92">11264 2767 2 0,'0'-6'12'16,"0"-3"20"-16,0 1 47 0,0-3-60 15,0 0 7-15,0 1 7 0,0-1-25 16,0 4 49-16,0 0-16 0,0 1-11 15,0 4 10-15,0 2-6 0,-2 0 0 16,-2 0-9-16,-1 0-2 0,1 2-4 16,0 3-2-16,0-2-4 0,-4 2 5 15,4-2-5-15,2-2 1 0,-3 1 1 16,5-2-3-16,-2 1-6 0,2 0-3 15,0 0 1-15,0 2-1 0,0 3-3 0,0 0 2 16,0 1-1-16,0 0 2 0,0 2-4 16,0 1 1-16,0 0 2 0,2 1 0 15,-2-1-3-15,0 0 1 0,0 3 1 16,5 2 1-16,-1 4-4 0,0 0 2 15,2 3 2-15,2-1-1 0,-2 0-4 16,1-3 3-16,-5 0 2 0,0-1-1 16,-2 1-1-16,0 1 0 0,2 2 2 15,-2 1 0-15,0 0-1 0,0 1-1 16,0 0 0-16,0-2 1 0,0 2-1 0,0 0 0 15,0 1 3-15,0-3-2 0,0-2 0 16,0-2 1-16,0-5 1 0,0-4-2 16,0-4 0-16,0-2 0 0,2-2 0 15,0 0 1-15,2-2-2 0,2-11 1 16,7-4 1-16,-1-4-4 0,1-1-5 15,1-1-5-15,0-2 5 0,1 1-6 16,-1 1-3-16,3 2 1 0,-5 5 4 16,1 5 4-16,-5 3 1 0,0 4 1 15,-1 4-2-15,3 0 2 0,0 0-3 16,3 0 3-16,1 3 1 0,5 3 2 0,1-2-7 15,5-1 6-15,0-1 0 0,4-2 0 16,-2 2 0-16,2-2 0 0,-2 1 4 16,2-1 0-16,-3 0-1 0,-3 0 0 15,-4-7 3-15,-9 2-1 0,-6-2-4 16,-4 1 5-16,0 0 6 0,0 1-3 0,-10 0 0 15,-5 2-1-15,1 2 12 16,-3 1 0-16,-3 0-3 0,1 0 0 16,3 5 1-16,-1 6-4 0,7 2-3 15,-1 5-3-15,3 0-4 0,8 1 1 0,0 1-3 16,2 0-1-16,15 1 2 0,-1 0-1 15,7-2 2-15,6-1-1 0,4-1 0 16,8-2 1-16,7-3-1 0,1-7 0 16,1-5-2-16,-4 0 4 0,-7-1-2 15,-8-11 0-15,-4-3 2 0,-7-1 1 0,-9-2-1 16,-9-1 2-16,-2 1 9 0,-6 0-4 15,-11 2-4-15,-6 2 3 16,1 1 1-16,-5 2-2 0,2 1-4 16,2 0-2-16,-2 2 0 0,3 4-1 0,-5 4-9 15,2 0-9-15,6 8-3 0,5 4-1 16,14 4-12-16,6 3-7 0,17 0-21 15,2-1-76-15</inkml:trace>
  <inkml:trace contextRef="#ctx0" brushRef="#br0" timeOffset="16778.95">13230 2996 0 0,'0'0'2'0,"4"0"7"15,2 0-3-15,-2-1 10 0,0 1 60 16,0-1-44-16,3 1-1 0,-3 0 8 0,4 0-6 16,0-2 2-16,-4 0 10 0,-4-1-6 15,4 0-4-15,-4 0-3 0,0-3 0 16,0 1-11-16,0-2-3 0,-4 2 1 15,0-1-3-15,-4 1-2 0,0 1 1 16,-3-1-6-16,-3 3-4 0,4 0 6 0,-1 2-1 16,1 0 3-16,-5 0-2 0,-1 4 0 15,-1 4-6-15,1 3 3 0,-1 3 1 16,1 0-1-16,-3 7-1 0,3 3-2 15,-1 4 4-15,3 4 0 0,-1 1-5 16,9-2 1-16,4-1-2 0,2-4 1 16,4 0-5-16,8-3 1 0,7-5 1 15,6-5 1-15,6-8-1 0,2-5-1 16,6-2 2-16,0-14 1 0,1-6-2 15,-7-4-2-15,2-3 2 0,-10 0 1 0,-3-4-1 16,-3 0-1-16,-5 0-1 0,-3 3 5 16,-7 2-2-16,-4 4-1 15,-2 4 3-15,-8 5-1 0,-3 7 1 0,1 3-3 16,1 5 1-16,1 0 0 0,0 1-2 15,-1 14-2-15,3 2 2 0,0 7 2 16,0 3 0-16,-1 5-2 0,1 3 2 16,2 3 0-16,2-1-1 0,0-1-1 15,4-3 0-15,0-3 2 0,4-6-3 16,6-3 0-16,5-3 1 0,-1-4 1 0,5-3-2 15,1-4 0-15,-1-7-1 0,2 0-16 16,-3-14-5-16,3-5-19 0,4-2-22 16,-7-3-18-16,1-1-90 0</inkml:trace>
  <inkml:trace contextRef="#ctx0" brushRef="#br0" timeOffset="17131.97">13682 3049 47 0,'2'3'316'16,"-2"1"-285"-16,0 3-1 0,0 1 41 15,-8 2-23-15,0 0-7 0,4 3-4 16,-3-3-9-16,5 1-17 0,0-3-6 16,2-1 2-16,-2 0 0 0,2-3 0 15,0-1-8-15,4-2 2 0,5-1 1 0,1 0-2 16,4-2 0-16,5-8-1 0,2-3-2 15,4 1-4-15,-1-3-14 16,3-1 14-16,-6 1-2 0,0 2-4 16,-7 4 5-16,-2 2 4 0,3 2 2 15,-3 1 2-15,-5 3-1 0,-5 1 1 0,-2 0 7 16,0 7 4-16,0 5 3 0,0 5 0 15,-2 1-1-15,-3 0-5 0,5 0-2 16,0-1 3-16,0-2-7 0,0 1-1 16,7-2-2-16,-1-3 1 0,0-2 0 15,0-5-8-15,5-2-10 0,1-2-11 0,0 0-10 16,3-8-15-16,-5-5-45 0,0-1-204 15</inkml:trace>
  <inkml:trace contextRef="#ctx0" brushRef="#br0" timeOffset="17331.99">14168 3017 292 0,'-2'13'120'16,"-2"1"-119"-16,-2 5 48 0,4 0 5 16,-3 3-12-16,3 0-3 0,2 0-12 0,0 3-17 15,7 0 3-15,5 1-13 0,5-2 7 16,-1-2-5-16,3-5-2 15,5 0 0-15,1-5-2 0,2-5-6 16,2-4-16-16,2-3-9 0,-4 0-6 0,4-7-18 16,-2-6-42-16,4-4-82 0,-8-5-26 15</inkml:trace>
  <inkml:trace contextRef="#ctx0" brushRef="#br0" timeOffset="17499">14643 3072 79 0,'-8'6'318'0,"-6"6"-276"16,-1 9 6-16,-3 3 0 0,-1 7-13 15,-6 5 11-15,-2 5-13 16,-2 3-6-16,-2 3-5 0,5 4-6 0,-3 0-4 15,4 0-4-15,6 1-4 0,7-5-1 16,8-8-4-16,4-5-3 0,8-6-1 16,13-5-8-16,8-4-12 0,10-7-23 15,6-5-20-15,11-7-31 0,2-2-233 16</inkml:trace>
  <inkml:trace contextRef="#ctx0" brushRef="#br0" timeOffset="18596.06">15580 2994 0 0,'4'0'12'0,"-4"-1"124"16,0-2-37-16,0 3-61 0,0 0 22 15,2 0 2-15,-2 0-22 0,0 0-8 16,0 0-5-16,2 0-5 0,2 9-4 15,-4 5 11-15,2 5-3 0,-2 5-3 16,0 5-2-16,0 5-2 0,0 4-2 16,-10 0 1-16,4-5 0 0,-2-3-6 0,5-7-2 15,3-8-1-15,0-6-5 0,0-4-4 16,0-5 0-16,0 0 2 0,11 0 0 15,9-15 1-15,9-9-1 16,7-10 2-16,3-3-2 0,0-1-6 0,0 0 1 16,-1 3 2-16,-1 1-3 0,-6 3 0 15,0 3 2-15,-8 7 0 0,-9 7 1 16,-2 5-2-16,-7 8 2 0,-5 1 2 15,2 0-3-15,-2 0 0 0,2 9 1 16,-2 6 2-16,0 4 2 0,0 4-2 0,0 4-1 16,0 2 4-16,-4 2-2 0,-1-1 0 15,-1-1 1-15,0 0-1 0,-2-2 1 16,4-4-3-16,-1-3 0 15,5-4 1-15,0-3-1 0,0-4-3 0,13-4-3 16,-1-5-4-16,7 0-8 0,2 0-7 16,1-10-12-16,5-2-8 0,0-2-2 15,0-3-15-15,-2-1-19 0,-3 0-44 16,-1 0-40-16</inkml:trace>
  <inkml:trace contextRef="#ctx0" brushRef="#br0" timeOffset="18907.08">16241 3094 14 0,'0'-10'209'16,"0"-1"-132"-16,0 2-38 0,0-1 26 15,-6 2-10-15,-6 2-14 16,1 0-1-16,-3 5-8 0,2 1-6 0,-3 0-1 15,1 0-1-15,1 7-7 0,3 6-5 16,2 4-3-16,3 4 0 0,5 4-5 16,0 2-3-16,0 4-2 0,7-2 4 15,3 0-3-15,4-5-2 0,3-5 2 16,4-1 1-16,1-5-4 0,1-4 5 0,-2-5-4 15,0-4 3-15,-3 0-1 0,-1-11 0 16,-1-5 2-16,-1-3 1 0,-1-2-2 16,-4-3 0-16,-1-1 1 15,-7 0 2-15,-2-1-2 0,0 3-2 0,0 1 3 16,-8 2 0-16,-3 0-2 0,3 2-2 0,-2 2 1 15,3 1 2-15,5 6-3 16,0 1-2-16,0 5-3 0,2 2-4 16,0 1-9-16,0 0-14 0,11 0-2 15,1 0-8-15,4 6-31 0,1-2-55 0,0-2-167 16</inkml:trace>
  <inkml:trace contextRef="#ctx0" brushRef="#br0" timeOffset="19875.13">16471 2561 80 0,'0'-6'71'16,"0"-1"29"-16,0 2-81 0,0 1 18 15,4 3 24-15,0 1-26 0,-2 0-4 0,0 0-5 16,2 0-6-16,-2 3-3 0,0 3-2 15,1-2-4-15,-3 4 3 0,0-1 0 16,0 1 0-16,0 3-5 0,0-1 3 16,-3 0 0-16,-1 2-6 0,0-3 2 15,0 3 1-15,0 0-2 0,2-1 3 16,0-1-2-16,2-1-5 0,0 0 1 0,-2-1-3 15,2 2-1-15,0 4 3 16,0 1 0-16,0 5-2 0,0 0-2 16,2 7 2-16,2 2 0 0,2 5 0 0,2 2-2 15,-1 1 2-15,-1 3 1 0,-2-1-2 16,-2-2-1-16,2 0 2 0,-4-1 1 15,2-3-2-15,-2-4 0 0,0-5 0 16,4-3 3-16,-2-7-3 0,-2-3-2 16,0-8 3-16,2-3-1 0,3 0-1 0,3-3 1 15,2-12 2-15,3-7-1 0,-3-5-3 16,-2-2-4-16,3-1 4 15,-3-2 1-15,-2 0-2 0,0 0 0 16,-4 0 2-16,2 8 0 0,1 5-1 0,-3 8 0 16,4 6 2-16,-4 3-1 0,-2 2 0 15,6 0-6-15,-2 4 7 0,5 8 2 16,3 3-4-16,-2 3 1 0,5 3 0 15,3-2 3-15,5 1-3 0,6-3-1 16,4-1 3-16,4-3 2 0,3-5-3 0,3-5 1 16,2-3 4-16,-3 0-4 15,-1-10 2-15,-4-5 1 0,-6-4-1 16,-4-4 0-16,-10 2-3 0,-5-1 1 15,-10 0 3-15,-2 1-1 0,0 2 0 0,-12 6-2 16,-7 2 1-16,-4 5 3 0,-3 6-4 16,-1 0 0-16,0 2 4 0,2 11-1 15,6 5-1-15,5 2-3 0,2 3 0 16,5 3 0-16,5-2-2 0,2 1-2 15,7-5 3-15,11-1 0 0,5-3 0 0,2-2-2 16,8-3 1-16,8-4 2 0,7-6 0 16,3-1-2-16,-1-4 1 15,-7-5 3-15,-5-4-4 0,-5-1 1 16,-9-1 3-16,-3 2-1 0,-9 3 0 15,-5 3-1-15,-3 2 3 0,-2 1 1 0,-2-1 4 16,0-1-3-16,0 2 2 0,0 0-1 16,0 4-2-16,0 0-3 0,0 0 0 15,0 0-4-15,0 4-3 0,6 11 4 16,2 2 3-16,3 3 0 0,-1 3-2 15,2-1 0-15,-1 6 1 0,1 3 1 0,3-2-2 16,1 0-2-16,5-4 6 0,-5-1-2 16,-3-4-1-16,-9-1 0 15,0-2 1-15,-4-5 1 0,0-1 3 16,-4-4 2-16,-6 0 9 0,-9-2 0 0,0 2-3 15,-3-4-2-15,-5 0 0 0,2 1-1 16,-4-1-7-16,2-2-1 0,2 0 1 16,3-1-1-16,3 0-3 0,2 1 0 15,7 0 0-15,4 2 0 0,-2 1-8 16,4 3-11-16,-3 2-7 0,3 1-12 0,2 2-24 15,2 1-11-15,-2-3-56 0,-2 0-314 16</inkml:trace>
  <inkml:trace contextRef="#ctx0" brushRef="#br0" timeOffset="21447.22">12953 3685 63 0,'0'-3'15'15,"0"-2"165"-15,-2 1-126 0,2 1-6 16,-5-2 1-16,3 0-9 0,2 1-4 15,-2-1-5-15,2 3-3 0,-2 2-4 16,0-1-4-16,2 1 3 0,-2 0 0 16,2 0 0-16,0 0-8 0,0 0-3 0,0 0-5 15,2 0-7-15,13 1-3 0,9 4 6 16,12-1-1-16,15 0 1 0,15-3-4 15,15-1 1-15,20 0 2 0,13 0 0 16,8-5-5-16,4-4 2 0,-4 2-1 16,0 1-1-16,-4-2 1 0,-5-2 2 15,-11 1 1-15,-20-2-4 0,-22 4 1 16,-20 4 0-16,-18 3-1 0,-11 0 1 15,-7 0 0-15,-4 0 4 0,-2 5 7 16,-11 2-5-16,-3 1-4 0,-3 0 3 0,1 3 1 16,1 0-1-16,5-2 1 0,1-2-2 15,3 2 0-15,0-3-1 0,2 2-2 16,-3-1 2-16,3 1 0 0,0-3-3 16,0 1-9-16,4-1-14 0,-2-1-12 15,4 3-10-15,-5-3-25 0,5-4-133 0</inkml:trace>
  <inkml:trace contextRef="#ctx0" brushRef="#br0" timeOffset="50079.86">2594 5234 77 0,'0'0'22'0,"0"0"-9"15,0 0 7-15,0 0 5 0,0 0-11 16,0 0-5-16,0 0-4 0,0 0 0 15,0 0-1-15,0 0 0 0,0 0 6 16,0 0 1-16,0 0-2 0,0 0-1 16,0 0 0-16,0 0 2 0,0 1-4 15,0 2 2-15,0-2-3 0,0-1 3 0,0 1 2 16,0-1 0-16,0 0 9 0,0 0 1 15,0 0-4-15,0 0-1 0,0 0 2 16,0 0 2-16,0 0 0 0,0 0-1 16,0 0-3-16,0 0-5 0,0 0 3 15,0 0 0-15,0 0-7 0,0 0 4 16,0 0 0-16,0 0 1 0,0 0-7 15,0 0 1-15,0 0-2 0,0 0 1 16,0 0-1-16,0 0-2 0,0 0 3 16,0 0-2-16,0 0-1 0,0 0-2 0,0 0 4 15,0 0-3-15,0 0 0 0,0 0 0 16,0 0 0-16,0 0 0 0,0 0-2 15,0 0 2-15,0 0 2 0,0 0-4 16,0 0 1-16,0 0 1 0,0 0 0 16,0 0 1-16,0 0-2 0,0 0 2 0,0 0-2 15,0 0 2-15,0 0-1 16,0 0 0-16,0 0 0 0,0 0-1 15,0 0 1-15,0 0 0 0,0 0 1 16,0 0-2-16,0 0 1 0,0 0 1 0,0 0-1 16,0 0 0-16,0 0-2 0,0 0 4 15,0 0-3-15,0 0 1 0,0 0 1 16,0 0-2-16,0 0 4 0,0 0-5 15,0 0 2-15,0 0 2 0,0 0-2 16,0 0 0-16,0 0 0 0,0 0 1 0,0 0 0 16,0 0-1-16,0 0 0 0,0 0 1 15,0 0 0-15,0 0-1 16,0 0-1-16,0 0 2 0,0 0-1 15,0 0-1-15,0 1-1 0,0 8 3 0,0 4 4 16,0 4-1-16,0 3-5 0,0 1 4 16,0 3-2-16,0 3-1 0,0-1-1 15,0-1 2-15,4-2 0 0,1-3-3 16,1-2 1-16,0-2 1 0,0-5 0 15,0-3-2-15,5-5 1 0,-3-2 1 16,0-1 0-16,0 0 0 0,5-9-5 0,1-5 2 16,-3-2 0-16,3-3-1 0,-4 1 0 15,1-2 4-15,-1 2 1 16,0 2-2-16,-3 1 1 0,-1 3 0 15,0 2 0-15,0 2 0 0,-2 4-1 0,1 1 1 16,-1 3-1-16,-4 0-3 0,4 0 1 16,0 2-1-16,4 7 1 0,3 4 0 15,-1 2 4-15,2 2-1 0,7 0 0 16,-3-1-1-16,3-3-1 0,2-2 0 15,-3-2 0-15,1-4-3 0,-5-3 4 0,1-2 0 16,-3 0 1-16,1 0-1 0,-5 0 0 16,-2-10 4-16,0-1-2 0,-2-2 4 15,3-2-1-15,-5 0 3 16,0-2 1-16,4 1-4 0,-6-1 2 0,2 0-2 15,2 2 0-15,-2 2-2 0,0 2-1 16,-2 3 1-16,0 2 0 0,0 2-2 16,0 3-1-16,0 0-2 0,0 1-6 15,0 0-14-15,2 0-16 0,5 0-16 16,-3 0-38-16,0 2-104 0</inkml:trace>
  <inkml:trace contextRef="#ctx0" brushRef="#br0" timeOffset="50947.91">3262 5274 30 0,'2'0'174'0,"-2"-1"-94"0,0 1-43 0,0 0 26 16,0-1-22-16,2 1-11 0,0 0-3 15,-2 0-8-15,0 0-6 0,0 0-5 16,0 0 3-16,0 0 2 0,0 0-4 16,0 0-3-16,0 0-1 0,0 0-1 15,0 4-4-15,-2 1 0 0,0 0 0 16,2 2 2-16,0 2-2 0,0-2-1 15,0 4 0-15,0 1 2 0,0 1 1 16,0 6-4-16,2-1 2 0,0 1 2 16,2-1-2-16,-2-2-1 0,2 0 1 0,1-2 1 15,-5-2-1-15,4-3 0 0,-2-3-1 16,-2-1 1-16,2-3 1 0,-2-2-1 15,0 0 2-15,0 0 4 0,0 0 7 16,0 0 2-16,0-6-3 0,0-3-8 16,0-2 1-16,0-3-2 0,0 0-2 15,0 0 2-15,0 0-2 0,0 1-2 16,0 1 1-16,0-3 1 0,0 4-1 15,0-1-1-15,0 2 0 0,0 1 1 16,0 1-1-16,2 2 0 0,2 0 2 16,-2 1-2-16,0 1 0 0,0-1 0 0,0 1 0 15,0 3 1-15,-2-3-1 0,0 1 0 16,2 1 0-16,-2-1 1 0,0 1 1 15,0 2-2-15,3-3 0 0,1 0 1 16,-4 0 0-16,0 1-2 0,2-1 2 16,-2-2 2-16,0 3-2 0,2 1 1 0,0 0-1 15,0 0 1-15,-2-1 0 16,2-1-1-16,-2 3 0 0,0 0 1 15,0 0 1-15,0 0-2 0,0-1 0 16,0 0 1-16,0-1 0 0,0 2-1 0,0 0 0 16,0 0 1-16,0 0 1 0,0 0-2 15,0 0 0-15,0 0 2 0,0 0-1 16,0 0-1-16,0 0-1 0,0 0 1 15,0 0-1-15,0 0-1 0,0 0 0 16,0 0 1-16,0 0 0 0,0 0-1 0,0 1-1 16,0 1 3-16,2 2 2 0,-2-1-3 15,2 1 2-15,0 0 0 16,-2-1-1-16,2-1 0 0,0-2-1 15,-2 0 2-15,2 0 0 0,-2 0-1 0,2 0 0 16,1 0 3-16,1 0-2 0,2-2 1 16,4-4 1-16,3 0 0 0,-3-3-1 15,4 4-2-15,1-3-1 0,3 3 3 16,1-1-1-16,0-2-1 0,1 2 0 15,1 0 0-15,-2 2 1 0,-1 0-3 0,-5 3 1 16,-3 1 0-16,-4-2-6 0,-2 2-3 16,-2 0-4-16,0 0-3 0,-2 0-1 15,3 4 0-15,-3-1-7 16,0 5-11-16,0-1-31 0,-3-1-71 0,-7-3-147 15</inkml:trace>
  <inkml:trace contextRef="#ctx0" brushRef="#br0" timeOffset="51240.93">3779 5255 12 0,'2'-2'214'16,"-2"2"-158"-16,0 0-20 0,0 0 21 16,0 0-20-16,0 0-9 0,0 0-6 15,2 0-6-15,-2 7 2 0,2 4 3 16,-2 5-5-16,0 1-3 0,0-1 2 0,0 2-7 15,0-2-3-15,0 2-1 0,0-2-1 16,0-3-3-16,0-1-1 0,0-2-1 16,2 0-14-16,2-3-18 15,6-1-27-15,-1-6-8 0,1 0-135 0</inkml:trace>
  <inkml:trace contextRef="#ctx0" brushRef="#br0" timeOffset="51765.96">4047 4760 26 0,'0'0'23'0,"0"-2"100"16,0 2-78-16,0 0-11 0,0 0 14 15,0 0-19-15,0 0-12 0,0 3-4 16,0 4-3-16,0 6-4 0,0 5 5 16,0 6-5-16,0 9 2 0,0 6-1 0,0 9 6 15,-2 4 2-15,2 3-5 0,0 1-1 16,0-2 0-16,0-6-4 0,0-6-3 15,0-5 1-15,2-8-3 0,0-3 1 16,3-9 0-16,-3-5 1 0,0-6-7 16,4-4-4-16,-4-2-6 0,0 0 1 15,4-5 0-15,3-11 3 0,-1 2 8 16,0 0-4-16,0 2 2 0,1 5-1 15,1 2 6-15,-2 2-5 0,5 2 1 16,1 1 0-16,9 0-7 0,4-1-3 0,6-3 11 16,6-1-1-16,4-3 5 0,3-2 0 15,-1-2-1-15,-3-2 1 0,-5 0 1 16,-4-3 4-16,-12 1 0 0,-7 3 12 15,-12 2 6-15,-2 4 14 0,-4 4 6 16,-10 3-9-16,-5 0-5 0,-6 0-8 16,-4 13-3-16,-2 8 1 0,4 3 5 15,1 4-7-15,3 2-5 0,6-1-3 16,9-1-5-16,6-3-4 0,2-3-3 15,8-3 0-15,15 0 1 0,6-6-2 16,8-5-23-16,13-5-22 0,16-3-20 0,12-14-18 16,7-10-27-16</inkml:trace>
  <inkml:trace contextRef="#ctx0" brushRef="#br0" timeOffset="52882.02">5718 5148 1 0,'0'-4'87'0,"0"-1"46"16,0-1-98-16,0 1 13 15,0 0-5-15,-2 1-4 0,-3 0-9 0,3 0-4 16,0 2-5-16,-4 0-3 0,4 2-4 15,-4 0 2-15,0 0-9 0,-5 0-2 16,1 6 2-16,-2 8-4 0,-5 3 2 16,1 6 1-16,-1 3 5 0,0 6-3 15,5 1-1-15,0 1-3 0,7-1 2 0,3-4-4 16,2-5-2-16,2-3 0 0,7-5-1 15,5-5 1-15,5-6-1 16,4-5 2-16,-1 0 2 0,7-12 3 0,-2-10 2 16,2-6-6-16,0-3 2 0,-2-8-2 15,-2 0 1-15,2-4 1 0,-5-1 2 16,1 0-2-16,-2-4 0 0,-3-1-1 15,-3-1 2-15,-5-2-3 0,-6-1-2 16,0-2 2-16,-4-1 0 0,0 6-2 16,-2 9 2-16,-2 13 0 0,-4 15 1 15,4 9-3-15,2 4 3 0,-4 2 0 0,-5 18-5 16,-3 12-1-16,-1 10 2 0,1 4 0 15,3 5 2-15,1 3-2 0,2 2 3 16,4 4-4-16,0 3 3 0,-1-2-2 16,3-2 3-16,2-3-4 0,0-7 3 15,2-6-2-15,11-5 2 0,1-6-1 16,5-6 0-16,-1-4 0 0,3-6-2 15,2-10 1-15,2-3 2 0,-3-3-2 16,1-1-3-16,2-11 4 0,-4-2 0 16,-3-2 0-16,-3-2-1 0,-1-1 1 0,-1 0 3 15,-3 3-3-15,-4-1 0 0,-2 3 2 16,-2 3 1-16,-2-2-4 0,0 3 3 16,0 2 0-16,-4 0 2 0,-2 2-1 15,2 4-3-15,-2-2 5 0,-1 2 0 16,3 1 0-16,0 1-6 0,-2 0 3 15,2 1-2-15,-2 10 0 0,-1 3-2 16,3 2 2-16,2 1 1 0,2 2-3 16,0 1 0-16,0 0 2 0,0-2 1 15,0 2-3-15,2-3 1 0,9-2 0 0,1 0 0 16,5-3 0-16,-1-2-1 0,3-5 2 15,1-4-1-15,1-1 2 0,-2 0-2 16,1-12 1-16,-5 0 2 0,1-3-2 16,-1-4-1-16,-3-1 3 0,-1-2 1 15,-3 1-3-15,-4 0 2 0,-2 0 2 0,-2 0 1 16,0 0 2-16,0 1-1 15,-10 3 1-15,-3 0-2 0,5 4-2 16,-4 4-1-16,5 2 0 0,1 4-1 16,2 1-1-16,4 0-3 0,-2 2 3 0,2 0-4 15,0 0-3-15,0 1-10 0,0 11 1 16,2-2-10-16,6 2-15 0,3 0-21 15,-1-5-24-15,0-2-63 0,3-4-96 16</inkml:trace>
  <inkml:trace contextRef="#ctx0" brushRef="#br0" timeOffset="53458.05">6433 5260 222 0,'0'4'79'0,"0"4"-46"0,0 3 35 16,-2 1-19-16,-4 1-10 0,-3 0-10 16,7 2-2-16,-6 1-5 0,6-2-15 0,2-3 1 15,0-1-5-15,2-2-3 0,8-2-1 16,5-2 2-16,5-3 1 0,3-1-1 15,0 0-1-15,-2-2 1 0,1-6 3 16,-3 1-8-16,-5 0 3 0,-3 2 1 16,-5 3-2-16,-2-1-2 0,0 3 5 0,-2 0-2 15,-2 0 1-15,0 0 0 16,0 0 1-16,0 0-1 0,0 0-1 15,2 0-1-15,5 5 2 0,-5 2 1 16,6 1-1-16,0 2 0 0,5 2-1 0,3-2 0 16,3 1 3-16,-1-1-4 0,3-2 3 15,-2-1-2-15,-1-3 3 0,-1-1-3 16,-1-3 1-16,-7 0-1 0,-1 0 4 15,-2-2-2-15,-4-6 0 0,4-7 3 16,-4-2-3-16,2-2 3 0,1 0-4 0,-3-1 1 16,2-2 1-16,-2 3-2 0,4 1 1 15,0 3-1-15,3 3-2 0,-3 2 4 16,2 3-4-16,0 3 1 15,-4 2 0-15,3 2-3 0,-1 0 2 0,-2 1 0 16,2 10 2-16,-2 3 0 0,0 1 0 16,1-2 1-16,-1-1 0 0,4-5-2 15,-2-3 0-15,5-1 2 0,1-3-1 16,9 0 1-16,8-11 0 0,6-6 0 15,0-1 3-15,-2 1-6 0,-10 3 2 0,-9 6 2 16,-6 1-2-16,-1 3 0 0,-3 4 0 16,-4 0 0-16,0 0 1 0,0 0 3 15,0 0 2-15,0 10 1 0,0 2 1 16,0 1-5-16,0 1-3 0,0-3 1 15,8 2-2-15,11-3 0 0,10-2-9 16,8-1 8-16,6-4-42 0,5-1 8 16,-5-1-26-16,0-1-76 0,3-2-92 15</inkml:trace>
  <inkml:trace contextRef="#ctx0" brushRef="#br0" timeOffset="54782.13">8113 5428 129 0,'3'2'61'0,"-1"-2"-51"0,-2 1 36 16,2 1-3-16,0-2-8 0,2 0-4 15,-2 0 0-15,4 0-4 0,2-5 7 16,7-8-5-16,-3-7-5 0,7-4-4 0,2-4-1 16,-1-4 1-16,3-2-6 0,-2-4 0 15,-1 0-2-15,1-5-1 0,-2 1-1 16,-3-2-6-16,-3-5 0 15,-3-2 1-15,-4-4-3 0,-4-4 0 0,-2-2-1 16,0 2 1-16,0 3-2 0,-6 15 1 16,-2 11-2-16,1 16 5 0,1 11 0 15,0 3-4-15,-4 5-1 0,-3 19-3 16,-3 13 2-16,1 14 0 0,3 9 1 15,-1 7 2-15,9 7-1 0,-2 3-1 16,2 4 1-16,4-2 0 0,0-3-6 0,4-10 2 16,11-11 4-16,1-9-1 0,7-12 1 15,0-7-3-15,1-10 0 16,1-9 5-16,2-6-4 0,-2-2 4 15,0-11-3-15,2-11 4 0,-7-8-1 0,3-3-1 16,-2-5 0-16,-1-1 2 0,-1-1-2 16,-7-5 0-16,1-1 0 0,-3-1 0 15,-2-2 0-15,-4-1-1 0,1-3 0 16,-3 2 1-16,-2 1 0 0,2 7-2 15,0 9 1-15,-2 9 0 0,2 12 0 0,-2 7-1 16,0 5 0-16,0 1-1 0,0 0 0 16,2 7-5-16,0 8 3 15,2 6 6-15,-4 8-1 0,4 6 0 16,-2 4-1-16,0 3 0 0,-2 2 2 0,5 4-2 15,-1 2-5-15,2 0 6 0,0 0-1 16,2-5-2-16,-1-2 1 0,1-5 0 16,4-6-1-16,1-6-1 0,3-5-1 15,1-5-2-15,1-5 0 0,1-9 2 16,2-2-4-16,1-3-1 0,3-13 3 0,4-6 0 15,6-6 0-15,5-1 3 0,-5 0-7 16,6-3 3-16,-6 0 5 0,-8 3 2 16,-2 2-1-16,-9 4 1 0,-9 4 0 15,-5 3 3-15,-2 4 2 0,-5 5 7 16,-7 3-4-16,-7 4 1 0,-3 0 1 15,-1 3 1-15,2 9-7 0,3 4 3 16,1 5-3-16,9 0-4 0,0 4-1 16,6 0 1-16,2 0-1 0,4 0-1 15,14 3 0-15,3-4 2 0,8 3 0 0,10-2-1 16,3-5-1-16,3-6 3 0,5-8-3 15,-5-2-8-15,3-4-4 0,-7 0 0 16,-4-5-14-16,-6-6-16 0,-6-2-32 16,-8-1-42-16,-13-1-64 0</inkml:trace>
  <inkml:trace contextRef="#ctx0" brushRef="#br0" timeOffset="54982.14">8246 5119 237 0,'10'0'199'0,"15"0"-203"16,10 0 10-16,6 0 37 0,7-3-32 16,8-3 3-16,4-3-3 0,10 2-9 15,0-1 0-15,5 3-2 0,3 3-2 0,5-2-25 16,6 0-20-16,2 0 21 15,2-6-43-15,-4 1-177 0</inkml:trace>
  <inkml:trace contextRef="#ctx0" brushRef="#br0" timeOffset="55673.18">10542 5193 27 0,'0'0'178'0,"2"-1"-112"0,-2 0-30 16,0 1 34-16,0 0-16 0,0 0-16 16,0 0-10-16,0 0-7 15,0 11-5-15,0 5 0 0,0 5 6 16,0 2-12-16,0 0 5 0,-2-2-1 0,-2-6-2 15,0-2-3-15,4-3 0 0,0-5-2 16,0-3-5-16,0-2-1 0,0 0 0 16,8-5 1-16,5-10 4 0,3-5-4 15,7-5 1-15,0-3-1 0,2-1-1 16,-1 1-2-16,3 0 1 0,-4 1 2 0,0 4-2 15,-5 5-1-15,-5 7 2 0,-5 3 0 16,-2 6-2-16,-6 2 1 16,0 0 0-16,0 0 1 0,0 0-4 15,0 9 4-15,4 4 1 0,-4 3 1 16,4 5-2-16,-4 1-2 0,3-1 2 0,1 1-2 15,-2-3 1-15,0 1-1 0,0-2 2 16,2-3 0-16,-2-4-2 0,0-4 0 16,0-1-11-16,2-4-4 0,0-1-12 15,5-1-9-15,1 0-5 0,0-6-14 16,3-8-34-16,1-1-80 0,-3-4-8 0</inkml:trace>
  <inkml:trace contextRef="#ctx0" brushRef="#br0" timeOffset="56517.23">11007 5085 100 0,'0'-4'161'0,"0"2"-123"15,0-1 26-15,2 1 0 0,-2 1-24 16,0 1-7-16,0 0 0 0,0 0-5 16,0 5-7-16,-2 8-11 0,-4 3 0 15,0 6 2-15,-2 0-2 0,4 4 2 0,-3 0-1 16,5 2-3-16,2-2-1 0,0-6 2 15,0 0-7-15,0-5 1 0,9-3-2 16,1-2 3-16,4-5 0 16,1-5-3-16,1 0 1 0,3-6 3 0,2-8-2 15,-1-5-1-15,1-2-2 0,0 0 2 16,-3-3 1-16,-5 3-2 0,-1 1 0 15,-6 4 2-15,-4 3 0 0,0 4-2 16,-2 2 1-16,0 3 1 0,0 3 2 16,0 0-4-16,0 1 0 0,0 0-1 0,-4 4-2 15,-2 8 0-15,-2 6-1 0,4 2 3 16,0 1 0-16,-1 1-1 0,5 0-1 15,0-2 2-15,0-3 0 0,5-3-2 16,3-1 0-16,2-4 2 0,3-4 0 16,1-5 0-16,3 0-2 0,1 0 4 15,3-12-1-15,0-3-1 0,-3-1-1 16,-1 0 2-16,-5-1-2 0,0 1 1 15,-3-2 1-15,3 1-1 0,-4 1 1 16,1 0 0-16,-1 3-2 0,0 0 2 0,-4 4 1 16,1 3-3-16,-3 0 0 0,-2 4 3 15,0 0 0-15,0 2-2 0,0 0 0 16,0 0 0-16,2 5 1 0,-2 8 2 15,0 6 0-15,0 2-1 0,0 2 3 16,0 1-2-16,-2-2-1 0,2-4 2 16,0 1 3-16,0-1-5 0,0-1-2 15,6-4 10-15,0-5-6 0,0-5-3 16,0-3 0-16,9 0 2 0,-1-6 0 15,7-8-1-15,0-3-3 0,1-5 1 16,1 1-2-16,-2-1-6 0,-5 3 5 0,-3 3 0 16,-5 2 0-16,0 4-1 0,-6 1 2 15,2 4 1-15,-1 3 0 0,-3 1-1 16,0 1 0-16,0 0 1 0,0 0-3 15,0 0-3-15,2 0 4 0,4 0 1 16,0 0 2-16,2 0-3 0,-2 0-1 16,7 0-3-16,-5 0 1 0,5-5 1 15,1-2-1-15,5-2 2 0,-3 0 3 16,-3-1-13-16,-1 1 2 0,7-2 11 15,-3-2 1-15,1 2-1 0,1 1-4 0,-9 4 4 16,-1 3 1-16,-6 3-2 0,-2 0 1 16,0 2-1-16,0 11 4 0,0 5 1 15,-4 1 1-15,-2 1-1 0,-3 0 3 16,5-1-3-16,0 0-2 0,4-4 0 15,-2-2 0-15,0-3-2 0,2 0 2 0,0-2-2 16,6-2 1-16,4-1-3 16,3-5-8-16,-1 0-11 0,3-8-6 15,1-4-22-15,7-7-19 0,-2-4-30 16,-5-3 27-16</inkml:trace>
  <inkml:trace contextRef="#ctx0" brushRef="#br0" timeOffset="56977.25">12033 4551 124 0,'0'0'298'0,"0"0"-293"0,0 0-7 16,0 0 24-16,0 1-2 16,0 13-2-16,0 7 2 0,0 10-3 15,0 10-2-15,-2 8-7 0,-7 6 3 0,7 3-5 16,-4 2 6-16,2 1 2 0,0-1 2 15,-4-1-4-15,-1-6-6 0,1-6 6 16,4-7-2-16,-2-9-2 0,4-6 1 16,0-10-4-16,2-5-3 0,0-6 1 15,0-4-3-15,0 0-2 0,8-9 1 0,6-9 5 16,9-7-1-16,-2-5-4 0,1 2-5 15,-3 1 3-15,0 3 2 0,-1 4-1 16,-1 2 1-16,-1 4 0 16,-5 5 2-16,3 2-2 0,-6 5-2 0,5 2 3 15,1 0-2-15,3 0 0 0,-1 5 2 16,1 7-1-16,-5 3 1 0,3 3-1 15,-7 0 1-15,4 3 1 0,-5 1-1 16,-5 0 0-16,-2 2-1 0,0-2 4 16,-4 0-1-16,-11-3-1 0,5-1 0 15,-7-1 8-15,1-3 1 0,-1 1-6 0,1-6 2 16,1-2 3-16,1-2-4 0,5-3 0 15,1-2-3-15,2 0 0 0,4 0-1 16,-2-4-9-16,4-3-9 16,0-4-12-16,6 0-14 0,8-5-10 0,5 0-24 15,-2-4-67-15,-5 0-140 0</inkml:trace>
  <inkml:trace contextRef="#ctx0" brushRef="#br0" timeOffset="57049.26">12324 5179 0 0</inkml:trace>
  <inkml:trace contextRef="#ctx0" brushRef="#br0" timeOffset="57689.29">12324 5179 211 0,'4'3'49'16,"-4"-3"-10"-16,2 2 25 0,-2-2-11 15,2 0-26-15,1 1-10 0,3 0-9 16,2 2 10-16,2 0-4 0,7 1-2 16,1-3 1-16,7 0 6 0,2-1-7 15,6 0 14-15,-2-9-13 0,-2-5-9 16,-4-3 2-16,-6 2 3 0,-5-3-2 15,-6 0-3-15,-4 2 0 0,-1-2 1 16,-3 2 2-16,0 6-2 0,-11 0-4 0,-1 7-1 16,-3 3 5-16,-3 0 0 0,1 3-2 15,3 12-3-15,3 5 0 0,1 2 0 16,4 1 0-16,4 0-2 0,2 0 1 15,0-5 0-15,4-2-1 0,8-3 1 16,3-5 0-16,5-1 0 0,9-5-1 16,4-2 2-16,5-1 3 0,1-11-3 15,0-3-1-15,-4-2 1 0,-2 2-1 16,-2-3 0-16,-2-1 0 0,-2 4 0 15,-6-1 1-15,-11 4 1 0,-1 5-1 0,-5 1 2 16,-4 2 2-16,0 1 0 0,0 3-1 16,-7 0-2-16,-1 0 2 0,2 0-1 15,2 0-2-15,0 1-2 0,2 5 1 16,0-1 0-16,-1 1-1 0,-1 2 2 15,4-1 0-15,-2 0 0 0,2 0-1 0,0-2-5 16,0-1 2-16,0 2 1 16,0-1-8-16,2 0 2 0,9-4-4 15,3 0-1-15,1-1-2 0,1 0 1 16,5-1-1-16,8-8 9 0,4-2 7 15,0 1-2-15,-8-3-6 0,-5 2-9 0,-5 2 16 16,-7 0 1-16,-4 3 2 0,-4 1-1 16,0 4 7-16,0-2 1 0,0 2 3 15,0 1 2-15,-4 0-6 0,2 0-3 16,-4 6-2-16,6 5-2 0,0 1-3 15,0 2 1-15,0 0 2 0,2 1-1 0,4 2-1 16,2-1 0-16,1 0 1 16,7 2 0-16,3 1 0 0,-1 0 6 15,1-1-4-15,-4-1 0 0,-13 1 1 16,-2-4 9-16,0 1 4 0,-9 1 1 0,-5-2-1 15,-7 0-2-15,-2-1-2 0,-1-1-4 16,3-1-4-16,2-3-3 0,1-4-1 16,9-1 0-16,1-3-9 0,4 0-9 15,2 0-10-15,0 0-28 0,2 0-34 16,0 0-131-16</inkml:trace>
  <inkml:trace contextRef="#ctx0" brushRef="#br0" timeOffset="59265.38">14914 4895 50 0,'0'-4'118'15,"0"2"-108"-15,0-1 4 0,-2 1 15 0,-2 0-2 16,2 1 7-16,-2 1-7 0,2 0-12 15,-2 0 1-15,2-2 3 0,-5 0-2 16,3 1 9-16,0-2 4 16,-4 2-7-16,0 1-5 0,-3 0 4 0,-1 0 1 15,-1 0-9-15,-1 0-3 0,0 0 4 16,-1 7-3-16,-4 2 0 0,1 3 0 15,1 5-3-15,-3 5 4 0,1 6 0 16,-2 6-3-16,7 3 0 0,1 0 1 16,7-1-4-16,6-1-3 0,0-1-2 0,11-4-2 15,9-1 2-15,7-7-3 0,8-6 3 16,7-6 0-16,7-5-1 0,7-5-1 15,-2-1 2-15,6-16 0 0,-4-2-1 16,-3-7-2-16,-3 0 2 0,-11-2 1 16,-4-3-3-16,-8 4 1 0,-2-1 3 15,-13 0 0-15,-3-1 2 0,-5 0 2 16,-4 0 1-16,-4 0 3 0,-11 2-5 15,-3-1-1-15,-7 2 0 0,-2 0-1 16,-2 2-2-16,-2 4-3 0,0 4 2 0,-2 6 0 16,0 10-5-16,4 0-4 0,2 11-2 15,10 7-2-15,9 4-6 0,6 2-21 16,2 4-18-16,8 3-18 0,11-3-91 15,4-1-154-15</inkml:trace>
  <inkml:trace contextRef="#ctx0" brushRef="#br0" timeOffset="59937.42">15861 5069 117 0,'-4'0'58'15,"-2"0"-29"-15,4 0 32 0,-5 0-6 16,1 0-12-16,2-1 1 0,-4 1-7 0,2 0-8 15,-3 0-7-15,-1 0 1 0,8 0 1 16,0 0-5-16,0 0-5 16,2 0 5-16,-2 0-6 0,2 0 3 15,0 0-3-15,0 0-1 0,0 0-8 0,0 0-2 16,8 0-3-16,11 0 2 0,7 0 3 15,16 0-1-15,5-5 1 0,7-1-3 16,2 1 0-16,0-2-1 0,-3-1 4 16,-1 2-1-16,-2-1-5 0,-7 1 8 15,-10 1-2-15,-6 0-1 0,-8 0-1 0,-11 2 2 16,-4 2 0-16,-2 0-1 0,-2 1 1 15,0 0 7-15,0-1-2 0,-8 1-9 16,-4 0-1-16,-1 0-9 16,1 0-15-16,-1 9-20 0,5 1-29 0,-2-2-59 15,1 0-301-15</inkml:trace>
  <inkml:trace contextRef="#ctx0" brushRef="#br0" timeOffset="60945.48">16955 4815 68 0,'-3'0'124'0,"-1"-1"-90"0,0 0 25 16,4-2 7-16,-2 2-21 0,2 0-14 16,0 0-5-16,0-1-7 0,2-1-5 15,6 1-7-15,1-3 7 0,7 1 4 16,1 0-3-16,1 0 0 0,-1 0 0 15,2 2 1-15,-3 2 1 0,3 0-4 0,-1 8-4 16,1 8 3-16,-3 6-1 0,-1 7-6 16,-7 4-2-16,-4 3 2 0,-4 4 0 15,0 0-2-15,-6-2 2 0,-10 0-3 16,-5-5 3-16,-2-4-2 0,-6-2-1 15,0-3 2-15,2-4 1 0,3-5-3 0,-3-4-1 16,6-7 3-16,9-2 2 16,-1-2-4-16,3 0-1 0,4-1 2 15,2-7-1-15,2-1-2 0,2-4-2 16,0 1 1-16,4 1-1 0,10 1-7 0,3 4 0 15,1 2-5-15,7 3-2 0,4-1 1 16,4 0-8-16,2-3 3 0,7 0-4 16,3-3 7-16,5 0 4 0,3-4 6 15,1 0 4-15,-2-3-1 0,-5-2 0 16,-1 2 5-16,-5-3 1 0,-10 0 1 15,-2 0 2-15,-10 2 10 0,-9 0-3 0,-6 2 0 16,-2 1 6-16,-2 2 2 16,-4-1-1-16,-6 2-4 0,-9 4-1 15,-4 1-2-15,1 5-2 0,-1 0-6 16,0 3 0-16,9 5-2 0,3 3 1 0,3 5-3 15,6 1-1-15,2 5 1 0,0 1 1 16,4 1-3-16,13 0 0 0,1-2 2 16,5 1 0-16,6-5-1 0,4-3 0 15,4-3 2-15,1-6 0 0,-3-4-1 16,0-2 0-16,0-2 1 0,-2-12 1 0,-4-5-2 15,-2 0 1-15,-6-4 1 0,-5 0 2 16,1-1 8-16,-11-2-1 16,-2 0 3-16,-4-1-4 0,0-1-4 15,-15 4 2-15,-3-2-4 0,-5 3 1 0,-2 0-4 16,-4 2 1-16,-2 0 0 0,0 3-2 15,0 5-1-15,2 5-4 0,5 8-5 16,7 0-5-16,5 4-4 0,3 15-8 16,5 2-28-16,2 3-19 0,-2-4-55 15</inkml:trace>
  <inkml:trace contextRef="#ctx0" brushRef="#br0" timeOffset="62476.57">19580 4809 14 0,'2'0'129'15,"0"0"-48"-15,0 0-38 0,-2 0 10 16,0 0 0-16,2 0-13 0,-2 0-5 15,2 0-7-15,-2 0-1 0,0 0 1 16,4 0-8-16,-4 0 1 0,0 0-5 0,4 0-2 16,-2 0-1-16,1 3-3 0,-3 0 2 15,2 5 1-15,2 1-2 0,-4 2-3 16,2 3 1-16,-2 2-2 0,0 3 1 15,0 0-2-15,0-1-1 0,-2 1 2 16,-4 0-5-16,-1 0 1 0,1-2-2 16,2-2 3-16,0-6-3 0,4-3-3 15,-2-3 2-15,2-1-3 0,0-2-17 16,2 0-12-16,10-1-8 0,3-15-11 15,3-5-16-15,-1-2-46 0,-3-4-115 0</inkml:trace>
  <inkml:trace contextRef="#ctx0" brushRef="#br0" timeOffset="62754.58">19861 4704 9 0,'6'-2'45'0,"-2"2"174"15,-4 0-172-15,4 0-13 0,-2 0 23 0,3 3-15 16,-1 11 0-16,-4 5-6 16,0 3-14-16,0-1-3 0,0 0 1 15,0 0-7-15,0-6-6 0,0-3-3 16,2-3-2-16,4-2-3 0,4-4 2 0,1-1 0 15,3-2 0-15,5 0-2 0,3-4 1 16,1-9-3-16,2 1-9 0,-2 0-3 16,-7 3 3-16,-5 2 4 0,-1 5 0 15,-4-1 2-15,-4 3 2 0,0 0 4 16,-2 0-2-16,0 0 0 0,0 2 3 15,2 6 6-15,-2 2-1 0,0 2-1 0,0 2-1 16,2 2 0-16,0-1-5 16,5 4-1-16,3-5 3 0,9 0-15 15,3 0-26-15,7-9-52 0,2-5-155 16</inkml:trace>
  <inkml:trace contextRef="#ctx0" brushRef="#br0" timeOffset="71358.08">21610 4744 35 0,'4'2'55'0,"-2"-2"50"16,0 0-49-16,-2 0-10 0,0 0 0 15,0 0-2-15,0 0-9 0,0 0-8 16,0 0-7-16,-2 0-3 0,2 0-3 16,0 0-2-16,-2 0-3 0,2 0 1 0,0 0-2 15,0 0-1-15,0 0 2 0,0 0-5 16,0 0 1-16,0 0 2 0,0 0-1 15,-4 0-3-15,0 0 1 0,-3-4-2 16,3 0 2-16,-2 0-4 0,-2-2 4 16,4 1-1-16,-5-2-3 0,1 1 3 15,0 0 0-15,-3 1 0 0,1 1 0 16,0 0-2-16,-7 3 0 0,3 1 2 15,-3 0-1-15,-1 9 0 0,1 7 3 16,1 5 0-16,-1 3 0 0,5 4-4 16,-1 3 2-16,5 2-1 0,0 1-3 0,1-1 0 15,7 0 2-15,0-3 0 0,0-2-2 16,3-5-1-16,7-3 2 15,0-2 0-15,3-4 0 0,1-5-2 0,-1-4 3 16,3-4 0-16,3-1 0 0,-1-1 0 16,5-14 1-16,0-7 2 0,2-6-3 15,3-4 0-15,-1-3 1 0,-2-6-2 16,0 1 2-16,-4-3 1 0,1 0 5 15,-3 0 0-15,-2-2-3 0,-1-1 0 16,-4-3 0-16,-3-2-2 0,-3-2-1 0,0-3 0 16,-6-3 0-16,0 1 1 0,0 0-3 15,0 6 0-15,-6 7 0 0,-2 10 3 16,-1 16-3-16,3 8 0 0,2 6 0 15,-2 5 3-15,2 0-4 0,-5 10-3 16,-3 14 4-16,2 9-1 0,-1 7-1 16,3 2 1-16,4 2 1 0,0 1 0 15,-2 1 0-15,1 1 0 0,3 2 0 16,2 3 0-16,0 0 0 0,0 0 0 15,0-1 0-15,2-4 2 0,5-5 0 0,3-1-1 16,0-7-1-16,3-5 3 0,3-4-3 16,3-6 0-16,0-5 0 0,1-4 0 15,5-4-4-15,0-3-10 0,-2-3-9 16,-1 0-15-16,3-1-22 0,-6-8-32 15,-3-1-105-15</inkml:trace>
  <inkml:trace contextRef="#ctx0" brushRef="#br0" timeOffset="71808.1">21978 4908 7 0,'0'3'252'0,"0"0"-198"15,0 0-26-15,0-1 18 0,-2 1-14 0,2 0-12 16,0 0-11-16,2-1 7 0,10 0 0 16,0-2-4-16,7 0-1 15,0-10-2-15,1-3-1 0,1-1 0 16,0-5 4-16,-1 0 3 0,-1-5 1 0,-3 0 2 15,-1 1 0-15,-5 0-4 0,-6 2 6 16,1 2-1-16,-5 0-8 0,0 1 1 16,-11 1-2-16,-3 4-3 0,1 4 1 15,-1 4-2-15,-3 5 1 0,1 0-6 16,1 5 3-16,-3 9-2 0,1 8 0 0,1 2-1 15,1 5 0-15,3 1 2 16,1 0-3-16,5 2 1 0,2 1 1 0,4-1 0 16,0-1-1-16,0-1-2 15,6-2 1-15,5-3 1 0,3-2-1 0,5-3-1 16,3-4 0-16,3-7 1 0,6-3 0 15,0-5-5-15,0-1-7 0,0 0 1 16,0-10-6-16,-4-3-8 0,2-1-4 16,-2-1-7-16,-2 0-9 0,-2 0-13 15,-3 0-22-15,-1-1-21 0,-9 0-115 0</inkml:trace>
  <inkml:trace contextRef="#ctx0" brushRef="#br0" timeOffset="72228.13">22571 4811 94 0,'0'-2'64'0,"6"-2"-30"15,-2-1 28-15,2 1-23 0,-6-1 0 16,7 1-10-16,-5 1 4 0,2-1-1 15,0 0-5-15,-2-1-4 0,0-1-2 16,2 1 0-16,-2-3 3 0,2 3-5 16,1 0-2-16,-5 1 4 0,0-1 2 15,0 0-7-15,0 0-2 0,-5-1 0 16,-1 2-3-16,-2 0-3 0,-2 4 1 15,-3 0-1-15,-5 0 0 0,1 5-2 16,-2 5 1-16,-3 7-2 0,-1 2 5 0,0 5-1 16,-2 1-3-16,5 3 2 0,1 1 2 15,5-1-3-15,5 2-1 0,1-2-2 16,8-3 0-16,0-2-4 0,6-3 0 15,9-4 0-15,6-2 0 0,5-5 0 16,7-4-2-16,9-5 4 0,7 0-2 16,3-9 0-16,2-7-3 0,-5 1-3 15,-1 1-2-15,-5 0-7 0,-3 1-4 16,-7 3-4-16,-2 2-11 0,-11 0-10 15,-5 6-16-15,-7-1-14 0,-8 1-71 16,0 2-199-16</inkml:trace>
  <inkml:trace contextRef="#ctx0" brushRef="#br0" timeOffset="72489.14">23224 5038 507 0,'0'0'91'0,"2"0"-81"0,0 0 14 15,0 0 7-15,0 0-17 0,-2 0-12 0,7 0-1 16,-3 0 0-16,8-4-8 16,-2 0-33-16,1-4-44 0,-5 2-127 15</inkml:trace>
  <inkml:trace contextRef="#ctx0" brushRef="#br0" timeOffset="73684.21">23877 4333 81 0,'0'0'159'0,"0"0"-101"0,0 0-9 15,0 0 2-15,0 1-11 0,0 0-10 16,0 1-11-16,2 5-4 0,3 5 12 15,-1 4 3-15,-4 6-13 0,0 6-4 16,2 4 5-16,-2 6-3 0,2 5-6 0,0 2 3 16,-2 6 1-16,0 1-2 15,0 1-1-15,0-2 7 0,0-5-10 16,0-7-3-16,0-5 1 0,0-7 1 15,0-7-2-15,0-6-3 0,0-6-1 0,2-6 1 16,-2-2 0-16,2 0 0 0,2 0-2 16,4-10 0-16,5-7 8 0,7-4-3 15,1-6-3-15,4 1 0 0,-4 3 0 16,-1 3-2-16,-1 6 1 0,-5 2 0 15,-1 5 0-15,-3 5 0 0,-2-1-3 16,1 3 1-16,-1 0 1 0,-4 0 1 0,0 8-2 16,-2 2 1-16,2 2 2 15,-2 5-1-15,3 0-1 0,-1 3 2 16,-2 1 0-16,0-3-1 0,0 2-1 0,0-2 2 15,0 0 0-15,0-3-1 0,0-2-1 16,2-1 1-16,3-6 0 0,-1-1-2 16,0-4-19-16,2-1-8 0,3 0 1 15,3 0-15-15,3-11-17 0,-1-3-32 16,-1-1-6-16,-5-3-170 0</inkml:trace>
  <inkml:trace contextRef="#ctx0" brushRef="#br0" timeOffset="74057.23">24347 4889 116 0,'0'0'158'0,"0"0"-137"0,2 1 0 15,-2-1 10-15,2 1 2 0,2 0-15 0,0-1 3 16,2 0 1-16,2 0 0 15,3 0-5-15,1-2-2 0,1-5 6 16,3-5-4-16,1-1 5 0,3-4-8 16,1-5 4-16,0 1-1 0,-7-2-3 0,-1 1-1 15,-7 3 4-15,-4 3-2 0,-2 2-2 16,0 1-2-16,-2 2 0 0,-4 3-5 15,-5 3 2-15,1 4 1 0,-3 1-4 16,3 0-2-16,-4 9-3 0,-1 9 0 16,3 6 0-16,-3 6 0 0,3 7-1 0,-1 0 0 15,5 2 2-15,4 1-2 0,2-3 0 16,2-2 1-16,0-3-2 15,8-2 2-15,5-7-14 0,3-5-3 16,-1-6-9-16,3-4-2 0,3-8-9 0,2-3-12 16,2-12-2-16,-3-5-43 0,-1-2-50 15,-7 0-30-15</inkml:trace>
  <inkml:trace contextRef="#ctx0" brushRef="#br0" timeOffset="74302.24">24661 4847 156 0,'2'-14'129'0,"2"4"-95"16,-2 0 7-16,0 4 7 0,2 0-9 0,0 4-15 15,5 1-6-15,-1 1-5 0,4 0-5 16,1 0-1-16,-1 2-4 15,3 6 3-15,-1 2-4 0,-2 2-1 16,-1 3 1-16,-3 1 0 0,0 1 0 0,-1 2 2 16,-7-2 1-16,0 1 0 0,0 2 7 15,-9 0 2-15,-1 0 1 0,-7 1-2 16,3-2-2-16,-3-1-4 0,3-2 3 15,-1-5-2-15,3-2-2 0,2-4-5 16,3-2 1-16,3-2-3 0,0 0-5 0,4-1-8 16,0 0-15-16,0 0-10 0,6-10-10 15,7-4-19-15,1-1-40 0,1-2-115 16</inkml:trace>
  <inkml:trace contextRef="#ctx0" brushRef="#br0" timeOffset="74510.25">25074 4699 35 0,'0'-10'218'0,"0"2"-80"15,-8 7-102-15,-4-1 27 0,-3 2-25 0,-4 1-5 16,3 10 4-16,-3 8-11 0,3 4-5 16,-1 3-8-16,1 4 1 0,3 1-4 15,3 0-2-15,4 1-5 0,2 0-2 16,4-3 0-16,0-1-2 0,6-3 0 15,6-6-7-15,9 2-11 0,6-3-13 16,8-5-12-16,6-2 22 0,-1-10-93 16,1-1-324-16</inkml:trace>
  <inkml:trace contextRef="#ctx0" brushRef="#br0" timeOffset="75037.28">25920 4730 56 0,'6'7'115'0,"2"-4"24"0,0 3-85 0,-1 2 9 16,-1 2-20-16,0 2-3 15,0 2-5-15,0 0-5 0,1 2-8 16,-3 2-3-16,-2 6-7 0,2 0-1 16,-2-1-3-16,0 1 2 0,-2-4-7 0,4 1-3 15,0-2 0-15,0-2-7 0,1-1-2 16,-3-4-8-16,0-2-10 0,0-2-7 15,0-4-14-15,-2-1-28 0,0-3-47 16,-4 0-63-16</inkml:trace>
  <inkml:trace contextRef="#ctx0" brushRef="#br0" timeOffset="75196.3">25806 4933 343 0,'0'-3'81'0,"0"3"-45"0,0 0-12 16,10 0 10-16,7 0 6 0,3 0-14 15,7 0-13-15,2 0-6 0,6 0-3 16,7-1-2-16,1-4-2 0,9-5-7 15,4 2-8-15,4-1-15 0,4 1-10 16,6-2-58-16,-10-3-68 0</inkml:trace>
  <inkml:trace contextRef="#ctx0" brushRef="#br0" timeOffset="75864.33">26705 4207 75 0,'0'-1'130'0,"0"0"21"0,0 1-99 16,0 0 5-16,0 0-16 0,0 0-3 16,-4 9-13-16,4 10-11 0,-6 10 5 15,2 10-3-15,4 7-3 0,-2 12-3 16,-3 7-1-16,-3 5 6 0,0 1 6 15,-2-2-5-15,-1-6-7 0,3-8 4 16,0-8-4-16,4-9-3 0,-1-9 0 16,3-9-2-16,0-7 0 0,2-6-2 15,0-7-1-15,0 0 0 0,0 0 1 16,2 0 0-16,9-13-1 0,1-6 6 0,7-5-4 15,1-1-3-15,-1 2 0 0,0 3 1 16,3 1-1-16,-1 4-2 0,2-1-1 16,2 4 0-16,-1 4-1 0,1 1-2 15,0 3 1-15,0 4 2 0,-2 0-6 16,-1 0 3-16,-3 5-2 0,-7 4 4 15,-1 4-1-15,-3 1 0 0,-4 1 3 16,-4 1 2-16,0-2 1 0,0 0-1 16,-8-1 2-16,-7 1-2 0,1-2 2 15,-1-1 1-15,-3 1 2 0,-1-2 2 0,-4 0 1 16,3-1 1-16,-1-4-5 0,0 2 3 15,1-3-4-15,3-1-3 0,5 2 1 16,3-5 0-16,7 0-1 0,-2 0-6 16,4 0-6-16,0 0-9 0,0 0-11 15,0-1-12-15,0-5-19 0,9-4-13 0,-1 0-77 16</inkml:trace>
  <inkml:trace contextRef="#ctx0" brushRef="#br0" timeOffset="76124.35">27230 4649 287 0,'4'0'169'0,"-4"0"-136"16,0 2 4-16,0 7 8 15,0 7 4-15,0 4-15 0,-2 3-11 16,-6 5-2-16,0-2 3 0,-1 1-5 16,1-4-12-16,4-1-6 0,0-2 2 0,4-5-2 15,0-3 0-15,0-2-3 0,0-1-10 16,0-5-14-16,0-2-13 0,10-2-14 15,5-3-19-15,-3-11-70 0,-2-3-266 16</inkml:trace>
  <inkml:trace contextRef="#ctx0" brushRef="#br0" timeOffset="76509.37">27445 4566 172 0,'4'0'203'15,"0"4"-190"-15,-4 6 31 0,5 0-3 16,-5 5 11-16,0 3-13 0,0-1-17 15,0 0 4-15,0 3-4 0,0 0-4 16,-7 0-1-16,-1-4-1 0,4-3-1 0,0-4-1 16,2-3-6-16,2-4-7 0,0-1 0 15,0-1 1-15,0 0-2 0,12-5 0 16,5-7 4-16,3-5-1 15,3 1-3-15,0 1-4 0,0-2 1 0,-5 4 1 16,1 0 0-16,-3 4-4 0,1 2 4 16,-7 1 0-16,1 4 1 0,-5 2 0 15,0 0-1-15,-4 0 1 0,2 5 2 16,-2 5-2-16,-2 2 4 0,0 4-2 15,0 3 2-15,0 1 0 0,0 2-1 0,0-1 0 16,-6 0 0-16,4 0-2 0,2-1 1 16,0-3 1-16,0-3-2 0,0-3-4 15,2-5 3-15,4-2-10 0,2-3-15 16,3-1-12-16,3 0-18 0,7-4-24 15,2-11-89-15,-1-3-150 0</inkml:trace>
  <inkml:trace contextRef="#ctx0" brushRef="#br0" timeOffset="77244.41">28055 4640 42 0,'0'-10'145'16,"0"-2"-7"-16,0 1-118 0,-8-2 40 15,1 3-25-15,-1 0 11 0,0 4-1 16,0 4-6-16,-1 1-6 0,1 1-1 15,-4 0-5-15,-3 7-6 0,-1 10-4 16,-3 6 4-16,-2 6-4 0,3 1-2 16,1 1-5-16,3-1 2 0,6-1-6 15,3-3-3-15,5-4-3 0,0-2 0 16,11-5 1-16,3-2-2 0,3-4-1 0,6-6 3 15,-1-3-1-15,5 0 0 0,2-7-1 16,-4-8-1-16,-2 0-2 0,-1-4 2 16,-5 1-1-16,-1-1 1 0,-5 1 2 15,-5 2-1-15,-2 5-2 0,-4 4 2 16,0 3 2-16,0 3-1 0,-2 1-1 15,-6 0-2-15,-3 9 1 0,1 6-2 16,-2 3 0-16,3-1 2 0,5 2 3 16,-2-2-3-16,4-1-1 0,2-3 1 15,0 1 2-15,4-3-5 0,13 0 2 0,1-4 2 16,5-5 1-16,-2-2-3 0,1 0 1 15,3-2-3-15,-4-7-5 0,2-3 1 16,-5-2 0-16,-1-2-1 0,-1 1 2 16,-5-2 4-16,-1 0 2 0,0 2 3 15,-3-1 1-15,-1 2 0 0,-2 1 0 0,0 2 1 16,-4 5 1-16,0 2 3 15,0 2-5-15,0 1 2 0,0 1-4 16,0 0-2-16,0 0 1 0,0 0-2 16,0 0 4-16,0 6 0 0,0 4-1 0,0 1 3 15,0 1-2-15,0 5 3 0,-4-2-1 16,2 1 1-16,0 2-3 0,2-5-1 15,-2 0 0-15,2-3 1 0,-2-3 1 16,2-2-3-16,0-4 1 0,0 0 0 16,0-1 3-16,0 0-4 0,0 0 7 0,0-6-5 15,4-9 1-15,4-1-4 0,0-2 3 16,-2-1-4-16,5-2 3 15,-1 1-2-15,-2 2 0 0,3 1 2 16,-3 5 1-16,0 5-3 0,-1 2 0 0,-3 3 2 16,-2 1 0-16,2 1-2 0,-4 0 2 15,4 0 0-15,0 3 1 0,0 4 0 16,0 2 1-16,-4 2-1 0,9 1 0 15,-3 2-1-15,2-1-2 0,0-3-2 16,3 4-18-16,-3-4-7 0,2 0-7 0,3 1-15 16,-1-6-25-16,-2-2-78 0</inkml:trace>
  <inkml:trace contextRef="#ctx0" brushRef="#br0" timeOffset="77653.44">28690 4654 90 0,'4'0'172'0,"0"-2"-52"15,-4 2-110-15,4-1 25 0,0-2-7 16,2 2 7-16,3-2-18 0,1 1-9 0,2-3-3 16,1 4-6-16,1 0 3 0,5-1-3 15,1 0-1-15,5-1 0 0,-4-1 4 16,-2 1-7-16,-5 0 4 15,-2 0 2-15,-3-1 0 0,-5 1 0 0,0 0 1 16,-4 0 2-16,2 0 8 0,-2 3 0 16,0 0 8-16,0 0-4 0,0 0-1 15,0 0 3-15,0 0 2 0,0 0 1 16,0 0-3-16,0 0 2 0,-2 0-9 15,-6 7-3-15,-1 5-3 0,-5 4-1 0,4 2-2 16,-7 3 4-16,3 5 1 0,-5 4 0 16,-4 6-2-16,-6 6 6 0,-2 8-3 15,-6 9 3-15,0 6 5 0,0 3-4 16,4 2-1-16,6-3-3 0,6-5-6 15,7-4 0-15,5-8-1 0,5-5-1 16,4-8-2-16,0-10-3 0,0-5-11 16,4-7-8-16,5-7-11 0,-1-7-23 15,2-1-17-15,3 0-22 0,-9-14-105 16</inkml:trace>
  <inkml:trace contextRef="#ctx0" brushRef="#br0" timeOffset="78418.48">28656 4594 253 0,'7'0'103'0,"-3"1"-53"0,0 4 13 15,4 1-15-15,-6 1 3 0,4 6-8 16,1 3-5-16,-3 3-8 15,2 0-10-15,-2 0-11 0,2 0-5 0,3 0-3 16,3-1-1-16,5 3-8 0,5-2-16 16,5-1-14-16,4-1-31 0,-4-4-71 15</inkml:trace>
  <inkml:trace contextRef="#ctx0" brushRef="#br0" timeOffset="90135.15">3132 6608 182 0,'0'0'52'15,"0"0"-13"-15,0 0 13 0,0 0-11 16,0 0-6-16,0 0-13 0,0 0-1 0,0 0 3 16,0 0-12-16,0-2 3 0,0-1 0 15,0 2 3-15,0-1-5 0,0-1 5 16,0 0-5-16,0-2 0 0,0 2 0 15,0 0-8-15,0-1 2 0,-4 1-3 16,-1-1 0-16,1-1-2 0,-4 1-1 16,2 1 2-16,0-1 0 0,-5 0-2 15,-1 3 4-15,2-1-1 0,-7 2 0 16,0 0-1-16,1 0 1 0,-5 1-4 15,-1 6 1-15,5 2 3 0,-2 2-2 0,5 2 3 16,2 4-5-16,-5 2 4 0,7 2-1 16,-1 2 0-16,5 1-1 0,4 1-1 15,2 2-2-15,0-1 2 0,0 0-4 16,12-2 3-16,1-1 0 15,1-4 0-15,5 0-1 0,4-5-1 0,6-4 5 16,2-6-3-16,0-4-3 0,2 0 3 0,-2-7 0 16,0-9 0-16,0-1 0 15,-4-4 1-15,-3-4 1 0,-1 1 1 16,-6-3-2-16,-7-2-2 0,0 3 6 15,-6 0-2-15,1 2-2 0,-5 0 3 0,0 0-1 16,-9 1 1-16,-3-1-4 0,-3 0 1 16,-3 0 1-16,-7 1-1 0,2 5-4 15,3 7 2-15,-5 8-4 16,4 3-5-16,-2 5-7 0,3 13-3 0,1 9-11 15,7 5-21-15,3 5-25 0,-1-1-80 0</inkml:trace>
  <inkml:trace contextRef="#ctx0" brushRef="#br0" timeOffset="90681.18">3074 7156 42 0,'2'-2'185'0,"-2"2"-119"0,0 0 17 0,0 0-15 15,0 0-21-15,0 0-9 0,0 0-5 16,0 0-7-16,0 0-2 0,0 13-2 15,0 7 7-15,-4 4-3 16,-5 2-7-16,-1 1-7 0,0 0-3 16,4-4-3-16,1-1-5 0,1-1-1 0,4-1 2 15,0-2-1-15,0 0-2 0,0 0-5 16,7 0-10-16,5-3-13 0,0-1-12 15,5-4-25-15,-9-6-36 0,-2 1-181 16</inkml:trace>
  <inkml:trace contextRef="#ctx0" brushRef="#br0" timeOffset="91332.22">2975 7731 66 0,'-2'0'150'0,"-5"0"-106"16,5 0 24-16,2 0-14 0,0 0-17 15,0 0-4-15,0-4-12 0,0 0-7 16,6 1 1-16,3-1 3 0,1 1 3 16,0-1-1-16,7 0-1 0,-3 2-2 15,1 2 0-15,1 0-7 0,-1 0 0 16,1 3-1-16,-5 8-5 0,1 5-2 0,-6 3-1 15,1 5 3-15,-7 3-3 0,0 2 1 16,-5 1 2-16,-7-1-3 0,-7 3-3 16,-1-2 2-16,-1-2 1 0,2-1 0 15,-3-2-3-15,-1-1 2 0,0-1 1 16,3-4 1-16,5-6-2 0,5-8 1 15,2-3 2-15,1-2-1 0,1 0 0 16,2 0 0-16,4 0-3 0,0-2 2 16,0-5-1-16,8 0-5 0,3-1 4 15,5 1 1-15,1 0-2 0,-1 2 1 16,3 4 1-16,-1-2 0 0,1 3-2 0,0 0 0 15,-1 0 0-15,-3 0-15 0,1 0-3 16,1 3-7-16,-1 3-23 0,1-2-13 16,-3-2 6-16,-1-2-121 0</inkml:trace>
  <inkml:trace contextRef="#ctx0" brushRef="#br0" timeOffset="92003.26">2886 8458 66 0,'-9'0'9'15,"3"0"209"-15,2 0-156 0,0 0-3 16,4 0-11-16,0 0-11 15,0 0-8-15,0 0-20 0,12 0-6 16,7 2 3-16,2-1 6 0,3 0-7 0,5 1-3 16,0 1 2-16,0 1-1 0,0 1-4 15,-8 2 2-15,-3 1-2 0,-3 1 1 16,-9-1 0-16,-4 3 1 0,-2-1 2 15,0 1 0-15,-12 2 2 0,-1-1-4 16,-3 0 3-16,-1 2-2 0,-3-2 2 0,3-1-4 16,3-1 3-16,3-2-3 0,3-3 0 15,6-1 2-15,0 0 1 0,0-1-2 16,2-2-2-16,0 1-3 15,6-1 2-15,4 0 2 0,5 1 2 0,-1-2-5 16,3 3-5-16,1-3-3 0,-1 4-4 16,2 2-1-16,-3-2 1 0,-3 3 13 15,-3-1-1-15,-4 0-4 0,-6 0 8 16,0 2 0-16,0-1-3 0,-2 1 6 15,-10 3 5-15,-1-2 4 0,-3-1 2 16,-3 1 2-16,3 0 1 0,-1 0-3 0,-2 0-6 16,5 0 0-16,2-1-4 0,1-3-2 15,7 0-4-15,2 0 1 0,2 1-6 16,0 1-13-16,0 0-20 15,0-2-18-15,4 1-62 0,2-4-199 0</inkml:trace>
  <inkml:trace contextRef="#ctx0" brushRef="#br0" timeOffset="92423.28">2997 9083 29 0,'0'0'184'16,"0"0"-42"-16,0 3-118 0,0 7 15 16,-8 4-10-16,0 6-4 0,0 1-1 15,-1 2-7-15,1 3-9 0,-2 0-1 16,1 1-1-16,1 4 4 0,4 0 7 15,2-1-2-15,2-7 9 0,0-9-16 16,0-7-8-16,6-5-1 0,9-2 1 16,5 0 1-16,5-3-2 0,8-10-1 15,0 1 1-15,2-2-6 0,-2-1 6 0,0 0-7 16,-1-1-8-16,-1 3 6 0,-5 2-3 15,-3 1 2-15,-6 2 7 0,-3 2-9 16,-10 3-22-16,0 2-1 0,-4 0-6 16,0 0-21-16,0-1-66 0</inkml:trace>
  <inkml:trace contextRef="#ctx0" brushRef="#br0" timeOffset="92643.29">3161 9178 23 0,'-9'18'469'0,"1"2"-431"15,2 2-9-15,2 0 15 0,2-1-27 0,2 1-10 16,0-1-4-16,0-2-1 15,8 0-5-15,0 2-10 0,5 1-23 16,1 5-33-16,-1 6-73 0,-5 1-117 16</inkml:trace>
  <inkml:trace contextRef="#ctx0" brushRef="#br0" timeOffset="93072.32">3115 10153 165 0,'2'4'357'15,"0"-3"-299"-15,0 1-50 0,0-1 34 0,3 1-18 16,-1 2-14-16,0 2 1 0,0-2-3 16,0-1-7-16,0-2-2 0,0 4-13 15,5-1-16-15,-1 0-26 0,-2 2-68 16,-2-1-252-16</inkml:trace>
  <inkml:trace contextRef="#ctx0" brushRef="#br0" timeOffset="93240.33">3165 10978 314 0,'-2'30'66'16,"0"1"-49"-16,2-5 41 0,-5-2-33 16,5-3-18-16,-2-4-2 0,2-1-5 15,0-3 1-15,0 1-3 0,0-2-16 16,0 0-28-16,2-3-39 0,-2 0-80 15</inkml:trace>
  <inkml:trace contextRef="#ctx0" brushRef="#br0" timeOffset="93380.34">3103 11977 16 0,'0'33'62'0,"-2"-3"-16"15,2-1-69-15,0-4 14 0,0-2-23 16</inkml:trace>
  <inkml:trace contextRef="#ctx0" brushRef="#br0" timeOffset="93781.36">3194 13652 49 0,'-2'30'135'16,"2"-4"-22"-16,0-1-94 0,0 0 1 0,0-3 5 16,0-2-16-16,2-3-6 0,2-2-2 15,2 1-4-15,2-3-17 0,-1 1-30 16,-1 3-40-16,0 1-22 0</inkml:trace>
  <inkml:trace contextRef="#ctx0" brushRef="#br0" timeOffset="93903.37">3235 14177 4 0,'-4'33'19'0,"-4"1"33"15,4 1 17-15,-3-1-17 0,3 1 6 16,0-1-14-16,0-1-14 15,2 0-9-15,0-4-6 0,2 0-5 16,-2-1-7-16,2-2-3 0,0 1-1 0,0-1-17 16,0-1-80-16,2-2-65 0</inkml:trace>
  <inkml:trace contextRef="#ctx0" brushRef="#br0" timeOffset="94016.37">3188 15130 25 0,'-3'33'-2'0,"3"0"6"15,-4-3 113-15,2 1-100 0,2-3-19 16,0-2-8-16,0 0-55 15</inkml:trace>
  <inkml:trace contextRef="#ctx0" brushRef="#br0" timeOffset="94153.38">3204 15895 25 0,'-4'35'-8'16,"4"-6"169"-16,0-4-139 0,0-1-21 16,0-3-2-16,0-3-12 0,4-5-32 15,4-5-49-15</inkml:trace>
  <inkml:trace contextRef="#ctx0" brushRef="#br0" timeOffset="94292.39">3235 16534 13 0,'-4'37'-2'0,"2"-5"130"0,-2-2-78 16,4-3-47-16,0-4-4 0,0-2-42 16,0-6-75-16</inkml:trace>
  <inkml:trace contextRef="#ctx0" brushRef="#br0" timeOffset="94428.4">3233 17182 19 0,'-2'20'143'16,"-2"-2"-73"-16,0-5-62 0,4 0-8 15,0-3 1-15,0-8-42 0,0-2-126 16</inkml:trace>
  <inkml:trace contextRef="#ctx0" brushRef="#br0" timeOffset="94539.4">3272 17349 184 0,'-16'30'264'0,"-1"2"-216"0,-1 1 0 16,1-3-8-16,3-2-17 0,3-4-14 16,3-9-7-16,6-6-8 0,2-7-32 15,0-2-54-15,2 0-171 0</inkml:trace>
  <inkml:trace contextRef="#ctx0" brushRef="#br0" timeOffset="97580.58">2559 5985 29 0,'0'0'63'0,"0"0"60"15,0 0-70-15,-4 0-14 0,4 0 7 0,-2 0-11 16,2 0-8-16,0 0-2 0,0 0 1 15,0 0-4-15,0 0-6 0,0 0-1 16,0 0-1-16,0 0 3 0,0 0 1 16,0 2-4-16,-2 8 2 0,2 3 0 15,-4 4-7-15,0 0-3 0,-1 2-2 0,3 1-2 16,0 1-1-16,2 1-1 0,0-1 1 15,0-3 0-15,0-3-2 0,0-4-1 16,0-3-5-16,0-3-8 0,0-2-14 16,6-3-14-16,1 0-14 0,-1-4-37 15,2-14-114-15</inkml:trace>
  <inkml:trace contextRef="#ctx0" brushRef="#br0" timeOffset="97852.59">2551 5828 76 0,'0'0'230'16,"0"0"-171"-16,-2 0-15 0,2 0-12 15,0 5-8-15,0 6 3 0,6 5-5 16,6 0-6-16,7 1-5 0,2 1-8 16,-1-1 0-16,1 2-1 0,0 0 0 15,-5 1 4-15,-3 1-6 0,-5-1 0 16,-6-1 2-16,-2 0 0 0,0-3-1 15,-2 2 2-15,-6 0 2 0,-5-2-2 16,-1 1 1-16,-3-3-1 0,1-2 0 16,-3 1 2-16,0-3-3 0,5 0-2 0,-1-1 4 15,3-2-4-15,4 0 0 0,0-2-11 16,1 2-9-16,5-1-15 0,2 0-26 15,0-6-64-15,2 0-146 0</inkml:trace>
  <inkml:trace contextRef="#ctx0" brushRef="#br0" timeOffset="98271.62">2786 6152 10 0,'5'0'-8'0,"-3"0"253"16,-2 0-178-16,0 0-23 0,0 0 6 15,0 0-18-15,2 0-19 16,6 0-6-16,6-2 1 0,1-2 5 15,4-1-3-15,-5 0-6 0,0-2 5 0,1-1 3 16,-5-1 0-16,5-3-1 0,-5-1-2 16,-2 1 2-16,3-2 0 0,-3 0 0 15,-4 2 2-15,-4-1 0 0,0 3-1 16,0 1-3-16,-4-1 0 0,-4 3 2 15,2 2-5-15,-5 3 0 0,1 2-2 0,0 0 0 16,-3 4-4-16,1 7-1 0,1 3-1 16,-3 4 2-16,4 1 1 0,1 3-2 15,-1 1 1-15,4 3 1 16,0-1-1-16,3-3-2 0,3-1 0 0,0-4 0 15,11-3-2-15,5-2-17 0,3-4-7 16,4-5-12-16,6-3 23 0,2 0-38 16,4-15-44-16,0-3-99 0</inkml:trace>
  <inkml:trace contextRef="#ctx0" brushRef="#br0" timeOffset="98472.63">3363 5918 16 0,'-6'-6'316'0,"-8"2"-257"15,-5 3 5-15,-2 1-12 16,-4 0-8-16,-1 5 2 0,-3 9-14 0,-2 3-3 15,2 6-8-15,4 2-1 0,6 0-8 16,5 0-2-16,8-2-7 0,1-1-5 16,5 0 4-16,0-1-5 0,13-1 2 15,5-1-2-15,9-7-15 0,9-3-8 16,7-4-9-16,9-5-21 0,-1 0 2 0,1-1-72 15,-7-10-212-15</inkml:trace>
  <inkml:trace contextRef="#ctx0" brushRef="#br0" timeOffset="98953.65">2491 6433 39 0,'-4'2'4'16,"4"-1"208"-16,-2-1-155 0,2 0 4 0,0 0-8 15,0 0-27-15,2 1-10 16,10-1-7-16,9 0 6 0,6 0 6 15,10-1-8-15,2-4-3 0,13-1 0 16,6 1-3-16,8-2 1 0,2 0-1 0,0 0-6 16,-4 4 0-16,3 2-1 0,-8-1-1 15,-3-1 0-15,0-2-6 0,-8 3-10 16,-3 0-8-16,-4 2-7 0,-1 0 19 15,-5 0 4-15,-4 0-95 16,-8 0-8-16,-5 0-81 0</inkml:trace>
  <inkml:trace contextRef="#ctx0" brushRef="#br0" timeOffset="99960.71">4651 5961 238 0,'0'0'74'0,"0"0"-31"0,2 3 15 15,-2 3-21-15,0 4-14 0,0 4 0 16,0 4-4-16,0 2-9 0,0 1 0 15,0 1-2-15,0-3-3 16,2 0 2-16,-2 0-1 0,2-5-2 0,-2-1-2 16,2-2-1-16,-2-2 1 0,0-2 0 0,0-2-2 15,2-2-2-15,0-2-6 16,3-1-15-16,1 0-7 0,4-6-9 15,0-4-19-15,1-5-48 0,-3-1-76 16</inkml:trace>
  <inkml:trace contextRef="#ctx0" brushRef="#br0" timeOffset="100183.73">4794 5839 39 0,'2'0'-10'0,"0"0"207"16,0 0-141-16,0 0-21 0,-2 4 32 15,0 4-11-15,0 7-16 0,2 6-13 16,-2 0-6-16,2 6-6 0,2-1-6 15,-4 3 1-15,2 2-3 0,-2 0-4 0,0 0-2 16,0-1 1-16,0-3-1 0,0-2-1 16,0-1-3-16,2 0-1 0,0-4-10 15,3-1-8-15,-3-2-4 0,-2-3-12 16,0-3 18-16,0-2-40 0,0-7-74 15,0-1-49-15</inkml:trace>
  <inkml:trace contextRef="#ctx0" brushRef="#br0" timeOffset="100356.74">4686 6185 198 0,'0'-1'105'0,"0"0"-61"0,0 1 8 16,2 0-24-16,4 0 7 0,5 0-5 16,1 0-12-16,3 0-5 0,3 0-1 15,1 0-4-15,4 0-3 0,-1 1-2 16,-5-1-2-16,4 2 0 0,-3 0-5 15,-1-1-26-15,-3 3-25 0,3-3-55 16,-5-1-154-16</inkml:trace>
  <inkml:trace contextRef="#ctx0" brushRef="#br0" timeOffset="100724.76">5007 6198 47 0,'-3'0'111'0,"3"0"10"0,0-1-82 0,0-2 4 15,0 0-10-15,7-1-6 16,1 1-1-16,4-1-5 0,1-1-5 16,1 0-1-16,3-3-1 0,-1-1 4 15,3 0-4-15,2-3-4 0,-3-2 0 0,1-1-4 16,1-2 0-16,-3 1-1 0,-3 1 0 15,-5 1 0-15,-3 1-2 0,-4 2 0 16,-2 1 2-16,0 1 0 0,0 4 0 16,-10 1-2-16,-1 3 3 0,-3 1-1 15,-1 0-5-15,1 7 0 0,-3 5 0 0,3 3 1 16,-1 4-2-16,3 5 1 0,0 1 0 15,1 3 0-15,3 0 0 16,6-2-2-16,2-1 2 0,0-4-3 16,8-4 4-16,7-1-8 0,3-3-11 0,3-3-8 15,4-4 10-15,0-4-1 0,4-2-22 16,-5 0-5-16,-1-3-47 0,-2-10-82 15</inkml:trace>
  <inkml:trace contextRef="#ctx0" brushRef="#br0" timeOffset="100968.77">5329 6129 9 0,'2'-4'-9'0,"2"1"150"16,-2-2-55-16,-2 4-58 0,7-1 23 15,3 1-18-15,0 1-14 16,3 0 2-16,-1 0-7 0,0 0-5 0,1 0 0 16,-3 0 0-16,-2 5 0 0,1 0 4 15,1 1 2-15,-6 2-1 0,-2 0-4 16,-2 0 2-16,0 3 2 0,-8 1-2 15,-7 1-2-15,1 2-2 0,-5-1 1 16,1 0-7-16,-1 0 1 0,5-3 2 16,3-2-4-16,5-1-1 0,0-4-1 0,6-2-3 15,0 0-6-15,0-1-13 0,2-1-6 16,10 0-13-16,9-5-17 0,-2-7-74 15,3-3-85-15</inkml:trace>
  <inkml:trace contextRef="#ctx0" brushRef="#br0" timeOffset="101148.78">5683 6052 2 0,'0'-6'218'0,"0"2"-79"15,0 0-91-15,-13 2 11 0,-1 2-18 16,-5 0-10-16,-4 7-6 0,1 8-1 0,-3 5-4 16,2 2-6-16,2 3-1 0,7 0-2 15,4-1-6-15,3-3-2 0,7 0-4 16,0-2 1-16,2-2 1 0,13-3-7 15,1-1-10-15,5-5-12 0,8-1-16 16,4-3-35-16,0-4 1 0,-4 0-165 16</inkml:trace>
  <inkml:trace contextRef="#ctx0" brushRef="#br0" timeOffset="101828.82">4785 6561 29 0,'-2'4'-4'0,"0"-2"8"0,0 2 180 16,2-2-130-16,-2-1-9 0,-2 0 11 16,4 0-30-16,0 3-12 0,0 2 1 15,10-2 1-15,3 2-5 0,14-4 2 0,2-2-4 16,10 0 0-16,4 0-7 0,9 0-1 15,4-6 3-15,8 0 3 16,4-4 7-16,2-1-8 0,3-2-2 16,-5 0-2-16,-2 0-1 0,-6 1-1 0,-4 0 3 15,-9 0-2-15,-9 3-4 0,-10-1-6 16,-9 5-13-16,-2 0-17 0,-7 2-25 15,-2-1-68-15,-8-2-83 0</inkml:trace>
  <inkml:trace contextRef="#ctx0" brushRef="#br0" timeOffset="103282.9">6890 6032 15 0,'4'-1'6'0,"-2"-3"116"16,0-1-21-16,-2 2-46 0,0 0 11 15,0 2-18-15,0 1-5 0,0 0-7 16,0 0-14-16,0 0-7 0,0 0-5 16,0 7-6-16,0 10-3 0,0 2 5 15,0 4-5-15,0 0 1 0,0 0 2 0,0 1-5 16,0-2 1-16,0-1 2 0,0-4-2 15,-2-4 1-15,0-3-1 16,2-4 2-16,-4-4 0 0,4 0 0 16,0-2 2-16,-2 0 1 0,2 0 5 0,-2-9-9 15,2-6-1-15,0-6 0 0,0-1 3 16,0-3 1-16,4-1 0 0,2-2 1 15,0-2 2-15,-4-1 0 0,6-3 1 16,1 1-3-16,3 0 0 0,3 6-3 16,-1 4-1-16,3 4 2 0,3 6-2 0,-1 3-1 15,2 5 0-15,-1 3 1 0,-1 2-2 16,-3 0 0-16,-1 6 1 0,-7 7 1 15,-4 4 0-15,-2-1-1 16,-2 5 0-16,0-1 0 0,-4-1 0 0,-4 3-3 16,-5-3 1-16,-1 0 2 0,0-1-1 15,-3-1 0-15,0 3-1 0,-1-3 2 16,-1 0-2-16,5-3-1 0,3-5-2 15,5-1 3-15,2-2-5 0,4-2-2 16,0-1-3-16,2-2-3 0,13-1 0 0,1 0-1 16,3 0 3-16,1 0-1 0,3-3 7 15,-2 0 0-15,2 2 5 0,-7-1 2 16,1 2-1-16,-1 0 0 0,-5 0 0 15,-3 0 2-15,-2 0-1 0,-4 0-1 16,-2 0 1-16,0 5 4 0,0 0 3 16,0 1 3-16,-2 3 2 0,-8-2 0 15,-3 1-1-15,-1 0 0 0,-1 0-1 16,-3 0 0-16,-1 2 1 0,1-1-7 15,-1 1 2-15,7-1-1 0,-3-1-3 0,7 0-3 16,0-1 1-16,1-1 1 0,5-1-7 16,2 0-13-16,0-2-13 0,0-1-14 15,0-2-30-15,4 0-101 0</inkml:trace>
  <inkml:trace contextRef="#ctx0" brushRef="#br0" timeOffset="103520.92">7390 6057 273 0,'0'0'90'0,"0"0"-79"0,0 0 57 15,0 0-19-15,-4 1-15 0,-7 12-2 16,1 2-8-16,-4 2-5 0,3 2-5 15,1-2-7-15,0 2-3 0,3-6-1 16,3 0 1-16,0-3-3 0,4-4-2 16,0 1-1-16,0-4-15 0,4-2-18 15,5-1-8-15,3 0-14 0,5-6-39 16,-1-7-127-16</inkml:trace>
  <inkml:trace contextRef="#ctx0" brushRef="#br0" timeOffset="103840.93">7549 6047 97 0,'0'0'112'0,"2"0"-71"0,-2 0 55 15,0 3-46-15,0 3 4 16,0 3-8-16,-2 1-16 0,0 1-11 16,-2 0-5-16,2-1-2 0,2 0-6 15,0-4 0-15,0-1-2 0,8-3-3 0,2-2 0 16,7 0-1-16,0-1 1 0,7-8-2 15,1-2-7-15,-2 0-4 0,-2 1-4 16,-5 3-1-16,-4 1-1 0,-5 2 7 16,-1 3 0-16,-6 0 8 0,0 1 3 15,0 0-1-15,0 0 4 0,0 0-1 0,0 6 6 16,-6 5-1-16,-3 1 0 0,1 2 0 15,2 1-2-15,-2 3-3 16,1-1 3-16,1 1 2 0,0-3-2 16,4-3-7-16,2-1 2 0,0-6-5 0,0 1-12 15,6-3-17-15,7-3-22 0,3 0-27 16,1-1-51-16,1-8-49 0</inkml:trace>
  <inkml:trace contextRef="#ctx0" brushRef="#br0" timeOffset="104209.96">7876 6096 3 0,'0'-7'252'15,"0"1"-198"-15,0 0 2 16,0 0 13-16,-2 2-27 0,-9 1-5 0,3 1-3 16,-4 2-9-16,-3 0-1 0,3 6-5 15,-5 7-3-15,-1 3 2 0,-1 1-5 16,-2 3 1-16,7-2-2 0,1-2-2 15,11-2-8-15,2-3-1 0,0-4-3 16,0 0 0-16,9-5 4 0,3-1-2 0,5-1-1 16,1 0-1-16,3-4-4 0,0-6-2 15,1-1-4-15,-1-1 0 0,-2 3 3 16,-5 1 3-16,1 2-4 0,-9 3 2 15,-2 2 1-15,-4 0 2 0,0 1 2 16,0 0 3-16,0 1-1 0,0 6 2 16,-4 4-1-16,-2-1-1 0,1 0 1 15,3 0 1-15,0-1-1 0,2 0-1 16,0-1 2-16,0-1-3 0,6-2-1 15,3-3-2-15,3-1-13 0,3-1-15 16,-1 0-4-16,5-4-12 0,-1-6-18 0,3-1-13 16,-2 0-38-16,1-4 40 0,-5 1 1 15</inkml:trace>
  <inkml:trace contextRef="#ctx0" brushRef="#br0" timeOffset="104572.98">8120 6121 21 0,'2'0'200'0,"-2"-1"-157"16,0-1 10-16,0 2-5 0,0 0-14 15,0 0-9-15,0 0-9 0,2 0-10 16,0 0-3-16,-2 2 10 0,0 3-2 15,2 5 4-15,-2 1 0 0,0 1-1 0,0 3-8 16,0-1-1-16,0 3-2 0,0 2-1 16,0 0 3-16,0-4-3 0,0-3 7 15,0-6-7-15,0-3 2 0,0-1-3 16,0-2-2-16,0 0 1 0,0 0-4 15,6-2-4-15,-2-8-2 0,2-2-3 16,1-1-12-16,-1-1-6 0,-2-1-4 16,4 0-10-16,-2-1 2 0,1 0 13 15,-1 0 16-15,0 2 7 0,-2 3 5 16,0 3 3-16,-4 4 5 0,0 3 14 0,0 1 7 15,0 0-9-15,2 0-7 0,3 0 12 16,-3 4-3-16,2 1-14 0,-4 1-2 16,2 2 1-16,0 1-5 0,-2-1 1 15,0 3 0-15,0-3 0 0,0 0-1 16,0 0-2-16,0-1 1 0,2 1-3 0,2-4-5 15,0-1 1-15,2 0-37 16,-4-3-15-16,1 0-69 0</inkml:trace>
  <inkml:trace contextRef="#ctx0" brushRef="#br0" timeOffset="104829.99">8512 6030 52 0,'0'0'103'0,"2"2"88"15,-2 2-163-15,0 3 39 16,-8 5-13-16,-4 8-13 0,-3 3 2 16,-3 5-12-16,1 0-19 0,-3 1 2 0,1-3-1 15,2-1-9-15,5-3 1 0,2-1-2 16,3-3 0-16,3 0-4 0,-2-3 1 15,0-6 1-15,6 2 0 0,-2-3-6 16,2-2-9-16,0 1-16 0,0-3-16 16,0 2-31-16,2-2-17 0,2-1-88 15</inkml:trace>
  <inkml:trace contextRef="#ctx0" brushRef="#br0" timeOffset="105594.03">7103 6497 36 0,'-2'3'27'0,"-1"-2"-22"0,1 0-10 16,0-1 31-16,2 0 96 0,0 0-92 15,0 0 7-15,-2 0 11 0,0 0-13 16,2 0 6-16,0 0-6 0,0 0-7 15,0 0-9-15,0 0-11 0,11 0 3 0,5-5 4 16,11 1 1-16,8-1 3 0,9 0-4 16,13 1-6-16,7-1 0 15,13-2-3-15,6-1-4 0,6 1 0 0,8-2-1 16,-2 3 1-16,-4 1-2 0,2-2 0 15,-8 3 2-15,-1 1-1 0,-1-1-1 16,-2 2 4-16,-5-1 2 0,-8 0-5 16,-10-2-1-16,-14 1 0 0,-13-3 3 15,-11 1-3-15,-5 0 0 0,-7 2 1 16,-6 1 2-16,-2 1-1 0,0-1-2 0,0 2 0 15,-8 1-3-15,-1 0-15 0,-3 0-12 16,0 1-22-16,-1 5-52 0,1 0-159 16</inkml:trace>
  <inkml:trace contextRef="#ctx0" brushRef="#br0" timeOffset="120339.88">2735 17411 86 0,'2'0'176'0,"0"-3"-131"16,0 1 1-16,0-2-7 0,0-2-13 15,2 1-5-15,0 0-9 0,1-3-1 16,3 2 4-16,0 0 0 0,0-1 4 16,-4 2-2-16,3 0 0 0,-3 0-3 15,0 1-3-15,0-1-3 0,2 1 1 0,3-2-1 16,1 1-6-16,2 0 0 0,3-2 1 15,1 0-2-15,1 3 0 16,4-1 0-16,-3 2 1 0,-1 1 0 16,-1 2-1-16,-3 0-1 0,-1 10 2 0,-4 11 1 15,1 7 0-15,-5 8 1 0,0 7 13 16,-4 0-7-16,0 1-8 0,-8 2 2 15,-7-1 2-15,-1 2 0 0,-3-3-2 16,-6-2-1-16,2 0 2 0,-4-6 1 16,1-2-2-16,1-7 0 0,4-6-1 0,5-8-1 15,1-5-3-15,7-4 3 0,2-3 1 16,2-1 0-16,4 0 0 0,-3-10-2 15,1-5-2-15,2-4-3 16,0-4 2-16,9 0-1 0,3 3 3 16,-2 2-1-16,7 5 1 0,-5 4-2 0,3 4 2 15,-1 3-1-15,3 2-1 0,1 0 2 16,-3 4 0-16,1 5 0 0,1-3-2 15,0 3 1-15,3 1 2 0,-1-3-1 16,-5 1 0-16,1-1-1 0,-3-3 2 16,-2-2-7-16,1-2-12 0,3 0-15 0,3-2-14 15,1-9-26-15,3-5-27 0,0-5-76 16</inkml:trace>
  <inkml:trace contextRef="#ctx0" brushRef="#br0" timeOffset="120749.9">3405 17518 327 0,'-11'-8'62'0,"-3"5"-13"0,-3 1 17 15,1 0-18-15,-3 1-4 0,3 1-18 16,-3 0-2-16,0 0-1 0,-1 5-4 15,-1 5-3-15,0 5 1 0,5 3-4 16,1 5-4-16,7 1-5 0,2 0-3 16,6 0 2-16,0-2-2 0,0 3-2 15,12-2 0-15,5 0 2 0,1-1-1 16,1-4-2-16,4-4 2 0,4-3 1 15,-3-4-1-15,3-2-3 0,0-5 1 0,-2 0 4 16,4-7-3-16,2-9-2 0,-6-6 1 16,2-3 2-16,-3-2 0 0,-5 1-1 15,-7 0 2-15,-3 4 1 0,-5-1 0 16,-4 5-1-16,0-2 3 0,-8-3 1 15,-3 2 2-15,-7-3 0 0,-3 2-2 16,-2 0-1-16,-6 1-1 0,0 1-1 16,-4 6-2-16,-2 4 3 0,-2 10-4 15,-2 5-1-15,-1 19 0 0,3 6 0 16,8 7-5-16,4 1-17 0,9 3-19 0,3-1-28 15,-3-2-83-15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22T09:16:09.34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3481 664 145 0,'0'0'59'15,"2"0"-2"-15,0 0 6 0,0 0-29 16,-2 0-12-16,0 0-1 0,0 0-4 0,2 0-1 16,-2 0-1-16,2 0-5 0,3-2-1 15,-5-1 0-15,0-1 1 0,2 1 0 16,-2 1 5-16,0-1-1 0,2 1-1 15,-2 0-1-15,0-1 0 0,2-1-3 16,0-1-4-16,-2 0-1 0,0-1-1 0,0 0 0 16,0-1 0-16,0 0 1 0,0-1-2 15,0-1 3-15,-2 2-1 16,-4-1 0-16,-3-1 3 0,-3 0-1 15,-3 2-5-15,-3-1 3 0,-3 4-2 16,-2-1-1-16,-4 5-1 0,1 0 0 0,-3 5 2 16,2 9 1-16,-2 3-4 0,-2 6 1 15,0 7 2-15,2 7-1 0,-2 10 1 16,4 9 2-16,0 6 1 0,11 2-4 15,5 2 0-15,5-1 1 0,6-2-1 16,0-5-1-16,19-9-2 0,3-8 1 0,9-7 1 16,7-8-2-16,-1-6 3 0,8-8-2 15,3-8 1-15,-1-4 0 16,7-2-1-16,-4-16 3 0,1-8-2 15,-5-4 1-15,-5-4 0 0,-6-4 2 0,-8 1 0 16,-8-2 3-16,-3 2 3 0,-5 1 3 16,-3-2-3-16,-8 0-5 0,0 0-1 15,0-2 3-15,-12 1-4 0,-1 3 1 16,1 7-4-16,-3 6 0 0,1 9-1 15,1 7-3-15,1 5-3 0,2 2-1 0,-1 3-4 16,1 14-10-16,-4 9-8 0,3 5-16 16,1 4-13-16,0 0-38 0,1-2-61 15</inkml:trace>
  <inkml:trace contextRef="#ctx0" brushRef="#br0" timeOffset="301.01">3500 948 33 0,'4'0'330'0,"-2"0"-292"15,0 0-18-15,4 1 21 0,2 10-1 16,3 3 9-16,1 6-15 0,1 4-3 16,-5 0-11-16,2 4-2 0,0 1-7 15,-3-4-4-15,1 0-7 0,0-4 3 0,3-2 0 16,-5-4-3-16,4-3-5 0,-2-4-7 15,3 0-1-15,3-4-26 0,-1-4-8 16,3 0-5-16,3 0-14 0,-1-4-3 16,-3-10-122-16</inkml:trace>
  <inkml:trace contextRef="#ctx0" brushRef="#br0" timeOffset="1134.06">3952 958 48 0,'2'-2'36'15,"0"-2"177"-15,-2 1-162 0,0 1 12 16,0 2-17-16,0 0-11 0,0 0 1 16,0 0-13-16,0 3-9 0,0 7-7 15,-4 5-3-15,-4 4 4 0,4 3 2 16,0-1-6-16,2 0 5 0,2-1-4 15,0-3-2-15,0 1 0 0,2-4-1 16,6-1-1-16,0-4-2 0,5-3 3 16,-1-3-3-16,3-3 2 0,1 0 1 0,1 0 2 15,3-11 2-15,-3-5-4 0,-1 0 0 16,-3-1 3-16,-3 1-2 0,-2 0-1 15,-1 2-2-15,-5 1 3 0,2 1 0 16,-4 5-3-16,2 0 2 0,-2 2 0 16,0 4 1-16,0 1-4 0,0 0 2 0,0 0 0 15,0 0-2-15,-4 9-3 16,0 3 1-16,0 4 1 0,1 0 2 15,1 1-2-15,2-1 0 0,0-1 1 16,0 3 1-16,5-2 1 0,5-3-4 0,0 0 3 16,3-5-1-16,1-1-2 0,5-2 1 15,1-4 2-15,3-1 1 0,0 0 0 16,2-9-1-16,1-6 2 0,-1 0 0 15,-2-5-2-15,0 1 1 0,-9 0 0 16,-1 0 1-16,-5 0-3 0,-6 3 2 0,2 0 2 16,-4 3 0-16,0 6-3 0,-2-1 1 15,-6 5 1-15,-3 3 0 16,3 0-2-16,-2 0-3 0,-1 6 0 15,1 6 1-15,2 6-1 0,0 1 1 0,1 0-2 16,3 1-5-16,4-4-1 0,0-1-2 16,0-2-1-16,0-5 4 0,9-1-3 15,3-5 5-15,4-2 4 0,1 0 4 16,2-1 1-16,1-11-3 0,-3-3 3 15,-1 1 0-15,-1 1-1 0,-3 1-1 0,1 3 2 16,-3 4 0-16,-4-1 2 0,0 3 1 16,-1 1-1-16,-3 0-2 0,0 2-2 15,2 0-4-15,-2 0 6 16,4 4-2-16,0 2-2 0,5 2 2 0,-1 2 2 15,6 0-2-15,-1 2-2 0,1-1 2 16,-1 1 2-16,-1 3-2 0,-1-2 0 16,-5 2 0-16,-2-2 2 0,-2-1 1 15,-2-1-3-15,-2-2 5 0,0 1 4 16,-2 0 5-16,-6 3 1 0,-4-1-2 15,1 1-2-15,1-3-2 0,-2-1-1 0,5-2-4 16,1-3-3-16,2-2 0 0,2-1-1 16,2-1-2-16,0 0 1 0,0 0-11 15,0 0-11-15,0 0-4 16,6-1 2-16,3-10-4 0,1-5-20 0,2-4-21 15,1-8-41-15,-3-5-62 0</inkml:trace>
  <inkml:trace contextRef="#ctx0" brushRef="#br0" timeOffset="1663.09">4783 664 17 0,'2'-8'115'16,"-2"0"10"-16,0 3-98 0,0 0 29 16,0 2-27-16,-2-1 0 0,0 3 0 15,2 1-8-15,0 0-10 0,-2 0-4 16,2 0 0-16,0 0 4 0,0 0-2 15,0 0-2-15,0 3 2 0,-2 4-2 16,-2 0 0-16,2 1 3 0,0 3-2 16,-4 1-1-16,4 2-2 0,-3 2 0 15,1 1 2-15,4 3-2 0,-2-2 2 0,0 0-1 16,2-1-2-16,0 0-2 0,0 0-1 15,0 2-1-15,0 3 4 0,2 1-3 16,0 2 0-16,5-1-1 0,-3 1 0 16,2 1 1-16,0 0-1 0,0 3 0 15,0-1 2-15,3-1 0 0,-1-3-2 16,0-3-1-16,1-2 4 0,-3-4-1 15,-2-6-2-15,0-3 1 0,-2-4 0 16,-2-2 1-16,2 0-2 0,-2 0 9 16,0-3 3-16,0-11-1 0,0-1-8 0,0-4-2 15,0-5 0-15,0 1 1 0,4-1-3 16,-2 2 0-16,2 5 2 0,-1 3-1 15,1 6-1-15,-2 4-1 0,4 2-1 16,-2 0-1-16,4 2 1 0,-1 0-1 16,1 0 4-16,2 3 0 0,-2 2-1 0,3 4 2 15,-1 1 1-15,2 0 0 16,5-1-1-16,0-1-1 0,-1 0 2 15,3-3 1-15,-5 1-4 0,-1-1 1 16,1 0 0-16,-4-4 0 0,1 2-5 0,-1-3-9 16,-2 0-9-16,-1 0-8 0,1 0-2 15,-2-6-9-15,2-3-38 0,-4-4-66 16,-2-1-89-16</inkml:trace>
  <inkml:trace contextRef="#ctx0" brushRef="#br0" timeOffset="2160.12">5188 1003 116 0,'0'5'151'0,"0"2"-121"0,0 2 41 15,-4 1-10-15,2 2-21 0,-2-1-10 16,2-1-16-16,0 2-9 0,2-3-3 0,0 0-4 16,0-2 4-16,6 0-5 0,2 0-9 15,9-2-15-15,4-3-1 0,1-2 25 16,7 0-57-16,2-2-1 0,-2-7 28 15,4-1-19-15,-2 0 22 0,0-2-36 16,-4 5 51-16,-4-2 15 0,-6 3 0 0,-5 3 23 16,-6-1 40-16,-6 2-25 0,0-1 49 15,0-1-15-15,0 2-35 16,-8-1-6-16,-2 1-8 0,-3 1-6 15,1 1 4-15,-3 0-1 0,7 0-4 0,-2 2-4 16,1 8-6-16,1 3-2 0,2 2-4 16,4 0-2-16,2 0 0 0,0 2 2 15,0-1 1-15,8 1-4 0,2-3-1 16,3 0 3-16,3-4-3 0,1-2-1 15,4-1-4-15,1-1 3 0,3-5 0 0,4-1 6 16,-2 0 2-16,-4-10-2 0,-5-1 0 16,-3-2 1-16,-5-3 2 0,-6 1 2 15,2 1-2-15,-6 0 6 16,0 1 6-16,0 1 2 0,-12-2-3 0,0 0-2 15,-3 2 3-15,-3 2 0 0,1 3-4 16,3 3-5-16,1 2 3 0,-1 2-3 16,3 0-1-16,3 1-4 0,0 8-3 15,2 2 0-15,1 0 0 0,3-1-1 16,2 1-1-16,0-1-15 0,0-2-7 0,2 1-12 15,7-1-11-15,-1-4-24 0,2-4-69 16,-1 0-163-16</inkml:trace>
  <inkml:trace contextRef="#ctx0" brushRef="#br0" timeOffset="2526.14">5846 1031 210 0,'2'9'171'15,"-2"2"-161"-15,-2 5 62 0,-4 1-15 0,-3 0-12 16,3-2-4-16,2-3-11 0,4-1-14 15,0-3-8-15,0-4-6 0,0-1 1 16,2-2-2-16,6-1-1 0,5 0 1 16,3-3 3-16,7-9-3 0,10-5 0 15,0-4 0-15,2 0-4 0,0 2-3 16,-6 3 1-16,-8 5-1 0,-2 5 5 15,-9 3 0-15,0 1-1 0,-6 2-1 16,-1 0 5-16,-1 0-3 0,-2 8 1 16,0 1 2-16,-5 4 4 0,-3 0 1 15,2 2 1-15,0 0-1 0,0-3 2 0,1 2-2 16,1-2-1-16,0-1-2 0,2-2-1 15,2-2-2-15,0-3-3 0,0 2 1 16,0-1 1-16,4 0-1 0,2-1-6 16,5 0-6-16,1-1-9 0,5-3-1 15,3 0 11-15,-1 0-44 0,0 0 3 16,-1 0 1-16,-1 0-51 0,-1-5-134 15</inkml:trace>
  <inkml:trace contextRef="#ctx0" brushRef="#br0" timeOffset="2926.16">6664 931 15 0,'0'-5'348'0,"0"1"-310"16,-4 3 25-16,-10 1-13 15,-3 0-16-15,-1 0 16 16,-5 2-15-16,2 7-8 0,3 2-6 0,3 1-8 0,3 0-8 15,3 1-1-15,7 0-2 0,2 1-2 16,0 1-1-16,2 1-1 0,11 0 1 0,1 0 0 16,3-4-3-16,2 3-5 15,-1 0 6-15,9-1-12 0,0 2 13 16,0-1 1-16,-5-2 0 0,-5 2 0 15,-3-1 0-15,-5-1 1 0,-5 3 2 0,-4-4-1 16,0 3 0-16,-15 1 3 0,-1-2-3 16,-5 0 0-16,1-2 0 0,-3-3 0 15,0 2-1-15,2-1-1 0,1-2-8 16,-1-2-15-16,5-2-19 0,1-3-18 15,3-1-37-15,-7 0-171 0</inkml:trace>
  <inkml:trace contextRef="#ctx0" brushRef="#br0" timeOffset="3389.19">5250 720 90 0,'7'0'301'15,"1"0"-298"-15,-2 0 0 0,9 0 13 0,-1 0-15 16,3 0-21-16,3 0-18 0,-1-4-86 15</inkml:trace>
  <inkml:trace contextRef="#ctx0" brushRef="#br0" timeOffset="3946.22">7200 806 83 0,'0'4'256'0,"0"-1"-175"15,0 1-41-15,0 1 31 0,-6 0-18 16,1-1-18-16,3 1-3 0,2-2-7 0,0 0-6 16,0 0-12-16,0-2-5 15,0 2-2-15,0-2 0 0,5 4-1 16,3 0-8-16,6-2-11 0,3 4-22 15,-1 1-26-15,-5-2-67 0,-7 2-207 0</inkml:trace>
  <inkml:trace contextRef="#ctx0" brushRef="#br0" timeOffset="4108.22">7276 1232 483 0,'0'0'37'0,"-2"0"-2"15,2 0 33-15,-2 0-39 0,0 0-17 16,0 0-3-16,0 0-10 0,2 0 3 0,0 0-3 15,0-3-16-15,8-3-26 0,9-1-36 16,-7 0-81-16</inkml:trace>
  <inkml:trace contextRef="#ctx0" brushRef="#br0" timeOffset="7601.43">2111 2276 24 0,'2'-1'38'0,"-2"0"123"16,0 0-126-16,0-1 16 0,0 2 4 15,0-1-18-15,0 0-11 0,0 1 4 16,0 0 0-16,0 0-10 0,0 0-5 15,0 0-2-15,0 0-5 0,4 3-4 16,-2 4 7-16,6 8 2 0,-2 4 1 16,3 5-2-16,-1 7 1 0,0 4-3 15,0 6-3-15,1 3-3 0,-3 4-1 0,-2 0 3 16,0 0-2-16,-4-2-3 0,0-4 1 15,2-2 0-15,-2-2-2 0,0-4 1 16,0-7 1-16,2-7 4 0,0-7-4 16,0-9-1-16,0-2-2 0,0-2 1 15,5 0 0-15,1 0 0 0,6-9 1 16,5-12 4-16,0-3-1 0,3-4-3 15,1-2 0-15,-2 5 0 0,-3 0-1 16,5 4-1-16,-4 4-1 0,-1 5 2 16,1 5-3-16,-9 5 0 0,1 2 0 15,-7 0-1-15,0 2 3 0,-2 10 0 0,-2 2 0 16,0 4 4-16,0 3-2 0,0 3 1 15,-2 2-2-15,-4 0 4 0,-1 4-1 16,-1-2 0-16,4-6 2 0,0-3 8 16,4-5-12-16,0-6-4 0,0 0 2 15,0-5 0-15,4 1-16 0,8-4-16 0,3 0-17 16,6-10-17-16,3-9-32 15,3-3-121-15</inkml:trace>
  <inkml:trace contextRef="#ctx0" brushRef="#br0" timeOffset="7989.45">2758 2724 34 0,'0'-3'282'0,"-7"-2"-224"16,-1 2-2-16,-2 1-13 0,4 2-15 0,-3 0 4 15,3 0 0-15,0 0-8 0,0 0-5 16,2 0-6-16,-1 0-3 15,1 2-4-15,0 5-3 0,0 0-2 16,4 7 2-16,0 1-4 0,0 3-1 0,0 1 1 16,0 0 1-16,4 1-2 0,4-2 0 15,5-1 1-15,-1-3 1 0,5-2-1 16,-1-4-4-16,3-4-1 0,2-2-1 15,-1-2 0-15,1 0 5 0,-3-2 1 16,1-9 4-16,-4-2-3 0,-3-2 3 0,-2-1 1 16,-3-2 2-16,-5 2 0 0,-2 0 3 15,0 3 4-15,0 0 1 0,-2-1-1 16,-7 2-4-16,-3-1 0 15,1 1-3-15,-1 3-1 0,2 3-2 0,-1 3-2 16,1 2 2-16,4 1-3 0,-2 0-2 16,3 0-4-16,1 6 1 0,0 6-4 15,4 0-12-15,0 0-3 0,0 1-7 16,0-1-21-16,4-3-19 0,7-5-44 15,-1-4-135-15</inkml:trace>
  <inkml:trace contextRef="#ctx0" brushRef="#br0" timeOffset="8421.48">3020 2728 130 0,'0'5'148'0,"2"2"-92"0,-2 1 16 16,0 3-23-16,0 3-15 0,0 4 0 16,-6 2-6-16,2 1-8 0,2-2-3 15,2-2-8-15,0-4-4 0,0-1-2 16,6-5-3-16,2-3 1 0,0-3-3 15,9-1 2-15,0 0 1 0,3-5-1 0,5-8-3 16,-2-2-3-16,-3 3 0 0,1-1-2 16,-4 5-10-16,-1 2-2 0,-1 3 8 15,-1 1 2-15,-4 2 3 0,3 0-1 16,-3 1 1-16,1 6 2 0,-3 1 3 15,2-1 2-15,-2-1 2 0,3 2-2 16,1-3 0-16,-2-1 0 0,1 0 2 16,-1-2 0-16,3 1-2 0,-1-2 4 15,4-1 1-15,1 0 6 0,4 0-9 16,-3-3 17-16,-1-3-3 0,-3-5-9 0,-3 0 3 15,-3 0 6-15,-2-2 2 0,-2 1-2 16,-2-1-5-16,-2 1 7 0,0 1-2 16,0 0-3-16,-4 2-1 0,-4-1-6 15,0 3 1-15,-1 0-3 0,-1-1-4 16,0 1 1-16,-1-2 1 0,1-2-4 15,2 2-2-15,2 3-6 0,1 2 4 16,5 3-12-16,0 1-9 0,0 0-25 16,0 0-17-16,0 8-5 0,0-1-92 15</inkml:trace>
  <inkml:trace contextRef="#ctx0" brushRef="#br0" timeOffset="9413.53">4411 2651 102 0,'2'-2'104'0,"0"0"-78"0,-2 2 43 16,0 0-15-16,0 0-22 0,0 0 1 15,0 0-3-15,0 0-8 0,0 4-3 16,0 6-3-16,0 4 2 0,0 3 2 0,0 4-7 16,0 2 3-16,0 1 0 0,0 0-2 15,0-2 4-15,0-1-8 0,0-3-1 16,0-3-1-16,0-5-6 15,2-2 1-15,1-6 0 0,-3-1 0 0,4-1-3 16,0 0 0-16,6-6 3 0,5-9 4 16,5-5-4-16,3-5 0 0,-2-2 0 15,-1-2-2-15,-1 0 0 0,0 2-1 16,1 1 1-16,-1 2 0 0,-3 5-2 15,-3 3 1-15,-1 7 1 0,-4 4-1 0,-3 3-1 16,-1 2-1-16,-2 0 2 0,0 0-1 16,2 0-1-16,0 10 1 0,-2 4 4 15,0 2 0-15,-2 2-1 0,0 2-1 16,0 1 4-16,0 0 1 0,-4-1 0 15,0 0 2-15,0-3 0 0,4-5-4 16,0-5-3-16,0-4 0 0,0-1 1 16,0-2-5-16,0 0 3 0,8 0-1 15,7-11 3-15,5-8 0 0,5-3-2 16,0-4-2-16,-2 3 0 0,-3 2-3 0,-1 5 3 15,-5 2 0-15,1 2 1 0,-3 3 0 16,-1 4-1-16,-7 2 1 0,0 3 0 16,-4 0-1-16,0 0-1 0,4 5 2 15,-4 5 3-15,4 4-1 0,-4 1 1 16,0 2 0-16,0 1 1 0,0 1-3 15,0 0 6-15,0-2-2 0,0 0-1 16,0-2-1-16,0-3-2 0,0-2 0 16,0-2 0-16,0-4 0 0,0-1-4 15,4 0 4-15,2-3-8 0,5 0-9 16,3-1-3-16,3-9-10 0,3-4-14 0,3-2-13 15,2 1 8-15,2 0-67 0,-2-1-73 16,-5 3 1-16</inkml:trace>
  <inkml:trace contextRef="#ctx0" brushRef="#br0" timeOffset="10234.58">5265 2668 192 0,'0'-3'59'16,"0"0"5"-16,0-3 3 0,0 2-33 16,0-2 5-16,0 1-6 0,-2 0-2 15,0 0-2-15,-2 1-6 0,0-1 2 0,1 0-5 16,-1 2-1-16,0-1-2 0,-2 2-1 15,-2 2 1-15,-1 0-5 0,3 0 1 16,-2 0 1-16,0 0-8 0,-1 0 0 16,-1 9 2-16,0 2-2 0,-1 3-1 15,-1 3 0-15,2 0-1 0,1 1 3 0,3 1-3 16,2-3-5-16,2 1 2 15,2-4 0-15,0-2-2 0,2-2 1 16,4-2-1-16,5-1 2 0,1-3-2 16,3-3 0-16,5 0 1 0,1-8 3 0,0-6-3 15,-1-3 2-15,-1-1-1 0,-1 2 1 16,-1-3 0-16,-5 7-2 0,-1 2 1 15,-9 4 1-15,2 2-1 0,-2 3 2 16,-2-2 1-16,0 3 1 0,0 0-4 16,0 0 1-16,0 0-1 0,0 2 0 0,-4 8-3 15,-2 7 0-15,-3 1 1 0,-1 1 3 16,6-1 0-16,0-4-2 15,2 1 0-15,2-3 0 0,0-1 0 16,0 1-2-16,8-4 1 0,4 1 0 0,1-4 1 16,-3-3 0-16,3-2-1 0,-1 0-8 15,2-3-5-15,-1-8-2 0,1 1-12 16,-3-1 2-16,3-2-4 0,-2 2-6 15,3-2-6-15,-5-2-4 0,3 1-8 16,-1 0-4-16,-4 0-16 0,5 2-12 0,-3 2-13 16,-6 1 56-16,4 5 12 0,-8 0 21 15,3 1 17-15,-3 0 12 0,0 1 21 16,2 1 26-16,0 1 7 15,-2 0-11-15,2 0-11 0,-2 0-3 0,0 0-4 16,0 0-14-16,0 0-9 0,0 0-8 16,2 2-3-16,2 4 7 0,0 3 3 15,2 3-2-15,0 2-3 0,-1 2 7 16,3 0-4-16,0-2-10 0,-2-2-3 15,1-1 1-15,-3-4-1 0,2-1-1 16,0-2-1-16,2-3-3 0,3-1 1 0,1 0-1 16,1-11 0-16,1-3-2 0,0-2-6 15,-1-1 0-15,-1 4 1 0,-6 2-2 16,1 2 6-16,-3 2 0 15,0 4 0-15,-4 2 0 0,0 1 4 0,0 0 1 16,0 0-2-16,0 0 1 0,0 0 3 16,0 0 2-16,0 4 1 0,0 5-3 15,0 1 1-15,0 3 0 0,0-2-6 16,8 2 9-16,-4-3-5 0,0-2-1 15,1 1-1-15,-1 1-3 0,2-1 1 0,2 3-2 16,3-2-5-16,-1-1 4 0,-2-2-5 16,0-4-13-16,1 0-3 0,-3-3-22 15,-2 0-20-15,2 0-30 0,-2-7-140 16</inkml:trace>
  <inkml:trace contextRef="#ctx0" brushRef="#br0" timeOffset="10453.59">5914 2730 60 0,'2'2'171'16,"2"0"-13"-16,-2 0-142 0,0 2 37 16,3 0-5-16,-1 0-8 0,0 1-21 15,2 1-7-15,0 0-2 0,2-1-3 16,3 1-5-16,-3 1-1 0,4 2-1 15,7-2 0-15,0-2-2 0,5-3-7 16,1-2-26-16,-2 0 23 0,0-3-24 16,-1-6-14-16,1-3-18 0,2-5-39 15,-4-1-70-15</inkml:trace>
  <inkml:trace contextRef="#ctx0" brushRef="#br0" timeOffset="10646.6">6292 2625 23 0,'0'0'-16'0,"0"0"295"16,0 0-216-16,-2 0-30 0,-4 5 25 15,-2 6-19-15,0 3-2 0,-5 6 3 0,-3 7-6 16,-3 6-2-16,-2 8-6 15,1 6 0-15,-3 1-4 0,4 9 0 16,1 3-16-16,3 1 5 0,3-1 10 16,1-4-14-16,1-7-6 0,8-5 2 0,0-4-1 15,2-5-2-15,0-6-15 0,0-4-9 16,6-7-8-16,2-4-25 0,3-10-45 15,-3-4-53-15</inkml:trace>
  <inkml:trace contextRef="#ctx0" brushRef="#br0" timeOffset="11955.68">7330 2537 10 0,'0'-1'13'0,"2"-1"71"0,-2 2 16 0,0-2-58 15,0 2 11-15,0 0-16 0,0 0-10 16,0 0 9-16,0 0-9 0,0 0-5 16,0 0-5-16,-2 0 2 0,0 0-2 15,0 0-6-15,0-1 0 0,-4 1 0 16,1 0-2-16,-3-3 2 0,0 3-3 15,0-1-1-15,-5-1-1 0,3 2 4 16,-5 0 0-16,1 0-4 0,-3 1-1 16,-1 9 1-16,-1 3-5 0,1 1 0 15,-1 5 3-15,2 2-3 0,5 2 1 0,-2 2-1 16,5 2 2-16,-1 1-1 0,8-2-4 15,2-2 2-15,0-3 0 0,2-2 1 16,8-4-2-16,7-3 0 0,-1-5 1 16,1-3 0-16,2-4 1 0,1 0-1 15,3-4 5-15,0-11-4 0,6-4 1 0,-5-6 0 16,3-1 1-16,2-3-1 15,-6-1-2-15,0 0 2 0,-5-1 1 16,-5-1-2-16,1 1 3 0,-6 0-2 16,-1-1 3-16,-1 1-1 0,-4-4-4 0,0 0 2 15,-2-2 2-15,0 1-4 0,0 1 1 16,0 3-1-16,-4 5 2 0,0 5-3 15,2 7 2-15,-5 6 1 0,7 4 3 16,0 3-1-16,0 2-3 0,-2 0 2 16,2 0 0-16,-2 0-4 0,2 0-2 0,-2 10 2 15,0 5 1-15,2 8 0 0,0 4-1 16,0 4 1-16,0 4 1 15,0 1-1-15,0 2 0 0,0-2 0 16,0 0 1-16,0 4 6 0,0 0-2 0,2-2 5 16,0-3-3-16,0-2-1 0,0-5-5 15,5 0-2-15,-1-3 3 0,-2-5 0 16,4-2-2-16,-1-4 0 0,-1-4 0 15,4-3 1-15,-2-4-5 0,1-3 2 16,1 0-5-16,2-11-3 0,1-6-1 0,-1 2-12 16,3-1-14-16,-3-2-13 0,2 4-15 15,-1-5-29-15,-5 1-83 0,0 1-70 16</inkml:trace>
  <inkml:trace contextRef="#ctx0" brushRef="#br0" timeOffset="12182.69">7677 2589 15 0,'0'2'-3'16,"0"0"289"-16,0 1-216 0,0 3-19 15,0 2 10-15,-6 4-21 0,0 0-2 16,2 1-11-16,0-2-8 0,-1-2-8 0,5 0-8 16,0-3-1-16,0 1-1 0,0-2-1 15,3 0-2-15,3-1 0 0,2-4-3 16,2 0-11-16,1 0 2 15,3 0-10-15,-1 0 4 0,3 0 15 0,3-3-28 16,-1-3-20-16,1 1 30 0,-3 2-21 16,-1-4-27-16,-3 3 20 0,3-4-2 15,-3-1-3-15,3 1 13 0,-5-5-12 16</inkml:trace>
  <inkml:trace contextRef="#ctx0" brushRef="#br0" timeOffset="13437.76">7927 2538 8 0,'5'-20'39'16,"-5"-1"31"-16,0-2-31 0,0-1 24 16,0-5-8-16,0 0-16 0,-5-3 4 15,3-1-6-15,-4 3-1 0,0 3-15 16,2 4 1-16,-2 4 1 0,1 6 1 15,1 5-6-15,4 3-3 0,0 3 0 16,0 2-11-16,0 0-3 0,0 0-2 16,0 7 0-16,0 10 2 0,0 5 3 15,7 7-2-15,-5 8 0 0,2 4-1 16,0 4 0-16,0 9-2 0,0 5-7 0,4 5-5 15,-8 4 12-15,2 3 2 0,1 8-5 16,-3-1 2-16,0-3 12 0,0-12 4 16,-5-15-10-16,3-11-1 0,-4-8 7 15,2-9 1-15,2-6 0 0,0-7-6 16,0-5 1-16,2-2-1 0,-2 0 4 15,-2-2 2-15,4-7-8 0,-2-3-2 16,-1-4-1-16,3-3-2 0,3-2-1 16,7-1 2-16,2-1-2 0,7-1 1 15,-1 1-9-15,3 4 0 0,2 3-5 0,0 1-5 16,1-1-2-16,3 0-4 0,-2-2-2 15,-2 1-6-15,-7-1 15 0,1-2 9 16,-3-2 11-16,-1-2-1 0,-5-2 1 16,0-5 1-16,-1-3-2 0,-3-3 3 15,2-4 1-15,-2-5 0 0,-4-6 2 0,0-3-3 16,0-4-1-16,0 2 5 15,-2 3-1-15,-4 8 9 0,2 8-2 16,-5 7 0-16,3 4-3 0,2 7-2 16,2 7 5-16,0 3-3 0,2 6-4 15,-2 3 0-15,2 0 1 0,0 1-6 0,0 0 0 16,0 0-1-16,0 1-5 0,0 9 8 15,0 5 2-15,0 2-3 0,0 5 2 16,0 0-1-16,0 3 0 16,0 2-3-16,0-1 1 0,0 5 1 0,0 4-1 15,0 2 0-15,0 3 1 0,2-1 1 0,2-1-1 16,0 1-1-16,4 0 0 15,-1 1 0-15,-3-1 2 0,2-2-2 16,-2 0 0-16,0 0-1 0,2-2 1 16,-6-1 1-16,2-3 2 0,-2-6-2 0,0-6 0 15,0-4-2-15,0-8 2 0,3-2 0 16,-1-5-1-16,0 0-2 0,0 0 3 15,0-7 3-15,4-9 0 0,-2-5-5 16,4-3 0-16,-1-2-1 0,-3-4 0 16,0-2-1-16,0-5-1 0,0-1 3 0,-2 2-4 15,2 3-3-15,0 5-1 0,1 8 5 16,-1 7 5-16,0 8-5 15,0 4 0-15,4 1 0 0,-2 0-1 16,3 2 0-16,-3 7 1 0,4-1 4 0,1 1-1 16,1-3-2-16,7-3-4 0,1-3 4 15,3 0 3-15,2 0 0 0,0-10 1 16,2-1-1-16,-3-4 0 0,3 0 0 15,-6-3 2-15,-3 1 3 0,-5 0-4 16,-5-1 1-16,-2 2 2 0,-6 1 1 0,0 3 0 16,-12 1-2-16,-3 3 3 0,1 4-1 15,0 3 2-15,-3 1 4 0,0 0-2 16,1 9-2-16,-1 4-4 15,5 4-2-15,0 4 1 0,3 2-3 0,1 1 1 16,6 1 0-16,2-1 0 0,0-2-1 16,10-1-1-16,7-7-1 0,-1-4 2 15,7-4 1-15,2-3-2 0,6-3-1 16,4 0 4-16,2-10 1 0,1-4 0 15,-7-2-4-15,-5 0 2 0,-5 2 2 0,-2-2-2 16,-3 5-1-16,-8 3 2 0,1 0 0 16,-9 3 3-16,0 0-1 0,0 1 10 15,0 1-2-15,0 2 1 0,0 1-2 16,-2 0-1-16,2 0-3 15,0 0-5-15,-2 0-4 0,2 6-1 0,-2 7 6 16,2 6-3-16,0 3-1 0,0 0 2 16,0 3 2-16,0-3-3 0,6 4 0 15,0-3 1-15,0-6 1 0,0-3-1 16,-2-7-2-16,1-4 3 0,-5-3-1 15,4 0-4-15,0-2 5 0,0-11 0 0,2-2 1 16,0-5-3-16,3-1 1 0,-5 0 0 16,2-2 1-16,-2 6-1 15,0 3-1-15,0 3 2 0,1 4 0 0,-3 3-1 16,0 1-1-16,2 1 1 0,-4 2 1 15,6 0-2-15,-2 0-1 0,2 0 1 16,3 2 2-16,-1 4-2 0,2 1 0 16,3 0-11-16,5 2-9 0,3-1 3 15,6-3-4-15,2 1-31 0,-4-2-17 16,-5 0-76-16,-3 2-146 0</inkml:trace>
  <inkml:trace contextRef="#ctx0" brushRef="#br0" timeOffset="14526.83">9317 2646 178 0,'0'0'48'0,"0"-3"-7"0,2 2 6 0,0-1-26 15,2-1 3-15,4 0 4 0,-2-3-9 16,3 1-3-16,1-1 2 0,-2-2 2 15,2 1-4-15,-3-4 3 0,1-1 1 16,0 0-7-16,-6-1-2 0,4 0 1 16,-3-1 2-16,-1-1-4 0,0-1-2 0,-2 0 7 15,0 3-8-15,-7 1 0 0,-1 2 3 16,0 3-1-16,0 3 3 15,-3 4-6-15,1 0 5 0,-2 0-6 16,1 9 1-16,-3 6-4 0,1 4-2 0,3 6 5 16,-2 5-2-16,1 6-1 0,3 4 0 15,2-1 0-15,4-1 1 0,2-5-2 16,0-4-2-16,10-4 1 0,5-8 0 15,3-2-2-15,3-9 2 0,2-5 0 16,-1-1 2-16,3-3-3 0,0-12 1 0,-4-5 1 16,3-2 0-16,-1-1-1 0,-2 2 0 15,-5-1 2-15,3 3-2 16,-5 0 0-16,1 4 1 0,-3 2 1 15,-5 3 0-15,-1 3-2 0,0 0 0 0,-4 2 1 16,2 1-3-16,-2 2 4 0,2 2-2 16,-2 0 0-16,0 0 0 0,-2 0-2 15,3 0 2-15,1 1 0 0,-2 3 1 16,2 0-2-16,0-2 0 0,2 1 2 15,0-2-1-15,3-1-2 0,-1 1 0 0,2-1-2 16,-1 0-1-16,-3 0 0 16,2 0 2-16,-4-2-1 0,0 0 3 0,-2 1-4 15,2 1-1-15,-4 0 4 0,0 0-1 16,0 0 0-16,0 0 1 0,0 0 2 15,0 0 1-15,0 0-1 0,0 0 1 16,0 0 0-16,0 0-3 0,-2 5 1 16,-2 1-1-16,4 0 2 0,0-1-1 15,0-3 0-15,0 1-1 0,0 0 1 16,0 0-2-16,0 1-1 0,0-2 3 0,4 1 0 15,-2 0 1-15,1-1 1 0,-1 2-2 16,2 1 2-16,-2-3-2 0,0 1 2 16,4 1-2-16,-4 0 2 0,4 2-2 15,-2-1 2-15,1-1-1 0,-3 0 0 16,2-1-1-16,-2-1 1 0,0-1-2 15,-2 0-2-15,4-1-7 0,0 0-8 16,4 0-8-16,-1 0-5 0,-1 0-1 16,0 0-5-16,2 0-7 0,1 0 10 15,-3 0-60-15,-2 0-57 0,0 0 94 16,-4 0-18-16</inkml:trace>
  <inkml:trace contextRef="#ctx0" brushRef="#br0" timeOffset="15738.9">9904 2192 14 0,'2'-1'144'0,"-2"1"-106"16,0-1 8-16,0 0 9 0,0 1-11 15,0 0-3-15,2 0-8 0,2 0-1 16,0 0-2-16,-2 0-4 0,2 2-1 16,-2 6 0-16,4 2-1 0,-1 6 0 15,-1 2-3-15,-2 6 0 0,-2 3-3 0,2 1-5 16,-2 5-1-16,0 0 0 0,0 1 0 15,-2 1-2-15,0 0-4 0,-2-1-1 16,2-3-1-16,-1-3-3 16,-1-3-1-16,4-3 4 0,0-2-4 0,0-2-1 15,0-2 1-15,0-4 0 0,4-3-4 16,-1-3-3-16,3-2-4 0,-2-3-4 15,0-1-4-15,2 0-7 0,0-5-9 16,-1-8-29-16,-1-4-38 0,-4 0-125 16</inkml:trace>
  <inkml:trace contextRef="#ctx0" brushRef="#br0" timeOffset="15896.9">9968 2509 135 0,'8'0'272'0,"-2"-4"-239"0,2 4 19 0,1-2-8 15,3-1-22-15,5 1 3 0,5-3-4 16,5-1-14-16,0-2-4 0,4 3-1 15,-2 0-2-15,6 1-2 0,-2-1-13 16,4 0-17-16,3-1-48 0,-3-2-87 16</inkml:trace>
  <inkml:trace contextRef="#ctx0" brushRef="#br0" timeOffset="16838.96">11094 2499 114 0,'0'-1'56'0,"0"1"-32"0,0-1 4 16,0-1-7-16,0 0 10 0,4 2 15 0,1-1-5 15,1 0-14-15,-4 0 1 0,2-1-2 16,-2 2-1-16,-2 0-5 0,0 0 4 16,0 0-2-16,2 0-6 0,-2 0-4 15,0 2-3-15,4 10 4 0,0 2 0 16,0 3-3-16,1 4-5 0,-3 0 1 0,-2 3 0 15,0 2-2-15,0-5-1 0,0 1 1 16,0-3 1-16,0-7-3 16,0-2 1-16,0-5 0 0,0-4-2 15,0-1-2-15,4 0 1 0,2-2 1 0,4-12 5 16,3-6-4-16,5-4-1 0,1-2 0 15,2-3-1-15,-1 1-2 0,1-1 0 16,2-1-1-16,-3 2 0 0,1 3 4 16,-2 1-2-16,-5 6 0 0,-2 5 1 15,-5 5 0-15,-3 4-2 0,0 4 3 0,-4 0-1 16,0 0-1-16,0 3 1 0,0 8 3 15,0 6 3-15,0 0-2 0,0 4-1 16,0 1 1-16,0-1 1 16,-2 2-1-16,0-1-5 0,0-1 6 0,2-3-3 15,0-3-2-15,-2-2 0 0,2-3 1 16,0-2 0-16,0-2-3 0,0-4 0 15,4-1-5-15,4-1-6 0,-2 0-7 16,9-4-9-16,-3-9-16 0,5-2-18 16,-1-2-50-16,-3-2-104 0</inkml:trace>
  <inkml:trace contextRef="#ctx0" brushRef="#br0" timeOffset="17747">11607 2416 3 0,'2'0'80'0,"-2"-1"130"16,0 1-169-16,0 0 11 0,0 0-2 15,0 0-19-15,-2 2-3 0,-2 7-5 16,2 5-3-16,-7 0-2 0,7 3-1 0,-2 2-1 16,0 3-7-16,0-1 2 0,2 0-3 15,0-1 0-15,2 1-5 0,0-2 0 16,4-3 7-16,10-4-4 0,1-3-6 15,1-8 2-15,3-1 2 0,4 0-3 16,2-14 2-16,1-3 0 0,1-5-2 16,-4 2-1-16,-2-1 0 0,-7-1 0 15,-1 3 1-15,-5 0 1 0,-4 2-2 16,-4 4 0-16,0 1 3 0,0 6 2 15,-2 0-3-15,-2 4-3 0,-2 2 6 16,-1 0-4-16,1 0-1 0,0 9-2 0,0 3 3 16,0 4-1-16,1 1-2 0,1 2 2 15,2 2 1-15,-2-1-1 0,2 0-1 16,2-2 0-16,0-1 1 0,10-5-1 15,3-2-1-15,-3-2 3 0,5-5-1 16,1-3 1-16,5 0-2 0,-3-5 2 16,3-7-3-16,0-3 3 0,-5-1-2 15,-1 0 1-15,-1 0 1 0,-1 1 0 16,-3-2-1-16,-2 0-1 0,1 2 3 15,-3 1-1-15,0 2-2 0,0 3 1 0,-2 2 1 16,-2 2 1-16,0 2-2 0,-2 3 0 16,0 0 1-16,0 0 1 0,0 0-2 15,0 0 0-15,0 7 1 0,0 5 3 16,0 3-3-16,0 1 1 0,0 3 2 15,0 1-4-15,0 3 1 0,0 3 1 0,0-1 7 16,2-6 4-16,3-5-9 16,-1-7-2-16,2-2-4 0,-2-3 2 15,4-2 1-15,1 0-1 0,3 0-1 16,-2-9 1-16,5-4-1 0,1 0-2 0,-1-3 2 15,1 1 1-15,1 1-5 0,-7 1 1 16,1 4 4-16,-3 1 0 0,-2 2-1 16,-2 3 0-16,-4 0 1 0,2 3 0 15,-2 0 0-15,0 0-1 0,0 4 0 16,0 5 1-16,-2 5 0 0,-2-3 0 0,4 2 0 15,0 1 0-15,0-2-2 0,6-5 2 16,2-1-1-16,3-6 1 16,1 0-1-16,3-8-1 0,3-6 3 15,-1-1-3-15,-1 2-2 0,-1-1-10 0,-5 5 7 16,1 0 6-16,-3 3-1 0,-2 2 1 15,-2 2 1-15,0 1-1 0,-2 0 1 16,-2 0 0-16,0 1 2 0,0 0 1 16,2 0-3-16,-2 0 3 0,0 1 1 15,0 6 2-15,0 2 2 0,0 2-4 0,0 4-1 16,0 2 0-16,0-1-3 0,7-2 4 15,-1-3 0-15,-2-5-5 0,2-2 2 16,0-1-4-16,-2-2 0 16,5-1-5-16,1 0-2 0,2 0-4 0,-1-12-1 15,1-4-8-15,3-3-14 0,-5-1-12 16,2-3-7-16,-1-1-16 0,-3-4-46 15,-2-1-49-15,-2-3 31 0</inkml:trace>
  <inkml:trace contextRef="#ctx0" brushRef="#br0" timeOffset="18143.03">12628 1930 45 0,'0'-3'57'0,"0"1"184"0,0 2-210 0,-2 0 9 16,-2 7-6-16,-2 9-4 16,-3 9 2-16,3 7 1 0,-2 8-15 0,0 7-4 15,-1 1 6-15,5 4-12 0,-2-4 3 16,0 2-3-16,4-2-2 0,0-3 1 15,2-2-4-15,0-5-2 0,6-9 3 16,0-8 0-16,2-8-5 0,1-8 1 16,1-4 2-16,2-1-3 0,1-4 2 0,3-10 0 15,1-3-2-15,1-3 2 0,-3 2-3 16,-1 2 1-16,-5 2 1 0,-1 3 0 15,-2 4-1-15,0 0 1 0,-2 4 1 16,1 2-2-16,3 1-1 0,-2 0 0 16,4 0 1-16,5 6 1 0,1 4 1 15,1 1-1-15,-1 2 0 0,-1 1 2 16,-5 3-4-16,-4-1 4 0,-3-1-1 15,-3 3 2-15,0-2-1 0,-13 2 0 16,-3 1 8-16,-7 0 2 0,0 1 1 0,-2-1 0 16,1 1-4-16,-1-2-5 0,2-4-2 15,4-2-2-15,9-3-7 0,2-2-10 16,4-3 1-16,4-2-23 0,0 1-31 15,4-3-22-15,4 0-32 0,0-3-155 16</inkml:trace>
  <inkml:trace contextRef="#ctx0" brushRef="#br0" timeOffset="19639.12">12967 2531 151 0,'0'0'90'0,"2"0"-76"0,-2 0 30 15,2 0-4-15,2 0-15 0,0-2 7 0,3-2-8 16,-1-1-4-16,2-1 0 0,2-1-6 15,-1-4 2-15,1-1 1 0,0-3-1 16,3-1 0-16,-3-1-6 0,0-3-1 16,-3-2 3-16,-3 2-2 0,0 1-7 15,-4 4 2-15,0 4 4 0,0 2-6 0,-6 1 5 16,0 5 1-16,-1 3 1 0,-1 0-3 15,-4 7-6-15,-3 11 1 16,1 7 0-16,-1 3-2 0,3 7 0 16,-3 4 0-16,7 2 1 0,4 2-1 0,2-6-2 15,2-2 1-15,8-9-5 0,9-4 3 16,5-8 0-16,1-6 2 0,0-7-1 15,4-1 1-15,0-12 1 0,-3-7-2 16,3-4 2-16,-4 0 0 0,0-2-1 16,-5-1 2-16,-3 1 1 0,-3-1-2 0,-1 3 0 15,-1 2 2-15,-4 1-2 0,-6 5 4 16,2 2-3-16,-2 5 6 0,0 4-2 15,0 1-2-15,0 2-1 16,0 1-1-16,0 0 0 0,2 0-3 0,-2 0-2 16,0 0 4-16,2 0 0 0,0 0 0 15,-2 0 0-15,0 1 2 0,0 1 0 16,0 1-2-16,0-1-2 0,0 1 2 15,3-1 1-15,-1 1-4 0,-2-2 3 16,0 0 0-16,0 1 0 0,0-1 0 0,0 2 0 16,2-2 0-16,-2 0 2 0,2-1-4 15,-2 0 2-15,0 0 0 0,0 0 2 16,0 0-4-16,0 0 2 0,0 0 0 15,0 0 4-15,0 0-3 16,0 0-1-16,0 0 0 0,0 0 1 0,0 0-2 16,0 0 0-16,0 0 2 0,0 0 0 15,0 0-3-15,0 0 1 0,0 0 1 16,0 0 1-16,0 0-3 0,0 0 0 15,0 0 2-15,0 0 0 0,0 0-2 16,0-2 0-16,0-1 3 0,0 2 0 0,0-1-1 16,0 1 2-16,0 0-2 0,0-1 4 15,0 2-3-15,0-1 0 0,0 1 0 16,0 0-1-16,0 0-2 0,0 0-3 15,0 0 2-15,0 0-1 0,0 0 5 16,0 0-3-16,0 0 2 0,0 0 1 16,0 0-2-16,0 0 1 0,0 0 0 15,0 0 1-15,0 0-2 0,0 3 0 16,0 2 2-16,0 1 0 0,0 2-2 15,0 0 0-15,4 5 2 0,0 3-1 0,-2-1 0 16,0 4-1-16,2-4 1 0,-2 1 1 16,0 0-1-16,3-4-2 0,-3-3 3 15,2-1-1-15,0-6-2 0,-2 0 0 16,4-2 1-16,2 0 1 0,5-9-2 15,1-7-7-15,-1-3-1 0,-1-2 0 16,-2-2-6-16,-1 1 5 0,-1 0 5 16,-2 0 4-16,-4 3-1 0,2 0 4 15,0 6-1-15,-4 2 2 0,0 2 0 16,0 5 0-16,0 1-1 0,0 2 1 0,0 0-4 15,3 1 0-15,3 0 0 0,0 0 1 16,6 0-1-16,1 0 2 0,7 3-1 16,1 1 2-16,2-1-7 0,2 2 2 15,-1-1 0-15,-3 0 2 0,4-1-2 16,-2 0 1-16,-3 2 2 0,-1 0 0 0,-3 1 0 15,1 2 1-15,-7 0 2 16,-3 2 0-16,-7 0 1 0,0 4 1 16,-3-1 14-16,-9 2 1 0,-4 0-6 15,-3-1 2-15,0 2 0 0,-1-2-5 0,-3 1-5 16,4-1-1-16,1 1-2 0,3-2-3 15,3 0-7-15,-1-1-11 0,5 2-15 16,0-2-21-16,0-3-47 0,1-2-153 16</inkml:trace>
  <inkml:trace contextRef="#ctx0" brushRef="#br0" timeOffset="20308.16">14817 2290 180 0,'0'0'49'15,"0"-1"-4"-15,0 0 13 0,0 1-12 16,0-1-1-16,0 0-8 0,0 0-10 15,0 0-3-15,-2 0-2 0,-2 1 1 16,-4 0-3-16,-3 0 1 0,1 0-2 16,-4 3 0-16,-3 7 0 0,-2 5-2 15,-1 5-3-15,-1 4-2 0,-2 2 2 16,3 3-2-16,3 1 0 0,3-1-1 15,5-3-7-15,9-3-4 0,0-5-2 0,2-4 3 16,13-3-7-16,6-3-7 0,1-7 0 16,7-1-6-16,4 0-8 0,2-13-16 15,3 0-14-15,-3-2-21 0,-2-2-14 16,2-2-54-16,-8 2-80 0</inkml:trace>
  <inkml:trace contextRef="#ctx0" brushRef="#br0" timeOffset="21012.2">15181 2329 219 0,'0'-7'48'15,"0"3"-10"-15,-6-2 20 0,0 1-27 0,-1 1 1 16,5 0-5-16,-4 1-1 0,2 2-5 16,-2-1-2-16,0 2-1 0,-1 0-4 15,1 0 2-15,-2 0-4 0,2 3 1 16,-3 2-3-16,-1 1-1 0,2-1 3 15,0 4-5-15,-5-3 0 0,3 3 1 16,-1 3-4-16,1-1 1 0,0 4-1 16,1-1-2-16,1 1 4 0,2 1-2 15,0 3 0-15,4-1-5 0,0 0 5 16,2 0-3-16,0-3-2 0,4-3 0 0,4-4 2 15,4-2-1-15,3-3-1 0,4-3 2 16,5 0 1-16,3-7-1 0,-2-8 1 16,2-4-1-16,0-3 2 0,0-1-4 15,0 0 1-15,-5 2 1 0,1 1 1 16,-11 3 1-16,-3 1-1 0,-5-1 0 0,-4 2 0 15,0-1 1-15,0 2-1 16,-4 5 0-16,-5 1-1 0,1 7 3 16,-6 1-3-16,5 0-2 0,-5 10 1 15,-1 4 0-15,1 6-1 0,2 0 1 0,-1 3 0 16,3 1 0-16,4 1-1 0,-1-2 0 15,7-2 1-15,0-3-2 0,7-3 1 16,7-2-1-16,3 1 3 0,3-3-2 16,9-4 1-16,2-5 0 0,2-2 2 15,0-4-3-15,1-8-1 0,-6-4 2 16,6-1-1-16,-8-2-1 0,1-1 3 0,-6 2-3 15,-5 1 3-15,-5 4-1 16,-5 4 0-16,-2 4 1 0,-4 2-1 16,0 2 4-16,0 0-1 0,0 1 1 0,-2 0-1 15,-4 2-3-15,0 10-1 0,-5 1 3 16,9 0 2-16,-2-2-4 0,2-1-1 15,2-4 1-15,0-1 1 0,0 0-3 16,6-5 0-16,3 0 2 0,5 0 0 16,3-7 0-16,3-4-5 0,1-1-1 0,2 3 1 15,-7 0 3-15,-1 4 0 0,-3 3 2 16,-4 0 0-16,-4 2 0 0,1 0-4 15,-5 0 3-15,0 4 2 16,0 6 0-16,0 2-2 0,-2 0 2 16,2 2 0-16,0-1-2 0,8-2-2 0,8 1 2 15,5-5-13-15,4-2-34 0,6-5 8 16,4 0-40-16,2 0-75 0,0-11-172 15</inkml:trace>
  <inkml:trace contextRef="#ctx0" brushRef="#br0" timeOffset="21448.22">16471 2300 50 0,'8'6'142'0,"0"0"-21"0,-1 8-71 16,1 2 21-16,2 1-18 0,0 3-15 15,1-1-6-15,3 0-6 0,1-2-4 16,-3 0-6-16,5-3-10 0,-5 0-4 15,1-4 2-15,-3-1-4 0,4-4-1 16,-3-4-7-16,1-1-14 0,0 0-30 16,-1-8-30-16,-3-7-69 0,-2 0-143 15</inkml:trace>
  <inkml:trace contextRef="#ctx0" brushRef="#br0" timeOffset="21683.24">16893 2296 1 0,'-9'20'359'0,"-3"6"-312"0,-5 10-14 15,-5 2 29-15,-1 3-13 0,-2 6-10 16,0 4-7-16,-2 9-2 0,0 2 0 16,3-1-2-16,3-4-14 0,9-11-8 15,1-8-1-15,7-7-5 0,0-8 0 16,4-5 0-16,0-8 1 0,0-7-13 0,10-3-7 15,1 0 1-15,7-11-8 0,1-6-11 16,4-6-17-16,3-3-2 0,1-5-5 16,0-3-18-16,6-4-55 0,-12-2-65 15</inkml:trace>
  <inkml:trace contextRef="#ctx0" brushRef="#br0" timeOffset="22070.26">17105 2336 8 0,'2'0'298'0,"-2"-4"-228"0,0 3-61 0,0 1 40 16,-4-2-10-16,-2-1-5 0,0 3 4 15,0 0-13-15,2 0-5 0,-5 0-2 16,1 7-3-16,0 2-4 0,2 2 6 16,-1 1-1-16,1 0-4 0,0-1-5 15,4 3 0-15,0-4-1 0,2 3-8 0,0-2 2 16,4 0 0-16,4-3 1 0,7 1-2 15,-5-2 3-15,9-2-3 16,-1-2 1-16,1-3-2 0,4 0-1 16,-3 0 3-16,5-5 0 0,-2-7-6 0,-5-1 4 15,-1-2 3-15,-3-1 0 0,-3 2 0 16,-3-2-1-16,-6 2 2 0,-2 2 1 15,0 0 0-15,-4 1 0 0,-8 1 2 16,-1 2 2-16,-1 0-4 0,-1 0 0 16,-1 0 2-16,3 1-4 0,1 2 2 0,2 3-3 15,-1 2 2-15,3 0-2 16,0 6-1-16,1 7-3 0,3 1 3 0,4 1 1 15,0-2-11-15,0 0-7 16,0-2-4-16,11-3-14 0,1-1-16 0,5-2-25 16,-1-5-55-16,1 0-120 0</inkml:trace>
  <inkml:trace contextRef="#ctx0" brushRef="#br0" timeOffset="22405.28">17506 2256 105 0,'0'-6'228'15,"0"3"-121"-15,-4 1-90 0,-4 2 33 16,0 0-9-16,0 0-8 15,-1 6 8-15,1 7-15 0,-2 3-8 0,-1 6-1 16,5-3 0-16,0-2-5 0,6 0-4 16,0-5-6-16,10-1 0 0,5-5 0 15,3-3-2-15,7-2 1 0,6-1 1 16,4-5-1-16,2-10 0 0,-1-4-1 15,-3-1 1-15,-11 2 0 0,-5 2-2 16,-11 4 1-16,-4 3 3 0,-2 4 0 0,0 1 0 16,0 3 2-16,-6 1-2 0,-6 0 5 15,-3 6 3-15,-1 8-4 0,-1 5 4 16,-2 3-2-16,5-1-5 0,4-1 1 15,3-2-3-15,5 0-1 0,2-3-2 16,7 0-2-16,13-2 1 0,17-3-5 16,13-5 2-16,10-5-12 0,8-2-13 15,7-9-9-15,5-2-23 0,5-4-40 16,2-4-82-16</inkml:trace>
  <inkml:trace contextRef="#ctx0" brushRef="#br0" timeOffset="24373.39">18893 2237 146 0,'0'0'36'0,"0"0"-18"0,0 0 13 16,0 0 0-16,0 0 2 0,0 0-4 15,0 0-18-15,0 0-5 0,0 0-1 16,0 0 5-16,0 0 2 0,0 0 1 15,0 0 5-15,0 0 2 0,0 0 3 0,0 0-6 16,0 3 2-16,0 3-1 0,0 2-2 16,-2 1-3-16,0 1-5 0,-2 0-2 15,2 4 0-15,-2-1-6 16,4 1 1-16,0 0 1 0,0 1-1 0,0-1 0 15,0-1-1-15,0-1 1 0,0-6 1 16,0 0 2-16,0-3-2 0,0-3 4 16,0 0 0-16,0 0 1 0,0 0-2 15,0 0 2-15,0-6 0 0,8-6-8 16,1-3 1-16,-3-2 1 0,2 0 0 15,-2-2 0-15,0 1-1 0,-1 0 1 0,-3 0 1 16,0 0-1-16,0-1-1 0,0 1 1 16,0 1 0-16,-2 5 0 0,2 2-1 15,-2 8 1-15,2 1 1 0,-2 1-2 16,0 0-3-16,2 0 0 0,0 0 1 15,0 7 1-15,0 0 1 0,4 1 0 16,-1 0 0-16,3-1 0 0,2 0-2 16,-1 0 2-16,3 0 0 0,0 0-1 15,1 0 0-15,3 1 1 0,5-2 0 16,-5 3 2-16,7 0-6 0,-2 1-1 0,4-2 0 15,-1-3-4-15,3-5 4 0,2 0-1 16,-2 0 3-16,-2-9 3 0,-2-3-3 16,-1-3 4-16,-5-2 1 0,0-1-2 15,-3-2 0-15,-6 1 3 0,-2-1 0 16,-3 2 2-16,-3 2-2 0,0 4 6 0,-9 1-1 15,-3 3-3-15,-3 5 1 16,-1 3-2-16,-3 0-2 0,-1 13-1 16,1 6-1-16,2 5-1 0,3 3 1 15,2 3-1-15,3 1-1 0,5 1 0 0,4-2 2 16,4-4-3-16,11-3-8 0,5-7 0 15,3-3 2-15,4-5 1 0,2-5 2 16,2-3 5-16,0 0 3 0,-2-10-2 16,-4-5-1-16,2-5 3 0,-5 2-2 15,-1-2 0-15,-7 0 0 0,-3 3 3 0,-3 2 1 16,-4 3 3-16,0 3 3 0,-4 2 2 15,0 2-1-15,0 4-1 16,0-1-5-16,0 2-1 0,0 0 0 16,0 0-5-16,0 0-5 0,0 7 5 0,0 5 1 15,0 4-1-15,0-1-1 0,2 1 0 16,0 3 1-16,1 3-4 0,-1 4 0 15,0 4 3-15,-2 5 3 0,4 7 0 16,-2 0-2-16,2 4 5 0,2 2 10 16,-2-1-13-16,1 4-1 0,-1-1 1 15,0 1 3-15,2-3-4 0,-2-4 0 16,0-5 0-16,-2-6 2 0,-2-6-2 15,0-5 2-15,0-5 1 0,0-7 6 16,-4-4-1-16,0-3 1 0,-2-3 0 0,4 0-3 16,-4 0-2-16,4-7 0 0,-3-4-1 15,1-4 4-15,2 0-4 0,0-4 0 16,2-2 0-16,0-4 1 0,0-5 0 15,0-5-1-15,0-10 2 0,0-10 0 16,0-8-4-16,0-11-2 0,0-3 2 16,8 0-1-16,7-3-1 0,6 3-1 15,3 8-1-15,7 8 2 0,0 10-5 16,0 11 3-16,2 11 0 0,-4 7 1 0,-4 9-8 15,-2 6 12-15,-2 7-3 16,1 0 1-16,-3 5-1 0,4 7-1 0,-5 1 10 16,1 5-12-16,-9 1-1 0,-6-1 0 15,-4 1 6-15,0 0-1 0,-2-1 0 16,-10 0 0-16,-3 0 0 0,-3 0 3 15,-3 1-1-15,-4 2 1 0,-2-1 6 16,-2-1 2-16,3-2-6 0,3-3-1 0,4-3-4 16,5-2 1-16,3-3-1 0,7-2-2 15,0-2-3-15,4-2-13 16,0 0-11-16,0 3-23 0,2 1-11 15,4-1-18-15,1-3-100 0</inkml:trace>
  <inkml:trace contextRef="#ctx0" brushRef="#br0" timeOffset="25285.44">20177 2230 116 0,'2'0'69'16,"0"-2"-35"-16,0 0 30 0,0 2-6 0,-2-2-12 15,0 2-13-15,0-1-10 0,0 1 1 16,0 0-3-16,0 0-7 0,0 0-7 16,0 0-3-16,0 1 1 15,0 5 3-15,0 2-1 0,3 2-2 0,-3 3 1 16,0 2-5-16,0 2 4 0,0 2 0 15,-3-1 5-15,-3-2-4 0,2-2-2 16,0-3-1-16,0-3 3 0,4-4-1 16,0-4-4-16,0 0 3 0,0 0 1 15,0 0 5-15,0-6 2 0,0-7-11 0,2-4-2 16,4-1 1-16,4-2 2 0,-3-1-4 15,-1-1 2-15,0-3 2 0,2 0-4 16,3 0 2-16,-5 1 0 0,4 4-2 16,-2 4-1-16,-1 7 2 0,-5 3-1 15,-2 6 1-15,0 0-3 0,2 0-1 16,0 1 4-16,2 6 0 0,-2 0 1 15,4 3-1-15,-2 0 2 0,5-2-1 16,-1 4-2-16,2-1 2 0,3-1 0 16,3 0 0-16,3-5-2 0,-3-3 2 15,3-2 2-15,-3 0-1 0,1-2-1 0,2-7 1 16,-5-4 1-16,1-1-2 0,-3-1 1 15,-8 0 1-15,0 1 0 0,-4 0 0 16,0 3 1-16,-6 3 0 0,-6 6-1 16,-5 2 1-16,1 0-3 0,-3 12-2 15,0 3 3-15,5 2-3 0,1 6 0 16,1 2 0-16,4 3 0 0,4 1 1 15,2-2-1-15,2-3-4 0,4-4-2 16,8-7-4-16,5-2-2 0,7-4 4 16,5-5 6-16,4-2 8 0,3 0-4 0,-3-13-1 15,-4-2 1-15,-5-1 0 0,-1-2 0 16,-6 0 0-16,-7 2 3 0,0-1-2 15,-3 4 2-15,-3 2 1 0,-4 3 8 16,0 1 4-16,0 2-6 0,0 2-2 16,0 2-3-16,0 1-4 0,0 0-4 15,0 0-4-15,6 1 5 0,2 8 1 16,3 3 0-16,-1 2 0 0,0 4 1 15,5-1 0-15,1 3-3 0,5 2 2 16,-3-2 0-16,-5 0-1 0,-7 2-1 0,-2-2 4 16,-4-1 1-16,0 0-1 0,-6 0 2 15,-11-2 3-15,1-3 8 0,-3-1 4 16,-1-3-1-16,-1 0-3 0,-4-3 1 15,5-1-4-15,-1 0-9 0,4-3 1 16,7-2-1-16,4 0-1 0,4-1-6 0,2 0-8 16,0 0-14-16,4 0-19 15,8-5-18-15,3-9-28 0,3 0-196 16</inkml:trace>
  <inkml:trace contextRef="#ctx0" brushRef="#br0" timeOffset="26479.51">20954 2347 122 0,'0'1'41'15,"0"-1"-34"-15,0 0 7 0,2 1 13 16,3-1 11-16,-3 1-10 0,0-1 13 16,2 0-9-16,0 0-3 0,0 0-2 15,2 0-4-15,-2 0 3 0,5-6-2 16,3-1-6-16,1-3 1 0,-1 1-6 0,4-3-5 15,-1-3 1-15,-3-1 6 0,1 2-6 16,-7-3-5-16,0 2 2 0,-4-1 0 16,-2 0 4-16,0 2-6 15,0 1 7-15,-4 2 1 0,-4 6-1 0,0 0 2 16,-1 3-2-16,-3 2 3 0,-1 0-7 15,3 0 0-15,-4 12-4 0,1 4 5 16,-1 2-4-16,-1 5 0 0,3 3-1 16,2 5-1-16,1-1-1 0,3 1 1 15,6-3 2-15,0-3-3 0,6-3-1 0,9-3-2 16,1-6 1-16,5-4 1 0,2-5-3 15,-1-4-7-15,3 0-6 0,0-6 4 16,-2-9-8-16,-2-3-1 0,-5-2 4 16,3 1-3-16,-7 0-7 0,3 0 3 15,-3 1 10-15,-6 0 9 0,0 3 1 16,-2 3 3-16,-1 5 5 0,-1 2 3 15,-2 1 5-15,0 3 1 0,0 1-5 16,0-2-2-16,2 2-1 0,-2 0 1 16,4 0-2-16,2 0 5 0,-2 3-6 0,2 1 1 15,-4-1-1-15,3 1 1 0,-1-1 1 16,-2 2-4-16,4 0 0 0,-2-1 2 15,0 0-2-15,-2 0-1 0,4-2 1 16,-3 0 0-16,-1 1-2 0,2-2 1 16,0 1-1-16,2-1 3 0,2-1-3 15,3 0-1-15,-1 0 2 0,0-9 1 16,-1 2-2-16,-3 0-2 0,0 2 2 15,-4 3 2-15,0 0-1 0,-2 2 0 16,0 0 2-16,0 0 0 0,0 2-9 16,0 7 1-16,0 1 7 0,0 2 0 0,0-4-4 15,0 1-1-15,2-2-2 0,6-3 5 16,5-1-2-16,1-2 0 0,3-1 0 15,2 0 4-15,-1 0-5 0,1-5-6 16,-1-4 0-16,1-3 4 0,-5-1-10 16,1 0 1-16,-5-2 2 0,-4-3 7 15,1 0 5-15,-3-2 0 0,-4-2 1 16,2-1 2-16,0-3 3 0,-2-3 1 15,0-6 2-15,0-8 6 0,0-4-10 16,0-5-6-16,2-5 6 0,2 1 3 0,0 4-2 16,0 5-2-16,3 6 1 0,-1 11 3 15,0 6-3-15,-4 10-4 0,2 6 1 16,-4 7 0-16,2 1-4 0,0 5-2 15,0 19 2-15,-2 13 8 0,0 12-3 16,0 9-1-16,-8 6 0 0,-4 3-1 0,1 4-2 16,1-5 2-16,2-6-2 15,-1-11 9-15,9-13-12 0,-4-8 1 16,4-10 5-16,-2-6 4 0,0-6 5 15,2-4 5-15,0-2-4 0,0 0-2 0,0 0 0 16,6-2-4-16,5-6 5 0,5-1-8 16,1 2-2-16,-1 0 2 0,1 1-3 15,1 0 0-15,3 5-12 0,12-3-13 16,7 0-12-16,9-1 17 0,9-4-113 15,4 1-130-15,0 1 113 0</inkml:trace>
  <inkml:trace contextRef="#ctx0" brushRef="#br0" timeOffset="27641.58">23106 2138 35 0,'0'-6'14'0,"0"3"12"0,0-2 0 16,4 1 3-16,-2 0 0 0,-2-1 10 15,5 1-5-15,-3-1 2 0,0-1-2 16,0-2-1-16,0 2 1 0,2 0-5 15,-2 1-1-15,0 3 4 0,-2 1-1 16,0 0-2-16,0 1-1 0,0 0-3 0,0 0-6 16,0 0-2-16,0 0-2 15,0 6-2-15,0 7 3 0,0 6-1 16,0 3-4-16,0 0-2 0,0 4-5 15,0-3-4-15,0-3 1 0,6 0 1 0,5-6-2 16,3-2-2-16,-1-3 0 0,3-4 2 16,1-4-2-16,1-1-2 0,3 0 0 15,-2-6-2-15,-1-3 3 0,-1-1-5 16,1-2 0-16,1 1 1 0,-3 2-5 15,-1 0-2-15,1 3 3 0,-7 2-2 16,1 2 11-16,-4 1-3 0,-4 1 2 0,2 0 2 16,-2 0 0-16,3 0-1 15,-1 0 3-15,0 2-1 0,2 2-1 16,-2 1 2-16,4 0-2 0,3 1 1 15,1-2 1-15,3 0-1 0,1-3 0 0,-1-1-1 16,1 0 3-16,1 0-2 0,-3-5 0 16,-3-3 3-16,-1 1-2 0,-2-2 0 15,-2-1 6-15,-1 1 1 0,-1-1 3 16,-4 2 1-16,0-2 6 0,0 0-6 15,0 2-2-15,0 1-2 0,-2 0-1 0,-3 3-3 16,3 1 0-16,0 1-2 0,0 1-2 16,0 1 0-16,2 0-7 15,0 0-12-15,0 0-16 0,0 6 1 16,4 0-20-16,5-4-35 0,-5-2-115 0</inkml:trace>
  <inkml:trace contextRef="#ctx0" brushRef="#br0" timeOffset="27802.59">23766 2029 30 0,'0'0'372'15,"0"0"-316"-15,0 1-27 0,0 4 15 16,0-2-3-16,0 2-8 0,0 3-20 16,0 4-3-16,0 3-10 15,6-1-1-15,0-1-4 0,2-2-14 0,1-4-8 16,1 1-17-16,0-1-42 0,-1-2-114 15</inkml:trace>
  <inkml:trace contextRef="#ctx0" brushRef="#br0" timeOffset="28517.63">23958 2197 2 0,'4'0'290'0,"-2"0"-214"0,0 0-70 0,0 0 18 15,4 0 9-15,3-5 0 0,1-4-8 16,5 1-4-16,-1-2-3 0,0-1-2 15,1-3 5-15,4-4 2 0,-3-4-2 16,1-2-8-16,-1-5-1 0,-3-3-2 16,-1-2-8-16,-2-5 8 0,-1-2-4 0,-1-2-1 15,0-6-5-15,0-2 1 0,-1 3 0 16,-5 7 0-16,0 11 0 0,2 15-2 15,-4 7 5-15,0 7-4 0,0 1 3 16,0 0-4-16,0 9-1 0,-13 15 1 16,1 9 2-16,-4 14-2 0,1 7 0 15,1 3 2-15,3 3-1 0,3 0-2 16,8 0 2-16,0-7 0 0,0-8 7 15,10-8-11-15,3-10 1 0,5-8 1 16,-1-7 1-16,-1-7 0 0,5-4 2 16,2-1 2-16,-5-3-1 0,7-12 2 0,-2-6-1 15,0-3 2-15,1-7-2 0,1-1 2 16,-4-7 0-16,-2-1-2 0,-5 1-6 15,-2-4 9-15,-1 0-1 0,-3 0-1 16,0-1 0-16,-4 0-2 0,5 0 2 16,-1-1-1-16,-2 5-3 0,2 5 2 15,-3 10-1-15,-3 10 3 0,0 7 3 16,-2 6-2-16,0 2-2 0,0-1-3 15,0 1-3-15,0 0 0 0,2 0-1 16,2 9 4-16,-2 8 0 0,2 10 1 0,2 7 2 16,-6 6-1-16,2 5-1 0,-2 4-1 15,0 4 1-15,0 3 3 0,-4-2-6 16,-2-2 4-16,2-4-2 0,0-6-1 15,4-10 11-15,0-10-16 0,0-9 4 16,2-6 0-16,2-4 1 0,2-3-4 0,2 0 3 16,5-3 2-16,1-11-2 15,1-3-2-15,-1-1-1 0,-1 1 1 16,-1 4 1-16,-4 3-3 0,-4 4 2 15,3 0-7-15,-3 5 13 0,0 1-5 0,0 0 1 16,0 2-3-16,4 5 1 0,1 1 10 16,-1-1-13-16,0 1 2 0,1-4-3 15,-1-2-1-15,0 0-8 0,-2-2-4 16,3 0-8-16,1 0-10 0,-4-8-7 15,2-4-16-15,-3-2-91 0,-5-4-118 0</inkml:trace>
  <inkml:trace contextRef="#ctx0" brushRef="#br0" timeOffset="28833.64">24320 1745 37 0,'0'3'47'16,"0"-1"178"-16,0-1-188 0,0 1-22 16,0-1 25-16,0 2 0 0,6 1-9 15,0-1-12-15,4 0-9 0,3 2-4 16,-1-4-1-16,1-1-3 0,-1 0-12 0,-2 0-13 15,1 0-26-15,-3 0-47 0,-8 0-92 16</inkml:trace>
  <inkml:trace contextRef="#ctx0" brushRef="#br0" timeOffset="29020.65">23793 1786 81 0,'0'2'385'0,"6"1"-398"0,4-2 5 0,9 0 12 16,1-1-3-16,5 0-6 0,6 0 2 16,0 1-14-16,6 5-45 0,5-2-74 15,-3 3 41-15</inkml:trace>
  <inkml:trace contextRef="#ctx0" brushRef="#br0" timeOffset="29457.68">25248 1889 436 0,'0'0'82'15,"0"2"-56"-15,0-1 22 0,0 1-5 0,0 2-3 16,0-1-7-16,0 2-12 0,-2-1-7 15,2 2-10-15,0 2-4 0,0 2 1 16,0 1-3-16,8 2-12 0,2 1-14 16,5 2-16-16,-1 0-33 0,-1-4-42 15,-5 2-216-15</inkml:trace>
  <inkml:trace contextRef="#ctx0" brushRef="#br0" timeOffset="29600.69">25316 2211 161 0,'-6'0'352'16,"2"0"-323"-16,-5 1-12 0,5-1 19 15,0 0-26-15,4 0-5 0,0 0 1 16,0 0-6-16,0 0-18 0,8 0-34 16,-1 0-47-16,-5 0-233 0</inkml:trace>
  <inkml:trace contextRef="#ctx0" brushRef="#br0" timeOffset="31549.8">2086 3977 91 0,'0'-3'15'16,"0"2"-5"-16,0 1 20 0,0-1-9 15,0 1 2-15,0-1 0 0,0 1-4 16,0-1 16-16,0 0 3 0,0 0-15 15,0 0 0-15,0-1 2 0,0-1-3 16,0 1-5-16,0-1-1 0,0 2-5 16,0-1 0-16,0 2 1 0,0-1-4 15,-2-2-1-15,2 3-2 0,-2-3 3 0,-3 1 0 16,1-1 1-16,0-1 0 0,-2 0 5 15,0 1-1-15,0 2-8 0,-3-3 5 16,1 2-1-16,-4 1 5 0,1 1 3 16,-1 0-6-16,-5 0-3 0,1 12-3 15,-3 3 0-15,-1 6-1 0,-1 2 0 16,4-1 2-16,1-1-3 0,5-3-1 15,9-4-4-15,2-2 3 0,0-2-5 16,9-3 0-16,7-5 0 0,7-2 2 16,4-1 1-16,2-11-4 0,-2-6-1 15,0-1-3-15,-9 0-5 0,-1 2 4 0,-5 2 4 16,-8 2 1-16,0 5 3 0,-4 0 1 15,0 3 2-15,0 4 2 0,0 1 1 16,-2 0-2-16,-2 0 0 0,-2 7-2 16,2 8-4-16,0 5 2 0,4 2 0 15,0 1 2-15,0 1-3 0,8-1 2 16,0 0 0-16,7-3 1 0,-1-5-1 15,5-3-4-15,1-2-19 0,3-4-7 16,-2-5 13-16,-5 0-14 0,-1-1-55 16,-5-7-53-16,-2-6-96 0</inkml:trace>
  <inkml:trace contextRef="#ctx0" brushRef="#br0" timeOffset="31934.82">2135 3521 40 0,'-2'-1'195'0,"0"-1"-143"16,2 0-14-16,0 2 1 0,0-1-13 15,0 1-3-15,0 0-4 0,2 0-3 16,7 0 4-16,5 12-1 0,3 2-1 0,3 6-4 16,5 6 0-16,2 3-11 15,0 9-1-15,2 5 3 0,2 4-3 16,-2 8 0-16,-2 1 0 0,-3 1 1 15,-3-1-2-15,-4-3 2 0,-5-3-1 0,-4-2 3 16,-4-4-2-16,-4-2-1 0,0-4 0 16,-6-5 0-16,-4-1 2 0,-3-7-1 15,-1-2 1-15,-5-5 0 0,3-4-1 16,-1 0-1-16,-1-5 0 0,5-1-9 15,1-1-5-15,-3-3-17 0,3 3-6 16,4 0-29-16,-5 1-20 0,5-3-37 16</inkml:trace>
  <inkml:trace contextRef="#ctx0" brushRef="#br0" timeOffset="33545.91">4097 3653 226 0,'0'-1'80'0,"0"0"-40"0,0 0 19 16,0 1-18-16,0-1-6 0,0 1-4 15,0 0-5-15,0 0-6 0,0 0-7 16,0 0-4-16,0 0-4 0,0 9 4 0,0 5 3 15,2 6-1-15,-2 4 1 0,0 3 5 16,0 4-6-16,-2 3-3 16,-4 6 0-16,-5 1 2 0,3 1-3 15,2-3-4-15,-2-5 2 0,4-1-4 0,-3-4 0 16,7-5 0-16,0-5 2 0,0-6-3 15,0-5-1-15,0-3-1 0,7-2 1 16,5-1 0-16,5-2 1 0,7 0 0 16,3-13 3-16,4-2-1 0,2-1-2 15,-2-1 1-15,0 3-2 0,-2 2 2 0,-2 1-2 16,0 1-3-16,0 3 3 0,-2-1 2 15,-3 1-2-15,-3 2 0 0,-2 0 1 16,-5 1 2-16,-4 1-3 16,1-1 0-16,-3 0-4 0,0 1-5 0,-4 0-10 15,4 1-4-15,-6-1-9 0,2 2-8 16,-2 1-5-16,0 0-21 0,0 0-35 15,-4-1-72-15</inkml:trace>
  <inkml:trace contextRef="#ctx0" brushRef="#br0" timeOffset="33814.93">4314 3841 115 0,'4'0'278'15,"-2"-1"-216"-15,-2 1-22 0,0 0 15 16,2 0-20-16,0 0 3 0,3 9-6 0,-1 7-5 16,2 7 2-16,-4 7-7 0,2 0-5 15,0 3-5-15,-4-1-5 0,4-4-4 16,0 0-1-16,5-1-2 0,3-2 0 15,1-3 0-15,5-1-14 0,5-1-20 16,4-6-8-16,10-3 30 0,2-5-53 16,5-6-36-16,-3 0-65 0</inkml:trace>
  <inkml:trace contextRef="#ctx0" brushRef="#br0" timeOffset="34702.98">5587 3491 0 0,'0'0'64'0,"7"0"164"15,-7 0-185-15,0 0 0 0,2 0 15 16,-2 0-14-16,0 0-9 0,4 2-6 16,0 16-8-16,2 11 11 0,-2 12-8 15,-2 7-11-15,0 6 3 0,-2 3-6 0,0 2 0 16,0-1-7-16,0-8 3 0,0-5 1 15,-2-8-3-15,0-7-1 16,-4-5 1-16,4-8 1 0,2-5-2 16,0-8-2-16,0-2 0 0,0-2 2 15,0 0-3-15,0 0 2 0,0 0 2 0,0-1-1 16,8-11-3-16,3-6 0 0,3-3-1 15,5 1 2-15,-3 1-1 0,3 0-2 16,-3 4 2-16,1 1 0 0,2 4 0 16,-3 3-2-16,1 5-1 0,-1 2 2 0,1 0-7 15,1 0 0-15,-1 0 0 0,-1 9 1 16,1 0-1-16,-7 0 3 0,-2 1-1 15,1-1 5-15,-9-3 2 16,0 1-2-16,0-2 2 0,0 3 2 16,-11-1 0-16,-3 0 0 0,-3 2-1 0,-1 0-1 15,-1-3 5-15,1 1 0 0,-1-2 2 16,-2-1-3-16,7-1 1 0,-1 0-2 15,3-3-2-15,6 0-2 0,2 0 2 16,0 0-2-16,4 0 0 0,-3 0 0 16,3 0-3-16,0 0-13 0,0 0-10 0,9-5-7 15,3-2-3-15,3 1-24 0,-3-4-48 16,-2 1-164-16</inkml:trace>
  <inkml:trace contextRef="#ctx0" brushRef="#br0" timeOffset="34918.99">6003 3871 123 0,'4'0'250'16,"-2"0"-182"-16,-2 0-39 0,0 0 20 0,0 0-18 16,0 0-8-16,0 4 0 0,0 6-3 15,2 3-1-15,0 3-8 0,2 3-6 16,-2 0-2-16,1-1 1 0,1 1-2 15,-4-1-2-15,6-4-2 0,-2 2 4 16,4-3-11-16,1-4-14 0,-1-1-5 16,2-2-23-16,0-6-21 0,1 0-70 15,-5-3-143-15</inkml:trace>
  <inkml:trace contextRef="#ctx0" brushRef="#br0" timeOffset="35626.03">6303 3435 177 0,'0'0'34'0,"0"0"-17"0,4 0 29 16,-2 0-14-16,-2 0 4 0,2 0 3 15,0 4-4-15,-2 2-4 0,0 1-5 0,2 0-2 16,0 4-1-16,0 0 1 0,-2 1-9 16,2 1-2-16,-2 1-2 0,0 0 2 15,0 5-6-15,0 0-1 0,0 5 3 16,0 5-2-16,0 0-2 0,0 3 19 15,0-1-15-15,0-2-5 0,0 1-2 16,0-1 2-16,2 1-2 0,2-1 0 16,-1-3-2-16,-1 1 2 0,2-7 0 15,-4-5-1-15,2-3-1 0,-2-8 1 16,0-3 1-16,2-1-1 0,-2 0-2 0,0 0 3 15,0-10-2-15,2-6-6 0,0-4-3 16,-2-2 4-16,2-2 1 0,-2 2 2 16,2 2-3-16,2 2 1 0,-2 5 0 15,0 4 3-15,7 5-6 0,1 2-2 16,2 2-4-16,5 0-4 0,2 0-7 0,3 1-5 15,1 2-1-15,6 0-11 16,0-3-10-16,6 0-11 0,2 0 54 16,3-4 0-16,-7-4-28 0,-7 3 25 15,-5-1 11-15,-6 2 0 0,-9 2 1 0,-4-2 14 16,-2 2 36-16,0 0 14 0,-8-2-34 15,-1 1-3-15,-1-1-2 0,0 0-11 16,1 2 1-16,1 0 3 0,0 2-4 16,4-1-1-16,2 1-7 0,2 0-4 15,0 1-4-15,0 7-3 0,6 3 1 0,4 1 1 16,3-1 2-16,1 3-1 0,3 0 3 15,-3 1-2-15,-2 1 0 16,1 2-3-16,-3 2 0 0,1 3 1 16,-3 4 4-16,0-4-2 0,-4-4 6 0,-2-4-5 15,-2-4 3-15,0 1 4 0,-4 0 3 16,-6-2 12-16,-5-1-2 0,1 1-8 15,-7-5-1-15,3 2-3 0,-1-2-4 16,0 0-2-16,5-3-2 0,2-1 0 16,1-1-1-16,3 0-11 0,2 0-16 0,-3-4-15 15,-3-7-26-15,-2-1-79 0</inkml:trace>
  <inkml:trace contextRef="#ctx0" brushRef="#br0" timeOffset="36094.06">6069 3571 107 0,'2'2'332'0,"-2"-2"-318"16,0 0 0-16,2 1 0 0,0 2-15 16,0 0 0-16,5 3-11 0,-1-1-19 15,-4 1-42-15,0 1-155 0</inkml:trace>
  <inkml:trace contextRef="#ctx0" brushRef="#br0" timeOffset="37248.12">1910 4953 238 0,'0'-4'62'15,"0"0"-3"-15,-2 2 4 0,0-1-17 16,2 3-6-16,0 0-4 0,0 0-8 15,0 0-6-15,0 8-10 0,0 12-2 16,0 10 8-16,0 7-3 0,0 4-4 16,0 3-3-16,-4 3-4 0,0-3 4 15,4-5 5-15,0-7-12 0,0-8 0 16,0-6 1-16,0-4-1 0,2-5 0 15,0-4-3-15,-2-4 4 0,2-1 1 0,-2 0-1 16,0 0 4-16,0 0-1 0,4-4-1 16,4-7-4-16,3-5-2 0,3 0 2 15,0 1-1-15,1 3-1 0,-1 2 0 16,3 2 0-16,-5 3 1 0,3 1-3 15,-3 3 1-15,1 1 1 0,-3 0 1 16,2 9-5-16,3 3 0 0,-1 4-2 16,3 1 4-16,-1 0 2 0,-1 1-7 15,-1-3 5-15,-1 0 1 0,-3-1 0 16,-6 0 2-16,-2-3 2 0,-2-2 0 15,0 0 1-15,-4 0 1 0,-8 1 4 0,-7-1 0 16,-2 0-3-16,-1-1 7 0,-1-2-2 16,0 0-2-16,3-2-1 0,1 0-3 15,5-2 2-15,-1-2-3 0,5 0-2 16,6 0 1-16,-1 0 0 0,5 0-4 15,0-4-10-15,0-3-6 0,7-3-8 16,9-4-15-16,5-5-16 0,4 0-23 16,-5-3-68-16,1 0-182 0</inkml:trace>
  <inkml:trace contextRef="#ctx0" brushRef="#br0" timeOffset="37590.15">2220 4700 116 0,'-4'-5'203'0,"4"2"-167"0,0 2-16 15,2 1-14-15,6 0-2 0,5 0 18 0,-1 11 2 16,5 4-7-16,-1 7-3 0,-1 6-3 15,-1 7-4-15,3 6 0 0,-3 6-2 16,1 4-2-16,-1 5 22 0,-2 3-10 16,-1-1-5-16,-1-3 3 0,-4-1 1 15,1-2 1-15,-5-1 1 0,-2-4 4 0,0-4-8 16,0-5 0-16,-5-5-5 0,-5-1 5 15,0-4-4-15,-3-4-3 16,1-5 0-16,6-6-2 0,-2-3-2 16,-1-5-4-16,3 0-5 0,-4 0-7 0,4-1-11 15,-5 2-13-15,5 0-12 0,-2 0-28 16,-7 3-91-16,7-1-127 0</inkml:trace>
  <inkml:trace contextRef="#ctx0" brushRef="#br0" timeOffset="39099.23">4176 5024 39 0,'0'2'210'0,"0"-2"-134"0,0 2-35 0,0-1-3 16,0-1-10-16,2 2 0 0,6-1-1 15,6 0-4-15,7 0-7 0,6 0-3 16,4-1-7-16,4 0 5 0,4 0-3 15,-1 0 0-15,-1 0-4 16,-2 0 1-16,0 0-4 0,-4 0 1 0,-4 0 0 16,-6 2 2-16,-9 0-2 0,-6 4-2 15,-2-1 2-15,-4 3 0 0,0 2 5 16,0 3-2-16,-4 2 0 0,-8 5 3 15,-1 3-2-15,-1 0-1 0,-5 3 2 16,3 1 3-16,-3 2-6 0,3 4 1 0,-3 2-2 16,3-2 10-16,-1-1-6 0,7-8-4 15,3-2-3-15,3-4 1 0,4-1-2 16,0-3-4-16,0-2-13 0,11-2-16 15,7-3-25-15,7-6-27 0,4-1-36 16,4-4-216-16</inkml:trace>
  <inkml:trace contextRef="#ctx0" brushRef="#br0" timeOffset="39831.26">5546 4824 23 0,'0'-3'26'0,"0"0"216"15,0 0-186-15,0 3-15 0,0 0 9 16,2 0-20-16,-2 4 1 0,0 13-1 16,0 13 3-16,-4 10-10 0,-2 7-5 15,0 7-6-15,1 1-4 0,-3 2 2 16,4 1-5-16,-2-2 1 0,-4-5-2 0,3-5 6 15,-1-13-1-15,6-9-3 16,2-10-1-16,0-4-4 0,0-7 2 16,0-3-1-16,0 0-1 0,0 0 5 15,0-8 0-15,8-9-6 0,5-5 2 0,5-5-3 16,1-1 2-16,4 3 1 0,-5 1-2 15,3 1-1-15,-2 8 1 0,-3 0 1 16,3 5-2-16,-5 2-1 0,-1 4 1 16,-3 4 3-16,4 0-4 0,-3 2-2 15,-3 8-4-15,2 0 3 0,-1 3-3 0,-3 0 3 16,-6 3-2-16,0 0 5 0,0-1 0 15,0 1 0-15,-2-3 3 16,-7 3 1-16,-1-5 1 0,-2 0-3 16,-3-1 5-16,1-1 3 0,-3-1 2 0,-1 1 0 15,-5-2-5-15,-2 0 1 0,6-2-1 16,1-1-4-16,3-2 1 0,5-2 0 15,4 0-1-15,4 0-1 0,-2 0-1 16,4 0-3-16,0 0-13 0,4-6-13 16,12-4-5-16,3-3-17 0,4-2-38 0,-5 1-132 15</inkml:trace>
  <inkml:trace contextRef="#ctx0" brushRef="#br0" timeOffset="40047.29">5906 5125 21 0,'0'0'402'0,"2"-1"-348"16,-2 1-31-16,0 0 34 0,0 8-18 0,0 5-7 16,-2 3-2-16,-4 1-14 0,1 5-5 15,1 1-8-15,0 1-1 0,0-3 1 16,2-2-3-16,2-5 0 0,0 0-2 15,0-3-13-15,0-4-11 0,8-2-18 16,3-5-17-16,3 0-25 0,-2-12-105 16</inkml:trace>
  <inkml:trace contextRef="#ctx0" brushRef="#br0" timeOffset="40747.33">6241 4590 163 0,'6'0'169'16,"-6"0"-165"-16,0 0 34 0,4 0 0 16,-4 2-4-16,0 4 7 0,4 5-8 15,-4 5 2-15,0 6-9 0,0 3 3 16,0 3-10-16,-4 2 1 0,0 4-6 15,-2 3-2-15,4 4-2 0,-3-2-2 0,3 1 0 16,2 0 0-16,-4 0-4 0,0 1 0 16,2-4-2-16,-2-1 0 0,2-8 0 15,2-4-3-15,0-5 1 16,0-8 2-16,0-6-4 0,0-2 3 0,0-3-9 15,0 0 0-15,0-3-1 0,0-10-3 16,2-3-7-16,4-4-2 0,-6-1 2 16,0 2 3-16,0-3 7 0,0 3 3 15,2 2 0-15,-2 4 0 0,0 4 5 16,0 4 1-16,0 3 0 0,6 2-3 0,1 0-7 15,3 0 7-15,4 8 2 0,5 0 0 16,6-2-20-16,4-2-14 0,2 0-3 16,6 0 12-16,0-2-25 0,4-2 45 15,-1 0 14-15,-3 0-15 0,-2-7 6 16,-6-2 4-16,-2 0 7 0,-11-2 13 0,-3 3-5 15,-11 0-1-15,-2-2 17 16,0 1-1-16,-6 1-14 0,-3-2 1 16,-3 3-5-16,0 0 3 0,-3 2 0 15,5 2-3-15,-3 1 3 0,7 2-7 0,2 0-8 16,0 0-1-16,2 1-2 0,0 9-4 15,2 3 3-15,0 2-3 0,4 3 3 16,8 2-1-16,1 3-10 0,-3 3 2 16,3 3 3-16,-5 1-4 0,8 2 0 15,3-2 6-15,4-2 7 0,-3-4 1 0,-5-4-5 16,-7-3 3-16,-6-2 1 0,-2-3 3 15,0 0 5-15,0-2 3 16,-6 0 4-16,-4-3 0 0,-5 0 0 16,1 0 0-16,-9-2-1 0,2 0-7 0,-1-1-1 15,-1-2-4-15,4 0 2 0,3 2-5 16,1-4-1-16,3 0-1 0,1 0 1 15,3 0-11-15,-2 0-9 0,-1-6-16 16,-1-2-18-16,0-5-27 0,-9-3-125 16</inkml:trace>
  <inkml:trace contextRef="#ctx0" brushRef="#br0" timeOffset="41207.35">5984 4810 532 0,'4'2'51'15,"-4"0"-10"-15,0 2 14 0,0-3-31 16,0-1-16-16,0 2-5 0,0 1-1 15,0 5-4-15,5 1-19 0,3-3-42 0,0 0-70 16,0-4-364-16</inkml:trace>
  <inkml:trace contextRef="#ctx0" brushRef="#br0" timeOffset="79682.55">2123 7376 35 0,'6'0'14'0,"0"0"13"15,-4 0 8-15,0 0-29 0,5 0-7 16,-3 2 9-16,2 3-2 0,2 1-6 15,1 1 2-15,-3-1-1 0,2-1-1 16,0-2 2-16,1 0-4 0,1-2-6 0,0-1-13 16,-4 0 7-16,3 0 9 0,-3 0 3 15,-2 0 2-15,2 0-2 0,-2 0 0 16,-2-1-5-16,0-4-55 15</inkml:trace>
  <inkml:trace contextRef="#ctx0" brushRef="#br0" timeOffset="80205.58">2447 7393 8 0,'3'0'118'0,"-1"0"-98"16,0 0 24-16,-2 0 15 0,0 0-25 15,2 0-4-15,-2 0 4 0,2-2-6 16,0-1-1-16,0 0-3 0,-2 1-3 15,0 1 0-15,0-1-6 0,0 1-1 16,0 0-1-16,0-1-3 0,-6-1 2 16,-3 1-9-16,1 0 4 0,-2 2-5 15,-3 0 3-15,-1 0-3 0,-3 0 3 16,-3 3-3-16,-1 7-1 0,-4 3 4 0,-2 5-1 15,3 5-1-15,-3 3 3 0,-2 6 1 16,2 6 4-16,2 4-1 0,0 1 1 16,7 3-4-16,5-6 1 0,9 0-3 15,4-2-4-15,4-3-1 0,15-5 1 16,4-1-1-16,4-10 0 0,-1-1 0 15,7-7 2-15,3-4-2 0,1-2-5 16,4-3-2-16,1-2-5 0,-7 0-15 16,0 0-10-16,-4-1-12 0,-2-7-24 15,-4-2-39-15,-7 0-105 0</inkml:trace>
  <inkml:trace contextRef="#ctx0" brushRef="#br0" timeOffset="80660.61">2791 7689 14 0,'0'-2'100'0,"-7"-1"22"0,-1 1-82 16,-2 0 23-16,-3 1-13 0,1 1-20 15,-2 0 4-15,-5 0-5 0,2 6-4 16,1 2-10-16,-3 2 2 0,5 1-1 16,-1 2-1-16,1 1-7 0,4 3 0 0,1-1 0 15,7 1-5-15,2 0-4 0,0-2 0 16,2 3 1-16,11-3-1 15,1-1-1-15,5-2 2 0,3-2 0 16,5-3-3-16,-2-2-2 0,6-5-3 0,-2 0 3 16,2 0 0-16,-2 0-2 0,2-7 9 15,-6-6 0-15,0-1-2 0,-5 0 0 16,-9-2 2-16,-1 0 0 0,-6 0 1 15,0 2-1-15,-4-1 7 0,0 2 6 16,-4 0-1-16,-4 1-6 0,-7-1 1 16,5 1-1-16,-6 1-4 0,-1 1-4 0,-2 3 2 15,1 1-2-15,-1 4 0 16,7 2-2-16,-1 0-1 0,5 7 2 15,2 4-5-15,2 1-2 0,2 2-13 16,2 0-3-16,0 3-5 0,0-2-11 0,0 0-14 16,0 0-24-16,2-5-81 0</inkml:trace>
  <inkml:trace contextRef="#ctx0" brushRef="#br0" timeOffset="81149.64">3119 7665 29 0,'4'-1'-19'16,"1"-1"241"-16,-5 0-177 0,4 0-8 15,-2 0 21-15,0 1-19 0,-2 1-7 0,0 0-3 16,0 0-6-16,0 0-5 0,0 9 6 16,0 6 10-16,0 4-8 0,0 5-7 15,-2 4 0-15,-2-1 7 0,2-1-11 16,2-8-9-16,0-4-5 0,0-3 2 15,8-3-2-15,0-5 0 0,4-2 0 16,3-1 3-16,4-3-2 0,3-11 1 16,5-4-2-16,-4 0-1 0,2-3-1 15,-5 2-3-15,1 0 3 0,0 2-3 16,-3 2 2-16,-1 2 1 0,-7 4-2 0,-2 6 1 15,-5 0 3-15,-1 3-3 0,-2 0-1 16,0 0 2-16,0 7 2 0,0 6 1 16,0 2-2-16,0 2 3 0,-2 5 1 15,-1 0 0-15,1 2 4 0,2 1-5 16,-2-4 1-16,2 1-3 0,0-4-2 15,0-2 1-15,4-1 1 0,5-7-3 16,-1-1 0-16,2-4-6 0,1-3-6 16,3 0-11-16,3 0-11 0,1-13-13 15,5-4-11-15,2-5-35 0,-4-2-38 0</inkml:trace>
  <inkml:trace contextRef="#ctx0" brushRef="#br0" timeOffset="81433.64">3719 7700 47 0,'2'0'286'0,"-2"0"-233"0,0 0 2 15,-8 6-15-15,-1 5-25 0,3 4 14 16,0 1-3-16,0 4-12 0,6 0-8 16,-2 0 0-16,2 1-4 0,0-4-2 15,2 1 1-15,8-5 0 0,4-3 2 0,3-4 3 16,2-5-2-16,-1-1-2 0,3 0 0 15,2-10 3-15,1-5-2 0,-3-3 0 16,-2-1-3-16,-5-2 1 0,-3 3 2 16,-3 0 1-16,-4 0-3 0,-2 2 1 15,-2 1 1-15,0 2-3 0,-6 0 0 0,-2 2-1 16,-1 1-1-16,1 1-8 15,0 4-10-15,6 0-7 0,0 5 1 16,2 0-16-16,0 0-57 0,0 1-23 16,0 7-78-16</inkml:trace>
  <inkml:trace contextRef="#ctx0" brushRef="#br0" timeOffset="82402.71">4021 7776 0 0,'2'3'0'0,"2"-3"1"0,-2 0 102 15,-2 0-57-15,2 0-31 0,-2 0 14 16,2 0-12-16,0 0 13 0,2 0 3 0,0 0-5 16,0-4-2-16,1 2 1 0,-1-2-7 15,2-4 3-15,-2 3 2 0,2-4 0 16,-2 1-1-16,0 1 0 15,-1-4 0-15,-1-2-8 0,0 2-5 0,-2-2 1 16,0-1 1-16,0 0-3 0,0 1-2 16,0 2-1-16,-7 1-1 0,-1 5 1 15,0 4-5-15,-2 1 2 0,1 0-3 16,-3 11-1-16,2 4-1 0,-1 5 0 15,-1 3 1-15,2 5 1 0,1 0-2 0,3 5 1 16,2 0 1-16,4-3 0 0,0-3-2 16,10-3-2-16,5-6 4 0,7-2-1 15,3-6-2-15,6-5 2 0,2-5 3 16,-2 0-2-16,2-4-1 15,-2-11 0-15,-2-2 1 0,-2-2 1 0,2 0-2 16,-4 0 0-16,-2 3 2 0,-5 3-1 16,-5 2-1-16,-9 6 1 0,-2 3-2 15,-2 2 4-15,0 0 0 0,0 0-2 16,0 0 1-16,0 1-2 0,0 5-2 15,0 3 1-15,0 0 3 0,-2 1-2 0,0-1-1 16,2-2 1-16,-2-1 1 0,2-2-1 16,-2-2-2-16,2-1 1 0,0-1-5 15,0 0 1-15,0 0-3 0,0 0-2 16,0-8 1-16,0-3-6 0,2 1 4 15,0 0-2-15,2 4-2 0,0-2-2 16,2 3 0-16,-2 0 1 0,3 4 1 16,-1 1 3-16,0 0-2 0,4 0 2 15,1 0-7-15,3 0-4 0,5 0 10 16,-1-1 12-16,7-3 4 0,-2-3 0 0,0 1-3 15,-5-1-1-15,-1-3 8 0,-1-1-8 16,-3-4 5-16,-1 0 6 0,-4-4 0 16,1-1 8-16,-9-1-3 0,0-5 0 15,0-3-1-15,0-7-5 0,-2 0 4 16,-9-2-11-16,3 1 4 0,0 2-1 15,2 2-1-15,-1 4 3 0,5 6 0 16,0 6 1-16,0 5 3 0,0 3-4 16,2 4 0-16,0 3-4 0,0 2-4 15,0 0-4-15,0 8 2 0,6 8 5 0,0 6-2 16,-1 9 1-16,-1 4 0 0,4 8 0 15,0 5-2-15,5 2 1 0,-3 0 0 16,-2-1 1-16,1-4-1 0,-7-5 1 16,4-7 1-16,-6-6-1 0,0-7 2 15,0-4 8-15,0-5 11 0,0-6-4 0,0-2-2 16,0-3 0-16,0 0-1 15,0 0-3-15,0 0-3 0,0 0-7 16,4 0-2-16,2 0-2 0,9 0 2 16,1 0-1-16,5-3-10 0,4-1-16 0,4 1-29 15,10-1-33-15,6-7-61 0,7-3-62 16</inkml:trace>
  <inkml:trace contextRef="#ctx0" brushRef="#br0" timeOffset="83821.78">5788 7863 77 0,'0'0'1'15,"4"0"5"-15,-4 0 157 0,0 0-120 16,0 0-17-16,0 0 15 0,0 0-14 16,0 0 1-16,0 0-2 0,0 0-2 15,0 0-9-15,0 0-5 0,0 0-2 16,0 0-4-16,2 0 3 0,2-9 4 15,9-5 0-15,-3-4 5 0,7-4-1 16,-1-2 0-16,1-1-2 0,1-5 3 16,1-3 3-16,2-4-6 0,-1-2 0 15,-3-4-7-15,1-1 0 0,-3-4 4 16,-5-2-4-16,-2 1-2 0,-3-3 1 0,-5 2-3 15,0 4-1-15,0 4 1 0,-5 8 1 16,-3 7-1-16,0 8-1 16,0 8 1-16,-1 6 0 0,1 5 3 0,0 0-3 15,-3 9-4-15,1 10 1 0,-4 7 1 16,1 10 0-16,-1 8-1 0,1 11 1 15,1 8 1-15,2 7-2 0,1 6 0 16,5-1 1-16,4-7 1 0,0-6-3 16,8-11 0-16,7-4 0 0,1-10 3 15,1-6-5-15,4-8-2 0,1-7 3 0,-1-5 3 16,2-6-2-16,-2-5 0 0,-1 0 3 15,-1-5 0-15,1-13-1 0,1-5 1 16,-2-3 0-16,1-3 0 0,1-3-1 16,-4-1 0-16,-3-1 2 0,1-1 0 15,-7 0 1-15,-2-2-3 0,-2-4 4 0,0-3-2 16,-2-3-3-16,-2-1 1 15,5 1 0-15,-1 3 1 0,-4 8-2 16,2 10 2-16,-2 9-3 0,2 7 4 16,0 7-4-16,2 3 1 0,-4 0-2 0,8 0-1 15,-2 8 2-15,1 11 1 0,-3 7 0 16,4 6 3-16,-2 4-3 0,-2 3-1 15,3 3-1-15,-5 2 2 0,2 3-1 16,-2-3 0-16,0-1 2 0,0-5 1 16,0-6-2-16,2-3 1 0,-2-5 0 0,4-3 1 15,-1-4-2-15,5-5 0 0,-2-3 1 16,5-3 0-16,3-5-2 15,1-1 3-15,1 0-1 0,3-7 0 16,2-6-2-16,-3 0 1 0,3-3 2 0,4-2-1 16,-2-2 0-16,0 0-1 0,-1 0 3 15,-3-3-2-15,-4 2 0 0,-3-1 0 16,-6 1 1-16,-4 3-2 0,-1 4 1 15,-3 5 2-15,0 7 1 0,-7-1 0 16,-1 3-3-16,-4 1-1 0,-1 10 1 0,-3 7 0 16,1 3-1-16,3 1 0 0,-3 1 2 15,5 1-1-15,6 0-2 0,2-1 0 16,2-2 2-16,4-4-1 15,13 0 0-15,1-3-4 0,9-6 0 0,4-3 2 16,0-5-5-16,2 0-9 0,2-5 9 16,0-8-10-16,3-2 3 0,-5-1 4 15,-4-4-2-15,-5 2-37 0,-7 2 10 16,-5 0-26-16,-5 0-38 0,-5 1 7 15,-2 0-42-15</inkml:trace>
  <inkml:trace contextRef="#ctx0" brushRef="#br0" timeOffset="84043.8">5796 7593 9 0,'25'-14'324'0,"0"-5"-307"15,12 1 27-15,11-4-1 0,1-3-38 0,11 1 0 16,4-2 16-16,4 7-8 0,3 1-5 16,-1 6-5-16,-4 4-2 0,0 3-2 15,-6 3-7-15,-4 2-26 16,-4 0-44-16,-5 0-44 0</inkml:trace>
  <inkml:trace contextRef="#ctx0" brushRef="#br0" timeOffset="85463.88">7826 7699 21 0,'-2'0'73'0,"-2"1"-14"16,2 0 12-16,0 0-26 0,-2-1 0 0,4 0 5 16,0 0-7-16,0 0-16 0,0 0-6 15,0 0-7-15,0-1 0 0,6-7-4 16,2-5 2-16,5-2 1 0,3-5 5 15,1-5-8-15,1-4 0 0,-1-5 2 16,-1-1-1-16,-1 0 0 0,-1 0-2 0,1 0-2 16,-3 0-1-16,-4-2-1 15,1 0 0-15,-7-2-2 0,-2 0 2 0,0-2-2 16,0-3-2-16,-9-1-1 15,-1-3 4-15,-6-2-4 0,-1 1-1 0,0 2 3 16,-1 4 0-16,-1 6-2 0,3 3-1 16,1 8 2-16,3 6 2 0,6 6-2 15,2 8-1-15,1 3 1 0,1 3 1 16,0 0-4-16,0 0-3 0,-2 11 3 15,0 6 3-15,2 9-1 0,-2 5-1 0,4 8 0 16,0 10 2-16,0 10 0 16,10 10-2-16,0 5 3 0,3 9 0 0,-1 3-1 15,1 7-1-15,-3 2 1 0,0 0 1 16,-1-4-1-16,-1-5-2 0,0-5 1 15,-4-5 1-15,-4-4-1 0,0-6 0 16,0-6 0-16,0-7 1 0,-4-9-3 16,2-10 4-16,-2-9-3 0,0-8 2 15,0-6 1-15,2-6-2 0,-3-3 3 16,1-2 3-16,0-2-5 0,0-12-1 15,4-8-5-15,0-5 1 0,0-6 1 0,10-3-6 16,5-4-1-16,1-3-1 0,3-2-12 16,4-2-8-16,2 4 2 0,3 0 4 15,4 5 7-15,-1 3-2 16,2 5-2-16,-7 5 4 0,-1 2 11 0,-2 4 5 15,-4 0 2-15,-3 3 2 0,-3-1-1 16,1 2 4-16,-6 0 3 0,-4-2-1 16,-2 4 4-16,1 1-1 0,-3 1 6 15,0 2 0-15,0 1-3 0,0 1-4 16,-5 2 3-16,1-1 1 0,-2 2 1 0,0 1-5 15,-2 0 4-15,1 2-4 0,-3 1-3 16,-2 0-2-16,1 7 2 0,-1 5-1 16,0 5-3-16,3 1-1 15,1 4 1-15,4 1-1 0,4-1-1 0,0 3-1 16,0-2 1-16,2 1 0 0,8 0-2 15,3-3 2-15,3-2-1 0,1-5 1 16,-1-4-1-16,1-4-2 0,-1-2 4 16,1-4 1-16,-5 0-3 0,-1 0 1 15,-1-8 3-15,0-4 0 0,-1-2 0 0,-1-2-2 16,-4-4 0-16,0 0 4 0,-2 2 1 15,-2-3 0-15,0 5 0 0,0-4-5 16,-2 0 2-16,-4 0-3 0,-2-1 1 16,-1 2 1-16,3 2-5 0,4 4-4 15,2 4-5-15,0 5-10 0,6 4-16 16,5 0-4-16,3 8-22 0,-6 5-48 15,3 0-159-15</inkml:trace>
  <inkml:trace contextRef="#ctx0" brushRef="#br0" timeOffset="86357.93">8508 7732 130 0,'0'0'196'16,"4"0"-189"-16,1-9 35 0,3-5-1 15,2-3-16-15,3-5 11 0,3-3-8 16,3-5-14-16,-1-4-2 0,3-3-4 15,-5 0-2-15,-1-3 8 0,-1 0-3 16,-3-1 0-16,-3-1 0 0,0-5-6 0,-4 0-1 16,-1 0-1-16,-3 1 0 0,0 5-3 15,0 9 1-15,0 11 1 0,-3 11 0 16,1 9 2-16,0 1-1 0,0 6-3 15,-6 13-3-15,0 12 3 0,-1 8 0 16,1 7 0-16,0 9 0 0,0 6 0 16,-1 8 0-16,3 4 0 0,2 2 0 0,2-8 0 15,2-10-4-15,0-10 2 16,12-15 2-16,1-6 0 0,5-9 0 15,1-6 0-15,0-7-1 0,5-4 5 16,1-3-2-16,0-16 1 0,0-8 1 0,2-5-5 16,0-8 3-16,-5-4 2 0,1-3-3 15,-6-2 0-15,-5 2 1 0,-4-1 1 16,-2 0 1-16,-4-2-4 0,1-4 0 15,-1 0 1-15,-2-2 1 0,0 5-5 16,0 8 2-16,0 14 3 0,0 12-1 0,0 13-1 16,0 4 1-16,-7 14-7 15,5 16 6-15,-6 11 1 0,-2 8-1 16,-3 6 1-16,3 4-1 0,6 1-2 15,0 0 3-15,4-1 0 0,0-4-2 0,0-8-1 16,8-7 1-16,6-6 1 0,5-7 0 16,0-5-2-16,1-6 2 0,7-4 1 15,-2-4 0-15,2-6-3 0,0-2 2 16,-2 0 1-16,-1-2 0 0,-3-9-1 15,-2-2 0-15,-3-4 2 0,-1 0-2 0,-7 1 0 16,-4-1 1-16,0 4 1 0,-4-1 1 16,0 2-4-16,0 1 2 15,0-1 3-15,-4 3 0 0,-2 3-5 16,0 0 4-16,-1 3 3 0,-1 3 1 0,2 0-2 15,0 0-2-15,2 0 4 0,0 0-4 16,-3 6-4-16,5 6 0 0,0 2 2 16,2 1-1-16,0 1-1 0,0 0 0 15,0-1 1-15,0 0 0 0,4 0-1 16,5-1-1-16,1-3 3 0,0 1-1 0,3-3-2 15,-1-2 0-15,5 0 2 0,-1-5 1 16,5-1-2-16,2-1 0 16,-7 0 3-16,1-1-4 0,-1-8 4 0,-5-2-2 15,-1-3 0-15,-2-2 2 0,-2-1-1 16,-2-1 0-16,-4 0 2 0,0-2 0 15,0 0-2-15,-4 1 2 0,-4 1 2 16,-2 1 2-16,-5-1-3 0,3-1 1 16,-1 2-2-16,3-2-1 0,0 4-2 15,4 4 1-15,-1 2 0 0,5 6 0 0,2 3-2 16,0 0-4-16,0 0-2 0,0 6 2 15,7 5-8-15,-1 2-4 0,2 2-9 16,0-2-21-16,1 0-21 16,-1-2-29-16,2-4-46 0,0-1-84 15</inkml:trace>
  <inkml:trace contextRef="#ctx0" brushRef="#br0" timeOffset="86767.96">9472 7497 76 0,'8'-1'26'0,"-2"1"18"16,-2 0 64-16,-2 0-58 0,-2 1 9 16,0 8 7-16,0 3-14 0,-6 5-14 15,0 1-11-15,2 0-9 0,-5 2-5 0,9-5-3 16,-2 1-1-16,2-5-7 0,0-4-1 15,4-1-1-15,5-4-1 0,5 0 1 16,-1-2-1-16,7 0 2 0,3 0-1 16,2-9-9-16,0 0-6 0,-5 4 13 15,1-1-5-15,-7 2 0 0,1 2 5 16,-3 1-3-16,-3 0 0 0,-1 1 4 15,-4 0 2-15,-4 0-1 0,0 0-1 16,0 0 2-16,2 0 0 0,0 2 1 16,0 4 0-16,0-1-1 0,2-1 0 0,1 1 1 15,3-2-2-15,6 0-2 0,3-2 5 16,3-1-1-16,5 0 1 0,-2-1-6 15,-6-7 7-15,-3-1-2 0,-4-2-2 16,-3 1 2-16,-1-3 3 0,-6-2 1 16,0 1 6-16,0-2-2 0,-2-1 1 15,-4 1 2-15,-3 1-3 0,-3 1-4 16,1 2 4-16,-1 1-6 0,0 2 0 15,-1 1-3-15,5 1 1 0,4 1-2 16,2 2 0-16,2 4-3 0,0 0-5 0,0 0-17 16,0 2 3-16,6 8-5 0,2 1-7 15,1-1-25-15,-3 2-41 0,-2-3-103 16</inkml:trace>
  <inkml:trace contextRef="#ctx0" brushRef="#br0" timeOffset="87062.97">10061 7407 255 0,'2'0'32'0,"0"0"-15"15,2 0 39-15,-4 0-15 0,0 2 13 0,2 4-14 16,-2 0-3-16,0 6-8 16,0 0-5-16,0 5-6 0,-2 0-5 15,-4 2 1-15,2-2-3 0,2 0-3 16,-1 0-9-16,3-3 2 0,0-3 0 0,0-1-1 15,5-4-3-15,1-3 0 0,-2-1-11 16,2-2-8-16,4 0-15 0,-1 0-8 16,1-6-14-16,-2-6-36 0,3-1-72 15</inkml:trace>
  <inkml:trace contextRef="#ctx0" brushRef="#br0" timeOffset="87791.02">10305 7402 218 0,'0'2'88'15,"0"3"-85"-15,0 1 51 0,0 0-4 16,-2 4-1-16,-3 3-10 0,-1 2-18 16,0 0-1-16,-2-1-3 0,6-3 1 15,0-1-5-15,0-3-5 0,2-1 0 16,0-4-5-16,0-1 0 0,0-1 0 0,2 0-2 15,6 0 2-15,4-7-1 0,3-7-2 16,-1-2-6-16,1 1-6 16,1 1-2-16,1 0 1 0,-1 2 7 15,1 2-16-15,-5 2 12 0,-1 3 7 0,-7 2 0 16,0 3-3-16,-4 0 0 0,0 0 8 15,0 0 2-15,0 6-4 0,-2 4 0 16,0-2 0-16,-5 1 0 0,5 2 0 16,0 1-3-16,2 0 2 0,0 1-6 15,7-4 0-15,7-2 6 0,5 0-2 0,3-6-6 16,-1-1 7-16,2 0-4 0,2-1 4 15,-1-7 3-15,-1-1-3 0,-2-1 0 16,-7 0-4-16,-3 1 4 16,-5 3 1-16,-4-1 1 0,-2 4 5 0,0 1-2 15,-2 2-1-15,-6 0 1 0,-3 1 0 16,1 8 3-16,2 5-6 0,-3 2 0 15,3 0 0-15,2 3 1 0,4-2-2 16,2-1-1-16,0-3 1 0,0-3 1 16,8-2-12-16,11-3-2 0,1-2 3 0,11-3 16 15,6 0 11-15,1-9-22 0,-1-3 0 16,-6 0 9-16,-2-3-4 0,-6 4 4 15,-5-1 2-15,-7 2 1 0,-5 5 2 16,-4 0 3-16,0 4 7 0,-2 1 10 16,0 0-10-16,0 0-9 0,0 0 4 15,0 4-6-15,0 6-10 0,0 6 2 16,0 2 3-16,0 3-2 0,0 4-1 15,6 3-2-15,2 3 2 0,11 3 1 16,4 1-2-16,-1 0 0 0,3 0-2 16,-4-1 1-16,0 0 0 0,-1-5 3 0,1-1 1 15,-5 0 4-15,-5-6 2 0,-1-1-1 16,-10-2 7-16,0-4 0 0,-8 3-1 15,-11-6-1-15,-4 0 5 0,1-5-2 16,-5-1-7-16,-2-3-4 0,-2-1 0 16,0-2-1-16,0 0-1 0,0-1-4 15,-2-9-9-15,-2-2-20 0,2-4-11 16,4-6-21-16,-2-6-61 0</inkml:trace>
  <inkml:trace contextRef="#ctx0" brushRef="#br0" timeOffset="88627.06">10085 7092 219 0,'0'0'227'0,"0"0"-208"0,0 0-29 16,3 0 7-16,-1 0 2 0,4 0-12 16,-2 0-12-16,2 0-52 0,-2 0-155 0</inkml:trace>
  <inkml:trace contextRef="#ctx0" brushRef="#br0" timeOffset="109582.26">11987 6956 33 0,'0'0'132'0,"0"0"-107"15,0 0 9-15,0 0 16 0,0-1-17 16,0 1-1-16,0 0-5 0,0 0-5 15,0 0-2-15,0-1-4 16,0 0 0-16,0 1-4 0,0-2 1 0,0 2 0 16,0 0 0-16,0 0 1 0,0 0-1 15,0 0-1-15,0 0 2 0,0 0-2 16,0 0-3-16,0 0-3 0,0 0 3 15,-2 0-2-15,2 0 1 0,0 0-5 16,-2 2 2-16,0 7 0 0,0 4-3 16,-4 6 4-16,0 3-1 0,1 6 2 0,1 1-1 15,0 4 4-15,0 3-1 0,0 2-1 16,4 1-1-16,0 0-3 0,0-1 3 15,0-1-3-15,0-1-3 16,0 2 1-16,2-4-1 0,2-1 1 0,-2-1-1 16,-2-5-1-16,2-1 3 0,0-4-3 15,0-5 0-15,0-4 0 0,-2-4 1 16,0-4-1-16,2-3-1 0,1-2 1 15,-3 0-2-15,0 0-4 0,0 0-2 16,4-3-6-16,0-9-6 0,2-5-8 0,4-4-12 16,1-3-13-16,-5-5-37 0,0-4-71 15,-6-3-110-15</inkml:trace>
  <inkml:trace contextRef="#ctx0" brushRef="#br0" timeOffset="109891.28">12235 6851 303 0,'0'5'4'15,"0"8"19"-15,0 5 40 0,-2 6-16 16,-2 4-6-16,2 4-10 0,0 3-10 15,-2 3-3-15,2 2 0 0,-2 3-5 16,2-1-3-16,-3 1-3 0,1-1 2 16,0-3-2-16,0-1-3 0,4-3 0 15,0-4-4-15,0-1 2 0,0-2-3 16,0-5 1-16,0-1 1 0,0-1-1 0,0-6-3 15,4-2-4-15,-2-4-10 0,0-4-5 16,-2-3-10-16,4-2-15 0,-2 0-10 16,-2-1-22-16,0-9-22 0,0-6-65 15</inkml:trace>
  <inkml:trace contextRef="#ctx0" brushRef="#br0" timeOffset="110099.29">11962 7400 236 0,'5'1'190'16,"-1"0"-189"-16,6 1 24 0,0 0 19 16,9-1-12-16,8-1-5 0,2 0-9 15,6-5-8-15,-2-4-3 0,-4 2-3 16,2 1-4-16,-6 2-4 0,-5 1-9 0,3 3-11 15,-6 0-12-15,-5 0-19 16,3 0-59-16,-9 3-111 0</inkml:trace>
  <inkml:trace contextRef="#ctx0" brushRef="#br0" timeOffset="110791.33">12456 7436 56 0,'0'0'165'0,"0"0"-132"0,0 1 6 16,0-1 9-16,0 1-21 0,0-1-6 15,0 0-6-15,0 1-7 0,0 0-5 16,0 0 1-16,0 0 3 0,5 0-1 16,-1-1 3-16,4 0 3 0,-2 0 3 0,5-5 2 15,-1-7-6-15,6-4 5 16,1-1-5-16,2-3 2 0,1-3-4 0,-1-1 3 15,-3 0 0-15,-1-1-2 16,-3 1-1-16,-3 1-1 0,-5 1-2 0,0 1 0 16,-2 1-3-16,-2 0 2 0,0 7 0 15,0 3-3-15,-6 5 6 0,-3 5-1 16,-3 0 2-16,0 4-8 0,-3 12 1 15,-1 5-1-15,-1 6 1 0,5 4-1 16,-1 5-1-16,5 3 0 0,6 0 0 0,2-2 0 16,0-4 0-16,2-5-1 0,12-7 1 15,3-4-3-15,-1-6-1 0,3-7-5 16,2-3 4-16,4-1 0 0,1-5 2 15,-1-8 0-15,2-4-14 0,-4-3 3 16,0-1-11-16,-3-1-1 0,-3 1 1 16,-1 0 2-16,-3 1-1 0,-3 3 7 15,-2 0 9-15,-1 5 7 0,-3 3 2 16,0 3 0-16,-4 2 4 0,4 0 4 15,0 2-4-15,2 1-1 0,3 1-4 0,-3 0 3 16,4 0-2-16,0 0 1 0,5 6-1 16,-3 1 4-16,3 3-5 0,-5 2 1 15,-6 1 1-15,0 0-2 0,-4 0 2 16,0 1 2-16,0 2 11 0,-10 0 1 15,-4 0 1-15,-1 0-1 0,-3 1 0 16,3-1-4-16,-2-2-3 0,3-1 1 16,0-3-6-16,3-3-2 0,3 0-1 15,2-4 0-15,4-2-1 0,2-1-4 16,0 0-15-16,0 0-15 0,4 0 6 15,8-6-12-15,-1-6-47 0,3-3-92 0</inkml:trace>
  <inkml:trace contextRef="#ctx0" brushRef="#br0" timeOffset="110979.34">13178 7140 79 0,'0'-7'191'0,"-2"1"-84"0,-13 4-69 16,-3 2 26-16,-1 0-17 0,3 4-7 15,-5 8-5-15,2 6-9 0,3 2-8 16,1 1-6-16,7 2-6 0,6 1-1 0,2-1-1 15,0 0-4-15,4-2-1 0,9-3 1 16,1-2-1-16,5-2-9 0,3-4-23 16,3-1-24-16,2-5-17 0,6 1-107 15</inkml:trace>
  <inkml:trace contextRef="#ctx0" brushRef="#br0" timeOffset="119923.85">13906 7182 113 0,'0'0'85'16,"0"0"-57"-16,0 0 13 0,0 0 6 16,2 0-8-16,-2 0-2 0,0 0-3 15,0 0-9-15,0 0 0 0,0 0-4 0,0 0-2 16,0 0 0-16,0 0 4 0,0 0-6 15,0 0-2-15,0 0-2 0,0 0 0 16,0 0-6-16,0 0 0 16,0 0-3-16,0 0-1 0,0 0-4 0,0 0 2 15,0 0-2-15,0 0 2 0,0 0-3 16,0 1-2-16,0 6 5 0,0 1 1 15,0-1-2-15,0 1 0 0,0 1 2 16,0 3 0-16,0 1 0 0,0 1-1 16,0 0 1-16,0 0 2 0,0-1-2 0,0 0-1 15,0 0 0-15,0-5 4 0,0 0-1 16,0-4-1-16,0-3 0 0,0 0 0 15,0-1-3-15,0 0 2 0,0 0 1 16,0-3-3-16,8-10 3 0,6-7 0 16,5-5-2-16,0-1 1 0,-3-2-1 15,3 4-2-15,-3 0 3 0,-1 0-1 16,1 5-1-16,-1 3-1 0,-1 4 1 15,-1 3 2-15,-5 3-4 0,-2 5 1 16,-2 1 1-16,0 0 0 0,-2 0-2 16,5 3 2-16,-5 5 1 0,2 4 2 0,-2 1-2 15,-2 3-1-15,0 0 3 0,0 0-1 16,0 3-2-16,0-1 0 0,0 0 3 15,0 1 0-15,-2-3-2 16,0 1 5-16,-2 2-1 0,4-1-3 0,-2 1-2 16,2 1 1-16,0-2-1 0,0-2 2 15,0-3-2-15,0-4-2 0,4-5 2 16,6-3-10-16,0-1-12 0,7-7-7 15,4-11-9-15,-1-5-25 0,1-4-20 16,-3-3-97-16,-1 4-97 0</inkml:trace>
  <inkml:trace contextRef="#ctx0" brushRef="#br0" timeOffset="121356.94">14373 7178 1 0,'0'-1'201'0,"0"-1"-146"0,0 1-7 15,0 0 16-15,0 1-23 0,0-1-6 0,-2 0 1 16,2 1-11-16,-2 0-1 0,2 0-3 16,0 0-2-16,-3 0-6 0,3 0-1 15,0 0-4-15,0 0-2 0,0 0 1 16,-2 0 0-16,0 7 2 0,2 4-3 15,-6 2 2-15,4 1-3 0,-2 0 0 0,0 3-1 16,4 0-3-16,-4 0 3 16,4-1-2-16,0-2-1 0,0-2 0 15,0 0-1-15,4-1 1 0,4-2-2 16,0-2 0-16,5-4 2 0,1-2 1 0,1-1-1 15,3-4 1-15,-1-10-2 0,1-4 3 16,5-5-2-16,-4-1-1 0,-1 2 2 16,-3 1 0-16,-3 1-1 0,-3 2 0 15,-1 3 1-15,-6 2 0 0,0 4 1 16,-2 3 2-16,0 3 5 0,0 2 1 0,0 0-5 15,0 1-3-15,-2 0 0 0,0 0-2 16,-6 6-2-16,1 4-1 16,5 2 1-16,-4 2 1 0,4 1-3 15,0 0 2-15,0-1 2 0,0-1-2 0,2-2 3 16,0 0-3-16,0-1 1 0,4 1 0 15,4-4-3-15,3 0 3 0,-3-3 1 16,4-4-1-16,1 0-1 0,-1 0 1 16,2-7 3-16,3-8-2 0,0 1-1 15,-3-3-2-15,-2 0 3 0,5 3 2 16,-7-2-3-16,1 2 0 0,-3 2 1 0,0 2 0 15,-2 1-2-15,-4 4 2 0,1 4 0 16,-1-2 2-16,-2 3-1 16,2 0 0-16,-2 0-3 0,0 0 2 15,0 0-1-15,0 7 0 0,0 4 6 0,0 3-2 16,0 2-2-16,0 1 0 0,0 0-1 15,0 2 3-15,0-3-4 0,0-2 4 16,0-3 0-16,6-4-3 0,-4-3 0 16,0-2-2-16,2-1 2 0,0-1 2 15,5 0-2-15,1-6 0 0,2-7 3 0,3-1-2 16,-1-1-3-16,-1 1 2 0,-1 3-3 15,0-1 2-15,1 3 2 0,-3 1-3 16,-2 2 2-16,1 3-1 16,-5 1-1-16,0 2 0 0,-2 0 2 0,0 0-2 15,0 0 0-15,0 2 0 0,0 4 1 16,-2 3 2-16,0-1-2 0,0 0 1 15,0-2-1-15,2-1 0 0,2-2-1 16,-1-2 0-16,5-1 1 0,-2 0 0 16,0 0-1-16,2-3 0 0,5-4 3 0,-3-3-2 15,1 2-1-15,1-2-1 0,0 0 2 16,-1 2-1-16,-3 3 1 0,0 2-2 15,-4 3 0-15,-2 0 1 16,-2 0 0-16,0 0-1 0,0 0 3 0,3 1-1 16,-3 8 0-16,0 1-1 0,0 4 2 15,0 0 0-15,2 0-2 0,2 1 0 16,2 2 2-16,-2-2 0 0,4 0-2 15,-4-2 0-15,5-1 1 0,-1 0 1 16,0-2-2-16,1-3 2 0,-5-1-2 0,2-4 2 16,-2 1-12-16,2-3-4 0,-2 0 2 15,5-4-4-15,-1-10-4 0,4-4-9 16,-3-1-3-16,-3-5 3 0,2 2 2 15,-2-1 0-15,2-4-8 0,-1 1-14 16,-3-5-6-16,2-2-3 0,-4-7 11 16,0-4 11-16,0-2 7 0,0-1 21 15,-2 3 17-15,0 1 17 0,0 6 16 16,0 7 14-16,0 9 10 0,0 7-4 15,0 7-18-15,0 2-7 0,0 4-2 0,0 0-9 16,0 1-7-16,0 0-8 0,0 0-1 16,0 15-2-16,0 6-1 0,0 10 1 15,0 4-1-15,0 3 0 0,0 5-6 16,-2 1 4-16,-4 1 2 0,2-1 2 15,0-5-4-15,0-6 0 0,2-5 1 16,2-6 1-16,0-4-6 0,0-5 3 16,0-6 0-16,0-2-2 0,6-5-2 15,0 0 2-15,4 0 1 0,1-10 1 16,3-6-2-16,3-5-2 0,3 1 3 15,-1-1 0-15,6 1-5 0,2 2 3 0,-3 1 3 16,1 4-5-16,-4 3 1 0,0 2 1 16,-3 4 0-16,5 2 0 0,-5 2 1 15,-1 0-1-15,-3 0 0 16,-1 6 0-16,-5 2-2 0,-6 2 1 0,0-2 2 15,-2 4-1-15,0 1 0 0,0 3 1 0,-8-1-1 16,0 1 3-16,-5 1-3 16,3-2 2-16,-4 0 0 0,-1 2 3 15,1-1 3-15,-3 2-2 0,-2 0 2 16,3 0-4-16,-3 0-1 0,7-2 1 0,-3-3-3 15,7-2-1-15,4-4-1 0,2-1-2 16,2-3-8-16,0-2-11 0,0-1-13 16,4 0-10-16,9-3-26 0,-3-13-52 15,0-1-265-15</inkml:trace>
  <inkml:trace contextRef="#ctx0" brushRef="#br0" timeOffset="122585.01">15723 7154 6 0,'0'0'-4'0,"0"0"93"15,-3 0 31-15,1 0-105 0,0 0 27 0,2 0-9 16,-2 0-18-16,2 0 3 15,0 0-1-15,0 0-7 0,0 0-8 0,0 0 0 16,0 0-1-16,0 0 5 16,0 0 3-16,0 0 9 0,0 0 4 0,0 0-3 15,0 0-7-15,0 0-1 0,0 0 0 16,0 0 7-16,0 0-3 0,0 0-7 15,0 0-4-15,0 0 5 0,0 0-4 16,0 0-1-16,0 0 5 0,0 0-2 16,0 0 4-16,4 0-4 0,1-3 5 0,3-4 2 15,2-3-1-15,3-4-7 16,-1-1 1-16,0-3-2 0,1-1 1 0,-1 0 1 15,1-1 0-15,-5 1 5 0,-4 0-4 16,-2 2-3-16,-2 1 1 16,0 6 0-16,0 2 0 0,-6 2 1 0,0 6 4 15,-5 0-4-15,-1 1-6 0,-1 14-2 16,-1 3 2-16,4 7-1 0,-5 5 0 15,5 1-2-15,4 7 2 0,-1-3 1 16,5-2-1-16,2-1-1 0,0-8 0 16,13-3 1-16,-1-5-3 0,5-7 3 0,-1-4 0 15,3-2-1-15,-1-3-1 16,5 0 1-16,10-13 0 0,-4-6 2 0,4-3-1 15,-2-2-1-15,-12 0 2 16,4 3 0-16,-9 3-1 0,-4 0 0 0,-3 6 1 16,-3 1 0-16,-4 3 0 0,0 1-2 15,0 0 4-15,0 3 0 0,-2 2-2 16,0 1-1-16,2 1 2 0,0 0-1 15,0 0-3-15,0 0 1 0,0 0 1 16,-2 0 0-16,2 0-3 0,0 0 1 0,0 0 3 16,0 1-1-16,0 1-1 0,0-2 0 15,0 0 0-15,0 0 2 0,0 0-2 16,0 0 0-16,0 0 1 15,0 0 0-15,0 0-2 0,0 0 2 0,0 0 1 16,0 0 0-16,0 0-1 0,0 0-1 16,0 0 3-16,0 0-1 0,0 0-2 15,0 0 1-15,0 0 0 0,0 0 1 16,0 0-2-16,0 0 1 0,0 0 1 15,0 0-1-15,0 0-1 0,0 0 1 0,0 0 0 16,0 0 1-16,0 0-2 0,0 0 1 16,0 0 2-16,0 0-1 0,0 0-2 15,0-1 1-15,0 1 1 16,0 0 0-16,0 0-2 0,0 0 0 0,0-1 2 15,0 0 0-15,0 1-2 0,0 0 1 0,0 0 1 16,0 0-1-16,0 0-2 16,0 0 0-16,0 0 2 0,0 0 1 15,0 0-3-15,2 0 2 0,0 2 1 16,0 0-1-16,0 0-1 0,0 2 1 0,0-1 1 15,0 0-1-15,0-1-1 0,0 2 0 16,0-3 3-16,2 1-2 0,-2 0-1 16,1 0 0-16,1 2 2 0,-2-1-1 15,4-1-1-15,0-2 0 0,0 0-3 16,3 0-5-16,3 0 0 0,0-5 3 0,5-5-1 15,-1 0-5-15,5-3 5 16,2-1 6-16,2-2 1 0,-7 2-4 16,-3 1 4-16,-9 2-1 0,-2 1 2 15,-4 1 0-15,0 0 2 0,0 1 1 16,0 2 5-16,-8 1 3 0,2 2-3 0,-3 1 1 15,3 2-5-15,2 0 1 0,0 0-5 16,4 3-3-16,0 8 0 0,0 3 2 16,0 1-3-16,8 5 1 0,5 2-2 15,-1 0 0-15,5 3-4 0,7-4-1 16,7-1 3-16,4 1 7 0,1-2-3 15,-5-1 1-15,-11 0 1 0,-3-3 1 16,-7-3-2-16,-4-2 1 0,-2-1 1 16,-4-3 2-16,0-1 10 0,-12-1 5 15,-4 0-4-15,-7-2-3 0,0 2-2 0,0 0-5 16,-1-1-1-16,5 1-2 0,4-1-2 15,3-1-3-15,4 1-12 0,2 0-9 16,4-1-27-16,2-2-46 0,-3 0-100 16</inkml:trace>
  <inkml:trace contextRef="#ctx0" brushRef="#br0" timeOffset="123485.06">17103 6523 16 0,'0'-2'-7'0,"0"2"14"15,2 0 142-15,-2 0-68 0,0 0-46 0,0 0 16 16,0 0-8-16,0 0-10 0,2 0-3 15,-2 0-3-15,3 6 5 0,1 4-1 16,0 1-4-16,0 3-5 0,-2 0 0 16,-2 2-1-16,2 4-3 0,0 1-1 15,0 6-3-15,0 0-4 0,0 6-1 0,-2 2-2 16,0 3-1-16,0 4 2 0,0 2-4 15,0 0-1-15,0 0-2 16,0-3 2-16,-4-3-1 0,2-5-3 16,2-6 2-16,0-8-1 0,0-5 0 0,0-8 2 15,0-1-2-15,0-2-2 0,0-3 3 16,8-1-1-16,5-14 0 0,1-4 4 15,5-2-4-15,2-3-1 0,-3 3-2 16,5 1 0-16,0 3-2 0,4 3 1 16,1 1-3-16,-1 3 1 0,-2 1-3 0,0 2-8 15,-4 0 12-15,1 1-2 0,-1 1 0 16,-4 0 3-16,-3-1 4 0,-4 2 1 15,-3 0-1-15,-3 3 0 16,-4 0 1-16,0 1 5 0,0 0 2 0,0 0-1 16,-6 0 2-16,-3 0-2 0,-3 4-2 15,-1 3-2-15,-1 6 0 0,2 2 3 16,-1 0-2-16,3 1-4 0,4 2 2 15,4-3-2-15,2 0-1 0,0 2 0 16,12-4-1-16,4-1 1 0,7-1 0 0,2-2-2 16,8-5 3-16,2-1 2 0,0-3-4 15,-4 0 1-15,-2-3 0 0,-8-6 2 16,-4-2-1-16,-3-2-1 0,-4-1 3 15,-1-2 1-15,-5 2 0 0,-4-1 5 16,0 1 6-16,-2 1 3 0,-9-1-2 16,-3 3-3-16,-3-2 0 0,-1 2-5 15,1 2-2-15,-3-1-5 0,3 0 2 16,3 2-2-16,1 2-2 0,5 2-8 15,6 3-4-15,2 1-10 0,0 0-19 0,0 2-29 16,4 4-31-16,8 0-155 0</inkml:trace>
  <inkml:trace contextRef="#ctx0" brushRef="#br0" timeOffset="124257.1">18660 6419 9 0,'0'-6'199'0,"2"0"-135"16,-2 3-21-16,0 1 29 0,0 2-11 16,0 0-12-16,0 0-11 0,0 2-9 15,0 15-13-15,0 9 8 0,0 12 1 0,0 7-7 16,0 6-4-16,0 1 2 0,0 1 0 15,-4 2-3-15,0-4-1 0,-3-3-2 16,1-6 0-16,2-8-5 0,2-6-2 16,2-6 1-16,-4-9-3 0,4-5 1 15,0-6-2-15,0-2 2 0,0 0-1 0,0 0 2 16,0-4 0-16,10-12 0 0,7-4 1 15,-1-3-3-15,3 1-1 16,4 0 1-16,-5 4 1 0,1 1-3 16,4 3-1-16,-5 0 3 0,5 2-1 0,-2 5-1 15,-5 1 0-15,3 4 1 0,-3 1 0 16,-1 1-4-16,-1 0 1 0,-1 2-3 15,-3 7 2-15,-2 1 0 0,-6 1 2 16,2 1-1-16,-4-1 3 0,0 2-2 16,0 0 2-16,-4-1 2 0,-6 0-2 0,-2 0 1 15,-3 0-1-15,-1 1 3 0,-3-1-1 16,2 1-2-16,-5-2 7 0,1 1 1 15,0-2 2-15,3 0-4 16,1-2 0-16,1-2 0 0,5 0-2 0,3-3-2 16,4-2-1-16,4-1 1 0,0 0-2 15,0 0-3-15,0 0-3 0,6-1-12 16,7-8 5-16,5 0-8 0,1 1-14 15,-1-1-14-15,-3-1-20 0,3-1-12 16,-3-3-99-16</inkml:trace>
  <inkml:trace contextRef="#ctx0" brushRef="#br0" timeOffset="124486.12">19113 6776 390 0,'0'0'87'16,"0"0"-74"-16,0 2 17 0,0 6 26 15,0 2-10-15,0 3-8 0,-5 2-12 16,1-1-12-16,-2 1-4 0,4-2-4 0,0-3-4 16,2-1-3-16,0-2 1 0,0 2 2 15,0-3-4-15,0-2-11 0,0-1-9 16,6-3-12-16,7 0-24 0,-1-6-12 15,0-8-71-15,-1-1-170 0</inkml:trace>
  <inkml:trace contextRef="#ctx0" brushRef="#br0" timeOffset="124859.14">19385 6720 23 0,'7'0'348'16,"-5"0"-311"-16,0 0-16 0,0 0 36 15,-2 3-15-15,0 7-1 0,0 1-5 16,0 3-10-16,0 4-8 0,0-2-7 15,0 1-1-15,-2-2-1 0,2-3 3 16,0-3-5-16,0-2-6 0,6-2-3 16,2-4 5-16,3-1 0 0,3-1-2 15,7-12-1-15,4-4 0 0,-1-1 0 16,3-1-2-16,-4-1-1 0,0 3 3 0,-1 0-1 15,-3 3-1-15,0 2 0 0,-11 5 1 16,0 3 1-16,-6 3 0 0,-2 1 0 16,0 0 0-16,0 0 2 0,0 8-1 15,-2 5 0-15,-6 2 4 0,0 1-2 16,-1 0 0-16,1 2-1 0,2-2-2 0,2-2 2 15,0 0-3-15,2-3 0 16,2-2 1-16,0 1 1 0,0-2-6 16,2-1-6-16,8-2-10 0,2-4 5 15,5-1-11-15,4 0-47 0,1-8-2 0,1-3-42 16,4-1 22-16,-6 0-28 0</inkml:trace>
  <inkml:trace contextRef="#ctx0" brushRef="#br0" timeOffset="125665.18">19861 6783 11 0,'0'-3'8'0,"6"-2"125"16,-4-2-25-16,-2-1-87 0,2-2 36 0,2 1-6 15,-2-1-14-15,-2 2 3 16,0 1-9-16,0-1-3 0,0 3 4 16,0 1-4-16,-2 1 3 0,-4 2-6 15,-2 1-2-15,2 0-2 0,-5 0-2 0,1 9-6 16,-2 5 0-16,-1 5 0 0,-1 1-1 15,1 4-3-15,-3 0 1 0,8 1-6 16,-1-3 1-16,7-2-1 0,2-6-4 16,0-1-1-16,8-4 0 0,7-6 1 15,1-3 1-15,7 0-2 0,8-4-2 0,4-10 1 16,3-2 2-16,-1-3-5 0,-6 0-7 15,-2 3 10-15,-7 1 2 16,-5 3-5-16,-7 3 2 0,-3 5 1 16,-5 2 2-16,-2 1 2 0,0 1 0 0,-7 0-2 15,-3 0-1-15,0 5-1 0,-1 6 0 16,5 0 4-16,-2 2-4 0,2 0 1 15,2 0 1-15,-3-1 1 0,5-2-1 16,2-3-2-16,0 0 4 0,0-3-2 16,4-3-1-16,5-1-2 0,5 0 2 0,3-1 1 15,8-8-2-15,1-4-1 0,5 1 1 16,0-3-33-16,-6 2 4 0,0-1 7 15,-6 1-30-15,-3 2 13 16,-5-2 14-16,-1 2-17 0,-2 2-5 0,-4 0 18 16,-2 3 22-16,-2 1 10 0,0 1 3 15,0 2 11-15,0 0 2 0,0 1 0 16,0 1 2-16,0-1 2 0,0 0-13 15,0 1-3-15,0 0 0 0,0 0 1 16,0 0 0-16,0 0-3 0,0 0 8 0,0 0 1 16,2 0 1-16,-2 0 1 0,0 0 4 15,0 0 0-15,0 0-4 0,0 0-6 16,0 0 2-16,5 4 5 0,-5 2-4 15,0 2-2-15,0 3 4 0,0 1-3 16,0 2-3-16,0 1 1 0,-5 0-2 16,1 0 3-16,-2-2-4 0,2-2-1 15,4-3 0-15,-2-5 0 0,2-3-3 16,0 0-1-16,0 0 1 0,4-3 2 15,6-12-2-15,1-1 0 0,3-4 0 0,-4 1 0 16,1 0-2-16,1-2-1 0,-1 4 1 16,-3 3 2-16,-2 3-2 0,-4 5-1 15,-2 5 2-15,2 0 1 0,-2 1-2 16,0 0-1-16,0 0 0 0,4 0 3 15,-2 2-1-15,0 7 0 0,5 3 1 16,-5 0 1-16,-2 1-2 0,2-1-1 16,4 1 1-16,0 1 1 0,4-3-1 15,1 1-3-15,-1-3 1 0,0-1-6 16,-1-1-12-16,-1-1-7 0,-2-4 1 15,5 0-11-15,-5-2-18 0,2 0 2 0,-4 0-61 16,-2-6-99-16</inkml:trace>
  <inkml:trace contextRef="#ctx0" brushRef="#br0" timeOffset="125858.19">20547 6669 49 0,'4'0'-23'0,"-2"0"360"0,-2 1-304 16,0 7-17-16,0 1 36 0,0 4-10 15,0 0-7-15,0 1-11 0,0 2-8 16,0 1-3-16,5 2-5 0,9 2 2 0,3-1 9 15,3-2-16-15,5 0-2 0,2-2-1 16,2-4-1-16,2-1-2 0,4-3-10 16,2-5-22-16,0-3-9 0,-1 0-16 15,-10-4-47-15,1-10-142 0</inkml:trace>
  <inkml:trace contextRef="#ctx0" brushRef="#br0" timeOffset="126077.21">21085 6639 28 0,'0'0'198'0,"4"-1"-30"16,-4 1-147-16,0 0 21 0,0 0 11 15,-6 11-14-15,-5 8 2 0,-5 5-13 16,-1 6 1-16,-4 5-4 0,-3 5-4 16,-5 6-4-16,-4 3 0 0,0 4 2 15,2 5-4-15,-2 1-5 0,6-1-4 0,2-2 0 16,6-7 3-16,5-3-8 0,1-10 0 15,7-7-1-15,4-6 0 16,2-8-10-16,0-6-13 0,2-7-16 16,11-2-30-16,-3-16-61 0,0-8-329 0</inkml:trace>
  <inkml:trace contextRef="#ctx0" brushRef="#br0" timeOffset="127758.3">19162 6372 374 0,'-6'0'93'0,"4"0"-76"15,0 0-9-15,0 0 13 0,0 0-15 16,2 0-4-16,0 0-10 0,0 0-43 15,8 0-40-15,0-7-95 0</inkml:trace>
  <inkml:trace contextRef="#ctx0" brushRef="#br0" timeOffset="129554.41">22678 5968 30 0,'2'-2'142'0,"1"0"-121"15,-3 2-14-15,0 0 14 16,0 0 3-16,0 0-5 0,-5 0-2 15,-1 0-1-15,0 1-6 0,4 3-5 16,-4 0 1-16,4-1 6 0,0 1 6 0,-3 0 5 16,3-2-6-16,0 1-9 0,2 0-3 15,0-2 2-15,0-1-2 0,0 1 3 16,0 0 0-16,0-1 3 0,0 0 0 15,-2 0 6-15,0 0 3 0,-2 0 4 16,-2 0-7-16,-2 0-1 0,-3 0 0 16,1 2 3-16,-5 0-1 0,-1 2-6 0,-5 3 2 15,-2 3 0-15,-3 10 1 16,-7 7-3-16,-5 9 2 0,-5 12 0 15,-5 8-5-15,5 6 0 0,0 6 3 16,7 1-5-16,10-4-1 0,9-1-4 0,11-9-1 16,6-2 0-16,6-11-1 0,19-8-2 15,8-7-7-15,14-9-10 0,11-7-3 16,13-9-12-16,7-2-24 0,7-8-13 15,-4-12-61-15,-7-2-237 0</inkml:trace>
  <inkml:trace contextRef="#ctx0" brushRef="#br0" timeOffset="130050.43">23168 6441 3 0,'0'-3'-3'0,"0"0"52"0,0-1 71 16,0 1-91-16,0-1 0 15,0 3 11-15,2 1 0 0,-2 0 1 0,2 0-2 16,-2 0-2-16,0 0 2 0,0 0-7 15,0 0 1-15,0 7 4 0,0 10 2 16,0 7-9-16,-2 5-3 0,-2 5-8 16,2 3-2-16,0-4-3 0,2 1-8 15,0 0 1-15,0-4-8 0,2-3 2 0,4-4-1 16,3-6 2-16,-1-5-2 0,2-6-9 15,3-4-9-15,-1-2-7 0,3-2-11 16,-1-11-23-16,-6-4-11 0,3-4-36 16,-5-5-99-16</inkml:trace>
  <inkml:trace contextRef="#ctx0" brushRef="#br0" timeOffset="130341.45">23205 6222 73 0,'-8'-14'290'0,"2"3"-240"0,0 8-5 15,4 0 8-15,2 3-15 0,0 0-12 0,0 0-13 16,2 8-5-16,10 9 10 0,7 5-8 15,6 3-5-15,2 2-2 0,4 1-1 16,0 1-1-16,0 3 0 0,-3 2-1 16,-3 0 2-16,-4 0-2 0,-7-2-1 15,-5-2-1-15,-7-2 4 0,-2-1-3 0,-4-2 2 16,-7-3 1-16,-5-1 3 15,-3-3-1-15,-4 1 0 0,-3-2 9 16,-1-1 0-16,-2-2 0 0,2-2-3 16,2-4 0-16,4-1-4 0,5-1-3 0,5-4-3 15,5-1 2-15,4-1-1 0,2 0-3 16,0 0-11-16,0 0-12 0,15-5-12 15,7-4-15-15,9-3-29 0,-2-3-89 16,-2 1-159-16</inkml:trace>
  <inkml:trace contextRef="#ctx0" brushRef="#br0" timeOffset="130690.47">23714 6538 66 0,'-6'-6'327'0,"-5"2"-297"15,3 2-1-15,-4 0 12 0,-3 1-14 16,3 1 11-16,0 0-1 0,1 3-12 15,1 9-10-15,2 3-1 0,1 3-9 16,-1 3 3-16,6 1 1 0,2 2-8 0,0-1 0 16,2 0 1-16,11-3-2 0,1-4-1 15,5-2 0-15,1-4 2 0,3-1-1 16,0-5-2-16,-3-3 3 15,3-1-1-15,-2 0 1 0,-5-5-1 0,-1-8-1 16,-7-2 4-16,0-1 2 0,-6-2 2 16,0 0 7-16,-2 0 0 0,0-2-4 15,-4 0-2-15,-4 1-1 0,0 0-1 16,-5 3-5-16,3 2 1 0,4 6-2 15,0 5 2-15,6 3-1 0,-2 0-3 0,0 1-4 16,-1 9-11-16,3 2-6 0,0 1-9 16,0 1-18-16,5-1-32 15,-1-6-44-15,4-1-198 0</inkml:trace>
  <inkml:trace contextRef="#ctx0" brushRef="#br0" timeOffset="131017.49">24014 6534 185 0,'2'-1'255'0,"-2"0"-207"0,0 1-37 15,0 0 20-15,-4 4 5 0,-3 4-3 0,1 0-11 16,4 1-5-16,0 1-9 0,2-1-7 16,0 0 0-16,0-1 0 15,2-3 1-15,2-1-2 0,5-1 0 0,1-3 0 16,-2 0 2-16,3 0-2 0,-1-1-2 15,0-4-2-15,-2 2-5 0,1 1 5 16,-5 0-6-16,0 1 3 0,2 0-2 16,-2-1-5-16,0 2-5 0,-1 0 10 15,-1 0 4-15,-2 0 1 0,0 2-2 16,2 3 1-16,-2-1 4 0,0 3 0 0,0 2 1 15,0-3 2-15,0 4-3 0,4 1 1 16,2 0 0-16,2 2-1 0,3-2 0 16,1-3-1-16,0-5-20 15,5-2-31-15,-3-1 1 0,1 0-14 0,-1-3-21 16,-3-10-77-16</inkml:trace>
  <inkml:trace contextRef="#ctx0" brushRef="#br0" timeOffset="131274.5">24303 6077 0 0,'8'-44'19'15,"-1"15"-2"-15,-1 9 194 0,-4 12-166 16,-2 6-13-16,0 2-9 0,2 0-17 16,0 6 4-16,-2 13 18 0,0 9-11 15,0 6-14-15,0 6 1 0,0 6-4 16,0 5-5-16,-4 5 2 0,0 0 4 15,-2 0 2-15,-1-4 0 0,5-9 14 16,-2-3 15-16,2-10 0 0,2-7 1 16,0-6 3-16,0-8-6 0,0-3-10 0,0-5-7 15,0-1-6-15,0 0-4 0,10 0 1 16,5-5-2-16,3-4-8 0,3-2-11 15,0 0-32-15,-3 2-29 0,5 1-103 16</inkml:trace>
  <inkml:trace contextRef="#ctx0" brushRef="#br0" timeOffset="132498.57">25173 6392 7 0,'0'0'20'0,"-2"0"104"15,0 0-18-15,2 0-73 0,0 0-7 0,0 0-4 16,0 0-7-16,0 0 3 0,0-2 0 16,0 2-5-16,0 0-3 0,0-2 1 15,0 2 0-15,0 0-1 0,0 0 1 16,0 0 3-16,0 0 6 0,0 0-1 15,0 0-5-15,0 0 0 0,0 0 0 0,0 0 0 16,0 0-7-16,0 0-1 0,0 0 0 16,0 0-3-16,0 0 1 0,0 0 0 15,0 0 1-15,0 4 5 16,0 0 1-16,-2 0-3 0,2 1 1 0,-2 0 0 15,2 2-5-15,-2-1 1 0,0 1 1 16,2 3-3-16,0-3-1 0,0 3-1 16,0-1 1-16,-2 1 0 0,0-2-2 15,0 3 1-15,2-2 1 0,-4 3-3 16,4-1 2-16,0-1 0 0,-2 1 0 0,2 1 0 15,0-1-1-15,0-1-1 0,0-1 2 16,2-2 0-16,4 0-2 0,2-2 0 16,5-4 3-16,3-1-1 15,1 0-1-15,3-1 2 0,3-11 1 0,2-2-2 16,0-3 0-16,-5-2-1 0,5-1 2 15,-4-1 0-15,-3 0 1 0,-1 1 3 16,-5 1 2-16,-1 1-1 0,-3 0 0 16,-8 2 1-16,0 3 1 0,0 3 0 15,0 4-3-15,-8 4 4 0,-5 2-1 16,-1 0-7-16,-1 8-2 0,1 6 0 0,-3 5 2 15,3 5-3-15,3 0-1 0,3 3 2 16,4-2 0-16,4-2-2 0,0-2-1 16,6-2-3-16,9-2-2 15,3-2 1-15,5-5-4 0,4-6 3 0,0-3 4 16,0-1 1-16,0-2-2 0,-3-8 1 15,-5-3 4-15,2-1-2 0,-9-1 3 16,3 0-1-16,-5 1 0 0,-2 2 1 16,-2 2-1-16,-2 3 3 0,-1 2 0 15,-1 4 0-15,-2 1-3 0,0 0 0 0,0 0 0 16,4 0-4-16,4 6 4 0,-4 5 0 15,4 2 0-15,-1 2 0 0,-5-1-5 16,2 2 0-16,-4 1 1 0,0-1 1 16,0 0 0-16,-6 0 5 0,-3 0-3 15,-3-2 1-15,-3-1-1 0,1-5 2 16,4 0 0-16,-3-3 0 0,5-2-2 15,2-1 2-15,0-2 1 0,4 0-2 16,2 0-1-16,0-5-1 0,8-4-8 16,8-1 1-16,7-1 1 0,2-1-6 0,2 0-5 15,4-1 1-15,2-1 5 0,2-2 3 16,2-1 6-16,-2-1-2 0,-2 1 4 15,-4-1 1-15,-8 1 3 0,-4 1 1 16,-5-1 6-16,-8 3 9 0,-2 1 1 16,-2 2 2-16,-2 1-3 0,-6 3 4 15,-9 1-4-15,-3 4-4 0,-3 2 1 16,-4 1-7-16,2 14 4 0,-2 2 0 15,3 6-6-15,7-4 1 0,5 3-2 16,5-1-3-16,7-2-4 0,0 0 2 0,9-1 0 16,7-3-4-16,11-5-14 0,4-5-13 15,6-5-16-15,9 0-45 0,3-5-55 16,1-5-201-16</inkml:trace>
  <inkml:trace contextRef="#ctx0" brushRef="#br0" timeOffset="132938.6">26589 6417 29 0,'2'-3'252'15,"-2"0"-127"-15,0 1-93 0,0-1 15 16,-2-1-6-16,-2-1-6 0,-2 1 4 16,-2-1-6-16,-1 2-4 0,1 0-6 15,-4 3-2-15,-3 0-4 0,1 0-1 0,-3 3-6 16,1 9 2-16,-3 5 3 15,1 4-5-15,-1 3-2 0,2 1-1 0,7 0-3 16,4-2-1-16,6-3-3 0,0-2-1 16,6-4 1-16,9-3 1 0,5-6-3 15,3-3 1-15,4-2 1 0,0-2-1 16,0-10-3-16,-7-1 0 0,-3 0 4 15,-3 1 2-15,-5 2-2 0,-5 4 1 0,0 1-1 16,-4 3 5-16,0 0 1 16,-2 0-1-16,-9 2 1 0,3 0-2 15,0 0-3-15,2 0-2 0,-1 1 1 16,7 7 0-16,0 1-3 0,0 1-5 0,0 0-7 15,5 0-9-15,7-3-17 0,9 2-11 16,10-1-32-16,12-4-27 0,11-4 66 16,10 0-140-16,2-5-55 0</inkml:trace>
  <inkml:trace contextRef="#ctx0" brushRef="#br0" timeOffset="133430.63">27435 6314 3 0,'0'0'25'0,"0"0"117"16,0 0-128-16,0 0-10 0,0 0-7 0,0 0-5 15,0 0-13-15,0 2-25 0,0-1-39 16</inkml:trace>
  <inkml:trace contextRef="#ctx0" brushRef="#br0" timeOffset="133771.65">27435 6314 2 0,'54'31'5'0,"-50"-31"-1"0,2 0 156 16,-4 0-118-16,-2 0-7 0,4 0 24 15,-2 0-11-15,0-2 3 0,-2 1-8 16,0 0-10-16,0-2-6 0,0 2-1 15,0-1-2-15,0-2-4 0,0 1-4 16,0 1-3-16,-8-1 1 0,-2 2-3 16,-3 1-3-16,1 0 3 0,-3 0-2 15,-1 0 1-15,-1 6-2 0,-1 3 4 16,-1 6-2-16,0 0-1 0,-3 6-1 15,3 3-3-15,3 2-1 0,3 1-2 0,7-2-2 16,6-1 1-16,0-3-2 0,2-2 0 16,13-2-1-16,3-2-2 0,7-6-8 15,8-5-5-15,2-4-5 0,4 0-10 16,3-7-9-16,1-6-4 0,-1-4-21 15,-3-2-53-15,-4-1-109 0,-6 1 88 0</inkml:trace>
  <inkml:trace contextRef="#ctx0" brushRef="#br0" timeOffset="134674.7">27898 6326 1 0,'6'-7'117'0,"-2"1"-11"0,0 0-69 16,-2 1 15-16,3 2-5 0,-5-1 5 15,0 3-1-15,0 0-9 0,0 0-7 0,-7 1-5 16,-3 0-6-16,-4 0-3 16,-3 1 0-16,0 9 1 0,-3 4-5 15,-3 6 1-15,0 4-6 0,-2 2-2 16,3 3-3-16,1-2 3 0,2-2-2 0,7-1-3 15,6-5-2-15,6-3-1 0,0-5-2 16,10-2-2-16,11-7 1 0,6-2 2 16,8-2 0-16,2-12-2 0,2-5-2 15,1 0-1-15,-3 1-2 0,-8 0 4 16,-2 2-2-16,-7 1 3 0,-3 5 0 0,-9 0 0 15,-4 4 1-15,-4 3 0 0,0 0 3 16,0 2-4-16,-4 1 1 16,-4 0-1-16,-2 0 0 0,1 2-1 15,3 5 0-15,2 2 2 0,2 0-6 0,2 5-7 16,0-1 3-16,0 1-4 0,4-1 0 15,6-5-1-15,1 0 9 0,3-5 1 16,3-2 4-16,1-1-1 0,1 0 1 16,0-7 2-16,3-6-1 0,-1-3-1 15,-2-3 2-15,1-4 0 0,-1 0 1 0,-3-3 0 16,-1-1 2-16,-5 0 3 0,-2 1 1 15,-3-4 0-15,-1 1 0 0,-2-3 1 16,0-3-1-16,-2 2-5 16,2-1-1-16,-2 5-2 0,2 7 3 0,0 7-1 15,-2 7 2-15,0 6-1 0,0 2 1 16,0 0-4-16,-6 10-1 0,-5 9 2 15,-3 7 0-15,0 8-3 0,1 3 2 16,-3 6 1-16,-1 3-1 0,1-1-2 16,1-1 0-16,3-5-3 0,1-4 0 0,9-3 4 15,2-5-3-15,0-5 3 0,9-5 0 16,1-5-5-16,2-4 3 0,5-6-2 15,-1-2 0-15,5 0-4 0,0-5-8 16,1-5-10-16,-1-1-10 0,4 0-2 16,-7 1 0-16,-1 0-5 0,0 2-9 15,-5 2-10-15,-2 1 23 0,3-2 15 16,-3 0 8-16,2 1 6 0,-3-2-11 15,-1 3-5-15,-2-1 7 0,0 1 7 16,3-1 12-16,-1 0 1 0,0 2 1 0,-4-1-1 16,3 2 16-16,-1-4 23 0,-2 1-20 15,-2-2 12-15,2-2 9 0,-4 3-1 16,2-3-8-16,0 2-4 0,-2 3 4 15,0-1-1-15,0 3 5 0,-4 1 0 16,-4 2-10-16,0 0 0 0,-3 5-5 16,-1 6 0-16,-1 5 1 0,-1 0-3 15,2 4-5-15,-1 0-2 0,3 0-6 16,4 1 0-16,1-4-4 0,5 1-2 15,0-2 2-15,0-3-1 0,0-1-1 16,9-3-6-16,5-4-7 0,3 2-11 0,3-4-12 16,1-1 11-16,2-2-4 0,-3 0-85 15,1-8-73-15,-6-6-52 0,-3-2 215 16</inkml:trace>
  <inkml:trace contextRef="#ctx0" brushRef="#br0" timeOffset="136675.81">28663 6316 0 0,'0'-2'4'0,"0"0"151"0,0 0-57 0,0 0-58 16,0 1 22-16,0 1-24 0,0 0 4 16,-4 0-4-16,-3 0-8 0,1 3-5 15,-2 9 2-15,0 2-3 0,-1 2 0 16,-1 2-2-16,-2 2 0 0,-3 3-3 15,5 1-7-15,-1 0-1 0,5-3-7 0,2-2-1 16,4-1-3-16,0-1 1 16,6-5 2-16,7-4-2 0,3-6-2 15,7-2 2-15,0 0-1 0,2-6-3 16,-3-6-2-16,3-1 3 0,-2 0 2 0,-7-1-4 15,-5-1-1-15,-3 1 5 0,-4 3-1 16,0-1 1-16,-4 5 1 0,0 0-2 16,0 4 3-16,0 0-3 0,0 1 1 15,0 2 0-15,0 0 1 0,-2 0-3 16,-4 7-3-16,0 3 4 0,4 3 1 0,-2-3-4 15,4 0 0-15,-5 1-2 0,5-3 2 16,0 1-2-16,0 0 1 16,0-3 3-16,9-1-1 0,5-3-1 15,3-2 4-15,-1 0 0 0,5-6 0 0,-2-5 0 16,3-2-2-16,1-4 1 0,0-4 0 15,4 0-1-15,-3-5 1 0,-3 0 1 16,-4-2 1-16,-3-2-1 0,-1-2 0 16,-5-2 0-16,-2-4 2 0,0-1 0 15,-2-4-1-15,3-4 2 0,-1 3 1 0,0 2-4 16,-2 8 2-16,4 8 3 0,-8 10-1 15,2 8-2-15,0 6 3 0,-2 2-1 16,0 1-2-16,-4 14-2 16,-6 8 3-16,-4 9-3 0,-3 3 3 15,-2 5-3-15,1 1-1 0,-1 1 3 0,5 0-1 16,-1-3-2-16,7-5 0 0,4-2 1 15,2-5 1-15,2-2-2 0,0-4-1 16,0-5 1-16,10-4 1 0,2-4-14 16,7-4 1-16,2 1-10 0,4-1-13 15,4-3-9-15,2-1 19 0,0 0-18 0,2-3-56 16,-2-6 5-16,-5-1 36 15,-5 1 28-15,-4 2 0 0,-1-3 28 0,-5 3 7 16,-5 1 9-16,0-1 5 16,-4 2 19-16,2 2-7 0,-4-3-2 0,2 2 7 15,0-2-8-15,-2 0-5 0,0 1 1 16,0 0-5-16,0 1-6 0,0-1 4 15,-2 1 2-15,-2 0 1 0,0 1 2 16,0 0-4-16,0 3 1 0,-3-2-1 16,-1 2 4-16,2 0-1 0,-4 0-1 0,1 0-3 15,1 2-3-15,-2 4 0 0,2 2 1 16,-7 2-4-16,3 4 2 0,-1 4-3 15,-1 0-2-15,-1 3-1 0,5-3-3 16,2 0 2-16,6-3-1 0,-2-2 0 16,1-3-3-16,3-3-1 0,0-2 0 15,9-4-2-15,1-1 4 0,11 0-2 16,6-4-2-16,-1-7 3 0,1 0-7 15,0-1-3-15,-6 0-1 0,0 1 6 16,-5 1-5-16,-6-1 1 0,-1 2 5 0,-3-1-7 16,-4 2 3-16,-2 4 4 0,0-1 4 15,0 4-1-15,-4 1-1 0,0 0 1 16,-5 1 0-16,3 8 0 0,0 1-1 15,0 2 0-15,0 0 1 0,4 0-2 16,0 1-1-16,2-3 0 0,0-1-5 16,4-1 0-16,6 0-1 0,9 1 4 15,3-4 2-15,1-5 4 0,6 0-4 16,-2 0-5-16,0-5 5 0,-2-5-1 15,-1-3-4-15,-5-2 2 0,0-2 4 0,-5-1 2 16,-6-2 0-16,1-1 0 0,-5-1 3 16,0-2-1-16,0-2 5 0,0-2 4 15,-2-3 0-15,2-3 0 0,-2-3-2 16,3-3-2-16,1-2 3 0,2 2-8 15,-2 1 1-15,-2 5-2 0,3 1 4 16,-7 9-3-16,4 7-1 0,-2 7 2 16,-2 6 1-16,0 2-2 0,0 2-2 15,0 0-1-15,0 0-1 0,0 0 0 16,0 7 3-16,0 5-1 0,0 2 2 15,-4 1 0-15,-3 3-2 0,3-1 0 0,-2 3 1 16,2 0 0-16,-4 1-2 0,4 2 1 16,-3 1 1-16,1 2-3 0,0 5 2 15,-2 2 0-15,-1 3 1 0,-1 5 0 16,0 3-2-16,1 2 1 0,-1 2 1 15,2-6-1-15,2 2-1 0,-3-4 1 0,5-4 1 16,0-7 0-16,2-10-2 16,2-10 0-16,0-4 2 0,0-5-3 15,0 0 1-15,10-11-3 0,3-7 0 16,-1 0-2-16,5-4-4 0,-5-1 2 0,5 1 6 15,1 1 0-15,1 3 0 0,-1 3-1 16,-1 0 1-16,2 3-1 0,-3 4 0 16,1 1 4-16,3 3-2 0,-3 3 1 15,1-2-1-15,1 2 0 0,-4 1 1 16,-3 0 0-16,0-3 0 0,-1-1 0 0,-1-1 2 15,0 0-1-15,-1-1-3 0,-1 0 3 16,-4 1 4-16,-4-1 2 16,0 2 0-16,0 1 2 0,0 2 2 15,0-1-1-15,-8 0-2 0,4 1-2 0,-5 0 3 16,3 0 0-16,-2 1 0 0,2 0-3 15,-1 0-1-15,3 0 0 0,0 0-2 16,0 0 0-16,-4 7-2 0,2 2 2 16,-1-1-3-16,-1 4 1 0,4 0 0 15,-6 1 0-15,6 0-2 0,1 2 0 0,1-1 1 16,2 2 0-16,0 0-1 0,0-1-1 15,0 1 2-15,9-3 0 0,1-4 0 16,4-4-3-16,1-3 1 16,6-2 1-16,-1 0-1 0,1 0 1 0,0-7 1 15,-5-7-1-15,-5 1-2 0,-3-2 3 16,-2 0 1-16,-4-2 1 0,-2 1-2 15,0-1 1-15,0-1 1 0,-2-1-1 16,-6-1-1-16,-1 0 0 0,3-1 1 16,2 1 0-16,0 3-2 0,2 4 1 0,2 5 1 15,-2 5 0-15,2 3-1 0,-2 0-2 16,2 3 1-16,-2 7 0 0,2 0 1 15,0 1-2-15,0-1 2 0,4-1-1 16,4-1-2-16,2 2-6 0,-1-3 3 16,1 0-1-16,0-1 2 0,-1-1-1 15,-3 1 2-15,2-1 3 0,-2 0-2 16,-2 0 0-16,3-1 3 0,1 3 0 15,0-1 0-15,-2 2-1 0,5-1 2 16,-3-3-1-16,0 0 0 0,1-4 0 16,-5 0 0-16,0 0 1 0,0-3 0 0,4-8 0 15,5-3-1-15,-1-2 1 0,7-2-2 16,-1-1-1-16,1 0 3 0,-1 1-1 15,-1 3 0-15,-1 1-1 0,-1 4 2 16,-7 4 0-16,1 0-1 0,-1 3 1 16,-6 3 1-16,2 0-1 0,-2 0-2 15,0 0 2-15,0 6-1 0,2 4-1 16,-4 2 2-16,4 1-2 0,5-2-2 15,1 2-6-15,2-2-15 0,7-2-28 16,2-4-38-16,-5-4-47 0,-1-1-187 0,-3 0 292 16</inkml:trace>
  <inkml:trace contextRef="#ctx0" brushRef="#br0" timeOffset="137179.84">30786 5619 2 0,'2'7'309'16,"-2"-2"-250"-16,0 7-21 16,-4 4 17-16,-5 3-5 0,1 5 5 15,0 4-12-15,-1 1-6 0,1 4-8 0,0-3-3 16,0 1-7-16,1 0-2 0,5-4-7 15,0-2 0-15,2-1-6 0,0 0 0 16,0-4-3-16,0-1 0 0,0-1-1 16,0-4-7-16,2-1-12 0,5-1-6 15,-3-1-14-15,8-1-22 0,-4-2-28 16,-1-3-69-16,-1 1-201 0</inkml:trace>
  <inkml:trace contextRef="#ctx0" brushRef="#br0" timeOffset="137387.85">30637 6433 315 0,'0'5'250'16,"0"0"-221"-16,0-2-19 0,0-1 4 15,2 0-8-15,0 0 4 0,6-2-8 16,0 0-2-16,7 0-9 16,-1 0-40-16,-3 0-82 0,-3 0-288 0</inkml:trace>
  <inkml:trace contextRef="#ctx0" brushRef="#br0" timeOffset="137942.88">31470 5166 42 0,'-4'0'217'0,"2"0"-187"16,0 0 1-16,-3 5 20 0,5 5 5 0,0 5-7 16,0 4-12-16,0 7-5 0,0 8 2 15,3 6-9-15,3 9-7 0,-2 5 1 16,4 10-3-16,-2 6-2 0,3 4-5 15,-3 2 0-15,-2 1-5 0,-2-3-1 16,-2-1-1-16,0-1-3 0,0 1 2 16,0-3-1-16,-2-2-1 0,-4-2 3 15,-7-8-4-15,-5-4 2 0,-7-6 0 16,-4-7 1-16,-2-4-1 0,-4-6-1 15,2 1 1-15,2-4 0 0,2-2-1 0,4-2-4 16,2-3-5-16,1-1-5 0,3 0-6 16,2-1-14-16,7-1-29 0,2-6-45 15,2-4-237-15</inkml:trace>
  <inkml:trace contextRef="#ctx0" brushRef="#br0" timeOffset="140140.01">2113 9120 10 0,'0'0'39'0,"0"0"87"0,0 0-88 15,0-1-3-15,0-1 7 0,0 0-14 16,0 0 1-16,0 2-2 0,0 0-9 16,0 0 4-16,2 0 8 0,-2-2-7 15,0-1 0-15,0 1 3 0,0-2-3 16,0-1-3-16,-4 1-2 0,-5-1 1 0,-3 0-5 15,2 1 3-15,-3 1-3 16,-1 1-1-16,-5 2 1 0,3 0-2 16,-3 0-2-16,-4 11-2 0,0 6 4 15,1 5-6-15,3 7 2 0,0 3-5 0,5 5 1 16,6 1-1-16,6 0-4 0,2-2 1 15,6-3 0-15,15-6-1 0,3-4-2 16,7-7 0-16,9-5-10 0,3-11-3 16,5 0-2-16,3-7-15 0,-1-9-15 15,-5-2 12-15,-5-3-40 0,-11-4-94 0,-5 2-137 16</inkml:trace>
  <inkml:trace contextRef="#ctx0" brushRef="#br0" timeOffset="140489.03">2280 8410 326 0,'-6'0'37'0,"0"0"-18"16,-3 14 12-16,7 5-5 0,0 9 1 0,2 7 11 16,0 8-13-16,13 8-10 0,3 7 3 15,3 4-6-15,6 4-5 0,-1 1-4 16,3 3-2-16,0 3 3 0,-2 1-3 15,0-1-1-15,-5 0 4 0,-1-3-4 16,0-1 0-16,-7-7-4 0,0-6 4 0,-5-6 8 16,-5-5-8-16,-2-3-1 0,-2-2 2 15,-9-7-2-15,-5-2 4 0,1-3-4 16,-1-5 2-16,-1-3-3 0,1-6-4 15,-1-4-9-15,3-2-12 0,-5-2-16 16,5-5-57-16,-5-1-126 0</inkml:trace>
  <inkml:trace contextRef="#ctx0" brushRef="#br0" timeOffset="146556.38">4014 8840 8 0,'0'0'11'0,"2"0"3"0,-2 0-1 0,0 0-3 16,0 0-4-16,0 0 48 0,0 0-7 15,0 0-27-15,0 0-8 0,0 0-7 16,0 0 0-16,0 0 1 0,0 0 3 16,0 0-3-16,0 0-6 0,0 0-4 15,0 0 4-15,0 0 1 0,0 0 2 0,0 0-5 16,0 0 9-16,0 0 5 0,0 0 5 15,0 0 4-15,0 0-5 0,0 0-3 16,0 0-5-16,0 0-5 0,0 0-4 16,0 0 2-16,0 0 1 0,2 0-1 15,-2 0 3-15,0 0 9 0,0 0 7 16,0 0 8-16,0 0-1 0,0 0 0 15,0-1-3-15,0 1 2 0,0-1-7 16,0 1-1-16,0 0-2 0,0-1 1 16,0 1-5-16,0 0-1 0,0 0 0 0,0 0-10 15,0 0 11-15,0 0-5 0,0 0-1 16,0 0 1-16,0 0 1 0,0 0 3 15,3 0-4-15,-3 0-2 0,0 0 3 16,0 0-3-16,0 0 0 0,0 1-4 16,0 9-1-16,0 3 5 0,2 4 3 15,0 2-8-15,2 0 0 0,0 3 4 16,2 1-2-16,-2-1-2 0,0 1-2 15,1 0 4-15,-3-1-1 0,0 1 0 16,0-3 0-16,-2-5 1 0,2-2-2 16,-2-3 1-16,0-2-1 0,0-2 3 0,0-3-1 15,0-2-2-15,0 0 5 0,0-1 0 16,0 0-3-16,0 0 0 0,0 0 3 15,-2 2-3-15,-2 0-1 0,-3 2-2 16,3 0 1-16,0 1 0 0,-2 1-1 16,4-1-3-16,-4-2-2 0,6-1-3 15,-2-2-4-15,2 0-3 0,0 0-9 16,0 0-10-16,0-1-15 0,2-11-12 15,4-5-45-15,-2-3-104 0</inkml:trace>
  <inkml:trace contextRef="#ctx0" brushRef="#br0" timeOffset="147093.41">4052 8784 1 0,'0'3'1'16,"0"-2"1"-16,0-1 105 15,0 1-20-15,0-1-57 0,0 0 2 16,0 0 1-16,0 0 4 0,0 0 8 0,0 0-7 15,-5 2-18-15,1 1-11 0,-4 1 6 16,2 1 1-16,0 1 6 0,-1-1-4 16,5-1 1-16,-2-1 1 0,2 1-1 15,2-3-6-15,0 2-3 0,0-2-3 16,0 4-3-16,0-2 0 0,6-1-2 0,5-2 3 15,3 0-3-15,5 0 0 0,6-3 1 16,-3-8-2-16,7 0 0 0,-2-2 2 16,2 1-1-16,-2-1-1 15,-4 4-2-15,-1-1 1 0,-1 3 1 0,-6 1 1 16,-7 3-3-16,-4 1 2 0,-2 1 1 15,-2 1-3-15,0 0-10 0,0 0 25 16,0 0-14-16,-6 4-2 0,-2 3-5 16,-1 1-2-16,1 0-4 0,0 0-8 15,4-2-5-15,-3 2-7 0,5 0-12 16,-4-1-15-16,0 0-50 0,-4-3-77 0</inkml:trace>
  <inkml:trace contextRef="#ctx0" brushRef="#br0" timeOffset="147340.42">4101 8944 24 0,'0'3'208'0,"0"-3"-93"0,0 2-75 16,0-2-8-16,0 0-20 0,0 2 4 15,4-1 15-15,5-1-4 0,3 1-10 0,0-1-3 16,5 0-5-16,2 0-1 0,-1 0 3 15,1-1-5-15,-1-5-2 0,1 0-3 16,0 1 1-16,-5 2-1 0,3 0 0 16,-5-1-2-16,-2 3 0 0,3 1-7 15,-7 0-10-15,-2 0-2 0,0 0-4 16,-2 1-7-16,0 4-2 0,-2 1-11 15,0 0-27-15,0-1-36 0,0-1-30 16</inkml:trace>
  <inkml:trace contextRef="#ctx0" brushRef="#br0" timeOffset="147820.45">4062 9207 10 0,'-4'2'159'0,"2"-1"-87"0,0 1-38 16,2-1 27-16,-2-1-20 0,2 0-4 0,0 0 4 16,0 0-14-16,0 0-2 15,0 0-4-15,0 0-6 0,0 0 0 16,0 0-3-16,0 0-5 0,4 0-1 15,6 0 7-15,7 0-3 0,1 0-4 0,9 0 0 16,6 0-3-16,6-4-3 0,1-2 0 16,5-2 2-16,3-1-2 0,-3 2 12 15,3-1-6-15,-9 1 0 0,-6 2-4 16,-6 1-3-16,-8 0 4 0,-7 3 0 15,-10 0-3-15,0 1 1 0,-2 0 4 16,0-1 8-16,0 1 8 0,0-1-8 0,-2 0-6 16,-4 1-2-16,-2 0-3 15,-1 0-1-15,1 0 0 0,-2 0 0 16,-1 1-1-16,1 6-2 0,2-1 0 15,2 2-8-15,1-2-10 0,5 2-21 0,0-1-25 16,0-4-30-16,0-2-136 0</inkml:trace>
  <inkml:trace contextRef="#ctx0" brushRef="#br0" timeOffset="149702.56">2084 10753 19 0,'0'0'31'0,"2"0"-8"0,-2 0 109 15,2 0-69-15,-2 0-33 0,2 0 21 16,-2 0-12-16,0 0-18 0,0-3-1 16,0 0 4-16,0 0-4 0,0 1-1 15,0-1-2-15,0 0 2 0,0 1-4 0,0-2-2 16,0 0 1-16,0 0-2 0,-4 0 0 15,2 0-6-15,-2-2 2 16,-1 0 0-16,-1 1-3 0,2-2 3 16,-2 0-3-16,-2 1 5 0,-1 1-3 0,-3-2 0 15,-3 2-2-15,-1-1 4 0,-3 3-5 16,3 1 0-16,-1 2-1 0,1 0-1 15,-1 0 2-15,5 1-3 0,-5 10-1 16,5 6 0-16,-3 3-1 0,3 4-1 16,4 4 0-16,1 4 3 0,7 1-1 0,0-3-1 15,0-1 0-15,9-5-2 0,5-6 2 16,3-3 0-16,3-5-1 15,3-6 2-15,0-4 1 0,2-3-1 16,4-16 1-16,2-6 2 0,0-7 0 0,2-1-2 16,-2-3 3-16,-4 0 4 0,-3 4-3 15,-3 0 0-15,-6 3 0 0,-3 1 1 16,-4 2-1-16,-2-4-5 0,-1-1 3 15,-3-2 0-15,-2 0-1 0,0-2 0 16,-5-2 0-16,-3-3 2 0,0-2-4 0,-4 2-1 16,3 10 1-16,1 10 2 0,2 11 0 15,0 8-1-15,4 1 2 0,-3 0 0 16,1 6-3-16,0 14-5 15,-2 14 3-15,2 8 2 0,0 10 0 16,2 0 0-16,2 5 0 0,0 0 0 0,0-4 1 16,0 0-2-16,0-5 2 0,4-5 0 15,4-3-1-15,2-5-1 0,3-5 1 16,1-3 0-16,1-8-1 0,1-6 1 15,5-4-3-15,4-7-11 0,2-2-10 16,4 0-12-16,2-12-27 0,2-3-22 0,-6 0-106 16</inkml:trace>
  <inkml:trace contextRef="#ctx0" brushRef="#br0" timeOffset="150997.63">2605 10193 0 0,'2'3'234'0,"0"-2"-200"0,2 4-34 16,2 5 25-16,6 5 23 0,3 5-16 16,1 5 3-16,5 6-14 0,2 5-3 15,2 2-3-15,-1 3-11 0,-1 0 1 16,0 1-2-16,-9 0 0 0,1-3 1 15,-7 1-3-15,-4 0 1 0,-4 1 1 0,0 3 0 16,-4-2 0-16,-8 0-3 0,-3-3 3 16,3-3 1-16,-3-5-3 0,3-2-1 15,2-4 1-15,-1-4-2 0,3-3-10 16,2-2-17-16,0-6-32 0,4-2-63 15,-7-4-156-15</inkml:trace>
  <inkml:trace contextRef="#ctx0" brushRef="#br0" timeOffset="154497.82">3905 10364 128 0,'-2'1'21'0,"0"0"4"0,-2-1 12 16,1 1-11-16,1-1 2 0,-4 0 8 15,4 0-7-15,2 0 1 0,-2 0-2 16,-4 0-14-16,6 0 13 0,-4 0-1 16,0 0-3-16,4 0-1 0,0 0-2 15,-2 0 1-15,-1 0-3 0,3 0-3 16,-2 0 3-16,0 0-4 0,2 0-2 15,0 0-2-15,0 0 1 0,0 0-2 16,0 0-7-16,0 0 2 0,0 0-3 0,4 0 0 16,9 0-2-16,3-5 3 0,7-3 3 15,2-1 0-15,2 2-1 0,-2-1-4 16,-1 2 2-16,3 2-2 0,0-1 0 15,0 4 0-15,-2-3 2 0,-2 3 0 16,-5-1-2-16,-1 2 0 0,-7 0 2 16,0 0-2-16,-5 0 1 0,-3 0-2 15,2 2 4-15,-2 0-1 0,0 2 0 16,0 2-2-16,0 2 4 0,-2 2 0 15,0 4-1-15,0 0-3 0,0 5 4 0,0 1-1 16,-8 4-1-16,-1 0 0 0,1 5 0 16,-2-1 2-16,-3 1-3 0,1-1 0 15,0-1 1-15,-1 0 1 0,1 0-2 16,-1-3 0-16,3-2-1 0,2-3 4 15,0-2-3-15,1-5-1 0,5-5 1 0,0 1 0 16,2-5-1-16,-2-2-1 16,2 1 1-16,0-2 1 0,0 0-2 15,0 0-1-15,0 0 1 0,0 0-2 16,0 0-5-16,6 0-8 0,5 0-4 0,1-5-10 15,3-6-16-15,-1-1-18 0,1 1-18 16,-1-3-62-16,-2-1-93 0</inkml:trace>
  <inkml:trace contextRef="#ctx0" brushRef="#br0" timeOffset="155274.88">4800 10279 2 0,'2'0'9'15,"0"0"122"-15,-2 0-89 0,0 0-22 16,0 0 2-16,0 0-3 0,2 0 8 15,-2 0 7-15,0 0-1 0,2 0-7 16,-2 0-2-16,2 0 2 0,-2 0-2 16,0 0 3-16,0 0 3 0,0 0-5 0,0 0-2 15,0 0-2-15,0 0-4 0,0 0-1 16,-2 0-10-16,-2 0 4 0,0 0-3 15,-6 0-1-15,1 0 2 0,-3 0-4 16,-5 1 1-16,3 4-1 0,-1 2 5 16,-5 2 0-16,1 1-2 0,-6 6 3 15,-2 1-2-15,-4 5-1 0,2 3 0 16,1 2 1-16,3 3 1 0,4-1-5 15,7 3-2-15,3-1-1 0,5-1 1 16,4-2 0-16,2-1-3 0,4-3 1 0,9-3 1 16,7-2-1-16,7-6-1 0,8-4 1 15,7-6 2-15,1-3-1 0,2 0-1 16,-1-12 0-16,3-1 0 0,-5-3 0 15,-3 0 0-15,2 0 1 0,-10 0 1 16,-2 2-1-16,-8 0-1 0,-5 4 0 16,-3 4 1-16,-7 3 0 0,-4 3-1 15,-2 0 1-15,0 0 2 0,0 0 2 16,0 0-5-16,0 0-7 0,-2 0-9 15,-2 2-12-15,2 4-16 0,-2 0-31 0,2-1-38 16,-5-1-211-16</inkml:trace>
  <inkml:trace contextRef="#ctx0" brushRef="#br0" timeOffset="160087.15">1902 12149 70 0,'0'0'97'0,"0"0"-59"0,0 0 4 15,0 0-8-15,-4 3-6 0,4-3 5 16,0 0-10-16,0 0 5 0,0 0-3 16,0 0-7-16,-2 0-3 0,2 2 0 15,0-2-3-15,0 0 0 0,0 0 0 0,0 0-1 16,0 0-5-16,0 0 1 0,0 0-1 15,0 0 2-15,0 0-5 0,0 0-2 16,0 0-3-16,0 0-1 0,0 0 3 16,2 0 1-16,6 0 1 0,0 0 0 15,0 0-2-15,1 0 1 0,1-3 0 16,-2-1 0-16,3-2 0 0,-1 0 1 15,2-1-1-15,-3-1-1 0,1-1 1 16,-2-1 2-16,3 1-2 0,-3-1 0 16,0 0 0-16,-2 1 0 0,-2 1 1 0,-4-1 1 15,5 1 2-15,-5-1-3 0,0 3 3 16,0-2 1-16,0 2 2 0,-5-1 0 15,-3 1-8-15,-4 0 5 0,-3 2-1 16,1 0-2-16,-3 4-2 0,-1 0 1 16,-3 2-1-16,2 10 1 0,-1 2-2 15,-3 8 1-15,4 2 3 0,-1 5 1 16,-1 5 0-16,7 3 6 0,3 2-2 15,3 0-1-15,8-5-6 0,0-3 0 16,17-5-1-16,3-2 0 0,9-7-1 16,8-6 0-16,3-6 1 0,5-5-7 0,9 0-4 15,4-9-2-15,2-9-2 0,4-5 5 16,-4-5-31-16,-4-3-34 0,-11-2-65 15</inkml:trace>
  <inkml:trace contextRef="#ctx0" brushRef="#br0" timeOffset="160715.19">2478 11604 47 0,'-2'0'190'15,"2"0"-148"-15,0 0-26 0,0 0-9 0,0 8 4 16,7 5 19-16,5 6 2 0,0 7-13 16,7 5-4-16,2 6-5 15,1 6-4-15,1 5-4 0,-4 4 1 16,-1 6-1-16,1 3 0 0,-2 2 1 0,-3 0 1 15,-4-3-3-15,-3-4-1 0,-5-4 3 16,-2-4-2-16,0-3 0 0,-9-5 1 16,-1-1 0-16,2-3-4 0,-7-2 2 15,5-2 0-15,-5-6-5 0,-1-3-6 16,1-3-14-16,-1-2-24 0,-3-2-50 0,-1-6-118 15</inkml:trace>
  <inkml:trace contextRef="#ctx0" brushRef="#br0" timeOffset="163159.32">3630 11781 10 0,'2'0'106'0,"-2"0"22"0,0 0-87 16,0 0 13-16,0 0-6 0,0 0-14 15,0 0-2-15,0 0-7 0,2 0-10 0,-2 0-2 16,6 0 0-16,-2 3 9 0,0 3 2 15,3 4-5-15,-1 2 0 0,-2 4-3 16,0 6 0-16,-4 5-2 0,0 3-3 16,0 2-5-16,-2 4-1 0,-6-1-2 15,0-1 1-15,-1 1-3 0,1-4 1 16,2-2 0-16,2-3 0 0,2-7-2 15,2-2 0-15,0-5 1 0,0 0-1 16,2-3-1-16,4-5-1 0,6-1 2 16,-1-3 1-16,5 0-2 0,5-5 2 0,2-8 0 15,1-1-1-15,3-3 1 0,-4 4-2 16,4-1 1-16,-2 1-2 0,-1 1-1 15,3-1 1-15,-4 1 1 0,0 1 0 16,-7 0-1-16,3 1 1 0,-7 1 2 16,1 4-2-16,-5-1 2 0,2 3-3 15,-1 1-6-15,-7-3-3 0,4 5-4 16,-6-2-4-16,2 1-3 0,4-1-4 15,-6-2-2-15,4 1-11 0,0 0-17 16,1-1-11-16,-3-4-47 0,-2-1-75 16</inkml:trace>
  <inkml:trace contextRef="#ctx0" brushRef="#br0" timeOffset="163509.35">3880 11881 92 0,'4'0'140'0,"-2"0"-38"0,-2 0-90 15,2 2 1-15,0 5 24 0,0 3 8 16,0 5-5-16,1 3-14 0,1 4-5 0,-2 3-3 16,0 1-6-16,2 3 0 15,-2 3-4-15,2-2 2 0,0 1-1 16,0-4-3-16,1-1-2 0,-1-4-3 15,0 0 0-15,0-5 0 0,0 0-1 0,0-3 1 16,0-3 1-16,3 1-3 0,-3-6-2 16,0 2-5-16,0-5-10 0,-2-3-8 15,2 0-10-15,0 0-12 0,2 0-36 16,-6-5-67-16</inkml:trace>
  <inkml:trace contextRef="#ctx0" brushRef="#br0" timeOffset="164199.39">4331 11775 1 0,'2'0'38'16,"0"0"118"-16,-2 0-113 15,2 0 4-15,0 0 0 0,-2 0-18 0,0 0 1 16,0 0-2-16,0 0-7 0,0 0 3 15,0 0-4-15,0 0-1 0,0 1-1 16,0 9 0-16,0 5 0 0,-6 7-3 16,-3 3 1-16,1 2-6 0,0 3-2 15,0 3 0-15,-3 0-1 0,3 2 1 0,0-1-2 16,4 0-1-16,-3-2-2 0,7-3-3 15,0 0 0-15,0-3 2 0,5-3-1 16,5-3-2-16,2-4-1 0,3-6 2 16,1-5 0-16,5-2-2 0,2-3 0 15,-3-1 1-15,1-9 1 0,-2-5-3 16,-1-1 3-16,-3 1-1 0,-1-2 1 15,-1 1 0-15,-3 1 0 0,-4-1 2 16,-4 0 0-16,-2 2-2 0,0-3 1 16,0 2 0-16,-6-1 2 0,-4-2-3 0,-7 3 1 15,1 2 1-15,-1 3-1 0,-4 6-2 16,-1 4 0-16,-5 0 1 0,0 12-2 15,2 8-2-15,0 7 0 0,3-3 4 16,5 3-4-16,3-4-4 0,7-1-8 16,3-3-16-16,4-2-11 0,0-1-16 15,0-6-38-15,0-4-68 0</inkml:trace>
  <inkml:trace contextRef="#ctx0" brushRef="#br0" timeOffset="164915.43">4907 11776 1 0,'4'2'65'0,"-4"-2"71"16,0 1-91-16,0-1-21 0,0 0-7 15,0 0 4-15,0 0 10 0,3 0 1 0,-3 0-5 16,0 0-3-16,0 0-4 0,0 0 2 16,0 0-2-16,0 0 2 15,0 0-1-15,0 0-3 0,0 0-5 16,-3 0 0-16,-1 0-2 0,-4 0 0 0,2 0-4 15,-4 1 0-15,1 2-1 0,-5 2-2 16,1 2 0-16,-3 0-3 0,-3 1 4 16,-1 5-2-16,-3 4 1 0,-4 5 0 15,-2 7 4-15,2 2 0 0,0 2 1 16,2 0 1-16,7 0-1 0,3-3 1 0,5-1-5 15,10-3-5-15,0-3 4 0,8-3-3 16,7-3-1-16,3-4 0 0,9-4 2 16,4-5-1-16,7-4 0 15,1 0-1-15,4-6 3 0,1-8-2 0,1-2-3 16,-4-1 2-16,-3 1 0 0,-5 3-1 15,-6 3-3-15,-3 5 1 0,-3 2 1 16,-4 2 0-16,-5-1-6 0,-4 1 1 16,-2 1-21-16,-3 0 2 0,-1 0-8 15,0 0-5-15,0 0-5 0,0 0-23 0,0 0-76 16,-2 0-106-16</inkml:trace>
  <inkml:trace contextRef="#ctx0" brushRef="#br0" timeOffset="165671.47">5492 11759 0 0,'2'-2'12'0,"0"-3"222"15,-2 1-197-15,0 0 19 0,0 1 7 16,0 0-25-16,-4 0 0 0,-2 1-3 15,-4 0-12-15,2 2-8 0,-9 0-1 16,-2 0-1-16,3 0-1 0,-7 7-1 16,2 3-2-16,-3 2 2 0,-1 4 3 15,4 0 0-15,3 2-2 0,5 0-2 16,5-2-8-16,6-1-1 0,2 3-3 15,0-1 2-15,0 4 1 0,12 3-1 16,7 0-1-16,6 2 1 0,6 0 1 0,0-2-1 16,2-1-1-16,2-2 1 0,-6-2 2 15,-2-1-3-15,-3 1 0 0,-1 1 2 16,-2 2 1-16,-3 1-1 0,-3 0 7 15,-9-4-6-15,-6-2 3 0,0-3 0 16,-8-1-3-16,-9 1 4 0,-3-2-1 0,-5-1-4 16,2-2-1-16,-2 0 2 15,-4-5 1-15,3 1-3 0,-3-4-1 16,2-1 1-16,4 0 1 0,4-4-1 15,9-7-1-15,2-5 0 0,4-3 0 0,4-6-1 16,0-4-4-16,4-3 2 0,16-3 2 16,7 1-3-16,4 0-2 0,2 2-5 15,5 3 0-15,-1 5-3 0,-4-1-3 16,-2 3 9-16,0 3 2 0,-2-2 3 15,-6 3 2-15,-3-1 2 0,-7 2 1 0,-7 2 0 16,0 1 2-16,-6 0 9 0,0-1 5 16,0-2-6-16,-6 0-3 15,-4 0 1-15,-1-1-1 0,-5 2-3 16,-1-2-1-16,-1 3-2 0,-5 4 3 0,-2 2-5 15,2 6 0-15,0 3 0 0,1 0 0 16,5 5-5-16,5 8-15 0,-1 2-16 16,3 0-30-16,-2 0-80 0</inkml:trace>
  <inkml:trace contextRef="#ctx0" brushRef="#br0" timeOffset="176775.11">2080 14055 0 0,'-3'-1'3'0,"3"0"0"0,0 0 0 16,0 1-2-16,0 0-2 0,0 0 2 15,0 0-3-15,0 0 2 0,0 0 1 16,0 0 0-16,0-2 0 0,0 1 38 0,-2-1-25 15,2 1-5-15,0 0 6 16,-2 1 1-16,0-1 12 0,2-1-3 16,-2 2-12-16,2-1 7 0,0 1-7 15,0 0-6-15,0 0-6 0,0 0-6 0,0 0-20 16,0 0-37-16,0 0-15 0</inkml:trace>
  <inkml:trace contextRef="#ctx0" brushRef="#br0" timeOffset="177142.13">2080 14055 0 0,'-11'-15'4'0,"11"15"13"15,0 0 67-15,0 0-44 0,0 0-4 0,0 0-7 16,0 0-10-16,0 0 2 0,0 0-2 15,0 0 1-15,0 0 5 16,0 0-3-16,0 0-1 0,0-1-4 16,0 0 3-16,0-1-1 0,0-2-5 0,0 3 0 15,0 0-5-15,4 1-3 0,-4 0 0 16,0 0-2-16,0 0-1 0,0 0 1 15,0 0 2-15,0 0-3 0,0 0 2 16,2 0 1-16,-2 0-2 0,0-2 7 16,0 0 2-16,0 0-3 0,0 0-7 15,-6-1 4-15,4 1-1 0,-4 1 2 0,-2 1-4 16,-1 0 2-16,1 0 0 0,-2 0-4 15,2 10-1-15,-7 3 2 16,3 3 2-16,-3 4 0 0,5 4 5 16,-5 3-4-16,5 2 2 0,4 0 0 0,2-1-5 15,4-3 2-15,0-1-1 0,0-2-3 16,2-2-1-16,6 0 1 0,0-3 0 15,7-2-1-15,-1-5-1 0,5-4-4 16,2-4-12-16,3-2-11 0,3 0-11 16,2-5-10-16,0-8-32 0,2-6-47 0,-8-2-88 15</inkml:trace>
  <inkml:trace contextRef="#ctx0" brushRef="#br0" timeOffset="177582.15">2402 14088 4 0,'0'-4'177'0,"0"-1"-131"16,-6 2-13-16,0 0 19 0,-5 0-10 15,5 1-8-15,-2 2 1 0,0 0-9 16,1 0-5-16,-1 0-4 0,0 1-4 15,0 5 0-15,-5 2-1 0,5 2-1 16,-5 0-1-16,3 6 3 0,2-1-7 16,2 1 0-16,-3 2-4 0,9-3-1 15,0 2-1-15,0-1-2 0,7-2 2 16,3-1 0-16,6-1-1 0,1-3 0 15,4-1 2-15,1-6-1 0,1-2-1 0,2 0 1 16,0 0-4-16,-3-5 3 0,1-5-1 16,-4 1 1-16,-3-2 1 0,-5 0 0 15,-3 1 0-15,-4-1 2 0,-4-2 2 16,0 2-1-16,0-3 0 0,0 0 2 15,-10 3 3-15,-1-3-1 0,-5-2-3 16,-1 3-4-16,1 0 3 0,-1 2-1 16,5 4-1-16,-5 2 0 0,7 3 0 15,2 2-1-15,2 0-2 0,-1 0 0 16,5 10-1-16,-4 0-6 0,4 2-11 15,2 3-4-15,0-1-14 0,0 0-17 0,6-3-50 16,-2-5-93-16</inkml:trace>
  <inkml:trace contextRef="#ctx0" brushRef="#br0" timeOffset="177946.17">2671 14039 41 0,'8'-2'306'0,"-8"1"-281"0,0 1-16 15,2 0 29-15,0 0-5 0,-2 4 7 16,0 5-4-16,0 3-14 0,0 0 0 16,0-1-10-16,0-2-6 0,0-3-1 15,0-3-3-15,0-2-1 0,6 1-2 16,3-2 2-16,3 0-2 0,0 0 4 0,7-3-1 15,-2-5-1-15,-1-2 0 16,5 1 0-16,-5 2-3 0,-1 2 2 16,-1 1 0-16,-6 3-2 0,1 1 0 15,-5 0 0-15,-2 0 1 0,2 2 3 0,-2 5-3 16,0 1 2-16,0 2-1 0,-2 2 2 15,0-1 0-15,0 2 1 0,0 1 3 16,0-3 0-16,0 1-3 0,0-2-2 16,0-2 0-16,4-1-1 0,-2 0-1 15,5-2-5-15,-3-3-15 0,2-2-22 0,2 0-11 16,5 0-38-16,-1-12-89 0</inkml:trace>
  <inkml:trace contextRef="#ctx0" brushRef="#br0" timeOffset="178214.19">3061 14052 35 0,'0'3'210'0,"0"1"-135"0,0 1-56 16,-4 4 18-16,-4 2-7 0,2 2-3 16,4 0-5-16,0 2-11 0,2 0 0 0,0-1-7 15,0-1 3-15,2-3-3 0,6-2-4 16,0-1 1-16,1-4 2 0,1-2 1 15,-2-1 2-15,5 0-2 16,-1-3 2-16,-2-8-1 0,-1-2-1 0,-1 0-1 16,0 0 1-16,-4 1-1 0,-2 2 3 15,-2 0-2-15,0 2-3 0,0 2 3 16,0 0-3-16,0 1-1 0,0 1-2 15,-2-1-9-15,2 2-14 0,0 2-24 16,0 1-41-16,0 0-29 0,2 0-100 16</inkml:trace>
  <inkml:trace contextRef="#ctx0" brushRef="#br0" timeOffset="179094.24">3374 14164 11 0,'2'0'5'16,"0"0"2"-16,-2-2-3 0,4 0 5 16,-2-2 45-16,0 0 23 0,0 0-59 15,0-1 24-15,0-1-9 0,0-1 0 16,-2-2 4-16,0-1 1 0,0-1-5 15,0-1-7-15,0 0-4 0,0 0-5 0,0 1 4 16,0-2-8-16,-8 5 0 0,2 1-1 16,-3 4-4-16,1 2 3 0,-2 1-3 15,0 0-1-15,-5 2-3 0,1 10-3 16,-1 3 0-16,3 5 0 0,-1 2-1 15,7 2-1-15,2 1 1 0,2-1 0 16,2-1 0-16,0-4-2 0,0 0 2 16,12-7-1-16,5-5 0 0,-1-2-1 15,7-5 1-15,4 0 4 0,2-11-3 16,4-4 0-16,0-3-2 0,0-2-1 0,-4 0-2 15,-2 1 0-15,-4 3 3 0,-3 1 3 16,-1 5-1-16,-5 1-1 0,-3 2 3 16,-5 5-4-16,-4 2 4 0,-2 0-4 15,0 0 1-15,0 7 1 0,0 6 1 16,0 4-1-16,0 0 0 0,-2-2 2 0,-2-1-2 15,4-2-2-15,0-3 4 16,0-4-4-16,0 0 2 0,0-4 1 16,0-1-2-16,0 0-1 0,0 0-1 15,0-3-1-15,4-6 3 0,2-2 1 0,0 0-1 16,1 1 0-16,1 4 1 0,0-2 0 15,0 2 1-15,1 2-4 0,-1 0 1 16,0 1-6-16,3 1-3 0,1-1 2 16,0 1 4-16,5-3-2 0,-5-1 5 15,5-2-1-15,-1 0 2 0,1-4 1 16,2-2 0-16,-1 0 4 0,-1-2-3 0,-5 1 1 15,-6-3 0-15,-2-4 0 16,-4-2 8-16,0-3-2 0,0-2-4 16,-4-1-1-16,-4-3 0 0,-2 2 4 15,-1 3-2-15,1 5-5 0,2 7 5 0,4 7 1 16,2 4-2-16,-1 4 1 0,1 1 1 15,2 0-7-15,0 15-2 0,0 8 0 16,0 8 3-16,-2 3 3 0,-2 7-3 16,2 5-2-16,-2-2 4 0,2 0 0 15,2-7-2-15,0-9 0 0,0-8 5 0,8-4 4 16,0-6-3-16,3-3-2 0,3-4-1 15,1-3 2-15,1 0-4 16,3-1 3-16,2-10-4 0,-1-1-2 16,11-1-19-16,6-3-6 0,11 1 21 0,4-3-74 15,-3 3-114-15</inkml:trace>
  <inkml:trace contextRef="#ctx0" brushRef="#br0" timeOffset="180094.3">4744 14170 13 0,'0'4'9'0,"0"0"-2"15,0-2-2-15,0 0 168 0,0-2-130 16,0 0-28-16,0 0 8 0,0 0-2 15,0 0-2-15,6 0 14 0,-2 0 0 0,5 0 2 16,-3-4-7-16,2-5-7 0,2-3-4 16,1-3 1-16,3-2 0 0,-1-2-4 15,3-4-2-15,3-2-3 0,-1-4-2 16,3-4 1-16,-6-3-3 0,-3-1 1 15,-2-2-4-15,-4-1 0 0,-3-2-2 16,-1-3 2-16,-2-1-2 0,0 5-1 16,0 5 2-16,-5 10 0 0,-3 7-4 15,4 8 4-15,-2 6 1 0,0 4 1 16,2 1-3-16,-7 3-2 0,-1 15 1 15,-1 9 0-15,1 9 0 0,-2 7 1 0,1 7 1 16,5 5 0-16,-2 4-1 0,3 0 0 16,3-3 1-16,4-4-1 0,0-4-1 15,8-9 0-15,9-8 2 0,2-7-2 16,1-8-1-16,5-7 3 0,2-4-2 15,-2-5-1-15,2-5-2 0,-3-12 4 16,3-8 0-16,-2-6-1 0,0-5-2 16,-2-1 1-16,-9-2 2 0,3 2 0 15,-7-3-1-15,-4 2 2 0,2-3 0 16,-5-1 0-16,3 5-2 0,-4 5 1 0,0 9 4 15,-2 10 4-15,0 6-4 0,0 3 3 16,-2 4-2-16,0 0-2 0,0 0-2 16,-2 12-3-16,-3 10 1 0,3 3 1 15,-2 5-1-15,4-1 0 0,2 1 2 16,0-1-1-16,0-3-2 0,0 1 1 0,0-4 1 15,0-2-6-15,0-1 0 16,0-2 4-16,4-3 0 0,4-2 0 16,1-2 0-16,3-1-2 0,2-4 3 15,3 0 0-15,2-4 0 0,1 0 0 0,5-2 0 16,2 0 0-16,4-1-2 0,0-9 5 15,6-5-2-15,0-3 0 0,-1-2 0 16,-3-3-2-16,-2 0 4 0,-5 1 0 16,-5 1-3-16,-6 0 1 0,-13 4 2 15,-2 2-1-15,0 2 3 0,-13 1-1 0,-5 2 1 16,-3 0-3-16,-2 4 1 0,-2 5-2 15,3 1 1-15,-1 0-1 16,4 10 5-16,3 2-1 0,8 6-1 16,-1-1-4-16,5 4 1 0,4 3-1 0,0 1 1 15,6 0 0-15,9-2-2 0,3-1 1 16,5-6 0-16,4-4 0 0,0-4 0 15,-2-5-5-15,8-3-7 0,4 0-6 16,4-16-1-16,3-5 18 0,-5-4-62 16,-12 1-51-16,-11 2-14 0</inkml:trace>
  <inkml:trace contextRef="#ctx0" brushRef="#br0" timeOffset="180319.31">4808 13899 209 0,'8'0'251'0,"7"-2"-248"0,3-2 2 15,7-1 16-15,6 1-18 0,2 0 0 16,13-4-2-16,10-3 3 0,10-4-4 15,10-1-1-15,5 1-16 16,4 2-24-16,-3 3-34 0,-3 4-69 0</inkml:trace>
  <inkml:trace contextRef="#ctx0" brushRef="#br0" timeOffset="182422.43">6447 14002 2 0,'0'0'6'0,"2"0"99"16,-2 0 11-16,0 0-91 0,0 0 5 15,2-1 3-15,3-4-16 0,1-3-6 0,0-2 7 16,0-2-7-16,2-3 5 0,1-3 2 15,1-4-2-15,2-2 0 0,1-2 6 16,-1-3-10-16,1-2 1 0,3-2-1 16,-5-2-1-16,-1 0-1 0,-4-1 2 15,-2-2-2-15,-2-1-4 0,-2-2-3 0,0 2-2 16,0 0 3-16,-6 1-2 0,-2 5-1 15,0 4-2-15,-1 7 4 16,5 7-1-16,-2 6 0 0,4 6 4 16,0 1-2-16,-2 2 2 0,0 0-5 0,-1 9-4 15,-3 8 2-15,0 4 2 0,0 3-2 16,3 4 0-16,1 5 2 0,4 6-1 15,0 9 0-15,0 9 0 0,0 8 1 16,0 6-1-16,9 4 0 0,-7 7 0 16,0 2 2-16,2-2-1 0,-4-6 1 0,0-7-3 15,2-9 1-15,0-5 2 0,-2-7-3 16,0-11 2-16,0-8 1 0,0-9-1 15,0-9-2-15,0-4 0 16,0-5 2-16,4-2-2 0,0-8 1 0,3-12 2 16,5-9-1-16,0-4-1 0,5-2-3 15,-5-2 1-15,7-1-2 0,-1-5-1 16,3 0-5-16,4 0-5 0,-2 1 1 15,-1 3-4-15,1 4 9 0,-2 4 4 16,-3 7 4-16,1 4 0 0,0 4-1 0,-5 4 2 16,1 2 0-16,-5 3 1 0,-4 2-1 15,-2 1 0-15,-2 3 3 0,-2 1-1 16,2 0 2-16,-2 0 3 0,0 0 7 15,0 0-1-15,-6 0-12 0,-6 0 5 16,1 0 5-16,-3 0-2 0,4 8-5 16,-7 1 0-16,3 2 0 0,1 3 1 15,3 3-3-15,2 3 0 0,1 4 0 16,7 0-2-16,0 0-2 0,7-2 0 15,5-1 4-15,5-7-4 0,-1-3 2 16,3-6 0-16,-1-3 0 0,-1-2 2 0,-3 0-2 16,3-3 2-16,-7-7 1 0,-4-1 0 15,1-2 5-15,-3-2 1 16,0-1 1-16,0-1 0 0,-4 1-1 15,0-2-6-15,0 2 2 0,-6 1-1 0,0-1-4 16,1-1 2-16,-3 1-2 0,4 3 1 16,0 4-2-16,4 7-2 0,0 2-1 15,0 0-12-15,0 0-8 0,6 9 7 16,4 6-8-16,-1-1-2 0,-1-1 3 15,2-2 1-15,1 1 11 0,-1-4 5 0,-2-5 0 16,5-2 6-16,-3-1 2 0,4 0 2 16,-1-10 7-16,1-3-2 15,5-5 9-15,-3-3-8 0,1-7 1 0,2-3 1 16,1-3-2-16,-3-2 1 0,-1-1 2 15,-1 2-5-15,-5 0-1 0,-2 1 1 16,-3 0-3-16,-5 0-1 0,0 1-2 16,0 1 2-16,-5 2-3 0,-1 8 0 15,2 5 2-15,-2 10 0 0,4 7 2 16,-4 0-1-16,-3 13-5 0,1 12 1 0,-2 7 2 15,-1 11-1-15,1 7-1 0,-4 6 2 16,5 7-2-16,-1 4 2 0,4-3 0 16,4-3 1-16,2-9-4 0,8-13 2 15,4-11 0-15,7-7 1 0,0-8-3 16,1-8 1-16,3-5 2 0,2-3 1 15,2-15-1-15,2-7 0 0,-2-8 0 16,1-5 0-16,-1-4-1 0,-6 0 0 16,0-1 1-16,-7 4-1 0,-4-2 1 15,-1 0-2-15,-3-4 3 0,-4 1-1 0,0 1-2 16,-2 0-1-16,0 5 2 0,0 9-1 15,-2 11-1-15,0 11 3 0,0 7 1 16,-2 0 1-16,0 14-7 0,-5 12 2 16,-3 9 3-16,0 7-1 0,-1 4 0 15,1 5 1-15,1 2-1 0,5-3 0 0,4-3 0 16,2-4 0-16,0-5 0 0,0-7 0 15,8-2 0-15,5-7 0 16,1-4 0-16,3-4 0 0,-3-4-1 16,1-2 1-16,5-5 1 0,-1-3-1 0,2 0 0 15,-1-1 0-15,-1-9 1 0,0 0 0 16,-1-2-1-16,-1 0 0 0,1-1 2 15,-1 0-2-15,-3 1 0 0,-7 1 0 16,-3 4 3-16,-4-1-4 0,0 1 6 16,0-1-4-16,0 1 3 0,-4-2-2 15,-5 4 1-15,1 2 1 0,0 0 2 0,-1 3-1 16,-1-1 1-16,6 0-1 0,-4 1 0 15,2 0 0-15,1 0-5 16,3 0 2-16,-2 2 0 0,4 5-3 16,-2 5-2-16,2 1 2 0,0 4 2 0,0 1-2 15,8-1 2-15,1 1-1 0,-3 1 1 16,4-5-2-16,1-1 0 0,1-3 1 15,0-4 1-15,1-1-1 0,1-5-2 16,-3 0 2-16,3-4 2 0,-4-6-2 16,3-5-1-16,-1-2 2 0,-4-1-1 0,-3-2 0 15,-1-1 0-15,-4-1 2 0,0-1 1 16,0 1-2-16,-2 0-1 0,-11-1 2 15,1 1 0-15,-3 0-1 16,1 1-1-16,1 3 1 0,-1 6-1 0,4 4 0 16,1 5 0-16,5 3 1 0,0 0-1 15,2 10-1-15,2 3-4 0,0 5 3 16,0-2-3-16,0 2-12 0,6 3-11 15,5-2-15-15,-1-1-22 0,0-5-26 16,1-5-114-16</inkml:trace>
  <inkml:trace contextRef="#ctx0" brushRef="#br0" timeOffset="182850.45">7847 13854 55 0,'0'4'24'0,"0"-4"248"0,0 0-229 16,0 1 5-16,-4 4-3 0,-5 6-17 16,1 1 0-16,2-1 0 0,2 1-13 15,4-2-4-15,0 0-12 0,0 0 1 16,0-2 1-16,6-3 2 0,2-2-3 15,3-1-1-15,-1-2 3 0,6 0 0 0,-1 0-2 16,-3-4 0-16,7-5-2 0,2 0 1 16,-3 2-2-16,1-2 3 0,-3 5-2 15,-5 0-1-15,-5 3 1 0,-4 1 2 16,-2 0 0-16,4 0 0 0,-2 0 0 15,0 0-1-15,-2 0 1 0,0 0 1 16,2 0-2-16,0 0 0 0,-2 0 1 16,2 0 2-16,0 2-3 0,1 0 0 15,-1-1 2-15,2-1 0 0,0 0-2 16,0 0 1-16,4 0 1 0,-1 0 1 0,-3-6-2 15,2-3 2-15,-2 0-1 0,-2-1 1 16,2-3-3-16,-4 1 2 0,0-3 5 16,0 1 0-16,0 1 2 0,0 0-3 15,-6-1 5-15,-4 1-2 16,-1 0-1-16,-1-1-5 0,-1 1 2 0,3 1-2 15,4 3-3-15,0-1 1 0,4 2 0 16,2 4 0-16,0 3-4 0,0 1-6 16,0 0-7-16,6 5-1 0,0 7-12 15,-2 5-10-15,0 2-24 0,-4-4-44 16,0-1-107-16</inkml:trace>
  <inkml:trace contextRef="#ctx0" brushRef="#br0" timeOffset="183135.47">8254 13723 52 0,'2'3'220'0,"-2"-3"-129"0,0 3-72 15,0 2 19-15,0 5 25 0,-2 5-12 16,-4 2-13-16,0 1-7 0,-1 2-12 16,1-1-4-16,0-2-4 0,4-1-1 15,-2 0-8-15,2-3 0 0,2-2 0 0,0-1-1 16,0-2-3-16,4-3 1 15,2-4-7-15,4-1-8 0,3 0-7 16,1-9-17-16,3-4-10 0,-3 0-18 16,-1-3-29-16,-1 1-52 0</inkml:trace>
  <inkml:trace contextRef="#ctx0" brushRef="#br0" timeOffset="183752.51">8254 13723 29 0,'105'54'13'0,"-100"-55"-2"0,-3-2 106 16,0 0-93-16,-2 2 8 0,2 0 15 0,0 0-13 15,-2 1-3-15,0 0-1 0,2 0-10 16,0 0 1-16,0 0 3 0,0 5 2 15,0 3 0-15,0 2-3 16,-2-1-5-16,0 1 1 0,0-2-6 0,0 0-1 16,0 0-6-16,0-2-1 0,0-3-3 15,2 1 0-15,0-3-2 0,3 1 0 16,-3-2 1-16,4 0 0 0,2 0-1 15,2-2 0-15,5-7-2 0,-5-2-4 16,3 2-3-16,-1 2-11 0,0 0 15 0,3 2-1 16,-5 1 4-16,1 1-27 0,-5 3 0 15,-4 0 24-15,2 1-7 0,-4 7 0 16,0 0 9-16,0 1-1 0,2 0-7 15,0 0-2-15,4-1 15 16,-2-2-2-16,3 2-8 0,-1-3 9 0,4-2-1 16,0-3 0-16,5 0-1 0,-1 0 1 15,3-3-1-15,-3-4 3 0,1-3-4 16,-3 1 3-16,-3 0 0 0,-5 2 0 15,-2 1 9-15,-2 3 7 0,0 1 8 16,0-3-9-16,0 2 1 0,0 0 1 0,0 2-4 16,-2 1-2-16,2 0-6 0,0 0-1 15,0 0-2-15,0 3-5 0,0 7-1 16,0 4 2-16,0 5 2 0,6-1-2 15,-2 4-2-15,6 3-5 0,5 2-1 16,6 1-3-16,3 1 11 0,3 1 1 16,-2-4-19-16,-4 2 18 0,-7-3-2 15,3-1 4-15,-3-2 1 0,-6-3-1 16,1-3 0-16,-9-3 4 0,0-3 1 15,0-3 15-15,-9-3 7 0,-5-1 1 0,-1 0-4 16,-3-3-6-16,-5 0-4 0,-2 0-2 16,1 0-2-16,-3 0-6 15,2 0-3-15,-2 0 0 0,2-2 1 0,0 0-3 16,7 2 1-16,1 0-1 0,3 0-2 15,1 0-8-15,9 0-7 0,0 0-22 16,4 5-27-16,-2-1-28 0,2-1-117 16</inkml:trace>
  <inkml:trace contextRef="#ctx0" brushRef="#br0" timeOffset="184902.57">9734 13233 33 0,'6'-3'52'0,"-4"1"142"0,-2-2-139 16,0 4-7-16,0-1 10 15,0 1-18-15,0 0-7 0,0 0-7 0,0 0-12 16,0 5-2-16,-2 9-6 0,-2 10 0 16,0 3 7-16,0 5-3 0,2 5-2 15,-4 5 1-15,-1 2 2 0,1 0 4 16,-2-3-11-16,6-7-1 0,-2-8 0 15,4-6-1-15,0-7-2 0,0-4-1 0,0-5 2 16,0-2 0-16,4-2-1 0,2 0 1 16,2-5 2-16,5-8 1 15,-1-3-3-15,1 0-1 0,-1-2 2 16,0 1-2-16,1 0 1 0,1 2-2 15,-1 4 2-15,-1 1 0 0,0 2-2 0,1 4 0 16,1 2 1-16,-3 2 0 0,3 0-1 16,-1 1 0-16,1 8-3 0,3 4 0 15,-3 0-3-15,3 2 3 0,-3 1-2 16,0 0 1-16,-1-1 2 0,-5-1-1 15,0 0 4-15,-1-3 0 0,-5 1-1 0,-2-3 1 16,0-2 1-16,-4 1 2 0,-9-2 0 16,1 0-3-16,-5 2 2 15,-1-4 3-15,-1-2 2 0,-4-2-5 16,1 0 3-16,1 0 0 0,-4 0-4 0,4 0 2 15,-1-2 1-15,3-2 0 0,0 1-2 16,5 0-2-16,6 0-2 0,4 2 3 16,4 1-2-16,0 0 3 0,0 0-10 15,4 0-10-15,8 0 5 0,5 0-10 16,-1 0-12-16,1 0-6 0,-3 1-15 0,3 2-14 15,-7 0-26-15,-2-3-62 0</inkml:trace>
  <inkml:trace contextRef="#ctx0" brushRef="#br0" timeOffset="185459.6">10249 13518 15 0,'2'0'254'0,"-2"0"-176"0,0 1-36 16,0-1 16-16,0 0-4 0,0 0-11 16,0 3-14-16,0 4-10 0,0 2-2 15,0 4-1-15,0 1-7 0,-4 0-2 16,0 0-2-16,-3 1-3 0,3-2 1 15,0 0-3-15,2-1 0 0,0-2 1 16,2-3 0-16,0 0-6 0,0-3-15 16,0-2-7-16,10-2-16 0,1 0-13 15,1-3-37-15,-2-8-89 0</inkml:trace>
  <inkml:trace contextRef="#ctx0" brushRef="#br0" timeOffset="185868.63">10518 13469 51 0,'4'1'159'0,"0"-1"-36"0,-4 1-114 0,0 2 2 15,0 2 30-15,0 2 5 0,0 0-6 16,0 2-14-16,0-1-11 0,-4 0 0 15,2-3-5-15,2-1-9 0,0-1 2 16,0-1-1-16,0 0 1 0,4-2-3 16,2 0 2-16,6 0 0 0,3-4 1 0,5-7-2 15,1-3-1-15,2 1-2 0,-2 2-4 16,-3 1-1-16,1 1 3 0,-7 4 6 15,-2 2-2-15,-1 1-3 16,-3 2 2-16,-4 0 2 0,0 0-1 0,0 0 0 16,-2 7 2-16,0 6 2 0,0 0 3 15,-4 4-2-15,0 3 3 0,-2 0 2 16,-1 0 6-16,3-2-9 0,-2-1 0 15,4-4 1-15,2-1-5 0,0-3-3 16,0-4 0-16,2-2 1 0,4 1-2 0,1-4-9 16,3 0-4-16,2-4-10 0,7-8-22 15,4-4-35-15,-1 1-54 0,5-2-109 16,0-2 185-16</inkml:trace>
  <inkml:trace contextRef="#ctx0" brushRef="#br0" timeOffset="186659.67">11067 13449 20 0,'0'-4'9'16,"0"0"160"-16,0-2-120 0,0 0-23 0,0 1 33 16,-6 0-19-16,0-2-4 0,0 3-3 15,0 1-1-15,-3 2-8 0,1 1-1 16,-2 0 1-16,-3 4 2 15,1 8-4-15,-1 4 0 0,-1 4-1 0,2 4-3 16,-1 1-4-16,3 1-2 0,4-2-1 16,2-2-6-16,4-4-4 0,0-6-1 15,4-2 2-15,10-4-3 0,1-5 1 16,5-1 1-16,-1-3-2 0,6-9 2 15,2-5-1-15,-7 0-2 0,3 0 0 0,-6 1 1 16,-1 1-3-16,-8 3 1 0,-4 3 3 16,1 2 0-16,-5 3 0 0,0 0 2 15,0 2 0-15,-9 2-2 0,1 0-3 16,0 2 2-16,0 8 2 0,-1 2-3 15,3 0 3-15,0 3-2 0,2 1 2 16,-3 0-3-16,5-2 0 0,2-1 2 16,0-2-1-16,0-1-1 0,9 0-1 15,7-3 1-15,1-3 3 0,6-4-3 16,-1 0-1-16,1-7-6 0,4-5 9 0,-2-1-1 15,2-3-11-15,-5 2 11 0,-1 1-5 16,-5-1-2-16,-1 0 4 0,-3 1 4 16,-3 3 1-16,-3 0-1 0,-4 1 1 15,-2 4 3-15,0-1 9 0,0 2-5 16,-4 2 0-16,0-1 0 0,2 1-2 15,-1 0-5-15,3 2 0 0,-2-2 1 16,2 2 0-16,0-2-3 0,0 2 0 16,0 0 0-16,0 0 2 0,0 0-3 15,0 0 1-15,0 0 1 0,-2 0 0 0,2 3 0 16,0 2 0-16,0 2 1 0,0 3 1 15,-2 1-2-15,0 2 0 0,0-1 2 16,0 3-1-16,0 1-1 0,0-2 0 16,-2-1 0-16,2-3 1 0,2-2-2 15,0-2 2-15,0-2 0 0,0-3 0 0,0-1-2 16,0 0 2-16,0-1 4 15,8-14-3-15,4-4-2 0,3 0 0 16,-3-4 1-16,1 3 0 0,-3 3-2 16,0 1 1-16,-3 6 0 0,1 4 1 0,-6 3-2 15,0 2 1-15,-2 1 1 0,0 0 0 16,0 0-3-16,0 0-1 0,2 0 3 15,2 6 0-15,-2 3 0 0,2 2-2 16,1 1 2-16,-1-2 0 0,2 0-9 16,-2 0-4-16,2-3 0 0,2 2-4 15,3-4 1-15,1 0-1 0,3-3 14 0,-5-2-87 16,4 0 10-16,-5-1 17 15,1-10-177-15</inkml:trace>
  <inkml:trace contextRef="#ctx0" brushRef="#br0" timeOffset="186967.69">11609 13470 63 0,'0'2'270'0,"0"-2"-230"15,0 2-33-15,0 2 31 0,0-1 13 16,2 2-13-16,-2 1-10 0,4 0-5 16,2 2-7-16,1 1-6 0,-1-4 0 0,4 2-7 15,-2-3 0-15,5-1 0 0,1 0 1 16,7-3-2-16,8 0-2 15,4-4 0-15,4-7 3 0,-2-4-11 16,-6 3 1-16,0-2-7 0,-6 1 2 0,-5 4 11 16,-5 3-4-16,-5 3 3 0,-6 3 3 15,-2 0 0-15,0 0 12 0,-10 5-7 16,-5 9 2-16,-1 3 4 0,-3 6 3 15,1 5-7-15,1 1 0 0,1 2 2 16,-1-1-6-16,3 2-4 0,-1-1 2 0,5-2 0 16,-1-1-3-16,5-2 0 0,2-1-4 15,4 0-14-15,0 1-11 0,0-2-8 16,10-4 23-16,3-7-143 15,-1-7-228-15</inkml:trace>
  <inkml:trace contextRef="#ctx0" brushRef="#br0" timeOffset="188059.75">12746 13344 2 0,'0'0'21'16,"0"0"100"-16,0 0-37 0,0 0-44 0,2 0-2 15,-2 0 3-15,0 0-7 16,0 0-1-16,2 0-5 0,-2 0-8 15,0 0-5-15,0 3-3 0,0 3-4 16,2 4 8-16,-2 3-1 0,2 1-5 0,-2 2-2 16,0 1-2-16,0 1 0 0,0-2 2 15,0 1-3-15,-4-4 0 0,0-3-3 16,4-2 1-16,0-7-2 0,0-1-2 15,0 0 0-15,0 0 1 0,0-2 3 16,12-11 0-16,5-7-3 0,1-3 1 16,1 1 1-16,2-1-2 0,-5 1-1 0,3-1 1 15,4 2 1-15,-3 3-2 16,3 0 0-16,-4 6 1 0,-3 0 2 15,-3 4-3-15,-5 4 0 0,-2 3 1 16,-4 1 0-16,0 0 0 0,0 0-1 0,-2 5 3 16,2 6 4-16,0 1-3 0,0 4-1 15,-2 1 3-15,0 1 0 0,0 4 1 16,0-1-1-16,0 1 2 0,-2 0 0 15,0-2-1-15,2-1-5 0,0-2 1 16,0-2 0-16,4-3-3 0,3-4-2 0,3-3 3 16,2-3-4-16,1-2-8 0,3 0-5 15,1-8-11-15,1-2-11 16,3-4-21-16,-2-1-24 0,-1-3-23 15,-5 0-59-15</inkml:trace>
  <inkml:trace contextRef="#ctx0" brushRef="#br0" timeOffset="189388.83">13277 13308 2 0,'2'0'163'16,"-2"0"-49"-16,0-1-86 0,0 0 21 16,0 0-3-16,0 1-21 0,-2 0 3 15,-4 8-5-15,0 3-6 16,4 3-1-16,-2 1-4 0,-1 3 1 0,5-2 0 15,0 1 0-15,0-1-4 0,0 0-5 16,5-2 2-16,3-2 1 0,4-3-3 16,1-3-2-16,1-5 0 0,3-1 2 15,1 0-1-15,3-4-1 0,0-8 2 16,3-4-3-16,3-3 0 0,-2 0 0 0,-2-1 1 15,-7 3-1-15,-3 0-1 0,-3 4 1 16,-4 1 0-16,-4 3 2 0,0 5-1 16,-2 1-2-16,0 3 5 0,0 0 1 15,-2 0-5-15,-2 0-1 0,-6 3 1 16,2 9-1-16,-1 2-1 0,1 2 1 15,4 0 0-15,-4 4 1 0,3-2-3 16,1 1 1-16,4-3 2 0,0-3-2 16,4-2-1-16,9-4 0 0,-1-2 2 15,3-4 0-15,5-1 0 0,1 0 0 0,6-11 1 16,-2-3 0-16,4-3-2 0,-7-1 1 15,1 0 1-15,-6-1 0 0,-5 3-1 16,-2-2 0-16,-1 4 2 0,-1 3-1 16,-8 3 0-16,0 2-2 0,0 4 6 15,0 1 3-15,0-1-2 0,0 2 2 16,0 0-2-16,0 0-1 0,0 4-5 15,0 7-1-15,-2 5 3 0,-2 1-2 16,0 2 3-16,-3 2 0 0,1 1 3 16,2-2 0-16,0 0 0 0,4-4-2 15,0-4-1-15,0-2-3 0,4-3 0 0,4-5 0 16,3-2 0-16,3 0 2 0,3-5-2 15,3-10 2-15,3-4 0 0,0-1-1 16,0 0-3-16,-7 2-1 0,1 1 1 16,-5 2 1-16,1 4-4 0,-5 3 5 15,-6 3 0-15,2 4 0 0,-4 1 0 16,0 0 0-16,0 0 1 0,0 0-2 15,0 2-3-15,0 6 3 0,0 1 4 16,0 2-3-16,0-3-1 0,0 3 1 16,-2-1 1-16,2-2-1 0,0-3-1 0,0-1-1 15,6-3 2-15,2 0 0 0,3-1 0 16,5 0-2-16,-1-6 4 0,-1-4-2 15,5-2-2-15,-5 2 1 0,1 1 0 16,-5 1-1-16,-2 0 0 0,1 4 3 16,-7 2-2-16,0 0 2 0,-2 2-1 0,0 0 0 15,0 0 4-15,0 0-3 16,0 0-1-16,0 4 0 0,-6 7 2 15,-1 3-2-15,3-2 0 0,2 2 0 16,0-4 0-16,2 2 1 0,0 0-2 0,0-2 1 16,6 1 1-16,3-2-1 0,3-2-1 15,2-1 1-15,5-4 1 0,0-2-1 16,-1 0-1-16,5-8 1 0,0-5-5 15,2-6-11-15,-3-1-5 0,1-4-3 16,-4 0-5-16,-3-1-4 0,-3 0 7 0,-3-5 2 16,-6 1 4-16,0-3-5 15,-4-3 4-15,0-3 6 0,0-6 0 16,-6-3 8-16,-2-3 5 0,1 1 1 15,5 5 0-15,0 8 4 0,2 9 9 0,0 9 8 16,0 5-1-16,0 6-7 0,0 3 1 16,0 4 0-16,0 0-5 0,2 2 2 15,0 15 14-15,1 7-4 0,-1 8-4 16,-2 4-6-16,0 4-2 0,0 4-2 15,-2 0 4-15,-5 3 1 0,1 1-4 0,-2-3 1 16,0-4 3-16,-1-6-6 0,5-5 1 16,0-5-5-16,2-5 4 0,2-7-4 15,0-3-1-15,0-5 0 16,0-4 0-16,0-1 1 0,4 0-2 0,4-1 1 15,5-10 2-15,-1-3-2 0,1-4-1 16,-1 0 0-16,-2 3-1 0,1 1-3 16,1 2 0-16,-2 3-2 0,1 3 7 15,-1 1-2-15,-4 3-3 0,0 2-1 16,3 0 5-16,-5 0-1 0,0 5-1 15,2 8 2-15,0-2 2 0,3 3-1 0,-1 0-1 16,0 0 1-16,-2-1 1 0,1 1-1 16,-3 0-1-16,0-2 1 0,-2 0 1 15,-2 0 1-15,0-1-2 16,0 2 3-16,-10-2 1 0,-3 1 2 0,-3-1-2 15,-3 0 2-15,0 0 1 0,-1 0-6 16,3-3 1-16,3-3-1 0,8-3 1 16,4-1-2-16,-1-1-1 0,3 0-5 15,0 0-10-15,3-5-10 0,5-5-12 16,4 0-16-16,3 0-39 0,-7-4-73 0,0 4-99 15</inkml:trace>
  <inkml:trace contextRef="#ctx0" brushRef="#br0" timeOffset="190171.87">14553 13347 3 0,'0'0'6'0,"0"0"100"15,0 0-37-15,2 0-69 0,0 2 9 16,2 0 17-16,0-1 5 0,0 0 11 16,2-1-6-16,-2 0-4 0,5 0 2 15,-3 0-3-15,2-5-4 0,2-5-1 16,1-5-9-16,3 0-1 0,1-3 1 15,-3 0-7-15,-4 2-2 0,1 1-3 16,-5 2 2-16,-4-1-3 0,0 4-1 16,0 1 3-16,-4 1-1 0,-5 4 2 0,1 4-4 15,-6 0 1-15,1 10 0 0,-3 6-6 16,3 3 2-16,3 5 0 0,-2 2 3 15,-1 2-4-15,5 3 1 0,4-4 0 16,4-5 0-16,2-3-2 0,8-5 0 16,5-6 1-16,1-2 2 0,1-4-3 0,12-2 0 15,2-2 3-15,2-11 1 16,-2-3-5-16,-2 1 1 0,-4-2 1 15,-5-1-2-15,-3 2 0 0,-3 1 3 16,-6 1 0-16,-3 5 1 0,-3 1 0 0,0 3 1 16,-2 2 1-16,0 1 0 0,0 0 0 15,-2 2 1-15,0-1-3 0,2 1 2 16,-2 0-4-16,2 0-4 0,0 0 1 15,0 4 4-15,0 2-1 0,0 0-2 16,0 3-7-16,0 0 2 0,0-2-1 16,2 1 2-16,4-2-7 0,-2-2 1 0,2-2 9 15,0-1-11-15,1-1 3 16,-1 0 10-16,2 0-1 0,9-1 2 15,-1-10 2-15,9-2 4 0,-7-1-8 16,-1 0 2-16,-5 0 2 0,-1 5 0 0,-7 0 1 16,-2 0-2-16,-2 4 8 0,0-1 7 15,0 3 0-15,-2 3-6 0,2 0-1 16,-4 0-4-16,2 0-4 0,0 3-3 15,2 6 2-15,0 3 0 0,0 0-1 16,2 1 4-16,4 0-2 0,2 3-2 0,3 0 4 16,3-2-2-16,5 2-1 0,1-2 7 15,-3-3-6-15,-3 2 0 16,-5-3 2-16,-5 0 6 0,-4-2 3 15,0 0 11-15,-7 0 1 0,-7 0-5 0,-5 0-5 16,-3-1 0-16,1-2-6 0,-2 0-2 16,7-2-4-16,-1 0-1 0,3-1 0 15,5-1-7-15,3-1-10 0,6 0-10 16,0 0-12-16,0 0-34 0,4-1-24 15,7-9-67-15,1-3-80 0</inkml:trace>
  <inkml:trace contextRef="#ctx0" brushRef="#br0" timeOffset="190963.92">15671 12660 2 0,'0'4'31'0,"0"-3"163"15,0 3-165-15,0 6-24 0,-2 0 41 16,0 8 2-16,-2 3-7 0,2 6-5 16,-1 6 0-16,1 2-9 0,2 9-8 15,0 3 3-15,0 2 1 0,0 5-4 16,-2-1-1-16,0 1-1 0,0-4-7 15,0-6-1-15,0-9-7 0,2-5 1 16,-2-6 1-16,2-7-2 0,0-3-2 16,0-8 2-16,0-2-1 0,0-3-1 15,4-1-1-15,11-6 3 0,7-11-1 0,3-5 0 16,2-3-3-16,-2 1-10 0,0 3 0 15,-1 1 2-15,1 4-1 0,0 2-8 16,-6 4 1-16,-3 2 4 0,1 4 6 16,-5 1 2-16,-2 2 5 0,1 0 1 15,-3 1-1-15,-4 0 0 0,0 0 2 16,-4 0 0-16,0 0-1 0,0 0 3 15,0 0 3-15,0 0 0 0,0 0 2 16,0 0 4-16,0 0 6 0,0 3-11 16,-4 3-4-16,0 3 0 0,-4 1 0 0,6 0 0 15,0 3-3-15,2-1 1 0,0 1-1 16,0-2 0-16,8 0-1 0,0-2 0 15,7-1 2-15,-3-3-1 0,0-1-1 16,5-4 0-16,0 0 3 0,-1 0-2 16,-1-9 0-16,-1-2 1 0,3-3-1 0,-7-1 1 15,2-3 1-15,-3-1 2 16,-5 0 7-16,0-1 3 0,-4 1-4 15,0 0 1-15,0 2 1 0,-11 1-5 16,-1 2-2-16,-4 5-3 0,-5 2 1 0,-2 3-1 16,-2 4-2-16,-2 0-2 0,3 0 2 15,5 0-3-15,2 8 1 0,9 4-3 16,4 5-7-16,0 1-12 0,4 3-12 15,4-1-23-15,6-4-29 0,5-4-85 16,-5-2-116-16</inkml:trace>
  <inkml:trace contextRef="#ctx0" brushRef="#br0" timeOffset="191832.97">16895 12727 17 0,'4'0'2'0,"-2"1"219"0,-2-1-164 16,0 0-33-16,0 1 29 0,0 2 0 15,0 5-15-15,0 3-13 0,0 10 3 0,0 6 0 16,-2 8-3-16,-2 5-10 0,-3 4-1 15,3 0 3-15,2 0 1 0,-2 0 1 16,4-7-3-16,0-2-5 0,0-5-4 16,0-8-2-16,2-4 0 0,4-6-3 15,1-6-1-15,1-4 0 0,0-2 1 16,9 0 2-16,1-13-1 0,1-7-4 15,6-5 3-15,1-1 0 0,-1 0-2 16,0 1-1-16,-4 2 1 0,1 2 2 16,1 7-3-16,-4 4-1 0,-7 5 2 0,-3 1 1 15,-3 4-3-15,-4 0 1 0,0 0 1 16,0 7 1-16,-2 7-1 0,0 7 0 15,0 4 0-15,0 6 2 16,-2 1-1-16,-2-1-1 0,-2-2 2 0,3-3 1 16,-1-4-2-16,4-3-2 0,0-4 2 15,0-3 0-15,0-3-2 0,4-2-1 16,5-5 1-16,3-2-7 0,3 0-13 15,3-12-5-15,5-5-13 0,0 1-22 16,-1-3-32-16,-3 0-67 0,-2-1-119 16</inkml:trace>
  <inkml:trace contextRef="#ctx0" brushRef="#br0" timeOffset="192737.02">17374 13128 2 0,'0'2'47'16,"0"-1"135"-16,-2 0-149 0,-2 2 7 15,2-1 12-15,-2 1-23 0,2-1 7 16,0 2 1-16,0-1-15 0,2 2-6 0,0 0 0 16,0-1-3-16,0 2-5 0,0-3-2 15,0 0 0-15,6-1 0 0,4 0 5 16,2-2-1-16,7 0-3 0,2-2 1 15,1-9 1-15,3-2-7 0,4-3 3 16,0-4 0-16,-2-3-2 0,0 3 1 0,-2-2 1 16,-5 2-4-16,-7 3 2 0,-5 1 0 15,-8 2 2-15,0 4 1 16,-8-1 1-16,-5 5 0 0,-3 2 2 15,-3 4-6-15,-1 0-1 0,-5 4 1 0,2 9 2 16,2 5 1-16,3 4-1 0,1 3 0 16,1 4 0-16,3 0-1 0,7 2-5 15,6-2 2-15,0-3 1 0,4-6-1 16,11-3-3-16,10-5 1 0,1-6 2 15,12-4 0-15,1-2-2 0,6-1-2 0,1-12-6 16,-7-1-10-16,2-3-11 0,-5-2-6 16,-1-1-2-16,-8 2 28 0,-5-1-44 15,-5 2-58-15,-9 2 20 16,-6 1 26-16,-2 3 41 0,0 3 17 0,0 1 8 15,-2 3 3-15,-4-1 7 0,0 2 33 16,2 0-6-16,-3-1-8 0,5 2-4 16,2 0 2-16,0 1-1 0,0 1-3 15,0 0-17-15,0 0-6 0,0 0 0 16,7 0 10-16,3 2-4 0,0 4-2 0,3 1 4 15,-1 0 2-15,2 1 5 0,-1 1-2 16,-3 1 2-16,-2 1-4 0,-1 4 0 16,-7 2-2-16,0-1 5 15,0 3 0-15,-11-2-4 0,-3-1 2 16,-3 2-1-16,-3-2-1 0,-3-2-4 0,4-2-2 15,-1-3-2-15,1 0 1 0,5-3-1 16,1-1-1-16,3-3 1 0,8-2 0 16,0 0-2-16,2 0-4 0,0 0-14 15,6-4-3-15,8-6 4 0,5-1 2 16,0-2-12-16,3 1-8 0,1-2-7 0,-2-3-15 15,6 1-3-15,-1-4-3 16,5 0-10-16,0-1-3 0,0-1 8 0,-2 1 48 16,0 3 19-16,-2-2 36 0,-4 4 37 15,0-1-1-15,-1 0 4 0,-3 4 31 16,-2 0-58-16,-11 3-37 0,-6 2 39 15,0 2-2-15,-11 1-22 0,-5 0-2 16,-7 5-3-16,-2 0-7 0,-1 2 4 16,-3 12-1-16,2 2-3 0,2 4 2 15,2 3-2-15,5 1 0 0,3 3-1 0,7 0-5 16,4-1-3-16,4-1-3 0,0-3-3 15,6 0 0-15,8-5 2 0,5-1 0 16,4 1-2-16,8 1 0 16,10-2 1-16,11-4 1 0,8-5-2 0,6-7-14 15,2 0-1-15,-2-5-28 0,0-9-14 16,-4-4-18-16,-6-2-51 0,-8-2-188 15</inkml:trace>
  <inkml:trace contextRef="#ctx0" brushRef="#br0" timeOffset="196409.23">1927 15693 10 0,'-5'4'13'16,"3"-1"-8"-16,-4 2 21 0,4-4 24 0,-2 2-39 15,2-3-3-15,0 0 10 0,2 0 3 16,-2 0-3-16,2 0-8 0,0 0-2 15,0 0 5-15,0 0-7 0,0 0-1 16,0-3 0-16,0 1 0 0,0 2 7 16,0-2 4-16,0 2 3 0,0 0-6 0,0-1-6 15,0 0-4-15,0 1-2 0,0 0-1 16,0 0 1-16,0 0-1 0,0 0-2 15,0 0-1-15,0 0-3 16,0 0-8-16,0 0 9 0,0 0 2 0,0 0 0 16,4 0 2-16,-4 0 1 0,0 0-2 15,0 0 4-15,0 0-1 0,0 0 1 16,0 0 5-16,0 0 6 0,0 0 3 15,0 0 1-15,0 0 7 0,0 0 4 16,0 0-4-16,0 0-1 0,0 0-2 0,0 0-7 16,0 0-6-16,0 0-4 0,0 0 6 15,0 0-1-15,0 0-2 0,0 0 0 16,0 0-3-16,0 0 2 0,0 0-3 15,0 0-3-15,0 0 1 0,0 0 1 16,0 0 0-16,0-1-2 0,2 1-2 16,-2 0 3-16,0 0 1 0,0-2-1 15,0 0 2-15,0-4 0 0,0 0-2 16,0-2-2-16,0-3 1 0,0 1 1 15,0-3 2-15,0 0-2 0,0 0-1 0,0-3 4 16,0-1-2-16,-2-2-2 0,-2-3 1 16,0-1 2-16,-5 0-3 0,3-3 0 15,0-1-1-15,0 0 2 0,-3-1 0 16,5 1-2-16,-2 1 0 0,4 1 2 15,-2 2-1-15,4 3-1 0,0 2 0 16,2 4 1-16,4 2 0 0,0 1-1 16,1 2 0-16,3 3 1 0,-2 1 0 15,5 5-2-15,1 0 1 0,1 0 0 16,-1 9 1-16,3 5-1 0,-1 5 2 15,-1 1 0-15,-3 2 0 0,0 1-2 0,1 0 1 16,-5 0 1-16,0-1-3 0,3-2-1 16,-5-2-6-16,0-2 1 0,-2-2-3 15,2-2-4-15,-1-3-7 0,-1-1-12 16,-2-3-9-16,-2-2-17 0,0-2-35 15,0-1-55-15</inkml:trace>
  <inkml:trace contextRef="#ctx0" brushRef="#br0" timeOffset="196709.25">1712 15484 13 0,'-2'1'198'15,"-1"-1"-127"-15,3 0-32 0,0 0 9 0,0 0-19 16,0 0-12-16,11 0-5 0,5 0 12 15,9 0-2-15,2 2-7 0,4 2-10 16,0-1-3-16,2-1 0 0,0 0 1 16,2 0-3-16,-2 0-3 0,-4 0-7 15,2-1-27-15,-2-1-25 0,2 0-55 0,-6 0-100 16</inkml:trace>
  <inkml:trace contextRef="#ctx0" brushRef="#br0" timeOffset="197337.28">2282 15074 11 0,'-2'0'62'16,"2"-2"101"-16,0 1-132 0,0 1-16 15,0 0 0-15,0 0 2 0,4 0 10 16,4 13 5-16,5 5-2 0,1 5-4 16,3 6-9-16,4 6-4 0,1 5 1 15,3 3 0-15,0 4-6 0,0 0 2 16,-3 0-5-16,1 2-2 0,-4-1-1 15,-3-1 0-15,-3-2 0 0,-3-3 1 0,-8-2 1 16,-2-2-2-16,0-3 0 0,0-2-4 16,-12-3-3-16,-1-3 1 0,-1-1-11 15,-1-3-16-15,1-5-16 0,-3 0-16 16,-1-4-53-16,1-2-94 0</inkml:trace>
  <inkml:trace contextRef="#ctx0" brushRef="#br0" timeOffset="198853.37">3868 15222 15 0,'0'-2'142'15,"0"1"-103"-15,0-2-8 0,0 2 6 0,0 0-3 16,0-1 6-16,0 0-2 0,0 2-2 15,0-1-7-15,0-1 0 0,0 2 1 16,0-1-2-16,0 1-5 0,0 0 1 16,0-1-4-16,0 1-7 0,0 0-5 15,0 0-3-15,0 8-4 0,0 7 5 0,4 5 2 16,0 4 1-16,-4 2-3 0,4 0 0 15,-2 1-3-15,0-2-2 16,0-2 2-16,2-2 0 0,-2-3-2 16,0-3 1-16,1 0-1 0,-1-6 1 15,0-3-3-15,0-2 1 0,2-2 1 0,-2 0-1 16,0-2-2-16,2 0-8 0,0 0-2 15,5-9-7-15,-1-2-17 0,2-2-17 16,0 2-14-16,-1 0-32 0,-5-1-78 16</inkml:trace>
  <inkml:trace contextRef="#ctx0" brushRef="#br0" timeOffset="199765.42">4322 15230 1 0,'2'0'90'0,"-2"0"-4"15,0 0-43-15,0 0 1 0,0 0-19 16,0 0-2-16,0 0 7 0,0 0 1 15,0 0-2-15,0 0-4 0,0-2-6 16,0 2 3-16,0-2-2 0,0 1-1 16,0 0-4-16,0-1 0 0,0-1-2 15,0 0-1-15,0 1-2 0,0-1 2 16,-2 1-1-16,0-1-5 0,-4 0 4 15,0 1-1-15,2 1-4 0,-2 1-1 0,-3 0 1 16,1 0-2-16,-2 0 1 0,1 0-1 16,-5 2 1-16,2 6-4 0,-1 2 2 15,1 2 0-15,-1 2 1 0,1 2 2 16,4 4-5-16,-1 2 0 0,3 1 3 15,6 0-2-15,0 0-2 0,0 0 0 16,6-2 2-16,7 0 0 0,1-4-2 16,5-4 1-16,4-4 2 0,1-3-1 15,3-2-2-15,2-4 2 0,4 0 0 16,2-8-1-16,1-8 0 0,-1-3 0 0,-2-1 1 15,0-3 0-15,-2 4-1 0,-8 0-1 16,-3-1 2-16,-7 4 0 0,-3-3 0 16,-4 2 0-16,-2-1 1 0,-4 2-2 15,0-2 3-15,-12 2-1 0,-3-1 2 16,-3 0-2-16,-3 2 0 0,3 2 0 15,-7 1 0-15,4 3 0 0,-2 4-1 16,-1 3 1-16,5 2 1 0,-6 0-4 16,7 10-1-16,1 3 1 0,5-1 1 15,5 4-2-15,3-3-8 0,4 3-12 0,0 1-10 16,0-1-20-16,4-1-19 0,3-4-49 15,1-2-163-15</inkml:trace>
  <inkml:trace contextRef="#ctx0" brushRef="#br0" timeOffset="200246.45">4994 15114 24 0,'0'0'-7'15,"0"0"227"-15,0 0-148 0,0 0-35 16,0 0 25-16,0 0-8 0,0 0-14 16,0 0-6-16,0 0-9 0,0 0-6 0,0 2-3 15,0 10-3-15,0 7 7 0,2 3-3 16,-2 4-5-16,0 3-1 15,0 1-2-15,2-1-1 0,-2 2-1 16,0-2 0-16,0-1-1 0,0 1-3 0,0-3 0 16,0 0 0-16,0-5-1 0,0-3-2 15,0-2 1-15,2-4 1 0,0-2-4 16,5-3-3-16,1-3-10 0,2-2-12 15,3-2-16-15,1 0-27 0,-1-12-21 16,-7-1-125-16</inkml:trace>
  <inkml:trace contextRef="#ctx0" brushRef="#br0" timeOffset="202546.58">1991 16560 6 0,'6'0'4'0,"-2"0"1"15,-4 0 60-15,2 0 50 0,-2 0-87 16,2 0-3-16,-2 0 1 15,0 0 1-15,0 0 5 0,0 0-2 16,0-1-9-16,0-2-4 0,0 0 4 16,0 1 0-16,0 0-2 0,0 0-5 0,0-3 2 15,0 2-2-15,0-1 2 0,0-2 1 16,0 1-5-16,0-2-2 0,-2 0-1 15,0 1 4-15,-2 1-7 0,-2-2 3 16,-1 3-2-16,-1-1 0 0,0 3-2 16,-2 2 0-16,-1 0 0 0,-1 0-1 0,-1 5-3 15,-1 8-1-15,4 3 0 0,-3 6 1 16,3 4-2-16,4 3 0 15,-1 1 2-15,7-3-1 0,0 0-2 16,3-6 0-16,13-3 2 0,5-5-1 0,1-7-2 16,5-5 2-16,-2-1 2 0,2-3 0 15,-2-10-2-15,0-4 2 0,-3-3 1 16,-3-1-1-16,-5 1-1 0,-3 1 0 15,-3 1 1-15,-6 3 1 0,-2 2-1 16,0 2 1-16,0 3 0 0,0 3 1 0,0 1-1 16,-2 4 1-16,-2 0 1 0,2 0-5 15,-2 0 3-15,2 4-5 16,0 10 0-16,2 4 1 0,0 5 1 15,0 2-1-15,0 3 1 0,8 2 1 0,2-1 0 16,5 1-1-16,3 0 1 0,-3 3 1 16,1 0-3-16,-3-2 2 0,1-2 6 15,-1-6-8-15,-3-2 1 0,-4-1 0 16,2-1 2-16,-1 0-1 0,-5-2 0 15,0-2 0-15,-2-2 2 0,0-2-1 0,0-2 1 16,-4 1 1-16,-5-1 1 0,-1-3 2 16,-5 1 5-16,-1-3-3 0,-3-2 1 15,-3 2-3-15,-5-2-1 16,0 0-1-16,2-1-3 0,0-1 1 0,5 0-2 15,-1 0 0-15,4 0 1 0,5 0-1 16,4-3-3-16,6 1-3 0,2-2-12 16,0 0-18-16,6-4-32 0,15-2-11 15,-1-3-40-15,3 1-150 0</inkml:trace>
  <inkml:trace contextRef="#ctx0" brushRef="#br0" timeOffset="203897.66">3378 16370 12 0,'0'0'9'15,"0"0"89"-15,2 0 53 0,-2 0-114 16,0 0 9-16,0 0 9 16,0-1-17-16,0-1-5 0,0 2-2 15,0 0-6-15,0 0-2 0,0 0-2 0,0 0-4 16,0 0-2-16,0 0-5 0,0 0-4 15,4 0-1-15,-2 1 6 0,2 6-2 16,0 2 1-16,2 2 1 0,-1 2-5 16,-1 2-1-16,-2 4 1 0,0 0 0 15,0 2-5-15,2 1 1 0,-2-3 1 0,2-1-1 16,0 0-2-16,0-2 0 0,1 1 1 15,-3-1 0-15,2-5-1 0,-2 0-1 16,4-3 2-16,-4-3-1 16,2-1-5-16,-2-1-2 0,0-1-6 0,-2-2-4 15,2 0-6-15,3 0-11 0,-3 0-15 16,8 0-9-16,-4-7-27 0,-2-4-62 15,1 0-113-15</inkml:trace>
  <inkml:trace contextRef="#ctx0" brushRef="#br0" timeOffset="204535.69">3892 16341 14 0,'5'0'130'0,"-5"-2"-3"0,0 1-97 15,0 0 11-15,0 1 4 0,2 0-5 0,-2 0-5 16,0 0-9-16,0 0-6 0,0 0-3 16,0 0-3-16,0 0-3 0,2 0-3 15,-2 8 0-15,0 7 13 0,0 2 0 16,0 3-8-16,0 2-5 0,0 3-2 15,0-1 0-15,0 2-1 0,0-2-3 0,2-1-2 16,0-1 0-16,0-2 1 16,0-3 0-16,0 0-1 0,0-6 2 15,2-2-4-15,-2-4 1 0,0-3-2 16,0-1-9-16,3-1-6 0,1 0-11 0,0-1-7 15,4-10-15-15,1-4-46 0,-5-2-75 16</inkml:trace>
  <inkml:trace contextRef="#ctx0" brushRef="#br0" timeOffset="205132.73">4289 16345 4 0,'2'0'-2'0,"-2"0"9"16,4-1-4-16,-4 1 41 0,0 0 98 0,0-1-91 15,0-1-5-15,0 2-11 0,0-2-4 16,0 1 10-16,-4 1-1 16,2-1-6-16,0 0-6 0,0 0-4 15,0 0-4-15,-2 1 3 0,-4-1-11 0,1 0 1 16,1 1 1-16,0 0-2 0,0 0-5 15,0 0-1-15,-1 0 3 0,-1 3-2 16,2 2-2-16,-2 2-1 0,-1 5 3 16,1 1-1-16,0 3-2 0,0 1 4 15,4 0-2-15,-1 0-4 0,3-1-1 0,2-1-1 16,0-1 1-16,0-2-1 0,9 0-1 15,-1-2 2-15,4 0 0 0,3-1 0 16,3-4-2-16,7-1 1 16,0-4 3-16,2 0-4 0,2-3 1 0,2-6 0 15,0-3 0-15,0-2 1 0,-2 0-2 16,-4-2 1-16,-1 0-1 0,-3 0 3 15,-2 2-2-15,-9 1-2 0,-2 1 5 16,-6 0-1-16,-2 0 0 0,0-1 3 16,0-1-3-16,-10-1 2 0,-2 2-2 0,-5-1 2 15,-2 2-2-15,3 0 1 0,-3 1 0 16,3 1-1-16,-3 4 0 0,5 1 0 15,-1 4-2-15,7 1 1 0,-2 0-2 16,1 4 1-16,1 5-5 0,6 2-4 16,-4 2-9-16,6-1-6 0,0 0-11 15,0 2-11-15,0-2-14 0,8-5-30 16,-2-2-90-16</inkml:trace>
  <inkml:trace contextRef="#ctx0" brushRef="#br0" timeOffset="205527.75">4901 16205 62 0,'4'0'25'0,"-2"-1"202"16,-2 0-177-16,0 1 4 0,0 0 8 15,0 0-9-15,0 0-13 0,0 0-10 16,0 8-10-16,-2 9-5 0,-4 9 8 16,0 0-8-16,0 6 2 0,2-1-6 15,-3 1-4-15,5 1-1 0,0-2 1 16,0-3 0-16,0-3-4 0,0-4-1 15,2-4 0-15,0 0 0 0,0-4-3 0,0-2 0 16,0-2 2-16,0-3 0 0,0 1-5 16,0-3-6-16,6-2-5 0,0-1-3 15,3-1-15-15,1 0-12 0,-4 0-25 16,0-5-44-16,-1-5-187 0</inkml:trace>
  <inkml:trace contextRef="#ctx0" brushRef="#br0" timeOffset="207143.84">2543 16316 196 0,'0'0'89'0,"0"0"-59"0,2 0-4 16,0 4-6-16,2 3 4 0,2 3 5 16,0 7-2-16,2 4-13 0,5 2 5 0,-3 2-7 15,3 0-6-15,1 2-1 0,3-1 2 16,-1 1-5-16,1 0-2 0,-5 3 2 15,1 1 2-15,-3 2-3 0,-6 2 0 16,0 0-1-16,-4-2-4 0,0-2-6 16,0-1-9-16,-2 0-15 0,-6-6-32 15,-7-2-68-15</inkml:trace>
  <inkml:trace contextRef="#ctx0" brushRef="#br0" timeOffset="208295.91">1970 17440 3 0,'0'0'135'0,"0"0"-33"16,0-1-73-16,0 0 20 0,-4 0 6 16,4-1-13-16,0-1-12 0,-2 3-2 15,0 0 4-15,2 0-11 0,0 0 1 0,0 0 1 16,0 0-10-16,0 6-7 0,0 14 0 15,4 9 11-15,0 6-1 0,0 5-6 16,0 0-2-16,0 1 5 16,3 0-5-16,-5-5-3 0,0-2 1 0,2-8 1 15,-4-3-4-15,2-6 1 0,0-5-4 16,0-3 3-16,2-4-1 0,0-3-4 15,3-2 2-15,1 0 2 0,0-5-3 16,7-10 3-16,5-5-1 0,1-5 1 16,6-1-1-16,-2 1-4 0,-1 3 2 0,-1 4-2 15,0 3 0-15,-5 4 1 0,1 4-2 16,-5 3 2-16,-1 4-1 0,-5 0 0 15,0 0 1-15,-3 0 1 0,-1 8 1 16,-2 4-1-16,2 4 2 0,-2 2 0 16,-2 0 1-16,0 2-2 0,0 0 1 15,0-4 1-15,0-1-1 0,4-5-1 16,-4-1-1-16,6-1 1 0,-2-3 0 15,3-2-3-15,3-3-4 0,2 0-18 16,5-2-19-16,2-12-26 0,-1-5-38 0,1 1-182 16</inkml:trace>
  <inkml:trace contextRef="#ctx0" brushRef="#br0" timeOffset="209086.95">2774 17219 4 0,'0'0'140'16,"0"-1"-22"-16,-2 1-81 0,2 0 10 15,0 0-18-15,0 0-15 0,0 0-12 16,6 12 15-16,7 4 8 0,-1 6-2 0,9 5-2 15,-1 5-3-15,3 5-1 0,4 5-6 16,-4 2 2-16,-3 3-2 16,1-1 0-16,-6 0-4 0,-7 1-3 0,0-1 0 15,-8-3 0-15,2-2 2 0,-2-4-3 16,0-4 1-16,0-4 0 0,-8-4-2 15,-2-2-1-15,1-1-1 0,-5-2 3 16,1-4-5-16,-1-1-11 0,4-3-17 16,-3-2-8-16,-1-2-38 0,-3-6-76 15</inkml:trace>
  <inkml:trace contextRef="#ctx0" brushRef="#br0" timeOffset="210100.01">3795 17378 46 0,'2'-1'185'16,"-2"0"-123"-16,0 1-20 0,0 0 11 15,0 0-12-15,0 0-8 0,0 0-5 0,2 0-7 16,0 0-2-16,5 6 9 0,-7 9 9 15,4 5-11-15,-2 4 0 0,-2 5-6 16,0 0-4-16,0 2-6 0,0-2-6 16,0 0 4-16,0-3-2 0,0-2-5 15,0-7 2-15,0 0-1 0,0-6-2 0,0-4 0 16,0 1 0-16,0-4 0 0,2 1 0 15,6-2-5-15,3-3-10 16,3 0-8-16,7-3-13 0,1-12-22 16,-1-2-22-16,-4-1-39 0,-5 1-132 0</inkml:trace>
  <inkml:trace contextRef="#ctx0" brushRef="#br0" timeOffset="210576.04">4246 17373 1 0,'-6'0'109'15,"4"0"36"-15,-5 0-115 0,3 0 21 16,-4 0 1-16,0 0-13 0,-1 0-4 15,1 0-5-15,0 5-4 0,-2 0-5 16,-3 2 4-16,1 3-6 0,4-3-4 0,-1 3 0 16,1 1-3-16,4 1-2 0,0 0-6 15,4 1-4-15,0 3 0 0,0 0 1 16,4-1 0-16,4 3-2 0,5-3 1 15,3-1 1-15,3-2-1 0,-1-3 0 16,5-3 0-16,2-3 0 0,2-3 0 16,2 0 0-16,0-5-2 0,-1-6 1 15,-1-1 0-15,-2-2 1 0,-2-2 0 16,-2 1 1-16,-7 0-1 0,-8 2 0 15,-2 2 1-15,-4-1 4 0,0 1 0 16,0-2-4-16,-8 0 1 0,-8-1 4 0,-3 0 0 16,0-3-3-16,-8 1 3 0,-1 0-5 15,1 0 2-15,-4 4-2 0,4 5-1 16,6 2 1-16,3 3 0 0,5 2-1 15,5 0-1-15,6 0 0 0,2 7-4 16,0 4-16-16,0 2-2 0,10 2-11 16,5-2-15-16,1 1-16 0,3-6-47 15,-3-2-121-15</inkml:trace>
  <inkml:trace contextRef="#ctx0" brushRef="#br0" timeOffset="210902.06">4672 17335 96 0,'4'-3'262'16,"-4"1"-214"-16,0 2-1 0,0 0-7 0,0 0-15 15,0 0-6-15,0 2 5 0,2 8 5 16,2 3-1-16,0 2-8 0,0 4 0 16,-2 0-6-16,0 3-7 0,-2-1-1 15,0 0 3-15,2-1-3 0,-2-3-2 16,0 0-2-16,0 1 0 0,3-3 0 0,-3 0-2 15,2 0 1-15,-2-4-1 16,2-3-1-16,0 1-6 0,0-2-9 16,2 0-7-16,2-2-11 0,0-2-10 15,5-3-11-15,-1 0-26 0,-2-8-70 0,3-4-127 16</inkml:trace>
  <inkml:trace contextRef="#ctx0" brushRef="#br0" timeOffset="211252.08">5042 17347 3 0,'4'0'323'0,"-4"0"-272"16,0 1-20-16,0 1 23 0,0 2 3 15,0 3-11-15,0 4-8 0,0 4-5 0,0 2 1 16,-6 3-11-16,2 0-11 0,-1 0 2 15,1 1-4-15,-2-3-4 0,4 0 0 16,-2-4-3-16,0-1 0 16,4-2-3-16,0-1 1 0,0-3-1 0,0 0 1 15,0-1-1-15,0-2-4 0,2-1-10 16,6-2-5-16,2-1-9 0,5 0-8 15,1-5-13-15,3-6-11 0,0-2-34 16,-5-2-60-16,-2-2-135 0</inkml:trace>
  <inkml:trace contextRef="#ctx0" brushRef="#br0" timeOffset="211584.1">5379 17288 68 0,'2'0'179'0,"0"0"-45"0,-2 0-101 15,0 0-2-15,0 0 5 0,0 8 2 16,0 4 2-16,-2 2-11 15,0 3-1-15,-2 2-8 0,-1 1-2 0,1 1-1 16,0-1-3-16,0 1-3 0,2-2-3 16,0 0 0-16,-2-1-4 0,2-3-3 15,2-1 2-15,0-4-2 0,0 0-1 16,0-3-1-16,0-4 1 0,2 1-6 15,2-1-11-15,0-1-7 0,2 1-5 0,5-3-14 16,1 0-10-16,2-3-17 0,1-7-28 16,-5-1-103-16,3-1 22 0</inkml:trace>
  <inkml:trace contextRef="#ctx0" brushRef="#br0" timeOffset="212051.12">5780 17337 10 0,'4'-5'31'0,"-4"-2"234"0,0 0-222 16,0 1 12-16,0 4-1 0,-6-2-19 15,-3 2-2-15,3-1 2 16,0 1-4-16,0 1-7 0,-3 1 0 0,1 0-3 15,0 0-6-15,0 3-2 0,-1 8-5 16,-1 2 4-16,2 4-5 0,0 1-2 16,-1 2-2-16,3 1-1 0,4 0-1 15,2-2-2-15,0 3 1 0,0-6 0 16,4 0 0-16,9-3 0 0,1-3-2 0,5-2 2 15,-1-5-2-15,7-3 1 0,2 0-7 16,4-6 2-16,-2-4 4 0,6-3 0 16,-8-4-5-16,2-1 4 0,-6 0 3 15,-1-2-2-15,-3 4 1 0,-9 0 1 16,-4 1 3-16,-4 2-3 0,-2 0 4 15,0-1 1-15,-8 3 3 0,-2-1-4 16,-7 1 1-16,-1-1 0 0,-1 1-5 16,-4 1 2-16,3 5-1 0,1 1 0 15,3 4 1-15,-1 0 0 0,3 11-1 0,1 6 0 16,3-1-1-16,4 0-2 0,-1-1 0 15,7-3 1-15,0-2-11 0,0 1-7 16,5-3-6-16,5-1-15 0,2-3-16 16,5-4-14-16,-3 0-38 0,1-3-133 15</inkml:trace>
  <inkml:trace contextRef="#ctx0" brushRef="#br0" timeOffset="212332.14">6292 17173 119 0,'2'0'250'0,"-2"0"-179"0,0 0-53 16,2 0 12-16,-2 2 10 0,0 5 0 0,0 5-4 15,0 3-12-15,0 2-4 16,-4 3-1-16,-2 2 0 0,2 2-6 15,-2-1-6-15,2-1 0 0,0 2 0 16,-1-2-5-16,1 0-2 0,2-4 0 16,2-4 2-16,-2-2 0 0,2-6-2 0,0 1 0 15,0-4-6-15,0 1-11 0,4-3-7 16,5-1-8-16,1 0-10 0,4-2-16 15,5-7-22-15,2-5 4 0,-3-1-186 16</inkml:trace>
  <inkml:trace contextRef="#ctx0" brushRef="#br0" timeOffset="212832.17">6706 17230 39 0,'4'-3'-10'0,"-4"0"245"16,0 0-158-16,0 1-20 0,0-2 7 15,0 1-23-15,-2 0-5 16,-2-2-2-16,0 2-4 0,-3 2-6 15,-1 0-4-15,-2 0-7 0,-1 1-3 0,-1 0 1 16,0 0 2-16,-5 0-1 0,5 3-1 16,-5 9-1-16,1 0-2 0,1 3-1 15,1 3-4-15,1 0 1 0,5 2-1 16,-2 0-2-16,10-1-2 0,0 3 1 15,0 0 1-15,0-2-1 0,4-2-2 0,8-1 2 16,5-4 1-16,1-1-2 0,5-7-2 16,4-2 4-16,6-3-3 0,2 0-1 15,2-3 1-15,5-10-5 16,-3-2 6-16,0-5-2 0,-2 0 0 0,-6-2 3 15,-2-1 1-15,-4 2-1 0,-10 0 0 16,-5 2 0-16,-6 1 4 0,-4 0-2 16,0-1 5-16,-6 0 0 0,-11 2 1 15,1-1-2-15,-5 0-1 0,-2 0-1 16,-8 2-1-16,-2 3-3 0,-6 4 0 0,0 6-1 15,2 3 2-15,1 1-2 0,14 12 0 16,5 4-7-16,5 4-13 0,6 3-20 16,-1 2-21-16,3-2-34 0,2-2-63 15</inkml:trace>
  <inkml:trace contextRef="#ctx0" brushRef="#br0" timeOffset="-196267.39">3103 1514 15 0,'-13'18'23'15,"-1"1"-11"-15,6 1-9 0,-5-1 8 16,5-2-5-16,2-3-4 0,4-4 0 15,0-4 0-15,2-5 0 0,0-1 1 0,0 0 13 16,0 0-1-16,2 0-2 0,-2 0 2 16,0 0-7-16,0 0-10 15,0 0 6-15,2 0 9 0,-2 0 12 16,0 0-9-16,0 0-10 0,0 0-8 0,-4 0 1 15,-1 0 1-15,1 0 2 0,2 0-4 16,0 0-2-16,-4 5-11 0,4-1-43 16,-6 0-55-16</inkml:trace>
  <inkml:trace contextRef="#ctx0" brushRef="#br0" timeOffset="-195049.33">3016 1681 34 0,'0'0'70'0,"0"0"-24"0,0 0-9 15,0 0-5-15,0 0-11 0,0 0 36 16,0 0-24-16,2 0-16 0,0 0-9 16,-2 0 0-16,2 0 4 0,-2 0-2 15,0 0-5-15,0 0 3 0,0 0 1 16,0-1-1-16,0 1-2 0,0 0 2 0,0 0 1 15,0 0-5-15,0 0 0 0,0 0-2 16,0 0-1-16,0 0 0 0,2 0 0 16,0 0-2-16,4 0-2 15,1 0 4-15,3 0 2 0,4 0 1 0,-1 1-4 16,8-1 2-16,-3 0 1 0,1 0-1 15,1 0-2-15,3 0 1 0,-4 0 1 16,4 0-1-16,-3 0-1 0,1 0 1 16,2 0-2-16,-3 0 3 0,3-3-3 15,2 0 2-15,0 0 2 0,-3 1-1 0,3-2-2 16,0 0 0-16,4 2 3 0,-2 0-2 15,0 1-1-15,6 0 1 0,0-1 0 16,4 0 0-16,-2 1-1 0,0-1 0 16,0 1 0-16,3 1 0 0,-5 0 1 15,2 0-1-15,-4 0-1 0,0 0 1 16,-4 0 0-16,-2 0 1 0,-3 0 0 15,-1 0 0-15,2 0 3 0,-3 0-2 16,1 0 2-16,0 0-2 0,1 0-5 16,3 0 6-16,0 0-2 0,2-4 3 0,2-1-3 15,0 1-1-15,0 0 2 0,2 0 0 16,-2 3-1-16,-2 0 0 0,-1 1-1 15,1 0-1-15,-2 0 1 0,2 0 1 16,0 0 1-16,-2 0-2 0,-1 0 0 16,3 0 0-16,2 0 2 0,0-2-1 15,2-2-1-15,0 0 1 0,-2-1 0 16,-2-1-1-16,-2 2-1 0,0 1 2 15,-1 2 0-15,1 0-1 0,2-2-1 16,-2 2 1-16,0 1 1 0,0 0-1 0,-1 0-1 16,-3 0 2-16,0 0 0 0,1 0 0 15,-1 0 0-15,4 0 0 0,0 0 9 16,4 0-7-16,-5 0-1 0,7 0 1 15,0 0 0-15,0 0-2 0,-4 0-2 16,2-1 2-16,-4-1 1 0,0 1-3 0,-2 1 0 16,-3-1 2-16,1 1 1 15,0 0-2-15,-3 0-1 0,3 0 2 16,2 0-1-16,-1 0 1 0,-1 0-1 15,4-3 2-15,0 1 2 0,2-2-2 0,-1 3 2 16,1 0-2-16,-2-1 4 0,2 1-3 16,0-2-2-16,-2 2 1 0,-1 0-2 15,1-1 0-15,0-1 0 0,0 3 2 16,-2-1 0-16,-3 1-2 0,7 0-1 15,-4 0 1-15,-2 0 2 0,-1 0-2 16,-1 0-1-16,-3 0 1 0,-1 1 2 0,1 0-2 16,3 0-1-16,2 1 2 15,-1-1 0-15,3-1 0 0,0 0-2 16,0 2 1-16,1-2 2 0,-1 2-2 15,0-2-1-15,2 1 2 0,-5 0 0 0,1 0-1 16,0 1-1-16,-1-2 2 0,1 0 0 16,-4 0-1-16,1 0-1 0,1 0 2 15,-3 0 1-15,1 0-3 0,-1 0 1 16,-3 0 0-16,-1 0 0 0,5 0 0 15,-3-4 1-15,1 1-2 0,3 1 2 0,-3-1-1 16,1 1-1-16,1 1 1 0,-1-1 1 16,1 0-1-16,-3 0-1 15,1 1 2-15,-1-1 0 0,-3 1-1 16,-3-1 0-16,0 1 0 0,-2 1 2 0,-4 0-2 15,-2 0 0-15,0 0 3 0,0 0-1 16,0 0-2-16,0 0 0 0,0 0 3 16,0 0-1-16,2 0 0 0,-2-1 0 15,0 1 1-15,0 0 2 0,0 0-1 16,3 0-1-16,-3 0 3 0,0 0-4 0,0 0 1 15,0 0-6-15,0-2 1 0,0 2 3 16,0 0-8-16,0-1 0 0,-3 1-2 16,3 0 6-16,-2 0-4 15,2 4 0-15,0 1 2 0,-6 3 1 0,4 3 1 16,-6 1-5-16,0 1-10 0,-1 0-27 15,-5 0-40-15,-3-7-176 0</inkml:trace>
  <inkml:trace contextRef="#ctx0" brushRef="#br0" timeOffset="-27232.07">9844 14799 190 0,'0'0'92'0,"0"0"-57"16,0 0 18-16,0 0-10 0,-2 0-13 16,-1 0 0-16,1 0-3 0,0 0-8 0,0 0 0 15,0 0-1-15,0 0-3 0,2 0 0 16,0-1-5-16,0 1 1 0,0 0-1 15,0 0-2-15,0 0-3 16,0 0-1-16,-2 0 3 0,0 0-2 0,-2 0-2 16,4 2-4-16,-2 8 5 0,-2 0-1 15,2 3-1-15,-3 0 1 0,1 1-3 16,2 5 3-16,-2 1 0 0,0 0 6 15,4 0 1-15,0-3-2 0,0-2-8 16,0 2 1-16,0 1 1 0,0-1 0 0,0-2 2 16,0-5 4-16,-2-1-5 0,2-4-2 15,0-1-1-15,0-3 0 0,0-1 2 16,0 0-2-16,0 0-3 0,0 0-7 15,2-10-7-15,6-4-7 0,3-4-17 16,-5-3-28-16,-2-4-58 0,0-2-127 16,-4-1 83-16</inkml:trace>
  <inkml:trace contextRef="#ctx0" brushRef="#br0" timeOffset="-26846.04">9777 14567 221 0,'0'2'208'0,"0"0"-157"0,0 1 2 15,0-1 1-15,0 2-14 0,0 0-13 0,0 1-13 16,0 0-8-16,5-2-2 0,1-1-3 15,2 2-3-15,2-4-3 0,5 0-20 16,1 0-14-16,-3-1-40 0,-5-5-103 16</inkml:trace>
  <inkml:trace contextRef="#ctx0" brushRef="#br0" timeOffset="-26386.01">10127 14430 9 0,'-4'0'191'0,"0"0"-90"0,-3 2-62 15,-1 7 25-15,2 0-6 0,2 1-16 16,2 4-5-16,2 2-8 0,0 4-12 16,0 3-6-16,8 3 0 0,0 2 1 0,0 3-2 15,5 1-6-15,-3 2 2 0,3-1-4 16,-3 1 0-16,0 1 0 0,-1 1-1 15,-1 0 0-15,-2 1-3 16,0 0 3-16,0 0 1 0,-6-5-1 0,0 0 0 16,0-4 1-16,0-3-1 0,-4-2 1 15,-2-1-2-15,-4-3 0 0,-3-2 1 16,3-3-1-16,0-3-4 0,-1 0-1 15,1-3-16-15,2-1-18 0,-5-4-34 16,3-3-61-16,-4 0-157 0</inkml:trace>
  <inkml:trace contextRef="#ctx0" brushRef="#br0" timeOffset="-18228.55">11167 14610 156 0,'0'0'90'15,"0"0"-54"-15,0 0 17 0,0-1-10 16,0 1-8-16,0-1-2 0,0 1-6 16,0-1-1-16,0 1-4 0,-2-1-2 15,2 1 2-15,0-1-2 0,0-1-3 0,-3 2-1 16,3 0-1-16,0 0 1 0,0-1-3 15,0-1-3-15,0 2-1 0,0 0 2 16,0 0-3-16,0-1 2 0,0 1-4 16,0 0 2-16,0 0-2 0,0 0 2 15,0 0-2-15,0 0-1 0,0 0-2 16,0 1 2-16,0 10 2 0,0 0 0 15,0 2-4-15,0 2 0 0,0-2-4 16,0 4 4-16,0-3-1 0,0 3-1 16,0-1 0-16,0-1-1 0,0-3 1 0,0 0-1 15,0 0 0-15,3-1 1 0,-1-1 0 16,2-1-2-16,-4-4 1 0,2 0 1 15,0-1-1-15,-2-2 0 0,2 0-1 16,0 0 1-16,-2-1-3 0,0 0-7 16,0 0-7-16,0 0-4 0,4-1-4 15,-2 0-10-15,2 0-13 0,0 0-31 16,1-11-74-16,-3-1-202 0</inkml:trace>
  <inkml:trace contextRef="#ctx0" brushRef="#br0" timeOffset="-17402.49">11485 14559 0 0,'0'1'10'0,"0"1"-17"0,0-1 215 15,0-1-155-15,0 0-14 0,0 0 7 16,0 0-1-16,0 1-3 0,0-1-8 0,0 0-4 15,0 0-4-15,0 1-2 0,0-1-3 16,0 1 0-16,0-1-5 16,0 0-2-16,0 2-1 0,0 1 0 15,0 5 3-15,0-1-3 0,0 3 0 0,-2 2-4 16,0-1 0-16,2 3-4 0,-2 0 0 15,2 1-1-15,0 0-3 0,0 0-2 16,0 0 5-16,0 1-4 0,0-2 0 16,0-2 1-16,0 1 1 0,0-2-2 15,0 1 0-15,2-3 0 0,-2-2 2 0,2-1-1 16,-2-2-1-16,0-2 1 0,0 1 1 15,0-2-1-15,0-1 1 0,2 0 2 16,-2 0 2-16,0 0-4 16,0 0 1-16,0 0-1 0,0 0 2 0,0 0-1 15,0 0-3-15,0 0 2 0,0 0-2 16,0-4 0-16,2 0-1 0,-2 0-2 15,2 0-9-15,2 1-6 0,-2 0-5 16,2-2-11-16,3 1-8 0,-5 0-15 16,6-3-38-16,-8 2-84 0</inkml:trace>
  <inkml:trace contextRef="#ctx0" brushRef="#br0" timeOffset="-16499.44">11867 14532 0 0,'2'0'22'0,"0"0"207"0,-2 0-176 15,0 0 3-15,0-1 0 0,0-1-6 16,0 2-2-16,0 0-11 16,0 0-4-16,0 0 1 0,0 0-7 15,-2 3-9-15,-2 9-2 0,0 1-1 0,0 2-3 16,-2 2 1-16,6 1-3 0,-2 2-4 15,0-1 2-15,2 1-4 0,0 1-1 16,-4-1 2-16,4 0-3 0,-5-2 1 16,5-2-3-16,0-1 2 0,0-1-3 15,0-4 1-15,0 1 0 0,0-2 1 0,0 0 1 16,5-1-2-16,-5-2 1 15,2-2 1-15,0-3-1 0,0-1-1 0,0 0 0 16,0 0 0-16,-2 0 0 16,4 0-4-16,0 0-5 0,0 0 0 15,0-6-9-15,3-4-6 0,-1 1-9 0,2-1-13 16,2-1-18-16,1-2-30 0,-5-1-109 15,0 3-60-15</inkml:trace>
  <inkml:trace contextRef="#ctx0" brushRef="#br0" timeOffset="-15907.41">12328 14629 10 0,'0'-2'5'0,"2"-1"211"0,-2 0-144 16,0-1-34-16,0 1 13 0,0-1-14 16,0 1 0-16,0-1-6 0,0-1 0 15,-4 1-1-15,0 0-5 0,0 0-5 16,0 2 1-16,-4 2-1 0,-1 0-4 15,-1 0-3-15,-2 0 0 0,1 0-2 16,-3 0 3-16,-3 6-7 0,3 2 2 0,-1 1 0 16,-1 2-1-16,5 0-4 0,1 2 2 15,2 2-1-15,2 3-2 0,-3-1-3 16,7 2 2-16,2-3-1 0,0 3 1 15,2-4-2-15,9 1 0 0,3-3 0 16,3-1 0-16,5-3 0 0,-1-2-2 16,8-4 1-16,-2-2-2 0,0-1 1 15,0 0-3-15,-3 0 4 0,-1-6 0 16,2-6 0-16,-2-2 1 0,-5-1 2 15,1-1-2-15,-3-2 0 0,-3 1 1 0,-5-2 0 16,-4 3 0-16,-2 1 3 0,-2-2 1 16,0 3 2-16,0-1-5 0,-4-1 3 15,-10-1-2-15,5-1 1 0,-3 1-3 16,0 3-1-16,5 3 0 0,3 3 1 15,2 5-1-15,0 1-1 0,2 2-1 16,-2 0-2-16,0 9-10 0,0 4-7 16,0 3-24-16,0-1-24 0,0-3-31 15,0 1-104-15</inkml:trace>
  <inkml:trace contextRef="#ctx0" brushRef="#br0" timeOffset="-15359.38">12831 14536 7 0,'2'0'14'0,"-2"-1"160"16,0-1-71-16,0 1-56 0,0 1 16 16,0 0-8-16,0 0-5 0,0 0-11 15,0 0-9-15,0 0-7 0,0 5 3 0,0 9 3 16,0 2-8-16,0 0-4 0,0 1 3 15,-2 2-2-15,2 3-4 0,-2 2-2 16,-1-1 0-16,3 0-4 16,-2-2 0-16,2 1-2 0,0-1-2 0,0-3-2 15,0-2 1-15,2-3-2 0,3-1-1 16,-1 1 2-16,0-4-1 0,-2-1-1 15,4-2 0-15,-4-4 0 0,4-2-3 16,1 0-4-16,3 0-12 0,2-1-10 16,1-9-15-16,1 1-28 0,-1-7-33 0,-3-1-87 15,-4 0-117-15</inkml:trace>
  <inkml:trace contextRef="#ctx0" brushRef="#br0" timeOffset="-14790.34">13345 14632 64 0,'2'-3'89'0,"-2"-4"114"15,0 3-158-15,0-1 6 0,0 0 6 16,0 1-7-16,0-2-14 0,-6 3-9 15,-2 1-2-15,-2 0 0 0,-3 2-7 16,-1 0 0-16,-3 0-3 0,1 1 2 0,-1 5-3 16,1 2 1-16,1 0-3 0,3 5-5 15,-5-1 0-15,7 1-1 0,2 0-6 16,1 2 2-16,3-1-1 0,0 2 0 15,2 0 0-15,2 0-1 0,0 2 0 16,0-3 0-16,2 3 0 0,10-3 0 16,1 0 0-16,3-3 0 0,5-1 0 15,0-4-3-15,4-1 0 0,-3-1-1 16,5-5-4-16,2 0 2 0,-2 0 2 15,2-6 1-15,-2-6 2 0,-2-1 1 0,-3-2 0 16,3-2 1-16,-8 2-1 0,1-2 1 16,-1-3 0-16,-9 1 6 0,0 0 3 15,1-4-3-15,-9 1 4 0,0-3 2 16,0-1-2-16,-4-1-1 0,-7-2-2 15,-1 3 0-15,-5 3-1 0,-8 5-2 0,-8 7-5 16,-8 7 2-16,-2 4-1 16,-3 0-3-16,11 9 2 0,6 7-1 15,4 5 1-15,5 4-20 0,5 6-14 16,1 0-25-16,-1-3-59 0,5-1-144 0</inkml:trace>
  <inkml:trace contextRef="#ctx0" brushRef="#br0" timeOffset="56004.54">9261 3997 8 0,'2'0'81'0,"0"0"-2"0,-2 0-49 16,0 0 19-16,0 2-3 0,0-2-8 16,0 0-5-16,0 0-1 0,0 0-7 15,0 0-4-15,0 1 1 0,0-1-2 16,0 1-1-16,0 0-4 0,0-1 6 15,0 0-3-15,0 0-4 0,0 0 4 0,0 0-4 16,0 0-3-16,0 0-2 0,0 0-1 16,2 0 0-16,0 0-1 0,6-8-5 15,7-6-3-15,-1-5 8 0,7-3-1 16,0-3 2-16,1-2-2 0,1-1 1 15,0-1-1-15,2-3 0 0,-5 1-2 16,1-3 0-16,0 1 2 0,-7 1-4 16,0-2-1-16,1 4 3 0,-7 5-1 15,-2 5-2-15,-1 5 1 0,-3 6 6 16,-2 2 0-16,0 2-1 0,0 4-4 15,0 0-1-15,0 1-1 0,0 0-2 0,0 0 2 16,2 0-2-16,0 0-1 0,0 5 1 16,0 3 0-16,0 4 3 0,-2 3-1 15,0-1-1-15,0 2 0 0,0 4 2 16,0 1-1-16,2 1-1 0,0 1 0 15,4 3-2-15,-2-2 3 0,3 2-2 16,-3-1 1-16,2 1 1 0,0-1 0 16,0 0-2-16,-4-1 1 0,1 0 2 15,1 0-2-15,-2-4-1 0,0 0 1 16,2-4 0-16,-4-2 0 0,0-3 0 0,0-2-3 15,0-2-4-15,0-4 2 0,-4-1-3 16,-2-2 4-16,-3 0-1 0,-3 0-3 16,-3 0-1-16,1-8 1 0,-1-3 0 15,-1-1-1-15,1-3 6 0,-1 0 0 16,4-3 4-16,-3-1-1 0,5-1 1 0,1 0 1 15,5 2 3-15,0 4 2 16,4 3 2-16,0 3-4 0,0 6 3 16,0 2-6-16,6 0-1 0,9 0-1 15,1 0 1-15,5 3-1 0,4 5-1 0,0-2 1 16,-3 0 2-16,5-2-2 0,-2-1-3 15,-2 0 0-15,0-2-6 0,1-1-5 16,-3 0-4-16,6-3 0 0,-2-6-7 16,0-1 4-16,-3 1 6 0,1-1 7 15,-8 1 0-15,-3 3 6 0,-2-2 1 0,-6 5 1 16,3 1 4-16,-5 0-2 0,4 1 6 15,-4 0 0-15,0 1 3 16,-2 0 0-16,0 0 0 0,4 6-2 16,-4 2 7-16,0 3-3 0,0 3-1 0,0-1 0 15,0 1 1-15,-4 0-7 0,2-1 0 16,0-4 1-16,2-1-4 0,0-2-2 15,0-4-3-15,6-1 2 0,2-1 3 16,7 0-3-16,1-6 0 0,3-3 2 16,4-1 0-16,-3 0-1 0,-3 1-2 15,1 4 1-15,-1 1 0 0,-9 3 0 0,5 0 0 16,-9 0 0-16,-4 1 0 15,0 0 0-15,0 0 0 0,0 0 0 16,0 6 3-16,0 3 0 0,-4 1-1 16,0 0 0-16,-1-1 0 0,1 0-4 0,2-1 1 15,2 0 2-15,0-4-1 0,0 0-4 16,2 1-11-16,7-3-12 0,3-1-12 15,7-1-12-15,3 0-20 0,1-4-13 16,4-6-44-16,-4-2-77 0</inkml:trace>
  <inkml:trace contextRef="#ctx0" brushRef="#br0" timeOffset="56297.56">10329 3814 171 0,'0'-8'114'0,"0"1"-31"15,-2 0-2-15,-6-1-22 16,0 3-4-16,-5 0-7 0,5 2-10 0,-4 0-12 16,3 3-3-16,3 0-2 0,2 0-9 15,0 0-5-15,2 2-2 0,2 6-5 16,0 5 0-16,0 2-1 0,8 1 1 15,5 0 0-15,-3 0-1 0,4 0-1 16,1 1-2-16,-1 1 2 0,5-1-3 0,0 3 1 16,1-3 3-16,-1-2 4 0,-7 0-3 15,-6-5-2-15,-6-2 4 0,0 1 1 16,-4 0 0-16,-8-2-3 0,-3 1 2 15,-1-3 0-15,1 0 0 0,-3-1-1 16,-3-2-1-16,3 3 2 0,-5-3-1 16,6-1-2-16,5 0 1 0,4-1 1 15,3 0-2-15,3 0-10 0,2 0-7 16,0 0-13-16,0 0-23 0,9-1-16 15,5-4-34-15,3-4-147 0</inkml:trace>
  <inkml:trace contextRef="#ctx0" brushRef="#br0" timeOffset="56734.58">10995 3806 75 0,'-4'0'81'16,"4"0"4"-16,0 0-12 0,0 0-11 0,0 0 4 15,-2 0-15-15,2 0-5 0,0 0-8 16,0 0-11-16,0 0-8 0,4 0 2 16,6 0 6-16,3 0-9 0,-1 0-3 15,3-2 0-15,1 2-5 0,1-1-4 16,1 0 0-16,1 1-3 0,-3 0-1 15,1 0-1-15,-1 0-2 0,-3 0 1 16,-5 0 0-16,0 0-10 0,-1 0-12 16,1 0-8-16,-6 0-16 0,2 3-25 15,-4-2-20-15,0 0-76 0</inkml:trace>
  <inkml:trace contextRef="#ctx0" brushRef="#br0" timeOffset="56925.59">10964 3977 366 0,'-4'5'45'0,"4"1"0"15,0-3 17-15,12 0-12 0,7-2-2 16,-1-1-10-16,7 0-15 0,2 0-10 16,2 0-6-16,2-2-4 0,0-3 1 0,2 0-4 15,-4 1 0-15,4 2 0 0,-4-1-5 16,0 2-15-16,-4 1-29 0,-2 0-28 15,-1 0-32-15,-1 0-75 0</inkml:trace>
  <inkml:trace contextRef="#ctx0" brushRef="#br0" timeOffset="59013.71">12080 3539 76 0,'2'0'1'0,"0"-1"9"0,-2 0 130 15,0-2-52-15,0 2-57 0,0-1 24 16,0 0-9-16,0 0-13 0,0 0 2 16,0 0-4-16,0-1-5 0,0 1-2 15,0-1-4-15,-2 0-2 0,2 2-1 0,0 0-1 16,0 1-1-16,0 0 0 0,0-1-4 16,0 1 0-16,0-1-1 0,0 0 5 15,0 1-4-15,0 0 1 0,0 0-1 16,0 0-2-16,-2 0 0 0,2 0-5 15,0 0 2-15,-2 8-5 0,0 4-1 16,0 5 3-16,0 6 0 0,0 1-2 16,2 3 0-16,-2 0 0 0,2 1 1 15,0-1-1-15,0 2-1 0,0 0 0 16,0-3 1-16,-2 1 1 0,2-3-2 0,-2-1 0 15,-2-2 3-15,2-3-3 0,-1-1 0 16,3-3 0-16,0-4 1 0,0 0-1 16,0-4 0-16,0-3-1 0,0-1 1 15,3-2 0-15,5 0-3 0,0 0-2 16,7-3-3-16,-3-7-6 0,4-1-11 15,1-3-14-15,2 0-8 0,-3-3-29 0,1-1-28 16,1-5-84-16</inkml:trace>
  <inkml:trace contextRef="#ctx0" brushRef="#br0" timeOffset="59449.74">12490 3506 76 0,'0'-5'46'0,"0"1"16"0,0 0 8 0,0-1-4 16,0 3 0-16,0 2-13 16,0 0-11-16,0 0-4 0,0 0-5 15,-3 0 0-15,1 0-8 0,-6 10-6 0,-4 4 1 16,-1 5 2-16,-3 6-5 0,1 3-1 15,-1 4-1-15,1 1-4 0,3 2 0 16,2 0-4-16,-5 2 0 0,5 1-3 16,4-3-2-16,6 2 0 0,0-4-3 15,4-5 1-15,12-3 0 0,5-4 0 0,6-4 0 16,6-6 0-16,4-4-1 15,2-5 2-15,1-2-1 0,-5 0-1 16,-2-3 0-16,-4-8 2 0,-6 0-1 16,-5-3 0-16,-3 1 0 0,-7-2 2 0,-4 0-1 15,-4 2 5-15,0-3-2 0,-4 4 3 16,-9-2 0-16,-3 2 3 0,-3-1-3 15,-3 1-4-15,-7 3-2 0,-4 0-1 16,-3 9 1-16,-1 0 0 0,0 2-3 16,8 11 0-16,8 4 3 0,5 1-4 0,6 5-13 15,5 1-12-15,5 1-14 0,0-4-40 16,5-2-85-16</inkml:trace>
  <inkml:trace contextRef="#ctx0" brushRef="#br0" timeOffset="73495.54">9302 5289 76 0,'0'0'26'0,"0"0"-23"15,2-1 42-15,-2 0-30 0,0 0 74 16,0-1-69-16,0 0-8 0,0 0 17 15,0-1 3-15,0 3-18 0,0-2-7 0,0 0 0 16,0 1-1-16,0 1 1 0,0 0-4 16,0-1 7-16,0 1 7 0,0 0-3 15,0 0-5-15,0 0 3 0,0 0 3 16,0 0-3-16,0 0 1 0,0 0-5 15,0 0 2-15,0 0-1 0,0 0-3 16,0 0 1-16,-2 0 0 0,2 3-1 16,-4-1-5-16,4-2 4 0,-2 1 4 15,2-1-3-15,0 0-2 0,-2 0 8 16,2 0 0-16,0 0-3 0,0 0 0 0,0 0 0 15,0 0-2-15,0 0 1 0,0-5-4 16,2-4-2-16,6-3 4 0,0-1-6 16,1-3 4-16,5-4 4 0,1-4-1 15,-1-3-1-15,5-5-5 0,-1-3 3 16,5-4 1-16,-2-3-2 0,-1 0-1 15,-1-3 2-15,2 2-2 0,-3 5 0 16,-1 3 0-16,-3 9-2 0,-1 5 5 16,-5 7 1-16,-4 5-3 0,-2 2 1 15,0 2 2-15,-2-1-6 0,4 2 0 16,-4 2 1-16,0 2 2 0,0 0-3 0,0 0-1 15,0 0 1-15,0 0 0 0,0 0-2 16,0 0 2-16,4 1 0 0,-4 3-2 16,7 1 3-16,-5 3-1 0,2 0 3 15,-2 4 0-15,0 5 0 0,2-1 0 16,0 5 0-16,0 1 2 0,-2 1-2 15,1 1-1-15,1-1 0 0,-2 2-2 16,4 0 1-16,-4 0-2 0,6-1 2 16,-6 0 1-16,5-1-3 0,-3-1 1 15,2 0-1-15,-2-4 2 0,0 0-1 0,-4-2-1 16,0-3 2-16,0-1 1 0,0-4-2 15,0-3-2-15,-10-1 2 0,-1-1 0 16,-3-3-3-16,4 0 4 0,-5 0-7 16,3 0 2-16,-3-8-3 0,-1-3-3 15,-1 0 7-15,1-2 0 0,-3-1 0 0,5-1 2 16,1 1 0-16,3 1 2 15,4 4 0-15,6 2-2 0,-2 2 1 16,2 4 3-16,0 0-5 0,0 1-6 16,12 0 6-16,5 0 2 0,3 0 0 0,3 2-2 15,6-1 2-15,2-1 0 0,2 0-4 16,2-4 3-16,-2-5-5 0,-4 0-1 15,0 1-2-15,-6 1 2 0,0 1 4 16,-3 2 4-16,-3 1-2 0,-3 0 0 16,-5 3 1-16,-1 0 1 0,-6 0-1 0,2 0-1 15,-2 0 2-15,-2 0 1 0,2 1-1 16,-2 8 5-16,0 2-3 15,0 3 3-15,0 2-3 0,-2-2 1 16,0-1 1-16,2-2-2 0,0-3 1 0,0 0-2 16,0-3-2-16,6-3 4 0,5-2-2 15,1 0-2-15,0-7 0 0,5-6 2 16,4-1-2-16,1-2-1 0,1-1 0 15,2 1 2-15,-7 4-2 0,1 0-3 16,-5 3 2-16,-3 3 3 0,-5 2-2 0,-4 3 1 16,0 1 0-16,-2 0 0 0,0 0 0 15,0 2-1-15,0 8 5 0,-2 1 0 16,-4 4 1-16,-4 0-4 15,1 0 1-15,5-1 0 0,0-3-2 0,2-3-2 16,2-2 3-16,0-1-1 0,0-2-3 16,4-3-6-16,11 0-13 0,1 0-15 15,9-9-9-15,2-3 24 0,0-5-59 16,4-1-58-16,-2 2 19 0,0-2-54 15</inkml:trace>
  <inkml:trace contextRef="#ctx0" brushRef="#br0" timeOffset="73751.56">10356 4941 198 0,'0'-3'148'0,"-4"0"-51"0,-2 1-27 15,-6 1-17-15,-3-1-13 0,3 2-9 16,-3 0-3-16,1 0-8 15,3 7-6-15,3 3-3 0,4 0-4 0,4 1-6 16,0 4-2-16,0-1 2 0,8-1 0 16,5 1-1-16,1-1-2 0,3 1 0 15,3 1-8-15,3-2 3 0,-2 0 6 16,-1-1 1-16,-5-2 1 0,-7 0-2 15,-4 0 0-15,-4-2 2 0,0 1 1 0,-4-2-2 16,-10 1 2-16,-5 1 2 0,3-2 1 16,-3 2 2-16,-4-1-2 0,3-2-5 15,-5-1 1-15,8 0 0 16,1-5-3-16,5 0 2 0,5 0-5 0,4 0-15 15,2 0-8-15,0 0-41 0,8-7-36 16,9-5-148-16</inkml:trace>
  <inkml:trace contextRef="#ctx0" brushRef="#br0" timeOffset="74125.58">11059 4976 253 0,'0'0'166'0,"0"2"-166"0,0-1 61 16,8 1-8-16,3-2-21 0,1 0 0 16,7 0-17-16,-5 0-5 0,5-2-4 0,1-1-3 15,-3-1-3-15,4 0 0 0,-1 3-11 16,-9-1-32-16,1 2-41 0,-8 0-75 15</inkml:trace>
  <inkml:trace contextRef="#ctx0" brushRef="#br0" timeOffset="74268.59">11067 5133 421 0,'0'5'18'0,"7"-2"-1"0,5 0 39 16,5-3-35-16,1 0-2 0,7 0-6 0,0 0-10 15,6-5-10-15,0-2-33 0,4-4-68 16,2 0-241-16</inkml:trace>
  <inkml:trace contextRef="#ctx0" brushRef="#br0" timeOffset="74820.62">12002 4849 211 0,'2'7'183'0,"0"-1"-90"0,0 3-36 16,2 4 9-16,-2 0-9 0,-2 2-20 0,0 0-9 15,0 1-8-15,0 2-7 0,0-2-3 16,0 0-4-16,0-1-4 0,-4 0 0 16,0-3 0-16,0-2-2 0,2-3-6 15,2-3-11-15,0-3-12 0,8-1-25 16,4 0-43-16,1-7-74 0</inkml:trace>
  <inkml:trace contextRef="#ctx0" brushRef="#br0" timeOffset="75191.64">12219 4809 334 0,'14'-2'45'0,"7"2"18"16,2 0 9-16,-1 0-33 15,-1 0 4-15,0 2-11 0,1 4-12 0,-1 4-6 16,-4 0-4-16,1 3-7 0,-5 1 1 15,-3 4 1-15,-6 0-3 0,-4 3 1 16,0 2 1-16,-10 0-3 0,-11 1 3 16,-2 1-3-16,-1-2-3 0,-3 1 4 15,0-2 1-15,2-1-3 0,-2-4 0 0,6-3 2 16,3-3-2-16,5-4 0 0,5-4 0 15,2-2 2-15,6-1-1 0,0 0 0 16,0 0-2-16,0-7 0 0,0 0 1 16,8-2-2-16,5 2 2 0,-1 0 1 15,7 1-1-15,-3 2-1 0,-1 1 1 0,-3 1 1 16,5 2 0-16,-1 0-3 15,1 0 2-15,1-1 1 0,1-4-1 16,4 2-1-16,1-3-4 0,-1 0-9 16,4 0-1-16,-2 0-33 0,-4 1-3 0,3-5-27 15,-3 1-89-15,-4-1-158 0</inkml:trace>
  <inkml:trace contextRef="#ctx0" brushRef="#br0" timeOffset="75683.67">12860 4765 331 0,'-15'-2'33'16,"-1"2"32"-16,-3 0-8 0,-2 0-13 15,3 4 3-15,3 7-7 0,3 2-17 16,1 3-8-16,3 0-3 0,2 2-5 15,4-2-8-15,2 3 1 0,0 0 2 16,0 0-1-16,2 2-1 0,6-2-1 16,-2 0 0-16,5-2 1 0,-1 1-7 0,0 2 1 15,7 1 5-15,-3 4 1 16,-3-2 1-16,1-5-2 0,-6-2 2 15,-1-4 0-15,-5-2-2 0,0 0 1 16,-3-4 3-16,-5 0 0 0,-4-3-3 0,-1 0 3 16,-1-3 0-16,-1 0-2 0,3 0-1 15,2 0 0-15,-1 0-2 0,3-5 4 16,4-3-2-16,-2 1-1 0,4-5 3 15,2 0-1-15,0-5-3 0,8-2 2 16,4-4 0-16,9-4-1 0,0 0-1 0,4-2 0 16,1 3 2-16,1 4-1 0,-4-1 0 15,2 2 0-15,-7 1 2 0,-1 2-1 16,0 0 0-16,-7 4 2 15,-2 1 7-15,-2 2 6 0,-4 1 0 0,-2 0 3 16,0 1-1-16,-6 1-4 0,-4 2-2 16,2 5-8-16,-7-1 1 0,1 2-4 15,-1 0-3-15,-3 2-5 0,1 7-10 16,3 1-16-16,-1 1-22 0,1 1-66 15,-3 0-359-15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22T09:24:18.25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4097 476 138 0,'2'0'60'0,"-2"0"-21"0,0 0 14 16,0 0-13-16,0 0-15 0,0 0-5 16,0 0-2-16,0 0 2 0,0-1-1 15,0 0-6-15,0 0 0 0,0-1-2 16,0 0 1-16,-2 1-1 0,-2-1 2 15,2 2-5-15,-4-2 1 0,4 1 2 0,-3 0-7 16,-1-2 0-16,0 3 1 0,-4-2 0 16,1 0-1-16,-3 2-1 0,0 0 0 15,-3 0 0-15,1 0-1 16,-1 0 2-16,-1 0 7 0,-1 2-2 0,-1 5 3 15,1 2 0-15,-4 1-4 0,3 0 0 16,1 4 2-16,-1 0-1 0,3 3-2 16,-1 4 1-16,-1 2-1 0,7 3-2 15,-1 2 1-15,5 0-2 0,4 2-4 16,2-2 2-16,0 0 0 0,6-3-2 15,11-1 0-15,1-1 0 0,5-5 1 0,6-3-1 16,2-5-1-16,2-5 0 0,-2-3 2 16,0-2-2-16,4-4-2 0,0-11 3 15,1-3-1-15,-3-1 0 16,-2-4-2-16,-2 0 1 0,-7-2 2 0,-1-4 1 15,-2 1-1-15,-9-1 1 0,-2-2 0 0,-4 0 0 16,-4 0 1-16,0 0-1 16,-8-2 0-16,-6 2 1 0,-1 2-1 15,-3 4 0-15,-5 7 1 0,-2 6 1 16,0 5-1-16,-2 7-2 0,3 0 1 0,-1 10-1 15,2 10-1-15,4 4-1 0,3 2 0 16,3 2-4-16,5 1-15 0,8 0-21 16,0 2-24-16,0-2-43 0,0 0-138 15</inkml:trace>
  <inkml:trace contextRef="#ctx0" brushRef="#br0" timeOffset="681.03">4031 1180 221 0,'0'0'63'0,"0"-2"1"0,0-1 1 16,0 2-14-16,0 1-2 0,0 0-1 15,0 0-10-15,0 0-10 0,0 1-2 16,0 10 0-16,-6 7-7 0,2 1-1 15,-3 6-4-15,1 3 2 0,2 0-3 16,2 0-4-16,0 2-3 0,-2-2-4 0,4-1 3 16,0-1-3-16,0-3-1 0,0-3 1 15,0-1-1-15,0-5-2 16,0-2 0-16,4-2-2 0,0-3-4 15,4-2-13-15,1-3-9 0,1-2-14 0,4 0-30 16,-3-2-44-16,-1-7-171 0</inkml:trace>
  <inkml:trace contextRef="#ctx0" brushRef="#br0" timeOffset="1452.08">3810 1982 4 0,'0'0'215'0,"0"0"-127"0,0 0-37 15,0 0 15-15,0 0-28 0,6 0-12 0,2-2 4 16,9-2-4-16,-1-1 0 0,3 2-2 15,2 1-5-15,1 2-2 0,1 0-1 16,-2 0-8-16,-3 6-1 0,-3 6-1 16,-3 4-3-16,-2 2-1 0,-3 4 0 15,-1 1 2-15,-6 1-1 0,0 1 6 16,-4 1-9-16,-9-1 3 0,-5 0-3 15,-1-2 1-15,-2 2-1 0,-3 1 1 16,-5 1 0-16,-2-1 0 0,2-5 1 16,6-6-2-16,0-7 4 0,9-3-3 0,-3-2 2 15,5-3 0-15,2 0-1 0,3 0 2 16,3 0 4-16,4 0-2 0,0 0 0 15,0 0-6-15,0-1-2 0,11-2 1 16,5 2 1-16,5-2-1 0,-1 3 2 16,3 0 0-16,4 0 0 0,-2 0-2 0,6 0 1 15,-4 0 1-15,-2 0-2 16,-1 0-4-16,1 3-14 0,0 1-13 15,-2 1-27-15,-1-2-21 0,-1 1-17 16,-6-2-123-16</inkml:trace>
  <inkml:trace contextRef="#ctx0" brushRef="#br0" timeOffset="2180.12">3814 2761 191 0,'-10'1'37'0,"1"1"30"0,3-1 9 16,-2 3-27-16,-1-1-1 0,3 0-6 15,2-1-7-15,2 0 5 0,2-2-11 0,0 2-14 16,2 2-6-16,8 3 2 0,5-1-3 16,6 0-1-16,3-2-2 0,7-1 0 15,-2 0-6-15,2 1 1 16,-8 2 0-16,-4 1 0 0,-3 1-8 0,-5 0 0 15,-3 0 4-15,-6-1-1 0,-2 1 4 16,0 2 0-16,-6 0 3 0,-5 3-1 16,-3-2 2-16,-1 1-3 0,3-1 2 15,-4-2 0-15,7-2 2 0,-3 2 1 16,2 0 2-16,1-5-5 0,3 3 2 0,4-2-2 15,2 0 0-15,0 0-3 0,8 1-1 16,9 0 0-16,-1-1 2 0,7 0 0 16,-4-1-2-16,3-1 0 0,1 1-6 15,-2-1 1-15,-3-1-4 0,1 3-1 16,-5 0 2-16,-3 0 2 0,-3 3 5 15,-4-2 2-15,-2 0 1 0,-2 1 4 16,0 0 3-16,-6 3 5 0,-8-1 0 16,-3 2 0-16,-2 0 0 0,1-1 3 15,-1-2-3-15,-1 2 0 0,-1-1-5 0,2 0-2 16,1-1-5-16,3 0 4 0,7-1-5 15,6-1 1-15,2-1-4 0,0 2-3 16,0 3-17-16,6 0-16 0,7-1-27 16,-5-2-55-16,4 2-182 0</inkml:trace>
  <inkml:trace contextRef="#ctx0" brushRef="#br0" timeOffset="2708.15">3971 3537 12 0,'4'-6'8'16,"-4"3"234"-16,0 1-189 0,0 2 18 15,0 0-5-15,0 0-18 0,0 5-6 16,-8 10-19-16,0 9-12 0,-5 9 1 15,1 9 3-15,-3 5 4 0,1 2-2 16,1-1 5-16,1-2-4 0,4-4-4 0,4-7-7 16,4-5 0-16,0-7-3 0,0-6 0 15,8-4-2-15,4-3-1 0,3-3 3 16,1-3-3-16,7-4 0 0,-2 0-3 15,-3-1 4-15,5-8 0 0,0 0-2 16,-1 0 0-16,3-5 2 0,-2 4-2 0,0-4-1 16,0 1 0-16,-5 2 1 0,-1 1-2 15,-3 3 1-15,-4 3-8 16,1 0 2-16,-5 1-5 0,0 1-7 15,-4 2-6-15,-2-2-14 0,0 2-15 0,0 0-16 16,0 0-33-16,0 0-92 0</inkml:trace>
  <inkml:trace contextRef="#ctx0" brushRef="#br0" timeOffset="2917.16">4076 3816 118 0,'0'14'312'0,"0"5"-270"0,0 3 32 0,0 5-6 15,0 3-28-15,0 0-9 0,0 0-6 16,0-3-11-16,0-1-9 0,0 0-3 16,4-1-1-16,3-1-4 0,-1 5-9 15,4 8-14-15,-4 8 7 0,-1 2 13 16,-1-2-33-16,4-12-117 0,-2-8-120 0</inkml:trace>
  <inkml:trace contextRef="#ctx0" brushRef="#br0" timeOffset="3414.19">3882 4649 11 0,'-6'5'5'15,"6"0"76"-15,-4-3 107 0,2 2-132 16,0-2 19-16,2-2-15 0,0 2-17 15,0-2 1-15,0 1-11 0,0 1-14 16,8 3 1-16,8-1 0 0,3-1-9 16,6-1-4-16,2-2-3 0,0 0 1 0,4-1-2 15,-3-4-1-15,6 0-2 0,-10 0 2 16,3 1-6-16,-8-1-14 0,-1 0-19 15,-3-2-21-15,-7 1-18 0,-2 0-28 16,-6-1-50-16,0 0-74 0</inkml:trace>
  <inkml:trace contextRef="#ctx0" brushRef="#br0" timeOffset="3660.2">3946 4720 74 0,'-2'9'295'0,"0"0"-259"16,2-1 6-16,0 1-2 0,4 0-13 15,9 3 5-15,3 0-10 0,5-1-10 16,-1-1-7-16,3 0-2 0,-2-1-2 15,2 0-2-15,-5 1-4 0,-3 0 1 16,-5 0-1-16,-4 2 3 0,-4-3-1 0,-2 0 2 16,0 2 2-16,-4 0 2 0,-10 1-1 15,-3 0 2-15,1 1 3 16,-9-1 3-16,2 1-2 0,2 1-3 15,1-3-4-15,-1-2-1 0,9-1 0 16,-1-3 1-16,9 0-7 0,0 0-18 0,4 2-28 16,0 0-45-16,0-1-134 0</inkml:trace>
  <inkml:trace contextRef="#ctx0" brushRef="#br0" timeOffset="4316.24">3996 5536 20 0,'4'0'2'0,"-2"0"226"0,-2 0-124 16,0 0-43-16,0 0 13 0,0 8-28 15,-2 5-16-15,-6 7-1 0,-1 6-5 16,1 10-1-16,-2 3-2 0,-3 5-2 16,5 2-3-16,0-2-3 0,0-2-4 15,8-5-4-15,0-3-1 0,0-2-3 0,8-5 0 16,4-3-1-16,3-5-1 0,3-6 1 15,3-4 1-15,4-4-2 0,-3-4 1 16,1-1-1-16,0 0 0 0,-4-8 0 16,-1-3 1-16,-3-2 0 0,-3-1 2 15,-4-1-1-15,-6 0 0 0,-2 0 2 16,0 1 0-16,0 2 4 0,-10 1-1 15,-6 2 5-15,-1 0-2 0,-2 3-2 16,-5 3-5-16,-1 3 0 0,0 0-1 16,-2 9-1-16,4 6-1 0,5 2-3 15,3 2-7-15,9 4-8 0,6 1-16 0,0 2-28 16,4 1-41-16,9-1-81 0</inkml:trace>
  <inkml:trace contextRef="#ctx0" brushRef="#br0" timeOffset="4964.28">3874 6621 27 0,'-2'3'245'0,"0"-3"-179"0,2 0-13 16,0 3 3-16,2 0-24 0,10 1 7 15,5 0-12-15,5-1-7 0,5-1-11 0,4-2-2 16,4 0-3-16,5-1-1 0,-1-5-2 16,-2 1 0-16,-2 2 3 0,-8 1-3 15,-2 1 0-15,-4 1 1 16,-9 0-4-16,-4 1 3 0,-6 6 0 15,-2 4 4-15,0 3 7 0,-6 7-4 0,-6 2 0 16,-7 3-2-16,-4 2 4 0,1 2-6 16,1 3 1-16,-4-1-1 0,7 2 1 15,1-2-3-15,7-4-1 0,4 0-1 16,6-5-1-16,0-1 0 0,0-1-14 15,0-2-26-15,8-4-32 0,0-6-56 0,0-4-185 16</inkml:trace>
  <inkml:trace contextRef="#ctx0" brushRef="#br0" timeOffset="5708.32">4066 7459 17 0,'6'-9'9'0,"-4"1"194"16,-2 1-111-16,0-1-52 0,-2 1 28 15,-6 2-26-15,-2 2-7 0,-1 3 1 16,-1 0-6-16,-1 0-7 0,-1 2-6 16,-3 9-2-16,-1 1 2 0,3 3-3 0,1 3-1 15,2 1 2-15,7 3-8 0,1 2-3 16,4-1-3-16,0 3-1 0,9-2 0 15,7 1 0-15,1-2 0 0,1-1 0 16,5-2 0-16,-2-2-1 0,1-2-3 16,-1 0-1-16,-4 2-5 0,-1 3 4 15,-6 6 1-15,1 3 6 0,-5-1 2 16,-6-5-3-16,0-4 0 0,-4-2 2 15,-4-2-2-15,-1-1 1 0,-1 0-1 16,-2-3 0-16,1-4 2 0,-3-1 0 16,3-4 2-16,1-1-1 0,2-2 3 0,0 0-4 15,1 0 2-15,-3 0-2 0,8-6-2 16,2-5 1-16,0-4 0 0,2-4 0 15,8-5-1-15,1-3-1 0,5-2 1 16,1-2 0-16,-3-1 1 0,1 0-2 16,-3-3 1-16,-2 0 2 0,-1 2-2 0,-3-5 0 15,-4 4 0-15,-2 2 1 16,0 6-1-16,0 4 0 0,-8 6 2 15,-3 4 0-15,3 6 0 0,-4 2-2 16,-1 4 0-16,-1 0 0 0,1 8 0 0,-1 8-3 16,4 6-5-16,1 4-12 0,5 0-20 15,2 4-34-15,-2-3-39 0,4 0-240 16</inkml:trace>
  <inkml:trace contextRef="#ctx0" brushRef="#br0" timeOffset="6502.37">4078 8445 27 0,'5'0'0'0,"-3"0"67"16,-2-2 71-16,0 1-102 0,0-2 22 15,0 1-19-15,0-1-10 0,0-2 4 16,-2 0 2-16,-5 0-10 0,1-1-2 16,-2 2 0-16,0-1 2 0,-5 1 0 15,1 3-2-15,-3 1-1 0,-3 0-1 16,1 0-6-16,1 10-2 0,-3 6 3 0,0 6-7 15,1 5-1-15,3 7-1 0,-1 1-2 16,12 1-1-16,2 0-3 0,2-3-1 16,2 0 0-16,12-5 1 15,5-3-2-15,1-5 0 0,3-7 1 0,0-6 0 16,2-7-2-16,0 0 2 0,-1-4-1 15,-3-12-1-15,0-4 1 0,-1-2-1 16,-1-3 2-16,-7 1 1 0,3 0-1 16,-7 2 1-16,-2 4 0 0,1 1 0 15,-7 5-1-15,2 4 2 0,-2 1 0 0,0 6 1 16,0 1 3-16,0 0-1 0,0 6-2 15,-5 10-3-15,1 5 0 0,-4 5 0 16,2 4 0-16,2 2 1 16,-2 3-2-16,-1 0 3 0,3-1 0 0,0-1 0 15,2-2-1-15,2-2-1 0,0-1 3 16,0-4-2-16,0-3-2 0,0-3 1 15,0-4 1-15,0-4-1 0,0-5-1 16,0-2 2-16,0-2 0 0,0-1-2 16,0 0-5-16,0 0-2 0,2-2-8 0,-2-4-9 15,2 0-7-15,2 2-21 0,-4-1-22 16,4 0-31-16,-4 0-138 0</inkml:trace>
  <inkml:trace contextRef="#ctx0" brushRef="#br0" timeOffset="8281.46">3609 9312 15 0,'0'-3'148'0,"4"-1"2"15,-4 1-99-15,0 1 19 0,0 1-5 16,0 1-14-16,0 0-3 0,0 0-12 0,0 0-10 15,0 0-6-15,0 4-3 0,0 13-4 16,0 6 0-16,0 4 0 0,0 3-1 16,-4 6 0-16,4-2-4 0,-2-1 0 15,0 0 4-15,0-6-11 0,0-1 3 16,0-1-3-16,2-3 0 0,0-2-1 0,0-2 1 15,0-5 1-15,0-4 0 0,0-2-4 16,0-4-1-16,4-3-9 0,6 0-15 16,5 0-10-16,1-10-13 15,1-5-30-15,-1-2-36 0,3-2-154 0</inkml:trace>
  <inkml:trace contextRef="#ctx0" brushRef="#br0" timeOffset="8685.49">4107 9405 11 0,'0'-8'167'16,"0"0"-53"-16,0 1-68 0,0-1 21 0,-2 4-25 15,-4-2 2-15,2 2-5 0,-4 2-5 16,1 1 0-16,-1 1-9 0,-4 0 1 16,1 0-8-16,-1 4 1 0,0 7-1 15,-1 3-3-15,-3 5-3 0,3 3 0 16,1 4-5-16,4 1 0 0,1 4 3 0,5-4-14 15,2-1 4-15,0-1 0 0,0-1-1 16,7-3 0-16,3-3 1 0,4-4 1 16,3-5-8-16,4-5 0 15,-1-4 0-15,5 0 1 0,0-3 2 0,0-10 4 16,0-3 1-16,-1-2-1 0,-5-3 0 15,-5-1 1-15,-3 4 1 0,-7-1-2 16,0 0 0-16,-4 1 4 0,0-3 0 16,-6 4 3-16,-5-1-3 0,-5 1-6 15,-3 3 11-15,1 0-6 0,-3 2-3 0,0 6 1 16,3 2 1-16,1 4-6 0,3 0-8 15,3 7-8-15,3 11-18 0,2 4-33 16,2 0-63-16,-2-1-305 0</inkml:trace>
  <inkml:trace contextRef="#ctx0" brushRef="#br0" timeOffset="9329.53">3653 10314 10 0,'6'-4'46'0,"-4"0"162"15,-2 1-153-15,4-1 20 0,-2 0-3 16,0 2-20-16,2 1-1 15,-2 1-9-15,0 0-6 0,3 0-4 0,-1 10-5 16,0 8 2-16,-2 6-4 0,-2 8-4 16,0 2-2-16,-2 2-7 0,-4 0-3 15,-1-2-3-15,1-1-3 0,4-4-2 16,-2-4 1-16,4-3-1 0,0-4-3 15,0-3 1-15,4-2-7 0,4-3-10 0,5-4-7 16,1-5-11-16,5-1-11 0,4-5-26 16,-3-11-25-16,3-5-74 15,-4-4-182-15</inkml:trace>
  <inkml:trace contextRef="#ctx0" brushRef="#br0" timeOffset="9533.54">4103 10277 376 0,'2'-2'120'0,"-2"2"-79"0,2 0 25 15,-2 0-21-15,0 11-8 0,0 3 0 0,0 7-10 16,-6 4-7-16,2 1-8 0,-2 3-5 16,2 0-2-16,2 0-4 15,0-1-1-15,2 0 2 0,0-3-2 16,0-2-7-16,0 2-9 0,4-1-14 0,6-1-15 15,0-3-25-15,-1-3-41 0,1-5-204 16</inkml:trace>
  <inkml:trace contextRef="#ctx0" brushRef="#br0" timeOffset="9987.57">3710 11163 13 0,'3'-4'68'0,"-3"0"162"16,2 1-152-16,-2 2-1 0,4 1-10 0,-4 0-17 15,0 0-5-15,2 10-11 0,-2 8 1 16,0 6-3-16,0 6-6 0,0 6-7 15,0 2-1-15,-6-1-10 0,1-5-2 16,3-3 0-16,0-5-6 0,2-4 0 16,0-1 1-16,0-3-1 0,0-4-9 0,4-2-8 15,7-4-15-15,-3-4-7 16,7-2-21-16,-3 0-31 0,-2-11-53 15,3-3-221-15</inkml:trace>
  <inkml:trace contextRef="#ctx0" brushRef="#br0" timeOffset="10349.59">3930 11240 100 0,'6'-8'263'16,"2"-2"-196"-16,2 1-14 0,7-1 17 16,-1-1-26-16,7 1-7 0,2 3-1 15,4 2-8-15,-2 3-13 0,-2 2-2 16,2 0-4-16,-11 2 1 0,3 9-5 15,-9 5 0-15,-2 4 0 0,-4 3-1 16,-4 4 1-16,0 3-3 0,-12 1 2 0,-2 1-3 16,-3-2 0-16,-2-2-1 0,1-4 2 15,-1-1-1-15,1-3-2 0,-1-3 0 16,0-1-2-16,3-4 2 0,-1-5 3 15,5-2-3-15,2-5 0 0,7 0 1 16,1 0-1-16,2 0-1 0,0 0 0 16,0 0 0-16,11-4-2 0,-1-1 3 15,7 0 0-15,-1 4 1 0,1 1-4 16,1 0-1-16,1 0-4 0,-3 0 0 15,5 0-1-15,0 0 2 0,-3 0-2 0,3 0-2 16,0 0-5-16,-3 0 6 0,-1 0-19 16,-3-2-22-16,3 0-14 0,-7-1-58 15,-4 2-146-15</inkml:trace>
  <inkml:trace contextRef="#ctx0" brushRef="#br0" timeOffset="10809.61">3690 11949 3 0,'4'0'224'0,"-2"0"-93"15,0 0-99-15,0 0 20 0,2 7 6 16,-2 5-7-16,2 6-5 16,1 5-8-16,-1 2-6 0,-2 4-5 15,-2 1-4-15,0-1-6 0,2 1-1 0,0-3-6 16,2-3-3-16,0-5-5 0,0-4-2 15,5-3 1-15,-3-4-2 0,4-5-6 16,0-3-13-16,1 0-12 0,3-2-22 16,3-10-33-16,-5-5-41 0,3-1-159 15</inkml:trace>
  <inkml:trace contextRef="#ctx0" brushRef="#br0" timeOffset="11285.64">4029 11911 112 0,'4'-6'330'0,"2"-5"-272"16,0 3-19-16,1 3 20 0,1-3-23 16,4 3-7-16,1-2-5 0,7 2-13 0,1 1-3 15,4 2-3-15,2 2-5 0,-3 0 3 16,-1 0-2-16,-2 5 1 0,-5 7-2 15,-3 0-1-15,-5 4 2 0,-4 3-3 16,-4 0-3-16,0 2 4 0,-12 2 0 16,-3-3 2-16,1 0-3 0,-3 0 2 15,3-1 1-15,-3-3 0 0,1-1-1 16,1-2 0-16,3-5 2 0,2 2-2 15,3-5 0-15,3 0 0 0,2-2 1 16,0-2 1-16,2 1-3 0,0-2-1 0,4 1 2 16,11 0 0-16,-3-1 0 0,5 0-1 15,-1 0 1-15,1 0-4 0,1 0-5 16,1 0-1-16,-3 0 0 0,1 0 0 15,0 5 4-15,-1 7 6 0,-1 1 0 16,-5 3 2-16,-6-4-1 0,-2 1 0 16,-2 0 2-16,0 0 2 0,-12-1-3 15,-1 0 6-15,-3-2 2 0,-3 1-2 16,1-1 2-16,-3 1-4 0,-2 1 1 15,0 0-2-15,1 1-3 0,-1-1-2 0,6 0 2 16,5 0-2-16,6-1-5 0,2 1-10 16,4 0-14-16,0 2-25 0,0-3-57 15,0 3-165-15</inkml:trace>
  <inkml:trace contextRef="#ctx0" brushRef="#br0" timeOffset="11730.67">3669 12751 335 0,'4'0'78'0,"0"0"-33"15,3 4 32-15,-1 8-18 0,-2 6-12 16,-2 6-4-16,0 4-12 16,-2 5-4-16,0 1-8 0,0 2-5 15,-6-1-1-15,0 0-4 0,4-4-7 0,0-4-1 16,2-2 1-16,0-4-2 0,0-3-6 15,4-3-9-15,6-7-15 0,7-5-13 16,-1-3-25-16,3-9-28 0,-1-12-80 16</inkml:trace>
  <inkml:trace contextRef="#ctx0" brushRef="#br0" timeOffset="12026.68">4101 12768 109 0,'4'0'357'15,"-4"0"-315"-15,0 3-15 0,0 10 26 16,-4 7-16-16,0 3-2 0,-2 1-9 15,0 2-9-15,4 1-8 0,-3 2 1 16,1-4-5-16,4-1 1 0,-4-5 2 16,4-1-2-16,0-2-3 0,0-3-5 0,0-3 3 15,8-3 1-15,5-6-3 0,3-1 1 16,3-2 0-16,4-9 2 0,2-2-4 15,-1-2 1-15,1 3-5 0,0-2-1 16,0 0-2-16,0 2 2 16,-3 0 0-16,1 3 3 0,0 0-2 0,-3 1 2 15,-1-1 1-15,-7 3 0 0,-3 0-17 16,-3 3-13-16,-4 1 1 0,2 1-4 15,-2 0-18-15,-2 0-31 0,0-1-77 16</inkml:trace>
  <inkml:trace contextRef="#ctx0" brushRef="#br0" timeOffset="12242.7">4285 12842 152 0,'-4'15'368'0,"-4"5"-308"0,-1 6-7 15,5 4 2-15,-2 2-20 0,0 2-10 16,4-1-14-16,0 2-6 0,2-1-1 0,0 0-3 16,0 0-1-16,0-5-8 0,2-2-13 15,6-4-17-15,0 5-29 0,-1 8-61 16,-5-4 2-16,-2 0-178 0</inkml:trace>
  <inkml:trace contextRef="#ctx0" brushRef="#br0" timeOffset="12722.72">3603 13672 24 0,'10'10'243'0,"-6"0"-142"0,1 7-35 16,-1-1 4-16,2 3-11 0,-4 3 0 0,2 1-16 15,-2-1-13-15,-2 1-8 0,0-1-6 16,0-1-6-16,0 2-4 0,0-3-5 16,2-3 3-16,0-1-4 0,-2-3-1 15,4-3 1-15,1-3-7 0,3-3-13 16,4-4-9-16,1 0-10 0,1-1-25 0,1-10-33 15,-1-5-86-15</inkml:trace>
  <inkml:trace contextRef="#ctx0" brushRef="#br0" timeOffset="13054.74">4145 13562 33 0,'-13'6'302'0,"-1"0"-235"15,1 4-22-15,3-1 21 0,0 1-20 16,3 0-3-16,5-1-5 0,0-2-11 15,2-1-15-15,4 2-6 0,5-3-2 16,3 1 2-16,5-3-4 0,1-3 3 16,5 0-3-16,6-4 3 0,0-6-4 0,2-1-2 15,0-1-3-15,-2 2-4 0,-2 0 0 16,-3 1-11-16,-1 3-2 0,-6 0-13 15,-5 1-20-15,-8 3-7 0,0-1-25 16,-4 2-30-16,0 1-56 0</inkml:trace>
  <inkml:trace contextRef="#ctx0" brushRef="#br0" timeOffset="13310.76">4184 13682 25 0,'-2'8'89'0,"2"-4"104"16,0 0-169-16,0 0 5 0,8 0 12 15,4 0-18-15,5 1-4 0,0-1-7 16,1 2 0-16,-1 1-10 0,-1 0 2 15,-3 1 4-15,-3 0-5 0,-2 3 8 16,-2 0 1-16,-4 2 1 0,-2 3 6 16,0-1-2-16,0 0 1 0,-6 0 4 15,0 0-5-15,-8 1-3 0,3-3-6 16,-5 1 0-16,3-2-4 0,-1-1 0 15,-3 1-1-15,3-4-3 0,1-1 3 16,-3-2-4-16,4 0-5 0,-3 2-10 0,3-1-19 16,-1-1-27-16,5 0-72 0,-2-2-222 15</inkml:trace>
  <inkml:trace contextRef="#ctx0" brushRef="#br0" timeOffset="14070.8">3696 14449 16 0,'4'-1'57'15,"0"1"208"-15,2 0-198 0,-3 0-6 0,5 0 13 16,-2 4-20-16,0 7-9 0,0 5-3 15,1 6-11-15,-5 4-1 0,-2 7-15 16,0 0 2-16,0 1-7 16,0-4-2-16,0 0-5 0,0-4-1 0,0-4 0 15,6-3-1-15,-2-3-2 0,2-2 0 16,2-4-5-16,1-4-8 0,1-2-7 15,5-4-7-15,-3 0-8 0,2-10-26 16,3-8-23-16,-3-2-63 0,3-2-200 16</inkml:trace>
  <inkml:trace contextRef="#ctx0" brushRef="#br0" timeOffset="14417.82">4134 14345 211 0,'2'-4'251'15,"-2"3"-206"-15,0 1-3 0,0 0 12 16,0 0-20-16,-6 10-4 0,0 9-10 15,-2 5-4-15,-1 7-3 0,1 0-1 16,0 3-2-16,0 0-1 0,1-1-5 0,3-2 1 16,2-2 0-16,2-6-4 0,0-3-2 15,4-2 2-15,5-2-1 0,1-3-1 16,4-3 1-16,5-3 0 0,0-5 1 15,1-2-3-15,1 0-1 0,-2-1 1 16,-3-8-2-16,1-3 1 0,-1-2 5 16,-8 0-4-16,1-2 2 0,-7-1 0 15,-2 2 2-15,0 2 1 0,0 2-1 16,-4 2-2-16,-9 1 4 0,1 1-1 15,-3 3 2-15,-3 1-3 0,-3 3-2 0,-2 0 2 16,-1 1-3-16,-3 13 0 0,0 5 1 16,-4 3-10-16,4 3-8 0,8 1-5 15,3-2-2-15,12-4-21 0,-1-2-43 16,3-2-116-16</inkml:trace>
  <inkml:trace contextRef="#ctx0" brushRef="#br0" timeOffset="15013.85">3708 15148 13 0,'5'4'-4'0,"-3"-2"214"16,4 0-120-16,-4 3-39 0,4 0 18 15,-4 3-15-15,4 2-8 0,-4 1 0 16,5 3-5-16,-5 1-4 16,2 4-7-16,-4 1-6 0,0 6-2 0,0 0-3 15,-4 2-7-15,0-3-3 0,-3-2-2 16,3-1-5-16,4-6 0 0,0-1-3 15,0-4 0-15,2-6-5 0,9-2-14 16,1-3-14-16,5 0-16 0,1-15-33 16,-1-5-55-16,1-2-220 0</inkml:trace>
  <inkml:trace contextRef="#ctx0" brushRef="#br0" timeOffset="15310.87">3990 15175 333 0,'4'0'163'0,"-2"0"-139"16,4 0 9-16,6 0 12 0,-1 0-22 15,9-8 8-15,3 1-11 0,4-3-10 16,2 2-6-16,0-1-4 0,4 1 0 16,-4 0 3-16,2 0-2 0,-6 2-1 0,-1 1 0 15,-5 2 1-15,-9 3 1 0,-1 0-2 16,-3 0 0-16,-6 1 1 0,0 9 4 15,0 2-2-15,-2 3-1 0,-6 5 4 16,-3 2 1-16,-1 0-2 0,4 3 2 16,-5 1-1-16,-1 2-5 0,5 1 3 15,-3 1-3-15,2 0 0 0,6-5-1 16,-3-3 0-16,7-3-7 0,0-4-7 15,0-2-12-15,0-1-17 0,0-4-33 16,0-3-45-16,0-2-191 0</inkml:trace>
  <inkml:trace contextRef="#ctx0" brushRef="#br0" timeOffset="15818.9">3789 15814 24 0,'2'0'339'16,"2"0"-261"-16,-2 9-42 16,0 3 26-16,0 3-13 0,1 7-10 15,-1 1-5-15,0 3-9 0,-2 6-13 0,0-2 2 16,0 1-3-16,0-3 1 0,0-3-6 15,0-3-1-15,0-4-2 0,0-4-2 16,0-3-2-16,2-4 0 0,4-3-8 16,-2-4-10-16,6 0-12 0,3-14-17 15,3-3-25-15,-3-7-40 0,1 0-185 16</inkml:trace>
  <inkml:trace contextRef="#ctx0" brushRef="#br0" timeOffset="16314.93">4219 15708 132 0,'0'-4'286'16,"0"-2"-215"-16,-4 5-45 0,-4 0 23 16,-3 1-11-16,-1 0-4 0,-3 4 4 15,3 5-15-15,0 1-6 0,3 2-3 0,3 1 0 16,4-1-8-16,0 2 1 0,2-1-3 15,0 2-2-15,0 0-2 0,8 2 1 16,1-1-1-16,5-1-1 16,-2 2-1-16,5-3-2 0,-3 1-2 0,-1 2-4 15,3 0 1-15,-1 5 5 0,-1 6 4 16,-1 1-3-16,-3 1 3 0,-6-2 1 15,-4-6 1-15,0-4-2 0,0-1 0 16,-4-3 1-16,-6 0 1 0,-1-4-2 16,-3-3 2-16,1-2 1 0,-1-3 1 0,2-1-1 15,1-1-1-15,1 0 2 0,2 0-1 16,-3-4-3-16,3-6 2 0,4 0-1 15,0-5 0-15,4-1-2 0,0-2 0 16,2-2 0-16,8-1 0 0,5-2 1 16,-3 0-7-16,0 1-1 0,3-1 1 15,-3-1-1-15,3 1 0 0,-3-1 5 16,-1 0 1-16,1 2 0 0,-4-1 2 15,0 2 2-15,-1 2 0 0,-3-1 1 16,-4 3 3-16,0 2 0 0,0 0-1 0,-8 4-1 16,-1 3-2-16,-1 2-2 0,-2 4 1 15,1 2-1-15,1 0-1 16,0 7-8-16,3 7-10 0,-3 1-22 0,2 5-39 15,-1-2-53-15,-3 1-278 0</inkml:trace>
  <inkml:trace contextRef="#ctx0" brushRef="#br0" timeOffset="17281.98">3772 16593 180 0,'7'-6'120'15,"-5"3"-72"-15,0 1 23 0,0-1-17 16,0 3-12-16,0 0 0 0,0 0-2 15,4 0-9-15,1 3 3 0,1 12-3 16,-2 5-11-16,0 6-2 0,-4 5 0 16,0 3-8-16,-2 5 0 0,0 0-2 0,0 0-2 15,0-2-2-15,0-5-4 16,0-7 3-16,0-3-4 0,0-6-1 0,0-5-2 15,4-3-4-15,5-5-11 16,1-3-8-16,5 0-9 0,-1-12-18 0,3-7-26 16,-3-3-52-16,-2-1-195 0</inkml:trace>
  <inkml:trace contextRef="#ctx0" brushRef="#br0" timeOffset="17736">4262 16598 12 0,'5'-4'4'0,"-3"-5"233"0,0 2-174 16,-2 0-21-16,0 0 8 0,0 1-2 16,0 0-8-16,0 1 0 0,-2 0-6 15,-5 1-5-15,1 3 0 0,-2-1 1 16,-2 2-9-16,-3 0-3 0,-1 2 5 15,-1 9-4-15,-1 4-1 0,-3 6 1 0,1 6-8 16,1 4 2-16,0 3-4 0,9 2-1 16,4-4-3-16,2 0-2 0,2-4-3 15,0-7 0-15,6-3 1 16,9-8-2-16,-1-6-3 0,7-4 2 0,-1-7-3 15,3-14-1-15,2-6-3 0,0-2 4 0,-5-1-2 16,1 1 1-16,-4 4 3 16,-5 2 1-16,-4 4 3 0,1 5-2 15,-7 4 2-15,2 5 1 0,-4 1 0 16,0 4 4-16,0 0 0 0,-2 0 1 0,-4 4-3 15,-3 9-2-15,3 3 1 0,-2 4-1 16,2 2-1-16,4 1 0 0,-5 3 0 16,3 0 0-16,0 2 0 0,2 2-1 15,-2-3-1-15,2-1 2 0,0-4-1 16,2-5 2-16,0-2-8 0,0-5-5 15,8-3-15-15,0-3-13 0,1-3-24 16,3-1-26-16,-2 0-54 0,-1-5-173 16</inkml:trace>
  <inkml:trace contextRef="#ctx0" brushRef="#br0" timeOffset="18550.06">3772 17335 3 0,'-2'4'81'0,"-2"-3"76"0,2 0-111 15,2-1 9-15,0 0 1 0,0 0-12 16,0 0-5-16,0 0-14 0,6-6-3 15,5-2 1-15,3-2 1 0,1 1-3 16,1 1-6-16,1 2 2 0,3 0 1 0,1 1-4 16,-2 4-1-16,1 1-2 0,-1 0-4 15,-5 7-1-15,-1 11-5 0,-5 5 2 16,-2 4 0-16,-2 3-2 15,-4 2 2-15,0 1-3 0,0 0 1 0,-6 1 0 16,-4-1 0-16,0-3-1 0,-5 0 0 16,1-6 3-16,-3-1-1 0,1-5-1 15,-1-6 2-15,-2-3 1 0,5-5-2 16,0-3-1-16,3-1 0 0,-1 0 0 15,4-5 0-15,-1-8-1 0,3-1-1 16,4-2 1-16,2 0 0 0,0 2-1 0,0 1 0 16,10 2 1-16,-1 3-1 0,1 3-1 15,4 5 1-15,-1 0 1 16,3 0 0-16,1 7-1 0,4 2 1 15,1 0 1-15,-3-2-2 0,2 0 3 0,-1-3-3 16,-1 1 0-16,1-3-6 0,-1-1-9 16,-2-1 1-16,1 0-8 0,-3 0-10 15,-1-9-1-15,1-5-27 0,-5-1-43 16,0-3-119-16</inkml:trace>
  <inkml:trace contextRef="#ctx0" brushRef="#br0" timeOffset="19018.08">4374 17366 8 0,'0'0'5'0,"0"0"2"0,0 0 237 0,0 0-183 15,0 0-17-15,0 0 14 0,0 0-16 16,0 0 2-16,-2 0-7 0,-2 0-4 16,-2 0-8-16,-1 0-1 0,-3 0-1 15,-2 2 0-15,1 7-3 0,-1 1-2 16,0 2 1-16,-5 0-4 0,5 2 2 15,-3 1-3-15,5 3-2 0,4 0-5 16,1 0-8-16,5 0 2 0,0 1 1 16,0 0-2-16,3-2-1 0,9-2 0 15,2-3 2-15,3-2-7 0,2-7-5 0,3-3 3 16,3 0-6-16,2-3 0 0,2-10 1 15,0-5 2-15,2-2 9 0,0-7 0 16,-6 1-1-16,-5-2 3 0,-1-1 0 16,-5 3 0-16,-5 1 2 0,-7 1 5 15,-2 3 3-15,0 3 5 0,-4 1 1 16,-9 4-2-16,-3 2-1 0,-3 3-5 15,0 1 2-15,-3 4-6 0,1 2-1 16,-2 1-2-16,5 0-2 0,1 11 1 16,1 4-1-16,5 1-9 0,5 3-14 0,6-3-16 15,0 1-25-15,0-2-70 0,0-2-298 16</inkml:trace>
  <inkml:trace contextRef="#ctx0" brushRef="#br0" timeOffset="32333.84">6538 443 116 0,'0'0'42'0,"0"0"-10"15,0 0-1-15,0 0-5 0,0 0 2 16,0 0-4-16,0 0-4 0,0 0-4 15,0 0 0-15,0 0 4 0,0 0-4 0,0 0-2 16,0 0-1-16,-4 0 0 0,4 0-3 16,-2 0-2-16,2 0 2 0,-2 0 2 15,0 0-6-15,0 0 2 0,2 0 1 16,0 0 0-16,-2 0-1 0,0 0-2 15,-2 0 2-15,4 0 3 0,-5-1-5 16,1-1-1-16,0-1-1 0,-2 0 4 16,0-2-4-16,0 2 1 0,-3 0 0 15,1 2-4-15,0 1 3 0,-7 0 0 16,3 0 1-16,0 0 1 0,-5 0-3 0,-2 6-1 15,1 2 2-15,-3 2-3 0,0 3 2 16,-3 2-1-16,5 3 3 0,-4 1-2 16,3 5 1-16,3 0 0 0,1 2 0 15,5 3 0-15,3-1 0 0,2 2-2 16,6-2-2-16,0-2 2 0,4 1-3 15,8-5 1-15,5 1 2 0,8-3 0 16,2-4-2-16,4-1 2 0,2-4 0 16,2-4-1-16,0-2 0 0,0-5-1 15,2 0 0-15,0-10 2 0,3-9-2 0,-5 0 0 16,-4-3 2-16,-2-2-4 0,-4-1 3 15,-7-1 0-15,-3 3 1 0,-5 2 0 16,-8 2-1-16,-2-2 0 0,0 1 4 16,-6-2-4-16,-9-1 1 0,1 1 0 15,-5-1 0-15,-3 3 0 0,-1 4-2 16,0 2 0-16,-4 8 1 0,0 4-2 15,0 2-1-15,5 3-4 0,3 10-6 16,5 5-9-16,1 3-22 0,5-1-14 16,0 3-55-16,2-2-143 0</inkml:trace>
  <inkml:trace contextRef="#ctx0" brushRef="#br0" timeOffset="33029.87">6433 1150 130 0,'2'0'107'0,"0"0"-65"0,-2 0 36 16,2 0-19-16,-2 0-15 0,0 0-2 15,2-1-3-15,-2 1-7 0,2 0-2 16,-2 0-5-16,2 0-3 15,0 7-1-15,-2 5-2 0,0 5 2 0,0 2-5 16,0 3-2-16,-2 4-4 0,-4-3 1 16,4 1-6-16,0-1-2 0,-2-2 1 15,4 0-4-15,0-1 0 0,0-4 1 16,0 2 0-16,0-4-1 0,0-2-1 15,2 1-13-15,4-4-2 0,2 1-11 0,3-2-13 16,-3-2-28-16,0-6-43 0,0 0-124 16</inkml:trace>
  <inkml:trace contextRef="#ctx0" brushRef="#br0" timeOffset="33865.93">6286 1966 0 0,'-2'0'216'0,"0"0"-162"16,0 0-3-16,0 0 15 0,0 0-17 16,2 0-12-16,0 0-4 0,0 0-3 0,0 0-5 15,0 0-11-15,4 0 1 0,12-1 4 16,3-6 1-16,6 1-1 0,4-2-3 15,-2 2-2-15,4 3 1 0,0 3-6 16,-7 0-1-16,-1 8-5 0,-2 5 1 16,-5 3-3-16,-5 4 0 0,-3 2 0 0,-4 2 2 15,-4 2-2-15,0 2-2 16,-8-3 11-16,-7 1-11 0,-3-3-1 15,-5 0 1-15,2 1 1 0,-3-2 0 16,-3-2 0-16,2-2-1 0,-4-2 1 0,4-2 1 16,2-2-1-16,1-3 0 0,7-3 0 15,1-3 1-15,6-1-2 0,5-2 1 16,-1 0 0-16,4 0 0 0,0 0-1 15,4 0-4-15,7 0 4 0,3 0 0 16,3 0 0-16,-1 0-1 0,5 0 3 0,-2 0 0 16,5 0-2-16,-1 1 0 0,0 2 1 15,4 0-3-15,-5-1-13 16,-1-1-4-16,2 1-12 0,-4 0-18 15,1 0-19-15,-3-2-61 0,-5 0-178 0</inkml:trace>
  <inkml:trace contextRef="#ctx0" brushRef="#br0" timeOffset="34632.98">6259 2792 156 0,'-6'0'111'0,"4"0"-64"0,-4-1 23 16,2 1-20-16,2 0-10 0,-3 0-2 15,3 0-9-15,2 0-4 0,0 0-8 16,0 0-6-16,9 0-2 0,5 3 7 15,5-1-1-15,6 1 0 0,-1-2-4 16,9 3-3-16,-2 0-1 0,2 2-2 16,-6 1-4-16,0 1 1 0,-8 1 0 15,-5 1-1-15,-3 2-1 0,-9-1-2 0,0 3-2 16,-2 0 1-16,-4 0 1 0,-13 1-1 15,1 0 5-15,-3 1-3 0,0-3-1 16,-1 0 1-16,-1-1 1 16,2-3 2-16,3 1-4 0,6-3 2 0,1-1 1 15,3-2 0-15,6 1-3 0,0-1-1 16,0 0 2-16,6 2 0 0,5-2-1 15,3 0 0-15,5-1 2 0,1-2 1 16,3 1-2-16,2-1 1 0,-7 1-1 16,1-1-5-16,0 1 1 0,-3 0-1 0,-5 1 4 15,-3 2 1-15,-4 0-2 0,-4 0 1 16,0 3 3-16,0-4 2 0,-6 4-1 15,-5-2 0-15,-1 0 1 0,-5 2 0 16,3-2-1-16,-3-1 1 0,3 3 3 16,0-2-5-16,-1 0-2 0,1 3 1 0,3-2 0 15,-1 4-6-15,4-1-13 16,1 0-26-16,7 1-24 0,0-7-58 15,0 4-222-15</inkml:trace>
  <inkml:trace contextRef="#ctx0" brushRef="#br0" timeOffset="35178.01">6336 3701 7 0,'8'-7'49'0,"0"-2"126"0,1-1-120 16,1 3 18-16,-4-3-21 0,-4 6-16 16,-2 1 4-16,0 3 1 0,0 0-7 15,0 0-2-15,0 0-11 0,-6 13-9 16,-4 7 0-16,-1 6 0 0,1 1-3 15,0 4 2-15,-3 1-3 0,3 0 0 0,2 0 0 16,-1-2 0-16,7-5-2 16,2-4-4-16,0-2-2 0,2-5 0 0,9-1 1 15,5-4-2-15,1-5 1 16,1-3 3-16,5-1-1 0,0 0-1 0,0-6-1 15,3-5 1-15,-1-1-1 0,4-2-6 16,-2 1-2-16,-4 0 1 0,0 2-5 16,-7 2-8-16,-4 5-1 0,-1-1-1 15,-5 4-14-15,-2-2 0 0,0 2-8 16,-4-1-30-16,0-2-55 0,0 1-104 0</inkml:trace>
  <inkml:trace contextRef="#ctx0" brushRef="#br0" timeOffset="35403.01">6532 3778 137 0,'0'0'337'0,"0"8"-304"0,0 7 5 0,-6 3 31 16,-2 6-33-16,-1 3-6 0,1 2-6 15,4 2-10-15,-2 0-9 0,6-2-2 16,-6-2-2-16,6-1-1 0,-3 0-1 16,3-2-14-16,0 1-10 0,0 0-21 15,9 3-23-15,-1 0-59 0,2-2 43 16,-1-6-267-16</inkml:trace>
  <inkml:trace contextRef="#ctx0" brushRef="#br0" timeOffset="35977.05">6327 4596 1 0,'-4'0'12'15,"2"3"37"-15,-2-2 39 0,-2 1-80 16,2 0 18-16,0 0 0 0,0 0 4 15,-1 0 9-15,3 1-6 0,-2 1-11 16,0-1 5-16,0 0 3 0,2 0-5 16,-4 0 0-16,2 1 0 0,4 0-5 0,-3-1-2 15,3-1-3-15,0-2 5 16,0 1-1-16,0-1-5 0,0 2-1 15,0 0 2-15,0 2 2 0,9-2-6 0,3-1-5 16,7-1 7-16,8 0-6 0,6-7-1 16,4-4-5-16,2 0-1 0,2 2 1 15,1 1 0-15,-5-1-4 0,-4 2-9 16,-6 0-9-16,-4 3-11 0,-7 0-14 15,-7 2-11-15,-5 2-23 0,-4-1-63 0,0-2-26 16</inkml:trace>
  <inkml:trace contextRef="#ctx0" brushRef="#br0" timeOffset="36215.07">6363 4680 15 0,'-17'15'243'0,"7"-2"-160"16,1-3-51-16,9 5 9 0,0-6-15 16,5 2-4-16,7-1-4 0,7-1-5 15,5 1-5-15,3-1-3 0,-4 1-5 16,-2 0 0-16,1 0 2 0,-7-2-1 15,-1-2-2-15,-5 2 2 0,-7-2 0 0,0 2 0 16,-2 1 1-16,0-2 3 16,-11 0-1-16,-1-1 6 0,0 0-1 0,-1-1-3 15,-3 3-2-15,1-4 0 16,-1 1-3-16,3 0-1 0,-1 0-4 0,1 0-10 15,5 1-24-15,4 0-32 0,0 0-65 16,4-1-145-16</inkml:trace>
  <inkml:trace contextRef="#ctx0" brushRef="#br0" timeOffset="36866.1">6445 5505 0 0,'0'0'2'16,"0"0"125"-16,0 0 4 0,0-1-98 16,-4-1 34-16,0 2-4 0,0 0-17 0,2 0-1 15,-4 3-13-15,1 9-3 16,-5 6-1-16,2 6-3 0,-5 5-6 15,3 3 2-15,4 3-4 0,0 3-7 16,4 0-1-16,2-3-2 0,0-3-5 0,0-2 2 16,8-5-4-16,4-3 0 0,3-4 0 15,1-2 0-15,5-5-1 0,0-4-4 16,-3-3 2-16,5-4-1 0,0 0-1 15,-3-2-1-15,3-8 4 0,-4-2 0 16,-5-4-1-16,1 0 3 0,-3 3 1 16,-4-1 0-16,-3 0 0 0,-5 2 1 15,0 2 0-15,-9-1 1 0,-3 3-1 16,-3 2-3-16,-5 3 4 0,-5 3-3 15,-2 0-1-15,-2 10 0 0,0 5 0 16,2 2-3-16,0 2-15 0,7 1-2 0,7 0-11 16,7 0-24-16,4 0-53 0,2-2-197 15</inkml:trace>
  <inkml:trace contextRef="#ctx0" brushRef="#br0" timeOffset="37715.15">6408 6690 1 0,'0'0'3'16,"-2"3"1"-16,2-1-4 0,0-1 1 15,0 2 0-15,-6-1-1 0,4 1 1 0,0-1 3 16,-2 1 59-16,1 0-25 0,1-1-13 15,0-2 15-15,0 0-5 0,-2 1-5 16,4-1 2-16,0 0-4 0,-4 0-3 16,2 0 3-16,0 0 1 0,-2 0-4 15,0 0 6-15,2 0-3 0,-3 0-3 0,3 0 3 16,2 0-5-16,-2 1-3 0,2-1-5 15,0 1 3-15,0-1-3 16,0 0-9-16,0 0-3 0,4 0-4 16,11 0 7-16,8-4 0 0,3-4-1 0,3-2-3 15,4 0 1-15,3 0-2 0,1 1-1 16,-2 1 0-16,0 2 2 0,-4 2-4 15,-6 4 4-15,-6 0-4 0,-3 0 3 16,-8 8-1-16,-4 3 1 0,-4 5 4 16,0 4-1-16,-8 0-2 0,-8 3 0 0,1 3 3 15,-5 1 0-15,-1 2-3 0,2 3 1 16,-1-1-1-16,-3-2-2 0,6 1 1 15,3-5-2-15,6-2 1 16,6-4-6-16,2-2-14 0,0-2-23 0,0-3-21 16,0-3-49-16,0-2-175 0</inkml:trace>
  <inkml:trace contextRef="#ctx0" brushRef="#br0" timeOffset="38461.19">6433 7459 9 0,'8'-5'8'0,"0"1"0"15,1-3 187-15,-1 1-138 0,-6 0-13 0,2 4 24 16,-2-1-32-16,-2 2 1 0,0 0 5 16,0 1-11-16,0 0-8 0,-6 0-2 15,-4 0-3-15,-3 3-5 0,-3 8-2 16,-1 5 0-16,1 2 1 0,-1 2-2 15,3 2 0-15,5-1 0 0,3 1-8 16,4 0 0-16,2-3-1 0,4 3 1 16,7-1-1-16,3-1-3 0,5-2 2 15,-1 0 0-15,7-1-1 0,2-2 0 16,-2 1-2-16,0-3-1 0,-3-1-7 0,-1 0 0 15,-7 0 3-15,-1-2-1 0,-7 2 0 16,-4-2-5-16,-2-1 12 0,-2 2 3 16,-8-3 0-16,-3 1-2 0,-3-2 3 15,-1-1-1-15,-1 1 1 0,-1-3-1 16,-2-1 0-16,1-1 0 0,1-2 1 0,3 0 3 15,-1 0-1-15,7 0 4 16,1-6-2-16,5-2 0 0,4-5-4 16,0 0 1-16,13-1-2 0,5-5-2 15,1 0 2-15,4-2-1 0,-1-2 0 0,-1-1-1 16,4-2 0-16,-2 1 2 0,-3-2-2 15,-3 0 0-15,-7-2 2 0,0 2 1 16,-3 2-2-16,-5 2-1 0,-2 6 3 16,0 3-1-16,-2 5 0 0,-7 5 0 15,1 3 0-15,-4 1 1 0,-1 1-4 0,1 12-9 16,0 5-8-16,3 4-20 0,1-3-37 15,0 2-79-15</inkml:trace>
  <inkml:trace contextRef="#ctx0" brushRef="#br0" timeOffset="39454.25">6559 8381 15 0,'0'0'6'0,"0"0"126"0,0 0-47 16,0 0-54-16,0 0 14 0,0 0-19 16,0 0-5-16,0 0 2 0,0 0-1 15,0 0-4-15,-4 0 5 0,0-2 2 16,-2-1 3-16,1-1-5 0,-1 1 0 15,0 1-2-15,-2 0-1 0,1-1-3 16,-3 1-4-16,0-1-2 0,-1 3 1 16,1 0-2-16,-2 0 1 0,-1 0-5 15,-1 9 0-15,-3 4 0 0,1 4 0 16,1 5 0-16,-1 0 1 0,1 6-1 0,5 2 0 15,2 1-4-15,6 4 3 0,2-2-3 16,0-1-2-16,12-3 0 0,5-6 0 16,-1-5 1-16,5-5-2 0,2-4 0 15,1-5 1-15,1-4 0 0,0 0 0 16,0-10 0-16,-2-7 1 0,1 0-1 0,-3-5-1 15,0 2 0-15,-5-4 3 16,-3 3-1-16,-3 3-1 0,-6 0 0 16,2 4 2-16,-6 3 0 0,0 0-3 15,0 4 4-15,0 3 0 0,0 1 1 16,0 2-1-16,-4 1 1 0,0 0 0 0,-2 1-2 15,0 12-2-15,1 5-1 0,-3 3 1 16,0 3 1-16,2 0-2 0,0 2 1 16,-1 0 0-16,1 1 1 0,2 1-1 15,4-2-1-15,-2 1 2 0,2-3-1 16,-2-2-1-16,0-2 1 0,0-2 1 0,2-3-1 15,-2-2-1-15,2-5 0 16,-2-3 1-16,2-3 0 0,0 0-8 16,0-2-5-16,0 0-6 0,0 0-13 15,0 0-16-15,2 0-9 0,4 0-33 0,-2-2-106 16</inkml:trace>
  <inkml:trace contextRef="#ctx0" brushRef="#br0" timeOffset="46887.68">6301 9614 2 0,'0'0'82'0,"0"1"58"0,0-1-114 15,0 2 10-15,0-2 12 0,0 0-12 16,0 0-10-16,2 0-9 15,-2 0 3-15,0 0 0 0,0 0 0 0,0 0-1 16,0 0-2-16,0 0-4 0,0 0 0 16,2-1-4-16,2-3 0 0,-4 0-1 15,4 0-3-15,2-2 1 0,-2 0 3 16,3-2-5-16,1-1 1 0,4-4 2 15,3-4-3-15,-1-6 2 0,9-7 2 0,-2-3-1 16,-3-5 5-16,7-2-12 0,-4-3 15 16,1-2-7-16,-3 5 0 0,-2 1 0 15,-3 4-4-15,-4 6 2 0,-1 6 1 16,-5 8-2-16,0 5-2 0,-4 5 3 15,0 3 0-15,0 1-3 0,0 1-1 16,0 0-1-16,0 0 0 0,2 7-2 16,0 8 2-16,2 3 1 0,-4 3 0 15,4 5-2-15,0 1 0 0,-4 7 1 16,2 3 1-16,1 1-4 0,1-1 4 0,-4-2-4 15,6-2 3-15,-2-1-1 0,0-2 1 16,2-4 6-16,1-4-11 0,-1-3 0 16,-2-1 3-16,2-4-4 0,2-2-1 15,-1-1 0-15,-1-3-2 0,4-4-4 16,-2-2-1-16,3-1 1 0,-3-1-7 15,0 0 1-15,-2-3-8 0,3-7-4 16,-3 1-18-16,-2-1-18 0,-2 1-24 16,-2-2-49-16,0 0-62 0</inkml:trace>
  <inkml:trace contextRef="#ctx0" brushRef="#br0" timeOffset="47092.69">6363 9518 278 0,'0'4'136'0,"2"-2"-123"0,10 0 42 16,3-2-7-16,1 1-19 0,7-1 6 16,4 0-12-16,4 0-12 0,2-5-6 15,4 1-3-15,-2 0-1 0,4 1-1 0,1 2-1 16,-9 0-11-16,0 1-19 0,-7 0-22 15,-3 0-50-15,-4 0-146 0</inkml:trace>
  <inkml:trace contextRef="#ctx0" brushRef="#br0" timeOffset="48071.74">6476 10092 8 0,'2'2'241'0,"-2"-2"-154"0,0 1-62 15,0 3 32-15,0 5-13 0,0 5-10 0,-4 5 3 16,-2 3-12-16,2 5-4 0,0 3-2 16,2 1-8-16,-2 4 3 0,1-1-3 15,-1-1-2-15,2 1-5 0,-2-6 3 16,2 1-1-16,-2-5 0 0,2-6 2 15,2 0-3-15,-2-5 2 0,2-5-6 16,0-1 2-16,0-5 0 0,0-2-1 16,0 0 1-16,0 0-3 0,0-3 6 15,0-9-2-15,0-6-3 0,2-4 0 16,4-1 0-16,2-4-1 0,1-4 0 15,-1-4 0-15,0-5 2 0,0 1 0 0,3 0-2 16,1 3 0-16,-2 5 1 0,3 7 0 16,-1 7-2-16,1 7 0 0,1 4 0 15,-1 5 2-15,-1 1-2 0,0 0 0 16,-1 9 1-16,-3 5 1 0,0 4-2 15,-4 2 1-15,-4 7 1 0,0 2 0 16,-2 2 0-16,-6-1-3 0,-4-2 0 16,3-3 0-16,1-3 0 0,0-4 1 15,6-1 0-15,-2-4 1 0,4-4-2 16,0-3 1-16,0-4-3 0,0-2 4 0,0 0-5 15,2 0 4-15,2 0-3 0,-2 0 3 16,4 0-2-16,2 0 4 0,1-2-1 16,5-1 0-16,1-2-2 0,1 2-2 15,1 0 2-15,-3 1-3 0,-1 1-1 16,-1 1 0-16,-2 0-1 0,-6 0 4 15,3 6-1-15,-7 3 5 0,0-1-1 16,2 0 1-16,-2 2-1 0,0-1 0 16,0 1-2-16,0-1 3 0,0 0-1 15,-2 0 1-15,-7 1 1 0,-1-1 1 0,0 0-1 16,-5 0 2-16,3 1-4 0,-3 0 4 15,-3-3-2-15,1 2-1 0,1-2 0 16,-1-3 0-16,7-1-1 0,-1 0-2 16,3 1-5-16,2-1-12 0,4 1-27 15,-2 0-35-15,2-1-89 0</inkml:trace>
  <inkml:trace contextRef="#ctx0" brushRef="#br0" timeOffset="48804.79">6555 11140 16 0,'2'0'-6'16,"0"1"119"-16,-2-1 4 0,0 2-84 15,0 0 25-15,0-1-15 0,-2-1-7 0,-4 2 1 16,0 0-6-16,-3-1-6 0,1 3 0 16,-2-2-1-16,-5 1 1 0,3 4 2 15,-5 2-1-15,-6 7 2 0,1 4-7 16,-5 8-2-16,2 2 4 0,0 1-5 15,9 0-1-15,3-3-2 0,9-6-6 16,4-2-5-16,0-3-4 0,8-2 0 16,9-2 1-16,2-3-1 0,7-2-3 15,1-6-6-15,8-2-7 0,-1 0-12 16,7-3-17-16,-2-8-19 0,0 0-10 0,3-3-19 15,-3-1-103-15</inkml:trace>
  <inkml:trace contextRef="#ctx0" brushRef="#br0" timeOffset="49504.83">6414 11926 6 0,'2'1'211'0,"-2"0"-90"0,0 1-72 16,0 2 17-16,0 2-5 0,0 2-10 15,7 2-7-15,-7 2-1 0,4 4-12 16,0 1-7-16,-2 5-5 0,2 0-4 15,0 1-5-15,-2 2-2 0,0-4-3 16,-2 1 0-16,2-3-4 0,0-4-1 0,5-3 1 16,-1-3-1-16,2-3-8 0,0-3-4 15,3-3-5-15,-1 0-10 16,2-7-19-16,-1-7-19 0,-1-3-21 15,-4-3-73-15,-2 0-169 0</inkml:trace>
  <inkml:trace contextRef="#ctx0" brushRef="#br0" timeOffset="49781.84">6451 11881 50 0,'-10'-5'351'15,"2"0"-294"-15,4 5-12 0,2 0 8 16,2 0-13-16,0 0-8 0,0 1-13 0,10 9-13 16,4 1 1-16,5 1-1 0,4-1-4 15,2 1-1-15,6 2 2 16,-4 0-2-16,-1 1-5 0,-5 2-2 15,0 0-1-15,-7 3 4 0,1-1-6 0,-9 0 5 16,-4 1 4-16,0-1 1 0,-2-1-1 16,-2 1 3-16,-8-4 1 0,-1 0 1 15,-3-2 3-15,-3-3-1 0,-1 2 3 16,-1-2-2-16,-4-1-3 0,5-2-2 15,-3-2 1-15,0 0-5 0,3-1 3 0,1 0-5 16,5-3-11-16,1 0-13 0,7 1-23 16,4-2-23-16,0 0-80 0,0 0-204 15</inkml:trace>
  <inkml:trace contextRef="#ctx0" brushRef="#br0" timeOffset="50368.88">6437 12736 6 0,'2'0'95'0,"0"1"-30"16,0 2-7-16,0 1 13 0,-2-1-11 15,2 2-3-15,-2 5 0 0,0 1-4 16,0 5-10-16,2 1-3 0,0 4-7 16,1 1-2-16,-1 0-6 0,0 4-2 15,-2-2-4-15,2 1-2 0,0 0-5 16,-2-2-1-16,0-1-7 0,0-3 0 15,0-2 0-15,0-1-4 0,0-2 1 16,0-2 2-16,0-3-2 0,0-1-1 16,-2-3-1-16,2-2 1 0,0 0-4 0,0-3-7 15,0 0-5-15,6-8-4 0,2-5-7 16,0-1-17-16,1-3-21 0,-3 0-18 15,-2-3-64-15,0 0-193 0</inkml:trace>
  <inkml:trace contextRef="#ctx0" brushRef="#br0" timeOffset="50611.89">6497 12750 23 0,'0'0'298'15,"0"-1"-216"-15,0 1-46 0,0 0 6 16,0 0-4-16,2 0 1 0,8 0 4 15,-1 0-16-15,7 0-8 0,1 0-6 16,-1-3-2-16,3-1-3 0,-3-1-1 0,5 0-5 16,-4 1 3-16,-3 3-5 0,1 1 0 15,-5 0 0-15,-2 0-6 16,-4 0-3-16,0 0-11 0,-4 7-16 15,0 3-11-15,0 1-21 0,-10 1-40 0,-4 0-88 16,-5 1-1-16</inkml:trace>
  <inkml:trace contextRef="#ctx0" brushRef="#br0" timeOffset="50796.9">6489 12939 20 0,'-9'12'36'15,"3"-5"215"-15,6-3-192 0,0-2-20 0,0-1-2 16,0-1-3-16,8 0 6 0,7 0-11 16,-1 0-13-16,7-4-7 0,-2-4-1 15,-1-1-6-15,3-1 0 16,0 0-1-16,-3 0-1 0,5 1 1 0,-2 2-6 15,-3-1-3-15,1 1-1 0,-1 2-4 16,-5 2-7-16,-3 2-2 0,-2 1-20 16,-3 0-25-16,-5 0-20 0,0 1-39 15,-2 5-59-15</inkml:trace>
  <inkml:trace contextRef="#ctx0" brushRef="#br0" timeOffset="50960.91">6482 13166 117 0,'-10'14'328'0,"6"-7"-284"0,4-2-15 16,0-2 4-16,0-3-1 0,12 0-2 15,7 0-6-15,0-5-11 0,5-7-7 16,3-4-4-16,2-4-5 0,2 2-9 16,2-2-14-16,-2 3-14 0,0 0-24 15,-4 3-53-15,-2 1-153 0</inkml:trace>
  <inkml:trace contextRef="#ctx0" brushRef="#br0" timeOffset="51716.95">6447 13675 21 0,'2'0'260'0,"-2"0"-154"0,0 0-68 15,2 0 16-15,-2 2-1 0,3 6-5 16,-3 4-1-16,0 6-14 0,0 1-4 0,0 3-3 16,0 2-5-16,-7 0-1 0,3 2-2 15,0 0-4-15,0 0-3 0,0-2-6 16,4-3-1-16,-2-3 0 0,2 0-3 15,-2-4-1-15,2-1 2 0,0-1 1 16,0-6-4-16,0 1 1 0,0-2 0 16,2-3 0-16,0-1-1 0,2-1-1 0,-2 0 0 15,2-2-5-15,2-8-2 16,3-2-6-16,-1-1-6 0,-2-2-7 15,0 1-7-15,0 0-8 0,-1 1-11 0,-1-1-8 16,0-1-26-16,0-1-56 0,-4-1-100 16</inkml:trace>
  <inkml:trace contextRef="#ctx0" brushRef="#br0" timeOffset="52004.97">6497 13620 36 0,'0'0'251'0,"-4"0"-170"0,2 0-27 16,2 0 17-16,0 0-19 0,0 0-2 15,0 0-10-15,0 0-15 0,4 0-11 16,4 0 5-16,7-5-3 0,1-1-4 0,5-2-4 15,2-1-1-15,-1 0-5 0,1 0 3 16,0 2-4-16,0-2-1 0,-3 4-1 16,-3 3 2-16,-9-1-6 15,2 3-8-15,-1 0-6 0,-9 0-6 0,4 4-9 16,-4 2-11-16,0 3-14 0,0-1-22 15,-4-2-38-15,-5 1-100 0</inkml:trace>
  <inkml:trace contextRef="#ctx0" brushRef="#br0" timeOffset="52172.98">6513 13800 99 0,'0'4'313'0,"0"-4"-258"0,5 0-29 16,3 0 27-16,8 0-9 0,1-7-7 15,4-5-15-15,1 0-14 0,-1 0-4 16,2 0-4-16,0 2-3 0,-3 1-20 15,1 4-15-15,0-1-20 0,-3 1-70 16,-5 0-238-16</inkml:trace>
  <inkml:trace contextRef="#ctx0" brushRef="#br0" timeOffset="53479.05">2778 14312 118 0,'2'1'19'16,"0"-1"144"-16,-2 0-87 0,2 0-32 0,0 0 16 15,-2 0-21-15,0 0-5 16,0 0-5-16,3 0-11 0,-3 0-4 15,2 0-7-15,0 0 1 0,-2 0-2 16,0 0-2-16,2 0 4 0,2 0-8 0,-2 0 2 16,4 0 1-16,-2 0-2 0,2 0-4 15,3 0-6-15,-3 0-14 0,4 0-17 16,1-3-18-16,1-4-33 0,0 0-88 15</inkml:trace>
  <inkml:trace contextRef="#ctx0" brushRef="#br0" timeOffset="53765.07">3136 14255 19 0,'0'0'311'0,"0"0"-268"15,0 0 0-15,2 0 15 16,-2 0-4-16,2 0-17 0,0 0-14 15,-2 0-10-15,0 0-4 0,0 0-6 0,2 0-4 16,-2 0-1-16,4 0 0 0,-2 0-10 16,4 0-18-16,3 0-22 0,-3 0-40 15,4 0-122-15</inkml:trace>
  <inkml:trace contextRef="#ctx0" brushRef="#br0" timeOffset="54124.09">3603 14245 284 0,'2'0'49'15,"0"0"-16"-15,0 0 23 0,-2 0-9 16,0 0-3-16,0-1-10 0,6-1-13 16,-1 1-9-16,1 1-3 0,-4-1-1 15,2 1-8-15,-2 0 2 0,2 0-2 0,2 0-1 16,-2 0-3-16,1 1-18 0,3 3-15 15,0-1-22-15,0-2-37 16,-3 0-80-16</inkml:trace>
  <inkml:trace contextRef="#ctx0" brushRef="#br0" timeOffset="54455.11">3987 14223 273 0,'0'0'92'0,"0"0"-48"16,0 0 20-16,0 0-4 0,0 0-10 0,0 0-10 15,0 0-15-15,0 0-13 0,3 0-6 16,-3 0-4-16,0 0-1 0,0 0-2 15,4 0 1-15,-2 0-7 16,4 0-15-16,-4 0-16 0,6 0-14 0,-2 0-26 16,-1 0-67-16,3 0-161 0</inkml:trace>
  <inkml:trace contextRef="#ctx0" brushRef="#br0" timeOffset="54786.13">4360 14201 101 0,'0'1'247'0,"0"0"-227"15,0 0 2-15,0 0 24 0,0-1-19 16,0 0-8-16,0 2-9 0,0 1-7 16,0 0-5-16,0 0 0 0,0 1-18 15,4-1-20-15,-2 0-43 0,0-3-44 16</inkml:trace>
  <inkml:trace contextRef="#ctx0" brushRef="#br0" timeOffset="55142.15">4750 14264 289 0,'0'0'112'0,"0"0"-86"0,0 0 39 16,0 0-12-16,2 0-2 0,-2 0-23 15,0 0-14-15,0 0-6 0,2 0-6 0,0-1-1 16,5-1-3-16,-3 0-1 0,0-1-4 15,4 1-8-15,0 0-25 0,1 0-16 16,-3-3-54-16,-2 1-124 0</inkml:trace>
  <inkml:trace contextRef="#ctx0" brushRef="#br0" timeOffset="55533.17">5288 14250 28 0,'0'0'371'0,"0"0"-320"16,0 0 17-16,0 0-12 0,0 0-8 16,0 0-2-16,-2 0-15 0,2 0-15 0,0 0-7 15,0 0-4-15,0 0-4 0,0 0-1 16,0-1-1-16,0-1-1 0,2 0-9 15,2 0-11-15,2-1-15 16,0 1-22-16,2 0-34 0,-5 1-87 0</inkml:trace>
  <inkml:trace contextRef="#ctx0" brushRef="#br0" timeOffset="55877.19">5714 14194 302 0,'0'0'122'0,"0"0"-93"15,4 0 28-15,-4 0-8 0,0 0 10 16,0 0-17-16,2 0-25 0,0 0-5 15,-2 0-5-15,0 0-4 0,0 0-4 16,0 0 1-16,0 0-2 0,4 0-14 16,2 0-4-16,0 0-16 0,1 0-17 15,-1 0-18-15,0 0-50 0,-4 0-174 16</inkml:trace>
  <inkml:trace contextRef="#ctx0" brushRef="#br0" timeOffset="56229.21">6162 14249 423 0,'0'0'45'16,"0"0"-16"-16,0 0 15 0,0-4-7 15,0 2 1-15,0 1-22 0,0 1-14 0,0 0-3 16,0 0 0-16,0-1-4 0,0 1-13 15,0 0-14-15,0 0-10 0,2 0-25 16,0 0-81-16</inkml:trace>
  <inkml:trace contextRef="#ctx0" brushRef="#br0" timeOffset="56550.23">6516 14183 132 0,'0'0'301'0,"-5"0"-268"16,3 0 8-16,-4 3 9 0,0-1-11 15,0 1-6-15,0-1-14 0,1 0-9 16,3 2-10-16,0-1-1 0,2-1-1 15,0 1-9-15,0 2-10 0,0-2-18 16,6-2-13-16,1-1-39 0,-3 0-102 0</inkml:trace>
  <inkml:trace contextRef="#ctx0" brushRef="#br0" timeOffset="56839.25">6946 14125 302 0,'0'-2'137'15,"0"0"-103"-15,0 0 26 0,0-1-23 16,0 0 10-16,-5 2-13 0,5 0-18 16,0 1-11-16,0 0-4 0,0 0 0 15,0 0-1-15,0 0-10 0,0 0 0 16,0 0-6-16,0 0-12 0,9 0-27 15,-3 0-41-15,0 0-86 0</inkml:trace>
  <inkml:trace contextRef="#ctx0" brushRef="#br0" timeOffset="57069.26">7231 14143 297 0,'0'0'128'0,"0"-2"-94"16,0 0 15-16,0 1-12 0,0-1-5 16,-2 1-4-16,2 1-21 0,0 0-7 15,0 0-2-15,0 0-1 0,0 0-3 16,0 0-13-16,0 0-23 0,0 1-56 0,0 0-159 15</inkml:trace>
  <inkml:trace contextRef="#ctx0" brushRef="#br0" timeOffset="57325.27">7576 14189 306 0,'0'0'142'0,"0"0"-109"0,0 0 12 0,0 0-14 15,0 0 0-15,0 0-7 0,0 0-18 16,0 0-8-16,0 0-6 0,0 0-10 15,4 0-3-15,2 0-17 0,1 0-25 16,1 0-42-16,-4 0-140 0</inkml:trace>
  <inkml:trace contextRef="#ctx0" brushRef="#br0" timeOffset="57521.29">7958 14214 440 0,'0'-2'47'0,"0"-2"11"0,0 0 4 15,0 0-8-15,0-1-11 0,0 2-13 16,0 1-14-16,0 0-11 0,0 2-4 16,0 0-2-16,5 0-5 0,-5 0-14 0,8 0-12 15,0 0-26-15,0 2-68 0,-1 0-288 16</inkml:trace>
  <inkml:trace contextRef="#ctx0" brushRef="#br0" timeOffset="57650.29">8233 14257 460 0,'0'-6'43'16,"0"0"-28"-16,0 1-17 0,0 3-24 0,0 0-24 16,-4-2-144-16</inkml:trace>
  <inkml:trace contextRef="#ctx0" brushRef="#br0" timeOffset="79017.5">6141 14465 3 0,'0'0'12'0,"0"0"-2"16,0 1 46-16,0 0-19 0,0-1-4 0,0 0 1 16,0 0-8-16,0 0-6 0,0 0-1 15,0 0-5-15,0 0-2 0,0 0 7 16,0 0 1-16,0 0 0 15,0 0 0-15,0 0-7 0,0 0-4 0,0 0 3 16,0 0-3-16,0 0 3 0,0 0-1 16,0 0 2-16,0 0 0 0,0 0 2 15,0 0-4-15,0 0 3 0,0 0-1 16,0 0-2-16,0 0-3 0,0 0-5 15,0 0 3-15,0 0 2 0,0 0 1 0,0 0-5 16,0 0 3-16,-2 0-1 0,2 0 0 16,0 0-3-16,0 0 9 15,0 0 1-15,0 0-4 0,0 0 0 0,0 0-1 16,0 0 6-16,0 0-3 0,0 0 2 15,0 0-5-15,0 0-1 0,0 0-2 16,0 1-2-16,0 7-1 0,-2 2 0 16,-2 5 0-16,0 3 0 0,4 0 0 15,-2 4 1-15,2-1-2 0,0-1-1 16,0 2 1-16,0 0-2 0,0-2 2 0,0 0-2 15,0-2 1-15,2-2 2 0,0-2-2 16,0 0-1-16,2-4 2 0,-2 0 1 16,-2-2-2-16,0-4 0 0,0 0 1 15,2-2 0-15,-2-2-1 0,0 1 0 16,0-1 1-16,0 0 3 0,0 0-2 15,0 0 2-15,0 0-1 0,0 0-2 16,0 0-3-16,0-3-5 0,0-4-7 16,0 1-8-16,5-3-5 0,5 0-16 15,-2 0-13-15,2 0-28 0,1-1-66 0,-3-2-140 16</inkml:trace>
  <inkml:trace contextRef="#ctx0" brushRef="#br0" timeOffset="79612.55">6549 14520 1 0,'2'0'2'15,"0"0"54"-15,0 0 50 0,0 0-69 0,0-3 8 16,-2 0-6-16,2 1 1 15,-2-1 6-15,0 2-9 0,0-4-10 16,0 3-1-16,0-1 1 0,-2-2 0 16,0 3-6-16,-4 0-3 0,0 2-1 0,1-2 0 15,-3 2-3-15,0 0-2 0,0 0-2 16,-3 0-1-16,-1 1 3 0,1 4-6 15,-3 2 3-15,4 1-3 0,-5 3 0 16,5 2 3-16,0 2-3 0,-5 4-1 16,7-1-1-16,-3 1-3 0,7 0 2 0,2 0-2 15,2-2-2-15,0-1 2 16,0-1 0-16,4-2-2 0,5 0 0 15,3-1 1-15,3 0 1 0,-1-3-2 16,3-2-1-16,-1-2 2 0,3-2-6 0,1-2-1 16,3-1 1-16,0 0-2 0,0-6 4 15,1-4-2-15,-3-1 5 0,0-3 1 16,-5-1-1-16,-3 0 2 0,-3 0-1 15,0 0-1-15,-6 0 3 0,-1 1-1 16,-3 1 4-16,0-1 1 0,0 1 4 0,-7-2-1 16,-3-1-4-16,-2 1 0 15,-3 1 0-15,-1 1-2 0,-3 0-4 0,0 4 2 16,3 6 1-16,-5 3-2 15,1 0-3-15,1 6 3 0,2 4-5 0,3 5-10 16,1 1-15-16,5 2-20 0,-2 1-31 16,0-3-74-16</inkml:trace>
  <inkml:trace contextRef="#ctx0" brushRef="#br0" timeOffset="80425.6">6226 15207 2 0,'4'0'33'0,"-2"0"182"0,-2 0-151 15,0 0-25-15,5 0 23 0,-3 0-12 16,2 0-11-16,2 0 0 0,0 6-8 15,2 3-1-15,-1 1-5 0,-1 2-1 16,-4 2-2-16,0 3-4 0,-2 1-7 16,4-1 0-16,-2 2-4 0,-2-1 0 0,2 1-1 15,-2-3-2-15,0 2-3 16,0-3 2-16,0 1-2 0,0-1-1 15,0-4 0-15,0-1 2 0,2-4-1 16,-2 1-2-16,2-1-2 0,-2-3-5 0,2 0-4 16,5-3-8-16,1 0-10 0,6 0-9 15,3-12-19-15,4-6-34 0,-3-4-83 16,1-2-134-16</inkml:trace>
  <inkml:trace contextRef="#ctx0" brushRef="#br0" timeOffset="80741.61">6759 15128 16 0,'3'-1'275'16,"-3"-2"-194"-16,0 3-32 0,0 0 23 0,0 0-9 16,0 0-17-16,0 4-16 0,0 7-4 15,-5 5 1-15,-1 3-2 16,4 0-8-16,-2 2-5 0,0 0-2 15,-2 0-4-15,-1-2-1 0,3 2-3 0,2-4 3 16,0-1-4-16,2-1 0 0,-2-1-2 16,2 0 2-16,0-2-10 0,0-3-10 15,0 2-14-15,4-1-20 0,0-1-24 16,-4-3-44-16,2 0-177 0</inkml:trace>
  <inkml:trace contextRef="#ctx0" brushRef="#br0" timeOffset="81346.64">6276 15868 133 0,'0'0'117'0,"0"0"-76"0,0 2 9 15,0 2 1-15,0 2-2 0,0 4 5 16,0 2-5-16,0 3-10 16,0 3-1-16,0 2-5 0,0 2-4 0,0-1-5 15,0 2-4-15,0-1-4 0,0-1-7 0,0-1-2 16,0-6-4-16,0-1 0 15,0-2-3-15,0-2 0 0,4-3 0 16,0-1-2-16,4-4-10 0,3-1-11 16,-1 0-9-16,4-2-21 0,3-8-25 0,-7-5-34 15,1-2-149-15</inkml:trace>
  <inkml:trace contextRef="#ctx0" brushRef="#br0" timeOffset="81737.67">6482 15888 34 0,'11'-9'294'16,"1"-3"-241"-16,1 0-12 0,5 2 11 0,1 0-8 16,2 1-3-16,1 3-3 0,1 1-12 15,0 1-4-15,-3 4-7 0,-3 0-2 16,-5 2-3-16,-3 9-5 0,-5 4 1 15,-2 5-2-15,-2 1-3 0,0 5 2 16,-2-1-1-16,-7 2 1 0,-1-2-3 16,0 1 1-16,-3 1 1 0,3-3-2 15,-4-3 0-15,-1-1 0 0,3-4 0 16,-1-2 0-16,1-5 1 0,2-2-2 15,-1-2 1-15,3-2-2 0,0-3 0 0,4 0-1 16,-1 0-1-16,3 0 2 0,0-4-4 16,2 1 1-16,0 1 3 0,0 0-5 15,7-1 3-15,3 3-1 0,2 0 1 16,3 0-4-16,-3 0-1 0,5 0-4 15,1 3 2-15,-1 0-10 0,3 0 2 0,1 2 1 16,-4-3-3-16,1 1-2 16,-1-1-31-16,-5-1-53 0,3 0-72 15,-5-1 11-15,-2 2 155 0</inkml:trace>
  <inkml:trace contextRef="#ctx0" brushRef="#br0" timeOffset="82502.71">6216 16647 219 0,'2'0'90'0,"-2"0"-63"0,2 0 26 16,0 0 2-16,0 0-11 0,0 0-4 16,4 0-5-16,-4 0-2 0,3 0-9 15,-5 0-5-15,2 0 0 0,-2 5-3 16,0 4 3-16,0 7-3 0,0 4-3 15,0 2 0-15,0 2-3 0,0 4-3 16,0-3 2-16,0 2-2 0,0-2-3 16,0-6-3-16,0-1 5 0,0-4-8 0,0-3 1 15,4-2 0-15,0-3 1 0,-2-2 0 16,2 0 0-16,-4-3-6 0,4-1-2 15,0 0-4-15,1 0-10 0,3-7-8 16,2-6-14-16,3-6-25 0,-5-4-44 16,0-1-145-16,-2-3 47 0</inkml:trace>
  <inkml:trace contextRef="#ctx0" brushRef="#br0" timeOffset="83002.74">6489 16553 27 0,'0'-2'265'16,"0"-2"-186"-16,0 4-42 0,0-2 15 16,0 2-3-16,0 0-8 0,2 0-16 15,4 0-15-15,4 0 8 0,5 0-1 16,1 0-5-16,3 0-4 0,2 3 0 15,-3 1-3-15,3 1 0 0,0 0-2 0,-7 3-4 16,0 1 1-16,-3 2 1 0,-5-1 1 16,-2 4-2-16,-4 0 0 0,0 0 1 15,-2 0 0-15,-8 0-1 0,-3-1 0 16,-1 0 2-16,-1 0-1 0,-3 1-1 15,1 0 1-15,3-3 1 0,-1-1-1 0,3-2-2 16,4-2 2-16,1-2 0 16,5-3 0-16,2-1-2 0,0 0 0 15,0 0-2-15,7 0 2 0,5 0 0 16,2 0-2-16,3 0-1 0,0 0-5 0,-1 0-1 15,5-1-2-15,-3 1 3 0,-3 0-3 16,-1 0 0-16,1 0 1 0,-7 3 8 16,-2 4 2-16,-2 2-2 0,-4-2 4 15,0 1 0-15,0 1 1 0,0-1 0 16,-8 2 3-16,0-1 3 0,-3 0 0 0,1 1 5 15,-2-3-7-15,-1 2 2 0,-1 0-4 16,1-3-2-16,1 1-1 16,0-3 0-16,-1 1-2 0,5-1-4 15,2 1-6-15,0 1-14 0,4-1-10 16,-5-1-48-16,5-2-85 0,0-1-123 0</inkml:trace>
  <inkml:trace contextRef="#ctx0" brushRef="#br0" timeOffset="83615.78">6301 17359 0 0,'2'0'61'0,"0"0"177"0,2 0-173 16,-2 1-14-16,4 0 17 0,-2 1-18 15,2 2-6-15,1 0 2 0,-1 4-9 16,2 2-12-16,0 1 4 0,-1 1-1 0,-1 2-5 16,-4 3-4-16,-2 2-4 0,0 2-2 15,0-1 0-15,0 0-8 0,0 0-1 16,0-4 0-16,-6 2-3 0,4-2-1 15,-5-3 1-15,5-2 0 0,0-2-1 16,2-4-3-16,0 0-9 0,0-2-2 16,0-3-10-16,9 0-13 0,1-10-8 15,4-6-24-15,-3-3-34 0,1-2-124 16</inkml:trace>
  <inkml:trace contextRef="#ctx0" brushRef="#br0" timeOffset="83982.8">6700 17249 410 0,'4'0'109'16,"-4"0"-95"-16,0 0 11 0,0 4 15 15,0 6-1-15,-4 4-11 0,-1 4-13 16,-1 2-2-16,0 0-2 0,-2 4-3 15,2-2-3-15,-3 0-2 0,3-2 0 0,0-2-2 16,2-1 2-16,0-3-2 0,4-3 0 16,0-1 0-16,0-2-1 0,0-3-1 15,2-3 1-15,4-2 0 0,4 0 0 16,3 0 0-16,-1-6 0 0,5-4 0 15,-3 0-3-15,3-3 1 0,-3 2 0 0,3-1-2 16,-1 1 2-16,1 2-3 16,-1 0-2-16,1-1 6 0,-3 3-4 15,1-1 0-15,-1 3-2 0,1 0 4 16,-5 1-4-16,-2 1-11 0,0 0-6 0,-1 1 6 15,-5 1-9-15,2 1-7 0,-2 0-11 16,-2 0-12-16,2 0-30 0,-2 0-52 16,0-2-53-16</inkml:trace>
  <inkml:trace contextRef="#ctx0" brushRef="#br0" timeOffset="84286.82">6817 17284 470 0,'0'5'71'15,"0"4"-36"-15,0 4 24 0,-2 4-9 16,0-1-13-16,2 3-10 16,0 0-7-16,0 2-8 0,0 2-4 0,0 0-2 15,0-1-2-15,0-1-3 0,0-2-2 16,0 0 2-16,0-3-6 0,0-1-8 15,0 0-12-15,6-3-12 0,3 1-23 16,-1 1-35-16,2-2-74 0,-1 2-50 16</inkml:trace>
  <inkml:trace contextRef="#ctx0" brushRef="#br0" timeOffset="161004.2">9860 479 4 0,'0'0'86'0,"2"0"-50"16,-2 2-13-16,0-2 12 0,0 1 5 0,0-1 8 16,0 1-6-16,0-1-8 0,0 0-10 15,0 0-2-15,0 0 4 0,0 0-5 16,0 0 1-16,0 0-3 0,0 0 0 15,0 0 0-15,0 0-7 0,0 0 1 16,0 0-2-16,0 0 0 0,0 0-3 0,0 0 0 16,0 0 3-16,0 0-8 0,0 0 3 15,0 0-1-15,0 0-4 0,0 0 0 16,-2 0-1-16,-2 0 2 0,2 0 0 15,-4-2 0-15,2-1-1 16,-3 0 2-16,1 1 1 0,0 1 0 0,-2-1 0 16,-3 2-2-16,-1 0 2 0,0 0-3 15,-1 0-1-15,-3 5 1 0,1 4 0 16,-1 0-1-16,-1 4 0 0,1-1 2 15,1 2 1-15,5 2-1 0,-3 1-3 16,1 2 4-16,8 3 1 0,0 0-2 0,0 1 0 16,4 0 0-16,0 1-2 0,0-1 2 15,4-1-2-15,6-1 2 0,2-1-1 16,1 0 0-16,-1-2-1 0,5-4 0 15,3 0 1-15,1-4 0 0,6-4-1 16,-2-2 1-16,2-2 1 0,4-2-1 16,-4 0-2-16,2-2 2 0,2-3 0 15,-5-2-1-15,1-2-1 0,2-1 2 16,-8-2 0-16,2-2-1 0,-7 0 0 15,-3-1-1-15,-5 1 4 0,0-1-1 0,-6-2-1 16,-2-1 2-16,0-2 0 0,0-1-1 16,-6-2 0-16,-6 0 6 0,-1-1-1 15,-3 1 0-15,-5 2-6 0,0 1 1 16,-4 1 1-16,1 6-3 0,-3 3 0 15,-2 8 0-15,0 2 0 0,4 0-3 16,4 11-1-16,5 6-3 0,6 2-13 16,1 6-19-16,3 3-22 0,0-1-27 15,0-1-76-15,-1-1-134 0</inkml:trace>
  <inkml:trace contextRef="#ctx0" brushRef="#br0" timeOffset="161712.24">9916 1104 4 0,'0'0'17'0,"2"0"138"15,-2 0-67-15,0 0-51 0,0 0 19 16,0 0-8-16,0 0-16 0,0 0-4 16,0 0-5-16,0 2-5 0,0 6 4 0,0 2-4 15,0 1 5-15,0 0-3 16,0 0 0-16,0 3 2 0,0 2-2 0,-2 3-2 15,2 3-4-15,0-2-4 16,0 3-3-16,0 2 3 0,0 1-3 0,0-1 0 16,-2-1-5-16,0-1 4 0,0-4-3 15,0 0 0-15,2-3-2 0,0-2 1 16,0 0 0-16,0-2-2 0,0-4 0 15,0 0 0-15,0-4 0 0,0 0 0 16,2-2 0-16,0 0-2 0,0 0-6 0,0-1-8 16,-2 0-13-16,2 0-14 0,0-1-17 15,2 0-22-15,-4 0-74 0,0-2-167 16</inkml:trace>
  <inkml:trace contextRef="#ctx0" brushRef="#br0" timeOffset="162735.29">9434 2015 42 0,'2'0'149'16,"-2"0"-114"-16,2 0 13 0,-2 0 13 15,3 0-19-15,-3 0-4 0,0 0-3 16,0 0-4-16,0 0-5 0,0 0-1 0,0 0-4 16,0 0-3-16,2 0-6 0,-2 0 2 15,0 0-1-15,0 1-2 0,0 5-7 16,0 1 7-16,2 3 0 0,0 0-4 15,0 3 0-15,-2 1 11 0,2 4-16 16,-2 2 2-16,0 0 0 0,0 2 3 16,0 0-4-16,2 1 1 0,2 0-2 0,-2-2 2 15,0-2-3-15,2 1 0 16,0-4-2-16,1-2 3 0,-3-2 0 15,-2-2-2-15,2-2 0 0,-2-2 3 16,0-3-3-16,0-2 0 0,2-1 0 0,-2 0 0 16,4 0-5-16,2 0-10 0,4-8-8 15,3-4-11-15,1-1-17 0,-1-1-29 16,1-4-42-16,3 2-147 0</inkml:trace>
  <inkml:trace contextRef="#ctx0" brushRef="#br0" timeOffset="163338.34">9951 2083 0 0,'0'0'2'0,"0"0"6"0,0 0 125 16,0 0-53-16,2 0-54 0,-2 0 17 15,0 0-8-15,0 0-4 16,0 0-2-16,-4 0-8 0,4-1-3 0,-4-3 2 15,0-1 0-15,-2 3-4 0,1-2 7 16,1 1 3-16,2 1-5 0,0-1-3 16,-2 1 1-16,0-2-1 0,-4 3-2 15,4-1-4-15,-5 2-12 0,5 0 25 16,-4 0-32-16,-2 0 23 0,1 7-24 0,-3 0 22 15,1 4-12-15,1 1 0 0,0 0 3 16,-1 1 0-16,1 3 0 0,0-1-1 16,4 0-3-16,-3 2-1 0,5-1 5 15,2 0-5-15,0 3 0 0,2-2 0 16,0-1 1-16,0 0-2 0,4-2 0 15,4 0 0-15,5 1 2 0,3-4-1 16,3-3 0-16,0 0 0 0,1-4 0 16,3 0-1-16,-2-2-1 0,4-2 2 15,-3 0 1-15,3-1-1 0,-2-8 0 16,2-1 2-16,-3-3-2 0,-1-1 0 0,-2-1 0 15,-5 0 2-15,-4-2-1 0,-1 2 0 16,-7 0 2-16,-2 0 3 0,0 1 2 16,0-1 1-16,-9-1 1 0,1 0-3 15,-4-4 0-15,-5-1-3 0,3-1-3 16,-5-2 1-16,-1 3 1 0,-3-1-3 15,2 2-12-15,-2 6 18 0,9 5-8 16,-1 8-6-16,3 1-3 0,0 12-14 16,3 8-16-16,1 4-26 0,2-2-23 15,-4 1-87-15,3-3-117 0</inkml:trace>
  <inkml:trace contextRef="#ctx0" brushRef="#br0" timeOffset="164214.39">9482 2845 9 0,'0'2'96'0,"2"-1"54"16,-2 1-110-16,0-2 7 0,2 0 3 16,-2 0-15-16,0 0-2 15,0 1-6-15,0 2 1 0,0 0 1 16,4 2-5-16,-2-1 2 0,0 2 0 0,-2 2-6 15,0 2 1-15,0 0-2 0,0 2-3 16,0 0-5-16,0 2 1 0,0 3-3 16,0 1-1-16,0 1-3 0,0 2 0 15,-4 1-2-15,0 0 0 0,4 0-2 16,-4-1 1-16,0-3 0 0,2 1-2 0,2-4-1 15,0-3 2-15,0 0 1 0,0-3-2 16,0-3-3-16,0 1 1 0,0-3-4 16,2-1-13-16,4-1-9 15,2-2-7-15,3 0-14 0,5-4-20 0,3-10-24 16,-3-2-190-16</inkml:trace>
  <inkml:trace contextRef="#ctx0" brushRef="#br0" timeOffset="164799.42">10021 2823 2 0,'0'0'14'16,"0"0"84"-16,0 1-64 0,0 0-4 0,-4 2 12 15,2-1-8-15,-4-1 1 0,4 1 3 16,-2 0-10-16,4-1-2 0,-2 0 2 16,2-1-3-16,0 0 3 0,0 1-2 15,0 0 0-15,0 2-1 0,0-2-5 16,0 3-4-16,0 3 6 0,0 2-3 15,0 3 0-15,0-1-3 0,0 2 0 16,0 3-4-16,0 2 0 0,0 1-5 16,0 0 2-16,0 0-2 0,2 0 0 15,0 3-4-15,0-3 2 0,0 1-1 0,0-2-2 16,-2-2-1-16,0-1 1 0,0 0 0 15,0-2 0-15,0-2-3 0,0-2 2 16,0 0 0-16,0-2-8 0,0-4-7 16,0-1-10-16,0-1-18 0,4-1-20 15,2 0-22-15,-1 0-62 0,-5-2-178 0</inkml:trace>
  <inkml:trace contextRef="#ctx0" brushRef="#br0" timeOffset="166542.51">8986 3720 23 0,'4'1'-9'0,"-2"-1"235"16,-2 0-151-16,2 1-35 0,-2 0 18 15,0 1-16-15,4 1-16 0,0 2 11 16,-2 3-2-16,0 5-7 0,3 3 0 16,-3 5-1-16,0 2-2 0,-2 2-9 15,2 2-7-15,-2-1 0 0,0 1-3 16,0-1 1-16,0-2-2 0,0 0 0 15,0-2 0-15,4-4-4 0,-4 0 1 0,4-3-1 16,0-2 1-16,-4-1-1 0,4-2-1 16,-2-3-1-16,0-2 2 0,3-2-2 15,-1-2-10-15,4-1-11 0,0 0-11 16,3-1-8-16,5-8-22 0,-6-5-23 15,1 0-80-15,-1-1-108 0</inkml:trace>
  <inkml:trace contextRef="#ctx0" brushRef="#br0" timeOffset="167079.54">9438 3790 0 0,'0'-1'4'0,"0"0"161"0,0 0-98 15,0 0-10-15,0-1 3 0,0 1-19 0,0 0-2 16,0 1-4-16,0-2-1 0,-4 0-4 15,0 1-4-15,-2-1-9 0,-2 1 4 16,2 1-2-16,-3 0-2 0,-1 0-1 16,0 0-1-16,-3 0-6 0,-1 8 4 15,-1 3-3-15,-1 2-1 0,3 4-2 0,1 0 2 16,2 1-3-16,1 2-3 15,7 2-3-15,0 1 0 0,2 2 1 16,0-4-1-16,0 2 0 0,8-5-1 16,3 0 1-16,5-3 0 0,3-3-1 0,2-1-3 15,1-5 2-15,7-4-3 0,-4-2 1 16,8 0 3-16,-6-4 1 0,4-7-1 15,-2 0 1-15,0-2-1 0,-4-4 2 16,-3 1 0-16,-1-3 0 0,-4 0 0 16,-5-2 2-16,-4 0 1 0,-6 1-2 0,3 0 4 15,-5 0 1-15,0 0 0 0,-9-1-3 16,-3 1-3-16,-5 0 2 15,-1 4-1-15,1 5-1 0,-3 5-1 16,3 6 1-16,2 0-1 0,1 1-1 16,2 10-3-16,3 3 4 0,-1 1-10 0,4-1-6 15,2 1-12-15,4-1-12 0,0 0-13 16,0-1-12-16,8-5-31 0,-4 0-104 15,4-1-7-15</inkml:trace>
  <inkml:trace contextRef="#ctx0" brushRef="#br0" timeOffset="167535.57">10116 3782 10 0,'0'-4'43'0,"0"-3"146"16,0 0-150-16,0 2 26 0,0-1-1 0,-2 3-15 16,-6-1-5-16,0 1-7 0,-2 2-3 15,-5 1-6-15,1 0-2 0,-1 1-3 16,-1 8-2-16,-3 0-6 15,-2 3 2-15,3 4-3 0,-1 1-4 0,7 4-2 16,-1 1-4-16,3 1-1 0,4 2-1 16,2 1-3-16,4-2 1 0,0-2 1 15,2-1-1-15,14-6-1 0,1-2 0 16,3-2 1-16,7-4-2 0,2-3-4 15,-2-4-1-15,0 0 3 0,2 0-3 0,-2-9 1 16,-4-1 5-16,1-3 1 0,-7 0 1 16,-1-2-2-16,-7-1 1 0,-3-2 2 15,-4 1 1-15,-2-2 0 0,0 3 3 16,-4-1 1-16,-9 0 1 0,-3 1-1 15,-1 2-4-15,-5 0 1 0,-5 1-2 16,-4 1-2-16,-4 0-1 0,-3 4 1 16,5 4-6-16,4 3-13 0,11 1 1 15,10 1-7-15,1 13-40 0,7 3-39 16,-6 2-173-16,2 2 64 0</inkml:trace>
  <inkml:trace contextRef="#ctx0" brushRef="#br0" timeOffset="168376.63">9029 4688 180 0,'0'0'79'0,"0"0"-32"16,0 0 21-16,0 0-18 0,0 0-12 15,0 0-1-15,2 0-7 0,2 0-6 16,-2 6 10-16,7 7 3 15,-7 3-7-15,4 5-5 0,-4 3-1 0,4-1-4 16,-4 5-7-16,2-4 0 0,-1 0-3 16,-3 0-5-16,2-3 1 0,-2-2-2 15,0-1-2-15,4-5-2 0,-2 0-1 16,2-3 1-16,0-4 2 0,0 0-5 15,4-3-2-15,1-2-8 0,5-1-5 16,-1 0-16-16,3-1-9 0,1-8-17 0,1-6-16 16,-3 0-55-16,1-1-176 15,-3-1 226-15</inkml:trace>
  <inkml:trace contextRef="#ctx0" brushRef="#br0" timeOffset="168888.65">9571 4711 29 0,'4'-4'-14'0,"0"1"183"16,-4-1-106-16,0 0-45 0,0 0 37 15,0 0-11-15,0 0-3 0,0 1-7 16,0 2-5-16,0-1-1 0,0 1-1 15,-2-1-3-15,-4 0 0 0,4 2 2 16,-2-1-5-16,-1 1-2 0,-1 0-1 16,-2 0-2-16,-4 0-4 0,1 4-2 15,-1 1-1-15,-5 4 2 0,1-2-1 16,3 4-5-16,-1 0 3 0,-1 4 0 0,5 0-2 15,0 1 1-15,4-1-3 0,1 0-2 16,3 0 4-16,2 1-6 0,0 1 0 16,2 1 0-16,9-1 2 0,5-1-3 15,3-3 0-15,4-1 1 0,1-3 0 16,1-2-1-16,2-4-5 0,2-2 3 15,0-1-1-15,2 0 3 0,4-7-1 16,-2-7 3-16,-4-2-1 0,0-2 0 16,-2 0-1-16,-6-1 2 0,-9 1 1 15,-4 3-1-15,-4 0-1 0,-4 1 4 0,0 0-2 16,-6-2 3-16,-4 0-2 0,-7 0 2 15,-1-2-3-15,-3 0-1 0,-2-2-1 16,1 0 2-16,1 2-1 0,4 4-1 16,7 4 0-16,2 5 0 0,2 5 0 15,1 0-2-15,1 1-1 0,-2 11-12 0,2 0-4 16,4 4-13-16,0-1-16 15,4 0-17-15,4-4-27 0,-1 0-104 16,1-1-71-16</inkml:trace>
  <inkml:trace contextRef="#ctx0" brushRef="#br0" timeOffset="169312.68">10263 4570 29 0,'-4'0'247'0,"4"0"-170"16,-4 0-34-16,4 0 27 15,-2 0-17-15,0 8-11 0,2 1-6 16,-2 3-1-16,2 4-5 0,-2 1-1 0,0 0-6 16,0 1-2-16,0 2-2 0,-1 0-2 15,3 1-4-15,0 3-3 0,0-1-5 16,0 0-5-16,0-1 3 0,0-2 0 15,0-1-3-15,0 0-2 0,0-3-1 16,5-1-10-16,3 0-13 0,0-3-12 16,0-4-28-16,1-3-26 0,-7-5-83 0,2 2-198 15</inkml:trace>
  <inkml:trace contextRef="#ctx0" brushRef="#br0" timeOffset="170275.73">9143 5616 2 0,'2'0'49'0,"-2"0"98"16,0 0-103-16,0 0 1 0,0 0 15 15,0 0-11-15,0 0-7 0,0 0-7 16,0 0-2-16,0 0 1 0,0 0-2 15,0 0-5-15,0 0-5 0,0 0 3 16,0 0-5-16,2 8-3 0,0 5 3 0,0 4-3 16,-2 4-3-16,2 2-1 0,-2 5-6 15,0 0 0-15,2-3 1 0,-2 0-5 16,2-3-1-16,-2-4-1 0,2 1-2 15,0-3 2-15,1-2-1 0,1-3 0 16,-4-2 0-16,6-2-1 0,-4-2-6 0,2-3-5 16,0-1-3-16,4-1-8 0,1 0-10 15,1-3-16-15,2-7-12 0,1-3-24 16,-9 0-93-16,4 1-88 15,-4-1 224-15</inkml:trace>
  <inkml:trace contextRef="#ctx0" brushRef="#br0" timeOffset="170737.76">9639 5541 2 0,'4'0'4'16,"-4"0"193"-16,0 0-113 0,0 0-51 0,2 2 22 15,-2 4 2-15,4 5-9 0,-4 2-8 16,0 2-3-16,0 3-10 0,2 2 6 16,-2 3-6-16,0 1-5 0,0 0-4 15,0 0-2-15,2 1-3 0,1-2-3 16,-3 0 2-16,2-3-2 0,-2-2-3 0,0-3-3 15,0-2-1-15,0 0 0 0,0-3-3 16,0-2 0-16,0 1-1 16,0-4-3-16,0-1-7 0,6-1-14 15,0-3-16-15,0 0-19 0,5 0-26 0,-5-2-33 16,0-4-213-16,0 1 263 0</inkml:trace>
  <inkml:trace contextRef="#ctx0" brushRef="#br0" timeOffset="171343.8">10321 5604 1 0,'0'-3'3'0,"0"-2"52"0,0 1 115 0,0 1-135 15,0-1 8-15,-2 2 10 0,-2 0-5 16,2-1-3-16,0 3-6 0,-2-1-16 15,0 1-1-15,-3 0-6 0,1 0 2 16,-4 0-5-16,-1 0-1 0,1 0-3 16,-2 0 3-16,-1 4 1 0,-1 4 3 0,-1 1-4 15,1 2 3-15,-3 6-3 0,3 0 0 16,1 5-2-16,3 1-3 0,4 1-2 15,2 0-1-15,4-1-1 0,0 1-2 16,0-3 0-16,8-3-1 0,2-2 1 16,7-2-2-16,2-3 1 0,3-3-1 15,5-3 0-15,2-3-2 0,6-2-3 16,-2 0 1-16,0-4 4 0,0-9-3 15,-2-3 3-15,0 0 2 0,-6-6 0 16,-2 1-1-16,-6-1 2 0,-5-2 2 0,-6 3 5 16,-2 0 4-16,-4 1 1 0,0 3-2 15,-12-2 2-15,0 3-3 0,-7-3-5 16,-2 0-2-16,-2 0 0 0,-1 2-5 15,-5 0 1-15,-2 7 1 0,0 4-5 16,2 6-7-16,4 0-4 0,8 4-5 16,7 14-7-16,6 4-31 0,-4 3-38 15,-1 1-49-15,1-2-220 0</inkml:trace>
  <inkml:trace contextRef="#ctx0" brushRef="#br0" timeOffset="172222.85">9184 6678 1 0,'2'-1'187'0,"-2"0"-88"0,2 1-71 15,2 0 28-15,-1 0-7 0,1 0-10 16,0 0 5-16,2 0-4 0,2 9-6 16,-2 3 2-16,1 4-5 0,-1 3-2 15,-2 2-4-15,-2 3-4 0,0 0-5 16,-2 2 2-16,0 1-3 0,0-2-7 15,0-3-8-15,0-1 3 0,0-4-1 16,-2-3-1-16,2-2-1 0,0-1-2 0,0-5-3 16,2 1-11-16,6-5-13 0,5-2-10 15,5-1-25-15,3-14-21 0,-4-3-56 16,1 0-199-16,-1-1 279 0</inkml:trace>
  <inkml:trace contextRef="#ctx0" brushRef="#br0" timeOffset="172652.87">9666 6672 14 0,'2'0'-6'0,"0"0"204"0,2 0-71 16,-4 0-87-16,0 0 20 0,2 0-8 16,-2 0-11-16,0 0-2 0,2 0-7 15,0 0-1-15,0 6 4 0,-2 3-4 16,0 2-4-16,0 1-3 0,0 3-2 15,0 0-3-15,0 2-5 0,0 3-5 0,0 1 0 16,0 1-2-16,-2-1-2 16,-2 2-3-16,2-1 1 0,-2-1 0 15,2 1-3-15,0-5 0 0,2 0-1 16,0-3 1-16,0-4-10 0,0-2-5 0,8-2-9 15,0-3-10-15,11-1-10 0,2-2-28 16,1 0-18-16,1-5-18 0,-4-5-269 16,1-1 334-16</inkml:trace>
  <inkml:trace contextRef="#ctx0" brushRef="#br0" timeOffset="173109.9">10234 6667 10 0,'0'0'9'0,"0"-4"226"16,2 2-157-16,0 0-38 0,-2 2 22 15,3 0-14-15,-3 0-2 0,2 0-8 0,-2 0-6 16,0 8 6-16,2 3-1 0,0 2-11 15,-2 4-1-15,4 1-5 0,-4 4-3 16,0-1-4-16,2 1-3 16,-2 2-4-16,0-2-1 0,0-2-2 0,0-1-3 15,0-2 1-15,0-2-3 0,0-1-8 16,0-2-14-16,0-1-8 0,6-2-15 15,-4 0-20-15,4-4-14 0,-6-2-42 16,0-3-180-16,0 0 195 0</inkml:trace>
  <inkml:trace contextRef="#ctx0" brushRef="#br0" timeOffset="188766.79">8736 7480 36 0,'0'0'28'16,"0"0"-22"-16,0 0 8 0,0 0-6 0,0 0 1 15,2 0 1-15,-2 0 11 0,2 0 0 16,-2 0 2-16,0 0-1 0,0 0 7 15,0 0 0-15,0 0 2 0,0 0 1 16,0 0-1-16,0 0-2 0,0 0-3 16,0 0-2-16,0 0-6 0,0 0 4 0,0 0-2 15,0-1-6-15,0 0 1 0,0-2 4 16,0 2-1-16,0-1-4 15,0 0-1-15,0 1 3 0,0 1-4 16,0 0 0-16,0-1 0 0,0 1 1 0,0 0-5 16,0 0 2-16,0 0-3 0,0 0 2 15,0 0-4-15,0 0 0 0,0 0-2 16,0 0 2-16,0 5-5 0,0 8 4 15,0 4-2-15,0 2 2 0,0 1-2 16,0 0-3-16,4 0 1 0,-2 1 1 0,6 3-1 16,-4-1-1-16,1-3 2 0,-5-1 1 15,4-3-1-15,-4 1-1 0,0-3 0 16,0 1 2-16,0-1 0 15,0-2-3-15,0-2 3 0,-2-3-1 0,0-3 1 16,2-2-2-16,0 0 0 0,0-1 2 16,-3 0-4-16,3-1 3 0,0 0-7 15,0 0-7-15,3 0-8 0,5-9-8 16,6-2-15-16,-1-3-37 0,1-3-91 15,-4 0-147-15,7-2 281 0</inkml:trace>
  <inkml:trace contextRef="#ctx0" brushRef="#br0" timeOffset="189399.83">9192 7531 1 0,'0'-3'108'0,"0"1"-28"0,0-1-46 16,0 0 4-16,0-2-7 0,0 2-4 15,0-1 2-15,0-2 3 0,0 3-8 16,0 0 10-16,0-2-7 0,0 2-9 0,0 0 10 15,0 1-7-15,0 0 0 0,-4 0-3 16,0 2 1-16,2-1-3 0,-2-1-5 16,2 0 0-16,-2 2 1 0,0 0-4 15,-3 0-1-15,1 0-1 0,0 0-1 16,-2 4-2-16,0 5 0 0,-1 2-1 15,-3 1 0-15,2 2 1 0,-3 3 0 16,5 2-1-16,0 2 1 0,1 1 0 16,5 0-2-16,0-4 1 0,2-1-2 15,0-2 0-15,0-2 0 0,9-2 0 0,5 0 0 16,3-4 0-16,5-2 0 0,1-3-2 15,0-2 0-15,4 0-1 0,-5 0-4 16,3-2 4-16,0-4 4 0,0-2-1 16,-2 0-2-16,-3-2 2 0,-1-1 2 15,-9 0-2-15,-2-1 0 0,-1 2 4 0,-5-3 3 16,-2 2 3-16,0-2-4 15,0 1 3-15,-2-1 0 0,-9 0 1 16,-1-1-1-16,-1 0-3 0,-1-2-3 16,-5 1 1-16,5 0-5 0,-3-3 2 0,5 8 0 15,2 2-1-15,3 4-2 0,3 4-4 16,2 0-15-16,2 2-16 0,0 10-16 15,0 0-33-15,-2 2-117 0,0-2-130 16</inkml:trace>
  <inkml:trace contextRef="#ctx0" brushRef="#br0" timeOffset="190351.88">9709 7559 7 0,'0'0'5'0,"0"-3"230"16,0 0-176-16,0-1-10 0,0-1 19 15,0 0-22-15,0 2-7 0,0-1-10 16,-2 2-1-16,-4-1-9 0,2 2-7 15,-2 0 1-15,-3 1-2 0,1 0-3 16,-2 0 0-16,-1 3 2 0,-3 6-2 16,2 4 2-16,-3 5-2 0,3-2-3 15,-1 3 2-15,9 0-4 0,0-1-2 0,2-3 0 16,2 2-1-16,0-3 1 0,8 0-2 15,7 0 0-15,3-1 2 0,3-4-1 16,8-1-1-16,0-6 0 0,4-2 2 16,-2 0-3-16,2 0 0 0,-2-10 0 15,-2 0 2-15,-4-3 0 0,-5-1 0 16,-1-1 0-16,-7 1 2 0,-1-1-1 15,-9 1 7-15,0 0-1 0,-2 0 4 16,0 0 2-16,-4 1-7 0,-4 2-1 16,-5 0 3-16,-1 1-4 0,-3-3-4 15,-4 2 0-15,1 1 2 0,1-1-1 0,5 3-1 16,5 4-1-16,5-1-1 0,4 5-9 15,0 0-5-15,0 0-14 0,0 8-9 16,4 2-15-16,3-1-47 0,1-2-72 16</inkml:trace>
  <inkml:trace contextRef="#ctx0" brushRef="#br0" timeOffset="190860.91">10354 7527 29 0,'2'-5'-7'15,"-2"2"266"-15,0-2-186 0,0 0-14 16,0 0 8-16,-6 0-19 0,-2 0-7 0,2 1-9 16,-7 2-9-16,1 1-2 0,-5 1-6 15,-1 0-3-15,-1 0 0 0,-4 8 2 16,3 1-1-16,-1 6-2 0,2 1-2 15,1 4 3-15,3 0-6 0,5 3-5 16,6-1-3-16,4-1 4 0,0-2-2 0,0-4-2 16,10 0 4-16,9-1-2 0,-1-1-2 15,7-3-6-15,6-4-3 0,-2-3 4 16,6-3-3-16,0 0 0 15,3 0 1-15,-3-4 4 0,-2-5 5 0,-2-1-2 16,-4-2 1-16,-2-2 3 0,-7 0 1 16,-3-1 1-16,-7 1 6 0,-4-1 5 15,-4-1-1-15,0 1 1 0,-6 0-2 16,-9 2 2-16,-1 0-8 0,-7 0-2 15,0 1-1-15,-2 0-1 0,-6 1 0 0,0 0-3 16,0 1 0-16,0 1 0 0,5 6-6 16,9 2-5-16,5 1-9 0,3 5-8 15,7 11-15-15,-4 0-38 0,0 0-101 16,0 2-216-16</inkml:trace>
  <inkml:trace contextRef="#ctx0" brushRef="#br0" timeOffset="196013.21">8734 8453 49 0,'0'0'156'0,"0"0"-107"0,0 0-14 15,0 0 2-15,0 0-8 0,0 0 2 16,0 0-3-16,0 0-5 0,0-3-3 16,0 2 0-16,0 1-1 0,0-1 3 15,0 1-5-15,0 0-3 0,0 0 2 0,0 0-1 16,0 0 4-16,0 0-4 0,0 0-1 15,0 0 4-15,0 0-4 16,0 0-2-16,0 0-4 0,0 1-2 16,0 8 3-16,0 5 1 0,0 3-3 0,0 1 1 15,2 6-2-15,-2-1 0 0,4 0-2 16,0 1-2-16,-2-5 1 0,-2 0-1 15,4 0-1-15,-4-1 0 0,2-1 1 16,0 1 0-16,-2-6-2 0,0-1 1 16,0 0-3-16,2-2 2 0,2-4 0 15,-1-1 2-15,3-2-3 0,2-2-8 16,2 0-8-16,3 0-8 0,3-7-9 0,3-6-17 15,-1 0-19-15,-3-3-20 16,1-2-85-16,-1-1-67 0,-1-1 206 16</inkml:trace>
  <inkml:trace contextRef="#ctx0" brushRef="#br0" timeOffset="196501.23">9246 8423 11 0,'0'0'11'16,"0"-1"157"-16,0-1-103 0,0 1-33 0,0-2 14 16,0 1-5-16,0 0 3 0,-2 0-9 15,2 1-6-15,-4-1-4 0,0 1 1 16,0 0-8-16,-2 1 1 0,-3 0 0 15,1 0-1-15,-2 0-2 0,-3 0-2 16,1 5-2-16,-3 3 3 0,5 0-2 0,-4 4 0 16,3 0-2-16,-3 0 1 0,3 4-4 15,5 1-5-15,2-1-4 0,2 2 4 16,2-1-2-16,0 0-2 15,2-1 1-15,11-2 1 0,1-1-1 0,3-2-1 16,3-3 1-16,1 0 1 0,-3-6-2 16,7-2-1-16,-2 0 1 0,6-1-1 15,-2-7 1-15,-2-4-1 0,4-1 2 16,-7-4 1-16,3-2 0 0,-6 3-2 15,-9-2 1-15,0 3 2 0,-3 2 0 0,-7 1-3 16,0-1 5-16,0 1 0 0,0-5 2 16,-7 2-2-16,-3-4-1 0,0 3 1 15,-5-1-1-15,1 0-3 16,-1 2-2-16,-1 2 3 0,3 3-1 0,3 4-1 15,2 6 3-15,2 0-5 0,-1 0-6 16,1 9-9-16,2 3-9 0,0 1-13 16,2 1-14-16,2 0-23 0,-2-2-35 15,2 2-214-15</inkml:trace>
  <inkml:trace contextRef="#ctx0" brushRef="#br0" timeOffset="197192.27">9813 8418 4 0,'0'0'3'0,"0"0"1"15,0 0 90-15,0 0-24 0,0-2-39 16,0 1 37-16,0 1-22 0,0-1-6 16,0 0 2-16,0 1-5 0,0-1-9 15,0 0 2-15,0 0 1 0,-2 0-6 16,-3 0-4-16,1 1-1 0,-2 0-7 15,-2 0 1-15,-3 0-7 0,-1 5-1 16,0 3 4-16,-5 2-2 0,5 2 1 16,-3 4 1-16,3 2-2 0,-1 0 1 0,7 2-2 15,2-3-4-15,4 3-2 0,0-2-2 16,0-2 1-16,10 0-1 0,5-3 1 15,4 0 1-15,-1-3-2 0,9-4 2 16,0-4-4-16,2-2 1 0,0 0-2 16,4-7 0-16,-6-6-1 0,2 0 2 15,-2-4 0-15,-7 0 1 0,3 1 2 16,-7-3 1-16,-3 4 1 0,-5 0-2 0,-4 1 4 15,-4 0 3-15,0 0 3 16,0-1-3-16,-8 1 1 0,-4-1-3 0,-5-2 1 16,-2 1-6-16,1 0 1 0,-7 1 2 15,2 5-2-15,5 6-2 0,1 4 1 16,7 0 1-16,-3 1-1 0,5 9-3 15,4 1 3-15,-4 1-12 0,6 0-7 16,2 1-18-16,0 0-21 0,0-1-30 0,4-3-75 16,2 0-154-16</inkml:trace>
  <inkml:trace contextRef="#ctx0" brushRef="#br0" timeOffset="197585.3">10416 8355 43 0,'0'0'208'15,"0"-3"-116"-15,0 3-58 0,2-3 31 16,-2 2 0-16,0 1-6 0,0 0-7 15,0 0-9-15,0 0-8 0,0 0-9 0,0 7-7 16,0 5-1-16,-4 7 1 0,0 2-3 16,-2 1-3-16,4 1-7 15,-2-2-3-15,2 3-1 0,-3-1 1 16,3 0-2-16,0 1 0 0,-2-2 1 0,0 1-2 15,4-3-6-15,0-2-8 0,0-1-8 16,0-4-15-16,10-1-16 0,1-4-26 16,-1-5-39-16,-4-2-248 0</inkml:trace>
  <inkml:trace contextRef="#ctx0" brushRef="#br0" timeOffset="198573.35">8773 9287 136 0,'0'-2'70'15,"0"0"-50"-15,2-2 25 0,0 2-16 16,0-1 6-16,0-2 4 0,4 3-8 15,-4 0 1-15,0 0-3 0,3 1 2 0,-3 0 1 16,0 1-2-16,4 0-5 0,-4 0 3 16,4 4-2-16,2 6 1 15,-3 4-7-15,-1 5-7 0,2 4 0 16,-4 0-2-16,4 2-4 0,-4 1-3 0,0 1-1 15,-2-3 0-15,0-1 0 0,0-2 5 16,0-5-8-16,0 0 0 0,2-3 0 16,3-2-1-16,-3-2 0 0,2-3-1 15,0-1-8-15,4-2-9 0,0-2-5 16,1-1-11-16,5 0-14 0,-1 0-22 0,1-10-41 15,-4 1-190-15,-1-2 178 0</inkml:trace>
  <inkml:trace contextRef="#ctx0" brushRef="#br0" timeOffset="199113.38">9443 9283 8 0,'0'-2'210'0,"0"-1"-95"0,0 2-85 16,0-2 12-16,-5 1-7 0,1-2-1 15,0 1 6-15,-2 1-10 0,2-1-6 16,0 1-6-16,-5-1-3 0,1 3 3 16,-2-1 1-16,-3 1 0 0,1 0-5 15,2 0-2-15,-1 1 1 0,-1 5-5 0,2 0 2 16,-1 1-3-16,1 3-4 0,2-1 2 15,2 5-4-15,-1 2 0 0,1 2 1 16,2 1 0-16,4 2-3 0,0 1 0 16,0 0 2-16,10-3-1 0,3 0-2 15,7-4 9-15,5-2-11 0,2-2 2 16,0-6-3-16,0-2-3 0,0-3-1 15,-5 0 1-15,5 0 3 0,-6-5 1 16,2-7 3-16,-5-2 2 0,-1-2-2 16,-3 2 1-16,-3-3 2 0,-7 2-9 0,0 0 14 15,-4-1-3-15,0 2 5 0,0-1-2 16,-6 2 1-16,-7 0-5 0,-3-2 4 15,-1 2-4-15,-1-2-1 0,-7 2-2 16,2-1 1-16,2 0 0 0,7 3-1 16,4 2 0-16,8 6 0 0,-1 3-2 15,1 0-14-15,2 2-9 0,0 9-6 16,0 2-19-16,0 1-21 0,5-4-33 15,-1 1-171-15,2 2 132 0</inkml:trace>
  <inkml:trace contextRef="#ctx0" brushRef="#br0" timeOffset="199532.41">9891 9209 2 0,'0'0'8'16,"0"0"46"-16,0 0 104 15,0-1-85-15,0 1-14 0,0 0-10 16,0 0-3-16,0 0 0 0,0 0-6 15,0 6-1-15,4 2-4 0,-2 3-4 0,0 1-4 16,3 4-5-16,-3 2-3 0,-2 1-1 16,0 4-3-16,0 1-5 0,0 0-1 15,0 1-1-15,-2 0-3 0,2-1-3 16,-2-2-1-16,-3-2 8 0,1-2-13 15,0-1 2-15,4-2-4 0,0-4-10 0,0-5-10 16,0 0-18-16,8-4-20 0,3-2-25 16,1 0-58-16</inkml:trace>
  <inkml:trace contextRef="#ctx0" brushRef="#br0" timeOffset="200009.43">10437 9267 50 0,'0'0'-15'16,"2"0"181"-16,0 0-46 0,-2-2-83 15,0 1 26-15,0-1-12 0,-8 1-2 16,2 1-3-16,-5 0-8 0,-1 0-9 16,-3 0 0-16,-1 4-1 0,-3 3-2 15,3 2-4-15,-3 1-2 0,-2 3-1 0,7 3-3 16,-3 0-8-16,3 2 0 0,4 0-5 15,1 1 0-15,5-1-2 0,2 3-1 16,2-1 1-16,0-5-1 0,8-1 7 16,9-1-11-16,2-4 2 15,3-3 0-15,3-3-3 0,2-3 0 0,2 0 3 16,0-4-1-16,-2-8 1 0,2-2 1 15,-5-1 2-15,1-3-2 0,-8 2 1 16,-7-2-10-16,-2 2 17 0,-1-1-3 16,-7 2-5-16,0-1 6 0,0 0 3 15,-11-1-3-15,-3 1 1 0,-7 0-2 0,-4-1 0 16,-6 1-1-16,-4 3-3 0,-4 1 0 15,-5 6 1-15,3 6-2 0,2 0-5 16,10 5-3-16,12 11 0 0,7 6-16 16,6 4-36-16,4 1-41 0,-6 0-63 15</inkml:trace>
  <inkml:trace contextRef="#ctx0" brushRef="#br0" timeOffset="200846.48">8858 10179 15 0,'0'2'-7'16,"2"-2"278"-16,0 0-209 0,2 0-22 16,-4 0 23-16,6 0-17 0,-4 4-6 15,4-1 1-15,-4 2-2 0,3 3-8 16,1 6 0-16,-2 2-5 0,0 4-2 0,-4 5 1 15,0 2-7-15,0 0-5 0,0 1-2 16,0 1-3-16,0-3-3 0,-6-1-1 16,2-1-4-16,0-4 2 15,-1-3 0-15,5-1-1 0,0-3-2 0,0-4-2 16,0-1-3-16,0-2-11 0,7-3-8 15,5-3-12-15,0 0-9 0,7-3-20 16,0-13-36-16,-1 1-111 0</inkml:trace>
  <inkml:trace contextRef="#ctx0" brushRef="#br0" timeOffset="201486.52">9496 10243 0 0,'0'0'8'16,"0"0"130"-16,0-2-12 0,0 1-96 15,0 0 28-15,0-2-21 0,0 1-12 16,0-2 0-16,0 2 0 0,0 0-4 15,0 1-5-15,0 0 3 0,0 0-1 16,0-1 4-16,0 0-3 0,-2-2 0 16,2 2 3-16,-2 0-1 0,0 0-9 0,-2 1 0 15,2-2-3-15,0 2 2 0,-4 1-4 16,4 0 2-16,-5 0-2 0,-3 0-1 15,-2 7 1-15,-1 3-3 0,-3 1 2 16,-1 5 2-16,1 2-4 0,-1 2 2 16,3 5-1-16,1 1 3 0,3 0-3 15,2 0-5-15,8-2 1 0,0-2-3 16,0-1 2-16,10-4 1 0,2-3-2 15,5-1 1-15,6-5-3 0,1-1-3 16,5-4 3-16,4-3 0 0,5 0-1 0,1 0-2 16,0-2 5-16,3-8-1 0,-3-1-2 15,-4-4-2-15,-2-1 6 0,-6 0 2 16,-4-2-1-16,-7 4-1 0,-8-1 3 15,-3 1 2-15,-5-1 0 0,0-1 3 16,-15-1 1-16,3 0-2 0,-7-1 0 0,-2-1-3 16,-1-2-2-16,-5 1 1 15,-4 2-3-15,0 3 0 0,0 5 0 16,4 8 1-16,4 2-2 0,7 0-2 15,7 1-4-15,7 9-6 0,2 4-13 0,0 0-9 16,4-1-13-16,9 3-13 0,-3-5-25 16,7-3-82-16,-1 2-157 0</inkml:trace>
  <inkml:trace contextRef="#ctx0" brushRef="#br0" timeOffset="201893.54">10030 10168 3 0,'0'0'5'0,"0"0"-4"15,0 0 6-15,0 0 187 0,0 0-104 0,0 0-56 16,0 0 17-16,0 0 2 0,0 0 1 15,0 0-4-15,0 0-10 0,0 0 1 16,0 0-3-16,0 0-8 0,0 4-4 16,-2 7-5-16,0 4 0 0,-5 6 0 15,5-1-5-15,-4 4-6 0,6-1-4 16,-2 1-3-16,2-2 1 0,-4-1-2 0,2-3-1 15,0-2-1-15,2-1 1 0,0-1 1 16,0-2-6-16,0-2-11 0,0-3-7 16,6-3-13-16,4-3-21 15,1-1-19-15,-3 0-37 0,4-1-196 0</inkml:trace>
  <inkml:trace contextRef="#ctx0" brushRef="#br0" timeOffset="202278.56">10561 10178 26 0,'0'0'30'0,"0"0"242"0,-2 0-214 15,0 0 9-15,2 0 6 0,0 0-18 16,-2 0-3-16,2 0-6 0,-2 1-14 16,-7 6-8-16,5 1-2 0,-4 3-5 15,2 4-2-15,2-1-5 0,0 2-4 16,1 1 0-16,1 1-5 0,0 2 0 15,0 1 0-15,2 0 1 0,-2 2-3 16,-2 1-2-16,2-2-9 0,0 1-3 0,2-2-15 16,0-1-17-16,0-2-25 0,0-1-31 15,0-7-143-15</inkml:trace>
  <inkml:trace contextRef="#ctx0" brushRef="#br0" timeOffset="203131.61">8934 11155 23 0,'2'1'121'0,"0"-1"41"15,-2 0-122-15,0 0 18 0,0 0 4 16,0 2-9-16,2 2-11 0,0 4-5 15,-2 2 0-15,2 4-8 0,0 4-6 16,3 2-2-16,-5 4-3 0,2 0-4 16,-2-1-5-16,0-1-5 0,0-1 2 15,0-2-3-15,0-1-1 0,0-2-2 0,0-3 3 16,0 0-1-16,0-1-3 15,2-1 1-15,2-1-3 0,0-2 0 0,2-2-6 16,-2-2-8-16,3-4-6 16,3 0-17-16,0 0-13 0,3-5-35 0,-5-7-68 15</inkml:trace>
  <inkml:trace contextRef="#ctx0" brushRef="#br0" timeOffset="203608.64">9569 11117 17 0,'0'-1'16'0,"0"0"-14"0,0 1-2 15,0 0 169-15,0 0-72 0,0 0-42 16,0 0 10-16,0 0-19 0,-4 0 0 15,4 0-1-15,-3 0-6 0,3 5-8 0,-2 4 2 16,0 6-1-16,0 2-8 0,0 3-3 16,2 2-4-16,-4 3 2 0,0 1-7 15,4 0-4-15,-6 1-2 0,6-1 0 16,-2-2-5-16,0-3 0 0,2-3 0 15,0-2 0-15,0-2-2 0,0-3-1 0,0 0-4 16,0-2-9-16,4-5-10 16,4-1-10-16,4-3-14 0,1 0-12 15,1-3-33-15,5-4-77 0</inkml:trace>
  <inkml:trace contextRef="#ctx0" brushRef="#br0" timeOffset="204133.67">10061 11161 68 0,'2'0'-6'16,"-2"0"180"-16,0 0-75 0,0 0-69 16,0 0 32-16,0 0-18 0,-6 0-3 15,1 0-1-15,-1 0-12 0,0 0-5 16,-2-1-1-16,-1 1 1 0,-3-1 0 0,4 1-3 15,-3 0 0-15,1 0-2 0,0 0-2 16,-5 3-6-16,3 5 3 16,-3-1-3-16,1 6-1 0,2 0-3 15,-3 2 2-15,7 1-5 0,-2 1 0 0,3 0-2 16,7 2 0-16,0-1-1 0,0 1-1 15,0-1 1-15,11-2 0 0,3-3-1 16,5-4-3-16,3 0-1 0,1-4 0 16,2-1-4-16,0-4 0 0,4 0-4 15,0 0 3-15,-2-5 2 0,-3-4 3 0,-3-5 1 16,-2-2 5-16,-3 1-2 0,-3-1 1 15,-5-3 0-15,-4 2 3 0,-4-1 1 16,0 1 3-16,0 1-2 16,-6 0 3-16,-7 0 1 0,3 1-5 0,-7 0-4 15,1 0 2-15,-3 2-1 0,3 1-3 16,3 4 2-16,3 3 1 0,6 3-2 15,2 2-5-15,0 0-15 0,2 3-10 16,0 7-10-16,0 4-13 0,0-3-23 16,6-2-26-16,0-1-217 0</inkml:trace>
  <inkml:trace contextRef="#ctx0" brushRef="#br0" timeOffset="204598.7">10611 11209 99 0,'0'-1'137'16,"-3"-1"3"-16,-1-1-118 0,-2 0 30 0,2 1-7 16,-2-1-2-16,4 2-3 0,-2-3-13 15,-1 2-9-15,1 0 4 0,-2 0-2 16,-2 2 1-16,2 0 1 15,-7 0-1-15,3 0-1 0,0 0-1 0,-3 0-6 16,1 4 1-16,1 3-4 0,1 2-4 16,2 1-3-16,0 2 1 0,1 0-3 15,3 4-1-15,-2 0 0 0,2 3 1 16,4 1 0-16,0-1-3 0,0 0 2 15,2-3 0-15,8-3-1 0,3-1-4 16,3-3-2-16,3-2 0 0,2-4 2 0,3-3-1 16,-1 0-1-16,6 0 1 0,-2-6 5 15,0-5-3-15,2-2 3 0,-9 0 1 16,1-3 1-16,-4-1-1 0,-5-1 1 15,-8 0 3-15,0 1 2 0,-4 1 2 16,0-1 4-16,-10 1-1 0,-5 2-3 16,-3-2-2-16,-5 1 3 0,0 1-5 15,-6 0-1-15,-4-1-2 0,-8 5-2 16,-4-1 2-16,-1 4-2 0,5 5-13 15,8 2-1-15,8 0 1 0,12 12-9 0,5 6-27 16,2 5-47-16,0 0-44 0,-3 4-339 16</inkml:trace>
  <inkml:trace contextRef="#ctx0" brushRef="#br0" timeOffset="205546.75">8986 11910 36 0,'2'0'-7'16,"-2"0"257"-16,0 0-187 0,0 0-17 15,0 0 28-15,0 0-18 0,0 0-9 16,0 0-10-16,0 10-10 15,0 9 4-15,0 5-5 0,0 3-1 0,0-2-7 16,-2 4-2-16,2-3-6 0,0 0-2 16,0-1-1-16,0 1-5 0,0-1 0 15,0-2-2-15,4-3 3 0,0-4-4 16,-2-2 1-16,2-2 1 0,-2-6-2 15,2 0-3-15,3-2-6 0,-1-4-5 0,0 0-9 16,4 0-8-16,1 0-6 0,1-4-8 16,3-6-29-16,-5-6-42 0,0 2-215 15</inkml:trace>
  <inkml:trace contextRef="#ctx0" brushRef="#br0" timeOffset="206103.78">9612 11892 2 0,'4'-1'6'16,"0"1"-3"-16,-2-1 56 0,-2 1 75 0,0-1-110 15,0 1-1-15,0 0-6 16,0 0 2-16,0 0 0 0,0 0-10 16,0 0-9-16,3 0 1 0,-3 0 4 15,4 0-1-15,-4 0 6 0,2 0 18 0,-2 0 7 16,0 0 4-16,0 0-6 0,0 0 4 15,2 0 2-15,0 0-3 0,0 4 3 16,0 6 0-16,-2 2-12 0,0 4-2 16,0 3-5-16,0 3-4 0,0 5-1 15,0 0-3-15,-4 2-8 0,0-2-1 0,4-2 1 16,-2-2-2-16,2-1-2 15,0-3-1-15,0-3 2 0,0-2-2 16,2-4 0-16,0-2-8 0,4-3-4 16,6-3-9-16,3-2-14 0,1 0-18 0,3 0-21 15,0-11-53-15,-5 0-276 0</inkml:trace>
  <inkml:trace contextRef="#ctx0" brushRef="#br0" timeOffset="206645.81">10133 11949 45 0,'2'0'0'15,"-2"0"256"-15,0 0-206 0,0 0-5 16,0 0 14-16,0-1-18 0,0-1 1 16,0 0-8-16,0 0-8 0,0-1-6 0,-2 2-1 15,0-3 1-15,-2 4-2 0,-2 0 0 16,-3 0-6-16,3 0 4 15,-4 0-4-15,-1 0-1 0,-3 1-2 16,-3 7 3-16,3 3-2 0,0 2 0 0,-3 2-2 16,7 3-1-16,-5 0 2 0,7 2-6 15,0-1-1-15,1-2 1 0,7 2-2 16,0-2-2-16,0 1 1 0,3-2 0 15,5-2 0-15,4-2-1 0,3-2 0 16,3-2 0-16,5-2 0 0,0-3-4 0,2-3 2 16,1 0 0-16,1 0 2 0,-2-8-4 15,2-4 3-15,2-2 3 0,-4-3-1 16,-3 1 0-16,-1-3 0 15,-4 1 2-15,-5 0-1 0,-6 0 2 0,-4-1 1 16,-2-1 3-16,-2 2 2 0,-8-2-5 16,-2 2 1-16,-5 0 1 0,-2 3-5 15,-1 5 2-15,-3 2-2 0,-2 5 1 16,-2 3-2-16,0 0 0 0,5 2-1 15,3 7 1-15,11-2-2 0,0 1-8 0,8 1-5 16,0 2-3-16,0 1-10 0,0 1-15 16,0 0-14-16,8-1-18 0,2-1-29 15,-4-3-206-15</inkml:trace>
  <inkml:trace contextRef="#ctx0" brushRef="#br0" timeOffset="206974.83">10664 11843 66 0,'0'-5'97'0,"0"2"93"0,0 0-150 16,0 1 31-16,0 0-5 0,0 2-12 16,-2 0-4-16,0 0-9 0,-2 0-11 15,-2 10-5-15,2 6 0 0,-3 2-4 0,3 4-5 16,-2 3-4-16,2-1-3 0,0 3-5 15,-2 0-1-15,4 0-1 0,0-1-1 16,2 1-2-16,0 0 1 0,0-1 0 16,0-1-7-16,0-2-8 0,0-2-10 15,0-3-16-15,2-1-17 0,2-2-20 16,0-2-64-16,-2-2-304 0</inkml:trace>
  <inkml:trace contextRef="#ctx0" brushRef="#br0" timeOffset="207870.88">9050 12841 49 0,'4'0'9'0,"-4"0"164"16,4-2-44-16,-2 1-88 0,0 0 22 15,-2-1-6-15,2 2-13 16,-2 0-8-16,0 0-1 0,4 0-4 0,1 7-3 15,-1 6 0-15,-2 2-8 0,0 4-1 16,-2 0-5-16,0 3-3 0,0 0-5 16,0 0-1-16,0-2-2 0,0 1-3 15,-4-4-1-15,0 1 3 0,2-2-2 16,-1-2-2-16,3-4-3 0,0-2-9 0,5-5-6 15,5-2-13-15,4-1-8 0,1 0-15 16,-1-4-31-16,1-10-66 0</inkml:trace>
  <inkml:trace contextRef="#ctx0" brushRef="#br0" timeOffset="208322.91">9709 12775 73 0,'2'0'127'0,"0"0"49"16,-2 0-139-16,5 0 3 0,-5 0 25 15,0 0-7-15,0 0-15 0,0 5-10 16,0 8-1-16,0 5-2 0,0 3-11 15,0 0-4-15,0 1-4 0,0 1-6 16,0 1 0-16,0-1-1 0,0 1-2 16,0-2-1-16,0 0-2 0,0-1 0 0,-7 0 2 15,5-1-5-15,0-4-7 0,2-1-6 16,0-4-10-16,0-4-11 0,4-3-17 15,7-4-19-15,1 0-31 0,0 0-190 16</inkml:trace>
  <inkml:trace contextRef="#ctx0" brushRef="#br0" timeOffset="208736.93">10245 12760 41 0,'0'0'7'0,"0"-1"8"15,0 0 220-15,0 0-168 0,0 0 2 16,0 0-2-16,-2 1-7 0,-3 0-5 15,1 2-11-15,-6 11-11 0,0 2 0 0,1 4-3 16,1 2-6-16,0 0-10 0,2 0-3 16,-1 1-2-16,5-2-4 0,2-1-1 15,0 1-1-15,0-3-4 16,0-2 1-16,0-1 1 0,0-3-2 0,0-2-10 15,5 0-8-15,-1-2-12 0,4-3-15 16,0-1-20-16,3-3-15 0,-1 0-35 16,2 0-235-16</inkml:trace>
  <inkml:trace contextRef="#ctx0" brushRef="#br0" timeOffset="209171.96">10761 12793 145 0,'-6'-7'96'0,"0"3"-38"15,-2 1 19-15,2 2-27 0,-3-1 2 16,1 2 2-16,-2 0-13 0,-1 0-3 0,-3 0-2 15,-1 5-9-15,3 4 3 0,-7-1-7 16,5 3-2-16,-1 2-5 0,-1 2-2 16,1 0-4-16,3 2 1 0,2 0-7 15,4-1-2-15,1 3-1 0,5-1-1 16,0 1 0-16,0-2 0 0,9-3 0 15,7 0 0-15,-1-5 0 0,3-1-3 16,1-5 1-16,2-3-5 0,1 0 1 16,1 0-1-16,0-7 2 0,-1-6 4 15,-5-3 2-15,2 0-3 0,-3-1 2 0,-8 0 2 16,1 0-3-16,-7 0 2 0,-2 3 3 15,0-1 3-15,-2-3-1 0,-7 3-1 16,1-3-2-16,-6 2 2 0,-1 0-3 16,-8-1-3-16,-1 2 1 0,-3 0 0 15,-8 4-7-15,2 4-12 0,0 7-18 16,6 0-8-16,4 6-26 0,2 7-66 15,-1 2-354-15</inkml:trace>
  <inkml:trace contextRef="#ctx0" brushRef="#br0" timeOffset="209957">9130 13733 10 0,'3'1'56'0,"-3"0"177"0,0 1-138 16,0-1-60-16,0 1 26 0,0 4 5 15,0 2-18-15,0 4-3 0,-5 2-10 16,1 3-3-16,-4 3-2 0,2 2-9 0,2 2-1 15,-3 0-6-15,5-1-2 0,0-3-6 16,0 3 0-16,2-5 0 0,0-1-4 16,0-2-2-16,6-3 0 0,1-2 1 15,3-1-3-15,0-5-9 0,5-4-12 16,1 0-13-16,3-2-14 0,0-9-25 15,1-1-23-15,1-4-69 0</inkml:trace>
  <inkml:trace contextRef="#ctx0" brushRef="#br0" timeOffset="210375.03">9726 13694 87 0,'0'1'78'0,"2"0"142"0,-2 1-187 15,0 2-2-15,0 3 36 0,0 4-8 16,0 0-13-16,0 3-7 0,0 2-9 16,2 0-4-16,-2 3-1 0,0 1-5 0,0 0-7 15,0 1 1-15,0-1-7 0,0-2-2 16,0 0-4-16,4-1-1 0,-4-3-1 15,2-2 1-15,2-2-2 0,-2-1-13 16,5-3-9-16,1-4-22 0,0-2-26 16,4 0-34-16,-5 0-101 0</inkml:trace>
  <inkml:trace contextRef="#ctx0" brushRef="#br0" timeOffset="210791.05">10243 13686 304 0,'0'0'81'0,"2"0"-36"0,0 0 18 16,-2 0 3-16,0 0-2 0,0 0-20 16,0 10-14-16,0 2 3 0,-4 4-6 15,-3 3-5-15,5 0-6 16,-2 1-6-16,0-1-2 0,4 0-4 0,0 0-2 15,-2 0-2-15,0-1 2 0,2 0-1 16,-4-2-1-16,2-2-1 0,0-2-4 16,2-2-7-16,0-2-10 0,0-3-11 15,0-3-14-15,10 0-20 0,4-2-18 16,-1 0-53-16</inkml:trace>
  <inkml:trace contextRef="#ctx0" brushRef="#br0" timeOffset="211120.07">10689 13569 345 0,'0'0'111'0,"0"0"-75"0,0 0 23 15,0 8 0-15,-6 3-6 0,-2 4-17 16,1 2-9-16,-1 0-5 0,0 3-9 15,2 1-2-15,2-1-8 0,-3 2 1 16,1-1-2-16,2 1-1 0,0 2-1 16,2-3 0-16,0 0-1 0,2-1-5 15,0 1-7-15,0-1 0 0,4-2-15 0,4-3-35 16,0-4-8-16,1-3-67 0,-5-1-298 15</inkml:trace>
  <inkml:trace contextRef="#ctx0" brushRef="#br0" timeOffset="212155.13">8709 14264 307 0,'0'0'101'0,"0"-2"-75"0,2 1 21 16,-2-1 10-16,0 2-12 0,0 0-19 16,0 0-16-16,0 0-5 0,0 0-1 15,0 0-5-15,0 0-5 0,0 0-6 16,2 0-12-16,2 1-2 0,0 0-13 15,2 0-10-15,3-1-17 0,-3 0-55 16,2 0-112-16</inkml:trace>
  <inkml:trace contextRef="#ctx0" brushRef="#br0" timeOffset="212515.15">9102 14290 168 0,'0'-1'208'0,"0"1"-186"0,0 0 3 15,0 0 24-15,0 0-5 0,2 0-18 16,-2 0-15-16,0 0-6 0,2 0-1 0,-2 2-1 16,2 1-3-16,2-1-1 0,0 0-7 15,4-2-12-15,1 0-16 0,1 0-25 16,-2 0-74-16,0 0-169 0</inkml:trace>
  <inkml:trace contextRef="#ctx0" brushRef="#br0" timeOffset="212840.17">9505 14253 138 0,'0'0'230'0,"0"0"-201"0,0 0 10 0,0 0 10 16,2 0-6-16,-2 0-18 0,0 0-11 16,0 0-10-16,0 0-4 0,0 1-3 15,0 0 0-15,0 3-4 0,2-2-10 16,0 1-9-16,4-1-6 0,2-1-22 15,1 0-61-15,-1-1-112 0</inkml:trace>
  <inkml:trace contextRef="#ctx0" brushRef="#br0" timeOffset="213159.19">9889 14240 111 0,'0'0'237'16,"0"0"-210"-16,0 0 8 0,0 0 17 16,0 0-13-16,0 0-2 0,0 0-16 15,0 0-18-15,0 0-4 0,0 0-3 0,0 0-3 16,0 1-15-16,6 0-14 0,-2-1-5 15,5 0-23-15,-1 0-61 0,0 0-136 16</inkml:trace>
  <inkml:trace contextRef="#ctx0" brushRef="#br0" timeOffset="213405.2">10234 14252 338 0,'0'-3'49'0,"0"-2"-44"15,0 2 24-15,0 1 6 0,0 1-14 16,0 0-16-16,0 1-5 0,0 0-9 15,0 0-22-15,0 0-23 0,0 0-13 16,0 0-43-16,0 1-43 0</inkml:trace>
  <inkml:trace contextRef="#ctx0" brushRef="#br0" timeOffset="213567.21">10373 14201 79 0,'0'0'40'0,"0"0"-45"0,0 0 7 15,0 0 18-15,0 0 2 0,0 1-19 16,0 3-6-16,4-3 3 0,-2-1-15 0,2 0-56 16</inkml:trace>
  <inkml:trace contextRef="#ctx0" brushRef="#br0" timeOffset="213925.23">10668 14207 2 0,'2'0'349'0,"3"0"-337"15,1-1-11-15,0-4 10 0,2 0-6 0,-4 0 3 16,5 0 0-16,-7 2-5 0,2-1-1 16,-2 3-4-16,-2 1 4 0,2 0-2 15,-2 0 8-15,0 0 12 0,0 0-8 16,0 0-9-16,0 0 0 0,0 0-3 15,0 0 2-15,0 0 4 0,0 0-6 16,0 0-5-16,0 0 1 0,0 0 4 0,0 0 0 16,0 0-1-16,0 0-2 0,4 0 1 15,-2 0 2-15,0 1 2 16,0 1-2-16,0 0-1 0,0-1-11 0,1 0 6 15,1-1 6-15,-4 0 2 0,2 0 2 16,0 0-3-16,0 0 1 0,0 0 5 16,0 0-3-16,0 0-3 0,4 0-2 15,-2 0-4-15,3 0-30 0,-1 0-28 16,0 0-17-16,-2 0-22 0,0 0-19 0</inkml:trace>
  <inkml:trace contextRef="#ctx0" brushRef="#br0" timeOffset="-209924.18">8539 14520 89 0,'0'0'76'0,"0"0"-40"15,0 1 5-15,0-1 5 0,0 0-2 0,0 0-11 16,-2 0 1-16,2 0-3 0,0 0-6 15,0 0-3-15,0 0-4 0,0 0 1 16,0 0-7-16,0 0-3 0,0 0 1 16,0 0-3-16,0 0 3 0,0 0 0 15,0 0-3-15,0 0 3 0,0 0-2 0,0 0 1 16,0 0-2-16,0 0 0 15,0 0-2-15,0 0 0 0,0 0 0 16,0 2-4-16,0 3-1 0,0 7 11 16,0 3-4-16,0 0 0 0,0 1-5 0,2 3 2 15,0-1-2-15,2 1 2 0,-1 2-5 16,1-2 2-16,0 0 1 0,-4 1 1 15,4-2-3-15,-2-1 0 0,0-1 1 16,0-3 0-16,0-5 0 0,-2-2-1 16,0-1 0-16,0-2 2 0,2-1-1 0,-2-2-2 15,2 0 1-15,-2 0 2 0,4-2-4 16,1-6-7-16,-3 2-3 15,0-2-2-15,0 0-10 0,0 3-3 16,0-1-24-16,-2 1-22 0,0-1-65 0,0 1-159 16</inkml:trace>
  <inkml:trace contextRef="#ctx0" brushRef="#br0" timeOffset="-209104.13">9219 14560 11 0,'0'0'-5'0,"0"-3"7"16,0 1 170-16,0-2-120 0,0 1-2 15,-2 1-4-15,-2 0-11 0,0-1-2 16,4 3-2-16,-2-2-5 0,-2 2-2 0,2-2-8 15,0 1 4-15,0 0 0 0,0-1-2 16,-1 1 2-16,1 0-7 0,-2-1 1 16,-2 2-3-16,0-1-3 0,0 1-1 15,-5 0 1-15,3 0-4 0,-6 3-1 16,1 5-2-16,-3 4 0 0,-1-1 3 15,1 4-2-15,1 1-2 0,1 0 1 16,3 4-2-16,5-2 2 0,2 3-2 16,4 0 3-16,0-4-4 0,6 1 4 15,11-3-4-15,1 0 1 0,7-3 1 0,2-5-2 16,4-5-6-16,0-2 3 0,2 0-3 15,2-5 0-15,-2-7 0 0,-2-4 1 16,-4 1 3-16,-6-1 6 0,-3-1-4 16,-3 2 4-16,-7-1-3 0,-2-1 4 15,-6 3 5-15,0 0 4 0,0 0 3 0,-6 1-3 16,-2 1-5-16,-2-2 4 15,-3 0-4-15,1 2 0 0,1-2-7 16,-1 2 2-16,0 2 1 0,3 3-4 16,1 1 0-16,0 5-1 0,6 1-6 0,-2 1-18 15,2 12-13-15,2 4-11 0,0-3-27 16,0-2-79-16,0-2-151 0</inkml:trace>
  <inkml:trace contextRef="#ctx0" brushRef="#br0" timeOffset="-208431.09">9749 14570 3 0,'8'-1'5'0,"-4"-2"61"0,-2 0 52 15,0 1-68-15,0 1 13 0,-2 0-7 16,0-2-2-16,0 0-16 0,0 1-7 15,0 0-5-15,-2 0-2 0,-2 1-1 16,4-2-5-16,-4 1-1 0,2-1-3 0,0 1 0 16,0-1-5-16,2 2 3 0,-7-2-2 15,5 1-1-15,-4 1 0 0,2-1-3 16,-2 1 2-16,0 1 0 15,-1 0-3-15,-3 0-2 0,2 5 2 0,-3 4 1 16,1 5-6-16,2 0 0 0,0 1 3 16,1-1-2-16,1 0-2 0,4-2 0 15,-2 1 1-15,4 0 1 0,0-2-2 16,0 1-1-16,6-3 2 0,5 0 0 15,1-2 1-15,7-1-2 0,1-2 1 0,5-3-3 16,0-1-2-16,4 0 0 0,-2 0-1 16,-3-8 1-16,1 0 4 0,0-1 0 15,-6-1 2-15,-1 2 0 0,-3-4-2 16,-5 0 2-16,-2 0-1 0,1 0 5 15,-7 1 0-15,-2 0 0 0,0 0 4 16,0-1-1-16,0-1-2 0,-9 0 1 16,1-3 2-16,-2 3-1 0,-5 2-5 15,1 1-1-15,-5 4 0 0,-1 3 2 16,3 1-4-16,-2 2-2 0,3 0 4 0,1 4-5 15,5 5 1-15,0 4-6 0,8 1-15 16,0 1-9-16,2 3-29 0,0-4-18 16,0-4-31-16,4-1-219 0</inkml:trace>
  <inkml:trace contextRef="#ctx0" brushRef="#br0" timeOffset="-207811.06">10315 14574 19 0,'2'0'4'0,"0"0"0"16,-2 0 178-16,0 0-94 0,0-1-39 15,0-3 6-15,0 0-11 0,-2-1-7 0,-4 1-1 16,0-2-8-16,1 0-2 15,-1 0-3-15,-2 1-8 0,-2 1-2 16,-1 3-2-16,-3 1 1 0,-1 0-4 16,1 0 0-16,-3 8 2 0,3 1-4 0,2 2 0 15,-3 3-2-15,9 0-3 0,-2 4 0 16,5 0 0-16,1 1 1 0,2-2-4 15,0 0 1-15,9-3 2 0,5-1-1 16,7-4-1-16,4-3-1 0,2-2 0 16,-1-4-3-16,1 0-2 0,-2 0-4 0,2-1 4 15,-4-9 4-15,-3 0 1 0,-3-1 2 16,-1-1 1-16,-3 0-1 15,-5 0 1-15,-2-1 2 0,-4-1 5 16,0 1 5-16,-2 0-2 0,0-1 0 0,0 2-3 16,-4 0-2-16,-2-1-2 0,-2 2-1 15,-3-2 0-15,1 2-2 0,-2-1-1 16,1 3 0-16,5 4-2 0,2 3 3 15,2 2-10-15,2 0-16 0,0 11-6 16,0 2-9-16,0 1-20 0,4-1-13 16,2-4-56-16,3 0-172 0</inkml:trace>
  <inkml:trace contextRef="#ctx0" brushRef="#br0" timeOffset="-207352.03">10784 14603 21 0,'4'0'2'0,"0"-3"153"0,-1 1-91 16,-3-1-39-16,0 0 28 0,0-1-2 15,0 1-10-15,0 0-9 0,0 0-4 16,0 0-3-16,-7 0 0 15,3 1 1-15,-6 0-2 0,4-1-2 0,-7 1-5 16,3 0 5-16,-3 2-4 0,-3 0-2 16,-3 0-1-16,3 2 2 0,-1 4-4 15,3 4-1-15,-1 0-7 0,3 2 2 16,4 2-2-16,4 0-4 0,1 2-2 15,3 0 2-15,0 0-1 0,5-1-1 0,5-1-1 16,4-3 2-16,1-2-4 0,3 0-2 16,1-5-1-16,2-2 2 0,1-2-2 15,-1 0 2-15,2-3 0 0,-2-6 3 16,-1-2 2-16,-5 0 0 0,-1-3 0 15,-3 0 2-15,-3-2 0 0,-4 0 0 16,-2 1 6-16,-2 0 6 0,0 3-4 16,-8 0 1-16,-3-1-5 0,-1 2 1 15,-5-2-3-15,-5 2 0 0,-3 1-3 16,-4 1 1-16,-2 2-1 0,4 0-3 0,8 4-6 15,7 3-4-15,4 0-3 0,4 6-25 16,2 9-35-16,-7 0-53 0,-1 0-294 16</inkml:trace>
  <inkml:trace contextRef="#ctx0" brushRef="#br0" timeOffset="-205887.95">8657 15197 2 0,'2'1'8'0,"-2"0"118"16,0-1-16-16,0 0-84 0,0 0 28 0,0 0-14 15,0 0-10-15,0 0 3 0,0 0-9 0,0 0-4 16,-2 0 0-16,2 0-3 15,0 0 4-15,0 1-3 0,0 0-4 16,0 3-4-16,0 0 6 0,0 1 1 16,0 2-2-16,2 3-2 0,0 2-1 0,2 2-3 15,-2 2-4-15,1 2 1 0,-1-1-3 16,2 1-1-16,-2-1-1 0,4 4 0 15,0-1 0-15,-2-2-2 0,5 1 1 16,-5-3 0-16,0-2 1 0,2-3-1 16,-4-2-1-16,2-3 1 0,-2-1 1 0,0-1-2 15,0-2-5-15,-2-1-11 16,5-1-5-16,-3 0-5 0,6 0-8 15,2-5-8-15,-1-7-35 0,1-3-121 16</inkml:trace>
  <inkml:trace contextRef="#ctx0" brushRef="#br0" timeOffset="-202068.73">8709 15858 4 0,'2'0'6'0,"-2"0"135"0,0-2-35 15,0 1-65-15,0 1 17 16,0 0-6-16,0 0-9 0,0 0-5 15,0 0-8-15,0 0-4 0,0 4-6 0,0 8-2 16,0 5 8-16,0 1-2 0,0 0-4 16,0 3-4-16,0-1-2 0,0 2-3 15,0 0-4-15,0 0-1 0,0 0-3 16,0-2-2-16,0 0-1 0,0-2 0 15,4-3 1-15,0-1-3 0,4-4-13 0,1 0-9 16,1-2-22-16,0-3-21 0,1-5-34 16,-3 0-106-16</inkml:trace>
  <inkml:trace contextRef="#ctx0" brushRef="#br0" timeOffset="-201533.7">8723 16565 29 0,'2'0'88'16,"0"0"112"-16,-2 0-146 0,0 0-14 15,0 0 7-15,0 0-8 0,2 0-8 16,3 4-7-16,-3 5 12 0,2 5-3 16,0 2-9-16,-2 2-9 0,0 2 0 15,0 0-6-15,2-2-6 0,-2-2-1 16,2-1-1-16,1-2 2 0,-1-1-3 15,-2 0-4-15,4 0-12 0,-2 1-23 16,2 2-15-16,-4-2-33 0,-2 2-93 16</inkml:trace>
  <inkml:trace contextRef="#ctx0" brushRef="#br0" timeOffset="-201078.67">8773 17311 33 0,'0'0'217'0,"0"0"-92"0,0 0-85 16,0 0-3-16,0 4 3 0,0 6-1 15,0 4-8-15,0 4-7 0,0 3 5 16,-2 2-10-16,0-2 0 0,0 1-9 0,2-1-1 16,0 1-6-16,0-1 1 0,0-3-3 15,0-2-1-15,0-4-1 16,0-2 1-16,4-2-5 0,-4-2-9 15,4-2-25-15,0-3-12 0,0-1-27 0,0 0-80 16</inkml:trace>
  <inkml:trace contextRef="#ctx0" brushRef="#br0" timeOffset="-199585.58">9288 15273 0 0,'2'0'119'0,"-2"0"-67"15,0-1-14-15,0 1 6 0,0 0-14 16,0 0 10-16,0-1 0 0,0 1-13 15,-2 0-1-15,2-1-4 0,-2 1-7 0,-1-2 4 16,1 1 0-16,0 1-4 0,2-3 1 16,-2 2 1-16,-2 1-3 0,2-1-2 15,0-1-4-15,-2 1 1 16,0 0-1-16,0 1-2 0,-1 0-3 0,-3 0 1 15,2 0 0-15,0 0-2 0,-5 0-1 16,5 0 1-16,-4 9-1 0,-3-1-1 16,5 3 1-16,-6-1 1 0,3 2-2 15,1 2 0-15,0 3 2 0,-1 1 0 16,3 3 0-16,4 1-3 0,2-2 0 0,2 0 1 15,0-1 0-15,6-2-1 0,4-2 0 16,5-3 1-16,4-3-1 0,1-5 0 16,3-4-1-16,2 0-1 0,0-1 0 15,-1-11-3-15,1 0 0 0,0-3 4 16,-4-1-3-16,-3 0 3 0,-5 0 2 15,-3 1 1-15,-4 0 1 0,-4 2 2 16,-2-2-2-16,0 3 5 0,0 2 2 16,-4 0-1-16,-6-1-3 0,-5 0 1 15,5 1-2-15,-7 1-2 0,3 1-1 0,0-1-1 16,-1 0 0-16,7 2-3 0,2 4-4 15,1 2-11-15,5 1-14 0,-2 0-37 16,0 7-42-16,2 2-149 0</inkml:trace>
  <inkml:trace contextRef="#ctx0" brushRef="#br0" timeOffset="-198657.53">9833 15213 15 0,'0'0'28'0,"0"0"-20"16,0 3-5-16,0 0-4 0,0-1 12 16,0-2 109-16,0 0-98 0,0 0-14 15,0 0 5-15,0 0 2 0,0 0 3 16,0 0-3-16,0 0-5 0,0 0-2 15,0 0-3-15,0 0 6 0,0 0 7 0,0 1 8 16,2-1 5-16,-2 0 0 0,0 0-6 16,0 0 3-16,0 0-3 15,0 0 4-15,0 0-2 0,0 0-5 16,0 0-10-16,0 0-5 0,-4 0 1 0,-2-2-3 15,0 1 2-15,-2 0-1 0,-5 1-3 16,1 0 0-16,-5 3-1 0,5 6 3 16,-3 0 0-16,1 4 0 0,4 2-1 15,1 1-3-15,7 1-1 0,2 2-1 16,0 0 1-16,0-2-2 0,2 1 1 15,11-2 0-15,1-4 2 0,7 0-3 0,-1-5-1 16,7-3 2-16,0-4-1 0,4 0-1 16,-4-1-1-16,4-9 1 15,-2-2 0-15,-6-1 0 0,-3-4 0 16,-3 0 2-16,-3 2 3 0,-5 1-1 0,-5-1 0 15,2 1 1-15,-6-1 3 0,0 2 7 16,-6 1-4-16,-2 1-3 0,-1-2 1 16,-3-1-3-16,-3-1-3 0,3 0-1 15,-2 2 2-15,3 3-2 0,1 4-1 16,6 3-5-16,-2 3-6 0,4 0-12 0,2 6-35 15,0 7-1-15,0 1-39 0,0-1-145 16</inkml:trace>
  <inkml:trace contextRef="#ctx0" brushRef="#br0" timeOffset="-197800.48">10354 15248 55 0,'0'0'4'0,"0"0"-12"16,0 0 238-16,0 0-186 0,0 0-16 15,0-1 8-15,0-3-5 0,0-3-4 16,4 3-10-16,0-1-5 0,-4 1 4 0,3 0-1 16,-1 0 4-16,-2 0-1 0,0 2-1 15,0-2-5-15,0 1 0 0,0 2 0 16,-5 1-6-16,-1 0 1 0,-4 0-1 15,4 0-3-15,-5 2 1 0,1 5-2 16,2 2 1-16,0 0 1 0,-1 2 0 0,1 4 1 16,0-1 0-16,6 3-4 15,2 0 4-15,0 1-3 0,0 0-2 16,6 0 1-16,6 1-1 0,5-3 2 15,1-2-3-15,5-4 0 0,2-3 2 0,2-4-1 16,-4-2-2-16,1-1 1 0,-1 0-1 16,-2-4 0-16,2-7 0 0,-7 1 4 15,-1-2-2-15,-3 0-2 0,-4-1 3 16,0-1 0-16,-5-1 2 0,-1 1-1 15,-2 1 4-15,0 0 4 0,0-1-1 16,0-3-2-16,-7 2 0 0,-5-1-3 0,2-2-2 16,-7 0-4-16,3 0 2 15,-1 3 2-15,1 3-4 0,5 4 3 16,5 5-6-16,2 3-9 0,0 2-17 0,0 11-23 15,2 4-12-15,0 0-28 0,0-4-114 16</inkml:trace>
  <inkml:trace contextRef="#ctx0" brushRef="#br0" timeOffset="-197431.46">10906 15157 73 0,'2'0'14'0,"-2"-1"206"16,0-1-174-16,0 2 12 0,0 0 14 15,0 0-10-15,0 0-17 0,0 8-8 16,0 6-2-16,-4 3-3 0,0 4-6 15,0 1-6-15,0 0-11 0,0 1-4 16,-1 1 0-16,3-1-3 0,0-1-2 16,2 0 0-16,0-3-1 0,0 0-6 15,0-1-11-15,9-2-16 0,-3-2-12 0,0-3-22 16,-2-3-38-16,-2-3-191 0</inkml:trace>
  <inkml:trace contextRef="#ctx0" brushRef="#br0" timeOffset="-196141.39">9341 15983 4 0,'4'0'32'0,"-1"0"-31"15,-1 0-4-15,0 0 80 16,0 0-19-16,-2-1-55 0,0-1 0 0,0 1-2 16,0-1 2-16,0 2 0 15,0 0-1-15,0 0 2 0,0 0 6 0,0 0 9 16,0-1-4-16,0 1 8 0,0 0 1 15,0 0 3-15,0 0 0 0,0 0 0 16,0 0-6-16,0 0 0 0,0 0 0 16,0-2-5-16,-4 2-5 0,4 0 3 15,0-2-5-15,-2 1 0 0,2 0-4 0,-3 1 3 16,3-1 1-16,-2 1-2 0,0 0-1 15,2-1-2-15,-2 1 5 16,2 0-3-16,-2 0-1 0,-2 0 0 16,0 0-3-16,0 0 2 0,0 0 1 0,0 0 1 15,-1 0 2-15,-1 0-3 0,2 0 0 16,-2 0 4-16,2 0 2 0,0 0-3 15,-3 0 1-15,3 1-3 0,-2 1 3 16,4 1-5-16,-4 2-1 0,4-1 2 16,-2 3-1-16,-3 0-6 0,1 2 2 0,0 2 2 15,0 1 0-15,0 0 0 0,-1 2-1 16,5 0 2-16,0 4 0 0,2-2-2 15,0-1-1-15,0 0 1 16,2-2 1-16,9-1-3 0,5-1 1 0,1-5 0 16,1 0 1-16,5-2-1 0,-2-4-1 15,4 0 1-15,-1 0-1 0,3-3-1 16,-4-5 0-16,-2-2-2 0,-5 0 3 15,-1-3-1-15,-3 0 1 0,-4 2 3 16,-2-2 0-16,-3 2-1 0,-3 1 0 16,0-2 1-16,0 1 0 0,-7 0-1 0,-3-2 0 15,2 1 0-15,-3-2 0 0,1 0-1 16,-4-1-1-16,1-1 0 0,3 1 0 15,2 1-6-15,3 4-8 16,-1 6-3-16,6 3-9 0,0 1-34 0,0 0-27 16,6 5-57-16,-1 5-155 0</inkml:trace>
  <inkml:trace contextRef="#ctx0" brushRef="#br0" timeOffset="-195513.35">10065 15932 3 0,'0'0'46'16,"0"0"-46"-16,0 0 1 0,0 0 169 16,-2 0-106-16,0 0-27 0,0 0 2 15,-3 0-11-15,3 0-1 0,0-1 1 16,-2-3-5-16,2 3-5 0,-4-1 5 0,0 0-9 15,0 1 1-15,-1 1-3 0,-1 0 1 16,0 0-2-16,-3 0 0 0,3 0 2 16,-2 0-4-16,-3 0-1 0,3 5 0 15,0 1-2-15,-3 1 1 0,3 4-2 16,-2-2 3-16,3 4-3 0,1 3 0 0,2 1-2 15,4 3-2-15,-2-1 1 16,4-1-1-16,0-1-2 0,2-1 0 16,8-2 1-16,5-3-1 0,5-2 1 15,3-6-1-15,4-3-2 0,2 0-4 0,4-7 1 16,0-6-6-16,0-1 3 0,-4-4 4 15,0 1-3-15,-6-1 6 0,-5 0 2 16,-3 3 0-16,-7-2 1 0,-4 4 0 16,-4 0 7-16,0 3 1 0,-2-2 1 15,-8 1 2-15,-5 0-7 0,1 0 1 16,-7-1-5-16,0 1 1 0,-1 3 0 0,-3 1-2 15,4 4-1-15,5 3-1 16,3 0 1-16,7 0-15 0,4 4-24 16,2 7-24-16,0 1-22 0,0-1-102 15</inkml:trace>
  <inkml:trace contextRef="#ctx0" brushRef="#br0" timeOffset="-195033.32">10507 15908 76 0,'2'0'-26'0,"0"0"317"0,0 0-231 16,-2 0-32-16,0 0 24 0,2 0 0 0,1 0-12 16,1 2-4-16,-2 6 2 0,0 0-11 15,0 3-7-15,-2 2-7 0,0 1-1 16,0 2-4-16,0 1-2 15,0 0-4-15,0 0 1 0,0 0-1 0,0-3-3 16,2-2 0-16,2-2-5 0,4-1-9 16,1-3-11-16,1-2-17 0,6-4-21 15,-3 0-20-15,1-4-116 0</inkml:trace>
  <inkml:trace contextRef="#ctx0" brushRef="#br0" timeOffset="-194580.3">11007 15925 47 0,'2'-4'68'0,"-2"-2"130"0,0 1-156 16,0 2 2-16,-2 3 5 0,-4 0-4 15,2 0-2-15,-2 0-9 0,0 0-9 0,-1 0-6 16,-1 0-2-16,0 3-1 0,-2 3 3 16,1 2-2-16,-1 2-2 0,2 0-6 15,2 1 1-15,-3 0-4 0,3 2 0 16,4 0-3-16,-2 1-1 0,4-2-1 15,0 2-1-15,0-1 1 0,2-3-1 16,4 1-1-16,2-4 2 0,5-3-4 16,-1-1 1-16,3-2-2 0,1-1-3 15,1 0-1-15,-1 0 2 0,3 0 2 16,-1-5 2-16,-3-5-2 0,-1 1 1 0,1-3 4 15,-9 3-1-15,0-3-1 0,-2 1 4 16,-4 0 0-16,0 2-1 0,-2-1 6 16,-8 0 4-16,0 0-4 0,-7 3 2 15,3-2-4-15,-7 2-1 0,0-1 0 16,-1-1-4-16,-3 1-1 0,4 0 0 15,3 0 3-15,3 2-9 0,3 4-3 16,-1 2-11-16,5 0-11 0,-2 7-37 16,-3 4-45-16,-3 1-219 0</inkml:trace>
  <inkml:trace contextRef="#ctx0" brushRef="#br0" timeOffset="-193609.24">9416 16682 33 0,'0'0'-9'16,"0"0"8"-16,0 0 4 0,0 0 1 15,0 0 132-15,0 0-109 0,0 0-20 16,0 0 4-16,0 0 13 0,0 0-2 15,0 0-1-15,0 0-4 0,0 0 13 0,-4 0-2 16,-1 0-5-16,1 0 3 0,0 0-1 16,-2 1 8-16,0 3-6 0,-2-3-5 15,1 1-3-15,-1 2 1 0,0 2-1 16,0 1-3-16,-3 4-3 0,-1 1-2 15,1 2 1-15,1 2-4 0,2 2 1 16,0 2 2-16,6 2-8 0,2 0-1 16,0-4-1-16,2 1 6 0,8-5-11 15,4-1 2-15,3-4 1 0,4-3 0 16,1-2 1-16,3-4-5 0,0 0-1 0,4 0 1 15,-2-9 2-15,2-4-2 0,-2-4 4 16,-3-3 1-16,-3-3 1 0,-2 0-8 16,-7 0 13-16,-6 3-3 0,-2 3 1 15,-4-3 6-15,0 3-1 0,0 0 0 16,-6 1 3-16,-4-2-7 0,-5 2 1 15,1-2-1-15,-7 2-2 0,3 2-1 16,-5 2-2-16,4 4 1 0,3 5 1 16,5 3-3-16,3 0 0 0,2 0-2 15,4 11-12-15,2 4-15 0,0 0-10 16,0 1-20-16,0-1-24 0,4-2-88 0</inkml:trace>
  <inkml:trace contextRef="#ctx0" brushRef="#br0" timeOffset="-192680.19">10193 16650 45 0,'4'0'17'0,"-2"0"-8"0,-2 0 91 16,0 0 40-16,0 0-111 0,0 0-1 15,0 0 6-15,0-1-7 0,0 0 1 16,0 0-5-16,-6 1-4 0,2-1 0 0,-2 0-4 16,-3 0 0-16,3 1 3 0,0 0-3 15,-2 0-1-15,1 2-3 0,-3 5-1 16,2 1-3-16,0 0-1 15,-1 1-2-15,1 2-1 0,6 1-1 0,-2 1-2 16,4 0 0-16,0 1 0 0,0-1 0 16,0 1-1-16,6 0-1 0,6-1 1 15,5-1 2-15,0-4-7 0,5-2-4 16,3-3-2-16,-2-3 1 0,0 0-2 15,1-1 1-15,-5-9 6 0,0-2 7 0,-1-2-1 16,-3 0 0-16,-3-1 2 0,-2-1 0 16,-3 2 8-16,-3 0 7 0,-4-1-2 15,0 1 2-15,0 0-1 0,-9 1-3 16,-1 2 0-16,-4-1-5 0,-5 0-1 15,0 0-5-15,-1 0 0 0,1 3 1 16,3 4-3-16,3 1 0 0,3 3 0 16,6 1 0-16,2 0-6 0,2 8-18 15,0 3-10-15,0 2-11 0,4-2-27 16,0-2-72-16,-2-3-224 0</inkml:trace>
  <inkml:trace contextRef="#ctx0" brushRef="#br0" timeOffset="-192283.17">10706 16582 111 0,'2'-2'69'0,"-2"0"165"16,0 1-175-16,0 1-6 0,0 0 8 15,0 0-10-15,0 0-16 0,0 6-11 0,0 5-6 16,0 3-4-16,0-1-4 0,0 2-1 15,0 1-4-15,-2-1-2 0,0 1-2 16,2 1 1-16,0-3-1 0,0 0-2 16,0-2-1-16,0 0-3 0,0-3-8 15,0-2-15-15,6-1-13 0,2-4-17 0,0-2-23 16,-2 0-57-16,1 0-245 15</inkml:trace>
  <inkml:trace contextRef="#ctx0" brushRef="#br0" timeOffset="-192009.15">11179 16529 401 0,'-8'0'63'0,"2"0"-36"0,-1 8 21 16,-1 5 1-16,2 1-2 0,-2 2-10 15,-1 2-19-15,5-2-10 0,0 4-6 16,4 0 2-16,-2 0-4 0,0 1 0 15,0-2-1-15,0 2-4 0,2-3-7 16,0-3-20-16,0 0-22 0,2-4-25 0,2-5-29 16,-2-1-166-16</inkml:trace>
  <inkml:trace contextRef="#ctx0" brushRef="#br0" timeOffset="-191036.1">9527 17429 62 0,'-2'-1'4'15,"2"-1"110"-15,0 1-41 0,-2-1-27 16,2-2 3-16,-2 1-4 0,2-1-4 16,0 3-7-16,-2-3-13 0,0 3 10 0,-4 0-3 15,2 1-11-15,-5 0-5 0,-1 0 1 16,0 0 2-16,1 5-1 0,-1 4-2 15,0 0 1-15,-3 3-4 0,1-1-1 16,4 2-2-16,-1 2-1 0,1 3 2 16,2 3-1-16,4 1-5 0,2 0-2 0,0-1 3 15,0-2-2-15,8-4-2 0,9-1 2 16,1-5-1-16,5-6-3 15,4-3-3-15,4 0-2 0,2-7 2 16,0-6-2-16,-2-4-3 0,-4-1 3 0,2-4 5 16,-4 1 2-16,-3-3 1 0,-3 3 1 15,-11 2 3-15,1 0-2 0,-9 4 5 16,0 0 4-16,0 4 0 0,-7 0 0 15,-3 0-6-15,-4-1-1 0,-1 3 1 16,-3-1-2-16,-1 2-3 0,0 3 1 16,1 3 0-16,1 2 0 0,7 0-4 0,4 0-4 15,2 3-12-15,4 6-17 16,0 3-27-16,0-2-24 0,6-3-82 15</inkml:trace>
  <inkml:trace contextRef="#ctx0" brushRef="#br0" timeOffset="-190420.06">10346 17321 120 0,'2'0'88'0,"0"0"80"16,0 0-114-16,-2 0-11 0,2 0 19 16,0 8-5-16,0-1-12 0,2 2-13 15,-4 5-14-15,0-1-3 0,5 3-8 0,-3 1-5 16,0 1 2-16,-2-1-2 0,0 2-1 15,0-3-1-15,0-1 2 0,0-2-2 16,0-1-1-16,-2-1-1 0,0-1-3 16,2 1-9-16,0-3-13 0,0 1-12 15,0-6-16-15,4-3-23 0,2 0-64 16,0 0-212-16</inkml:trace>
  <inkml:trace contextRef="#ctx0" brushRef="#br0" timeOffset="-189848.03">10803 17363 178 0,'-2'0'131'0,"2"-3"-89"0,-2 0-5 16,0 0 2-16,0 0 12 0,-1 0-11 16,-3 1-8-16,0 1-12 0,2 1-3 0,-4 0 0 15,-1 0-3-15,1 0 1 0,-2 8 1 16,1 0-5-16,1 2-3 15,2 1-2-15,-2 0-1 0,2 1-4 16,-1 0 2-16,5 1 0 0,0 0-1 0,2 2-2 16,0-1 0-16,0 1 2 0,0-3-2 15,0 1-2-15,4-1 0 0,7-1 2 16,1-3 0-16,5-4-7 0,1-4 1 15,3 0-6-15,2-2-1 0,-3-10 1 16,-1-2 8-16,2-3 1 0,-1 0 1 16,-5-1-1-16,-1 1 3 0,-1 1 3 0,-5-2-2 15,-4 5 4-15,0-1 8 0,-4 2 2 16,0-1 3-16,-4 1-8 15,-2 1-1-15,-7 0-4 0,3 1-1 0,-2 1-2 16,-7 2-1-16,0 3 0 0,1 4 0 16,1 0-2-16,1 1 1 0,5 8 2 15,3 0-3-15,0 1-1 0,4 0-6 16,2-1-7-16,0 1-12 0,2-1-14 15,0-2-21-15,0-1-37 0,4-4-209 0</inkml:trace>
  <inkml:trace contextRef="#ctx0" brushRef="#br0" timeOffset="-189360">11154 17334 152 0,'0'-2'143'0,"0"1"-118"0,0 0 18 16,0-1 9-16,0-1-1 0,-2 2 2 0,-4 1-17 15,-2 0-14-15,-1 0-2 0,-1 1 0 16,-2 6-1-16,-1 2 1 0,1 1-2 16,-3 0-5-16,3 4 2 0,0-2-3 15,1 3-3-15,1-1-1 0,6 1-3 16,0 1-6-16,4 0 2 0,0-1-2 0,0-1 1 15,2 1 0-15,6-4-1 0,0-3-1 16,5 0-1-16,3-7-2 0,5-1 0 16,2 0-4-16,-1 0 6 0,3-6 0 15,-2-5 0-15,2-2 3 0,-1-4 2 16,-1 2-3-16,-6-3 2 0,-3 2 0 15,-3 1 3-15,-7-1 1 0,-2 3 6 16,-2 0 8-16,-2 2-1 0,-9 1-3 16,-1 1-5-16,-3-1 0 0,-1 1-5 15,-5 0 0-15,1 4-4 0,-7 2 2 0,0 3-2 16,-2 0-1-16,2 2-1 0,6 5 2 15,5 0-2-15,8 3-7 0,-1 0-15 16,7 1-18-16,-4 2-37 0,2-2-62 16,-2-3-374-16</inkml:trace>
  <inkml:trace contextRef="#ctx0" brushRef="#br0" timeOffset="-182674.62">10908 14209 45 0,'0'0'7'0,"0"0"30"16,0 0 174-16,0 0-152 0,0 0-21 16,0 0 6-16,-4 0-11 0,2 1 0 0,-2 1-4 15,4-2-6-15,-2 0 0 0,2 0-3 16,0 0-6-16,0 0-3 0,0 0 0 15,0 0 0-15,0 0 0 0,0 0-6 16,0 0 2-16,0 0-4 0,0 0 0 16,0 0-2-16,0 1-1 0,0-1 0 0,0 0-1 15,0 0-2-15,4 0 4 0,0 1-9 16,4-1-15-16,3 0-15 0,-3 0-20 15,0 0-29-15,0-2-101 16</inkml:trace>
  <inkml:trace contextRef="#ctx0" brushRef="#br0" timeOffset="-182437.6">11082 14216 76 0,'2'0'152'0,"0"0"-10"0,-2 0-104 0,0 0-4 16,0 0 16-16,0 0-3 0,0 0-20 16,0 0-16-16,0 0-5 0,0 0 3 15,0 0-5-15,0 0-4 0,2 0-2 16,4 0 2-16,0 0 0 0,5 0-22 15,-3 0-32-15,4 0-31 0,-1-8-135 0</inkml:trace>
  <inkml:trace contextRef="#ctx0" brushRef="#br0" timeOffset="-182258.59">11272 14207 81 0,'2'0'234'0,"-2"0"-139"0,0 0-64 16,0 0 5-16,0 0-1 0,0 0-18 0,0 0-13 15,2 2-6-15,2 1-3 0,-2-2-1 16,7 2-17-16,-1-3-26 0,2 0-50 16,-2 0-159-16</inkml:trace>
  <inkml:trace contextRef="#ctx0" brushRef="#br0" timeOffset="-182082.58">11470 14212 35 0,'11'0'12'16,"-3"0"-14"-16,0 0 68 0,1 0 7 0,-5 0-33 15,2-3 14-15,-6 2-28 0,2 1-14 16,-2 0-9-16,4 0-4 0,-2 0-3 16,0 0-3-16,4 0-22 0,1 0-51 15,-3 0-27-15,0 0 28 0</inkml:trace>
  <inkml:trace contextRef="#ctx0" brushRef="#br0" timeOffset="-181938.58">11470 14212 77 0,'98'9'89'0,"-98"-9"-36"16,2 2 10-16,0-2-3 0,-2 0-11 16,0 0-10-16,0 0-11 0,2 0-14 15,-2 0 2-15,0 1-4 0,2 1-5 0,-2-2-2 16,0 3-5-16,4-1 1 0,-2-2-2 15,0 1-4-15,0-1-9 0,0 3-3 16,2-2-8-16,-4-1 0 0,2 0 3 16,3 0-5-16,-1 0-34 0,2-9-61 15</inkml:trace>
  <inkml:trace contextRef="#ctx0" brushRef="#br0" timeOffset="2683.98">18156 511 8 0,'4'-1'309'16,"-4"-2"-249"-16,0 3-29 16,0 0 37-16,0 0-14 0,0 0-19 15,0 0-16-15,0 0 1 0,0 0 3 0,0 0-5 16,0 0-6-16,0 0-2 0,0 0 2 15,0 0-2-15,0 0-1 0,0 3-3 16,-4 2 3-16,-3 1 0 0,3-1-5 16,-2 2 4-16,2 2 0 0,0 1-2 15,0 2-3-15,2 1 3 0,-1 1-2 0,1 3 2 16,0 4-3-16,2 2 0 0,-4 4-2 15,2 2 3-15,-4 1-1 0,4 1 1 16,-4-3-1-16,4 1-1 16,-3-4 2-16,1-1-2 0,4-1 2 0,-2-6-2 15,-2-3-1-15,2-2 0 0,2-6 1 16,-2-2-2-16,2-2 1 0,0 0-1 15,0-2 1-15,0 0 0 0,0 0-2 16,0 0-4-16,0 0-3 0,0-11-7 16,2-5-5-16,4-2-9 0,0-3-5 0,1 0-13 15,1-2-8-15,-2-1-27 0,0-4-49 16,-2-2-149-16,1 1 190 0</inkml:trace>
  <inkml:trace contextRef="#ctx0" brushRef="#br0" timeOffset="3100.01">18164 469 15 0,'-6'5'-13'0,"4"-1"164"16,-5 1-37-16,3 0-54 0,-2-1 9 0,4 1-12 16,-2 0-15-16,2 0-6 0,2-1-11 15,0 1-4-15,0-1-1 0,6-1-1 16,6-1 2-16,1-2 0 0,5 0-6 15,5 0-2-15,4-9-2 0,0 0 0 16,0-1-3-16,-7 2-7 0,-1 3 1 16,-5 3-1-16,-1-2 1 0,-5 4-4 15,-2 0-1-15,0 0-4 0,-6 0-8 16,3 0-10-16,-3 0-11 0,0 0 5 15,-7 6-13-15,-1 1-25 0,-4-1-36 0,1-3-112 16,-3 0 63-16</inkml:trace>
  <inkml:trace contextRef="#ctx0" brushRef="#br0" timeOffset="3320.02">18122 669 63 0,'0'5'295'0,"0"-5"-235"15,0 2-39-15,0-1 47 0,9 0-14 16,5-1-15-16,1 0-8 0,7-1-10 0,5-9-2 15,-2 0-5-15,4 0-2 0,-4 2-9 16,0 2 1-16,-11 4-3 0,-4 0-2 16,-3 2 1-16,-5 0-3 0,-2 0-8 15,0 0-9-15,0 8-9 0,0 0-2 16,0 1-12-16,0 1-24 0,-2 0-28 0,-5-4-91 15,1 2-12-15</inkml:trace>
  <inkml:trace contextRef="#ctx0" brushRef="#br0" timeOffset="3533.03">18038 983 232 0,'0'9'202'0,"0"-5"-179"15,0 0 33-15,8 0 5 0,8-4-18 0,3 0 1 16,6 0-19-16,6-7-10 0,0-4-2 15,4-2-4-15,4 0-5 0,-1 0-1 16,-1 3-2-16,-6 2 1 16,-2 2-9-16,-4 5-15 0,-5 1-20 15,-5 0-25-15,-5 0-41 0,-6 0-133 0,0 5 5 16</inkml:trace>
  <inkml:trace contextRef="#ctx0" brushRef="#br0" timeOffset="4307.08">18631 1168 9 0,'2'2'211'16,"0"0"-95"-16,-2 1-83 0,2 0 37 15,0 3-14-15,-2 2-12 0,2-1-13 0,2 4 1 16,-4 0-5-16,2 0-2 0,-2 1-4 16,0 1-3-16,0 2-4 0,0 1-3 15,0-1-3-15,0-2 10 0,0-2-14 16,0-1-1-16,0-4-2 0,0 0-2 15,0 0 2-15,0-2-5 0,0-1-6 0,3 1-15 16,3-4-12-16,4 0-11 16,3 0-10-16,-1-7-27 0,0-5-85 15,-3-2-100-15,1-1 233 0</inkml:trace>
  <inkml:trace contextRef="#ctx0" brushRef="#br0" timeOffset="4652.1">18908 1154 10 0,'0'-3'297'0,"0"3"-202"0,0 0-56 15,-4 0 19-15,-2 1-13 0,-3 8-14 16,-1 0-10-16,4 4-5 16,-2 1-6-16,-3 4 1 0,3 1-4 15,0 1 0-15,-3-1-5 0,5 1 0 0,2 0-2 16,2-1 1-16,2 5 0 0,0 3-1 15,0-1-1-15,10-1 6 0,3-3 1 16,3-6-6-16,9 0-1 0,0-4 2 16,2-3 0-16,0-4-4 0,-1-3 3 15,-1-2-3-15,-4 0 2 0,-2-7 0 0,-5-2 1 16,-6-2 1-16,-2 0 2 0,-6-1-1 15,0 1 1-15,0-1 3 0,-8-2 5 16,-4 0 2-16,-1 2-4 16,-3 0-2-16,-1 1-6 0,-1 2 0 0,-1 1-2 15,5 5 0-15,1 1 0 0,3 2-6 16,4 0-10-16,-1 3-20 0,5 3-29 15,0-1-38-15,-2-1-177 0,4-4 113 16</inkml:trace>
  <inkml:trace contextRef="#ctx0" brushRef="#br0" timeOffset="5182.13">19679 669 185 0,'0'1'226'0,"2"-1"-196"0,6 0 11 16,1 0 17-16,7 0-17 0,5 0-10 15,4-2-11-15,1-2-4 0,3 1-7 0,-2-2-4 16,0 4-4-16,-2 0 0 0,-6 1 1 16,-1 0-7-16,-1 0-12 0,-9 0-9 15,0 5-8-15,-2-2-17 0,-6-1-22 16,0-1-105-16,-6-1-88 0</inkml:trace>
  <inkml:trace contextRef="#ctx0" brushRef="#br0" timeOffset="5350.14">19710 849 77 0,'12'1'297'0,"3"-1"-250"0,-3 0 1 16,5 0 2-16,3 0-23 0,3 0-3 15,4-6-12-15,4-1-11 0,-4 1 0 16,0 5-7-16,0 0-23 0,-2 1-33 0,-9 0-59 15,-4 0-236-15</inkml:trace>
  <inkml:trace contextRef="#ctx0" brushRef="#br0" timeOffset="8348.31">21014 443 4 0,'2'0'84'0,"0"0"74"15,-2 0-107-15,3 0 0 0,-3 0 5 16,2 0-14-16,-2 0-7 0,0 0-1 15,0 0-4-15,0 0-5 0,0 0-9 16,0 0 1-16,0 0 2 0,0 0 0 0,0 0-4 16,0 0-1-16,0 0 0 0,0 0-2 15,0 0-4-15,0 0 1 16,0 0-1-16,0 1-3 0,0 4-2 0,0 0 0 15,-2 2 0-15,-1 3 3 0,3 0-4 16,-2 3 1-16,0 2 0 0,2 2-3 16,0 4 2-16,0 2 0 0,0 2 0 15,0 0 0-15,0 3 0 0,0-1-2 16,0 0 1-16,0 2 0 0,0-4-1 15,0-1 0-15,0-5 0 0,0 0 2 0,0-3-3 16,0-4 1-16,0-2 1 0,0-4 0 16,0-3-2-16,0-3 1 0,0 0 2 15,0 0 1-15,0 0 0 16,0 0 0-16,0 0-2 0,0-4-5 0,0-4-5 15,0 0 0-15,0-4-2 0,0 1-11 16,4 2-12-16,1-1-22 0,3 0-16 16,0-2-46-16,-6 3-200 0,2-1 223 15</inkml:trace>
  <inkml:trace contextRef="#ctx0" brushRef="#br0" timeOffset="9377.37">21366 556 10 0,'2'0'-1'0,"-2"0"233"16,0 0-152-16,0 0-33 0,0 0 14 16,0 0-14-16,0 0-10 0,0 0-9 15,0 0 2-15,0 0-4 0,0 0-1 16,0 0-9-16,2 0 0 0,-2 0-1 15,2 0-4-15,0 2-2 0,-2 6 0 0,4 4 4 16,0 1-4-16,-2 4-3 0,0 4 3 16,3 1-2-16,-3 2-3 0,-2 0 0 15,2 1-3-15,-2-1 1 16,2-1-1-16,-2-1 0 0,2 0 0 0,-2-3 2 15,0 0-2-15,0-3 0 0,0-4 8 16,0-1-5-16,0-3-2 0,0-3-3 16,0 0 3-16,0-2 0 0,0-2-1 15,0-1 1-15,0 0 2 0,0 0-3 16,0 0 1-16,0 0 1 0,0 0 0 15,0 0 0-15,0 0-2 0,0 0-1 0,0 0-4 16,0 0-6-16,0-6-10 0,0-1-10 16,4-2-12-16,2 1-24 0,-4-1-29 15,2-1-82-15,-4 0-143 16</inkml:trace>
  <inkml:trace contextRef="#ctx0" brushRef="#br0" timeOffset="10040.41">21887 501 6 0,'0'-2'18'16,"0"1"125"-16,0 1-101 0,0 0-3 16,0 0 14-16,0 0 1 0,2 0-12 0,-2 0-10 15,0 0-2-15,0 0-2 16,0 0 5-16,0 0-4 0,0 0-1 15,0 3-5-15,0 4 0 0,2 4 2 16,-2 1-5-16,0 3-3 0,2 4 0 0,-2 4-4 16,0 1-4-16,0 2 3 0,0 0 1 15,0 2-5-15,0-1-1 0,0-1-2 16,0 0 0-16,0-1-3 0,0 0 0 15,0-5 5-15,-2-1 1 0,0-5-5 16,0-3-2-16,2-3-1 0,-2-2 2 16,2-2-1-16,0-3-1 0,0 0-1 0,0-1 1 15,0 0 0-15,0 0-7 16,4 0-7-16,4-9-2 0,4-5-11 15,5-2-14-15,-1-2-21 0,1-3-24 16,-3-3-75-16,1-2-195 0</inkml:trace>
  <inkml:trace contextRef="#ctx0" brushRef="#br0" timeOffset="10537.43">22513 532 34 0,'2'0'-24'0,"-2"-1"241"0,0-4-124 15,0 4-44-15,0-1 18 0,-4-1-12 16,-4 1-11-16,-3-1-7 0,3 2-4 15,-6 0-7-15,-3 1-3 0,3 0-2 0,-7 0-2 16,0 0-3-16,3 5-4 0,-3 0 5 16,0 3-4-16,5 3-1 0,-3 1-2 15,5 2-4-15,-1 1-1 16,3 2-2-16,4 2-3 0,3 1 0 0,5 1 0 15,0 2-1-15,0 1 1 0,5 0 0 16,11-4 1-16,1 2-1 0,1-2-1 16,7-3-3-16,0-1 2 0,2-6-1 15,6-2-2-15,2-2 0 0,4-5 4 16,0-1 2-16,1 0-4 0,-3-9 0 0,-6-6 4 15,-2-2-1-15,-6 0 0 0,-5-3 1 16,-5-2 2-16,-5 2 0 0,-2-3 3 16,-6-1 2-16,0-1 2 0,0-3-3 15,-8-6 1-15,-5-2-3 0,1 1 0 16,-4 3-2-16,-3 3-2 0,-6 10 1 15,6 5-1-15,1 7-1 0,3 7-3 16,7 0-6-16,-4 12-15 0,3 9-15 16,-1 3-13-16,-2 0-37 0,1 1-55 15,-1-1-275-15</inkml:trace>
  <inkml:trace contextRef="#ctx0" brushRef="#br0" timeOffset="11470.49">22823 1225 15 0,'6'0'-5'0,"7"0"195"0,-1 0-122 15,5 0-30-15,-1-2 14 0,3-3-16 16,1 0-1-16,3 1 2 0,-4 0-11 0,-3 1-3 16,1 3-6-16,-1 0 2 0,-5 0 0 15,1 0-4-15,-8 0-5 16,0 7-4-16,1 0 3 0,-5 2-4 15,0 2 0-15,0 4 2 0,-9-2-1 0,1 0-3 16,-6 2-1-16,-1-1 1 0,-4-1-3 16,1 1-2-16,-3-3 2 0,-2-2 1 15,5-1-1-15,1-3 0 0,7-3 1 16,2 0 2-16,4-2 1 0,-1 0-2 15,3 0 5-15,2 0-1 0,0-8-2 0,4 0-3 16,9 1 1-16,-3 1-1 0,7 1 0 16,-7 2 0-16,5 1-2 0,-1-1 5 15,1 3-1-15,1 0-3 16,1 0 0-16,-3 0 0 0,1 0 0 0,-1 2 0 15,3 3-4-15,1 2-11 0,3 1-17 16,-1 3-6-16,9 2-1 0,4 0-21 16,5 0 10-16,-1-2-164 0,-2 1 11 15</inkml:trace>
  <inkml:trace contextRef="#ctx0" brushRef="#br0" timeOffset="18958.92">11458 12516 104 0,'0'-2'96'0,"0"-1"-65"0,0-1-11 0,2-5-12 16,2 0 3-16,5-3 6 0,-1-1 2 15,0-1-4-15,0 0-3 0,1 0 2 16,-1 1 2-16,-2 2 10 0,0 1-1 15,-2 1-3-15,-2 1-9 0,1 0 5 16,3-3-5-16,0-1-8 0,2-3-2 16,-2-2 0-16,5-2-1 0,1-2-2 0,3-5 0 15,5 0 2-15,-1-4-2 0,6-6 0 16,0-3-2-16,-1 1 4 15,5-1-2-15,0 3-3 0,0 3 1 16,0-2 3-16,-4 1-6 0,2 0-1 0,-2 0-1 16,-1 1 2-16,3 0-1 0,-2 0-5 15,2-1 5-15,0-1-3 0,0 1 2 16,-3-1-3-16,-1 2 4 0,0 0 6 15,0-1-2-15,-1 0-1 0,1 1 2 16,-2-2 2-16,2-2-2 0,-3-2-5 16,5-4-1-16,2 1 1 0,-2-1 5 0,2 1-4 15,-1-3 4-15,3 0 0 16,0-1 0-16,-2 2-1 0,-2 1 0 15,0 0-4-15,-7 2-10 0,5-1-3 0,-2 4 5 16,-7 1 6-16,3 1 5 0,-3-1-2 16,1-1 1-16,1 0 4 0,-1-1 1 15,1-2-1-15,-1-1 2 0,3-4 1 16,1-3 0-16,0 1-3 0,3-3-2 15,-1-3 2-15,2 2 0 0,2-3-6 0,-3 0-11 16,3 0-14-16,-2 0-1 16,0-2 11-16,-1 0 10 0,3 4 7 15,-2-2 3-15,0 2 2 0,-1-1-1 0,1-1 0 16,2-3 4-16,0-3 2 0,-1-3-3 15,1 0 5-15,0-1-4 0,0 1-1 16,0-2-3-16,0 2 3 0,1-1 0 16,-3 1-2-16,2-1 0 0,-2 1 1 15,-3-1-1-15,7 0-3 0,-6 1 2 16,2 0 2-16,-3 1-2 0,3 0 2 0,2 0-4 15,-4-2 7-15,5 3-2 0,-5-2-3 16,4 3 5-16,-2-2 1 16,-1 0 0-16,3 2 0 0,2-1 3 15,-2 0-3-15,0 0-1 0,-3-2-3 0,3-1-1 16,-2 0 0-16,2 1-1 0,0-2 0 15,-1 3 0-15,5-4 0 0,-2 1 0 16,4 1 0-16,-2 0-1 0,2-2 1 16,-2 0 0-16,0 0-1 0,2-1 1 15,-4 1-1-15,2 2 3 0,-4 2-3 0,4 0 1 16,-3 1 1-16,-1 0 0 0,0 1-1 15,-2 1 0-15,-1 1 3 0,5 0-6 16,-4 2 5-16,2 0 3 0,0 1-3 16,0 1-1-16,-1 0-2 0,3-3 2 15,2-3-1-15,-2-2 0 0,8-5-1 0,-2 1-1 16,2 1-8-16,-2 1 2 15,3 1 5-15,-5 3 2 0,2 4 5 16,-2 0-4-16,-4 3 5 0,4 1 3 16,-5-2 0-16,1 3 1 0,0 1-1 15,-2-1 4-15,2 0-2 0,-2-1-5 0,2 2 2 16,-3-1-4-16,1 1 0 0,0 0-1 15,2-2-2-15,0 0-1 0,2 0 4 16,2-1 0-16,0 2-1 16,-2 0-2-16,2 2 1 0,2-1 0 0,-2-1-2 15,4 0 1-15,0-1 1 0,-2-2-1 16,0-1-1-16,-2-2 1 0,-2 5 1 15,2-1 0-15,0 3-1 0,0 1 0 16,-2 0 0-16,-2 1 2 0,-2-1-1 16,2 1-1-16,-1 0 4 0,3-1-1 0,0 1-3 15,-2 1-2-15,4 0 4 0,-6 1-2 16,0 1 0-16,-2 1 0 0,-1 2 0 15,1 3 0-15,-4-1 0 0,1 3 0 16,-1 0 1-16,-3 0 1 0,3 2-2 16,-2 0 0-16,-1-2 2 0,1 3 0 15,1 1-2-15,-1-2-1 0,1 1 5 16,3-1-1-16,4-3-3 0,0 2 1 15,2 0 1-15,1-1-1 0,-1 1-1 16,4-2 3-16,-4 0-3 0,2 2 2 0,-4-1-2 16,2 1 2-16,-2-1 0 0,-3 0 1 15,1 0-2-15,0-1-3 0,0-3 8 16,-1 2-1-16,1-2-4 0,2 1-1 15,-2 0 2-15,-1 1-1 0,1 0-2 16,-2 2 1-16,-1 3 1 0,1 0 0 16,0 4-1-16,-3-2 0 0,-1 4 2 15,2 0 7-15,-5 1 7 0,3 4-4 16,-3-1-1-16,-2 1-3 0,3 0-2 15,-5 1-2-15,5 1-1 0,-5 1 1 0,4-1-1 16,-1 1 2-16,-1 1-5 0,3 0 1 16,1-1-1-16,-3 0 0 0,3-1 1 15,1-1 2-15,1-2-4 0,1 0 1 16,0 3 1-16,-3-1-1 0,-1 2 0 15,-3 2 0-15,-2 0 1 0,1 4-1 0,-7 3 1 16,0 6-1-16,-4 4 3 16,0 0 5-16,0 2 0 0,0 0-1 0,0 0-3 15,0 0-4-15,0 0 1 16,0 0-4-16,0 0-1 0,0 0-1 0,2 0 3 15,-2 0 1-15,2 0 1 0,-2 3 2 16,0 0-6-16,0 0-3 0,0 1 0 16,0 0-4-16,0 0-9 0,-4 1-8 15,4 1-13-15,-2-1-26 0,-2-1-24 16,0-1-56-16,-5-2 57 0,5 1 83 15</inkml:trace>
  <inkml:trace contextRef="#ctx0" brushRef="#br0" timeOffset="19674.96">17238 977 8 0,'-4'7'203'0,"-1"-5"-119"0,3-2-51 15,2 0 8-15,0 0-8 0,0 0-11 16,0 0-10-16,2 0-6 0,13-4 4 15,-1-8 3-15,7-2-10 0,4-1 1 16,2-3-2-16,0 3 5 0,-1-1 4 0,5 3 4 16,-4 4-4-16,-2 1-4 0,-4 2 0 15,-3 3-2-15,-3 3-4 0,-3 0 0 16,-3 0 1-16,-3 0-3 0,0 3 0 15,-6 5 3-15,0 3 0 0,0 3 1 16,0 3-3-16,0 2 3 0,-6 1-1 16,2 0-1-16,-3 2-2 0,7-1 3 15,-4 0 2-15,4 1-4 0,0-5-2 16,0 3 3-16,9-3-6 0,-1 0-20 15,2 0-23-15,1-1-36 0,-1-1-126 16</inkml:trace>
  <inkml:trace contextRef="#ctx0" brushRef="#br0" timeOffset="27558.41">17668 2302 14 0,'0'0'113'0,"0"0"-84"15,0 0 0-15,0 0 6 0,0 0-1 16,0 0-3-16,0 0-2 0,0 0-5 16,0 0-5-16,0 0-1 0,0 0 3 15,0 0-3-15,0 0-7 0,0 0 2 16,0 0-4-16,-4 0-1 0,-1 0 1 0,3 0 4 15,-2 0-2-15,0 0 1 0,0 0 1 16,-2 3 2-16,0-1-4 0,1 0 2 16,1 1 4-16,0-1 0 0,0 2-2 15,-4-2 0-15,2 1 0 0,-1 1 2 16,1 0-5-16,2 0 4 0,0-2 3 15,4-2-6-15,0 0-9 0,0 0 2 16,0 0 2-16,0 0 0 0,0 0-7 16,10 0 0-16,7 0 7 0,5 0-3 15,3 0 0-15,4-5-4 0,4-1 1 0,-2 3 1 16,0 0-1-16,-6 1-3 0,0 1 1 15,-4 0 1-15,-3 1-1 0,1 0 0 16,-5 0 0-16,1 0 1 0,-3 0-1 16,1 0-1-16,-5 1 1 0,-2-1 1 15,-2 3-1-15,0-2-1 0,-2 1 2 16,0 1-1-16,0 1 0 0,1-1-1 15,-1 1 2-15,-2 2 0 0,0 0 0 16,0 1-1-16,0 3 2 0,-2 3 0 16,-5 3-1-16,-3 2-2 0,2 3 3 0,-5 1 0 15,-1 2 0-15,-1 4-2 0,-1 0 0 16,-3 1 5-16,-1 0 0 0,1 2-1 15,0-4 2-15,5-1-1 0,4-5-2 16,1-3-2-16,1-3-1 0,6-6 1 16,0 0-1-16,2-6-1 0,0-3-1 0,0 0 0 15,2 0-4-15,8-2-6 16,3-7-7-16,-1-3-8 0,3-2-6 15,-1-1-12-15,1 1-25 0,1-5-50 16,1 4-170-16</inkml:trace>
  <inkml:trace contextRef="#ctx0" brushRef="#br0" timeOffset="28124.44">18447 2353 33 0,'2'-3'172'0,"-2"3"-145"15,2-1-6-15,0 0 13 0,2 0-1 0,-4 0-3 16,7 0-1-16,-5 0 2 0,0 1-1 16,0-1-3-16,-2 0-4 0,4 1 1 15,-2 0-1-15,-2 0 1 0,0 0-2 16,0-1-2-16,0 0 1 0,0-1 4 15,0 0-7-15,-8 2-7 0,-1 0-1 0,-1 0 2 16,-9 0-1-16,5 0-1 16,-11 5-5-16,-2 4 8 0,-2 3-2 0,-2 5 0 15,-4 2 3-15,6 3-2 16,0 1 2-16,7 0-4 0,1 0-2 0,9 0-2 15,5 1-2-15,3-2-3 0,4 0-1 16,4-4 0-16,7 1 0 0,9-6-1 16,3-2 0-16,8-2 2 0,4-6-1 15,9-1-1-15,5-2 0 0,1 0 1 16,-1 0-1-16,-1 0-6 0,-5-3-7 0,1-3-3 15,-5 1-3-15,2-1-12 0,-1 0-8 16,-3 0 0-16,-2 0-42 0,-6 0-43 16,-8 0-126-16</inkml:trace>
  <inkml:trace contextRef="#ctx0" brushRef="#br0" timeOffset="28881.48">18823 2890 17 0,'2'0'-8'16,"2"0"203"-16,-4 0-108 0,0 0-37 0,0 0 17 16,0-1-13-16,0 1-14 0,0 0-10 15,0 0-4-15,0 0-6 16,0 1-9-16,0 4-4 0,0 3 5 15,0 2-5-15,0 0-2 0,-2 1-3 0,0 2 1 16,0 1 0-16,-2-1-2 0,4 2 0 16,-2-2-1-16,-2-1 2 0,2 2-2 15,-6 2-2-15,5-3-3 0,1 0 7 16,2-3-14-16,0-7-23 0,0 1-15 15,9-4-20-15,1 0-46 0,4-9-168 16</inkml:trace>
  <inkml:trace contextRef="#ctx0" brushRef="#br0" timeOffset="29262.5">19036 2880 29 0,'0'0'126'0,"-2"0"35"0,-2 0-126 0,0 0 22 15,-2 1-10-15,4 4-14 0,-5 3-7 0,3 2-10 16,-2 0-7-16,0 4-4 0,-2-2 0 16,1 3-3-16,-1 2-1 0,2-1 2 15,0 3-2-15,4-3-1 16,-1-2-1-16,3 1 1 0,0-6-2 0,3 2 0 15,7 0-6-15,2-3-1 0,1 0 7 16,3-5-18-16,1-3 1 0,-1 0 16 16,-1 0 0-16,-3-2-4 0,1-8 0 15,-3 1 3-15,-2-3 4 0,-4 0 1 16,-2 2 3-16,-2-1 9 0,0 0 5 0,0 0 0 15,-2 0-2-15,-8 2-2 0,2-1-2 16,-5 0-7-16,1-1 2 0,-5 1-4 16,1 4-1-16,-3 1-3 0,1 5 0 15,1 0-2-15,3 7-5 0,3 5-28 16,-1 2-26-16,2-4-102 0,1 0-139 15</inkml:trace>
  <inkml:trace contextRef="#ctx0" brushRef="#br0" timeOffset="29937.54">19776 2372 43 0,'0'4'263'16,"0"-4"-168"-16,0 1-58 0,0-1 26 0,0 0-15 16,0 0-21-16,2 0-9 15,4 2 6-15,5-1-5 0,3 0-8 16,3-1-4-16,1 0-1 0,3 0-4 15,0 0-1-15,-3 0 0 0,5 0 1 0,-11 0-2 16,3 0-5-16,-7 0-8 0,-2 0-15 16,3 0-4-16,-5 0-12 0,-2 0-17 15,-2 0-35-15,0 0-122 0</inkml:trace>
  <inkml:trace contextRef="#ctx0" brushRef="#br0" timeOffset="30084.55">19784 2519 42 0,'0'3'239'0,"2"-1"-170"0,3-1-30 15,-1-1 16-15,4 0-18 0,6 0-12 16,3 0-12-16,2 0-6 0,3-3-5 16,1-1-4-16,0 0-31 0,-7 0-52 15,-3 2-151-15</inkml:trace>
  <inkml:trace contextRef="#ctx0" brushRef="#br0" timeOffset="40906.17">21023 2326 8 0,'0'1'158'15,"0"-1"-96"-15,0 0-37 0,0 0 5 16,0 0 3-16,0 0-8 0,0 0-11 16,0 0-6-16,0 0 3 0,0 0 2 15,0 0-7-15,0 0-1 0,0 0 5 16,0 0-5-16,0 0 1 0,0 0 4 0,0 0 1 15,0 0 1-15,0 0 3 0,0 0 3 16,0 0-1-16,0 0 0 16,0 0-4-16,0 0-4 0,0 0 0 0,0 0 0 15,0 0-1-15,0 0-1 0,0 0 1 16,0 0-2-16,-2 0-2 0,-3 0 0 15,1 0-2-15,-2 0 2 0,2-1-2 16,-2 1-1-16,-3 0 2 0,1 0-2 16,0 0 0-16,-2 0 0 0,1 0 3 15,-1 0-2-15,0 0 3 0,-1 0-4 0,-3 0 5 16,1 0 1-16,1 5-2 0,0-1 0 15,-1 3-4-15,3 1 3 0,-2 1-2 16,1 3 0-16,1 0-1 0,4 3 3 16,-3 3-3-16,5-2-1 0,4 3-1 15,0-1 2-15,0-1-2 0,9 0 2 0,3-2-2 16,4-2 2-16,1-1-1 15,6-4-1-15,2-1 2 0,6-4 1 16,0-3-2-16,2 0-1 0,2 0 1 16,0-5 3-16,2-5-3 0,-6-5 0 0,-2 2 1 15,-2-2 1-15,-6 3 0 0,-3-2 0 16,-5-1 8-16,-5 0 2 0,-2-2-3 15,-6 1-1-15,2-1 4 0,-2-1-3 16,0-2-2-16,-6 0-3 0,-4 1 0 16,-1 1-3-16,-5 4 0 0,-1 3 0 0,-3 4-1 15,1 3 0-15,-2 4 0 0,3 0-7 16,1 0-3-16,1 10-4 15,5 2-14-15,1 1-18 0,4 0-16 16,-1-1-21-16,5-2-66 0,0-3-157 0</inkml:trace>
  <inkml:trace contextRef="#ctx0" brushRef="#br0" timeOffset="41504.2">21523 2307 9 0,'2'0'10'0,"0"0"182"16,-2 0-104-16,0 0-51 0,0 0 16 0,0 0-1 15,0 0-12-15,0 0-10 0,2 0-2 16,-2 0-2-16,0 1-4 0,0 6 2 16,0 3 0-16,0 1-4 0,0 3-2 15,0 3-2-15,0 1-5 0,0 3-1 16,0 0-1-16,0 1-4 0,0-5 0 0,-2 1-4 15,-2-4 1-15,2 0 1 0,-2 0-2 16,0-2-2-16,4-1 1 0,0-3 1 16,0-1-11-16,0-3-6 0,0-2-6 15,4 1-12-15,8-3-8 0,0 0-11 16,3-5-30-16,1-8-81 0,1-1-132 15</inkml:trace>
  <inkml:trace contextRef="#ctx0" brushRef="#br0" timeOffset="41827.22">21864 2321 24 0,'2'0'255'16,"-2"3"-141"-16,0 0-73 0,-4 4 17 15,-6 1 6-15,1 3-20 0,-1 3-10 0,6 2-7 16,-2-1-7-16,-3 3-3 0,3-3-1 15,2 2-7-15,0-2 0 0,0-2 0 16,2-1-3-16,2-3-3 16,0-2-4-16,0 1 3 0,0-2 0 0,0-1-2 15,0-1-1-15,4 0-4 0,6-1-12 16,3-1-12-16,3-2-18 0,5 0-9 15,1 0-17-15,-1-2-58 0,-4-7-156 16</inkml:trace>
  <inkml:trace contextRef="#ctx0" brushRef="#br0" timeOffset="42123.24">22219 2264 46 0,'5'0'323'0,"-5"0"-254"0,0 0-35 0,0 4 32 16,0 3-2-16,0 4-16 0,-5 2-13 15,3 1-4-15,-6 3-6 0,4 0-7 16,-2 2-2-16,0-1-10 0,-1 0 0 15,3 2-4-15,-2-1 1 0,4 1-1 16,-4 0-2-16,4 1 0 0,-4-4 0 0,3 1-9 16,1 1-8-16,2 0-10 15,-2 5-4-15,2 0-17 0,0 0-13 16,4 0-23-16,5-4-14 0,-3-1-293 15</inkml:trace>
  <inkml:trace contextRef="#ctx0" brushRef="#br0" timeOffset="43311.31">21537 3071 287 0,'0'8'60'15,"0"2"-18"-15,0 2 16 16,0 1-13-16,0 1-5 0,0 2-10 15,0 2-5-15,0 0-3 0,0 0-7 0,0-1-1 16,0-1-3-16,0-3-5 0,0 0 0 16,0-2-4-16,0-1 0 0,0-3-1 15,0-3-1-15,0 0 0 0,0-2-6 16,0 0-18-16,4-2-9 0,3 0-15 15,1 0-17-15,2-6-43 0,-1-5-160 0</inkml:trace>
  <inkml:trace contextRef="#ctx0" brushRef="#br0" timeOffset="43558.32">21728 3080 64 0,'4'0'17'0,"0"0"241"16,-4 1-210-16,0 3 5 0,4 5 8 0,-2 2-15 15,0 2-8-15,2 2-5 0,0 0-3 16,-4 0-5-16,2 2-5 0,0 1-10 16,-2-1-1-16,0 3-2 0,3-2-4 15,-3-1-2-15,2-2-2 0,-2 0 2 16,2-2 0-16,0-1-5 0,4-3-6 15,0-1-21-15,2-4-12 0,1-2-12 16,1-2-29-16,-2 0-50 0,3-9-188 16</inkml:trace>
  <inkml:trace contextRef="#ctx0" brushRef="#br0" timeOffset="43797.34">22093 3125 80 0,'5'0'208'15,"-5"0"-62"-15,0 0-99 0,0 5 24 16,0 3 0-16,0 2-22 0,-3 3-16 16,-1 0-6-16,2 2-6 0,-2 2-5 15,0-1-9-15,0 1-2 0,2 1-4 0,0 1 1 16,2 0-1-16,0-1-1 0,0 0-10 15,0 0-9-15,8 0-14 0,0 2-27 16,1 1-14-16,-1 0-44 0,-8-3-216 16</inkml:trace>
  <inkml:trace contextRef="#ctx0" brushRef="#br0" timeOffset="46711.5">20272 3537 6 0,'0'3'3'16,"0"1"10"-16,2-3 97 0,-2-1-15 15,0 0-67-15,0 1 10 0,0-1 17 16,0 1-19-16,0-1-18 0,0 0-4 0,0 2 7 15,0-2-2-15,0 1-3 0,0-1 0 16,0 0-1-16,0 0-3 0,0 0-8 16,0 0 3-16,0 0-2 0,0 0-4 15,2 0-1-15,7 0-4 0,9-10 9 16,5-3-2-16,8-5-1 0,6-4-1 0,0-2-1 15,5 0 1-15,1-4-2 16,1 1 1-16,-3-2 1 0,-2 1 1 16,-4 1 1-16,-6 2-3 0,-2 2 6 15,-4 4-2-15,-7 2-1 0,-1 4-3 0,-7 5 3 16,-2-1-1-16,-6 6-1 0,2 0 0 15,-2 0-1-15,0 3-3 0,0-1-10 16,0 0 1-16,0 1-8 0,0 0-10 16,0 0 3-16,0 0-4 0,0 0-7 15,3 1-27-15,-3-1-42 0,0 0-36 0</inkml:trace>
  <inkml:trace contextRef="#ctx0" brushRef="#br0" timeOffset="47013.52">20731 3078 56 0,'0'0'263'15,"0"0"-210"-15,2 0-41 16,9 0 18-16,1 0-4 0,4 0-8 16,7-2-2-16,4-3-1 0,0 3-7 0,2 0-1 15,-2 2-4-15,-7 0-1 0,-3 0-1 16,-7 3 0-16,1 5-1 0,-9 5 1 16,-2 5 0-16,0 4-1 0,-13 6-3 15,-3 0-8-15,-3 1-7 0,-1 3-7 16,1-2-12-16,0 0-35 0,3-1-65 0,-1-2-73 15</inkml:trace>
  <inkml:trace contextRef="#ctx0" brushRef="#br0" timeOffset="47907.57">20260 3863 8 0,'2'0'8'15,"-2"-2"-1"-15,0-1 212 0,0-2-162 16,0-2-14-16,-4 1 17 0,-2 1-22 0,-3 2-2 16,-3 1-5-16,2 2-5 15,-9 0-9-15,-4 0-2 0,3 7 2 16,-1 3-1-16,2 0 0 0,1-1-2 15,5 3-2-15,3 1-3 0,4-1-8 0,2 4-1 16,2 0 0-16,2-1 1 0,0 3-2 16,2-3-1-16,8-1 1 0,4 1 2 15,1-3-5-15,1 0-5 0,3 0 2 16,-2-1 4-16,-1 1-1 0,-1 0-6 15,-3-2 3-15,-6 0 1 0,-2 1-2 0,-4-2 3 16,0 1 1-16,0-2 3 0,-8 1-1 16,-8-1 3-16,1-2 0 15,-4 0 0-15,1-1 0 0,-3-1-1 16,3-2 0-16,-3 0 2 0,4-1-2 0,5-1-2 15,2 0-2-15,5 0-3 0,5 0-20 16,0-5-17-16,5-3-23 0,5-1-30 16,2 1-89-16,-1-1 44 0</inkml:trace>
  <inkml:trace contextRef="#ctx0" brushRef="#br0" timeOffset="48388.6">20450 4009 20 0,'6'-3'-12'0,"-2"-1"37"16,-2 1 142-16,-2-1-129 0,0 0 11 16,2-1 9-16,-2 1-21 0,0-1-4 15,0 1 1-15,0-1-2 0,0 1-1 0,-8-1-6 16,0 2-1-16,-2 1-1 0,1 2-5 15,-1 0-1-15,-4 0 1 0,-3 3 0 16,-2 5-1-16,-1 5-4 0,-1-1 0 16,2 2 0-16,3 0-4 15,6 1-6-15,-1 1 0 0,7-2 0 0,2-2-4 16,2-2 0-16,2 0 0 0,11-3 1 15,7-5-2-15,5 0 2 0,0-2-6 16,6-4 0-16,-2-5-1 0,-2-1-2 16,-3-1 3-16,-1-2 3 0,-2 2 2 15,-5 0 0-15,-1 0 2 0,-5 4 1 0,-6 1-1 16,-4 0 1-16,0 3 5 0,0 1 1 15,0 1 1-15,0 1-1 0,-4 0-2 16,-4 0 1-16,0 0 0 0,-3 8-3 16,-1 4-1-16,2 2 2 0,1 2-3 15,1-1-2-15,8-2 2 0,-2 1-1 16,2-5-2-16,0 1-1 0,0 0 1 15,6-4-4-15,0 1-8 0,9-4-7 16,-1-1-7-16,5-2-13 0,0 0-2 16,1-4-6-16,1-6-54 0,-7-2-72 0,-1 0-57 15,-3-2 177-15</inkml:trace>
  <inkml:trace contextRef="#ctx0" brushRef="#br0" timeOffset="48886.63">20735 3955 30 0,'2'-1'13'15,"0"-3"209"-15,-2 2-152 0,2 0-34 16,-2 1 17-16,3 1-10 0,-3 0-9 15,0 0-7-15,2 0-7 0,-2 0 3 16,0 5 0-16,0 4 0 0,0 1 0 0,0 3-5 16,-2-2-2-16,-7 2-4 0,3-3 0 15,2 0-3-15,0 0-3 0,2-5 0 16,2-1-2-16,0 0-3 0,0-3-1 15,0-1-2-15,2 0 2 0,6 0 1 16,4-2 2-16,3-6-1 0,-3-1-1 0,5 1-1 16,-1 0-1-16,1 0 2 15,-3 2 0-15,1-2-2 0,-5 4 0 16,-4 0 2-16,1 1-1 0,-1 1-1 15,-6 1 1-15,0 0 0 0,2 1 0 0,-2 0 0 16,0 0-1-16,0 0 2 0,0 3 0 16,0 4-1-16,0-2 0 0,0 2 1 15,0-2 0-15,0-1-3 0,0 1 2 16,6-3-1-16,2-1 0 0,-1-1-2 15,-1 0 0-15,6 0-2 0,-1-2-2 0,3-6-5 16,3 4 3-16,-1-2 2 0,1 2 5 16,-5 1-3-16,-2 1-2 15,-3 2 6-15,-5 0-1 0,-2 0 1 16,0 0 0-16,0 0 4 0,0 2 3 15,-5 4 0-15,-3 2 3 0,2 0-2 0,-2-1-2 16,2 0-3-16,1 0 0 0,3-1-1 16,-2-2-1-16,4-2-2 0,0 2 0 15,0-2-2-15,0 0-13 0,0-1-12 16,8-1-14-16,3 0-13 0,1 0-28 15,1-1-112-15,1-5-41 0</inkml:trace>
  <inkml:trace contextRef="#ctx0" brushRef="#br0" timeOffset="49198.64">21169 4054 42 0,'0'1'123'0,"0"-1"18"0,0 0-131 16,2 0 14-16,5 0 17 0,3 0-2 15,4 0-10-15,1 0-7 0,1-5-5 16,3-3-3-16,-4 1 3 0,1-3 6 0,1-3 0 15,1 2-2-15,-1-4-2 0,-3 2-5 16,-6 4 8-16,-1-5-14 0,-7 6-1 16,0 1 10-16,-2 0-3 15,-11 5-4-15,1 2-2 0,-5 0 0 0,-3 0-3 16,1 9-2-16,-4 1-1 0,3 4 4 15,-3 3 1-15,4 0 6 0,7-2-5 16,6 2-4-16,6-2-3 0,0 0-2 16,8-1 1-16,11-3-1 0,5 0-6 15,7-1-12-15,7-3-10 0,9-2 3 0,9-1-14 16,2 1-5-16,6-1-49 0,8-4 35 15,-6 0 16-15</inkml:trace>
  <inkml:trace contextRef="#ctx0" brushRef="#br0" timeOffset="57670.13">22647 2276 2 0,'0'0'175'0,"0"0"-79"0,0 0-60 15,0 0 16-15,0 0-5 0,2 0-15 0,-2 0-3 16,0 0-3-16,0 0-2 0,0 0 2 15,0 0-7-15,0 0 0 0,0-1 3 16,0 1-5-16,0-1 2 0,0 1-7 16,0-1 6-16,0 0-4 0,0 0-2 15,0 1-2-15,0 0 1 0,0 0-3 16,0-1 1-16,-2-1 1 0,2 1-3 15,0 1 1-15,-2-1 0 0,0 1-3 16,0 0-2-16,2 0 0 0,0 0-2 16,-2 0 0-16,2 0 0 0,-4 11-2 0,2 5 1 15,0 3 1-15,0 3 0 0,0 0-2 16,2 1 1-16,0-2 1 0,0 1-1 15,0-2 0-15,0 0-1 0,0-2 3 16,0-2-2-16,0-1-1 0,0-3 1 16,2-1 1-16,0-1-1 0,-2-6-1 0,2 0 0 15,-2-1 0-15,0-2-4 16,2 1-1-16,-2-2-2 0,0 0 1 15,0 0-4-15,0 0-7 0,4 0-3 16,0-2-5-16,0-6-8 0,5 0-8 0,-1-1-18 16,-2-1-15-16,0-2-69 0,1 1-114 15,-1-1 213-15</inkml:trace>
  <inkml:trace contextRef="#ctx0" brushRef="#br0" timeOffset="58034.15">22838 2297 15 0,'2'0'-5'16,"0"0"83"-16,-2 0 112 0,0 0-125 15,0 0-6-15,0 0-2 0,0 0-12 16,0 0-13-16,0 0-2 0,0 5-4 0,0 5-1 16,0 4 2-16,0 3-7 0,0 0-5 15,0 3-3-15,0-2-6 16,0 1 3-16,0-3-3 0,0 0 0 15,0-1-1-15,0-3-2 0,0 1 2 0,0-2-3 16,0-1 1-16,0-2-1 0,0-2 0 16,0-1-3-16,0 1 1 0,0-2 1 15,0 0-1-15,0-2-2 0,0-1-6 16,0 0-5-16,6-1-8 0,2 0-12 15,0 0-8-15,5-6-6 0,-1-3-22 0,-1-2-34 16,-3-1-143-16,0 1 123 0</inkml:trace>
  <inkml:trace contextRef="#ctx0" brushRef="#br0" timeOffset="58570.18">23241 2350 15 0,'4'0'-8'0,"-4"-3"64"15,0 0 141-15,0 0-148 0,0-1 3 16,0 1 2-16,-4 0-9 0,2-2-6 16,-5 3-3-16,1-1-6 0,0 0-6 15,0 0-2-15,-3 0 2 0,-1 1-5 0,-2 1 1 16,1 1-3-16,-1 0-4 0,0 0-2 15,-3 0-3-15,-1 7 0 0,-1 3 2 16,5 1-1-16,-3 2-6 0,5 1 0 16,4 5 0-16,2 0-1 0,-1 0-2 15,3 1 0-15,2-3 1 0,0 2-2 16,2-3 1-16,11-2-1 0,-1-1 1 15,5-5-1-15,3 0-2 0,-1-3 0 16,4-2-1-16,-1-3 5 0,1 0-3 16,-4 0-2-16,-3-5 4 0,1-3 1 15,-5-3-2-15,-3 0 0 0,-1-1 4 0,-2-1 0 16,-6-2-2-16,0 0-2 0,0 1 4 15,0-1 0-15,0 0-2 0,-4 0 2 16,-2-1 0-16,0-1-4 0,-3 0 2 16,1-2-2-16,0 4 2 0,2 1-1 15,1 5 0-15,5 6-3 0,-2 2-12 16,2 1-17-16,0 2-24 0,0 8-4 15,0 1-16-15,0 0-48 0,0-2-202 16,2 0 271-16</inkml:trace>
  <inkml:trace contextRef="#ctx0" brushRef="#br0" timeOffset="58989.2">23611 2346 29 0,'2'-4'163'0,"-2"-4"-41"15,0 1-79-15,0 1 15 0,0 1-3 16,0 1-7-16,-2-1-8 0,-7 0-8 0,1 2-5 16,0 1-3-16,-7 2-4 0,1 0-2 15,-3 0-3-15,1 5-1 0,-3 5 0 16,3 3-5-16,1 1 1 0,1 3-5 15,3 1-1-15,5 1-4 0,2 0 1 16,4-2-2-16,0-3 1 0,8 0 1 0,9-2-1 16,-1-2-2-16,5-2 2 0,4-4 1 15,2-4-1-15,4 0-2 16,0 0 3-16,-2-8-3 0,0-3 0 15,-5-1-2-15,-5-1 3 0,-2-3 3 0,-7 2-1 16,-4 0-1-16,-6-3 1 0,0 1 4 16,0 0-4-16,-2-2 6 0,-12 3 3 15,-3-4-2-15,-2 3-2 0,-5-1-4 16,-1 1 0-16,-2 3 0 0,0 1-1 15,2 6-4-15,1 4 2 0,1 2-8 0,6 1-7 16,3 13-14-16,1 4-21 0,3 2-27 16,2 0-35-16,-3-1-155 0,3 0 86 15</inkml:trace>
  <inkml:trace contextRef="#ctx0" brushRef="#br0" timeOffset="60182.27">22542 3123 9 0,'2'0'20'0,"-2"0"51"16,0 0 107-16,0-2-126 0,0 1-9 15,0 0 9-15,0 1-11 0,0 0 0 16,0 0-12-16,0 0-4 0,0 0-4 15,0 1-5-15,-2 10 2 0,-4 2 2 0,4 5 4 16,-2 1-7-16,1 0-4 0,3 1-4 16,-2 1-4-16,2-3 6 0,0 1-2 15,0-2-6-15,0 0 2 16,0-1-2-16,2-2-2 0,1 0 1 0,1-2 0 15,-2-1-1-15,0-3-1 0,0-1 0 16,-2-2 0-16,4-2-3 0,-4 0-6 16,0-3-6-16,4 0-11 0,2 0-14 15,1 0-12-15,-1-4-11 0,4-8-30 16,-8-1-168-16,2-2 115 0</inkml:trace>
  <inkml:trace contextRef="#ctx0" brushRef="#br0" timeOffset="60497.29">22842 3106 64 0,'4'-1'225'0,"0"-1"-118"0,-4 2-78 15,2 0 27-15,0 0 4 0,-2 0-17 16,0 10-5-16,0 4-4 0,0 6-9 16,0-2-8-16,0 3 0 0,-2 0-3 15,-4-4 0-15,6 2-9 0,-4-4 2 16,0-1-1-16,-1 0-2 0,1-3 0 15,0 1-2-15,0-3 1 0,2 0-1 16,0-2-4-16,2-1 2 0,0-1 0 16,0-1-7-16,4-2-12 0,4-2-11 15,7 0-9-15,-1 0-23 0,5-8-23 0,-5-3-36 16,1 1-152-16,-5 0 158 0</inkml:trace>
  <inkml:trace contextRef="#ctx0" brushRef="#br0" timeOffset="60894.31">23220 3143 27 0,'2'-5'240'16,"0"-3"-133"-16,-2 1-75 0,0 0 13 0,-2 2 9 15,-6-2-8-15,2 3-3 0,-3 1-16 16,-1 0 2-16,-5 2-5 0,1 1-1 15,-5 0-6-15,3 0-2 0,-1 6 1 16,1 4-5-16,1 1-2 0,3 5-2 16,4 0-5-16,1 2 0 0,3 1-2 0,2 1-1 15,2-3 2-15,0 2-1 16,11-3 0-16,1-1-2 0,5-5-2 15,1-1-4-15,3-7-1 0,4-2-2 16,-5 0-2-16,1 0 6 0,-2-2 2 0,-3-6 0 16,-1 1 4-16,-5-4 1 0,-2-1 0 15,-4-2 0-15,-2 0 3 0,-2-1 0 16,0 1 0-16,0 1-1 0,-2-1 4 15,-6 0-1-15,-2-1-2 0,-1 3 0 16,1-2-2-16,0 0 0 0,-1 5-1 0,7 3-1 16,2 4 0-16,2 2-6 0,0 0-21 15,0 1-23-15,0 10 5 16,2 1-29-16,2-2-27 0,-2 0-150 15,3 0 114-15</inkml:trace>
  <inkml:trace contextRef="#ctx0" brushRef="#br0" timeOffset="61253.33">23594 3163 104 0,'0'-7'213'0,"0"-1"-117"0,0 2-62 16,-8 0 26-16,-2 0-16 15,-5 4-9-15,3 1 0 0,-3 1-10 16,1 0-10-16,-3 2-2 0,3 9-1 15,-1 2-3-15,3 6 0 0,-3 0-3 0,7 4 0 16,2 0-2-16,4-1-2 0,2-1-1 16,0-5-3-16,10 2 1 0,5-6 2 15,5-1-2-15,3-5-1 0,4-4 0 16,0-2 0-16,0 0 0 0,0-2 0 15,-3-7 2-15,-1-5 1 0,-2 1 1 0,-7-3 1 16,1-2 5-16,-5 2 4 16,-8-4 5-16,-2 2 0 0,0-1-4 15,0 1-1-15,-8 1-3 0,-3-1-3 16,-5 1-2-16,-3 1 0 0,-1-1-2 0,-1 3-3 15,0 2 1-15,1 2-1 0,3 4-6 16,3 4-8-16,3 2-9 0,5 4-19 16,0 10-28-16,0 0-50 0,-3 1-216 15,-1-1 165-15</inkml:trace>
  <inkml:trace contextRef="#ctx0" brushRef="#br0" timeOffset="73892.06">17442 5134 0 0,'0'0'37'0,"0"0"157"16,0 0-112-16,0-1-39 16,0-5 8-16,4-1-7 0,-1 3-9 0,-1-2-7 15,0 3-3-15,-2 1 0 0,0 1-2 16,0 1 0-16,0 0-3 0,0 0 3 15,0 0-2-15,0 0-8 0,0 0 0 16,0 0 0-16,0 3-5 0,-7 9-5 16,1 6 4-16,-4 3 1 0,4 3 0 0,-5 4-5 15,-1 1 2-15,2 3 0 0,-3 3-2 16,1 2-2-16,-1-2 2 0,3 2 1 15,2-6-1-15,4-3-2 0,4-5-1 16,0-4-1-16,2-5 2 0,8-3-1 16,5-3 0-16,1-8 2 0,7 0 1 15,2-2-2-15,6-12 0 0,2-3 2 16,2-2-2-16,6 0-1 0,-4 1 0 15,-1 1 2-15,1 2-2 0,-4 0-1 16,-4 3 1-16,-4 2 1 0,-5 3-2 16,-5 2 2-16,-3 3-2 0,-4-1 1 0,-1 2 0 15,-5 0 1-15,0 1-3 0,0 0 1 16,-2 0-6-16,0 0-3 0,0-1-7 15,0 1-1-15,0-1-4 0,0 1-4 16,0 0-6-16,0 0 1 0,0 0-9 16,0-1-14-16,-2-1-15 0,-4-2-52 15,-9-3-93-15</inkml:trace>
  <inkml:trace contextRef="#ctx0" brushRef="#br0" timeOffset="74169.07">17682 5202 37 0,'6'-3'55'15,"3"0"171"-15,-7-2-176 0,0 2 12 16,2 2 3-16,-2 1-20 0,0 0-2 16,2 4-3-16,-2 11-8 0,-2 6-4 15,0 4-3-15,0 5-4 0,-6 3-3 16,-2 1-5-16,-1 3 0 0,-1-3-7 15,4 1-4-15,2 0-1 0,0-2 2 0,4-3-2 16,0-4-1-16,0-2 0 0,0-3 1 16,8-5-1-16,0-3-4 0,5-5-5 15,-3-4-6-15,4-3-15 0,1-1-6 16,1-2-14-16,3-10-12 0,-2-4-19 15,-1-4-56-15,-6-4-126 0,5 0 172 0</inkml:trace>
  <inkml:trace contextRef="#ctx0" brushRef="#br0" timeOffset="74706.1">18110 5139 11 0,'4'0'4'16,"0"0"57"-16,-2 0 82 0,-2 0-108 0,0 0-4 15,0 0 10-15,0 0-7 0,0 0 0 16,0 0-8-16,0 0-1 0,0 0-2 16,0 0-1-16,0 3-2 0,-2 3-2 15,-4 3-1-15,0 2 4 0,-4 1-4 16,-1 2 0-16,-1 2-1 0,1 1 0 0,1 3-1 15,0 1-2-15,-1 2-2 0,1 1-4 16,4 0 1-16,0 3 1 16,0-1-6-16,3 2 2 0,1 1-1 15,0-3-1-15,2 1-3 0,0-5 2 0,4-3 1 16,7-4-2-16,5-4 0 0,-1-2 0 15,5-7 0-15,5-2 0 0,0 0-1 16,2-4 2-16,-2-8 0 0,0-4-4 16,-5 1 4-16,-1-2-3 0,-5 0 4 15,-3 3-3-15,-7-2 1 0,-4 0 1 0,0 1 1 16,-6-2 0-16,-7 3-3 0,1 2 1 15,-5 4 1-15,-1 1-1 0,-5 5-2 16,0 2 1-16,0 0 0 16,-1 9-2-16,-3 3 1 0,10 2 2 0,1 0-2 15,9 1-7-15,3 2-14 0,4-3-9 16,0 1-16-16,0-1-11 0,0-3-24 15,0-2-90-15</inkml:trace>
  <inkml:trace contextRef="#ctx0" brushRef="#br0" timeOffset="75716.16">18621 5213 7 0,'6'0'9'0,"2"0"-6"16,-4 0-1-16,0 0 54 0,-2 0-16 15,0 0-25-15,1 0 20 0,-1 0-10 0,-2 0 12 16,0 0 8-16,0 0-10 0,2 0-1 15,-2 0-2-15,2 0-2 0,-2 1-8 16,2 0 4-16,0 0 0 0,0-1-5 16,-2 0-3-16,2 0 3 0,-2 0 1 15,0 0 3-15,0 0 6 0,0 0-12 0,0-1-2 16,-4-3-3-16,-2 1-2 0,-7 1-3 15,3 2 0-15,-2 0 0 0,-7 0-5 16,-2 10 4-16,-6 3-2 16,1 6 4-16,-1 4 2 0,4 1-6 0,4 1 3 15,9 1-2-15,4-2-4 0,6 0-2 16,0-1 1-16,10 0 0 0,7-4-3 15,-1-1 1-15,3-3-1 0,8-7 2 16,2-2-2-16,4-4 3 0,-2-2-6 16,2 0-7-16,0 0-7 0,-6-9-5 15,0 2-8-15,-5-3-13 0,-1-1-15 0,-4 0-12 16,-7-4-36-16,0 0-171 0,-6 0 175 15</inkml:trace>
  <inkml:trace contextRef="#ctx0" brushRef="#br0" timeOffset="76396.2">19189 5175 42 0,'0'-7'208'0,"0"0"-130"15,-6-1-32-15,-4 1 21 0,1 2-23 16,-7 3-8-16,-1 1-4 0,-1 1-5 15,-7 0-3-15,2 0-1 0,-2 2-3 16,-2 9 6-16,7 2-6 0,-1 1-5 16,4 1-1-16,3 2-6 0,6-1-2 15,6 0-6-15,2 2 0 0,0 3 3 16,6-3-3-16,6 5 0 0,5 0 0 15,1 0 0-15,1 1 1 0,4-2-2 0,-3-1 0 16,1 1 2-16,-2-3-4 0,-3 0 3 16,-5-1-1-16,-3-1-1 0,-4-4 0 15,-4-1-2-15,0-2 1 0,-8-3 5 16,-5-1-2-16,-3-3-2 0,-1-3 4 15,3 0-2-15,-3 0 1 0,1 0-2 0,1-3 2 16,-1-6 1-16,3 0-2 16,5 0-1-16,2 0 1 0,6 1 1 15,0 1-1-15,0-2-2 0,6 0 1 16,6-1 1-16,7-2 0 0,2-1-3 0,6 0 3 15,-3-1 0-15,5-3-1 0,0 2 0 16,2-2-1-16,-4-1 0 0,-2 1 1 16,-4-3-1-16,-3-2 2 0,-3 1 2 15,-7-2-1-15,-2-1-1 0,-6 2 3 16,0-1 0-16,-8 1 1 0,-7 3-2 15,-3 5 4-15,-1 2-3 0,-1 5-2 0,-3 4-2 16,0 3 1-16,2 0 0 16,7 7-2-16,4 5-11 0,1 3-11 15,5 2-38-15,0 0-31 0,4-1-72 16</inkml:trace>
  <inkml:trace contextRef="#ctx0" brushRef="#br0" timeOffset="77572.27">19255 5867 37 0,'4'0'18'0,"0"0"-13"0,1 0 19 16,-5 0 111-16,0 0-68 0,0 0-43 16,0 0 21-16,0 0 6 0,0 0-11 15,0 0-10-15,0 0 0 0,0 0-3 16,0 0-3-16,0 0-5 0,0 0-3 0,0 0 2 15,0 1-1-15,0 4 3 0,0-2-5 16,0 0-1-16,0 4 0 16,0-1 0-16,0 1-1 0,-7 4-8 15,3-1 1-15,-2 1-2 0,2 2 0 0,2-2-4 16,2 2 0-16,0 0 0 0,0 1 0 15,0 0 0-15,0-1-1 0,0 0 2 16,0-2-1-16,2-2-8 0,4-3-7 16,2-2-3-16,5-2-10 0,-1-1-17 15,3-1-15-15,3 0-20 0,-3-4-83 0,-3-9-156 16</inkml:trace>
  <inkml:trace contextRef="#ctx0" brushRef="#br0" timeOffset="77926.29">19536 5886 53 0,'4'-1'2'16,"-4"0"120"-16,0 1-18 0,0-3-76 16,0 3 24-16,-2 0-21 0,-4 0-9 15,-2 8 2-15,0 4-6 0,-5 2-2 0,-1 3 0 16,-1 1 0-16,-1 4-1 0,3-1 0 15,1 0-3-15,8 0-6 0,-2-2 0 16,6-2-5-16,0 0 1 16,8-3-2-16,2-3-2 0,7-1 4 0,3-3-1 15,1-3-1-15,2-2 0 0,-2-2 0 16,-5 0 1-16,3-3-2 0,-3-8 0 15,1-1 2-15,-3-2 1 0,-5-3-1 16,-5 3 2-16,-4-1 5 0,0-1 6 16,0 2 3-16,-7-1-1 0,-3 2-1 0,-2 0-4 15,-7 2-5-15,0 2-3 0,-1 0-1 16,1 5-2-16,1 1 0 0,3 3-4 15,1 0-11-15,5 0-25 0,7 1-19 16,2 3-23-16,0 0-151 0</inkml:trace>
  <inkml:trace contextRef="#ctx0" brushRef="#br0" timeOffset="78509.32">20088 5311 90 0,'0'4'90'16,"0"-1"91"-16,0-1-137 0,0 1 9 15,0-1 0-15,0-1-17 0,9 0-3 16,5 0-5-16,3 0-9 0,1-1-2 0,7 0-7 16,-4 0-3-16,1 1-6 0,3 0 2 15,-4 2-1-15,2-1-1 0,-5 2-2 16,-1 1-3-16,-3 1-13 0,-3-2-27 15,-7 0-12-15,0 0-13 0,-4-3-78 16,0-1-160-16</inkml:trace>
  <inkml:trace contextRef="#ctx0" brushRef="#br0" timeOffset="78673.33">20138 5458 410 0,'0'3'41'0,"4"-1"-16"15,6 1 34-15,7 0-22 0,4-2-4 16,3 0-10-16,7-1-14 0,0 0-5 15,0 0-4-15,0 0-2 0,2 0-16 0,-4 0-32 16,-4 0-44-16,-8-1-124 0</inkml:trace>
  <inkml:trace contextRef="#ctx0" brushRef="#br0" timeOffset="79461.38">19514 5934 89 0,'0'1'18'0,"4"0"53"0,2-1 77 0,-4 0-120 16,4-2 19-16,-2-6-6 0,3-1-16 15,1-1 9-15,4-1-14 0,1-1-9 16,-3 2-6-16,4 1-1 0,-3 0-3 15,-3 4-2-15,0 2 0 0,-1-1-7 16,-3 1-15-16,0 3-21 0,-4 0-45 0,0 0-115 16</inkml:trace>
  <inkml:trace contextRef="#ctx0" brushRef="#br0" timeOffset="87630.84">21339 5182 3 0</inkml:trace>
  <inkml:trace contextRef="#ctx0" brushRef="#br0" timeOffset="88035.87">21339 5182 90 0,'4'0'158'0,"-2"-3"-120"16,0-1 6-16,-2 0 0 0,0 0-13 15,0 0-9-15,0 1 3 0,0 1-3 16,0 0 0-16,0 0-3 15,0 1-4-15,0-1 1 0,0 1-3 0,0 1-1 16,-2-1 2-16,0 0-2 0,-2-1-1 16,2 1-2-16,-2 0 1 0,0 0-3 15,-5 1 2-15,1 0-3 0,-2 0 5 16,-1 0-6-16,1 0 1 0,-2 0 1 15,-3 0 1-15,-1 7-1 0,1-1-2 0,3 1 2 16,-5 1 1-16,7 1 0 0,-3 2-5 16,3 3-3-16,4 1 5 0,2 1-4 15,4 1-1-15,0 3 0 0,0 2 1 16,4-1-1-16,10-1-2 15,5-2 3-15,2-2 0 0,3-4 1 0,3-2-3 16,2-6 2-16,4-3 2 0,0-1-3 16,-2 0 0-16,0-7 0 0,-2-5 3 15,-4 0-2-15,-2-1-1 0,-4-4 2 16,-9 1 1-16,-2 2 0 0,-2-3-1 15,-6 2 2-15,0 0 4 0,0-2-1 0,-8-1 0 16,-2-1-3-16,-5-2 0 0,-3-2-3 16,3 1-2-16,-1 0 2 15,3 3 1-15,1 5-3 0,4 6-1 0,1 4 1 16,1 1-5-16,6 3-8 0,-4 0-14 15,4 9-14-15,0 6-21 0,0 0-18 16,4-3-41-16,-2-2-224 0,2-1 265 16</inkml:trace>
  <inkml:trace contextRef="#ctx0" brushRef="#br0" timeOffset="88942.92">21765 5149 17 0,'0'0'223'0,"0"0"-177"0,0 0-4 15,0 0 8-15,0 0-13 0,0-3-6 16,-2 1-5-16,2 2 2 0,0 0-2 0,0 0-3 16,0 0-1-16,0 0-4 0,0 0 1 15,0 0-3-15,0 0 1 0,-2 0-3 16,2 0-5-16,-5 0-4 0,3 8-1 15,0 3 0-15,-2 3 2 0,2 0-3 16,0 1 1-16,2-1 0 0,0 2-1 0,0 1-2 16,0 1 1-16,0 2 2 0,0-2-2 15,0 2 0-15,0-2 0 16,-2-1-1-16,2-1-2 0,-2-3 2 15,2 0-1-15,0-3 1 0,0-4 1 0,0-2-3 16,0 0 2-16,0-4 0 0,0 0 1 16,0 1-1-16,0-1 5 0,0 0 1 15,0 0 4-15,0 0-5 0,0 0 3 16,0 0-5-16,0 0-1 0,0 0-3 15,0 0 1-15,0-1 1 0,0 1-1 0,0-2-2 16,0-1-1-16,0 3 1 0,0-1-4 16,0-1-5-16,0 1-8 15,0-3-5-15,2 3-12 0,0-1-20 16,4-2-24-16,-4-2-40 0,0-1-229 0,0-1 284 15</inkml:trace>
  <inkml:trace contextRef="#ctx0" brushRef="#br0" timeOffset="90303">22257 5208 62 0,'4'-2'122'0,"-4"-1"-79"0,0 1 12 0,2-1-9 16,-2 1-3-16,0-2 1 16,0 1-10-16,0 0 0 0,0-1-11 15,0-1-1-15,-2 4-5 0,-6-2-1 16,3 0-4-16,1 0-1 0,-4 0 5 0,2 0 2 15,-5 0-6-15,-1 1 1 0,-4 2-6 16,-1 0 3-16,-2 0-5 0,-1 4 2 16,-1 4 2-16,2 3-2 0,1 1-2 15,-1 2-2-15,7 1-2 0,-1 0 0 16,5 3-1-16,6 2-1 0,2 2 3 0,0-2-4 15,8-1 4-15,5 0-4 0,3-4 1 16,3-2 1-16,6-1-3 16,2-4-5-16,-1-2 2 0,3-1 1 15,-4-5-3-15,0 0 2 0,-4 0 2 0,-1-6 4 16,-1-5 0-16,0-2-1 0,-5-1 3 15,-6-1 1-15,1-3-1 0,-7 1 8 16,-2-1 1-16,0 0 1 0,0 1-2 16,-9 0-1-16,-1 1 1 0,-2-1-5 15,-1 0-1-15,3 1-2 0,2 0-2 0,-1 2 0 16,7 3 1-16,0 4-5 0,2 6-4 15,0 1-9-15,0 1-30 0,0 12-1 16,0 3-17-16,2-6-39 16,0 2-168-16,0-1 120 0</inkml:trace>
  <inkml:trace contextRef="#ctx0" brushRef="#br0" timeOffset="90727.02">22707 5209 33 0,'-2'-8'260'0,"-4"-3"-195"16,-2 3-11-16,2-1 4 0,-3 3-6 0,1 1-8 15,4 1-9-15,-4 0-6 0,-1 2-2 16,-1 0-5-16,-2 2-3 0,-1 0-9 15,1 1 1-15,1 9-2 0,1 1-3 16,2 3-2-16,0 1-3 0,1 1 1 16,5 2-1-16,2 0-2 0,0 3 0 0,4 0 2 15,9-4-1-15,3 0-1 0,3-5-1 16,4-3-1-16,2-5-2 0,-1-1-3 15,3-3 3-15,-2 0 1 0,0 0 1 16,-2-5 3-16,-3-5-2 0,-3-2 4 16,-3-1-2-16,-3-2 0 0,-3 0 2 15,-4-1 9-15,-2-2-2 0,-2 2 2 16,-2-1-2-16,-8-1 1 0,-3 3 1 15,-5 1-8-15,1-1 1 0,-8 4-3 16,3-1 1-16,-1 3-3 0,6 1 0 0,3 4 1 16,8 3-7-16,-3 1-17 0,3 4-15 15,-4 11-22-15,0-2-39 0,-3 0-87 16,3 2-141-16</inkml:trace>
  <inkml:trace contextRef="#ctx0" brushRef="#br0" timeOffset="114863.4">23205 5097 13 0</inkml:trace>
  <inkml:trace contextRef="#ctx0" brushRef="#br0" timeOffset="115130.42">23205 5097 198 0,'5'0'91'0,"-5"-1"-47"15,0 0 20-15,0 1-13 0,0-1-9 16,0 1-11-16,0 0-7 0,0 0 2 16,0 0 1-16,0 0-7 0,0 0-5 0,0 0-1 15,0 0 0-15,0 4 4 0,0 2-3 16,-2 0-1-16,-1 1-1 0,1 1-3 15,0 1 2-15,-2 1-6 16,2 2 2-16,0-1-2 0,2 3 0 0,0 1-1 16,0 3-3-16,0 3 1 0,0 2-1 15,0 0 4-15,0 0-1 0,0-2-3 16,2 1-2-16,0 2 1 0,2-3 2 15,-2-1-1-15,3-3-2 0,-5-2 0 16,2-4 1-16,2-2-3 0,-2-2 4 0,0-4-3 16,0 1 1-16,2-4-4 0,-2 0-8 15,4 0-4-15,3-4-9 0,-1-7-13 16,2-3-18-16,1-5-28 0,-1-2-43 15,-2-2-212-15,0-3 251 16</inkml:trace>
  <inkml:trace contextRef="#ctx0" brushRef="#br0" timeOffset="115572.44">23497 5104 58 0,'2'1'-21'0,"-2"-1"331"0,0 0-259 15,2 0 7-15,-2 0 12 0,2 1-19 16,-2 1-14-16,2 1-14 0,-2 5 7 15,0 3-1-15,0 2-8 0,0 2-3 16,0 2 2-16,0-1-4 0,-6 4-2 16,2 1-2-16,0 0-3 0,-2-1-1 15,3 2-1-15,-3-2-2 0,4-1-1 16,0-2-3-16,-2-1 1 0,2-2-1 0,-2 1-1 15,2-2 0-15,2-2 0 0,0-2 0 16,0-1-7-16,6-3-6 0,4-4-11 16,7-1-18-16,1 0-22 0,5-3-22 15,0-9-27-15,-4-2-249 0,-3 0 252 16</inkml:trace>
  <inkml:trace contextRef="#ctx0" brushRef="#br0" timeOffset="116051.46">23948 5213 64 0,'0'-1'-53'0,"-2"-1"375"0,-5-3-264 0,-3 3-1 15,4 0 4-15,-2 1-17 16,-1 1-3-16,1 0-12 0,0 0-4 16,-1 0-3-16,1 0 1 0,-2 0-7 15,0 6-1-15,1 2-1 0,-1 3-2 0,0-1-1 16,1 3-1-16,1 1-6 0,2-1 2 15,2 3-5-15,2-2 1 0,0 1-1 16,2 0 1-16,0 0-1 0,4-1-2 16,4-1 1-16,0 0 1 0,5 0-2 15,-1 0 0-15,7-3 1 0,1 0 0 16,9-2-1-16,0-3-1 0,4-4 1 15,2-1-1-15,1 0-1 0,-1-3 2 16,-4-9 0-16,-2 0 2 0,-5-4-1 16,-7 1 0-16,-5-3 2 0,-3-2 1 0,-3 1 4 15,-6 0 5-15,0-4 2 0,0 0 2 16,-6-2-2-16,-7-2-4 0,1 2 1 15,-5 1 0-15,-1 1-7 0,-7 6-1 16,-4 1-1-16,-2 4 0 0,2 7-2 16,0 5-1-16,4 0-2 0,5 11-4 0,-1 7-18 15,4 3-19-15,1 2-24 16,-1-1-60-16,1 0-176 0,-3 4 24 15</inkml:trace>
  <inkml:trace contextRef="#ctx0" brushRef="#br0" timeOffset="120479.71">24566 5100 79 0,'0'-4'294'0,"0"4"-241"0,0 0-1 16,0 0 4-16,0 0-12 0,0 0-8 15,0 0-15-15,0 0-3 0,2 0 0 16,4 1 4-16,-4 8-5 0,0 3 1 15,-2 2-3-15,0 3-1 0,0 1 3 16,0 1-6-16,0 0-3 0,0 2-3 0,4-1-3 16,-2 2 0-16,-2 1-1 15,0-3 0-15,0 2 1 0,0-3 0 16,0-5-3-16,0-3 2 0,0-1-1 15,0-2-4-15,0-3-3 0,0-2-6 0,0-3-8 16,9 0-6-16,1 0-5 0,6-7-9 16,3-7-22-16,-2 0-42 0,-1-7-91 15,-1 3-67-15,-3-2 227 0</inkml:trace>
  <inkml:trace contextRef="#ctx0" brushRef="#br0" timeOffset="120707.73">24824 5171 328 0,'-4'9'142'0,"0"2"-105"16,0 2 15-16,0-1 4 0,-3 1-11 15,3-1-12-15,0 0-14 0,0-1-3 16,4 1-9-16,-4-2-2 0,4 0-2 0,-2-1-2 15,0-1-1-15,2 2 0 0,0-3-3 16,0-3-16-16,4 1-20 0,4-5-24 16,7 0-31-16,-3 0-69 15,2-5-160-15,3-4 283 0</inkml:trace>
  <inkml:trace contextRef="#ctx0" brushRef="#br0" timeOffset="121091.76">25151 5119 9 0,'0'-9'338'0,"0"-2"-264"16,0 3-24-16,-7-1 24 0,-3 3-22 16,0 2-13-16,-3 3-2 0,1 1-12 15,2 0-2-15,-3 1-6 0,1 9-1 16,-1 4-2-16,1 4-6 0,4 2-3 15,2 4 0-15,3 3-3 0,1-2-2 16,2 1 1-16,0-1 0 0,2-1 1 16,9-2-2-16,3 0-2 0,5-1 0 15,6-2 1-15,2-1-1 0,4-6-2 0,-2-5-1 16,-1-4-1-16,1-3 4 0,-8 0-4 15,2-7 5-15,-7-4-3 0,-3-4 2 16,-3-3 2-16,-2 0 1 0,-6-2 2 16,-2-2 0-16,0 1-1 0,-10-1 5 15,-2 1-4-15,-3 0 0 0,1 1-1 16,1 3 0-16,3 1-2 0,2 1-1 15,8 5 0-15,-2 4 0 0,2 6-6 16,0 0-20-16,10 0-19 0,9 8-24 16,-5 0-45-16,1 0-180 0,-1 4 123 0</inkml:trace>
  <inkml:trace contextRef="#ctx0" brushRef="#br0" timeOffset="121432.78">25686 5244 19 0,'0'-10'166'16,"-8"-4"86"-16,-5 3-200 0,-1 0 17 15,-9 3-13-15,2 4-13 0,-1 2-2 16,1 2-11-16,2 0-3 0,3 7-8 0,4 7-9 16,-1 1-5-16,5 4 0 0,4 2-2 15,4 1 1-15,0 2-5 0,4-2 1 16,8-2 0-16,5 0 0 0,6-4 0 15,1-3 1-15,3-5-3 0,2-3-2 16,2-5-3-16,0 0 0 0,2-6 1 0,-4-6 6 16,-2-1 0-16,-8-2 0 15,-3-2 1-15,-8 0 2 0,1-1 1 16,-7 2 2-16,-2-3 1 0,0 4 1 15,-8-3-1-15,-7 1-3 0,-4 1 0 0,-1 1-1 16,-5 0-2-16,-2 2-1 0,-4 5-1 16,4 2-1-16,7 5-6 0,5 1-5 15,7 0-10-15,2 11-29 0,-1 6-35 16,-5 1-60-16,2-1-267 0</inkml:trace>
  <inkml:trace contextRef="#ctx0" brushRef="#br0" timeOffset="126246.05">26176 5078 281 0,'0'1'174'0,"0"3"-144"15,-2 3 7-15,-4 3 6 0,-3 3-11 0,1 1-6 16,4 1-3-16,0 1-4 15,2 1-5-15,2-2-8 0,0 1 2 16,0-1-3-16,0 1 2 0,0 0-1 16,0-2-1-16,0 0 2 0,-2-4-4 0,0 2 0 15,2-3-2-15,-2 0 1 0,2-1-2 16,0-3-1-16,0-3 0 0,0 1-3 15,0-2-7-15,4 0-14 0,0-1-10 16,4 0-1-16,0-2-8 0,3-5-15 16,1-4-18-16,-6-1-57 0,1-2-90 0,-3-2 145 15</inkml:trace>
  <inkml:trace contextRef="#ctx0" brushRef="#br0" timeOffset="126488.07">26391 5062 13 0,'4'0'344'16,"-4"5"-261"-16,0 5-36 0,0 2 25 0,0 2-15 16,-2 2-6-16,-6 0-14 0,-3 4-10 15,3 1-5-15,-2 0-4 0,-1-1-8 16,3 0-4-16,2-1-6 15,-2-3 2-15,4-1 1 0,2-1-2 0,2-4-2 16,0-3-3-16,2-3-9 0,10-2-13 16,5-2-10-16,7 0-30 0,3-4-20 15,-2-10-54-15,0 2-227 0,-2-2 323 16</inkml:trace>
  <inkml:trace contextRef="#ctx0" brushRef="#br0" timeOffset="126837.08">26742 5108 13 0,'0'-8'175'16,"0"-1"57"-16,-6 3-186 0,-2 0 22 16,-2 2-10-16,-3 3-19 0,-1 1-1 15,-1 0-9-15,3 6-5 0,-3 5-4 16,3 4-9-16,2 3-4 0,5 2-6 15,1 3-1-15,4 1 1 0,0 0 0 0,2-1-2 16,11-3 1-16,3-4-7 0,1-2-2 16,4-3-2-16,1-1-2 0,3-3 7 15,2-4 6-15,0-3-1 0,0 0-4 16,-5-7 3-16,-3-6 3 0,-5-1-2 15,-3-1 1-15,-7-3 2 0,0 2-2 16,-4 0 3-16,0-2-1 0,-4 2 4 16,-4-1-1-16,-3 1-2 0,1-3-3 15,0 4 1-15,1 1 1 0,7 4-4 16,-2 5 0-16,4 2-8 0,0 3-22 0,0 0-38 15,6 2-33-15,1 2-104 0,1 2-41 16</inkml:trace>
  <inkml:trace contextRef="#ctx0" brushRef="#br0" timeOffset="127185.11">27251 5090 35 0,'-4'-9'359'0,"-9"0"-305"0,-1 3 6 16,1 2 3-16,-3 1-17 0,-3 3-9 15,1 0-10-15,1 8-3 0,1 6-7 16,-1 1-1-16,5 5-4 0,-1 3-5 16,7 1 0-16,4 0-2 0,2 1-5 15,0 0 1-15,0-3 0 0,14-1-1 0,5-5-1 16,6-3-2-16,6-4-3 15,2-6-6-15,6-2 6 0,1-1 4 16,-1 0 3-16,-6-11-1 0,-2-3 0 16,-6 0 0-16,-9-1 3 0,-5-3 3 0,-7 2 5 15,-4-2 1-15,0 1 2 0,-4-1 2 16,-9 0-2-16,-8-1-6 0,1 3 1 15,-5-2-7-15,-4 6-1 0,-4 1 0 16,-2 5-2-16,-2 6 0 0,4 0-11 16,2 12-12-16,12 8-16 0,2-1-49 0,7 4-101 15,0 0-226-15</inkml:trace>
  <inkml:trace contextRef="#ctx0" brushRef="#br0" timeOffset="134196.51">20996 4925 13 0,'2'3'-11'0,"0"-2"97"16,-2-1 74-16,0 0-121 16,0 0 15-16,0 0-3 0,0 0-22 15,0 0 2-15,0 0-2 0,0 0-8 0,0 0-5 16,0 0-5-16,0 0 1 0,0 0-1 15,0-1 0-15,0 1-2 0,0 0 1 16,0 0-5-16,0 0-2 0,0 0 2 16,0 0-3-16,0 0-1 0,0 0-3 15,0 0 4-15,0 0-3 0,2 0 0 0,0 3 1 16,-2-1-1-16,2 1-5 0,0-1-5 15,0 2-4-15,2 2-9 0,0-1-10 16,1 1-6-16,-1-1-19 16,0-1-23-16,-2 0-38 0,0-4-25 0</inkml:trace>
  <inkml:trace contextRef="#ctx0" brushRef="#br0" timeOffset="134478.52">21039 5138 97 0,'0'0'159'0,"0"0"-123"15,0 0 11-15,0 0 3 0,0 0-24 16,0 0-4-16,0 0-11 0,0 1-3 16,0-1-2-16,-2 3-4 0,0 0 2 0,0-1-6 15,0 1 3-15,2 0-1 0,0 1 1 16,0 1-3-16,0 0-5 0,0-1-19 15,0 2-25-15,0-3-39 16,2-1-84-16</inkml:trace>
  <inkml:trace contextRef="#ctx0" brushRef="#br0" timeOffset="134770.54">21056 5412 73 0,'4'4'217'0,"-2"-4"-129"0,-2 0-75 16,0 0 26-16,2 0 11 0,-2 1-15 15,0-1-9-15,0 1-12 0,0 0-4 0,0 2-4 16,0 0 1-16,0 0-1 0,0 2-5 16,0-3-1-16,0 2 0 0,0 2 0 15,0 0-9-15,0 2-16 0,0-2-17 16,4-1-22-16,0-4-84 0</inkml:trace>
  <inkml:trace contextRef="#ctx0" brushRef="#br0" timeOffset="134953.55">21089 5706 97 0,'-2'6'215'15,"0"-4"-169"-15,2 1-30 0,0 0 15 16,-2 0-2-16,2 0-10 0,0 2-14 0,0 1-4 15,6 1-5-15,2-1-29 16,0-1-53-16,1-4-101 0</inkml:trace>
  <inkml:trace contextRef="#ctx0" brushRef="#br0" timeOffset="135090.56">21157 5853 20 0,'-6'3'326'0,"4"-3"-271"0,-2 0-7 16,2 0 9-16,-1 0-24 0,1 0-11 15,2 0-14-15,0 0-5 0,0 0-4 16,0 0-11-16,13 0-38 0,1 0-36 0,1-4-224 15</inkml:trace>
  <inkml:trace contextRef="#ctx0" brushRef="#br0" timeOffset="137843.71">23001 4866 35 0,'-6'2'-18'0,"4"-1"199"16,0-1-111-16,-3 0-21 0,3 0 16 15,2 0-18-15,-4 0-10 0,2 2-2 16,2-2-8-16,-2 1-9 0,0 1-1 15,2-2-1-15,-2 3 1 0,0-2-5 16,2-1 1-16,-2 2-4 0,0-1-5 16,2 1-2-16,0 4 1 0,-2-3-1 15,2 1-2-15,0 1-1 0,0-1 1 16,0 3 0-16,0 0-9 0,0 1-13 15,2-2-7-15,0 3-9 0,2-2-18 0,-2 1-21 16,-2-3-53-16,2-1-97 0</inkml:trace>
  <inkml:trace contextRef="#ctx0" brushRef="#br0" timeOffset="138113.73">22993 5198 11 0,'-2'5'126'0,"-3"-4"-57"15,3 0-56-15,2 0 15 16,-2 1-13-16,0 0-6 0,2 2-6 16,0 2-2-16,0-2-1 0,0 0-7 15,0 2-21-15,0-1-19 0,0 0-20 0,0-1-29 16</inkml:trace>
  <inkml:trace contextRef="#ctx0" brushRef="#br0" timeOffset="138396.75">22974 5575 48 0,'0'3'291'0,"0"-2"-245"16,0 0-29-16,0 0 14 0,0 1 2 15,0-1-7-15,0 2-5 0,0-1-9 0,0 1-8 16,0 1-2-16,0-1-1 0,4 0 0 15,0 0-2-15,-2-1-17 16,0 4-10-16,3 0-13 0,-3 0-49 16,-2-4-114-16</inkml:trace>
  <inkml:trace contextRef="#ctx0" brushRef="#br0" timeOffset="138594.76">22997 5802 188 0,'-2'1'199'0,"2"0"-168"0,0 1 13 16,-2-1 7-16,2-1-11 0,0 1-16 0,0 1-14 16,0-2-5-16,0 3-2 0,0-1-1 15,0 1-3-15,0 1 0 0,0 2-4 16,0 2-34-16,0-3-39 0,6-2-89 15</inkml:trace>
  <inkml:trace contextRef="#ctx0" brushRef="#br0" timeOffset="138775.77">23024 6022 11 0,'0'1'396'16,"-5"-1"-356"-16,3 0 8 0,2 0 3 15,-4 0-26-15,2 3 2 0,2-3-15 16,0 0-9-16,0 1-4 0,0 0-4 15,0 3-5-15,0-1-29 0,4 1-26 0,-2-3-35 16,0-1-175-16</inkml:trace>
  <inkml:trace contextRef="#ctx0" brushRef="#br0" timeOffset="139834.83">24378 4820 71 0,'-5'1'104'0,"1"-1"40"0,-2 0-94 16,4 0 13-16,2 0-3 0,0 0-17 15,0 0-8-15,0 0-20 0,0 0-5 16,-2 0-8-16,2 1 1 15,0 2-2-15,-2 5-1 0,2-3 0 0,0 2 1 16,0 1-1-16,0 0-1 0,0-1 1 16,4 3-3-16,4 1-19 0,-2-3-10 15,1 3-20-15,-1-1-18 0,-2-2-60 16,-2-1-129-16</inkml:trace>
  <inkml:trace contextRef="#ctx0" brushRef="#br0" timeOffset="140010.83">24371 5146 15 0,'-2'7'213'0,"2"-3"-166"0,0 1-25 16,-4-1 22-16,4 0-10 0,0-1-11 15,0 1-10-15,0 0-10 0,0 1 2 16,0 0-4-16,0 3-2 0,4-1-16 0,-4 2-30 15,4 0-61-15,1-4-77 0</inkml:trace>
  <inkml:trace contextRef="#ctx0" brushRef="#br0" timeOffset="140179.84">24336 5486 12 0,'-2'7'26'0,"2"-1"121"0,0 0-134 0,-2-1 20 16,2 1-7-16,0-2-14 0,0 1-6 15,0 0-4-15,0 2-4 0,0-2-41 16,2 1-109-16</inkml:trace>
  <inkml:trace contextRef="#ctx0" brushRef="#br0" timeOffset="140339.86">24367 5816 47 0,'0'6'-17'15,"0"-1"228"-15,-2-1-180 0,0 1-10 0,2-2 9 16,-2 1-4-16,2 1-6 0,0 1-15 15,0 1-4-15,0 1-8 0,6 2-40 16,-2 0-48-16,3-1-75 0</inkml:trace>
  <inkml:trace contextRef="#ctx0" brushRef="#br0" timeOffset="140479.87">24392 6013 29 0,'0'6'-1'0,"-2"-2"189"0,0-1-95 16,0-1-51-16,0 0 21 0,0-1-9 16,0-1-9-16,0 1-14 0,2-1-14 0,-3 0-6 15,3 0-11-15,0 0-2 0,0 0 2 16,0 0-3-16,3 4-20 0,5 0-32 15,0-2-35-15,0-2-130 0</inkml:trace>
  <inkml:trace contextRef="#ctx0" brushRef="#br0" timeOffset="142267.96">21936 6434 8 0,'2'0'226'0,"-2"0"-146"16,0-1-46-16,0 1 26 0,0-1-11 0,0 1-11 16,0 0-10-16,0 0-13 0,0 3-10 15,0 7 0-15,-2 2 4 0,0 2-3 16,0 2 0-16,-4 1-2 15,2-1 4-15,0 4 0 0,-7-1-1 16,3-2-4-16,0 2 3 0,2-4-2 0,1 1 0 16,-1 0-4-16,6-2 2 0,-2-3-1 15,2 0-1-15,0-3-1 0,2 0 1 16,7-5 1-16,3-1-1 0,2-2 0 15,5 0 2-15,4 0-1 0,4-4-1 16,-5 0 0-16,3-1-1 0,-2 0 1 0,0 2-2 16,1 0-2-16,-3 1 3 0,2-1-1 15,-2 0 0-15,-1 1-2 0,1-2 2 16,-5 3-1-16,-1-1 0 0,-7 1-8 15,0 0-3-15,-3 0-5 0,-1-1-11 16,-2 0-2-16,0 0-15 0,-2 0-38 16,0-3-79-16</inkml:trace>
  <inkml:trace contextRef="#ctx0" brushRef="#br0" timeOffset="142534.98">22104 6514 105 0,'2'6'228'0,"4"1"-148"0,-6 1-62 16,2 2 46-16,-2 4-13 0,0 2-7 0,2 1-7 15,-2 2-14-15,2 1-2 0,0 0-11 16,0 0-6-16,-2 0-1 0,2-1-1 16,3 0-2-16,1-3-5 0,4 1-19 15,7-3-25-15,5-4-38 0,1-6-57 16,2-4-235-16</inkml:trace>
  <inkml:trace contextRef="#ctx0" brushRef="#br0" timeOffset="143374.03">23708 6304 33 0,'2'0'-8'16,"2"-1"16"-16,0-2 53 0,-2-1 71 15,0 1-81-15,0 1 6 0,-2 1-15 16,0 0-5-16,0 0-3 0,0 0-1 15,0 1 0-15,0 0-3 0,0 0-8 16,0 0-5-16,-2 0-3 0,-6 1-4 0,0 9 0 16,-7 4-1-16,3 2 1 0,-3 4-2 15,3 2-4-15,-2 1 0 0,1 2-1 16,-1 1 3-16,5 2-5 15,1 1 0-15,4-1-1 0,0 0 1 0,4-3 1 16,0-1-2-16,2-2-1 0,12-2 1 16,-1-3 1-16,1-2-2 0,3-4 1 15,-1-2 0-15,3-4-2 0,0-1 0 16,-3-4-1-16,1 0 1 0,-1 0 1 15,-6-4 0-15,1-5 0 0,-5 0 3 0,-2-2 0 16,-2-3-1-16,-2 0 0 0,0-1 2 16,0-2-2-16,-8 1 3 0,-2-1-1 15,-5 0 1-15,-1 0-3 0,1 1-3 16,-1 6 4-16,-3 2-2 0,5 4 0 15,-1 2-1-15,1 2-4 0,-1 0-10 16,5 7-17-16,-3 4-19 0,5 2-26 16,-2-1-44-16,-3-1-157 0</inkml:trace>
  <inkml:trace contextRef="#ctx0" brushRef="#br0" timeOffset="144512.09">23439 4766 13 0,'-4'0'208'0,"0"0"-115"16,2 0-39-16,2 0 12 0,0 0-15 15,0 0-15-15,0-2 0 0,0-2-14 0,6-3-4 16,6-3 1-16,3 0 0 0,5-1 1 16,7-4-3-16,4 3 4 0,5-3-7 15,3 0-2-15,2 1-3 16,0-2-2-16,1 4 0 0,-5 0-4 0,-2 1 1 15,-4 4-5-15,-8-1 1 0,-4 3 0 16,-5 0 1-16,-6 3-2 0,-2 1-4 16,-6 1-2-16,3 0-5 0,-3 0-2 15,0 0-2-15,0 0-5 0,0 0 3 16,0-2-4-16,0-2-15 0,0 1-19 0,0-1-8 15,-7-2-20-15,-1 3-68 0,-4-2-45 16</inkml:trace>
  <inkml:trace contextRef="#ctx0" brushRef="#br0" timeOffset="144840.12">23598 4460 46 0,'0'-4'-29'0,"-2"-1"234"0,2 0-141 16,-2 3-17-16,0-1 21 0,0 1-14 15,2 1-3-15,-2 0-8 0,2 1-8 16,0 0-8-16,0 9-9 0,8 10 8 15,7 4 0-15,-1 3-6 0,7 4 0 16,-3-1-6-16,7-1 1 0,0 0-6 16,2-2-3-16,2-3-2 0,0-4-1 15,0-1 0-15,-2-3-4 0,-3-3 2 0,1-3-1 16,-4-2-3-16,-3-2-9 0,-1 0-7 15,-3 1-8-15,-1-1-1 0,-1 1-6 16,-3 0-6-16,-3 2-14 0,2-1-44 16,-6-2-70-16</inkml:trace>
  <inkml:trace contextRef="#ctx0" brushRef="#br0" timeOffset="153161.58">21486 7779 10 0,'0'0'-8'0,"2"0"19"0,0 0 167 15,-2-3-124-15,0 2-14 0,0-1 5 16,0-1-5-16,0 2 1 0,0-2-12 16,0 2-7-16,0-1-7 15,0 1 3-15,0 0 0 0,0 0-2 0,0-2-1 16,0 2-1-16,0-3-3 0,0 3-1 0,0 1 1 15,0 0-4-15,0 0 2 16,0 0-3-16,0-1 0 0,0 0-1 0,0-1 4 16,0 1-2-16,0-1-2 15,0-1-1-15,0 0-2 0,0-1 1 0,-2-1 2 16,0 0 0-16,0 2 0 0,0-2 1 15,-3 0 0-15,3 0 0 0,-2 0-4 16,2 0 3-16,-4 0-1 0,2 2-3 16,-2 0 2-16,-1 2 1 0,3 1-1 15,-4 0-1-15,-2 0 2 0,-3 0-4 0,-1 0 2 16,1 7 1-16,-1 2 1 0,1 2-4 15,1 3 4-15,0 4-1 16,1 0 0-16,7 3-2 0,0 0-1 16,4 3 1-16,0-3-1 0,8 1-1 0,3 0 1 15,3-2 1-15,3-2-1 0,3-1-1 16,5-6 2-16,2-1 0 0,4-6-1 15,-2-2 0-15,4-2 0 0,-2 0 3 16,-2-8-2-16,-2-4-1 0,-2-2 0 16,-5-2 3-16,-1-2-2 0,-7 0 2 15,-5 0 1-15,-7-1 4 0,0 0-3 0,0 1 3 16,-11-2-3-16,-1 0 1 0,-3 1-2 15,-1-3-3-15,-3 2-2 0,1 0 3 16,-1 3-2-16,2 4 0 16,3 5 0-16,4 4 1 0,3 4-3 0,3 0-5 15,4 4-13-15,0 11-3 0,0 2-13 16,0 0-20-16,4 1-17 0,5-4-23 15,-3-2-92-15,2-1-93 0</inkml:trace>
  <inkml:trace contextRef="#ctx0" brushRef="#br0" timeOffset="153721.62">21936 7729 88 0,'0'0'138'0,"0"-3"-106"0,0 1 37 16,0 0-21-16,-2 1-8 0,2 0 2 15,0 0-3-15,0-1 1 0,0 2-8 16,0 0-6-16,-2 0-3 0,0 0-1 16,-2 0 0-16,2 5-2 0,-4 5-1 15,-3 2-1-15,5 0-2 0,-2 4-2 16,0 1-5-16,4 2-2 0,-2 1 0 0,0 0-2 15,4 0-2-15,-7 0 3 0,5-2-3 16,0-1-3-16,-2-2 2 0,4-2 0 16,0 0-2-16,0-2 0 0,0-4 1 15,0-1 0-15,4-2-3 0,4-1-5 16,3 0-4-16,3-3-12 0,3 0-10 15,-3 0-11-15,5-8-20 0,-3-1-15 16,-3-3-58-16,-3-2-219 0</inkml:trace>
  <inkml:trace contextRef="#ctx0" brushRef="#br0" timeOffset="154123.65">22267 7788 29 0,'4'-8'224'0,"0"-1"-165"0,-2 0-16 0,-2 0 13 15,2 2-9-15,-2 0-5 16,0 3-3-16,0 1-12 0,0 0 1 16,-4 1-8-16,-4 2-5 0,-2 0-1 15,-1 0-1-15,1 4 2 0,-4 5-3 0,-1 2-2 16,1 4-3-16,5 0-1 0,1 1-3 15,6 2-3-15,2-1 0 0,0-1 1 16,0 1 0-16,4-2-2 0,6 0 0 16,5-3 1-16,1-4-1 0,5-2-3 15,0-4 1-15,4-2 1 0,-5 0 1 0,1 0-1 16,0-9 0-16,-5-1 2 0,-1-3 1 15,-5 0-1-15,-2-1 1 16,-4 0 1-16,-4-1-2 0,0 1 2 16,0 0 2-16,-4-1 2 0,-8-1-3 0,-1 0-1 15,1 0-1-15,0 1 0 0,1 3-1 16,3 3 0-16,6 5-1 0,2 2 2 15,0 2-6-15,0 0-20 0,0 2-7 16,2 8-7-16,6 0-24 0,1 0-23 16,-3-3-93-16</inkml:trace>
  <inkml:trace contextRef="#ctx0" brushRef="#br0" timeOffset="154481.67">22643 7794 28 0,'0'-8'213'16,"0"-1"-84"-16,-4 0-103 0,-4-1 30 15,-5 1-15-15,1 1 2 0,-2 3-6 16,1 3-8-16,-3 2-6 0,1 0-1 0,1 0-2 16,-1 5-1-16,3 7-3 0,1 2-8 15,7 2-3-15,2 2-4 0,2 2 1 16,0 0-2-16,6 0-1 0,9-3 2 15,1-1 0-15,3-2-1 16,6-3-2-16,-2-3 2 0,6-3-2 0,-7-3-2 16,1-2 3-16,0 0-2 0,-5-2 4 15,-1-9 0-15,-1 0-1 0,-7-3 1 16,-1-2 0-16,-4 1 4 0,-4-2 3 15,0-1 0-15,0 0 5 0,-2 1-6 16,-8-2 0-16,-1 1-4 0,-3-1 2 0,-5 2-3 16,7 0-2-16,0 3 0 0,5 4 0 15,3 6-4-15,4 4-7 0,0 0-21 16,0 0-25-16,4 9-18 0,0-3-60 15,-1 2-296-15</inkml:trace>
  <inkml:trace contextRef="#ctx0" brushRef="#br0" timeOffset="155634.73">23332 7695 1 0,'2'0'8'0,"0"0"29"15,-2 0 153-15,0 0-144 0,0 0 10 16,0 0-24-16,-2 0-13 0,-5 0 0 16,5 0-3-16,-4 0-4 0,2 0-2 0,2 0-1 15,0 0-1-15,-2 0 1 0,4 0 4 16,-2 0 1-16,0 0 4 0,2 0 0 15,0 0 2-15,0 0 0 16,-2 0 0-16,-3-2-6 0,1 1-1 0,-2-2 8 16,4 3-8-16,-4-1-2 0,2 0-1 15,-2 0-1-15,-3-1-2 0,1 2-1 16,-2-3-2-16,1 3 4 0,-1 0-4 15,-2 0 2-15,-1 0-1 0,1 0 2 16,-1 4-1-16,-1 2 0 0,4 1-3 0,-3 0 4 16,3 3-1-16,4 2-4 0,-3-1 2 15,3 2-1-15,2 2-1 0,0-1-3 16,4 2 2-16,0 0 1 15,0-1-2-15,0-1-1 0,10 1 1 0,-1-2 2 16,3-2-2-16,0-1-1 0,11-5 2 16,-2-1-2-16,4-3 2 0,1-1-2 15,-1 0 3-15,4 0-2 0,-2-5 1 16,0-1-2-16,-2-3 1 0,-3-1 2 15,-1 0-2-15,-4-3 0 0,-3 2 1 0,1-3 1 16,-7 0 1-16,0-2 1 0,-4-1 3 16,-2-1 1-16,-2-1 0 0,0-2-3 15,0 1 2-15,-10-2-2 0,0 2-2 16,-7-1-2-16,1 3 1 0,-3 0 0 15,0 5-3-15,3 7 1 0,-1 2 0 16,-1 4 0-16,1 2-4 0,3 10-8 16,3 4-8-16,5 1-10 0,4 0-21 15,0-1-27-15,2-3-26 0,0-2-97 16,0-1-111-16</inkml:trace>
  <inkml:trace contextRef="#ctx0" brushRef="#br0" timeOffset="156543.78">23697 7636 2 0,'3'1'25'0,"1"0"105"15,-4-1-33-15,0 0-61 0,0 0 15 16,0 0-18-16,0 0 7 0,0 0 2 16,0 0-7-16,0 0-4 0,0 0-2 0,0 0-4 15,0 0 2-15,0 0-2 0,0 0-2 16,0 0-1-16,0 0 0 15,0 0-8-15,0 0-4 0,0 0-3 16,0 0 1-16,2 4 4 0,-2 5-2 0,0 1-1 16,0 3 2-16,0 0-5 0,0 1 0 15,0 1-2-15,0 1 1 0,0 0-3 16,0 0-1-16,4 0 0 0,0-2 1 15,-4 0-1-15,2-1-1 0,0-1 1 16,0-3 0-16,0 0 0 0,-2-4-2 0,2 0 1 16,-2-1 1-16,0-2 0 0,0 1-2 15,2-2 1-15,-2 1 1 16,2-1-1-16,1-1-1 0,1 0-1 15,2 0-3-15,0 0-5 0,0 0-7 0,0 0-12 16,3-4-15-16,-1 0-17 0,0-2-33 16,-4-3-63-16</inkml:trace>
  <inkml:trace contextRef="#ctx0" brushRef="#br0" timeOffset="157134.82">24055 7615 7 0,'-2'2'2'16,"2"0"28"-16,0-2 162 0,0 0-147 15,0 0 7-15,0-1 1 0,4-1-7 16,-2 0 4-16,-2 0-6 0,0 2-7 15,0 0 0-15,0 0-8 0,0 0-6 16,0 3-6-16,0 9 7 0,2 2-1 16,0 0-5-16,0 4-3 0,0-2-6 15,-2 3-1-15,3-2 2 0,-1 2-5 0,0-2-1 16,-2 1-1-16,0-1 1 0,0-2-3 15,0-2-1-15,0-1 2 0,0-3 0 16,0-1-1-16,0-4-2 0,0 0-1 16,2-1-1-16,4-2-9 0,4-1-7 15,1 0-5-15,3 0-9 0,3-5-18 0,-3-3-7 16,3-3-30-16,-5-2-73 15,-2 1-167-15</inkml:trace>
  <inkml:trace contextRef="#ctx0" brushRef="#br0" timeOffset="157658.84">24508 7681 33 0,'0'0'183'0,"0"0"-106"0,0 0-37 0,0 0 21 16,0 0-26-16,0 0 1 0,0 0-2 15,0-2-8-15,0 0 0 0,0-1-1 16,-2-1-7-16,-2 0 1 0,-1 1 2 15,-3-2-3-15,0 3-3 0,0 1-1 16,-3-1 2-16,-1 2-2 0,0 0 1 0,-5 0-5 16,2 0 2-16,3 0 2 0,-2 1-5 15,1 5-5-15,-1 1 2 0,-1 4-2 16,3 3-2-16,-1 0 1 15,5 2 0-15,4 1-2 0,2-1 0 0,2-1-2 16,0-1 2-16,2 0 0 0,10-1-1 16,3-1-1-16,4 0 1 0,-1-4 2 15,9 0-2-15,-2-3-1 0,2-4 1 16,2-1 0-16,-2 0 1 0,-1 0-3 15,3-1 3-15,-2-8 0 0,0 0 0 0,-6-3-1 16,-3-3 1-16,-3-1 0 0,-7 0 0 16,0-1-1-16,-4-2-1 0,-4 0 5 15,0-1-2-15,-4 0 3 0,-8 0-1 16,-3-2 1-16,-1 2-3 15,-3 1-1-15,-5 5 1 0,1 6-1 0,2 5-1 16,5 3-1-16,1 0-2 0,3 8-5 16,6 8-10-16,-3-1-13 0,5 3-13 15,0-3-32-15,0-1-51 0,0-4-238 16</inkml:trace>
  <inkml:trace contextRef="#ctx0" brushRef="#br0" timeOffset="159306.94">25095 7599 0 0,'0'0'3'0,"0"0"2"0,0 0 100 15,0 0-48-15,0-1-20 0,0 1 16 0,0-3-6 16,0 3 1-16,0-2-6 0,0 2-7 15,0 0-3-15,0-1-6 0,2 1-3 16,-2 0-3-16,0 0 5 0,0 0-5 16,0 0 3-16,0 0-1 0,0 0-4 15,0 0 2-15,0 0-1 0,0 6 2 0,0 3-5 16,0 1 5-16,0 0-9 15,2 2 0-15,-2 0-1 0,2 0-4 16,0 1-1-16,-2 0-2 0,2 1 1 16,0 0-2-16,0 2-1 0,0-1-3 0,0-1 3 15,1-1-2-15,-1 1 0 0,-2-3 1 16,2 0 0-16,0-2-1 0,2-2 0 15,-4-2 0-15,4-1 0 0,0 0-3 16,2-3-3-16,-2 0-5 0,1-1-9 16,1 0-5-16,0 0-10 0,2 0-11 0,-2-2-10 15,-1-5-26-15,-1-2-36 0,-2-1-174 16,-2-1 183-16</inkml:trace>
  <inkml:trace contextRef="#ctx0" brushRef="#br0" timeOffset="159625.95">25388 7622 8 0,'5'-3'68'0,"-3"-2"128"15,2 2-138-15,-4 1-1 0,0 1-1 16,0 1-6-16,0 0 1 0,2 0-24 0,-2 7 0 16,0 5 7-16,0 2-6 0,0 2-7 15,0 1-4-15,0-2-4 0,-6 4 0 16,4-3-6-16,-3 1 3 0,3 2-2 15,0-4-5-15,-2-1-1 0,2 0-1 16,0-4 1-16,2-1-2 0,0-1 0 0,0-1-1 16,0-2-3-16,0-1-9 0,8 1-13 15,1-5-14-15,-1 0-10 0,8 0-29 16,-5 0-35-16,-1-7-192 15</inkml:trace>
  <inkml:trace contextRef="#ctx0" brushRef="#br0" timeOffset="160028.98">25816 7666 76 0,'0'-5'137'16,"0"-1"-20"-16,-2 1-86 0,-10-1 26 0,-1 0-9 15,-1 2 1-15,-3 1-6 0,-1 3-9 16,-3 0-6-16,0 0-3 0,-1 1-7 16,5 6-2-16,1-1-2 0,1 2 0 15,7 4-6-15,2 2-3 0,2 3-1 16,4 2-4-16,0-1 0 0,6-1-1 0,6-2 2 15,5 0 1-15,5-2-2 0,-1-3-3 16,2-1 2-16,0-5 1 0,1-2-6 16,1-2 4-16,4 0-1 0,-4-3 3 15,-4-5-4-15,-5-1 2 0,-1-5 3 16,-3 3 0-16,-4-3-1 0,-4 0 1 15,-4 1 0-15,0-2 1 0,0 1-2 16,-12-1 0-16,2-3-1 0,-7 2 2 16,1 0-2-16,5-1 2 0,3 7-4 15,2 3-5-15,4 7-2 0,2 0-19 0,0 5-20 16,0 8-5-16,0-3-26 0,6-1-63 15,0-4-152-15,-2 0 255 0</inkml:trace>
  <inkml:trace contextRef="#ctx0" brushRef="#br0" timeOffset="160379">26168 7674 158 0,'0'-6'214'0,"-9"-4"-157"15,-3 3-24-15,-2-1 13 0,-7 2-21 0,-2 2 20 16,-2 1-4-16,5 3-13 0,-1 0-3 15,4 0-10-15,-1 9 1 0,3 1-3 16,3 2-5-16,4 3-2 0,6 0-2 16,2 3-3-16,2 0-1 0,12 1 1 15,5-2-1-15,8-1 2 0,0-2-4 16,4-4 1-16,0-3 1 0,0-3-5 15,-3-1-2-15,-1-3 6 0,-2 0 0 16,-4-1 0-16,-5-8 1 0,-3 0 1 16,-5-3 0-16,-2-1-1 0,-4-1 1 0,-2-1 2 15,0-2 2-15,-6 1-1 0,-2 2 0 16,-5-2-1-16,1 4-2 0,0-2-1 15,-3 0 0-15,3 0-1 0,1 2-5 16,3 3-6-16,4 2-5 0,2 7-7 16,2 0-28-16,0 8-22 0,0 3-21 15,0-1-99-15</inkml:trace>
  <inkml:trace contextRef="#ctx0" brushRef="#br0" timeOffset="161239.05">26469 7498 37 0,'3'0'-4'0,"1"0"233"0,-2 0-145 0,2 0-41 16,-2 0 24-16,0 0-15 0,-2 0-1 15,0 0-12-15,0 0-15 0,2 3 4 16,2 7 3-16,-2 3-8 0,-2 2-3 16,0 2 3-16,0 1-8 0,0 1-2 15,0 0-3-15,0-1-3 0,-6-2-2 16,2 0-2-16,-2-2-4 0,4-1 3 15,-2-2-1-15,1 0-2 0,3-2 1 16,0-2-12-16,0 1-6 0,13-4-8 16,5-2-12-16,5-2-8 0,4 0-16 0,2 0-37 15,-6-10-100-15</inkml:trace>
  <inkml:trace contextRef="#ctx0" brushRef="#br0" timeOffset="161531.07">26802 7502 68 0,'6'2'29'0,"1"-2"209"15,-1 0-195-15,-2 0 13 0,0 3 2 16,-2 0-10-16,2 2-3 15,-2 4-2-15,-2 3-4 0,0 2-7 0,0 3-9 16,0 0-4-16,0 2-3 0,-4-3-4 16,-2 2-6-16,0-1 0 0,0-3-2 0,-1 2-3 15,3-4 0-15,4 0-1 16,0-3 1-16,0 1-7 0,0-4-2 15,0 0-11-15,9-2-7 0,-1-2-10 16,4-1-23-16,1-1-24 0,1 0-45 0,-4-10-203 16</inkml:trace>
  <inkml:trace contextRef="#ctx0" brushRef="#br0" timeOffset="161996.09">27251 7598 30 0,'0'0'32'15,"0"0"227"-15,0 0-219 0,0-4 17 16,0-2-8-16,-2 2 0 0,-4-2-9 15,-3 1-12-15,-1 0 4 0,-2-1-4 0,-1 3 1 16,-3 1-9-16,-1 2-3 16,1 0 2-16,-3 0 0 0,2 0-7 15,3 4-2-15,2 6-4 0,1 2-2 16,5 2-4-16,0 1 1 0,4 0 0 0,2-1-1 15,0 1-1-15,0-2 1 0,10 0 1 16,5 0-2-16,3-2 1 0,5-1-1 16,2-3-2-16,2-2-2 0,-3-2-6 15,1-3 5-15,-4 0-1 0,2 0 5 16,-7-6-1-16,1-3 1 0,-5-3 3 0,-4 1-1 15,-1-1 0-15,-3-1 1 0,-4-1 0 16,0-4 0-16,0 0 1 16,-4-1 0-16,-5-1-2 0,-3 2 0 15,-1 0 0-15,1 2 0 0,4 6 1 0,2 1-2 16,-1 4 0-16,5 2 1 0,2 2-14 15,-2 1-18-15,2 0-19 0,0 10-8 16,0-1-26-16,0-5-82 0,0 0-161 16</inkml:trace>
  <inkml:trace contextRef="#ctx0" brushRef="#br0" timeOffset="162363.12">27780 7614 151 0,'-8'-8'230'0,"-3"-4"-202"0,-1 3 23 16,-2 1-10-16,-3 0 9 0,-2 5 1 16,1 2-18-16,1 1 0 0,1 0-8 15,1 1-9-15,3 7-2 0,2 6-2 0,1 2-5 16,1 2-4-16,4 1-1 0,4 0 0 15,0 0-3-15,2-1 3 0,10-2-2 16,5-2-2-16,1-1 3 16,5-2-7-16,0-4-3 0,0-2 2 0,1-3 4 15,-1-2-3-15,-2 0 1 0,-2-3 3 16,-5-6 1-16,0-3 2 0,-1 0-1 15,-7 0 5-15,-4-2 7 0,-2 0 1 16,0-1-4-16,0-2-9 0,-10 1 5 16,-5-3-3-16,-1 0-3 0,-3-2 0 0,-6 0-1 15,5 6-12-15,1 4-10 0,7 4-2 16,1 7-14-16,3 0-43 0,-4 0-104 15,-7 3-192-15</inkml:trace>
  <inkml:trace contextRef="#ctx0" brushRef="#br0" timeOffset="163823.2">22945 7390 97 0,'0'3'10'0,"0"-3"162"0,-4 3-141 16,-2 1-2-16,2-2-2 0,-5 3 1 15,3 0-1-15,4-2-11 0,-2 3-7 16,4-3-5-16,0 2-3 0,0-2 0 15,0 0 0-15,0-2 1 0,0 0-4 0,0-1 6 16,0 0 2-16,4 0-1 16,0 0-2-16,2 0-1 0,1 0-2 15,-3 0-18-15,4 0-35 0,-2-1-63 16,-6 0-136-16</inkml:trace>
  <inkml:trace contextRef="#ctx0" brushRef="#br0" timeOffset="164122.21">22906 7680 132 0,'0'4'192'0,"0"-4"-130"0,0 0-47 16,0 2 18-16,0-2 5 0,-2 0-15 15,-2 2-9-15,4-1-6 0,0 0-7 16,0 2-1-16,0 1-2 16,0-1-1-16,2 0-15 0,4 2-24 15,0-1-27-15,4-4-77 0</inkml:trace>
  <inkml:trace contextRef="#ctx0" brushRef="#br0" timeOffset="164403.23">22974 7929 113 0,'0'5'205'0,"0"-4"-122"0,0 1-76 16,0-2 38-16,-2 2 14 0,0 0-7 16,0-1-19-16,0 3-11 0,0-2-7 0,-5 1-6 15,5-1-4-15,-2 1-5 0,2-1 0 16,0 1 0-16,0 1 1 0,2 1-18 15,0 0-19-15,2 0-22 0,6-2-25 16,-3-2-90-16</inkml:trace>
  <inkml:trace contextRef="#ctx0" brushRef="#br0" timeOffset="164600.25">22924 8161 104 0,'0'5'235'0,"0"-3"-173"0,0 1-34 15,0-2 33-15,-2 0-13 0,2 1-18 16,0-1-14-16,0 1-4 0,0 2-5 16,0-1-6-16,0 1 2 0,2 0-7 15,7-1-23-15,-1 1-37 0,0-1-79 16</inkml:trace>
  <inkml:trace contextRef="#ctx0" brushRef="#br0" timeOffset="164771.26">22978 8372 298 0,'-4'1'140'0,"0"0"-111"0,0 0 40 16,2-1-20-16,0 0-4 0,0 0-2 16,2 0-18-16,0 0-19 0,0 0-3 15,0 0-5-15,4 0-5 0,6 0-27 16,2 0-36-16,3 0-76 0,-5 0-302 15</inkml:trace>
  <inkml:trace contextRef="#ctx0" brushRef="#br0" timeOffset="166068.33">24830 7366 55 0,'0'1'-7'0,"0"0"269"15,0-1-198-15,0 0-8 0,0 0 5 0,0 0-4 16,0 0-15-16,0 0-11 16,0 0-7-16,0 0-9 0,0 3-8 15,0-1-1-15,0 3-1 0,0 0 0 16,0 0-2-16,0-1-4 0,0 0 3 0,0 1-1 15,0-1-1-15,2 3-2 0,7-2-13 16,-5 1-11-16,4 0-16 0,-2 2-16 16,2-2-22-16,-5-1-59 0,-1-2-138 15</inkml:trace>
  <inkml:trace contextRef="#ctx0" brushRef="#br0" timeOffset="166283.33">24845 7661 97 0,'-2'3'207'0,"2"-3"-141"16,-2 0-50-16,2 0 12 0,0 0 23 15,0 0 3-15,0 0-31 0,0 0-21 0,0 1 2 16,0 2-5-16,0 1 2 0,0 0 0 15,0-1-3-15,0 2-16 0,0 0-24 16,4-4-22-16,-2 1-106 16</inkml:trace>
  <inkml:trace contextRef="#ctx0" brushRef="#br0" timeOffset="166532.36">24874 7844 99 0,'0'2'277'0,"0"0"-238"16,0 1-6-16,0-1 2 0,0 1 5 15,0 0-4-15,0 0-22 0,-2 0-6 16,0 0-5-16,-1 0-4 0,3 2 0 15,0 0-8-15,0 1-3 0,0 0-11 16,0 1-14-16,5-1-9 0,-1-2-43 0,-2-1-111 16</inkml:trace>
  <inkml:trace contextRef="#ctx0" brushRef="#br0" timeOffset="166703.37">24903 8075 66 0,'0'6'212'0,"-2"-3"-121"0,-1 3-59 15,-1 0 13-15,4-1 8 0,-2 0-7 16,0 0-25-16,2-1-17 0,0 1-1 0,0 0-1 16,0 0-1-16,0 2-11 0,4-2-28 15,0-1-45-15,1-2-206 0</inkml:trace>
  <inkml:trace contextRef="#ctx0" brushRef="#br0" timeOffset="166864.37">24923 8420 168 0,'0'0'229'16,"0"0"-179"-16,0 0-35 0,2 0 16 16,0 0-16-16,5 0-10 0,1 0-8 15,4-1-26-15,-3-3-25 0,-1-2-95 16</inkml:trace>
  <inkml:trace contextRef="#ctx0" brushRef="#br0" timeOffset="168136.45">26335 7292 64 0,'4'0'187'15,"-4"0"-60"-15,0 0-76 0,0 0 15 16,0 0-15-16,0 0-7 0,0 0-5 0,0 0-8 15,0 0-9-15,0 0-6 0,0 0-3 16,-2 0-9-16,-2 0 0 0,4 0-2 16,-2 0-3-16,2 0 0 0,-2 1 0 15,2 4 0-15,0 0-6 0,0 3-15 16,2 0-9-16,6-1-11 0,1 2-22 0,1-3-22 15,-2-2-81-15</inkml:trace>
  <inkml:trace contextRef="#ctx0" brushRef="#br0" timeOffset="168392.45">26356 7555 46 0,'0'2'221'0,"0"-2"-140"16,0 0-63-16,2 0 12 0,0 0 8 0,0 0-4 15,-2 0-17-15,2 0-7 0,0 0-10 16,-2 2 0-16,0 0 0 0,2 1-2 15,-2 2-11-15,0-1-3 0,0 2-12 16,0-1-26-16,0-3-60 0,0 0-99 16</inkml:trace>
  <inkml:trace contextRef="#ctx0" brushRef="#br0" timeOffset="168665.48">26434 7832 83 0,'0'3'187'16,"0"0"-80"-16,0 1-90 0,0 0 23 0,0 2-1 15,0-2 7-15,0-1-15 16,0 1-10-16,0-1-8 0,0 0-7 0,0-1-2 16,0 2-4-16,0 1-2 0,0 0-10 15,2 0-20-15,5-1-27 0,1-3-43 16,-4 1-180-16</inkml:trace>
  <inkml:trace contextRef="#ctx0" brushRef="#br0" timeOffset="168867.49">26494 8101 102 0,'-4'6'259'0,"0"-3"-189"0,2 1-28 15,-2 0 17-15,0 0-15 0,2 0 0 16,0-2-15-16,-1 1-16 0,3 0-8 15,0 0-3-15,0 1-1 0,0 1-2 0,7 0-16 16,3 1-23-16,2-2-26 0,-5-3-51 16,-5 1-215-16</inkml:trace>
  <inkml:trace contextRef="#ctx0" brushRef="#br0" timeOffset="169004.5">26511 8313 59 0,'0'2'264'0,"0"-1"-228"0,0 1-37 0,8-2 4 15,4 0-20-15,1 0-50 0,-3 0-121 16</inkml:trace>
  <inkml:trace contextRef="#ctx0" brushRef="#br0" timeOffset="169148.51">26511 8313 29 0,'74'63'395'16,"-78"-62"-347"-16,2 0 0 0,2-1-7 16,-2 0-2-16,2 0-7 0,0 0-17 15,0 0-13-15,0 0 4 0,0 0-4 16,0 0-4-16,0 0-10 0,4 0-28 0,6 0-47 15,-1-2-88-15</inkml:trace>
  <inkml:trace contextRef="#ctx0" brushRef="#br0" timeOffset="177919.01">23869 7355 9 0,'2'-5'-1'16,"0"1"3"-16,-2-1-12 0</inkml:trace>
  <inkml:trace contextRef="#ctx0" brushRef="#br0" timeOffset="178286.03">23869 7355 59 0,'-2'-29'31'0,"2"29"-14"16,0 0-7-16,0 0 2 0,0 0 3 15,0 0-6-15,0 0-3 0,0 0 9 16,0-1 9-16,0-1 5 0,0 0-5 16,0-2 3-16,0 1 5 0,0 0 3 15,0-1-6-15,0-2-9 0,0 2 4 0,0-2 0 16,0 3 1-16,0 1-6 15,0-1-1-15,0 3-3 0,0-2 2 16,0 2-5-16,0 0 1 0,2 0-4 16,-2 0 4-16,0 0-2 0,0 0-6 0,0 0 2 15,0 0-3-15,0 0-2 0,-2 5 0 16,-4 5 5-16,-2 1-1 0,1 0-1 15,1 2-1-15,2-1 1 0,2 1-1 16,2-2-2-16,0-1-2 0,0-3 1 16,10 0-2-16,7-5 1 0,10-2 2 0,4 0 2 15,6-3-2-15,6-9-2 0,1-2 0 16,-1-1 2-16,0-1-2 15,-1 2-2-15,-3 2-4 0,-8 3-2 16,-6 3-5-16,-6 2-4 0,-3 2-5 0,-1 2-8 16,-5 0-22-16,-4 0-39 0,-4 0-61 15</inkml:trace>
  <inkml:trace contextRef="#ctx0" brushRef="#br0" timeOffset="179298.08">22267 8980 25 0,'2'0'99'0,"-2"0"45"0,0 0-98 16,0 0 18-16,0 0-1 0,0 0-17 15,0-1-5-15,0 0-10 0,0 1-6 0,0 0-6 16,0 0-2-16,-2 0-5 0,-2 0-3 15,0 10-1-15,-2 2-1 0,1 2 2 16,-1 3-3-16,-4 4-4 16,-3 0 3-16,3 5-1 0,-2-2-1 0,1-1-2 15,5 0-2-15,4-4 3 0,2-2-3 16,0-1 1-16,0-6 0 0,6-2 1 15,7-5-2-15,1-3 1 0,7 0 2 16,4-6 3-16,6-8-5 0,0-1 0 16,-2 1 0-16,4-1 2 0,2 0-4 0,-4 2 2 15,0 1 0-15,-2 1 0 0,-4 5 0 16,-3 2 0-16,-5 1-4 0,-7 2-2 15,-4 0-8-15,-4 1-1 0,1 0-6 16,-3 0-3-16,0 0-2 0,0 0-11 16,0 2-23-16,0 1-37 0,-5-3-65 15</inkml:trace>
  <inkml:trace contextRef="#ctx0" brushRef="#br0" timeOffset="179566.09">22393 9063 312 0,'2'0'103'0,"0"0"-52"16,-2 0-17-16,2 4 11 0,0 9 4 15,0 3-14-15,-2 1-8 0,0 2-11 0,0-1-8 16,0 1-2-16,0-1-1 0,0 0-3 16,0-1-2-16,7 1 1 0,3-3 1 15,2-2-3-15,7-2-10 0,6-2-21 16,4-5-24-16,2-1-27 0,4-3-87 15,-2 0-94-15</inkml:trace>
  <inkml:trace contextRef="#ctx0" brushRef="#br0" timeOffset="180378.15">23981 8863 124 0,'0'0'74'15,"0"0"-35"-15,0 0 17 0,0 0-11 16,0 0-6-16,0 0-1 0,0-1-7 15,0-1 3-15,0 2-8 0,0-1 2 16,-2 1 1-16,0-1-4 0,-1 1-4 16,1 0-5-16,-6 0-4 0,0 5-1 0,-2 5-5 15,-3 4 1-15,1 4 0 0,-1 1-2 16,1 3-6-16,0 2 2 0,3 2 1 15,-1 1 0-15,4-2-2 0,2 0-1 16,2-1 3-16,2-1-2 0,2-3-1 16,10-1 0-16,5-4 2 0,3-3-1 15,5-3-1-15,2-6 1 0,2 0 0 16,0-3-2-16,0 0 0 0,-5-7 1 15,-3-4 1-15,0 0 0 0,-9-2 0 16,-1-1 0-16,-7 0 3 0,-4-2-5 0,0 0 4 16,0 0-1-16,-11-2 2 0,-3 3-2 15,-5 2-2-15,-1 3 1 0,-3 5 1 16,-2 5-1-16,4 0-2 0,-1 0 0 15,3 10 0-15,5 5-11 0,3 1-19 16,5 3-19-16,6-2-20 0,0-4-62 16,0-1-195-16</inkml:trace>
  <inkml:trace contextRef="#ctx0" brushRef="#br0" timeOffset="181766.23">25847 8836 3 0,'2'2'1'0,"-2"-2"110"0,2 0-7 16,0 0-62-16,1-2 17 0,1-3-14 15,-2-1 3-15,-2-1-6 0,4 0-2 0,-4-1-7 16,0 1-3-16,0 1-7 16,0-2-3-16,-6 3-3 0,-5 1-5 15,-1 0-2-15,-5 4-2 0,-5 0 1 16,-5 3-5-16,-2 7 3 0,-2 6 0 15,2 2 3-15,4 2 2 0,2 2-5 0,11 0 0 16,6 0-2-16,6 1-4 0,0 0-1 16,8-3 0-16,11 0 1 0,8-4-2 15,8-3 2-15,6-4 0 0,11-5 0 16,6-3-10-16,1-1-14 0,1 0-14 15,2 0-22-15,-4 0-29 0,-6-7-83 0,-4-2-162 16</inkml:trace>
  <inkml:trace contextRef="#ctx0" brushRef="#br0" timeOffset="182618.28">27360 8687 11 0,'0'0'-11'0,"0"0"222"0,0-3-143 16,0-2-20-16,0-1 13 0,-2 1-15 16,-2-1 0-16,-6 1-13 0,0 0-11 15,-5 3-6-15,-4 0-2 0,-5 1-8 16,-3 1 4-16,-4 0-1 0,0 0 2 15,0 5 1-15,0 2-1 0,8 2 0 16,2-1 3-16,9 3-11 0,2 0 0 16,3 2-1-16,3 1-2 0,4 1-1 0,0 2 1 15,9 3 1-15,5-3-1 0,3 3 0 16,1 0 0-16,1-2 1 0,-1 3-1 15,1-2 0-15,-5-2 2 0,1-1-2 16,-3-3 1-16,-3-2-1 0,-1-1 0 16,-4-4-1-16,-2-2 1 0,-2-1 0 15,0-2 1-15,-2 3 4 0,-8-3-3 16,-7 0-2-16,3 0-1 0,-5-1 0 15,2 0-1-15,1 0-1 0,6-1-1 16,1-5 1-16,1 0 1 0,4-1 0 0,2-1-1 16,2-4 5-16,0 2-4 0,6-3-1 15,9-2 0-15,3 0 0 0,7-1 2 16,0-1-1-16,4 0 1 0,-2 0 2 15,2 0-2-15,-3 0-1 0,-1-1 1 16,-2 2 2-16,-7 2-1 0,-5 1-1 16,-5 3 1-16,-4 1 2 0,-2 2 0 15,0 2-2-15,0 0 2 0,0 3-2 16,-6 2-1-16,-7 0-8 0,3 0-26 15,-4 2-26-15,-5 2-57 0,5-2-216 0</inkml:trace>
  <inkml:trace contextRef="#ctx0" brushRef="#br0" timeOffset="212502.99">28880 5176 15 0,'0'0'36'0,"0"0"-17"0,-2 0 8 15,2 0-19-15,0 0-10 0,0 0-1 0,0 0 2 16,0 0 125-16,0 0-76 0,0 0-17 15,0 0-2-15,0-1-1 0,0-1-8 16,0 0-3-16,0-2-3 16,0 1 0-16,0 1-5 0,0-2 0 15,0 2-5-15,0-1 1 0,0 0-3 0,0-1-2 16,0 3 0-16,0 1 0 0,0-1 2 15,0 1-2-15,0 0 1 0,0-1 3 16,0 1 4-16,0 0 5 0,0 0 3 16,0 0 3-16,0 0-6 0,0 0-4 15,0 0-3-15,0 0 3 0,0 0-1 0,0 0 2 16,0 0 1-16,0 0 3 0,0 0 2 15,0 0-3-15,0 0 2 16,0 0-1-16,0 0-3 0,0 0-2 16,0 0 2-16,0 12-3 0,-7 6-3 0,-1 6-4 15,2 3 3-15,0 0-1 0,4-1-1 16,2-3-3-16,2-4 1 0,6-4 1 15,11-5-2-15,-1-6 0 0,3-4 1 16,4 0 1-16,0-9-1 0,1-6-3 16,1-2 3-16,-2-3-2 0,-4 2 1 0,-5 0 0 15,-1 1 1-15,-5 3 2 0,-6 3-2 16,0 3 0-16,-4 4 1 0,2 1 0 15,-2 2 1-15,0 1-1 0,0 0-1 16,0 0-3-16,0 8-1 0,0 2 2 16,5 2 3-16,-1-1-2 0,4 0-4 15,4 0-3-15,3-2-2 0,1 0-1 16,1-3 0-16,2-4 5 0,-1-2 3 15,5 0-1-15,-5 0 2 0,-3-5 0 16,-1-5 3-16,-1-1 1 0,-3-3 0 0,-2 1 0 16,-3-1 2-16,-1-1 2 0,-4 1 2 15,0-3-2-15,0 2 2 0,0 1-1 16,-9-1-4-16,-1 1 3 0,0 4-3 15,-3 0-1-15,5 3-2 0,2 3-1 16,2 3 1-16,0 1-2 0,2 0-14 16,-1 2-13-16,1 9-14 0,2 1-23 15,0-1-52-15,-4-2-204 0</inkml:trace>
  <inkml:trace contextRef="#ctx0" brushRef="#br0" timeOffset="213051.02">29496 5035 73 0,'0'0'231'16,"0"2"-179"-16,0 9-38 0,0 4 25 15,-4 6-2-15,-3 3-10 0,1-2-7 16,2 3-7-16,0-1-1 0,-2-2 1 15,0-1-1-15,-1-4 1 0,1-4 2 0,4-2-5 16,0-4 4-16,2-4 0 0,0-2-1 16,0-1-5-16,0-2 7 0,4-12 0 15,9-6-4-15,-1-4-3 0,4-5-2 16,1 0 2-16,2-4-4 0,3-3 2 15,1 1-2-15,0-2 0 0,2 6-2 0,-5 4-1 16,-1 6-1-16,-5 6 2 16,-1 7-1-16,-5 4-2 0,-4 4 0 15,-2 0-1-15,2 9 1 0,-4 6 0 16,0 8 2-16,0 3 1 0,-10 1-1 0,-2 1-2 15,-5-2-1-15,3 1 2 0,-5-1 0 16,0-3-2-16,3-2 3 0,1-5-1 16,3-5 0-16,4-2-6 0,2-4-2 15,1-4-4-15,3-1-1 0,0 0 8 16,2 0-2-16,0-3-13 0,4-7 3 0,5-2 12 15,3 1 2-15,0 1 2 16,-1 3 0-16,3 2 1 0,-3 3 1 16,-1 2 2-16,-2 0 2 0,-2 0 3 15,5 8 2-15,-5 4-2 0,-2 0-1 0,2 1-2 16,3 0-5-16,-3-1 2 0,4 1-1 15,0-4-2-15,1-3 0 0,5 0 0 16,-1-5-4-16,3-1-23 0,1 0-4 16,2-2-19-16,-1-9-49 0,5-1 19 15,-6-4-111-15</inkml:trace>
  <inkml:trace contextRef="#ctx0" brushRef="#br0" timeOffset="213355.03">29977 5072 111 0,'0'-10'163'16,"-4"3"-94"-16,-2 0-2 0,0 2-15 0,-4 0-8 15,-1 2-6-15,-1 3-2 0,-1 0-6 16,-1 0-6-16,-3 3-2 0,-1 7-2 15,1 4-2-15,5 2-6 0,1 2-5 16,7 1-1-16,2 0-4 0,2 0-2 16,2 0-1-16,9-1 1 0,5-3-1 0,5-3-2 15,2-4-3-15,-1 1-2 0,-1-5-1 16,4-3-2-16,0 0 9 0,2-1 2 15,-5-1 0-15,-3-9-1 0,-5-3 2 16,-5-2 1-16,-3 1 2 0,-6-3-1 16,0 0 6-16,0 1 2 0,-6-1 0 15,-3-2 0-15,-3 0 0 0,-5 4-5 16,3-1 1-16,-3 4-7 0,5 5 1 15,-5 3 2-15,9 3-3 0,2 1-4 16,2 0-1-16,-2 10-9 0,4 2-13 16,0 5-16-16,2-1-29 0,0 0-55 0,0-3-267 15</inkml:trace>
  <inkml:trace contextRef="#ctx0" brushRef="#br0" timeOffset="213735.06">30225 5046 293 0,'0'-4'123'15,"0"2"-89"-15,0 2 17 0,0 0-13 16,0 0 6-16,0 0-17 0,3 6-10 0,-3 5-6 16,0 1 7-16,0 1 0 0,0 1 1 15,0-2-1-15,0 0-5 0,-3-2 2 16,3-1-6-16,0-3-4 0,0-1-3 15,3-4-2-15,5-1 2 0,4 0 1 16,7-10-1-16,4-4-3 0,1-3 3 16,3-2-3-16,2 1 1 0,0 2-1 15,-2 2-1-15,-6 4-2 0,-5 3-2 16,-3 5 5-16,-9 2 0 0,0 0-1 15,-2 0 0-15,-2 3 2 0,0 5 1 0,0 5 0 16,0 1-1-16,-2 0 1 0,-2 1 2 16,0 1-3-16,-3 0 0 0,3 0-1 15,-2-2 3-15,6-1-2 0,-2-4-1 16,0-2 0-16,2-1 3 0,0-3-8 15,0-1-16-15,6-2-3 0,2 0-11 16,7-2-9-16,3-7-10 0,5-1-1 16,4-2-33-16,2 0-155 0</inkml:trace>
  <inkml:trace contextRef="#ctx0" brushRef="#br0" timeOffset="214231.08">30812 5022 64 0,'0'-9'306'16,"-8"0"-243"-16,-2 0 4 0,-3 2-21 15,-3 4 0-15,1 1-4 0,-5 2-7 16,-1 0-7-16,-2 0-12 0,1 8-2 15,-1 7-6-15,4 3 2 0,3 6-4 0,-1 0-1 16,9 2-2-16,4-1-5 16,4-3 1-16,4-3 0 0,8-3-3 15,9-3-2-15,-2-4-5 0,5-3 1 0,3-4 1 16,-2-2 3-16,-2 0 1 0,-2-9 3 15,-3-1-1-15,-1-1 2 0,-9-1 2 16,0-1 2-16,-6 1-1 0,-2 0 0 16,0 1 3-16,0 0 0 0,0 1 2 15,-6 3 2-15,-2 0 2 0,4 3-4 16,-5 0-1-16,7 3-1 0,2 1 2 0,-2 0-5 15,0 2-4-15,0 6-3 0,0 4 3 16,2 1 2-16,0 4 0 16,0 1-2-16,0 3 2 0,0 2 1 15,2 2-2-15,0 0-1 0,0 4-1 0,0 0-1 16,2 1 2-16,3 0-2 0,1-2 3 15,-4-1 2-15,0-2-2 0,-4-2 1 16,0 0 1-16,0-5 0 0,-4 1 0 16,-4-5 0-16,-7-2 1 0,5-2 0 15,-4-1 4-15,-1-2 4 0,1-2 3 0,-1-3 2 16,-1-2-3-16,-3 0 0 0,5 0-6 15,-3-2 0-15,3-1-4 16,-1-3-2-16,1 2 1 0,3-1 0 16,3-1-3-16,4 1-3 0,0 1-5 0,4-1-11 15,0-1-17-15,10-3-23 0,7-3-37 16,-1-4-70-16</inkml:trace>
  <inkml:trace contextRef="#ctx0" brushRef="#br0" timeOffset="214672.11">31338 4458 99 0,'-3'5'49'0,"-3"-2"171"0,0 1-136 16,2 3-25-16,-4 4 1 0,-1 3-4 15,1 6-10-15,-2 4-5 0,-1 2-4 0,1 4-7 16,-2 1-4-16,3 2-6 0,1-3-3 16,0-1-8-16,2-2-3 0,2-3-2 15,2-3-2-15,-1-3-1 16,3-1 0-16,0-5-2 0,0-1 2 0,0-1-6 15,7-1-8-15,-1-1-5 0,2-1-4 16,2-2-9-16,1-3-15 0,3 0-26 16,-3 0-36-16,-3-2-83 0</inkml:trace>
  <inkml:trace contextRef="#ctx0" brushRef="#br0" timeOffset="-214624.61">31311 5134 532 0,'-11'13'116'0,"3"-2"-55"0,2-3-8 16,0 0-2-16,2 0-14 16,-1-3-25-16,3-2-5 0,2-2-7 15,0-1 1-15,0 0-2 0,0 1-5 16,9 0-17-16,1 2-17 0,0-2-29 0,-1-1-64 15,-5 1-269-15</inkml:trace>
  <inkml:trace contextRef="#ctx0" brushRef="#br0" timeOffset="-213531.55">29487 7445 185 0,'-10'0'150'15,"-6"3"-72"-15,-3 5-34 16,-2 5 5-16,1 4-20 0,-5 4 7 0,8 0-3 15,-1 5-10-15,7-1-9 0,3-3-3 16,2 2-3-16,4-3-4 0,2-3-1 16,0-3-3-16,6-2 0 0,9-3 0 15,1-2-2-15,7-5-9 0,4-2-14 16,4-1-12-16,4-2-16 0,2-7-33 0,-4-4-53 15,0 1-114-15</inkml:trace>
  <inkml:trace contextRef="#ctx0" brushRef="#br0" timeOffset="-212108.47">29764 7511 290 0,'-8'-9'81'15,"-2"2"-29"-15,-7 0 18 0,-1 2-17 16,-1 0-2-16,-6 5-14 0,1 0 3 16,-3 1-17-16,0 13 3 0,0 3-11 15,4 3-2-15,7 3-2 0,7-1-3 0,7 1-7 16,2 1 0-16,2-2-1 0,11-2-2 15,5-4 1-15,5-1-5 0,6-5-6 16,0-3-4-16,0-5-2 0,2-2-1 16,0 0 1-16,-2 0 14 0,-8-1 2 15,-1-9-5-15,-9 0 5 0,-1-2 1 16,-6 0 1-16,-2 0 3 0,-2-1-1 15,0-3 0-15,-4-1-1 0,-2-1 1 16,0-1-4-16,-3 0 2 0,3 0 2 16,2 3-2-16,2 4-1 0,2 5-1 0,0 6-2 15,2 1-17-15,8 0-16 0,3 2 5 16,1 8-3-16,3 0-14 0,1 0-2 15,1-2-4-15,4-3 21 0,-5 0 13 16,5-4 20-16,-2-1 11 0,-3 0 25 16,1 0 7-16,-7 0-5 0,-3 0-5 0,-1 0-5 15,-8 0-4-15,2 5-7 16,-2 2 2-16,0 2 1 0,-6 3-9 15,-3 5-5-15,1-1-1 0,0 0-4 16,0 1 3-16,1-5-2 0,1 0-1 0,2-4 0 16,4-1 1-16,0-4 0 0,0-2-2 15,0-1 1-15,0 0 2 0,0 0 1 16,4-7 1-16,9-6-5 0,-1-4 4 15,0-2-1-15,1-2-2 0,-1-1 0 16,3-2 1-16,-3 1 0 0,0 2-1 0,5 1 0 16,-3 2 1-16,-1 4 0 0,-1 4-1 15,1 3-1-15,-5 3 1 16,0 4 0-16,-4 0-2 0,3 0 2 15,-1 1 1-15,0 4-1 0,2 1-1 16,-2-1 1-16,3 0 1 0,-1 0-1 0,2 2 0 16,1 0 0-16,-1 1 6 0,0 2-3 15,-1 3 2-15,-3 0-3 0,-2 4 1 16,-4 2-4-16,0 2 2 0,0 1-1 15,-2-1 1-15,-6-3 0 0,-1-2-3 16,3-4 2-16,2-5 1 0,-2-1 0 0,6-3-2 16,-2-3 3-16,0 0 1 0,2 0 1 15,0-9-2-15,0-7-2 16,0-2 1-16,4-4 2 0,2-3 0 15,0-1 0-15,0 1-1 0,5-1 1 0,-3 2-2 16,0 3 1-16,5 3-1 0,-3 5 0 16,0 6-2-16,-1 2 0 0,-3 5 1 15,0 0-2-15,0 0-1 0,0 10 3 16,3-1-9-16,-3 5-4 0,0-2-4 15,2 0 4-15,5 2-3 0,-1-4 0 0,7 0 1 16,6-2 4-16,3-3 6 0,6-3 6 16,3-2-1-16,-2 0-2 0,-4 0 4 15,0-7-2-15,-8-5 0 16,-5-3-1-16,-5-2 5 0,-11 2 1 0,-2-2 3 15,0 2 11-15,-13 2-4 0,-1 1 3 16,-3 4-1-16,-1 5-5 0,-3 2 1 16,-4 1-3-16,0 0-4 0,1 8 2 15,-1 7 0-15,4 6 2 0,5 4-4 16,5 1-3-16,3-1-1 0,8-2-3 0,2-3-1 15,13 0-1-15,3-3-3 0,3-5-6 16,4-5-10-16,4-4-3 0,0-3-3 16,6 0 2-16,-2 0 1 0,4-7 6 15,2-5 17-15,-2 0 2 0,1-3 0 16,-7-4 0-16,-4 2 6 0,-5 0 2 15,-7 1 1-15,-9 2 2 0,-6 2 9 16,0 1 4-16,-8 2-5 0,-7 3-1 16,-3 2-1-16,-3 3-5 0,2 1-1 15,-1 0-5-15,1 9-1 0,5 5-2 0,5 4-3 16,3 3-1-16,6 0-1 0,0 2 2 15,0-2-2-15,8-3-3 0,3 0-1 16,3-5-2-16,1-2-2 0,1-4 3 16,5-4 1-16,0-3 0 0,1 0 0 15,1-5 3-15,-2-8-1 0,3-4 4 16,-1-4 0-16,0-6 1 0,-4 1 1 15,-3-2 1-15,1 0 4 0,-7-1 2 16,-2-2 3-16,-2-5 0 0,3-2-1 16,-3-8 1-16,4-5-4 0,1-5 3 15,1-8-6-15,0 2-4 0,1 3 6 0,-1 11-1 16,-4 14 1-16,-3 17 3 0,-1 10-3 15,-4 7-5-15,0 0-2 0,0 14-3 16,-2 11 4-16,-9 13-2 0,1 9-2 16,0 5-4-16,1 3-6 0,1 0-6 15,2-2-6-15,2-5 1 0,4-5-1 16,0-5 4-16,2-6 10 0,8-4 10 15,5-6 6-15,-1-4-1 0,-1-5-1 16,1-5 1-16,-2-2 11 0,3-1 1 16,-1-3 0-16,5 0-1 0,0-1-2 0,-1-1 2 15,1 0-1-15,-3 0-6 0,-5 0 5 16,-1 0-5-16,-4 0-6 0,0 0-1 15,5 0-3-15,-3 0-9 0,0 0-23 16,0 0-46-16,1-1-80 0</inkml:trace>
  <inkml:trace contextRef="#ctx0" brushRef="#br0" timeOffset="-211966.46">31708 7681 552 0,'-11'0'95'0,"3"0"-45"0,0 0-8 15,1 0-32-15,1 0-3 0,2 0-3 16,2 0-3-16,2 0-11 0,-2 0-25 15,-2 0-68-15,-4 0-177 0</inkml:trace>
  <inkml:trace contextRef="#ctx0" brushRef="#br0" timeOffset="-197205.61">17974 11413 12 0,'2'-4'178'0,"0"1"-91"0,-2-2-36 16,0 1 9-16,0 1-8 0,0-1-5 15,2 0-6-15,-2 2-4 0,0-1-4 0,0 0-8 16,0 1 2-16,0 0-4 0,0 0 1 15,0 0-2-15,0 2-2 0,0 0-4 16,-2 0-2-16,2 0-1 16,-2 0-2-16,-2 0-3 0,1 6-6 0,-1 4 6 15,2 3 0-15,-2 1-1 0,4 3-3 0,-2 0 3 16,2 2 0-16,0-1-1 15,0 2-3-15,0-1 3 0,0 0-1 16,2 0-2-16,2 0 0 0,0-2-1 16,-2-2 0-16,1-4-2 0,1-1-1 0,0-3 2 15,2-3-2-15,0-1-1 0,5-3-4 16,-3 0-1-16,6 0-7 0,1-4-11 15,-1-5-12-15,3-2-13 0,-3 2-18 16,-1 0-34-16,-1-1-47 16,-6 1-241-16</inkml:trace>
  <inkml:trace contextRef="#ctx0" brushRef="#br0" timeOffset="-196750.59">18406 11399 10 0,'4'-5'-6'16,"2"-3"197"-16,-6 3-157 0,0-1 2 15,0 2 15-15,0 2-12 0,0-2-5 16,0 1 3-16,0 2 1 0,0 1 0 16,0 0-4-16,-8 0-5 0,-3 0-2 15,1 0 3-15,-4 5-4 0,3 2-1 0,-3 0-1 16,1 2-5-16,-1 1-2 15,-3 4 0-15,1 1-5 0,-3 2 1 16,5 2-3-16,-3 0 0 0,5 2-3 0,4-2-1 16,1-1 0-16,7-2-1 0,0-1-4 15,0-2-1-15,11 0 2 0,7-2 1 16,3-6-5-16,6 0 4 0,6-5-2 15,0 0 1-15,4 0-2 0,2-1 1 16,-1-7 1-16,3-2-1 0,-6 0 0 0,0-3-1 16,-4-2 1-16,-6 0 0 0,-8-2 0 15,-5 1 0-15,-6-1 2 16,-6 1 1-16,0 0-2 0,-2-2 0 15,-10-1 2-15,-5 0 0 0,-3 0-3 0,-3 3 1 16,-2 3 2-16,-2 6 0 0,2 4-2 16,-2 3 2-16,3 1-3 0,1 8 1 15,8 2 0-15,5-2-3 0,6 2 0 16,4-1-8-16,0 3-10 0,6 0-10 15,7 1-18-15,1-3-19 0,1-4-43 0,-1-2-63 16</inkml:trace>
  <inkml:trace contextRef="#ctx0" brushRef="#br0" timeOffset="-196313.56">19135 11260 50 0,'2'-4'187'0,"5"-4"-64"0,-5 4-81 16,0 1 43-16,2 2-21 0,-4 1-7 16,0 0-14-16,0 0-10 0,0 0-7 15,0 5-2-15,0 6 1 0,-2 3-3 16,-4 1-1-16,-3 5 2 0,-1 0-6 0,2 3-3 15,-3 1-1-15,3-2-1 0,2 1 1 16,0-1-6-16,-3 0 0 16,3 0-2-16,2-1-1 0,0-1-2 15,2-2 0-15,2 1 1 0,0-5-1 0,0-2-3 16,0-1 1-16,0-3 0 0,0-3 0 15,8-2-3-15,-4-2 0 0,3-1-3 16,1 0-4-16,0 0-4 0,0 0-4 16,-1 0-4-16,-1-4-11 0,-2-1-12 15,2-1-27-15,-4-3-31 0,-2 3-97 0,0 1-168 16</inkml:trace>
  <inkml:trace contextRef="#ctx0" brushRef="#br0" timeOffset="-194785.47">19276 12034 0 0,'0'0'176'0,"0"0"-82"0,0 0-58 15,0 0 18-15,0 0-5 0,4 0-10 16,2 0-6-16,3-3-8 0,1-3-1 16,2 2-1-16,-1-2-1 0,5 1 0 15,-3 0-3-15,3 1 2 0,1 2 2 16,-3 0-7-16,3 2 1 0,-7 0-7 15,0 0-2-15,1 0-6 0,-5 6 0 16,-2 5 1-16,-2 0-2 0,-2 5-1 16,0-1 1-16,-2 1 2 0,-8 0-4 15,-1 0 2-15,-3 0-1 0,-1 0-1 0,1-1 2 16,-3-1-1-16,3 0 0 0,-3-4 3 15,3-1-2-15,-1-3-1 0,7-3 1 16,0 0 1-16,4-2-1 0,4-1-1 16,0 0 2-16,0 0-1 0,0 0-2 15,0-5-1-15,10 0 0 0,0 2 2 16,1 3 0-16,1 0-2 0,1 0 1 15,-1 0 2-15,2 0-1 0,3 0-1 16,-3 3-1-16,3-2 0 0,-1 2-6 16,-1-2-9-16,4-1-6 0,-3 0-15 0,1 0-8 15,1 0-31-15,-1-8-50 0,-3 0-223 16</inkml:trace>
  <inkml:trace contextRef="#ctx0" brushRef="#br0" timeOffset="-194049.43">20504 11387 66 0,'-6'5'72'0,"4"-4"137"15,-5 0-160-15,7 0 11 0,0-1-7 16,0 0-14-16,0 1-12 0,9-1 6 0,7 0-3 15,1 0-7-15,3 0-7 0,3 0-5 16,2 0 2-16,2 0-3 0,0 0-4 16,-3 0-2-16,3 0-2 0,-4-2-3 15,-2 1 3-15,-5 1-6 0,1 0-5 16,-7 0-8-16,-2 0-13 0,-1 0-15 15,-5 0-10-15,-2 1-26 0,0 0-33 16,0 1-144-16</inkml:trace>
  <inkml:trace contextRef="#ctx0" brushRef="#br0" timeOffset="-193861.42">20524 11595 211 0,'0'1'273'0,"7"-1"-243"0,9 0-8 16,11 0 32-16,-2 0-25 0,2 0 5 15,4-6-9-15,4 0-14 0,2-3-7 16,4-1-4-16,-3 1 0 0,-1 1-8 16,-4 2-10-16,-6 4-22 0,-4 2-11 15,-5 0-34-15,-8 0-119 0</inkml:trace>
  <inkml:trace contextRef="#ctx0" brushRef="#br0" timeOffset="-188272.1">22337 11102 67 0,'-6'2'13'16,"4"2"-9"-16,2-2-4 0,-4 1 4 0,0-2 108 15,2 1-85-15,-2 2-12 0,1-2 17 16,-1 0-3-16,0 1 6 0,0-2 1 15,0 3-6-15,0 0-5 0,2-1 1 16,0-1-3-16,-2-2-4 0,1 2-1 16,1-1-1-16,0 0-3 0,2-1 5 0,-2 0-6 15,-2 1 3-15,2 0-4 0,-4 2-2 16,2-1-4-16,-2 1 3 0,1-2 3 15,3 1-4-15,-2 0 1 16,0-1-3-16,2 0 1 0,-2 1-2 0,2 0 1 16,0-2-2-16,2 0 1 0,-2 1 0 15,2-1-3-15,0 0 3 0,-2 2 1 16,2-2-3-16,0 1 1 0,0 0-2 15,0 0 0-15,6-1 3 0,4 0-2 16,7 0 1-16,7 0 0 0,7 0-1 0,5-5-2 16,-1-2 0-16,2 0 0 0,2 1-1 15,-2 0 0-15,1-1 1 0,-5 1 0 16,-6 0 0-16,-7 1-2 0,-3 1 3 15,-5 0-1-15,-3 3-2 0,-5-4 3 16,-4 4-2-16,0-1 5 0,0 0-4 16,-2 1-2-16,-5 0 1 0,-3 0 0 15,0 1-4-15,-1 0 0 0,1 0-5 16,0 4-1-16,1 0-6 0,5 1-3 15,0-2-6-15,2 0-10 0,-4 2-12 0,6-2-9 16,-4 2-22-16,-5-3-64 0</inkml:trace>
  <inkml:trace contextRef="#ctx0" brushRef="#br0" timeOffset="-187584.06">22296 11203 77 0,'0'0'-9'0,"-4"0"274"16,0 0-192-16,-3 1-16 0,-1 6 8 15,-2 6-14-15,0 4-7 0,1 5-6 16,-1 1-10-16,2 1-6 0,1-2-2 0,5-3-7 15,0 0-9-15,2-5 2 0,0-4-1 16,0-3-2-16,0-1 0 16,9-3 1-16,1-2 0 0,2-1-3 15,3 0 2-15,3-1 0 0,1-5 0 0,-2-2-2 16,1 2-2-16,1 0 3 0,-1 2 0 15,1 1-2-15,2 2-1 0,-5 1 2 16,1 0 0-16,-3 0-2 0,-3 0-1 16,3 2 3-16,-4 4 0 0,1 2-3 15,1-1 1-15,-6 0 1 0,0 2 0 0,3-2-1 16,-1 2 0-16,-4-3 1 0,0 4 1 15,-4-2-2-15,2 0 0 16,-2 0 1-16,0 1 1 0,0 0-1 16,-6-1 0-16,-2 0 1 0,-2 0 1 0,-1-2-2 15,1-1 0-15,-7 1 2 0,1 0 0 16,-1-2-1-16,-1 0 4 0,1 0 4 15,-1 0 2-15,-3 0 0 0,0 1-5 16,5-1-1-16,-3 2 0 0,2-1-3 16,3 1-2-16,4-1 0 0,-3-1 0 0,3 1-1 15,2 0-4-15,4 1-5 0,-1-1-6 16,5 1-21-16,0-1-19 0,0 2-27 15,5-3-69-15,3 0-332 16</inkml:trace>
  <inkml:trace contextRef="#ctx0" brushRef="#br0" timeOffset="-178526.54">18062 13338 161 0,'0'-4'99'0,"0"0"-57"16,0 2 22-16,0-3-15 0,0 1-9 16,0 1-7-16,0 1-2 15,0 2 1-15,0-1-6 0,0 1 0 16,0 0-1-16,0 0-3 0,0 0 2 0,0 0 0 15,0 0-2-15,0 0-4 0,0 5-6 16,-4 5 5-16,0 4-2 0,0 1-3 16,2 1-6-16,2 1 2 0,0 4-1 15,0-1-1-15,0 0-2 0,0 0-1 16,0 0 2-16,0-2-2 0,2 2-1 0,2-3 0 15,-2 0 1-15,0-2-2 0,2-2-1 16,-1-3 1-16,1-1 0 16,-2 0-1-16,2-5-1 0,0 0 2 15,0-1-1-15,2-2-3 0,3-1-6 0,-3 0-4 16,2 0-7-16,0-2-6 0,3-6-15 15,-3 1-14-15,2 1-26 0,-1-5-11 16,-3 0-72-16</inkml:trace>
  <inkml:trace contextRef="#ctx0" brushRef="#br0" timeOffset="-178189.53">18420 13317 13 0,'6'-3'325'16,"1"-3"-273"-16,-5 6 1 0,0 0 8 0,0 0-15 15,0 1 0-15,2 4-8 0,-2 4-1 16,-2 3-5-16,0 4 1 0,0 3-7 15,-2 2-4-15,-4 3-4 0,-3 0-2 16,1 2-8-16,2-2-1 16,0-1-3-16,2-3 0 0,2 0-3 0,-3-2-1 15,5-2 2-15,0-2-2 0,0-2 0 16,0-4 0-16,0 1 0 0,0-3 0 15,0-2-4-15,0-2-6 0,3-2-2 16,5 0-7-16,4 0-16 0,3 0-19 16,-1-6-33-16,3-4-19 0,-7-4-130 0</inkml:trace>
  <inkml:trace contextRef="#ctx0" brushRef="#br0" timeOffset="-177741.5">18898 13374 23 0,'4'-7'260'0,"-2"1"-194"0,-2 2-11 15,0-1 8-15,0 3-18 0,0-1 0 16,-4 1-8-16,-5 1-8 0,-3 1 2 15,0 0-10-15,-3 0-1 0,1 4-1 16,-5 5 0-16,-4 0-3 0,5 4-2 16,-1 3-2-16,5 2 1 0,3 1-9 15,-3 2-2-15,6-1 0 0,3 0 2 16,1 1-5-16,4-2 1 0,2-1 0 15,9-2 1-15,7-2 0 0,1-5-2 0,6-3 1 16,6-4 1-16,2-2-1 0,2 0-1 16,2-2 2-16,0-8-2 0,3-6-3 15,-3 1 2-15,-4-1 2 0,-6-1 1 16,-7 0-1-16,-7 1-1 0,-5-1 1 15,-8 2 2-15,0 1-1 0,0-1 0 0,-16 1 0 16,-1-1 1-16,-4-2-4 16,-1 2 2-16,-1 4 1 0,0 4 0 15,0 6-1-15,5 1-1 0,1 0 0 16,5 10 2-16,4 4-2 0,1 0-1 0,3 4-13 15,4 0-14-15,0-1-16 0,0 2-34 16,0-5-27-16,0-5-115 0</inkml:trace>
  <inkml:trace contextRef="#ctx0" brushRef="#br0" timeOffset="-177354.48">19437 13343 77 0,'10'-9'88'0,"-1"0"100"0,-1-2-139 16,0 5 21-16,-4 1-12 0,1 2-2 0,-3 0-3 15,-2 2-16-15,0 1-7 0,2 0-3 16,-2 0-6-16,0 9 1 16,0 4 3-16,0 3-6 0,-7 2-2 15,1 1-1-15,-4 4-1 0,0-1-5 0,1 4-1 16,-3 0 0-16,4 0-1 0,-5 0-1 15,3 2-4-15,0-4-1 0,3-1 1 16,3-3-2-16,2-1-2 0,2-3 1 16,0 0 1-16,0-4-1 0,0-4-1 15,0 0 1-15,2-5-4 0,7-1-8 0,-1-2-6 16,-2 0-7-16,4 0-4 0,-3 0-18 15,1-3-26-15,-6 0-35 0,-2-4-22 16,0 3-314-16</inkml:trace>
  <inkml:trace contextRef="#ctx0" brushRef="#br0" timeOffset="-176593.43">19652 13930 25 0,'6'0'66'0,"3"0"129"0,-1 0-175 15,4-1 33-15,3-5-11 0,1 3-6 0,3-1-3 16,2 3-10-16,-3-1-7 0,-1 2-2 16,-3 0-5-16,-4 2-7 0,-7 7 3 15,-1 6 0-15,-2-2-2 0,0 1 0 16,-9 2-1-16,-1-2 3 0,-2 1-4 15,-5 0 0-15,3-1-2 0,-3 0 4 0,5-1-3 16,-3-2 0-16,5-1 4 16,0-4-1-16,3-2 0 0,-3-1-4 15,4-3 5-15,4 0 1 0,0 0-1 16,2-2-3-16,0-3-2 0,2-1 1 0,6 0 0 15,2-1 0-15,-1 2 0 0,3 1 1 16,0 1-1-16,3 1 0 0,-1 1-1 16,3 0-8-16,1 0-9 0,1-2-8 15,2 2 1-15,4-2-14 0,-3 1-8 16,3-3-9-16,2-3-42 0,-2-2-55 0,0 0 41 15</inkml:trace>
  <inkml:trace contextRef="#ctx0" brushRef="#br0" timeOffset="-175952.4">20746 13316 56 0,'-9'4'21'15,"1"0"236"-15,0-1-203 0,0 1 9 16,3-1-8-16,1 0-2 0,4-2-11 15,0 2-14-15,0-1-4 0,9 3 1 16,5 0-4-16,5-2-9 0,1 0-3 0,3-1-5 16,4-2-2-16,2 0 0 0,0 0 0 15,0 0-1-15,-2 0-2 0,-5 0-2 16,1 0-6-16,-6 0-14 0,-5 1-15 15,0 2-16-15,-5 0-16 0,-7-1-61 16,0-2-243-16</inkml:trace>
  <inkml:trace contextRef="#ctx0" brushRef="#br0" timeOffset="-175771.39">20713 13557 381 0,'14'0'69'0,"3"0"-53"0,3 0 36 16,3 0-22-16,2-5-4 0,2-1-3 15,6 3-15-15,0-1-4 0,0 3-4 0,2 0 0 16,-2 1-13-16,2 0-6 16,-2 0-9-16,-4 1-11 0,-4 2-53 15,-8-2-194-15</inkml:trace>
  <inkml:trace contextRef="#ctx0" brushRef="#br0" timeOffset="-168752.99">22443 13181 2 0,'4'0'82'0,"-2"0"74"15,-2 0-99-15,0 0-7 0,0 0 7 16,0 0-4-16,2 0-8 0,-2 0-7 15,0 0-3-15,0 0 0 0,0 0-9 16,0 0-2-16,0 0-5 0,0 0 1 0,0 0-6 16,0 2 0-16,2 0 0 0,-2 2-4 15,0 3 9-15,0 2-4 0,0 4-3 16,0 2 0-16,-2 4-2 0,-8 5-3 15,-1 0 2-15,3 2 3 0,-2 0-9 16,4-2-1-16,-1-2 0 0,5 0 2 0,-2-4-4 16,4 1 0-16,0-3 1 15,0-2 2-15,0-2-3 0,6-4-2 16,3-1 2-16,1-7 1 0,9 0-4 15,3-4-6-15,3-11-4 0,2-1-8 0,-2-5-8 16,2-1-12-16,-7-1-11 0,3-3-18 16,-6 1-3-16,-1-4-32 0,-8-3-192 15</inkml:trace>
  <inkml:trace contextRef="#ctx0" brushRef="#br0" timeOffset="-168327.96">22614 12992 43 0,'-10'-1'201'15,"0"-6"-119"-15,-5 6-45 0,5 1 12 0,-1-4-10 16,5 2-1-16,-4 0 4 0,2 2-3 16,1 0-5-16,-1 0-5 0,2 0-2 15,0 0-5-15,2 0 2 0,2 8-6 16,2 2-10-16,0 1 3 0,2 4-3 15,10 1 1-15,7 3-4 0,3 2 1 0,9 3-1 16,5 0-6-16,3 1 1 0,0 1 2 16,2-1 0-16,-1 0-2 15,-1-1 0-15,-4 0 1 0,-2-1 0 16,-4-4-2-16,0 0 0 0,-6-1 2 0,-7-3 0 15,-5 1-1-15,-7-2-1 0,-4-1 2 16,-4-2 0-16,-9 1 0 0,-7-1 0 16,-3-2 1-16,-4 1 0 0,0 0-2 15,-2-3 0-15,-4-1 0 0,-2 1 2 16,-2-2 0-16,0 1-2 0,-3 0 2 0,3-2 2 15,2-2-1-15,2 2-3 0,6-3 4 16,6 1-3-16,7-2 0 0,1 0-1 16,5 1 1-16,2 0-2 15,2 1-4-15,2 1-10 0,2 0-9 0,0 1-15 16,0 0-31-16,2-4-33 0,4 0-90 15</inkml:trace>
  <inkml:trace contextRef="#ctx0" brushRef="#br0" timeOffset="-166327.85">22831 11867 9 0,'4'0'4'0,"-1"0"32"0,-3 0 67 16,0 0-79-16,0 0 1 0,0 0 1 16,0 0-9-16,0 0-1 15,-3 1 1-15,1 2-1 0,-2-2-3 16,0 1 5-16,4-1-4 0,-2-1 2 0,2 1 2 15,0-1 2-15,0 0 0 0,0 1-3 16,0-1 1-16,0 0 2 0,0 0-3 16,0 1-5-16,0 1-1 0,0 3-3 15,-2 2 0-15,2 0-1 0,-2 1-4 16,0 2-3-16,0-1 2 0,2 2-1 0,0-4-3 15,0 2 0-15,0 1 0 0,0-1-8 16,0 0-3-16,2-2-5 0,0 1-3 16,0-2-17-16,2 0-18 15,-4-3-31-15,4-2-57 0</inkml:trace>
  <inkml:trace contextRef="#ctx0" brushRef="#br0" timeOffset="-165831.82">23015 11891 15 0,'2'3'8'0,"-2"1"-4"0,2-1 112 15,-2 2-69-15,0 0-18 0,0 2 10 16,0-1-10-16,0-1-4 0,-2 3-6 16,-2-2-2-16,2 2-2 0,0 1-3 15,2 0-6-15,0 2 1 0,0 0-5 16,0 1 1-16,0 0-2 0,6-1 1 15,1 1-1-15,-1-3-1 0,2-1 0 16,2-2 1-16,1 0-1 0,-1-2-1 16,0-1-2-16,5-2 1 0,-5-1-1 0,0 0 3 15,3 0 0-15,-3-3-1 0,-2-2 2 16,-1-2 0-16,-3-2 2 0,-2 2 5 15,-2-3 6-15,0 2-2 0,0-1 2 16,0 1-3-16,-4-2 0 0,-9 1-6 16,5 1 0-16,-4 4-2 0,-5 2-1 15,5 2-3-15,-1 0 0 0,3 0-2 16,2 5-11-16,-1 3-19 0,3 2-44 15,-4-1-103-15</inkml:trace>
  <inkml:trace contextRef="#ctx0" brushRef="#br0" timeOffset="-164906.77">23001 13838 33 0,'4'1'-19'0,"-4"0"260"15,0 0-179-15,0 0-35 0,0 1 11 16,0 0 4-16,0 1 3 0,0 0-8 16,0 3-12-16,0 2-5 0,0 2-1 0,0 1 0 15,0-1-5-15,0 2 0 0,0-1-3 16,-4-1-2-16,0 0-3 0,2-1-3 15,2-1 0-15,-2 1-4 0,2-1 1 16,0 0 0-16,0 0 0 0,0-2-3 16,0 0-15-16,0-5-8 0,8 1-10 15,4-1-21-15,1-1-17 0,-1 0-54 16,0-13-125-16</inkml:trace>
  <inkml:trace contextRef="#ctx0" brushRef="#br0" timeOffset="-164526.74">23228 13817 15 0,'0'0'150'0,"0"0"-33"16,0 1-82-16,0 5 3 0,-4 0 0 15,-2 2-4-15,2 1-3 0,-2 2-10 16,3-1-5-16,-1 3-1 0,2 1-4 0,-2 0 2 16,2 0-6-16,0-1-4 0,2 2 1 15,0-2-1-15,0-2-1 0,0 1 0 16,0-4-1-16,6 0 0 0,5 1-1 15,-3-4-1-15,8 0 2 0,-3-4 0 16,1-1 0-16,3 0-2 0,-3-2 1 0,-1-3 1 16,-5-1 1-16,-4-2-2 15,0 2 2-15,-4-1 4 0,0 0-4 16,0 2 4-16,-8-2 2 0,-7 5 1 15,1-3-6-15,0 2-4 0,-5 2 3 0,0 0 0 16,-1 1-3-16,1 0-2 0,-2 6-7 16,3 6-10-16,5 2-16 0,-3 0-31 15,5-2-61-15,-3-1-207 0</inkml:trace>
  <inkml:trace contextRef="#ctx0" brushRef="#br0" timeOffset="-155629.23">17792 15315 349 0,'-9'7'130'0,"-3"0"-109"15,4 3 24-15,-1 3 13 0,3-4-23 16,0-1-12-16,2 0-12 0,4 1 0 16,0 1 0-16,0 0 1 0,2-1 1 15,2 1-3-15,0 1-1 0,-2 1 2 16,0 3 0-16,0 2-1 0,3 2-5 0,-5 3 1 15,0 1-2-15,0 0-1 0,0-1-3 16,0-1-1-16,0-1 2 0,0-1-1 16,0-5-2-16,0 0-4 0,2-4-2 15,2-2-11-15,-2-1-8 0,0-5-4 16,4-2-3-16,-2 0-4 0,5-4-8 15,-3-10-13-15,4-5-65 0,-6-3-241 16</inkml:trace>
  <inkml:trace contextRef="#ctx0" brushRef="#br0" timeOffset="-155170.21">18211 15377 70 0,'-4'0'143'16,"-4"0"7"-16,-2 2-119 0,-5 6 26 15,1 3-4-15,1 0-6 0,-1 0-4 16,1 0-14-16,3 0-3 0,-2 3-3 16,1 2-4-16,3 1-4 0,-4 3-2 15,3 1-3-15,1-2 4 0,4 0-8 0,4-1-1 16,0-3-4-16,0-4 0 0,8 1-1 15,9-6-1-15,6-1 1 16,1-4-1-16,3-1-3 0,4-1-1 16,2-9-4-16,4-1 5 0,1-2 2 0,-5-1 1 15,-2-3 1-15,-9 1 0 0,-5-2 1 16,-7 2-1-16,-5 1 1 0,-5 1 2 15,0 0-2-15,-5 0 3 0,-11 2 4 16,-3-1-1-16,-4 0-1 0,-3 1-4 16,-7 1-1-16,-1 5 1 0,-3 2-2 0,2 4-1 15,2 0 1-15,6 12-1 0,9 4-9 16,9 1-19-16,7 1-31 0,2-1-34 15,0-3-86-15</inkml:trace>
  <inkml:trace contextRef="#ctx0" brushRef="#br0" timeOffset="-154527.17">18765 15413 10 0,'0'0'361'0,"0"0"-273"0,0 0-42 16,2 5 17-16,0 4-3 0,3 3-12 0,-5 8-14 15,0 3-5-15,0 3-4 0,0 0-7 16,0-2-7-16,0 0-3 0,0-2-3 16,0-1 0-16,0-2-4 0,0-3-1 15,0-2 2-15,0-2-1 0,0-4-2 16,4-2-3-16,0-4-6 0,0-2-10 0,6 0-10 15,1-1-13-15,1-12-16 16,-2-3-38-16,1-6-77 0</inkml:trace>
  <inkml:trace contextRef="#ctx0" brushRef="#br0" timeOffset="-154250.16">19061 15354 67 0,'8'0'393'0,"-4"0"-357"0,0 8 15 16,-1 3 16-16,-1 0-11 0,0 3-18 16,-2 3-8-16,0 3-1 0,0 3-3 15,0 0-10-15,-7 0-6 0,-1 0-2 0,2-1-2 16,0 0-3-16,2-1-1 0,0 0-2 15,1-4 0-15,3 0-1 0,0-3 1 16,0-2-9-16,0-3-4 0,7-3-5 16,1-1-9-16,2-5-9 0,3 0-12 15,-3-1-11-15,2-11-36 0,-1-5-56 16,-1-2-219-16,-2 0 359 0</inkml:trace>
  <inkml:trace contextRef="#ctx0" brushRef="#br0" timeOffset="-153986.14">19367 15364 87 0,'4'0'321'0,"4"0"-227"0,-8 8-45 16,0 18 24-16,0 3 2 0,0 4-25 15,-4-5-11-15,-4-1-8 16,2-2-7-16,-3-1-4 0,3 0-11 0,2-2-6 16,-2-2 0-16,6-2 0 0,-2-4-3 15,2-3 2-15,0-4-4 0,0-4-3 16,0-2-8-16,8-1-14 0,2 0-10 15,-1 0-7-15,1-8-17 0,0 1-17 16,1-5-41-16,-5-5-66 0</inkml:trace>
  <inkml:trace contextRef="#ctx0" brushRef="#br0" timeOffset="-152025.03">19824 15453 47 0,'0'0'265'0,"0"0"-220"15,-2 0 4-15,-5 0 5 0,1 0-8 16,-2 0-8-16,2 0-5 0,0 3-7 16,-3-1 0-16,1 4-2 0,0-2-5 15,-3 0 3-15,3 3-2 0,0-1-5 0,0 5 0 16,1 0-5-16,-1 3-3 15,2 4 0-15,2-1-4 0,2 4 1 16,2-1-3-16,0-2-1 0,2 0-1 16,10-5 1-16,5-2 0 0,5-3-4 0,5-4-4 15,0-4-1-15,6 0-1 0,-4-1-5 16,0-11 4-16,-2-2 0 0,-4-2 1 15,0-1 1-15,-5-2 6 0,-1-2 3 16,-7 0 0-16,-2 2 1 0,-4 1 4 16,-4 3 3-16,0 1 5 0,-8 0-1 15,-8 1-7-15,-1 0 1 0,-6 2-3 0,3 0-3 16,-5 0 0-16,0 0 0 15,2 4-2-15,3 6-8 0,1 1-12 16,2 6-22-16,5 7-35 0,-2-1-62 0,-1 1-289 16</inkml:trace>
  <inkml:trace contextRef="#ctx0" brushRef="#br0" timeOffset="-151433.99">20314 15361 299 0,'0'9'209'0,"0"6"-182"16,0 6 11-16,0 7 19 0,-2 2-8 0,-3-2-21 15,-1-2-11-15,2-4-10 0,2-3-2 16,0 0-5-16,-2-1 3 0,0-1-3 16,4-3-3-16,-2-2-10 15,2-5-6-15,0-4-17 0,2-1-19 0,10-2-41 16,-2-3-80-16,-1-10-157 0,7-6 327 15</inkml:trace>
  <inkml:trace contextRef="#ctx0" brushRef="#br0" timeOffset="-140971.4">20626 15427 20 0,'0'0'22'0,"4"0"4"0,2 0-1 16,0 0-18-16,-4 0-7 0,-2 0 32 0,0 0-12 15,0 0 0-15,0 0 75 0,0-2-62 16,0 2-12-16,-4 0 3 0,0-1-3 16,2 0 2-16,-2-1 2 0,2 1-9 15,0-1-7-15,0 1-7 0,2 1 1 16,0-1-3-16,0 0 1 0,0 1 0 15,0 0-1-15,0 0 0 0,0 0 0 16,0 0 1-16,0 0 0 0,0 0-1 16,0 0 5-16,0 0 4 0,0 0-3 15,0 0 6-15,0 0-1 0,0 0-1 0,0-1 0 16,0 0-3-16,0-2 4 0,0-2-2 15,2 1-4-15,-2 0 1 0,0 0 7 16,0 1-2-16,0-1-2 0,0 0-4 16,0 1 2-16,-2 0-2 0,-5 0-1 15,-1 0-2-15,-2 1 1 0,-5 2 1 16,1 0-2-16,-5 0 0 0,5 0 1 15,-5 5 1-15,1 4-2 0,-1 6 1 16,-6 3-2-16,7 2 2 0,-3 1-2 16,6 0-1-16,7 1 1 0,2-1-1 0,6 0 1 15,0-3-1-15,6 0-1 0,9 0 2 16,3-2-2-16,3 0 1 0,8-2 0 15,0-3 1-15,4-1 0 0,2-5-1 16,0-5 1-16,0 0 0 0,-2 0 0 16,3-13 0-16,-1-1 0 0,-2-4 1 0,-6-2 1 15,-5 2 4-15,-7-2 0 16,-7 1 0-16,-6 0-1 0,-2-1 3 15,0-1 0-15,-12-1-2 0,-5 1-1 16,-5-1-3-16,-3-2-1 0,0 2-1 16,-2 1-1-16,2 3 0 0,2 5 0 0,9 4 0 15,6 6 1-15,2 3-2 0,1 0-11 16,1 17-13-16,-2 4-10 0,4 6-24 15,2-1-47-15,0-3-153 0</inkml:trace>
  <inkml:trace contextRef="#ctx0" brushRef="#br0" timeOffset="-140020.34">21645 15433 77 0,'-8'0'79'0,"-3"0"-16"0,1 0-8 16,4 0-9-16,-3 0-6 0,3 0 4 15,2 0-4-15,2 0-1 0,2 0-5 16,0 0-12-16,0 0-11 0,0 0-2 15,10 0 2-15,7 0 15 0,4 0-7 16,7 0-7-16,1 0-5 0,0 0 3 16,0 0-7-16,0 0-1 0,-2 0-1 0,-4 0 0 15,2 0 0-15,-9 0-1 0,1 0-3 16,-7 1-11-16,-2 3-4 0,-4 0-14 15,-1 3-8-15,-3 1-15 0,0-1-16 16,0 0-47-16,0-4-103 0</inkml:trace>
  <inkml:trace contextRef="#ctx0" brushRef="#br0" timeOffset="-139828.33">21647 15653 119 0,'8'0'141'16,"5"0"-78"-16,3 0-20 0,7 0 5 15,4 0-13-15,4-4-12 0,8-4-9 16,6-2-8-16,5-1 1 0,0 2-5 0,-5 2 0 16,-1 4-2-16,-1 3-3 0,-2 0-23 15,-1 0-21-15,-5 6-71 16,-13 1-155-16</inkml:trace>
  <inkml:trace contextRef="#ctx0" brushRef="#br0" timeOffset="-129037.71">19241 15026 168 0,'-2'0'51'15,"0"0"-9"-15,2 0 3 0,0 0-7 16,0 0-11-16,0 0-5 0,0 0-6 16,0 0 2-16,0 0-1 0,0 0-6 15,0 0-3-15,0 0-2 0,0 0 3 16,0 0-4-16,0 0 1 0,0 0-3 15,0 0 2-15,0 0-2 0,0 0-4 0,0 0-3 16,0 0-4-16,0 0-17 0,0 1-29 16,0 2-13-16,0-2-96 0</inkml:trace>
  <inkml:trace contextRef="#ctx0" brushRef="#br0" timeOffset="-128628.69">19191 15198 3 0,'2'0'163'0,"-2"0"-127"15,0 0 8-15,0 0-4 0,0 0-10 16,0 0-13-16,0 0-9 0,0 0 5 0,2 0 1 15,-2 0-5-15,2 0-8 0,-2 0-2 16,4 0 0-16,3 0 5 16,-3 2-3-16,-2-1-2 0,4 1-2 15,0 0-23-15,0-2-67 0,1 0-113 0</inkml:trace>
  <inkml:trace contextRef="#ctx0" brushRef="#br0" timeOffset="-128329.67">19191 15198 2 0</inkml:trace>
  <inkml:trace contextRef="#ctx0" brushRef="#br0" timeOffset="-128210.67">19191 15198 2 0,'58'110'1'0,"-58"-109"213"0,0-1-144 0,-2 0-26 0,0 1 2 15,0-1-7-15,0 4-11 0,2-3-5 16,-2 1-9-16,0 1-8 0,0-1-1 0,-1 2-2 16,3-1 2-16,0 0-4 0,-2-1-1 15,2 3 1-15,0-3-1 0,0 1-1 16,0 2-1-16,0-1-14 0,7 1-24 15,-3-1-35-15,0-4-79 0</inkml:trace>
  <inkml:trace contextRef="#ctx0" brushRef="#br0" timeOffset="-127825.64">19249 15511 0 0,'0'4'171'15,"0"-4"-41"-15,0 0-88 0,0 0 17 0,0 2-18 16,0-1-17-16,0 0-7 16,0-1-11-16,0 1-8 0,0-1 3 15,-2 2-3-15,2 3 2 0,0-1 0 16,0 1-4-16,0 1-14 0,0 0-26 0,2-1-30 15,-2-4-95-15</inkml:trace>
  <inkml:trace contextRef="#ctx0" brushRef="#br0" timeOffset="-127490.63">19255 15740 2 0,'0'5'88'0,"-2"-5"90"0,2 0-157 16,0 0-3-16,0 0 9 0,0 0 14 0,0 0-22 15,0 0-9-15,0 1 0 0,0 2-3 16,0 0-3-16,0 0-2 0,0 1 0 15,0-2-2-15,2 1-10 0,2 1-13 16,-4-2-18-16,2 0-49 0,-2-1-66 16</inkml:trace>
  <inkml:trace contextRef="#ctx0" brushRef="#br0" timeOffset="-127137.61">19216 15963 28 0,'0'3'-26'0,"2"-1"306"15,-2-2-228-15,0 1-23 0,0-1 17 16,0 0 5-16,0 0-27 0,0 0-13 15,0 0-5-15,0 0 0 0,0 0-2 16,0 0-3-16,0 0-1 0,0 0-2 0,0 0-2 16,0 2-2-16,0 3 7 0,0-2-13 15,2 1-21-15,2 0-21 0,-4-3-45 16,0-1-90-16</inkml:trace>
  <inkml:trace contextRef="#ctx0" brushRef="#br0" timeOffset="-126850.59">19189 16121 0 0,'0'1'331'16,"0"-1"-277"-16,0 0-5 0,0 0-12 15,0 0 0-15,0 0-14 0,0 0-6 16,0 0-6-16,0 0-4 0,0 0-6 15,0 0-2-15,0 0 0 0,0 0-2 0,0 0-1 16,0 3-11-16,4 0-26 0,0 0-28 16,-2-3-57-16,-2 0-135 0</inkml:trace>
  <inkml:trace contextRef="#ctx0" brushRef="#br0" timeOffset="-126629.58">19168 16258 56 0,'-4'4'265'0,"2"-4"-185"15,-2 0-51-15,2 1 9 0,0 1-1 16,0-2-16-16,0 1-13 0,2-1-4 15,0 0-4-15,0 0-1 0,0 1-2 0,0 2 1 16,0 2-20-16,6-5-48 16,0 0-129-16</inkml:trace>
  <inkml:trace contextRef="#ctx0" brushRef="#br0" timeOffset="-126473.57">19168 16258 138 0,'48'117'234'0,"-50"-117"-202"0,0 0-21 16,2 0-6-16,0 0-5 0,0-1-33 16,2-5-90-16</inkml:trace>
  <inkml:trace contextRef="#ctx0" brushRef="#br0" timeOffset="-117108.03">20008 16529 6 0,'0'0'11'0,"0"0"-3"16,0 0 110-16,0 0-93 0,0 0-6 0,0 0 11 15,-2 0-5-15,-5 0 3 0,5 0-1 16,0 0-5-16,-4 1-1 0,6-1 2 16,-2 1-8-16,2 0 1 15,-2 0-2-15,2-1-3 0,0 0 1 0,0 0 6 16,0 0 3-16,0 0-4 0,0 0-9 15,-2 0-2-15,2 0-2 0,-2 0-2 16,2 0-3-16,0 1 2 0,0-1-2 16,0 0 2-16,0 0-2 0,0 0 2 15,0 0-1-15,0 0 1 0,0 0 1 0,0 0-1 16,4-5 1-16,4-6-4 0,7-2 1 15,1-3 2-15,3-2-1 16,-1-2 0-16,5-3-1 0,0-1 2 0,2-5-1 16,-3 2 0-16,1 0-1 0,-4 3 2 15,-3 2-1-15,-5 1 0 0,1 5 0 16,-6 5 0-16,0 2 1 0,-3 4 0 15,-3 0-1-15,2 3 1 0,0 0-1 16,-2 1-1-16,0 1-1 0,2 0-3 16,-2 0 5-16,6 0-3 0,-4 0 2 0,2 5 0 15,-2 4 1-15,0 6 0 0,0 3 0 16,-2 2 1-16,0 2 0 0,0 2-2 15,0 0 1-15,0 0 0 0,2 0 0 16,0-1 0-16,3-1-1 16,-3 1 1-16,4-4 0 0,0-2-1 0,0-1 1 15,3-2 0-15,-3-4 0 0,4-1-1 16,-4-2-1-16,3 0 0 0,-1-1-6 15,0-1-2-15,-4-1-8 0,0-2-8 16,0 0-4-16,1-1-8 0,-3-1-12 16,-2 0-25-16,4 0-47 0</inkml:trace>
  <inkml:trace contextRef="#ctx0" brushRef="#br0" timeOffset="-116818.01">20084 16421 61 0,'0'0'-12'0,"0"0"242"16,4 1-184-16,7-1-32 0,1 3 21 16,9-1 0-16,1-1-15 0,7 1-4 15,2-2-5-15,9 2-4 0,-3-2-3 16,0 1-3-16,-2 1-1 0,-2 0-1 15,-4 3-22-15,-4-3-41 0,-4 1-90 0</inkml:trace>
  <inkml:trace contextRef="#ctx0" brushRef="#br0" timeOffset="-109282.58">18321 16250 20 0,'0'1'5'16,"0"1"9"-16,0 1-11 0,-4-3 72 16,2 0-36-16,0 0-25 0,2 0 5 0,0 0 8 15,0 0-2-15,0 0 2 0,0 0-6 16,-2 0 4-16,-1 0 1 0,1 0-5 15,2 0-3-15,-2 0-1 0,2 0-1 16,0 0-6-16,-2 0 2 0,2 0-1 16,0 0-1-16,-2 0-3 0,0 0-4 0,-2 0-1 15,4 0 2-15,0 0-2 0,-2 0-1 16,0 0 2-16,0 0-4 15,2 1-1-15,-2 4 4 0,2 0-2 16,0 1-2-16,0 0 2 0,0 3 0 0,-2 0 2 16,2 3-4-16,0 2 2 0,0 1 2 15,0 1-1-15,0 0-1 0,0-4-1 16,0 1 2-16,0 0 0 0,0-3-2 15,0-1 1-15,0-2 1 0,0-2 0 16,0-2-1-16,2-1-1 0,-2-2 2 0,0 0 0 16,0 0 0-16,0 0 5 0,0 0 0 15,0 0 8-15,0-4-7 0,0-6-7 16,0-1 3-16,0-1-1 15,0-3-1-15,0-2-1 0,0 0-1 0,0-2 3 16,0-2-1-16,0-1 0 0,0-1 1 16,2-1-1-16,2 0-1 0,-2 2-1 15,6 1 2-15,-2 3-1 0,5 2-1 16,-1 2-2-16,5 2 3 0,-3-1 0 15,5 2-2-15,3 0 1 0,1 0 2 0,-2 2-1 16,-1 2 0-16,1 1 1 0,-3 4 4 16,1 2-3-16,-5 0-4 0,-4 0 2 15,-3 3 0-15,-1 6 2 0,-4 2-4 16,0 3 4-16,0 2 0 0,-4 1 1 15,-5-1-4-15,-3 3 2 0,-5-2 1 16,3 0-1-16,-3 0 0 0,3-3-1 16,-1 1 2-16,3-2-2 0,0-3 0 15,3 0 0-15,3-4 0 0,2-3 1 16,2-3-2-16,2 1 1 0,0 0-2 15,0 0 1-15,4 2 1 0,9-1 0 0,3-1 1 16,3 0 0-16,1 0-1 0,5 0 0 16,-2 1 0-16,0 1 1 0,-5 0-2 15,3 1 0-15,-5 3 2 0,1 1-1 16,-5 1-1-16,-1 1 1 0,-3-1 1 15,-2 1-1-15,-4-1-1 0,0 0 1 16,0-2 1-16,-2 1-1 0,0-1 0 16,0-2 1-16,-4 0 0 0,-4-2 2 15,0 0-2-15,-5-1 1 0,-1-1-3 16,-3 1 3-16,-1-1-1 0,-1-1-2 0,-2 1 4 15,1-1-3-15,-3 0 1 0,6 0-2 16,3 0 2-16,0 3-1 0,3-2-2 16,3 5 0-16,0 2-1 0,1 2-22 15,5 5-14-15,2 3-30 0,-2-5-94 16</inkml:trace>
  <inkml:trace contextRef="#ctx0" brushRef="#br0" timeOffset="-106629.43">23104 15350 10 0,'0'0'13'16,"0"-1"22"-16,0-1 120 0,0-1-121 15,0 1 19-15,0-1-17 0,0-1 3 0,0 2 0 16,0-1-7-16,0 2 3 0,0 0-9 15,0-1-1-15,0 2-1 0,-2 0-10 16,0 0-3-16,-4 3-4 16,0 9-5-16,-5 5 6 0,3 5-4 0,-2 3 3 15,1 3-2-15,1 1 1 0,2 1-2 16,2 0 0-16,0 0 0 0,2-1-2 15,2-4 0-15,0-3-1 0,0-6 0 16,0-6 1-16,0-4-2 0,0-3 0 16,0-2 1-16,0-1 1 0,2 0 3 0,2-8 3 15,0-13-4-15,0-7-4 0,0-2 1 16,2-6 0-16,1-2 0 0,-1-2 6 15,0 0-5-15,2-3 1 0,1 1-1 16,1-1 0-16,-2 2-1 16,7 5-2-16,-1 4 3 0,5 6 1 0,1 6-1 15,1 7 1-15,2 5-2 0,-2 3 0 16,1 5-2-16,-3 0 1 0,2 1-2 15,-5 10 4-15,-1 2-3 0,-5 3 1 16,-4 3 1-16,-4 2 0 0,-2 3 1 16,0 0-2-16,-8 1 0 0,-2 1 0 0,-1-1 0 15,-3 0-2-15,-1 0 1 0,-1-1 1 16,-3 1 0-16,1-4-1 0,1-2 0 15,5-5 1-15,5-2-2 0,3-5 2 16,4-2-2-16,0-1-2 0,0-1 1 16,11 0-1-16,5-3 4 0,9 0 0 15,2 0 0-15,6-3 0 0,0-2-1 16,0 5 2-16,-2 0-2 0,-4 0 1 15,-2 0 2-15,-9 7-5 0,-3 0-4 16,-5 1 1-16,-4 1 2 0,-4 1 4 0,0-2 0 16,-6 1 1-16,-7 1 1 0,-7 1 1 15,-3 1-2-15,-6 0-1 0,-2-1 0 16,-2 0 2-16,0 0-1 0,-2-1 0 15,2 0 2-15,6-2 1 0,2-1-2 16,6-3-2-16,9-1-2 0,2-2 3 16,4 0-2-16,4 2 2 0,0 1-13 15,0 4-21-15,12 0-25 0,3-1-25 16,-1-4-90-16</inkml:trace>
  <inkml:trace contextRef="#ctx0" brushRef="#br0" timeOffset="-106093.4">23621 15741 15 0,'-4'0'4'0,"0"0"228"0,2 0-190 16,0-1 12-16,-3-7 2 0,3-3-18 0,2-4-3 15,0-4-7-15,7-5-6 0,1-1-2 16,4-3 5-16,5-5-6 16,1 0-1-16,7-3-3 0,-4-2-4 15,2-3-1-15,1-2-4 0,-3-1 1 16,0-1-2-16,-3 2 2 0,-1 3-2 0,-5 2 1 15,-1 9 0-15,-3 3-5 0,-4 10 3 16,-2 5 4-16,0 5-3 0,-2 3 2 16,0 2-3-16,0 1-2 0,0 0-6 15,0 8 1-15,2 9 3 0,-2 6 1 16,0 5-1-16,0 2 0 0,0 0 1 0,2 4 0 15,5-2 0-15,1 2-1 0,2-1 1 16,0 0 0-16,-1-1-1 16,1 1 0-16,2-2 1 0,1-1-3 15,-5-1-2-15,2-2 3 0,-1-2-2 0,-1-2 0 16,2-1-2-16,-3-3-3 0,1-4-4 15,-4-3-4-15,0-4-1 0,-4-3 0 16,0-4 2-16,0 1-3 0,0-2-8 16,0 0 7-16,0 0 0 0,0-1-23 15,0-8-35-15,-8-4-86 0</inkml:trace>
  <inkml:trace contextRef="#ctx0" brushRef="#br0" timeOffset="-105918.39">23629 15534 282 0,'17'-4'117'0,"6"-3"-76"15,5 0 10-15,10 0-13 0,5 0-4 16,5-1-7-16,3 1-7 0,1 2-7 16,0 2-3-16,-3 3-8 0,-1 0 0 0,1 2-2 15,-1 8-8-15,2 4-24 0,-1 1-37 16,-5 3-34-16,-11-5-213 0</inkml:trace>
  <inkml:trace contextRef="#ctx0" brushRef="#br0" timeOffset="-105166.35">24187 16085 12 0,'0'-5'10'0,"2"0"126"16,-2-2-34-16,3-1-38 0,-3 1-7 15,2 1-14-15,0 0 0 0,-2 2-9 16,2 1-6-16,-2 1-6 0,0 2-3 0,0 0-3 15,0 0-6-15,0 0-5 0,0 0-1 16,0 4 0-16,4 5 2 16,-4 3 0-16,0 2 3 0,0 1-3 15,0 2-1-15,0 2-5 0,-2 2 4 0,-2-1-1 16,4-1-3-16,0-1 0 0,0-1 0 15,0-2 0-15,0-2-3 0,0-1-13 16,6-3-4-16,6 0-12 0,1-5-13 16,3-4-23-16,3 0-46 0,-3-3-124 15</inkml:trace>
  <inkml:trace contextRef="#ctx0" brushRef="#br0" timeOffset="-104827.33">24452 16072 163 0,'0'-3'71'0,"-2"1"-12"15,-2 2 2-15,-2 0-23 0,1 0-4 16,-1 0-13-16,-2 9-15 0,0 4 4 16,-1 2-3-16,3 3 1 0,2 1-5 15,0 0 1-15,2 0-2 0,2 0-2 0,0 0 0 16,2-1 1-16,10-1-1 0,1-4 0 15,5-3 1-15,-1-1 1 0,4-3-1 16,-1-2-1-16,1-2 3 16,0-2-5-16,-5 0 4 0,1-2-1 0,-7-5 3 15,-2-1-1-15,-6 2 0 0,-2-3-1 16,0-1 5-16,-2-1-4 0,-6 0 7 15,-2 1 1-15,-7-1-1 0,1 3-1 16,-3 1-6-16,-4 3-2 0,-2 3-1 16,3 1 1-16,-1 0-2 0,2 0-3 0,5 11-4 15,-1 4-14-15,5 4-19 16,-1 0-54-16,5-4-187 0</inkml:trace>
  <inkml:trace contextRef="#ctx0" brushRef="#br0" timeOffset="55645.85">18751 17308 0 0,'-2'0'0'0,"-2"0"0"15,2 0 0-15,0 0 0 0,-3 0 0 16,3 0 0-16,2 0 0 0,-2 0 3 15,2 0-2-15,-2 0 2 0,2 0 0 16,0 0-4-16,0 0 15 0,0 0 0 0,0 0 45 16,0 0-10-16,0 0-27 0,0 0-4 15,0 0 6-15,0 0-1 0,0-1-4 16,0-1-10-16,0 0 1 0,0-1 2 15,2 1 1-15,-2 1-5 0,0-3 1 16,2 3-1-16,-2-4 0 0,2 2-1 0,3 2 4 16,-5 0-6-16,0 1 0 15,0 0-1-15,0 0-3 0,0-1 1 16,0 1-2-16,0 0 0 0,0 0 2 15,0 0 2-15,0 0 2 0,0 0 6 0,0 0 3 16,0 0 1-16,2 0 0 0,-2 0 3 16,0 0-2-16,0 0 1 0,0 0 0 15,0 0 1-15,2 0 1 0,-2 0-3 16,0 0 1-16,0 0 0 0,0 0-6 15,0 0 1-15,0 0 1 0,0 0-3 0,0 0 1 16,0 0-5-16,0 0-2 0,0 0 3 16,0 0-2-16,0 0-3 15,2 0 1-15,2 0 0 0,-4 0 0 16,4 0 2-16,-4 0-3 0,2 0 1 0,-2 0-1 15,2 0-1-15,-2 0-1 0,2 0 2 16,0 0-4-16,-2 0 3 0,2 0 0 16,-2 0 1-16,2 0-1 0,-2 0-1 15,2 0 1-15,1 0-1 0,-1 0 3 16,-2 0-2-16,0 0 0 0,2 1 1 15,-2-1 0-15,2 4-4 0,4 0 4 0,-4 3 1 16,0 0-2-16,4 0 0 0,-6 2 0 16,4 2-1-16,-2 1 1 15,1 1-2-15,-3 1 1 0,4 2 2 16,-2 1-2-16,0-1 0 0,-2 1-1 0,0 1 2 15,2-2-1-15,-2 0-1 0,4-1 0 16,-2-2 2-16,0-1-1 0,0-3-2 16,0-1 1-16,0-5 0 0,-2-1 1 15,0-1-3-15,0-1 2 0,0 0 0 16,2 0 0-16,0 0-2 0,-2 0 0 0,7 0 1 15,-5 0-6-15,4-6-3 0,2-2-6 16,-2-2-8-16,3-3-5 0,-1 0-13 16,2-1-16-16,1-3-36 15,-3-1-52-15,0 0-151 0</inkml:trace>
  <inkml:trace contextRef="#ctx0" brushRef="#br0" timeOffset="56355.89">19154 17258 4 0,'0'0'180'0,"0"1"-123"0,-2-1-26 15,-2 1 18-15,2 0 0 0,0 0-9 16,-3 0-4-16,3 0-4 0,0 1-3 15,0 1 1-15,2 0-2 0,-4 1 1 16,4 1-8-16,-2 0-2 0,0 4 0 0,2 0-1 16,0 2-3-16,0 1-3 0,0 2-2 15,0 2 2-15,0 2-4 0,0 0 0 16,0 1-2-16,2 0-1 0,0 0-4 15,4-2 2-15,-2-1-2 0,1-2 1 16,-3-3-1-16,2 0-1 0,0-2 0 0,-2-3 0 16,0-2 2-16,4-2-2 15,-6 0 0-15,6-2 0 0,-3 0 2 16,1 0-2-16,0 0 0 0,-4-1 1 15,0-3-2-15,0 2-3 0,0 0-2 0,0 0 3 16,0 0-5-16,0-1-7 0,0-1-4 16,0 1-12-16,0 0-21 0,2-2-37 15,0-3-71-15,-2 2-191 0</inkml:trace>
  <inkml:trace contextRef="#ctx0" brushRef="#br0" timeOffset="57148.94">19534 17292 0 0,'0'2'6'15,"0"-1"142"-15,0-1-66 0,0 1-43 16,0-1 11-16,0 0 3 0,0 0-2 15,0 1-13-15,0-1-13 0,0 0 3 16,0 0 0-16,0 0-9 0,0 2-4 16,0 2 10-16,0 1-3 0,0 0-4 0,2 3 0 15,0 2-4-15,0 3-3 0,1 1-2 16,-3 2-4-16,2 2 3 0,0 3-2 15,0 1-1-15,0 0-4 0,-2-1 2 16,0 2-1-16,0-3-1 0,0-1 0 16,0-3 1-16,0-1 0 0,0-3-2 15,0-1 1-15,0-3-1 0,0-3 2 16,0-3-2-16,0-2 0 0,0 0 2 15,0 0 0-15,0 0-1 0,0 0 1 16,0 0 0-16,0-2-3 0,0-2 0 0,0 1-2 16,0-2-3-16,0 1-3 0,0-1-8 15,2-2-11-15,2 0-20 0,4-3-30 16,-4-2-76-16,5-2-203 0</inkml:trace>
  <inkml:trace contextRef="#ctx0" brushRef="#br0" timeOffset="57848.98">19999 17376 1 0,'0'0'8'16,"2"0"202"-16,-2 0-156 0,0 0-18 15,0-3 16-15,0 0-1 0,0 0-14 0,0 0-9 16,0 2-10-16,0-3 4 0,0 1-5 16,0 1-3-16,0-2 2 15,-2 1 0-15,0 2 1 0,-2 0-5 16,-2 1 2-16,0 0-2 0,2 0 1 0,-3 0-7 15,-1 0 1-15,2 3 1 0,-4 3-3 16,1-2 0-16,1 2 1 0,0 0 2 16,0 2-2-16,-1 2 1 0,-1 0-1 15,2 3 0-15,-3 0-2 0,3 0-3 16,2 1 2-16,-2 2-1 0,6 1-1 15,-1 1-1-15,1 0 1 0,2-2-1 0,0 1 0 16,2-3 0-16,7-3 0 0,3 0 1 16,1-3-2-16,3-3 0 15,5-4 2-15,-1-1-1 0,3 0 0 0,2 0-1 16,0-6-1-16,4-5 1 0,-2-2 1 15,2-3-4-15,-3-2 4 0,1-3 0 16,-6 0 2-16,2-2-4 0,-7 0 3 16,-3 2 2-16,-5 1-3 0,-4-1 3 15,-4 0 1-15,0 2 2 0,-2-1 0 0,-8 2-2 16,-5 3 2-16,1 2-2 0,-3 5-2 15,3 6-1-15,-3 2-1 0,1 0 2 16,1 8-4-16,1 7 1 0,-1 2 2 16,1 2-4-16,1 2-8 0,3 0-6 15,2 1-10-15,-1 0-17 0,3-2-35 16,-2-5-89-16,2-3-245 0</inkml:trace>
  <inkml:trace contextRef="#ctx0" brushRef="#br0" timeOffset="58438.01">20487 17322 0 0,'0'0'7'15,"0"1"-6"-15,0 1 54 0,0 0 47 16,0-2-69-16,0 1 1 0,0-1 15 15,0 0 1-15,0 0-3 0,0 0 2 16,0 0 6-16,0 0-6 0,0 0-14 0,0 0-3 16,0 0-8-16,0 0 3 15,0 5-11-15,0 3 6 0,2 5 1 16,0 2-6-16,3 3 1 0,-3 1-3 15,-2 1-1-15,0 3 0 0,0-2-6 0,0 0-4 16,0-1 2-16,0 0 0 0,0-2-3 16,-2-1 1-16,-3-5-3 0,3-1 1 15,2-3-1-15,-2-3-1 0,2 0 0 16,0-2 0-16,0-3-5 0,0 0-8 15,4 0-5-15,9-1-8 0,-1-8-6 0,3-3-12 16,1-3-27-16,1 0-43 0,-5-1-97 16</inkml:trace>
  <inkml:trace contextRef="#ctx0" brushRef="#br0" timeOffset="58953.04">20880 17382 28 0,'6'-4'232'16,"-2"-2"-183"-16,-2 3-19 0,-2-1 30 16,2 2 6-16,1-2-25 15,-3 0-9-15,0 2-5 0,0-1 4 16,0 1-6-16,0 0-3 0,-5 2-5 0,-3 0 0 15,-4 0-1-15,-1 0-3 0,3 0 4 16,-4 4-5-16,3 3 1 0,-1 2 0 16,-1 0 2-16,3-1-7 0,2 2 0 15,-1 1 0-15,3 0-3 0,2 0-2 16,-2 3-1-16,6-2 1 0,0 3-2 0,0-1 1 15,0 0-1-15,0-1 0 0,4 0 0 16,0 1-1-16,7-3 0 0,1 1 0 16,0-2 0-16,-1-2 0 15,3-1-1-15,3-1 1 0,-1-4 1 0,5-1-3 16,2-1 0-16,1 0 1 0,1 0-1 15,2-8 2-15,2-4-1 0,4-3 1 16,-6-3 1-16,-4 0-1 0,-5 0-1 16,-1 1 3-16,-5-2-2 0,-1-1 1 15,-7-1 0-15,0-1 3 0,-4 0 3 0,0-2-3 16,-6 1 3-16,-5 3-3 0,-1 2 2 15,-7 3-2-15,-1 3-4 0,-1 4 2 16,-4 4-1-16,5 4-2 0,-1 0-1 16,0 2 1-16,5 9 0 0,-3 3-7 15,3 2-8-15,-1 1-9 0,5 0-12 16,1 4-3-16,-1-1-23 0,2-3-57 15,-7 1-153-15</inkml:trace>
  <inkml:trace contextRef="#ctx0" brushRef="#br0" timeOffset="62038.22">17775 16790 20 0,'4'0'-9'16,"0"0"135"-16,1 0-44 0,-1 0-61 16,-2-1 16-16,0-1-2 0,-2 1-3 15,0 1-2-15,2-1 0 0,0 1-13 0,-2-2-4 16,0 2 2-16,0-1-2 0,2 0-5 15,0 1 5-15,0 0-7 0,4 0 0 16,1 0-5-16,5 0 5 0,2 0-2 16,5 0 3-16,2 1-3 0,1 1-2 15,3 0-3-15,0-2 1 0,2 0 0 0,0 0 1 16,2 0-1-16,2 2 0 0,2-1-1 15,-4-1 1-15,4 0 2 16,0 0-7-16,-2 2-3 0,0-1-6 16,2 2 0-16,-6-1-10 0,4-1 0 0,-4 1 6 15,-2 0 2-15,-5 2 3 0,3-1 1 16,-2 1 3-16,-5 1-6 0,-1-2 0 15,3 0 12-15,-3 0-13 0,3 0 14 16,-1-1 0-16,-1 2 1 0,3-2 6 16,-2 2-10-16,1-1 10 0,3 0-13 0,2 0 17 15,1-2-9-15,1-1-4 0,0 0 6 16,2 0-3-16,2-1-4 15,6-2 7-15,0-7-4 0,2 3 1 0,5 0 1 16,-1-1 3-16,2 2 0 0,5 1 3 16,-3-2-1-16,3 4-3 0,-1-2 3 15,5 1-2-15,0 2 2 0,0-2-3 16,5 1-1-16,-1 0-1 0,2 0 1 15,2-2-1-15,0 1 1 0,4 0-1 16,2-1 0-16,4 0-2 0,1-1 0 16,1 1-4-16,-2-2 7 0,3 4-1 0,-5 0 0 15,0 0 0-15,0 2 0 0,-4 0-1 16,3 0 1-16,-3 0 1 0,-2 0-1 15,4 1-1-15,-2 0 1 0,-2 0 0 16,0 0 0-16,2 0-2 0,-6 0-2 16,4 0-3-16,-2 0 5 0,0-1-2 15,-4-2 0-15,-1 0-3 0,-1-2-3 16,2 1 2-16,2 1 5 0,-2-1-3 15,0 1 1-15,-1 0 1 0,-1-1 2 16,4 3 2-16,0-1 0 0,2 0 0 0,0 0 2 16,2-1-2-16,-2 1 0 0,4 2 0 15,-4-1 1-15,4 0 0 0,-2 0-1 16,0 0-1-16,2-1 2 15,2-2-1-15,0 0 1 0,0 0-2 0,1-1 2 16,1 1 0-16,-2 0 0 0,-2-2-2 16,0 2 2-16,0-2-1 0,-4 2 0 15,-2 1 0-15,4-1 0 0,0 0 1 16,0 1-1-16,4-3 0 0,4 2 0 15,3-2 0-15,7 0 0 0,-1-2-1 0,4-1 2 16,-3 1-1-16,5-3-1 0,2 1 1 16,0 1 1-16,2-2-1 0,1 2 0 15,-1-2 0-15,2 0 0 0,0 2 0 16,-2 1 0-16,-4 1-1 0,-4 0 1 15,-3 2 1-15,3-2-2 0,-1 4 1 0,1-1 0 16,2 2 0-16,-1 0 0 16,1 0 0-16,-7 1-1 0,5-2 1 15,-2 3-2-15,-1-2 2 0,3 0-1 16,-5 2-5-16,3-2-5 0,-3 0 4 0,3 1 7 15,-1 1 1-15,1-1-2 0,-5-1 1 16,-1 0 1-16,-3 0-1 0,-2 1-1 16,-4-1-1-16,5 1 2 0,-3 0-1 15,2-1 0-15,0 1 1 0,4-2 2 16,3 1 1-16,-1-1-2 0,1 0-1 0,-1-1 1 15,1 0-1-15,1 1 0 16,-2-1 0-16,-1 1 0 0,-1 0 0 16,-2 0 0-16,1 0 0 0,-1 0 0 15,0 0 2-15,5 0 2 0,-1 0-3 0,1 1 12 16,-5-1-5-16,2 0-2 0,-2-2-6 15,3 1 2-15,3 1 0 0,1-2 1 16,1 3 9-16,5 0-6 0,0 0 2 16,1 1-2-16,1-2 0 0,2 2-1 15,2-1-3-15,0 0 4 0,0 0 1 16,2-1 4-16,0-2-7 0,-3 1 3 15,1 1-2-15,0 0-4 0,-4 2 2 0,-6-1-1 16,-1 2 3-16,-4 0 0 16,5 0-3-16,-2 0-1 0,-5 0 1 15,2 0 0-15,-3 0-2 0,-3 0 1 0,0 0-2 16,-6 2 3-16,-4 0-2 0,-4-2 0 15,-5 3 0-15,-1-1 1 0,-7 1-1 16,-2-1 0-16,-3 2 0 0,-1-2 0 16,-8-1 0-16,-1 1-2 0,1 0-1 15,-4 0-2-15,0-1 3 0,-5-1 1 0,5 2 1 16,-4-2 1-16,-3 0-1 0,-1 0 0 15,-7 0 0-15,-2 0 1 0,-6 0 0 16,0 0 0-16,0 0-2 16,-8 0 0-16,0 0-28 0,-5 0-43 0,-5-3-90 15</inkml:trace>
  <inkml:trace contextRef="#ctx0" brushRef="#br0" timeOffset="64127.33">17827 14642 15 0,'10'0'4'0,"1"0"58"16,-1 0 41-16,-4 0-74 0,2 0 3 0,-1 0 4 16,-3 0-6-16,0 0-7 0,-2 0-4 15,-2 0-9-15,0 0-3 0,0 0 12 16,0 0-9-16,0 0-1 15,0 0-2-15,0 0 2 0,0 2-3 0,4 0 6 16,4-1-7-16,5 0 4 0,5 1 9 16,1-2-5-16,6 0-5 0,2 0-8 15,-1 0 1-15,3 0 0 0,7 0-1 16,-3 0 2-16,6 1-1 0,2-1-2 15,5 0 1-15,3 0 0 0,5 0 0 0,6 0-4 16,8-4 4-16,0-2-6 0,9 0 4 16,-1-2 0-16,3 1-2 0,2-2-1 15,3 0 0-15,3 0 1 0,6 0 3 16,0 0 1-16,4 1 1 0,5-1-2 15,-5 0 1-15,4 1 0 0,-2-2 1 16,5 0 0-16,3 0-1 0,3 0 0 16,1 2-4-16,3-1 0 0,0 1-3 15,-5 2 2-15,1-2 3 0,-3 1 0 16,5 1 1-16,-3-2 2 0,1-1-2 0,-2 1 0 15,-3-2 1-15,0-1-2 0,1 2 2 16,-1-1-3-16,5 1 0 0,1-1-1 16,-1 0-6-16,-3-1 2 0,3 0 0 15,-5 0 3-15,-1 1 3 0,-3 0-1 16,0 0 1-16,-1 1-5 0,1 0-7 15,-2-2 4-15,-2 1 5 0,0 0 4 16,1 3 1-16,1-2 0 0,2 1 0 16,2-1 1-16,5 1-1 0,4-3 0 15,-1 0-1-15,3 1 1 0,-3-1 0 16,3 0-1-16,0-1-4 0,2 4-1 0,-1-2-2 15,1 2 3-15,-6 0 3 0,-5 2 4 16,-2-1-2-16,1 2 0 0,5 2 0 16,1-2 0-16,4 1 0 0,-1-2-2 15,1-2 2-15,0 0-1 0,-1-1-10 16,3 0 1-16,-2 0 6 0,4-2 4 15,-1 1 0-15,-1-2 0 0,-6 0 0 16,-5 1 1-16,1 0-1 0,-1 2 0 16,3-1 1-16,-1 2 0 0,1 0-1 15,-1 0-1-15,-2 2 1 0,-1-1 0 0,-3 2 0 16,0 0 1-16,5-1-1 0,-1 2 0 15,1-4 0-15,1-1-1 0,-1 2 1 16,-3-2 1-16,0 0 0 0,3 1-2 16,5-1 1-16,3 1 2 0,2 0-2 15,-3 0 2-15,1-1-5 0,-4 1 7 0,1 1-3 16,-1 1 0-16,-3 0 1 15,1-1 1-15,-5 1-2 0,-1 1-1 16,-9 0 0-16,-9 1 0 0,-5 2 0 16,-3 1 0-16,-3 0 0 0,-1 0 2 0,-2 1-1 15,-1 0-1-15,-10 0 3 0,1 0-2 16,-4 0-2-16,-4 0 0 0,-5 1 2 15,-3 4-2-15,-9 2-2 0,-8-1-3 16,-2 0-16-16,-11-2-55 0,-12-3-122 16</inkml:trace>
  <inkml:trace contextRef="#ctx0" brushRef="#br0" timeOffset="65671.42">17769 12718 28 0,'10'0'21'0,"-3"0"121"0,1 0-102 15,2-2-17-15,-2-1 9 0,3 0 5 16,-1 0-6-16,0-1-7 0,3 0-8 15,-3 1 3-15,7 0 9 0,-1 1-10 16,5 0-7-16,2 1 0 0,-1-2-3 16,7 2-2-16,-2-2-5 0,6 1 2 0,7-1-2 15,5-2 0-15,9-1 1 0,8 1-1 16,4-2 0-16,10 1-1 0,7-2 0 15,4-2 0-15,4 1 1 0,4-1-1 16,6 2-1-16,9-1 1 0,3-1 0 16,7 1-2-16,2-1 2 0,4-1-3 0,0 0 4 15,5-1-1-15,1-1 0 16,9 2 0-16,3-2 1 0,7 2-1 15,0 1 0-15,4-1 0 0,2 2 1 16,-2 2-1-16,0-1-1 0,-4 1 1 0,-4 0 0 16,4-2-1-16,0-1 0 0,6 1 1 15,0 3 0-15,0-1-1 0,-2 1 1 16,0 0 0-16,2 0 0 0,0 0 0 15,-4 0-2-15,0-1 0 0,-6-1 2 16,-2 1-8-16,4-2 2 0,-5 0 1 0,3 3 2 16,-4-2 2-16,-7 3 1 0,1 0 0 15,-5 3 1-15,-6-1-1 16,0 2 0-16,-8-3 0 0,-2 1 0 15,1 1 1-15,3-2-2 0,8-2 1 0,7-3 0 16,3-2-1-16,5 1-2 0,2-2 1 16,-1 0-3-16,5-1 1 0,0 3 2 15,-6-3 2-15,-1 2-1 0,-3-1 1 16,-5-2-2-16,5 3-2 0,1 1 1 15,-3 0-1-15,-3 0-9 0,0 0 3 0,-5 1 6 16,5 1 3-16,2-2 1 0,1 0 1 16,-5 1 2-16,-2 1-5 0,-4 1 4 15,3 0-1-15,-1 1 1 16,10-1 6-16,1 0-3 0,1-1 1 0,5-1-6 15,0-2 1-15,3-1 1 0,3-4 1 16,-4 0-1-16,-8-2-2 0,-3 1 1 16,-12-1-2-16,-2 1 2 0,-6 1-2 15,-7 1 0-15,-7 3 1 0,-9 1-1 16,-9 2-1-16,-5 3-1 0,-9 1-17 15,-8 2-44-15,-10 0-51 0,-11 2-125 0</inkml:trace>
  <inkml:trace contextRef="#ctx0" brushRef="#br0" timeOffset="73309.86">20355 17012 170 0,'0'0'99'16,"2"0"-65"-16,-2 0-3 0,0 0 6 16,0 0-6-16,0 0-7 0,0 0-10 0,0 0 2 15,0 0 1-15,0 0 1 0,0 0-2 16,-2 0-3-16,2 0 2 0,-2 0-2 15,0 0 0-15,2 0-5 0,-4 0-3 16,4 0 1-16,0 0-2 0,-2 0-4 16,2 0 2-16,0 2 0 0,0-1-2 0,0 1-2 15,0 1 2-15,0 0-3 0,0 0-16 16,0 1-13-16,0-2-19 0,0 0-41 15,0-2-136-15</inkml:trace>
  <inkml:trace contextRef="#ctx0" brushRef="#br0" timeOffset="73976.9">20382 17248 1 0,'0'2'205'0,"-2"-2"-99"0,2 1-83 16,-2 0 12-16,2 1 7 0,-2 1-9 15,0-2-9-15,2 1-11 0,0 0-10 16,-3-1 1-16,3 0 2 0,0 0-9 0,0 0 4 15,0-1-1-15,0 2 0 16,0-2 0-16,0 0-1 0,0 0 2 16,0 0-8-16,0 0-9 0,0 0-22 15,0 0-48-15,0 0-103 0</inkml:trace>
  <inkml:trace contextRef="#ctx0" brushRef="#br0" timeOffset="74442.92">20359 17458 27 0,'0'3'118'16,"0"-3"50"-16,0 0-143 0,0 1 0 15,0 1 17-15,0-1-1 0,0 2-21 16,0-1-7-16,0 1-4 0,0 0-4 0,2-1-1 15,2 1-1-15,-2-1-2 16,2-2-1-16,1 1-4 0,-3 0-8 0,-2 0-15 16,2 1-22-16,0 0-40 0,-2-2-88 15</inkml:trace>
  <inkml:trace contextRef="#ctx0" brushRef="#br0" timeOffset="74885.95">20347 17726 24 0,'-2'5'-20'15,"2"-2"303"-15,0-1-238 0,0 0-24 0,0 2 24 16,-2-2 5-16,2-1-18 0,0 2-15 16,0-3-4-16,0 2-5 0,0 1 2 15,0-2-8-15,0 1 0 0,0-1-1 16,0 0-1-16,0 1-1 0,0-2-3 15,0 2-8-15,0-1-11 0,4 0-23 16,0-1-40-16,0 0-131 0</inkml:trace>
  <inkml:trace contextRef="#ctx0" brushRef="#br0" timeOffset="75175.97">20363 17913 38 0,'0'3'266'0,"0"-3"-145"0,0 1-81 16,-2 2 9-16,0-2-5 0,0 0-13 16,-2 0-11-16,2 0-6 0,2-1-10 15,-2 0-2-15,2 0-1 0,0 2-2 16,-2-1-4-16,2 4-23 0,-4-4-39 0,-1 1-94 15</inkml:trace>
  <inkml:trace contextRef="#ctx0" brushRef="#br0" timeOffset="82833.4">19526 18027 1 0,'0'0'208'15,"0"0"-141"-15,0 0-32 0,0 0 17 16,0 0-13-16,0 0-11 0,0 0 4 15,0 0-12-15,0 0-2 0,0 0 1 16,-2 0-5-16,2 0-3 0,-2 0 4 16,-2 0-5-16,2 0-1 0,2 0-1 15,-2 2 1-15,0-2-3 0,2 1 0 16,-3 1-4-16,3 0-1 0,0 4 1 15,0-2 0-15,0 2 0 0,0 1-2 16,0 1 1-16,0 2 1 0,0 0 0 0,0-1-2 16,0 1 0-16,0 0 2 0,0-1-4 15,0 0 2-15,0 1 0 0,0 0 2 16,0 2-1-16,0-1 2 0,-2 1-3 15,0-2 1-15,-2-1 0 0,2-2-2 16,2-2 2-16,0 0-1 0,-2-3 1 16,2-1-2-16,0-1 1 0,0 0 1 15,0 0-2-15,0 0-1 0,0 0-7 16,0 0-9-16,0 0-5 0,0-1-2 15,2-6-10-15,4-2-18 0,-2-1-39 0,1-4-69 16</inkml:trace>
  <inkml:trace contextRef="#ctx0" brushRef="#br0" timeOffset="83254.43">19534 17997 62 0,'0'1'136'0,"-2"-1"-94"0,0 0 0 15,0 0 0-15,2 0 4 0,0 0-13 16,0 0-16-16,0 0-11 0,6 0 0 16,0 0 9-16,5 0 1 0,-1 0-6 15,3 0-1-15,-1 0-2 0,0-3-3 16,3-1 0-16,-1-2-1 0,1 3-1 0,-3 0-2 15,-4 0 0-15,-1 2 1 0,-3 0-5 16,0 1-10-16,-2 0-8 16,-2 0-14-16,0 0-23 0,0 0-42 15,0 2-75-15</inkml:trace>
  <inkml:trace contextRef="#ctx0" brushRef="#br0" timeOffset="83528.44">19553 18135 40 0,'0'1'206'16,"0"-1"-154"-16,0 1-34 0,0-1 7 15,0 0 5-15,4 0 3 0,4 0-14 16,1 0-10-16,3 0-1 0,0 0-6 16,1 0 2-16,1 0-2 0,-1-2 0 0,-1 0-1 15,-4 0-1-15,-1 0-1 0,-1 0-9 16,-2 1-11-16,0 0-10 0,-2 1-24 15,0 0-29-15,0-1-41 0</inkml:trace>
  <inkml:trace contextRef="#ctx0" brushRef="#br0" timeOffset="83805.46">19516 18314 33 0,'0'0'-24'15,"6"0"241"-15,0 0-155 0,0 0-17 16,3-3 8-16,1-4-18 0,4-2-14 15,1 2-4-15,3-3-6 0,1 1-3 16,0-1-6-16,-1 2-1 0,-1 1-2 0,-3 0-11 16,-1 6-11-16,1-1-25 0,-4 0-56 15,1-1-72-15</inkml:trace>
  <inkml:trace contextRef="#ctx0" brushRef="#br0" timeOffset="95415.12">20816 17985 37 0,'0'0'30'0,"0"0"-24"0,-2 0-3 0,-2 0 5 16,2 0-2-16,-5-1 8 0,5 1 8 15,-4 0 7-15,2 0 0 0,0 0-15 16,0 0-12-16,2 0 0 0,-5 0 1 16,5 0-3-16,-2 0 1 0,2 0 1 15,-4 0 3-15,2 0 4 0,0-5 3 16,0 2-4-16,2 0-4 0,-3 2-3 0,3 1-1 15,2-1 0-15,-2 1 0 0,2 0 0 16,-2 0-1-16,2-1 1 0,-2 1 2 16,0 0 1-16,2 0 11 0,0-1 13 15,-2-1 1-15,0 0-4 0,0 1 0 16,0-1-5-16,2 1 1 0,0 0-3 15,-2 1-2-15,0 0-5 0,0-1 1 16,2 1-3-16,0 0 1 0,-2-2 1 16,2 2 4-16,-5-1 5 0,3 1-3 15,0-1-1-15,2-2 0 0,0 1-6 0,0-2-1 16,0-2-2-16,9-1-3 0,3-2-1 15,2 0-1-15,3 2 2 0,-1 0-1 16,9-1 2-16,0 4 1 0,2-1 1 16,0 3-1-16,0 2-4 0,-2 0 2 15,-3 0 1-15,-3 8 0 0,-9 2-3 0,7 3 0 16,-11 1 0-16,-4 3 0 15,2 0 0-15,-4 4-1 0,0 2 3 16,-8 1-2-16,-5 0-1 0,1 0 0 16,0-1 3-16,-7 0-1 0,3-1-2 0,-3-2 0 15,0 0 1-15,-1-5 0 0,-1-2-1 16,2-3-1-16,3-3 2 0,1-4-2 15,3-3-1-15,0 0 1 0,3 0-2 16,5-8 1-16,2 1 0 0,2-3 1 16,0 1-1-16,4 0 3 0,7 4-3 0,3 0 0 15,1 2 2-15,-1 2 0 0,3 1-1 16,1 0 0-16,-1 0 2 15,3 0-1-15,1 4-1 0,-2 2 1 16,3 2 1-16,3-2-1 0,-4 3 0 0,4-1-1 16,-7-2 1-16,7-1 0 0,-2-1-14 15,4-1-15-15,0 1-14 0,1-1-38 16,-1-3-63-16,-2 0-146 0</inkml:trace>
  <inkml:trace contextRef="#ctx0" brushRef="#br0" timeOffset="97740.26">22116 17097 170 0,'-12'0'49'0,"-3"0"8"0,5 0 5 16,-5 0-11-16,5 0-3 0,-2-1-9 16,1-1-1-16,1-1-6 0,4-1-6 0,2 3-1 15,4-2-5-15,0 1-2 0,0-2-6 16,10-1-10-16,9 0 2 15,12-3 0-15,10 1-1 0,9 1 4 16,5 1-4-16,5 3-1 0,0 2 0 0,0 0-4 16,-6 0 4-16,-6 9-2 0,-11 4-1 15,-10 2 3-15,-11 2-1 0,-8-2-1 16,-6 4 1-16,-2-1 1 0,-8 4-1 15,-10 1 1-15,-1 1 0 0,-6 0-1 16,2 0 1-16,1 0-1 0,-1-2-1 16,4 1 2-16,1 0-1 0,1-2-1 15,3 1 2-15,1-1-2 0,3 2 1 0,0-1-1 16,4-1 0-16,-1 1 2 15,-1-2-2-15,6-1 0 0,2-2 0 0,0-1 1 16,0-2-2-16,0-2-2 0,6-1-17 16,2-1-6-16,-1-3-7 0,1 1-18 15,2-6-45-15,-4-1-101 0</inkml:trace>
  <inkml:trace contextRef="#ctx0" brushRef="#br0" timeOffset="98001.27">22329 17970 286 0,'-19'0'216'16,"-1"0"-130"-16,3 0-22 0,3 0-8 0,3 0-9 15,5 0-9-15,2 0-6 0,4 0-9 16,0 0-10-16,0 0-9 16,0 0-3-16,0 0 1 0,0 0-1 15,0-3-1-15,6-3-7 0,7-3-7 16,7 1-18-16,7-2-21 0,0 1-21 0,-2-3-32 15,0-1-129-15</inkml:trace>
  <inkml:trace contextRef="#ctx0" brushRef="#br0" timeOffset="98584.31">22788 17068 2 0,'-19'2'274'15,"1"0"-197"-15,-5 0 3 0,4 3-21 16,5-2-5-16,6 0-15 0,8-1-9 15,0 2-21-15,12 0-2 0,7 2 6 16,8-1-3-16,8-1-4 0,6 2-1 16,0-1-3-16,3 2 0 0,-5-1-1 0,0 3 0 15,-8 0 2-15,-6-2-3 16,-4 2-2-16,-9 1 4 0,-6 1-1 15,-6 1 0-15,0 4 2 0,-10 2 3 16,-6 4 2-16,-3 2-5 0,-2-1 0 0,1 3-2 16,3-2 1-16,-2 1-1 0,5 0-1 15,0 1 1-15,-1-1-1 0,5 2 1 16,-1-2-2-16,5-4 2 0,0-3 1 15,6-4-3-15,-2-2 1 0,2-1-1 16,0-1 0-16,2-1-14 0,8-1-18 16,5-3-26-16,-3-5-83 0,1 0-299 15</inkml:trace>
  <inkml:trace contextRef="#ctx0" brushRef="#br0" timeOffset="98776.32">23048 17976 501 0,'-12'0'97'0,"4"0"-34"0,6 0-14 16,-5 0-2-16,5 3-18 0,-2-3-12 0,0 0-8 16,4 0-6-16,0 0 1 15,0 0-4-15,0 0-13 0,8 0-18 16,5 0-21-16,5 0-23 0,-5 0-48 15,-1 0-301-15</inkml:trace>
  <inkml:trace contextRef="#ctx0" brushRef="#br0" timeOffset="100112.39">24129 17371 97 0,'0'-8'74'0,"0"1"-23"0,0 2-4 16,0-2-3-16,-2-1-4 0,0 2-5 16,0-2 0-16,0-1-3 0,2 2 1 15,0-3-1-15,-2 0-8 0,2 3 2 16,0 1 0-16,-2 2 0 0,2 4-7 15,-4 0 0-15,2 6-7 0,-6 16-7 0,1 6-1 16,1 8 1-16,4 3 2 16,2-1-5-16,0-3-2 0,6-5 1 15,7-3 1-15,5-8-1 0,1-4-1 16,4-6-2-16,-1-5 4 0,3-4-1 0,0 0-1 15,2-8 1-15,-2-7-1 0,0-3-2 16,-7 3 0-16,-1 5-2 0,-3 1 2 16,-6 4-1-16,3 4 1 0,-7 1 1 15,2 0-1-15,2 0-1 0,-1 0-1 16,5 7 1-16,-2 1 1 0,5 1-6 15,-1-3-1-15,1-1 3 0,3-2-3 0,-3-2 5 16,1-1 3-16,1 0 1 16,-5 0 1-16,1-9-1 0,-3-4 0 15,-2-1-1-15,-2-1 4 0,-1-3 0 16,-5 1 3-16,0-2 1 0,0 0 0 0,-2 1 4 15,-7 0-6-15,-1-1 3 0,-5-1-3 16,1 2-1-16,-3 1-1 0,3 3-1 16,2 4-3-16,3 4 2 0,5 0-2 15,4 6 1-15,0 0 2 0,0 1-12 16,4 10-6-16,9 2-9 0,3 1-16 0,-5-6-34 15,-1 0-99-15,-4-4-174 0</inkml:trace>
  <inkml:trace contextRef="#ctx0" brushRef="#br0" timeOffset="100680.43">24797 17187 106 0,'2'-4'175'0,"0"0"-109"0,-2 4-26 0,0 0-12 16,0 2-3-16,0 10 13 0,0 5-13 15,2 2-10-15,-2 4-3 0,0 1-1 16,0 3-2-16,0-3 0 16,0-1 3-16,0-3 7 0,-4-2-2 0,2-2-3 15,-4-3-1-15,4-5-1 0,0-3-4 16,0-5-2-16,2 0-3 0,0 0 6 15,0-3 1-15,0-11-6 0,6-7-3 16,4-3 0-16,3-4 1 0,-1-3-1 16,3-1 1-16,-1-3-1 0,3 2 2 0,-1 0-2 15,3 3-1-15,-1 6 1 0,-1 3-3 16,4 6 3-16,-1 1 0 0,1 8 0 15,-5 3 0-15,-3 3-2 0,-5 0 0 16,-2 11 1-16,1 3 2 0,-5 4-2 16,-2 3 2-16,0 0-2 0,0 3 1 15,-2-1 0-15,-9 0 0 0,1 0 0 16,-3-1 0-16,-1 0-1 0,4-3-1 15,-3-3 0-15,3-2-1 0,0-4-3 16,3-3-1-16,3-5 0 0,2-2 4 0,0 0-1 16,2 0-5-16,0-8 1 0,0-1 1 15,6-2 5-15,0 3-3 0,1 2 4 16,-3 1 0-16,0 4-2 0,0 1 2 15,0 0 0-15,0 0 0 0,5 5 1 16,-5 5 1-16,2 0 1 0,0 3-2 16,-4 0 0-16,4-1-2 0,1 1 2 15,3-3-1-15,0-1-1 0,3-3-3 16,3-2-10-16,5-3-7 0,2-1-23 15,6-1-1-15,2-11-19 0,2-2-30 16,4-2-17-16,-4-2-40 0,-2-2 49 0,-2 3 91 16</inkml:trace>
  <inkml:trace contextRef="#ctx0" brushRef="#br0" timeOffset="100981.44">25401 17273 21 0,'2'-7'9'0,"-2"3"131"16,0-4-17-16,-8 1-46 0,-3 0-3 15,-5 1-25-15,3-1-10 0,-3 2-2 16,-1 0-9-16,1 3-9 0,-3 2 3 16,3 0-4-16,-1 2-2 0,0 10-6 15,7 1-3-15,4 4-2 0,2 0-3 16,4 2-2-16,0-1 1 0,12-1 0 15,3 0-1-15,3-3-1 0,5-2 2 0,6-2-1 16,-2-5-1-16,6-4-3 0,-2-1 4 16,2-2 0-16,0-9-2 0,-2-4 2 15,-4-2 2-15,-4-2-2 0,-7-1 1 16,-8-1 0-16,-3 2 3 0,-5 2 7 15,0 1 2-15,-11-1-6 0,-3 1 6 0,-5 0-6 16,-1 2 0-16,-1 2-3 16,-6 3-3-16,4 2 1 0,5 3-2 15,1 4 0-15,9 0 0 0,4 4-2 16,2 8-7-16,2 5-13 0,0 2-4 0,4 1-3 15,8-1-12-15,3-3-22 0,-5-4-75 16,-4-4-199-16</inkml:trace>
  <inkml:trace contextRef="#ctx0" brushRef="#br0" timeOffset="101756.49">25767 17123 253 0,'6'-7'193'0,"-2"3"-143"0,-2 3-11 15,-2 1-6-15,0 0-1 0,0 0 2 0,0 7-8 16,0 6-4-16,-6 5-5 0,-2 1 1 15,-1 0-2-15,3 0 1 0,2-1-8 16,4-6-1-16,0 0-2 0,4-4-5 16,4-3 2-16,3-3-1 0,5-2 1 15,5 0 1-15,10-12-2 0,4-6-2 0,2-3 2 16,0 0-3-16,-3 4-1 0,-3 2 1 15,-5 4-1-15,-7 2-1 0,-2 4 1 16,-9 3 2-16,-6 1-1 16,0 1-1-16,-2 0 1 0,0 0 2 15,-4 7 0-15,-4 5-1 0,-1 3 0 0,-1 1 2 16,2-1-2-16,-1 3-1 0,3-2 0 15,6 1 2-15,0-1-2 0,0-2-8 16,9-3-14-16,7-2-3 0,9-6 4 16,0-3-9-16,10 0-7 0,0-10-13 15,2-4-15-15,2-3-31 0,-1-1-3 0,-3 0 8 16,-4 0 18-16,-4 0 2 0,-5 1 55 15,-7 0 50-15,-5 3 42 0,-6-1 18 16,-4 1 10-16,0 3-23 16,0 3-16-16,-10 0-15 0,-7 4-15 0,-3 3-8 15,-3 1-7-15,-2 0 0 0,0 8-4 16,5 4-5-16,1 4-3 0,3 2 0 15,1 3-2-15,5 2-1 0,4-2-2 16,6-1-2-16,0-1 0 0,8-2 0 16,8-2 0-16,3-6 0 0,6-3 0 0,6-4-2 15,0-2-2-15,2-2 5 0,0-11-7 16,-4-4-1-16,-6-2 3 0,-5-1-1 15,-3 0 3-15,-5 1 3 0,-2-1 0 16,-1 4-1-16,-5-3 1 0,-2 5 5 16,0 0 3-16,0 2-4 0,-7 2 4 15,3 2 0-15,-2 3-3 0,4 1 0 16,2 2-2-16,0 2 0 0,0 0-6 15,0 0-3-15,0 11 5 0,6 3 0 16,2 3 0-16,3 5-1 0,-3-2-4 0,2 3-1 16,1 0-1-16,-3-2 1 0,7 2 4 15,-3-1 2-15,-2 0 0 0,-4 1-1 16,-1 0 0-16,-5-3 3 0,0 0-1 15,0-1-1-15,-11-2 1 0,-1-2 3 16,-5-2 5-16,-3 2 0 0,-1-4 4 16,0 1-2-16,1-2-1 0,3-2-6 15,5-4 0-15,3 0-2 0,1-3-2 16,4 0-1-16,0 0-7 0,0 1-17 15,2 3-13-15,-2-1-22 0,-9 0-52 0,-1 0-295 16</inkml:trace>
  <inkml:trace contextRef="#ctx0" brushRef="#br0" timeOffset="102452.53">24489 18038 6 0,'-6'1'111'0,"-4"-1"40"0,-1 0-81 15,5 0-2-15,0 0-15 0,4 0-13 16,0 0-2-16,2 0-10 16,0 0-11-16,0 0 0 0,0 0 2 15,0 0-6-15,4-1-4 0,8-2-2 0,9-1 7 16,8-1-1-16,6-2-5 0,11-1-1 15,5-4 0-15,13-3-1 0,9-1 1 16,11-3-6-16,9-1 3 0,11 2-2 16,9-3-2-16,7 1 1 0,2-2-1 15,2 0 1-15,-4 0-1 0,-6 1 0 0,-7 1-1 16,-11 2 1-16,-10 4-4 0,-9 2 0 15,-9 0-3-15,-4 3 4 0,-6 0 1 16,-6 2 4-16,-7-1-4 16,-8 1 2-16,-4-1 0 0,-8 1 0 0,-6 0 1 15,-7 4 1-15,-8 1 1 0,0-1 5 16,-4-2 5-16,5 0-8 0,-1-1-1 15,-2 1-1-15,0 2 0 0,0 2-1 16,-2-1-2-16,0 2-2 0,2 0 1 16,-2 0-2-16,0 0 2 0,0 0 1 0,0 6 1 15,0 4 0-15,-6 0-7 0,0 2-11 16,1-1-6-16,1 1-18 0,0-4-30 15,-2 0-89-15,2-3-246 0</inkml:trace>
  <inkml:trace contextRef="#ctx0" brushRef="#br0" timeOffset="105821.72">27143 17301 4 0,'4'0'12'0,"-1"3"28"16,-3-3 79-16,2 0-67 0,-2 1-12 15,0-1-3-15,0 0-16 0,0 1-11 16,0-1 1-16,0 0-9 0,0 0-1 15,0 0 1-15,0 0 3 0,0 0 0 16,0 0 11-16,0 4-4 0,-5-1 6 0,3 2 8 16,0-3-4-16,0 2-1 0,0 0-5 15,2 0 0-15,0 3-4 0,-2-2-6 16,0 0 0-16,0 1-5 0,0-1 1 15,0-2 1-15,-4 0 0 0,4-1 1 16,0 0 10-16,-3 1 0 0,3 1 0 16,-4 0-1-16,2-3-1 0,2 3 1 15,0-3-4-15,0-1 3 16,2 1-7-16,0-1 5 0,0 0-4 0,0 0 1 15,0 0-7-15,8 0 0 0,9-10 5 0,7-5-1 16,7-8-2-16,9-4 3 0,5-3-2 16,5-3-1-16,4-3 1 0,3-1-1 15,3 1 4-15,-8 4-3 0,-2 7-1 16,-13 5-2-16,-12 5 0 0,-7 5 1 15,-7 5-1-15,-7 3 1 0,-2 2 0 16,-2 0 2-16,0 0-1 0,0 0 2 16,-8 0-3-16,-1 7-2 0,1 1-3 15,-2 0 0-15,1 0-3 0,5 1-2 16,0-3-5-16,0-1-2 0,4-1-6 0,0 0-7 15,0-2-13-15,0-1-8 0,0 1-24 16,0-2-37-16,-4 0-80 0</inkml:trace>
  <inkml:trace contextRef="#ctx0" brushRef="#br0" timeOffset="106101.74">27278 17024 137 0,'0'-2'239'16,"0"0"-162"-16,0 2-24 0,0 0-15 15,6 0-10-15,4 5-4 0,3 9 3 16,7 5-1-16,1 4-5 0,4 3-5 15,0 5-5-15,-1 1-5 0,-1 3-2 16,0-1 0-16,0 1-1 0,1-3 0 16,1-3-2-16,4-3 0 0,0-4 0 0,2-2-2 15,4-5-14-15,9-3-11 0,1-2-18 16,7-6-34-16,2-4-140 0</inkml:trace>
  <inkml:trace contextRef="#ctx0" brushRef="#br0" timeOffset="118307.43">30141 16548 0 0,'0'0'4'0,"2"0"46"0,-2 0 22 0,0 0-33 16,0 0 1-16,0 0 2 0,0 0-6 15,0 0-4-15,0 0-2 0,0 0-1 16,0 0-1-16,0 0-3 0,0 0-3 15,0 0 2-15,0 0 5 0,0 0-3 16,0 0-5-16,0 0-5 0,0 0-4 16,0 0 1-16,0-1-1 0,0 1 1 15,0 0-1-15,0-1-3 0,-2 1 2 16,2 0-6-16,0 0 1 0,0 0-4 15,0 0-2-15,0 8 1 0,0 4 5 0,0 1 0 16,-2 3-7-16,0-1 3 0,2 3-1 16,-3 1 2-16,3 0-2 0,0-2 0 15,-2 0 2-15,2-4-1 0,0 1-2 16,-2-2 1-16,2-2 0 0,0-1-1 15,0-5 0-15,0 0 1 0,0-2 0 0,0 0-1 16,0-1-2-16,0-1-1 16,2 0-10-16,7 0-8 0,1-6-9 15,-2-3-20-15,5-2-27 0,-5-1-58 16,-2-2-106-16</inkml:trace>
  <inkml:trace contextRef="#ctx0" brushRef="#br0" timeOffset="118677.45">30405 16557 34 0,'2'-1'72'0,"-2"-3"145"16,0 4-154-16,0-2 9 0,0 1-18 15,0 1-8-15,0 0-16 0,0 0-11 16,0 4-4-16,0 8 4 0,0 3 0 0,0 0-5 15,-4 1-7-15,4-1 5 0,-4-1-6 16,2-1 3-16,0 0-2 16,-2-1-1-16,4 0-5 0,-2-2 3 15,0-1-1-15,0-1-3 0,2 1 1 0,0 0 0 16,0-1-1-16,0 1 0 0,0 1 0 15,0-1-9-15,2 0-7 0,4-2-4 16,0 0-18-16,0-3-8 0,5-3-30 16,-5-1-72-16,-2 0-86 0</inkml:trace>
  <inkml:trace contextRef="#ctx0" brushRef="#br0" timeOffset="119200.48">30717 16570 1 0,'0'-3'14'0,"0"1"226"0,0 0-179 15,0 0 10-15,0 2-6 0,0 0-22 16,0 0-8-16,0 0-12 0,0 0-8 16,0 5 7-16,0 4 0 0,0 2-4 15,0 2 1-15,-2 1-7 0,2 1-2 16,0-1-3-16,0 1 0 0,0 0 2 15,0 2-4-15,-2-2-4 0,2-1 3 0,-4-1-3 16,4-1 0-16,0 1 0 0,-2-3 1 16,0 0-1-16,0-2-1 0,0-3 1 15,2 0-1-15,0-4-1 0,0 3-10 16,0-3-3-16,0-1-34 0,8 0 8 15,2 0-62-15,-3-11-108 0,3-2-61 16</inkml:trace>
  <inkml:trace contextRef="#ctx0" brushRef="#br0" timeOffset="121120.59">31075 16623 2 0,'2'-1'127'16,"-2"-3"-46"-16,0 0-32 0,0 3 12 16,0 1-21-16,0-1-8 0,0 0-9 0,-2 0-7 15,0 0 0-15,0 1 3 0,-4 0-4 16,4 0-3-16,0 0 1 0,-3 0-1 15,3 0 1-15,-6 0-3 0,4 2-1 16,-2 1 2-16,0 2-1 0,-3-1-2 16,1 1 0-16,0 1 3 0,-1 0-5 0,-1 1 4 15,2 0-3-15,0 0-1 0,-1 3 0 16,1 0 0-16,4 0 1 0,-4 1-6 15,8 1 2-15,-2 0 0 16,0 2-1-16,2-2 0 0,0 2-1 0,4-3 1 16,6-2-2-16,2-1 0 0,7-3 1 15,2-4 0-15,3-1 0 0,3 0 0 16,2-1-1-16,2-9-2 0,-4-3 2 15,0-1 0-15,-4-1-1 0,-5-4 2 16,-1 4 0-16,-3-1 0 0,-5 0 0 0,-5 1 1 16,-2 1 4-16,-2-2 6 0,0 0-2 15,-4 0-1-15,-5-1 0 0,-3 2-5 16,0 0-1-16,-3 3-1 0,1 3-1 15,-1 3-1-15,5 6-1 0,-2 0 1 16,1 1-2-16,3 10 0 0,0 3-3 16,1 1-10-16,-1 2-12 0,4-2-16 15,4 0-24-15,0-5-68 0,-2-4-162 16,2 2 168-16</inkml:trace>
  <inkml:trace contextRef="#ctx0" brushRef="#br0" timeOffset="121868.64">31602 16570 13 0,'2'-1'1'16,"-2"1"199"-16,0 0-112 0,0-2-17 0,0 2 5 15,0 0-22-15,0 0-10 0,0 0-16 16,0 3-13-16,0 5 10 0,0 4-1 15,0 1-6-15,0 2-6 0,0 0 0 16,0 2 2-16,-4-1-1 0,2 1-2 16,0 0-4-16,0-1-2 0,-2-1 0 15,2-2-6-15,0 0 2 0,2-2 2 0,0-2-3 16,0 1-1-16,0-2-5 0,2-3-8 15,6 0-11-15,-2-4-8 16,2-1-27-16,3 0-2 0,-1 0-98 0,2-7-131 16,-1-2 206-16</inkml:trace>
  <inkml:trace contextRef="#ctx0" brushRef="#br0" timeOffset="122296.66">31982 16620 30 0,'5'-8'244'0,"-5"-2"-147"16,0 1-39-16,0 1 1 0,0 4-17 15,-7 2-5-15,1 0-9 0,-2 2-8 16,-2 0-1-16,-1 0 0 0,-3 0-3 15,1 0-3-15,-1 8 1 0,-3 2 0 16,3 0-4-16,4 3-1 0,-1 2-2 0,3-1-3 16,2 2-3-16,4 0 0 0,2-1-1 15,0 2 1-15,0-1-2 0,10 0 1 16,5-2 0-16,-1-3-1 0,5 0-4 15,1-4-3-15,5-3-1 0,-2-2 1 16,0-2 0-16,1 0 4 0,1-5 0 16,0-7 2-16,-6-2 0 0,-1-3 2 15,-3 0 2-15,-5-1 0 0,-2 0 5 16,-8 1 5-16,0 0 0 0,0 1 1 15,-8-2-4-15,-4 1 2 0,-3 1-2 0,-1 1-5 16,-7 1-2-16,2 0-1 0,-4 1-1 16,5 4-1-16,5 6-8 0,3 3-5 15,4 4-13-15,-3 31-93 16,3-16-54-16,0-1-248 0</inkml:trace>
  <inkml:trace contextRef="#ctx0" brushRef="#br0" timeOffset="128108.99">30604 16462 97 0,'2'0'77'0,"-2"1"-50"15,0-1 15-15,0 0-15 0,0 0 6 16,0 0-1-16,0 0-4 0,0 0-11 15,0 0 4-15,0 0-7 0,0 0 0 16,0 0-2-16,0 0 2 0,0 0-6 16,0 0 0-16,0 0 2 0,0 0-4 15,0 0 2-15,0 0 3 0,0 0-4 16,0 0-2-16,0 0-5 0,0 0 1 15,0 0-1-15,0 0 0 0,0 1-6 16,0 3-7-16,0-1-27 0,4 1-41 0,0-4-45 16,0 1-106-16</inkml:trace>
  <inkml:trace contextRef="#ctx0" brushRef="#br0" timeOffset="128438.01">30629 16657 3 0,'0'2'4'0,"0"0"204"0,0-2-152 15,0 0-4-15,-3 0-1 0,-1 0-17 16,4 2 0-16,-4 0-13 0,2-2-12 15,0 0-2-15,2 1-6 0,0 1 0 0,0 1-3 16,0 3 1-16,0-2-6 0,0 0-17 16,0 1-27-16,0-2-15 0,4-2-59 15,-4-1-78-15</inkml:trace>
  <inkml:trace contextRef="#ctx0" brushRef="#br0" timeOffset="128731.03">30610 16824 23 0,'0'5'-15'0,"0"-2"235"15,0-2-175-15,-2-1-18 0,0 3 4 0,0 0-20 16,0 1 1-16,2-1-8 0,-2 0-5 15,0 1 1-15,2 2-2 0,0 0-17 16,0 1-31-16,0-3-38 0,0-2-46 16</inkml:trace>
  <inkml:trace contextRef="#ctx0" brushRef="#br0" timeOffset="128941.04">30595 17009 21 0,'0'1'243'0,"0"-1"-148"0,0 0-61 16,0 1 9-16,0-1-14 0,0 0-7 15,0 0-14-15,0 0-8 0,0 0 0 0,0 2 0 16,0 2-6-16,3 2-16 0,-3-1-38 15,4-2-41-15,-2-2-70 0</inkml:trace>
  <inkml:trace contextRef="#ctx0" brushRef="#br0" timeOffset="129097.05">30595 17009 6 0,'31'108'37'0,"-35"-106"126"0,2-1-152 15,-2 2-9-15,2-2 6 0,2 0 5 16,0 2-5-16,-2-1-16 0,2 2-40 15,0-3-22-15,0 2-18 0</inkml:trace>
  <inkml:trace contextRef="#ctx0" brushRef="#br0" timeOffset="129258.06">30618 17196 272 0,'-8'1'100'0,"4"0"-50"16,-2-1-4-16,1 0-24 0,-1 0-6 15,4 0-2-15,0 0-11 0,0 0 0 16,2 1-3-16,0 0-15 0,0 1-29 15,0-2-20-15,6 0-44 0,-4 0-87 16</inkml:trace>
  <inkml:trace contextRef="#ctx0" brushRef="#br0" timeOffset="133767.32">31447 17495 165 0,'-2'0'38'0,"0"2"-9"15,0-2 6-15,2 2-10 0,0-1 18 16,-2-1-12-16,2 0-9 0,0 0-3 0,0 2 1 16,0-1 3-16,-2 2-11 0,2-2-9 15,-2-1 0-15,0 0 9 0,2 0 5 16,0 0-1-16,0 0-9 0,0 0 6 15,0 0-4-15,0 0-3 0,0 0 3 16,0 0-2-16,0 0 0 0,0 0-5 16,0 0 2-16,-2 1 2 0,2 0-3 15,-3 0 3-15,1-1-1 0,0 0 8 16,2 0-3-16,0 0-2 0,0 0-1 15,0 0-1-15,0 0 1 0,0 0-1 16,0 0-2-16,0 0 0 0,0-3 1 0,0-6-3 16,9-1 0-16,3-2 1 0,0-2 1 15,5-4 0-15,2-1 2 0,-1-4 3 16,1-1-2-16,1-1 4 15,-3-1-2-15,2 2-5 0,-1-2 0 0,-3 5 0 16,1-1-2-16,-3 1 1 0,1 1-1 16,-4 3-1-16,-1 4 0 0,1 1 1 15,-6 4 0-15,0 4-1 0,-2-1-1 16,0 3-1-16,-2 1 1 0,2 1 0 15,1 0-1-15,-1 0 1 0,2 0 0 0,-2 0 0 16,0 0 2-16,0 0-2 0,0 0-2 16,0 2 4-16,-2 4-2 0,4 2-2 15,-4 2 3-15,0 2-1 0,0 2 1 16,0 4 2-16,0 3-1 0,0-1-2 15,-4 3 1-15,0 0 0 0,2 0 1 0,2 0-2 16,0-2 0-16,0-2 1 16,0-1-1-16,0-4 0 0,0 1 0 15,0-1 1-15,0-5 0 0,4 1-1 16,0-1-1-16,0-1 0 0,0-1 0 0,3-1-6 15,-1-1 4-15,0 0-3 0,0-3-4 16,0-1-3-16,3 0-3 0,-1-1-2 16,2 0-5-16,1 0-12 0,-3 0-6 15,-2 0-16-15,0 0-27 0,1 0-41 16,-3 0-72-16,-2-1 122 0,2-4 26 0</inkml:trace>
  <inkml:trace contextRef="#ctx0" brushRef="#br0" timeOffset="134226.34">31509 17344 6 0,'0'0'164'0,"-2"0"-13"0,2-1-112 0,0 0 26 15,0 0-21-15,0 1-10 0,2-1-17 16,8 1-4-16,7-1 3 0,0 1-1 15,-1 0-7-15,9 0-6 0,2 0 2 16,0 0-2-16,2 0 1 0,-1 1-2 16,-1 1-1-16,0-1-1 0,-2-1-11 0,0 0-13 15,-7 0-24-15,1 0-25 0,-4 0-51 16,-9 0-99-16</inkml:trace>
  <inkml:trace contextRef="#ctx0" brushRef="#br0" timeOffset="138101.57">30002 17208 16 0,'0'3'117'0,"0"-3"57"0,-2 1-131 15,2 0 15-15,0-1-4 0,0 0-13 16,0 0-11-16,0 0-21 0,4 0-7 16,5 0 9-16,1 0 6 0,6 0 1 15,1 0-1-15,4-1-3 0,1-2 2 16,-1-1-1-16,4 2-2 0,2-1-1 0,0 2-3 15,2 1 0-15,-3 0-7 0,1 0 1 16,-4 1-2-16,-4 3 0 0,-5 3 0 16,-4-2 0-16,-8 2-2 0,-2 0 0 15,0 2 2-15,-12 1 1 16,-7 1-1-16,-3 1 0 0,-1-2 2 0,-2 3-3 15,-2-2 1-15,5 2-2 0,-3-1 2 16,4-1 0-16,5 0-1 0,3-3 0 16,7 0 1-16,4-1-1 0,2-1-3 15,0-1 4-15,0 1-1 0,2 2-1 16,6-1 0-16,5 0 1 0,1-2 1 0,3 0-1 15,3 0-2-15,1 1 2 0,4-2-3 16,-2-1-3-16,-1 0 0 0,1-1-1 16,0 1 6-16,-5 0-3 0,-5 2 1 15,-5 0 2-15,-6 0-1 0,-2 0 0 16,0 4 3-16,0-2-3 0,-8 2 4 15,-5 1 0-15,1-2-1 0,-2 1 1 16,-3 0 5-16,0 1 0 0,1-1-3 16,-3-2 3-16,3 1-1 0,-3 1 1 15,3-3 0-15,3 2-4 0,1-3 0 0,4 0 0 16,-1-2-1-16,3-1-2 0,4-1 0 15,2 0 1-15,0-1-2 0,0 0-8 16,0 1-15-16,0 1-13 0,2 0-25 16,4-2-56-16,0 1-263 0,-1 0 277 15</inkml:trace>
  <inkml:trace contextRef="#ctx0" brushRef="#br0" timeOffset="139259.63">31007 17984 12 0,'4'-4'61'0,"0"1"205"15,-2 1-216-15,-2 0-5 0,0 1 2 0,0 1 4 16,0 0-9-16,0 0-20 0,0 0-9 15,0 0 2-15,0 3-1 0,0 6-2 16,-8 5 4-16,0 1-2 0,-5 1 2 16,1 2-2-16,-1 2-2 0,1 2 1 15,-7 2 0-15,7 0 1 0,0-2-3 16,-1 0-3-16,3-4-3 0,4-2-3 15,2-5 0-15,4 0 0 0,0-5-2 16,0-2 0-16,12-3 2 0,9-1 1 16,5-1-1-16,12-11 0 0,5-5 0 15,5-2-1-15,3 0-2 0,5-2 1 0,2 2-2 16,2 2-4-16,0-2-2 0,-2 4 3 15,-2 1 2-15,-5 0 0 0,-5 1 1 16,-3 0 4-16,-10 1-3 0,-6-1 2 16,-6 1-2-16,-3 0 1 0,-3 0 1 15,-3 3-3-15,-6 2 2 0,-1 4 1 16,-3-1-1-16,-2 4 1 0,0 0-2 15,0 0-2-15,0 0-13 0,0 0-10 16,0 0-18-16,0 4-17 0,0 1-22 16,-7-2-63-16</inkml:trace>
  <inkml:trace contextRef="#ctx0" brushRef="#br0" timeOffset="191755.63">17101 18172 40 0,'-2'0'85'16,"0"0"-42"-16,2 0 13 0,-4 0-12 0,2 0-20 16,2 0 3-16,-2 0-1 0,0 0-8 15,0 0 1-15,0 0-3 0,2 0 0 16,-4 0-3-16,1 0 3 0,3 0-3 15,-2 0-2-15,2 0 4 0,-2 0-4 16,2 0 3-16,0 0-1 0,0 0 1 0,0 0 0 16,-2 0-1-16,2 0-4 0,0 0 0 15,0 0-1-15,0 0-3 0,0-2-2 16,13-6-2-16,11-5 0 0,12-8 4 15,5-3 0-15,11-5-2 0,1-2 0 16,5 0 2-16,2-2 2 0,-2 2 3 16,0 2 3-16,-2 2-4 0,-7 2 2 15,-5 6 0-15,-13 1-5 0,-8 5 0 16,-9 7-3-16,-10 2 1 0,-2 3-3 15,-2 1 4-15,0 0 5 0,0 0-4 0,-2 0-6 16,-4 0-2-16,2 0 1 0,-2 0-2 16,-3 6-1-16,7 1-9 0,-4-1 2 15,4-1-2-15,-2 1-8 0,2-1 2 16,0 2 1-16,0-3-3 0,0-1-12 15,0 1-13-15,-1-2-9 0,1-2-57 16,-4 0-129-16</inkml:trace>
  <inkml:trace contextRef="#ctx0" brushRef="#br0" timeOffset="192155.66">17238 17793 33 0,'-4'1'178'16,"-5"-1"-69"-16,-1 0-66 0,2 0 16 0,4 0-5 15,-5 0-10-15,7 0-3 0,2 1-8 16,0 5-20-16,0 1-6 0,15 7 12 16,5 3-1-16,7 1 0 0,6 4-7 15,7 0-2-15,1 2-2 0,6 1-4 16,-1-1-1-16,4 0 0 0,-7 0 0 0,0 0-1 15,-7-1 0-15,-5-2-1 16,-5-3 0-16,-7-1 1 0,2-3-1 16,-7-2 0-16,-1-2-2 0,-5-6 0 15,-6 0-4-15,0-2 1 0,-2 0-2 0,0-1 0 16,0-1 0-16,0 0 7 0,0 0-4 15,0 0-13-15,0 0-16 0,0 0-14 16,0 0-24-16,0-2-58 0,-4-4-179 16</inkml:trace>
  <inkml:trace contextRef="#ctx0" brushRef="#br0" timeOffset="194757.81">28764 16465 66 0,'0'0'31'15,"0"0"17"-15,0 0 5 0,0 0-14 16,0 0 0-16,0 0 2 0,0 0-1 15,0 0-3-15,0 0-2 0,0-1-9 0,0 1-1 16,0 0-3-16,0 0-1 0,0 0-5 16,0 0-3-16,0 0 2 0,0 0-2 15,0 0 1-15,0 0-6 0,0 0-2 16,0 0-4-16,0 6 1 0,0 6 3 15,0 2-2-15,-2 4 0 0,-4 4-3 16,4 0 2-16,-2 4-2 0,1-1 2 16,1 3-3-16,0 0 0 0,0-1-1 15,2 2 1-15,0 1 0 0,0-1 0 16,0 1 2-16,0-1-2 0,0 0 10 0,2-2-15 15,0-3 4-15,3-1 1 0,-1 1-1 16,-2 0 1-16,2 1 1 0,0 1-1 16,0-1 0-16,0-3 0 0,-2 1 1 15,0 0-1-15,0 1 0 0,1 1 0 16,-3 1 0-16,0-2 0 0,0 0 0 0,-7-4 2 15,5 2-2-15,0 0 2 16,-2-1-3-16,2-3 0 0,2 1 2 16,-4-2 0-16,4 0-3 0,-2-2 0 15,2 0 2-15,0 1 0 0,0-2-2 0,0 1 1 16,0 0 0-16,0 2-1 0,4-2 1 15,-2 4 1-15,0 4-2 0,2 1 2 16,-4 0-2-16,0 2 2 0,0-2 1 16,0 3 0-16,-6 2-2 0,2-5 1 15,0 3 0-15,2-5 1 0,0 0-2 0,2-4 1 16,0-1 1-16,0-2-2 0,0-2 1 15,0-3-1-15,0-1 1 16,0-3 0-16,0 1-1 0,0-2 0 16,0-2 1-16,0 5 0 0,2 1 0 0,0 2-1 15,-2 1 2-15,0-5-1 0,0 1 0 16,2 1 0-16,-2-2 0 0,4 3 1 15,-2 3-2-15,2 4 1 0,-2 0 0 16,-2 3 1-16,0-2-1 0,2 0-1 16,0-1 2-16,-2 0 0 0,0-2-2 0,2 1 1 15,-2-2 0-15,5-2 0 0,-3-3-1 16,-2 0 1-16,2 0 1 0,2 1-1 15,-2 2-1-15,0 0 6 16,0 0 0-16,0-1-3 0,0-4-1 0,-2 2 1 16,0-3-1-16,0 0 1 0,2 1-3 15,0-2 1-15,-2 3 2 0,0 2-2 16,0 0-1-16,0 1 6 0,2 2 0 15,-2-4-3-15,2 2-2 0,-2-3 0 16,0-2 2-16,2 1-2 0,1-1 0 16,-3 2 0-16,4 2 1 0,0 3-1 15,-2 0-1-15,2-2 2 0,-2 1-1 0,2-2 0 16,-2-1 0-16,-2-1-1 0,2 0 2 15,0 1-1-15,0 3 0 16,1 0 0-16,-3 2 3 0,0-2-3 0,0-2 0 16,0-1 0-16,0-4 2 0,0 2-2 15,0-3-1-15,0-2 1 0,0-1 1 16,0 0-1-16,0 1-1 0,0-2 1 15,0 2 1-15,0-2-1 0,0 0-1 16,0 2 2-16,0-2-1 0,0 0 1 0,0 0-2 16,0 0 1-16,0 0 1 0,0 0 1 15,0 0 1-15,0 0-2 0,0 0 5 16,0 0-3-16,0 0 0 15,0 0-1-15,0 0 4 0,0 0-6 0,0 0 0 16,0 0 0-16,0 0 0 0,0 0 0 16,0 0-15-16,0 0-22 0,8 0-31 15,-4-2-45-15,2-8-230 0</inkml:trace>
  <inkml:trace contextRef="#ctx0" brushRef="#br0" timeOffset="-106359.58">9124 112 20 0,'17'6'-11'0,"8"0"4"0,4-1 5 16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22T09:43:16.50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2741 1205 16 0,'0'0'198'15,"-2"0"-157"-15,0 0-8 16,0 0 22-16,0 0-25 0,2 0-11 16,-2 0 3-16,2 0-7 0,0 0 1 15,-2 0-2-15,2 0-1 0,0 0 3 0,0 0-3 16,-2 0-3-16,2 0-2 0,-3 0 6 15,3-1-8-15,0 1 0 0,0 0 7 16,0 0-6-16,-2 0-1 0,2 0 6 16,0 0-3-16,-4 0-3 0,2 0-5 15,0 0 6-15,-4 0 0 0,6 0-1 0,-2-2-3 16,2 1 3-16,0-1 2 0,0 2 2 15,0 0-7-15,0-1 2 16,0-1 1-16,0-1-5 0,6-5 0 16,4 1 1-16,5-3 0 0,1-2 1 0,3 2 1 15,-2-1 3-15,-1 2-1 0,1 1-1 16,1 1-1-16,1 0-2 0,-1 5 4 15,-1 1-5-15,0 0-1 0,-5 1 1 16,0 0 0-16,-3 1-1 0,-1 8-1 16,0 2 1-16,-4 1 0 0,-2 3 3 0,-2 3-2 15,0 2 0-15,0 3-1 0,-2 4 4 16,-8 1-2-16,-2 0-1 0,-1 0 2 15,-8 0 0-15,-1 0-2 16,-1-1-1-16,-4-1 3 0,0-4-1 0,2-1-1 16,-1-2 0-16,1-1 2 0,2-1-1 15,2-4-2-15,3-2 0 0,9-4 2 16,1-2 0-16,4-5-1 0,0 0 0 15,4 0 2-15,0 0 1 0,0 0-4 16,0-8-4-16,8-3 0 0,5-1-1 0,7 0 3 16,-1 2-1-16,4 4 2 0,-3 3 0 15,3 0 0-15,-2 3-1 0,3 0 0 16,1 0 2-16,2 3-2 0,-2 3 4 15,2 0-4-15,-2-1 3 0,2 0-1 16,-3 1 1-16,-1-3 3 0,-2 3-3 16,-7-4-1-16,-1 0 0 0,-3 0 0 15,-2-2 1-15,0 2-3 0,-1 0-9 16,-3-2-11-16,2 0-13 0,2 0-11 15,1 0-24-15,-1-2-41 0,-2-7-91 0,0-3-21 16</inkml:trace>
  <inkml:trace contextRef="#ctx0" brushRef="#br0" timeOffset="1394.07">3338 734 7 0,'2'0'159'0,"-2"0"-75"0,0 0-37 16,0 0 17-16,0 0-17 0,0 0-13 16,0 0 2-16,0 0-7 0,3 0-4 15,-3 0-6-15,0 0 0 0,0 0 3 16,0 2-6-16,2 3-5 0,0 1 4 0,-2 4 4 15,0 2-7-15,0-1-5 16,0 3 3-16,0-1-6 0,0 0-1 16,0-1-2-16,0 0 2 0,0-1-3 15,0 2 0-15,0-2-13 0,6-1-10 0,0 3-13 16,2 0-18-16,3 1-42 0,-7-2-73 15,0 2-129-15</inkml:trace>
  <inkml:trace contextRef="#ctx0" brushRef="#br0" timeOffset="1851.1">3938 1145 37 0,'-2'2'211'0,"2"1"-154"0,-2-1-21 0,-2 1 16 15,4-2-16-15,0 0-15 0,0 3-1 16,0-1 2-16,2 3-3 0,6-3-4 15,2 2-3-15,3-2-2 16,1 0 1-16,1-1-4 0,-1-1 0 0,3 1-2 16,-3-1-3-16,1-1-1 0,-1 0-1 15,-6 0-16-15,5 4-17 0,-5 0-19 16,-4-1-38-16,-4 0-92 0</inkml:trace>
  <inkml:trace contextRef="#ctx0" brushRef="#br0" timeOffset="2018.11">3876 1447 133 0,'0'3'260'0,"0"0"-254"16,0-1 22-16,4-1 13 0,6 0-5 16,7-1 2-16,1 0-18 0,9-3-10 15,0-7-6-15,4-1-2 0,2 1 1 16,0 1-10-16,0 1-17 0,5 1-35 15,1-1-53-15,-2-1-137 0</inkml:trace>
  <inkml:trace contextRef="#ctx0" brushRef="#br0" timeOffset="2513.14">4845 1091 46 0,'-2'1'-24'16,"2"0"220"-16,-2-1-116 15,2 0-31-15,0 0 7 0,0 0-21 0,0 0-11 16,0 0-9-16,6 0-3 0,7 0 6 15,1-3-6-15,1 3 4 0,1-1-6 16,5-1 6-16,-2 2-6 0,3 0 1 16,-3 0-7-16,2 2 4 0,-5 4-3 15,-1 4-1-15,-7 2-3 0,0 0 2 16,-8 3-1-16,0 3 3 0,0 3 2 0,-14 3-1 15,-9 3 2-15,-8 2-4 0,0-2-3 16,-2-1 0-16,2-2 3 0,6-3-3 16,0 0-1-16,5-5 0 0,3-4 1 15,3-3-2-15,5-5 1 0,7 0 0 16,2-4 1-16,0 0-4 0,0 0-1 0,0 0-1 15,2 0 5-15,9 0-1 16,1 0 1-16,7 0 1 0,-3 0 1 16,7-1-2-16,0-2-1 0,-1 3 1 15,5-2 1-15,-2 1-2 0,0 1-1 0,4-1 1 16,4 1-5-16,4 0 3 0,2 0-2 15,5 0-9-15,-1 0 6 0,-2 0-17 16,3 2-29-16,-5 1 2 0,0 1-48 16,-3 0-97-16</inkml:trace>
  <inkml:trace contextRef="#ctx0" brushRef="#br0" timeOffset="3524.2">2638 2415 165 0,'0'0'160'0,"0"-3"-108"16,0 1 5-16,0 0-10 0,4 0-15 15,-2 0-3-15,2 0-6 0,4-3-6 16,3 1 1-16,1-1 3 0,7 0-7 0,1 3-1 15,1 0-3-15,-2 2-1 0,-1 0-1 16,-1 0-4-16,-5 6-1 0,0 4-1 16,-3 3-2-16,-1 4 2 0,-6 3 1 15,-2 1 3-15,-2 3-4 0,-10 1 3 16,-7 1-1-16,-2 1-2 0,-1-2-4 15,-5 0 0-15,2-2 1 0,0-3-2 16,2-2 1-16,1-3 0 0,5-5-1 16,7-1 3-16,2-6 0 0,3-2-2 15,3-1 4-15,2 0-2 0,0 0 1 16,0 0-2-16,0-2 1 0,2-2-9 0,9-4-1 15,3 3 7-15,5-3-1 0,-1 3 4 16,5 2 0-16,0 1 2 0,0 2 1 16,1 0-1-16,-1 0-4 0,2 0 4 15,0 0-1-15,-5 0 1 0,1 0-3 16,-6 0 2-16,-3 0 0 0,2 0-4 0,-5-1-11 15,3-3-24-15,-4-2-11 16,1-2-19-16,1-4-44 0,-6-4-171 16</inkml:trace>
  <inkml:trace contextRef="#ctx0" brushRef="#br0" timeOffset="3939.22">2964 2207 73 0,'9'0'72'16,"-3"0"107"-16,2-1-147 0,0-2 20 15,5 2-12-15,-3 1-14 0,4-1 7 16,1 1-7-16,1 0-12 0,-3 0-2 16,3 0-5-16,3 2 0 0,-9 6-2 0,1-1-1 15,-7 3-3-15,0 0 4 0,-4 1 1 16,0 0-3-16,-4 2 1 15,-9-1 1-15,-1 0-1 0,-3 0-4 16,1-2-2-16,3 1-3 0,-1-2-2 0,4 0-1 16,-1-2 4-16,5-1 2 0,0-1-3 15,2-2 0-15,2 0 1 0,2 1-2 16,0 0 1-16,2 2-1 0,6-1 3 15,0-1 1-15,7-1 2 0,-1 1-2 16,3-4 3-16,1 0 1 0,3 0-3 0,0 0-13 16,-1 0-17-16,1 0-15 15,0 0-35-15,-3-2-66 0</inkml:trace>
  <inkml:trace contextRef="#ctx0" brushRef="#br0" timeOffset="4181.22">3531 2441 33 0,'0'3'365'16,"0"-3"-334"-16,0 0-13 0,0 0 12 15,4 0-7-15,6 0 16 0,3 0-11 16,3 0-14-16,-1 0-6 0,-1-2-3 16,0 1-3-16,1 0-2 0,-3 1 1 15,3 0-9-15,-5 0-30 0,-4 0-35 16,-4 1-98-16</inkml:trace>
  <inkml:trace contextRef="#ctx0" brushRef="#br0" timeOffset="4344.24">3558 2670 87 0,'14'1'33'16,"0"-1"121"-16,3 0-104 0,2 0 3 16,3-3-26-16,1-4-17 0,4 0-4 15,2 0-4-15,4 4 0 0,8 0-6 16,1-2-45-16,-3-2-45 0</inkml:trace>
  <inkml:trace contextRef="#ctx0" brushRef="#br0" timeOffset="4729.27">4539 2198 39 0,'5'0'225'0,"-1"0"-125"0,-4 0-75 16,2 0 19-16,-2 3-15 0,0 4 6 16,-4 3 11-16,-7 7-17 0,-1 0-5 15,-1 4-9-15,-1 3 1 0,0 3-2 0,1 0-4 16,-3 2 22-16,7-2-20 0,7-4-9 15,-2-3-2-15,4-2-1 16,0-1 2-16,0-4 0 0,0-2-3 16,8-1 0-16,5-4 3 0,3-2-1 15,5-2-1-15,0-2 0 0,1 0 2 0,9 0-2 16,-2-5-3-16,2 1 3 0,-2-4-4 15,0 2 0-15,-2 0-4 0,-4 1-3 16,2-1 7-16,-7 1-6 16,-3-1-11-16,-1 1-4 0,-8 2-14 0,1-1-19 15,-7 1 1-15,0-2-46 0,0 0-127 16,-5 0 121-16</inkml:trace>
  <inkml:trace contextRef="#ctx0" brushRef="#br0" timeOffset="4943.28">4719 2350 116 0,'-6'13'244'0,"0"0"-168"0,-2 4-24 0,-1 2 10 15,-1 5-35-15,0 2-5 0,1 5 0 16,-1 3-4-16,2 2 1 0,4 1-16 15,-3 2-2-15,7-2 0 16,0 3-18-16,0 0-34 0,15-7-11 0,1-7 32 16,1-9-156-16,-3-7-121 0</inkml:trace>
  <inkml:trace contextRef="#ctx0" brushRef="#br0" timeOffset="5843.33">2685 3503 7 0,'0'1'125'0,"-2"-1"8"16,0 0-89-16,2 0 25 0,0 0-23 0,0 0-12 15,0 0 3-15,0 0-14 16,0 0-2-16,2-3-9 0,6-2-2 16,5 1 5-16,-3-2 4 0,3 3 0 15,1 2-6-15,0-2 0 0,3 3-1 0,0 0-2 16,-1 0-4-16,3 6-1 0,-7 6-6 15,3 2 5-15,-7 4-1 0,-6 0-3 16,2 3 3-16,-4 2 2 0,-4 3 1 16,-9 3-1-16,-3-2-4 0,-5-1 4 15,1 0-2-15,-5-1-1 0,0-1 0 0,2-4-1 16,3-3 2-16,-3-4-2 15,4-2 0-15,7-5 2 0,2-2-1 16,3-2 0-16,-1-2 1 0,6 0 2 16,0-1-1-16,0-3-5 0,2-1 1 0,0 0-1 15,6 1-6-15,4-3 1 0,7 2 2 16,-1 0 4-16,5 1-3 0,2 2 1 15,-2 2 1-15,1 0 0 0,3 0 1 16,2 0 0-16,0 0 0 0,0 0 0 16,2 0 1-16,-7 1-3 0,1 0 3 0,-2-1 0 15,-5 0-11-15,5 0-23 16,-9-5-16-16,3-3-8 0,-3-3-18 15,-3-2-68-15,-1-1-151 0</inkml:trace>
  <inkml:trace contextRef="#ctx0" brushRef="#br0" timeOffset="6430.36">3032 3127 29 0,'0'5'-13'0,"0"-1"243"0,3-3-183 15,1 0-24-15,0 1 32 0,6 0-23 0,5-1-5 16,1 3-5-16,3-3-7 0,3 1-9 16,-1 0 2-16,0 2 0 0,-3 1-4 15,-5-1-1-15,-7 2 1 0,0-1-1 16,-6 2-2-16,0 1 2 0,0 2 2 15,-4 0 0-15,-2-2-3 0,0 2-2 0,-3-2 2 16,1 1-1-16,0 0-2 0,2-2 0 16,-1 2-6-16,3-3 1 15,4 2-1-15,0-2-3 0,0-3 1 16,0-1-6-16,11 0 1 0,1-2 1 0,5 0-3 15,1 0 3-15,1 0 1 0,-1 0 6 16,-5 0 3-16,-1 0 2 0,-6 0 1 16,-1 3 0-16,-3 1 4 0,0-2 3 15,-2 3 5-15,0 1 4 0,-4 3 2 16,-5 1-4-16,-3 1-7 0,2 3 3 0,-5-2-2 15,1 3-3-15,1-1-4 0,-1-2 0 16,6 2 0-16,-3-4-2 0,5 2-6 16,4-1-15-16,2-2-26 0,0-3-48 15,0-1-146-15</inkml:trace>
  <inkml:trace contextRef="#ctx0" brushRef="#br0" timeOffset="6759.38">3810 3535 84 0,'6'2'135'16,"2"-2"-1"-16,-2 0-119 0,1 0 36 15,1 0-21-15,2 0-7 0,3-3 0 16,3 1-11-16,1 0-6 0,1 1-2 16,-1 1-2-16,-1-1-2 0,1 1-1 15,-5 0-7-15,1 0-32 0,-5 6-37 16,-8 0-111-16</inkml:trace>
  <inkml:trace contextRef="#ctx0" brushRef="#br0" timeOffset="6905.39">3901 3721 34 0,'4'4'185'0,"6"-4"-139"16,0 2-11-16,5-2 1 0,1 0-28 16,7-5-4-16,2-6-4 0,8 0-25 15,6-1-21-15,11-1 40 0,2-4-209 0</inkml:trace>
  <inkml:trace contextRef="#ctx0" brushRef="#br0" timeOffset="7498.42">5036 3198 9 0,'-13'0'101'16,"1"0"90"-16,-7 0-159 0,-2 0 46 15,-1 5-23-15,-5 2-21 0,-2 2 5 16,2 1-10-16,-2-1-1 0,4 1-1 15,5 1-10-15,5-2-6 0,5 0-4 0,4 3-5 16,1-3-1-16,5 5-4 0,0 1-1 16,7 0 1-16,3 3 1 15,7-1 2-15,3-1-2 0,1 1 3 16,4-2-8-16,-7-3-1 0,3 1-2 15,-7-4 7-15,-1-1 4 0,-5 3-1 0,-4-3-2 16,-2 6 2-16,-2 4 4 0,-2 1-4 16,-10 0 4-16,-3 1-1 0,-1-4 1 15,-3 1-3-15,-1-2-1 0,-1-2-1 16,2-1 3-16,-1 1-1 0,-1-4-2 15,6-3 3-15,5-2 1 0,2-4 0 0,4 0-1 16,2 0 1-16,-2-7-3 0,4-4 1 16,0-4-3-16,14-4-1 0,5-6 3 15,1-2-2-15,3-3-1 16,2-5 2-16,2-1 2 0,0-3-3 0,-3-1-2 15,3 1 3-15,-2 2 2 0,0 2-2 16,-7 7 0-16,-7 7 1 0,-5 5 3 16,-4 5-2-16,-2 2 3 0,0 3 4 15,0 1-2-15,-8 2-2 0,-5 3-6 16,-3 0 1-16,-1 2-2 0,1 9-13 0,3 3-12 15,5 1-28-15,-2 0-36 0,-3 0-167 16,-1 1 73-16</inkml:trace>
  <inkml:trace contextRef="#ctx0" brushRef="#br0" timeOffset="8446.48">2652 4524 15 0,'0'1'-14'16,"2"-1"68"-16,-2 0 152 0,2 0-156 0,2 0 15 16,-2-3-8-16,5-4-23 15,1 1 6-15,2-2-9 0,3 1-4 16,9 0-3-16,1 0 2 0,2 2-9 15,2 3-1-15,-4 2-3 0,-1 0-6 0,-3 0-2 16,-11 9-4-16,0 7 3 0,-3 3 0 16,-5 6-1-16,0 4 3 0,-3 1-2 15,-9 0 0-15,-4-1-1 0,-3 1-1 16,-2-3 0-16,-1 0 0 0,-1 0-2 15,-2-2 1-15,0-2 1 0,2-4-3 0,1-2 1 16,-3-5 1-16,6-2 1 0,5-5-1 16,4-2 0-16,1-3 0 15,5 0 1-15,0 0 0 0,4-2-2 16,0-4-2-16,0-4-1 0,0 0-2 0,8 0 1 15,7 0 1-15,1 2 0 0,5 4 1 16,-2 2 3-16,3 2-3 0,1-1 2 16,4 1-2-16,2-1 0 0,-2 1 2 15,2 0 1-15,-3 0 0 0,-5 0-2 16,2 0 1-16,-7 0 0 0,-1 0 0 0,-1 0-5 15,3 0-9-15,-5 0-14 0,3-6-33 16,-5-2-18-16,-4-4-43 0,1 0-178 16,-5-3 222-16</inkml:trace>
  <inkml:trace contextRef="#ctx0" brushRef="#br0" timeOffset="8896.5">3097 4266 38 0,'4'0'-24'0,"0"0"287"0,-4 3-214 15,0 3-1-15,0 3 5 0,0 6-14 16,0 3-5-16,-2 6-6 0,-2 1-13 16,-3 3-5-16,-1-1 2 0,0-1-3 15,0 1 0-15,-1-7 0 0,7-1-3 16,2-5-2-16,0-3-3 0,0-1-1 15,0-4 1-15,9-2-1 0,1-2-1 16,4-2 3-16,5 0 3 0,0-5-5 16,1-3 0-16,1 0 0 0,-2 2 0 0,-3 0-1 15,-1 1-5-15,-3 0-1 0,-4 2-1 16,0 1-8-16,-3-2-8 0,-1 0-7 15,-2-1-10-15,2-3-27 0,-2-1-66 16,-2 0-104-16</inkml:trace>
  <inkml:trace contextRef="#ctx0" brushRef="#br0" timeOffset="9083.51">3278 4398 196 0,'0'19'177'0,"-2"1"-129"16,0 2 18-16,-2-1-27 0,4-2-14 15,0 1-6-15,0 0-6 0,0 1-11 16,8 1-3-16,5 3 2 0,-1-1-6 0,3 0-10 16,7-3-63-16,-3-7-67 15,6-5-113-15</inkml:trace>
  <inkml:trace contextRef="#ctx0" brushRef="#br0" timeOffset="9356.53">3851 4610 52 0,'0'2'337'0,"0"-2"-305"15,0 0 4-15,0 0 14 0,0 0-31 0,2 1-1 16,6 1-3-16,3 0-3 0,3-1-4 16,3-1-2-16,-1 0-3 0,5 0-1 15,-2 0 0-15,1 0 0 0,-3 0-7 16,1-1-19-16,-1 1-21 0,-7 0-22 15,-4 0-52-15,-1 0-130 0</inkml:trace>
  <inkml:trace contextRef="#ctx0" brushRef="#br0" timeOffset="9510.54">3942 4800 24 0,'2'3'311'0,"6"-1"-285"16,-1-1 40-16,3 1-26 0,-2-2-8 15,7 0-5-15,5 0-15 0,-1 0-4 16,6-5-8-16,2-2-1 0,-1-3-8 0,8 0-23 15,-1-3-36-15,-4-3-114 0</inkml:trace>
  <inkml:trace contextRef="#ctx0" brushRef="#br0" timeOffset="9786.54">4554 4403 270 0,'2'0'180'15,"0"0"-157"-15,-2 0 44 0,0 0-17 16,0 0-16-16,0 0 2 16,0 6-10-16,0 7-7 0,-2 5-1 0,-2 3-9 15,0 2-3-15,-7 3-1 0,5 0 2 16,0-1-2-16,0-3-3 0,0-3 0 15,3 0-1-15,3-3-1 0,0 1-3 16,0-2-5-16,0-4-14 0,5-1-12 16,5-1-18-16,2-8-13 0,3-1-5 15,-3-1-43-15,3-12-220 0</inkml:trace>
  <inkml:trace contextRef="#ctx0" brushRef="#br0" timeOffset="10154.58">4918 4280 45 0,'-2'0'360'0,"-7"0"-328"0,1 0 18 16,0 0 4-16,-5 7-27 0,1 5 12 16,2 2-11-16,-3 5-15 0,3 2-5 0,0 3-4 15,1 7 1-15,-1 2-1 0,0 3 1 16,1 0 4-16,3 0-6 0,6-3-1 15,0 0-2-15,0-2 1 0,8-1 0 16,5-2-1-16,1-1 3 0,5-2 8 16,4-5-7-16,-1-5-2 0,7-4-1 15,-2-4 0-15,6-7 3 0,-4 0-3 16,2 0 0-16,-4-12 4 0,0-5-5 15,-8-2 3-15,-7 4-1 0,-8-3 2 16,-4 3 3-16,0 1-3 0,-2-4 0 0,-8 3-3 16,-5 1 4-16,-5-1-4 0,-3 4-1 15,-8 2 1-15,0 3-2 0,-2 6-5 16,0 0-9-16,4 4 4 0,8 9-4 15,7 1-7-15,3 3-40 0,5 0-33 16,-6-3-73-16,3 0-130 0,3-2 245 16</inkml:trace>
  <inkml:trace contextRef="#ctx0" brushRef="#br0" timeOffset="95709.47">2534 5678 103 0,'2'0'21'0,"-2"0"175"0,0 0-163 15,0 0 2-15,-2 0 4 0,2-3-4 16,-4 1-10-16,2 1-5 0,-2 0 2 15,2 1-2-15,-2-1-4 0,2 1-6 16,0 0 2-16,0 0 1 0,-1 0-4 0,3 0-2 16,0 0-2-16,0-1 2 0,0-1-5 15,0 2-2-15,5 0-2 16,5-1 4-16,2-1 2 0,5 0-4 15,4 1 3-15,-1 0 0 0,1 1-3 0,2 0-1 16,-5 0 1-16,5 7 2 0,-4 5-3 16,-9 3 0-16,2 2 1 0,-5 2 1 15,-3 1 0-15,-4 3-1 0,0 0 4 16,-11 1-2-16,-5-1 2 0,-5 0-1 15,0 0 1-15,-1-1 0 0,-1-2 6 0,-2 0-5 16,0 1 2-16,1-3-1 0,5-3-3 16,2-6 1-16,5-4-2 15,4-3 4-15,2-2 0 0,-1 0-5 0,3 0 4 16,4 0 1-16,0 0-7 15,0 0 3-15,0-2-6 0,4-2-1 0,9-2 0 16,1 3 4-16,3 0 0 0,3 3 1 16,-3 0 0-16,-1 0-3 0,3 0 2 15,-2 0 2-15,1 0-1 0,3 1-1 16,2 0 1-16,-3 0 2 0,-1-1-3 15,2 0 0-15,-5 0-6 0,1 0-21 0,-3-3-32 16,3-7-21-16,-5-3-59 0,-2-1-157 16</inkml:trace>
  <inkml:trace contextRef="#ctx0" brushRef="#br0" timeOffset="96497.51">2867 5406 116 0,'0'0'71'0,"0"1"-7"0,-2-1-14 16,-2 0-8-16,4 0-3 0,0 0-11 16,0 0-11-16,0 0-3 0,0 0 7 0,0 2-10 15,0-1 0-15,0-1-2 16,0 0 0-16,0 0 2 0,0 0 1 15,0 0-2-15,0 0-1 0,0 0 0 16,0 0 1-16,0 0-2 0,0 1 4 16,0-1-6-16,0 0 0 0,0 0-3 0,0 0 3 15,0 0-2-15,0 0-2 0,0 0-2 16,0 0 4-16,0 0-2 0,0 0 4 15,0 0 0-15,0 0 5 0,0 0-3 16,0 0 0-16,0 0-2 0,0 0 0 16,0 0-2-16,0 0-3 0,0 0 1 15,0 1-4-15,0-1 4 0,0 1-5 16,0 1 4-16,0-1-1 0,6 0 2 15,0 0-1-15,0 0 2 0,3-1 1 16,3 1-1-16,-1-1-3 0,5 0 4 0,1 0 0 16,-3 0-4-16,3 0 0 0,-3 0 0 15,1-2 2-15,-3 1-3 0,-2 0 0 16,-1 1 1-16,-3-1-7 0,0 0-9 15,-4 0-5-15,0-1-7 0,-2 2-10 16,0 0-5-16,0 0-10 0,0 0 0 16,-2 0-22-16,-12 1-71 0,-5 8-1 15</inkml:trace>
  <inkml:trace contextRef="#ctx0" brushRef="#br0" timeOffset="96537.52">2867 5406 0 0</inkml:trace>
  <inkml:trace contextRef="#ctx0" brushRef="#br0" timeOffset="96737.53">2867 5406 0 0,'-50'113'138'0,"38"-108"-54"0,6 0 8 0,2-2-31 16,4 0-18-16,0 2-16 0,0 0-8 15,4 2 1-15,6-2-3 0,1 1-3 16,3-2-3-16,5 0 0 0,-3 1-2 15,5 0-7-15,-5-3-1 0,-1 3 1 0,-1 0 0 16,-3 0 1-16,-1 3-4 16,-8-2 3-16,2 1 2 0,-4 0 0 15,0 1 1-15,-2 1 9 0,-12 2-2 16,1-1-4-16,-1 2-2 0,-3-1 0 0,-1-1-1 15,-1 3-4-15,0-2-1 0,3 0 1 16,1-1-1-16,3 1-6 0,4-1-10 16,4 1-16-16,2 0-14 0,2-3-30 15,0 0-65-15</inkml:trace>
  <inkml:trace contextRef="#ctx0" brushRef="#br0" timeOffset="97266.56">3568 5683 206 0,'6'0'114'0,"0"0"-101"16,5 0 67-16,-1 0-28 0,6 0-10 16,1 0-3-16,6 0-15 0,-3 0-7 0,3 0-7 15,0-1-4-15,0 1-4 0,-3 0-1 16,1 0 0-16,-4 0-2 0,-3 0-10 15,-2 0-13-15,-5 2-7 0,-3 2-19 16,-4 3-32-16,0 0-49 0,-9 1-140 16</inkml:trace>
  <inkml:trace contextRef="#ctx0" brushRef="#br0" timeOffset="97413.57">3601 5879 86 0,'0'1'277'0,"8"-1"-284"15,3 0 72-15,3 3-26 0,9-3-7 16,2 0-6-16,1 0-10 0,3-2-11 15,6-2-5-15,3-1-3 0,1-1-13 16,4 0-44-16,1-3-101 0</inkml:trace>
  <inkml:trace contextRef="#ctx0" brushRef="#br0" timeOffset="98325.62">4360 5578 123 0,'0'0'99'0,"0"0"-20"15,0 0 4-15,0 0-27 0,0 0 1 0,0-1-9 16,0 0-14-16,0 0-7 0,4-3-11 15,6 1-6-15,7-2 5 0,1-1 0 16,5 2-5-16,-2-2 0 16,3 4 1-16,3 0-7 0,-2 1 1 0,0 1-3 15,-4 0 1-15,-7 0-1 0,-2 6-1 16,-5 2-1-16,-7 4 1 0,0 1 0 15,-7 3 2-15,-7 2-1 0,-7-1 1 16,1 2-3-16,-5 3-3 0,2-3 2 16,2 1 1-16,3-1 1 0,3-6-2 0,7-2 0 15,6-3 1-15,2 1-1 0,0-3-3 16,0 0-1-16,10-1 0 0,5-1 1 15,3-2-4-15,7-1 4 0,2 0-1 16,-2 0 4-16,-4 1-2 16,1 0 0-16,-7 2 5 0,-1-1-4 0,-6 1 4 15,-1-1-4-15,-5 1 2 0,-2 2 2 16,0-1-4-16,-2 5 5 0,-9-1 1 15,-7 4-2-15,-1 1 0 0,-2 0-1 16,3 0 0-16,-1 1 3 0,7-4-4 16,2-3 0-16,3-1 1 0,3-4-2 0,2-1-2 15,2 2-5-15,0-4-17 0,13 0-25 16,7-4-12-16,3-11-57 0,4-6-200 15</inkml:trace>
  <inkml:trace contextRef="#ctx0" brushRef="#br0" timeOffset="98706.64">4945 5497 321 0,'0'-5'115'0,"0"3"-75"0,0 1 35 15,0-1-47-15,0 2-1 0,6-3 3 16,4 1-12-16,7 2-4 0,1-1-3 15,5 1-3-15,-2 0 1 0,-1 0-6 16,-3 4 3-16,-3 6-2 0,1 1-1 16,-5 4 0-16,-4 1-1 0,-2 6 1 15,-4 2 1-15,-4 2-5 0,-12 3 4 16,-5 0 0-16,-6 1-1 0,-4 0-2 15,-2 0-2-15,2-4 2 0,2-2 0 0,6-5-1 16,5-5-1-16,8-5 0 0,1-5 1 16,9-2-5-16,0-2 3 0,0 0 1 15,0 1-1-15,0-1-2 0,13 0 5 16,-1 0 1-16,7 0-1 0,-1 0 0 15,5-1 0-15,0 0 1 0,-3-2-1 0,5 2-1 16,2 1 0-16,-2 0 0 16,2 0-3-16,0 0-11 0,-3 0-9 15,5 4-15-15,-2 2 6 0,2-1-34 16,-4 3-25-16,-4-2-99 0</inkml:trace>
  <inkml:trace contextRef="#ctx0" brushRef="#br0" timeOffset="99633.69">2452 6858 172 0,'6'-6'24'0,"2"0"47"0,4-1-11 0,-1 2-26 16,-1 0 18-16,0 0-8 0,5 2-16 15,4 1-7-15,-3 2-7 0,-1 0 3 16,1 0-5-16,-3 1 0 0,3 6-4 15,-8 4-4-15,1 3 3 0,-7 1-3 16,-2 0 2-16,0 2 0 0,-7 1 4 16,-7 3-3-16,-5-1-3 0,-1-1 0 15,-1-1-2-15,-2-2 2 0,5-2-4 16,-5 0 2-16,4-2 0 0,1-2 0 15,3-3-1-15,3-2 0 0,2-3 2 16,3-2-1-16,7 0-1 0,-2 0 1 0,2 0 1 16,0 0-8-16,0 0-1 0,0 0-1 15,9 0 7-15,3 1 0 0,2 3 1 16,3-1 0-16,2 2 2 0,-1-3-2 15,1 0 0-15,3-1-1 0,-3-1 2 16,2 0-3-16,-3 0 1 0,1 0-1 16,0 0 1-16,-3-5-24 0,3-4-21 15,-3-2-34-15,-3-3-75 0,-1-1-142 16</inkml:trace>
  <inkml:trace contextRef="#ctx0" brushRef="#br0" timeOffset="99993.71">2921 6483 299 0,'0'0'35'0,"0"0"39"0,0 2-20 0,-2 12-37 15,-6 0 13-15,-3 3-1 0,1 6-5 16,2 2-4-16,-1 3-4 0,1-1-5 16,2 1-3-16,2-3-4 0,4 2 2 15,0-6-6-15,0-2 0 0,4-5 1 16,6-2-1-16,3-3 0 0,-1-3-1 0,2-4 2 15,1-2-2-15,-1 0-3 0,-1-7-2 16,1-4 4-16,-5-1 1 16,-5 1 0-16,-2-1 4 0,-2 3 1 15,0 0-3-15,-6 0 3 0,-3 3-2 0,-5 1 0 16,-1 3-3-16,-3 1 0 0,1 1-4 15,1 0-8-15,1 0-7 0,7 8-11 16,6 3-21-16,-2 4-40 0,2 1-102 16</inkml:trace>
  <inkml:trace contextRef="#ctx0" brushRef="#br0" timeOffset="100314.73">3537 6834 364 0,'0'0'22'0,"0"0"19"15,0-3 10-15,8-1-33 0,5-1 18 16,1 0-13-16,5 1-8 0,-1 0-10 15,5 0-4-15,-2 2 0 0,1 0 1 16,-1 2-4-16,-4 0-20 0,-3 0-26 16,-4 0-45-16,-6 6-145 0</inkml:trace>
  <inkml:trace contextRef="#ctx0" brushRef="#br0" timeOffset="100462.74">3605 7046 379 0,'12'0'-11'0,"5"0"44"0,2 0-14 15,1-4-15-15,7-4 3 0,4-2-7 16,6 0-13-16,3-5-57 0,1 2-24 0</inkml:trace>
  <inkml:trace contextRef="#ctx0" brushRef="#br0" timeOffset="101182.78">4393 6571 144 0,'0'0'103'0,"0"0"-30"0,0 0 11 16,0 0-30-16,0 0 1 0,0 0-9 16,0 9-15-16,-9 6-12 0,-1 5 4 15,0 8-6-15,-5 1 1 0,-1 4-6 16,1 1-1-16,3 0-3 0,1 4 1 0,3-1-5 15,4-3 15-15,4-6-8 0,0-7-10 16,12-5-2-16,7-1 2 16,0-3 0-16,3-4-1 0,3-4-1 15,4-4-5-15,0 0-1 0,2-11-1 0,0-5-3 16,-4 1 7-16,-2-4 1 0,-5 0-1 15,-5 1 3-15,-3 2 3 0,-10 2 0 16,-2-1 0-16,0 2-1 0,-4-1 5 16,-10 0-1-16,-5 2 1 0,1 1-4 15,-7 4 2-15,2 2-3 0,0 5-1 0,1 0-1 16,-3 10 0-16,6 5 2 15,-2 5-3-15,3-1 0 0,5 1 2 0,3 0-1 16,4-1-3-16,6-2-16 16,0-2-25-16,4-3-37 0,8-4-63 0,-1-7-282 15</inkml:trace>
  <inkml:trace contextRef="#ctx0" brushRef="#br0" timeOffset="101495.8">4911 6605 251 0,'0'0'112'0,"-2"0"-83"16,-2 9 48-16,-4 3-36 0,2 0-2 15,0 6-5-15,-1-2-9 0,5 3-11 16,-2 4-8-16,0 0 1 0,0-3-1 15,0 4 2-15,4-4-6 0,0-2-2 16,0-3 0-16,6-3 2 0,6-4-4 0,5-4 0 16,4-4-1-16,1 0-9 0,5-2 5 15,4-6 5-15,0 0 0 0,-4 1 1 16,0-1 0-16,-6 3-7 0,-7 0 1 15,1 4-2-15,-5 0-4 16,-2 1-9-16,-8 0-5 0,2 0-11 0,-2 0-1 16,0 0-9-16,0 0-36 0,-2 0-104 15</inkml:trace>
  <inkml:trace contextRef="#ctx0" brushRef="#br0" timeOffset="101698.81">5048 6725 411 0,'-12'17'70'0,"-1"3"-16"0,5 5 16 16,-3 2-31-16,1 2-2 0,2 0-8 15,0 1-20-15,3 2-5 0,1-3-4 16,4 1 1-16,0 5-8 0,2-2-22 15,9-2-4-15,3-1 3 0,1-8-140 0,-1-3-209 16</inkml:trace>
  <inkml:trace contextRef="#ctx0" brushRef="#br0" timeOffset="102642.87">2503 7875 211 0,'0'0'102'0,"4"-4"-77"15,-2 2 49-15,5-2-40 0,1-1 1 16,2 1 3-16,3-1-11 0,-1 4-2 16,3-1-4-16,-3 2-7 0,2 0 0 15,-3 0-6-15,-1 7-1 0,-4 3 1 16,3 5-2-16,-7 2-5 0,-2 4 1 15,0 3 2-15,-15 0 1 0,1 4-4 16,-5-4 0-16,-4 0 0 0,3-2 0 0,-1-2 0 16,0-1-2-16,1-4 2 0,1-5 0 15,3-2 1-15,5-5 0 0,1-3 1 16,4 0 1-16,-1 0 0 0,5-1 0 15,0-4 0-15,2-2 1 0,0-1-1 16,0 2-6-16,13-1 2 0,-1 3 2 16,5-2-1-16,-1 4-2 0,3-1 2 15,-1 1 1-15,5 0-1 0,-2-1-2 16,4 0 1-16,-3-2 1 0,1 0-2 15,2-1-12-15,-2-2-14 0,-1-1-25 0,1-2-25 16,-6-2-72-16,-1-1-227 0</inkml:trace>
  <inkml:trace contextRef="#ctx0" brushRef="#br0" timeOffset="102970.88">2791 7555 262 0,'2'-1'101'16,"0"1"-78"-16,4 0 42 0,4 0-28 15,3 2 3-15,3 4-6 0,3 0-12 16,1-1-10-16,3 1-2 0,-2-1 0 15,6 3-4-15,-2-2-1 0,-3-1-2 0,1 0 1 16,-2-1-3-16,-3 1-1 16,-1 4 1-16,-5-2 1 0,-6 3-2 15,1 1-1-15,-7 0 2 0,0 3 1 16,-2 2-6-16,-11 1 0 0,-1 0-1 0,3 1 2 15,-1-1 0-15,2 0-8 0,-1-1-5 16,3 0-8-16,2-1-7 0,4-3-27 16,2-4-44-16,0-2-142 0</inkml:trace>
  <inkml:trace contextRef="#ctx0" brushRef="#br0" timeOffset="103331.91">3529 7826 291 0,'0'0'50'0,"0"0"-10"0,0 1 19 16,4-1-31-16,6 0 19 0,5 0-15 16,1 0-14-16,7 0-10 0,4 0-2 0,0-4-2 15,-1 0-4-15,5 1 0 0,-4 0 1 16,-2 1-9-16,-2 2-22 0,-7 0-35 15,-7 0-50-15,-5 1-118 16</inkml:trace>
  <inkml:trace contextRef="#ctx0" brushRef="#br0" timeOffset="103502.92">3539 8042 430 0,'6'0'2'0,"7"0"39"0,5 0 9 15,5 0-29-15,4-5 6 0,0-3-14 16,6 0-9-16,2 0-2 15,2-1-3-15,4 0-15 0,1 2 8 0,1 1-20 16,-2 1-67-16,3 2-119 0</inkml:trace>
  <inkml:trace contextRef="#ctx0" brushRef="#br0" timeOffset="104262.96">4448 7714 0 0,'0'0'358'0,"0"0"-327"16,0 0 58-16,3 0-35 0,-3 0-14 15,0 0 9-15,0 0-23 0,2 0-9 0,-2 3-8 16,0 5 8-16,0 3 1 0,0-1-2 15,0 2-5-15,2 0 2 0,-2 0-5 16,0 0 0-16,0-1-2 0,0 1-1 16,2-1-6-16,-2-1 1 0,0-1 1 15,0 0-2-15,0-2-4 0,0-2-21 0,2 0-9 16,2-1-18-16,6-4-31 0,3 0-46 15,-1-2-170-15</inkml:trace>
  <inkml:trace contextRef="#ctx0" brushRef="#br0" timeOffset="104682.98">4738 7648 323 0,'10'-4'30'0,"3"-1"35"16,1 1 14-16,3 1-36 0,1 3 1 0,1 0-12 16,-1 0-11-16,1 4-5 0,-2 6-8 15,-3 1-2-15,-4 4-1 0,-6 2-4 16,1 2 1-16,-5 0 1 0,0 1-1 15,-5 1 1-15,-7 0-2 0,-4-2 0 16,-1 0 0-16,-6 0 1 0,1 0-2 0,-3-4 1 16,2-1 0-16,4-4-2 0,1-1-1 15,1-5 0-15,9-3-2 16,-2-1 1-16,1 0-1 0,7 0 3 15,-2-4-1-15,4-6-2 0,0 1 1 0,8 0-1 16,5-1 5-16,-1 4-2 0,1 2 1 16,-1 1-3-16,3 1 4 0,-1 1-1 15,5 0-1-15,-1 1 0 0,3 0 2 16,0 0 0-16,1 0-2 0,3 0-1 15,2-2 0-15,-2 0-11 0,2-2-12 16,2 0-13-16,-7 1 6 0,3-4-48 0,2-1-73 16,0-2-99-16</inkml:trace>
  <inkml:trace contextRef="#ctx0" brushRef="#br0" timeOffset="105136.01">5333 7578 231 0,'-21'-4'44'0,"5"4"42"0,-3 0-20 15,1 0-26-15,3 0 5 0,1 3-12 0,3 6-8 16,5 3-11-16,0 1-1 0,4 3-8 16,2-2-4-16,0 1 0 0,0 2 0 15,10-1 0-15,3 0-3 0,-1 1 2 16,1-3-3-16,-1 1-4 0,0 0-4 15,-1 0 7-15,-1 0 1 0,0 0 1 16,-3 1-1-16,-3-1 4 0,-4 0-3 16,0 2 3-16,0-2-2 0,-9-1 3 15,-1-4 1-15,-2-4-1 0,1-1-3 16,3-2 1-16,0-3 1 0,0 0 0 0,-1 0-1 15,5 0 1-15,0-2 0 0,2-5 0 16,0 0-2-16,2-2 0 0,0-3 0 16,8 1 1-16,2-3-1 0,5-3 0 15,4 1 1-15,-1-4 1 0,3 1-2 16,4-3 0-16,-5-1 1 0,1-1 1 15,-2 1-2-15,-5 0 2 0,-2 0 1 16,1 0 4-16,-5 0 6 0,-4 2 1 16,-4 2 5-16,0 5 3 0,0 2-2 15,-6 1-4-15,-4 4-3 0,-1 2-9 0,1 1-2 16,-2 2-2-16,1 2 3 0,-3 0-15 15,4 3-18-15,-1 7-22 0,-5 18-155 16</inkml:trace>
  <inkml:trace contextRef="#ctx0" brushRef="#br0" timeOffset="106170.07">2361 8865 261 0,'0'0'45'0,"-4"0"42"0,4 0-15 15,0 0-41-15,0 0 12 0,0 0-10 16,0 0-10-16,0 0-14 0,4-2-3 15,6 0 1-15,0 0 4 0,5 1 1 0,1 1-4 16,3 0 1-16,-3 0-3 0,-1 0-1 16,1 5-1-16,-1 6-1 0,-3 4-2 15,-1 3 2-15,-7 3-2 16,-4 3 2-16,0 0-2 0,-2 2 1 0,-11-1 1 15,-1 2-3-15,-3 1-1 0,-1-1 1 16,1-2 2-16,-3-2-2 0,-1-6 1 16,2-3 1-16,3-6-2 0,5-2 0 15,-1-4-2-15,6-2 2 0,0 0 2 16,1 0-2-16,1-1-2 0,2-7 2 0,2 0 0 15,0 0-2-15,0-2 0 0,2 0 0 16,7 1 2-16,7 3 1 0,-3-1-3 16,3 1 2-16,3 1 2 0,-1 1-3 15,1 3 1-15,-1 0 2 0,1 1-2 16,4 0 1-16,-5 0-2 0,-1 0 1 15,-1 0 1-15,-1-4-3 0,1-3-12 16,-1 0-9-16,2-3-19 0,-1 0-20 16,-8 0-27-16,3-3-57 0,-3 1-124 15</inkml:trace>
  <inkml:trace contextRef="#ctx0" brushRef="#br0" timeOffset="106695.1">2824 8579 244 0,'-11'-1'77'0,"-1"0"-17"15,4 1 21-15,-5 0-43 0,1 4 1 16,2 4-1-16,1 1-14 0,3 2-12 16,0 1-8-16,2 3-1 0,4 4 1 15,0-1-1-15,4 1-3 0,6 0 0 16,1-3 1-16,1 1-1 0,0 4 0 15,1-2-1-15,-3 2 1 0,2-2-4 16,-3-3 1-16,-1 1 0 0,0-4-3 0,-6-1 5 16,-2-1 0-16,0-2-3 0,0 0 5 15,-2-3 1-15,-8-3 0 0,0-2-3 16,-1-1 3-16,3 0 1 0,0 0-3 15,4-3-1-15,-5-6 3 0,5-2-1 16,0-2-2-16,4-2-1 0,0-2 0 16,4-2 2-16,7-2-2 0,1 1 2 0,4 0-1 15,3 1 0-15,4-1-1 16,-3 2 0-16,-1 0 1 0,0 2-2 15,-7 1 2-15,1 1 0 0,-5 3 2 16,-6 2-2-16,0 1 3 0,-2 3 3 0,0-3 8 16,-8 4-2-16,-1 0-1 0,-1 2-1 15,-4 2-6-15,-1 0 1 0,-1 0-4 16,-1 3 0-16,3 5-1 0,-1 2-1 15,5 1-16-15,4 3-19 0,3 1-17 16,3 3-47-16,-4-3-153 0</inkml:trace>
  <inkml:trace contextRef="#ctx0" brushRef="#br0" timeOffset="107049.12">3471 8811 359 0,'0'0'43'0,"0"0"-14"16,6 0 40-16,0 1-37 0,2-1 7 15,3 0-3-15,1 0-15 0,-2 0-9 0,5 0-5 16,-1 0-5-16,1 0 0 0,1 0-1 16,1 1-2-16,-3 2-1 0,-1-1-29 15,-3 0-36-15,-6 0-53 0,-4 0-192 16</inkml:trace>
  <inkml:trace contextRef="#ctx0" brushRef="#br0" timeOffset="107185.13">3498 8996 368 0,'6'0'16'15,"4"0"12"-15,5-2 13 0,1-3-32 16,5-2-3-16,4-3-6 0,1-2-9 16,1 0-56-16,4-1-123 0</inkml:trace>
  <inkml:trace contextRef="#ctx0" brushRef="#br0" timeOffset="107767.16">4217 8661 149 0,'0'0'127'16,"0"0"-73"-16,0 0 24 0,2 0-30 0,8-1 6 15,3-4-1-15,1 0-12 16,1 2-10-16,3 0-6 0,3 3-6 15,0 0-3-15,-1 0-5 0,3 0-3 16,0 0 0-16,2 0-6 0,-3 7 1 0,-5 3-2 16,-5 3 0-16,-6 2 0 0,-6 5 0 15,0 2-1-15,-8 1 1 0,-10 0-4 16,-1 1-4-16,-6-3-3 0,2-2 6 15,-1 1-1-15,1-1 0 0,-4 1 5 16,-2 0-1-16,2-5 1 0,7-5 1 0,3-6-1 16,9-4 3-16,2 0 0 0,3 0-3 15,1-2 1-15,2-3 1 16,0-3 0-16,9-1-3 0,5 3 1 15,1-1 2-15,5 5-1 0,-1-2-3 0,4 2 2 16,-1 0 1-16,5 0 0 0,-2 1-4 16,2-1 4-16,2 0-1 0,0-1-1 15,2-2-3-15,0-1-5 0,0-2-6 16,0-1-12-16,0-1-36 0,-4 1-23 15,-3-5-104-15</inkml:trace>
  <inkml:trace contextRef="#ctx0" brushRef="#br0" timeOffset="108087.18">4818 8602 363 0,'-10'0'42'0,"2"2"37"15,4 0-11-15,-5 0-33 16,9-2 7-16,0 0-4 0,0 0-20 0,0 0-10 15,13 0 3-15,3 0 2 0,5 0-6 16,2 0-7-16,2 0 2 0,1 0-1 16,1-2 0-16,0 1-1 0,-6-1-5 15,0 2-1-15,-7 0-6 0,-4-1-8 16,-3 1-13-16,-7 0-14 0,0 0-25 0,-2 0-32 15,-9 0-150-15</inkml:trace>
  <inkml:trace contextRef="#ctx0" brushRef="#br0" timeOffset="108348.19">4765 8736 75 0,'12'3'141'16,"1"0"-131"-16,3-1 61 0,3 0-49 15,-1 1 0-15,1 0 10 0,-1-1-24 0,1 2-4 16,0 1-2-16,-3 1-2 0,-5 2 1 15,-1 2 0-15,-4-1-2 0,0 1 5 16,-4 0 1-16,-2 1 13 0,0 1 29 16,0-2-24-16,-10 0-16 0,2 0 8 15,-5-1-2-15,1 1-1 0,0 0-5 16,-3-2-4-16,3-1 1 0,-1 0-3 15,5-2-1-15,-2 0-1 0,6 0 0 16,1-5-2-16,3 0-21 0,0 0-27 16,0 0-39-16,7-2-56 0</inkml:trace>
  <inkml:trace contextRef="#ctx0" brushRef="#br0" timeOffset="108703.21">5348 8510 151 0,'0'-3'193'0,"0"-1"-163"16,0 2 61-16,0 1-38 0,-11 1-9 16,1 0-9-16,-2 5-7 0,-1 7-4 0,1 4-12 15,-1 2 0-15,1 1-6 0,0 2 3 16,-1 3-2-16,1 3-5 0,1 1 4 15,5-2-2-15,2-2-2 0,4 0-3 16,0 0 0-16,4-2 2 0,11 0-1 16,1-4 0-16,5-3 2 0,4-2-2 15,-1-7 1-15,8-2-3 0,-4-4 3 16,1 0 0-16,-6-5 0 0,-6-7 0 15,-5-3 2-15,-4 1 0 0,-1-2-1 16,-7 3 0-16,0 0 1 0,-5 2 0 0,-5 1 0 16,-2 2-2-16,-5 1 1 0,-4-1-2 15,-3 3 0-15,-1 2-6 0,-4 1-13 16,6 2-24-16,7 0-8 0,3 8-13 15,3 7-84-15</inkml:trace>
  <inkml:trace contextRef="#ctx0" brushRef="#br0" timeOffset="109772.27">3872 9466 341 0,'0'0'27'0,"0"0"28"0,-2 0 2 16,0 0-36-16,-3 0 11 0,1 0-7 15,4 0-16-15,0 0-7 0,0 4-5 0,-2 2 2 16,2-2-2-16,0 3-2 0,0-1-7 16,0-1-5-16,0 0-16 0,0 1-16 15,2-2-22-15,2-1-63 0</inkml:trace>
  <inkml:trace contextRef="#ctx0" brushRef="#br0" timeOffset="109964.28">3884 9655 413 0,'-4'3'18'15,"-2"1"9"-15,2-2 7 0,2 0-30 16,-3 0 1-16,5 0 0 0,-2 2-7 15,2-1-25-15,0-1-68 0,0-1-202 0</inkml:trace>
  <inkml:trace contextRef="#ctx0" brushRef="#br0" timeOffset="111360.36">2158 10038 148 0,'0'-2'99'0,"0"2"-47"15,0-1 36-15,0 0-37 0,0 0-8 16,0-1-6-16,2-1-14 0,8-2-12 16,1 0 5-16,3-3-1 15,-1 2-1-15,3 3 2 0,-1 2-4 16,-1 0-2-16,1 1 3 0,1 0-7 0,-5 1-5 15,-1 9 4-15,-2 3-2 0,-2 2 0 16,-4 4-2-16,-2 0 1 0,0 1 2 16,0 2-5-16,-2-2 1 0,-6 2 1 15,-2-2 0-15,-3 0-3 0,1-3 3 16,-3 0-1-16,1-3 1 0,-1-3-1 0,3-1 0 15,0-6 0-15,1-1-1 0,3-1 2 16,0-2-2-16,2 0 2 0,4 0 2 16,2-5-3-16,0-5-4 15,0 0 3-15,0-3 2 0,0 3-2 0,6 1 2 16,2 3-3-16,2 1 3 0,1 0-1 15,-1 3-1-15,2 1 2 0,1 1-1 16,3 0 1-16,-1 0-1 0,-1 5 1 16,5-2 1-16,-3-2-1 0,5 1-2 15,-2-2 2-15,3 0 0 0,1 0-6 0,0-8-11 16,0-1-18-16,-3-3-30 0,1-2-28 15,-2-2-94-15</inkml:trace>
  <inkml:trace contextRef="#ctx0" brushRef="#br0" timeOffset="112509.43">2762 9725 28 0,'0'0'64'16,"0"0"-6"-16,0-2 3 0,0 1-19 16,0-2-8-16,0 2 0 15,0 0-7-15,0-1-1 0,0 0-4 0,-4-2 5 16,1 2-3-16,-1-1 0 0,2 0 0 15,-4 0-4-15,2-2-3 0,-2 2 0 16,0-2 6-16,-1 3-8 0,-1-1 5 16,0 3-8-16,-3 0 3 0,1 0-8 15,-2 0 1-15,3 0-3 0,-3 6 1 0,2 2-5 16,1 2 4-16,1 0-1 0,4 3 0 15,2-1-4-15,2 1 0 0,0 1-2 16,4-3 4-16,9 2-2 16,1-6-1-16,5-2 4 0,1-3-1 15,1-2-4-15,2 0 3 0,1-5-1 0,-1-4 0 16,0-1-1-16,-7 1-3 0,1-1 6 15,-7 1-3-15,-1 3 1 0,-3 1-1 16,-4 1 3-16,-2 4-4 0,0 0 3 16,0 0 2-16,0 0 0 0,0 9-3 15,-2 5 0-15,-6 2-1 0,-1 3 5 0,1-1-1 16,0 0 0-16,-1-1 2 15,1 3 0-15,0 1-2 0,4-5-1 0,0 2-2 16,0-3 1-16,4-1-1 0,0-2 0 16,0-2-5-16,0-1-15 0,8-4-18 15,4-4-44-15,5-1-37 0,-5 0-258 16</inkml:trace>
  <inkml:trace contextRef="#ctx0" brushRef="#br0" timeOffset="113132.47">3440 9885 162 0,'2'0'75'0,"0"0"-53"16,2 0 60-16,0 0-26 0,2 0 0 16,3 0 3-16,5 0-16 0,-4 0-4 15,7 0-5-15,-1 0-8 0,3 0-7 16,2 0 1-16,1 0-9 0,1 0-2 15,0 2 1-15,-2 1-10 0,-1 0 3 0,1-1-1 16,-2 0-1-16,-5 1-1 16,-2 1-6-16,1-2-13 0,-7 1-11 15,0 0-23-15,-4-2-35 0,-2 0-57 16,-2 2-201-16</inkml:trace>
  <inkml:trace contextRef="#ctx0" brushRef="#br0" timeOffset="113304.48">3539 10070 481 0,'0'0'14'0,"6"1"3"0,7-1 32 16,3 0-38-16,3 0 15 0,-3 0-10 16,9 0-11-16,0-2-3 15,2-4 0-15,0 0-16 0,6-3-22 0,0 2-24 16,0-2-30-16,-2 1-59 0,2-2-82 15</inkml:trace>
  <inkml:trace contextRef="#ctx0" brushRef="#br0" timeOffset="115132.58">4384 9723 138 0,'-2'1'32'0,"-4"0"-6"0,4 1 32 0,2-2-37 16,-2 1 16-16,2-1 0 0,0 0-20 0,0 0-9 16,0 0 7-16,0 0-2 15,0 0 12-15,0 0-4 0,0 0-2 16,0 0 2-16,0 0-3 0,0 0 2 15,0 0-2-15,0 0-3 0,0 0-5 0,0 0-3 16,0 0 1-16,0 0 2 0,0 0-7 16,0 0 3-16,0 0 0 0,0 0 1 15,-2 1-3-15,0 0-3 0,0 0 6 16,2 1 0-16,0-1 1 15,0 1-2-15,0-2-1 0,0 0 2 0,0 0-1 16,0 0 0-16,0 0-1 0,0 0 0 16,0 0-2-16,0 0-3 0,0 0 4 15,0 0-3-15,0 0-4 0,8 0 4 16,4 0 3-16,7 0 0 0,2 0-2 15,6 0-3-15,4-4 3 0,0-2 1 0,2-1-3 16,-2 1 0-16,0-1 0 0,-7 2 1 16,1-1-4-16,-6 2-5 0,-7 1-2 15,-3 1-5-15,-7 0-4 0,0 1-3 16,-2 1 8-16,0 0-3 0,-11 0-24 15,-3 0-14-15,1 0-9 0,-3 2-12 16,-3 5-3-16,-3 0-34 0,-3 0 22 16,0 1 20-16</inkml:trace>
  <inkml:trace contextRef="#ctx0" brushRef="#br0" timeOffset="115149.58">4384 9723 67 0</inkml:trace>
  <inkml:trace contextRef="#ctx0" brushRef="#br0" timeOffset="115380.59">4384 9723 67 0,'50'44'104'0,"-71"-33"-13"0,3 1-14 0,3 0-12 0,1-1-14 15,3 1-7-15,5-2-8 0,2-1-4 16,2-1-15-16,2-2-5 0,0 2 1 16,8 0-4-16,5 0-4 0,1-1-1 15,5-1 2-15,-1 0-4 0,3-1-2 16,-2 2 0-16,-1-1 3 0,-3 0-2 15,-7 0-2-15,0 0 1 0,-6 0 1 16,-2-1 1-16,0 2 1 0,-2 0 0 16,-8 1 2-16,-7 0-1 0,3 0 0 15,-5 1-3-15,1-1 5 0,-1 0 0 0,-2 0-7 16,1 1 5-16,1-2-1 0,5-1-2 15,1-2-2-15,7-2 1 0,4-2 1 16,2 0-2-16,0 0-10 0,0 0-17 16,2 0-15-16,8-1-9 0,7-9-37 15,-1-2-125-15</inkml:trace>
  <inkml:trace contextRef="#ctx0" brushRef="#br0" timeOffset="115636.61">4866 9733 424 0,'0'0'16'0,"0"0"37"0,0 0 12 0,-2 9-17 16,-6 1-5-16,-1 4-12 15,1 3-11-15,0-1-2 0,0 2-8 16,-1-1-3-16,3 1 1 0,4-4-6 16,0-2-2-16,2-2-1 0,0-3 0 0,0 0-10 15,4-5-12-15,4-2-17 0,7 0-29 16,-1 0-20-16,3-10-106 0</inkml:trace>
  <inkml:trace contextRef="#ctx0" brushRef="#br0" timeOffset="116016.63">5077 9703 324 0,'12'-8'37'0,"5"3"3"15,-1-2 35-15,5 4-45 0,-4-1 12 16,1 3 6-16,5 1-24 0,-5 0-6 15,7 0-3-15,-4 8-3 0,-5-1 6 16,-1 4-12-16,-7 1-2 0,-6 2 0 0,-2 4 3 16,-4-1-3-16,-10 5-2 0,-5-1 2 15,-6 0-1-15,-2 0-3 0,-2 1 0 16,1-2 1-16,3-1 1 15,2-2-3-15,2-4 1 0,9-4 2 0,4-4-1 16,-1-3-2-16,7-2 1 0,0 0 3 16,2 0-4-16,0 0 1 0,0 0-6 15,4 0 6-15,13 0 0 0,-5 0 0 16,7 0-1-16,0 0 2 0,-3 0-1 15,5 0-2-15,1 0-3 0,3 1 2 0,2 1-7 16,2-2-2-16,0 0 1 0,8 0 10 16,0 0-12-16,3 0-30 0,-5 0 10 15,-2-1-44-15,-4-3-24 0,-11 3-138 16</inkml:trace>
  <inkml:trace contextRef="#ctx0" brushRef="#br0" timeOffset="117052.69">2108 11058 143 0,'0'0'150'16,"0"0"-109"-16,0 0 27 0,0 0-19 0,0 0-13 16,5-4-3-16,3-2-3 0,4-2-5 15,1-1-4-15,3 3-4 0,-3 0 5 16,1 0 1-16,1 2-8 15,-3 3 1-15,0 1-8 0,-1 0 3 0,-1 0-3 16,-2 9-5-16,-2 4 1 0,-1 3-4 16,-5 4 5-16,0 1-4 0,0 3 2 15,-9 0 1-15,-1 1-2 0,-2 1-4 16,-5-2 2-16,-2-1 0 0,3-4-1 15,-5-3 1-15,9-5 1 0,-1-3-2 0,5-6 5 16,4-2-2-16,-2 0-1 0,4 0 1 16,2 0-1-16,0-6-1 0,0-3-2 15,0 0 0-15,2 0 0 0,8 0-2 16,5 3 3-16,1 0 1 15,3 1 1-15,-3 3-2 0,5 0 0 0,0 2 1 16,-1 0 2-16,3 0-3 0,-4 0 0 16,-1 0 2-16,-1-2 0 0,-5 2-2 15,1-2-2-15,1-2-4 0,-4 1-8 16,1-1-20-16,-3 0-23 0,0-3-30 15,-1 1-42-15,-3-4-200 0</inkml:trace>
  <inkml:trace contextRef="#ctx0" brushRef="#br0" timeOffset="117355.71">2516 10730 397 0,'0'0'35'16,"2"0"11"-16,-2 0 22 0,0 0-30 15,0 7 5-15,0 8-4 0,0 4-16 16,-9 1-6-16,3 1-6 0,2-2-6 15,-2 2 1-15,4-1-4 0,-2-2-2 16,4-1 0-16,0-3 1 0,0-2 1 16,0-3-5-16,4-3-4 0,4-3-6 15,5-1 2-15,3-2-23 0,3 0-14 0,1-8-21 16,5-6-45-16,-4 0-63 0</inkml:trace>
  <inkml:trace contextRef="#ctx0" brushRef="#br0" timeOffset="117640.72">2817 10744 285 0,'-12'0'35'0,"0"0"39"15,-3 0-27-15,3 1-19 0,-5 7 16 16,1 3-14-16,1-1-6 0,3 5-1 16,4 0-8-16,-1 1-5 0,7 0-4 15,2-1-4-15,0-1 2 0,2 0-4 0,9 1-2 16,3-5 4-16,1-2-2 0,3-4-4 15,1-3 2-15,-1-1 2 0,1 0 2 16,-2-3-4-16,-5-5 1 0,0-2 3 16,-3-2-3-16,-5 1 3 0,-2-1 2 15,-2 1 0-15,0 1 2 0,0 1 2 0,-6 1-4 16,-3 1 4-16,-1 1-3 15,-4 3-2-15,-1 2-4 0,1 1 2 16,-3 0-5-16,5 0-11 0,1 0-8 16,7 0-22-16,0 0-27 0,4 1-70 0,0 6-166 15</inkml:trace>
  <inkml:trace contextRef="#ctx0" brushRef="#br0" timeOffset="118021.75">3361 10899 144 0,'2'0'264'16,"0"0"-252"-16,2 0 47 0,5 0-21 15,1 0-10-15,4-2 8 0,3-1-14 16,2 1-15-16,-1 2-3 0,3 0-2 15,0 0 3-15,-5 0-3 0,1 0-3 0,-5 0 0 16,-2 1-11-16,-1 7-25 0,-7 3-43 16,-2-2-62-16</inkml:trace>
  <inkml:trace contextRef="#ctx0" brushRef="#br0" timeOffset="118160.75">3506 11122 165 0,'21'-12'6'0,"-1"1"-5"16,-1 1-22-16</inkml:trace>
  <inkml:trace contextRef="#ctx0" brushRef="#br0" timeOffset="118860.79">4138 10759 143 0,'2'0'251'16,"1"0"-242"-16,-1 5 48 0,4 4 9 16,-2 4-14-16,0 2-8 0,0 1-6 15,0 3-13-15,0 1-7 0,-1 2-9 16,-1-1-2-16,-2 0-2 0,2-3-5 0,-2-1 2 15,2-3-2-15,0-1 0 0,0-3-9 16,4-4-15-16,0 0-22 16,5-5-38-16,-3-1-50 0,4-1-243 15</inkml:trace>
  <inkml:trace contextRef="#ctx0" brushRef="#br0" timeOffset="119180.81">4430 10788 336 0,'-15'0'77'0,"1"1"-37"0,6 7 45 16,-5 2-52-16,7 1 2 16,-2 1-6-16,8 2-15 0,0 2-7 0,0 1-1 15,10-1-3-15,7-2-1 0,-1-2-1 16,5-5 0-16,2-1-1 0,6-4 2 15,-1-2 0-15,6-1-2 0,-6-10 0 16,1-2-1-16,-2-3 5 0,-4 0-2 16,-6-2-1-16,-3 1 1 0,-10 2 3 0,-2 0 7 15,-2 2-2-15,0 2 5 0,-4-1-5 16,-4 3 0-16,-5 2-3 0,-1 2-3 15,-7 2-2-15,1-1-1 0,-5 3-2 16,2 1 1-16,2 0 0 0,7 0-5 16,4 1-3-16,8 7-11 0,2 4-14 15,0-2-30-15,2 0-30 0,6-5-73 16</inkml:trace>
  <inkml:trace contextRef="#ctx0" brushRef="#br0" timeOffset="119573.83">4839 10710 172 0,'15'-8'206'0,"-1"4"-196"15,7 3 70-15,-1 1-34 0,1 0-22 16,0 0 10-16,-3 0-3 0,-3 3-16 15,-1 6-4-15,-3 3 3 0,-3 0-8 0,-4 5 3 16,-4 2-4-16,0 0 1 0,-2 0-3 16,-13 2-1-16,-1-1-1 0,-3-2 1 15,-1 0 0-15,1-2-2 0,3-4-1 16,1-1 2-16,5-2 0 0,-1-3-2 15,7-3 1-15,-2-1 0 0,4-2 2 16,0 0-2-16,2 0-1 0,0-1 0 16,2-4-1-16,6-1 0 0,1 1 0 15,1 2 3-15,2 1 0 0,1-1-2 16,3 1 1-16,-3 0 1 0,1 0 1 15,1 2-2-15,1-3-1 0,-1 1 2 0,1-1-1 16,1 0-3-16,1-1-3 0,-1-1-8 16,1 2-16-16,3 1-8 0,0-2-2 15,1-1-26-15,-1-2-39 0,-2-3-178 16</inkml:trace>
  <inkml:trace contextRef="#ctx0" brushRef="#br0" timeOffset="119852.85">5507 10641 255 0,'-11'4'132'16,"1"3"-118"-16,0 0 57 0,-3 4-43 15,1 2 4-15,2 0 5 0,1 2-17 16,-1 2-11-16,2-1-2 0,2-1-2 0,4-4 1 15,-1 1 1-15,3-4-8 0,0-2 3 16,5 0-1-16,5-2-1 16,2-3 0-16,3-1 2 0,1 0-1 15,7-2-2-15,2-4-9 0,-2-2-5 0,1 0 1 16,1 1 9-16,0 0-34 0,-2-1 21 15,-5 3-2-15,1 1-23 0,-7 1 28 16,-3 2-27-16,-5-1-75 0</inkml:trace>
  <inkml:trace contextRef="#ctx0" brushRef="#br0" timeOffset="120085.86">5639 10654 207 0,'-8'10'280'0,"-7"7"-241"0,7 0 51 16,-4 4-42-16,3 2-19 0,3 0-6 0,2 2-10 15,0 0-9-15,2 0-2 0,2 0 1 16,0 1-2-16,0 0-5 0,0 2-5 15,4 2-4-15,8-3-9 16,7-8-2-16,-2-9-124 0,-9-9-311 16</inkml:trace>
  <inkml:trace contextRef="#ctx0" brushRef="#br0" timeOffset="120957.91">3415 11157 196 0,'-4'-4'74'0,"0"3"-43"0,-1 0 36 16,-1 1-31-16,0 0-3 0,2 0 3 0,-2 0-3 15,4 4-7-15,0 0 3 16,2-2-13-16,0 0-3 0,0 1 3 16,0 0 5-16,0 0 0 0,0 0 0 15,4 1-4-15,2-1-6 0,8-1-2 0,3-1-2 16,4 1 0-16,3-1-4 0,3-1-2 15,-2 0-1-15,4 0-2 0,2-4-9 16,-4-1-17-16,4-1-17 0,-4-1-26 16,-7 0-59-16,-3-2-230 0</inkml:trace>
  <inkml:trace contextRef="#ctx0" brushRef="#br0" timeOffset="125262.16">2046 12153 76 0,'0'1'56'16,"0"1"-48"-16,0-2 5 0,0 0 111 15,0 1-57-15,0-1-34 0,0 0 3 0,0 0-3 16,0 0-6-16,0 0-5 0,0 0-4 15,0 0-5-15,0 0 0 0,0 0-1 16,3 0-2-16,-1 0-5 0,0 0 1 16,4 0-6-16,2 0 12 0,5-3 4 15,1-1-1-15,0-2-9 0,1 3 1 16,-1 3 0-16,5 0-1 0,-7 0-3 15,1 0-1-15,-1 4-2 0,-4 8 2 16,-1 3-3-16,-3 1 1 0,-4 2 0 16,0 1 6-16,0-1-4 0,-11 2 0 0,-1-3 1 15,-4 0-3-15,-1-2 4 0,-4 0-2 16,1-2-1-16,-1-1 3 0,0-1-1 15,1-2-3-15,1-2 3 0,3-2 0 16,7 0 1-16,1-4-3 0,4-1 4 16,4 0 3-16,-4 0-3 0,4 0-4 15,0 0-2-15,10 0-5 0,5 0 6 16,7 0 2-16,3-2-2 0,4-5-2 15,4-1 3-15,2-1 0 0,0-3-1 16,0 0-2-16,-8 1 4 0,2 2-12 16,-6-1-6-16,-2 2-8 0,-5-2-24 0,-3 0-13 15,-1 0-41-15,-6 0-110 0</inkml:trace>
  <inkml:trace contextRef="#ctx0" brushRef="#br0" timeOffset="126199.21">2460 11871 295 0,'0'2'36'0,"0"-2"20"0,2 1 10 15,-2 3-26-15,0 1-12 0,0 3 7 16,0 4-13-16,0 0-6 0,0 2-6 15,0-2 0-15,0 0-2 0,-2 0-9 16,2-1 3-16,-2-1 2 0,2-3-4 16,0-1-6-16,0-3-7 0,0-1-24 0,0-2-17 15,8 0-53-15,0-10-98 0</inkml:trace>
  <inkml:trace contextRef="#ctx0" brushRef="#br0" timeOffset="126370.22">2627 11872 334 0,'-4'9'67'0,"0"2"-47"0,2 3 32 16,0 0-25-16,2 3-12 0,0 0-7 15,0 1-5-15,4-1-6 0,6-3-21 16,5-2-64-16,1-2-123 0</inkml:trace>
  <inkml:trace contextRef="#ctx0" brushRef="#br0" timeOffset="126787.25">3452 11934 311 0,'-4'0'45'0,"4"0"-8"0,0 0 25 0,0 1-21 16,0 1-9-16,6-1-1 0,4 0 0 16,5 0-5-16,2 2-14 15,-1 0-5-15,1 1-1 0,3-1 0 16,-1-1-4-16,-1 0-3 0,5 1 2 0,-6 0-4 15,-1-3-21-15,-5 4-15 0,-3-4-51 16,-6 2-102-16</inkml:trace>
  <inkml:trace contextRef="#ctx0" brushRef="#br0" timeOffset="126934.26">3481 12125 408 0,'0'2'54'0,"0"-2"-64"15,15 2 58-15,1-1-27 0,3-1-2 0,8 0-1 16,4 0-18-16,0-1 0 0,2-5-17 15,4-1-37-15,-6 1-64 0,2 0-190 16</inkml:trace>
  <inkml:trace contextRef="#ctx0" brushRef="#br0" timeOffset="127630.3">4281 11834 55 0,'0'0'154'15,"0"0"-82"-15,0 0 2 0,0 0-22 16,-4 0-1-16,2 0-8 0,2 0-2 16,0 0-6-16,0-1-14 0,0-1-9 15,8 0 1-15,9-2 9 0,-1-1-1 16,5 1-7-16,-1 3 3 0,-3 0-6 15,4 1 0-15,-1 0-4 0,-1 0 1 16,-5 6-2-16,1 6-3 0,-5 3-2 0,-6 4 2 16,1 4-1-16,-5 2 0 0,0 0 0 15,-13 0 0-15,1 1-2 0,-5-2 0 16,-3 0-5-16,1-2 4 0,-2-3-1 15,3-3-2-15,3-3 3 0,1-3-2 16,1-4 2-16,1-1-3 0,2-5 0 0,3 0 3 16,5 0 2-16,2-3-2 15,0-4-4-15,0-1 5 0,2-2-2 16,11 0-1-16,-1 2 1 0,3 1 2 15,1 3 0-15,1 0 1 0,1 4 0 0,1 0 1 16,4 0 1-16,-1 0-4 0,5 0 1 16,2 0 0-16,4 0 0 0,2-1-1 15,3-4-1-15,-5-1-6 0,2-4-14 16,-6-1-10-16,2 0-20 0,0-4-14 15,-2-2-38-15,0 0-126 0</inkml:trace>
  <inkml:trace contextRef="#ctx0" brushRef="#br0" timeOffset="127926.31">4932 11797 242 0,'-14'-2'81'15,"-3"0"-24"-15,3 2 14 0,-7 0-33 16,2 3 1-16,-1 8-8 0,1 2-7 16,5 5 0-16,-1 0-10 0,7 2-5 15,6 0-6-15,2 1-3 0,2 0 0 16,8-4 0-16,5-2-1 0,5-3-1 15,3-5 0-15,2-3-5 0,2-4 1 0,4 0-3 16,-2-4 1-16,-2-9 0 0,-3-1 8 16,-1-3 0-16,-8 1 2 15,-3-2 1-15,-4 3 0 0,-4 0 5 16,-4 1 7-16,0 1 10 0,0 1-6 0,-10 1-1 15,-2 1-4-15,-3 3-7 0,-1 1-4 16,-3-1-1-16,-4 5 0 0,3 0-3 16,-1 0 1-16,7 2-5 0,7 0 0 15,5 0-9-15,2 0-29 0,0 7-13 16,4 3-24-16,5-3-92 0</inkml:trace>
  <inkml:trace contextRef="#ctx0" brushRef="#br0" timeOffset="128242.33">5333 11721 192 0,'0'6'270'15,"0"2"-264"-15,-2 4 51 0,-4 3-11 0,0-1-13 16,-1 5 0-16,-1-3-4 0,2 3-15 15,2 1-1-15,-2-1-8 0,4-2 0 16,2 1-4-16,0-5 1 0,0-1-1 16,4-1 1-16,4-4-3 0,4-3 1 15,-1-4 2-15,5 0-2 0,3 0 0 16,0-8 0-16,-1 3 0 0,3-1 1 15,-3 0-3-15,1 0 0 0,0 1 1 16,1-1 0-16,1 0-4 0,-5 0 2 16,18-6-6-16,-22 7-1 0,0 0-3 15,-5 2-11-15,-1 0-11 0,0 0-21 16,-4-1-47-16,-2 2-166 0</inkml:trace>
  <inkml:trace contextRef="#ctx0" brushRef="#br0" timeOffset="128511.35">5513 11702 257 0,'-8'6'317'15,"4"5"-302"-15,-1 1 44 0,1 4-9 16,0-1-10-16,2 4-7 0,0 0-9 16,2 2-11-16,-2 0-5 0,0-3-4 15,0 2-2-15,0-2-1 0,2 1 2 16,-2-1-4-16,2-2 1 0,0-4-12 15,2-3-11-15,6-4-11 0,4-3-21 16,3-2-21-16,-1 0-26 0,1-5-146 0</inkml:trace>
  <inkml:trace contextRef="#ctx0" brushRef="#br0" timeOffset="129031.38">5976 11709 261 0,'-8'-5'126'0,"-3"-1"-107"16,-1 3 47-16,-4 1-29 0,-1 1 15 16,0 1-3-16,1 0-13 0,-1 0-9 15,7 6-3-15,0 3-4 0,1 0-8 16,3 3 0-16,4 0-5 0,0 0-3 15,2 3-3-15,0 2 0 0,2-1 0 0,4 3-2 16,5-1 0-16,-1 0-3 16,2 0-2-16,-1 1-10 0,3-1 6 15,-3 2-7-15,-3-1-10 0,-2-1 15 16,-2 0 2-16,-4 0 6 0,0 2 3 0,0-3-1 15,-10-1 2-15,-1-4 3 0,1-3-9 16,-2-2 5-16,3-4-4 0,-1-3 4 16,2 0-2-16,2 0-1 0,-5-2-5 15,5-4 0-15,0-5 3 0,0 2 3 16,4-3 1-16,-2-1 2 0,4 0 0 0,0-3-1 15,0-1 1-15,0-3 1 0,8 0-1 16,4-1-1-16,5 4 1 0,1 1 1 16,1 0-1-16,4 0-1 15,-3-2 2-15,5 1-1 0,-4 2-2 0,-3-1 2 16,-1 2 0-16,-5 1 4 0,-3 1 7 15,-3 0 5-15,-4 2 6 0,-2-4-3 16,0 4 2-16,0 0-10 0,-8 2 0 16,-3 1-2-16,-1 5-7 0,-3 1-1 15,-1 1 0-15,-3 0-5 0,1 9-14 0,1 3-20 16,3-1-25-16,5 1-31 0,1-1-225 15</inkml:trace>
  <inkml:trace contextRef="#ctx0" brushRef="#br0" timeOffset="130155.44">2026 13199 102 0,'-2'2'70'0,"0"1"-15"0,-2-2 15 16,4 0-6-16,0 0-10 0,0 0-7 16,0-1-8-16,0 0-8 15,0 0-6-15,0 0-5 0,0 0-1 16,0 0-7-16,0 0-6 0,8 0-1 0,8 0 6 15,-1-5 3-15,3 1-8 0,-1 1 4 16,2 1 0-16,-1 2-1 0,1 0-4 16,-1 0-3-16,-3 0 3 0,-3 2-3 15,-4 6-2-15,-1 2 0 0,-3 4 2 16,-4 0 0-16,0 5-1 0,0 0-2 0,-11 0 6 15,-1 0-6-15,-9 1-3 0,-1 0 4 16,-1-1-3-16,-2 2-1 16,0-3-3-16,1-1 1 0,1-3-1 15,4-4 1-15,3-5 4 0,7 0 1 0,5-5 1 16,0 0 0-16,2 0-3 0,2 0 2 15,0-6-1-15,0-1-5 0,10-4-4 16,5 1 6-16,3 1 7 0,1 0-2 16,0 3 3-16,-1-1 4 0,5 0 0 15,0 0 2-15,6 0-5 0,-2-1 0 0,-3 1 0 16,3 3-1-16,-8-1-1 0,-3 2-2 15,-3-1 2-15,-1-1-5 0,-4 1-7 16,1-1-12-16,1-2-25 0,-2-2-43 16,-6 0-89-16</inkml:trace>
  <inkml:trace contextRef="#ctx0" brushRef="#br0" timeOffset="130451.46">2365 12858 25 0,'0'-1'388'0,"0"1"-359"0,2 0 19 15,-2 0 9-15,2 0-6 0,-2 3-19 16,0 7-9-16,0 6 1 0,0 1-4 16,0 2-6-16,-4 3-5 0,4-4-6 0,-4 0 2 15,4-3-4-15,0-2-1 0,0-2 0 16,0-1 0-16,4-2-7 15,2-3-10-15,2-2-16 0,1-3-35 0,1 0-37 16,-2-5-167-16</inkml:trace>
  <inkml:trace contextRef="#ctx0" brushRef="#br0" timeOffset="130769.47">2561 12817 320 0,'6'-1'46'0,"5"-1"-26"0,1 2 46 0,-2 0-40 16,3 0-4-16,-5 2 4 0,0 9-12 0,1 2-6 16,-9 3-4-16,0 2 2 15,0 2-5-15,-7-1 4 0,-5 2-4 16,4-1-8-16,-7-3 1 0,5-2-2 15,2-2-2-15,1-5 7 0,3-4 0 0,4-1 3 16,0-3 2-16,0 0-2 0,0 0 1 16,0 1 1-16,0 1 0 0,0-1 2 15,9 2 0-15,1-1-2 0,0-2-3 16,5 4 3-16,1-3-2 0,7 1-2 15,0 0-2-15,4-2-26 0,0 2-27 0,-1-1-43 16,1 1-120-16</inkml:trace>
  <inkml:trace contextRef="#ctx0" brushRef="#br0" timeOffset="131055.49">3237 13059 415 0,'4'0'14'0,"5"1"28"15,-1 1 13-15,0 0-23 0,2-1 8 16,1 0-17-16,1-1-6 0,3 0-7 16,-1 0-11-16,1 0 3 0,1 1 2 15,1-1-3-15,-1 0-2 0,-3 0-12 16,1 0-38-16,-8 0-39 0,-2 0-152 0</inkml:trace>
  <inkml:trace contextRef="#ctx0" brushRef="#br0" timeOffset="131183.5">3347 13247 34 0,'4'1'329'0,"4"-1"-329"16,4 0 36-16,5 0-21 0,4 0-9 16,1-4-4-16,3-3-19 0,0 0-81 15,0 0-201-15</inkml:trace>
  <inkml:trace contextRef="#ctx0" brushRef="#br0" timeOffset="131953.54">4422 12784 41 0,'4'-4'241'0,"2"-1"-220"0,-2 1 51 16,2 2-5-16,0 0-21 0,-3 0 5 15,-1 2-13-15,2 0-8 0,0 5-9 0,0 10 0 16,-4 6-3-16,0 2 1 0,0 4-7 16,0 2-3-16,-4 1 0 0,0 0-3 15,2-3 1-15,0-1-3 0,2-5-2 16,0-3 1-16,0-4-1 0,6-4-2 15,2-3 0-15,2-3 2 0,3-4-1 0,1 0 0 16,7-2 1-16,2-11 1 16,4-2-4-16,1-3 3 0,1 1-2 15,0 1-1-15,-2-1 0 0,-2 1-3 16,0 1 0-16,0 1-2 0,-7 6 0 0,-3 0-9 15,-3 3-4-15,-6 1-4 0,-6 3-14 16,0 0-14-16,0 1-14 0,0 0-63 16,-8 0-196-16</inkml:trace>
  <inkml:trace contextRef="#ctx0" brushRef="#br0" timeOffset="132172.54">4694 12786 481 0,'0'13'21'0,"0"6"40"16,-2 2 14-16,-4 4-32 0,-2 1-1 16,2 0-16-16,2 1-10 0,-1-3-7 15,5-2-7-15,0 0 1 0,0-2-3 0,11-4-3 16,-1 0 0-16,9-4-15 15,-3-5-16-15,7-3-20 0,0-4-31 16,-1 0-30-16,1-1-139 0</inkml:trace>
  <inkml:trace contextRef="#ctx0" brushRef="#br0" timeOffset="132488.57">5036 12880 213 0,'-7'-2'155'0,"1"1"-121"0,0 1 45 15,-2 0-45-15,-3 0-5 0,1 7 4 0,0 5-10 16,3 1-7-16,5 2-9 15,0 1-2-15,2 0-3 0,0-2-4 16,2 0 2-16,9-3 0 0,3-1 0 16,3-1-7-16,1-4-4 0,3-4-4 0,0-1 9 15,1 0 4-15,-1-10 0 0,0-2 2 16,-3-4-1-16,-3-4 1 0,1 1-1 15,-3-1 3-15,-5 0 3 0,-2 3 4 16,-6 1 8-16,0 2 1 0,0 1 0 16,-6 2-3-16,-6 1-2 0,-5 3 0 0,1-1-9 15,-5 0-1-15,-2 2-1 0,7-2 0 16,3 4-2-16,5 1-3 15,4 3-2-15,2 0-14 0,2 4-31 16,0 8-6-16,0 1-39 0,2-1-86 0</inkml:trace>
  <inkml:trace contextRef="#ctx0" brushRef="#br0" timeOffset="132948.6">5521 12746 301 0,'0'-10'16'16,"0"-2"40"-16,-6 2 5 0,-2 3-15 15,-5-1 6-15,1 2-14 0,0 2-6 16,1 3-6-16,1 1-1 0,0 0-4 15,3 0-4-15,-3 7-1 0,2 3-1 0,0 7-5 16,-3-1 3-16,5 2-3 0,2-3-3 16,2 0-1-16,2-2-6 0,2-2 1 15,10-1-1-15,1-5 0 0,3-2 0 16,5-3 0-16,0 0 1 0,3-2-1 15,1-10-1-15,-4-2-1 0,-3 3 3 16,1-2-4-16,-7 4 1 0,-1-1 3 16,-3 3 3-16,-8 3-3 0,0 3-1 15,0 1 3-15,0 0 0 0,0 0 1 16,-8 3-5-16,-3 10-1 0,3 2 2 0,2 2 0 15,-2 3-2-15,1-1 3 0,3 2 0 16,-4 0-1-16,2-3-1 0,0-3 1 16,2-2 2-16,4-4-3 0,0-1-1 15,0-1 2-15,0-2 2 0,6-4-9 16,2-1-11-16,2 0-10 0,1 0-2 15,3-7-30-15,-1-1-29 0,-3-1-44 16,0 0-212-16</inkml:trace>
  <inkml:trace contextRef="#ctx0" brushRef="#br0" timeOffset="133343.62">6005 12612 354 0,'-4'0'33'0,"-4"0"32"16,-1 0-17-16,1 8 3 0,0 3 1 15,0 1-15-15,-1 2-14 0,1 3-3 0,2-1-6 16,0 2 0-16,-1 1-1 0,3 2-6 15,2 0-2-15,2-4-3 0,0 2-2 16,4-3 1-16,7-1 0 0,3-4-2 16,1-2 0-16,3-1 1 0,3-5-2 15,2-3 2-15,-3 0-2 0,1 0 1 0,-5-6 2 16,-1-4-3-16,-1-4 2 15,-5-2 2-15,-3 0-1 0,-4 1 2 16,-2 0-1-16,0 2 5 0,-6 2 0 16,-5 2 1-16,-5 1-5 0,-1 1 1 0,-1 3-1 15,-7 3-4-15,-4 1 1 0,-4 0-1 16,0 14-7-16,2 5-10 0,6-1 0 15,11 3-3-15,3 0-11 0,5-2-47 16,0 1-70-16,-2-4-255 0</inkml:trace>
  <inkml:trace contextRef="#ctx0" brushRef="#br0" timeOffset="134985.72">4049 13601 200 0,'0'3'159'0,"-2"1"-154"0,2-1 9 16,0 1 4-16,0 2-11 0,0-3-3 15,0 1-5-15,0 1 1 0,0 0-8 16,2 0-43-16,3 0-49 0,-1-2-59 16</inkml:trace>
  <inkml:trace contextRef="#ctx0" brushRef="#br0" timeOffset="135195.73">4045 13889 358 0,'-6'6'66'16,"2"-2"-63"-16,2 0 23 0,2-2-3 15,0-1-12-15,-2 2-3 0,2-1-7 0,0 4-8 16,0-1-27-16,0 2-43 0,0-3-50 15,0-1-69-15</inkml:trace>
  <inkml:trace contextRef="#ctx0" brushRef="#br0" timeOffset="135357.74">4056 14063 276 0,'-4'4'92'0,"-1"2"-78"15,3-1 33-15,0 0-23 0,0-1-10 16,2-2-13-16,0 1-3 0,0-1-7 15,0 1-56-15,4-2-109 0</inkml:trace>
  <inkml:trace contextRef="#ctx0" brushRef="#br0" timeOffset="135508.75">4066 14224 241 0,'-6'3'62'15,"4"1"-62"-15,0-2 24 0,0 0-16 16,2-1-9-16,0-1-10 0,0 0-58 15,0 0-86-15</inkml:trace>
  <inkml:trace contextRef="#ctx0" brushRef="#br0" timeOffset="135640.75">4066 14224 40 0,'19'115'283'0,"-26"-112"-278"0,3 0 2 15,4-3-12-15,0 0-105 0,0 0-95 16</inkml:trace>
  <inkml:trace contextRef="#ctx0" brushRef="#br0" timeOffset="180659.33">11967 1016 30 0,'0'0'-15'0,"0"0"170"15,0 0-57-15,0 0-59 0,0 0 17 16,0 0-8-16,0 0-17 0,0 0-7 16,0 0-2-16,0 0-4 0,0 1-3 15,0 0-1-15,0-1-4 0,0 0 2 16,0 1 4-16,-3 0 1 0,1 0-1 0,2 0-1 15,-4 3-2-15,0 1 0 0,4 0-3 16,-4 3-1-16,0 1 0 0,-4 1-1 16,3 5-3-16,-1 1 1 15,-2 3-2-15,4 6 2 0,0-2-1 0,2 2-2 16,0 1 2-16,0-2-1 0,2-1-1 15,0-3-3-15,0-3 3 0,0-2-1 16,0-3-2-16,0 0 0 0,0-5 2 16,0 1-1-16,0-4-1 0,0-2-1 15,0 0 2-15,0-2-1 0,0 0-3 0,0 0-2 16,0-3-9-16,4-5 1 0,0-5-10 15,2-2-16-15,0 0-12 0,0-3-17 16,1-2-35-16,-7-4-95 0</inkml:trace>
  <inkml:trace contextRef="#ctx0" brushRef="#br0" timeOffset="180957.35">11987 960 34 0,'2'-2'52'0,"0"-3"143"0,5-1-160 15,1-2 8-15,6 0 12 0,1-2-14 16,1 2-11-16,3 0-7 0,0 1-5 16,-1-1-6-16,-1 2-4 0,1 1-5 15,-3 2 0-15,-3 1 1 0,-4 2-3 0,1 0-1 16,-7 0 1-16,0 0-1 0,0 0-3 15,-2 0-8-15,0 0-3 0,0 5-10 16,0 4-2-16,-6 1-16 0,-5 2-28 16,-1 0-42-16,0-3-65 0</inkml:trace>
  <inkml:trace contextRef="#ctx0" brushRef="#br0" timeOffset="181152.36">11936 1166 76 0,'-3'10'254'0,"3"-4"-196"0,0-1-22 16,3 0 21-16,7-2-12 0,4-1-8 15,5-2-2-15,2 0-12 0,1 0-3 16,5-3-9-16,-4-2-6 0,2-1-1 16,-2 0-3-16,-1 1 1 0,-3 3-3 15,-3 0-2-15,1 0-16 0,-7 2-19 0,5 0-19 16,-5 0-16-16,-2 0-43 15,1 0-97-15</inkml:trace>
  <inkml:trace contextRef="#ctx0" brushRef="#br0" timeOffset="182276.42">12376 1166 23 0,'0'0'6'0,"0"0"189"15,0 0-137-15,-4-1-20 0,0 1 16 16,2-1-16-16,-3 1-7 15,3-1-3-15,0 0-7 0,-4 1 0 16,2 0-3-16,-2 0-3 0,-3 0 0 0,1 0-2 16,0 0 2-16,0 4 0 0,1 1-1 15,-1 0-4-15,4 2-1 0,0-1 1 16,0 1-3-16,2 2-1 0,0 1-5 15,0 0 5-15,2 2-6 0,0-1 1 16,0 1-1-16,4-1 2 0,4-1-3 0,4-1 0 16,5-2 2-16,-1-1 0 0,3-5 0 15,2-1-3-15,1 0 3 0,3 0 1 16,-2-8-1-16,-2-2-2 15,-5-3 3-15,-3 1-3 0,-3-2 3 0,-6 0-1 16,-2 1 2-16,-2 1 0 0,0-1-1 16,0 1 0-16,-4-1-3 0,-4-3 6 15,2 1-4-15,-1 3-2 0,1 0 2 16,4 6 1-16,-2 0-2 0,4 4 0 15,0 2 0-15,0 0-3 0,0 0-2 0,8 0 4 16,5 3 1-16,-1 4 2 0,5-3-3 16,-3-1-1-16,5 0 2 0,-1-2 1 15,1-1 0-15,-5 0-3 0,-1 0 2 16,-1 0 2-16,-4 0-2 0,-3 0-1 15,-1 0 1-15,0 1 1 0,-4-1-1 16,0 0-1-16,0 1 1 0,0 0 2 16,0 1-2-16,0 2 0 0,0 2-1 15,0-1 4-15,0 4-4 0,0 0 0 16,0 3 1-16,4 0 1 0,0 1-1 0,4 0-2 15,-1 0 2-15,1 0 1 0,0-3-1 16,-2-1 0-16,0-3-1 0,-1-3 3 16,-3-2-3-16,0-1 1 0,-2 0 1 15,0 0 3-15,2-9-1 16,0-3-3-16,2-3 1 0,-4-1 2 0,2-1-2 15,0 1-2-15,0-3 2 0,2 3-2 16,0-2 2-16,3 1-1 0,-1 5 1 16,2-1 1-16,2 4-2 0,3 3-1 15,-3-2 0-15,7 1 2 0,-1 2-1 16,3 0-1-16,-1 5 0 0,-1 0 2 0,0 0-2 15,-7 1-1-15,2 5 4 0,-3 3-4 16,-3-2 2-16,0 0 0 0,-2 2-1 16,-2-1 3-16,-2 1-1 0,0 0-3 15,0-2 4-15,0-1 1 0,0-2-1 16,0 3-2-16,0-4 5 0,-2 0 0 15,0-2-2-15,2-1-3 0,0 0 0 16,0 0 1-16,0 0-2 0,0 0 0 16,8 0 3-16,3-8 1 0,3-2-2 15,1 0-2-15,1 1 1 0,-3 0 1 0,3 3-1 16,-4 1-2-16,3 2 3 0,-5 2-1 15,1 1 0-15,-5 0-1 0,0 0 1 16,-4 3 0-16,-2 3 0 0,0 2-1 16,0-1 2-16,0 2 1 0,0-3-2 15,-4 2 0-15,-2 0 1 0,6-5 0 0,0-1-1 16,0-2-1-16,0 0 0 15,0 0 1-15,0 0-2 0,0 0 0 16,8 0 2-16,2-4 1 0,1-4-3 16,1 3 0-16,-2 0 1 0,3 2 2 0,-1 1-2 15,-4 2-2-15,1 0 3 0,-3 0 0 16,-2 0-1-16,2 3-1 0,-4 3 3 15,5 0 0-15,-5 3-1 0,0 0 0 16,-2-1 0-16,0 1 3 0,0-1 3 16,2-2-5-16,0-1 1 0,-2-2 0 0,0 2-2 15,4-2-2-15,-4-2 2 16,2 1 1-16,2-1-2 0,-2 0-4 15,2 0-4-15,3-1-12 0,1 0-11 16,4-1-21-16,3-5-7 0,1-1-11 0,5-3-87 16,-2-4-120-16</inkml:trace>
  <inkml:trace contextRef="#ctx0" brushRef="#br0" timeOffset="183111.47">13463 1051 29 0,'2'-3'104'0,"0"1"64"0,-2-1-124 15,0 3 27-15,0 0-10 0,-2 0-18 16,-4 2-14-16,0 8-5 15,-5 5 1-15,3 3-1 0,0 1 1 16,-2 4-9-16,-1-2-2 0,5 3-1 0,6-3-4 16,0 0-3-16,2-4 0 0,8-3 0 15,7-4-1-15,2-2-5 0,3-6 1 16,5-2 0-16,4 0 1 0,-2-7-2 15,0-3-6-15,-4-4-3 0,-4 3-2 16,-9 2 2-16,-2 1-3 0,-6 0 4 0,-4 5 4 16,0 0 4-16,0 2 0 0,0 1 2 15,0 0-1-15,0 0-2 0,0 0-2 16,-4 4 1-16,4 2 2 15,-2 0-2-15,2 1 1 0,0-3 0 0,0 0 1 16,0 0-2-16,2-2 0 0,5-1 1 16,5-1 2-16,2 0-1 0,7-9 1 15,6-7 2-15,0-3 8 0,4 0-6 16,-2-5-5-16,-2 2 3 0,-3-3 1 15,-7-2-1-15,2 2-4 0,-7-1 4 0,-6-1 0 16,-2-5-1-16,-4-1-2 0,0-2 0 16,0 4 1-16,0 3-2 0,-4 8 1 15,0 9 0-15,2 4 3 16,-2 7-2-16,-4 2-4 0,1 14 2 0,-3 8 1 15,0 3-2-15,1 3 1 0,1 2 1 16,0 2 0-16,2 0-5 0,4-2 0 16,2-6-1-16,0-2-2 0,8-3 4 15,8-3 3-15,1 1 3 0,2-5-1 16,-1 0-1-16,3-2-1 0,0-2 3 0,3-5 0 15,3 1-2-15,0-4 2 0,2-2 1 16,0 0 0-16,-2 0 1 0,0-2 0 16,-2-6-1-16,-3-2 1 0,-3 2-3 15,-9-1 1-15,-2 0 0 0,-5 2 2 16,1-1-3-16,-4-1 4 0,0 0 1 15,0 2 0-15,0-1-1 0,-2 3 6 16,-3 1 2-16,-5 4-4 0,0 0 0 16,2 0-1-16,-3 0-2 0,1 9 1 15,4 3-5-15,-3 1 1 0,3 3 1 0,0 0-2 16,6-1-1-16,0-1-2 0,0 0 1 15,0-6 0-15,10 0-1 0,1-4 0 16,3-4 0-16,5 0-5 0,1 0 0 16,3-11-1-16,2 2 2 0,-4-2 5 15,-9-1-1-15,-4 4 1 0,-8 1 1 16,0 3 3-16,0 2-3 0,0 1 1 15,-10 1-2-15,-5 0 5 0,1 7 2 16,2 7-1-16,-1 0-1 0,5 1 2 16,4-1-6-16,2 0 0 0,2 1 0 15,0-2-1-15,14-1-1 0,7-2-1 0,14-6-5 16,17-4 4-16,14 0-16 0,4-14-38 15,9-4-15-15,-11-4-68 0,-6 0-267 16</inkml:trace>
  <inkml:trace contextRef="#ctx0" brushRef="#br0" timeOffset="185112.58">15700 2716 51 0,'4'-3'268'15,"-4"0"-214"-15,0 2-12 0,0-1 16 0,0 1-11 16,0 0-9-16,0 1-9 0,0 0 0 16,0 0-10-16,0 4-2 0,-2 11-2 15,-4 6-1-15,-3 5 0 16,7 6-5-16,0 1 3 0,2 3-6 0,0 5 0 15,2-1 0-15,2 3 0 0,3-1-1 16,-3 2-3-16,-2-2 1 0,2-2-3 16,-4-1 2-16,0-4-2 0,4-5 3 15,-4-5-1-15,2-8 1 0,0-5-2 16,-2-5-1-16,0-3 0 0,0-3 2 0,0-1-1 15,2 0 4-15,0 0 3 0,3-14 2 16,1-6-9-16,2-4 3 0,2-5 0 16,1-2 0-16,-1 0-5 15,2-2 3-15,7 1 1 0,-2 3-2 0,1 4-2 16,3 4 1-16,-1 7 1 0,-1 5-1 15,-2 5-2-15,1 4 1 0,-3 0 2 16,3 7-2-16,1 5-1 0,6 5 2 16,-3-1 1-16,-1 1-1 0,-2 1-2 15,-3 1-4-15,-1 1 0 0,-5-1 2 16,-2 2-1-16,-4-2 4 0,-4-1 1 0,0-1 0 15,-2-2-2-15,-6-1 4 0,-2-1 0 16,2 0 0-16,-7-1-2 16,1-2 1-16,-3-2 5 0,1-2-5 0,-3-1 3 15,0-2 0-15,3-2-1 0,-3 0-1 16,1-1-1-16,1 0-1 0,3 0 3 15,-1 0-3-15,3 0-1 0,3 0 1 16,5-1 1-16,0 0-2 0,4 0-3 16,0 1-12-16,0 0-8 0,4 0-4 15,5 0-12-15,7 0-28 0,-1 0-31 0,-3-4-88 16</inkml:trace>
  <inkml:trace contextRef="#ctx0" brushRef="#br0" timeOffset="186204.65">16508 3028 0 0,'4'-3'3'15,"-2"3"4"-15,2-1 7 0,-4 1 117 16,0 0-90-16,0 0 1 0,0 0 1 16,0 0-10-16,0 0 0 0,0 0-5 0,0 0-6 15,-4-1 4-15,4 1-2 0,-4-1 0 16,0-1-2-16,4 2 3 15,-4 0-3-15,2 0-1 0,0-1-2 16,2 1-3-16,-2 0 1 0,0 0 0 0,-3-1-2 16,3 1-6-16,-4-1 3 0,2 1-1 15,-2-1 1-15,2 1-4 0,-3-2 5 16,1 2-1-16,-2 0-5 0,2 0-1 15,2 0 2-15,-3 0 0 0,3 0 1 16,-4 0-2-16,2 0 1 0,0 3-2 16,-1 1 0-16,-1 3 0 0,0-2-2 15,-2 4 1-15,-1 1 0 0,1-1-4 16,6 3 4-16,-2 0-3 0,-1 3 2 15,3-1-3-15,-2 3 4 0,0 3-4 16,2 0 4-16,0 1-4 0,4 0 2 0,0-3-1 16,0-3-1-16,6-3-2 0,6-1 1 15,5-6 2-15,3-5-1 0,5 0-1 16,4-8 1-16,4-13 2 0,-2 0-2 15,0-4-1-15,-2-2 2 0,-4 2 1 16,-4-2-4-16,-3 2 1 0,-7 1 1 0,-7 1 3 16,-4 3-2-16,0 1 0 15,0 5 3-15,-9 2-2 0,-1 6 0 0,-2 6-3 16,1 0 0-16,-3 7 1 15,-3 7-2-15,5 6-2 0,-3 3 2 0,9 1 1 16,4-1-1-16,2-2-1 0,0-2-7 16,8-5-1-16,9-2-3 0,2-4 2 15,1-2 5-15,7 0 4 0,2-5-1 16,4-1 1-16,-4 0 3 0,-2-4 0 15,-6-5-1-15,-5-1-2 0,1 1 3 0,-7 1 0 16,0 1 0-16,-1 2-3 16,-3 1 3-16,0 0 1 0,0 1-2 15,-2 2-2-15,1 1 3 0,1 0-1 16,-2 0 0-16,0 6-2 0,0 5 2 0,2 4 2 15,3 2-2-15,1 0-2 0,2 1 2 16,-3 0 2-16,-1-1-2 0,-4 0-1 16,-4-3 1-16,0 1 2 0,0-2-1 15,-8-3 0-15,-7 0 0 0,3-2 0 16,-5-2 1-16,1 0-1 0,1-3 1 0,3-1 4 15,-5-2-5-15,5 0-2 0,4 0 1 16,-1 0 1-16,5 0-1 16,2 0-1-16,2 0 1 0,0 0 0 15,0 0-2-15,4 0-2 0,11 0 2 0,1 0-3 16,5 0-3-16,2-5-6 0,6-5-2 15,2 0 3-15,4-4-6 0,2-1 3 16,2-3 7-16,5-1 3 0,5 0 4 16,3-4 3-16,-2-2 5 0,-3 0 2 15,-3-2 11-15,-11 3-3 0,-6 1 0 0,-13 4-7 16,-8 2-1-16,-6 4-1 0,0 1 9 15,-12 1-2-15,-5 4-3 0,-10 4-2 16,-1 3-2-16,-6 3-1 16,-1 11-2-16,0 5-1 0,0 3 1 0,2 5 1 15,2 4 3-15,8 1 0 0,7 2-3 16,9-2 1-16,7-2-6 0,7-3-1 15,13-7 1-15,5-1 1 0,10-6-3 16,9-2 0-16,18-6 2 0,12-5-9 16,13-5 3-16,4-16-17 0,0-6-11 0,-4 1-1 15,-7-4-35-15,-9-4-62 0,-11 1-130 16</inkml:trace>
  <inkml:trace contextRef="#ctx0" brushRef="#br0" timeOffset="189052.81">17655 2235 106 0,'0'0'98'15,"0"0"-74"-15,0 0 15 0,0 0 9 0,0 0 3 16,0 0-7-16,0 0-7 0,0 0-6 16,0 0-3-16,0 0-2 0,0 0-1 15,0 0-4-15,0 0-3 0,0 0-4 16,0 0-2-16,0 0 2 0,0 0-2 15,0 0 0-15,0 3-4 0,0 3 1 0,0 2 2 16,0 1-1-16,0 2-4 16,-4 0 1-16,2 1-3 0,2 1-2 15,-2 1-1-15,2 0 2 0,-2 1-2 16,2-2-2-16,0-1 2 0,-2-1 1 15,0-3-4-15,2-1 6 0,-2-2 0 0,2-3 4 16,0-1-3-16,0-1-3 0,0 0 1 16,0 0 4-16,0-2 0 0,4-9-6 15,4-3 4-15,7-3-3 0,-3-3-1 16,7 0-2-16,-3 0 1 0,3-2 2 15,-1 0-2-15,1 0-1 0,0 2 1 0,-1 3 1 16,-1 5-1-16,-3 4-2 16,-3 3 2-16,-3 5 1 0,-4 0-1 15,0 0-2-15,0 0 2 0,0 9 1 16,-4 2-1-16,0 2 0 0,0 3 1 0,0 1 2 15,-4 2-3-15,0 0 0 0,0-1 0 16,0 1 2-16,2-4-4 0,-2 0 4 16,2-2-2-16,2-1-2 0,0-2 3 15,0-1 0-15,0-4-1 0,0 1-2 16,2-2 2-16,4-2 0 0,-2-2-7 0,6 0-10 15,1 0-16-15,-1-5-12 0,0-4-27 16,1-2-26-16,-7-1-100 16</inkml:trace>
  <inkml:trace contextRef="#ctx0" brushRef="#br0" timeOffset="189585.84">18054 2218 27 0,'4'-2'-4'0,"-2"1"191"16,-2 0-94-16,0-1-60 0,0 2 44 0,0 0-14 15,0-1-19-15,0 1-13 0,0 0-4 16,0 0-2-16,0 0-5 0,-2 5-6 15,-2 2 1-15,2 1 0 0,-2 2-3 16,0 2-5-16,0 1 2 0,2 1-3 16,0 2 1-16,0 0-4 0,2-2 2 0,0-1 1 15,0-2-4-15,0-2-4 0,8-1 6 16,4-2-1-16,1-1 1 0,5-5 3 15,3 0 3-15,4-2-3 0,-5-11-4 16,5 0-1-16,0-3-2 0,-6 0 3 16,1 0 0-16,-7 3-3 0,-3 2 1 15,-4 4 2-15,-2 0-1 0,0 3-1 16,-4 2 9-16,0-1 2 0,0 2-4 15,0 0-1-15,-4 0 0 0,0 1-1 16,0 0-4-16,2 0-2 0,0 7 2 16,-2 0 0-16,0 4-1 0,4 0-2 0,-2 1 3 15,2 1 0-15,-2-2 0 0,2 1-3 16,0-3 1-16,0 1 2 0,0 0-2 15,4-4-2-15,0-1 2 0,0-2 0 16,2-2-7-16,-4 0-7 0,6-1-1 16,1 0-7-16,-5-2-8 0,4-6-12 15,-2-2-3-15,3 0-14 0,-1-1-8 16,-2 0-16-16,2-1-21 0,-1 1-38 15,-3-2-8-15,4 3 97 0,-4 0 50 16</inkml:trace>
  <inkml:trace contextRef="#ctx0" brushRef="#br0" timeOffset="190076.87">18383 2248 0 0,'10'-8'37'16,"1"-1"-25"-16,-1 1 61 0,0 1-37 15,3 2-3-15,-3 1 46 0,0 0-7 16,-1 3-33-16,-3 1 14 0,0-2 0 15,-2 2-12-15,-2 0-11 0,-2 0 7 16,0 0-5-16,0 0-5 0,0 8-2 16,0 4 3-16,-6 3-3 0,-4 0-9 15,-1 0-3-15,1 3 3 0,2-4-5 16,-1-2 1-16,5-1-5 0,2-4-1 15,2-1-4-15,0-4 0 0,0-1-2 0,0-1 1 16,9 0 0-16,3 0 1 0,4-10 0 16,5-3 1-16,0 1-4 0,-1 1 1 15,-5 1 0-15,-1 3-4 0,-3 1 1 16,-3 0-2-16,-4 4 0 0,-2-1 3 15,0 2 2-15,-2 1-1 0,0 0-1 0,0 0 3 16,0 0-1-16,0 0-1 16,0 8 1-16,0 1 2 0,-4-1 0 15,4 0-2-15,0 1-1 0,0 0 1 16,0-2 1-16,6-1-1 0,5-4-1 0,1-2 2 15,-2 0 0-15,3 0-1 0,1-4-1 16,1-2 2-16,-3 2 0 0,1-1-3 16,-3 1 1-16,0 3 2 0,-4-3 0 15,-3 3-2-15,-1 0 0 0,-2 0 2 16,0 1 1-16,0 0-2 0,0 0 1 0,0 0 1 15,0 0 4-15,-5 7-4 0,-1-2 3 16,2 1-5-16,4 0 2 16,-2 1-2-16,2-1-2 0,0 3 3 15,0-1 0-15,2 1-2 0,8-3 0 0,1 2 1 16,1-1 0-16,1 2-10 0,-1 0 3 15,5-1-26-15,-3-1-1 0,5 0-12 16,1-1-24-16,-1-2-9 0,-1-4-48 16,-1 0-264-16</inkml:trace>
  <inkml:trace contextRef="#ctx0" brushRef="#br0" timeOffset="191053.92">19189 2293 1 0,'0'0'1'0,"0"0"5"0,0 0 0 15,0 0 152-15,0-2-72 0,0 0-42 16,0 0 20-16,0 1-9 0,0 0-9 16,-4-1-1-16,0 2-11 0,0-1-1 15,-3 1-4-15,-1 0-5 0,2 0 0 16,-4 0-8-16,-1 6-2 0,-3 3 2 15,1 5 0-15,3 2-4 0,-2-1 1 16,6 0-4-16,3 0-2 0,3-3-6 0,0 1-2 16,5-3 1-16,7-4 0 0,0-3-2 15,3-2 1-15,8-1 1 16,-3-2-2-16,1-8-4 0,0-4 4 0,-5 0 1 15,-6-1 0-15,-1 1-1 0,-1 1-2 16,-6 0 2-16,0 1 0 0,-2 2-3 16,0 3 0-16,0 5 5 0,-2 2-4 15,-2 0-5-15,-2 2-4 0,6 7 1 16,0 2-7-16,0 1-12 0,0-1-4 15,4-1-7-15,6-1-9 0,1-5-32 0,1 1 11 16,0-4 25-16,3-1-3 0,-3 0 7 16,-1 0 35-16,-3 0 21 0,0-7 15 15,-2-2 16-15,-2-2-3 0,1-1 8 16,-3-2 8-16,-2 0-13 0,0-1-7 15,0-4-5-15,0-2-3 0,0-1-6 16,-4-2-4-16,-1-5 1 0,-1 1-7 16,4-5-4-16,-4 2-1 0,4 3 1 15,2 2 1-15,0 5-14 0,0 7 14 16,0 4-8-16,0 8 0 0,0 2-3 15,4 0-1-15,0 9 2 0,2 8 1 0,-2 6-2 16,1 3 0-16,-3 5-2 0,0 4 3 16,0 0-11-16,2 3-10 0,-4 0-10 15,0 3 11-15,0 4-8 0,0 3 8 16,2 5 17-16,0 0 3 0,0-2 11 15,-2-6-10-15,0-5 2 0,0-8 13 16,-4-8-1-16,-4-4 3 0,-1-5 7 16,-1-5-1-16,-2-4 1 0,1-4 0 15,-1-2 2-15,-2-1-1 0,1-8-8 16,-1-6-3-16,1 1-3 0,1-3-2 0,1 0-2 15,5 0-6-15,4-1 4 0,2 2-3 16,0 2-5-16,6 2 1 0,5 1 1 16,3 3-2-16,1 2-6 0,3 5-9 15,3 1-6-15,2 0-14 0,-1 0-27 16,3 0-43-16,-6 0-60 0,-3 0-253 15</inkml:trace>
  <inkml:trace contextRef="#ctx0" brushRef="#br0" timeOffset="191438.94">19745 2187 46 0,'4'0'396'0,"-2"3"-343"0,-2 6-26 16,2 3 43-16,3 2-14 0,-3 1-19 15,4 5-10-15,-2-2-15 16,0 1-5-16,0-2-2 0,2 0-3 16,1-3-2-16,-1 0-2 0,0-4-12 0,0-5-10 15,5-2-21-15,-1-3-24 0,0 0-32 16,1-12-118-16,-7-3-45 0</inkml:trace>
  <inkml:trace contextRef="#ctx0" brushRef="#br0" timeOffset="191716.96">19780 2006 274 0,'-8'-2'190'0,"2"2"-162"0,6 0-5 16,0 2-3-16,0 10 6 0,0 5 3 0,10 2-3 16,7 4-4-16,-1 1-16 0,1 0-2 15,1 0-1-15,-1 2-2 0,-1-1 0 16,1 1 0-16,-7-1 0 0,5 1-1 15,-7-2 1-15,-2-3 1 0,-4 0 0 16,-2-4-2-16,0 1 0 0,-4-2 4 0,-6-3-1 16,0-1 0-16,-3 0 0 0,1-3 1 15,1 0 2-15,-3-3-2 0,6-1 2 16,3-2-4-16,1-2-1 15,4-1-1-15,0 0-3 0,0 0-7 0,0 0-18 16,13-3-18-16,-1-8-30 0,1-3-94 16,-3-2-174-16,2-2 325 0</inkml:trace>
  <inkml:trace contextRef="#ctx0" brushRef="#br0" timeOffset="192333">20156 2259 321 0,'0'2'187'0,"-4"2"-163"0,-2 4 9 0,2-1 8 15,-2 2-12-15,4 1-15 0,2 0-5 16,0 2-7-16,0-2-2 0,0 1 0 16,4-3 0-16,6 1-13 0,5-2-6 15,1-3 6-15,3-3-25 0,6-1-14 16,6 0 27-16,-2 0-35 0,6-2-20 0,4-5 34 15,-2 0 44-15,-2-3 0 0,-2 1-29 16,-8-2 27-16,-10 3 15 0,-7 0 15 16,-8 1 27-16,0 2 22 0,-10 3-22 15,-7-1-14-15,-4 3-7 16,1 0-2-16,-5 0-13 0,2 8 0 0,0 4-4 15,1 1-4-15,5 3 1 0,1 0-6 16,1 0 3-16,11-1-4 0,2-1-3 16,2-3-2-16,0-2 3 0,10-1-2 15,3-5-1-15,3-2-1 0,1-1 3 16,3 0-9-16,-3-5-2 0,0-4 9 0,-3 1 2 15,-2-1 0-15,-5 1 0 0,-3 0 0 16,0 1 3-16,-4 1-1 0,0 3 8 16,0 0-3-16,0 1 1 0,0 1 1 15,-2 1-5-15,0 0-3 0,2 0-2 16,0 5 1-16,0 6-2 0,0 1 1 0,0 2 1 15,0 1-1-15,4 8-10 16,4 8 1-16,5 3 5 0,1 2 27 16,1-3-23-16,-1-2-2 0,-8 0 6 15,-2-2-3-15,-2 0 0 0,-2-3 6 0,0-3 2 16,-8-4 0-16,-6-4 4 0,-3-3 5 15,1-5 3-15,-3-1-1 0,4-3-4 16,1-2 0-16,2-1-3 0,1 0-4 16,1 0-1-16,6-5-7 0,0-2 2 15,0 2 1-15,4-2-5 0,0-3-1 0,0 0-4 16,4-4-6-16,2-2-6 15,4-1-6-15,1-4-8 0,3 0-10 16,5-1-33-16,-3-3-26 0,1-1-88 16,-1 0-111-16</inkml:trace>
  <inkml:trace contextRef="#ctx0" brushRef="#br0" timeOffset="192570.01">20816 2217 129 0,'4'4'245'16,"0"-2"-126"-16,-4 2-106 0,0 4 45 15,0 1 7-15,-2 6-17 16,-4 0-15-16,2 2-7 0,0 3-9 0,2-1-6 16,0 1-3-16,-3 0-4 0,5 1-2 15,-2-2 1-15,2 0-1 0,0-4-3 16,0-3 1-16,0-3-5 0,0-3-10 15,2-3-11-15,5-3-10 0,1 0-8 16,2 0-15-16,3-11-12 0,-3-2-45 0,-2-4-102 16</inkml:trace>
  <inkml:trace contextRef="#ctx0" brushRef="#br0" timeOffset="193143.04">20975 1952 30 0,'0'0'-14'15,"0"0"53"-15,0 0 182 0,0 0-185 16,0 0-7-16,0 0 12 0,0 2-2 0,0 2-4 16,0 2-8-16,0 2-4 0,0 0-10 15,-4 0 2-15,4-2-2 16,-2 1 1-16,0-1-4 0,0 0-2 0,0 1 1 15,2-2 0-15,0 1 6 0,0 1-13 16,0-2 2-16,0-1-3 0,0-2 0 16,0 1 2-16,0-1-1 0,0 2 0 15,0 0-1-15,0-3 3 0,0 1-1 16,0-2-2-16,0 2-2 0,0 0 2 15,0 0 1-15,0 0-2 0,0-1-2 0,0-1 4 16,0 1 1-16,0 0-1 0,0 0 0 16,0 0 0-16,0-1 5 15,0 0-1-15,0 0-6 0,0 2 2 16,0 0 0-16,0 3-3 0,0 0 0 0,0 0 1 15,0 3 2-15,-2-2-1 0,0 3-2 16,2 0 1-16,0 2 2 0,-3 2-1 16,3 1-1-16,-2 0 2 0,0 2 3 15,-2 2-5-15,2 2 1 0,0 0 1 16,0 4 0-16,2-1-2 0,0-2 0 0,0-1-1 15,0-4 3-15,2-1-2 0,-2-3-1 16,4-2 1-16,-2-5 1 0,0-4-1 16,-2-1-3-16,4 0-1 0,3-5-4 15,-1-6-8-15,-2 1-6 0,2-2 0 16,2 1 7-16,1 0-5 0,-1 0-11 0,0 0 4 15,1 0 2-15,-7 2 7 16,0 1 14-16,2 3 2 0,-2 2 3 16,-2 2-2-16,8 0-10 0,0-2-26 15,1 3-22-15,5-1-50 0,5 0-74 0</inkml:trace>
  <inkml:trace contextRef="#ctx0" brushRef="#br0" timeOffset="193406.06">21393 2235 24 0,'6'-1'10'0,"-6"-2"211"0,0-2-52 15,-11 1-120-15,-1 0-2 0,-2 1-18 16,-1 1 8-16,-1 2 2 0,3 0-13 15,3 0-9-15,2 0-3 0,3 0-6 16,3 8-7-16,0 1-5 0,2 1 4 16,0 3 1-16,2-1-3 0,7 1 2 15,-1 1-3-15,2 0-3 0,3 0 1 0,-5-1 0 16,2 0-4-16,-1 1 2 0,-3 0 6 15,-2 0-1-15,-4-1 3 0,0-4 3 16,0 0-3-16,-2-1 7 0,-6-1 7 16,-3 0-2-16,-3-1-6 0,1 0 0 15,-3 1-3-15,1-2-1 0,1 1-6 0,-1 2-12 16,1-1-17-16,2-1-33 15,-1-3-50-15,3-1-223 0,4-1 195 16</inkml:trace>
  <inkml:trace contextRef="#ctx0" brushRef="#br0" timeOffset="194142.1">22106 2963 25 0,'0'2'359'15,"0"-2"-300"-15,0 0-49 0,0 0 24 16,0 0 9-16,8 1 3 0,7 4-8 16,-1-2-9-16,7-1-8 0,-1 1-6 15,7-1 0-15,2 0-5 0,0 0-4 16,2-1-1-16,0-1-1 0,0 1 0 0,0 1-3 15,-4 1-2-15,-4 0 2 0,-5 1-5 16,-3-1-12-16,-7 3-9 0,-2 0-19 16,-6 0-21-16,0-1-32 15,-8-1-135-15</inkml:trace>
  <inkml:trace contextRef="#ctx0" brushRef="#br0" timeOffset="194336.11">22114 3233 43 0,'0'5'347'16,"6"-1"-304"-16,5-2-8 0,3 0 25 15,5-2-11-15,1 0 1 0,5 0-16 16,6-3-14-16,0-3-13 0,6-1-2 16,3-1-4-16,3 1 1 0,3 4-2 15,1 3-3-15,-4 0 4 0,-3 0-9 0,-3 9-29 16,-10 0-35-16,-2-3-20 15,-9 1-153-15</inkml:trace>
  <inkml:trace contextRef="#ctx0" brushRef="#br0" timeOffset="195321.17">17469 1840 8 0,'0'-2'34'0,"-4"0"66"0,0 0-31 16,-2-3-30-16,2 1 17 0,-5-1 1 15,5 1-8-15,0 3-2 0,-4 1-6 16,2-1-6-16,-5 1 0 0,-3 0-3 16,-3 0-1-16,-3 6-3 15,-7 8-5-15,0 5-4 0,-4 5-1 0,4 5-1 16,-2 5-3-16,6 5-5 0,7 2 2 15,5 2-9-15,5 0 11 0,6-4-17 16,0 1 1-16,11-2 2 0,7-2-11 16,9 0-23-16,8-1-12 0,11-2-15 15,5-3-21-15,7-6-23 0</inkml:trace>
  <inkml:trace contextRef="#ctx0" brushRef="#br0" timeOffset="196164.22">21595 1743 27 0,'0'3'290'15,"0"-3"-230"-15,0 5-58 0,6 2 41 16,5 2 7-16,-1 4-15 0,2 3-10 16,1 2-10-16,-1 3-1 0,-3 5-4 15,-1 4-3-15,0 6-4 0,0 5-1 16,3 2 0-16,-3 4-1 0,0-3 10 0,-4 1-14 15,-4-2 3-15,0-6 1 0,-4 0-2 16,-10-6-10-16,-3-1-22 0,-1 0-35 16,-5-6-89-16</inkml:trace>
  <inkml:trace contextRef="#ctx0" brushRef="#br0" timeOffset="198736.36">23361 2937 214 0,'2'0'86'0,"-2"0"-60"0,0 0 23 15,0 0 5-15,2 0-3 0,0 0-13 0,0 0-1 16,0 0-6-16,-2 0-4 0,0 0-6 15,0 4-1-15,0 5-2 0,0 5 3 16,0 5-4-16,0-1-1 0,-2 4 0 16,-4-1-3-16,-1 0 0 0,5-3-2 15,-2-1-2-15,4-3-5 0,0-4-2 16,0-4 0-16,0-1 0 0,13-5-2 15,5 0 1-15,5-5 1 0,6-11 2 16,6-6-3-16,0 0-1 0,0-2 0 16,-2 0 1-16,-2 2-2 0,-4 4 1 0,-2 2 1 15,-6 3 0-15,-3 3-3 0,-8 5 2 16,-3 4 1-16,-5 1-1 0,0 0-1 15,0 0 1-15,0 3 0 0,0 9 1 16,-5 6-1-16,-3 5 0 0,0 1 2 16,0 0-1-16,1-1-2 0,3 1 0 15,-2-3 2-15,4-1 0 0,2-2-2 16,0-3-1-16,0-2 2 0,12-5-7 15,3-3-9-15,6-5-9 0,3 0-11 16,5-3-9-16,0-10-24 0,0-2-12 0,-2-4-45 16,0-2-114-16</inkml:trace>
  <inkml:trace contextRef="#ctx0" brushRef="#br0" timeOffset="199047.38">23985 2954 49 0,'0'-7'153'0,"-2"-3"0"0,-4 3-103 0,-5 0 17 16,1 2-16-16,0 2-11 15,-5 1-3-15,1 2-4 0,1 0-6 16,3 9-13-16,0 5-3 0,3 5-3 15,1 2-2-15,4 4-6 0,2 3 1 0,0-1 2 16,15-1-3-16,3 1-1 0,3-4 0 16,4-3 2-16,4-6-4 0,2-4-3 15,2-5-2-15,0-5 5 0,-4 0 0 16,-3-1 2-16,-1-9 1 0,-6-5 1 15,-5 0 2-15,-1-2 3 0,-7-1 6 0,-4 2 7 16,-2-2 4-16,0 1-5 0,-12 0-2 16,1 0-4-16,-5 3-4 15,-7-2-5-15,2 2 0 0,-1 3 1 16,-1 0-4-16,4 5 0 0,3 4-1 0,5 2 0 15,5 0-2-15,2 6-19 0,2 11-12 16,2 4-5-16,2 2-13 0,6-3-39 16,3-5-84-16</inkml:trace>
  <inkml:trace contextRef="#ctx0" brushRef="#br0" timeOffset="199275.39">24460 3216 211 0,'2'0'328'0,"-2"0"-283"15,2 0-31-15,-2 2 17 0,7-1 1 16,-3-1-13-16,2 0-14 0,2 0-3 0,3 0-1 15,1-1-1-15,0-4-16 16,5 0-33-16,-1-2-29 0,1-5-54 0,-5 0-204 16</inkml:trace>
  <inkml:trace contextRef="#ctx0" brushRef="#br0" timeOffset="199635.41">25006 2975 53 0,'-2'-4'67'16,"-4"2"167"-16,-3-3-187 0,7 3 18 16,-6 2-12-16,2 0-13 0,-2 0 0 15,-3 0-5-15,3 4-9 0,-4 9-13 16,-1 4-1-16,5 3-1 0,2 2-5 15,2 1-4-15,4-3-1 0,0-1-1 16,12-5 0-16,2-1-1 0,3-2 0 16,4-6 0-16,-1-1-5 0,-1-4-5 0,4 0-1 15,-7-9 1-15,1-3 4 0,-3-1 0 16,-3-3 6-16,-3 1 3 0,-6-1-1 15,0 0-1-15,-2 2 0 0,0 1 2 16,0 4-1-16,-4 2-2 0,0 2-1 16,0 5 0-16,-1 0-5 0,3 0-14 15,2 7-14-15,0 5 1 0,0 2-15 16,11 1-24-16,3 0-22 0,1-6-61 15,-1-3-20-15</inkml:trace>
  <inkml:trace contextRef="#ctx0" brushRef="#br0" timeOffset="200010.44">25289 3050 3 0,'6'-17'11'0,"1"-5"98"0,-3-2 50 16,-2-1-111-16,-2-2 18 0,0-3-7 15,0 0-15-15,-6-6-10 0,-3-3-2 16,1-1-17-16,0-6-9 0,-1 0 3 16,3-1-8-16,0 2 5 0,4 11-5 15,2 11 2-15,0 11 6 0,0 10-1 16,0 2-10-16,0 7-3 0,0 16 5 15,0 8 4-15,2 7-1 0,2 7-3 16,-2 2-2-16,0 5 4 0,0 7-7 0,0 8-9 16,3 7 6-16,-3 6 7 0,4 5 1 15,2-1-3-15,5 0 5 0,1-3 0 16,-6-4-1-16,1-6 6 0,-7-7 11 15,-2-8-5-15,0-12 0 0,-9-8-1 16,-3-10 1-16,-5-8 8 0,1-6-3 0,-1-6 3 16,-1-5 1-16,1-1-3 15,1-2-5-15,-1-10-6 0,3-4-3 16,1-4 0-16,-1-3-1 0,1-1-2 15,1 0-1-15,2 2 1 0,3 2-2 0,5 2-2 16,2 5 1-16,0 3 1 0,9 3-6 16,5 1-8-16,3 1-8 0,7 1-9 15,1 2-11-15,4 1-20 0,2-4-41 16,-4-2-88-16</inkml:trace>
  <inkml:trace contextRef="#ctx0" brushRef="#br0" timeOffset="201338.51">25897 2995 8 0,'2'1'153'0,"-2"-1"1"0,0 0-115 15,0 0 1-15,0 0 7 0,0 0-7 16,0 0-8-16,2 0-9 0,-2 0-1 0,2 0-9 16,4 1-2-16,0 8 1 15,3 4 0-15,-1 6 2 0,0 9-9 16,-4 0-2-16,1 4 1 0,-3 4-1 15,-2-2-3-15,0 3 1 0,0-3 2 0,0-4-1 16,-5-1-2-16,1-6 0 0,-2-5 2 16,4-2 2-16,0-7-4 0,0-2 1 15,2-6-2-15,-2-1 8 0,0 0 9 16,0 0 2-16,-2-9-7 0,2-6-4 15,2-5-1-15,0-6 1 0,0-2 1 0,0-4 1 16,0-5 0-16,2-2-6 0,8-5 4 16,2-6-3-16,-1-3-3 15,7-6-2-15,5-5 2 0,0-1 1 16,4 5-3-16,0 11-1 0,-1 13 2 0,-1 16-2 15,0 8 0-15,-4 9-1 0,1 3 1 16,-3 0 1-16,0 15 0 0,-5 4-4 16,-4 5 2-16,-3 2-1 0,-7 2 0 15,0-1-2-15,0-3 2 0,-9-1 2 16,-5-3 0-16,-5-1 2 0,-3 1 2 0,-3-1 0 15,0-1-3-15,-4-4 2 0,2-3-1 16,2-1 2-16,7-1-2 16,5-2-1-16,3-2 1 0,6-4-10 15,4-1-18-15,0 0-38 0,10 0-9 0,3-1-35 16,1-10-143-16</inkml:trace>
  <inkml:trace contextRef="#ctx0" brushRef="#br0" timeOffset="202553.58">26391 2891 0 0,'0'4'0'0,"0"0"0"16,0-4 9-16,0 1 122 0,0-1-83 15,0 1-13-15,0 1-9 0,0-1-16 16,0 1 3-16,0-2 17 16,6 0 8-16,-2 0-4 0,2 0-3 0,3 0-3 15,-1 0 1-15,2-3 4 0,1-6-3 16,1-2-7-16,-2-4 2 0,5-2-2 15,-3-1 4-15,-1 0-9 0,-1 0-4 16,-6-2-2-16,0 2-1 0,-2-1 4 16,-2 1-3-16,0 3-4 0,-6 2-2 0,-4 4-1 15,-3 6 1-15,-1 3-5 0,-3 4-1 16,1 13 0-16,-1 8 0 0,1 8-2 15,3 5 1-15,3 4 1 16,8 2 0-16,2-1-2 0,2-5-1 0,15-6-1 16,7-7-9-16,1-6 0 0,2-9 0 15,0-5 5-15,2-5 3 0,0 0 5 16,-2-11 0-16,0-5 0 0,-3-2 2 15,1-1-2-15,-2-1 3 0,-2 1 3 16,-5 1 1-16,-8 1 2 0,3 5-1 0,-5 4 0 16,-4 3 0-16,-2 4-2 0,0 0-4 15,0 1 2-15,0 0-3 0,0 0-4 16,0 9-3-16,0 4 7 0,0 4 0 15,0 0-2-15,0 1 2 0,4-2-3 16,-4-4-3-16,4-3-2 0,-4-2 6 0,0-3 1 16,0 0 1-16,0-4-2 15,0 0 1-15,0 0 1 0,0-2 5 16,0-6-5-16,0-5-2 0,0-4 2 15,4 1 0-15,-2-1-2 0,0 2 2 0,1 2 2 16,-1 2 0-16,2 3-4 0,0 0 0 16,-2 3 2-16,4 1-2 0,2 2-3 15,3 0 3-15,1 0 1 0,1 1 0 16,1-2-3-16,-2 3 0 0,3 0-4 15,-1-1 3-15,3 0 2 0,-3-2-1 0,3 0 3 16,-3 1-1-16,3 0 0 16,-5 0 1-16,-1 1 0 0,-1 1 1 15,-8 0-1-15,2 0 3 0,-4 0-1 16,0 0 4-16,0 7-1 0,0 0-3 0,0 3 3 15,0 0 1-15,0 1-7 0,0-2 5 16,-6-1-1-16,4 0 1 0,-2-3-1 16,2-1-3-16,2-2 4 0,0-2-3 15,0 0-2-15,0 0-1 0,0 0 0 16,8-4 5-16,4-5-3 0,3-2 0 0,1-2 1 15,-1-2 0-15,-3 0-2 0,3 1-1 16,-5 0 4-16,5 1-1 0,-5 2-2 16,0 0 1-16,-2 2 1 15,3 3 0-15,-1-2-2 0,3 5 2 16,-3 1 4-16,-4 0-3 0,-2 2-2 0,-2 0 2 15,-2 6 3-15,0 5 0 0,0 1-2 16,0 4 2-16,-4-1-1 0,0 2-3 16,0-1 0-16,4 2 0 0,0-2 3 15,0-4-1-15,10-2-2 0,-1-4 0 16,3-3 1-16,0-2-2 0,3-1 0 0,1 0 0 15,1-6 2-15,-5-6-1 0,5-1-3 16,-5-1 0-16,-1 2-1 0,1-1 0 16,-2 4-1-16,-1 2-1 15,-1-1 5-15,0 1-1 0,-4 6 0 16,-4 1 2-16,0 0 0 0,2 0-3 15,-2 0 1-15,0 8 2 0,0 1 0 16,0 1 0-16,0 4-2 0,0-2 4 16,0 0-2-16,0 2-1 0,0-2-1 15,4 0 1-15,3 0 0 0,1-4-2 0,0 0 1 16,-2-3 1-16,5-2 0 0,1-2-8 15,5-1-14-15,3 0-9 0,1-7-10 16,2-4-37-16,-5-3-17 16,1-4-75-16</inkml:trace>
  <inkml:trace contextRef="#ctx0" brushRef="#br0" timeOffset="203699.65">27681 2771 117 0,'0'0'197'0,"0"-3"-58"16,0 2-97-16,-4 1 22 15,0 0-23-15,-1 0-3 0,-1 6-9 16,-2 6-3-16,0 4-8 0,-3 2-6 0,3 0 0 16,2-1-4-16,4-3-4 0,2-3-3 15,0-1-1-15,0-5 0 0,8 0 2 16,4-3-4-16,7-2 2 0,8-6 2 15,6-5-2-15,4-4-10 0,0 2 3 16,1 1 7-16,-9-3-17 0,-7 4-2 0,-7 2 7 16,-5 4 5-16,-6 2 3 0,-4 1 3 15,0 2 2-15,0 0 1 0,-4 0-2 16,-2 0-2-16,0 5 0 0,-3 3 3 15,3 4-2-15,-2 1 1 0,4 1 2 16,0-2-2-16,2 0 0 0,2-1-4 16,0-1 3-16,0-2 1 0,2-1-2 15,6-5-1-15,0 1 0 0,5-2-3 16,3-1 0-16,3-1 1 0,1-11 0 15,-1-2-22-15,-2 0 14 0,-3-4 11 16,-4 1-7-16,1-2 7 0,-3-2 1 0,-6 0 0 16,-2-2 2-16,0 0 1 0,0-3-2 15,0 0 0-15,0-5-1 0,0-6 2 16,0-5-5-16,0-3-7 0,6 2-6 15,3 1 3-15,-1 9 5 0,0 7 5 16,-4 7 4-16,0 8 0 0,-4 3 1 16,0 6 2-16,0 1 3 0,0 1 2 15,0 0-7-15,0 0-2 0,0 0-1 16,0 0 2-16,4 0 1 0,-1 1-1 15,-3 4 2-15,4 2 2 0,-4 0 1 0,0 1 0 16,0 1-1-16,0 2 2 0,0 0-2 16,0 1 3-16,0 1 1 0,0-3-1 15,0 4 0-15,0 0-1 0,0 0-3 16,0 1 0-16,0 1 0 0,0-1-2 15,0 2-1-15,0 1 2 0,0 2-3 16,0 0 2-16,0 3 2 0,0 2 1 16,0 3 0-16,0 0-2 0,0 1-2 15,0 3 4-15,2-1-2 0,4 1-2 16,-2-1 0-16,2-3 6 0,1-4 2 0,1-8-7 15,-2-5 1-15,-4-3 0 0,0-6-2 16,0-2 1-16,-2 0 3 0,0 0 4 16,0-7 5-16,2-7-9 0,0-4-5 15,2-2 2-15,3-2-2 0,-3 1-1 16,0-2 1-16,4 0 1 0,-2 6 0 15,3 3-8-15,-1 5 2 0,-2 3-1 0,4 4-2 16,1 2-6-16,-1 0-3 16,7 0-2-16,5 0-4 0,1 2 10 15,6 2 0-15,0-1 7 0,2-3-18 0,-2 1 1 16,-2-1 13-16,-2 0 11 0,2 0-1 15,-7 0 1-15,3 0 2 0,-2 0 5 16,-7-4 1-16,1-1 6 0,-9 2-5 16,-4 0 9-16,-2-2 7 0,0 1 4 15,0-1-14-15,-6-2 0 0,-3 3-1 0,-3-1 0 16,0 2 0-16,-1 0-2 0,-1 1-5 15,3 2 4-15,-3 0 4 16,1 2 1-16,1 9-6 0,-4 4-3 16,-1 2 0-16,5 4 2 0,-1 0 0 0,9-3-6 15,2 1-3-15,2-4 1 0,0 1-1 16,2-2-4-16,10-5 4 0,1-1 1 15,3-6-3-15,3-2 0 0,4 0-2 16,-5-6 3-16,1-4-4 0,-5-4 2 16,-3 3-2-16,-3 2 5 0,-6 1-1 15,-2 4-1-15,0 3 3 0,0 0 1 0,0 1-1 16,0 0-3-16,0-1 0 0,0 1-1 15,0 0-6-15,0 10-1 0,0 2 5 16,0 1 3-16,0-2-5 16,0 1-4-16,0-2-5 0,4-3 0 0,0-2-2 15,3-3-11-15,3-2 3 0,2 0-12 16,5 0 1-16,6-14-2 0,-5-3-101 15,-1-2-64-15,-1-4 72 0</inkml:trace>
  <inkml:trace contextRef="#ctx0" brushRef="#br0" timeOffset="204238.68">28768 2373 1 0,'6'-10'3'0,"-4"2"4"0,3 2 8 0,-3 1 130 16,0 2-111-16,2 1 4 0,-2-1-7 15,-2 3-7-15,0 0-2 0,0 0-2 16,0 0-9-16,0 0-7 0,0 0-4 15,0 0 3-15,0 0 4 0,2 0 14 16,-2 0 7-16,0 0-9 0,0 1-3 0,0 3 1 16,2 0 4-16,-2 0-2 0,4 2-3 15,-4 1-2-15,0 2-4 0,4 2 2 16,-4 2-1-16,0 4-1 15,0 1-3-15,0 1-1 0,0 0-1 0,0 1-5 16,0 2 2-16,0-1 1 0,0 2-1 16,0-3 0-16,-2 4-2 0,0 0 2 15,0 0 0-15,0-1-2 0,0 0 1 16,0-1 1-16,2 1 1 0,0-3-3 15,0-2 0-15,0-2 1 0,0-3 1 0,0-3-1 16,0-4-2-16,0-3 2 0,0-2 0 16,0-1 3-16,0 0 3 0,0 0 2 15,0-5-1-15,0-5-9 0,0-1-6 16,2-3 1-16,0-1-1 0,2-3-3 15,-4 1-2-15,4-1 5 0,0 1-3 16,-4 1 4-16,7 2 0 0,-3 3-1 16,0 4 8-16,0 3-6 0,-2 3 1 15,0 1 1-15,0 0 7 0,0 0 3 16,-2 0 0-16,4 0 5 0,1 4 0 0,-1 1-3 15,2 3-3-15,2-1-3 0,5 2-1 16,-1 1-2-16,0-1 0 0,3 0 1 16,-1 2 1-16,3-3-1 0,1 1-3 15,1-3 3-15,2-1 2 0,-5-1-12 16,3-4-19-16,-3 0-17 0,-1 0-50 15,-1-11-145-15</inkml:trace>
  <inkml:trace contextRef="#ctx0" brushRef="#br0" timeOffset="204431.69">29196 2619 14 0,'0'4'227'0,"0"0"-34"0,0-1-185 16,0 1 7-16,0 1 25 0,0 2 12 15,0 2-18-15,-4 1-9 0,0 2-9 16,2 1-6-16,-2 0-10 0,1 1 1 15,3 2 0-15,0-2-6 0,0 1-13 16,0 0-9-16,9-3-12 0,5-2-22 16,1-5-15-16,3-5-191 0</inkml:trace>
  <inkml:trace contextRef="#ctx0" brushRef="#br0" timeOffset="204763.71">29475 2710 68 0,'0'-5'279'0,"-4"-2"-187"0,-6 1-64 15,1 2 2-15,-1 2-15 0,2 1 19 0,2 1 2 16,-3 0-13-16,5 0-14 15,0 2-7-15,2 5-2 0,0 5-2 16,2 2-1-16,-2 0 2 0,2 2 0 16,0 1 2-16,0-1-4 0,10 1 1 0,0 0-6 15,3-3 0-15,5-2-1 0,1-1 6 16,2-5 3-16,-1 0 0 0,3-6-6 15,-2 0 6-15,-1 0 5 0,-3-11-4 16,-5-1 2-16,-3 1 20 0,-5-1 2 16,-2 0 0-16,-2-2-6 0,0 0-2 0,0 2 3 15,-10-5-6-15,-3 5-5 0,1 0-1 16,-3-2-2-16,-3 4-4 15,3 1-3-15,3 2 2 0,1 1-1 16,7 5-2-16,0 1-8 0,-2 0-4 0,4 2-15 16,-2 7-4-16,2 2-6 0,2 0-8 15,0-2-37-15,0-4-91 0,0-2-136 16</inkml:trace>
  <inkml:trace contextRef="#ctx0" brushRef="#br0" timeOffset="205132.73">29744 2671 29 0,'2'9'332'0,"-2"0"-308"16,0 3 17-16,0 0 1 0,-6-1 12 15,4 2-11-15,-3-3-11 0,1 1-13 16,2-2-3-16,0 0-7 0,2-2-4 15,0-3-4-15,0 0 0 0,4-1-2 16,9-3 6-16,1 0-3 0,9 0-2 0,-2-6-7 16,8-3-6-16,-1 0-5 0,1 0-4 15,2-1 5-15,-4 3-2 0,-8 0-3 16,-5 2-10-16,-7 3 19 15,-3 2 13-15,-4 0 4 0,0 0 33 0,0 0-5 16,-2 0-19-16,-7 0-6 0,1 3 3 16,0 5-3-16,0 1-1 0,-1 1-6 15,3-2-2-15,2 1 2 0,2 1 0 16,2-2-6-16,0 1-14 0,0-2 11 15,2-2-35-15,8-2-12 0,7 0 23 0,1-2-11 16,9-1 30-16,4 0-44 0,0-6-82 16,4-8 77-16</inkml:trace>
  <inkml:trace contextRef="#ctx0" brushRef="#br0" timeOffset="205387.74">30236 2715 13 0,'0'-8'25'15,"0"1"180"-15,-6-2-51 0,-1 3-110 16,1-1 22-16,0 3-30 0,2 0-7 16,0 0-3-16,2 3-3 0,0 1-10 15,2 0-8-15,0 0-9 0,0 0-7 16,2 6 9-16,6 6 0 0,0 1-2 0,0 1-7 15,-1 2-4-15,-3-1 2 0,-2 2 1 16,0 0 5-16,-2 0 7 0,0 0-2 16,0 2 2-16,-4-1 2 0,-4 0-1 15,-1-3 5-15,1-1 1 0,0 0 5 16,-1-3 4-16,3 0-4 0,0-1 3 15,0-1 1-15,-2-1-4 0,-1-3-4 16,1 0-2-16,-2-4-3 0,1 1 0 16,3-2-4-16,-2 0-7 0,-2 0-18 15,1 0-24-15,-5-5-48 0,-5-7-205 0</inkml:trace>
  <inkml:trace contextRef="#ctx0" brushRef="#br0" timeOffset="205793.77">29459 2259 635 0,'0'0'69'0,"0"0"-67"15,0 0-10-15,0 0-17 0,0 0-28 16,0 1-57-16,0 7-121 15</inkml:trace>
  <inkml:trace contextRef="#ctx0" brushRef="#br0" timeOffset="-199566.58">12659 8304 8 0</inkml:trace>
  <inkml:trace contextRef="#ctx0" brushRef="#br0" timeOffset="-199035.55">12659 8304 93 0,'-2'1'160'0,"2"-1"-139"15,-4 0 22-15,4 0 8 16,-2 0-18-16,0 0 0 0,0-4-5 16,0 3-3-16,0-2 0 0,2 1-5 15,-3 2-2-15,1-2 1 0,2 1-4 0,-2 0-3 16,0 0 3-16,0 1-2 0,0 0-1 15,-2 0-1-15,2-1-2 0,0 1 0 16,0 0-2-16,0 0 2 0,0 0-3 16,-2 0 3-16,-1 0-1 0,3 0-1 15,-2 0 2-15,4 0-1 0,0 0 0 16,0 0 3-16,0 0-7 0,0-1 2 0,2-5-3 15,11-2-1-15,7-2 3 16,3-6 1-16,6 1-2 0,2 0 1 16,4-1 1-16,0 2 1 0,5 2-2 0,-3 2 1 15,2 5-1-15,-4 4-2 0,-2 1 2 16,-2 0-3-16,-2 8-1 0,-6 7 2 15,-2 3-3-15,-7 3 0 0,1 2 1 16,-5 3 2-16,-6 3-1 0,-4 0-2 16,0 3 3-16,-8 3 0 0,-9 2-3 0,-6 1 2 15,1 1 0-15,-5-1 0 0,0 0-1 16,-8 1 0-16,2-2 1 0,4-4 0 15,-2-5 0-15,8-4-2 16,2-7-2-16,7-4 4 0,2-7 0 16,3-1-2-16,3-4 1 0,4-1 1 0,-2 0 1 15,2-6-1-15,2-4-1 0,0-5-1 16,2-1 1-16,10-2-2 0,5 2-1 15,1 3 2-15,3 2 0 0,0 4-1 16,6 4 0-16,-3 3 1 0,10 0 0 16,-8 1 0-16,10 8-2 0,-5 3 4 0,-3 1-2 15,8-1-2-15,-3 1 2 0,4-2 2 16,2-2-2-16,3-7 0 0,-1-1-2 15,-2-1 2-15,2 0-9 16,-3 0-10-16,-1-4-3 0,-2 0-10 0,2 1-18 16,-4 1-30-16,5 1-31 0,-10-3-91 15</inkml:trace>
  <inkml:trace contextRef="#ctx0" brushRef="#br0" timeOffset="-197265.45">13389 7572 7 0,'0'0'2'16,"0"0"18"-16,0 0 50 0,0-1 27 16,0-1-64-16,0 2 14 0,0-1-4 15,0-3-2-15,0 2 4 0,-2 0-8 16,-2-1-1-16,4 1-3 0,-3 0-4 0,-1-1-1 15,2 1 1-15,0-1-6 0,0 2-2 16,2-1 0-16,0 1-4 0,0-2-2 16,0-2-5-16,6-1 0 0,7 0 0 15,5-2-1-15,1 2-1 0,4-3 0 16,-1 4 4-16,3 0-4 0,-2 4-2 0,0 1-1 15,-5 1-1-15,-3 11-2 16,-3 5-2-16,-8 3 2 0,0 5-1 16,-4 3 0-16,0 0 1 0,-10-1 0 15,-6-2 2-15,-5-2-3 0,0-1-1 0,-2-1 0 16,1-1 2-16,-1-2-1 0,-2-2-1 15,2-3 2-15,5-4-1 0,1-3 0 16,7-3-1-16,0-2 1 0,3-1 2 16,5 0-3-16,2 0 1 0,0 0 0 15,0-8-1-15,9-3-3 0,5 2 1 0,-1 2 2 16,3 1 0-16,1 5-1 0,-1 1 1 15,1 0 0-15,-1 0 0 16,3 1 0-16,-1 4-1 0,3 3 1 16,2-4 0-16,-2 3-1 0,1-4-2 0,-1-2-10 15,2 0-2-15,-1-1-9 0,3 0-1 16,4 0-9-16,-2-1-2 0,2-5-26 15,2-3-16-15,-6-1-18 0,2-3-71 16,-3-1-68-16</inkml:trace>
  <inkml:trace contextRef="#ctx0" brushRef="#br0" timeOffset="-196944.43">14052 7617 70 0,'2'-14'50'15,"-2"0"204"-15,0-4-204 16,0 4 16-16,-2-2-10 0,-8 1-8 16,0 3-7-16,-3 1-6 0,-1 6-8 0,-3 3-9 15,-1 2-1-15,-1 0-2 0,-6 10-6 16,7 4 3-16,-3 7-4 0,2 5 0 15,5 0-4-15,6 3-4 0,1-2 2 16,7-3 0-16,0-1-2 0,15-2-2 16,3-3 2-16,9-4 2 0,2-4-5 0,4-7 1 15,5-3 0-15,-1 0-2 0,4-6 0 16,-4-9 2-16,3-3 3 0,-7-3 0 15,-6-2-1-15,-7-1 0 16,-5 0 4-16,-11 0 4 0,-4 0 2 0,0-1-3 16,-11 3 1-16,-5 2 1 0,-7 2-4 15,-6 0-2-15,-6 2 1 0,0 5-2 16,-6 5-3-16,1 4-1 0,-1 2 1 15,0 8-11-15,10 10-10 0,8 6-10 16,8 4-16-16,15-3-37 0,0 2-63 0,0 1-296 16</inkml:trace>
  <inkml:trace contextRef="#ctx0" brushRef="#br0" timeOffset="-195887.37">14989 8267 70 0,'-7'1'37'15,"3"-1"171"-15,-2 0-163 16,0 0 28-16,0 0-9 0,2 0-18 0,-3 0-4 16,5 0-6-16,0 0-5 0,2 0-6 15,0 0-3-15,0 0-4 0,0 0-3 16,0 0-4-16,0 0-6 0,13 0 6 15,3 0 4-15,11 0-2 0,8 0-3 16,7 0-4-16,3-3 2 0,5-2-5 16,3 0 0-16,-1-3-1 0,0 1-1 0,-5-1 1 15,-3 0-2-15,-9 3 0 0,-2-1 3 16,-10 2-3-16,-11 0 0 0,-6 4 0 15,-4-1 0-15,-2 1 3 16,0 0 1-16,0 0 0 0,-4 0-3 0,-2 0-2 16,-4 0-7-16,1 3-6 0,-3 4-4 15,0 4-15-15,-1 2-11 0,3 2-21 16,2-2-24-16,-7-2-52 0,3-2-222 15</inkml:trace>
  <inkml:trace contextRef="#ctx0" brushRef="#br0" timeOffset="-195583.36">15026 8603 9 0,'-6'7'312'0,"-1"-6"-259"16,5 2-4-16,2-2 2 0,0 1-16 16,7 3 2-16,9-2 1 0,7-1-6 15,8 0-4-15,8-2-9 16,7 0 0-16,1 0-5 0,7-2-3 0,0-4-1 15,-1-1-1-15,1-1 4 0,-4-2-3 16,-3 0-5-16,-5 2-2 0,-5 0 0 16,-10 4-1-16,-7 1-2 0,-5 0-1 15,-3 1-12-15,-1 2-13 0,-1 0-24 16,-4 0-46-16,-4 0-86 0</inkml:trace>
  <inkml:trace contextRef="#ctx0" brushRef="#br0" timeOffset="-169027.84">16996 7750 81 0,'2'-4'89'0,"2"-2"76"15,-2 0-111-15,4-1 0 0,-4 1 15 16,0-1-20-16,3 3-7 0,-3 2 1 16,-2 0-10-16,0 2-9 0,0 0-3 0,0 7-9 15,0 12 4-15,0 10 7 0,0 9-11 16,-9 10 2-16,1 8-2 0,0 7-2 15,-9 4-3-15,5 4 6 0,-3 1-4 16,1-4-3-16,6 0-2 0,2-7 6 16,3-6-5-16,3-6-1 0,0-7-3 15,7-8 1-15,-1-5 0 0,0-9-2 16,2-5 0-16,3-5 0 0,-1-2 1 15,0-4-2-15,-1-4 1 0,1 0-5 16,4-5-5-16,-1-9-7 0,1-1-9 0,3-3-4 16,-1-1-15-16,-1-1-12 0,3 1-23 15,3-4-23-15,2 0-90 0</inkml:trace>
  <inkml:trace contextRef="#ctx0" brushRef="#br0" timeOffset="-167715.76">17719 8238 118 0,'0'-1'166'0,"4"-2"-101"16,-1 3-30-16,-3-1 17 0,2 1-4 15,-2 0-12-15,0 0-5 0,0 0-7 16,0 0-3-16,0 3-6 0,0 8 11 15,0 4-2-15,0 4-11 0,-5 2-2 16,-3 1 3-16,2 2 0 0,-2 1-5 0,2-2 0 16,-1-5 10-16,5-4-14 0,0-6-3 15,2-2 0-15,0-3-1 0,0-2 0 16,6-1 0-16,5 0 0 0,7-8 5 15,3-9-3-15,2-3-3 0,2-1 1 16,-3-2 0-16,1 3 1 0,0-2-3 16,-5 3 1-16,-1 1-1 0,2 2 1 15,-5 1 0-15,3 6 2 0,-7 3-4 16,-2 1 2-16,-2 5 2 0,-6 0-3 15,2 0 1-15,-2 1-1 0,2 6 1 16,-2 4 1-16,0 1-2 0,0 6 3 0,0-2-2 16,-6 1 1-16,2 1 0 0,0-4 2 15,2-3-3-15,2-3 0 0,0-3 0 16,0-3 0-16,8-2 0 0,7 0 0 15,-1 0 1-15,3-10 0 0,3-4-3 16,3-1-3-16,-2-1 3 0,2-1-3 16,-3 4-7-16,-1 2 3 0,-5 2 1 15,-3 4 3-15,-3 1-1 0,-4 2 3 16,0 1 1-16,0 1 1 0,-4 0 1 15,0 0-2-15,0 3 4 0,0 8-2 0,0 2 6 16,-4 2 1-16,-4 2 5 0,0 0-1 16,-1 0 0-16,-1 2-2 0,4-3 0 15,0-1-3-15,1-5-3 0,3-2-2 16,2-3 0-16,0 1 0 0,0-2-3 15,0-1 1-15,7-2 0 0,3-1-7 16,6-2-12-16,3-10-13 0,2-2-17 16,4-2-26-16,-1-5-24 0,-5-1-108 15</inkml:trace>
  <inkml:trace contextRef="#ctx0" brushRef="#br0" timeOffset="-167538.75">18406 8212 448 0,'-2'2'35'0,"-5"5"5"0,-1 4 25 15,-2 4-5-15,-5 2-11 0,1 1-3 16,-1 1-14-16,1-1-12 0,6 0-7 0,1-5-8 15,3-1-4-15,4-3 2 16,0-4-3-16,0 2-2 0,4-4 0 16,9 1-13-16,3-3-9 0,5-1-20 15,4 0-19-15,4 0-33 0,-2 0-31 0,-3-5-119 16</inkml:trace>
  <inkml:trace contextRef="#ctx0" brushRef="#br0" timeOffset="-166966.72">18588 8371 227 0,'-5'0'116'0,"5"0"-95"15,0 0 35-15,0 0-6 16,0 0 3-16,0-3-14 0,5-3-18 16,-1-4 2-16,8-3 2 0,-2-4-4 15,7-3 1-15,-1-3 1 0,3-3-6 0,0-3-5 16,-1-2 1-16,-1-4-1 0,-3-4-1 15,3 0-1-15,-3-4-8 0,-3 0 2 16,1 3-2-16,-2 7-1 0,-5 9-2 16,1 7 2-16,-6 11 1 0,0 2 0 15,0 4-1-15,0 0-1 0,-4 5 0 0,-7 14-1 16,-3 12 0-16,-5 8 1 0,3 9 2 15,-3 5-2-15,0 1-1 16,5 3 1-16,6-5 1 0,6-2-1 16,2-4-1-16,10-7 0 0,11-7 3 0,-1-8-1 15,5-11-3-15,0-7 3 0,-2-6 1 16,4 0-3-16,-1-15 1 0,1-9 2 15,0-6 1-15,0-4-3 0,-4-4 1 16,-5-1-1-16,-1-1 2 0,-1-3-1 16,1-4-2-16,-5-1 1 0,5-2 2 0,-9-5-2 15,3-1-2-15,1 1 1 16,0 1 1-16,-1 8-1 0,-1 13-3 0,-4 12 3 15,0 11 2-15,-6 10-1 16,0 0-2-16,0 13-4 0,0 11 8 0,-4 8 0 16,-8 7-2-16,-3 5 1 0,3 2 2 15,-2-2 0-15,7 2 0 0,-1-3 3 16,4-3 1-16,-2-1 3 0,4-3-1 15,-2 1 3-15,4 1-2 0,0-2-4 16,0-2 9-16,4-5-11 0,6-5-1 0,-2-2-1 16,1-6-2-16,-1-3 0 0,2-4 1 15,0-4-5-15,1-4-14 0,3-1-8 16,3-1-6-16,1-11-14 0,1-4-34 15,2-3-49-15,-5-5-185 0</inkml:trace>
  <inkml:trace contextRef="#ctx0" brushRef="#br0" timeOffset="-166778.71">19507 8149 534 0,'-16'10'34'0,"-1"4"8"0,1 3 29 16,-5 0-28-16,5 0 2 0,-1 0-13 15,9-4-19-15,4-1-6 0,2 3-5 16,0-2 1-16,2-1-4 0,0 0 1 15,0-2 0-15,8-2-5 0,8-4-14 16,3-2-11-16,10-2-19 0,0 0-17 16,2-7-27-16,0-4-56 0,0 1-156 15</inkml:trace>
  <inkml:trace contextRef="#ctx0" brushRef="#br0" timeOffset="-166459.7">19815 8174 408 0,'-12'-6'55'0,"2"3"-29"0,-5 3 35 15,-3 0-31-15,-1 0 20 16,-2 0 0-16,5 3-17 0,1 6-7 0,1 2-9 15,6 2-8-15,1 5-3 0,5-1-2 16,2 2-3-16,0 0-1 0,11 2-1 16,1-2 2-16,5-2 0 0,1-3-2 15,5-5 1-15,0-2-2 0,-1-2 2 16,5-3-4-16,0-2 4 0,0 0 2 0,-6-4-2 15,-3-8 1-15,-5-2 0 0,-5-2 1 16,-4 0 4-16,-2 0 4 0,-2-3-2 16,0 2 5-16,-6 0-1 0,-6-1-5 15,-5 0-1-15,-2 2-2 0,3-2-2 16,1 3-2-16,3 1 0 0,8 5 1 0,2 4-1 15,2 4-1-15,0 1-2 16,0 0-5-16,4 5-5 0,4 4-12 16,0 2-16-16,3 1-16 0,-1 0-26 15,5-4-43-15,-3-3-239 0</inkml:trace>
  <inkml:trace contextRef="#ctx0" brushRef="#br0" timeOffset="-166166.67">20241 8115 222 0,'0'2'319'0,"0"5"-309"16,0 4 17-16,-2 2 24 0,-8 5 8 15,-5 0-2-15,-1-2-21 16,6 2-6-16,1-6-15 0,9 1-8 16,0-5-6-16,0-2-1 0,15-2 2 0,1-4-1 15,9 0-1-15,4-4-3 0,6-6-2 16,9 1-5-16,-5 1 5 0,-4 1-10 15,-10 3 4-15,-11 4 8 0,-6 0-1 16,-1 0 3-16,-5 6 1 0,-2 6 1 16,0-1-2-16,0 3 2 0,-2 2 3 0,-5-4-2 15,5 0-2-15,0-5-1 16,2-1 1-16,0-2 0 0,0-3-3 0,0 0-5 15,2-1-22-15,0 0-11 16,5-3-13-16,-5-6-20 0,0-2-36 16,-2-1-185-16</inkml:trace>
  <inkml:trace contextRef="#ctx0" brushRef="#br0" timeOffset="-165662.64">19627 7800 604 0,'0'0'37'0,"0"4"-37"0,0 0 30 16,4-4-23-16,-4 2 1 0,0-1-8 15,5 1-1-15,-3 1-3 0,4-1-34 16,-4-1-60-16,-2 1-211 0</inkml:trace>
  <inkml:trace contextRef="#ctx0" brushRef="#br0" timeOffset="-165014.61">18362 7871 602 0,'-8'0'47'0,"8"2"-41"0,0 0 3 16,0 0 0-16,0 0-3 0,6-2-3 15,4 0-11-15,1 0-54 0,-3-4-82 16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22T09:48:28.48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3694 593 63 0,'0'0'15'0,"2"-1"129"0,-2 0-33 15,0 0-70-15,0 0 4 0,0 0 0 0,0 1-12 16,0 0-1-16,0-2-2 0,0 2-10 15,0 0-3-15,0 0-2 0,0 0-3 16,0 0 0-16,0 0 0 0,0 0-2 16,0 0 3-16,0 0-2 0,0-1 1 15,0-1-3-15,0-1 1 0,0 0 1 16,-2-4-5-16,-2 1 0 0,4-2 1 15,-4 0-1-15,-3-1-2 0,3 1 1 16,-4-1-1-16,0 0 3 0,0-1-2 16,-5 1-3-16,-1-2 3 0,-1 1 1 0,-1 1-2 15,-3 3 0-15,-2-1 0 0,-1 3 0 16,-3 4 0-16,0 0-2 0,-2 1 1 15,0 13-1-15,0 6 0 0,-4 5-1 16,0 8 0-16,0 5 0 0,2 3-1 16,7 4 0-16,5 2-1 0,9 2 1 0,4-1-1 15,4 1 0-15,4-3 0 16,12-3 1-16,5-5-2 0,8-6 2 15,4-7-1-15,8-9 2 0,3-8-2 16,3-8 0-16,5 0 1 0,0-11 0 0,-5-10 0 16,-1-4 0-16,-5 0 1 0,-4-5 1 15,-8-1-2-15,-4 1 0 0,-6-2 2 16,-7 2 1-16,-8 1-2 0,-4-2 2 15,0 1 0-15,-10-1-3 0,-5-2 0 16,-1 2 0-16,-3 2 0 0,5 8 0 0,-1 6 1 16,5 7-8-16,2 5-1 0,2 3-8 15,3 2-12-15,-1 13-17 16,4 6-16-16,-2 4-28 0,0-2-42 15,-4 1-301-15</inkml:trace>
  <inkml:trace contextRef="#ctx0" brushRef="#br0" timeOffset="320.01">3586 672 89 0,'5'0'225'0,"-3"0"-109"0,-2 0-65 15,6 0 1-15,0 7-2 0,6 7 4 16,-3 5-9-16,3 6-12 0,-4 6-1 15,-1-1-6-15,-1 4-12 0,-4-1-1 0,2-1-6 16,0-2-3-16,-2 1-2 0,0-4-1 16,2-3 2-16,1-2-3 0,-1-5-1 15,4-1-6-15,2-3-12 16,3-3-16-16,5-3-14 0,-1-2-25 0,-1-5-41 15,-3 0-116-15</inkml:trace>
  <inkml:trace contextRef="#ctx0" brushRef="#br0" timeOffset="835.04">3041 1398 23 0,'-2'2'139'0,"-5"0"-117"16,1 1 181-16,-2-1-149 0,2 0 1 16,0 1 4-16,-1-1-19 0,5 1-5 0,2-2-4 15,0-1-10-15,0 0-6 0,0 1-8 16,2 2-2-16,17 0-1 0,10 0 5 15,12-1 5-15,15-2-2 0,10 0-6 16,15-3 0-16,12-3-5 0,10 2 3 16,7 0 2-16,1 0 4 0,-3 0-4 15,-7 1-4-15,-12 0-1 0,-4 1 1 16,-9-1 0-16,-7-1-2 0,-14 3 1 15,-9-1-2-15,-15 2 1 0,-13 0-2 16,-9 0-5-16,-7 0-5 0,-2 0 1 16,0 0 4-16,-11 2-13 0,-1 4-18 0,0 0-25 15,-1 1-42-15,-1 0-143 0</inkml:trace>
  <inkml:trace contextRef="#ctx0" brushRef="#br0" timeOffset="2376.13">2249 2814 130 0,'0'3'28'16,"0"-1"99"-16,0-2-11 0,0 0-87 15,0 2 22-15,0-2-12 0,0 0-14 16,0 0 1-16,0 0-8 0,0 0-4 15,4 0 3-15,4 0 0 0,5-13 6 16,1-6-2-16,7-8-3 0,2-5-1 0,6-6-3 16,2-3 2-16,2-3-1 0,2-3-2 15,-2 0-3-15,-2 3 0 16,-4 1-2-16,-2 1 1 0,-3 4-3 15,-1 6-1-15,-6 6-2 0,-5 9 0 0,-4 5 1 16,-4 4 1-16,0 7-3 0,-2-1-1 16,0 2 1-16,0 0 0 0,0 0-2 15,0 1-3-15,0 8-1 0,0 6 4 16,0 7-1-16,2 4 2 0,2 4-1 15,-2 3 1-15,5 0-1 0,-5 4 0 16,6-2 0-16,0 2 1 0,1-1-1 0,1 0-1 16,-2-1 1-16,0-2 1 0,-1-3-2 15,-1-4 0-15,2-2 2 16,-2-5-2-16,-4 0 0 0,0-6-7 15,-2-3-1-15,0-4-3 0,0-2 0 0,-4-3-2 16,-4-1-8-16,-6 0-5 0,-5 0-5 16,0-10-2-16,1-6-12 0,-5-1-2 15,-2-2 2-15,0-3 11 0,-2 0 9 16,3-2 14-16,5 0 14 0,5 4 8 15,1 4 15-15,9 7 4 0,2 5 8 0,2 3-12 16,0 1-11-16,4 0-12 0,11 0 10 16,5 8 4-16,-1 3-3 0,6 1-2 15,4 0 0-15,2 0-4 16,2-2-2-16,4 1 2 0,4-1-3 0,1-2-1 15,1 1-3-15,0-3 2 0,1-2-4 16,-3 2-24-16,-2-2-34 0,1-2-27 16,-5-1-117-16</inkml:trace>
  <inkml:trace contextRef="#ctx0" brushRef="#br0" timeOffset="2863.16">3804 2358 189 0,'-5'-2'108'16,"3"1"-45"-16,-4 1 26 0,4 0-36 16,-2 0-3-16,0 0-7 0,-5 1-13 15,-1 9-6-15,-2 6-3 0,-1 4-5 16,-1 7 2-16,-1 5-2 0,1 5-1 15,-3 4-1-15,3 4-8 0,4 4 0 16,1 2-2-16,3-1-1 0,6-4-1 16,0-6 4-16,13-7-8 0,5-6 4 15,9-8-3-15,-2-5 1 0,6-5 1 0,4-4 0 16,2-5 0-16,-2 0 0 0,0-9 1 15,-8-9 0-15,-4-3-2 0,-4-2 3 16,-5-1-1-16,-6-1 2 0,-3 0 3 16,-3 3 5-16,-2-1 2 0,-5 3-3 15,-5 2-3-15,-6 1-1 0,-5 5 0 16,-2 2-3-16,-2 5-4 0,-4 5 1 15,1 0-2-15,7 5 1 0,-2 8-3 16,13 1 2-16,1 1-8 0,9 0-12 16,0 2-12-16,5 0-15 0,9-3-29 0,5-3-47 15,1-6-119-15</inkml:trace>
  <inkml:trace contextRef="#ctx0" brushRef="#br0" timeOffset="3377.19">4393 2381 2 0,'-7'0'31'15,"1"0"-3"-15,-2 0-10 16,2 1 8-16,0 2 15 0,-5 0-7 15,3 1-3-15,0-1 2 0,4 0 2 0,-3 1-3 16,3-2 5-16,-2 1-10 0,0 0-1 16,4 0 2-16,-4-1-6 0,3-2 0 15,-3 2 0-15,4-2 1 0,0 1-1 16,-2 1-1-16,0 0-4 0,0 2 1 15,0 0 2-15,-3 0-1 0,7-1-1 0,-4 0-4 16,2-2-3-16,2 1-4 0,0 0 2 16,0 0-5-16,0 1 3 0,6-2 3 15,9 1-2-15,-1-2 3 16,9 0-1-16,6 0-1 0,2-3-1 0,6-5-1 15,3-3-3-15,1-1 0 0,-4 3-5 16,-2 0 2-16,0-1-1 0,-6 0 2 16,-2-1-1-16,-6 2-2 0,-7 4-1 15,-8 2-13-15,-6-1-8 0,0 0-3 16,-8 2-20-16,-6-2-11 0,-7 4-1 15,-4 0 0-15,-4 0-4 0,-6 0-21 0,-4 8-36 16,0 3-54-16</inkml:trace>
  <inkml:trace contextRef="#ctx0" brushRef="#br0" timeOffset="3394.19">4393 2381 100 0</inkml:trace>
  <inkml:trace contextRef="#ctx0" brushRef="#br0" timeOffset="3594.2">4393 2381 100 0,'-19'25'124'0,"7"-14"-48"0,3 1 5 0,5-2-7 16,4 1-34-16,0-1-14 0,8 3-8 0,9 0 0 15,2-1-4-15,5 2-1 0,1-3-5 16,4 1-2-16,0-1-7 0,0 3 5 16,-2 0 2-16,-2 3 8 0,-3-1-10 15,-5-1 6-15,-5 2 19 0,-10-3-22 16,1-1 0-16,-3 0 8 0,-9 1 0 0,-7 1-1 15,-9 1-6-15,0-1-3 0,-4 0 1 16,0 1-3-16,2-4-2 0,3 1 0 16,5-3-1-16,5-1 0 0,5-3-3 15,7-3-11-15,2-2-13 0,0-1-30 16,8 0-10-16,7 0-16 0,4-9-71 15,-1-5-187-15</inkml:trace>
  <inkml:trace contextRef="#ctx0" brushRef="#br0" timeOffset="3932.22">5011 2504 6 0,'2'-9'289'16,"-2"2"-256"-16,0-1 84 0,-9 3-66 16,-1 3-6-16,-6 1 0 0,-3 1-14 15,0 0-9-15,-3 11-6 0,1 3 1 16,-2 3 1-16,5 4-1 0,1 1 0 15,7 4 1-15,2-1-7 0,3 1-5 16,5-3-5-16,0-2 0 0,15-2 0 16,3-6-3-16,7-1 1 0,6-5 2 0,2-2-2 15,7-5 1-15,3 0 2 0,3-6-2 16,-5-9 2-16,-2-2-2 0,-2-4 1 15,-8-3 4-15,-6 0-4 0,-6 3 2 16,-9 2 0-16,-8 2 7 0,0 1 4 16,-8 0-1-16,-9 1-4 0,-4 0-2 0,-1 0-4 15,-3 2-1-15,6 2-3 16,1 4 2-16,3 1-1 0,5 4-3 15,6 2-2-15,2 0-13 0,2 2-22 16,0 10-11-16,6 0-27 0,2-1-48 0,0-4-259 16</inkml:trace>
  <inkml:trace contextRef="#ctx0" brushRef="#br0" timeOffset="4336.24">5536 2379 388 0,'4'-5'51'15,"4"1"11"-15,2 1 4 0,3-2-35 16,3 1 15-16,5 1-12 0,2-2-14 0,4 4 0 16,-2 0-7-16,1 1 3 0,7 0-6 15,-2 0 4-15,3 6-3 0,-6 5-5 16,-5 6-5-16,-2 3 4 0,-7 7-3 15,-5 2 3-15,-7 4-4 0,-2 3 5 16,-4 1-1-16,-15 2-3 0,-4-1 3 0,-4-2-2 16,-2-5-1-16,5-5-1 15,1-4 0-15,2-8 1 0,1-2 0 16,5-5-2-16,1-2 0 0,5-5 0 15,5 0 0-15,2 0-2 0,2-2-1 0,0-7 2 16,0-2-4-16,8 2 2 0,3 2 0 16,-1 0 2-16,5 4 1 0,-3-1-1 15,2 3 1-15,-1 1 0 0,3 0 1 16,-1 0 0-16,1 0 1 0,3 0 0 15,0 0-1-15,5 4-3 0,5-3 2 0,2 1 0 16,2 0-4-16,5-2-25 0,-1 1-20 16,6 0-32-16,1 0-41 0,1-1-193 15</inkml:trace>
  <inkml:trace contextRef="#ctx0" brushRef="#br0" timeOffset="5677.32">7280 2512 234 0,'0'-2'59'0,"0"2"32"15,0-1-26-15,0 1-17 0,0 0 1 16,0 0-7-16,0 0-9 0,0 7-8 15,0 10-4-15,-2 5 2 0,-2 4-2 0,-2 1 1 16,0-1 0-16,0-4-3 0,1-2-6 16,1-6-2-16,4-4-5 15,0-4-1-15,0-5-1 0,0-1-4 16,4 0 2-16,7-6 2 0,3-8-3 15,7-6 1-15,0-2 1 0,-1-1-3 0,1-2-2 16,-2 3 2-16,-3 2 0 0,1 1 0 16,-7 6-2-16,2 2 2 0,-3 6 0 15,-3 1-1-15,0 3 0 0,0 1 1 16,-4 0 0-16,0 0 0 0,0 0-1 15,-2 5 0-15,3 2 2 0,-3 3 0 0,0 1-1 16,0 2 0-16,0-1 1 0,0 1-2 16,0-4 1-16,0-2 0 15,0-2 0-15,2-3 0 0,2-1-3 16,2-1 2-16,4 0-1 0,1-5-2 0,1-5-4 15,0-2 1-15,3 1-4 0,-5-1 2 16,5 0-4-16,-5 1-5 0,0 3 1 16,1-1 7-16,-3 3-2 0,-2 0 1 15,0 1 3-15,-6 3 0 0,0 2 3 16,0 0 5-16,0 0 0 0,0 0 2 0,2 3-4 15,-2 4 7-15,5 2-1 0,-3 1 3 16,-2 1 1-16,2 2-1 16,-2 0 3-16,4-2-1 0,-2 0-2 15,-2 1 6-15,0-1-5 0,0-2 2 0,0 0-2 16,0-1-2-16,0-3-5 0,0-2 0 15,0 1-2-15,0-1 1 0,0 0 0 16,2 0 0-16,6-2-13 0,-4-1-10 16,7 0-8-16,-3 0-10 0,0-2-25 15,5-3-32-15,-5-3-65 0,0 3-175 0</inkml:trace>
  <inkml:trace contextRef="#ctx0" brushRef="#br0" timeOffset="5925.33">7973 2472 425 0,'0'0'80'0,"0"0"-26"0,0 0 32 15,0 8-38-15,-4 5-15 0,-2 1-2 16,-3 3-9-16,3 2-7 0,0-2-9 15,0 1-3-15,2-2-1 16,-1-2-1-16,1 0-1 0,4 0 0 0,0-4-1 16,0 0-12-16,0-4-14 0,4-1-11 15,7-2-14-15,3-3-14 0,5 0-15 16,-3 0-39-16,3 0-14 0,0 0-137 15</inkml:trace>
  <inkml:trace contextRef="#ctx0" brushRef="#br0" timeOffset="6940.39">8281 2522 253 0,'-2'-6'126'15,"-4"2"-76"-15,-5 0 36 0,1 1-36 16,0 3-6-16,-3 0 1 0,-1 0-15 16,3 9-7-16,1 4-2 0,0 3-3 15,1 1-8-15,1 2-4 0,2 0 1 16,4 0-4-16,2-4-3 0,0-1-1 15,2-4 0-15,8-3 1 0,5-3-5 16,1-4-4-16,7 0-1 0,0-5-4 0,6-6-1 16,2 1-2-16,2-4 13 0,2-2 1 15,-4 0 3-15,0 1-14 0,0 1 11 16,-8 2 2-16,-3 1 2 0,-3 0-1 15,-7 5 1-15,-6 2 1 0,1 1 3 16,-5 3 4-16,0 0 1 0,0 0-2 0,0 0-6 16,0 0 0-16,0 5-2 15,0 6 1-15,0 1-1 0,0 2-1 16,4 1 1-16,0 3 1 0,4-2-2 15,-4 1 1-15,0-4 0 0,-4-3 1 0,0-3-1 16,0 1 0-16,0-6 0 0,0 0 0 16,0-2-4-16,0 0 1 0,-4 0-2 15,0-2 1-15,4-4-2 0,0-3-3 16,0-1-1-16,0 0 3 0,0-1-1 15,6 0-5-15,7 0 4 0,-1 2-1 0,5-2-1 16,1 0-2-16,7-1-2 0,6-1 5 16,6-2 7-16,3 0 2 15,-1 1 0-15,-2 0 2 0,-2 2-1 16,-4 0 1-16,-6 1 7 0,-9 4-2 0,-5 1 2 15,-9 2 3-15,-2 3 11 0,-8 1 4 16,-9 0-8-16,-2 0-5 0,-3 2-2 16,1 8 0-16,-2 2-2 0,5 6-2 15,1 0 2-15,9 3-2 0,2 2-6 16,6 2-1-16,0-1 0 0,0-3 0 0,14-5 0 15,3-3-1-15,3-3 1 0,5-4 0 16,0-5-1-16,0-1 2 16,2 0-1-16,4-2 0 0,-2-8 1 15,-5-3-1-15,-7 0 0 0,-7 1 1 0,-6 0-1 16,-4 1 1-16,0-2 2 0,-2 2-1 15,-6-2-3-15,0 2 1 0,0 3 0 16,1 2-4-16,3 4 1 0,2 2-4 16,2 0-2-16,0 0-7 0,4 7 5 15,3 6-2-15,1 2-8 0,0 5-8 16,2 3-4-16,5 3-8 0,6 1 18 0,1 1 26 15,3-3-9-15,-6 4-1 0,-1 3 7 16,-3 2 1-16,-1 2 1 0,-1 1 6 16,-5 3 8-16,-4 0 0 15,-2 0 9-15,-2-4-6 0,0-3 6 0,-6-5-4 16,-2-7-4-16,-3-6 1 0,1-3 0 15,4-6-7-15,0-3-1 0,-1-3 3 16,-1 0-1-16,2 0-3 0,0-8-5 16,-1-5 1-16,3-3-2 0,4-5 2 15,0-2-5-15,0-4 2 0,0-7 1 0,7-4-3 16,5-8 0-16,0-9-2 0,7-7 4 15,2-9-4-15,3-5-1 0,7-1-4 16,7 6-5-16,1 13-1 0,0 15 8 16,3 9-2-16,-9 10 7 0,-4 7-1 15,-11 10 1-15,-5 3 0 0,-7 4 1 16,-6 3-1-16,0 13 6 0,-13 5-3 15,-3 5 0-15,-5 4 1 0,-2 0-3 16,1 3 1-16,-1 0-2 0,2-3 1 16,7-4-2-16,3-5 0 0,7-4 1 0,2-2-11 15,2-5-10-15,2 0-18 0,9-6-21 16,3-4-13-16,1 0-22 0,-1-1-189 15</inkml:trace>
  <inkml:trace contextRef="#ctx0" brushRef="#br0" timeOffset="8925.51">9610 2404 360 0,'2'-7'63'0,"-2"2"-47"16,2 0 46-16,-2 4-17 0,0-1-11 0,0 2-3 16,0 0-15-16,2 0-13 0,0 0-1 15,-2 1 0-15,2 7 4 0,0 1 1 16,-2 1 1-16,0 3-3 0,0 0 2 15,0 2 0-15,0 4 4 0,0 2-3 16,0 0 1-16,0 1 3 0,0-2-5 16,0-2-5-16,-2-2 1 0,0-4 0 15,2-6-2-15,0-2 0 0,0-3-1 16,0-1 0-16,0 0 3 0,0 0-2 15,0-5-1-15,4-8 1 0,5 0-2 16,-1-1-3-16,-2-3 1 0,7 2-3 0,-1 0 1 16,2-2-4-16,5 3-2 0,-2 3 1 15,-1 1 1-15,1 5 4 0,-1-1-1 16,3 1 5-16,4-3 0 0,1 1 1 15,3-2 1-15,-2 1-2 0,-6 0 2 16,1 2 0-16,-5 0-1 0,-3-1 6 0,-4 4-1 16,-1 0-2-16,-7 2 2 15,0 0 5-15,0 1 4 0,-13 0-7 16,5 0-6-16,-6 0 2 0,1 6-1 15,-1 0 1-15,3 1-2 0,5 3 0 0,-2 1 0 16,2 4 0-16,2 2-2 0,4 1 1 16,0 1 0-16,0-1 0 0,8 1-1 15,2-2-1-15,3-4 0 0,1-2 0 16,3-2 1-16,3-5-2 0,3-4 4 15,2 0 1-15,2 0-2 0,-9-6 0 0,-1-4 1 16,-1 0-1-16,-7-1 0 16,-1-1 0-16,-6 2 1 0,-2-1-2 15,0-1 3-15,0 1 0 0,-2 2-1 16,-6-1 1-16,8 3-2 0,0 1 0 0,0 0 0 15,0 1 0-15,0 2-2 0,0 0-1 16,0 0 1-16,6 3 4 0,-2-1-5 16,4-1-1-16,2 1-4 0,5-4-4 15,1-1 2-15,9-1 2 0,2-2 8 16,6 0-2-16,-2 0-4 0,0 0 2 0,-4 0 4 15,-2 2 0-15,0-1 0 0,2-1 2 16,-9 2 2-16,1 0-3 0,-5 0 4 16,-5 2 1-16,-7 2 2 15,2 1-1-15,-4 2 9 0,2-1-8 0,-2 0 0 16,0 1 0-16,0 0-3 0,0 0 0 15,0 0-6-15,0 0 2 0,0 0-5 16,0 4 3-16,0 1 0 0,0 0 0 16,0-4 1-16,0 1-1 0,0-1 1 15,4 0-1-15,-4-1 0 0,2 0 1 0,0 0 2 16,-2 0-2-16,0 0 1 0,0 0 1 15,0 0 2-15,0 0-3 16,-4 0-3-16,-2 0 4 0,-3 0-3 16,-1 0 1-16,2 3-1 0,-2 3 1 0,-1 2 1 15,1 2 0-15,0 4-2 0,-1 0 3 16,3 2 2-16,2 1-2 0,0 0 0 15,3-1-1-15,3 1 0 0,0-3-1 16,7-3-2-16,3 1 2 0,4-2 0 16,3-5 0-16,4 0 0 0,6-5 0 15,6 0 1-15,2 0 0 0,4-7-2 0,0-5 1 16,3-1 2-16,-3-2-2 0,0-4-1 15,-4 2 2-15,-4-1-1 16,-6 2 0-16,-10 2-1 0,-9 2 2 16,-6 3 2-16,0 4 1 0,-8 1-2 0,-5 3-1 15,1 1 0-15,-1 0-2 0,1 9 0 16,2 1 1-16,-1 4-1 0,1 1 1 15,4 0-1-15,0 1 1 0,3-2-1 16,3-1-4-16,0-2 1 0,0-1-2 16,5-4 1-16,5-3 7 0,4-1-4 0,7-2 0 15,6 0 4-15,8-11-3 0,0-6 2 16,2-2-1-16,-1-1 0 0,-3-1 1 15,-4 4-2-15,-9-2 1 16,-3 5 1-16,-9 2 0 0,-4 4-1 0,-4 3 0 16,0 0 7-16,-2 2 0 0,0 3-1 15,0 0 0-15,-2 0-6 0,2 0 1 16,0 2-3-16,2 5 1 0,0 3 2 15,0-1-2-15,0 1 2 0,2 1-2 16,2 1 0-16,0 1-2 0,0 2 1 0,0-1-2 16,-2 2 4-16,5 1 0 0,-7-1 0 15,0-1 0-15,0 0 3 0,-9-2-1 16,1 0-2-16,-2-5 0 0,4-1 1 15,-1-3-1-15,5-3 0 0,0-1 1 16,2 0 1-16,0-1-2 0,2-8-4 16,9-4 3-16,3-1-3 0,7-3-1 15,2 0-3-15,-3 0 2 0,7 1-3 16,-2 1 5-16,6 0 1 0,-4-1 0 15,2 2 3-15,-9 1 0 0,-1 4 0 0,-3 0 0 16,-7 3 3-16,-1 0 0 0,-4 0 0 16,0 4 5-16,-4-2 0 0,0 3 3 15,0-1-3-15,0 0-3 0,0 1 1 16,-2 1-3-16,0 0-3 0,2 0 0 15,-2 2-2-15,2 5 1 0,0 1 1 16,0 2 0-16,0 1 0 0,0 0 0 16,0 4-2-16,0 0 3 0,6 3-1 15,-4 2 0-15,2-1 0 0,-1 1-1 16,-3-2 3-16,0 0-2 0,0-1 0 0,-5-3 0 15,-5-2 1-15,0-2 0 0,1-2-1 16,1-2 1-16,2-4 1 0,4-2-1 16,0 0-2-16,2 0 1 0,0-2-4 15,0-7-3-15,10-1-1 0,5-2-4 16,-1-3-7-16,9-1-1 0,-5 1-3 15,7-3-3-15,0 3 6 0,2-2 7 16,0 1 10-16,0 0-8 0,-2 1 7 16,-1 1 3-16,-5 2 0 0,-3 0 3 15,-1 4 4-15,-9-1 2 0,-2 0 8 16,-4 4 2-16,0 0 3 0,0 1 3 0,-2 3-11 15,-4 1 3-15,-4 0-5 0,-3 0-1 16,5 0-6-16,0 6 3 0,2 3-4 16,-1 4-2-16,3-2 0 0,2 3-1 15,2 0 1-15,0 0-2 0,0 0 1 16,2-1-1-16,6-2 1 0,1-1-1 0,5 1 0 15,3-4 0-15,3-1 3 16,5-3-2-16,0-3 1 0,0 0 0 16,0-1 0-16,-3-9-3 0,-3-2 2 15,-7-1 1-15,-3 0 0 0,-5 1 0 0,-4-1 1 16,0 2 0-16,0-1-2 0,-4 3 0 15,0 1 1-15,-1 2 1 0,3 4-1 16,2 0-1-16,0 1-1 0,0 1 0 16,0 0-1-16,0 1-3 0,0 6 3 15,7 0 2-15,-1 0-5 0,2 1-5 0,-4-2 1 16,4-1 7-16,-1-3-2 15,1-1 3-15,0-1 1 0,2 0 0 16,-1 0 0-16,1-5 0 0,-2 0 1 16,1 1 3-16,-1-4-3 0,2 1 5 0,3-1-1 15,-1-1-3-15,11 2 5 0,-5 1-6 16,3 1-2-16,-4 4 2 0,-1-1-2 15,9-2-1-15,2 3-10 0,0 0-14 16,6 1-34-16,2 0-11 0,4 0-32 16,-2 0-146-16</inkml:trace>
  <inkml:trace contextRef="#ctx0" brushRef="#br0" timeOffset="9969.57">13108 1954 56 0,'-2'0'34'0,"2"0"-10"15,0 0-3-15,0 0 1 0,0 0 37 16,0 0 80-16,0 0-98 0,0 0-7 16,0 0 20-16,0 0-8 0,0-4-9 15,0 2 2-15,0 2-4 0,0 0-3 0,0 0-6 16,0 0-6-16,0 0-4 0,0 9-1 15,0 11-6-15,0 10 6 0,0 8-2 16,0 2-5-16,-5 3 9 0,1-2-17 16,-2 2 5-16,0-1 3 0,0-1-4 15,-1-1 1-15,3-5 0 0,2-3-1 0,0-6-3 16,2-6 0-16,0-7 0 15,8-5 0-15,9-3-2 0,0-5 1 16,3 0 2-16,7-11-1 0,2-8-1 16,4-3-1-16,-2-3 1 0,2-2-2 15,-4 1 0-15,-2 0 0 0,-2 5 0 0,-2 2 1 16,-7 7 0-16,3 4 0 0,-7 2 1 15,-2 5 1-15,-3 1-2 0,-3 0-1 16,-2 8 2-16,2 5 1 0,-4 2-1 16,0 1 1-16,0 2-1 0,0 1 2 15,-4-1-2-15,0 2 1 0,-3-2 2 0,7-2-2 16,-2-4-1-16,2 0-1 15,0-5 1-15,0 0 0 0,2-4-2 16,5-1-2-16,1-2-8 0,2 0-15 16,3 0-4-16,1-5-13 0,3-4-19 0,1 0-3 15,-1 1-29-15,4-2-89 0,-1 1-131 16</inkml:trace>
  <inkml:trace contextRef="#ctx0" brushRef="#br0" timeOffset="10605.6">13750 2307 165 0,'0'-6'59'0,"3"1"6"0,-3 0-14 16,0 2-9-16,0 0-2 15,0 1-9-15,0-2-3 0,0 3-3 16,0-1 6-16,-5 1-3 0,3 0-8 0,0 0 4 16,-2 1-2-16,0-2 2 0,0 0-3 15,-2 0-3-15,-1 1-5 0,3 1-2 16,-4 0 1-16,-2 0 0 0,-1 6-4 15,-1 0-3-15,2 4 2 0,-3 0 1 16,3 1-3-16,-2 2 3 0,-1 2 1 0,3 2-1 16,2-2-4-16,-1 1 2 0,5 0-2 15,0-3 1-15,4-1-3 0,0-2 2 16,0-2-4-16,6-2 1 15,5-2 0-15,3-4 3 0,7 0-2 0,1-1-1 16,7-11 0-16,2-3 0 0,2-3 0 16,0 0-2-16,-2 0-2 0,-2 4-1 15,-6 1 0-15,-6 4-4 0,-1 3 4 16,-5 1-3-16,-9 3 0 0,-2 1-3 15,0 1 6-15,-2 0 0 0,-9 5 4 0,1 5-4 16,2-1 3-16,1-1 0 0,5-3 2 16,0-1-2-16,2-2 1 0,0-2-2 15,0 0-1-15,9 0 2 0,3-1 0 16,0-7 0-16,3 0 2 0,-1 0-1 15,1-1 0-15,-1 2 0 0,-3 0 1 16,1 0-1-16,-4 4-1 0,1-2 2 16,-3 2-1-16,0 1 0 0,2 2 0 15,0 0 0-15,1 0 0 0,1 4 0 16,7 7 0-16,-1 2 0 0,7 1 0 15,-2 2 0-15,1 3 0 0,1 1 0 0,-2-1 1 16,-1 1 0-16,-1-1-1 0,-5 1 0 16,-3 0 3-16,-5-3-1 0,-4-1-2 15,-2-3 5-15,-2-1 2 0,-8 0-1 16,-5-1 1-16,-3-2 5 0,-5-1 0 15,2-3 0-15,-4-1-3 0,3-1-3 16,1-2 2-16,-2 0-6 0,5 0-1 16,-1 1-1-16,0-1 1 0,5 1-3 15,6 2-10-15,4 0-9 0,4 1-12 16,0 1-22-16,6-3-49 0,0-1-66 0</inkml:trace>
  <inkml:trace contextRef="#ctx0" brushRef="#br0" timeOffset="15409.88">15412 2253 75 0,'0'-1'30'15,"5"0"0"-15,-5-1 122 0,0-2-89 0,0 2-35 16,0-1 15-16,0 2-6 0,0-2-12 16,0 2-1-16,0-2-1 0,0 1-3 15,0 2 0-15,0-1 0 0,-5 0-6 16,5 0 1-16,0 1-3 0,-4 0-2 15,0 0-4-15,0 0 1 0,0 0 2 0,2 0 0 16,-4-1-2-16,-3 1 1 16,1-1 3-16,-2 0-5 0,2 0 0 0,-3 1 1 15,-3 0 2-15,-5 1 1 0,0 9-3 16,-5 2-1-16,1 6 0 0,-2 3 2 15,-2 6 2-15,5 5-3 0,-1 2 0 16,10 0 0-16,7-2-2 0,6-3-5 16,0-4 3-16,13-6-2 0,9-5-3 15,9-8 3-15,4-6 1 0,5 0-1 16,1-13-1-16,-2-8 0 0,-1-3 1 0,-5-4 0 15,-4 1-1-15,-11-2 1 0,-1 3 2 16,-9 4-2-16,-4 6 0 0,-4 2 2 16,0 5 2-16,0 6-1 15,-8 3 4-15,-2 0-4 0,-1 7-1 0,1 12-1 16,2 6-3-16,1 2 1 0,5 4 0 15,2-2 0-15,2 0-3 0,17-3-3 16,10-2-13-16,6-6-12 0,15-3-18 16,12-9-28-16,8-4-23 0,9-2-152 15</inkml:trace>
  <inkml:trace contextRef="#ctx0" brushRef="#br0" timeOffset="16126.92">16781 2005 50 0,'0'0'63'16,"0"0"-26"-16,0 0 50 0,0 0-15 0,0 0-15 16,0 0-3-16,0 0-6 15,0 0-8-15,0 0-3 0,0 0 0 0,0 0-3 16,0 0-1-16,0 0-10 15,0 0 0-15,0 7-8 0,0 8 3 0,0 8 5 16,0 5-2-16,-4 2 5 0,0 2-14 16,-5 1 1-16,5 1-1 0,-2 1-3 15,-2-1-2-15,-1-3 1 0,5-1-5 16,2-4-2-16,2-4 1 0,0-1 0 15,2-7-2-15,5-3-2 0,3-4 0 0,2-2-5 16,1-3-13-16,1-2-9 16,7 0 3-16,-1-9-9 0,1-7-14 0,4-2-20 15,0-3-52-15,-5-2-79 0</inkml:trace>
  <inkml:trace contextRef="#ctx0" brushRef="#br0" timeOffset="16483.93">17124 1842 304 0,'0'-7'61'0,"0"5"-8"0,-2 2 29 0,-4 0-26 16,0 7-18-16,-1 13-10 0,-1 8-2 16,0 9-5-16,-3 6-4 0,-1 8-1 15,0 3-3-15,-1 2 7 16,3-2-13-16,2-3-2 0,6-7-4 0,2-1 0 15,2-5 1-15,12-6-2 0,5-5-1 16,8-4 1-16,-1-4 1 0,10-6-1 16,-3-6-1-16,2-4 2 0,4-3 0 15,-2-4-1-15,3-11-2 0,-9-2 3 16,-7-2 0-16,-7-1 0 0,-9 1 0 0,-6 1 1 15,-2-2 4-15,-6 3-3 0,-10-2 2 16,-7 3 5-16,-4 4 4 16,-4 2-4-16,-2 6-1 0,-4 4-4 15,4 0 0-15,-3 9-2 0,5 8-3 0,7 2-1 16,7 1 1-16,5 2-4 0,10 1-6 15,2-1-14-15,12 1-12 0,11-3-18 16,10-3-59-16,2-3-242 0</inkml:trace>
  <inkml:trace contextRef="#ctx0" brushRef="#br0" timeOffset="17422.99">18507 1771 182 0,'0'-5'44'0,"0"0"-6"0,0 0 37 16,0-1-12-16,0 0-5 0,0 2-10 15,2 2-9-15,-2-1-4 0,0 3-1 16,0 0-5-16,0 0-3 0,0 0-4 15,0 4-5-15,0 15-1 0,0 10 0 0,-2 9-1 16,-6 11-1-16,1 7-4 0,-1 5-1 16,0 1-2-16,2-3-4 0,4-4 10 15,-2-7-14-15,-1-7-1 0,3-6 3 16,2-6 0-16,0-5-1 0,0-8 0 15,0-6 1-15,0-2-1 0,0-7 1 0,0-1 3 16,0 0 4-16,0-5 5 16,2-10-9-16,9-6-3 0,3-4 0 15,1-2 0-15,5-1-2 0,3 1 1 16,0 2 0-16,0 3 0 0,1 7-1 0,-3 5 1 15,2 5-2-15,-3 2 1 0,1 3-3 16,-2 0 2-16,-1 1-5 0,-7 10 2 16,1 1-2-16,-4 1-1 0,-4 0 3 15,-4-1 3-15,0 0 0 0,0 0 2 16,-2 1 1-16,-6 0 2 0,-8-1-3 0,-1 1 1 15,-2 0 1-15,-5-2 2 0,5 0 0 16,-6-2 1-16,7-2 2 16,-1-1-5-16,2-1 1 0,5-1-2 15,2-3 0-15,1-1 0 0,5 0-2 0,0 0-1 16,4 0 0-16,0 0-8 0,0 0-9 15,8-6-7-15,7 2-2 0,-1-5-21 16,7 2-25-16,-2-3-62 0,-3-2-137 16</inkml:trace>
  <inkml:trace contextRef="#ctx0" brushRef="#br0" timeOffset="17639">18962 2113 320 0,'4'-6'120'15,"2"5"-79"-15,-4 0 34 0,-2 1-26 0,0 0-7 16,0 11-1-16,0 3-14 0,-8 1-14 15,0 4-3-15,1-2-2 0,1 0-5 16,2 0 1-16,4-1-4 0,0 2 0 16,0-2 0-16,0-2-1 0,4-1-3 15,2-5-4-15,3-5-8 0,5-3-10 0,-1 0-4 16,3-5-16-16,5-9-26 0,-3-4-30 15,1-2-43-15,-3-2-53 0</inkml:trace>
  <inkml:trace contextRef="#ctx0" brushRef="#br0" timeOffset="17911.02">19206 1851 29 0,'8'-53'87'0,"0"1"-47"0,2 5 18 15,3 6 9-15,-3 9 0 0,-4 8-1 16,1 8-4-16,-5 6-7 0,-2 6-11 16,0 4-9-16,2 0-12 0,-2 4-10 0,0 18-1 15,0 11 4-15,0 8-10 0,0 9 0 16,-4 4-6-16,-3 4 1 0,3 1 1 15,-2-1 0-15,2-5-2 16,0-7 2-16,4-9-1 0,0-6 10 0,0-9-5 16,0-8 9-16,2-4-5 0,2-6-6 15,4-4-1-15,-2 0-2 0,1 0 5 16,7-9-5-16,-1-3 1 0,3 0-2 15,5 2 0-15,-1 1-3 0,1 2-3 16,4 3-9-16,-2 1-4 0,4 3-12 0,1 0-21 16,1 2-17-16,4 4 6 0,-2 0-177 15</inkml:trace>
  <inkml:trace contextRef="#ctx0" brushRef="#br0" timeOffset="18754.07">20688 2048 145 0,'0'0'51'0,"0"0"-16"0,0 0 27 15,0 0 1-15,0 0-18 0,0 0-17 16,0 0 9-16,0 0-16 16,0 0 11-16,0-1-13 0,0-2 9 15,0-1 3-15,0 2-21 0,0-3 11 0,-2 1-1 16,0 0-7-16,-3 1 1 0,1 0-1 15,-2 0-1-15,-2 0-1 0,0 2 1 16,-1 1 0-16,-1 0 2 0,-2 1-4 16,-1 11 0-16,-1 9-2 0,1 6-1 15,-1 1 9-15,1 2-16 0,5-1 5 0,4-2-2 16,4-6-4-16,0-1 1 0,6-6 2 15,9-3-3-15,1-4-1 0,5-7 3 16,0 0 1-16,1-6 1 16,5-9-3-16,-2-4 2 0,-4-1 1 0,-1-2-1 15,-5 0-2-15,-5 1 2 0,-2 4 2 16,-6 1-4-16,1 1 0 0,-3 6 4 15,0 4 0-15,0 4 0 0,-5 1-3 16,-5 5-1-16,-2 11 0 0,1 3-3 16,-1 4 0-16,6 1 2 0,0 0 0 0,6 0-1 15,0-3-3-15,0-1-10 0,6-6 0 16,8-3-4-16,5-1-7 0,4-7 1 15,10-3-12-15,-2 0-1 0,6-2-16 16,-2-9-36-16,0-3-27 16,-2-2-44-16,0 3-36 0</inkml:trace>
  <inkml:trace contextRef="#ctx0" brushRef="#br0" timeOffset="20527.16">21120 2127 71 0,'0'-16'180'15,"0"1"-111"-15,0-1-1 0,-4-1-15 16,-5 0-9-16,-1 5 1 0,-2-2-12 16,1 4 0-16,-1 1-14 0,-3 5 0 0,3 4-1 15,-2 0-3-15,-3 1-4 0,3 12 1 16,-1 2 0-16,1 7-4 0,-1 3-2 15,5 3 7-15,2 1-14 0,1-1-1 16,5-2 0-16,2-1 0 0,0-3 3 16,9-4 0-16,3-4-4 0,2-6 2 15,3-4 0-15,4-4 0 0,3 0 0 16,3-11 2-16,0-8 1 0,2-4-1 15,0-4-1-15,-2-3 1 0,-2-3-1 16,-3-1 2-16,-3-4 0 0,-4-2 1 0,-5 1-8 16,-6-3 17-16,0-2-5 0,-2-3-2 15,0-4 0-15,-2 0-3 0,0 4 0 16,-4 9 1-16,-8 11-2 0,-1 9 6 15,3 14 1-15,2 4-4 0,-5 12-3 16,1 19-7-16,-7 11 7 0,5 9-2 16,4 4 1-16,1 2-4 0,3 1-11 15,6 0-5-15,0-7-3 0,10-5-6 16,13-7 15-16,6-6-15 0,2-7 8 15,2-4 18-15,-2-4 0 0,0-5-8 0,2-3 4 16,2-5-3-16,1-5 6 0,-1 0 2 16,0-1 2-16,-2-10-3 0,-6 0 3 15,-5-2 1-15,-1-1 0 0,-6 1 1 16,-7 0 0-16,-2 1 4 0,-6 2 5 15,0 0 3-15,0 3-3 0,-8-1 2 0,0-1 0 16,-5 2-3-16,3-1 1 16,-1 1-3-16,1 2 0 0,-2 1 2 15,-1 4-5-15,5 0 3 0,-4 0 4 16,-1 9-6-16,3 3 0 0,-2 2-2 0,-1 4-1 15,3 0-2-15,-1 3-2 0,5 1 1 16,4 0 1-16,2 1-2 0,0-4-2 16,0 0 3-16,4-5-1 0,7-4-1 15,3-5 1-15,3-5 1 0,1 0 1 16,7-4-2-16,2-11 1 0,-2-5 3 0,0-3-1 15,-3-2-1-15,1-2 0 0,-4-3 0 16,-3-3 3-16,1-2-2 16,-5-5 1-16,-4-5 6 0,3-7-11 15,-3-3 12-15,-6-3-7 0,0 0 1 16,-2 3-4-16,-2 4 1 0,-6 13 1 0,2 13 0 15,-1 13 1-15,3 11 1 0,-2 1-5 16,-4 24-3-16,-3 14 1 0,-1 15 2 16,-1 4 0-16,5 5-2 0,4 0 0 15,2 2-15-15,2-2-1 0,2-8 7 16,6-8 18-16,12-11-11 0,9-9 4 0,2-3 1 15,0-8-1-15,2-5-1 0,-4-6 2 16,6-4 1-16,-4 0 1 16,0-9-1-16,-2-5-1 0,-9-1-2 15,3 0 4-15,-6 0 0 0,-7 1-2 0,-2-1 3 16,-4 5-2-16,2-1 1 0,-4 0 1 15,0 2 2-15,2-3 1 0,0 2-2 16,-2 5-3-16,0-1 3 0,0 5 2 16,0 0-4-16,0 1-1 0,0 0 0 15,0 0-2-15,0 0-1 0,0 0 1 0,0 0 2 16,0 0-1-16,0 5-1 0,0 3 0 15,0 2 3-15,0 0-2 0,0-1 0 16,0 0 0-16,0 2 0 16,0-1 0-16,0 2 0 0,0 0-1 0,0 1 1 15,0-1 1-15,0 0-2 0,0-1 2 16,0-4-2-16,0-1 1 0,0-2 0 15,2-1 1-15,1-1-2 0,-1-2 1 16,0 0 1-16,2 0-1 0,2-4 0 16,0-7 3-16,0-3-3 0,3 0 0 0,-5 1 3 15,2-1-2-15,-4 1-1 0,4-4 0 16,-4-1 0-16,3 0 1 0,-1-1-2 15,-4 4 1-15,2 2 0 0,0 6-10 16,-2 4 13-16,0 3-2 0,0 0-1 16,0 0-2-16,0 5-3 0,0 3 1 15,0 3 11-15,4 1-16 0,-2-1 3 16,4-1 0-16,-2 0 4 0,7-2 0 15,-1 0-1-15,2-2 1 0,3 0 2 16,3-1 0-16,5 1 0 0,4-1 0 0,2-2 0 16,4-3 1-16,-2 0-1 0,0 0-1 15,2-4 4-15,0-8-1 0,-2-1-2 16,-2-2 1-16,-4-3 0 0,-4 1-1 15,-9-1 0-15,-8 2 2 0,-4 3-7 16,-8 3 15-16,-9 3-7 0,-1 5 0 16,-3 2-3-16,0 0 2 0,3 8 0 15,-1 5 0-15,5-2-2 0,6 4 0 16,1 2 7-16,5-1-13 0,2 2 4 15,0-3-2-15,4-2 4 0,7-1-3 16,1-2-3-16,3-3 0 0,-3-3 0 0,2-3 1 16,3-1 5-16,0 0-3 0,7-5 2 15,9-5 2-15,0-3 0 0,1 0-1 16,-8-1 0-16,-5 2 0 0,-4-1 2 15,-5 2-4-15,-4 2 4 0,-4 3 0 0,-1-1 1 16,-3 1-8-16,0 1 14 16,0 2-4-16,0 3-2 0,0 0 0 15,0 0-3-15,0 0-1 0,0 0-3 16,2 9 3-16,4 2 9 0,-2-1-12 15,0 1 3-15,0 3 0 0,0-2-1 0,-4 2 0 16,0 0 2-16,0-1 2 0,0 1-4 16,-6 0 2-16,0-2 3 0,0-2-3 15,0-2-1-15,1-3 1 0,3-2 1 16,0-2-2-16,2-1-2 0,0 0 0 15,9 0 0-15,3-9 1 0,2-3 1 0,5-2-1 16,4-3-4-16,2 1 3 16,1-4 0-16,10-2 1 0,-1 0 2 15,-6 0 0-15,-5 3 0 0,-9 5-10 16,-7 4 18-16,-6 2-4 0,-2 2 5 0,0 3-1 15,0 2 1-15,0 0-1 0,0 1-6 16,0 0 0-16,0 0-2 0,0 0-1 16,2 9-4-16,2 2 4 0,-4 1 1 15,5 1 0-15,-3 1 0 0,0 2 6 16,2 0-6-16,-2-1 0 0,-2 3 0 0,0-3 0 15,0 2 7-15,-4-1-2 0,-7 0 3 16,1 0-2-16,0-4 1 16,-3 0-1-16,3-4-6 0,-2 2 2 15,-1-2 0-15,3 0-2 0,4-4-5 0,-3-1-5 16,7-1-7-16,2 0-14 0,0 2-3 15,0-4-43-15,11 1-78 0,-3 1-224 16</inkml:trace>
  <inkml:trace contextRef="#ctx0" brushRef="#br0" timeOffset="21231.21">23935 1621 200 0,'-4'-11'58'16,"4"1"5"-16,-2-1 23 0,2 2-21 16,0 1-5-16,0 3-12 0,-2 0-6 0,2 0-9 15,-4 3-5-15,2 1-3 0,0 1-4 16,-2 0-3-16,1 17-6 0,-1 13-3 15,-4 19-2-15,-4 11 2 16,-5 9-3-16,5 3 0 0,-3-1-3 0,7-2-2 16,0-8 0-16,4-11 1 0,-1-10 8 15,5-12-14-15,0-5 2 0,0-8 2 16,0-5 0-16,0-3-1 0,2-7 1 15,3 0 1-15,3-1 3 0,2-14-2 16,7-2 0-16,-1-4 2 0,7-3-4 0,-2-2 0 16,1-2 0-16,-1 3 1 0,-2 3-1 15,-1 6-2-15,1 2-9 0,-3 4 17 16,1 4-7-16,2 1 0 15,-1 5-2-15,-1 0-1 0,-3 0 1 0,1 4-4 16,-5 8 2-16,2 0 3 0,-1 2 1 16,-5 3-3-16,-2 0 14 0,-2 0-15 15,-2 1 6-15,0-3-2 0,-8-1 1 16,-4-2 3-16,-3 0 1 0,1-2-2 15,-5 0 3-15,0 0 0 0,-1-2 1 0,-3-1 1 16,2 0 0-16,3-3-3 0,3 1-2 16,1-2-2-16,5 0-1 0,5-3 1 15,2 0-4-15,2 0-9 0,0 0-9 16,4 0-6-16,13 0-2 0,4-5-17 15,8-5-30-15,-3-1-80 0,1-1-133 16</inkml:trace>
  <inkml:trace contextRef="#ctx0" brushRef="#br0" timeOffset="22216.27">24336 2035 130 0,'0'-2'42'0,"0"-1"8"0,0 0 7 16,0 1-3-16,0 1-12 0,0 1-13 15,2-2-12-15,0 0 1 0,0 1 5 16,-2-1 4-16,0 1 3 0,0 1-6 16,0 0-5-16,0-2-1 0,0 2 1 15,0-1 2-15,0 0-2 0,0 1-6 16,0 0-4-16,0 0-4 0,0 0 1 0,0 0 1 15,0 0-2-15,0 0 0 0,0 0 0 16,0 0-2-16,0 0-3 0,0 0 4 16,0 0 2-16,0 0-2 0,0 0-2 15,-2 0 0-15,2 0 1 0,-2 0-1 16,2 0-1-16,-2 0 1 0,2 0-1 0,0 0-2 15,0 0-1-15,0 0 2 16,0 0 0-16,0 0 0 0,0 0-2 16,0 0 3-16,0 0 1 0,0 0-2 15,0 0 1-15,0 0-2 0,0 0 3 0,0 0 0 16,0 0-1-16,0 0 1 0,0 0 0 15,0 0-1-15,0 0-1 0,0 0 0 16,0 0 0-16,0 0-1 0,0 0 0 16,0 0 1-16,0 0 1 0,0 0 0 15,0 1-1-15,0 0 2 0,-2 1-1 0,2 0 2 16,0-1-2-16,0 0 1 0,0 1 0 15,0 1-2-15,0 0 0 16,-2 3 0-16,0 0 2 0,-2 3 0 16,4 2 8-16,-4 1-10 0,0 2 2 0,2 0-2 15,-3-1 0-15,3-1-2 0,2-2 4 16,0 0-4-16,0-3 0 0,0-1 2 15,4-3 0-15,7 1-1 0,1-4 0 16,7 0 3-16,6 0 0 0,6-6 0 16,2-6 0-16,2 0-1 0,-4-3-1 0,0 0 0 15,-8-2 0-15,-3-1 3 0,-5 1 2 16,-7-1 1-16,-6 1-9 0,-2 2 17 15,0 2-2-15,-8 2-2 16,-3 3-3-16,-1 5 0 0,0 3-5 0,-1 0-1 16,1 0-2-16,4 9-1 0,-1 5-2 15,1 1-2-15,6 2 1 0,2 0 1 16,0 0-4-16,4-2 4 0,11-1-13 15,1-3 3-15,5-3 4 0,4-4 7 16,1-2 3-16,3-1 0 0,-6-1 1 0,0 0-2 16,-5-3 1-16,-1-8 1 0,-7 0-2 15,-1-2 2-15,-3 2 1 0,-4-2 2 16,0 4 2-16,-2 1-7 0,0-1 17 15,0 4-8-15,0 2 0 16,0 3-5-16,0 0-2 0,0 0-3 0,0 0-4 16,4 0-3-16,2 3 4 0,5 5 5 15,-1 3 2-15,2 0-10 0,1 7 9 16,3 1-9-16,3 0 6 0,-3 1 0 15,-1-4 1-15,-3 0 0 0,-8-1 2 16,1-3-1-16,-5 1 0 0,0-2 3 0,0 0-1 16,-5-2-2-16,-1-2 7 0,-2 0-1 15,-2-2 7-15,-1-1-2 0,-1-1 2 16,-3 1 1-16,3-3-2 0,0 2-2 15,1-2-1-15,3 0-2 0,2-1-3 16,0 0-2-16,4 0-3 0,0 0 0 16,-1 0-4-16,3 0-12 0,0 0-14 15,0 0-8-15,9 0-10 0,5-4-38 16,-1-5-141-16</inkml:trace>
  <inkml:trace contextRef="#ctx0" brushRef="#br0" timeOffset="22392.28">25527 2106 700 0,'-4'1'44'0,"2"-1"-32"0,0 2 11 15,-7 0-3-15,-1 0-7 0,6-2-4 16,4 0-9-16,0 0-13 0,0 0-22 0,8 0-45 15,-6 0-133-15</inkml:trace>
  <inkml:trace contextRef="#ctx0" brushRef="#br0" timeOffset="23748.35">2274 3735 2 0,'2'-3'4'0,"-2"-1"19"16,0 0 159-16,0 2-138 0,0 0-6 0,0 2 41 15,0-1-24-15,0 1-4 16,0-1-8-16,0 0-6 0,0 0-1 16,0 1-9-16,0 0-7 0,0 0 1 15,0 0-3-15,0 0-4 0,0 0-4 0,0 6-2 16,0 9 4-16,0 11 12 0,0 5-10 15,0 5 0-15,0 6-7 0,0-1-3 16,0 2 1-16,-4 0-2 0,0-7 0 16,4-3-1-16,0-3-2 0,0-3 1 15,0-1-1-15,2-3-1 0,4-4 0 0,-2-5 1 16,2-4-2-16,3-5-6 0,-1-2-11 15,2-3-7-15,3-1-2 16,-1-13-12-16,2-3-23 0,-1-5-33 16,1 0-47-16,-5-1-86 0</inkml:trace>
  <inkml:trace contextRef="#ctx0" brushRef="#br0" timeOffset="24103.37">2476 3596 70 0,'0'-11'123'0,"0"0"-11"15,0 4-49-15,0 3-10 0,0 2-12 16,2 2-4-16,1 0-5 0,-1 0-17 15,0 0-3-15,0 3 2 16,2 9-3-16,-2 4 4 0,0 6-4 16,-2 3-1-16,0 6-5 0,2 0 0 0,0 4 0 15,-2 2-4-15,0-3 2 0,4 6-1 16,-2-1-1-16,0-2-1 0,0 0 3 15,3-2-3-15,-1-3 0 0,2-2 1 16,-2-3 1-16,0-3-1 0,-2-2-1 16,-2-5 1-16,0-2-3 0,0-3 2 0,0-5 0 15,0-2 0-15,-4-1 1 0,-4-3 0 16,-2-1-6-16,-3 0 2 0,5-1 0 15,-2-8-2-15,-1-1-5 16,1-2 5-16,2-1 2 0,3 3 0 0,1 0 0 16,4 4-3-16,0 1-2 0,4 2-12 15,9 1-7-15,5 2-8 0,5-3-13 16,8 3-21-16,2-4-12 0,5-1-31 15,9 0-55-15</inkml:trace>
  <inkml:trace contextRef="#ctx0" brushRef="#br0" timeOffset="24412.39">2803 4065 94 0,'48'-10'39'0,"-9"5"-9"0,-6-1 44 16,-10 2 3-16,-7 2 11 0,-12-1-61 15,-4-1 11-15,0 3 38 0,-10-3-36 16,-9 2-7-16,-1-1-11 0,-3 3-4 15,-2 0-3-15,-2 0-1 0,-2 0-4 16,9 0-1-16,-3 7 4 0,8 1-4 16,5 0-5-16,2 4-3 0,4 6-3 15,4 1-1-15,0 3 0 0,12 1 4 16,9-1-3-16,6-3-3 0,6-5 2 15,2-5-5-15,-2-6 0 0,2-3-4 0,-2 0 0 16,-6 0 1-16,2 0 8 0,0-4 3 16,-8-3 1-16,-5-1 0 0,-3-3 8 15,-9 0-7-15,-4-3 10 0,0 0 1 16,0-2-1-16,-9-2-2 0,-3 4-6 15,-2-2 3-15,-3-1 0 0,0 3-3 16,1 2-3-16,6 4-1 0,-3 3 0 16,9 3 0-16,0 2-3 0,4 0-8 15,0 0-19-15,6 3-6 0,9 6-13 16,1 1-33-16,1-4-47 0,-1 1-94 0</inkml:trace>
  <inkml:trace contextRef="#ctx0" brushRef="#br0" timeOffset="24792.41">3175 4074 162 0,'0'4'120'15,"0"1"-60"-15,0 1 25 0,0 2-31 16,-2-3-16-16,0 0 1 0,2 0-17 0,0-1-16 15,0 0-3-15,2-1-2 16,4-1 1-16,0-1 0 0,5-1-1 16,-3 0 2-16,9 0-3 0,-5 0-1 15,5 0-6-15,-1-3-1 0,1-1-4 16,5 0 14-16,1 1-3 0,0-1 2 0,-3 0-4 15,1 2-1-15,-6-1-22 0,-3 3 20 16,0 0 2-16,-1 0 1 0,-7 0 6 16,-2 0-3-16,-2 0 2 0,0 1-1 15,2 3 0-15,0 3 1 0,2-4-3 16,2-1 0-16,3-2 0 0,1 0 2 0,5 0-2 15,1 0 0-15,3 0 2 16,3-6-1-16,-1-2 12 0,-2 0-5 16,-3-2-6-16,-8 0 5 0,1 0 2 15,-5-2 7-15,-2 1 0 0,-2 0 3 0,0 1 2 16,-2 0 6-16,-8 0-6 0,-1 2-2 15,-1-1-9-15,-3 3-3 0,1 0-1 16,1 3-1-16,1-1-4 0,2 1-1 16,4 3 0-16,3 0-2 0,1 0-16 15,2 0-12-15,0 4-26 0,0 4-20 16,5 0-81-16</inkml:trace>
  <inkml:trace contextRef="#ctx0" brushRef="#br0" timeOffset="26360.5">4436 3942 50 0,'0'0'76'0,"0"0"-31"0,0 0 29 16,0 0-30-16,0 0 1 0,0 0-7 16,0 0-8-16,0 0-2 15,0 0-7-15,0 0-3 0,0 0 2 16,0 0-4-16,0 0-7 0,0 0 3 0,0 0 1 15,0 0 1-15,0 3 3 0,2-1-2 16,0 4 3-16,-2 1 2 0,0 5-8 16,0 4 1-16,0 3-3 0,0-1-1 15,0-2-2-15,0-2-5 0,0-4 2 16,0-2-2-16,0-4-1 0,0-3-1 15,0-1 1-15,0 0 0 0,2 0 0 16,7-2-1-16,5-11 5 0,7-6-2 16,-1-2-1-16,3 0 0 0,-4 0-3 15,-3 0 2-15,1 2-1 0,-1 1 0 0,-1 4 1 16,-3 3-1-16,-4 6-1 0,-3 3 0 15,-3 2 1-15,0 0 0 0,-2 0 0 16,0 7 0-16,0 5 2 0,0 7-1 16,0-1 3-16,0 5-1 0,-2 0 0 15,-5-3-1-15,5-2 1 0,-2-4-1 0,4-4 0 16,0-1-2-16,0-4 0 15,0-2-1-15,2-3 1 0,4 0 1 16,5-3-1-16,3-7 3 0,3-7-3 16,3 1 1-16,-1-2-2 0,2 1 3 0,-5 2-2 15,3 0 0-15,-3 2-2 0,-3 4 0 16,-5 2 2-16,-2 1 0 0,-2 6-2 15,-1 0 2-15,-1 0 0 0,-2 5 0 16,0 5 1-16,0 3 2 0,0 2-3 16,0-1 2-16,0 0 0 0,0-2-1 0,0 0 0 15,0-2-1-15,0-1-1 0,0-4-2 16,6 2 2-16,4-4 2 15,0-3-15-15,7 0-13 0,2 0-17 16,1-3-37-16,3-8-70 0,-2-1-150 0</inkml:trace>
  <inkml:trace contextRef="#ctx0" brushRef="#br0" timeOffset="26757.53">5139 3864 241 0,'0'-10'37'15,"0"1"40"-15,-2 2-3 0,-2 0-31 16,-5 4 13-16,-1 2-14 15,2 1-7-15,-5 0-10 0,3 5-6 16,-2 10 0-16,-1 5-2 0,-1 4-2 0,-1 5 0 16,1 0-1-16,3-5-1 0,5-1-7 15,4-4-1-15,2-3-3 0,2-4-2 16,11-2-2-16,1-4 2 0,7-4 0 15,4-2 1-15,6-2-1 0,0-12 0 16,2-4 0-16,2 0-3 0,-6 0 0 0,-6-2 2 16,-5 6-1-16,-3 0 1 0,-7 2 0 15,-6 5 1-15,-2 2 3 0,0 2 0 16,0 2-3-16,-4 1 4 15,-7 0-2-15,3 7-1 0,-2 6-2 0,2 4 3 16,1-1 1-16,1-1-2 0,0 1-1 16,2-2 1-16,0-1-2 0,4-2 2 15,0-3-2-15,0 1-1 0,2-3 2 16,6-3-3-16,-2-2 1 0,7-1-7 15,-1 0-8-15,-2-1-4 0,5-8-16 0,-1-3-18 16,-1 0-30-16,-3-3-56 0,3 1-120 16</inkml:trace>
  <inkml:trace contextRef="#ctx0" brushRef="#br0" timeOffset="27116.55">5490 3843 260 0,'0'0'95'16,"0"0"-54"-16,0 3 36 0,0 4-18 15,0 4-13-15,0 2-3 0,-6 2-8 16,0 4-10-16,2 0-6 0,0-1-2 0,2-2-1 15,2-6-5-15,0-1-5 0,0-1-7 16,0-3 1-16,0-4 2 0,0 3-2 16,2-4-1-16,4 0 1 0,2 0 1 15,7-4-3-15,-3-5-1 0,4-6-7 16,-3 0 2-16,1 0-3 0,1-2 1 15,-3 2 2-15,3 1 2 0,-1 4-2 16,-1 4 3-16,-3 2 4 0,-4 1 1 16,2 2 0-16,-3 1-1 0,-3 0 3 15,0 0 3-15,-2 3 6 0,2 6-3 0,0 3 5 16,2 1-2-16,-2-1-3 0,-2 3 2 15,2-3-8-15,0 0 1 0,-2-3-2 16,4-1-3-16,-4-2 2 0,6 0-1 16,-1-1-4-16,3 0-11 0,6-2-1 15,1-2 5-15,-1-1 10 0,1 0-41 16,-1-2-33-16,-1-8-19 0,-3-1-81 15,0-1-131-15</inkml:trace>
  <inkml:trace contextRef="#ctx0" brushRef="#br0" timeOffset="27420.56">5815 3920 155 0,'0'4'72'0,"0"4"-35"15,0 0 44-15,0 0-29 0,0 0-11 16,0-3-13-16,0 3-7 0,4 1-7 16,4 1-8-16,5 2-1 0,5 0 13 15,1-5-1-15,1-3-14 0,5-2-2 0,-2-2-3 16,0 0-8-16,2-1 3 15,-1-8-9-15,1-4-17 0,-2-3 6 16,2-1 4-16,-3-7 0 0,5 0-24 16,-10-1 17-16,-5 5 28 0,-3 4 7 0,-5 5 22 15,-4 6 20-15,0 2 5 0,0 3 4 16,-7 1-7-16,-3 12-18 0,-4 6-10 15,1 9-3-15,-3 3-2 0,1 3-3 16,-3 2-6-16,1 3 5 0,-1 4-4 16,1 3-4-16,5 2 9 0,1-5-10 0,7 0-3 15,4-5-2-15,0-1-12 0,4-2-13 16,9-6-48-16,1-5-114 15</inkml:trace>
  <inkml:trace contextRef="#ctx0" brushRef="#br0" timeOffset="28212.61">7043 3453 128 0,'0'-5'101'16,"0"0"-49"-16,0 3 25 0,0-1-14 15,0 1-13-15,0 2 7 0,0 0-12 16,0 0-8-16,0 2-14 0,0 18-6 16,0 13 5-16,-7 11-5 0,3 12-4 15,-4 5-2-15,2 4-1 0,0-2-2 16,-1-3-4-16,1-6 2 0,6-11-3 0,0-9-2 15,0-9-1-15,0-8 1 0,4-6 1 16,1-4-2-16,1-5 1 0,-2-2-2 16,4 0 3-16,5-7 2 0,5-10-3 15,1-1-1-15,-1-7 1 0,5 0-1 16,0 0 0-16,0 6 0 0,-1 1 0 15,1 5-1-15,0 6-3 0,0 1 2 16,-3 5-2-16,-5 1-6 0,-3 0 4 16,-4 5 0-16,-1 4 4 0,-5 3-1 15,-2 2 2-15,0 0 3 0,0 1 0 0,-9-1-2 16,-1 1 1-16,-2-1-1 0,-1-1 4 15,-5-4 3-15,-3 0 2 0,0-1-1 16,3-2-4-16,1-1-2 0,1-3 1 16,5-1 0-16,1-1-3 0,4 0 0 15,6 0-1-15,0 0 2 0,0 0-14 0,0-1-13 16,12-6-7-16,5-2-19 15,1-3-47-15,-1-3-106 0</inkml:trace>
  <inkml:trace contextRef="#ctx0" brushRef="#br0" timeOffset="28397.62">7413 3850 29 0,'2'0'367'0,"-2"0"-324"16,0 0 13-16,2 4 15 0,0 9-28 16,0 3-6-16,0-2-4 0,0 1-13 0,2 3-10 15,-2-3-8-15,2 4 2 0,3-2-2 16,1-2-2-16,2-3 0 15,1-4 0-15,-1-3-6 0,4-3-14 16,5-2-13-16,0 0-14 0,1-8-25 0,3-5-62 16,-2-4-108-16</inkml:trace>
  <inkml:trace contextRef="#ctx0" brushRef="#br0" timeOffset="28624.63">7791 3671 321 0,'-6'0'80'0,"0"6"-44"0,-1 9 30 0,-1 4-34 15,-2 7-8-15,-1 5 7 0,-1 5-7 16,2 8-9-16,-3 7 0 15,-3 9 2-15,-1 12 11 0,-6 4-12 16,9-6 29-16,6-8-30 0,4-14-9 0,4-10-5 16,0-6 1-16,0-7-1 0,0-8 0 15,2-6-3-15,2-8-8 0,2-3-4 16,4 0-10-16,1-15-2 0,1-4-7 15,3-4-15-15,-3-2-9 0,0-3-12 16,-1 1-10-16,-1-3-38 0,-4 1-50 0</inkml:trace>
  <inkml:trace contextRef="#ctx0" brushRef="#br0" timeOffset="29344.67">7985 3180 340 0,'-4'0'23'0,"2"0"13"15,-2 0 17-15,4 5-24 0,-4 6 5 0,4 4-1 16,-2 3-11-16,-4 1-5 0,6 0-1 16,-3 3-3-16,-1 1-1 0,2 3 1 15,-2 4-1-15,0 2-2 0,2 5 0 16,-2 1-4-16,0 3 1 0,2 2 0 15,-3 4-1-15,3-1 2 0,2 0 0 16,0 0 0-16,0 0-7 0,0-6 1 16,0-1 1-16,0-6-2 0,0-5-1 15,2-8 0-15,1-8 0 0,1-6 0 16,0-5-1-16,2-1-1 0,2-5-1 0,5-13-4 15,-3-4 1-15,2-3-4 0,1 0 2 16,-1-1-2-16,-1 2 0 0,-3 2 5 16,0 6 1-16,0 3 1 0,-1 5-1 15,-1 4 1-15,2 2 2 0,-2 2 0 16,7 0-2-16,1 0 2 0,3 0 1 15,5 0 0-15,7 0 0 0,2-5-1 16,2-5 2-16,0-1 3 0,5-1-4 16,-5 0 0-16,0 1 1 0,-4 3 2 15,-4 2-4-15,-13 4 1 0,-6 2 0 16,-6 0-1-16,-4 0 7 0,-8 0-6 0,-7 10 1 15,0-1-2-15,-3 6 1 0,3-1 0 16,0 2 2-16,5 3-1 0,4-4-1 16,1 2 0-16,5-2 0 0,4-2 0 15,0-4-3-15,4-5 3 0,9-2-2 16,1-2 0-16,3 0 0 0,-5 0 1 15,-1-6 1-15,1 0 0 0,-4-1 1 16,1 1-1-16,-5-1 1 0,0 2 2 16,2 0-1-16,-6 2 0 0,2 1 4 15,-2 2-1-15,0 0-1 0,6 0-3 0,-4 0-1 16,5 0 1-16,-3 8-1 0,4 5 0 15,4 3 2-15,11 3 4 0,2-1 10 16,4-1-15-16,-4 1 1 0,-9 0-2 16,-3 1 1-16,-9-2-1 0,-4-1 4 15,0-4-3-15,-11 1 3 0,-3-3-1 0,-3-1 2 16,-3 2-3-16,1-2-1 15,3-1-1-15,-1-2 1 0,5-3-1 16,3-1-5-16,5-2-11 0,0 0-6 16,4 0-12-16,0 0-47 0,0-10-77 0,4-4-220 15</inkml:trace>
  <inkml:trace contextRef="#ctx0" brushRef="#br0" timeOffset="30477.74">9399 3635 28 0,'2'7'11'16,"-2"0"52"-16,0-3 0 0,0 0-38 16,2-1-4-16,0 0 5 0,0 2-9 15,-2-3 3-15,3 1 6 0,1 0 2 16,-2-2-1-16,-2 1 4 0,0-2 8 15,0 0 0-15,0 0-3 0,0 0 1 0,0 0-2 16,0 0-4-16,0 0-9 0,-2 0-12 16,-5-3-4-16,-3-1 0 0,0 0-4 15,-5 4 3-15,5 0-1 0,-4 0-2 16,-1 3 1-16,3 9-2 0,-1 6 2 15,1 2-1-15,4 3-1 0,1 1-1 16,5-1-2-16,2-3 3 0,0 0-2 16,9-3 0-16,3-5-2 0,7-2-1 15,1-7-7-15,-1-3 2 0,6 0 0 16,-5-6 3-16,1-7 2 0,-2 1-4 0,-3-1-2 15,-1 2 2-15,-3 4-2 0,-2-2 2 16,-1 6 0-16,-3-3-2 0,-2 5-6 16,0 0 1-16,-4 1 7 0,4 0 0 15,0 0-4-15,3 0 0 0,-1 0 4 16,2 0-5-16,2 0-14 0,1 0-4 15,-1-1 2-15,2-5-5 0,3-2 0 16,1-2 5-16,1-3 25 0,-3-1-8 16,-1-4 5-16,-5 1 14 0,-2-4 10 15,-4 0 19-15,-2-2 15 0,0-1-6 0,0-1-6 16,0-3-7-16,-8-4-6 0,-2-2-2 15,-1-3-6-15,-3-2-3 0,2-2-6 16,-3-2 2-16,1 0-5 0,-1 5-1 16,5 7-2-16,2 13 1 0,3 7-1 15,5 10 2-15,0 1-5 0,0 0-5 0,0 2-3 16,5 15 7-16,5 8 0 15,2 9-1-15,1 6 2 0,-1 6 0 16,3 7-2-16,-3 6 0 0,-2 2-4 16,1 3 0-16,-1 1 4 0,-2 3 2 0,1 0 0 15,-5 2 0-15,2-1 1 0,0-3-2 16,0 6 4-16,0 0 3 0,-6-2 1 15,0-6 25-15,-4-15-26 0,-12-8 0 16,-5-8-2-16,-4-4-2 0,1-6 3 16,-3-6 4-16,-2-3 1 0,-2-6 0 15,-2-3-2-15,0-5 2 0,-1 0-5 0,1-1 0 16,-2-9 3-16,4-2-3 15,4-2-5-15,3-1 6 0,5 0 0 16,11-1-4-16,4-1 0 0,4 3-4 16,4-2 2-16,12 0-3 0,5 2-3 0,4 2-5 15,8 1-7-15,0 2-7 0,4 1-7 16,0 0-12-16,3 2-16 0,-3-2-36 15,-2-1-66-15,-2 2-111 0</inkml:trace>
  <inkml:trace contextRef="#ctx0" brushRef="#br0" timeOffset="31713.81">10629 3636 14 0,'0'0'-14'16,"2"0"225"-16,-2 1-146 0,0-1-14 15,0 2 11-15,0-1-20 0,-4 4-17 0,0 4-8 16,0 5 3-16,-2 1 1 15,1 7-3-15,-1 2-6 0,-2-1 3 16,2 1-4-16,0-4 4 0,4-5-2 16,-1-4-3-16,3-6-5 0,0-4-3 0,0-1-2 15,0 0 1-15,13-14 3 0,5-8-2 16,3-7-1-16,4-2-1 0,0-2 0 15,0 2 0-15,-1-1-1 0,-3 2 1 16,0 2 1-16,-5 3 0 0,-1 6-2 16,-1 6 1-16,-6 7 1 0,-1 2-2 0,-1 4 0 15,-2 0 0-15,0 6 4 0,-2 9 2 16,2 5 0-16,-4 5-2 15,0 1 1-15,0 1 1 0,0 3-2 16,0-3-2-16,0-3 5 0,0-3-1 0,0-7 0 16,0-2-2-16,0-5 0 0,0-4-1 15,2 0-3-15,7-3 2 0,1 0-3 16,2-12 5-16,5-6 0 0,2-2-4 15,-3-1 1-15,1 1-2 0,-3 1-1 16,1 2 1-16,-5 6-1 0,0 3 1 0,-4 3 0 16,1 3 0-16,-5 2 1 0,-2 0 2 15,0 0-2-15,0 10 2 0,0 1 0 16,0 4 2-16,-2 3-1 15,-5-1 3-15,5 1-1 0,-2-1-1 16,2-1-1-16,2-2-1 0,0 0-1 0,0 0 0 16,0-2-1-16,2-1 0 0,4-3 0 15,5-4-5-15,3-2-18 0,1-2-19 16,3 0-28-16,-3-1-54 0,-1-6-113 15</inkml:trace>
  <inkml:trace contextRef="#ctx0" brushRef="#br0" timeOffset="32569.86">11241 3764 21 0,'-2'0'160'0,"2"0"-67"0,0 0-74 16,0 0 21-16,0 0 12 0,0 0-24 15,2 0-11-15,6-7 0 0,3-1-1 16,3 0 5-16,3-2-2 0,-3-1 0 15,5-2 6-15,-7-4 0 0,5 0-1 0,-5 0-5 16,-2-2-6-16,-1 1 0 0,-7 1-6 16,-2 1 3-16,0 2-4 0,0 1 4 15,0 6-4-15,-9 2 3 0,-5 4-1 16,-1 1-4-16,-3 4 1 0,-1 11-3 15,1 5 0-15,-1 3-2 0,7 2 3 16,1 1 0-16,5 2-2 0,2 3 0 16,2 0-1-16,2 1 1 0,0-3 0 15,12-5-2-15,9-7 0 0,4-4 0 16,6-5 1-16,6-8 0 0,6 0 1 0,5-7 0 15,-5-9-1-15,1-7 0 0,-3 1 2 16,-6 0-3-16,-2-3 0 0,-8 4 0 16,-4 0 1-16,-7 1 0 0,-3 2 0 15,-3 3 1-15,-6 2 1 0,-2 3-1 16,0 4 0-16,0 1 0 0,0 2-1 15,0 1 2-15,0 2-1 0,0 0 0 16,0 0 0-16,0 0-1 0,0 7-1 16,-2 3 0-16,-2 4 3 0,0 3-2 15,0-1 0-15,-3 4 0 0,3-2 2 0,0-2-1 16,2-3 0-16,0-4 0 0,2-5 0 15,0-2-2-15,0-1 0 0,0-1 1 16,4 0 1-16,4 0 1 16,3-11-3-16,-1-3 4 0,4-1-1 0,3-3-3 15,2 2 0-15,-3-1-1 0,1 2 2 16,1 2-4-16,-3 1 0 0,-5 3 2 15,-2 4 2-15,1 3 0 0,-5 2-2 16,-2 0 1-16,0 0 0 0,0 0 2 16,-2 4-3-16,0 7 2 0,0 1 3 15,0 6-5-15,0-1 3 0,0 1-1 0,-4-3 1 16,2-2 1-16,2 0-2 0,0-5 0 15,0-3 0-15,0-3 0 0,4-2-2 16,4 0 2-16,0-4 3 0,7-9-1 16,3-2-2-16,3-5 0 0,-2 0 0 15,4-1-3-15,-5 3 0 0,3 0 1 0,-5 5-2 16,-3 5-1-16,-5 2 3 15,-6 5 0-15,0 1 2 0,-2 0-1 16,0 0-1-16,0 0 1 0,0 9 1 16,-2 1 3-16,-2 3 1 0,0 0-1 0,0 2 3 15,-3 2-3-15,1-1 0 0,-2 1 0 16,0 1-1-16,2 0 2 0,1-3-3 15,3-1 2-15,2-3-2 0,0-3-2 16,2-1-2-16,9-4 3 0,1-3-6 16,7 0-11-16,1-1-11 0,11-7-19 0,7-5-4 15,-3 3-10-15,-2-1 28 16,0-1-232-16,-6 2 73 0,-4 0 156 15</inkml:trace>
  <inkml:trace contextRef="#ctx0" brushRef="#br0" timeOffset="33142.89">12368 3705 8 0,'6'-5'14'0,"-4"1"-19"0,-2-2 281 16,0-1-218-16,0-2-13 0,-8 0 14 15,-1 2-14-15,-1-1-6 0,2 4-6 16,-5 2-5-16,1 0-1 0,-3 2-5 15,1 0-4-15,-1 7-2 0,-1 6-2 16,4 5-4-16,-3 3-2 0,9 1-1 16,4 0-7-16,2-1 1 0,0-1-2 0,2-2 3 15,8-2-2-15,5-2 0 16,-1-3-4-16,5-4 0 0,-1-4-1 15,1-3 4-15,-2 0-3 0,-1-4-1 0,1-7 2 16,-3-4 1-16,-4 1-1 0,-3 0 3 16,-3-2 0-16,-4 2-2 0,0 1 0 15,0 0 2-15,0 2 1 0,-2 1-1 16,-5 1-1-16,5 3 0 0,-2 2-1 15,2 3 2-15,2 0-3 0,0 1-7 0,0 0-1 16,6 0 5-16,3 7 2 0,3-3-1 16,3 2 1-16,1-2 0 0,3 1 0 15,5 0 4-15,1-1 10 16,-2-3-10-16,-2 1 0 0,-3 1 1 15,-1 0 0-15,-1 0 0 0,-1 1 7 0,-3 0-3 16,-3 0-3-16,-1 2 1 0,-8 0-2 16,0 4 3-16,0 4 6 0,0 0-2 15,0 2 0-15,-4-5-3 0,0-2 3 16,-1-4-1-16,3-2-2 0,2-3-4 15,0 0 2-15,0 0 0 0,0-4-2 0,0-8 0 16,7-5-1-16,1 0-2 0,0-3 0 16,-2 5 1-16,-4 2-1 15,5 0 0-15,-3 4 3 0,0 2-2 16,0 2 0-16,-2 4-1 0,2 1 0 0,0 0 2 15,2 0 0-15,-1 0-1 0,-1 3 1 16,0 5 0-16,0-1 1 0,2 0-1 16,-2 1 0-16,0-1 0 0,1 0 0 15,-1 0 0-15,0-1 0 0,2-2-1 16,0 0-7-16,3-4-16 0,-1 0-13 0,2 0-23 15,-2 0-39-15,1-5-55 0,-5-2-113 16,-4 0 200-16</inkml:trace>
  <inkml:trace contextRef="#ctx0" brushRef="#br0" timeOffset="33404.91">12822 3746 29 0,'4'0'299'15,"-4"0"-258"-15,3-1-32 0,1 0 42 16,-2 1-18-16,4 0-8 0,0 0-6 16,-2 0-17-16,2 0 0 0,5 0-1 15,-1 0-1-15,9 0-1 0,10 0 1 0,10 0 2 16,6-5 0-16,5-9-12 0,-7 1-1 15,-3 1 9-15,-3 1-4 0,-8 4 4 16,-10 2 2-16,-9 5 0 16,-10 0 2-16,0 8 8 0,-10 8 27 0,-7 5-5 15,-2 6-13-15,-1 4 2 0,-3 4 2 16,0 4 1-16,3 2-4 0,1-1-10 15,4-2-6-15,5-4-1 0,4 0-1 16,0 3-3-16,4-2-3 0,2 0 4 16,2-4-24-16,12-6-40 0,1-5-27 0,1-5-90 15,1-4-144-15</inkml:trace>
  <inkml:trace contextRef="#ctx0" brushRef="#br0" timeOffset="34056.94">14424 3589 23 0,'9'-2'-2'0,"-1"1"45"0,-6-3 119 15,-2 3-110-15,2 0 12 0,-2 0 2 16,0-1-21-16,2 2-3 0,-2-3 4 15,0 0-14-15,0 0-5 0,0 1-4 0,0-1 1 16,0 1-3-16,-6-2 0 16,0 4-2-16,-5 0-1 0,-1 0 2 15,-3 5-4-15,-1 9-3 0,-3 8 0 16,-1 6-2-16,1 7 2 0,3 1-7 0,3 2-3 15,5-1-1-15,4-4 0 0,4-3-2 16,0-3-2-16,12-6 1 0,5-2 0 16,7-3-6-16,3-9-9 0,2-1-6 15,2-6-11-15,0 0-15 0,2-10-19 16,-2-4-29-16,0-4-57 0,-2 0-150 0</inkml:trace>
  <inkml:trace contextRef="#ctx0" brushRef="#br0" timeOffset="34893.99">14759 3677 26 0,'0'-5'44'0,"0"-2"97"15,0 0-114-15,0 0 24 0,0 2 21 16,0-3-22-16,0 2-6 0,0 0-6 16,-4 1-5-16,0 0-8 0,0 2 0 15,-2 1-3-15,-3 0 0 0,-3 2-5 16,0 0 0-16,-3 0-2 0,1 6-1 0,-1 7 0 15,-1 0-3-15,-1 4 1 0,3 4-3 16,3 3 1-16,1 1-2 16,2 1-2-16,-1 0 0 0,9-3-4 15,0-1-1-15,0-5-1 0,15-1 1 0,-1-4-1 16,3-4 0-16,6-4 2 0,3-4 0 15,8-4-1-15,-1-13 0 0,2-3-1 16,0 0 1-16,-6 0-1 0,-2-2-1 16,-7 2 2-16,-3 1-1 0,-7 3 1 15,-6 2 0-15,-4 2 2 0,0 2-3 0,0 2 3 16,-8 3-2-16,-4 3 1 0,-1 2-2 15,-1 0 0-15,4 4 0 0,-7 9 0 16,5 4-1-16,-1 4 0 16,5 1 0-16,-2 1 1 0,-1 1 0 0,5-2-1 15,0 1 0-15,6-3 1 0,0-5-1 16,6-4 2-16,6-4-4 0,7-5 1 15,2-2-4-15,4 0 3 0,-1 0 0 16,5-11 1-16,-2-2-7 0,2-3 2 16,-6-2 1-16,-3-1-1 0,-1 1 1 0,-6-1-2 15,-1 2 3-15,0 1 2 0,-8 3 1 16,1 1 1-16,-3 5 1 0,-2 0 1 15,2 3-1-15,-2 2 0 0,0 1-1 16,2 1 1-16,0 0-3 0,-2 0 1 16,4 0 3-16,0 0 1 0,-2 2 0 0,2 3-2 15,-2 0 1-15,-2 4 5 16,0 1 0-16,0 0-3 0,0 4 1 15,0-3-1-15,0 2 2 0,-4 0 0 16,2-3 0-16,2 0-2 0,0-1-2 0,0-4-2 16,2-1 1-16,2-4 1 0,7 0 0 15,1 0-1-15,1-9 0 0,3-4 1 16,3-1-2-16,-3-1-4 0,1 3 0 15,-1 4 3-15,-3-1-3 0,-1 1-2 16,-2 3 2-16,1-1-2 0,-3 6 1 16,0-2 3-16,-6 2 2 0,0 0 1 15,0 0-2-15,-2 0 3 0,0 0-3 16,0 1 4-16,0 5-2 0,0-1 0 15,0 4 0-15,3 0 1 0,-1 0-2 0,4 0 1 16,-4-3-1-16,4-1 2 0,-4 0-1 16,-2-1-1-16,4-2 1 0,-2 0 1 15,0-2-1-15,3 0-1 0,-1 0 1 16,-2 0 1-16,4 0-1 0,-2 0-1 15,0 0 2-15,2 0-5 0,-1 1-5 16,1 3-4-16,-6-1-2 0,4 0-2 16,0 0-8-16,-2-3-14 0,4 0-24 15,-4 0-54-15,0 0-136 0,3-6 134 16</inkml:trace>
  <inkml:trace contextRef="#ctx0" brushRef="#br0" timeOffset="35463.01">16068 3686 36 0,'4'-4'-14'15,"-2"-1"195"-15,0 1-71 0,-2-1-73 16,2 3 35-16,0-1-4 16,0 3-19-16,0 0-7 0,-2 0-10 0,0 0-8 15,0 2-1-15,2 10 3 0,-2 7-1 16,0 4-9-16,0 2-2 0,0 1-2 15,-4 0-3-15,4-5-7 0,0 1-2 16,0-2 1-16,0-4 1 0,2-2-2 16,7-5-5-16,1-5-2 0,4 0-8 0,5-4-12 15,-3-1-7-15,7-15-17 0,-2-2-20 16,-3-6-57-16,-1-1-116 0,-2 1 59 15</inkml:trace>
  <inkml:trace contextRef="#ctx0" brushRef="#br0" timeOffset="35854.05">16382 3129 2 0,'0'-3'331'0,"0"-2"-301"0,-2 5-3 15,2-1 30-15,0 1-17 0,0 0-1 16,0 0-10-16,0 0-16 0,0 0-8 15,0 12 12-15,0 4 0 0,0 4-1 16,0 7-6-16,0 2 3 0,0 3-1 16,0 7-1-16,0 3-1 0,0 4-3 15,-4 4 0-15,2-1-4 0,0 1-2 16,2 1 3-16,0-4-1 0,0-4-3 15,0-6 0-15,4-7 2 0,2-7-2 16,-2-5 0-16,2-8-1 0,-4-8 1 0,2-2 1 16,1-1 0-16,1-14 3 0,-2-3-3 15,0-2 2-15,-2 0-1 0,4 1 0 16,-2 2 2-16,1 2-1 0,-1 3 3 15,4 2 0-15,-2 2-3 0,2 2-1 16,3 1-3-16,5 3 0 0,1 0 1 16,1 2 0-16,7 0-2 0,-4 0-8 15,6 0-12-15,4 0-10 0,4 0-12 16,6 2 13-16,5 1-54 0,5-3-44 15,3 0 114-15,-2 0-266 0</inkml:trace>
  <inkml:trace contextRef="#ctx0" brushRef="#br0" timeOffset="68998.94">17792 3676 2 0,'0'0'155'0,"0"0"-112"15,0 0-9-15,-4 0 11 0,4 0-10 16,0 0-13-16,0 0 2 0,0 0-6 16,0 0 1-16,0 0 0 0,0 0-1 15,0 0-1-15,0 0 0 0,0 0-1 16,0 0-1-16,0 0-2 0,0 0-4 15,0 0 2-15,0-1-4 0,0 1-2 16,0-2 4-16,-2 1-1 0,-1-3-2 0,3 0-2 16,-4 1 2-16,4 0 0 0,-6-1 3 15,2-1-1-15,0 1 2 0,0-2-4 16,-3 1 0-16,1 0 0 15,2-1 0-15,-4 0 1 0,0 2-1 0,-1 0 1 16,-1 1 0-16,2 1-3 0,-5 2-1 16,3 0 2-16,0 0-6 0,-3 2 4 15,-1 7-1-15,1 3 0 0,-1 3 0 16,2 3 1-16,-1 5-2 0,1 3 3 15,3 5 0-15,1-2-2 0,4 1 0 0,4-3-2 16,0-3 3-16,2-1-2 0,6-5 0 16,5-2 1-16,3-5-1 0,5-4 0 15,2-6 1-15,4-1 0 16,-1-3 2-16,5-13-2 0,-2-3 0 0,-2-3 0 15,-2-3 1-15,-4-1-2 0,-3 0-2 16,-3 1 2-16,-3 1 2 0,-3 3-1 16,-5 1 0-16,-2 3 2 0,-2 3-1 15,0 6 2-15,0 4 3 0,-2 1 3 16,-2 2-4-16,-3 1-3 0,5 0-1 0,-4 2-5 15,0 9 3-15,2 5-1 0,-2 3 1 16,1 1 2-16,1 1-2 0,0-1 0 16,0 0-1-16,4-1 0 0,0-3 1 15,0-3-2-15,0-1 1 0,0-2-1 16,8-1-3-16,1-2-10 0,3-2-4 15,4-4-12-15,5-1-21 0,2 0-9 0,2-6 1 16,2-3-27-16,-1-2-33 16,1-1-75-16</inkml:trace>
  <inkml:trace contextRef="#ctx0" brushRef="#br0" timeOffset="71097.06">18209 3728 15 0,'2'-5'19'0,"-2"1"202"0,0-4-143 16,0 2-33-16,-2-2 15 0,-4 1-18 15,0 0-6-15,0 1-8 0,-3 0-6 16,-1-1-3-16,0 2-2 0,-3 0-1 15,-1 3-2-15,-1 1 1 0,-1 1-1 16,-1 0-5-16,-1 2 0 0,-1 8-2 16,-2 3 1-16,1 3-5 0,1 1 3 0,3 2-1 15,3 1-2-15,3 1-4 0,8 1 1 16,-2-1 1-16,4-1-2 0,0 0 2 15,0-1-2-15,6-4 1 0,2-1 0 16,7-4-2-16,3-3 2 0,1-2 2 16,6-4-2-16,-3-1 0 0,7-2 1 0,-2-13 3 15,2-4-2-15,-2-4-1 0,-2-3 1 16,-2-2 4-16,-3-4 0 0,1 2 1 15,-5-2-2-15,-3-1 0 0,-1 0 8 16,-6-1-5-16,-4-2-2 16,1-4-4-16,-3-4 2 0,0-1-2 0,0 4-1 15,-7 7 0-15,-1 11 1 0,4 8-3 16,-2 9 2-16,4 6 3 0,-5 0-2 15,-1 9-3-15,-2 14-3 0,-3 9 4 16,3 7-1-16,2 4 0 0,4 1 1 16,0 0 1-16,2-4-6 0,2-2-4 0,0-8-2 15,8-1 1-15,2-4 0 0,7-3-4 16,-1-4 3-16,7-2 5 15,2-3-2-15,6-5-2 0,2-2 9 0,0-5-6 16,2-1-3-16,-2 0 3 0,0-2-1 16,-2-6-2-16,-2-2 8 0,-2 0-2 15,-6 0 3-15,-7-3 2 0,-1 4-1 16,-5 0 0-16,-2-1 1 0,-6 0 2 15,2 0-2-15,-2-3 3 0,0 2 3 16,-2-2-1-16,-4 0-2 0,0 1-1 0,-3-3-3 16,3 0 4-16,-4 1-2 0,-1 0 0 15,-1 5 1-15,0 1 1 0,-5 4 4 16,3 4-6-16,-5 0 3 15,3 2 0-15,-1 8-3 0,0 6 0 0,1 1 0 16,4 2-1-16,-3 4 0 0,5 1-2 16,-1 4 0-16,3 2 1 0,2-1 0 15,4 5-1-15,2-4 0 0,0 0 1 16,4-5-1-16,6-4-1 0,5-5 3 15,-1-6-1-15,5-3-1 0,-1-7 1 0,7 0 0 16,2-10 1-16,0-11 1 0,0-4-1 16,0-2 0-16,-2-2 1 0,-1-2 0 15,-5-1 1-15,4 0 1 0,-9-3 5 16,1-1-1-16,-3-2-1 0,-4-2-5 15,1-10 1-15,-3-2 1 0,0-1-4 16,-6 3 0-16,0 14 2 0,0 14-1 16,0 10-2-16,0 11 3 0,-2 1 4 15,-4 4-4-15,-3 15-4 0,-3 9 1 16,0 8 2-16,1 5-1 0,1 2 0 0,2 1-1 15,4 0 0-15,2-3-6 0,2-6-4 16,0-6 5-16,6-2 2 0,6-2 0 16,3-2 3-16,5-3-1 0,3-4 2 15,0-4 0-15,2-4-1 0,-1-2 0 16,5-6 2-16,-2 0-1 0,0-5-1 15,0-6 0-15,-4-1 0 0,-5-1 0 0,-3 4 0 16,-5 2 1-16,-6 1 1 16,-2 3 0-16,-2-2 0 0,0 1-1 15,0 3 2-15,0-1 0 0,0 1 0 16,2 0-1-16,-2-2-1 0,0 1 2 0,0 2-4 15,0 0 1-15,0 0 1 0,0 0 0 16,0-1 1-16,0 1-1 0,0 0 0 16,0 0 0-16,0 0-1 0,0 0-1 15,0 0 2-15,0 0-2 0,0 1-1 16,0 4 1-16,0 2 3 0,0 0-2 15,0 3 1-15,0 1 0 0,0 1 0 16,0-2 1-16,0 1-2 0,0-3 1 16,2-1 0-16,0-3 0 0,-2-2-2 15,0-2 2-15,3 0 2 0,-3 0-2 0,4-1 0 16,0-7 1-16,4-5 1 0,-2-4-2 15,0 3-1-15,-3-4 1 0,3 1 1 16,-4-2-1-16,2-1 0 0,0 0 0 16,-4-1 0-16,2 4 1 0,-2 3-2 15,0 5 1-15,0 4 2 0,0 2-1 0,0 2-2 16,0 1 1-16,2 0-1 0,-2 0-3 15,2 8 1-15,0 1 2 16,0 4 1-16,3-4-2 0,1 1-1 16,2-1-2-16,0-1 0 0,3 0 2 0,1-2 1 15,5-2 0-15,7 0 1 0,3-2 0 16,6-2 0-16,2 0 2 0,-1 0 0 15,-3 0-2-15,2-6 1 0,-2-3 0 16,-5 0 1-16,1-5-1 0,-8 4 0 16,-5 0 1-16,-9-1 1 0,-5 3 0 0,0-1 4 15,-13 2-5-15,-3 0 1 16,-5 5-1-16,-2 2-1 0,0 0 0 15,1 3 1-15,-1 8-1 0,2 2-1 16,3 4 0-16,5 2 0 0,3 1 0 0,8 0 0 16,0-1-1-16,2-1 0 0,2-2-2 15,8-3 0-15,1-4-3 0,3-3-2 16,1-3-1-16,-1-3 9 0,3 0 0 15,7 0 2-15,1-11-2 0,12-3 1 16,1-3 4-16,-1-2-1 0,-8 1-4 0,-4 2 2 16,-9 2 0-16,-4 0 0 0,-1 2-1 15,-7 4 1-15,-4 1 1 16,0 3 5-16,0-1 7 0,0 2-5 0,0 0-4 15,0 2 0-15,0 1-5 16,0 0 0-16,0-1 0 0,0 1 1 0,0 0-5 16,0 0 2-16,0 0 2 0,6 2 0 15,-2 2 0-15,2 2 0 0,-3 1-1 16,1-1 2-16,-2 3-2 0,2-1 0 15,-2 2 1-15,0 0 1 0,-2 0-1 16,0 4-1-16,0-1 2 0,0-1 0 0,0 3-2 16,0 0 1-16,0 0 0 0,0 0 1 15,0-1-1-15,0 2 0 16,-2-4 0-16,-4 0 2 0,2 1-2 15,-1-4 0-15,-1-2 1 0,2-2 2 0,-2-2-2 16,6-2-3-16,0-1 2 0,-2 0 4 16,2 0-4-16,0-4-3 0,2-6-8 15,6-2 1-15,7-3-6 0,-3 0-16 16,5 0 0-16,1-4-2 0,1 0-1 15,1-1 8-15,3 0 1 0,6-3 3 0,4 1 19 16,4-1 9-16,-3 1-4 0,-8 3-1 16,-7 5 1-16,-5 3 7 0,-3 1 11 15,-7 5 7-15,0-1-8 16,-4 2 3-16,0 1 4 0,0-2-4 0,-6 1-8 15,0 2 3-15,-3-1-1 0,3 3-4 16,0 0 0-16,4 0-4 0,0 0-3 16,0 0-3-16,0 3-2 0,2 4 0 15,0 1 1-15,0 3 0 0,0 2-1 16,0-1 1-16,0 2 0 0,6 0 1 0,-4 0-2 15,2-1 1-15,-2 1 0 0,0 0 0 16,2 1 0-16,3 4 0 0,3-3 0 16,0 2 0-16,3-3 0 15,-5-2 0-15,-2-1 0 0,-4-3 2 0,-2-3-1 16,0 1 2-16,-4-2 5 0,-6 1 6 0,-1-2 0 15,1 1 2-15,-4-2 4 16,1 0-3-16,-3 1-5 0,5 1-2 16,-3-3-2-16,6 1-1 0,-1 1-6 15,7-4-1-15,0 1-1 0,2 0 2 0,0-1-9 16,0 2-12-16,4 0-5 0,3 0-19 15,3 0-18-15,-2-2-39 0,-2 0-72 16,1 0-158-16</inkml:trace>
  <inkml:trace contextRef="#ctx0" brushRef="#br0" timeOffset="97381.56">2946 6919 68 0,'-4'5'-34'0,"-3"0"269"0,-1-1-170 15,0 2 6-15,0-1-5 0,-1 1-29 16,1 1-3-16,0-1-4 0,-1 0-4 15,3 2-4-15,2-2-4 0,-2 2-1 0,0 2 1 16,-1 0-6-16,1 2 4 0,0 2-2 16,2 5-7-16,0 2 0 0,2 5-1 15,-4 2 1-15,3 4-4 0,3-2-1 16,0 3 1-16,0 0-5 0,0-1 2 15,5-2 0-15,3-2 0 0,0-4 1 16,7-5-2-16,1-3 3 0,1-5-4 16,1-2 4-16,1-4-2 0,4-3-1 15,-1-2-1-15,1-2-1 0,2-10-1 16,-2-1 0-16,-5-3 4 0,-3-3-1 0,-3 2-1 15,-4 0 2-15,-3 2 2 0,-3 0-2 16,-2 0 1-16,0-1 3 0,-9 0-1 16,-5 1-1-16,-1 0-1 0,-3 4 2 15,-3 1-4-15,-4 5 3 0,3 4-2 16,-3 1-1-16,-2 7 0 0,2 11 3 15,0 5-5-15,3 0 1 0,3 3 0 16,4 2 0-16,5-2-5 0,6-1-11 16,4-3-16-16,0-4-23 0,10-2-23 15,5-12-78-15,-1-4-222 0</inkml:trace>
  <inkml:trace contextRef="#ctx0" brushRef="#br0" timeOffset="97976.6">3423 7041 6 0,'0'5'5'16,"0"-1"13"-16,-4-2 225 15,-2-1-192-15,2 2-5 0,0-3 27 16,-1 1-35-16,1 1-3 0,2 1-5 0,-4-1-3 16,4 0-10-16,0 1-3 0,0-2 1 15,2 1 1-15,-2-1-2 0,2-1 2 16,0 1-1-16,0-1-3 0,0 0-5 15,0 0 1-15,0 0-4 0,2 0-1 16,10 0 1-16,7 0 2 0,6-1-3 0,8-8 0 16,6-3 0-16,0-2-2 0,3 0 2 15,-3 0-3-15,0 0-3 0,-4 1-6 16,-6 3-15-16,-4 2-8 15,-2-1-9-15,-7 2 6 0,-5 1-22 0,-9 2-49 16,-2 2-63-16,-9-1-35 0</inkml:trace>
  <inkml:trace contextRef="#ctx0" brushRef="#br0" timeOffset="98242.61">3615 6966 9 0,'-33'15'15'0,"2"-2"6"0,4 1 216 15,7-1-156-15,1 0-15 0,5 0-5 0,7-2-32 16,5 0-2-16,2 2-4 0,0-2-13 16,11 2-4-16,7 1-2 0,5-1 1 15,6-2-2-15,2 2-2 0,2-1-2 16,-2 0 1-16,0 0 1 0,-6 1-1 15,2 4 0-15,0 0 0 0,-7 2 16 16,1 0-6-16,-11-1-6 0,-8 1 3 16,-2 0 7-16,-6 0 1 0,-10-2-1 15,-7 1-1-15,-4 1-1 0,2-1-1 16,-6-1-2-16,0 0-4 0,4-4-1 0,1-1-1 15,3-1-2-15,6-3-2 0,7 0 2 16,2-5-5-16,6-1-9 0,2 1-17 16,0-3-22-16,4 0-9 0,8 0-58 15,-4-6-181-15</inkml:trace>
  <inkml:trace contextRef="#ctx0" brushRef="#br0" timeOffset="101452.8">1807 7193 62 0,'2'0'224'16,"0"0"-155"-16,4 0-43 0,0-6 17 0,5-3-14 15,1-1-2-15,7-4 0 0,3 0-8 16,-1-1-5-16,2 1-6 0,-3 3 0 16,-1 3-1-16,-7 2-5 0,-1 2-1 15,-1 4 1-15,-4 0-2 0,-2 0-1 16,1 0 1-16,-1 0 1 0,0 1-1 15,-2 3 0-15,2-1 0 0,-2 3 1 16,0-1 1-16,2 3-3 0,-2-1-1 16,5-1-1-16,-3-3-7 0,0 4-6 15,0-2-17-15,0 2-17 0,0 0-24 16,-4-2-31-16,0-2-92 0</inkml:trace>
  <inkml:trace contextRef="#ctx0" brushRef="#br0" timeOffset="101692.81">1836 7407 111 0,'0'1'215'15,"0"-1"-97"-15,0 0-82 0,0 0-2 0,4 0-18 16,10-1 4-16,5-7 8 0,6-2-8 15,1-1-11-15,1 2-2 0,-4 4-3 16,0 0 0-16,-7 5-3 0,-3 0-1 16,-3 0 0-16,-2 3-1 0,1 5 1 15,-3 2-5-15,2 1-10 0,-2 1-10 0,7 1-14 16,-3-2-40-16,7-2-127 15</inkml:trace>
  <inkml:trace contextRef="#ctx0" brushRef="#br0" timeOffset="102814.88">4732 6819 100 0,'0'0'171'0,"2"0"-95"16,-2 0-39-16,0 0 6 0,0 0-7 15,0 0-8-15,0 0-7 0,0 0-7 16,0 0 0-16,0 8-2 0,0 10 5 16,0 6-3-16,0 4-3 0,0 5-4 15,0 5 2-15,0 3-2 0,0 4-3 0,0 2 3 16,2-1-4-16,0-1 1 15,-2-5-2-15,0-3 1 0,2-6 0 16,-2-5-3-16,0-6 2 0,0-5 1 16,0-6-3-16,0-3 0 0,0-4 0 0,0-2 1 15,0 0 7-15,0-7-1 0,0-8-7 16,0-4 0-16,0-5-1 0,4-1 0 15,0-1 3-15,0 1-1 0,0 3 0 16,1 5-1-16,-1 2 0 0,2 8 0 16,2 1-1-16,5 4-3 0,-1 2 3 15,0 0 2-15,3 0-2 0,-1 5-4 16,5 1-1-16,-5-1-20 0,5-2-3 15,-2-2-10-15,-1-1-21 0,-1 0-33 16,-1 0-44-16,-4-7-64 0</inkml:trace>
  <inkml:trace contextRef="#ctx0" brushRef="#br0" timeOffset="103097.89">5025 6839 92 0,'0'-10'89'0,"0"3"-46"0,0 2 22 0,0 3-22 15,0 2-4-15,2 0-5 0,0 1-12 16,5 9 9-16,-3 4-6 15,2 4-8-15,0 4-6 0,-4 1-2 16,2 3 3-16,-2 3 0 0,-2 5 2 0,0 4-5 16,-2 2 1-16,-6 1-1 0,-2-3 3 15,1-4-2-15,3-2 0 0,0-7-3 16,4-4-3-16,0-6-1 0,2-4-1 15,0-6-3-15,0-2 0 0,0-2-2 16,4-1 2-16,2 0-6 0,2 0 1 0,5-7-13 16,-5-4-5-16,9 0-9 0,-5-1-5 15,3 1-21-15,-1 3-17 0,5 0-14 16,-1 0-56-16,1 4 88 15</inkml:trace>
  <inkml:trace contextRef="#ctx0" brushRef="#br0" timeOffset="103397.91">5315 7186 62 0,'18'-6'136'0,"-5"-1"-131"0,-5 2 7 15,-6 2 37-15,-2-3 10 0,0 3 11 16,0-1-12-16,0-1-21 0,-8 2-7 15,-3 3 1-15,1 0-8 0,-2 0-6 0,-1 0-5 16,3 10 0-16,-3 3-4 0,3 1-4 16,4 1-1-16,4 1-3 15,2 0 0-15,0-3-3 0,6-1 2 0,6-3 0 16,3-3-5-16,1-3-4 0,1-2 1 15,2-1 1-15,-3 0 1 0,1-4 1 16,-1-3 6-16,1-2 0 0,-3-3 1 16,3-1 7-16,-5-1 0 0,-4-1-5 15,-3 3 5-15,-3-3 5 0,-2 3-3 16,0 0 5-16,-7 0-8 0,-3 2 3 15,-2-2-1-15,-3 4-5 0,5 0-1 0,0 6-2 16,1 2 0-16,3 0-2 0,4 3-3 16,-2 8-12-16,4 2-13 0,0 0-10 15,0 0-31-15,6-2-65 16,2-2-158-16</inkml:trace>
  <inkml:trace contextRef="#ctx0" brushRef="#br0" timeOffset="103960.94">5645 7123 29 0,'0'-5'224'0,"0"0"-202"0,0 2 58 16,0 1-13-16,0 1-27 0,0 0 4 16,0 1-14-16,0 0-7 15,-2 0-12-15,2 0 2 0,-2 1 4 0,0 8-5 16,-2 0-3-16,2 2-1 0,2-1 3 15,0 0-4-15,2 0-6 0,2-4 3 16,2 1-2-16,3-3-2 0,1-1 1 16,0-2 0-16,3-1-1 0,1 0 1 15,3 0 0-15,-3-6-3 0,1 1 0 0,-1-1-1 16,-6 2 2-16,1 1-16 0,-5 0 6 15,-4 3-8-15,2 0-1 0,-2 0 3 16,0 5-4-16,0 3-6 0,0 1 13 16,0 1 5-16,0 0 4 0,0-1 2 15,2-4 7-15,6 1-2 0,0-5-2 16,1-1-1-16,3 0 1 0,-2-3 1 15,3-6 5-15,-5-2-4 0,0 1 3 16,-1 1 9-16,-3-1-1 0,0 0-1 16,0 3 4-16,-4-1-7 0,2 3 0 0,2 1 0 15,-2 2-1-15,0 0-6 0,4 2-2 16,-3 0-1-16,3 0 2 0,0 2-2 15,2 6 1-15,1 2-1 0,1 1 2 16,2 2 0-16,3 2-1 0,-3 0-1 16,3 2 1-16,-3 1 1 0,-6 0-1 15,2 0-1-15,-3-1 7 0,-3-4-3 16,-2-1 2-16,0-1 5 0,-2-4 4 15,-9 0-2-15,1-2 3 0,0 1 1 16,-3-3-4-16,1 0-4 0,1-1-7 0,1-2 3 16,2 0-3-16,2 0-1 0,4 0 0 15,0 0-4-15,2-8-11 0,0 0-16 16,0-2-10-16,8-2-14 0,4-3-46 15,3-1-137-15</inkml:trace>
  <inkml:trace contextRef="#ctx0" brushRef="#br0" timeOffset="104923">6332 7081 68 0,'0'-5'146'0,"-2"2"-109"0,-3 0 43 15,-1-2-33-15,-2 3-6 0,0 0 5 16,1 1-16-16,1 1 0 0,-4 0-9 15,4 0 2-15,-3 0-7 0,-1 0 2 16,2 2 1-16,-2 5 0 0,-3 1-3 16,1 4 1-16,-1 2-8 0,3 2 1 15,0 2-2-15,3-1-1 0,3 2-4 16,4-1 1-16,0-3-2 0,0 1-2 15,6-6 1-15,7-2-1 0,-1-5 1 0,7-2-1 16,-3-1-1-16,1-1 3 0,6-8-2 16,-5-5-3-16,1 0 2 0,0-1-3 15,-5 2 3-15,-4-2-1 0,-3 4 0 16,-3 3 2-16,-4 3 1 0,0 1 1 15,0 4-2-15,-9 0 3 0,1 0-2 0,-4 2-2 16,3 8 0-16,-1 1 1 0,2 4 1 16,0-2-3-16,3-1 1 15,3-2 2-15,2-2-2 0,0-2-5 16,5-3-11-16,3-1-5 0,2-2 2 0,0 0-6 15,5-1 1-15,-3-9-8 0,7-3-9 16,2-2-4-16,-1-3-12 0,1-1 32 16,-2 1-33-16,-5 1 55 0,0 1-22 15,-5 4 18-15,-3 1 7 0,-2 3 3 16,0 0 9-16,-2 1 17 0,0 4 14 0,-2 1 2 15,0 2-3-15,0 0-12 0,0 0-4 16,0 0-7-16,0 0-8 0,0 2 0 16,0 7 0-16,0 2-6 15,0 0 1-15,-2 0-4 0,0 2 3 0,0-3-3 16,2-1-2-16,0 1 2 0,0-3-1 15,0 1-1-15,0-3 1 0,0-2 0 16,0-2-2-16,0-1-2 0,6 0-6 16,-2 0-3-16,5 0 1 0,-3-6-12 15,2 2-10-15,3-1-13 0,1 3-3 0,7 0 11 16,3-3 41-16,3 1 3 0,0 0-43 15,-2 0 34-15,1 1 4 0,-1-1 1 16,-2-1 3-16,-5 0 0 16,1 0 1-16,-7-2 10 0,-1 1-7 0,-3 1 7 15,-4 1 5-15,-2 0 10 0,0 2-3 16,0 0 1-16,0 2-3 0,0 0 0 15,0 0-8-15,0 2-13 0,0 7-5 16,-6 2 5-16,4 1-1 0,2 2-2 16,0-1-2-16,0-1 2 0,0 0 0 15,0-4-1-15,6-3 0 0,2-3-1 0,0-2 2 16,1 0 0-16,3-7 2 0,2-10-4 15,5-5 3-15,2-4-2 0,12-7 1 16,6-6 1-16,2-5 20 0,1 0-18 16,-5-1-4-16,-10 2 1 0,-9 2 0 15,-1-1-1-15,-9-2 1 0,-2-5 1 16,-1-2 0-16,1 3-1 0,-4 7 6 15,-2 17 6-15,0 17 6 0,-4 7 20 16,-11 20-14-16,1 10-13 0,-1 10-3 16,-3 7 1-16,-3 7 0 0,-2 8 6 0,-2 6-4 15,1 2-6-15,5-2 6 0,11-10-10 16,4-11-3-16,4-12 0 0,10-11-10 15,7-10-24-15,9-5-19 0,12-6-34 16,7-3-15-16,1-4-157 0</inkml:trace>
  <inkml:trace contextRef="#ctx0" brushRef="#br0" timeOffset="105056">7688 7011 501 0,'-9'5'94'0,"5"-2"-89"15,-2 3 44-15,-2-2-41 0,-1 1-5 16,7 2-2-16,2-1-15 0,0 1-44 15,0 2-91-15</inkml:trace>
  <inkml:trace contextRef="#ctx0" brushRef="#br0" timeOffset="106922.11">12186 6474 195 0,'0'-4'243'15,"0"1"-205"-15,0 3-2 0,-4 0 19 0,-7 0-24 16,-3 4-1-16,-3 8 0 0,-3 6-15 15,-3 8-2-15,-2 9-2 0,0 7 3 16,-2 6-7-16,5 5-2 0,3-1 5 16,2 1-2-16,9-4-3 0,4-2-1 15,4-6-5-15,4-6 2 0,13-5-1 0,3-6-1 16,9-8 2-16,4-6-1 0,3-6-1 15,1-4 0-15,4 0 1 0,-4-12-4 16,0-5 2-16,-6-4 0 16,-4-2 2-16,-6 1 1 0,-6 1 0 0,-7 1 0 15,-2 5 0-15,-6-3 4 0,-2 4-4 16,-10 2 5-16,-7 1 2 0,-4 0 0 15,-2 5-5-15,-6 2-4 0,4 4 2 16,-4 0 0-16,5 4-3 0,-1 11 4 16,6 4-3-16,2 1 0 0,5 3-2 0,8-4-1 15,4-3-12-15,2-3-12 0,8-4-23 16,11-5-22-16,3-4-45 0,7-3-165 15</inkml:trace>
  <inkml:trace contextRef="#ctx0" brushRef="#br0" timeOffset="107574.15">12736 6540 7 0,'-9'4'1'0,"-1"2"32"15,2 0 2-15,-1 1-20 0,1 0 32 0,2-1-4 16,-2 0-20-16,-3-1 20 0,3 2-2 16,2-2-4-16,2 1 3 0,-2-2 5 15,3-1-3-15,-1-1-11 0,4-2-6 16,-2 2-1-16,2 0-4 0,0-1 1 15,0 1 4-15,0 1-6 0,4 3-1 16,7-2 1-16,1-2 0 0,13-2-5 16,2 0-4-16,8-4-2 0,6-8-2 15,3-2-6-15,-3-2 2 0,-2 0-2 16,-4 3 1-16,-6 2-3 0,-4 2-11 15,-10 2-9-15,-7 1-6 0,-4 2-4 0,-4 1 2 16,-2 1 8-16,-12 2-11 0,-5 0-6 16,-6 0 14-16,-2 1 15 0,-4 7 7 15,2 2 3-15,-4 0 0 0,-2 3-2 16,4-2 11-16,4 3 3 0,7 0 17 15,3 0 0-15,9 3-10 0,4-5-6 16,4 2-11-16,0 1 1 0,12-1-1 16,9-2 3-16,1 0-4 0,5 0 0 15,-2-1 1-15,2-1-1 0,-6 1-2 16,-1 0 2-16,-5 0-1 0,-5 0 2 0,-6 1-2 15,0 3 7-15,-4 4 11 0,0-1 5 16,-14 3 25-16,-3-2-34 0,-5-2-3 16,-3 3 2-16,-2-3-7 0,-2 1 3 15,2-3 0-15,2-2-5 0,5-3-3 16,3-1 1-16,5-5-2 0,3-3 0 0,7-1-8 15,2 0-9-15,0-3-27 16,15-12-18-16,6-6-15 0,3-6-83 16</inkml:trace>
  <inkml:trace contextRef="#ctx0" brushRef="#br0" timeOffset="107926.17">13312 6534 114 0,'-8'5'157'16,"0"-2"-48"-16,4-2-42 0,4 1-2 0,0 0-22 15,0 2-13-15,4-1 2 0,8 1-2 16,9 0-7-16,6-4-7 0,4 0-4 15,2 0-6-15,6-6-3 16,-2-1 1-16,5 0-5 0,-5-4 2 16,0 3-2-16,-6 0-5 0,-6 0-22 0,-7 2-19 15,-5 0-13-15,-5 3-23 0,-6 1-48 16,-2 0-85-16</inkml:trace>
  <inkml:trace contextRef="#ctx0" brushRef="#br0" timeOffset="108174.18">13383 6571 130 0,'-11'11'236'0,"5"-3"-201"16,6 0 0-16,0 1 10 0,4-3-25 15,11 0 0-15,5 2-2 16,5-2-12-16,4 3-5 0,-2-2 1 0,-2 1-6 16,2 2 0-16,-7-2-1 0,1 2 0 15,-9 2 0-15,-3 1 2 0,-5 0 3 16,-4 3 17-16,-2 0-6 0,-11 1-4 15,-5-1 2-15,-3 1 5 0,-2 0 1 16,0-1-4-16,1 0 0 0,-5-1 0 0,6-1-3 16,1-3-1-16,7-2-3 0,5-5-2 15,6-2-2-15,2-2-6 0,0 0-16 16,0 0-28-16,14-5-7 0,3-9-70 15,3-4-232-15</inkml:trace>
  <inkml:trace contextRef="#ctx0" brushRef="#br0" timeOffset="108701.21">13881 6525 179 0,'-9'-4'242'0,"3"3"-224"16,4 1 25-16,2 0 20 0,0 0-40 16,8 0-7-16,7 0 5 0,4 0-4 15,-1 0-6-15,5 0-5 0,-2 7-4 16,-1 2-2-16,3 2 2 0,-7 3 1 0,1 1-3 15,-5 4 1-15,-3-2 0 0,-5 1 0 16,-4-2-1-16,0 0 0 0,-8 3 3 16,-9-4 0-16,-2 4-1 0,-3-1 1 15,-1 1-3-15,-2-1 2 0,0 0-1 16,5-3 1-16,3-2-1 0,5-4 0 0,6-3-1 15,3-2 0-15,3 0-2 16,0-3 0-16,15 0-1 0,4-1 3 16,1 0-10-16,5 0-2 0,2-1-5 15,2-2-5-15,-2 1 0 0,0 2 2 16,-1 0 5-16,5 5 14 0,-2 5 25 0,-2 3-14 15,-6-3-10-15,-9 2 0 0,-5 2 21 16,-7-1-16-16,0 1 4 0,-5 1 10 16,-7-1 1-16,-2 2-5 0,-3-1-1 15,-8 0 1-15,5 0-5 0,-5 3-1 16,0-2-1-16,4 0-2 0,3-1 1 0,5-4-2 15,3-3-1-15,4-1-3 16,2-3-1-16,4 0 0 0,0-3-5 16,0-1-9-16,8 0-15 0,6-5-12 15,1-9-10-15,7-4-33 0,-1-3-71 0,2-3-153 16</inkml:trace>
  <inkml:trace contextRef="#ctx0" brushRef="#br0" timeOffset="109050.23">14526 6433 411 0,'0'-11'51'15,"2"5"-46"-15,-2-1 41 16,0 5 6-16,-2 2-8 0,-9 0-8 16,-1 10-19-16,0 9-7 0,-5 9 3 0,-2 7 1 15,1 3-2-15,-3 6 0 0,0 3 1 16,1 5 1-16,-1 2-9 0,5 1 3 15,-1-3 4-15,7-6-10 0,10-5-1 16,0-7-1-16,6-3-1 0,10 0 1 16,7-8 2-16,8-4 1 0,0-9-1 0,6-7 0 15,3-3-1-15,1 0-1 0,2-15 1 16,-3-4 0-16,-5-1 2 0,-8-2-1 15,-9 1-1-15,-7 2 3 16,-7 1-2-16,-4 3 3 0,0 0 3 0,-13 2 3 16,-7 2-7-16,-5 5-2 0,-4 6-1 15,-4 0-1-15,-6 7 0 0,-5 15-1 16,3 2-2-16,4 4-3 0,6 2 1 15,10-1-6-15,11 0-19 0,5-1-34 16,5-4-40-16,0-1-67 0</inkml:trace>
  <inkml:trace contextRef="#ctx0" brushRef="#br0" timeOffset="129532.4">2933 10048 64 0,'-4'0'-49'0,"4"0"279"15,-2 0-174-15,2 0-9 0,-2 0 10 16,0-4-13-16,2 3-6 0,0-1-11 16,0 0-7-16,0 1 1 15,0-1-1-15,-2 0-5 0,2-2-6 0,0 2 1 16,0-2-1-16,0-1-4 0,4 2 2 15,0-2 2-15,4-1 1 0,1 0 1 16,7-3-4-16,-3 2 0 0,5-3 5 16,3 0-4-16,0-1 1 0,3 2-2 15,3 0 1-15,2 3-4 0,-2 2 1 0,2 4-2 16,0 0-1-16,0 0 1 0,-2 9-3 15,-7 1 1-15,-5 7 2 0,-3 2-2 16,-8 3 1-16,-2 3-1 0,-2 3 3 16,-4 1-3-16,-12 4 1 0,-9 4 3 15,0 0-4-15,-6 0 2 0,0-1-1 16,-4-1-1-16,0-3 0 0,0-3 1 15,2-1 1-15,4-7-2 0,6-4 0 16,2-4 0-16,9-4-1 0,0-5 1 16,3-2 1-16,5-1 0 0,2-1-4 0,0 0 3 15,2 0 1-15,0-6-5 0,12-3 0 16,7 0 1-16,2 1 2 0,6 0-1 15,1 2 0-15,-1 3-1 0,-2 3 2 16,2 0 0-16,0 0-1 0,2 0 1 16,-2 6 0-16,-2-2 3 0,-3 1-5 15,-3-1 1-15,-3-3 2 0,1 1 1 16,-1-2-5-16,1 0-10 0,2 0-14 15,1-7-11-15,1-2-18 0,-2-4-9 16,-1-4-56-16,-3-3-157 0</inkml:trace>
  <inkml:trace contextRef="#ctx0" brushRef="#br0" timeOffset="130224.44">3531 9444 35 0,'0'-2'17'0,"0"-2"165"0,0-1-135 16,0 2 10-16,0-1 6 0,0 1-22 15,2 2-11-15,0-1-2 0,0 2-11 16,-2 0-1-16,0 0-5 0,0 0 6 0,0 0-4 15,2 0 0-15,-2 0 0 0,0 2 3 16,0 8-4-16,0-1 5 0,0 5-4 16,0 2 6-16,0 1-14 15,-4 3 1-15,0-1 2 0,0 0-5 0,-3-1 2 16,5 1 0-16,0-2-2 0,0 2 2 15,2-2-3-15,0-2 1 0,0 0-1 16,0-2-4-16,0-2 2 0,0-2 1 16,0-1 2-16,0-2-3 0,2-1 0 15,2 0-2-15,5-5-10 0,1 0-7 0,2 0-11 16,5 0-17-16,1-7-12 0,1-5-28 15,-2-1-62-15,-5-1-150 0</inkml:trace>
  <inkml:trace contextRef="#ctx0" brushRef="#br0" timeOffset="130619.47">3820 9432 29 0,'0'0'18'0,"0"0"171"0,0 0-118 15,0 0-17-15,0 0-5 0,-4 6-25 16,-4 6-6-16,-3 3 11 0,1 3-9 16,-2 4-1-16,1-1-2 0,-1 2-8 15,1 0 4-15,3 2-7 0,2 2-1 16,0 0 1-16,6 0-5 0,0-1-1 15,4 0 1-15,8-3 3 0,7-1-4 16,6-4 2-16,2-5-2 0,4-2 0 16,2-7-1-16,2-4 4 0,0 0-1 0,-6-3-2 15,0-8 0-15,-4-2 1 0,-9-1 0 16,-5 1 1-16,-7 0 1 0,-4 1 2 15,0 0 7-15,-9-1 3 16,-7 2-2-16,-1 1-2 0,-3 3 3 0,-5 0-6 16,0 4-5-16,-6 3 1 0,2 0-4 15,-2 0 1-15,4 8-1 0,9 4 0 16,5 3-1-16,7 1-6 0,6 1-19 15,0 1-24-15,2 0-26 0,8-2-64 16</inkml:trace>
  <inkml:trace contextRef="#ctx0" brushRef="#br0" timeOffset="138230.9">4616 10077 74 0,'0'-2'124'15,"0"0"-100"-15,-4 0 14 0,2 0 1 16,0 1-13-16,2 0-4 0,-2 1 2 15,-3 0-1-15,3-2-2 0,2 0 1 16,-2 0-2-16,0 1 4 0,2 0-6 16,0 0-3-16,-2 1-1 0,0 0 0 15,2 0-3-15,-2-1 1 0,2 1-4 16,0 0 1-16,0 0-2 0,0 0-1 15,0 0-4-15,0 0 1 0,0 0-1 0,0 0-2 16,12-2 0-16,11-2 0 16,4 1 1-16,6-1 2 0,0 1 0 0,0-1-1 15,0 0 3-15,0 2-1 0,-2 2-1 16,-4 0-5-16,-2 0 4 0,-6 0-1 15,-7 0-1-15,0 1 1 0,-5 1 1 16,-5-1-2-16,0 0-6 0,0 1-8 16,-2 2-7-16,0 2-2 0,-4 1-14 15,-5-2-27-15,1-2-40 0,-2-3-129 16</inkml:trace>
  <inkml:trace contextRef="#ctx0" brushRef="#br0" timeOffset="138561.92">4618 10310 26 0,'0'2'271'0,"0"-2"-218"0,6 2-28 16,2-2 11-16,5 0 15 15,5 0-14-15,9 0-14 0,2 0-3 16,11-2-10-16,-3 0-1 0,4-2-5 16,2 1-1-16,1 2-1 0,-1 0 5 0,-3 1-6 15,-5 0 0-15,2 0-10 0,0 1-29 16,4 2-18-16,3-3-56 0,-3 0-142 15</inkml:trace>
  <inkml:trace contextRef="#ctx0" brushRef="#br0" timeOffset="139926">6024 9724 12 0,'2'-2'2'0,"-2"-2"176"15,0 0-89-15,0-1-50 16,0 0 22-16,0 0-17 0,-2 2-9 0,-3 1-6 15,3 0-7-15,-6 2-4 0,2 0-1 16,-4 0-6-16,-3 1-3 0,-1 7 0 16,1 2 4-16,-3 3 1 0,1 2-7 15,-3 3 4-15,1 3-1 0,1 3-1 16,-1 3-4-16,7 5 2 0,-3 6-3 15,3 1-1-15,0 3-2 0,10-1 1 16,0-5 2-16,12-2-3 0,11-6 0 0,2-1 1 16,4-5 1-16,4-5-2 0,8-4 0 15,0-6 0-15,3-7 1 0,-3 0-1 16,-2 0 0-16,-8-12 1 0,-6 0 0 15,-4-3-1-15,-11-2 1 0,-4 1 2 16,-4-2-3-16,-2-1 2 0,-2 1 0 0,-12-3 1 16,-5 2-1-16,-6 1-2 0,1 1 0 15,-5 3 1-15,2 4 0 16,-2 2-2-16,0 7 0 0,6 1 2 15,3 0-1-15,1 2-1 0,5 7-2 0,7 5-10 16,5 0-16-16,0 1-8 0,2 4-20 16,0 0-31-16,4-7-69 0</inkml:trace>
  <inkml:trace contextRef="#ctx0" brushRef="#br0" timeOffset="140654.04">6445 9792 2 0,'0'3'5'0,"0"-3"3"0,0 1 107 16,0-1-82-16,0 0 4 0,-2 0-2 16,-2 0-8-16,2 0 8 0,-2 0-2 15,2 0 0-15,2 0 0 0,0 0-11 16,-2 0-3-16,2 0-6 0,0 0-3 15,0 0-5-15,2 0-3 0,4 0 4 16,4 0 1-16,9-1 1 0,-3 0 0 16,9-1 3-16,2-1-3 0,2-1-2 0,2 0 1 15,4 0-5-15,-2 1 0 0,-2 0-1 16,-2 2-2-16,-6-3 2 0,-6 1 0 15,-5 1-1-15,-8 0-2 0,-2 0 0 16,-2-1-5-16,0 1-1 0,-2-2-7 16,-10 3-23-16,-9 0-8 0,-2 1 5 15,-4 0-4-15,1 0-14 0,-5 1-20 16,-3 5-25-16</inkml:trace>
  <inkml:trace contextRef="#ctx0" brushRef="#br0" timeOffset="140859.04">6445 9792 43 0,'19'7'64'0,"-25"3"-34"0,4 1-8 16,2 0-5-16,2 1 5 0,12 1 2 0,5-1 1 15,6 1 1-15,1 1-9 0,8-2-7 16,-6 4-7-16,-1-2-1 0,0 0 0 15,-4-1 32-15,-4-1-17 0,-1-3-10 16,-8 1 43-16,-5-6-9 0,-5 1-37 16,0 0 14-16,-17 1 6 0,-4 4-14 0,-8-2-2 15,-4 2-2-15,-6 3 1 16,0 0-6-16,-3 2 2 0,3 2-1 15,4-3 0-15,4 0-1 0,10-2-2 16,7-2-3-16,10-1-17 0,4-2-38 0,2-1-57 16,10-6-109-16</inkml:trace>
  <inkml:trace contextRef="#ctx0" brushRef="#br0" timeOffset="141435.07">6960 9778 3 0,'-4'4'8'0,"2"-1"0"0,-2-2 69 16,2-1 31-16,-3 1-61 0,3-1-8 16,2 0 1-16,0 0-2 0,0 0 8 15,0 0-7-15,0 0-19 0,0 0-8 16,0 0-6-16,15 0 7 0,1 0 8 0,7 0-7 15,6 0-7-15,2 0 0 0,2 0-1 16,2 0-4-16,3 0-2 16,-5-1 1-16,0-2 1 0,-6 1-2 15,-7 0-20-15,-3 1-14 0,-13 1-32 0,-4-2-43 16,0 0-61-16</inkml:trace>
  <inkml:trace contextRef="#ctx0" brushRef="#br0" timeOffset="141679.1">6939 9882 24 0,'2'13'19'15,"11"0"15"-15,-1-2 28 0,9 1-36 16,0 0 14-16,3 0-19 16,3-1-15-16,-2 1-1 0,-4 0 30 0,-3-2-30 15,-7 0-3-15,-5 0 11 0,-4 0 2 16,-2-1 1-16,-4 0 8 0,-13 3 7 15,-3 0-8-15,-9 2-10 0,0 3 5 16,-2-2 16-16,0-1-21 0,0-3-6 16,8-1-6-16,4-1 0 0,7-4 2 0,10 0-3 15,2-3-3-15,0-1-18 0,2-1-15 16,14 0-14-16,5-2-58 0,2-14-137 15</inkml:trace>
  <inkml:trace contextRef="#ctx0" brushRef="#br0" timeOffset="142214.13">7409 9737 73 0,'0'2'119'0,"0"-2"2"15,0 0-104-15,0 2-9 16,0-1 17-16,10 4 13 0,4-1-5 15,5 1-19-15,2 2-9 0,1 0 2 16,1 1-5-16,-2 3-1 0,-3 0 2 0,-5 1-1 16,-7-1-3-16,-6-1 0 0,0 1 4 15,-6 0 4-15,-11 3-2 0,-5 1-4 16,-3 1 1-16,0-1 2 0,2-2 0 15,0 1-3-15,5-2 1 0,3 0-2 16,5 0 0-16,4-2-2 0,6-2 1 16,0-1 4-16,0-1-6 0,14-1 0 15,1 0 2-15,3-4 1 0,3-1-2 16,0 1-2-16,6-1 2 0,-1 2 0 15,-1-1 0-15,2 3 0 0,0 1 1 0,-6-1 2 16,-5 1 1-16,-3-3-5 0,-9-1 3 16,-4 2 1-16,0-1 2 0,0 5 2 15,-9 2 5-15,-5 2-3 0,-5 2-3 16,1 1 0-16,-7 1 3 0,4 0 5 15,-1 0 0-15,3 0-4 0,7-2-3 0,-1 0-1 16,7-2-3-16,0-1-1 0,4 0 0 16,2-3 0-16,0-1-5 15,0-2-13-15,10-4-15 0,2 0-7 16,9 0-42-16,2-15-79 0</inkml:trace>
  <inkml:trace contextRef="#ctx0" brushRef="#br0" timeOffset="142551.15">7979 9678 363 0,'0'-6'51'16,"-2"4"-10"-16,-6 2-5 0,-5 0-18 15,-1 2-7-15,-3 12 1 0,1 4-7 0,-5 6-1 16,0 5-2-16,5 7-1 0,-3 2 0 15,3 3-2-15,8 1 1 0,5 2 1 16,3-2 0-16,3 0 0 0,15-2-2 16,11-3 1-16,6-4 3 0,7-6 1 15,5-8-2-15,-6-6-2 0,-1-5 2 0,-5-8-1 16,-6 0 0-16,-11-4-2 0,-7-6 1 15,-3-3 6-15,-8-2-3 0,0 0 4 16,0-4 7-16,-10 2 1 16,-5 1-4-16,-5 1-3 0,-7 1-5 0,-4 2 0 15,2-1-3-15,-2 3 0 0,4 2 0 16,8 4-4-16,7 4-9 0,4 1-18 15,1 13-40-15,1 4-37 0,-2-4-188 16</inkml:trace>
  <inkml:trace contextRef="#ctx0" brushRef="#br0" timeOffset="144031.23">9875 9881 1 0,'0'-2'142'0,"0"-3"-30"15,0 0-79-15,-2 1 13 16,-5-1-3-16,3 1-6 0,-2 0-4 16,0-1-7-16,-2 2-3 0,1 0-4 0,-3 0-6 15,0 3 1-15,-3-1 2 0,-1 1-2 16,1 0-2-16,-1 0 0 0,2 4-4 15,-3 4-1-15,5 3-3 0,-3 3-2 16,7 2 0-16,2 3-2 0,4 2-1 16,0 1 2-16,10 2 0 0,9-1-1 0,4-4-1 15,4-5 1-15,1-5 0 0,1-5-3 16,0-3 1-16,0-1 3 0,-6 0 0 15,-2-12-1-15,-7-1 1 16,-3-2 9-16,-5-3 4 0,-2 1 2 0,-4-2 0 16,0 0-4-16,-6 0 1 0,-5 2-7 15,-1 1 1-15,0 1 1 0,-5 1-5 16,5-1-2-16,-3 1 2 0,7 0-1 15,2 5-1-15,4 4-1 0,2 0 0 16,10 5-5-16,11 0 5 0,8 4-8 0,2 4-7 16,6 3 0-16,-2-1 0 0,6 0-2 15,-2-1 1-15,1-2 11 0,-3 1 3 16,-2-2 0-16,-6 1 1 0,-6 1 2 15,-9-1-1-15,-5 3-1 16,-9 0 1-16,0 2 4 0,-5-1-2 0,-7 1 0 16,-2-3 1-16,-3-2-1 0,5-2 2 15,-1-4-1-15,5-1 0 0,2 0 6 16,4 0-2-16,0 0-1 0,2-9 0 15,0 0-1-15,12-2-3 0,5 1-3 16,1 2 2-16,-1 2 1 0,1 3-1 0,-1 2-3 16,1 1 2-16,3 0 1 0,0 0-1 15,-1 9-2-15,3 0-10 0,8 1-21 16,4-2-21-16,11 1-13 0,10-1-51 15,4-6-152-15,2-2 167 0</inkml:trace>
  <inkml:trace contextRef="#ctx0" brushRef="#br0" timeOffset="144899.28">11733 9382 3 0,'0'0'11'0,"0"0"204"0,0 0-133 16,0 0-38-16,-4-2 23 0,-2 1-16 15,2 1-14-15,-5 0-4 16,-1 9-11-16,-2 11-4 0,-1 4 3 16,-1 8-3-16,-3 2 6 0,1 1-21 0,-1 2 2 15,5-2-1-15,1 1 0 0,3 0-1 16,4 0-1-16,4-1 6 0,0-3 4 15,4-6-8-15,8-3-2 0,7-3-2 16,4-3 1-16,4-7 2 0,2-5-1 16,6-5-2-16,0 0-1 0,-2-7 2 0,-2-7 0 15,-4-1 0-15,-11-2 0 0,-1-1 1 16,-9 2-1-16,-4-2 0 0,-2 1 1 15,0 0 0-15,-12-2 1 16,-3 1-1-16,-5 0 0 0,-3 1 0 0,-2 1-2 16,-6 3 0-16,6 4 1 0,-4 6 0 15,7 3-2-15,5 0 0 0,0 7 1 16,11 7-1-16,4 2-4 0,2 2-13 15,2 0-16-15,13-2-17 0,3 1-14 16,1-6-39-16,4-5-128 0</inkml:trace>
  <inkml:trace contextRef="#ctx0" brushRef="#br0" timeOffset="145371.31">12223 9349 42 0,'6'-3'-27'0,"-6"-2"273"16,0 0-190-16,0 2 3 0,0 1 10 15,0 0-22-15,0 2-6 0,0 0-9 16,0 0-14-16,0 12-7 0,-4 8 2 16,-2 8 4-16,-3 3-5 0,-1 5 0 15,-2 2 11-15,1 1-21 0,-5 2 4 16,3-4 1-16,-1-1 0 0,6-3 9 15,-1-6-14-15,3-5 1 0,4-3-2 0,2-3 1 16,0-5-2-16,0-2 1 0,8-4 0 16,3-4-1-16,7-1 0 0,5 0 0 15,2-5 1-15,2-6 1 0,2-1-3 16,-2 2 1-16,-3 0 1 0,-1 3-1 15,-6 1-1-15,1 3 0 0,-1 1 3 16,-7 2-3-16,5 0 0 0,-5 0-5 16,-2 0 0-16,1 0 0 0,-1 1 1 15,0 4-8-15,4 1-2 0,-3-3 2 16,3 1-5-16,-2-1-1 0,3-1-1 0,1 1 18 15,-1-1-39-15,-3 1-5 0,-2-3-24 16,-1 0-82-16,-5 0-107 0</inkml:trace>
  <inkml:trace contextRef="#ctx0" brushRef="#br0" timeOffset="145651.32">12345 9530 145 0,'0'-1'246'0,"0"0"-186"0,-4 1 6 0,-7 0-21 16,1 8-10-16,0 3 3 0,6 5-7 15,-3 3-16-15,3 2-5 16,0 1-2-16,4 0-6 0,0 1 1 16,0-2-3-16,4-1 2 0,7 0-1 0,-1 0-1 15,6-4-10-15,1 0-26 0,4-5-22 16,1-5-27-16,-1-3-58 0</inkml:trace>
  <inkml:trace contextRef="#ctx0" brushRef="#br0" timeOffset="146393.37">12866 9251 129 0,'-2'0'89'15,"2"0"-60"-15,-2 0 19 0,0 0-12 16,-1 0 2-16,3 0 5 0,0 0-7 16,0 0-4-16,0 0-15 0,0 0 1 15,0 0 0-15,0 0-5 0,0 0-6 16,0 0 4-16,0 0-3 0,0 0 2 15,0 0-2-15,0 0-1 0,0 0-6 0,0 5 1 16,0 5 4-16,0 3-3 0,0 5 1 16,0 4-1-16,0 4 1 0,5 3-1 15,-3 5-2-15,-2 7 3 0,0-1 11 16,0 1-2-16,0-1-3 0,0-6-7 15,0-2 0-15,-2-3 2 0,0-6 3 16,2-4-5-16,0-5 2 0,0-7-4 16,0-3 1-16,0-2 1 0,0-2-4 15,4 0 4-15,6-1 2 0,9-9 0 16,-1-5-5-16,-1 0 0 0,-1 1 0 0,1 1 2 15,-5 4-2-15,3 3-1 0,-5 1 0 16,-2 1 1-16,-1 4-1 0,-1 0 1 16,0 0-3-16,2 0 3 0,0 8-1 15,5-2-1-15,-3 2 0 0,3-2-3 16,1 1-4-16,3 2-5 0,3-1 11 0,5-1-18 15,0-1 14-15,-4-3-27 16,-3-2-55-16,-3-1 22 0,-3 0-25 16,-4 0-77-16</inkml:trace>
  <inkml:trace contextRef="#ctx0" brushRef="#br0" timeOffset="146780.39">12940 9530 86 0,'4'-8'192'0,"5"-3"-147"0,7-4 17 0,7-6-10 15,2-3-15-15,8-2-5 0,6-2-17 16,2 1-16-16,5 3 13 0,-3 0-6 15,1 5-5-15,-9 8-4 0,-8 5-24 16,-7 4-26-16,-9 2-46 0,-3 0-121 16</inkml:trace>
  <inkml:trace contextRef="#ctx0" brushRef="#br0" timeOffset="160355.17">8457 11254 9 0,'-2'0'169'0,"-1"0"-128"16,1 0 0-16,0 0 15 0,0 0-25 15,0 0 10-15,0 0 1 0,0 0-14 16,2 0-4-16,-2 0 0 0,0-1-2 0,0 0-3 15,-4 0-3-15,4 1-3 0,-5 0-5 16,1 0 2-16,0 0-6 0,0 3 1 16,-2 6 1-16,-1 3 1 0,-1 5-2 15,0 4-1-15,1 3 0 0,-3 3 2 16,-1 2 0-16,1 3-2 0,-4 2-2 0,3 4 4 15,-1 3-3-15,3-2 1 16,5-2-2-16,6-4 1 0,0-7-2 0,15-3-1 16,-1-4 0-16,5-5 0 15,1-4 0-15,5-5 0 0,2-5 0 0,0 0 1 16,-2-4-1-16,0-10 0 0,-3-4 0 15,-3-2 2-15,-3-1 2 0,-3-2-3 16,-5 2-3-16,-4-2 6 0,-2 2 5 16,-2-1 0-16,-2 1 0 0,-6 3-1 15,-7 1 2-15,1 4-4 0,0 4-2 0,-5 1 0 16,0 5 0-16,-1 3-2 0,1 0-2 15,0 0 0-15,1 10 1 16,1 3-3-16,3 5 0 0,-1 0-7 16,7 2-7-16,6 0-12 0,2 2-9 0,0 0-21 15,2-1-14-15,4-6-59 0,0-3-220 16</inkml:trace>
  <inkml:trace contextRef="#ctx0" brushRef="#br0" timeOffset="162222.26">8820 11273 1 0,'0'2'63'0,"-2"-2"53"0,0 0-83 16,2 0 10-16,-2 0-2 0,2 0-12 15,-2 0 5-15,2 0-1 0,0 0 0 0,0 0-8 16,0 0-6-16,0 0 1 0,0 0-2 16,0 0 3-16,0 0-4 0,-2 0-2 15,2 0-6-15,-2 0 5 0,0-1-1 16,0 1-6-16,0-1 4 0,-2 1-3 15,-3 0-3-15,3 0 3 0,0 0 2 16,0 0-6-16,4 0 0 0,-2 0 2 16,0 0-3-16,2 0 1 0,0 0-2 15,0 0 1-15,0 2-1 0,8 1-1 16,7 0 3-16,-1-2 2 0,11-1-1 0,2 0-2 15,2 0 0-15,4-2 0 0,0-3-3 16,0 0 1-16,-4-1 0 0,-2-1 0 16,-2 2 0-16,-9 1 0 0,-6 2-2 15,-3 0 1-15,-7 0 1 0,0 1 1 16,0 0 3-16,0-2 0 0,-4 0-5 0,-7 0-2 15,1 1-1-15,0 0-3 16,-7 2-3-16,9 0-10 0,-1 0-7 16,-1 0-7-16,0 4-8 0,-1 1-8 15,3 3-26-15,-4-4-54 0,-5 1-125 0</inkml:trace>
  <inkml:trace contextRef="#ctx0" brushRef="#br0" timeOffset="162314.28">8820 11273 36 0</inkml:trace>
  <inkml:trace contextRef="#ctx0" brushRef="#br0" timeOffset="162542.29">8820 11273 36 0,'-35'102'268'0,"17"-97"-197"0,1-1-16 0,5-2 10 0,1 2-21 16,7 0-12-16,2 1-9 0,2 4-14 0,2 0-2 15,11 0-3-15,5 2 0 0,7-1-1 16,0 3-2-16,6 0-1 0,0 2 0 15,4-1-4-15,-4 1-5 0,-4-1 3 16,0 2-10-16,-9-2-2 0,-3 0 4 16,-7-2 8-16,-6-1 1 0,-2-2 5 0,0-1 1 15,-12 0-2-15,-3-1 6 0,-7-2 4 16,1 1 3-16,-2-1-1 0,-2-1 2 15,3 1-6-15,-5-2-2 16,4 1-2-16,0 2-3 0,7-2 1 16,3 0-1-16,3-2 0 0,6 1 0 0,4-2-9 15,0 1-27-15,4 3-11 0,6-4-33 16,1-1-84-16</inkml:trace>
  <inkml:trace contextRef="#ctx0" brushRef="#br0" timeOffset="163506.35">9538 11227 23 0,'0'0'0'15,"0"0"14"-15,0 0-12 0,0 0 195 16,0 0-151-16,0 0-8 0,0 0 16 16,0 0-15-16,0-3-10 0,0 1 2 15,0 2-5-15,0 0-6 0,0 0 0 16,0 0-6-16,0 0 0 0,0 0-5 0,0 0-2 15,0 0 0-15,0 0 0 16,-2 0-6-16,2 8-2 0,0 4 4 16,0 3 0-16,0 4-2 0,0 4 2 15,0 4 0-15,0-2-3 0,0 5-1 0,2-1 3 16,0 3-1-16,2 1-1 0,-4 0 1 15,2 1 0-15,-2-2 0 0,0-4-1 16,0-4 1-16,0-4 0 0,0-7 0 16,0-2-1-16,0-4 0 0,0-3 2 15,0-4 0-15,0 0-2 0,0 0 9 0,-2-7-5 16,0-5-5-16,0-3 1 0,2-1 0 15,0-3 1-15,0 1-1 16,0 0 0-16,0 1 0 0,0 2 0 16,2 4 0-16,4 3 0 0,0 2-1 0,2 4-1 15,1 2-1-15,3 0-3 0,1 0-10 16,-1 5-6-16,2 1-2 0,3 0-14 15,-5-2-13-15,5 0-17 0,-3-3-36 16,-1-1-74-16</inkml:trace>
  <inkml:trace contextRef="#ctx0" brushRef="#br0" timeOffset="163941.37">9821 11099 56 0,'2'0'6'15,"0"0"-1"-15,0 0 4 0,-2 3 122 16,0 4-74-16,0 3-14 0,0 2-1 0,-6 2-16 16,4 1-8-16,-4 2 3 0,1 4-6 15,1 4 6-15,2 5-3 0,0 2-2 16,0 2-5-16,2-2 6 0,0 0-4 15,0-2 1-15,0 0-3 0,0-2 12 16,0-2-12-16,0-4-7 0,0-2 2 16,4-4-2-16,-2-2-3 0,7-6 1 15,-1 0-1-15,-2-5 0 0,4-3 0 16,-1 0 0-16,1 0 0 0,0-5-1 15,1-4-3-15,-1 0-5 0,-4 0-4 16,3-1 8-16,-5 0 0 0,0 0 0 0,0 1-2 16,-2 2 0-16,-2 2 0 0,0 2 2 15,0 2 2-15,0 1 2 0,0 0-1 16,0 2-5-16,0 6 3 0,0 1-2 15,0 0 2-15,0 2-3 0,0-2-4 16,2 0-16-16,13-1-8 0,-1-2-6 16,3-1 20-16,3-1-26 0,3-3-41 15,0-1 59-15,4 0-26 0,-5-3-22 16</inkml:trace>
  <inkml:trace contextRef="#ctx0" brushRef="#br0" timeOffset="164235.39">10176 11516 37 0,'3'-8'66'0,"-3"0"15"0,0 1-19 16,0 1-10-16,-9 0-9 0,3 2-9 15,-2 2-2-15,-5-1-5 0,3 3-5 16,0 0-5-16,-3 0 1 0,5 0-3 15,-2 6-3-15,6 3 2 0,-3 1-6 16,5 4-4-16,2-1-4 0,0 2 2 16,4 1-2-16,9 0-1 0,-3-3 2 15,7 0-1-15,-1-3-1 0,3-3-8 16,-1-1 1-16,3-3 0 0,-4-3 6 0,-5 0 4 15,3 0 0-15,-5-4-1 0,-2-6 2 16,-4 0 3-16,-2-3 8 0,-2 0 4 16,0 0 1-16,-2 0-4 0,-6 0-1 15,-4-1-3-15,1 2-2 0,-1-1-3 16,-1 0-3-16,5 3 1 0,2 2-3 0,2 1-2 15,0 4 2-15,2 2-2 16,2 1-12-16,0 0-19 0,2 3-2 16,6 7-19-16,2-1-41 0,1-3-114 15</inkml:trace>
  <inkml:trace contextRef="#ctx0" brushRef="#br0" timeOffset="165088.44">10431 11453 36 0,'0'-1'7'16,"0"-4"69"-16,0 3 31 0,0-1-73 16,0 2 20-16,0 0-19 0,-2-2 0 0,-5 3-1 15,5 0-4-15,-2 0-7 0,2 0-2 16,0 0-7-16,0 0 1 0,0 0-3 15,0 0-4-15,2 0-5 0,0 2 2 16,0 0-1-16,0-1 2 0,0-1-4 16,0 0 2-16,0 0 1 0,0 0-4 15,0 1 3-15,0-1-1 0,0 0 0 0,0 0 0 16,0 0 3-16,0 1 1 0,0-1-1 15,0 0-1-15,0 0-3 16,0 0 2-16,0 0-3 0,0 0-2 16,0 0-1-16,0 0 4 0,0 0-1 0,0 0 0 15,0 1-1-15,0 0 2 0,0-1 0 16,0 0-1-16,0 0 5 0,0 0-1 15,0 1-3-15,0 1-2 0,0 3 3 16,0-1 1-16,0 2-2 0,0 1-1 16,0 1 1-16,0 3 1 0,0 1-5 0,0 0 3 15,0 1-1-15,0-2 2 0,0-1-1 16,0-2-2-16,0 0 1 0,8-1 1 15,0-3-1-15,7-2-1 16,3-2 1-16,1 0 2 0,2-3-1 0,-1-6-2 16,-1-3 0-16,-2-1 0 0,-5 0-1 15,-2-2 1-15,-1 2 1 0,-5-1 1 16,-4 1 1-16,0 2-2 0,0 1 1 15,0 3 2-15,-9 3-3 0,1 1 0 16,0 3 0-16,0 0 1 0,-3 3-2 0,5 4 1 16,0 3-1-16,4 0 1 0,2 1-1 15,0 0-3-15,0-3-10 0,8-1-9 16,5-1-1-16,-1-3 7 0,4-2-2 15,1-1 14-15,0 0-11 0,1 0 6 16,5 0 7-16,0-3 12 0,-5-4-2 16,-3-2-14-16,-7 3 7 0,0-2 4 15,0-1-1-15,1 2-1 0,-5-1 1 16,-2 2 0-16,0 2 11 0,-2 1 0 15,2 1-6-15,-2 2-1 0,0 0-5 0,4 0-1 16,0 0-2-16,3 0 2 0,-1 1-2 16,0 4 1-16,0 2 1 0,2-1-1 15,1 5-1-15,5 2 1 0,3-1 0 16,1 1 11-16,-3 0-11 0,-7-2 0 15,-6 2 2-15,-2 0 2 0,0 0-1 16,-4-1 1-16,-2-1-3 0,-5 0 5 16,1-1 5-16,-2-3 5 0,-1 2-3 15,-3-2-2-15,-1 0-6 0,1-2-1 16,3-1-2-16,5-2-1 0,4 0 0 15,4-2-2-15,0 0-2 0,0 0-14 0,0 0-27 16,8 0 0-16,7-7-22 0,-5-3-72 16,4-5-230-16</inkml:trace>
  <inkml:trace contextRef="#ctx0" brushRef="#br0" timeOffset="165626.47">11119 11413 52 0,'-2'-1'-1'0,"0"-2"-4"0,2 1 160 16,0-1-137-16,0 3 30 0,-2-3-6 16,2 1-16-16,-2 2 2 0,0-2-4 15,2 1 2-15,-4 0 2 0,2 0-7 16,-1 0 4-16,-1-2 1 0,2 2-1 0,-4 0-2 15,2 1-1-15,-2 0-1 16,-3 0-1-16,1 0-4 0,0 2-5 16,-2 6 0-16,-1 2 1 0,-1 1-6 15,1 2 0-15,5 2 2 0,0-1-2 0,4 2-2 16,2-2-2-16,0 0 0 0,0-3 0 15,6 0-2-15,2 0 0 0,5-5 0 16,-1 0 0-16,5-4 1 0,-3-2-1 16,1 0 1-16,-1-1 1 0,-1-9-3 15,-1 0-1-15,-4-1 1 0,3 1 2 0,-7-1-2 16,0-1-1-16,2 0 2 0,-4 2 0 15,2-2 0-15,-2 1-1 16,0 2 1-16,3 1 0 0,-3 4 0 16,0 2 0-16,-2 1 1 0,0 1 1 0,0 0-2 15,0 0 3-15,0 0 1 0,0 7 1 16,0 2-1-16,-2 3 0 0,-2-1 2 15,4 0-3-15,-3 1 0 0,3-1-2 16,0-1 0-16,0-1 0 0,0-3-2 16,0 1 1-16,0-4 0 0,7-1 1 0,-3 0-2 15,2-1 1-15,-2-1 0 0,2 0 0 16,1 0-6-16,3-3-6 15,-2-5-5-15,0 2-13 0,5-2-15 16,-1-2-6-16,3 2-12 0,-3-5-36 0,3 1-105 16</inkml:trace>
  <inkml:trace contextRef="#ctx0" brushRef="#br0" timeOffset="166378.51">11369 11377 27 0,'0'0'-3'0,"2"0"8"16,0 0 233-16,-2 0-158 0,0 0-47 15,0 0 0-15,0 0 9 0,0 0 2 0,0 4 1 16,0 4-7-16,0 1-11 0,0 2-5 15,-4-1-5-15,-2 2 0 16,0 1-3-16,-3 0 2 0,3 0-2 0,0-3-7 16,4-2-4-16,2-1-1 0,0-2 1 15,0-1-5-15,0-2 2 0,10-1 0 16,-1-1 4-16,5 0-2 0,1-3-1 15,1-5-1-15,1 0 1 0,-3-2-5 16,-6 2 0-16,1 1 5 0,-1 1-2 0,-4 5 0 16,0 0-1-16,-4 0 0 0,0 1 3 15,0 0-1-15,0 0 0 0,0 0-1 16,0 1 1-16,0 5 1 0,-4 0-1 15,2 2-1-15,0-2 2 0,2 3-2 16,0-4-12-16,4 4-6 0,17-4 4 16,6 0 12-16,6-1-4 0,2-3-64 15,-4 2 45-15,4-3-8 0,0 0-14 16,-2 0 14-16,2-4-6 0,-4-4-75 15,-6-1 27-15,-4 0 104 0,-7-1-28 0,-5 1 6 16,-7 0 57-16,-2-1-5 0,0 0 13 16,0 0-21-16,-2 2-5 0,-7 2 3 15,1 1-1-15,-4 2-7 0,-3 0-1 16,5 3-12-16,-3 0-1 0,1 0 1 15,2 0 4-15,-1 10-9 0,-1 2-1 16,4 0 1-16,-3 3-6 0,3 2 1 16,4-1-1-16,4 1-1 0,0-1-3 15,0-3 0-15,4-3 1 0,4-1-1 16,3-4-1-16,3-4 1 0,1-1 2 0,-1 0 0 15,5-5-2-15,-1-10 1 0,-1-1 1 16,-3-4 0-16,-1-2-2 0,-1-3 2 16,3-2-3-16,-3-3 7 15,-2-2 0-15,1-7 2 0,-3-3-1 0,2-3-1 16,1-5-1-16,-1 0-3 0,0-1 0 0,5-2-1 15,5 4-1-15,3 5 0 16,-6 15 0-16,-9 13 0 0,-6 13 1 16,-2 3 4-16,-6 12-3 0,-9 12-4 15,-3 10 2-15,-3 7 2 0,-4 7 0 0,5 8 1 16,-5 6-3-16,4 3 5 0,2-4-3 15,7-6 3-15,6-8-1 0,6-7 3 16,6-5 0-16,15-5-5 0,6-7 1 16,4-6-2-16,0-5 1 0,6-7-5 15,6-5-13-15,3 0-6 0,3 0-23 16,1-9-44-16,-11-8-50 0,-2-3-293 15</inkml:trace>
  <inkml:trace contextRef="#ctx0" brushRef="#br0" timeOffset="166520.51">12556 11445 300 0,'-9'2'283'16,"1"-2"-259"-16,4 0-8 0,0 0 22 16,-2 0-26-16,2 0-3 0,4 0-5 15,0 0-6-15,0 0-25 0,0 0-50 16,-7 0-135-16</inkml:trace>
  <inkml:trace contextRef="#ctx0" brushRef="#br0" timeOffset="170652.76">7400 11547 0 0,'0'4'1'0,"-4"-1"1"0,2-1 10 15,-2 0 59-15,2-2-27 0,-2 0-21 16,0 0 16-16,2 0-12 0,-7 0-4 16,9 0 2-16,-4 0 1 0,2 0-2 15,0 0-7-15,2 0-7 0,-2-1 2 16,0 0-2-16,2-2 0 0,-2 1-2 0,0 1-4 15,0-1 2-15,2 1 1 0,-2 1-1 16,0-3 0-16,2 2-1 16,-3 1 1-16,1-1 2 0,2 1 2 15,-2-1-5-15,0 0 1 0,2 1-1 0,-2 0 1 16,2 0 0-16,0-1 3 0,-2 0-2 15,2-2 2-15,0-2-3 0,2-2-1 16,11-2 0-16,-1-1 1 0,5-2 2 16,1-2 0-16,5-1-2 0,0-3 1 15,-1 2-1-15,3 0 1 0,0 2-4 0,0 3 1 16,-7 3 0-16,-5 3-3 0,-7 3-1 15,0 1 1-15,-6 1 0 0,0 0-1 16,0 0 1-16,0 0 1 16,0 8 1-16,0 1 0 0,-2 1-2 0,2 1-1 15,-4-2 1-15,4 1-1 0,0-2 0 16,0 2 0-16,0-1 1 0,6 1-2 15,5-1 1-15,3-1 1 0,3 0-1 16,1-3-2-16,1 0 1 0,1-2-9 16,1-1-14-16,-2-2-4 0,1 1-19 0,-1-1-11 15,-2 0-16-15,-7 0-22 0,-4 0-59 16</inkml:trace>
  <inkml:trace contextRef="#ctx0" brushRef="#br0" timeOffset="171000.78">7421 11712 15 0,'-2'2'18'16,"0"-1"86"-16,0 0-32 0,2 0-21 16,0-1 0-16,0 0-9 0,0 0-13 15,0 0-3-15,6 0-3 0,4-8-9 16,7-1 4-16,4-2-1 0,-1 2-4 15,3 1 1-15,-2 3-2 0,3 4-3 16,-5 1-4-16,-2 0 0 0,-3 0-4 0,-4 5-1 16,1 3 2-16,-1 1-1 0,0 0-1 15,-1 3 1-15,1 0 0 0,2 0 0 16,5 2 0-16,1-4-2 0,5 5-2 15,-2-5-17-15,8 1-18 0,0-2-31 16,6-2-43-16,4-5-115 0</inkml:trace>
  <inkml:trace contextRef="#ctx0" brushRef="#br0" timeOffset="-184143.7">2354 13507 4 0,'0'1'11'0,"0"-1"125"15,0 0-87-15,0 0-21 0,0 0 14 16,0 0-8-16,-2 0-4 0,2 0 0 0,0 0 0 15,0 0-6-15,-2 0-1 0,2 0-1 16,-4 0-4-16,4 0-4 0,-2 0 1 16,0 0-6-16,2 0 2 0,-2 1-3 15,-2 0-2-15,4 1 2 0,0 0-1 16,-2 0 0-16,0 0-3 0,0-1 3 15,2 1-4-15,-2-2 0 0,2 1 4 16,0 0 0-16,0 1-7 0,0 1 3 16,0 3 1-16,0 4 1 0,0 4 0 15,0 5-1-15,0 3-1 0,0 3 3 0,0 3-4 16,4 1 1-16,0 2-1 0,0 0 0 15,0-6 0-15,-2-2-1 0,0-3 1 16,-2-3-2-16,0-1 3 0,0-3 0 16,0-6 6-16,0 0 0 0,0-4-1 15,0-2-3-15,0-1 2 0,0 0 1 16,0 0 2-16,-4-12-4 0,2-5-5 15,0-8-1-15,0-5 0 0,2-3 1 16,0-5-2-16,0-2 2 0,0-6-1 16,0 0-1-16,0-2 1 0,6 2 0 0,2 4-1 15,1 6 0-15,1 5 2 0,4 4-2 16,-1 4 1-16,5 3-1 0,1 5 2 15,-2 6-1-15,-3 3 0 0,3 5-1 16,-5 1 1-16,0 0 0 0,-1 6-1 16,-1 6 0-16,-2 5 4 0,-1 4-2 0,-5 3 0 15,-2 3 0-15,0 3-2 16,0 2 2-16,-2 2 0 0,-7 3 0 15,-3-3 1-15,-1 1-1 0,-1-4-1 16,2-3 1-16,1-3-1 0,1-4 0 0,4-3 0 16,2-4-4-16,-1-4-2 0,-1-4-4 15,6-2-4-15,-2-3-2 0,2-1 0 16,0 0-1-16,0 0 5 0,0 0-1 15,2-1 8-15,4-4 4 0,3 4 1 16,-3 0-1-16,4 1 2 0,1 0 0 0,-3 6 4 16,0 4 1-16,2 0 0 0,-1 1 3 15,1 0 0-15,0 0 0 16,-1-1-5-16,3 0-1 0,-4-2-1 15,1 0-1-15,1-2 1 0,-2-4-2 0,1-1-2 16,3-1-4-16,-2 0-12 0,3 0-8 16,-1-2-13-16,0-5-24 0,-3-1-25 15,1 0-45-15,-4-1-68 0</inkml:trace>
  <inkml:trace contextRef="#ctx0" brushRef="#br0" timeOffset="-183284.65">2720 13775 36 0,'0'6'18'0,"0"-1"126"0,-4-2-70 15,2 1-49-15,2 0 21 0,0-1-15 0,0 0-15 16,0 0 2-16,0 1-4 0,6-3 5 16,1-1-2-16,3 0-2 0,2 0 0 15,1 0-3-15,3-10 4 0,1-4 2 16,1-3-1-16,1-1-1 0,0-4-5 15,-3 0 0-15,-1-2-3 0,-5-2 0 0,-4 0 1 16,-2-1-1-16,-2 3-2 0,-2 4 1 16,0 2-1-16,-12 4 0 0,-3 6-1 15,-1 4-1-15,-1 4 1 16,-1 0-4-16,1 12-1 0,3 11 1 0,-1 4 0 15,3 7 0-15,4 3 0 0,1 4 0 16,3 1-1-16,4-3 0 0,0-6 0 16,11-6 0-16,7-7-1 0,3-3-1 15,2-5 0-15,3-6 2 0,3-6 1 16,5 0-1-16,1-13 1 0,0-9 2 0,2-5-1 15,-4-3 0-15,-2 1-1 0,-2 0 1 16,-6-1-4-16,-5 4 2 0,-1 3 1 16,-7 2 1-16,-1 4 0 0,-5 5-2 15,-2 3 1-15,-2 6 0 0,2 0 2 16,-2 3-1-16,0 0 0 0,0 0 2 15,0 0-1-15,0 3-3 0,0 11 2 16,0 4 2-16,0 5-1 0,-2 0 1 16,-2 1 1-16,-1-2 1 0,5-2 0 15,-4-3-1-15,4-6-2 0,0-1 0 0,0-3-1 16,2-4-2-16,7-2-1 0,1-1 2 15,2 0-2-15,5-12 4 0,-3-2-1 16,5-5 0-16,-2-1-1 16,1 2-1-16,-1-2 0 0,1 4 0 0,-1 3 0 15,-5 2 0-15,-4 4 0 0,1 2 0 16,-5 4 0-16,-2 1-1 0,2 0 0 15,0 0 2-15,-4 0-1 0,4 4 0 16,-4 5 1-16,0 1 0 0,2 0 0 16,-2-1 0-16,0-1 0 0,0 0-1 0,0-3 1 15,2-1-3-15,3-1 1 0,-1-1-1 16,4-2 2-16,2 0 0 0,1-1-1 15,5-8 2-15,1-3-1 0,-1 1-3 16,-1-1-1-16,-5 2 1 0,0 3-1 16,-3 1-2-16,-3 4 5 0,-2 1 0 15,-2 1 0-15,0 0-1 0,0 0 2 16,0 0 0-16,0 9 1 0,0 3-1 15,0 0 2-15,0 3 1 0,0-2-3 16,0-1 2-16,0 1 2 0,4-3 0 16,-2 0-3-16,4 1 2 0,-2-3-1 0,5 1-1 15,-1-1-1-15,2-3 0 0,-4 1-1 16,5-4 2-16,-3-1-1 0,7-1-3 15,-1 0-2-15,3 0-5 0,1-9-9 16,-1-4-18-16,-1-6-8 0,-3-1 6 16,3-3-11-16,1-4-30 0,-7-3-10 0,2 1 1 15,-5-5-34-15,-3-2 47 16</inkml:trace>
  <inkml:trace contextRef="#ctx0" brushRef="#br0" timeOffset="-183177.65">3781 13243 117 0,'-4'-6'105'16,"-1"2"-60"-16,1 4-3 0,0 0-11 15,2 2-15-15,-4 11-11 0,6 3-3 16,-4 2-5-16,0 4-22 0,2 0-43 15,-7 3-109-15</inkml:trace>
  <inkml:trace contextRef="#ctx0" brushRef="#br0" timeOffset="-181692.56">3942 13732 7 0,'0'0'42'0,"0"0"1"0,0 0 49 0,0 0-50 15,0 0 2-15,0 0 5 0,0 0-14 16,0 0-15-16,2-2 17 0,6-4 1 16,1-1-10-16,1-3-5 0,0-2-4 15,3-2 3-15,-3-4-2 0,7-2 0 16,-5-1-5-16,0 1 0 0,-3 1-2 15,-1 1 0-15,-6 2-1 0,-2-1-7 16,0 3 1-16,-2 1 1 0,-8 2-2 16,-1 7-1-16,-1 4 5 0,-3 0 0 15,-1 5-4-15,1 13-5 0,1 6 3 16,1 3 1-16,1 6-1 0,4 2-2 0,0 0 2 15,5 1 1-15,3-5-4 0,0-2 0 16,11-6 2-16,1-4-1 0,5-7-2 16,-1-3 1-16,5-5 1 0,2-4 1 15,4 0-2-15,4-9 1 0,2-9-2 16,0-3 3-16,0-3 0 0,-4 1-2 15,-4-2 1-15,-1 1 0 0,-5 1 0 16,-3 0-2-16,-3 6 2 0,-5 2-1 16,-2 3 1-16,-2 1-1 0,-1 3 0 15,-1 3 2-15,-2 3-2 0,0 2 2 0,2 0 0 16,-2 0-2-16,0 0 0 0,0 0-2 15,0 0 1-15,0 2 3 0,0 6-1 16,0 1-1-16,0 1 4 16,0-1-1-16,0 3-1 0,0 0 1 0,0 3-2 15,0 1 6-15,0 0-2 0,0-1 2 16,0-2-1-16,0-3-4 0,0-1 0 15,2-4 1-15,0-2-2 0,2 2 0 16,2-5-1-16,0 0 0 0,3 0 2 16,3-7 0-16,0-5-1 0,3-2-1 0,-1-1 0 15,3-1-1-15,-5 2 1 0,5 1 1 16,-7 4-1-16,-4 4-1 0,-6 2 2 15,2 3-1-15,-2 0 0 0,0 0 0 16,0 0-1-16,0 0 0 0,0 7 2 16,0 3-1-16,0 2 0 0,0 0 0 0,0 2 1 15,5-4-1-15,1-2 0 16,0-2-1-16,2 0 2 0,3-3-2 15,1-2 1-15,2-1 0 0,3 0 0 16,-3-5 1-16,5-6-2 0,-2-1 1 0,-1 1 1 16,-6 0-8-16,1 1 5 0,-5 0-3 15,0 3 4-15,-2 0-1 0,-2 4 0 16,-2 1 2-16,0-1 0 0,0 3 0 15,0 0 1-15,0 0-1 0,0 0 2 16,0 0-1-16,0 0-2 0,0 3 0 0,0 3 1 16,0-2 1-16,0 3-2 0,0 0-1 15,5 0 2-15,1 1 0 16,0-2-1-16,0-1 1 0,-2 0 1 15,0-1-2-15,5 1 1 0,-5-1-1 16,2 1 1-16,6-2 0 0,-1 0-7 0,3-3 1 16,-1 0 2-16,-5 0-24 0,0 0 16 15,0 0-4-15,1-6-11 0,-1-4-1 16,0-3-4-16,1-5-6 0,-5-2-5 15,2-2 2-15,0-3 3 0,-4-3 2 16,4 0 4-16,-4-3 12 0,0-1 15 0,1-2 6 16,-3-4 0-16,0-1 6 15,0 0-2-15,0 3 11 0,-3 10 12 16,-1 4 15-16,2 10-6 0,-2 6 4 15,4 3-9-15,-2 3 0 0,2 0-6 0,-2 10-14 16,-2 12-6-16,4 7 2 0,-4 7-1 16,2 6-2-16,0 2-5 0,2 5 2 15,0-2-2-15,6-5 1 0,6-6 0 16,3-7-1-16,-3-5 1 0,0-4-1 15,-3-4 1-15,-1-3 0 0,-2-6-1 16,-2-2 0-16,3-4 2 0,-3-1-1 0,0 0 1 16,4-8-2-16,4-6 2 0,1 0-2 15,-1-1 0-15,1-1-1 16,1 3 2-16,-1 3-2 0,-1 2-1 0,-2 2 4 15,1 2-3-15,-1 3 0 0,2 0-1 16,1 1 2-16,1 0 0 0,-5 0-1 16,1 7 2-16,-2 1-1 0,5 3 2 15,-7-2-2-15,0 0 1 0,-4 2-1 16,-2-2-1-16,0 2 7 0,0 1-1 0,-6 0 0 15,-5 1 3-15,-1-3-2 16,2 1 3-16,-5-1-4 0,5 0-1 0,-5-1-1 16,5-1-4-16,2-1 1 0,0-2 0 15,-1-3 0-15,9-1-2 0,-2 0-9 16,2-1-11-16,0 0-12 0,0 0-20 15,4 0-9-15,7-9-26 0,1-7-136 16</inkml:trace>
  <inkml:trace contextRef="#ctx0" brushRef="#br0" timeOffset="-181147.53">5244 13625 24 0,'0'3'25'0,"4"-1"88"16,-2-2-95-16,1 3 34 0,-1-1 6 16,2-1-7-16,-2 0-23 0,4-1-5 15,-2 0 1-15,2 0 1 0,5 0 4 0,-3-9-7 16,4-4-4-16,1-2-2 0,3-2 4 15,-1-2-8-15,-3-1 4 16,5 0-1-16,-3 0-2 0,-1-2 0 16,-5 2-5-16,-2 1-4 0,-6 3 0 0,0 5 1 15,-2 4 2-15,-4 3 0 0,-5 4 0 16,-1 0-4-16,-2 4-3 0,1 9 2 15,1 6-1-15,1 2-2 0,7 3 1 16,-4 2 0-16,6 0 0 0,0 1-1 16,2 0 1-16,0 1 0 0,10-3-1 0,9-3 1 15,2-3 0-15,5-4 0 0,1-2 0 16,0-4-2-16,2-3 2 0,-2-6 2 15,-2 0-2-15,0 0 1 16,-3-11-2-16,-3-2 2 0,-5-5 0 0,-1 2-2 16,-5-4 1-16,-6 1 0 0,0-1-1 15,-2 4 1-15,2 1-2 0,-2 4 4 16,2 4-2-16,-2 2 0 0,0 3 1 15,0-1 5-15,2 3 1 0,3-1-3 16,-1 0 1-16,4 1 0 0,2 0 0 0,1 0-5 16,3 0 0-16,5 3 1 0,5 0-1 15,7-3-1-15,7 0-5 0,5 0-15 16,0-4-5-16,1 1-17 0,-1 1-21 15,-5 0-11-15,-3-1-77 0</inkml:trace>
  <inkml:trace contextRef="#ctx0" brushRef="#br0" timeOffset="-177459.32">1931 14732 36 0,'0'-3'79'16,"0"1"-59"-16,0-2 12 0,0 0 11 16,0 2-13-16,0-2-5 0,-2 1 3 15,2 0-2-15,-2 0-6 0,-1 0-1 0,1 1 0 16,2 0 5-16,-2 0-3 0,0 1-2 15,0 1 2-15,2-1-3 0,0-1-5 16,-2 1 1-16,2 0 1 0,0 1 1 16,0 0-3-16,0 0-2 0,0 0-3 15,0 0 2-15,0 0-5 0,0 0 2 16,0 0-2-16,-2 8 6 0,2 0-1 0,0 3-1 15,-2 0-1-15,2 1 4 16,-2 1-5-16,2 4 1 0,0-2 0 16,-2 0-5-16,2-1 3 0,0 1-5 15,0-1 1-15,0-3 0 0,0-1 0 0,0-2-2 16,0-1 0-16,0 0 0 0,2-3 0 15,4-3-8-15,0-1-13 0,3 0-16 16,1-6-9-16,2-7-13 0,1-6-41 16,-7-1-117-16</inkml:trace>
  <inkml:trace contextRef="#ctx0" brushRef="#br0" timeOffset="-177123.3">2104 14650 76 0,'4'2'257'0,"-4"1"-203"0,0 2-28 15,0 6 8-15,-2 5 6 0,-4-1-4 16,4 1-1-16,0-3-12 0,2-2-10 16,0-1-6-16,0-1 1 0,6-1-5 0,0-3-1 15,5-2 0-15,1-3-1 0,7 0 1 16,4-5-2-16,-1-9 1 0,1-4 0 15,-2 1-5-15,-5 2-3 16,-1 2 3-16,-5 6 1 0,0 1 1 0,-3 3 0 16,-3 3 1-16,-2 0 1 0,-2 0-1 15,2 0 1-15,-2 1 3 0,2 9 0 16,-2 4 2-16,0 3-3 0,0 0 4 15,0 2-1-15,0 0-4 0,0 0 0 16,0-2-1-16,10-1 0 0,3-5-1 0,5-3-2 16,5-2-4-16,2-3-11 0,6-3-45 15,0-4-28-15,2-11-74 0</inkml:trace>
  <inkml:trace contextRef="#ctx0" brushRef="#br0" timeOffset="-175795.22">3367 14628 34 0,'0'0'261'0,"0"0"-208"0,-8-6-9 15,0 1 9-15,-3-1-12 0,-1 3-8 16,-4 0-5-16,-1 2-5 0,0 1-8 15,-3 0 0-15,1 0-1 0,-1 2-1 0,-3 8-3 16,0 3 1-16,2 4-6 0,3 2 2 16,1 2-5-16,1 1 1 0,7 2-1 15,3 2-1-15,4 1-1 0,2 0 0 16,0-2 0-16,6-1 1 0,9-5-2 15,3-5 0-15,5-6 0 0,8-8 0 16,0 0 1-16,6-12 0 0,1-10 1 16,1-4 0-16,-2-6-1 0,-2-3 0 15,2-2 1-15,-6-1 2 0,-2-1-1 16,-6 0-2-16,0 1 6 0,-9 0 0 0,-3-2-2 15,-5 0-2-15,-6-2 0 0,0-1 0 16,0 4 0-16,-10 8-2 0,1 8 1 16,1 10 0-16,-2 7 2 0,1 6-1 15,-3 0 1-15,0 11-1 0,-3 10-3 16,3 4 1-16,1 4 0 0,3 3 1 0,2 1-1 15,0 2 0-15,2-1 0 16,4 2 2-16,0-1-3 0,0-5 1 16,2-1 0-16,6-3 1 0,4 0-2 15,1 0 1-15,3-5-1 0,-1-1 3 0,3-5-3 16,1-2 0-16,4-2 1 0,1-6 1 15,5-5-1-15,0 0-1 0,4-9 1 16,3-7 2-16,5-4-2 0,-4-5-1 16,4-4 2-16,-3-1-2 0,-7 0 1 15,-9 2 1-15,-7 3-2 0,-9 1 2 0,-2 2 0 16,-4 4 0-16,0 4 0 15,-10 4 1-15,-3 7 0 0,-1 3-2 16,-5 0 2-16,-1 7 0 0,-3 10-3 16,4 3 1-16,5 3 1 0,-1 3 0 0,5 2 3 15,4 2-2-15,2-1 1 0,4 1-1 16,0-5-1-16,0-3-1 0,8-5 1 15,4-4-2-15,3-4 2 0,-1-3-2 16,3-2 1-16,-1-3 0 0,7-1-1 16,0 0 0-16,-4-3 2 0,-1-6-9 15,-3 1-8-15,-5-1 3 0,-2 2-6 0,3-2-3 16,-1-1-9-16,2 2-4 15,-1-4 3-15,-3 0-5 0,0 2 9 16,-2 0-20-16,1 2-1 0,-3 2 3 16,0 1 3-16,0 1-4 0,-2 0-7 0,2 2 6 15,0-2-6-15,2 4 27 0,-1-3 13 16,3 0-12-16,4-2 26 0,3-2 27 15,-1 1 76-15,3-1-100 0,-1 0-12 16,-5 3 15-16,-3-1 5 0,0 2-8 16,0 1 5-16,-5-2 7 0,3 1-4 0,-4 2 3 15,0-1 22-15,-2 2 6 0,0-2 6 16,0 0-5-16,0-2-3 15,0 1-10-15,0 0-1 0,0-3-1 16,0 2-7-16,-4 2 3 0,0 0-4 0,-3 1 0 16,-1 1-3-16,0 0-1 0,-2 1-1 15,-3 8 0-15,3 2-2 0,2 7 1 16,-1-1 3-16,1 2-6 0,0-1-1 15,4 1-2-15,2-2-4 0,2 0-3 16,0 0 0-16,4-1-1 0,2-2 1 0,2 0 0 16,0-3-1-16,5-1-1 0,3-5 0 15,3-3-2-15,2-2 1 0,1 0-22 16,3-10-3-16,-4-4 12 15,-1 0-21-15,-1-2-15 0,0-1 15 0,3-2-5 16,3-2-4-16,0-2 35 0,2 0-12 16,-2 3-32-16,-7 5 46 0,-5 2 7 15,-5 5 3-15,-8 5 15 0,0 0 9 16,0 3 23-16,0 0-5 0,0 0-16 15,-8 3-10-15,2 5 2 0,-3 1 7 0,5 0-5 16,-2 2-5-16,2 0-1 0,-2 2-4 16,4 3-1-16,-1-2 1 0,-1 3-5 15,4 0-2-15,0-3-4 0,0-1 1 16,0-1-2-16,0-2 2 0,9-1-2 15,-1-4-1-15,0-3-2 0,0-2-8 16,-1 0-5-16,3-1-7 0,-2-10-11 16,5-1-8-16,-1-2-11 0,-2 0-15 15,1-1-15-15,-3-2-31 0,-2-1-41 16</inkml:trace>
  <inkml:trace contextRef="#ctx0" brushRef="#br0" timeOffset="-175270.19">4595 14563 14 0,'2'-3'21'0,"0"1"17"16,-2 0 95-16,0-1-82 15,4 1-17-15,-1-1-9 0,-1 2-1 0,0 1 7 16,0 0-3-16,2 0-2 0,-2 0-7 15,2 0 2-15,-2 0-4 0,0 5 7 16,0 2-1-16,2 2-6 0,5-1-1 16,-1 1 11-16,0-2-13 0,-2-1-11 15,-1-1 0-15,-1 0 7 0,-2 1-1 16,-2 0-2-16,0 1-1 0,0-5-1 0,2 1-2 15,-2-1-4-15,2 0 0 0,0-2 1 16,4 0 0-16,2 0 1 0,5-6-1 16,-1-6 0-16,3-2-1 0,3-2 0 15,1-1-5-15,4 2 4 0,-3-1 1 16,-3 7-1-16,-9 1 2 0,-2 6-1 15,-4 2 1-15,0-1 1 0,3 1-2 16,-5 0 0-16,0 0 1 0,0 2 1 16,0 4 4-16,0 7 1 0,-7 2-1 15,1-2 0-15,4-1 1 0,0-2-5 0,2-3 1 16,0 0-1-16,8-4 0 0,7-3 3 15,3 0-2-15,3-1-2 0,0-11 1 16,6-3-2-16,-1-1-1 0,1 0 0 16,-2 2-8-16,-6 3 5 0,-7 3 2 15,-1 3 2-15,-9 3-1 0,0 2 4 0,-2 0-4 16,0 0 6-16,0 0-1 15,0 0 1-15,-9 9-2 0,1 1 5 16,-4 4 0-16,3 1 3 0,1-1-1 16,0 0-4-16,2-1 0 0,2-1-2 0,1-1 0 15,3-1-2-15,0-1-2 0,0-3 0 16,7-3 1-16,3 0-2 0,9-3-5 15,3 0-2-15,7-6-7 0,2-7-37 16,-2-1 26-16,0-1-28 0,-2 1-16 16,-4 0-23-16,0-1-39 0</inkml:trace>
  <inkml:trace contextRef="#ctx0" brushRef="#br0" timeOffset="-174783.17">5416 14465 62 0,'0'0'91'15,"-8"0"60"-15,-1 0-116 0,-3 5 16 16,-5 4 3-16,-3 4 1 0,-3 3-8 15,-2 3 2-15,2 1-17 0,5 1-6 16,1-3-6-16,11-4-13 0,4-1-2 16,2-4-5-16,2 0 1 0,8-1-1 0,7-5-1 15,4-1 1-15,3-2-1 0,5 0-12 16,-4-3-11-16,2-3-8 15,-2 2 2-15,-2-1 22 0,-3 1-14 16,-5 2-31-16,-7 1 40 0,-4 1-7 0,-4 0 8 16,0 0 12-16,0 3 1 0,0 4 0 15,0-2 3-15,0 1 6 0,0-3 4 16,0 0-6-16,0-2 3 0,4 0-3 15,2-1-3-15,5 0 6 0,3-6 0 0,7-7-6 16,2-4 0-16,6-2 19 0,-5-5-22 16,-1-1 1-16,2-3-1 0,-4-2 0 15,-3-4 3-15,-1-3 4 0,-3-4-6 16,-5-2-2-16,-3-4 0 15,-6-2 2-15,0-6-2 0,0 1-5 0,-6 5-2 16,-3 13 1-16,-1 16 5 0,0 13 3 16,-5 7 8-16,-1 8 5 0,-3 19 2 15,-8 11 5-15,0 12-6 0,-2 8 2 16,0 7-3-16,7 5-8 0,9-3-4 15,11-3-2-15,2-5 0 0,17-8-2 0,10-4 0 16,10-4 0-16,8-9-7 0,13-6-1 16,10-12-23-16,15-13-27 0,8-3-11 15,6-15-63-15,6-11-284 0</inkml:trace>
  <inkml:trace contextRef="#ctx0" brushRef="#br0" timeOffset="-173769.11">7008 14564 2 0,'0'-3'5'0,"2"0"-3"15,4-3-3-15,2 0 9 0,0 0 18 16,-1-2-6-16,1 1-19 15,-4 1 2-15,2 1-3 0,-4 2 4 16,0 0 31-16,-2 0 14 0,0 1 10 0,0-1-4 16,0 1-22-16,0-3-3 0,0 3-7 15,0 0-7-15,0 0 3 0,0 0-6 16,0 1-2-16,0-2 5 0,0 0-1 15,0 0 6-15,0 0-2 0,-2 0 2 16,2 0-1-16,-2 0-3 0,-4 0-4 0,4-2-1 16,-4 3 0-16,-3-2-1 0,1 1-2 15,0 1-2-15,-2 2 1 0,1 0 0 16,-3 0-1-16,-3 9 2 15,-1 3 1-15,-1 4 3 0,-1 4-4 0,-5 5 2 16,4 1 1-16,5 4-2 0,2-3-2 16,12-1-2-16,0-5-3 0,4-4-1 15,12-6-3-15,5-4 1 0,4-4 2 16,4-3-1-16,2-2-1 0,4-12 0 15,-2-4-2-15,0 0 2 0,-2-2 2 0,-10 5-3 16,-5 3 0-16,-6 3 1 0,-5 5 0 16,-3 4-1-16,-2 0 2 0,0 0 0 15,0 13-1-15,-11 7 0 16,1 6 1-16,0 0-3 0,3 1 4 0,5 2-2 15,2-2 0-15,4-1 0 0,17-1-2 16,8-3-11-16,6-8 9 0,9-6-15 16,5-8-21-16,5 0-6 0,-2-10-23 15,1-12-60-15,-1-6-230 0</inkml:trace>
  <inkml:trace contextRef="#ctx0" brushRef="#br0" timeOffset="-173139.07">7973 14236 3 0,'0'-6'141'0,"0"2"-93"0,0-2-27 0,0 2 6 16,0 1-3-16,0-2 24 0,2 2-5 15,-2 1-17-15,0 1-2 0,0-2-2 16,0 1 6-16,0 0-3 0,0 2 2 16,0 0-6-16,0 0-8 0,0 0-4 15,0 0-1-15,2 0 0 0,0 14 4 16,0 7 11-16,2 6-1 0,-2 9-4 15,2 3 1-15,1 4-8 0,-1 1 0 16,2 2 1-16,0 0-2 0,-2-5-4 16,-2-1 8-16,2-6-10 0,5-9-3 0,-1-3 1 15,0-8 0-15,1-6 0 0,1-3-1 16,-2-5-1-16,9 0-1 0,1-2 2 15,-1-12-4-15,1-3-6 0,-1-2-4 16,-3-1-1-16,-1 1 2 0,1 3-1 16,-3 3 1-16,-3 3 1 0,0 3-3 0,0 4 2 15,1 3 7-15,-1 0 0 0,0 0 0 16,-2 0-1-16,7 0 1 15,-1 3 5-15,3 1-3 0,5-1-2 16,1-2 0-16,-2 1 2 0,3-1-13 0,-3-1-6 16,-2 0-3-16,1 0 0 0,-1-1-26 15,-5-5-27-15,-2-1-60 0,-3-2-88 16</inkml:trace>
  <inkml:trace contextRef="#ctx0" brushRef="#br0" timeOffset="-172914.06">8062 14407 77 0,'12'0'311'0,"1"0"-281"0,1 0-7 16,5 0 17-16,1-3-18 0,1 1-6 15,6-1 10-15,4 2-12 0,0 0-6 16,-2 1-5-16,-2 0-1 0,0 0-4 0,-5 0 2 16,-1 1-26-16,-4 5-15 15,-5-1-44-15,-6 0-101 0</inkml:trace>
  <inkml:trace contextRef="#ctx0" brushRef="#br0" timeOffset="-172668.05">8628 14356 293 0,'6'3'189'0,"-2"0"-166"0,1 4 12 16,-3 3 15-16,-2 0-8 0,0 3-7 0,0 0-16 15,0-1-6-15,0 2-10 0,2 0-1 16,2-3 0-16,-2 2-2 0,4-2 0 16,0-1-3-16,3-2-18 0,5 1-20 15,5-3-15-15,6-4-16 0,-1-2-14 16,-3-8-287-16</inkml:trace>
  <inkml:trace contextRef="#ctx0" brushRef="#br0" timeOffset="-172034.01">8924 14517 23 0,'0'5'26'0,"0"-3"217"16,0-2-199-16,2 0-19 0,-2 0 15 16,4-9-7-16,0-1-1 0,4-2-5 15,1-3-5-15,-1-2-5 0,2-3-3 0,3-2-1 16,-1-1-2-16,5-3 3 0,-3-2 0 15,1-5-4-15,-1-2 0 0,3-4 0 16,-5-4-4-16,0-3-2 16,-3 1-3-16,-1 4 0 0,-4 8 0 15,-4 10 1-15,0 10-1 0,0 5 4 0,0 7-1 16,-8 1 0-16,-1 5-3 0,-1 14-2 15,0 6 4-15,-3 9-3 0,1 3 0 16,-2 6 0-16,3 5 1 0,1 2-1 16,4 0 0-16,2-2 0 0,4-5-1 15,0-2 1-15,16-6-6 0,11-8 7 0,4-4-1 16,2-6-1-16,2-7 0 0,0-2 2 15,5-8-1-15,1 0 0 0,4-7 0 16,1-9 0-16,-1-3 1 16,1-3-1-16,-7 1-1 0,-4 1 2 0,-6 2 0 15,-10 3-1-15,-11 4 1 0,-6 2 2 0,-2 3 0 16,-4 0 3-16,-11 2-1 15,-3 2-4-15,-5 2 4 0,0 0-1 16,1 0 1-16,-1 4 3 0,0 7-4 16,5 2 3-16,5 2-5 0,1 2 2 0,8-1-2 15,2 1-3-15,2 0 0 0,0-3 2 16,8 3-1-16,8-2 0 0,3-3-1 15,8-3 1-15,0-4 1 0,6-5-2 16,2 0 0-16,-4-2 1 0,2-10 1 16,2-5-1-16,2-5 0 0,-1-2 1 0,-10-2 0 15,-5 3-1-15,-15 2 1 16,-4 2 1-16,-2 3 3 0,-12 2 1 15,-5 0 0-15,-7 4 0 0,-7 1-4 16,-5 3-1-16,-5 2-1 0,0 1 1 0,-3 0 1 16,7-3-3-16,6 1-3 0,8-1-6 15,9 3 3-15,10 3-14 0,4 0-24 16,0 8-42-16,0 1-42 0,0-2-268 15</inkml:trace>
  <inkml:trace contextRef="#ctx0" brushRef="#br0" timeOffset="-171521.98">10631 14226 23 0,'-6'2'291'0,"2"-2"-211"0,2 1-23 16,0 0-1-16,2 0-19 0,0 3-12 16,0 0-4-16,0 2 4 0,6 3-8 15,8 0-4-15,5-3-4 0,4 0-3 16,2-2 1-16,3 0-4 0,3-3-1 0,-4 2-2 15,0-1 2-15,-4 2-3 0,-2 0 0 16,-5-2-10-16,-1 1-26 16,-5 1-17-16,-4-2-36 0,-6-2-74 15</inkml:trace>
  <inkml:trace contextRef="#ctx0" brushRef="#br0" timeOffset="-171341.97">10590 14490 170 0,'-2'11'236'16,"2"-3"-192"-16,0 0-28 0,6 1 33 15,13-3-9-15,-1 0-9 0,13-5-7 16,8-1-12-16,7 0-6 16,8-7-2-16,-1-4-3 0,5 0-1 0,0 1 0 15,-2 1-19-15,0 0-52 0,-9 0-61 16,-5 2-221-16</inkml:trace>
  <inkml:trace contextRef="#ctx0" brushRef="#br0" timeOffset="-168314.8">8684 14091 25 0,'0'1'207'0,"0"-1"-152"0,0 0-18 0,0 0 12 16,0 0-2-16,0 0-12 0,0 0-10 15,0 0-4-15,0 0-11 0,0 0-8 16,0 0-1-16,0 0-2 0,0 1-5 16,0 3-18-16,0-2-23 0,0-2-61 15,0-4-197-15</inkml:trace>
  <inkml:trace contextRef="#ctx0" brushRef="#br0" timeOffset="-159812.31">12080 14162 0 0,'0'0'9'16,"2"0"9"-16,-2 0 125 0,2 0-95 16,-2-3-8-16,0 0 5 0,0-1-9 15,2 0-6-15,-2 0-12 0,3 1-3 0,-3 0 3 16,0 1 4-16,0 1-9 0,0 1-2 15,0-2 3-15,0 2-5 0,0-2-3 16,0 2 4-16,0 0-2 0,0-2 1 16,0 2 1-16,-3-1-2 0,1-1 3 15,2 2 0-15,0-1-1 0,0 1 1 16,0 0 0-16,0 0-5 0,0 0 1 15,0 0-1-15,0 0 1 0,0 0-3 16,0 0 0-16,0 0 1 0,0 0-4 16,0 0 4-16,0 0-3 0,0 6 2 0,0 9 4 15,0 5 4-15,-2 3-4 0,2 3-6 16,-2 3 3-16,2 1 0 0,0 2-1 15,0-3 0-15,0-1 2 0,0 0-4 16,0-3 1-16,0 0 0 0,0-3 1 16,0-3-4-16,0 0 2 0,0-4-1 15,0-3 0-15,2-2 1 0,-2-1-2 16,2-5-1-16,0 1 2 0,-2-4-1 15,3-1 0-15,-3 1-1 0,2-1-6 16,0 0-7-16,6-6-7 0,0-7-9 0,0-3-16 16,3-1-11-16,1-1-22 0,-4-3-59 15,3-2-151-15</inkml:trace>
  <inkml:trace contextRef="#ctx0" brushRef="#br0" timeOffset="-159294.28">12492 14208 47 0,'0'-1'-8'16,"0"0"69"-16,0-1 103 0,0-2-135 15,0 1 14-15,0 0 2 0,-5 2-13 16,-1-2 2-16,-2 2-4 0,0 1-5 0,-3 0-6 16,1 0-1-16,0 3-5 15,-5 4-1-15,3 1 0 0,-3 2 0 16,-1 1-2-16,-1 1 1 0,3 3-3 15,1 1 2-15,5-1-3 0,0 1 2 0,2 0-4 16,4 2-1-16,2 1-2 0,0-2 0 16,0 2-1-16,2-3 0 0,8 2 1 15,2-4-2-15,3-3 0 0,1 0 1 16,3-3-2-16,4-3 1 0,0-3 1 15,1-2 0-15,7-1 0 0,-6-9-1 0,2-2 0 16,-4-2 1-16,-1-3 0 0,-3-1 0 16,-2-2-1-16,-5-1 1 15,-4 1-1-15,-1 2 0 0,-5 1 1 16,-2-1 1-16,0 1 1 0,0-2-2 0,-5 1-2 15,-3-2 5-15,-4-1-2 0,-1 3-2 16,3-1 1-16,-4 5 0 0,-1 2 1 16,3 5-2-16,-1 6 1 0,1 1 0 15,2 0-1-15,-3 7-1 0,1 6-1 16,3 1 2-16,3 1-4 0,6 0-11 0,0 1-12 15,0 0-10-15,0 1-17 0,4-2-34 16,1-2-80-16</inkml:trace>
  <inkml:trace contextRef="#ctx0" brushRef="#br0" timeOffset="-158807.25">12911 14245 41 0,'4'-4'11'0,"-2"-1"130"16,-2 0-74-16,0 0-30 0,0-1 16 16,0 0-7-16,0 0-5 0,0 1 1 15,-2 1-8-15,-4-1-4 0,2 4-8 16,-4-2-1-16,-1 3 3 0,-5 0-6 15,2 0-1-15,-3 0-5 0,-1 7-1 16,-3 3 0-16,-2 4-1 0,3 2-1 16,-1 3-3-16,5 1 1 0,3 2-2 15,1 2-2-15,8-2 0 0,2 2-2 0,0-2-2 16,10-3 1-16,7 0 2 0,1-5-2 15,9-3-1-15,2-4 1 0,2-4-1 16,0-3 1-16,0 0 0 0,2-6 0 16,-2-6 2-16,0-4 0 0,0-2-2 15,0-1 0-15,-2-2 0 0,-6 1 1 16,-9 1-2-16,-1 1 2 0,-9 2 1 15,-4 0 1-15,0-2 3 0,0-1 1 16,-6 3-2-16,-9-4 0 0,-3 0-5 16,-3 0 4-16,-2 0-3 0,-1 4-1 0,-1 5 0 15,0 7 1-15,0 4 0 0,7 0-1 16,1 11-1-16,3 5 0 0,3 3 1 15,3 1-5-15,6 2-12 0,2-2-10 16,0 3-10-16,0 0-27 0,8-2-23 16,-2-2-56-16,1-5-220 0</inkml:trace>
  <inkml:trace contextRef="#ctx0" brushRef="#br0" timeOffset="-154209.99">13610 14201 74 0,'-2'0'15'0,"0"0"-1"16,2 0-16-16,0 0 1 16,0 0 142-16,-4 0-100 0,2 0-22 0,2 0 10 15,-2 0-4-15,2 0-5 16,-3-1 4-16,1-2-1 0,0 2-2 0,0-1-1 15,2 1-2-15,-2 0-4 0,-2-1-4 16,2 0-1-16,-4-1-3 0,2 1 2 16,2 0-1-16,-5 0 4 0,7 1-2 15,-4-3 1-15,0 2-3 0,0 0-2 16,2-1 2-16,0 0-2 0,-6-1 3 0,1 2-4 15,-3-2 2-15,0 0-2 0,1 0 2 16,-3-1 0-16,0 1-2 16,-3 2 0-16,3 2 0 0,-1 0 7 15,1 0-7-15,-5 0 1 0,3 8 0 0,-3 3-3 16,3 4 1-16,-3 4-2 0,7 0 0 15,2 4 1-15,2-1-1 0,6 1-2 16,0-1 2-16,8 1-1 0,8-2 0 16,5-1 2-16,4-1 0 0,4-5-3 15,6-1 2-15,2-3 0 0,2-2 0 0,1-4 2 16,1-4-3-16,2 0 0 0,1-7 6 15,-1-8 2-15,-3-3-4 0,-7-3 9 16,-2-2-4-16,-7 0-1 16,-9 0-2-16,-5 2 0 0,-8-2 0 0,-2 3 0 15,0-1 3-15,-10 1-1 0,-4-1-1 16,-5 2-4-16,-6-2-1 0,-4-1-1 15,-4 3 0-15,-4-1 1 0,-2 0-3 16,3 5 1-16,1 3-1 0,6 10 0 16,7 2-4-16,1 7-3 0,9 16-9 0,3 7-12 15,5 7-23-15,4 2-33 0,-2-1-47 16,0 1-260-16</inkml:trace>
  <inkml:trace contextRef="#ctx0" brushRef="#br0" timeOffset="-111696.56">1844 16244 33 0,'0'0'57'0,"0"-2"-36"16,0 1-8-16,0-1 1 0,0 1-2 16,-2 0 3-16,2-1 1 0,0 2 3 15,0-1-6-15,0 1-3 0,-4 0-2 16,4 0-1-16,0 0-3 0,-2 0-2 0,-3 0-2 15,5 0 1-15,0 0 1 16,-2 0 4-16,2 0 2 0,0 0 9 16,-2 0 4-16,2 0 6 0,0 0 6 15,0 0-4-15,0 0-4 0,0 0 1 0,-2 0-5 16,2 0-2-16,-2 0-1 0,2 0-1 15,0 0-5-15,0 0-1 0,0 0-2 16,0 0 4-16,0 0-4 0,0 0-1 16,0 0 0-16,0 0 3 0,0 0-6 15,0 0-1-15,0 0 1 0,0 0-5 0,0 6 5 16,0 0-1-16,-2 4 0 0,2-1 1 15,0 2-2-15,0 1 1 16,0-2-2-16,0 1 0 0,0-2-1 16,0 1 0-16,0 0 0 0,2-1-1 0,-2-2 2 15,0 0-2-15,2-1 1 0,0-3 0 16,-2 1-7-16,2-2-5 0,3-2-8 15,-1 0-14-15,4 0-10 0,-4 0-24 16,2-4-48-16,-2-8-82 0</inkml:trace>
  <inkml:trace contextRef="#ctx0" brushRef="#br0" timeOffset="-111368.54">2065 16141 64 0,'4'-1'93'16,"0"0"56"-16,-4 1-100 0,0 0-8 15,0 2 10-15,0 7-3 0,0 4-18 16,0 3-7-16,0-1-5 0,0 2-4 16,0-1-6-16,0-4-2 0,0-2-4 0,9-3 0 15,1-3-3-15,2-2 0 0,7-2 3 16,0 0-1-16,3-1 1 0,-3-8-3 15,-1-1-2-15,1 0 0 16,-7 1-4-16,-3 3 4 0,-1 0 1 0,-2 4-2 16,-2 1 1-16,0 1-1 0,1 0 3 15,-5 0 3-15,2 6-3 0,0 2 1 16,2 4 1-16,-2 5-3 0,0-3 3 15,2 3-1-15,4-1 1 0,1-2-1 16,3-1 0-16,3-4-2 0,5-2-24 0,3-2-34 16,2-5-55-16,-2 0-111 0</inkml:trace>
  <inkml:trace contextRef="#ctx0" brushRef="#br0" timeOffset="-110744.5">2929 15830 64 0,'2'-5'183'15,"-2"2"-104"-15,0 2-33 0,0 1 11 16,0 0-13-16,0 0-5 0,0 10-19 0,0 7-9 15,0 8 3-15,0 5-1 0,0 10-1 16,-2 1 0-16,-4 4 2 0,4 0 1 16,-2 0-3-16,2-2 1 0,0-1-4 15,0-4-2-15,2-3-1 0,0-8-3 16,0-3 1-16,0-5-2 0,2-6 0 15,4-5-1-15,-2-5 0 0,2-3 0 16,2 0 1-16,5 0 0 0,1-9 1 16,1-6-1-16,1-3-2 0,3 0 2 15,-1-1-3-15,1 2 1 0,2-1 1 16,-1 4-1-16,-1 2 0 0,-2 3-1 0,-1 3 1 15,1 0-1-15,-3 4-1 0,-1 2 0 16,1 0 0-16,-2 0 0 0,1 6 2 16,-1 2-2-16,-1 2 2 0,-3-1-1 15,-2 1 0-15,-2-1 1 0,0 1 1 16,-4-1 0-16,0 1-1 0,0 1 1 15,-6-1 0-15,-4 2 2 0,-3 0-2 16,-1 0 0-16,-7 1 2 0,3-2-1 16,-1-1 1-16,4-1-1 0,5-3 2 15,0 0-2-15,2-2-3 0,5-2 2 0,-1-1 0 16,2-1 0-16,2 0-2 0,0 0-1 15,0 0-5-15,0 0-6 0,9-4-6 16,1-5-12-16,2 0-9 0,1-2-27 16,-1-3-53-16,-2-1-110 0</inkml:trace>
  <inkml:trace contextRef="#ctx0" brushRef="#br0" timeOffset="-110519.49">3431 16107 97 0,'5'3'295'15,"-5"0"-247"-15,0 4-23 0,0 0 31 16,0 2-6-16,0 2-10 0,0 0-16 16,0 1-10-16,0-2-9 0,0 2-1 0,0-1-2 15,2 1 1-15,-2-1-2 0,2-3-1 16,2 0 1-16,-2-3-3 0,4-1-13 15,0 0-8-15,3-3-13 16,-1-1-22-16,2 0-44 0,-2-5-70 0,-1-5-85 16</inkml:trace>
  <inkml:trace contextRef="#ctx0" brushRef="#br0" timeOffset="-110168.47">3659 16078 56 0,'2'0'21'15,"2"0"157"-15,-4 0-101 0,0 0-34 16,0 0 11-16,0 2-4 15,0 3-18-15,0 5 0 0,0 0-5 16,0 7-10-16,-4 0-1 0,-2 2-2 0,-1 1 1 16,3-5-4-16,-2 0-4 0,6-2-2 15,0-5-2-15,0-1-1 0,6-2-2 16,3-5 1-16,7 0-1 0,1 0 2 15,1-8 0-15,7-2-2 0,-4-1-4 16,1-1-10-16,-5 3 10 0,2 0-3 0,-9 0-6 16,-2 5 7-16,-2 1 5 0,-1 3-2 15,-3 0 1-15,-2 0 2 0,0 2-1 16,0 8 2-16,-7 3 2 0,-1 2-2 15,0 0 0-15,2-1 0 0,2 2-1 16,-1-4 1-16,3 0-1 0,2-2-1 16,0-1 0-16,0-2 1 0,9-2-21 15,3-2-17-15,5-3-6 0,5 0-4 16,3-6-108-16,2-7-13 0</inkml:trace>
  <inkml:trace contextRef="#ctx0" brushRef="#br0" timeOffset="-109312.42">4095 16155 34 0,'0'-1'28'16,"0"-3"-14"-16,0 0 76 0,0 0-11 16,-2-1-39-16,0 0 25 0,-4 2-11 15,1 0-16-15,-1 1-1 0,-2 2-7 16,-2 0 2-16,1 0-5 0,-5 5-5 0,-1 6-1 15,-1 5 3-15,-3 3-5 0,3 4-2 16,1-2-2-16,7 0-4 0,2-5-8 16,4-1-1-16,2-3-1 0,4-1-1 15,8-5 0-15,5-3 1 0,4-3 0 16,3 0 1-16,1-4-2 0,2-5-3 15,-6-2-3-15,1-1 1 0,-3 3 5 16,-9 2-3-16,-1 1-5 0,-5 5 7 16,-4-1 2-16,0 2-1 0,0 0 1 15,0 0 0-15,-6 0-3 0,-3 7-1 0,3 1 1 16,0 2 2-16,2 1-1 0,4-1-1 15,0 0 1-15,0-3 0 0,0 0 1 16,8-3-5-16,4-3-1 0,7-1 1 16,2-3-1-16,8-10 5 0,2-5-1 15,0-1 3-15,-2 1-4 0,-7 1 1 16,-3 2 3-16,-9-1-1 0,1 2-1 0,-1 2 1 15,-4 0 1-15,0 1-1 16,-4 3 0-16,-2 0 1 0,0 2 1 16,0 0-1-16,0 1-2 0,0 1 2 15,0 4 3-15,0-1-2 0,0 1 0 0,0 0 0 16,0 0 0-16,0 0-2 0,0 0 0 15,0 0-2-15,0 0 2 0,0 0 0 16,0 0 0-16,0 0 0 0,0 1 2 16,0 3-2-16,0-2 0 0,2 0-2 15,-2 0 4-15,0-1-2 0,3 0 0 0,-3 2 0 16,0-2 0-16,2 2 1 0,-2-1-2 15,2 0 1-15,0-1 1 16,0 2-1-16,0 0 0 0,-2 1 0 16,2 0 0-16,-2 2-1 0,0 1 1 0,0 0 1 15,0 2 2-15,0-1 0 0,0 0 1 16,2 0-2-16,-2-3-1 0,0 1 2 15,0-3-1-15,0 0-2 0,0-2 2 16,0-1 0-16,0 0-1 0,0 0 1 16,2 0-1-16,2-1 2 0,2-9-3 15,1-5 0-15,1-1 0 0,2-2 0 16,1 0 0-16,-3 2-2 0,2-1 2 15,-2 3-2-15,3 2 0 0,-5 1-2 16,0 3 3-16,-2 4-1 0,0 3 1 0,-4 1-1 16,3 0 0-16,-1 0 4 0,0 0-4 15,-2 4 3-15,2 1-2 0,-2 3 2 16,2-1-1-16,2-2 2 0,0 1-1 15,-2-2 0-15,6 4-1 0,5-3-1 16,-1 2 3-16,5-2-1 0,-5-3-2 0,-2 1 0 16,-3 0-2-16,-1 1-10 15,0 2-7-15,2-2-20 0,3-1-28 16,3-3-7-16,-1 0-77 0</inkml:trace>
  <inkml:trace contextRef="#ctx0" brushRef="#br0" timeOffset="-109048.41">4736 16085 89 0,'2'0'92'16,"0"0"88"-16,0 0-133 15,0 0 1-15,6 3 14 0,-4 1-18 16,3 2-3-16,3-1-10 0,0 1-11 15,5 1-3-15,3 0-2 0,3 1 3 0,0-1 2 16,-1 1-16-16,-5-2-1 0,-1 2 0 16,-1 1-3-16,1 0 1 0,3-1-1 15,1-1 1-15,-1-2-15 0,-5 0 1 16,-3-4-8-16,-5 1-10 0,2-2 4 15,-2 0-7-15,2 0-23 0,0 0-39 0,-1-10-59 16,-3-3-83-16</inkml:trace>
  <inkml:trace contextRef="#ctx0" brushRef="#br0" timeOffset="-108814.39">5244 15907 84 0,'0'5'183'15,"0"4"-42"-15,-4 4-106 0,-6 4 33 16,-3 6-7-16,-3 5-13 0,-1 1-13 0,1 4-12 15,-3 1-3-15,1 2-2 0,-3 0-5 16,0 2 0-16,5 0-7 0,3-3-3 16,-1-1 1-16,4-1-4 15,1-2 0-15,-1-2 2 0,2-1 0 0,1-1-2 16,1-3-10-16,4-2-12 0,2-2-8 15,0-1-13-15,0-4-21 0,0-3 7 16,0-6-144-16</inkml:trace>
  <inkml:trace contextRef="#ctx0" brushRef="#br0" timeOffset="-105711.22">7200 15958 0 0,'0'0'143'0,"0"0"-70"16,0 0-53-16,-4 0 28 15,2 0 3-15,2-2-11 0,-5 0-4 16,3-4-6-16,0 3-7 0,-2-1-1 0,2-1-3 15,0 0-4-15,-2-1 1 0,2 0-3 16,0 1-1-16,-4 1-2 0,4 0 3 16,-3 0-1-16,1-1-5 0,-2 2 1 15,2 0 2-15,-2 2-4 0,-3 0 0 16,1 1 2-16,-4 0-4 0,-1 0 0 15,-3 11 0-15,-3 4 0 0,3 2-1 0,-5 5 0 16,0 2 1-16,5 1 2 0,3-1-1 16,3-2 1-16,4-4-3 15,6-4-1-15,0-2-2 0,2-3 0 16,10-4 2-16,3-5 0 0,5 0 1 0,3-4-1 15,2-11-1-15,2-1 1 0,-4-4 0 16,1 0-1-16,-3 0 0 0,-6 2 1 16,-5 3-1-16,-2 3 1 0,-4 4-1 15,-2 4-2-15,-2 4 3 0,0 0 0 16,0 0 0-16,0 4-2 0,0 11-2 0,0 5 2 15,0 6 1-15,0-1 0 0,0 2-2 16,0-2 1-16,5-4 1 0,7-2-1 16,4-2-2-16,7-3 0 15,6-6-2-15,2-2 2 0,4-6-22 0,2 0-11 16,1-10-16-16,-1-11-40 0,-2-3-127 15,-2-5-63-15</inkml:trace>
  <inkml:trace contextRef="#ctx0" brushRef="#br0" timeOffset="-105119.18">7839 15577 0 0,'2'0'4'16,"-2"0"63"-16,0 0 67 0,0 0-92 15,0 0 8-15,0 0 0 0,0 0-9 16,0 0 0-16,0 0-12 0,0 0-7 15,0-1-6-15,0 1 1 0,0 0-2 16,2 0 0-16,0 0 0 0,2 0 9 0,2 11-2 16,-2 8-4-16,0 6-1 0,0 7-4 15,-4 4-3-15,5 7 2 0,-5 4-2 16,0 4 0-16,0-1 13 0,0-2-14 15,0-6-2-15,0-6-2 0,0-5-2 16,0-9-1-16,0-3-1 0,6-5-1 16,2-6 0-16,4-5 2 0,1-3-1 15,-1 0-1-15,5-10-1 0,6-7-6 16,-3-3-3-16,-3 1 4 0,1-1-4 15,-3 1 6-15,-3 3 0 0,1 3-1 16,-5 5 2-16,-2 4-1 0,-2 2-2 0,2 2 1 16,3 0-1-16,-3 0 4 0,2 4 2 15,3 3-3-15,-1 0 1 16,2 2 1-16,1-3-5 0,5-1-8 0,-3 0 1 15,-1-1-3-15,3-1-6 0,-3-2-8 16,3 0-5-16,-3-1-16 0,-1 0-3 0,-7 0-26 16,-2 1-14-16,-2-1-22 15,-2 0-10-15</inkml:trace>
  <inkml:trace contextRef="#ctx0" brushRef="#br0" timeOffset="-104875.17">7927 15877 276 0,'11'0'131'0,"1"0"-120"16,7 0 51-16,3 0-10 0,7-4-20 0,2-2-9 15,3 0-4-15,1 0-9 0,-4 4-6 16,0 2-2-16,-7 0-1 0,-1 0-3 16,-2 1 2-16,-3 6-19 0,1-2-16 15,-9 2-39-15,-5-3-99 0,-5-1-139 16</inkml:trace>
  <inkml:trace contextRef="#ctx0" brushRef="#br0" timeOffset="-104632.15">8514 15870 429 0,'0'6'73'0,"0"6"-53"16,0 8 20-16,-8 3-6 0,-2 2 5 15,2 0-9-15,1-2-19 0,5-2-8 16,2-2-2-16,0-2 0 0,0-3 1 16,9-1-2-16,1-5-4 0,4-1-12 15,5-3-10-15,0-4-27 0,3 0-41 16,-3 0-90-16,-3-10-107 0</inkml:trace>
  <inkml:trace contextRef="#ctx0" brushRef="#br0" timeOffset="-104015.12">8740 16054 39 0,'0'6'-1'16,"0"-5"98"-16,0-1 9 0,0 0-78 16,2 0 13-16,2 0 9 0,6-5-5 15,3-9 3-15,1-3-21 0,1-3-1 16,-1-3-7-16,1-4 0 0,1-3 9 15,-1-5-11-15,1-1-4 0,-3-1-3 16,-3-2-1-16,-2-5-2 0,-4-1-2 16,-2 4-4-16,2 5 2 0,-4 13-1 0,0 9 6 15,0 7-1-15,0 6 5 0,0 1-6 16,-6 3-3-16,-4 17-6 0,0 9 4 15,-3 8 0-15,1 8-1 0,-3 6 0 16,5 5 1-16,-2 3 1 0,5-3-3 16,7-5 0-16,0-8 0 0,13-6 0 15,3-5 0-15,9-4 3 0,2-4-2 16,2-5-1-16,4-5 2 0,6-4-1 15,3-7-2-15,1-3 3 0,-4 0-1 16,3-13 0-16,-7-6 2 0,0-1-1 0,-4 0 0 16,-6 0-1-16,-9 2 2 0,-5 4 0 15,-11 2 1-15,0 1 3 0,0 5 2 16,0 1-4-16,-9 0 3 0,-1 3 0 15,0 1-1-15,1 1-2 0,-1 0-2 16,4 0 0-16,-2 0 2 0,1 8-3 0,7 0-1 16,0 2-1-16,0 1 0 15,0 1 2-15,5 0-2 0,3-2 0 16,4 1 0-16,3-3-1 0,-1-2-1 15,1-3-1-15,3-3 2 0,-1 0 2 0,-3 0-1 16,-1-10 1-16,3-4 2 0,-3-1-1 16,-1-3-1-16,-2-1 1 0,-3 0 2 15,-5-1 7-15,-2 1 1 0,0 1-2 16,-9 2 6-16,-7 1-2 0,-3 2-3 15,-4 3-6-15,-3-2-3 0,-3 1 0 0,-4-4-2 16,2-5 3-16,2-2-13 0,2-1-7 16,10 4-6-16,9 7 9 15,4 6-5-15,4 6-20 0,0 0-61 16,-6 0-136-16</inkml:trace>
  <inkml:trace contextRef="#ctx0" brushRef="#br0" timeOffset="-103250.08">10670 15716 136 0,'-2'0'131'0,"0"0"17"0,0 0-83 16,2 0 4-16,0 0-14 0,0 0-12 16,0 0-14-16,0 0-11 0,0 3-8 0,9 1 4 15,3 2 3-15,7-1-8 0,1 1-5 16,-1 0 1-16,1 0-3 0,-1 1-1 15,-6 2-1-15,5 1 1 16,-3 0-7-16,-1 0-10 0,-2 0-17 0,-5 0-11 16,1-2-24-16,-8-4-60 0,0-2-111 15</inkml:trace>
  <inkml:trace contextRef="#ctx0" brushRef="#br0" timeOffset="-103090.08">10679 15930 392 0,'0'4'97'0,"4"1"-90"0,8 1 34 16,1-1-5-16,3-1-7 0,7-2-11 15,4 0-13-15,2-2-2 0,4 1 0 16,0-1-2-16,2 0-2 0,-2 0-7 0,0 0-33 16,2-2-38-16,-2-5-40 15,-4 2-145-15</inkml:trace>
  <inkml:trace contextRef="#ctx0" brushRef="#br0" timeOffset="-100694.93">12045 15512 35 0,'0'0'-11'0,"0"0"249"0,0 0-154 16,0 0-31-16,2 0 11 0,-2 0-10 16,0 0-12-16,0 0-9 0,2 0-9 15,0 0-5-15,2 3 7 0,1 7 6 16,-1 4-7-16,-2 2-5 0,-2 5-4 0,0 2-2 15,-4 3-1-15,0 3-2 16,-5 0-4-16,1 2-4 0,-2 4 1 16,-1-4-3-16,5-3 1 0,-2-5 0 15,8-5-1-15,0-6-1 0,4-1-3 16,6-4-6-16,5-1-5 0,1-6-12 0,5 0-10 15,8-6-3-15,2-9-17 0,4-2-28 16,-2-6-51-16,-4-2-149 0,0-2 158 16</inkml:trace>
  <inkml:trace contextRef="#ctx0" brushRef="#br0" timeOffset="-100339.91">12500 15594 48 0,'0'-2'255'15,"0"-2"-188"-15,0 2-15 0,-6 0 11 0,-5 2-22 16,-3 0-9-16,-3 2-7 0,1 6-3 15,-1 4-4-15,1 4-2 0,1 0-4 16,3 3-2-16,4-1-5 0,3 0-2 16,5 0 0-16,0 1-3 0,5-2-1 15,11 0 2-15,3-3 0 0,3-1 0 0,5-3-1 16,0-5-2-16,4-3 3 0,-2-2 1 15,-2 0-1-15,2-6-1 0,-4-5 2 16,-2-3-1-16,-5-4 1 16,-1 3 0-16,-5-4 0 0,-8 2 2 0,-2-1 3 15,-2 0 4-15,-2 0 4 0,-6 2-4 16,-4 0-1-16,-9 0-5 0,2 0 1 15,-10 1-3-15,0 0-1 0,0 3-2 16,7 3 1-16,5 2-1 0,9 5 0 16,4 2-1-16,0 0-2 0,4 2-22 0,0 10-4 15,4 2-2-15,14 1-22 0,1-5-31 16,2-2-75-16,-1-5-193 0</inkml:trace>
  <inkml:trace contextRef="#ctx0" brushRef="#br0" timeOffset="-99898.89">12909 15536 56 0,'0'0'300'16,"0"0"-243"-16,6-5-28 15,3 1 21-15,1-3-8 0,9 2-8 0,-1-1-6 16,7 2-2-16,0 1-7 0,4 2 0 16,2 1-7-16,-2 0 1 0,0 5-3 15,0 6-1-15,-7 2-2 0,-3 1-3 16,-9 5-1-16,-4 0 1 0,-6 2-2 15,-2 4 0-15,-14 3 2 0,-5 1 0 16,-6 0-3-16,-2 1 3 0,-2-2-1 0,-6 2-1 16,0-3-1-16,4-2 0 0,6-6 1 15,10-7-1-15,9-7-1 0,4-4 0 16,4-1 1-16,0 0-2 0,0-1-2 15,8-10-2-15,5-3-1 0,1-1 4 16,5 0-2-16,-1 6 1 0,-1-1 1 16,4 5 0-16,-3 0-1 0,5 1 2 15,-2 2 1-15,1 0-1 0,1 2-1 16,2 0 2-16,0 0 1 0,0 0-1 15,-1 4-1-15,1 1 1 0,-4-1 0 0,2-1 0 16,-5-2-19-16,-1-1-9 0,-3 0-13 16,5 0-25-16,-5-4-44 0,-1-10-92 15</inkml:trace>
  <inkml:trace contextRef="#ctx0" brushRef="#br0" timeOffset="-99542.86">13693 15406 118 0,'0'9'238'0,"0"2"-200"0,-5 4-22 15,-5 2 18-15,0 4 15 0,-3 2-6 16,-1 2-14-16,-1 1-4 0,1-1-1 15,2 1-1-15,3-3 0 0,7-1-10 16,2-2-10-16,0-3 4 0,0-1-1 16,6-1 2-16,5-3-1 0,5-3-2 15,7-4-4-15,0-3 3 0,6-2-1 0,0 0-1 16,0-2-1-16,2-6 0 0,-2 1 1 15,2 0-2-15,-2-1 0 0,-1 2 0 16,-1 0-1-16,-4 2 1 0,-4 0 2 16,-5 1-3-16,-6 1-3 0,1 2-8 15,-9 0-4-15,4 0 0 0,-4 0-8 0,0 0-4 16,0 0-24-16,0 0-17 15,0 0-39-15,2 0-95 0</inkml:trace>
  <inkml:trace contextRef="#ctx0" brushRef="#br0" timeOffset="-99268.85">13974 15491 165 0,'4'0'276'16,"2"0"-180"-16,-4 10-75 0,4 4 37 16,-4 5 0-16,3 6-10 0,-1 4-9 0,-2 3-13 15,-2 2-8-15,0 4-7 0,0 0-2 16,-9 0-6-16,-1-2 2 0,0-1-3 15,2-3-1-15,-1-1 0 0,3-2-4 16,4-4-12-16,0 2-15 0,2-1-10 16,0-1-23-16,2-4 0 0,6-3-92 0,-4-3-305 15</inkml:trace>
  <inkml:trace contextRef="#ctx0" brushRef="#br0" timeOffset="-97538.75">14015 15696 62 0,'0'4'4'15,"0"-2"0"-15,0 2 15 0,0-2 4 16,0-2 119-16,0 0-92 0,0 1-19 16,0-1 9-16,0 0-6 0,0 0-6 15,0 0-1-15,0 0 2 0,0 0-5 16,0 0-5-16,0 1-6 0,0 0-1 15,0-1-1-15,0 0-6 0,0 2-2 16,0 1 0-16,0-1 2 0,0 1 2 16,0-3-5-16,0 2 3 0,2 0 1 15,0 0-1-15,6 0 2 0,1-1 0 0,5-1-1 16,3 0-1-16,1 0-3 0,5 0 1 15,0 0-1-15,0-3 0 0,-1-3-2 16,1 1-1-16,-4 0 2 0,-5 0-2 16,-4 4-7-16,-1 0-5 0,-7 1-5 15,2 0-14-15,-4 0-23 0,0 0-36 16,0 0-150-16</inkml:trace>
  <inkml:trace contextRef="#ctx0" brushRef="#br0" timeOffset="36332.91">19888 6791 76 0,'6'-5'212'0,"0"-6"-161"0,0-2-43 0,5-6 41 15,1-1 1-15,1-5-9 0,1-1-8 16,5-2 4-16,1-2-9 15,-1-3-3-15,-1-4-6 0,-1-1 0 16,2-4-7-16,-3-4 1 0,-1-6-7 0,-1 0-1 16,1 2 0-16,1 3 5 0,-1 6-4 15,-3 8 0-15,0 7 0 0,-1 7 1 16,-5 2-4-16,2 6 0 0,-4 1 2 15,0 2-2-15,3 1-1 0,-5 3-1 16,4 0 1-16,-2 3-2 0,-2 0 1 0,0 1-1 16,-2 0 0-16,0 0 1 0,2 0 0 15,0 9 0-15,0 6 1 0,0 5-1 16,-2 6 1-16,0 6-1 15,0 2 0-15,0 8 0 0,0 3-1 16,5 7 0-16,-3 5 0 0,0 2 1 0,4 2 0 16,-4-4-1-16,4-6 0 0,-4-3 0 15,0-6-1-15,-2-6 0 0,0-4 1 16,0-6 0-16,-10-5-2 0,2-4 1 15,-9-2 2-15,5-4 0 0,-5-6-1 16,3-2 1-16,-3-3-1 0,1 0 2 0,-1-6 0 16,1-6-4-16,3-6 4 0,3 1-2 15,2-4 0-15,1-2 0 16,3 2 0-16,4 1 0 0,0 1-3 15,4 4 1-15,9 3-2 0,1 2 2 0,5 2-11 16,2 3-2-16,3 0-5 0,3-1-5 16,2 0-1-16,2-2-3 0,2-2 12 15,2-1 10-15,5 0 8 0,-3-2-2 16,-2 0 3-16,-2 1 2 0,-2 1 4 15,-8 1 2-15,-5 3-2 0,-5 3 3 0,-3 3-2 16,-6 1-2-16,-2 0-2 0,0 3 2 16,-2 8-1-16,0 4 1 0,0 3-2 15,0 0 3-15,-2 0-6 0,-2-3 1 16,2 2-3-16,-2-3 2 0,4-2 1 15,0-2 5-15,0-3-6 0,0-2 0 16,0-3 0-16,4-2-2 0,0 0 0 16,5 0 2-16,1-9 0 0,4-4-1 15,1-2-1-15,1-1-1 0,1-2-3 16,4 3 2-16,-1 0-2 0,-3 2 1 0,1 3-5 15,-1 1 6-15,-9 4-2 0,0 3-1 16,-5 2-2-16,1 0-3 0,-4 0-1 16,2 4 7-16,-2 4 0 0,0 2-3 15,2-1-6-15,4-1 7 0,4-2-12 16,7-2 5-16,2-4-4 0,7 0-22 15,3 0-17-15,0-1 27 0,0-7 22 16,-4-3-26-16,-2 1-10 0,-7 1 21 16,-7 0 23-16,-7 2 5 0,-2 0 13 15,0 2 21-15,0 0 1 0,0 1 2 0,-5 2-4 16,1-1-4-16,-2 2-5 0,2 1-10 15,0 0-4-15,2 0-9 0,2 5-6 16,0 5 0-16,0 4-2 0,8 0 0 16,4 1 3-16,5 2-10 0,2 1-10 15,3 5-2-15,5 2 13 0,0 3 8 0,-2-2-2 16,-4-2 2-16,-11-3 0 15,-6-3 3-15,-4 1 3 0,0-4 0 16,-12 0 7-16,-7 1 8 0,-4 1-1 16,-1-2-1-16,-3 1-4 0,6 0-7 15,-2-6-5-15,9-4-3 0,5-2 0 0,5-4-2 16,4 0-12-16,4-6-24 0,13-11-22 15,6-8-62-15,4-7-263 0</inkml:trace>
  <inkml:trace contextRef="#ctx0" brushRef="#br0" timeOffset="36564.92">21705 6534 196 0,'-2'6'238'0,"2"-2"-196"0,4 2-45 16,6-1 30-16,5-2-1 0,7-3-6 0,7 1-11 15,2-1-6-15,11 0-2 0,-7 0-2 16,2 0-25-16,2 0-25 15,-6 0-22-15,-4 0-61 0</inkml:trace>
  <inkml:trace contextRef="#ctx0" brushRef="#br0" timeOffset="36707.93">21804 6762 363 0,'-12'18'154'16,"5"-2"-130"-16,5-1 17 0,2-1-18 0,4 1-12 16,9 0-6-16,10-2-1 0,6-1-2 15,10 0-12-15,12-3-44 0,9-4-26 16,19-5 50-16,8-4-258 15</inkml:trace>
  <inkml:trace contextRef="#ctx0" brushRef="#br0" timeOffset="37383.97">23373 6035 70 0,'-4'12'320'0,"-7"6"-277"0,-3 4-9 15,0 7 22-15,-5 6-7 0,0 3-15 16,1 5-6-16,-1 0-8 0,5 3-7 15,-1 2-5-15,5 1-2 0,2-1 8 16,5-2-10-16,3-6 0 0,3-6-3 16,13-5-1-16,9-7 1 0,2-7-1 15,8-8 0-15,0-5 0 0,2-2 0 0,3-4 0 16,-5-8 0-16,-4-5-1 0,-4-2 2 15,-9-2 0-15,-5 0 0 0,-7 1 2 16,-6-2-1-16,0 2 8 0,-2 0 3 16,-15 1 4-16,-1-2 0 0,-7 2-7 15,-2 3-2-15,-4 5-3 0,4 6-3 0,-2 3 0 16,6 2-2-16,5 0-1 15,3 7 2-15,5 6-3 0,8 3 0 16,2 0-15-16,0 0-16 0,2 0-11 16,10-5-32-16,1-7-80 0,5-4-240 0,1 0 329 15</inkml:trace>
  <inkml:trace contextRef="#ctx0" brushRef="#br0" timeOffset="37759.99">23923 6052 35 0,'4'8'295'16,"-4"-1"-223"-16,0 9-10 0,-4 3-3 15,-7 4-16-15,-3 8-8 0,-5 4-8 16,1 4-3-16,-1 2 9 0,1 1-16 16,1-3-7-16,5-1 0 0,3-3-2 0,7-2-2 15,2-2-2-15,0-6 3 0,6-6-4 16,7-4-3-16,1-4 2 15,7-4-2-15,2-2 0 0,4-5 2 16,4 0-1-16,0-1-1 0,2-11-1 0,0-1-2 16,-2 0 1-16,0 0-7 0,-4 1 0 15,-5 0 0-15,-3 4-1 0,-4 1-3 16,-5-1 0-16,-2 2 5 0,-2 0-3 15,-2 1-13-15,-1 0-13 0,1 1-17 16,-4 0-27-16,0-4-54 0,-2 2-147 0,-7-1 228 16</inkml:trace>
  <inkml:trace contextRef="#ctx0" brushRef="#br0" timeOffset="37969">24105 6229 440 0,'-11'22'139'0,"1"5"-107"16,-4 6 31-16,-3 3-11 16,0 2-14-16,5 1-13 0,2 1-14 0,4-5-8 15,3-5-3-15,3-3-2 0,0-2-12 16,15-4-25-16,6-3-13 0,5-8-54 15,12-2-153-15,5-5-21 0</inkml:trace>
  <inkml:trace contextRef="#ctx0" brushRef="#br0" timeOffset="38792.05">24640 5917 37 0,'2'0'24'0,"-2"0"149"15,2 0-107-15,-2 0-33 0,2 0 30 16,-2 3-14-16,2 1-7 0,0 5-3 16,-2 4-2-16,0 4-10 0,0 6-2 0,0 4-1 15,0 6 1-15,-4 4-3 16,-2 7-3-16,-2 9 3 0,-7 4 0 15,3 4 4-15,-5-2 8 0,3-4-17 16,4-6-6-16,1-6-4 0,3-9-2 0,6-9-5 16,0-7 3-16,0-7-4 0,0-4 1 15,8-7 0-15,5 0 1 0,3-7 0 16,7-9-1-16,2-3-3 0,0-3-2 15,-1-1-2-15,1 1-1 0,-4 1 1 16,-4 6-4-16,-3 3-2 0,-2 3 1 0,-1 8 0 16,-3 1-7-16,0 0 4 0,-4 0 3 15,3 6 6-15,-1 2-1 0,-2 0 1 16,2 2 0-16,4-3-3 15,3 0-10-15,-3-3 3 0,7-1-3 0,-3-1-37 16,1-2 0-16,-1 0-18 0,-1 0-32 16,-1-2-45-16,-6-3 4 0,0-4 99 15,-2 1 45-15</inkml:trace>
  <inkml:trace contextRef="#ctx0" brushRef="#br0" timeOffset="39034.06">24640 6170 409 0,'21'0'76'0,"1"0"-61"15,5 0 36-15,0 0-31 0,0-2-13 0,2-5-2 16,8 2-1-16,3-2-3 0,-1 3-1 16,-2-1-8-16,2 2-21 0,-6 0-42 15,-6-3-95-15,-4 5-148 16</inkml:trace>
  <inkml:trace contextRef="#ctx0" brushRef="#br0" timeOffset="39712.1">25349 6124 126 0,'0'4'183'0,"0"0"-37"0,0 4-131 16,0 3 24-16,-2 7-3 0,-6 4 3 15,-1 5-7-15,-1 2-2 0,0 2-13 0,4 1-6 16,-3-3 1-16,5-1 2 0,2-1 0 15,0-7-6-15,0-3 1 0,0-5 2 16,0-5-6-16,2-2-2 0,0-3-1 16,0-2 1-16,0 0 4 0,0-3 9 15,0-9-9-15,0-7-5 0,0-3 3 0,4-4-3 16,8-1 4-16,3-2-4 15,-1-1 2-15,5-7 1 0,2-4-2 16,6-6 0-16,1-4-4 0,3 1 2 16,-2 1-1-16,2 6 0 0,2 10-3 0,-6 10 2 15,0 10 0-15,-2 7-5 0,-6 5 1 16,-3 1 2-16,-1 3-1 0,-7 9 2 15,-6 5-3-15,-2 5 3 0,-4-1 0 16,-11 3 2-16,-3 1-1 0,-5 0 2 16,-2 1 0-16,-2 2 1 0,3-4-1 15,3 0-1-15,4-2 7 0,5-6-4 0,10 0-3 16,2-3-1-16,0-3 0 15,14-1 0-15,5-4 0 0,4 0 0 16,4-1-3-16,1 1-5 0,1-3-8 16,2 0 2-16,-2-1 4 0,2-1-1 0,-4 0 4 15,0 0-1-15,0 0 5 0,-4 0 2 16,-7 0 2-16,-10 0-1 0,-1 0 2 15,-3 0 0-15,-2 2 1 0,0 5 1 16,0-1 0-16,-9 2 3 0,-3 1 0 16,-5-2 1-16,1 3 2 0,-3 0-1 0,-1 0-3 15,-5 1 3-15,0 2-4 0,-4 1 3 16,0 0-3-16,-2 1 2 15,6-1-5-15,-2-2-1 0,5 2-7 16,3-2-16-16,3 1-10 0,3-2-25 0,1-1-87 16,-3 1-304-16</inkml:trace>
  <inkml:trace contextRef="#ctx0" brushRef="#br0" timeOffset="45917.46">1011 3950 110 0,'0'0'77'0,"0"0"-42"0,0 0 22 15,0 0-15-15,0-3-14 0,0 1 2 0,0-3-5 16,0 2-5-16,0 1-3 0,0 1 2 15,2 0-2-15,-2-1-5 16,2 2-1-16,0-2-1 0,-2-1 1 16,0 2 7-16,0-1-4 0,0 0-1 0,0 1-6 15,0-1 2-15,0 0-1 0,0-1-1 16,0 1-1-16,0-1 2 0,0 2 0 15,-2-1-4-15,2-1 1 0,-2 3 2 16,0-1-1-16,2-1 0 0,0 0-4 16,-2-3 4-16,2 1 0 0,-6-1 0 0,1 0 0 15,1 0-1-15,-4-3 2 0,0 2 3 16,-1-3-3-16,-1 2 2 0,-2 2-2 15,-5 1-1-15,-1 2 4 16,-1 2-3-16,-2 0-2 0,-3 8 0 0,-3 6 1 16,2 8-1-16,-2 4 2 0,2 4-2 15,7-1-3-15,5-1-3 0,7-5 1 16,6-4 1-16,0-1-3 0,12-4 1 15,5-1-1-15,6-4 3 0,1-4-1 16,5-5 3-16,4 0-2 0,-4 0 1 0,0-5-1 16,-6-1 0-16,-4 1 0 0,-5 1-1 15,-6 1 0-15,-3 2 0 0,-3 0-1 16,-2 1-1-16,0 0-1 0,0 2-2 15,2 10 3-15,0 1-2 0,4 5 0 16,-2 0-2-16,6 1 4 0,3-2-4 16,1-2-13-16,1-3 2 0,5-2-7 15,-1-4-2-15,6-2-7 0,0-4-17 16,-3 0-25-16,1-10-55 0,-6-7-132 15,-3 0 174-15</inkml:trace>
  <inkml:trace contextRef="#ctx0" brushRef="#br0" timeOffset="46270.48">1162 3325 184 0,'-19'-13'179'15,"3"1"-119"-15,1 5 23 0,3 3-33 0,6 1-12 16,6 0-8-16,0 2-6 0,0 1-21 16,4 3-7-16,6 17-5 0,11 9 12 15,-1 7 3-15,7 5-6 0,0 3 2 16,-4 5 2-16,2 2-2 0,-5 6-1 15,1 3 1-15,0-1 1 0,-3 2-2 16,-3-2 1-16,-1-3-2 0,-3-5 1 16,-9-2 1-16,-2-4 0 0,0 1 0 15,0-1 1-15,-13 0-1 0,-1-1 1 16,-1-2 0-16,3-4 0 0,-3-4-2 0,5-5 0 15,0-2-1-15,-1-3-1 0,3-3-6 16,4-1-18-16,0-1-19 0,4-4-45 16,-2-1-102-16,2-2-116 0</inkml:trace>
  <inkml:trace contextRef="#ctx0" brushRef="#br0" timeOffset="48717.62">18015 6719 36 0,'0'2'-22'16,"0"2"253"-16,0-2-169 0,-2-1-23 15,2 0 9-15,-2 1 0 0,-2-2-8 16,4 0-9-16,-2 1-5 0,0-1-4 0,2 0-3 15,-7 0-3-15,5 0 3 16,-2 0-3-16,0 0 1 0,2 0-7 16,0 0 0-16,0 1 1 0,2 0 0 15,-2-1-2-15,2 0 3 0,0 0-3 0,0 0 0 16,0 0 3-16,0 0-5 0,0 0 1 15,0-6 0-15,6-8-3 0,4-8-4 16,7-3 3-16,3-5-1 0,3-4 1 16,0-1 0-16,2-3-1 0,0-2 2 15,4 0-1-15,-3-1 0 0,1 3-2 16,-4 4 2-16,-2 4 1 0,-5 6-5 0,-3 7 1 15,-5 4 2-15,-4 6 0 16,-2 3-3-16,-2 4 1 0,0 0-1 16,0 0-1-16,0 4-1 0,2 7 1 15,-2 4 3-15,0 3-1 0,0 1-1 0,0 1 0 16,0 1 1-16,0 2 0 0,4 3-1 15,-2 1 0-15,-2 3 1 0,4 1 0 16,-1 0-1-16,-1 1 0 0,-2 0 2 16,4-4-2-16,-2 0 0 0,2-1 0 15,0-5 0-15,4 3-2 0,-1-5-2 0,-1 1-2 16,2-2 0-16,-4-4-1 0,0-3-6 15,2-4-5-15,-3-2-3 16,-1-4-5-16,-2-1 3 0,2-1-4 16,0 0 2-16,-2 0-7 0,0 0 5 0,0-2-9 15,0-4-16-15,0-2-21 0,-6-3-45 16,-3 1-102-16,-5-1 166 0</inkml:trace>
  <inkml:trace contextRef="#ctx0" brushRef="#br0" timeOffset="48930.63">18011 6705 132 0,'4'1'286'0,"6"-1"-237"0,3 0-29 16,5 0 37-16,5 0-16 0,2 0-9 15,6 0-6-15,2 0-3 0,4 0-9 16,0-1-1-16,1 0-4 0,-3 1-1 15,-4 0-7-15,-4 0-2 0,-3 0 1 16,1-1-3-16,2 1-16 0,0-2-13 0,-2 2-14 16,-3-2-31-16,-7-2-111 0,-1 3-127 15</inkml:trace>
  <inkml:trace contextRef="#ctx0" brushRef="#br0" timeOffset="49950.69">18728 5879 64 0,'-6'-5'63'0,"0"-3"82"16,-3 3-87-16,1 0-20 0,4 3 36 0,2 1-20 15,2 1-17-15,0 0-11 0,0 0-17 16,4 7-6-16,11 11 15 0,1 7 0 15,3 8-8-15,6 7-5 0,-3 6 0 16,5 7-1-16,2 4-1 0,-2 5-3 16,-2 6 5-16,-9 0 1 0,-3 1-2 15,-9 0-2-15,-4-5 1 0,0-4 1 16,-11-2 0-16,-1-3 1 0,-7-5-1 0,1-1-3 15,-3-5 2-15,5-2-2 16,-3-4 0-16,3-7 1 0,1 0-3 0,1-5-10 16,1-4-19-16,-1-2-15 0,3-7-30 15,-1-5-86-15,4-5-184 0</inkml:trace>
  <inkml:trace contextRef="#ctx0" brushRef="#br0" timeOffset="53072.87">779 4903 0 0,'0'-1'26'15,"0"-3"120"-15,0 1-105 0,0-1 8 0,0 1 8 16,0-2-25-16,0 0 1 0,0-1-2 15,0 2-1-15,0 0 2 0,0-1-3 16,0 1-14-16,-2 0 8 0,2 1-2 16,-2 0-2-16,0 1-4 0,2 0 2 15,0-1-2-15,0 3 2 0,0 0-5 16,0 0 0-16,0 0-3 0,0 0 0 15,0 0-1-15,0 0-3 0,0 0-1 16,0 0-1-16,0 11-3 0,0 8 0 16,0 7 5-16,0 5-2 0,0 4 0 0,6 5-1 15,-2 2-1-15,3 0-2 0,-1 2 4 16,-2-4-1-16,0-2-1 0,0-5-1 15,-4-2 0-15,0-5 3 0,0-5-1 16,0-4 0-16,0-4 0 0,0-4 0 16,0-5-1-16,0-2-1 0,0-2 0 15,0 0 2-15,0 0 3 0,2 0-3 16,2-8 3-16,3-2 1 0,3-4-5 15,2-3-1-15,1 2 0 0,3-1 1 16,3 2-2-16,0 3 1 0,3 1-1 0,-1 3 0 16,4 4-2-16,2 1 1 0,-1 2-1 15,-1 0 2-15,-2 0-2 0,-6 0-3 16,-5 5-1-16,-4 2 1 0,-2-2 1 15,-6 1 3-15,0-1 1 0,0 2 2 16,-4 2 1-16,-6-1-2 0,-4 4 4 0,-3-2 1 16,-2 1-2-16,-1-1-3 15,-1-1 4-15,0 1-1 0,-1-1-1 16,-1 1 1-16,-2-2-2 0,6-2-1 15,3 0 0-15,4-2-1 0,3 0 1 16,3-3 0-16,6-1 0 0,0 0-13 0,0 0-16 16,2 0-32-16,11 0-1 0,3 0-8 15,1-2-74-15,-3-6-185 0</inkml:trace>
  <inkml:trace contextRef="#ctx0" brushRef="#br0" timeOffset="53551.89">1364 4712 19 0,'0'0'99'0,"0"0"100"16,0 0-155-16,0 0 10 0,0 0-21 16,0 0-13-16,0 0-7 0,4 8-9 15,7 8 8-15,-1 5 0 0,5 3 0 16,1 4 5-16,1 1-9 0,-1 4-1 0,5 5 1 15,-3 4 1-15,5 3 4 0,-2 3-2 16,0 1 0-16,-5 1 0 0,-1-2-5 16,-1-4-3-16,-4 0 1 15,-1-5 1-15,-7-1-4 0,-2-2 5 0,0-3 4 16,0 0 2-16,-7-4-2 0,-5 0 0 15,2-3-2-15,-3-2-2 0,1-2-6 16,0-4 4-16,-1-3-1 0,5-1-2 16,0-5-2-16,1 1-13 0,3 0-15 15,-2 0-17-15,4 0-19 0,2-3-29 0,0-3-128 16,0 1-9-16</inkml:trace>
  <inkml:trace contextRef="#ctx0" brushRef="#br0" timeOffset="60332.28">25880 553 20 0,'0'0'123'0,"0"0"-30"0,0 0-53 15,0 0-3-15,0 0-1 0,0 0-1 16,0 0-11-16,0 0-3 0,0 0-5 16,0 0 1-16,0-3-2 0,0 3-2 0,0-2 3 15,0 2-3-15,0-1-2 0,0-1-2 16,0 2-3-16,0-2 5 0,0 1-4 15,0 0-1-15,0 1-5 0,0 0 4 16,-2 0-1-16,2 0-1 0,0-1-2 16,0 0 2-16,0 0 0 0,-2 0-2 0,0-1 1 15,2 1 0-15,0-2 2 0,-2 2-3 16,0-3 4-16,-2 1 0 0,2 1 2 15,-2-1-1-15,0 0 2 0,-1 0-1 16,1 0 1-16,-4 1-4 0,2 1-2 16,0-2 2-16,-3 2 1 0,1 1-4 15,2 0-1-15,0 0 3 0,-5 0 0 16,7 0-1-16,0 0 1 0,-4 0-1 15,0 0-3-15,-1 5 2 0,1 2-1 16,2 1 1-16,0 2 0 0,1 1-2 16,3 2 0-16,0 0-1 0,2 0 2 0,0-2 1 15,0-1-3-15,2-1 1 16,7-4 1-16,1-1-1 0,0 0 2 15,3-4 2-15,-3 0-3 0,7 0 4 16,-7-4-1-16,4-5 1 0,-3 0-2 0,-3 0 2 16,0-1-1-16,1 0 0 0,-7 3-2 15,0-1 3-15,-2 3-1 0,0 3 1 16,0 0-1-16,0 2-2 0,0 0 1 15,0 0-1-15,0 0-4 0,0 0-1 16,0 7-3-16,0 2 4 0,2 4 4 0,0 1-2 16,0 0-1-16,4 2 3 0,-4-2 0 15,4 0-2-15,-2 0 0 0,3-3 2 16,-3-1-1-16,2-5-1 15,-4-1-6-15,2-2 0 0,0-2-1 0,0 0 0 16,1 0-1-16,1 0 1 0,2-9-7 16,0-2-10-16,5-2-18 0,-1-2-15 15,-1-2-19-15,-3 0-59 0,0-2-86 16,-2 1 159-16</inkml:trace>
  <inkml:trace contextRef="#ctx0" brushRef="#br0" timeOffset="60977.32">26079 520 33 0,'0'3'-13'0,"0"2"228"16,0-1-149-16,0 2-37 16,0 3 17-16,0 1-4 0,0 0-13 15,0-1-9-15,0-2-5 0,0-1-4 16,2-1 5-16,-2-2-4 0,4 0 5 0,0-2-2 15,0 0-2-15,0-1-8 0,5 0 2 16,-3 0 0-16,4-8 2 0,1-2-4 16,-3 0-2-16,0 1-2 0,0 0 0 15,-1 3 1-15,-3 2-2 0,0 3-2 16,0 1 1-16,-4 0-2 0,0 0 0 0,0 0-4 15,2 8 0-15,4 3-3 16,-2 1-4-16,5 0-10 0,1 2 0 16,2-3 8-16,5-3-21 0,4-1-5 15,1-4 18-15,1-3-47 0,0 0 4 16,0-1 21-16,-1-5 4 0,1-2-11 0,-6-1 30 15,-3-1 19-15,-4 1 7 0,-6-1 11 16,1 2 32-16,-5 2 20 0,0-1-6 16,0 0-8-16,0 2-11 0,-2 1-10 15,-3 0-4-15,-1 2-5 0,0 2-1 16,-4 0-5-16,1 0-8 0,-1 2-1 15,2 8-7-15,0 3-3 0,1 3 2 16,3-1 0-16,2 1-1 0,2-2 1 16,0-2-1-16,0-3 0 0,6-3-2 15,5-5-2-15,1-1 4 0,0-1 5 0,5-15-2 16,2-4 2-16,-3-7 1 0,1-1 9 15,1-3 7-15,-3 2 2 0,-3-2-1 16,3 0 0-16,-5 2-9 0,-2 0-4 16,-4 1 0-16,-4 0 3 0,0 1 2 15,0-1-1-15,0 6-4 0,0 7 3 16,-4 8 5-16,-2 6-1 0,4 1-3 0,-4 6-12 15,-3 16-6-15,1 11 2 16,-2 7 4-16,2 5 2 0,1 3-2 16,3 1 1-16,4-2-2 0,0-4-20 0,9-5-24 15,11-6 30-15,3-6-7 0,4-4-19 16,6-6-11-16,2-6-14 0,6-7-41 15,-1-3-98-15</inkml:trace>
  <inkml:trace contextRef="#ctx0" brushRef="#br0" timeOffset="61505.35">27594 533 27 0,'0'-2'-19'15,"2"0"144"-15,-2-2 37 0,0 0-109 0,0-1-3 16,0 0-5-16,-2 1 1 0,0-3-9 16,-2 1-8-16,0-1-5 0,-5 1 3 15,3-2-4-15,-2 2-4 0,-2-1 3 16,-1 1-3-16,1 2-2 0,0 1 0 15,-1 0-4-15,-3 2 0 0,1 1 0 16,-3 0-5-16,-1 4-3 0,3 11 0 0,-1 2-3 16,1 6-1-16,1 3-1 0,5 0 0 15,4-2-2-15,4-1 1 16,0-5-2-16,15-4 4 0,-1-3-2 15,7-6 0-15,1-5 1 0,5 0 0 0,0-10 1 16,0-6-1-16,-6-2 0 0,-3 2 3 16,-5 3-2-16,-5 3 1 0,-2 3 0 15,-2 2 0-15,-4 5 1 0,0 0 2 16,0 0 0-16,0 0 6 0,0 0-4 15,0 0-4-15,0 2-4 0,0 6-3 0,-2 5 1 16,2-1-2-16,0 4 2 0,0-2 1 16,11-1-14-16,3 0-12 0,7-3-20 15,4-1-25-15,6-5-24 16,2-3-76-16,8-1-105 0</inkml:trace>
  <inkml:trace contextRef="#ctx0" brushRef="#br0" timeOffset="62251.39">28739 279 34 0,'0'-7'275'16,"0"-2"-197"-16,-10 0-29 0,-3 2 10 0,-1 0-18 15,-3 2-2-15,-3 3-3 0,-1-1 1 16,2 3-6-16,-5 0-3 0,5 3-8 15,0 6-3-15,3 2-6 0,1 1-6 16,7 3-4-16,2 2-2 0,4 2-3 16,2 1 2-16,0 3-1 0,14 0 3 15,3 2-1-15,6-1-1 0,-1 0-1 16,5-1-10-16,-4 2-1 0,-2 3 2 15,-5-1 4-15,-5-2 4 0,-3-2 4 16,-2-6-7-16,-6-3 3 0,0-2 4 16,0-2 2-16,-12-1-1 0,-5-2 3 0,-2-1 0 15,-1-3-1-15,3-1 0 0,-3-2 1 16,3 0-1-16,3 0 1 0,3 0-3 15,3-3 5-15,4-4 0 0,4-2-6 16,0-3-2-16,0-2 0 0,10-2-2 16,7-2-2-16,3-1 2 0,7-1 0 0,2 0 1 15,2 2-1-15,-4 0-5 16,2 3-1-16,-2-3 5 0,-2 3 0 15,0-2 2-15,-5-1 2 0,-5 1 3 16,-3 1 0-16,-4 0 1 0,-1 1 7 0,-5 0 9 16,-2-1-4-16,0 1-2 0,-9 1 1 15,1 2-4-15,-2 2 0 0,-3 3-6 16,3 3 0-16,-2 2-4 0,3 2-5 15,3 0-1-15,2 0-10 0,2 10-20 16,2 4-11-16,0 2-22 0,0-2-44 0,6-1-213 16</inkml:trace>
  <inkml:trace contextRef="#ctx0" brushRef="#br0" timeOffset="62929.43">29620 215 23 0,'0'-6'60'0,"-2"-2"174"0,0 2-173 15,2 3-16-15,0 1-4 0,-2 1 6 16,0 1 1-16,2 0-17 0,0 0-5 15,-3 0-12-15,3 3-10 0,0 16-4 16,-2 6 9-16,2 8 1 0,-6 4-3 16,4-1 0-16,-4 3-2 0,2-1 0 15,-2-3-2-15,3-4 2 0,-1-5-1 16,2-3 0-16,-2-7 0 0,0-2 2 0,4-7-1 15,-2-4-3-15,2-1 0 0,0-2 3 16,0 0 4-16,0 0 7 0,0 0-4 16,6-12-4-16,7-6-3 0,-1-2-3 15,2 2-2-15,5-1-1 0,-2 4 2 16,1 4-2-16,3 1 0 0,-5 2-2 15,3 3 2-15,0 0-1 0,-5 4 1 16,1 1-2-16,-1 0 1 0,-4 1-2 16,-1 5 1-16,-3 0-3 0,-2 1 0 15,-4 0 5-15,2 0-2 0,-2 0 2 0,0 1 1 16,0-2 2-16,-8 2 1 0,-3-3-1 15,1 2 1-15,-2 0 0 0,-3 1-1 16,3-1 2-16,-3-3 3 0,3 3-3 16,2-4-3-16,1 1-1 0,5-3 0 15,4 1-1-15,0-2-11 0,0 0-18 16,0 0-24-16,6 0-24 0,9-5 2 15,-1-7-94-15,3-1-162 0</inkml:trace>
  <inkml:trace contextRef="#ctx0" brushRef="#br0" timeOffset="63129.44">29967 393 56 0,'4'0'378'0,"-4"0"-305"16,0 0-34-16,0 0-1 0,0 4 6 0,2 1-8 15,0-1-20-15,-2 5-3 16,2-1-3-16,-2 4-1 0,2-1-3 15,-2 3-2-15,3-1-3 0,-1-2-1 16,0-1 1-16,0-2-1 0,4 1-7 0,0-3-19 16,2-1-18-16,5-5-19 0,-1 0-29 15,3-8-99-15</inkml:trace>
  <inkml:trace contextRef="#ctx0" brushRef="#br0" timeOffset="63460.46">30345 86 50 0,'0'0'291'0,"0"1"-221"0,0 10-67 0,0 7 16 16,-2 7 20-16,-6 8-4 0,-2 4-10 15,-3 4-7-15,-1 4 0 0,-3-1-7 16,3-3 0-16,-1-3 4 0,7-7-10 15,4-8-5-15,0-6 1 0,4-7 0 16,0-5-1-16,0-4 0 0,2-1 1 0,6 0 3 16,5 0 2-16,1-5 1 0,3-3-4 15,-3-2-2-15,5 3-1 16,-5 1 1-16,-2 1-2 0,5 2 2 15,-5 0-1-15,3 3-1 0,-1-1-1 0,3 1 1 16,-1 0 0-16,3 0-2 0,0 0-15 16,-3 0-2-16,-1 0 7 0,-3 0-21 15,-4 0-15-15,1 0 2 0,-1 0-11 16,-6 0-60-16,2 0-69 0</inkml:trace>
  <inkml:trace contextRef="#ctx0" brushRef="#br0" timeOffset="63690.47">29969 191 419 0,'8'0'151'0,"1"-1"-135"0,1-2-16 16,2 1 1-16,-1 0-1 0,-1 2 0 15,0 0-7-15,5 0-32 0,-5 0-34 16,-2 4-158-16</inkml:trace>
  <inkml:trace contextRef="#ctx0" brushRef="#br0" timeOffset="64757.53">26254 1458 27 0,'3'-1'37'0,"-1"-3"224"15,-2 1-197-15,0 0-13 16,0 0 6-16,0 2-7 0,0 0-10 0,0 0-2 16,0 1-2-16,0 0-17 0,0 0-10 15,0 0-7-15,0 4-2 0,-2 9 4 16,-1 6 3-16,1 4 2 0,2-1 0 15,-2 0-5-15,2 0 1 0,0-3-5 16,0-4 2-16,0-1 1 0,0-4-1 0,0 0-3 16,2-4-8-16,0 0-7 0,3-4-15 15,-3 0-19-15,4-2-12 0,0 0-22 16,-2-8-75-16,-4-10-130 0</inkml:trace>
  <inkml:trace contextRef="#ctx0" brushRef="#br0" timeOffset="65080.55">26250 1310 37 0,'-6'-6'247'0,"4"2"-173"15,-2 1-26-15,2 3 5 0,2 0-16 0,0 0-17 16,0 7-19-16,0 7 0 0,8 6 1 16,5 3 3-16,1 1-2 0,7 2-1 15,-1 0-1-15,5 1 0 0,0-1 0 16,0 0-1-16,0 1 1 0,-1-2 0 15,-1 2-1-15,4-2-1 0,-8-1-2 16,-1-1-5-16,-5-4 5 0,-5-1 1 16,-4-2 0-16,-4-3 1 0,0-1 2 15,0 0 2-15,-6-3 1 0,-7 0 8 16,-1-2 14-16,-5-3-1 0,-1 0-2 0,-1-2-5 15,0-1-4-15,3 0-1 0,1-1-5 16,1 0-1-16,3 0-4 0,3-1 0 16,2-2-3-16,4 0-1 0,1 2 1 15,1 1-14-15,2-1-18 0,2 1-23 16,11 0 1-16,5 0 0 0,3 0-50 0,-2 0-121 15,-3 0 89-15</inkml:trace>
  <inkml:trace contextRef="#ctx0" brushRef="#br0" timeOffset="66092.61">26790 1599 21 0,'0'-8'-5'0,"0"-1"274"0,0-1-193 16,-2 0-16-16,-2 0-1 0,-3 0-11 0,-1 1-5 15,0 2-6-15,-4 0-6 16,-3 5 2-16,3 1-8 0,-3 1 0 16,-1 0-8-16,-1 5-2 0,3 9-8 15,1 3 0-15,1 3-1 0,4-1-5 0,3 0-2 16,5 0 3-16,0-2-3 0,7-1 0 15,3-2 0-15,9-5 0 0,-3-3 1 16,7-6-1-16,2 0-3 0,-3-2-1 16,3-11-1-16,-8 1 1 0,-1 1 1 15,-5 1-1-15,-3 1 3 0,-6 2 1 0,2 3-2 16,-4 1-1-16,0 2 1 0,0 1 3 15,0 0-1-15,0 0-5 16,0 0-5-16,0 8-7 0,0 4 5 16,0 2 7-16,0-1-8 0,2-2-2 0,2-2 0 15,7-3 5-15,-3-3 0 0,2-3 3 16,1 0-1-16,1 0 3 0,0-6 7 15,1-6-1-15,1-4 0 0,1-1 0 16,-5-2 0-16,5-1 1 0,-3-2 2 16,-2 0-1-16,-1-2 2 0,-3 2-2 0,-6-2 5 15,2-1 2-15,-2-3 2 16,0-1-3-16,0-3-1 0,-4-3 4 0,-3 0-6 15,3 1 1-15,0 3-3 16,2 8 6-16,-2 6-3 0,2 7 1 0,2 3 1 16,0 5-7-16,0 0 1 0,0 1-2 15,0 1-2-15,0 0-1 0,0 0-2 16,0 0 2-16,0 0 0 0,2 0 2 15,2 0-1-15,-2 0 1 0,0 0-1 16,2 8 1-16,1-1 1 0,1 3 0 0,-2 3 0 16,0 3 0-16,6 5 1 15,-1 3 0-15,-1 4-1 0,-2 3 1 0,0 2 1 16,0 1-1-16,1 1-2 0,1-1 2 15,-6-4-7-15,0-1-6 0,0-5 2 16,0-5 7-16,0 0 3 0,-2-7-1 16,0-4 1-16,2-4 0 0,-2-4 2 15,2 0-1-15,0 0-1 0,1 0 2 16,5 0-1-16,0-5 0 0,7-5-2 15,-1-2 1-15,5 3-1 0,-1 0-3 16,1 0 1-16,-1 1-2 0,-1 3 0 0,2 1-1 16,-1 1 1-16,5 1 4 0,-2-2 0 15,1 1 1-15,1-1-1 0,-4 1 2 16,-5-1-2-16,-1 0 3 0,-7 1 3 15,-2 0 1-15,0 0 5 0,-2-1 0 16,-2 1 7-16,0-4-2 0,-2 1-3 16,-6 0 2-16,-3 1-1 0,-1 4 3 15,-2 1-4-15,-3 0-3 0,-2 0-6 16,5 1 1-16,-3 8-2 0,5 1-1 15,2-3-2-15,3 2-1 0,5-1-1 0,2 0-1 16,0 0-3-16,0 0 8 0,11-2-4 16,-1-3 0-16,5 2-5 0,1-5 2 15,3 0-2-15,-3 0 2 0,1-1-3 16,-5-4 4-16,-4 0 2 0,-1 2 1 15,-7 2 0-15,0-1 1 0,0 2 0 16,0 0-2-16,0 0-2 0,0 3-5 16,0 6 4-16,0 5 3 0,6-1 2 15,0 3-13-15,4-3-24 0,3-1-10 16,5 2-21-16,7-3-14 0,8-3-32 0,0-5 111 15,5-2-259-15</inkml:trace>
  <inkml:trace contextRef="#ctx0" brushRef="#br0" timeOffset="66952.66">28258 1338 19 0,'0'-3'163'0,"0"-3"2"16,0 2-122-16,0 2 11 0,0 1 1 15,0 1-9-15,0 0-17 0,0 0-9 16,0 0-15-16,0 3-4 0,0 12 0 16,0 5 7-16,0 5-3 0,0 0-2 15,0 2 1-15,0-2-4 0,0 1 4 0,0-5-2 16,0-1-1-16,0-6 1 0,2-3-1 15,-2-4 1-15,0-5-1 16,0 1-1-16,0-3 5 0,2 1 3 16,-2-1 5-16,0 0 7 0,0-5-1 0,0-7-10 15,0-5-6-15,0-1 2 0,0-2 2 16,0-2-3-16,0-2 0 0,0-2 0 15,0-2 4-15,4-3-5 0,0-1-1 16,4 1-2-16,0 3 1 0,5 7-2 16,-1 4-3-16,3 5 1 0,-3 7 0 0,3 2 1 15,1 3-3-15,-3 0 0 0,-1 2 1 16,0 6 4-16,-3 2-5 0,-1 1 4 15,-2 0-3-15,-4 3 2 16,2-1-4-16,-4 2 1 0,0 0 5 0,0-1-3 16,-10 2 1-16,2 0 2 0,-3-3 0 15,1 0 1-15,2 0-2 0,4-2 0 16,-3 1 1-16,5-1 0 0,2-2-3 15,0-2-2-15,0 1 4 0,0-3-4 16,4-1 0-16,5-1-1 0,-1-2 4 0,0 0-2 16,1-1 2-16,-1 0-4 0,0 1 1 15,0 3 3-15,5-2-4 16,-1 1-3-16,3 1-3 0,-1 1-10 0,3 0-6 15,-3 1 16-15,-4 0 4 0,3 0 4 16,-7 0 2-16,2-1 2 0,-6 0-1 16,-2-1 1-16,0 1 1 0,0-2 4 15,0 3 12-15,-2 0 2 0,-8 1 0 16,2-1-2-16,-3 0-1 0,-1-1 4 15,-2 1-4-15,1-1-1 0,3-2-4 0,-1 2-3 16,1-1-4-16,2 1-5 0,0 0 2 16,1-1-1-16,1 0 0 15,4-1-3-15,2 1-1 0,0-1-14 16,0 1-21-16,0 0-9 0,2-2-13 0,6-2-40 15,1 0-221-15,1-4 229 0</inkml:trace>
  <inkml:trace contextRef="#ctx0" brushRef="#br0" timeOffset="67873.71">28855 1431 10 0,'-2'0'9'0,"0"0"-6"0,2 0 3 16,0 0 72-16,-2-1-62 0,0 1 0 16,2-2-1-16,-2 2 2 0,2-2 7 15,0 2-5-15,-2 0 8 0,2 0 2 16,0 0-3-16,-3 0 0 0,1 0 3 0,2-1-4 15,-4 0-4-15,4 0-2 0,0 1 0 16,-2 0 0-16,2 0 1 0,-2 0-1 16,2 0-4-16,0 0-3 15,0 0 7-15,-2 0-1 0,2 0-4 0,-2 0 2 16,2 0-4-16,0 0-2 0,-2 0-2 0,0 0-1 15,0 0-3-15,-2 0-3 16,4 0 2-16,-2 0 0 0,0 0 0 16,-3 0-3-16,5 3 2 0,-4 4 0 15,0-2 0-15,2 3 0 0,0 1 0 0,-2 0-1 16,4-1 1-16,-2 1 0 0,2 1 0 15,0 1 1-15,0 0 0 0,0 0-3 16,0-2 2-16,-2 1 0 0,2-1-1 16,0 2-1-16,0-1 0 0,0 0 1 15,0 0-2-15,2-3 2 0,4 1-1 0,0-4 1 16,5-1 0-16,1-3 1 0,2 0 1 15,3-2-2-15,4-9 2 16,-3-1-1-16,-1-4 0 0,-1-1 2 16,-1 2-2-16,-3-3 4 0,-4 0 0 0,1 1 8 15,-5-1-1-15,0 4-1 0,-4 0 0 16,0 2 3-16,0 3-4 0,-2 2-2 15,-4 4-2-15,2 0 0 0,1 3-7 16,-1 0 2-16,0 0-7 0,2 5-1 16,-4 6 0-16,4 6 2 0,2 0 2 0,-2 3 0 15,2-2-11-15,0-1-7 16,4-2-5-16,6-2 0 0,1-5-1 0,1-1 0 15,3-3 9-15,3-3 11 16,5-1 5-16,2 0 2 0,-5 0 9 0,-1-9-4 16,-7-1-5-16,-1 0 8 0,-5-1 3 15,2 1-1-15,0-2-4 0,-1 0 3 16,1 1 1-16,-6 2 0 0,2 3-1 15,-2 1-2-15,-2 3-5 0,2 1 0 16,2 1-2-16,-2 0-3 0,3 0-1 16,1 0-1-16,2 0 4 0,0 0-4 15,1 3 5-15,-1 5-3 0,0 0 1 0,9 4-1 16,1-1-1-16,3 2 4 15,2-2-2-15,-7 2 0 0,1-2 1 16,-5 2 1-16,1-1-2 0,-3 1 1 0,-2-3 1 16,-6 0 0-16,0-2-1 0,-2-3 4 15,0 2 7-15,0-2 8 0,-8 2 4 16,-4 1 0-16,-1-2-4 0,-3 2-5 15,1-1 1-15,-1 3-6 0,-1-1-2 16,7 0-5-16,-3-3-2 0,5 2-2 0,2-2 2 16,0 2-9-16,6 1-12 0,0-2-9 15,0 1-22-15,8-6-45 0,0-2-67 16,0 0-289-16</inkml:trace>
  <inkml:trace contextRef="#ctx0" brushRef="#br0" timeOffset="68023.72">29864 1610 596 0,'0'0'64'0,"-2"0"-31"16,0 0-16-16,-3 0-3 0,1 0-10 16,0 0-3-16,-2 0-4 0,2 0-27 15,-2 6-45-15,-3 3-56 0,1 0-309 16</inkml:trace>
  <inkml:trace contextRef="#ctx0" brushRef="#br0" timeOffset="75811.17">2328 4943 0 0,'0'0'3'0,"2"-2"3"0,-2 1 20 0,2 0 69 16,-2 1-53-16,0-1-5 0,0 0-4 15,0 1-1-15,0-2-1 0,0 2-6 16,-2-2-7-16,0 0-1 0,2 2-1 16,0 0-7-16,0-1 5 0,-2 1-5 15,2 0 7-15,-3 0-5 0,-1 0-2 16,4 0-2-16,-2 0 3 0,2 0 0 0,-2 0-1 15,0 0-3-15,2 0-2 0,0 0 3 16,0 0 3-16,0 0-2 16,0 0-9-16,0 0 3 0,0 0 0 0,0 7-2 15,0 5 2-15,0 1 1 0,0 3 0 16,0 1-1-16,2-2 2 0,0 2 0 15,0 0-1-15,2 1-3 0,1 1 1 16,-3 0 3-16,4 0-2 0,-6-1-2 16,4-2 0-16,-2-1 2 0,0 1 0 0,0-2 0 15,0-1-2-15,0 1 2 0,0-1-3 16,-2-3 2-16,2 2 1 0,-2-4-1 15,3 0 0-15,-1-1 0 16,0-2-1-16,0 0-2 0,0-2-14 0,4-2-20 16,-2 0-12-16,2-1-26 0,-2 0-54 15,-4-4-78-15</inkml:trace>
  <inkml:trace contextRef="#ctx0" brushRef="#br0" timeOffset="76143.19">2530 4888 0 0,'0'0'15'15,"0"0"194"-15,0 0-130 0,0 0-34 16,0 0 9-16,0 0-16 0,0 4-22 15,0 4-6-15,0 1-2 0,0 4 5 0,0 3-5 16,2 3 3-16,0 1 0 0,4 2-5 16,-1-1 1-16,1 1-5 0,0-2 2 15,-2 3-1-15,2 0-2 0,1 1 0 16,-3 0 1-16,2-1-1 0,-2-3 10 15,0-2-9-15,-2-1-1 0,4-2-1 16,-3-1 0-16,1-2 0 0,0-3 0 16,-4-2-3-16,0-2-12 0,0-1-3 15,0 2-9-15,-4-3-6 0,-5-1-40 16,-3-2-66-16,0 0-55 0</inkml:trace>
  <inkml:trace contextRef="#ctx0" brushRef="#br0" timeOffset="76609.21">2456 5239 33 0,'0'-1'-10'0,"0"-1"225"0,0 0-153 16,0 0-37-16,6 1 15 0,2 1-9 15,0 0-8-15,5 0-3 0,-1 0-2 16,5 0-2-16,3-2 1 0,3-2-2 16,2-4-5-16,-2 1-7 0,2-2 0 15,-1 2-1-15,-1 1 0 0,2 0-1 16,0 1-5-16,2 0 0 0,2-1 2 0,-5-2-7 15,1 2 5-15,-2-2-3 0,-7 4 3 16,-5-1 4-16,-3 2-4 0,-4-1 3 16,0 1 3-16,-4 0 2 0,0 0 2 15,0 0 3-15,0 0 9 0,-4 0-2 16,-4 3 0-16,0 0-2 0,-5 0-5 0,3 0 0 15,0 0-1-15,-1 0 1 0,3 8-1 16,0-1-3-16,-1 2-4 16,3 2 0-16,4 2-2 0,2-1 2 15,0 2-5-15,2-1 1 0,9 0 2 0,7 0-1 16,1-3 0-16,1-4 1 0,3-1-5 15,0-3 3-15,4-2 2 0,-4 0 0 16,-5 0 3-16,-1-6 0 0,-9-2-1 16,0-3 4-16,-6 0 0 0,0-3 9 15,-2 0 6-15,0 3 0 0,-4-2 1 0,-4 3-5 16,-2 0-5-16,-3-1-4 0,1 1-3 15,-1 1-3-15,1 3-1 0,2 0 0 16,1 3 1-16,3 1-2 16,4 2-4-16,0 0-15 0,2 2-17 0,0 9-8 15,2 0-12-15,13-1-11 0,-3-5-55 16,0-3-142-16</inkml:trace>
  <inkml:trace contextRef="#ctx0" brushRef="#br0" timeOffset="76967.23">3177 5115 20 0,'2'3'44'0,"-2"0"161"0,0 2-159 16,0 0 19-16,0 3-13 0,-6 0-15 15,4 3-9-15,-2 0-8 0,2 0-9 16,2-2-8-16,0-2-2 16,2-2-3-16,8-2 2 0,1-2-1 0,5-1 2 15,3 0-3-15,3 0 0 0,1-4 4 16,0-1-4-16,0-1-2 0,-5 2 2 15,1 0-1-15,-5 2-1 0,1 2-7 16,-1 0-3-16,-3 0-8 0,3 0 8 16,-2 0 3-16,-1 0 11 0,-1 1-4 0,-2 0 1 15,-1 1 3-15,-3-2-2 16,2 0 3-16,-2 0 0 0,0 0 4 0,0 0 0 15,0-8 13-15,1-1 0 0,-5-1 2 16,2-2 0-16,2 0-3 0,-2-2 4 16,-2 0-8-16,2 1 1 0,-2 2 1 15,0 0-5-15,0 1 0 0,0 0-6 16,-4 3 1-16,0-1-2 0,0 4-3 15,-1 2-1-15,3 1 0 0,2 1-8 16,0 0-22-16,0 5-31 0,0 7 1 0,2-1-57 16,3-1-142-16</inkml:trace>
  <inkml:trace contextRef="#ctx0" brushRef="#br0" timeOffset="77923.29">4182 4788 28 0,'0'-3'-2'0,"0"1"10"0,0-1 203 15,0-1-175-15,0 2 15 0,-4 0 4 16,4 1-16-16,-2 1-1 0,2 0-2 16,-2 0-10-16,2 0-9 0,0 8-9 15,-3 9 5-15,3 7 0 0,0 7 5 0,0 4-4 16,0 3-1-16,5 0-4 0,-3 2-3 15,2 0 1-15,-2-3-3 16,0-2-4-16,-2-5 2 0,0-3 2 16,2-6-3-16,0-4-1 0,0-9 0 0,2-1 1 15,0-6-1-15,1-1 1 0,1 0 2 16,2-3 1-16,2-10 1 0,1-5-2 15,-1 0-2-15,2-2 2 0,-3 1 0 16,1 2-3-16,-2 0 1 0,1 1-1 16,3 0 1-16,0 2-3 0,5 2 2 0,-5 1-1 15,3 4 1-15,-5 4-3 0,5 2 0 16,-5 1 5-16,2 0-6 0,-1 0 1 15,-3 3-3-15,-4 5 5 16,0-1-2-16,-2 0 1 0,0 1 2 0,-2 1 2 16,0 2 1-16,0 0-3 0,0 0 0 15,-10 0 4-15,0 1-2 0,-5-1-1 16,3 2 1-16,-1-1 2 0,-1-1-3 15,4 0-2-15,-1-2 2 0,3-3-1 16,4-1 0-16,0-3-2 0,2 1-4 0,2-2-21 16,0 2-16-16,0 1-17 0,6-3-10 15,0-1-46-15,0 0-137 0</inkml:trace>
  <inkml:trace contextRef="#ctx0" brushRef="#br0" timeOffset="78197.3">4674 5006 40 0,'2'0'8'16,"-2"0"152"-16,0 0-13 15,0 0-114-15,0 1 18 0,0 6-18 0,-4 3-8 16,-5 4 1-16,3 3 0 0,0 0-10 16,4-2-6-16,-2 2-3 0,4-3-6 15,0-1 0-15,0-2-1 0,0-2 2 16,6-2-3-16,2-1-1 0,1-3-22 15,7-2-16-15,3-1-10 0,-3-1-23 0,3-11-76 16</inkml:trace>
  <inkml:trace contextRef="#ctx0" brushRef="#br0" timeOffset="78668.33">4916 5009 34 0,'0'-2'20'0,"-2"1"247"16,-5 1-218-16,-5 0-4 0,-3 0-5 15,1 8-21-15,-3 4 7 0,7 1-6 16,2 0-9-16,0 1-7 0,8-2-4 0,0 1-1 15,0 0 0-15,0-2 1 0,10-3-4 16,4-2-7-16,5-4-2 0,-2-2-7 16,1 0 4-16,7-2 10 0,-6-10-2 15,-1-2 5-15,-3 1 3 0,-7 1 0 16,0 1 3-16,-4 4-5 0,-4 1 6 15,0 0 3-15,0 1 7 0,0 1 0 16,-2 3 2-16,0 1 1 0,2 0-5 16,-2 0-4-16,0 0-6 0,2 0-4 15,0 8 1-15,0 3-3 0,0 4 3 0,0 0 0 16,4 3-3-16,2 1-12 0,1 0-3 15,3 5-4-15,2 8 2 0,9 3 11 16,8 0 25-16,-2 0 36 0,0-5-42 16,-5-1-15-16,-5-2 6 0,-5-1 1 15,-1-3-1-15,-5-3 2 0,-2-2-2 16,-4-3 1-16,0-5 7 0,-6-1 8 0,-5-3 1 15,-3-2-3-15,0-1 7 16,-3 0-5-16,-2-2-3 0,1 1-5 16,-1-2-2-16,3 0 2 0,-1 0-6 0,3-3 1 15,-1-3-2-15,1-3-1 0,5 2-1 16,1-2-4-16,2-2-18 0,6 0-12 15,0 0-13-15,4-3-15 0,6 0-47 16,1-2-152-16</inkml:trace>
  <inkml:trace contextRef="#ctx0" brushRef="#br0" timeOffset="79127.36">5769 4927 27 0,'0'0'32'0,"0"0"-21"15,0 0 124-15,0 0-51 16,0 0-33-16,0-1 11 0,0-4-21 15,0 1-3-15,0 1-9 0,-6-2 0 16,0 2-6-16,-2 1-1 0,-1-1-3 0,1 2-1 16,-4 1-1-16,-1 0-4 0,3 0-1 15,-4 1-3-15,-3 7 2 0,-2 7-3 16,3 1-2-16,-1 5-2 0,1 2 3 15,5 0-1-15,5-1-3 0,6-2-3 16,0-2 0-16,4-4 0 0,11-3 0 0,1-6 0 16,5-4 0-16,2-1 3 0,2-6-1 15,-3-10-1-15,1-3-2 16,-2-1 3-16,-7 2 0 0,-1 2-2 15,-5 4 3-15,-2 6-2 0,-4 2-1 0,-2 4 1 16,0 0 4-16,0 0 0 0,0 0-3 16,-4 6-3-16,-2 6-3 0,0 4 1 15,4 3 2-15,2-1-1 0,0 2-10 16,0 1-21-16,8-3-16 0,2-1-17 15,3-2-21-15,1-4-87 0,7 2-137 0</inkml:trace>
  <inkml:trace contextRef="#ctx0" brushRef="#br0" timeOffset="80059.41">6482 4981 9 0,'0'-1'4'0,"0"-2"6"0,0 2 0 0,0-3 131 15,0-1-78-15,0 1-30 0,0 0 15 16,0-1-9-16,0 1-6 0,0 1 4 15,-2-1-9-15,2 1 0 0,0 1-5 16,0 0 1-16,0 2-5 0,0 0 1 16,0 0-3-16,0 0-2 0,-2 0-6 0,2 0 2 15,0 0-8-15,0 7 0 16,0 7 3-16,0 5-1 0,0 3 2 15,0 2-5-15,0 0 1 0,0 2-2 16,0-2 1-16,0-2 19 0,0-7-10 0,0-5-8 16,0-2-2-16,0-5 1 0,4-1-2 15,-1-2 2-15,5 0-1 0,6-10 2 16,1-7 1-16,5-5-2 0,1-2-1 15,2-1 0-15,-2 1-1 0,-1 1-1 16,-1 2 1-16,-3 3 0 0,-3 3 0 0,-3 5 0 16,-2 3 0-16,-1 4 0 0,-7 2-1 15,0 1 0-15,0 0 1 16,0 0-2-16,2 1 1 0,-2 9 0 15,2 4 0-15,0 1 3 0,-2 1-2 16,0 1 1-16,0-3 0 0,0-2 0 0,0-1-1 16,0-1-1-16,2-4 2 0,0 0-1 15,0-2-3-15,0-2-8 0,6-2-15 16,-2 0-14-16,7 0-3 0,-1-2-16 15,3-8-32-15,-3-4-97 0</inkml:trace>
  <inkml:trace contextRef="#ctx0" brushRef="#br0" timeOffset="80939.46">6884 4904 35 0,'4'-1'13'0,"-2"1"9"16,2-1 7-16,-2 0 150 0,-2 1-133 15,0-1 14-15,0 1-10 0,0 0-17 16,0 0 2-16,0 0-6 0,0 5-10 15,-2 4-7-15,-2 6-1 0,-2 1 6 0,-1 1-4 16,5 2 5-16,0-4-11 16,2-1-1-16,0-1-6 0,0-4 0 0,4-3 3 15,7-1 1-15,3-5-2 16,3 0 1-16,3 0 1 0,3-13 1 0,2-3-3 15,2-3 1-15,-5-2-3 0,1-1 2 16,-6 3 0-16,-3 0 0 0,-3 5-1 16,-7 3 3-16,-2 3-2 0,-2 3 0 15,0 0 5-15,0 3-2 0,-4 0 4 16,-5 2-4-16,5 0-1 0,-2 4-3 0,-2 8-2 15,4 3 0-15,-1 1 2 0,1 3-2 16,2 0 1-16,0 1-1 0,2-3 1 16,0 0 0-16,6-2-2 0,5-2 1 15,3-2 1-15,-1-4 1 0,7-5-2 16,1-2 0-16,2 0 3 0,-1-11-2 15,3-5 0-15,-4-1-2 0,-2-2 2 16,-3 2 0-16,-1 2-1 0,-5-2 0 16,-2 3 2-16,-2 0 0 0,1 1-1 15,-3 3 0-15,0 3 2 0,-4 3 1 0,0 2-3 16,0 2 3-16,0 0 1 0,0 0-1 15,0 0-2-15,0 0-2 0,0 0-1 16,0 4 0-16,0 6 2 0,0 2 2 16,0 0-1-16,0 1 2 0,0 1-2 15,0 0 5-15,-2 1-2 0,0-1 2 16,0-3-4-16,2 0 2 0,0-4-3 15,0-2 0-15,2-1-2 0,0-3 2 16,2-1 1-16,2 0 0 0,4 0 1 16,1-6-3-16,1-6 3 0,1-2-2 15,-1-1-2-15,0 2 1 0,-1 0-1 0,-3 4 0 16,0 4 0-16,-2 2-2 0,-4 1 2 15,-2 2-1-15,3 0-2 0,-3 0 1 16,2 0 2-16,-2 3 0 16,0 4 0-16,0 0 1 0,0 2 2 0,0-3-2 15,0 1-2-15,4-3 0 0,0-2-2 16,2-1-4-16,2-1-3 0,7 0 1 15,3-1 6-15,7-10-1 0,0-1 2 16,-2 0 4-16,-5 2-15 0,-5 2 5 16,-5 3 3-16,0 2 3 0,-6 0 3 0,-2 3-1 15,0-1-2-15,0 1 3 0,0 0 3 16,0 0-1-16,0 0-3 0,0 3 3 15,0 5 2-15,0 0 1 0,0 1-2 16,0 0 1-16,0 0-4 0,0 1 1 16,0-1-2-16,0-1 1 0,0-3 2 0,0-1-3 15,2 0 2-15,5-3-4 16,5-1-2-16,0 0 4 0,1-1-14 15,-1-9-5-15,-1-5-5 0,5 0-24 16,-3-2-5-16,-1-3-34 0,-2 1-73 0,1-4-55 16</inkml:trace>
  <inkml:trace contextRef="#ctx0" brushRef="#br0" timeOffset="81360.48">7795 4509 242 0,'0'-1'55'0,"0"1"-5"16,0 0-5-16,-4 2-8 0,2 11-9 15,-6 3 0-15,8 4-6 16,-7 4-3-16,3 2-6 0,0 5-4 15,-2 4 2-15,2 3-2 0,2 1-4 0,-2-4 9 16,4-3-12-16,0-5-1 0,0-3 3 16,8-2-6-16,4-3 4 0,-1-8 31 15,-3-4-29-15,-2-4-3 0,-2-3-1 16,7 0-2-16,1-8 5 0,0-4-4 15,5-3-4-15,-3 2 1 0,-3 0 2 0,3-1 2 16,-1 3-1-16,-1 3-1 0,-2 2 3 16,-3 3-2-16,-3 2 0 0,0 0 1 15,0 1 0-15,-2 0-2 16,0 0-1-16,4 0 1 0,0 6 2 15,5 1 0-15,5 0-1 0,1 1 11 0,1-1-5 16,-3 0-6-16,-7 1 1 0,-4-1 0 16,1 0 2-16,-5 2 0 0,0-1-1 15,0 3 6-15,-13-1-3 0,3 0 2 16,-1 0 0-16,-1-2 3 0,0 2-1 15,-1-2-3-15,1 0-1 0,1-2-2 0,3 0-1 16,2-4-2-16,4-1 1 0,2 1-5 16,0-2-21-16,0 0-15 0,0 1-10 15,2-1-16-15,4 0-26 16,5-1-166-16</inkml:trace>
  <inkml:trace contextRef="#ctx0" brushRef="#br0" timeOffset="81931.52">8264 4891 53 0,'0'6'13'0,"0"-3"28"0,-2-1 145 16,2-2-159-16,0 0 8 0,0 1 1 16,0-1-13-16,0 0-8 0,0 0 2 15,0 0-1-15,0 0-1 0,4-1 1 0,5-5 1 16,-1 0-1-16,0-3 3 0,0 0 2 15,3-2-3-15,-1-1-5 0,0 1-5 16,-1-2 2-16,-1 2-3 0,-2-1-5 16,-2 0 2-16,1 1 0 0,-5 2-2 15,0 3 0-15,0 1 2 0,0 2 2 16,-5 3-5-16,-3 0 0 0,0 0-1 15,0 9-1-15,-1 3 3 0,1 4-3 16,4 0 0-16,0 1 0 0,2 0 1 16,2-2-3-16,0-1 1 0,2-2 0 0,6-1-2 15,0-2-4-15,5-2 1 0,-1-2 6 16,-4 0 1-16,1 2-2 0,-1-4 0 15,0-1-2-15,-6 0 0 0,2-2-2 16,-2 1 3-16,1-1 1 0,-3 0 1 16,2 0 3-16,0-3-2 0,0-5 1 0,0-1-1 15,-2 0 0-15,4 2-1 16,0 1 0-16,-2 2 4 0,0-1 1 15,2 1 0-15,-4 1 0 0,4 1 0 16,3 2-2-16,1 0-1 0,0 0 2 16,0 0-1-16,1 0-2 0,3 0 0 0,3 0 0 15,-1 0-2-15,9 2-16 0,6-1-9 16,16-1-5-16,7 0 25 0,12-13-68 15,2-6-74-15,2-1-92 0</inkml:trace>
  <inkml:trace contextRef="#ctx0" brushRef="#br0" timeOffset="82611.56">9500 4775 10 0,'0'0'5'0,"3"0"169"15,-3 0-78-15,0 0-80 0,2 0 31 16,-2 0 8-16,0 0-10 0,0 0 2 15,0 0-19-15,0-3-7 0,0-2 0 16,-9 0 2-16,-1 2 0 0,0 1-5 16,-3 2-2-16,1 0-1 0,-3 4-2 15,1 7-6-15,2 4 0 0,-1 2 2 16,1 2-6-16,3 3 0 0,5-1-1 0,4-1-2 15,0-1 1-15,0-2-2 0,11 0 1 16,1-3-1-16,5 0-4 0,3-4-12 16,3-2-7-16,6-6-13 0,2-2-13 15,2 0-7-15,2-11-19 0,-2-6-66 16,0-4-101-16</inkml:trace>
  <inkml:trace contextRef="#ctx0" brushRef="#br0" timeOffset="83327.6">9868 4761 24 0,'0'0'22'0,"0"-1"-15"15,0-3 2-15,0 1 201 0,-8-1-172 16,2 2-1-16,-2-2-5 0,-1 3-8 16,3 0 0-16,2 1-4 0,-2 0 1 15,0 0-7-15,-1 0-1 0,1 0 2 16,-2 1-2-16,0 6 1 0,-1 1-5 15,1 1 4-15,0 0-5 0,0 1 0 16,-1 0 0-16,1 1 3 0,2 0-2 16,2-2 2-16,0 0-2 0,0 0-5 0,4-1 1 15,0 0-2-15,0-2-2 0,0 0 2 16,0 1 1-16,0-2-1 0,2 1-2 15,4 0 0-15,0 2-1 0,-2-3 1 16,4 0 1-16,7-1 0 0,-5-3-1 16,9-1 5-16,1 0-6 0,-1-4 4 0,4-9 0 15,0-3-1-15,-3-2-1 16,3 0-3-16,-4 1 4 0,-3 1-1 15,-1 0-1-15,-5 3 0 0,-4 2 2 16,-4 5 1-16,-2 0-2 0,0 2 4 0,0 2-1 16,-6-1 4-16,-2 1-4 0,2 2 2 15,-3 0-5-15,3 2 0 0,0 4-2 16,0 2-1-16,2 0 1 0,-1 4 0 15,3 0 1-15,0 1-1 0,2 1-1 16,0-1 0-16,0-1 0 0,0-1 0 0,6-3 1 16,5 0-1-16,1-5-1 0,5-3 2 15,5 0 1-15,1 0 0 16,-2-8-1-16,4-6 0 0,-3 0 1 15,-1-2 1-15,4-1-3 0,-7 2 1 0,-1 3 1 16,-5 3-1-16,-1 3 0 0,-7 1-1 16,0 3 2-16,-2 1-1 0,-2 1-1 15,0 0 0-15,0 0 1 0,0 3-1 16,0 7 1-16,0 2 0 0,-4 0 2 15,2 0-2-15,2-2-1 0,0-1 1 16,0-4 0-16,0-1 0 0,6-4-2 0,4 0 1 16,7-1 3-16,2-9-1 15,1-2-2-15,3 1 0 0,-6 2 1 16,-1 1 1-16,-8 3-3 0,1 4 2 15,-7 0 0-15,0 1 1 0,0 0-2 0,-2 0-2 16,0 0 2-16,0 6 1 0,0 3-1 16,0-1 1-16,4 2-1 0,10 0-9 15,5 4-15-15,8-1 11 0,8-1 3 16,4-4-13-16,5-8-85 0,1 0 6 15,-1-7-88-15</inkml:trace>
  <inkml:trace contextRef="#ctx0" brushRef="#br0" timeOffset="83840.63">11080 4709 50 0,'2'0'235'15,"-2"0"-131"-15,2 0-83 0,-2 0 15 16,0 0 1-16,0 0-7 0,2 8 8 16,-2 6 3-16,0 4-10 0,0 3-5 0,0 0-8 15,-2 0-4-15,0 0-10 0,2-6-2 16,0 1 0-16,0-4-1 0,0-4-1 15,4 0-1-15,4-5-2 0,1-2-10 16,3-1-13-16,0 0-12 0,7-10-8 16,-5-5-20-16,-1-3-43 0,-1-5-137 15</inkml:trace>
  <inkml:trace contextRef="#ctx0" brushRef="#br0" timeOffset="84144.64">11326 4228 127 0,'0'-1'172'0,"0"-1"-79"0,0 2-78 15,0 0 2-15,0 3 9 0,0 10 11 16,0 3-2-16,0 6-14 0,0 5-12 16,0 3 0-16,0 4-5 0,0 3-1 15,8 2-1-15,-6 2 0 0,6-1-2 16,1-1 1-16,-5-4-1 0,0-4 0 15,2-7 2-15,-4-8-1 0,0-6-1 16,0-4 1-16,-2-4 1 0,2-2 3 0,-2 0 9 16,0 0 9-16,0 0-8 0,2 0-4 15,3 0-6-15,-1 0-3 0,4-5-1 16,0 0-2-16,3 3 1 0,1-1 0 15,5 1-1-15,1 0-4 0,3 0-21 16,6-1-20-16,-3 1-19 0,3-1-21 0,2 0-83 16,-4-1-41-16</inkml:trace>
  <inkml:trace contextRef="#ctx0" brushRef="#br0" timeOffset="85652.73">12423 4735 0 0,'0'0'16'0,"0"0"-3"0,0-1-1 15,0-1 136-15,0-1-81 0,0 0-36 16,0 0 18-16,0-1-9 0,0 3-9 0,0-2-2 15,-2 2-3-15,0-2-4 0,-2-1-3 16,0 1-3-16,-2 0 4 0,2 1 0 16,-5-2-7-16,3 3 3 15,0 1-3-15,-2 0-2 0,-5 0-2 0,1 3-5 16,-5 6-1-16,3 3 2 0,-3 2-3 15,3 1-3-15,1-1 2 0,5 1 0 16,2 0 0-16,4 3-2 0,0-3 0 16,2 1 0-16,0-1 2 0,8-3-2 15,2 1 2-15,1-2-1 0,3-2 2 0,1-4-3 16,3-5 3-16,5 0 1 0,2-5 4 15,4-12-5-15,0-6 3 0,4-3 0 16,-6-7-1-16,0-2 0 0,-3-3 1 16,-3 1 6-16,-6 1-2 0,-1 1-5 15,-10 3 3-15,2-1-1 0,-6 2 0 16,0 0-2-16,0-2-2 0,0 1 2 15,-6-1-1-15,-2-1-2 0,-2 2 1 16,1 6 0-16,1 7-1 0,2 9-1 16,2 6 1-16,4 4-1 0,-2 0-1 0,-5 7-4 15,-1 9 4-15,0 6 1 0,-2 6 0 16,3 2 0-16,3 5-1 0,-2 2 2 15,4 4-1-15,0 0-2 16,0 2 2-16,2-2 0 0,0-3 0 0,0-4-3 16,8-2 1-16,0-6 1 0,5-3-4 15,-1-4-1-15,5-5 2 0,-1-2 2 16,3-7-3-16,2 0 0 0,1-5-4 15,5 0-4-15,0-6 1 0,0-7-8 16,2-2 2-16,-4 1 9 0,1-2-4 0,-7 3 0 16,2-1-3-16,-7 2 4 0,-6 1-2 15,-3 3 1-15,-3 1 10 0,-2 1 5 16,0 2-1-16,-7 0 0 0,-5 1-1 15,2 0 4-15,-3 1 5 0,3 1 2 16,-2 1 3-16,1 0-1 0,-1 5-2 16,-1 7-2-16,3 0 5 0,2 3-5 15,4-1-1-15,0-1-4 0,4 0 1 16,0-1-2-16,0 1 0 0,0-3-3 15,4-1 2-15,6-2 0 0,0-3-2 16,5-2 1-16,1-2 0 0,5 0 1 0,0 0-4 16,4-3-6-16,1-6-4 0,5-1-3 15,-4-3 4-15,6-1-5 0,0-3-12 16,-4 0 9-16,-2-1 8 0,-4 1 1 15,0 2 2-15,-5-1 3 0,-3 4 1 16,-7 0 2-16,-2 1 1 0,-2 5 3 0,-4-1-1 16,0 2 3-16,0 0 8 15,0 2 3-15,-4 0 2 0,-2 1-6 16,2 1 1-16,-4-2 2 0,1 2-4 15,-1 1 5-15,-2 0 3 0,0 0-1 0,-7 7-2 16,0 5-4-16,3 4 4 0,0 1 1 16,-1 4-4-16,7-2-6 0,2-4 0 15,6 0-2-15,0-6-4 0,4 1-3 16,6-2 3-16,5-6 3 0,5-2-4 15,1 0-2-15,2-8-2 0,-1-4-5 16,-1 0-6-16,0 0-2 0,-7 4 1 0,1 1 2 16,-5 4-4-16,-8 1 1 15,2 2-2-15,-4 0 4 0,0 0 4 16,0 5 7-16,0 5 4 0,-4 0 2 0,2 1-1 15,2-2-1-15,0-1 1 0,0-1 1 16,10-4-2-16,5-3 3 0,1 0-1 16,7-4 4-16,0-11 1 0,8-2 5 15,2-7-2-15,0-3 4 0,0-6-5 16,-4-1-5-16,-2-1 1 0,-9 0 3 0,-1 1-1 15,-7-1 5-15,-3 0-4 0,-5-1 2 16,-2 0-1-16,0 2-5 0,0 4 2 16,-5 9 5-16,1 9 3 15,-2 7 7-15,0 5-1 0,-4 5-10 0,-3 14-5 16,3 7 2-16,-3 8 1 0,1 5-3 15,4 4-2-15,4-1-1 0,4 2-3 16,0-2 3-16,16 3-20 0,15-1-8 16,15-6 2-16,18-6 21 0,16-16-52 15,13-9 4-15,9-7-1 0,5-9-37 0,1-14-91 16</inkml:trace>
  <inkml:trace contextRef="#ctx0" brushRef="#br0" timeOffset="86431.77">14466 4642 222 0,'0'0'112'0,"0"0"-73"16,0 0 9-16,0 0 0 0,0 6-12 15,0 10 4-15,0 4-1 0,2 1-12 16,0 0-9-16,2-1-2 0,2-4-10 16,5-2-3-16,-1-4-3 0,0-5 1 15,5-3 4-15,3-2-4 0,-1 0 2 16,-1-7 0-16,1-4-2 0,-3-1 0 15,1 4-5-15,-1 1-1 0,-1 3-6 0,-1 2-3 16,-4 0 0-16,3 2-1 0,-3 0 7 16,-2 0-7-16,2 0 3 0,-3 0 11 15,-1 7-1-15,2 1 0 0,-2 2-2 16,6-2 3-16,-1-2-10 0,3-1-6 15,3-4 7-15,1-1 6 0,3 0 4 0,-3 0-2 16,-3-9 1-16,-1-2 0 16,-2-2 3-16,-1 1 1 0,-3-2 0 15,-2 0 12-15,-2 1 6 0,-2-1-3 16,0 0 2-16,0 2 6 0,0 0-8 0,-4 1-1 15,0 0-4-15,0 2-3 0,-3 1-2 16,5 2-3-16,0 3-4 0,2 3 0 16,0 0-1-16,0 0-11 0,0 0-26 15,9 0-2-15,1 0-12 0,2 0-37 16,-1 0-135-16</inkml:trace>
  <inkml:trace contextRef="#ctx0" brushRef="#br0" timeOffset="86592.78">15024 4587 110 0,'-6'7'274'0,"-3"0"-221"0,1 2-22 0,0 1 38 15,0 1-18-15,3-1-15 0,-1 1-9 16,2-2-11-16,0 2-11 0,4-1-5 16,0-2 1-16,0-1-1 0,6 0 1 15,4 1-17-15,7-5-28 0,2-2-25 16,-1-1-52-16,1-2-233 0</inkml:trace>
  <inkml:trace contextRef="#ctx0" brushRef="#br0" timeOffset="87221.82">15202 4776 63 0,'0'0'239'16,"0"-3"-156"-16,2-8-63 0,2-2 26 16,4-2-6-16,4-5-13 0,3-2 7 15,1-1-7-15,3-4-10 0,0-2 0 0,-3-2-5 16,-1-1-3-16,-1 0 3 0,-3-2 0 15,-3 1-4-15,-2-1-2 0,-4-2-5 16,0 5 2-16,-2 4 0 16,0 7-3-16,0 12 1 0,0 4 2 0,-2 4 1 15,2 0-2-15,-8 7-6 0,2 11 4 16,-3 6 0-16,-1 6 0 0,0 3 0 15,-1 4 1-15,-1 0 1 0,2-1-2 16,3-1 0-16,5-5 0 0,2-3 1 16,0-4-4-16,4-6 3 0,3-4-1 0,1-5 1 15,4-6-1-15,3-2 0 0,-1 0 3 16,3-9-2-16,-1-5 2 0,1-7-2 15,-1 1 2-15,1-4 2 0,-3-2-4 16,-1 2 4-16,-3 0-1 0,-2-1 2 16,3 1-2-16,-3-1 0 0,-2-1-2 15,2-1 2-15,1-2-1 0,-1 3 0 16,0 4 2-16,-2 6-4 0,1 6 1 15,-1 4 1-15,-4 5 1 0,-2 1-2 16,2 0-2-16,-2 0-1 0,4 7 2 16,-2 8 2-16,-2 5-2 0,0 4 2 0,0 1 0 15,0 1 0-15,0 0-2 0,0 0-1 16,-6-2 2-16,4-2-4 0,0-4-5 15,0-3-1-15,2-6 3 16,0-4-1-16,0-1 1 0,0-2-2 0,2-2 2 16,0 3 1-16,0-1 2 0,0 3 2 15,2-1 1-15,-4 2-1 0,4 0 0 16,0 3 0-16,5 4 2 0,1 6-1 15,7 0-1-15,-1-2 3 0,1-5-1 16,-5-3-1-16,3 0-1 0,5-2-8 0,3-4-5 16,0 0 4-16,4-3-10 0,-7 0-18 15,3 0 21-15,-6 0 5 0,-3 0-67 16,-4-4-7-16,-3-3-80 0</inkml:trace>
  <inkml:trace contextRef="#ctx0" brushRef="#br0" timeOffset="87564.84">15462 4413 20 0,'4'3'337'0,"4"-2"-314"0,1-1-11 15,3 0 29-15,1 0-22 0,1 0 3 16,-2 0-3-16,5 0-15 0,-5 0-2 15,1 0-1-15,-3 0-9 0,-2 0-22 16,-1 0-27-16,-5-1-66 0,-2-7-78 16</inkml:trace>
  <inkml:trace contextRef="#ctx0" brushRef="#br0" timeOffset="87716.85">14993 4350 279 0,'-2'7'162'16,"2"1"-165"-16,8 2-10 0,6 2 13 15,3-1 0-15,4 0 1 0,6 0-34 16,6-4-54-16,-2-2-140 0</inkml:trace>
  <inkml:trace contextRef="#ctx0" brushRef="#br0" timeOffset="88537.89">16343 4526 8 0,'2'-4'68'0,"2"-1"162"0,-2 1-185 16,-2 2 1-16,0 2 12 0,0 0-17 16,0 0-5-16,0 0-5 0,0 0-8 15,2 1 0-15,2 6 9 0,-4 5-4 16,0 4-3-16,0 1-6 0,0 2-6 15,0-2-4-15,0 1-5 0,0-6-3 16,0-1 0-16,0-3 1 0,2-2-4 16,4-3-13-16,3-3-14 0,1 0-7 15,7 0-17-15,-1-6-22 0,3-9-29 16,-5 0-154-16</inkml:trace>
  <inkml:trace contextRef="#ctx0" brushRef="#br0" timeOffset="88752.91">16613 4515 47 0,'0'6'267'16,"0"-2"-204"-16,0 2-52 0,0 3 43 15,0-1-9-15,0 1-12 0,0-3-14 16,3 1-14-16,1-1-2 0,4 1 1 16,6-2-2-16,-3-3 2 0,3-2-2 15,1 2 0-15,-1-2 0 0,1 2-1 0,-3 2-1 16,-4 2 0-16,3 0 1 0,-3 4-2 15,0 0 1-15,0 2 1 0,3 0-1 16,-1 1-4-16,2 1-16 0,7 0-11 16,4-5-20-16,2-3-54 0,-5-4-142 15</inkml:trace>
  <inkml:trace contextRef="#ctx0" brushRef="#br0" timeOffset="89449.95">17587 4623 9 0,'0'0'16'0,"2"0"-4"0,-2 0 109 16,4 0-30-16,-2-5-70 0,0 0 14 0,-2-1 2 16,2 0-11-16,-2 1 4 0,0-1 5 15,0 1-2-15,0 1-3 0,0 0-4 16,-4 1-3-16,-4-1-6 0,2-1 1 15,0 2-1-15,-3 1-4 0,-3 0-2 16,2 2 0-16,-5 0-2 0,3 0-1 0,-1 2-6 16,3 6 3-16,0 2 0 0,4 4-2 15,-1 2-3-15,5 2-1 0,2 3 2 16,0 1-2-16,11-1 0 15,9-2 0-15,3-1 2 0,4-5-1 0,2-2-1 16,0-6 2-16,2-2 0 0,0-3-4 16,-4-1 4-16,-1-11-1 0,-5-4 0 15,-2 0 1-15,-5-2 0 0,-8 1 2 16,-1-1 1-16,-5 2 1 0,0-1 5 15,-5 2 3-15,-9 1 2 0,-1 0-6 0,-3 3-1 16,-1 1-2-16,-3-1 3 0,3 4-6 16,0-2-1-16,7 3-3 0,2 2 2 15,5 3-1-15,5 1-1 0,0 0 0 16,0 0-17-16,0 5 0 0,13 6-1 15,1-1-10-15,5 2-14 0,2-2-5 16,-1-1-10-16,-1-2-16 0,2-3-39 16,-3-1-70-16,-1-3 63 0</inkml:trace>
  <inkml:trace contextRef="#ctx0" brushRef="#br0" timeOffset="89867.97">17961 4604 37 0,'4'4'-1'0,"-2"-2"222"0,-2 1-177 16,2 0 9-16,-2-1 7 0,0 1-7 15,0-1-2-15,0 0-23 0,0 1-16 16,-2-1-5-16,2-1 0 0,0-1-8 15,0 0 2-15,0 0-3 0,0 0-9 16,7 0-10-16,5-7-1 0,0-1-7 16,3-3-11-16,1 2-13 0,1 2 7 15,-9 1 12-15,5 3 13 0,-5 0 9 16,-2 3 12-16,-2 0 0 0,-2 0 1 0,2 6 5 15,1 1 12-15,-3 3 25 0,4 2-23 16,2 1-2-16,0 1-2 0,3-1-5 16,7-4-4-16,1-1 3 0,6-6 8 15,2-2 1-15,4 0 2 0,-2-8-8 16,2-8 4-16,-5-2 5 0,-1-2-2 15,-6 0-6-15,-9 1-4 0,-4 2 3 16,-6 1-1-16,0 0-3 0,-10 0 0 16,-7 5 0-16,-3 2 5 0,-7 4-1 15,-2 3 1-15,0 2-7 0,0 2 1 0,4 10-4 16,5 7 5-16,3 2-1 0,3 4-2 15,7 2-4-15,5-1 2 0,2 0-1 16,9-1-2-16,11-4-2 0,9-4 1 16,4-3-3-16,7-9-9 0,7-1-11 15,7-2-21-15,12-2-27 0,13-2 21 0,5-18 52 16,-3-7-280-16</inkml:trace>
  <inkml:trace contextRef="#ctx0" brushRef="#br0" timeOffset="90838.03">19400 4500 12 0,'0'-2'101'15,"0"-3"81"-15,-4 0-144 0,0 0 6 0,-3 0 0 16,1 1-12-16,-4-2-2 0,2 1-1 16,-3-1-1-16,1 0-10 0,-2-1-3 15,-1 1 10-15,-1 0-9 0,-3 5-3 16,3 0 3-16,-3 1-5 0,3 1-5 15,-3 10-5-15,5 4 2 0,-1 3 0 16,1 5-2-16,6 2 0 0,0 1-1 16,3 5 2-16,3-2-3 0,7 2-1 15,7-2 2-15,7-5 1 0,2-5-1 16,1-8-1-16,5-6 1 0,0-5 2 0,0 0-2 15,2-6 0-15,-2-12 1 0,2-6 2 16,-4-3-5-16,-2-3 2 0,-5 0 2 16,-3-2 1-16,-3-1 0 0,-3-1 4 15,-5 3 2-15,-2-1-2 0,-2-1 0 16,-2 4-3-16,0-1-1 0,0 1 2 15,-4 3-3-15,-2 2-3 0,2 8 2 16,0 7-2-16,4 5 2 0,0 4 1 16,-2 0-5-16,2 11 1 0,-7 9 0 15,5 5 2-15,-4 3 0 0,4 1 1 0,2 2 0 16,-2-2-2-16,-2-1 1 0,4 0 2 15,0-3-3-15,0 0 0 0,0-2 2 16,0 0 0-16,0-3-2 0,6-2 0 16,0-3 1-16,0-4-2 0,7-3-4 15,-3-6-6-15,7-2 2 0,3 0-6 0,3-2-2 16,4-8-6-16,0-4-22 15,2 2 6-15,0 0-13 0,-2 0-10 16,-1 1-37-16,-3 0-79 0</inkml:trace>
  <inkml:trace contextRef="#ctx0" brushRef="#br0" timeOffset="91764.08">19956 4458 0 0,'0'-2'30'0,"0"-2"-19"0,0-2 12 16,0 1 191-16,-6-3-164 0,-2 2 10 16,-3 1-8-16,1 0-15 0,-3 1-1 15,-1 1-5-15,-3 2-2 0,1 1-6 0,1 0 8 16,3 1-7-16,-2 9-3 15,-3 5 0-15,3 5-8 0,-3 2 0 16,3 5-3-16,5-1 2 0,5-2-5 16,4-3-6-16,0-6-1 0,6-4 1 0,9-3-3 15,1-7 4-15,5-1-4 0,4-1 3 16,4-13-1-16,-2-3-2 0,0 0-9 15,-3 0 4-15,-3 1-1 0,0 3-6 16,-7 2 0-16,-4 1 0 0,-1 4-3 16,-5 2 4-16,-2 4 3 0,-2 0 3 0,0 0 3 15,0 7 3-15,-2 4 1 0,-2 2 0 16,0 1 0-16,2 3-2 15,2 0-2-15,2 1 1 0,8 0-2 16,6-4 1-16,5-4 4 0,0-5-5 0,2-5 1 16,1 0 0-16,-1-6 5 0,0-7-3 15,-5-1-6-15,1-5-4 0,-4-1 3 16,-3-4 4-16,0-1 3 0,-1-1 2 15,-5 1 0-15,-2-1-1 0,-4 0 2 16,0 1-1-16,0-3 6 0,0 2 0 0,0-4 3 16,0 0-2-16,0 2 0 0,0 0-3 15,0 7 0-15,0 2 1 0,0 6-3 16,0 4 3-16,0 3-2 15,0 4-1-15,0 1 0 0,0 1-2 0,0 0-1 16,0 0-3-16,0 0 1 0,0 0 3 16,0 10 1-16,0 2-1 0,0 2-1 15,0 3 3-15,0 2-2 0,0 4 0 16,4 1 0-16,0 1 1 0,-2 4-1 15,5 0 0-15,-3 1-1 0,0 2 2 0,0-3 0 16,-2-4-2-16,0-3 1 0,-2-3 2 16,0-6-1-16,0-4-2 0,0-3 1 15,0-6 1-15,0 0 0 0,2 0-1 16,6-9-2-16,1-3 0 0,7-2-2 15,1 2-2-15,1 2 0 0,-1 0 0 16,-1 3 0-16,1 0 1 0,-1 1 3 16,1 0 0-16,0 1 2 0,-1 5-2 15,5-4 3-15,2 1 5 0,1 0 14 16,3-6-17-16,-4 1-3 0,2 1 2 15,-3-3 2-15,-1 1 1 0,-4 0-1 0,-7 1 1 16,-2 3-1-16,-8 1 2 0,-2 2 17 16,-10 0-4-16,-5 2-5 0,-3 0-7 15,-3 0 3-15,-4 11 1 0,4 4-2 16,-2 6 0-16,5 4-3 0,-1 0-1 15,9 1 1-15,-1-3-1 0,11-4-5 16,2-3 2-16,2-4-2 0,11-2 0 16,3-5 0-16,5-5 2 0,6 0 1 15,2-13-2-15,-4-4-1 0,-1-1 1 16,-7 2 0-16,-9 3-3 0,0 3 3 0,-8 4 1 15,0 3 0-15,0 2-2 0,0 1 2 16,-2 0-1-16,-4 1-2 0,-2 10 1 16,2 2-3-16,4 4 3 0,2-1 0 15,0 2-3-15,4-1-17 0,14 5-18 16,9-7-20-16,12-1 20 0,9-4 45 15,4-9-130-15,-1-1-27 0,5 0-193 16</inkml:trace>
  <inkml:trace contextRef="#ctx0" brushRef="#br0" timeOffset="93607.18">21469 3974 17 0,'0'0'212'0,"0"0"-111"0,0 0-68 15,0 0-4-15,0 0-3 0,2 0-3 16,0 0-2-16,0 4-5 15,0 1 3-15,-2 3 2 0,2 3-2 16,-2 2-5-16,0 3 7 0,0 5-5 0,0 1-3 16,3 3-4-16,-1 3-6 0,0 2 0 15,4 0 1-15,0 2-3 0,0 0 0 16,7 1-2-16,-1-2 3 0,-2-3 0 15,5-1-2-15,-5-5 0 0,-2-4 2 16,-1-5-1-16,-5-3-1 0,0-6 1 0,-2-2 1 16,0-2 1-16,0 0 12 0,0-6-9 15,-2-6-3-15,-2-1 0 0,-5-2-3 16,1-1 0-16,0 2 2 15,4 0-1-15,0 1-2 0,1 2 1 0,3 1-1 16,0 3 0-16,0 1-8 0,7 2-6 16,7 3 1-16,1 0-1 0,7 1-6 15,3 0 2-15,2 0-5 0,2 0-4 16,0 0 4-16,-2 0 13 0,2-3 7 15,0-3-1-15,0-2 4 0,-5 1 9 0,-1-1-3 16,-6 0 1-16,-5 2 12 0,-4 1 6 16,-1 0 3-16,-3-1-2 0,-4 2-2 15,0 0-6-15,0 0 0 0,0 0-2 16,0 2-6-16,-2 1-3 0,0 1-3 15,-1-1 0-15,3 1-2 0,-2 0-2 16,0 0-1-16,2 0-1 0,0 3-2 16,0 7 5-16,0 0 0 0,0 2 1 15,0 2-2-15,2 0 1 0,0 2 1 16,-2 0 0-16,0-2-1 0,0 0-1 0,0-3 2 15,0-3 0-15,0-2-2 0,0-3 2 16,0-3 0-16,0 0 1 16,0 0-3-16,0 0 7 0,0 0-4 0,0-8-2 15,-2-2-1-15,2-1-1 0,0-1 3 16,0-2-2-16,7 0-1 0,1 0 1 15,0 2-5-15,2 2 0 0,1 0-2 16,1 2-5-16,1 3 2 0,1 0 0 16,1 4-3-16,3 0 3 0,-1 1-1 15,5 0 0-15,3 0 11 0,2-2-1 0,4-1 2 16,-4 0 0-16,-2 0-2 0,0-2 2 15,-5 1 1-15,-3 0 0 0,-1 0-2 16,-5 0 3-16,-7 2 0 0,0 1 9 16,-4-1 6-16,0-3 5 0,0-1-8 15,-2-1-7-15,-4 2 3 0,-3 1 0 16,1-1 3-16,2 1-6 0,2-2-3 15,-4 3 1-15,-1 1 1 0,1 0-3 16,0 2 2-16,2 0-2 0,-1 0 1 16,-1 0-3-16,-2 0-1 0,1 7 0 15,1 5 1-15,2 0 0 0,0 2-2 0,2 3 0 16,-3-1 2-16,3 3 0 0,2 0-2 15,0-1 0-15,2 1 2 0,0-2-1 16,0 0-1-16,0-2 0 0,8-4 1 16,5-2 0-16,1-5 0 0,5-2 0 15,4-2 2-15,4 0 0 0,-1-13-2 0,3-2 1 16,-2-3 0-16,-6-2-1 15,2 2 0-15,-7-1 0 0,-3 2 2 16,-5 1-1-16,-6 5-1 0,-2 0 2 16,0 3-2-16,0 4 4 0,-6 0-4 0,-3 3 1 15,1 1-1-15,-2 0-1 0,0 4-2 16,1 6 4-16,1 4-1 0,2 0-2 15,2 2-1-15,0 1 1 0,1 0 0 16,3-2-2-16,0-2-8 0,5-3 3 16,5-1-2-16,4 0 5 0,7-4 2 0,4-3 4 15,0-2 6-15,2 0-8 0,-3-7 1 16,-1-5 2-16,-2-2 0 15,-5-2-2-15,-1 2 1 0,-3-1 0 16,-2 1 1-16,-1 0-1 0,-1 2-1 0,-2 0 3 16,-2 3-1-16,3 1-1 0,-7 6 1 15,2-2 0-15,-2 4 4 0,0 0 0 16,0 0-4-16,0 0-4 0,0 0 2 15,0 0 1-15,0 7 2 0,0 1 0 16,0 0 2-16,0 3-4 0,-5 1 1 0,1-1 1 16,-2 0-1-16,2 0 0 0,0-3-1 15,2-2 0-15,2 0 0 16,0-3 0-16,0-1 1 0,6-2-2 15,2 0 2-15,7 0-1 0,1-1-5 0,5-8-4 16,6 2 5-16,6-5-8 0,0 0-3 16,8-1 15-16,-3-1-16 0,-3 3-1 15,-6 1 8-15,-7 2 6 0,1 1 0 16,-6 2 1-16,-7 2 0 0,0 1 1 15,-8 0 2-15,0 2-1 0,-2 0 1 0,0 0 6 16,0 0 5-16,0 0-6 16,0 0 1-16,0 0-1 0,0 0-4 0,0 0-6 15,3 0-2-15,-1 1 1 0,0 5 5 16,4-2 0-16,0 3 0 15,0 0 0-15,3-1 0 0,1 3-3 0,2 0 1 16,3 1 2-16,1 0 4 0,-1 0-3 16,-5 0 2-16,-6 0-2 0,-4-1 2 15,0 0 5-15,-6 2 16 0,-8 1-4 16,-5 2-4-16,-2 1-5 0,-4-2-2 15,3-2-3-15,3-1 0 0,3-3-6 0,5-5 1 16,7 1 2-16,4-3-3 0,0 0-10 16,4 0-16-16,11 0-3 0,5-4-17 15,3-7-26-15,-2-5-70 16,-3 0-210-16</inkml:trace>
  <inkml:trace contextRef="#ctx0" brushRef="#br0" timeOffset="94586.24">23253 4270 36 0,'-2'4'211'0,"2"-3"-122"16,0 0-74-16,0-1 3 0,0 0 4 16,0 0 8-16,6 0-1 0,5 0-6 15,1-7-6-15,2-5-11 0,3-2-1 16,-1-1 0-16,1-1 2 0,-7-2 5 15,-1 1 7-15,1-4 8 0,-4-1-13 16,0-2 4-16,-2-2 0 0,3-1-8 16,-5-1 6-16,4-5-8 0,-4-6-3 15,4-7 0-15,-2-6-2 0,0-1 0 0,1 2-4 16,1 7 3-16,-4 9-2 0,0 10 0 15,-2 11 2-15,0 7-1 0,0 5 5 16,0 2-4-16,0 0-4 16,0 1 0-16,-4 12-1 0,0 8 3 0,0 6-1 15,-5 6 3-15,7 8-2 0,-6 8 0 0,0 7-2 16,-1 6 5-16,-3 1-3 15,2 2-1-15,-1 0 2 0,1 4 0 16,0 4 0-16,-3 0 0 0,3 1 5 16,0-5 6-16,1-4-7 0,-1-11-3 0,4-8-1 15,-2-12 3-15,1-10-4 0,3-6 1 16,0-11 1-16,2-4 1 0,2-3 0 15,0 0 0-15,0-7-3 0,0-9-2 16,4-5-2-16,6-3 0 0,5-4 1 16,-1 1-4-16,3-2 0 0,2-2-8 0,1-3-4 15,3-2-10-15,2 0-7 0,2 3-3 16,-1 7 0-16,-3 7 0 15,-2 4 5-15,-5 5 4 0,3-2 7 16,-4 0 18-16,3 3 5 0,1-4 0 16,1-1 1-16,1-1 4 0,2-1 4 0,6-5 2 15,-2 0-2-15,-1-2 2 0,3 2-1 16,-6-1-2-16,-2-1-4 0,-3 0 2 15,-7 1 1-15,-5 1 7 0,-6 4 0 16,0 2 6-16,-2 2-1 0,-11 5 8 16,-3 1-13-16,-3 4-1 0,1 3-3 15,-1 0 2-15,1 2-5 0,-1 8 1 16,2 3 0-16,3 2-6 0,2 2-1 15,3 3 1-15,3 1-1 0,6 0-3 16,0 1 0-16,0-2 2 0,0-1-3 0,10 0-3 16,7-3-1-16,2-4-6 0,3-3-1 15,5-8-7-15,6-1 9 0,-2-2 9 16,2-9 3-16,-2-4-17 0,2 1 11 15,-2-2 10-15,0 0 0 0,0 1-5 16,-6 2 0-16,-4 3 5 0,-11 4 10 16,-2 3-11-16,-5 1 7 0,-3 2 1 0,0 0 2 15,0 0-8-15,0 8-1 0,-9 6 1 16,-1 3-4-16,2 0 0 15,-1-3-2-15,5 1 1 0,2-3 0 0,0-6-1 16,2-3-2-16,0-3 2 0,0 0-1 16,0 0 1-16,0-2 1 0,6-9 0 15,5-3-1-15,-3-3 0 0,0 0 1 16,0-1 1-16,5-2 1 0,-3 1 0 15,-2 1 2-15,5 0 3 0,-5 4-1 0,2 0-4 16,5 3 0-16,-5 3-1 0,7 2-1 16,-5 3-1-16,1 0 1 0,3 3 0 15,-3 0-2-15,1 0-1 0,-4 0 3 16,5 5 0-16,-3 1-1 0,3 1 3 15,5-1-5-15,3-1 1 0,0 0-31 16,2-1-13-16,-5-4-38 0,3 0-267 16</inkml:trace>
  <inkml:trace contextRef="#ctx0" brushRef="#br0" timeOffset="95498.29">24985 3551 15 0,'-6'0'0'0,"0"0"232"0,2 0-165 15,2 0 1-15,0 0-7 16,2-1-15-16,0-2-17 0,6 2-15 16,8 0-8-16,5 1 8 0,4 0-1 0,1 0-8 15,1 0-5-15,0 4 3 0,0 2-3 16,-2 2 1-16,-5 1 1 0,-3 0 0 15,-3 2 3-15,-4 0-1 0,-6 1 6 16,-2 0 1-16,0 3 2 0,-2 2-3 16,-12 1 0-16,1 6-2 0,-3-1-6 15,1 1 0-15,3-1-1 0,0 0 1 0,1 0 0 16,1 0 0-16,2 0-4 0,-1-2 4 15,3 0-2-15,2-3-2 16,0 0-8-16,2-1-21 0,2-5-25 16,0-4-33-16,0-3-167 0</inkml:trace>
  <inkml:trace contextRef="#ctx0" brushRef="#br0" timeOffset="95655.3">25089 4275 427 0,'-7'0'121'15,"5"0"-108"-15,0 1 0 0,2 0-8 16,-2 1-4-16,2 3-8 0,2-5-45 0,7 0-56 16,1 0-242-16</inkml:trace>
  <inkml:trace contextRef="#ctx0" brushRef="#br0" timeOffset="142151.95">18091 8410 16 0,'0'0'20'16,"0"0"-9"-16,0 0-4 0,0 0-5 15,0 1 1-15,3 1-3 0,-1 0-1 16,0-1 4-16,-2-1 49 0,0 0-16 0,0 0-14 16,0 0 9-16,0 0 9 0,0 0 0 15,0 0-6-15,0 0-10 0,0 0-8 16,0 0-8-16,0 0 0 15,0 0-3-15,0 0 3 0,0 0-6 0,0 0 3 16,0 0 2-16,0 0 4 0,0 0 4 16,0 0 1-16,0 0-1 0,0 0 0 15,0 0-2-15,0 0-2 0,0 0 0 16,0 0 1-16,0 0-2 0,0 0 0 15,0 0 0-15,0 0 0 0,0 0-2 0,0 0 0 16,0 0 2-16,0 0 1 0,0 0-4 16,0 0 0-16,0 0 3 0,0 0-2 15,0 0-2-15,0 0-1 0,0 0 4 16,0 0-4-16,0 0 3 0,0 0-4 15,0 0 2-15,0 0-2 0,0 0 1 16,0 0-2-16,0 0 0 0,0 0 1 16,0 0-3-16,0 0 0 0,0 0 1 15,0 0 0-15,0 0 0 0,0 0 0 16,0 0-2-16,0 0 3 0,0 0-2 0,0 0 0 15,0 0 1-15,0 0-1 0,0 0-1 16,0 0 0-16,0 0 1 0,0 0-1 16,0 6 0-16,0-1 1 0,0 1 0 15,0-1-1-15,0 1 0 0,0 1 0 16,0 1 1-16,0 3-2 0,0 2 1 15,0 3 0-15,0 5 2 0,0 3-2 16,0 4 0-16,0 3 1 0,0 0 1 16,0 2-2-16,0-2 0 0,-2 1 0 15,0-2 1-15,2-2 0 0,0-4-1 0,0-2 0 16,0-6 0-16,0-2 0 0,0-2 0 15,0-4 0-15,0-3 1 0,0-2-1 16,0-1-1-16,0-2 2 0,0 0 1 16,0 0 1-16,0-6-3 0,0-4 1 15,0-4 1-15,0-1-2 0,0-4 0 16,0-1 0-16,4-6 1 0,-4-4-1 15,4-5-1-15,0-4 2 0,-4-3 0 16,6 1-1-16,-4 2-1 0,6 5 1 16,-5 2 1-16,3 4-1 0,0 4-1 15,2 4 1-15,0 1 0 0,5 3 0 0,-3-2 0 16,5 4-1-16,-1 2 2 0,1 1-1 15,3 2-1-15,3 1 1 0,0-3 0 16,1 2 0-16,1 0 0 0,-2 4 0 16,-3 3 0-16,-1 2 0 0,-5 0-3 15,-6 3 4-15,-1 7-1 0,-5 2-2 0,0 5 2 16,-11 4 1-16,-1 1 2 15,-7 2-3-15,-1 1 0 0,-1-1 0 16,2-1 1-16,-1 0-1 0,-1-4-1 16,2 1 2-16,5-1-1 0,4-5 0 0,3 0-1 15,7-5 1-15,0-1 1 0,0-3-2 16,0 0-1-16,7 0 2 0,1-3 0 15,4-1 0-15,3 0-1 0,1-1 1 16,3 1 0-16,-1 0 0 0,5 2-1 16,0-1 3-16,2 0-4 0,2 1 4 0,2-2-2 15,-5 3 0-15,1 0 0 0,-6 1 0 16,-3 2-1-16,-5 1 0 15,-3 1 1-15,0 1-1 0,-8 1 0 16,0 2 1-16,0-1 2 0,-2 1-3 0,-8 1 2 16,-1 0-1-16,-1 0 2 0,-5-2-2 15,1-1 0-15,-1 0-1 0,-1-1 4 16,1-3-2-16,1 2 1 0,-3-4 0 15,3 2 0-15,-3 0 0 0,2-2-2 16,1-3 1-16,6 0-2 0,-1-2 2 0,5 0-2 16,0 1 0-16,6-1-4 0,0 0-5 15,0 0-11-15,0 0-21 0,0 0-16 16,6 0-24-16,4 0-64 15,-1-1-134-15</inkml:trace>
  <inkml:trace contextRef="#ctx0" brushRef="#br0" timeOffset="142989.01">18811 7814 103 0,'0'0'49'0,"0"0"54"0,0 0-63 16,0 0 1-16,0 0 16 0,0 0-12 16,0 4-15-16,0 6-2 0,0 4-5 0,8 5 0 15,2 4-6-15,7 8 2 0,2 7 0 16,3 8-4-16,3 7 0 0,-2 3-3 15,0 6-4-15,-3 1-7 0,1 4 2 16,-5-2 0-16,-1 0-1 0,-3-4-1 16,-5-1 0-16,-3-5 1 0,-2-2-2 0,-2-3 1 15,0-4 0-15,-6-4 1 0,-5-3 0 16,-1-2-2-16,-1-4 1 15,1 1 1-15,-2-6-1 0,1-4-1 16,-1-2 0-16,3-5 1 0,3-5-2 16,0-1-9-16,6-3-9 0,-2-4-12 0,4-2-22 15,0-2-42-15,0 0-75 0</inkml:trace>
  <inkml:trace contextRef="#ctx0" brushRef="#br0" timeOffset="144474.08">19842 8813 62 0,'2'0'16'0,"2"0"10"16,1 0 145-16,-5 0-128 0,0 0-7 0,0 0 11 15,0 0-7-15,2-2-9 0,0 1-8 16,0-3-5-16,0 2 1 0,4 0-2 16,-4-1 2-16,2 0-3 0,0-3 0 15,5-2 0-15,-1 1-4 0,2-5 0 16,-1-2-2-16,7-5 0 0,3-4-4 15,1-2 1-15,3-4-3 0,0-3 2 16,-5-5-1-16,5-5 0 0,-2-4-2 16,0-3-1-16,1 0-3 0,-3 1 2 15,-3 4 0-15,-1 6 1 0,-5 7 0 16,3 5-2-16,-5 6 2 0,-4 7 2 0,2 3-1 15,-4 5-1-15,-2 2 2 0,0 2 1 16,0-1-2-16,0 2 0 0,0 0-2 16,0 0 0-16,0 0 0 0,0 5 0 15,0 5 0-15,0 1 0 0,0 1 0 16,0 1-2-16,0-1 1 0,0 3 0 15,0 0 1-15,0 2-1 0,0 1 0 16,0 1 0-16,0 1 2 0,2-1-4 16,3 2 2-16,-3 3 2 0,0 2-1 15,2 2-2-15,-2 2 1 0,0 0 1 0,-2 2-1 16,0 1 0-16,0 1-1 0,0-3 2 15,0-1-1-15,0-1-1 0,-4-4-1 16,-2-2 4-16,-3-4-2 0,3-2-2 16,-4-2 2-16,2-4 0 0,-3-1 2 15,1-7-4-15,2-1 4 0,-1-2-2 0,3 0 1 16,2 0-2-16,2-5-1 15,0-5 4-15,2-3-2 0,0-3-3 16,0-2 3-16,0-4 1 0,12 0-1 16,3-1-2-16,-1 3 0 0,5 0 0 0,-1 1 0 15,5 3-4-15,-2 1 2 0,4 2 0 16,-1 0 1-16,3 2 2 0,2 2-1 15,-2 0 3-15,0 2-1 0,-6 3-1 16,-1 2 1-16,-3 2 1 0,-3 0 0 16,-5 0-1-16,-1 0 0 0,-4 5 0 0,-4 2 2 15,0 3-1-15,0 2 1 0,0-2 2 16,-4 2 0-16,0-1-4 15,-2-1 4-15,1 0-1 0,3 1 0 16,0-3-1-16,2-3-2 0,0 1 1 0,0-5-1 16,2-1-1-16,9 0 1 0,3 0 1 15,-1-5-1-15,3-4-1 0,1-3-1 16,1-1-2-16,-1-1-1 0,1 2 3 15,-5 1-3-15,1 3 1 0,-3 1 2 16,-5 4-2-16,-4 0 0 0,0 3-1 0,-2 0 4 16,0 0-2-16,0 2 0 0,0 4 5 15,-4 3-2-15,0 0 0 0,4-1-2 16,0 0 1-16,2-1-1 15,12 0-6-15,7-2 2 0,4-4 2 0,6-1-2 16,2 0-9-16,2 0 0 0,0-4 9 16,0-4-4-16,0-2-1 0,-6-3 2 15,-2 2 8-15,-8-2 0 0,-9 3 0 16,-4 4 2-16,-6-1 1 0,0 4 9 15,-2-2 0-15,-6 2-1 0,-2-1 1 16,-1 2 0-16,3 2-1 0,0 0-3 0,1 0-2 16,3 0-6-16,4 3 0 0,0 6 1 15,0 0 0-15,0 0 2 0,13 2-4 16,-1 0 1-16,1 1 0 15,1-1-3-15,-2 2-2 0,3 0 3 0,1 2 3 16,-1 0 0-16,-1 0 0 0,1-1 1 16,-9 0-1-16,-4-1 2 0,-2 2 1 15,-2-2 5-15,-10 2-2 0,-5-1 2 16,-2-1 0-16,-3 1-2 0,-1-2 1 15,0 1-3-15,5-3-1 0,-1-3-2 0,9-2-1 16,4-1 0-16,6-4-6 0,0 1-17 16,2-1-13-16,12 0-10 0,5-6-58 15,1-10-152-15</inkml:trace>
  <inkml:trace contextRef="#ctx0" brushRef="#br0" timeOffset="144713.11">21616 8539 136 0,'0'3'106'0,"0"-2"59"16,0-1-132-16,0 0-3 0,2 0 20 15,6 0-9-15,7 0-8 0,-1 0-18 16,5 0-4-16,-1 0-7 0,5 1-1 16,0 0-3-16,4 1 0 0,-5 0-3 15,3 0-18-15,-6 0-26 0,-3 2-56 0,-5 0-96 16</inkml:trace>
  <inkml:trace contextRef="#ctx0" brushRef="#br0" timeOffset="144849.12">21752 8694 402 0,'-4'6'51'0,"4"0"-42"0,0-1 34 16,2 0-2-16,7-1-7 15,3 1-8-15,4-2-18 0,9-1-7 16,4 0-4-16,10-1-11 0,5 0-11 16,10-1-9-16,6 0-72 0,8-13-174 15</inkml:trace>
  <inkml:trace contextRef="#ctx0" brushRef="#br0" timeOffset="145745.17">22951 8318 97 0,'-4'-2'66'0,"-2"1"-59"0,4-1 130 16,-2-3-79-16,2 2-15 0,0-1 12 15,0-2-10-15,2 1-12 0,0-2-8 16,4 0-4-16,8-1 1 0,5 0-4 16,-1 1 0-16,7 0-3 0,-2 3-3 15,1 0 2-15,1 4-3 0,-2 0 0 16,-3 0-4-16,-1 12-3 0,-7 4-2 15,-4 3 1-15,-2 5-4 0,-4 5 4 0,0 2-1 16,-12 1-1-16,-2 1 1 0,-1 1-1 16,-3 3 0-16,-5-1 0 0,-2 1 1 15,-2-2-2-15,-4-2 0 0,2-6 3 16,0-4-2-16,6-4-1 0,1-5 1 15,7-8 1-15,1-1-2 0,6-5 1 16,1 0 0-16,5 0 1 0,2-4-1 16,0-7-2-16,4-3 0 0,11 0 1 15,-1-2 0-15,5 2-1 0,4 0 0 16,-3 5 2-16,5 0-1 0,-2 3-1 0,0 2 1 15,1 1 0-15,3 1 1 0,0 0-2 16,0 1 1-16,-2 0 0 0,-2 1 0 16,-5 0-1-16,1-1-1 0,-3 0-6 15,1-2-6-15,-1-2-8 0,1 0-4 16,0 0-14-16,-1-4-11 0,1-1-47 15,-7-2-115-15</inkml:trace>
  <inkml:trace contextRef="#ctx0" brushRef="#br0" timeOffset="146406.2">23602 7918 93 0,'0'-5'72'0,"0"0"-26"15,-8 0 14-15,0 1-4 0,-7-1-6 16,3 4-2-16,-5 0-7 0,1 1-10 0,-5 0 0 16,-2 0-4-16,-1 6-3 0,5 3 0 15,-4 2-4-15,9 3-2 0,-1 0-8 16,9 1-1-16,6 1-6 0,0 2 0 15,0 2-3-15,11-1 0 0,3 3 1 16,7 0 0-16,-1 2-1 0,5 0-1 16,-4 0 2-16,-3-1 0 0,1-1-2 0,-7-2 0 15,-3 1 1-15,-5-1 1 0,-2-3-2 16,-2 0 2-16,0-2 0 15,-10-5 0-15,-3 0-1 0,-3-5 0 16,-1-2 1-16,3-3 0 0,1 0-1 0,3 0 0 16,2-4 0-16,3-8-1 0,5-3-3 15,0-4 0-15,7-6 1 0,7-1-2 16,5-5-1-16,6-2 1 0,-1 0-4 15,5 0 2-15,2 2 1 0,-2 2 4 16,0 4-1-16,-4 1 2 0,0 1-1 0,0 2 1 16,-7 5 2-16,-3 4-1 15,-11 4 1-15,-4 3 2 0,0 1 3 0,-4 2 3 16,-9 2-6-16,-3 0 0 15,-3 0-1-15,1 2 0 0,1 7-4 0,5 1 1 16,1 3-4-16,5 1-9 0,2 2-30 16,4 1-40-16,0-1-81 0</inkml:trace>
  <inkml:trace contextRef="#ctx0" brushRef="#br0" timeOffset="146722.21">24241 8279 361 0,'-2'3'80'15,"2"1"-70"-15,0 1 29 0,8 0-1 16,1 1-15-16,3-1-2 0,7 1-10 15,3-1-7-15,1-3-1 0,4 2-1 16,0 0-4-16,2 0-2 0,-2 2-17 16,-7 0-41-16,-3 1-73 0,-7-3-169 15</inkml:trace>
  <inkml:trace contextRef="#ctx0" brushRef="#br0" timeOffset="146873.23">24287 8527 448 0,'0'2'65'0,"4"2"-61"0,14-3 35 16,3-1-16-16,6 0-4 0,2 0-4 15,8-8-11-15,4-3-4 0,5-1-3 16,1 0-13-16,5 2-5 0,0 0-39 16,-1-1-68-16,7-1-79 0</inkml:trace>
  <inkml:trace contextRef="#ctx0" brushRef="#br0" timeOffset="147917.29">25496 8078 104 0,'2'0'73'0,"0"-1"-15"0,2-1 5 15,-4-3-1-15,8 1 5 0,-1-1-13 16,-1-1-18-16,8-1-8 0,1 1-2 16,3 1-2-16,3 0-5 0,2 1 0 15,4 4-3-15,-3 0-2 0,-3 0-4 16,0 12-4-16,-7 4 1 0,-3 3-5 0,-7 6 3 15,-4 3-5-15,0 2 3 0,-9 2 0 16,-5 1-4-16,-7-1 2 0,-1-3 1 16,-3 1-1-16,0-3 0 0,-2-3-1 15,2-1 1-15,0-4-1 0,1-3 0 16,3-5 0-16,4-3 0 0,3-4 0 15,6-2 0-15,-1-2 1 0,3 0 0 16,6-2 0-16,0-8-1 0,0 1-1 16,6-2 0-16,5 1 1 0,5 2-1 15,3-1 1-15,2 4 0 0,-1 1 0 0,5 3 0 16,2 1 0-16,4 0 0 0,-2 0 0 15,4 0 0-15,4 5 0 0,-2-2 1 16,0-1 0-16,-1 0-2 0,-3-2 1 16,-5 0 0-16,-1 0-1 0,-4 0-5 15,0 0-20-15,-3-7-23 0,-3-1-32 16,-3-2-65-16,-6-2-137 0</inkml:trace>
  <inkml:trace contextRef="#ctx0" brushRef="#br0" timeOffset="148606.33">26116 8031 71 0,'-6'1'46'16,"2"-1"-1"-16,-3 0 3 0,3 0-3 15,2 0-3-15,0 0-8 0,2 0-1 16,0 0-1-16,0 0-1 0,0 0-3 0,0 0-3 16,0 0-6-16,0 0-3 0,6 0 8 15,7 0-1-15,1 0-6 0,7 0-2 16,4 0-5-16,6 0 0 0,8-1-6 15,2-2-1-15,3-2-3 0,3-1 1 16,-5-2-1-16,-1-2 0 0,-6 3 1 0,-6 0-3 16,-10 2-8-16,-11 3-4 0,-4-1 3 15,-4 3-1-15,-4 0-1 16,-15 0-10-16,1 0-8 0,-7 0 5 15,-4 5 11-15,-4 1 11 0,-2 1 1 0,-4 0 1 16,-1 3 1-16,3 0-2 0,2 1 9 16,6 0 1-16,8-1 7 0,11-1 1 15,10 0-2-15,0 0-9 0,6 2-3 16,13 0 0-16,6 0 1 0,6 0 1 15,2 0-2-15,2 2-3 0,-2-1 2 0,0 0 2 16,-6 2-3-16,-2-2 1 16,-9 1 7-16,-3 0-4 0,-9-2 1 15,-4 2 11-15,0 0-2 0,0 0-4 16,-15 0-1-16,1 3-1 0,-9-1 0 0,0 1-3 15,-4 3-2-15,1-3-4 0,1-2 4 16,6-3-2-16,5-3-2 0,10-2-4 16,4-3-16-16,0-2-32 0,4-1-26 15,10 0-37-15,3-11-98 0</inkml:trace>
  <inkml:trace contextRef="#ctx0" brushRef="#br0" timeOffset="148944.34">26926 7889 363 0,'0'-7'38'0,"0"4"-5"0,0 1 24 16,-8 2-25-16,-6 0-4 0,-3 5-2 16,3 8-6-16,-3 6-8 0,0 4 0 15,7 6-3-15,-2 4-4 0,-1 9 3 16,3 3-2-16,2 4-7 0,6 2 5 0,2 4-2 15,2-3-2-15,16-2 0 0,7-7 0 16,8-9 0-16,2-9-1 0,5-6 1 16,1-8 1-16,2-4-1 15,1-6 1-15,-5-1-1 0,-4-2 1 0,-10-10 3 16,-6 0-3-16,-11-3 0 0,-6 0 11 15,-2 0 0-15,-6 1-1 0,-15 1-6 16,-6 0-1-16,-10 1 1 0,-6 1-6 16,-3 0 1-16,-3 2 1 0,-1 4-3 15,0 2-9-15,7 3-4 0,14 0 3 0,14 12-7 16,11 8-34-16,4 4-78 0,-2 3-219 15</inkml:trace>
  <inkml:trace contextRef="#ctx0" brushRef="#br0" timeOffset="151992.52">19739 9695 70 0,'0'0'29'0,"2"-1"-24"0,-2 1 66 15,0-2 51-15,0 0-72 0,0 1 0 16,0 1 8-16,0 0-13 0,2 0-5 16,-2 0-7-16,0 0-3 0,0 0-4 15,0 0 0-15,0 9-5 0,-4 5-2 0,-4 5-1 16,-1 2-2-16,1 1 2 0,-2 1-5 15,2 0-2-15,1 0-2 16,-1 0-2-16,4-4-2 0,0-1-3 16,4-5-1-16,0-3 0 0,0-1-2 15,2-6 0-15,6-3 0 0,5 0-4 0,3-3-14 16,3-9-14-16,5-4-10 0,1-1-34 15,-4 0-83-15,-5 0-263 0</inkml:trace>
  <inkml:trace contextRef="#ctx0" brushRef="#br0" timeOffset="152162.53">20043 9818 262 0,'-11'0'264'0,"3"2"-233"15,2 2-5-15,2-2 2 0,0 2-21 16,2-3-2-16,2-1-4 0,0 0-1 15,8 0-8-15,4 0-19 0,5-3-27 16,-1-4-47-16,5 0-69 0</inkml:trace>
  <inkml:trace contextRef="#ctx0" brushRef="#br0" timeOffset="152450.55">20179 9842 10 0,'13'0'165'0,"-1"0"-148"15,7 0 46-15,1-9-1 0,5-4-2 16,2-2 3-16,4-3 3 0,-2-2-32 15,2 0-2-15,-2-2-6 0,-2 0-10 16,-7 0-5-16,-3 2 1 0,-11 2 0 0,-4 2-1 16,-2 4 1-16,-4 2 2 0,-8 4-1 15,-7 2 0-15,-4 4-1 0,-6 0-2 16,-4 13 3-16,2 7-5 0,2 2 1 15,0 3 2-15,5 2 2 0,1 2-6 16,4 2-2-16,9 2 1 0,4 0-4 16,6-4-3-16,8 1 0 0,11-3 0 15,10-5-12-15,4-4-17 0,10-1-8 16,9-8-30-16,10-6-23 0,2-3-12 15,4-6-201-15</inkml:trace>
  <inkml:trace contextRef="#ctx0" brushRef="#br0" timeOffset="152574.56">21018 9871 379 0,'-16'0'120'15,"4"3"-98"-15,1 2 30 0,3 0-29 16,2 1-22-16,4-1 0 0,2 1-1 16,4-2-3-16,10 2-20 0,7-3-49 15,0-1-86-15</inkml:trace>
  <inkml:trace contextRef="#ctx0" brushRef="#br0" timeOffset="153666.62">22098 9677 198 0,'0'-2'46'15,"0"-1"16"-15,0 1 13 0,0 1-20 16,0 1-7-16,0 0-10 0,0 0-14 15,0 0-6-15,0 0-8 0,0 6 2 16,0 7 4-16,0 2-2 0,0 0-1 0,0 5 5 16,0 0-5-16,0 0 1 0,0 0-4 15,-7-5 0-15,5-2-3 0,2-5-2 16,0-4-1-16,0 0-4 0,0-4 0 15,0 0 0-15,9 0 2 0,3-8 1 16,7-6-2-16,1-5 0 0,5-1 0 16,-2-2-1-16,2-1 0 0,-3 2-1 15,3 2 2-15,-4 3-1 0,-5 5-1 16,-1 3 1-16,-7 3 0 0,-4 4 0 15,0 1 0-15,-2 0-1 0,3 0 2 0,-3 1-1 16,-2 9 0-16,2-1 1 0,-2 5 1 16,0 1 0-16,0 3-2 0,-2-1 0 15,-3 2 1-15,1-2-2 0,2 2 3 16,0-3-2-16,2-3-2 0,0-3 4 15,0-2-3-15,2-3-2 0,4-3-6 16,5-2-9-16,1 0-10 0,1 0-9 16,1-6-10-16,3-4-42 0,-3-1-29 15,1 1-52-15</inkml:trace>
  <inkml:trace contextRef="#ctx0" brushRef="#br0" timeOffset="154578.67">22575 9677 118 0,'0'-3'80'0,"0"-1"-38"0,0 3 23 0,0-2-20 15,0 1 6-15,0 1-4 16,-2 1-9-16,2 0-9 0,0 0-5 16,0 0-4-16,-2 0 0 0,0 0-2 15,-4 7-5-15,1 4 0 0,1 2 1 0,-2 2-2 16,2-1-1-16,-2 3-4 0,4-1 2 15,0-1 0-15,0-1-3 0,2-1-2 16,0-3-2-16,4-4 3 0,4 0-3 16,6-4-1-16,1-2 2 0,4 0 0 15,1-3-4-15,5-9 2 0,0-2 2 16,-2-4-1-16,1 0-1 0,-3 1-1 0,-2 0 2 15,-7 1 0-15,-4 3-2 16,-1 4 2-16,-5 4-2 0,-2 1 6 16,0 2 1-16,0 2 0 0,-5 0-1 15,-1 0-5-15,-2 6-1 0,0 6 0 0,-1 0 1 16,3 2 0-16,2 2-1 0,2 0-1 15,2-1 2-15,0-1-1 0,0-3-1 16,6-1 1-16,7-2 0 0,-1-4 0 16,3-2-1-16,3-2 2 0,1 0 0 15,-1-1 0-15,-1-8-2 0,1-5 2 0,-3-1 1 16,1 0-2-16,1-3 0 0,-2 1-1 15,-3 1 2-15,2 0-1 16,-5 2 0-16,-3 2 0 0,-2 3 1 16,-4 3 0-16,0 4 1 0,0-1-1 0,0 3 1 15,0-1-3-15,0 1 2 0,0 0-3 16,0 0 2-16,2 7 0 0,-2 4 0 15,0 0 2-15,0 4-1 0,0-2 1 16,0 0 0-16,0 1 0 0,0-2-1 16,0-1 1-16,0-2 1 0,0-1-1 0,0-3 0 15,0-2-1-15,0-1-1 0,0-2-1 16,8 0 2-16,1 0 0 0,-1-4-1 15,2-6 0-15,3-1 0 16,-3 3 0-16,0-2-4 0,-1 3 1 0,-3 1 5 16,-2 1-4-16,0 3-3 0,0-1 0 15,-4 2 2-15,4 1 2 0,-2 0-3 16,5 0 3-16,-3 0 1 0,4 0-6 15,0 0 3-15,0 0 2 0,5-2 0 16,-3-3-4-16,3 0-1 0,-5 0 5 0,-2 0-3 16,0 1 2-16,0-3 0 0,3 1-4 15,-1-2 3-15,0-1-2 0,3 0-3 16,1-2-1-16,3-1-2 0,-1 1 4 15,-4 1 5-15,-1 4 0 0,-5 2 2 16,-2 2-1-16,0 2 0 0,-2 0 1 16,0 0 1-16,0 2 2 0,0 4-2 15,0 2 4-15,0 2-2 0,-2 0 0 16,0 0-3-16,0-2 1 0,2-1-1 15,0-2 0-15,0 0 0 0,0-2-1 16,6 1 1-16,0 0 1 0,2-2-3 0,-4 2 3 16,3-1-1-16,-5 0-1 0,0 0-1 15,0-1-2-15,0-1-2 0,-2 1 1 16,0-2-2-16,4 1-2 0,0-1-14 15,-4 0-15-15,6 0-20 0,-4 0-26 16,1-5-53-16,-1-5-174 0</inkml:trace>
  <inkml:trace contextRef="#ctx0" brushRef="#br0" timeOffset="155015.7">23454 9068 269 0,'-3'-4'84'0,"1"4"-71"0,2 0 50 0,-2 0-33 15,2 6-1-15,0 12 3 0,0 10-7 16,0 6-7-16,0 11 2 0,0 5-6 16,-6 8-2-16,0 7 1 0,2-1 2 15,-2-3 0-15,1-6 5 0,3-8-15 16,0-5 2-16,2-7 2 0,0-5 1 0,0-9-5 15,0-6-3-15,4-6-1 0,1-6-1 16,1-3 1-16,2 0 2 0,4-10-1 16,3-6-2-16,1-2 0 0,3-2-1 15,0 1-3-15,1 0 1 0,-1 3-4 16,0 4 4-16,-1 3 1 0,-3 2-2 0,3 2 4 15,5 1-2-15,-2 3 2 16,-3 1-2-16,-1 0 1 0,-3 3 1 16,-3 7-1-16,-1 1 1 0,0 1 1 15,-6 2 0-15,-4-1 0 0,0 1 2 0,-4 4 2 16,-10-3 1-16,-3 3 2 0,-3-1 0 15,-5-1 2-15,2 0 2 0,-2 0-4 16,5-3-6-16,3-3 1 0,5-2-2 16,5-4-2-16,5-2 1 0,2 0-7 15,0-2-19-15,13 0-3 0,5 0-23 0,5-8-60 16,2-7-215-16</inkml:trace>
  <inkml:trace contextRef="#ctx0" brushRef="#br0" timeOffset="155763.74">23966 9677 45 0,'-2'0'175'15,"0"0"-154"-15,0 0 57 0,0 0-36 0,0 0 1 16,2 0 6-16,0-2-10 0,0 2-13 15,-2-1-2-15,2-1-8 16,0 1-4-16,0 0 2 0,4-3-1 16,4-1 0-16,3-1-2 0,1-3-4 0,2-2-1 15,3-1 1-15,2-3-2 0,-3 0-4 16,-1 2 4-16,-3-3 0 0,-4 3-1 15,-4 1-3-15,-4 2 2 0,0 4 0 16,0 5 3-16,-10 1-7 0,-4 0 3 16,-3 10 0-16,-2 7-2 0,3 3 0 0,-3 4-1 15,5 1 2-15,3 0-1 0,3 2-1 16,6-3 0-16,2-5 0 0,2-4 0 15,13-6 2-15,1-4-5 16,3-4 3-16,8-1 0 0,-3 0 0 0,7-8 1 16,5-8-1-16,-3 0 3 0,-2-6-3 15,-6 3-4-15,-7 2 6 0,-5 1-1 16,-5 1 0-16,-2 1 1 0,-4 3 0 15,-2 2 1-15,0 2-2 0,-4 2 2 16,-2 1 2-16,-3 2-3 0,5 2-1 0,-2 0 0 16,4 0-2-16,0 0 2 0,2 0 0 15,0 0-3-15,0 6 3 0,0 1 0 16,0 2-2-16,0-1 1 0,2-1-3 15,6-1-4-15,3-1-2 0,-1 1-3 16,2-3 4-16,-1 0-3 0,1-3-1 16,3 0 1-16,-3 0-7 0,0 0 4 15,7-5 12-15,0-6-1 0,1 0 24 16,-1 2-19-16,-9 0-3 0,-10 5 4 15,0 1 5-15,0-2-2 0,0 2 0 0,0 1-3 16,0 0 3-16,0 0-4 0,0 2 3 16,-2 0-3-16,2 0 1 0,0 0-4 15,0 0-3-15,8 0 5 0,3 6 0 16,5 2 0-16,1 1-1 0,6-1 1 15,8 1-1-15,4 0 7 0,0-3-8 16,-2 3 2-16,-12 0 0 0,-9 0 2 16,-6 1-2-16,-6 1 3 0,0 0 10 15,-16 5 4-15,-7-2 0 0,-2 1-1 16,-2-1-3-16,0-1-8 0,5-2-4 0,1-3-1 15,7-3 2-15,5-1-4 0,5-2-3 16,4 0-16-16,0-2-30 0,8 0-30 16,7 0-79-16</inkml:trace>
  <inkml:trace contextRef="#ctx0" brushRef="#br0" timeOffset="156324.77">25310 9502 154 0,'4'-3'44'16,"-4"2"17"-16,2-1-8 0,-2 0 5 16,2 2 13-16,-2-3-20 0,2 2-10 0,0-1-9 15,0-1-5-15,-2 2-3 0,4-1-1 16,-2 1-1-16,1 0 0 0,-1 1-6 15,0 0 1-15,0 0-5 0,-2 1 3 16,2 6 1-16,-2 3 0 0,0 2-7 16,-2 0-1-16,-4 3 1 0,-1-1-7 0,3-1 1 15,0 2-2-15,2-5 1 16,0-1-3-16,2-1 0 0,0-3 1 0,0 1-1 15,0-4-10-15,8-2-6 16,3 0-2-16,1 0-7 0,5-6-8 0,5-6-13 16,-3 0-25-16,2-2-27 0,-1-2-54 15,-3-2-139-15</inkml:trace>
  <inkml:trace contextRef="#ctx0" brushRef="#br0" timeOffset="156539.78">25593 9431 340 0,'0'0'75'16,"0"0"-54"-16,2 0 34 0,-2 3-5 15,0 3 13-15,0 3-21 0,0-2-16 16,0 3-18-16,0 0-3 0,0-3 3 15,0 0-7-15,0-3-1 16,6 0 0-16,3 0 2 0,-1-3-1 0,2 1-1 16,5-2 0-16,-1 0 0 0,3 0-2 15,-3 0 0-15,3 0 0 0,-3 0-1 16,-6 3 2-16,3 1-1 0,-5 0-1 15,-2 2-3-15,2-1-8 0,-2 1-1 16,3 0-22-16,3-1-21 0,2-1-52 0,3-2-45 16</inkml:trace>
  <inkml:trace contextRef="#ctx0" brushRef="#br0" timeOffset="157602.84">26401 9522 35 0,'2'0'70'0,"0"2"-10"16,-2-1-1-16,2 0-10 0,-2 0-1 0,0 2 7 15,0-1-10-15,0 0-9 16,0-1-10-16,0-1-9 0,3 0-1 16,5 0 8-16,2-3 1 0,5-8-6 15,-1-4-4-15,5-2 2 0,-1-3-3 0,-1-2 1 16,1 0-6-16,-1-4-9 0,-1 1 16 15,-1-2-5-15,-3 0-2 0,1-4-1 16,-3-3-3-16,-2-4-2 0,1-6 0 16,-3-3-2-16,-2 0 0 0,-4 5-1 15,0 7-1-15,0 8 2 0,0 10 0 0,0 10 1 16,-6 7 1-16,0 0-1 0,-5 7-4 16,-1 12 2-16,-3 6 0 15,5 5 0-15,-2 7 0 0,1 6 0 16,1 2-1-16,4 5 2 0,4 1-2 15,2-1 0-15,0-3-3 0,2-4 3 0,10-6-1 16,1-6-1-16,1-6 10 0,3-7-11 16,-1-6 1-16,-1-6 1 0,1-6 1 15,1 0 2-15,-1-5 0 0,-1-12-1 16,3-3 0-16,-1-4 2 0,-5-2-2 15,3-2 0-15,-7-1-9 0,0 0 14 16,0-1-3-16,-3 3-1 0,1 1-1 16,0 2 2-16,2 4-3 0,-2 5 0 15,-1 5 1-15,-1 4 1 0,0 4-1 16,-4 2-2-16,0 0 2 0,0 0-1 0,0 0-2 15,0 7 2-15,0 1 1 0,-6 1 1 16,4 0-1-16,-3 2-1 0,1 0 0 16,0 0 0-16,4 1 3 0,0-1-3 15,0-1 0-15,0 2 2 0,0 0-1 16,4 0-1-16,5 0 1 0,-3 1 0 15,2-2 0-15,0 3 0 0,1-4-1 0,3 1 2 16,-2 2-1-16,7-5-1 0,2-1 1 16,5 0 1-16,3-6 0 15,4-1-2-15,-2 0 9 0,2 0-10 0,0-4-8 16,0-3 13-16,0-3-2 0,-4-1 5 15,-2 0-3-15,-7-2 0 0,-7 1 0 16,-5 1 0-16,-2-1 0 0,-4 0-1 16,-2 0 0-16,-8-1-1 0,-5 2 0 15,1 2-1-15,-7 0 0 0,-2 4-1 0,-1 2 1 16,-3 3 1-16,0 0-2 0,0 0 1 15,6 8-4-15,5 6 2 0,7 6 2 16,3 1 0-16,4 4-1 16,2 0 0-16,0 2 0 0,0-5 2 0,8 1-2 15,9-4 11-15,2-4-16 0,5-4 5 16,9-8-2-16,1-3 1 0,3 0 0 15,6-7-2-15,5-10-1 0,-3-7-11 16,1 0-11-16,-1-3-24 0,-4 1 9 16,-1 2-19-16,-11 0-161 0</inkml:trace>
  <inkml:trace contextRef="#ctx0" brushRef="#br0" timeOffset="157887.86">26658 9244 394 0,'-2'0'97'16,"2"0"-80"-16,6 1 21 0,12 4-17 0,3-2-5 16,8-2 3-16,6 0-13 0,8-1-4 15,11 1-2-15,4-1-3 0,8 1-7 16,5 0-4-16,3-1 5 0,-6 2-39 15,-6-1-76-15,-4-1-206 0</inkml:trace>
  <inkml:trace contextRef="#ctx0" brushRef="#br0" timeOffset="159835.96">28191 9254 152 0,'0'-4'79'0,"0"1"-24"15,0 3-14-15,0-2-11 0,2 2 23 16,-2 0-5-16,0 0-24 0,0 0-7 0,0 0 1 15,0 0-2-15,0 0-4 16,3 0-6-16,-3 0 6 0,0 5 2 16,2 5-1-16,-2 3-5 0,0 2-1 15,0 4-2-15,0 1-2 0,0 0-1 0,0 0 0 16,0-3 0-16,0-3 0 0,-5-3 0 15,1-2-2-15,2-5 4 0,2-1-2 16,-2-3 4-16,0 0 2 0,2-4-3 16,0-9-5-16,0-2-1 0,10-4 1 15,3-1-1-15,-1-3-1 0,1 3 1 0,3 0-2 16,-1 3-3-16,-1 4 0 15,3 1-3-15,-1 4-1 0,1 1-1 16,3 4-8-16,-1 3 2 0,2-1 4 16,-1 1-1-16,3 0 5 0,0 0 1 0,0 0 9 15,-5 0-2-15,3-1 0 0,-7-1 2 16,-3 1 0-16,-3 1 0 0,-6-4-2 15,0 2 8-15,0-2 1 0,-2 0 2 16,0-3 3-16,-4 0-4 0,-4 2 2 16,-1-2 1-16,1 1-1 0,0 0 1 0,-2 2-1 15,-1 2-2-15,3 0-2 0,-2 0 2 16,1 1-6-16,1 1 0 15,2 0 1-15,-2 0-1 0,1 2 3 16,1 5-4-16,-2 4 0 0,4 0-1 0,-4 3-1 16,3 3 2-16,-1-1-1 0,0 3 1 15,6-2 0-15,-2 1 0 0,2-1-1 16,0-2-1-16,6-4 1 0,7-1-1 15,1-4 0-15,1-2 0 0,1-4 1 16,7 0 0-16,-5-3-1 0,7-9 1 0,0-3-2 16,-4 0 1-16,-1-1 0 0,-1-1 1 15,-3 2 1-15,-3 2-1 0,-5 0 0 16,-4 3 0-16,-4 3 3 15,0 0-1-15,-6 5-3 0,-4 2 4 0,-3 0 0 16,-1 1-1-16,4 10-2 0,-1 0-1 16,3 3 3-16,4 1-2 0,2-1-3 15,2 0 1-15,0 1 1 0,4-3-1 16,6-4 2-16,5-1-2 0,1-4 0 15,3-3 1-15,1 0-3 0,3 0-2 0,0-2 3 16,2-9 0-16,-2-2-2 0,1-1 0 16,-3 0 0-16,-2-1 5 0,-3 2-6 15,-3 1 3-15,-5-1 2 0,0 1 0 16,0 2-1-16,-1 1 1 15,-3 2 1-15,0 1-1 0,-4 2 0 0,2 3 1 16,0 0 0-16,-2 1-1 0,2 0 0 16,2 0 1-16,-2 0 2 0,-2 0-1 15,4 0-1-15,-2 2 1 0,0 3-1 16,-2 3 2-16,0 1 0 0,0 2-2 15,0 1 2-15,0 3-1 0,0-1-1 0,0 0 4 16,0-2-3-16,0-3 0 0,0-2 1 16,0 1-1-16,0-5 1 0,0-2-2 15,5-1-1-15,1 0 0 0,2-4 4 16,4-4-3-16,1-3-2 0,3-1 2 15,-1 1-1-15,-3-3-3 0,3 4 1 16,-5-1-4-16,-2 1 4 0,1 4-2 16,-5 1 4-16,0 3-1 0,-4 2 1 15,0 0-3-15,0 0 1 0,0 3 2 16,0 4 1-16,-2 2-2 0,0-2 1 0,2 0-6 15,0 1-1-15,0-3-1 0,0-1-8 16,8 3-5-16,0-3 7 0,5 1 5 16,-1-2 4-16,5-3-19 0,3 0 5 15,-1 0 15-15,4 0-11 0,-1-4 3 16,3-5 4-16,-4 0-5 0,0-1-3 15,-5 2 6-15,-6-2 6 0,-3 3 2 16,-3 1 4-16,-4 2 5 0,0 4 11 16,-9 0-5-16,-1 0-2 0,-4 0-2 15,3 0-2-15,-1 8 4 0,2 0-6 0,3 0-2 16,3 2-1-16,0-1-1 0,2 1-2 15,2-3 0-15,0 1 0 0,2-2 0 16,4-1-4-16,5-1 4 0,-1 1 0 16,0-3-5-16,7 0 2 0,-5-1 0 15,7 0 5-15,-5 3-4 0,3 1 3 0,-1 5 0 16,-1 3 0-16,6 0 4 15,-3 5 10-15,-1 0-13 0,-5 1-1 16,-8 3 0-16,-4-2 0 0,0 2 4 16,-10-1 6-16,-5-2-9 0,1 1 4 0,-7-1 0 15,1-4-5-15,-3-2 2 0,4-3 2 16,-3-3 2-16,3-2 1 0,2-2-2 15,3-2-3-15,6-1-2 0,4 0 2 16,1 0-2-16,3 0-2 0,0-4 0 16,9-1 1-16,3-2-3 0,9 2 0 15,4-4-4-15,4-1-2 0,4-4-4 0,4-3-3 16,2-4 1-16,7-4 6 15,-1-2 1-15,1-4 7 0,7-3-7 16,-1-5 12-16,2-3 18 0,-1-5-19 0,-3-3 1 16,-15 2 8-16,-6 1 9 0,-12 4 1 15,-11 8-9-15,-6 9 0 0,-4 8 13 16,-19 10-1-16,-2 4-6 0,-6 4-6 15,0 4-3-15,-2 12-2 0,4 4 0 16,4 3 2-16,9 2-1 0,6 1-6 16,5 2-2-16,5 4 0 0,5 3-2 0,7 1-5 15,4 0-13-15,7-1-14 0,6-2-31 16,6-3-15-16,7-4-29 15,1-1 16-15,0-7-204 0</inkml:trace>
  <inkml:trace contextRef="#ctx0" brushRef="#br0" timeOffset="160560.01">27617 10304 112 0,'4'-7'53'0,"2"2"14"16,-4-2-18-16,0 3 3 0,2-2 11 15,-2 0-10-15,0 1-6 0,-2 1-3 16,0-1-9-16,0 1-4 0,0 0-5 15,0-2-4-15,0 2-3 0,-2 0-3 16,-6-2-3-16,0 4-1 0,-2 1-3 16,-7 1 2-16,0 0-1 0,1 1-3 15,-5 8 4-15,1 3-3 0,-1 4-3 16,-2 4 1-16,5 4-1 0,1 1-3 0,5 2-1 15,5 2-1-15,5-2 1 0,2 3-1 16,4-4-2-16,15-3 1 0,10-3 2 16,4-6-3-16,4-4-3 0,9-6 0 15,-1-4 3-15,3 0-4 0,-5-4 0 16,3-8 4-16,-5-6 1 0,-4-3 1 15,-6-2 0-15,-8 0 0 0,-11 3 2 16,-5 0-1-16,-7 1 5 0,0 1 0 16,-15-1-3-16,-1 3 1 0,-7-2-4 15,-6 2 2-15,0 1 0 0,-2-1-2 0,2 4-1 16,2 1 0-16,4 5 0 0,13 6-3 15,6 0-3-15,4 7-15 0,10 9-16 16,7 0-23-16,3 2-41 0,3-3-95 16</inkml:trace>
  <inkml:trace contextRef="#ctx0" brushRef="#br0" timeOffset="160981.04">28307 10354 310 0,'-12'0'80'16,"-1"0"-27"-16,5 0 19 0,-2 2-43 15,1 0 10-15,3-2-1 0,6 1-11 16,0 1-11-16,0-1-13 0,17 0 2 15,3-1-3-15,9 0 2 0,4 0-3 16,7 0 0-16,1 0 0 0,5-1-1 0,3-5 0 16,-3 0 1-16,-3 0 1 0,-4 1-3 15,-8 0 1-15,-6 0 1 0,-2 1 0 16,2-1 0-16,-5 1-1 15,-1-2-1-15,-7 2 1 0,-10 0 1 16,-2-1-1-16,0 1 1 0,0 2-2 0,-6-2-8 16,-4 3-1-16,2 1-7 0,-3 0-14 15,1 0-29-15,4 1-48 0,2 2-128 16</inkml:trace>
  <inkml:trace contextRef="#ctx0" brushRef="#br0" timeOffset="161864.08">28704 10092 246 0,'-8'0'58'0,"2"0"-8"16,1 0 15-16,3 0-29 15,0 0 13-15,2 1-13 0,0 3-21 16,13 2 2-16,-1 0 0 0,11 3-5 16,4-1-4-16,2 0-3 0,6 1-2 0,0-1-1 15,4-2 0-15,-6 0-1 0,-4 3-2 16,-4-1 2-16,-6 1 0 0,-7 2 3 15,-8-1-2-15,-4 4 1 0,-2 0 0 16,-14 1 2-16,-7 3-1 0,2-3-2 16,-6 5-1-16,2-3-1 0,3 0 1 0,1 1-1 15,9-1-2-15,1-1-3 0,9-1-9 16,0-4-17-16,2-2-25 15,2-2-64-15,9-6-102 0</inkml:trace>
  <inkml:trace contextRef="#ctx0" brushRef="#br0" timeOffset="162345.12">29349 10126 423 0,'-2'-6'56'0,"2"5"-5"0,2-2-23 15,8 1-4-15,5-2 14 0,1 0-13 0,3 3-10 16,0 1-1-16,-1 0-7 0,1 5-2 16,-1 4 0-16,1 2 1 0,-5 2-1 15,1 2 1-15,-5 4-1 16,-4-3-1-16,-4 4 1 0,-2-1-4 0,0-2 2 15,-10 2-2-15,-4-2 1 0,-7-1 1 16,0-1-2-16,1-2-1 0,-3-3 1 16,2-1-1-16,3-2 0 0,5-3-2 15,5-1-1-15,2-3 0 0,4 0 1 16,0 0-3-16,2 0 0 0,0-5-1 15,2 1-1-15,8-2 5 0,0 3 0 0,1 0 1 16,3 2-1-16,1 0 1 0,-1 1 2 16,3 0-1-16,-1 0-1 0,1 0 1 15,5 0 0-15,5 0 1 16,2-1-2-16,4-3-1 0,3-1-3 0,-1-1-14 15,0-2-14-15,-2-4-29 0,0 0-24 16,-10-2-119-16</inkml:trace>
  <inkml:trace contextRef="#ctx0" brushRef="#br0" timeOffset="163022.16">29934 10056 83 0,'-2'0'66'0,"0"0"-9"15,-2 0-9-15,0 0-9 0,-1-1 6 16,-1-1-14-16,2 2 2 0,-2 0-9 15,0 0-1-15,2 0 7 0,-3 0-4 16,3 4 1-16,-2-2-6 0,6 1-2 16,0 1 3-16,0-2-6 0,0-1 6 0,0 1-5 15,0-1-6-15,4 0-2 0,11 1 0 16,-1-2-2-16,3 0-4 0,5 0-1 15,3 0-1-15,6 0 1 0,0-3-5 16,0-1-2-16,-6-2-6 0,2 0-6 16,-11-1-3-16,-1 2-1 0,-7 4-18 0,-8-3-1 15,0 3 18-15,-6 1-7 16,-11 0-15-16,1 0-24 0,-7 0 12 15,2 5-3-15,1 0-31 0,1 2 13 16,7-2 8-16,1 2 66 0,5-2 46 0,0 3-15 16,4 1-2-16,-4-3 14 0,2 4 19 15,4-2-8-15,0 0-21 0,0 2-13 16,8-1-3-16,2-1-7 0,1 1-7 15,1-1 0-15,0 0 1 0,-1 0-2 16,-3-1 1-16,-2 1 1 0,-4 1 4 16,-2 1 17-16,0-1 17 0,-2 3-3 0,-8 1-5 15,0 1 2-15,-3 2-3 16,1-2-1-16,-3-1-7 0,-1 1-2 15,-1-3-3-15,-1 1 0 0,-1-3-1 16,2 0-8-16,1-2-2 0,-1-2-5 0,7-1 3 16,0-4-4-16,3 0-1 0,7 0-4 15,0 0-10-15,0-4-22 0,9-4-20 16,3-2-47-16,3-4-102 0</inkml:trace>
  <inkml:trace contextRef="#ctx0" brushRef="#br0" timeOffset="163555.19">30430 10000 74 0,'-2'1'46'15,"0"-1"5"-15,0 2-3 0,0-2 14 16,0 0-2-16,0 0-12 0,2 0-10 15,0 2 0-15,0-1-6 0,0 0 4 16,0 0-4-16,0-1-9 0,0 0-6 16,0 1-2-16,8 0 2 0,6 0-2 15,3-1-7-15,4 0-3 0,8 0 0 16,4 0-2-16,6-1-2 0,0-2-3 0,0-3 4 15,-3 0-2-15,-3 1 0 0,-4-3-2 16,-9 1-4-16,-7 3-11 0,-7-2-9 16,-6 3 1-16,0 1-18 0,-8 0-41 15,-11 2-68-15,-2 0-133 0</inkml:trace>
  <inkml:trace contextRef="#ctx0" brushRef="#br0" timeOffset="163802.2">30440 10054 116 0,'-6'9'166'0,"6"3"-158"0,0-1 27 0,2-2-25 16,9-1 23-16,3 1-8 0,3 1-10 15,3 2-8-15,-1 2-7 0,2-2-13 16,-3 2-2-16,3-1 7 0,-3 0 8 16,1 2 3-16,-4-1 24 0,-3-2 7 15,2-1 16-15,-7-3 0 0,-3-1-3 16,-4-3-5-16,0 1-5 0,-9 0-8 15,-5-2-6-15,-9 0-12 0,-2 2-4 16,-8-1-4-16,0 1-2 0,-2 0-1 16,0 3 0-16,2-2-9 0,6 3-4 0,2 1 1 15,9-1-7-15,3 0-17 0,5-2-30 16,-2-1-62-16,-1 1-248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22T09:59:34.44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3185 665 10 0,'3'0'155'0,"-3"0"-94"15,0 0-19-15,0 0 11 0,0 0-14 16,0 0-12-16,0 0-7 0,0 0 0 15,0 0 6-15,0 0 1 0,0 0-12 0,0 0 0 16,0 0 1-16,0 0-4 0,0 0-4 16,0 0 3-16,0 0-3 0,0 0-3 15,0 0 4-15,0 0-2 0,0 0 1 16,0 0-5-16,0 0 1 0,0 0 2 15,0 0 0-15,0 0-3 0,0 0 3 16,2 0-1-16,-2 0 2 0,0 0 8 16,0-1-1-16,0-3-5 0,0-2-2 15,0-1-3-15,-5-1-2 0,-1 0 6 16,0 1-3-16,-2-1-3 0,-3 1 2 15,-3 2 2-15,2 2 1 0,-5 2-2 0,-2 1-5 16,-1 0 6-16,-3 4-3 0,-2 8 0 16,-2 4-1-16,-2 8-3 0,-2 8 5 15,0 5-2-15,2 6-1 0,5 5 0 16,5 0 2-16,11 1-3 0,8-2 0 15,6-4 1-15,15 0-4 0,5-6 1 16,12-4 2-16,5-7 1 0,5-7 0 16,10-10-2-16,1-9 1 0,1 0 2 15,-2-10 0-15,-4-6-1 0,-8-4 0 16,-7 0-1-16,-12-1 3 0,-7 0 0 0,-9 2 2 15,-7-2 8-15,-4 1 3 0,0 0-6 16,-13 0 3-16,-7 1-6 0,1 0-1 16,-6 4 0-16,-2-3-3 0,1 4-1 15,1 1-2-15,4 1-3 0,5 5-5 16,7 3-4-16,5 4-5 0,2 0-15 0,2 13-35 15,0 7-12-15,0 2-39 0,4-4-237 16</inkml:trace>
  <inkml:trace contextRef="#ctx0" brushRef="#br0" timeOffset="248.01">3243 872 389 0,'7'7'58'16,"-1"4"0"-16,0 4 20 0,2 4-21 0,3 4-7 15,-1 0-12-15,0 1-11 0,3-1-13 16,-1-1-8-16,0-1 0 0,3 0-5 15,1 1 0-15,1-2 1 0,8-1-11 16,2-3-28-16,4-4-35 0,2-6-43 16,4 0-131-16</inkml:trace>
  <inkml:trace contextRef="#ctx0" brushRef="#br0" timeOffset="1345.07">5548 1009 3 0,'2'1'61'0,"-2"-1"101"16,0 0-107-16,0 0 12 0,0 0-19 0,-2 0-13 15,2 0 2-15,-4 0-9 0,4 0-2 16,0 0-3-16,-2 0 1 0,2 0-5 16,0 0 2-16,0 0-3 0,0 0-4 15,0 0 0-15,0 0-2 0,0 0-1 16,0 0 1-16,0 0-3 0,0 0-3 0,0-2 4 15,0-7-3-15,8-6-3 16,7-8-3-16,5-7 0 0,5-5 0 16,0-4 3-16,0-1-3 0,0-6 1 15,-3-3 1-15,5-2-1 0,-8-1-1 16,1 2-1-16,-5 3 1 0,-1 4 0 0,-1 5-1 15,-3 8 0-15,-4 6 2 0,-2 7 0 16,-4 10 3-16,0 2 4 0,0 5 4 16,0 0-9-16,0 0-1 0,0 0-1 15,-4 2-2-15,2 12-2 0,0 4 1 16,2 5 0-16,0 4 0 0,0 4 2 0,2 5-2 15,7 2 0-15,-3 4 2 16,4 4-1-16,-2 2 0 0,3-1-1 16,-3 2 2-16,0-2 0 0,3-3-2 15,-3-1 1-15,0-6 1 0,2-2-1 0,-3-4-1 16,1-4 2-16,-2-3-1 0,-4-4 0 15,2-4-1-15,-2-5 1 0,-2-2-3 16,0-2-11-16,0-4 4 0,-4-1 3 16,-6-2-4-16,-2 0-6 0,-5-6-1 15,-2-7 1-15,-1-3 4 0,-3-4 2 0,0-2 1 16,-2-4 7-16,5-1 4 15,-1 1 0-15,2 3 1 0,5 3 4 16,4 6 8-16,6 6 2 0,-1 4 2 16,5 2-1-16,0 2-11 0,7 0-6 0,7 0 2 15,7 0 2-15,4 2-1 0,6 2 1 16,2 1-3-16,6-1-1 0,6-2 2 15,5-1-2-15,8 0-1 0,-2-1-16 16,4 2-17-16,0 0-33 0,4-2-31 16,-4 0-33-16,-5-5-263 0</inkml:trace>
  <inkml:trace contextRef="#ctx0" brushRef="#br0" timeOffset="2616.14">7055 884 26 0,'2'0'-2'0,"0"0"12"0,-2-3 117 16,0 1-17-16,0-2-75 0,0 2 29 16,0-1-22-16,0 2-12 0,0-2-2 15,0 2-2-15,0 1-2 0,0-1 1 16,0 1-6-16,0 0 0 0,0 0 0 0,0 0-5 15,0 0-2-15,0 0 0 16,0 0-3-16,0 10 0 0,0 9 1 16,-4 4 1-16,0 5 0 0,-4 2-3 0,4-5 3 15,-3 2-4-15,5-8-1 0,-2-6-5 16,4-3 2-16,0-5-3 0,0-3 1 15,4-2 0-15,5 0 0 0,-1-1 4 16,6-14 1-16,5-3-3 0,2-6 0 16,-3-5-2-16,5 1 1 0,-2-1-1 15,-5 0-1-15,3 5-2 0,-5 0 3 16,-1 4 0-16,-1 5-2 0,-4 3 1 0,-4 6 1 15,3 3 0-15,-7 2-3 16,2 1 3-16,-2 0-1 0,0 11-1 16,0 8 2-16,0 4 0 0,0 1 2 0,-4 2-2 15,-3-3-1-15,5-1 1 0,0-5 2 16,2-3-3-16,0-4-2 0,2-3 1 15,9-5 2-15,-5-2-1 0,6 0 0 16,5-4 2-16,1-10-1 0,5-3-1 16,2-6-1-16,0 2 1 0,-5-2-4 0,1 5 1 15,-7 1 0-15,3 1 0 16,-2 4 0-16,-3 3 1 0,-8 5-3 15,0 1 4-15,-4 2 1 0,0 1-1 16,0 0-1-16,0 0 0 0,0 8 3 0,0 2 1 16,0 3-1-16,0 0 0 0,0 3 3 15,0 0 0-15,-2 0 0 0,0 1-2 16,0-2 3-16,2-1-4 0,0-3-1 15,0 0 0-15,0-4 1 0,2-3-2 16,2 0 0-16,4-3 1 0,1-1-1 0,3 0-11 16,3-6-12-16,1-8-7 0,1-4-14 15,-1 0-24-15,3-1-14 16,-3 0-92-16</inkml:trace>
  <inkml:trace contextRef="#ctx0" brushRef="#br0" timeOffset="2825.16">7741 769 310 0,'0'10'50'0,"-2"0"15"0,-6 3 9 15,2 4-22-15,-5 4 5 0,1 1 2 0,2 0-16 16,0-2-17-16,6 0-8 0,-3-1-8 16,5-3-4-16,0-2-1 0,0-3-6 15,0 0 4-15,0-2-3 16,5-3-2-16,1-1 3 0,4-3-14 0,0-2-7 15,5 0-11-15,1 0-2 0,3-8-15 16,0 1-5-16,-1 0-9 0,1 0-34 16,-3-1-80-16</inkml:trace>
  <inkml:trace contextRef="#ctx0" brushRef="#br0" timeOffset="3600.2">8109 802 267 0,'0'-6'44'0,"0"3"39"16,-6-1-22-16,0 2-17 0,-4 2 1 16,-3 0-1-16,3 1-5 0,-5 12-12 15,-3 3-8-15,1 4-3 0,1 5-1 16,-1 1-3-16,7 0-4 0,2 0-3 0,8-2-4 15,0-2-1-15,2-1 0 0,12-6 0 16,5-2 0-16,1-2-1 0,3-6 0 16,8-4 1-16,-4-1-2 0,4 0-6 15,-2-11 0-15,-2-1 1 0,2-1 1 16,2-5 5-16,-6 3 0 0,-5-1 1 15,-3-1-1-15,-7 2 1 0,-2 2 0 16,-1 1 2-16,-5 5-1 0,-2 0 0 16,0 2 0-16,0 2 0 0,0-1 2 15,0 2-1-15,0 0 1 0,0 1 0 0,0 1-4 16,0 0 2-16,0 0-2 0,0 0 0 15,0 0 0-15,0 10 0 0,0 2 1 16,0 1 1-16,0 0-1 0,0 0 0 16,0 0-1-16,0 1 2 0,0-2-1 15,0-4-1-15,-2 0 1 0,2-3 0 16,0-1 0-16,0-1-1 0,-3-3-2 15,3 0 1-15,0 0-1 0,0-2-10 16,11-8 5-16,-1-4 5 0,5-2-7 16,1 0-6-16,1 0 8 0,-1 0 3 0,3-1 1 15,-3 4 0-15,-1 2-1 0,-1 2 0 16,-1 4 4-16,-3-2 0 0,0 2 1 15,-1 1 1-15,-7 3-1 0,-2 1 3 16,0 0 2-16,0 0 11 0,0 0-8 16,-2 0-4-16,-7 1-1 0,7 4 0 0,-4 4-1 15,4-1-2-15,2 1 0 16,0 3 0-16,0 0 0 0,0 1-2 15,15 5 0-15,7-3 2 0,3-1 2 16,8-3-2-16,-2-4 0 0,0-5 0 0,-4-2 2 16,0 0-2-16,-4 0 0 0,-3 0 0 15,-5-1 1-15,-3-5 0 0,-6-2 3 16,-1-2 7-16,-3-1 7 0,-2-2-5 15,0 1 2-15,-9-2-2 0,1 3 2 16,-6 2-4-16,-1 0 0 0,-1 1-3 0,-5 1-3 16,2-1-4-16,1 0 0 0,1-2-1 15,7 1 0-15,4 0-1 16,1 3 0-16,5 3-3 0,0 2-5 15,0 1-15-15,9 0-10 0,3 5-7 16,3 7-20-16,1-1-14 0,-1 1-45 0,-3 1-180 16</inkml:trace>
  <inkml:trace contextRef="#ctx0" brushRef="#br0" timeOffset="4543.25">9083 889 138 0,'2'-4'84'0,"-2"1"-18"0,0 0 9 15,0 0-24-15,0 2-5 0,0 0-1 16,0 1-6-16,0 0-6 0,0 0-14 15,0 6-2-15,0 12 5 0,0 7-5 16,0 7-8-16,0 3 1 0,0 5-7 16,0 3 1-16,-4 2-2 0,-2 3 2 15,-5 4-2-15,1 1-3 0,-2-4 6 0,1-5 0 16,5-8-2-16,2-5-3 0,-2-7 9 15,2-7-1-15,-1-4-2 0,1-7-3 16,4-3 3-16,0-2 0 0,0-1 7 16,0-1 1-16,-4-13-6 0,0-8-3 15,2-5-3-15,2-6 1 0,-2-4 0 16,2-6-1-16,0-5-1 0,2-6-1 15,6-10 0-15,3-6 1 0,-1-9-1 16,4-2-2-16,5 0 1 0,6 8 0 16,-2 12-1-16,1 13 1 0,-1 17-2 0,-4 11 3 15,-1 9-1-15,-3 8-1 0,-5 3 2 16,0 2-1-16,-3 12 1 0,1 7-1 15,-6 3 1-15,-2 4 1 0,0 3 0 16,0 1-1-16,-2 2-1 0,-6 1 3 16,-5-2-4-16,1 0 2 0,1-1 1 15,-3-4-1-15,4-1 1 0,3-8-2 16,3-6 1-16,4-3-1 0,0-4 3 15,0-2-17-15,2-2-4 0,9-2-8 16,3 0-10-16,3-10-18 0,1-6-7 0,7-4-6 16,-4 0-38-16,2-2-86 0</inkml:trace>
  <inkml:trace contextRef="#ctx0" brushRef="#br0" timeOffset="6701.38">9469 768 244 0,'0'0'38'0,"0"-1"5"0,0 1 10 16,0 0-26-16,0 0-2 0,-2 0 7 15,-2 4-7-15,2 2-10 0,0 1-6 0,2 2-2 16,-2 1 4-16,-2 2-1 0,2 1 0 16,0 3 2-16,0 3-1 0,-2 2 1 15,-1 3 1-15,1 0 6 0,0-3-11 16,0-3-4-16,4-3-2 0,0-4 0 15,0-5-1-15,0-3-2 0,4-3 1 0,0 0 2 16,0 0-1-16,5-8 0 0,-1-5 0 16,2-1-1-16,1-2-2 15,-3-2-4-15,4 2 2 0,1-2 2 16,1 2-3-16,3-1-3 0,1 2 0 15,1 3 4-15,0 0 3 0,-1 3-2 0,-1 0 1 16,3-1 0-16,1 0 2 0,0-1-1 16,6-1 1-16,-3 2 1 0,1 0-1 15,-6 1 0-15,-5 1 4 0,-5 2 0 16,-7 3-1-16,-2 1 6 0,0 1 6 15,-5 0-3-15,-9 1-3 0,-3 0-4 0,-3 7 2 16,-3 9-1-16,-2 1 3 0,0 4-5 16,5 4 2-16,3-1-2 15,7 1-2-15,4-1-2 0,6-3 1 16,0 0-1-16,8-4-2 0,6-4 1 0,5-3 1 15,2-4 0-15,4-6 0 0,1 0-2 16,1 0 3-16,0-10 1 0,-4-3-2 16,0 0 0-16,-7-2 1 0,-3 0 1 15,-5 1-2-15,-6 1 2 0,0-1-1 16,-2 2 3-16,0 1-5 0,0 1 2 0,-2 0 2 15,0 3-1-15,2 1-2 0,-2 4-1 16,2 1 1-16,0 1-4 0,0 0 2 16,6 0-1-16,4 0 1 15,1 3-3-15,3 0-7 0,3 0-2 0,3-1 1 16,1-2-2-16,2 0 8 0,2 0 2 15,-1 0 0-15,3 0 3 0,-4-3 2 16,0 0-1-16,-5-2 2 0,1 1 0 16,-5 0-1-16,-5 1 0 0,-1 1 2 15,-6-1 2-15,2 1-2 0,-4 0 7 0,0-1 7 16,0-1-9-16,-6-1-1 0,2 4 1 15,0-2 1-15,-3 1 2 0,3 2-4 16,-4 0-3-16,2 0 2 16,2 0-4-16,-3 4-1 0,3 3 0 0,0 4-1 15,0 2 2-15,0 0-2 0,0 3 0 16,0 0 1-16,4 2 0 0,0 0-1 15,0 1 3-15,0-3-3 0,0-1 2 16,6-1-2-16,2-4-1 0,2-1 2 16,7-2 0-16,0-4-1 0,1-3 1 0,9 0 0 15,2 0 0-15,2-12-1 0,6-3 1 16,-2-4-1-16,0-2 1 0,-4 0-3 15,-2 1 1-15,-6-1 3 0,-4 3-3 16,-9 3-1-16,-6 3 0 0,-4 6 4 16,0 1 1-16,-8 3-1 0,0 2-1 15,-1 0 1-15,1 0-2 0,0 5 1 16,0 1 1-16,6 4-1 0,-1-2-1 15,3 0-1-15,0 2 1 0,0-4-1 16,0 0 0-16,5-2-1 0,3-2 0 16,4-2 4-16,-1 0-3 0,5 0-2 0,-3-7 2 15,1-2 3-15,5 1-1 0,-7-2 0 16,3 0-1-16,-5 2 2 0,-2 2 0 15,-2 1-1-15,-4 2 0 0,0 0 3 16,1 1-2-16,-3 0 0 0,0 0-1 16,0 1 5-16,0 0-2 0,-3 0 0 15,1 1-2-15,0 0 0 0,2 0-1 16,0 0-1-16,0 0 0 0,0 0 0 15,0 0 1-15,0 0-2 0,0 0 2 16,0 0 2-16,0 0-1 0,0 0 1 0,0 0-2 16,0 0 4-16,0 0-2 0,-2 0 0 15,2 0-1-15,0 1 2 0,0-1-1 16,0 0-1-16,0 0 2 0,-4 0 0 15,4 1 0-15,-2-1-2 0,2 0-1 16,0 0 1-16,0 1-1 0,0 1-2 0,0-1 2 16,0 0 0-16,0 0 1 15,0 3-2-15,0-1 0 0,0 3 2 16,0-1 0-16,0 3-2 0,0 1 1 15,0 1 1-15,2 0-1 0,0 5 0 0,0-1-1 16,-2 2 3-16,0 2-2 0,0-2 0 16,0-1 0-16,-6 2 0 0,-4-3 2 15,-1 1-1-15,1 2 0 0,-2-4 2 16,1 0 2-16,1-2 4 0,-2-4-3 15,1-2-1-15,5-3 0 0,2-2-4 0,0 0-1 16,2 0 4-16,2 0-2 0,0-8-4 16,8-5-1-16,4-5 1 15,5-2-2-15,4-4-9 0,3 0-1 16,1-1-5-16,2 0 4 0,-4 2-4 0,-3 1-2 15,-1 1 5-15,2 2 6 0,-5 1 6 16,-1 2 2-16,-5 0 2 0,0 3 1 16,-3 1-1-16,-5 0 4 0,0 5 5 15,-2 0 5-15,0 4 0 0,0 0 1 16,0 1-1-16,0 0-6 0,-4 2 0 0,4 0-3 15,-2 0 1-15,-1 0-5 0,1 7-3 16,0 3 1-16,2 1 2 0,0-1-2 16,4 3-2-16,7-1 3 15,-1 1 1-15,7 1-2 0,1 0 1 0,7 1 0 16,2-2 1-16,-8-1-1 0,-3 2-1 15,-3-2 2-15,-5 2 0 0,-6 1 0 16,-2-1-1-16,0 5 2 0,-10-4-1 16,-5 0 2-16,1 0 1 0,-3-6 3 15,1 0-2-15,3-1-1 0,1-4-2 16,3-2-1-16,5-2-1 0,4 0 2 0,0 0-5 15,0-2-3-15,0-5-6 0,9-2-7 16,3-3-6-16,5-1-20 0,3-4 3 16,1-1-11-16,4 0-18 15,-1-1-19-15,-1 0-3 0,2 3-14 0,0-3 75 16,4-1 36-16,0 3 46 0,-7-2-50 15,-3 7 11-15,-9 4 54 0,-3 1 0 16,-5 1 2-16,-2 2-2 0,0 2-26 16,0-2-5-16,0 4-1 0,0-3 0 15,0 3-5-15,-2 0-8 0,-5 0-8 0,1 12-7 16,0 3-2-16,0 2 4 0,0 3-2 15,4 0-3-15,2 1-1 0,0-1 1 16,0-1-2-16,8-3-1 0,6 0 2 16,7-3 1-16,0-5-2 0,5-2 3 15,1-6 0-15,-4 0-4 0,0-6 3 16,-7-6 0-16,1 0 0 0,-7-2 0 15,-2-1-1-15,-5-2 1 0,-1 3-1 16,-2-1 2-16,0-2-2 0,0 3-1 16,-7-1 2-16,1 2 0 0,0 2-1 0,2 2-2 15,2 5 3-15,0 2-2 0,2 2 0 16,0 0-3-16,0 0-3 0,6 0 4 15,2 0 0-15,5 0 0 0,-1 4 1 16,-2 0-4-16,3 1 0 0,-1-1 0 16,-4 0 3-16,1 3 1 0,-3-2 0 15,-4 3 2-15,-2 0-2 0,0-1 2 16,0 0-1-16,0 0 1 0,0-3-1 15,0-1 0-15,0-1-1 0,0-2 0 16,0 0 1-16,4 0 0 0,2 0 0 0,1 0 2 16,3-2-1-16,-2-5 0 0,0-1-1 15,-1 0 0-15,1-1 1 0,0 2 0 16,-2 1-2-16,3 0 2 0,-3 1-1 15,2 2 2-15,-2-1-2 0,0 2 0 16,3-1 0-16,-3 2 0 0,2 1-3 0,3 0 2 16,5 0-1-16,9 2-7 15,10 0-2-15,0-1-39 0,9-1 21 16,5 0-13-16,3 0 11 0,4-4-27 15,4-6-57-15,0-5-109 0,2-1 144 0</inkml:trace>
  <inkml:trace contextRef="#ctx0" brushRef="#br0" timeOffset="7492.42">12767 429 55 0,'0'-7'-14'16,"2"-1"14"-16,0 4 17 0,0-2-2 16,4 2 19-16,-2 2 24 15,4-2-38-15,-1 2-13 0,-1 2 21 0,-4-2 106 16,0 2-100-16,2-1-2 0,-2 1 8 15,-2 0-16-15,2 0 4 0,2 0 0 16,-2 0-2-16,2 7 0 0,3 8 0 16,-5 6 1-16,4 8-11 0,-6 6-5 15,2 4 1-15,-2 4-2 0,0 3 0 0,2 1 2 16,-2 0-6-16,0-2 2 0,0-4-2 15,0-5 3-15,0-6-6 0,0-4 3 16,0-6-5-16,0-5 0 0,4-6 0 16,4-3 1-16,7-6-2 0,-1 0 1 15,9-8 1-15,2-11-1 0,8-7-1 16,0-2-1-16,-4-2 0 0,-2 2 1 15,-4 0-2-15,-3 3-2 0,-1 1 2 16,-3 2 0-16,-3 5-1 0,-1 5 4 16,-6 5-2-16,-1 3 1 0,-3 2 0 15,0 2-3-15,0 0 1 0,-2 0 2 0,0 6 0 16,0 3 0-16,0 4 0 0,0 0 3 15,0 1-3-15,0 0-1 0,0-3 0 16,0 1 2-16,0-1-2 0,0-3-1 16,8-1 0-16,-2-3-14 0,5-2-4 15,1-1-6-15,3-1-17 0,3 0-2 16,3-5 2-16,-1-3 16 0,7-3-35 15,-2 0-15-15,-2 0-2 0,-2 0-53 16,-5-1 45-16,3 2 14 0</inkml:trace>
  <inkml:trace contextRef="#ctx0" brushRef="#br0" timeOffset="7964.45">13471 666 35 0,'2'-6'56'0,"-2"1"8"16,0 0 2-16,0 0-15 0,0 3-18 15,0-2-5-15,0 1 0 0,-4-1 0 16,0 3-3-16,0-1 0 0,2 1-2 16,-4 1-5-16,4-1 2 0,-4 1-3 15,1 0-2-15,-1 0 1 0,0 0 2 16,0 6-1-16,-2 2-4 0,1 3 0 15,-1 1 1-15,0 1-3 0,0 3 2 16,3 1-5-16,1 0 0 0,0 1 0 0,4 0-5 16,0-2-3-16,0-3 3 0,10-2-2 15,3-4-2-15,3-1 2 0,5-5-1 16,2-1 1-16,4 0-1 0,0-9-1 15,2-2-1-15,-7-3-5 0,-3 0-5 16,-7 1-4-16,-6 2 2 0,-3 2 3 0,-3 3 5 16,0 2 2-16,-3 0 3 15,-3 2 1-15,2 1 0 0,0 0 0 16,0 1 2-16,0 0 1 0,2 0-1 15,2 0 1-15,0 0-3 0,0 0-2 0,0 0-3 16,2 0 4-16,8 0 1 0,2 0 0 16,-1 3-2-16,5 2-2 0,3 2-1 15,4 3 5-15,4-2 5 0,-3 1-3 16,-1 0-1-16,-2 0 1 0,-5 0-1 15,1 1 2-15,-5 0 7 0,-4 1-2 16,-8 2-1-16,0-1 4 0,0 2 5 0,-10 3 1 16,-4-2-3-16,-5 2-3 15,-2 1 2-15,-1-1-3 0,-1 1-5 16,2-4-3-16,3-2 0 0,1 0-2 0,3-4-4 15,5-1-10-15,7-1-5 0,2-2-19 16,0 1-31-16,2-5-30 0,7 0-104 16</inkml:trace>
  <inkml:trace contextRef="#ctx0" brushRef="#br0" timeOffset="8416.48">14759 660 33 0,'4'-6'41'16,"1"0"33"-16,-3-3 105 0,-2 1-138 0,0 1 7 15,0-1 4-15,0 2-10 0,-7 1-5 16,-5-1-5-16,-5 1-1 0,-1 5-7 16,-3 0 2-16,-4 2-10 15,-2 14-1-15,-4 3-1 0,5 9 4 0,-5 5-6 16,2 3 1-16,4 2 1 0,8-2-1 15,7-7-8-15,10-5-4 0,2-5-1 16,19-6 0-16,6-7 1 0,4-6 0 16,10 0 0-16,0-9 0 0,5-9 0 15,-3-2-1-15,-1-2-1 0,-9 1 2 0,-11 4-1 16,-5 8 0-16,-13 3 0 0,-4 5 2 15,0 1 2-15,0 0-2 0,-8 7-2 16,-7 6 0-16,1 4 0 0,1 3 0 16,9-1-1-16,2 0 1 0,2-4-1 15,4 3-10-15,15-3-20 0,8 4-8 16,18-2 5-16,19-7 12 0,9-6-11 15,14-4-70-15,3-13-218 0,3-6 199 16</inkml:trace>
  <inkml:trace contextRef="#ctx0" brushRef="#br0" timeOffset="9269.53">16601 616 109 0,'-10'0'42'15,"-1"0"109"-15,-1-1-62 0,2-5-56 16,1 2 16-16,3 0 0 0,2 0-10 0,0 0-2 16,4 1-5-16,0 1-6 0,0-3-15 15,10 1-6-15,5-2-1 0,3 2 4 16,3 1 1-16,0 2-1 15,3 1 0-15,3 0-2 0,0 8 1 0,0 5-2 16,-2 6-2-16,-2 3 1 0,-7 5 1 0,1 2-1 16,-11-1-4-16,-4-1 2 15,-2 1 1-15,-8-1-2 0,-7 1 2 16,-3-1-1-16,-5-2 3 0,-4-2-1 15,-2-3 2-15,0-4 0 0,4-4-4 0,5-6 1 16,5-4-1-16,1-2 1 0,5 0 0 16,3 0-4-16,4-1 2 0,2-7-1 15,0-4-3-15,8-3-4 0,11-1 0 16,6 2-3-16,4 2-1 0,2 0-10 15,4 2 0-15,4 1-4 0,3 0 0 0,-1 0 5 16,2-1 5-16,1-2 1 0,1 0 9 16,-1-1 3-16,-3-3 2 15,-2 1 0-15,-4 0 3 0,-2 1 6 16,1-1 4-16,-8 0 25 0,-7 5-25 0,-9 0-11 15,-10 4 7-15,0 1 15 0,-6 0-4 16,-8 4-7-16,-7 1-9 0,-4 0 1 16,-2 6 0-16,5 7 0 0,-1 5 3 15,6 3-5-15,7 3-2 0,8 3-1 16,2-3-1-16,0 0 0 0,12-1 0 0,9-6 1 15,6-3 2-15,2-2-3 16,4-6 2-16,6 1-1 0,2-5-1 0,7-2 1 16,2-3 0-16,-1-14 2 15,-3-3-3-15,-9-1 2 0,-4-1 3 0,-10 1 3 16,-9 1 5-16,-8 0 2 0,-6 0-1 15,-2 1-2-15,-16 1-5 0,-5 2 0 16,-10 1-4-16,-2 3 1 0,-7 4-3 16,-5 4 0-16,-5 4-1 0,-4 0-1 15,3 7-7-15,9 6-6 0,17 2 5 0,15 2-8 16,12 1-23-16,6 2-38 0,11-2-43 15,-1-3-182-15</inkml:trace>
  <inkml:trace contextRef="#ctx0" brushRef="#br0" timeOffset="10021.57">18714 328 85 0,'0'-3'12'0,"0"1"5"15,0 1-12-15,0 1 93 0,0-1 26 16,0 0-86-16,0 0 6 0,0 0 6 0,0 1-5 16,0 0-10-16,0 0-3 0,0 0-6 15,0 12-4-15,-4 9 3 0,1 10-3 16,1 6-3-16,0 6-7 15,0 4 1-15,0 2-5 0,0 0 0 0,2-3-3 16,0-5-2-16,-2-7-1 0,0-4-4 0,2-8 5 16,0-7-2-16,0-6 0 15,0-5 0-15,0-3 0 0,4-1 3 16,2 0-3-16,5-3 3 0,-1-10 1 15,0-2-4-15,1-3 0 0,3 0-1 0,1-1 2 16,-1 3-2-16,1 0-1 0,1 4 0 16,-1 2 2-16,-3 3-1 0,4 0-3 15,3 2 2-15,2 4-3 0,-1 0 0 16,-1 1-3-16,0 0 3 0,1 1-2 15,-7 6 2-15,1 1 0 0,-3 2 3 16,-3-1 1-16,-4 1-1 0,-4-1 0 0,0 2 2 16,-6 1 2-16,-7-1-4 15,-1 2 4-15,-7-2-1 0,0-1 4 16,-5 0-3-16,-1-1 1 0,4 0 2 15,0-3-3-15,7-2 0 0,3-2-3 0,5 1 0 16,2-3 0-16,4 0-4 0,2 0-6 16,0 0-18-16,6 0-14 0,8-8-11 15,1-3-16-15,6-2-75 0</inkml:trace>
  <inkml:trace contextRef="#ctx0" brushRef="#br0" timeOffset="10246.58">19232 578 434 0,'0'0'102'16,"5"0"-102"-16,-1 0 43 0,-2 2 1 15,-2 4-18-15,0 3-2 0,0 2-10 16,0 1-6-16,0 5-5 0,0 0-2 0,0-2-3 15,0 2 3-15,0-3-13 0,0-1-7 16,6-2-7-16,4-5-18 0,1 0-13 16,5-6-15-16,3 0-90 15,-1-8-135-15</inkml:trace>
  <inkml:trace contextRef="#ctx0" brushRef="#br0" timeOffset="10557.6">19557 248 133 0,'8'-18'29'16,"1"7"153"-16,-3 4-128 15,0 4-19-15,0 3 5 0,-4 2-7 0,2 14-9 16,-4 9-3-16,0 8-7 0,0 6-7 16,0 6-5-16,0 6 3 0,-8 3-1 15,0 1-2-15,0-3 0 0,-1-6 0 16,5-9-1-16,2-6 3 0,0-9-2 15,2-7 6-15,0-6-3 0,0-5-5 16,0-4 2-16,0 0 6 0,2 0 7 16,6-11-1-16,3-4-13 0,-1-1 0 0,2 3 1 15,1 1-1-15,1 3-1 0,-3 2 0 16,5 0 1-16,-1 2-2 15,1 0 0-15,1 2-1 0,1 1-3 16,1 1-8-16,0 1-4 0,3 0-9 0,1 0 2 16,6 0 3-16,0-3-75 0,-4-1-123 15</inkml:trace>
  <inkml:trace contextRef="#ctx0" brushRef="#br0" timeOffset="10898.62">19144 376 282 0,'0'2'122'15,"8"2"-86"-15,4 2-37 0,5 2 4 16,-1 0-6-16,5-1-59 0,2-1-70 15</inkml:trace>
  <inkml:trace contextRef="#ctx0" brushRef="#br0" timeOffset="13336.76">21229 548 29 0,'-6'-3'114'0,"0"-1"-35"15,0 0-14-15,0 0-8 0,-1 0-14 0,3-1-10 16,-4-1 2-16,0-1-5 0,-1 4-5 15,-1 1-3-15,0 1 1 0,-3 1 2 16,1 0-4-16,-5 5-2 0,1 8-3 16,-1 6 2-16,1 3 1 0,-1 5-6 15,7 2-1-15,2 0-1 0,8-3-5 0,0-3-4 16,8-4-1-16,8-5 1 15,3-4-2-15,6-6 0 0,0-4 2 0,2 0-1 16,-3-2 0-16,3-9-3 16,-4-1 4-16,-7-2-2 0,-3 0 0 0,-7 1 0 15,-4 3 2-15,-2 1 1 0,0 1-1 16,-4 5 0-16,-8 3-1 0,-1 0-1 15,-1 1-2-15,-3 9-1 0,9 3 2 16,0 1 0-16,8 1-2 0,0-1-11 16,8-2-7-16,11-1-3 0,3-3-5 0,5-2-5 15,2-4-2-15,4-2-4 0,2 0-15 16,5-1 4-16,-5-8 1 15,0-1-7-15,-4-3 22 0,-4-1 25 16,-7 0-7-16,-3 0 8 0,-9 2 14 0,0 0 26 16,-5 1 14-16,-3-2-5 0,0-1 0 15,-3 1-1-15,-5 0-7 0,-4 0 1 16,-1 3-4-16,3 3-9 0,-4 1-4 15,3 3-4-15,-3 3 1 0,1 0-7 16,5 0 3-16,-4 6-3 0,1 7-2 0,1 4-3 16,0 6 3-16,1 3-1 0,7 1 0 15,2 1-2-15,0-2 0 0,2-4-1 16,13-6-1-16,-1-4 0 15,5-3 2-15,2-8 0 0,1-1-2 0,5-2 4 16,0-13-1-16,-2-3 0 0,-2-5 1 16,-1-3 1-16,1-2 1 0,-6-2 5 15,-5 0 1-15,-4-1-3 0,1-2 0 16,-7 1-3-16,0-2-1 0,-2 1 1 15,0 0 2-15,0 0-2 0,-4 3-1 0,-3 6-3 16,5 9 2-16,0 9-3 0,0 6 3 16,-2 0-4-16,0 8-2 0,-4 15-2 15,1 8 4-15,-1 6 2 0,2 5-2 16,4 5 1-16,0 1-11 15,2-2-5-15,8-5-1 0,11-8 2 0,6-7 2 16,4-4 8-16,2-3 3 0,6-1-2 16,8-6-2-16,5-6 5 0,-3-6 2 15,1 0-4-15,-5-9-4 0,-5-7 6 16,-1 0 2-16,-4-2 0 0,-2 0 0 15,-4 0 0-15,-5 1 1 0,-9-1 0 0,-7 2 5 16,-6 0 6-16,0-2 3 0,-6 0-4 16,-7 0-6-16,-1 3 1 0,-3 3 4 15,-1 1-2-15,-3 5-3 0,7 3-1 16,-5 3 2-16,9 0-4 0,1 0-1 15,-1 8-1-15,0 6-2 0,4 3 1 16,-1 4 0-16,1 6 0 0,4 2 0 16,-2 4 0-16,4-1 0 0,0-1 0 15,2-2 0-15,6-3-1 0,5-5 0 16,1-5 0-16,3-4 2 0,-1-7-1 0,3-5-1 15,2 0 2-15,-1-8 1 0,5-11 1 16,-2-4-2-16,2-3 1 0,-5-3-1 16,-1-1-1-16,-5-2 0 0,-5-4 3 15,-3 1 1-15,-2-2-4 0,-2 0 0 16,-2 2 2-16,0 0 1 0,0 4-2 15,-4 10-1-15,-2 4-1 0,1 9 3 16,1 7 0-16,0 1-3 0,-4 8 0 16,0 13-3-16,-5 9 1 0,3 8 2 15,-2 3 0-15,5 4 0 0,5 0-1 0,2-5-12 16,0-4 0-16,13-6 7 0,7-6 2 15,7-6 3-15,4-4 3 0,2-6-2 16,0-6-6-16,5-2 5 0,-3 0 3 16,0-7-1-16,-4-4-6 0,-4-1 2 15,-5 0 4-15,-5-2-2 0,-3 1 0 0,-3 2 0 16,-7 0 3-16,0 2 1 15,-2-1-1-15,-2 1-1 0,0 1 2 16,0 1-1-16,-2 2 1 0,-2 1 0 16,4 3 1-16,-2 0 1 0,2 1-4 0,0 0-2 15,0 0 0-15,0 0-2 0,0 5 2 16,0 5 1-16,0 0 2 0,0 4 0 15,0 1-1-15,-2 1 0 0,-2 1 1 16,0-2 0-16,4-1-1 0,-3-1 0 16,1-2 0-16,2-4 1 0,0-2-2 0,-2-1 1 15,2-3 0-15,0-1 1 0,0 0 0 16,0 0 2-16,0-5-1 15,2-5-3-15,5-3-1 0,3-1 0 16,-4-1 2-16,2 0-1 0,5 0-1 16,-5-1 0-16,2 0 1 0,1-1-1 0,-3-2-1 15,0 4 1-15,1-2 3 0,-7 5-1 16,4 3-1-16,-4 2 0 0,-2 3 2 15,0 1 0-15,2 2-2 0,2 0-2 16,-2 1 1-16,4 0-1 0,-1 0 0 16,1 0 2-16,-2 1-2 0,0 4 0 0,2 0 1 15,-2 2 0-15,0 0-1 0,3 3 4 16,-1-2-2-16,0 0 0 15,2-1 1-15,-1-4 1 0,1 1-2 16,6-2 1-16,3-2 2 0,6 0-3 0,5 0 5 16,6-9-1-16,1-5-2 0,0-2 1 15,6-1-2-15,-4-3 0 0,5 0 1 16,-7-1 1-16,0 1-2 0,-6 2 0 15,-8-1 0-15,-5 4 1 0,-14 1-1 16,-2 3 4-16,-6 3 3 0,-8 4-5 0,-9 4-2 16,2 0 1-16,-4 2 2 0,1 9 0 15,1 6-1-15,0 4-1 0,7 1 0 16,1 4-1-16,7 0-3 15,6 1 1-15,2-1 1 0,0 0-1 0,14-5-4 16,5-4-7-16,4-3 3 0,10-4-3 16,8-4 11-16,7-5 3 0,5-1-1 15,1-6-3-15,0-9-1 0,-1 0 1 16,-5-3 0-16,-2 0 5 0,-9 1-4 15,-8 0 1-15,-11 3 1 0,-9 3 1 0,-7 1 1 16,-2 2 3-16,0 2 2 0,-5 1 3 16,-5 2-3-16,2 1 2 0,2 2-1 15,2 0-5-15,1 0-4 0,3 0-1 16,0 0-1-16,0 5-2 0,0 3 2 15,7 2 0-15,-1 0 2 0,0 1-1 16,0-2-3-16,3 1 2 0,-5 0-3 16,-2 3 1-16,-2-1 2 0,0 2 1 15,0 3 2-15,-2-3 0 0,-5 1-1 16,1-2-1-16,4-2 2 0,0-3-1 0,2-5-1 15,0-1 1-15,0-2 0 0,0 0 2 16,0 0-2-16,6-9-1 0,7-2-3 16,1-4-5-16,3-1-5 0,1 0 0 15,3-2 1-15,0 0-8 0,8 0 0 16,0 0 7-16,4-1 12 0,-2 2 2 15,-7 2-2-15,-7 5-3 0,-7 2 5 16,-6 3 3-16,-4 2 3 0,0 3 12 16,0 0 1-16,0 0-6 0,-4 0-8 15,2 1 0-15,0 6-1 0,2 1 1 16,0 1 0-16,0 0-1 0,0 1 5 0,0 0-1 15,-2 1-1-15,-2 2 5 0,-2 0 2 16,-2 2 3-16,-7 3-3 0,-1-2 4 16,-1 1-4-16,-6 1-5 0,5-2-7 15,-1 1 0-15,2-3 0 0,5-1-2 16,-2-2-5-16,-1-2-19 0,3-2-14 15,-5-2-28-15,1-4-65 0,1-1-191 16,7 0 275-16</inkml:trace>
  <inkml:trace contextRef="#ctx0" brushRef="#br0" timeOffset="14077.8">24661 164 116 0,'8'-3'179'15,"0"-3"-88"-15,-6 3-72 0,5 1 5 16,-5 0 10-16,-2 2 3 0,0 0-3 0,0 0-15 16,0 0-8-16,4 10-4 0,-2 9 8 15,-2 5 7-15,0 8-8 0,0 5-3 16,-2 4-8-16,-2 4 0 15,-5 2-2-15,5 0 9 0,-2-2 0 16,2-9-7-16,2-6-2 0,0-6 2 0,2-3 5 16,0-7 1-16,0-5 0 0,0-3-4 15,0-5 4-15,0-1-2 0,0 0 2 16,0 0-3-16,0 0 1 0,0-5 1 15,6-5-5-15,6-3-3 0,3-2 1 16,-1 1-3-16,1 1 1 0,1 1 1 0,1 5-2 16,-3 1-1-16,1 3 1 0,1 2 0 15,-1 1 1-15,-1 0 0 0,1 0-2 16,-3 4 1-16,-2 4 1 15,-1 1-1-15,-1 0 0 0,2-2 2 0,-6 2 0 16,1-2 0-16,-5 0 0 0,0 2 2 16,0-1 1-16,0 1 0 0,-9-1 0 15,-1 0 5-15,-4-2-1 0,1 3 2 16,-1-1-6-16,-1-1 4 0,3 0-2 15,-1-3-4-15,3 0-1 0,4-1 1 0,4-3-1 16,0 0-3-16,2 0-9 0,0 0-9 16,0 0-20-16,0 0-23 15,10 0-8-15,7-6-8 0,-1-4-106 16</inkml:trace>
  <inkml:trace contextRef="#ctx0" brushRef="#br0" timeOffset="14884.85">25134 496 84 0,'-2'-1'61'0,"2"-1"44"0,-2 1-91 16,0 0 21-16,0 0 0 0,2 1 6 15,0-1-6-15,0 1-11 0,0-1-5 16,0 1-5-16,0 0 0 0,0 0 1 16,0 0 2-16,0 0-5 0,0 0-5 15,0 0-1-15,0 0-5 0,-2 0-2 16,2 0 0-16,0 0 1 0,0 1 1 15,0 2-3-15,0 0 1 0,0-2 2 0,0 0 1 16,0 0 1-16,0 0 2 0,0 1 0 16,0-1 5-16,0-1-2 0,0 0-2 15,0 0 3-15,0 0 1 0,0 0-2 16,0 0-1-16,0 0-3 0,0 0-1 15,0 0-1-15,0 0 1 0,0 0-2 0,0 0 1 16,0 0-1-16,0 0 3 16,0 0 1-16,0 1 2 0,0 1 0 15,0 0-3-15,0-1 4 0,0 3-4 16,0 1 3-16,0 1 0 0,-4 2 0 15,2 3 2-15,-3 1-4 0,3 2-4 0,0 0 3 16,0 1 0-16,-2 1-3 0,4 1-1 16,0-2 1-16,2 0-2 0,9-2 0 15,5-3 1-15,3-2 1 0,8-3 1 16,-1-5-2-16,3 0 2 0,0-4 1 15,-6-8-4-15,-4 1 0 0,-7 1-1 0,-2-1 2 16,-3 2-2-16,-5-1 3 16,-2 1-3-16,0 2 3 0,0 1-1 15,0 1 1-15,-5 4-1 0,1 0-1 16,2 1 1-16,2-1-3 0,0 1-1 0,0 0-2 15,0 0-1-15,0 0-8 0,0 0 4 16,11 0 1-16,-1 0 1 0,2 0-1 16,7 0 4-16,-2-2 4 0,1-2 0 15,7 1 1-15,-4-1 2 0,-3 1-1 16,-3 1-1-16,-3 1 0 0,-4 1 2 0,1 0-1 15,-3 0-3-15,0 1 3 0,2 3 1 16,-4 2 2-16,3 0-1 16,-1 2-2-16,0 2 2 0,0 1 2 15,2 0-3-15,3 2 2 0,-1-1-2 0,0 0 4 16,1 1 3-16,-1-1 1 0,-2-2 2 15,-1-2 0-15,-7-3-2 0,2-1-1 16,-2 0 6-16,0-1 2 0,-2 3-1 16,-13-1-5-16,-6 1-2 0,1-1-1 15,-7 0-2-15,-2 1-4 0,-2 0-2 0,-2 1 3 16,0 1-3-16,4-2-5 0,10-1-6 15,9 0-2-15,4 1-25 0,2 1-36 16,0-1-7-16,-3-4-60 16,1-2-248-16</inkml:trace>
  <inkml:trace contextRef="#ctx0" brushRef="#br0" timeOffset="16443.93">5296 2264 9 0,'0'0'1'0,"0"0"4"15,0 0 14-15,-2-2 25 0,2 2-44 16,0-2-1-16,0 1-14 0,0 1-25 16,0-3 18-16</inkml:trace>
  <inkml:trace contextRef="#ctx0" brushRef="#br0" timeOffset="16905.96">5296 2264 41 0,'-6'-13'50'0,"4"12"-3"0,-5 1 0 15,3 0-5-15,0 0-11 0,0 0 11 0,2 0-1 16,0 0-11-16,2-2 1 0,0 1 1 16,-2-2-4-16,0 1 2 0,2 0 6 15,-4 1-6-15,0-1-4 0,4 0 0 16,-3 2-1-16,3-3-10 0,-4 3 13 15,2 0-13-15,0 0-4 0,-4 4-4 16,2 11-7-16,0 5 0 0,2 3 1 16,2 1-2-16,0-2 1 0,12-3-1 15,9-4-1-15,-3-3 1 0,7-5 0 16,0-3 0-16,4-4 1 0,-4 0-1 0,0-1-4 15,-5-7 3-15,-3 0-2 0,-1-1-4 16,-5 3 3-16,-5 0 0 0,0 2 2 16,-4 0 3-16,0 3-4 0,2-1 2 15,0 2-4-15,3 0 1 0,1 0 2 16,2 2 0-16,5 5 1 0,1 1 2 0,-1-1-4 15,1 0 2-15,5 0-4 16,-2 0 3-16,-1-4-2 0,1-1 2 16,-3 0 1-16,3-2 3 0,-5 0-2 15,1-2 0-15,-3-3 3 0,-6-3-2 0,1-3-2 16,-3 2 5-16,-4-3 1 0,2-1 1 15,-2-1 3-15,0 0 4 0,0-1-2 16,-2 2 1-16,-7 1 1 0,3 0-5 16,0 2-3-16,-2-3-3 0,4 3 1 15,-3 2 0-15,3 2-1 0,4 2-2 0,-2 2-1 16,2 1-1-16,0-1-14 0,0 0-17 15,9 0-3-15,3-2-7 16,0 0-21-16,1-5-46 0,1-5-158 16,-1-2 149-16</inkml:trace>
  <inkml:trace contextRef="#ctx0" brushRef="#br0" timeOffset="17353.99">5852 1849 67 0,'0'-1'49'0,"0"0"142"16,0 0-163-16,0 1 11 0,0 0 0 15,0 0-13-15,0 0-3 16,0 2-11-16,2 10 7 0,6 5 8 16,1 4-4-16,-1 4-4 0,0 4 2 0,0 5 5 15,1 1-5-15,1 3-4 0,-2 0-2 16,-1 0 4-16,-1 0-10 0,0-3 11 15,0 0-8-15,-2-5-5 0,2-3-3 16,1-3 1-16,-1-4-3 0,2-5-2 16,0-5 1-16,1-3 1 0,1-6-1 0,-2-1 0 15,5 0 2-15,-3-9-2 0,7-4 0 16,-5-1-2-16,-2 2 1 0,-1-1-2 15,-3 5 0-15,-2 1-1 16,-2 2-3-16,0 3 3 0,-2 1-2 0,4 1-1 16,-2 0-4-16,0 1 8 0,0 6 0 15,0 1 0-15,0 2 2 0,-2-2 1 16,7 2-1-16,-7-2-1 0,2 1 0 15,4-1 2-15,-4 0-1 0,4 0-2 16,0-3 2-16,3-3-2 0,1 2-9 0,2-3-11 16,3-1-4-16,1 0-1 0,3 0-1 15,0-2-9-15,3-3-4 0,-1-1-7 16,-2-3-25-16,5 0-17 15,-3 0-25-15,2-2 27 0,-5-1 59 0</inkml:trace>
  <inkml:trace contextRef="#ctx0" brushRef="#br0" timeOffset="18051.03">6518 2248 33 0,'0'-4'15'0,"0"0"67"0,0 1 2 15,0 0-33-15,0-2 12 0,0 0-22 0,-2 0 5 16,-3 1-16-16,3 0 5 0,-6 0 1 16,2 1-7-16,0 1-4 0,-3 1 2 15,-1 1-3-15,-2 0-4 0,-1 0 0 16,-1 6-2-16,-3 6-4 0,5 4-3 15,-3 3 2-15,3 3-3 0,4-1-4 16,2 1-1-16,6-3-2 0,0 0-1 16,6-3-3-16,6-3 0 0,5-3 1 15,1-6 1-15,5-2-1 0,0-2 0 16,2 0-1-16,-1-8-5 0,-5-4-1 0,0 2-1 15,-7 1 1-15,-4 3 0 0,-6 4-2 16,-2 2 5-16,0 0-3 0,0 0 5 16,0 0-4-16,0 0 1 0,0 1-4 15,0 8 5-15,4 0 4 0,1 0-5 16,1-5-1-16,4 0 0 0,-2-2-1 15,9-2 6-15,4 0 0 0,1 0 2 16,3-9 0-16,-2-3-1 0,-2-1 1 16,-3-1-1-16,1-5 0 0,-3 1 2 15,-3-2-1-15,-3-1 0 0,-6 3-1 16,-4-3 3-16,0-1 2 0,0-1 1 0,-6-4-1 15,-2-5 1-15,-1-6 0 0,-1-7-6 16,4-1 5-16,-2 5-10 0,1 7 16 16,-1 7-1-16,6 7-3 0,-2 5 4 15,2 5-6-15,-2 1 1 0,2 3-5 16,0 2 5-16,2 1 0 0,0 3-2 0,0 0-3 15,0 0-2-15,0 0-2 16,0 0-2-16,0 8 1 0,6 3 3 16,4 5 1-16,-2 4 1 0,7 5-2 15,-3 5 1-15,3 4 1 0,-5 3-1 0,0 4 0 16,-1-3 1-16,-1-2 9 0,-2-3-13 15,-2-6 1-15,-2-5 2 0,0-3 0 16,-2-3 2-16,0-4-2 0,0-4 1 16,0-3-1-16,0-5 4 0,-2 0-1 15,-2 0 4-15,4 0-2 0,-2-2-1 0,2-7-4 16,0-2 0-16,0 0 0 0,11 0 0 15,-3 0-2-15,8 3 0 16,-3 1 2-16,5 2-2 0,-1 3 1 16,4 0-2-16,-1 2-5 0,9 0-11 0,15 0-10 15,15 0 5-15,14-2 24 0,3-3-86 16,3-2 16-16,-7 3-13 0,-6-3-66 15,-4 0-41-15</inkml:trace>
  <inkml:trace contextRef="#ctx0" brushRef="#br0" timeOffset="18635.06">7876 2111 50 0,'6'-1'-12'0,"-2"-2"227"15,-2 0-122-15,0 1-36 16,0 1 20-16,-2 1-23 0,0 0-5 0,0 0-1 15,0 0-9-15,0 0-13 0,0 5-10 16,0 1 1-16,0 4-2 0,0 1-9 16,-4 1-2-16,0 1-3 0,4-1 1 15,0-1 0-15,0-1-4 0,0-1-4 16,2-2-10-16,10-1-6 0,5-2-7 15,6-4 13-15,2 0-34 0,3-5-10 16,6-8 2-16,-1-3-13 0,0 0-8 0,-2 0 5 16,-2-4 4-16,-2-1 45 0,-3 0 57 15,-5 3-34-15,-11 1 7 0,-2 5 38 16,-6 4 30-16,0-1 19 0,-6 3-38 15,-6 1-12-15,-1 4-11 0,1 1-1 16,-2 0-2-16,-3 1-2 0,7 8-5 16,1 3-10-16,3 1-4 0,6 4-9 15,0 2 12-15,2-1-14 0,11 1-1 16,-3-5 6-16,7-1-3 0,-1-1 4 15,1 1-3-15,1 2 1 0,5-1 1 0,0-1-1 16,-1-1 2-16,-5-3 2 0,-11-2-2 16,-4-1 0-16,-2-2 1 0,0 2 13 15,-6-1 0-15,-11 4-8 0,1-3-4 16,-3 2 0-16,1-1-4 0,-1-1 1 15,3 0-1-15,-1-2-7 0,9-2-5 16,2 0-7-16,6-2-18 0,0 1-43 16,2-1-6-16,8 0-48 0,2-3-153 15</inkml:trace>
  <inkml:trace contextRef="#ctx0" brushRef="#br0" timeOffset="19095.09">9312 1972 50 0,'5'0'174'0,"-1"0"-23"16,-4 0-119-16,4 0 26 0,0 0-13 15,-2 7-7-15,0 4 12 0,0 3-1 16,-2 3-14-16,0 4-7 0,0 1-11 16,0 1 2-16,0 0-19 0,0-3 2 15,0-1-1-15,0 0-1 0,-2-4-1 16,0-1 3-16,2-4-3 0,0-3 1 0,0-4-15 15,0-1-14-15,10-2-9 16,3 0-13-16,3-4-4 0,1-8-11 16,-5-4-79-16,3-3-166 0</inkml:trace>
  <inkml:trace contextRef="#ctx0" brushRef="#br0" timeOffset="19607.12">9577 1667 75 0,'4'-5'240'15,"0"0"-175"-15,-2 3-44 0,-2 0 30 16,0 1-17-16,0 1-2 0,0 0 2 0,2 0-9 16,0 0-8-16,-2 4-11 0,7 9 3 15,-5 8 5-15,4 4-3 0,-4 5 4 16,2 5-8-16,-2 3-3 0,-2 4 1 15,0 3-3-15,0-1-1 0,0-1 4 16,0-5-6-16,0-7 1 0,0-5 7 0,0-7-14 16,4-8 0-16,3-7 0 0,5-4-3 15,4 0-10-15,1-4 1 0,4-9-2 16,-1-4 1-16,5-5 0 0,2 1 0 15,-2 1 8-15,0-1-2 0,-7 5 14 16,-5 1-2-16,-7 6 2 0,0 3 2 16,-6 3 3-16,0 1 3 0,0 1 5 15,0 1-2-15,0 0-5 0,0 0-3 16,0 0-7-16,0 0 0 0,6 3 3 15,0 1 1-15,5 1 0 0,-1 0 0 0,0 0 0 16,5 1 0-16,-5 2 0 0,7 1 0 16,-3 2 1-16,1 4 11 0,-1-2-7 15,1 2-3-15,-5-1 10 16,-6-2-6-16,0 1 5 0,-4-3 6 0,0 0 0 15,0 0-4-15,-8-1 4 0,-4 1 2 16,-9 0-8-16,2-1-5 0,3 2-1 16,-3-2-2-16,1 2-3 0,-1-1-2 15,0-1-11-15,3-2-12 0,1-2-18 16,5-3-21-16,4-2-27 0,0 0-138 15,6 0 22-15</inkml:trace>
  <inkml:trace contextRef="#ctx0" brushRef="#br0" timeOffset="32137.83">12754 6028 62 0</inkml:trace>
  <inkml:trace contextRef="#ctx0" brushRef="#br0" timeOffset="35094">10803 2003 35 0,'0'-1'21'15,"0"-1"-10"-15,0-2 87 0,0 0-22 16,0-1-49-16,0 1 11 0,-2 2 4 15,2 1-12-15,0-2-4 0,-2 3-4 16,2 0-1-16,-2-2-1 0,0 2-1 16,2-1-4-16,0 0-2 0,-3 1-1 0,3 0-3 15,0 0 0-15,0 0-3 16,0 0 2-16,0 0-5 0,0 0 0 15,0 0 1-15,0 0-2 0,0 0-3 16,0 0-1-16,0 0 1 0,0 0 1 0,0 0 1 16,0 0 0-16,5 0 3 0,-3 0-3 15,0 5 3-15,-2 4 3 0,0 6 7 16,0 6 2-16,0 4-6 0,-2 2 0 15,-5-1 6-15,-1-2-14 0,4-4 2 16,0-4 0-16,4-2-1 0,0-6 0 0,0-2-2 16,0-4 0-16,0-2 1 0,0 0-1 15,8 0 0-15,5-11 6 16,1-5-3-16,3-3-2 0,1-5-2 15,-1 0 1-15,-1-1 1 0,1-4-1 0,-1 2-2 16,-1 3-9-16,-3 2 17 0,3 6-4 16,-7 2-3-16,0 4 1 0,-2 5-1 15,-1 2 0-15,-3 3-1 0,0 0-1 16,4 0 2-16,-4 7 0 0,4 2-1 15,-4 3 1-15,0 2 2 0,2 3-2 16,-4 0 0-16,0 1 1 0,0 3 1 0,0 0-1 16,0 1 9-16,0-4-13 0,-4-3 5 15,4-3 2-15,-2-3-4 16,2-5 0-16,0 0 0 0,0-4 0 15,4 0 0-15,9 0 0 0,3-10 3 0,3-5-3 16,2-3 0-16,-1-3-3 0,5 3 3 16,-6 0 0-16,3 1-5 0,-3 5-8 15,-2 0 16-15,-7 3-3 0,-2 6-1 16,-4 1-1-16,-4 2 2 0,0 0-1 15,0 0 0-15,0 4-2 0,0 6 6 0,-2 1-2 16,0 2 0-16,-4 0 2 0,4 1 10 16,0 0-14-16,-2 1 2 0,2-4 1 15,0-1 0-15,-1-1-2 16,1-3-1-16,2-1 0 0,0-2 1 0,0 0 0 15,0-1-5-15,5 0-6 0,3 0-5 16,0-2-11-16,2 1-11 0,3-1-10 16,-1 1-11-16,-1 3-19 0,-3-1-82 15</inkml:trace>
  <inkml:trace contextRef="#ctx0" brushRef="#br0" timeOffset="36418.08">11551 2012 2 0,'6'0'62'0,"-4"-1"22"16,-2-3-65-16,2 3 23 0,0-2 7 0,-2 1-12 15,0 0 1-15,0-2-2 0,0 1-3 16,0-1-5-16,0 0-3 0,0 2-1 16,-4 0-10-16,-2 0 1 0,0 0-1 15,0-1-2-15,2 0 0 16,-1 2 1-16,-3 0-7 0,0 1 0 0,0 0 3 15,-3 0 0-15,3 0 0 0,-4 0-4 16,-1 8 7-16,1 0-5 0,-3 5 0 16,3 2 2-16,0 2 2 0,3 2-2 15,5 1 7-15,2-1-17 0,2-1 0 16,0-2 2-16,6-3-2 0,9-3 1 0,-1-3 2 15,9-4 1-15,-2-3-2 0,8 0 1 16,-3-6 2-16,1-6-2 0,-2-3 0 16,-4-2 0-16,-3-1 1 0,-5 1-2 15,-3 5 1-15,-4 1-1 0,-6 2 0 16,0 2-6-16,0 3 13 0,0 3 6 15,0 1-2-15,-6 0-3 0,2 4-6 16,-2 9-4-16,0 4 13 0,4 5-15 16,2-3 0-16,0 0 1 0,0-1 3 15,6-2-2-15,2-2 0 0,2-1 0 0,3-1 2 16,1-4 0-16,1-2-3 0,-1-5-4 15,7-1-10-15,-3 0-9 16,3-5-18-16,2-4-10 0,-5-1-24 16,-3 0-25-16,-7 0-153 0,-6-1 102 0</inkml:trace>
  <inkml:trace contextRef="#ctx0" brushRef="#br0" timeOffset="36630.08">11828 2166 30 0,'0'2'252'0,"0"-2"-174"0,0 0-54 16,0 0 21-16,10 0-7 0,5-4 1 15,6-8-12-15,1-2-7 0,3 0-7 16,2-2-3-16,4-2-1 0,-2 0 1 16,0-2-3-16,-4 4-6 0,-5 4-6 0,-1 2 10 15,-7 3-3-15,-1 3-4 16,-7 2-11-16,2 1-12 0,-6 1-9 15,0 0-4-15,0 1-4 0,-8 4-30 16,-7-2-88-16,-1-3-37 0</inkml:trace>
  <inkml:trace contextRef="#ctx0" brushRef="#br0" timeOffset="36842.1">11915 1987 115 0,'4'0'192'0,"4"1"-136"15,-4 5-42-15,3 2 57 0,-3 4-24 16,4 2-6-16,-2 5 1 0,2 2 7 15,1-1-22-15,-1 2-7 0,0-2-4 16,3-3-8-16,-5 0-6 0,2-1 0 0,0-3 0 16,1-1-1-16,1-2-5 0,0-2-15 15,5-3-19-15,1-5-8 0,5 0-26 16,0-2-40-16,-7-10-154 0,1-1 118 15</inkml:trace>
  <inkml:trace contextRef="#ctx0" brushRef="#br0" timeOffset="37026.11">12295 2026 38 0,'0'3'283'0,"0"3"-223"16,0 3-26-16,0 1 24 0,-2 2-8 16,0 3-12-16,2-3-12 0,0 1-12 15,0 1-6-15,0-3-5 0,0 0 0 16,6 1-2-16,1-2-2 0,-1-1 2 15,4 1-4-15,-2-4-14 0,3-3-27 16,-1-3-12-16,-2 0-28 0,-4 0-150 0</inkml:trace>
  <inkml:trace contextRef="#ctx0" brushRef="#br0" timeOffset="37590.15">12477 1965 33 0,'2'8'308'0,"-2"1"-271"0,0 5 15 16,0 3 10-16,-2 1-16 0,-2 3-13 16,2 0 3-16,0-2-16 15,0-1-12-15,0-3 0 0,2 0-3 0,0-1 5 16,2-3-7-16,4-3 0 0,2-4 3 15,5-4-4-15,-1 0 2 0,5-4-1 16,1-8-3-16,1-2-3 0,-5-1-1 16,1-1 3-16,-5 0-3 0,-2-1 4 15,1 2 0-15,-5 2 0 0,0 5 0 0,-2 2 0 16,-2 4 2-16,0 0-11 0,0 2 22 15,0 0-14-15,0 0-9 16,0 0 16-16,0 0-3 0,0 0 5 16,0 0-15-16,0 2-5 0,0 7 24 0,0 2-11 15,0-1-2-15,2 1-1 0,2-3 1 16,-2 0 1-16,4-2 0 0,1-3-1 15,5-2 0-15,0-1 1 0,5 0 0 16,2-7-1-16,3-5-7 0,-5-2-2 16,-1 1 10-16,-1 2-13 0,-5 2 8 15,-6 0 4-15,-2 5-6 0,-2 1 12 0,0 1-4 16,0 2 2-16,0 0 3 0,0 0 4 15,0 0 3-15,0 0-8 0,0 0 1 16,-2 6-5-16,0 4-1 16,0 3 5-16,0-1 6 0,2 2-13 0,0-1 0 15,0-1 2-15,0-2-1 0,0 3 0 16,0-3-1-16,2 2 2 0,4-3 1 15,-1-4-3-15,3 0-14 0,-4-4 0 16,4-1-24-16,-2 0-20 0,5 0-14 16,-3-10-66-16,-2-3-107 0,2-2 174 0</inkml:trace>
  <inkml:trace contextRef="#ctx0" brushRef="#br0" timeOffset="38375.19">12975 2001 35 0,'0'0'28'0,"0"0"218"15,0 0-213-15,0 0 4 16,0 0 10-16,0 0-16 0,0 1-6 15,0 6-7-15,0 1 1 0,-2 5 6 16,0 4-3-16,0 1 4 0,-2 1-16 0,2-1 5 16,2-3 3-16,0-3-10 0,2 0-6 15,10 0-1-15,1-5 14 0,1-1-3 16,1-4-8-16,1-2-2 0,7 0 2 15,0-4-2-15,6-8 1 0,-5-3-2 16,-1 2 1-16,-4-3 0 0,-5-2-4 0,-1 2 2 16,-5 3 0-16,-6 1-2 0,-2 4 1 15,0 3 2-15,0-1-10 16,0 3 16-16,-2 2-5 0,0 0 0 15,-2 1 0-15,4 0-2 0,-2 0-4 0,2 8 1 16,-2 3 14-16,0 3-15 0,2-1 0 16,0-2 2-16,0 1 2 0,0-4-1 15,0-2 1-15,6-1 0 0,6-2 0 16,5-3 0-16,1 0-1 0,7 0 1 15,-6-10 2-15,1-2-2 0,3-4-1 0,-2-2 1 16,2-1 2-16,-1 1-2 16,-5 1-12-16,-5 3 19 0,-4 2-5 15,1 3 0-15,-9 4-2 0,2 2 2 16,0 2 0-16,-2 1 0 0,0 0 2 15,0 0-3-15,0 0 3 0,0 0-2 0,0 5-2 16,0 5 1-16,0 1 1 0,0 1 0 16,0 0-2-16,-2 0 0 0,2 0 2 15,0-2 9-15,0 1-12 0,0-5 2 16,0 0 1-16,0-2-2 0,0-4-1 15,2 0 2-15,4 0-2 0,2 0 4 16,1-2-2-16,-1-7 1 0,2 1-1 16,-4 0-1-16,3 1-1 0,-3 3 1 0,-4 2-9 15,-2 0 15-15,0 2-5 16,0 0-1-16,2 0 0 0,-2 0-1 0,0 5 1 15,0 5 10-15,0 1-12 0,0 0-1 16,-2 1 1-16,0-4 2 0,2 0 1 16,-2-2-2-16,2-2 1 0,0 0-1 15,0-3 2-15,6 1-3 0,11-2-2 16,3 0 3-16,5 0 3 0,2-4-3 0,-4-3 2 15,-5 3-5-15,-1 1 0 16,-3 0 2-16,-5 3 0 0,-3 0 1 16,-4 0-1-16,0 0-1 0,-2 0 1 15,0 0 2-15,0 8 2 0,0 0-2 0,-4 0 0 16,4-1 1-16,-2 0 1 0,0-1-3 15,2 1 0-15,0-2 1 0,8 1-1 16,8-1-6-16,7-3-28 0,8 1 26 16,10-3-62-16,-3-1-81 0,-3-9-191 15,2-3 268-15</inkml:trace>
  <inkml:trace contextRef="#ctx0" brushRef="#br0" timeOffset="39322.24">14774 1968 0 0,'2'-2'26'16,"-2"-2"-15"-16,0 0 167 0,2-1-86 15,-2 0-46-15,0 1 14 0,0-1-11 16,0 2-16-16,0 1 6 0,4 2-5 15,-2 0-10-15,0 0-8 0,2 5-2 16,-4 8 2-16,0 5-1 0,0 3-4 16,0 1-1-16,0 0-4 0,0-3 4 15,-2-1 7-15,2-5-17 0,0-4 2 16,0-2 0-16,0-6-3 0,4-1 2 15,7 0 1-15,3-5 2 0,5-11 0 0,-1-6-3 16,3-2 0-16,0 0 0 0,3-3-14 16,-3 1 20-16,2 2-5 0,-5 5-1 15,1 1-2-15,-2 5-2 0,-7 3 3 16,-4 4 0-16,0 3 0 0,-4 3 0 15,-2 0 0-15,0 0 1 0,0 3-3 16,0 9 1-16,0 6 3 0,0 3-1 16,-2-1 0-16,-2 0 1 0,4-1 0 15,-2 1-1-15,2-2 1 0,0-1 0 16,-2-4 11-16,2-4-15 0,0-4-2 0,0-2 3 15,4-3 0-15,5 0 4 0,5-9-3 16,5-7 2-16,1-5-2 0,3-1-12 16,-2-3 18-16,-1 2-8 0,1 1 0 15,0 2 0-15,-3 2-1 0,-3 4-2 16,-5 5 4-16,-2 3 1 0,-6 3 0 0,3 1-1 15,-5 2 1-15,0 0 0 16,0 0-3-16,4 6 3 0,-4 6 2 16,4 1 2-16,-2 3 0 0,0-1-5 15,-2 2 6-15,0 0-1 0,0-1 0 0,0 0-1 16,0 0 1-16,0-3-1 0,0-2-1 15,0-2-2-15,0-4-1 0,2-1 3 16,4-4 4-16,5 0-25 0,3 0-6 16,5 0-17-16,1-8-27 0,3-3-2 15,0-4-73-15,-3-2-156 0,-1 1 249 16</inkml:trace>
  <inkml:trace contextRef="#ctx0" brushRef="#br0" timeOffset="40814.33">15505 1978 33 0,'0'4'-4'0,"0"-3"216"0,-2 2-137 16,2-3-56-16,0 2 21 0,0 1-7 16,0-1-9-16,0 1 6 0,5-1-7 15,1-1-1-15,2-1 1 0,2 0-5 0,5 0 3 16,-1-7-4-16,1-5 6 0,-1-1-4 15,1-1-4-15,-1 0-3 16,-1-3-4-16,-3 1 0 0,-4 1-5 16,-2-1 1-16,-2 1-1 0,-2 1 1 0,0 2-3 15,-4 0 0-15,-4 5 2 0,-2 3 0 16,-1 3-3-16,1 1 0 0,0 1 0 15,-3 11-2-15,3 4 1 0,-1 6 0 16,3 1 1-16,4 3 1 0,0 2-2 16,4-2 0-16,0 1 2 0,2-2-2 0,8-2 1 15,7-3 10-15,4-5-14 0,-3-4 3 16,7-4 1-16,0-6 0 0,2-1 0 15,6-1 0-15,-4-14 4 16,-2-3-3-16,-1-1 1 0,-3-5 1 0,-4 2-13 16,1 1 16-16,-5 0-3 0,-3 3-1 15,-3 4-1-15,-5 0 0 0,0 5 1 16,-4 3 1-16,0-1-3 0,0 5 2 15,0 0 2-15,0 1-3 0,0 1-1 16,0 0-1-16,0 0 0 0,2 0-3 0,0 0 2 16,2 5 3-16,-4 3-2 0,2 2 3 15,-2 1-2-15,0 2 1 0,0 2 2 16,0 2-1-16,0 0 1 0,0 0-1 15,0 2-1-15,0-5 3 0,0-1 15 16,6-5-3-16,-2-6-18 0,3-2 2 16,1 0 1-16,2-4 1 0,5-10 2 15,-3-2-3-15,5-4-15 0,1-1 19 16,-1 1-4-16,-1 1-2 0,-3 2-2 15,-1 5 1-15,-4 0 0 0,-3 4 3 16,1 3-3-16,-6 2 2 0,0 2 1 0,2 1 0 16,-2 0-2-16,0 0 1 0,0 0 0 15,0 1-3-15,0 8 4 0,0 1 0 16,0 1 1-16,0 0-1 0,0-1-2 15,0-3 1-15,0 2 1 0,0-1-1 16,8-4 0-16,-2-2 2 0,3-2 0 16,-3 0 0-16,2-3-1 0,4-7-1 15,1-2 0-15,5-2-5 0,3-1-2 16,-2-2 0-16,6 0 4 0,-7 0-14 15,-1 6 10-15,-3 3 2 0,-3 2 3 0,-5 4 2 16,-4 2-2-16,-2 0 0 0,0 0 2 16,0 5 2-16,0 4 2 0,-8 4 2 15,-1 3 0-15,1-1 2 0,0 3-4 16,2-1 1-16,1-1-2 0,-1 2-1 15,4-5-3-15,0-1 1 0,2 0 0 16,0-1 0-16,4-5-3 0,11-1 0 16,3-4-7-16,5-1-14 0,2-1 6 15,4-10-8-15,2-3-17 0,-2-3 9 16,2 1-5-16,0 1 4 0,-9 0 18 0,-1 2-2 15,-4 0 5-15,-7 2 8 0,-4 1 5 16,-2 2 2-16,-4 1 5 0,0 1 8 16,0-1 5-16,0 2 7 0,0 0-3 15,-4 1 2-15,-4 2-3 0,0 0-1 16,-1 0-6-16,-1 2 1 0,-2 0-2 0,-1 4-1 15,1 8-1-15,-3 3-3 16,3 4 2-16,0 3 1 0,5 1-4 16,3 2-4-16,2-2 1 0,2-1-1 15,2-3-3-15,9-3 0 0,1-3 1 0,7-4 10 16,-1-5-17-16,3-1 4 0,4-3 2 15,-1 0-1-15,1-9 0 0,-4-3 0 16,-5-3-2-16,-3 2-13 0,-9-1 18 16,0 1-1-16,0 4-1 0,-4-1-1 15,0 1-1-15,0 1 1 0,0 0 1 0,0 0-1 16,0 0 0-16,0 1-1 0,0 4 1 15,0 2-2-15,2 1-5 16,7 0 0-16,1 0 4 0,4 0 0 16,3 0-2-16,4 0 0 0,5 0-4 0,5 0 5 15,5 0 3-15,3-7 0 0,-4-1 1 16,-4-1 1-16,-2 3-2 0,-2-2 1 15,-6 4 1-15,-5-1-1 0,-6 3 1 16,-5 1-1-16,-5 1 0 0,0 0 5 16,0 0 6-16,0 0-3 0,0 0-4 15,-3 0 0-15,-3 0 0 0,4 2-2 0,0 0-2 16,0 1 0-16,2 0-1 0,0 1 0 15,0-2 1-15,0 3 2 16,0-1-2-16,2 1 0 0,2 0-2 16,-4 1 4-16,0 1-2 0,0 2-2 0,0 1 2 15,0 1 1-15,0 0-2 0,2-1 1 16,2 0 1-16,-1-1-1 0,1-1 0 15,0-4 0-15,-2-3 0 0,2-1 0 16,-2 0 0-16,2 0 1 0,0-5 3 16,3-6-4-16,-1-2-1 0,-2-1 0 0,0 1 1 15,-2 1 0-15,2-1-3 0,0 2 2 16,0 2-1-16,3-1-1 0,-3 3 1 15,0 3-2-15,-2 2 2 16,0 1-2-16,2 1-2 0,0 0 3 0,0 0-8 16,1 0-13-16,-1 0-9 0,0 2-3 15,0 4-19-15,0 0-11 0,-4-4-73 16,0 2-113-16,0-4 209 0</inkml:trace>
  <inkml:trace contextRef="#ctx0" brushRef="#br0" timeOffset="41155.35">17258 1864 87 0,'2'0'301'16,"-2"0"-280"-16,0 3 4 0,0-1 28 16,3 2-5-16,1 2-18 0,0 1-17 15,4 0-5-15,0 0-2 0,7-1-3 16,1-1 0-16,7-1-4 0,8-3 3 15,6-1 0-15,7 0-1 0,-3-6-4 0,2-7 0 16,1 0-5-16,-1-2-8 0,1-1 7 16,-3 2 2-16,-6 2-4 0,-8 2-1 15,-10 5 8-15,-7 3 4 0,-8 2-1 16,-2 0 4-16,-8 8 29 0,-7 8-10 15,-8 7-3-15,-1 3 2 0,-3 4 2 16,0 5-4-16,-2 8-1 0,-6 4 0 16,0 3 2-16,-2 2 10 0,8-5-22 15,4-4-2-15,8-3-5 0,3-3-2 16,8-4-4-16,3-4-7 0,3-5-7 0,7-3-33 15,5-8-44-15,3-9-20 0,1-4-261 16,3-7 302-16</inkml:trace>
  <inkml:trace contextRef="#ctx0" brushRef="#br0" timeOffset="42064.4">18858 1314 43 0,'0'-4'19'0,"-8"0"132"16,-2 2-100-16,-1 0-2 0,-3 2 13 0,-1 0-18 16,-3 0-5-16,-3 11 2 0,-4 8-5 15,-1 7-3-15,-1 9-6 0,-4 6-3 16,2 9-2-16,-4 4-3 0,4 5-1 15,4 1-5-15,6-2-7 0,7-4-6 16,8-3 3-16,4-4-3 0,10-10-1 16,13-8 0-16,8-9-7 0,8-9-12 15,9-7-14-15,3-4-8 0,3 0-31 16,-8-14-39-16,-3-6-210 0</inkml:trace>
  <inkml:trace contextRef="#ctx0" brushRef="#br0" timeOffset="42598.43">19104 1629 81 0,'0'11'159'16,"0"4"-38"-16,0 2-108 0,-8 7 18 15,-2 1 5-15,1 2 3 0,-3 0 4 16,4-1-7-16,2-5-19 0,-1-3-3 0,3-3 0 15,0-6 0-15,2-2-3 0,2-6 1 16,0 0 0-16,0-1 1 0,0 0-3 16,0-10-5-16,6-6-3 0,7-4 0 15,-1-2-2-15,3-4 0 0,3 0 1 16,1-3-2-16,1-3 2 0,-1 0-1 0,6-1 0 15,2 1 0-15,-3 4-1 16,1 8 0-16,-4 3 1 0,2 8 2 16,-5 4-2-16,-1 4 3 0,-7 1-1 15,-4 0-2-15,-1 12 2 0,-5 4-2 0,0 4 3 16,0 3-1-16,-5-1-2 0,-3 0 1 15,-4-1-2-15,-3 1 0 0,-1 0 0 16,-1-2-4-16,1-2 1 0,-1-1 2 16,1-4-4-16,1-3 1 0,3-3-2 15,1-5 0-15,3 0-4 0,4-2-4 0,4 0-5 16,0-4-4-16,0-5-8 0,0 1 4 15,8 0 3-15,0 2 4 16,1 2 6-16,-1 2 11 0,-2 0 4 16,2 2 1-16,1 0 1 0,-5 8 12 15,0 3 6-15,2-1 6 0,0 2 3 0,1-1-12 16,1 2 1-16,2 1-7 0,5 3 2 15,1-1 12-15,3 0 4 0,-3-3-13 16,3-4-12-16,-5-5-4 0,1-2-3 16,-1-2-22-16,3 0-23 0,-1 0-16 15,1-1-28-15,-5-8-119 0,1-3-9 0</inkml:trace>
  <inkml:trace contextRef="#ctx0" brushRef="#br0" timeOffset="43526.48">19538 1873 63 0,'0'2'-20'0,"0"-2"272"0,2 0-203 15,1 0-24-15,-1-1 15 0,6-5-8 16,0-5-6-16,7-2-1 0,-3-2-8 16,3 0 0-16,1-3-3 0,3-3-4 0,-3-1-1 15,1-4 3-15,-1-3-6 0,-3 0 0 16,-1-2 1-16,-4 3 6 0,-1 3-1 15,-5 4 0-15,-2 5 6 16,0 6-2-16,0 3-4 0,0 1-3 0,-2 2-4 16,-3 1 5-16,3 0-4 0,-2 3-2 15,2 0 1-15,2 0-1 0,-2 0-3 16,0 0-2-16,-2 1 0 0,2 8 1 15,-2 1-1-15,2 0 0 0,2 2 1 16,0 0 0-16,0 1 0 0,0 0 0 0,0 0-1 16,0-2 2-16,0 0-1 0,0-1-1 15,0 2 1-15,0 2 0 0,0 1 0 16,2 1 0-16,2 5 0 0,2 0 1 15,2 4-1-15,3 2 0 0,-1 2-1 16,0-1 1-16,-1 1 0 0,-1-1-1 16,0-2 1-16,-6-3 0 0,-2-3-2 15,0-5-3-15,0-4 2 0,-4-5 2 16,-2-5 3-16,-2-1-1 0,-1 0 0 15,1-2 0-15,-2-10-1 0,-1-1 0 0,5-4-1 16,0-2 2-16,6 0-1 0,0-2-1 16,0-1-2-16,6-1 0 0,2-1-2 15,9 0-9-15,2 2-4 0,1 1 3 16,3 4-4-16,0 1-1 0,-1 3-4 15,1 2 5-15,4 2 1 0,0 0 2 16,2 1 9-16,0 3 3 0,-4-1 3 16,-7 4-1-16,-1 1 3 0,-3 1 7 15,-8 0 6-15,3 0 6 0,-7 0-2 16,-2 4 2-16,0 2-2 0,0-1 1 15,0 1 1-15,-4 0-3 0,-5 1-5 0,1-2-4 16,4 1-1-16,-2-3-3 0,6-1-1 16,0-2-3-16,0 0-1 0,0 0 1 15,8 0 0-15,2-1 2 0,-1-4-1 16,1-3 1-16,2-1-5 0,-1 2-2 15,-1 0 2-15,-4 4-2 0,-2 2-1 16,0 1 3-16,-1 0 0 0,1 0 2 16,0 3 0-16,-2 0 0 0,2 3 1 15,0-2 1-15,0-1-2 0,-2 2 0 16,0-2 1-16,0 0 1 0,1 2-1 0,-1 0-1 15,-2 1 1-15,2-1 0 0,-2 1 0 16,2-3-1-16,4 0 1 0,2-1-4 16,7-2-3-16,5 0 3 0,9 0 4 15,0-8-12-15,-2-2-3 0,-2 1 4 16,-6 1-2-16,-7 4 3 0,-6 3 6 0,-2 1 6 15,-4 0-4-15,0 0 2 16,0 0 0-16,0 1 4 0,0 8 12 16,-2 2 3-16,-2 3-2 0,0 0-4 15,0 0-4-15,2 2 2 0,-2-3-9 0,2 0 0 16,2-1-1-16,0 0 0 0,2-1-2 15,6-3 1-15,0 0-1 0,2-4-4 16,5 0-10-16,1-2-8 0,9-2-7 16,2 0-17-16,4-2-13 0,-2-14-11 15,-4-2-305-15,-2-5 337 0</inkml:trace>
  <inkml:trace contextRef="#ctx0" brushRef="#br0" timeOffset="43834.5">20634 1128 84 0,'0'10'52'0,"0"0"59"0,0 4-104 15,0 4-1-15,0 1 21 16,-2 3 17-16,2 3 0 0,0 1-11 0,0 5-16 16,2 2-6-16,8 2-4 0,-1 1-3 15,5 3 0-15,5 4 7 0,1 1-7 16,3 4-2-16,0-1 37 0,-5-3-29 15,-5-2-8-15,-7-6-2 0,-6-2 1 16,0-4-2-16,-12-3-6 0,-9 0-5 16,2-7-12-16,-3 1-22 0,-1-5-52 15,0-6-109-15</inkml:trace>
  <inkml:trace contextRef="#ctx0" brushRef="#br0" timeOffset="44680.55">21996 1566 104 0,'4'0'-14'0,"-2"-1"80"16,0-1 97-16,-2 1-122 0,0-2 3 15,0-1-2-15,-4 1-4 0,-2 0-2 0,-4 2-1 16,-3-3-6-16,1 4-7 0,2 0 1 15,-5 0-2-15,1 11-6 0,-5 5-2 16,3 4-1-16,-5 4-2 0,2 4 2 16,1 0-1-16,3 0-4 0,5 1-2 15,4-1-5-15,6-4 1 0,0 0 1 16,0-4-4-16,6-3 2 0,6-1-5 15,1-5-8-15,5-4-8 0,7-5-3 16,4-2-21-16,4-3-10 0,4-11-29 16,-4-2-52-16,1-4-99 0</inkml:trace>
  <inkml:trace contextRef="#ctx0" brushRef="#br0" timeOffset="45495.6">22362 1564 29 0,'-4'0'6'0,"2"0"-4"16,0 0 70-16,-4 0 29 0,4 0-68 0,-7 0 30 16,3 0-12-16,0 0-9 0,-4 0 2 15,-1 0-8-15,1 0-6 0,-3 0-5 16,1 1-1-16,-2 5-5 0,1-1 2 15,-1 4 3-15,3 1-5 0,-3 0-3 16,4 4-5-16,-3 0-2 0,3 2-1 0,2 2 3 16,1-2-5-16,1-1 1 0,4-3-3 15,2-3-2-15,0 0-1 0,10-4 0 16,7-4-1-16,8-1 2 15,2 0 1-15,6-13-2 0,0 1-7 0,-2-2-3 16,-2 0-2-16,-6 0-7 0,-3 4 1 16,-7 1 0-16,-5 4-8 0,-6 0 0 15,-2 3 2-15,0 2 12 0,-2 0 1 16,-6 0-6-16,-1 6-6 0,3 3 14 15,2 4 4-15,0 1 3 0,4-2-3 0,0-2 3 16,4-1-4-16,6-2 2 0,7-1 3 16,-1-3 0-16,3-2-2 0,-2-1 2 15,-3 0 1-15,-2 0-1 0,3-1 1 16,-5-1 7-16,1 2 0 15,-3 0-1-15,-2 0-4 0,2 1 0 0,-2 8 6 16,3 6-1-16,-3 7-1 0,0 6 9 16,0 3 30-16,-4 3-43 0,0 1 1 15,1 6-1-15,-3 6 0 0,0 2-2 16,0-2 1-16,0-1 10 0,0-6-6 15,0-2 5-15,-5-4 2 0,-3-5-1 0,2-4-3 16,0-5-3-16,-3-3 0 0,3-9-1 16,-2-2 5-16,0-3 0 0,4-3 1 15,-5 0 3-15,1-1-8 0,0-12 0 16,0-5-2-16,1-6-2 0,3-3-2 15,2-3 1-15,0-3-1 0,2-4 0 16,0-7 2-16,0-6-4 0,0-10 1 16,0-5-10-16,8-2 16 0,5-2-5 15,9 3-2-15,9 6-15 0,3 10 1 16,1 15 7-16,-2 9 2 0,2 8 0 0,0 6-9 15,0 5 2-15,-2 3 5 0,-2 4 5 16,-4 0 2-16,-2 0 1 0,-6 9 0 16,-7 3 2-16,-4 0 1 0,-6 2 5 15,-2 4 4-15,-2 3 6 0,-12 4-1 16,-5 1-3-16,-8 0-4 0,-4 0 0 16,2-1-2-16,2-4-4 0,5 0-1 15,7-5 0-15,7-4-2 0,4-3-2 16,4-1-2-16,0-3-10 0,2-1-15 15,8-4-9-15,7 0-15 0,3-2-14 0,1-13-15 16,-2-4-151-16,3-1 70 0</inkml:trace>
  <inkml:trace contextRef="#ctx0" brushRef="#br0" timeOffset="45951.62">23210 1596 10 0,'-2'-1'-1'0,"-3"-3"271"0,-1-1-228 16,0 0 9-16,-2 1 7 0,-1 2-12 16,-1-1 10-16,0 3-10 0,-3 0-7 15,1 0-11-15,-2 8-3 0,-1 4-5 16,1 6-3-16,-3 2-1 0,9 0-3 0,0 2-2 15,5-2-8-15,3-2 0 0,0-2-2 16,3-3-1-16,9-2 0 16,0-3 0-16,3-2 1 0,3-5-1 15,3-1-2-15,4-3-3 0,0-11-4 16,2 0-3-16,-5 0 6 0,-3-1-5 0,-7 2 5 15,-1 1 4-15,-5 0 0 0,-2 3 3 16,-2 2 0-16,-2 3 1 0,0 0 3 16,-2 3 5-16,-4 1-1 0,-2 0-3 15,1 0-2-15,1 6 1 0,2 4 1 16,-2 3-7-16,6 0 2 0,0 1-1 0,0 1 2 15,0-2-3-15,4-2 1 16,2 0 0-16,7 0-1 0,-1-1 1 16,2-1-6-16,3-2-14 0,4-2 5 15,-5-5 10-15,1 0-31 0,-3 0-15 0,-4-3 10 16,5-6-16-16,-5-3-23 0,3-1-76 15,-1-2-43-15,3-2 172 0,-1 1 0 16</inkml:trace>
  <inkml:trace contextRef="#ctx0" brushRef="#br0" timeOffset="46247.64">23675 1583 4 0,'0'-2'22'0,"0"-2"279"0,0 1-251 16,0 0-21-16,0-1 23 0,-4-1-10 15,-3 0 4-15,3 1-2 0,-4 2-11 16,-2 0-4-16,-1 2-2 0,1 0-3 16,-2 0-4-16,-3 13-8 0,-1 4 3 0,1 4-3 15,3 0 0-15,3 1-5 0,3 1-1 16,4-3-5-16,2-1-1 0,0-3 0 15,0 0 0-15,2-4 1 0,7-1-2 16,3-4 1-16,0-2-8 0,5-5-9 16,-1 0-7-16,9 0-11 0,0-8-9 15,2-4-17-15,0-3-18 0,2-2 8 16,2-5-122-16,-4 0 15 0,-1 0 145 15</inkml:trace>
  <inkml:trace contextRef="#ctx0" brushRef="#br0" timeOffset="46446.65">23943 1566 38 0,'0'5'325'0,"0"-3"-287"0,-4 2-25 16,2 2 31-16,-6 2 0 15,4-1-1-15,0 1-14 0,0 4-14 16,-1 0-8-16,3 4 2 0,-2 2-3 0,2 1-1 16,2 1 2-16,0-2-8 0,0 0 1 15,2-4 1-15,9 0-1 0,1-4-2 16,2-3-14-16,1-5-10 0,4-2-11 15,-3 0 1-15,1-10-6 0,-1-3-25 16,-3-4-37-16,-1-1-15 0,-4-5 8 0,0-1 70 16,1-1 35-16,5-1-1 0</inkml:trace>
  <inkml:trace contextRef="#ctx0" brushRef="#br0" timeOffset="46707.67">24136 1517 0 0,'10'-34'10'0,"-2"-6"-8"15,1 0 106-15,-3 1-30 0,-2 4-66 0,0 9 53 16,-4 5-6-16,0 5-12 0,0 5 1 16,0 3-10-16,0 4-12 0,0 3-5 15,0 1-4-15,0 0-6 0,-2 0-7 16,0 13-3-16,-2 7 9 0,0 9 3 15,-3 7-6-15,1 5-5 0,0 5 0 0,-4 1 1 16,6 3-3-16,-1 2 1 0,3-2-1 16,2-2 2-16,0-6 0 0,0-7-1 15,2-10-1-15,0-9 4 0,1-6-3 16,-1-7 0-16,-2-3 0 0,2 0-1 15,4 0 0-15,0-12-5 0,4-3-4 0,-1-1-3 16,-1 0-2-16,0 3 3 16,-2 2 3-16,1 3 3 0,3-1-10 15,0 1-16-15,3 1-24 0,-3-4-62 16,-2 0-107-16,1 0 135 0</inkml:trace>
  <inkml:trace contextRef="#ctx0" brushRef="#br0" timeOffset="46908.68">24388 1643 60 0,'4'2'274'0,"-2"-2"-181"0,-2 1-89 16,2 1 5-16,0 3 19 16,2-1 11-16,3 3-13 0,-1 2-15 15,2 0-7-15,4 2-1 0,3 1-1 0,1 0 2 16,7-1-3-16,2-1 0 0,2-4-1 15,2-3-3-15,6-3-25 0,2 0-13 16,-4-3-8-16,2-10-47 0,-6-3-108 16,-2-3 76-16</inkml:trace>
  <inkml:trace contextRef="#ctx0" brushRef="#br0" timeOffset="47078.69">24867 1619 40 0,'0'0'244'0,"0"0"-66"0,0 0-156 0,-8 0 27 16,0 5-21-16,-2 5-5 16,-7 6 12-16,1 6-1 0,-7 2-3 15,2 7-2-15,0 0-7 0,1 7-6 0,1 0-2 16,-2 3-6-16,1 3-7 0,1-3-1 15,5 1 1-15,1 0-1 0,7-3-11 16,4-5-1-16,2-5-25 0,0-4-20 16,0-6-30-16,0-6-29 0,0-5-227 15,0-7 267-15</inkml:trace>
  <inkml:trace contextRef="#ctx0" brushRef="#br0" timeOffset="47875.73">25568 1110 62 0,'-10'3'298'0,"2"-3"-229"0,1 1-30 15,1 1 4-15,2 0-15 0,2 2-3 16,2-3-5-16,0 3-17 0,0 1-3 15,12 1 3-15,3 5 2 0,6 0-1 16,1 1 2-16,3 1-1 0,0 1-2 16,0 0-1-16,-7 3-1 0,-3 0 6 15,-3 3-2-15,-4 2 3 0,-3 0 9 16,-5 2-4-16,0 1-4 0,0 0 1 0,-11 0-2 15,-1 0 1-15,-3-1-1 0,-1-2 0 16,-1 0-4-16,-1 0-4 0,-3 1 0 16,4 1 2-16,-1-4-10 0,1 0-10 15,9-4-35-15,4-6-34 0,-2-3-105 16,0-5-174-16</inkml:trace>
  <inkml:trace contextRef="#ctx0" brushRef="#br0" timeOffset="48020.74">25576 1796 533 0,'-4'4'42'16,"4"1"-31"-16,-2 0 14 0,-2 0 18 15,2 0 14-15,-2-2-22 0,0-1-20 16,4 0-7-16,-6 0-4 0,1 3-1 16,-1 0-17-16,-2 2-18 0,6 0-31 15,-6 3-71-15,-9 0-308 0</inkml:trace>
  <inkml:trace contextRef="#ctx0" brushRef="#br0" timeOffset="85498.89">2937 4717 8 0,'5'3'-1'0,"-3"-1"4"0,-2-1 61 16,0-1 33-16,0 0-65 0,0 0 13 16,0 0-1-16,0 0-13 0,0 0-5 15,0 1-4-15,0-1-2 0,0 0-3 16,-2 0-2-16,-1 0 2 0,1 0-1 15,2 0-5-15,-2 0 2 0,0 0-2 16,0 1-2-16,2 0 0 0,-2 0-4 0,2-1 1 16,0 0-3-16,0 0 2 0,0 0-1 15,0 0-2-15,0 0 3 0,-2 0-1 16,2 1-3-16,-2-1 0 0,0 0-1 15,2 0 2-15,0 0 0 0,0 0-1 16,0 0 1-16,0 0 1 0,0 0 0 16,0 0-2-16,0 0 4 0,4-6 0 15,4-10-2-15,3-1 2 0,3-6 1 16,-1-1 5-16,1-1-2 0,-2-4 1 15,7-2 0-15,-2-3-3 0,-3-3-3 0,3-3 3 16,-3 1 1-16,0-1-3 0,-1 0 1 16,-1 1-3-16,1 1 2 0,-1 5 1 15,-4 2-4-15,3 5 3 0,-5 5-1 16,-2 4 1-16,0 2-1 0,-4 6 0 15,2 0 2-15,-2 4-2 0,0 0-1 0,2 4-2 16,-2-1 2-16,0 1-1 16,0 1-2-16,0-1 0 0,0 1 0 15,0 0 0-15,0 0-2 0,2 0 0 16,0 0 1-16,1 0 1 0,1 2-1 0,0 5 1 15,-4-1 2-15,2 3-1 0,0 1 0 16,0 4 0-16,0 0 0 0,-2 0 1 16,2 2-2-16,0-2 0 0,0 1 1 15,0 2 0-15,0 0-1 0,3 3 1 16,-1 0 0-16,-2 1-2 0,2 1 1 0,-2 2 1 15,2 0 2-15,0 1-3 0,0 3 0 16,0-2 1-16,3 0-1 16,-5 0 1-16,4-2-2 0,-2 0 1 15,0-2 1-15,-4-2-2 0,0-2-2 0,0-2 3 16,0-3 0-16,0-1-2 0,-2-4-1 15,-4 0 3-15,-4-4 1 0,1-3 0 16,-1 2-1-16,-2-3 1 0,-1 0-1 16,1 0 1-16,-3-8-2 0,5-1 1 15,0-2 1-15,-3-2-1 0,5-1-1 0,4 0 1 16,2 1-1-16,2 1-1 0,0 0 0 15,6 2-2-15,6-1 2 0,7 1 1 16,2-1-2-16,6-1 2 16,1 2-1-16,1 0 2 0,4 1-3 0,1 0 2 15,5-1 2-15,-2 0-2 0,-4 1 0 16,-4 0 1-16,-4 3 0 0,-9 2 0 15,-1 3-1-15,-7 1 0 0,-4 0 1 16,0 0 2-16,-4 1-4 0,0 3 2 16,0 4 1-16,0 1 3 0,0 2-1 15,0 2 1-15,0-1-2 0,0 1 0 0,0-3-2 16,0-3 1-16,0 0 1 0,0-5-2 15,5 0-1-15,3-2 1 0,2 0 2 16,7 0-1-16,-1-10-1 16,9-5 2-16,0-1 0 0,-2-1-1 0,-3 2-2 15,-1 2 1-15,-3 3 1 0,-3 1-2 16,-1 3 0-16,-6 4 1 0,-2 1 1 15,-4 1-2-15,3 0 0 0,-3 0 0 16,0 0 1-16,0 7-1 0,0 5 1 16,-3 2 1-16,-1 2 1 0,0-2-2 0,4 1-1 15,0-1 1-15,0-4 0 0,2 1-3 16,9-3-14-16,7-3-2 0,3-5-2 15,0 0-5-15,5-5-10 0,3-9-5 16,-2-1-10-16,2-2 1 0,-4-1-1 16,-2-1 5-16,-1 1 8 0,-5 0 17 15,-5 0 12-15,-3 6 11 0,-7-1 23 16,-2 3 27-16,0 2 12 0,0-1-2 15,-4 2-15-15,-3 1-9 0,-1 2-4 16,0 2-6-16,2 0-6 0,-1 2-9 0,3 0-3 16,0 0-5-16,2 3-3 0,2 7-4 15,0 3-2-15,2 4 3 0,6 0 1 16,5 1-1-16,3 1 0 0,7 3 2 15,2-3-1-15,6-1-1 0,0-1 1 16,-6-4 1-16,-5 1 0 0,-7-3-1 16,-5-1 0-16,-4 1 1 0,-4-1 3 15,-4 4-1-15,-8 1 1 0,-7 2 10 16,-4 3-1-16,3 1-1 0,-5 0-4 15,2-2-6-15,5-2 0 0,3-2-1 0,5-3-3 16,6-1-5-16,4 2-28 0,0-1-22 16,4-3-42-16,12-6-87 0,9-3-132 15</inkml:trace>
  <inkml:trace contextRef="#ctx0" brushRef="#br0" timeOffset="86377.94">5701 4347 76 0,'-2'0'-29'0,"0"0"249"0,-4 0-147 15,6 0-26-15,-4 0 15 0,2 0-8 16,2-1-19-16,0 1-6 0,0-5-9 15,2 0-9-15,8 0 0 0,2-5 3 16,7 0-1-16,4 1 5 0,-1 0-4 16,3 4-3-16,0 2 3 0,-2 3-2 0,4 0-6 15,-7 1-1-15,-1 11-2 0,0 3-1 16,-7 4 0-16,-2 2-1 0,-6 5 1 15,-4 0-1-15,0 1 1 0,-4 2 0 16,-8 1 1-16,-5 2-2 0,-1 1 0 16,-5 1 2-16,0 1-1 0,-6 0 0 15,7-4-2-15,-1-6 1 0,6-4 1 16,5-9-1-16,6-5-2 0,0-3 2 15,3-4 0-15,3 0-1 0,0 0-1 16,0 0-1-16,0 0 0 0,11-6-3 16,5-5 3-16,1 1 1 0,1 0 2 0,1 1-1 15,0 4-1-15,-1-1 0 0,1 3 2 16,2 2-1-16,1 1-2 0,5 0 2 15,-2 0 1-15,-2 0 0 0,-3 0-1 16,-1 0 1-16,2 0-1 0,-1 2 0 16,-1 0 0-16,2-2-12 0,1 0-16 15,1 0-14-15,-4-4-23 0,-1-5-40 16,-5-5-97-16</inkml:trace>
  <inkml:trace contextRef="#ctx0" brushRef="#br0" timeOffset="87254.99">6139 3909 15 0,'0'0'121'0,"0"0"31"0,0 0-114 15,0 0 28-15,0 0-17 0,2-1-24 16,5 0-9-16,1-5-5 0,6 2 2 0,5-1 1 15,2 2-2-15,-1 3 1 0,1 0-7 16,2 0 1-16,-7 7-6 16,-3 4 2-16,1 4 0 0,-10 0-3 15,-2 3 2-15,-2 0 3 0,0 1-3 0,-2-2 1 16,-8 0 2-16,-2-2-3 0,-3 1 2 15,1-3-2-15,3 0 2 0,-1-3-3 16,4-3 2-16,-1 0-4 0,3-3 3 16,2-3 1-16,2-1-1 0,0 1 0 15,2-1-1-15,0 0 0 0,0 0-4 16,4 0-3-16,6 0 1 0,1 0-6 0,5-3-2 15,1 0-4-15,-1 2-10 0,5-2-7 16,4 1-1-16,2-2-8 16,2-1-10-16,2-3-13 0,-3 1-11 15,6-2 57-15,-1-2 20 0,-2 1-4 0,-2-1 3 16,-5 0 4-16,-5-1 12 0,-2 2 24 15,-9 1 8-15,-8 1 1 0,0 1 8 16,0 1-2-16,-4 0-17 0,-7 1-13 16,-1 1-9-16,-5 1 4 0,3 3-5 15,-1 0-4-15,1 0-1 0,4 0-2 0,3 5-2 16,1 4-5-16,4 3-1 0,2 1-1 15,0 3 0-15,8 0 1 0,9-2-1 16,6 0 2-16,2-4-3 16,1-1-9-16,3-4 2 0,2-4 7 0,4-1 2 15,-6 0 2-15,-2-9 1 0,-10-1 2 16,-7-1 6-16,-2-1 9 0,-1-1 3 15,-5-3-5-15,-2 3-1 0,0 0 2 16,-2 1-5-16,-9-2-2 0,-1 2-6 16,-3 1-2-16,3 1-3 0,-2 5-2 0,1 1 4 15,5 3-10-15,4 1-12 0,4 0-17 16,0 15-22-16,4 3-15 0,10 2-47 15,-1-2-191-15</inkml:trace>
  <inkml:trace contextRef="#ctx0" brushRef="#br0" timeOffset="87771.02">7735 4305 77 0,'0'5'177'0,"0"-5"-58"16,0 1-88-16,0 1 7 0,0 2-1 15,8 1 0-15,5-1 3 0,5-2-17 16,5-1-5-16,4-1-3 0,0 0-4 15,4 0-7-15,0 0-1 0,-2 0-1 16,0 2 0-16,-2-1-1 0,-5 3-5 16,-1 0-18-16,-4 2-16 0,-9 1-34 15,-4-1-41-15,-4-1-182 0</inkml:trace>
  <inkml:trace contextRef="#ctx0" brushRef="#br0" timeOffset="87944.03">7791 4573 37 0,'4'4'394'0,"9"-1"-385"0,-1-2 51 15,7-1-9-15,3 0-12 16,9 0-5-16,4 0-9 0,5-1-14 16,5-5-7-16,1 2 6 0,-1-2-7 15,1 0-2-15,-3-1-1 0,-2 1-17 0,-1 0-31 16,1 2-37-16,-4-1-86 0</inkml:trace>
  <inkml:trace contextRef="#ctx0" brushRef="#br0" timeOffset="102696.87">9538 3968 0 0,'2'-1'0'0,"2"-1"165"15,-4-3-75-15,2 4-50 0,-2-2 28 16,0 2-16-16,0 0-10 0,0 1-4 15,0 0-7-15,0 0-1 0,0 0-9 16,0 0-2-16,0 0-2 0,4 11-2 16,-2 5 6-16,0 5-3 0,2 7-2 15,-2 2 0-15,0 5-5 0,1 3 0 0,-1 3-3 16,-2 4 4-16,0 1-2 0,0 2 1 15,0-1-2-15,0-1 1 0,0-2-3 16,0-3-1-16,0-5-1 0,0-3 0 16,2-5 0-16,0-5-1 0,4-3-4 15,-4-4 4-15,2-7-2 0,-4-1-2 0,4-5 1 16,-4-2 1-16,0 0-1 15,2-1 1-15,0 0-2 0,1 0 1 16,1-8 2-16,2-2-3 0,0-4 0 16,-2-1-3-16,0 0-4 0,0 1-8 0,-1-2-4 15,3 4-3-15,2 0-6 0,-2 5-10 16,7 0-19-16,-5 2-28 0,0-1-88 15,0 2-172-15</inkml:trace>
  <inkml:trace contextRef="#ctx0" brushRef="#br0" timeOffset="103680.93">10123 4355 3 0,'0'-5'186'0,"0"1"-114"15,0 1-38-15,0-1 34 0,0 2-13 0,0 0-16 16,0 0-1-16,0 1-12 0,2 0-1 16,0 1-10-16,2 0-3 0,0-2 1 15,0 2-2-15,4 0 0 16,-3 0 0-16,-1 10-2 0,0 2-1 0,-2 5 2 15,0 2-5-15,-2 2 4 0,0 1-2 16,0 2 0-16,0 0 0 0,-6-1 5 16,0-1 6-16,1-4-8 0,3-7-4 15,2-2 0-15,0-5-4 0,0-3-2 16,0-1 3-16,0 0 0 0,9 0-1 0,1-13 0 15,9-4 1-15,-1-5-1 0,3-1-2 16,0 0 0-16,-1-2-1 0,3 4 1 16,-4 2 0-16,-1 0-1 0,-1 5 2 15,-3 2 0-15,-1 4-1 16,-5 5-2-16,-4 3 3 0,-2 0-1 0,0 0 1 15,0 8-1-15,-2 3-1 0,0 2 2 16,0 1-1-16,0-1 0 0,0-1 1 16,0 1 0-16,0-3-1 0,0 0-1 15,0-4 2-15,2-1-1 0,0-3-2 16,2-2 2-16,3 0 1 0,1 0 0 0,4-8-2 15,-1-3 1-15,3-1 0 0,1-2-3 16,-1-1-1-16,5 2-2 0,-1-1 1 16,1 1-1-16,-5 2 0 0,3 1-5 15,-7 3 3-15,-4 3 3 0,-3 4 3 16,-1 0 0-16,-2 0-1 0,0 0 3 15,0 2 0-15,0 7 1 0,0-2 1 16,0 1 2-16,0 2 2 0,0-1-1 16,-2 5 1-16,-1 3 2 0,3 2-1 15,0-1-1-15,0-2 7 0,0-2-11 0,0-4 1 16,0-1-2-16,0-1 0 0,0-2-1 15,0-1-1-15,0-5-1 0,3 2 0 16,5-2-5-16,4 0-12 0,3-8-9 16,1-5-16-16,3-2-36 0,1-6-58 15,-5-1-45-15,-1-1-68 0</inkml:trace>
  <inkml:trace contextRef="#ctx0" brushRef="#br0" timeOffset="103851.93">10819 4299 15 0,'0'5'282'0,"0"-1"-183"15,0 4-43-15,-6 2 34 0,-4 2-33 16,2 2-11-16,-3 2-9 0,3 0-11 15,2-2-12-15,2-1-5 0,-3-2-5 16,7-2 0-16,0-2-4 0,0-2-1 16,0-1-5-16,9 1-11 0,5 1-20 0,5-1-34 15,8-2 0-15,-5-3 1 16,-3 0-264-16</inkml:trace>
  <inkml:trace contextRef="#ctx0" brushRef="#br0" timeOffset="104444.97">10991 4468 46 0,'2'0'-38'16,"4"-1"266"-16,-4-7-178 0,0 0-3 16,2-1 12-16,3-1-17 0,-1-4-3 0,2-1-3 15,0-3-7-15,3-2-5 16,-3-2-2-16,2-6-1 0,1-2-5 15,-5-5-3-15,2-2-4 0,-4-4-3 16,2 0-3-16,-3-2-1 0,-1 5 1 0,2 9 0 16,-4 8-2-16,0 9 1 0,0 7 4 15,0 5-1-15,0 0-2 0,-6 11-4 16,-3 9 3-16,1 4-2 0,0 10-1 15,-3 6 0-15,1 4 3 0,-2 6-2 16,1-2-1-16,3-2 1 0,2-2 1 0,4-5-1 16,2-1 0-16,4-5 0 0,10-5 0 15,3-4 8-15,4-7-6 16,-1-6-1-16,3-5 1 0,-2-4 0 15,3-2-2-15,3-7 2 0,-2-13 1 0,-2-6-2 16,0-3-1-16,-3-4-1 0,-1 0 4 16,-5-5-1-16,-1-2-2 0,-3-1 1 15,-2-3 0-15,1-2 0 0,-5-2-2 16,0-1 2-16,-4-4 1 0,2 0-1 15,0 6-3-15,4 6 2 0,0 12 2 0,3 16-2 16,-9 11-1-16,0 2 1 0,0 16-1 16,-7 8 1-16,5 5 0 0,-4 10 0 15,2-1 2-15,-2 3-1 16,2 0-1-16,0 0 1 0,-3 0 9 0,5 0 1 15,2-1-3-15,-2-2 1 0,0-1 4 16,0-1-2-16,2-3-8 0,0-3 2 16,4-5 6-16,2-7-10 0,-1-2-1 15,3-6 0-15,-2-3 1 0,2-4-3 16,1-2-8-16,1-1-3 0,0 0-8 0,1-8 1 15,1-5-10-15,-2-5-10 0,3 1-21 16,-3-2-29-16,-4-3-42 0,1 3-130 16,-5-2 152-16</inkml:trace>
  <inkml:trace contextRef="#ctx0" brushRef="#br0" timeOffset="105182.01">11652 4291 1 0,'0'-1'-1'0,"0"1"9"15,0 0 220-15,0 0-188 0,0 0 8 16,0-1 15-16,0 1-9 0,0 0-9 0,0 0-2 16,0 9-3-16,0 2-6 0,0 3-2 15,0 1-6-15,0 3-1 16,0 1-7-16,0 0 2 0,0-1-3 15,0 1-7-15,-4-2-4 0,4 0-3 0,-2-3-1 16,2-4-2-16,0-2 0 0,0-3-3 16,2-1-9-16,6-2-12 0,7-2-3 15,-3 0-11-15,5-3-22 0,-1-8-39 16,-3-1-80-16,-5-2-141 0</inkml:trace>
  <inkml:trace contextRef="#ctx0" brushRef="#br0" timeOffset="105545.03">11905 4293 19 0,'0'-2'329'0,"0"-1"-281"16,-11 3-7-16,1 0 7 0,-3 0-14 16,1 3 5-16,2 7-7 0,-1 2-11 15,3 2-3-15,2 4-1 0,-2 0-8 16,4 2-3-16,1 0 0 0,3-1 1 15,0 1-6-15,5 0 0 0,7-3-1 0,0-4 2 16,7-2-1-16,2-2-2 0,3-3 0 16,10-6 2-16,-3 0 0 0,2-1-1 15,-2-12-1-15,-2-1 2 16,-5-1 0-16,-1-4 0 0,-6 1-1 0,-7 1 4 15,-6 1-2-15,-4 1 6 0,0 0 4 16,-2 1-1-16,-8 0-2 0,-3 2-2 16,-1-1-1-16,-3 3 0 0,1 1-3 15,3 4-2-15,1 2-3 0,6 3 2 16,2 0 0-16,0 5 0 0,-1 6-3 0,3 0 1 15,2 1-6-15,0-1-7 0,0 0-8 16,0-2-10-16,2-1-21 0,7-4-36 16,1-2-67-16,-2-2-118 0,-2 0 189 15</inkml:trace>
  <inkml:trace contextRef="#ctx0" brushRef="#br0" timeOffset="105806.05">12219 4296 3 0,'12'0'235'0,"-6"0"-125"0,1 0-74 15,-5 7 53-15,-2 2-26 0,0 1-27 0,0 1 2 16,0 3-8-16,0-1-3 0,0-2-9 15,0-2-6-15,0-4-9 0,0 0-2 16,4-4 2-16,4-1-2 0,6 0 1 16,1-1-3-16,12-9-2 0,8-3 3 15,2-2-1-15,5 4-19 0,-14 5 13 16,-7 0 4-16,-6 5-2 0,-3 1 1 15,-2 0 3-15,-8 0 1 0,-2 4-1 16,0 5-2-16,0 5 3 0,0-1 0 16,0 3-3-16,2 0-9 0,7 2-28 0,3-3 23 15,3-1-4-15,5 0-65 0,5-6-60 16,-2-2-9-16,2-3-23 0</inkml:trace>
  <inkml:trace contextRef="#ctx0" brushRef="#br0" timeOffset="115183.58">13240 3878 9 0,'2'0'191'0,"-2"0"-134"16,0 0-44-16,0 0 30 0,0 0 8 15,0 0-13-15,0 0-6 0,0 0-3 16,0 0-5-16,0 0-1 0,0 0-3 15,0 0 1-15,0 0 0 0,0 0 1 16,0-1-7-16,0-2 4 0,0 3 0 0,-2-1-6 16,0-1 1-16,2 1-3 0,-2-1 2 15,0 2-6-15,-2 0 1 0,2 0-1 16,2 0-3-16,0 0-4 0,-3 0 3 15,1 4-3-15,0 10-1 0,-2 6 1 16,-2 6 0-16,2 3 1 0,0 4-2 16,0 4 1-16,-1 1 1 0,3 5-1 15,2 2-1-15,-2-1 1 0,0-1 2 16,0-5 0-16,2-6-2 0,-2-2 0 15,2-7 2-15,0-4 0 0,0-5-1 0,0-6-1 16,0-5 0-16,0-2 0 0,0-1 1 16,2 0-1-16,13-8 5 0,-1-11 0 15,3-4-2-15,1-1-2 0,-3 2-2 16,-1 2 3-16,3 3-2 0,-5 3 0 15,3 1 1-15,-5 4-1 0,4 2-1 0,-1 2 0 16,-1 5 1-16,-1 0-1 16,-3 0 0-16,0 0 2 0,-4 6-1 15,0 5-1-15,-4 3 0 0,0 1 1 16,0 0 0-16,0 1 1 0,0-3-1 0,-8 2 1 15,0-1-2-15,0 0 2 0,-7-2 0 16,5 0 0-16,-1-2 2 0,-3 1-2 16,-3-1 0-16,5-1 0 0,-5-3 3 15,9-2-3-15,0-1-1 0,2-1-1 16,4-1 2-16,-2-1 0 0,4 0-2 0,0 0 0 15,0 0-12-15,0-1-14 0,10-9-18 16,8-1-7-16,1 1-20 16,0-5-35-16,-5 2-216 0,-4 2 207 15</inkml:trace>
  <inkml:trace contextRef="#ctx0" brushRef="#br0" timeOffset="115499.6">13492 4260 8 0,'0'0'246'16,"0"0"-152"-16,0 0-60 0,0 0 18 15,0 0-5-15,2 0-8 0,-2 0-11 16,6 2-2-16,-2 5 7 0,3 1-7 16,1 2-4-16,0 1-4 0,-2 0-3 15,3 4-2-15,-1 1 1 0,2 1 9 0,1-1-15 16,-5-3-5-16,0-4 1 0,0-1-2 15,-2-2-3-15,3-2-5 0,-1-1-16 16,2-3-11-16,0 0-26 16,1 0-8-16,-5-8-18 0,0-4-76 0,-4-1-132 15</inkml:trace>
  <inkml:trace contextRef="#ctx0" brushRef="#br0" timeOffset="115755.62">13757 4163 37 0,'4'8'248'0,"-4"1"-170"15,0 4-47-15,0 3 35 0,0 4-16 16,-2 3-15-16,-4 3-2 0,-1 5-3 16,1 1-5-16,0 0 16 0,-2 0-13 15,1-2-18-15,-1 0 0 0,4-3 3 16,-2-2-3-16,4-2-7 0,2-2-1 15,0-2-3-15,-2-4 3 0,2-5-2 16,0-3 0-16,0-3-1 0,0-3-17 0,0-1-14 16,2 0-12-16,6-4-3 0,0-8-9 15,-1-1-19-15,1-4-68 0,-4-1-141 16,2-3 241-16</inkml:trace>
  <inkml:trace contextRef="#ctx0" brushRef="#br0" timeOffset="116283.65">13996 3837 37 0,'3'-1'0'0,"-3"1"128"0,0-2 4 0,0 0-93 16,0 0 18-16,0 2-10 16,0-2-9-16,0 2-8 0,0 0-3 15,0 0-6-15,2 0-7 0,-2 0-3 16,2 0 0-16,-2 0 0 0,0 0 0 0,0 0-2 15,0 0 3-15,0 0-4 0,0 2-2 16,0 3-4-16,0 2 4 0,0 2-1 16,0 2-2-16,0 3 0 0,0 0 1 15,0 3-4-15,-4 1 2 0,4-1-1 16,0 0 2-16,0 0 0 0,0-2-1 15,0-2-1-15,0 1 0 0,0-1 1 16,0 0-2-16,0 0 1 0,0 3 1 16,0-1-2-16,0 1 0 0,0 2 1 15,0-1 1-15,0 1-2 0,0-1 0 16,0 0 0-16,0-2 0 0,0 0 2 0,0 0-3 15,2 1 1-15,0-2 1 0,-2-1 0 16,0-1 0-16,0 0-1 0,0-2 2 16,0-1-3-16,0-2 1 0,0 0 0 15,2-4 1-15,-2-1-1 0,0 1-1 16,2-3 2-16,-2 0-2 0,2 0-4 0,-2 0-5 15,2 0-1-15,0-8-8 0,4-2-12 16,-2-2-1-16,0-1-17 16,1-3-12-16,-1-1-33 0,0-1-110 15,0-2 44-15,-4 3 138 0</inkml:trace>
  <inkml:trace contextRef="#ctx0" brushRef="#br0" timeOffset="116879.68">14061 4178 8 0,'2'0'11'0,"0"0"-9"16,-2 0 197-16,2 0-145 0,-2 0-13 15,0 0 13-15,0 0-12 0,0 0-19 0,0 0-9 16,2 0 0-16,0 0 4 0,2 0-3 15,0 1-2-15,-2-1-1 16,0 0 0-16,2 1-1 0,-4 1-6 16,5 0-1-16,-1-1 2 0,0-1-1 0,0 1-2 15,0 0 0-15,2 0 0 0,-2 3-4 16,3-1 1-16,-1 4 1 0,0-2 0 15,2 4 1-15,-1-3-2 0,3 1 1 16,2-1 0-16,3 0-1 0,1-3 0 16,3-1 0-16,-1-2 1 0,5 0 2 0,0-1-3 15,2-8 0-15,0-2 3 0,-5-5-4 16,1 4 2-16,-5-1 0 0,-5-2 1 15,-3 4 0-15,-2 0-1 0,-6 1 3 16,0 0 0-16,0 5-3 0,-8 0 2 16,-2 4-2-16,-3 1 0 0,-1 0-1 15,1 5-1-15,-1 2 0 0,4 6 0 16,1 0-1-16,1 2 0 0,4 2 3 15,4 0-2-15,0-1-1 0,0-2-1 16,0-1-2-16,6-4-3 0,2-3 0 0,1-2 8 16,3-2-1-16,2-2 2 0,5 0 2 15,0-5 4-15,-1-3-6 0,-5-1 1 16,-5 2 2-16,0 0 2 0,-2 3 2 15,1 1 0-15,-1 1-7 0,-2 2-1 16,2 0-1-16,0 0 2 0,3 0-1 16,5 6-1-16,1 4 1 0,3 1 1 15,1 1 0-15,-3 2-2 0,3 0 1 16,-3 1 1-16,7 1 1 0,-4-2-3 15,-5 0 1-15,-3 0 1 0,-9-1 1 16,-2-1 1-16,0 0 3 0,0 2 4 0,-9-4-2 16,-3 3-3-16,0-3 4 0,-3 1-3 15,1-1-1-15,-1-2-3 0,5-3-2 16,-3 0 1-16,5-1-2 0,2-2-12 15,2-1-19-15,4-1-9 0,0 0-33 16,0-3-82-16,0-8-185 0</inkml:trace>
  <inkml:trace contextRef="#ctx0" brushRef="#br0" timeOffset="117588.72">15553 4182 11 0,'-4'3'221'15,"-2"-1"-125"-15,-1 0-61 0,3 2 29 0,-2 1-15 16,4 0-7-16,0 0-9 0,2 1-8 15,0 1-9-15,2-1-4 0,10 0 1 16,7 0-2-16,8-4 2 16,6-2-7-16,4 0 1 0,3 0-1 0,-1-7-4 15,0 1 0-15,-4 0 0 0,-4 0-1 16,-6 0-1-16,-4 2-4 0,-7 1-10 15,1 3-23-15,-9 0-17 0,-2 0-15 16,-4 0-44-16,0 0-141 0,-2 2 132 16</inkml:trace>
  <inkml:trace contextRef="#ctx0" brushRef="#br0" timeOffset="118419.77">16498 4188 0 0,'0'0'67'0,"-2"-1"166"16,-3-2-201-16,1-1 5 0,2-1 10 16,-4 2-15-16,4 0 4 0,0 1-2 15,0 1-6-15,0 0-4 0,2 1-9 16,0 0 1-16,0-1 2 0,0-1-1 15,-4 0-3-15,0 2-3 0,-3 0-3 0,3 0-1 16,-4 0-3-16,-2 0 0 0,1 5-2 16,-1-1 2-16,4 2-3 0,0 1 1 15,-1 0-2-15,5 2 1 0,0 0-1 16,2 1-1-16,0 0 2 0,0-1-2 15,0 1 1-15,0-1 0 0,4 0 0 16,5-3 0-16,1 3 0 0,2-4 0 16,-1-1 1-16,5-1 0 0,-1-1-1 15,3-2 0-15,1 0 2 0,0 0-1 16,5 0-1-16,-5 0 0 0,2-8-1 15,-3-1 2-15,-5-1 0 0,1-1 1 0,-8 1 1 16,-2-2 1-16,-1 1-2 0,-3-1 7 16,0 4-2-16,0-1 1 0,-7 0-4 15,-3 2-1-15,-2-4 0 0,-1 2 0 16,1 0-2-16,1 1 1 0,3 2-3 15,4-2 2-15,0 5 0 0,2 1-1 16,2 1 1-16,0 1-2 0,0 0 0 16,0 0-5-16,0 0 4 0,0 4 1 15,0-1 0-15,6 1-1 0,2 1 0 16,3-3 2-16,-1 0-1 0,0 0 1 0,5 0 1 15,-3 0-1-15,3 2 0 0,3 1-1 16,-5 0 2-16,-1 3 1 0,3-2-5 16,-3 2 3-16,0-1 1 0,1 0-1 15,-5 0-1-15,-4 0 1 0,0-1 0 16,-2-3 1-16,-2 0-1 0,0-1 0 15,0 0 2-15,0-2 0 0,0 0 0 0,0 0 1 16,0-2-2-16,0-6-1 16,4-3-3-16,7-1 2 0,-1-2 0 15,3 0 1-15,1 3-2 0,-4 1 2 0,1 2 0 16,1 3 0-16,-4 0-1 0,1 1-1 15,1 1 4-15,0 2-2 0,5 1-2 16,-3 0 2-16,3 0 0 0,1 0 2 16,1 0-5-16,5 0 4 0,-1 0-7 15,4-2-15-15,-2-1-12 0,-1 1-9 0,3 1-17 16,0-1-24-16,0-4-114 0,0 1-22 15</inkml:trace>
  <inkml:trace contextRef="#ctx0" brushRef="#br0" timeOffset="136295.79">7772 4327 0 0,'0'0'3'0,"2"0"4"0,-2 0 39 15,0 0 64-15,0 0-83 0,0 0 2 16,0 0 6-16,0 0-13 0,0 0-2 0,0 0-9 15,0 0-1-15,0 0 4 0,0 0 0 16,0 0-1-16,-2 0 0 16,2 0-2-16,0 0 0 0,-4 0 0 15,2 0-5-15,0 0 7 0,-2 0-2 0,2 0-3 16,2 1 0-16,0 2-2 0,0-2 1 15,-2-1 6-15,0 2-5 0,0-1 1 16,0 0 3-16,0 0 0 0,2 0 0 16,-2 0-2-16,-1 1-1 0,1 0 2 15,2 0-1-15,-2-1-4 0,-2-1 1 0,4 1 5 16,-2 0-6-16,0 2 3 0,2-3 1 15,0 1 1-15,0-1-4 0,0 0 1 16,-2 0 4-16,2 0-5 0,0 0 0 16,0 0-5-16,0 0 1 0,2 0-2 15,8 0 4-15,5-4 4 0,3-1-5 16,1-3 1-16,4-1-2 0,-3 0 2 15,3 0-5-15,-4 3 1 0,-3 0 0 16,-1 2 1-16,-5 3-1 0,-2 1-1 16,1 0-1-16,-5 0 1 0,0 2 0 0,-4 4 0 15,2 3 0-15,2 2 1 0,0 2 0 16,2 2-1-16,1 1 0 0,3 0 0 15,0-4 1-15,1-1-2 0,1-3 1 16,0-1 1-16,3-2-2 0,-1 0 1 16,3-5 0-16,-3 0 0 0,1 0-4 15,-3 0-11-15,1-4-7 0,-1-3-1 16,-4-4-12-16,5 0-12 0,1-1-15 15,-5-1-23-15,-1 0-95 0,-6 2-16 16,-2 0 148-16</inkml:trace>
  <inkml:trace contextRef="#ctx0" brushRef="#br0" timeOffset="136971.82">7801 4617 4 0,'0'0'0'0,"0"0"11"15,-2 0 201-15,2 0-144 0,-6 0-33 16,4 0 19-16,-2 1-13 0,2 0-4 16,2 0-4-16,0-1 2 0,0 0-14 15,0 0-4-15,0 0-2 0,0 0-2 16,6 0-6-16,4-2 7 0,9-6 4 0,2-1-4 15,-1 2-5-15,3 0 1 0,-4 1 4 16,-1 3-5-16,-1 2-4 16,-3 1-4-16,-3 0 3 0,-5 0-1 15,-4 6-3-15,2 1 2 0,0 2 1 0,-2 0-2 16,2 0 0-16,0-1 0 0,3-1 0 15,1 3-1-15,2-5-1 0,7 3 2 16,1-3 0-16,3 0-2 0,2-1-2 16,4-3-8-16,2-1 2 0,0 0-34 15,4 0-6-15,-2 0-16 0,2-6-25 0,-4-2-126 16,-5-1 12-16</inkml:trace>
  <inkml:trace contextRef="#ctx0" brushRef="#br0" timeOffset="138612.92">18350 3654 9 0,'2'-2'264'0,"-2"-1"-196"0,0-2-33 16,0 0 20-16,0 1-3 0,0-2-12 0,0 3-4 15,0 1-1-15,0-1-7 0,0 3-3 16,0-1-4-16,0 1-2 0,0 0-3 15,0 0-3-15,0 0 0 0,0 0 2 16,0 0-3-16,0 0-5 0,0 0-1 16,0 4 0-16,0 8-4 0,0 6 5 15,0 7-3-15,0 2 1 0,2 1-3 16,0 4 0-16,-2 1-1 0,4 2 2 15,0 2-5-15,-2-3 2 0,2-2 0 16,1 1 2-16,-1-2-1 0,-2-4-1 0,2-3 3 16,-2-3 0-16,0-6-2 0,-2-2-1 15,0-3 1-15,0-3 1 0,0-3-2 16,0-1 0-16,0-2 0 0,0 0 3 15,0 0-1-15,0-1 0 0,0 0-1 16,0 0 2-16,0 0-4 0,0 0-5 16,0 0-7-16,0-2-8 0,0-1-8 15,0-2-21-15,8-2-30 0,7-4-15 16,-1-1-67-16,3 3-153 0</inkml:trace>
  <inkml:trace contextRef="#ctx0" brushRef="#br0" timeOffset="140704.04">18854 3822 1 0,'2'0'10'15,"2"0"9"-15,-2 0-14 0,3 0 97 16,-3-3 2-16,-2 1-78 0,2-1 8 15,-2 0 14-15,0 2-1 0,0-1-10 0,0 1-8 16,0-1-1-16,0 0 2 0,0 1-6 16,0 1-3-16,0-1-1 0,0 1 3 15,0-1-4-15,0 1-3 16,0 0 1-16,0 0-3 0,0 0-6 0,0 0-2 15,0 0 0-15,0 0-1 0,0 0 0 16,0 0-4-16,0 1 0 0,0 6 3 16,0 5 1-16,0 3-2 0,0-1 1 15,-2 2-2-15,0 2 3 0,0-4-1 16,2 2-1-16,0-3 4 0,-3-2-4 0,3 0 0 15,0-3-3-15,0-2 4 0,0-2-2 16,0-3-1-16,0 0 2 0,0-1-1 16,0 0-1-16,0 0 2 0,0 0 2 15,7-3 0-15,3-9-2 16,0-4 0-16,3-4-2 0,1-2 1 0,1 1-1 15,1-2 0-15,1 2 0 0,-1 2-1 16,1-2 0-16,-1 1 1 0,-1 5-1 16,-1 2 0-16,-3 3 0 0,-1 3-1 15,-2 2 1-15,-2 1 2 0,1 4-2 16,-3 0-1-16,2 0 1 0,-2 0 1 0,2 0-1 15,-4 6-1-15,3 5 2 0,-5 3 2 16,2 3-1-16,-2 3-2 0,0 2 1 16,-5 2 2-16,1-1-1 0,-4 0-2 15,2-4-1-15,4-2 3 0,0-3-3 16,2 0 1-16,0-4 0 0,0-3 1 15,0-5-2-15,0 0 0 0,2-1 1 16,6-1 2-16,9 0-2 0,-1-13 1 16,9-5 1-16,-4-2-2 0,1-3 1 15,-3 0-2-15,0 1 1 0,-1 4 2 0,-1-1-2 16,-1 4-1-16,-1 2 1 0,-5 3 1 15,-2 5-2-15,1 1 0 0,-9 2 1 16,4 2 0-16,-4 0-1 0,4 0-1 16,-2 6 2-16,0 6 2 0,-2 2-2 15,0 3 0-15,0 3 2 0,0 0-1 16,-4-1 1-16,0-1 1 0,0 1 0 15,-1 0 2-15,3-4-4 0,0-1 0 16,0-2 1-16,0-3 0 0,2-1-2 16,0 1-2-16,0-4 1 0,4-1 0 0,5-4-11 15,5 0-7-15,1 0-8 0,-1-3-10 16,3-5-23-16,-3-1-30 0,-2-4-5 15,-3-1-110-15,-5 1-35 0</inkml:trace>
  <inkml:trace contextRef="#ctx0" brushRef="#br0" timeOffset="141437.07">19634 3742 36 0,'2'0'294'16,"-2"0"-250"-16,0 0-29 0,0 0 30 15,0 0 4-15,2 0-21 0,-2 8-10 16,0 5 6-16,0 1 0 0,0 2-5 16,0 3-5-16,0 1 3 0,0 5-3 0,0-4-2 15,-4 3-4-15,1-1 2 16,1-3-3-16,0 1 1 0,2-4-1 15,-2-4-1-15,2-3-5 0,0-4 3 16,0-2-3-16,0-2 1 0,0-1 0 0,0-1 1 16,0 0 4-16,0 0 3 0,0-3 6 15,0-8-13-15,0-3 1 0,0-4-1 16,0-1 3-16,2-4-2 0,-2-5 3 15,2-1-3-15,3-5 1 0,-1-1-1 16,6-4-1-16,2 0-4 0,3 1 3 0,3 5 1 16,-1 6-3-16,2 4 0 0,-1 5 1 15,1 4-1-15,1 3-1 16,-1 5 1-16,-2 3 0 0,-3 3 0 15,3 0-2-15,-3 3 1 0,-4 8 1 0,1 0 0 16,-5 3-1-16,-2-1 0 0,-4 3 3 16,0 1-1-16,-2 3-1 0,-8 2 2 15,-7 0 0-15,-4 0 0 0,-1 1-1 16,-3 0 0-16,4 0 2 0,-1-1-5 15,3-1 2-15,4-4 1 0,5-4-1 0,6-2 0 16,4-1-1-16,0-2 3 0,0-2-4 16,0 1 2-16,6-2-1 0,9 1 0 15,1-5 1-15,5-1 0 16,4 0-1-16,4 0-1 0,0 0 0 0,-3 0 0 15,5 0 1-15,-4 0-1 0,0 0 3 16,-2 0-2-16,-2 5 2 0,-3 1-2 16,-1 1 1-16,-7 0 0 0,1 1 0 15,-5-1-1-15,-6 0 2 0,0-2-2 16,-2 2 0-16,0-2 2 0,0 2 1 0,-10 0-3 15,2-1 2-15,-9 3 0 0,3-2 2 16,-5 1-1-16,0 3-2 0,-3-3 3 16,-3 1 1-16,-6 3 2 0,0-2-1 15,-2 3 2-15,2-2-1 0,-2-1-2 16,6-1-2-16,0-1-2 0,6-1 0 15,3 0 1-15,7-3-3 0,7 1-9 16,-2 1-10-16,6 1-27 0,0 0-45 16,2-1-61-16,6 2-301 0</inkml:trace>
  <inkml:trace contextRef="#ctx0" brushRef="#br0" timeOffset="-113953.7">3225 8288 167 0,'0'-4'86'0,"0"1"-60"16,0 0 33-16,0-1-15 0,-2 1-4 15,-2 0-7-15,4 1-8 0,-3 2 1 0,3 0-6 16,0 0-8-16,0-2-4 16,0 2 4-16,0-2 1 0,0 2-5 15,-2 0 3-15,0-1 2 0,2 1-1 16,0-1-6-16,0 1 5 0,0 0 0 0,0 0-4 15,0-2 0-15,0 0 1 0,0-3-1 16,0-1-3-16,0-2 0 0,2 0 1 16,0 0 4-16,1 0 0 0,-3-2 1 15,0 1 0-15,0-2 0 0,0 0 2 16,-5-1-6-16,1-1 2 0,-2-1 3 0,-2-1-4 15,-5 2 0-15,1 0-1 0,-5-1 1 16,-1 0-4-16,-1 2 1 16,-6 2-2-16,-4 2 2 0,-2 5-2 15,-4 3-1-15,-4 0-2 0,0 13 2 16,-3 9 0-16,1 2-1 0,4 5 1 0,2 7 1 15,4 4-2-15,4 8 0 0,4 4 2 16,2 7-1-16,11 3-2 0,8 0 1 16,2-2 0-16,12-6 1 0,11-4-1 15,6-5-1-15,0-8 1 0,10-7 0 16,3-8 0-16,3-12 0 0,7-9-1 0,0-1 2 15,3-15-1-15,1-7 0 0,-6-8 0 16,-3-3 2-16,-7-1-1 16,-5 1-1-16,-8 0 1 0,-11 4 1 15,-6 0-2-15,-3 2 0 0,-7 0 0 0,0 3 0 16,-7 0-4-16,-5 0 0 0,-2 3-2 15,-5 1-5-15,5 2-2 0,-3 6-5 16,9 4-8-16,2 4-9 0,-1 4-13 16,7 0-28-16,-8 9-55 0,2 4-170 15,-2 2 165-15</inkml:trace>
  <inkml:trace contextRef="#ctx0" brushRef="#br0" timeOffset="-113634.67">3111 8342 35 0,'2'0'267'15,"2"0"-151"-15,-4 0-82 16,2 0 9-16,2 13 9 0,1 7 11 0,3 9-15 16,-2 7-10-16,-2 7-6 0,2 7-3 15,-2 3-10-15,-4 3-7 0,5 2-2 16,-3-3 5-16,2-4-9 0,0-8-3 15,4-5-2-15,3-8 1 0,-1-7-2 16,0-5-4-16,5-8-5 0,3-5-15 0,3-5-21 16,4 0-12-16,0 0-15 0,-5-9-36 15,-3 1-136-15,-5-1-17 0</inkml:trace>
  <inkml:trace contextRef="#ctx0" brushRef="#br0" timeOffset="-113026.64">2507 9205 132 0,'-4'3'122'16,"-2"1"-95"-16,0-4 22 0,2 2-1 15,-2-1-6-15,-1 1-5 0,3-1-6 16,-2 2-5-16,4-2-8 0,-2 3 5 16,2-2 1-16,-2 1-2 0,-1-1-2 15,3 1 2-15,-2-1-3 0,2 0-2 16,2-1-5-16,0-1-6 0,0 3-1 0,0 2-4 15,13 0 0-15,5 1 3 0,11-2-1 16,10-4 3-16,15 0 1 0,10-3-3 16,13-10-2-16,10-4 4 0,8-4-1 15,4 0-2-15,0-3 8 0,0-2-3 16,-6 3-1-16,-4 3-2 0,-12 3-5 0,-5 8 2 15,-10 2 1-15,-10 3 3 16,-13 1-2-16,-12-1 0 0,-13 3-3 16,-3 0 0-16,-3 1 0 0,-8 0 1 15,0 0-1-15,0 0-1 0,0 0 6 0,0 0 0 16,-6 0-1-16,0 1-5 0,-3 4-4 15,1 3-3-15,4-3-7 0,2-1-17 16,2 3-15-16,0 1-22 0,0 0-48 16,0 1-132-16,-4-2-23 0</inkml:trace>
  <inkml:trace contextRef="#ctx0" brushRef="#br0" timeOffset="-108206.36">5645 8592 125 0,'0'0'52'15,"0"-1"-25"-15,0 0 12 0,0 0-15 16,0 0 2-16,0-1 1 0,0 2-9 15,0-1 5-15,0-2 0 0,0 1-6 16,0-1-4-16,0-1 3 0,0 2-2 16,0-1 6-16,-2 2-3 0,2 0-5 0,-2-2 1 15,2 1-1-15,-2-1-4 0,0 1 3 16,2 0-2-16,0 2 1 0,0-1-3 15,0 0-2-15,0-1-1 16,0 0 5-16,0 2-1 0,0 0 2 0,0 0 1 16,0 0-3-16,0 0-2 0,-2 0-1 15,2 13 1-15,0 7 6 0,-2 7-6 16,2 1 1-16,0 1-5 0,0 0 3 15,4-3-2-15,4-2-2 0,3-5 0 16,-1-5 0-16,4-3 0 0,3-7-2 0,4-3 1 16,-3-1 3-16,5-5-1 0,2-7-1 15,-5-6 0-15,1 3 2 0,-2-2-1 16,-5 1-2-16,-1 2 1 0,-5 2-1 15,-4 3 1-15,0 4-1 0,-4 2 1 16,0 0 1-16,0 3-1 0,0 0-1 16,0 0 0-16,0 0-1 0,0 4-4 15,2 4 1-15,2 7 4 0,3-1-5 16,3 0-1-16,2 0-3 0,7-2 1 15,2 1 5-15,1-3 0 0,3-1 4 16,0-4-2-16,-4-5 1 0,-3 0-1 0,-1 0 0 16,-3 0 2-16,-6-6 1 0,1-6-1 15,1-2-3-15,-4-2 4 0,-4-2 1 16,-2 1 3-16,0 0 1 0,0-2 2 15,-2 2 3-15,-6-1-5 0,-2 0-2 16,-1-2 0-16,1-1 0 0,0 2-4 16,-1 0-1-16,5 5 1 0,4 3 0 15,-2 5-1-15,2 3-1 0,2 2 0 16,0 1-3-16,0 0-10 0,4 0-7 15,2 0-8-15,2 1-18 0,1 4-22 0,-3-2-36 16,-4-3-138-16,-2 0 66 0</inkml:trace>
  <inkml:trace contextRef="#ctx0" brushRef="#br0" timeOffset="-107710.33">6185 8179 12 0,'6'-1'72'0,"-4"-1"100"0,-2 1-147 16,0 1-2-16,0 0 39 0,2 0-15 16,0 0-8-16,0 0-10 0,2 1 6 15,3 9-5-15,-1 4-5 0,2 4-6 16,-2 4 4-16,1 2-5 0,-1 4 1 0,2 4-4 15,-4 3-4-15,2 2 4 16,1 3-5-16,1 3 1 0,-4-1 3 16,2-3 4-16,0-7-13 0,3-4 0 15,-3-8-2-15,2-1 0 0,0-5-1 0,-1-5-2 16,1-4 2-16,0-4-1 0,2-1 1 15,1 0 0-15,-1-6 1 0,0-7 1 16,3-3-6-16,-1 1 3 0,-1-2-1 16,3 0-1-16,-4 1 1 0,1 1-1 15,-3 5-1-15,-2 2 0 0,0 6 0 0,-2 0-1 16,1 2 2-16,-1 0 0 0,2 0-1 15,-4 2 1-15,4 7 1 16,-2 3 1-16,0 1-2 0,1 2 1 16,-3 1 1-16,0 2-1 0,2-3 0 0,2 2 0 15,-4-3 0-15,4-2 0 0,-4-2-1 16,5-2 1-16,-3-2-4 0,4-3-11 15,0-1-4-15,1-2-8 0,1 0-5 16,4-4-2-16,1-7-8 0,-1-1-18 16,5-2 1-16,0-3-4 0,-5 1-99 15,0 1-52-15,-1-3 186 0</inkml:trace>
  <inkml:trace contextRef="#ctx0" brushRef="#br0" timeOffset="-107026.29">6803 8539 2 0,'0'0'7'0,"0"-1"0"0,0-3 209 15,0 3-161-15,0-1-15 0,-2 0 20 16,-4 1-10-16,-1 1-6 0,3 0-7 16,-4 0 1-16,-2 0-8 0,1 6-1 0,-5 6-5 15,4 5 2-15,-5 5-5 16,3-1-6-16,-1 2-4 0,3-4-2 0,8-4-4 15,2-3-4-15,0-3-2 16,2-2 1-16,8-4 0 0,3-1 0 0,3-2 0 16,3 0 0-16,-1-5-2 0,1-9-4 15,0 2-3-15,-5 3-3 0,-1 1 3 16,-7 1-1-16,0 5-1 0,-4 1-4 15,2 1 2-15,-2 0 1 0,-2 0 1 16,2 1 6-16,0 6 5 0,0 0 0 0,1 3-1 16,-1 0-6-16,4 0 1 0,2 2 5 15,0-4-3-15,5 0 0 0,1-3 1 16,5-3 2-16,-1-2-1 0,1 0 2 15,-5-3 1-15,-1-7-1 0,-5-2-1 16,2-4 1-16,-3-1 2 0,-3-4-2 16,2 0 1-16,-4-1 3 0,0-4 3 15,-2-1 4-15,0-2-2 0,0-6-4 16,0-6 1-16,-2-6-2 0,-6-2-2 15,2-1-1-15,-3 2-1 0,3 3 2 0,2 5 0 16,0 5 1-16,0 6 4 0,2 7-5 16,0 7 2-16,2 5 0 0,-2 6-2 15,2 2 4-15,0 1-5 0,0 1-1 16,0 0-3-16,0 6 0 0,6 14 3 15,2 5 1-15,0 8 1 0,3 8-1 16,-3 7-2-16,6 9-1 0,-3 5-3 16,-3 3-3-16,2-5 5 0,-4-7-9 15,5-8 6-15,-1-10 6 0,3-4-1 16,-5-11 2-16,-2-4 6 0,-2-6-1 0,0-7-4 15,-4-2 1-15,4-1 1 0,-4 0 7 16,2-2 5-16,3-8-8 0,1-2 0 16,-2-1-3-16,4 1-3 0,1 2 1 15,1-1-2-15,4 0-1 0,1 2-1 16,-1 1-2-16,7 0-6 0,2 3-16 0,1 0-9 15,3 3-8-15,8 2-4 16,3 0-40-16,-1 0 9 0,0-3 0 16,-2-4-200-16</inkml:trace>
  <inkml:trace contextRef="#ctx0" brushRef="#br0" timeOffset="-106506.27">7898 8401 278 0,'5'-1'151'15,"-5"1"-123"-15,0 0 19 0,0 0 7 0,0 0-3 16,0 8-14-16,0 4-6 0,-7 5-4 15,1 0-9-15,-2-1-11 0,2-1-1 16,2 0-1-16,-1 0-4 0,5 0-1 16,0-2 0-16,0-4 1 0,0-3-9 15,7-2-10-15,5-4-11 0,7 0-3 16,1-6-13-16,3-9-15 0,0-2-10 0,2-2 5 15,-3 1-17-15,-3 0 8 16,-7-1-11-16,3 2 57 0,-7-1 27 16,-2 3 9-16,-2 6 35 0,-4 1 28 0,0 3 7 15,0 3-10-15,0 0-8 0,-8 2-16 16,0 0-11-16,-2 0-6 0,1 0-4 15,1 4-6-15,4 5-7 0,0 0-9 16,4 3 0-16,0 0-1 0,0 1 0 16,8 0-1-16,2 1 1 0,1-1 0 0,1 3-3 15,3 1-4-15,-1 4 3 0,5 3 4 16,3-2 0-16,-5-3 15 0,-5-5-11 15,-5-3-2-15,-7 1 1 16,0-2 0-16,0 0 4 0,-9 0 1 0,-1-2 0 16,-2-1-3-16,-1 0-2 0,-1-2 1 15,-1 0-3-15,5-1-3 0,2-3-5 16,3-1-14-16,5 0-22 0,-2 0-42 15,0 0-116-15,0 0-108 0</inkml:trace>
  <inkml:trace contextRef="#ctx0" brushRef="#br0" timeOffset="-105178.2">9023 8590 4 0,'2'0'200'0,"-2"0"-123"16,0 0-51-16,0 1 30 0,0-1 3 15,0 0-19-15,0 0-18 0,0 0 0 16,0 0 4-16,0 0-7 0,0 0-1 16,0 0-3-16,0-4-3 0,2-6-5 15,0-4 6-15,6-2 0 0,1-2 1 16,1-4-4-16,7-4-1 0,-3-5 1 15,3-1-3-15,-5-4 1 0,0-2 1 16,-1-1-4-16,-3-5 3 0,0-4-5 16,-2-6 0-16,1-6-2 0,-5-4 1 15,0-3-1-15,-2 0-1 0,0 7 0 0,0 9 1 16,0 14 1-16,0 16-2 0,0 9 1 15,-4 7-1-15,-3 5 4 16,-1 1-3-16,0 18-3 0,-4 11 2 0,-5 8 1 16,7 10-2-16,-3 6 1 0,3 10 1 15,2 7 0-15,1 4-1 0,3 1 0 16,4-1 1-16,0-10 0 0,9-5-1 15,5-9 0-15,3-10 1 0,3-6-1 16,-1-9-1-16,2-4 0 0,3-7 0 16,3-9 2-16,-2-6-2 0,2-1 1 0,-2-18 1 15,-3-4 0-15,3-5-1 0,-6-3 0 16,-5-5 2-16,5 0-1 0,-9-2 0 15,-1-2-1-15,-1-2 1 0,-4-2-1 16,-2-2 0-16,-2-4 0 0,0-1 1 16,0-4-1-16,0-2 0 0,2 7-1 15,6 9 1-15,-4 12-1 0,1 12 0 0,-3 10 0 16,2 7 0-16,0 0-3 15,2 20 1-15,0 8 3 0,-2 6 2 16,3 8-1-16,-5 0-2 0,2 2 1 0,-2 2 1 16,0-1-1-16,4-3-1 0,-2-3-2 15,0-1 3-15,3-6 0 0,-1-4-2 16,2-4 2-16,5-2-1 0,1-5-1 15,3-1 1-15,1-3 0 0,5-5 0 16,2-4-2-16,2-4-2 0,4 0 2 0,6-14 3 16,0-4-2-16,-2-5-3 15,2-3 6-15,-6-2-2 0,-6 1 1 16,-4 2-1-16,-9 1 0 0,-8 4 2 15,-4 1 0-15,0 3-1 0,-6 4 1 0,-8 5 0 16,-3 7-3-16,-1 0 4 0,-1 8-2 16,-6 11-2-16,2 3 2 0,5 5 2 15,3 4 0-15,7 0 1 0,8 1-2 16,0-1-2-16,10-3 1 0,9-4 0 15,8-4-1-15,-2-7-5 0,8-3-8 0,4-9-9 16,6-1 16-16,5-8 5 0,-3-9-6 16,-5-5-7-16,-9 1-6 15,-7 0-10-15,-7-1-4 0,-7 3-14 16,-5 1-2-16,-5 2-9 0,-5 0-12 0,-7 1-15 15,-9 3 15-15,-4-2 6 0</inkml:trace>
  <inkml:trace contextRef="#ctx0" brushRef="#br0" timeOffset="-104994.17">8996 8274 168 0,'25'0'217'0,"8"-2"-170"0,10-8-10 16,1-5 6-16,10-3-26 0,1-3-13 0,9-1 2 15,7-2-1-15,7 0 2 0,5 3-3 16,2 3-2-16,-7 3-11 0,-3 4-58 16,-13 1-86-16,-11 2-175 0</inkml:trace>
  <inkml:trace contextRef="#ctx0" brushRef="#br0" timeOffset="-103658.1">11127 8197 13 0,'2'0'223'0,"-2"-1"-152"0,0 0-47 0,0 1 24 15,0 0 4-15,0 0-16 0,0 0-10 16,0 0-6-16,0 2-7 0,0 11 2 16,0 7 8-16,0 5-6 0,0 1-2 15,0 0-2-15,-2 0 1 0,-2-3-2 16,2-3 1-16,0-5 1 0,2-3-4 0,0-5-1 15,0-3-3-15,0-4 0 0,0 0-4 16,0 0 1-16,4-10 1 0,11-10 5 16,1-9-7-16,5-2 0 15,0-3 0-15,-1 1-1 0,5 1-1 0,-6 2 0 16,1 3 1-16,1 5 0 0,-5 4-2 15,-1 7 0-15,-5 5 3 0,1 4-2 16,-5 2 0-16,-2 0 0 0,2 5 3 16,0 9-2-16,-2 4 1 0,3 2 1 15,-7 2-2-15,2 1 1 0,0-1-1 16,-2 0 0-16,0-5 0 0,0 0-1 0,0-6 0 15,2-6 0-15,0-1 0 0,2-4 0 16,2 0 1-16,5-1-1 0,3-12 2 16,1-5 1-16,1-2-3 15,3-3 0-15,-3 3 0 0,-1 0 0 0,1 2-1 16,-1 3-3-16,1 4 4 0,-5 2-1 15,-1 6-1-15,-4 2-1 0,2 1 2 16,-6 0-1-16,-2 10 1 0,0 5 1 16,0 4 1-16,0 2 1 0,0 2-2 15,0 3 0-15,0-1 1 0,0-4 0 0,0 0 0 16,0-4-1-16,3-3 1 0,3-3-1 15,4-4-2-15,5 0 0 0,-5-6 1 16,4-1-15-16,3 0-20 0,-1-7-23 16,3-2-16-16,0-6-33 0,-7-1-174 15,0 2 134-15</inkml:trace>
  <inkml:trace contextRef="#ctx0" brushRef="#br0" timeOffset="-102473.03">11805 8271 37 0,'-4'0'210'16,"2"0"-124"-16,-4 0-56 0,4 0 22 15,2 0-8-15,0 0-15 0,0 0-5 16,0 2-16-16,0 1-2 0,8-2 7 16,0-1-1-16,3 0-1 0,3 0 1 15,1-1 2-15,-1-10 4 0,5-3 3 16,-3 0-5-16,-1-3 2 0,-1-1-8 15,-3 1-4-15,-3-4 3 0,-4 0-2 16,0 4 1-16,-4 1 1 0,0 1-2 0,-4 4-1 16,-6 4-3-16,-1 2 2 0,-5 5 0 15,-1 0-5-15,1 6 0 0,3 8 0 16,1 4 0-16,4 6 0 0,1 5-1 15,1 7 1-15,0 5 0 0,0 1 0 16,6-2-1-16,0-5 3 0,4-4-3 0,12-7-1 16,5-6 1-16,8-8 2 15,4-6 0-15,4-4-2 0,3-6 2 16,1-13 1-16,-2-5-2 0,-2-4 0 15,-1-4-1-15,-7 0 4 0,2-3-2 0,-9 1-1 16,-1 3 1-16,-7 2 1 0,-3 4-1 16,-5 4-1-16,-2 5 2 0,-4 3 3 15,0 3 0-15,0 3 1 0,0 4 0 16,0 1 2-16,0 2-6 0,0 0-1 16,0 0-1-16,0 0-1 0,0 3 0 15,0 9 1-15,0 2 1 0,0 3 1 0,2 1 0 16,-2 2 1-16,4 0 1 15,-4 2-2-15,0-1 1 0,2-2-3 16,-2-4 1-16,2-3 1 0,5-4-1 16,-5-3-2-16,4-2 1 0,0-3 2 0,2 0-1 15,3-9 0-15,1-9-1 0,5-3 2 16,-3 0-1-16,5 0-3 0,-5 1 2 15,-1 5 1-15,-3 6-1 0,-4 3-2 16,0 2 2-16,-4 4 0 0,0 0-1 16,1 0 2-16,1 0-1 0,-4 5 1 0,4 4-1 15,-4 2 0-15,0 2-2 0,0 2 4 16,0-1-2-16,0 2 0 15,0-3 0-15,0-1 1 0,0-3-2 16,4-6-1-16,4-3 4 0,5 0-4 0,1-3 4 16,7-12-5-16,-1-5 1 0,5 1 2 15,-6 0-10-15,-3 4 4 0,-7 5 4 16,-1 2-2-16,-6 5 5 0,-2 3-2 15,0 0 1-15,0 0 0 0,0 0 2 16,0 4-2-16,-6 6-1 0,0 4 2 0,-3 3-2 16,3 3 1-16,-2 2 2 0,0 0-1 15,1 0-1-15,3-3 0 0,0-3-1 16,4-4 2-16,0-1-3 15,4 1 2-15,7-1-12 0,3-1 10 0,1-7 0 16,1-3-35-16,3 0-12 0,1-2 26 16,3-4 13-16,2-2-22 0,2 1 26 15,-2-4-13-15,-5 0-16 0,-1 0 30 16,-5-1-9-16,-1 1-6 0,-7 3 17 15,-4-1 3-15,-2 1 6 0,0-1 9 0,0 3 2 16,-2-3 10-16,-6 4-1 0,-3-3-5 16,3 5 0-16,-2 2 0 0,-3 1-4 15,3 0 0-15,-2 0-3 0,-1 5 0 16,5 7-3-16,-2 3 0 0,1 3-8 15,1 2 1-15,8 0-2 0,0 0-1 16,0-1-1-16,0-3-1 0,8 0 1 16,1-2 0-16,3-3 0 0,2-1-2 15,3-2 1-15,-1-7 0 0,3-1-3 16,0 0-4-16,1-10 3 0,3-5 5 0,0-3-1 15,-5 1 2-15,-7-2 0 0,-5 2 1 16,-6 2-3-16,0 0 2 0,0 0 1 16,0 1 0-16,-2-2-1 0,-6 0 1 15,1 3-1-15,1 3 2 0,2 4-2 16,0 1 0-16,2 4-2 0,2 0 1 15,0 1 0-15,0 0-5 0,2 2 5 16,4 8-1-16,5 1-6 0,1-1-10 16,0-3-16-16,5-1 4 0,-1-2 12 15,3 1-25-15,0 0-9 0,3-1 5 16,-1-4 50-16,0 0-20 0,-3 0-107 0,-5 0 91 15,-3-5 1-15,-6 2-172 0,-2-1 124 16</inkml:trace>
  <inkml:trace contextRef="#ctx0" brushRef="#br0" timeOffset="-101905">13161 8207 60 0,'4'0'21'0,"-1"0"294"0,-3 0-286 15,0 5 6-15,0 4 24 0,-3 5-14 16,-1 5-11-16,2 1-5 0,2 3-13 16,0 0-4-16,0-1-4 0,0-3-3 0,2-3-3 15,5-2-1-15,1-5-1 16,-2-2 1-16,-2-4 0 0,2-3-1 15,1 0 0-15,-1-6 0 0,0-8 2 16,2-3-4-16,-6-2 2 0,-2-2-3 0,4 2 2 16,-4-3 1-16,3-1-1 0,1 1 2 15,0-2-1-15,-4 3 0 0,4 4 0 16,0 3 1-16,-4 5 0 0,0 5-2 15,0 3-1-15,4 1 1 0,2 0 1 16,3 5 0-16,1 6 2 0,-2 2 1 0,3 1 0 16,1 3-3-16,7-1 0 0,3-4 1 15,5 0 8-15,0-3-5 16,0-3-5-16,-2 1 3 0,-7-2-2 15,1-3-4-15,-3 1-8 0,-5-2-1 16,-5-1-20-16,0 0-14 0,-4 0-1 0,0 0-17 16,0 0-60-16,-2-5-169 0</inkml:trace>
  <inkml:trace contextRef="#ctx0" brushRef="#br0" timeOffset="-101605.98">13560 8245 45 0,'0'10'312'0,"0"-3"-284"15,0 4 16-15,0 0 8 16,0 0-20-16,2-2-7 0,5-2-16 15,3-2-5-15,4-2 0 0,7 0-1 0,6-3 2 16,6 0 28-16,2-8-32 0,0-8-3 16,0-3 4-16,3-3-22 0,3 0 15 15,0-1-8-15,-3 1-10 0,-1 5 21 16,-8 2 1-16,-7 6 1 0,-7 6-1 15,-11 3 2-15,-4 0 3 0,0 11 18 0,-12 8 5 16,-3 5-3-16,-3 6-2 0,-5 4 3 16,2 5-6-16,-8 6-1 0,2 7-8 15,-8 10 1-15,0 5-3 16,2-2 3-16,6-1-5 0,8-9-4 0,9-5-3 15,6-2-6-15,4-5-29 0,0-3-14 16,10-7-10-16,7-12-183 0,6-9-30 16</inkml:trace>
  <inkml:trace contextRef="#ctx0" brushRef="#br0" timeOffset="-99696.87">14854 8319 15 0,'2'1'6'0,"3"-1"89"15,-5 0 43-15,0 0-113 0,2 0 22 16,-2 0 2-16,0 0-15 0,0 0-1 15,0 0-9-15,0 0-4 0,0 0 1 16,2 0-3-16,2-3-2 0,-2-5 2 0,4-1-5 16,0-3-1-16,5 0-1 0,-1-5-3 15,0-1-1-15,3-4 3 16,-1-2-3-16,5-1-2 0,-3-3 0 15,-2 0 1-15,5-3-1 0,-7-3 0 0,3 0 2 16,-3-4 0-16,-4-1-4 0,-2 1 1 16,-1 3-3-16,-1 2 3 0,-2 6-2 15,0 5 2-15,0 2 1 0,0 5 0 16,-2 3-3-16,-3 0 3 0,1 4 0 15,2 1-2-15,-2 1-2 0,2 3 2 0,0 0 0 16,2 3-1-16,0 0 0 0,0 0-1 16,0 0 0-16,0 0 0 0,-2 0-3 15,2 0 4-15,-2 0-3 16,2 0 1-16,0 0 0 0,-2 6 1 0,0 2 3 15,-5 3-2-15,3 1 0 0,-2 0 1 16,4 3-3-16,-4 0 3 0,2 2-2 16,0-2-1-16,1-1 2 0,1-2-1 15,0 0-1-15,2-1 1 0,-2 2 0 16,2-1 0-16,0 3-1 0,0 1 0 15,0 3 2-15,0 1-1 0,0 2-1 0,2-1 1 16,2 2 0-16,1 0-2 0,-1 1 1 16,2-3 0-16,-4 0 1 0,4-1 0 15,-2-1-1-15,5 0 0 16,-1 0 1-16,0-1-1 0,0 1 0 0,-3-2 0 15,1 2 1-15,0-5 0 0,2 1-1 16,1-1 0-16,-3-5 1 0,0 1-1 16,0-2-1-16,2-2 1 0,1-1 1 15,-1-2-1-15,-2-3 0 0,4 0 0 16,1-1 1-16,5-11 2 0,5-4-2 0,0-1 0 15,-1-2-1-15,1 0 1 0,0-1-1 16,-3-2 0-16,-1 3 1 0,-7-1 0 16,3 1-1-16,-3 4 1 0,-4 1 1 15,-2 4 0-15,-2 3-2 0,-2 2 0 16,0 3 2-16,0 1 2 0,0 1-4 15,0 0 6-15,0 0 0 0,0 0-3 16,0 1-1-16,-2 7-2 0,0 3 1 16,-2 3 0-16,0 2-1 0,0 2 0 15,2-1 1-15,0 1 0 0,2-1-1 0,0-2 0 16,0 2 0-16,6-6 0 0,6 0-1 15,5-3 0-15,-1-4 2 0,3-2-1 16,0-2 0-16,3 0-1 0,-1-5 2 16,4-5 0-16,-3-6-1 0,-3 0 0 15,0 1 0-15,-5 0 1 0,-4 1 0 16,-1 1-1-16,-5 1 1 0,0 2 1 15,-2 0-2-15,2 1-2 0,-2 1 4 16,-2-1 0-16,2 3-2 0,-2 0 1 16,0 3-1-16,0 1 1 0,0 2-2 0,2 0 1 15,-2 0 0-15,2 0 0 0,-2 0-1 16,0 6 2-16,3 3 1 0,-1 2-1 15,-2 3-1-15,0 0 1 0,0 0 0 16,2 1 0-16,0-2-1 0,0-1 2 16,0-1-1-16,0-4 3 0,0-1-3 0,2-3-1 15,-2-3 1-15,4 0-1 16,3-1 2-16,-1-11 2 0,2-2-3 15,3-2-2-15,-1 0 1 0,1 2 0 16,-1 1 1-16,-2 2 0 0,-1 3-1 16,-3 4-1-16,-2 1 2 0,-2 3-1 0,-2 0-1 15,2 0 1-15,-2 3 1 0,0 8 1 16,0 2-2-16,0 1 0 0,0 0 1 15,0 2 0-15,0 0-2 0,4-1 1 16,2 0 1-16,1-1-2 0,-1-3 1 16,2-2 0-16,0-4 0 0,7-3 0 0,-3-2-1 15,3 0 1-15,1-8 2 16,-1-6-2-16,1-2-1 0,1-2 2 15,1-2-1-15,-1-1 0 0,-1 2-2 16,-3 2 2-16,-3 1 1 0,-2 2-2 0,1 3 0 16,-5 5 0-16,0 2 3 0,-4 3-2 15,0 1-1-15,0 0 2 0,0 0 0 16,0 0-1-16,0 6-1 0,0 6 1 15,0 0 1-15,-2 1 0 0,0-1-3 16,0 0 3-16,0-1 0 0,2 0 0 0,0 1 0 16,0-1 0-16,0-2 1 0,0-1-2 15,0-2-1-15,0-4 1 16,0 0 1-16,0-2-2 0,0 0-1 15,0 0 1-15,6 0 0 0,-2 0-5 0,4-10-7 16,3 0-5-16,1-4-8 0,-2-1-8 16,5 0-7-16,-5-4-21 0,0 2-14 15,1-4-34-15,-3-1-137 0,0 0 123 16,3-3 78-16</inkml:trace>
  <inkml:trace contextRef="#ctx0" brushRef="#br0" timeOffset="-99516.86">16198 7992 39 0,'2'4'384'0,"-2"4"-362"0,0 1 28 15,0 3 16-15,-4 4-12 16,-6-1-11-16,1 2-2 0,1 2-13 0,4-3-8 15,0-1-10-15,4 0-3 0,0-4-2 16,0 2-5-16,0 0 1 0,0-3 0 16,8 0-1-16,2-4-3 0,1-4-13 15,1-2 5-15,0 0-13 0,1-2-31 16,-1-5 2-16,1-3-1 0,-3-3-98 0,-4-2-100 15,0-1 147-15,1-1 59 0</inkml:trace>
  <inkml:trace contextRef="#ctx0" brushRef="#br0" timeOffset="-99201.84">16392 7564 42 0,'4'-13'116'16,"-2"6"40"-16,-2 3-140 0,0 4 31 15,0 0-4-15,0 0-4 0,3 7-14 16,-1 11 7-16,2 4-6 0,0 7-9 0,0 4-4 15,0 3-2-15,-4 6 4 0,0 4 0 16,0 3-5-16,0 0-6 0,0 1 13 16,4-5-12-16,-2 1 0 0,2-3 2 15,3-8 11-15,-3-7 26 0,2-9-39 16,-6-10-3-16,0-4 4 0,0-4-1 15,0-1-3-15,4 0 3 0,0-14 2 16,0-1-5-16,9-3-2 0,-5 1 0 16,4 4 0-16,1 2 0 0,-3 2-1 15,5 3-7-15,1 3-5 0,1 1-7 0,1 2-14 16,3 0-11-16,4 0-26 0,6 8-54 15,2-4-135-15,2 1 186 0,4-2-13 16</inkml:trace>
  <inkml:trace contextRef="#ctx0" brushRef="#br0" timeOffset="-97936.77">17657 8105 97 0,'0'2'271'0,"0"-2"-226"0,2 0-35 16,3 0 26-16,-1-3-7 0,4-10-4 15,2-3-4-15,3-7-2 0,-1-1 1 16,5-5 3-16,-7-1-9 0,4 0 5 0,-3-3-5 16,1 2-8-16,1-3 5 15,-7-2-4-15,0-4 1 0,-2-4-2 16,0-7-2-16,0-4-3 0,-4-4 1 15,0-2 1-15,-4-1-1 0,-4 3-1 0,0 6 1 16,-1 10 0-16,3 14-1 0,2 11 7 16,2 11 0-16,0 5-1 0,2 2-6 15,0 0-2-15,-4 12 3 0,0 8-2 16,2 4-2-16,0 8 3 0,2 4 0 15,0 7-1-15,0 7 0 0,0 2 2 0,4 5-1 16,4-1-1-16,2 2 0 16,-1 1 1-16,-1 1 0 0,0 5-2 0,2 0 0 15,-1 1 1-15,-1-1 0 16,0-3-1-16,1-5 1 0,-3-3 1 0,-4-3 0 15,-2-1 0-15,0-3-1 0,0-6 2 16,-8-10 1-16,3-14-1 0,1-8-3 16,0-8 4-16,0-1 0 0,0 0-1 15,4-7-2-15,0-11-2 0,0-6-3 16,8-4-2-16,5-5 2 0,3-1-7 0,3-3-1 15,-3-1-2-15,1-2-5 0,5 3-6 16,-1 4-2-16,0 4 15 0,-3 6 6 16,3 2 3-16,-2-2 1 0,1 4 3 15,1-4-1-15,-2 3 2 0,-3 1 4 16,1 2 3-16,-7 2 2 0,-2 3-4 15,-8 0-2-15,0 3 1 0,0 2 1 16,0 3 8-16,-10 1 0 0,-2 3-3 16,-3 0-1-16,1 0 4 0,-5 3-6 15,5 1-4-15,3 2 4 0,-3 2-1 0,3-1-2 16,3 3 0-16,0 1-1 0,4 0 0 15,0 1 1-15,4 2-4 0,0-1 0 16,0 3 0-16,0 0-1 0,0-1 0 16,0-1 0-16,6-2 0 0,2 0 0 15,0-1 0-15,1 0-1 0,3-1 2 16,0 0-1-16,7-3-2 0,0-2 1 15,1-4 0-15,5-1-2 0,0 0 2 16,4-9 2-16,-6-3-1 0,-1-2-1 16,-1 2-2-16,-7-2 2 0,-5 1 1 0,-7 2 1 15,-2-1 0-15,0 1 1 0,0 0-2 16,-2 0 1-16,-11-2-1 0,5 1 0 15,0 1 2-15,0 1-1 0,1 2-2 16,5 3 1-16,0 4 1 16,2 1-1-16,0 0-3 0,0 0 3 0,0 0-4 15,4 0 3-15,5 0 0 0,3 0 0 16,2 0 2-16,3 0-2 0,2-2 1 15,-3-3 0-15,1 0 1 0,-1-1-1 16,-3 1-1-16,1 0 1 0,-6 1 2 16,1 1-1-16,1 1-1 0,-2-1 1 0,3 0 2 15,-1 1-1-15,2 1-2 0,1 1-2 16,1 0 4-16,1 0-2 0,-1 0-2 15,5 0-17-15,-1 0-2 0,5 0-35 16,0 0-25-16,0 0-54 0,-3 0-198 16</inkml:trace>
  <inkml:trace contextRef="#ctx0" brushRef="#br0" timeOffset="-97466.74">19439 7732 11 0,'4'-5'306'0,"-4"-3"-215"15,0 2-61-15,0-3 27 0,0 3-18 0,-4-1 4 16,-6 0-3-16,0 2-8 0,-5 0-7 16,1 1 0-16,-5 4-3 0,-6 0-7 15,0 2 4-15,-4 12 0 0,0 3-6 16,1 7-1-16,1 4 1 0,4-1 0 15,6 0-5-15,9-3-3 0,8-3-6 16,2-5 1-16,15-3 1 0,5-6-3 0,9-6 1 16,5-1 2-16,5-7-3 0,4-10 0 15,1-4 0-15,-7-1 0 16,-6 1 1-16,-8 4 0 0,-10 5 1 0,-9 5 1 15,-4 5 1-15,-2 1-1 0,0 1 4 16,-8 0-3-16,-5 5 0 0,-5 10 0 16,1 6 1-16,3 2 0 0,5 0-2 15,5-1-2-15,4-1 0 0,2-1 0 16,11 0-9-16,7-3-18 0,5-3-10 0,4-4-12 15,6 0-59-15,9-6-46 0,7-4-10 16,7 0 83-16,4-17-101 0</inkml:trace>
  <inkml:trace contextRef="#ctx0" brushRef="#br0" timeOffset="-96744.7">20349 7408 14 0,'-4'0'291'0,"2"0"-197"15,-3 0-31-15,5 0 3 0,-2 0-22 16,2 0-6-16,0 0-11 0,0 0-14 16,13 2-1-16,5 0 11 0,7-2-11 0,6 0-1 15,8 0-6-15,1 0-1 0,1 0-2 16,0 6 1-16,-5 2-2 0,-8 2-1 15,-3 3 1-15,-10 0-3 16,-7 4 3-16,-8 2-1 0,0 2 3 0,-10-1 0 16,-11 0-1-16,0 2-1 0,-6 0 0 15,3-3 2-15,5 0-3 0,0-4 0 16,7-3 2-16,4-1-1 0,4-2-1 15,2-2-1-15,2-2-2 0,2-1 4 16,10-2-2-16,5 0 0 0,3-2 0 0,3 0 1 16,0 0-2-16,-3 0-2 0,1 1 1 15,-2 3 2-15,-1 2 0 0,-3-1-3 16,-7 2 4-16,-2-1 1 0,-2 3-1 15,-4 1 0-15,0 1 1 0,0 2 1 16,-8 3 0-16,-8-2 0 0,-1 3 1 16,0-2 4-16,-1 0 0 0,-1-1 0 0,-3-2 3 15,5-1-2-15,0-4-1 16,9-1-6-16,0-2 3 0,2-2-2 15,2-1 0-15,2-1-2 0,2 0-1 16,0 0-4-16,0 0-13 0,8-1-7 0,6-10-9 16,3-2-23-16,-1-6-48 0,-1 1-101 15,1-3-74-15</inkml:trace>
  <inkml:trace contextRef="#ctx0" brushRef="#br0" timeOffset="-96308.68">21014 7336 110 0,'4'-6'264'15,"1"-4"-182"-15,1 2-43 0,2 3 14 16,2-1-14-16,3 2-3 0,3 1 1 15,7 3-12-15,4 0-4 0,-2 0-3 0,2 8-9 16,0 6 1-16,-3 5 0 16,-7 5-3-16,-5 5-3 0,-8 2 1 15,-4 4-1-15,0 4-3 0,-8 1 1 16,-13 4 2-16,-1-4-3 0,-5-4 1 0,-4-4 0 15,2-5 0-15,-4-3-2 0,6-3 2 16,0-5 1-16,4-5-1 0,5-2-1 16,1-5 2-16,9-3-1 0,-2-1-2 15,5 0 2-15,3 0-1 0,2 0-1 16,0-4-2-16,11 0 2 0,1 1-1 0,3 1 0 15,-1 2 1-15,3 0 0 16,-1 0 2-16,5 1-3 0,-1 6 0 16,5-2 1-16,2-1-7 0,2-1-11 15,4 0 0-15,4-1-10 0,1 3 12 0,1-1-10 16,2-1-19-16,3-2 31 0,1-1-110 15,1 0-25-15,-1-1-59 0,-2-6 121 16,3 0 28-16</inkml:trace>
  <inkml:trace contextRef="#ctx0" brushRef="#br0" timeOffset="-95567.64">22157 7193 52 0,'5'-1'179'0,"-3"-2"-47"15,-2 2-91-15,0 1 17 16,0 0-9-16,0 0-3 0,2 9-16 0,0 9-7 16,0 7 4-16,-2 8-4 0,2 6-10 15,-2 7 1-15,0 3-1 0,0 3 1 16,0 2-5-16,0-1 0 0,-4-2 1 15,-2-7-3-15,1-7-5 0,1-8 2 16,0-6 0-16,2-6 0 0,-2-7 4 0,2-3-3 16,2-4 0-16,0-3-2 0,0 0 0 15,0 0-2-15,6-12 0 0,7-4 3 16,1-2-3-16,-4 1-1 0,7 3 0 15,-5 1 0-15,1-2 0 0,5 3 0 16,-1 0 0-16,1 3 0 0,-1 1 0 16,-1 2-2-16,3 3 2 0,0 3-7 15,3 0-2-15,1 0 2 0,2 5-9 16,0 4 6-16,0 3 2 0,-3 2 2 15,-1 0 6-15,-7 0 0 0,-5 1-1 0,-3 2-1 16,-6-3 2-16,0 0 1 0,-4 1 1 16,-7-2-1-16,-5-3 4 0,-3 2 9 15,-5-4 0-15,3 0-1 0,-4-2 3 16,2-2-9-16,5-3 1 0,-5-1-4 15,11 0-2-15,1 0 1 0,3 0-2 16,4 0-3-16,2-4 0 0,2-1-10 16,2-2-19-16,12-2-11 0,5 0-15 15,0-4-48-15,-3-1-114 0,1 0-90 16</inkml:trace>
  <inkml:trace contextRef="#ctx0" brushRef="#br0" timeOffset="-95362.62">22745 7548 243 0,'2'2'300'0,"-2"1"-246"0,0 4-28 16,0 7 22-16,-2 1-10 0,-3 3 2 16,-1 1-14-16,2-3-16 0,0 2-5 15,4-1-1-15,-2-2-3 0,2 1 0 16,0-4-3-16,0 1 0 0,4-2-13 0,4-4-3 15,7-2-9-15,-1-3-29 0,3-2-4 16,1-2-35-16,-1-10 0 0,-3-5-272 16</inkml:trace>
  <inkml:trace contextRef="#ctx0" brushRef="#br0" timeOffset="-94947.6">23057 6987 25 0,'2'-2'260'0,"-2"-2"-171"15,0 2-52-15,0 2 14 0,0 0-7 16,0 0 13-16,0 0-11 0,0 6-25 16,0 6-3-16,0 7 6 0,-2 4-10 15,-2 2-2-15,1 5 1 0,1-2-2 0,0 4 3 16,0 3-1-16,0 2 0 0,2 4-4 15,-2 1-2-15,2 2 0 16,-2-1-3-16,2 1 1 0,0 1-2 16,0-3-1-16,0 0-2 0,0-8 1 0,4-7-2 15,2-7 1-15,3-8 1 0,-5-5-1 16,0-4-1-16,0-3 2 0,-2 0-6 15,2-8 2-15,-2-8-7 0,0-5-5 16,0-3-4-16,-2 0 6 0,0 0 2 16,0 1-2-16,0 3 9 0,0 6 1 0,3 5 3 15,-1 6-1-15,0 1 2 0,2 2 3 16,0 0-2-16,6 0 3 0,5 0 4 15,-1 3-5-15,5 3-3 16,4-2 0-16,5 0 0 0,6-2-2 0,3 1-3 16,6 0-23-16,7 0-37 0,1-3-1 15,1 0-21-15,-6 0-350 0</inkml:trace>
  <inkml:trace contextRef="#ctx0" brushRef="#br0" timeOffset="-94307.56">24483 7343 24 0,'6'-8'9'0,"-6"2"156"16,0-2-86-16,0 3-18 0,0 0 0 16,0 1-8-16,-4 0 0 0,0 3-7 15,0 1-7-15,-2 0-5 0,-3 0-2 16,1 0-9-16,-4 0-3 0,-5 3 0 15,-2 5-4-15,-1 5 2 0,-7 6-2 16,-2 6-1-16,2 7-5 0,4 2-2 16,3 4 0-16,7 0-6 0,11-1-1 15,2-2-1-15,11-2 0 0,9-8 0 16,11-6-1-16,9-6-5 0,3-9 0 0,5-4-2 15,1 0 2-15,-5-11 2 0,-7-6 3 16,-4-3 1-16,-13-4 0 0,-3-1 0 16,-7 0 2-16,-6 2 3 0,-4 1 4 15,0-1 2-15,-12 2 3 0,-7 1-4 16,-1 1 1-16,-7 1-5 0,-4 1 1 0,0 2-3 15,0 1-2-15,4 0-1 16,6 3-1-16,9 4 1 0,6 4-2 16,6 3 0-16,0 0-8 0,8 1-12 15,13 6-1-15,-1 2-12 0,9 1-31 0,0-2-29 16,-10-4-52-16,-1-2-272 0</inkml:trace>
  <inkml:trace contextRef="#ctx0" brushRef="#br0" timeOffset="-93992.55">24985 6882 430 0,'4'-1'76'0,"-2"1"-69"0,3 1 22 16,-3 14-2-16,-2 10 7 0,0 11 11 15,0 7-15-15,-11 10-3 0,-3 5 0 16,-1 8-4-16,-5 4 0 0,1 2 0 16,-4 1 1-16,3-4-11 0,-1-5-2 15,0 1 0-15,-1 6-8 0,-9-2 8 0,2-7 3 16,0-13-8-16,12-18-3 0,15-13-2 15,2-3-1-15,0-6-2 16,0-3-2-16,0-4-4 0,6-2-5 16,5-4-5-16,3-11-4 0,5-3-5 0,-3-3-6 15,-1 1-15-15,1 1-10 0,-1-4-11 16,-3 1-32-16,3-3-82 0,-5 0-81 15</inkml:trace>
  <inkml:trace contextRef="#ctx0" brushRef="#br0" timeOffset="-93556.52">25415 7223 42 0,'2'-8'318'16,"-2"-2"-264"-16,0 2-6 0,0-1 10 0,-12 2-16 16,-5 3 12-16,-3 4-13 0,-5 0-5 15,-2 0-3-15,-6 11-4 0,-6 6-5 16,-3 6-3-16,1 3 1 0,-2 4-7 15,12 1-3-15,8-2 0 0,10-2-7 16,11-2-4-16,2-1-4 0,9 0 3 16,7 0 0-16,13 0-2 0,4-2 0 15,9-2-8-15,5-1 0 0,1-5 4 16,-3-1-10-16,-1-1 4 0,-7-1 7 15,-4 0 3-15,-6-3 3 0,-7-1 0 0,-9-4-3 16,-9 0 3-16,-2 2 0 0,-11 0 8 16,-7 1 0-16,-7 3-3 0,-4-2-6 15,-4 3 4-15,-2 2 2 0,0 0-4 16,-5 2-2-16,3 2 1 0,8-1-1 15,7-3-1-15,7 0-3 0,11-3-4 16,4-2-15-16,0 1-18 0,2-4-24 16,6 2-31-16,-2-2-35 0,-1-1-292 15</inkml:trace>
  <inkml:trace contextRef="#ctx0" brushRef="#br0" timeOffset="-92644.47">26364 6826 10 0,'-6'2'313'0,"6"-2"-247"15,0 0-25-15,6 0-13 0,6 0 1 16,9 0 14-16,6 0-4 0,2 0-11 15,6 0-10-15,4 0-6 16,3 7-3-16,-1 2 0 0,-2 5-1 0,-1 1 9 16,-3 4-4-16,-8 3 1 0,-7 2-1 15,-9 1 1-15,-7 2 4 0,-4-1-7 16,-7 3-1-16,-7-1 3 0,-5 0-1 15,1 3-2-15,-5-3-5 0,2 2 0 16,5-2 0-16,-1 1-1 0,3-2-3 0,1-2 0 16,1-3 1-16,2-3-1 0,6-4-2 15,-3-1 1-15,5-2 1 0,2-3-3 16,0-2-7-16,0 3-7 0,0-2-10 15,0 0-23-15,2 0-36 0,5-4-69 16,-7-2-320-16</inkml:trace>
  <inkml:trace contextRef="#ctx0" brushRef="#br0" timeOffset="-92458.46">26550 7813 643 0,'-12'8'80'0,"10"-2"-51"0,2-1-6 15,0 1-14-15,0-3 18 0,0-2-8 16,0 0-14-16,0-1-4 0,0 1-2 16,4 1-20-16,6 3-29 0,2-2-36 15,-3-1-151-15</inkml:trace>
  <inkml:trace contextRef="#ctx0" brushRef="#br0" timeOffset="-89799.31">13984 5650 35 0,'0'1'7'16,"0"-1"224"-16,0 0-169 0,-2 0-33 15,2 0 17-15,0 0-4 0,-4 0-8 0,4 0-3 16,0 0-4-16,0 0 0 0,0 0-4 15,0 0-7-15,0 0-4 0,0 2-4 16,0 0 3-16,0 2-3 0,0 1-3 16,6 1 2-16,2-1-4 0,5 4 2 15,9-2-1-15,5 2 2 0,4-1 1 0,7-4 4 16,7 2-10-16,5-4 2 15,3 1 0-15,5 0 0 0,4 1-1 16,4 1-3-16,7-1 3 0,3-2-1 16,9 3-1-16,8-4-1 0,12-1 1 0,15 0 1 15,9-2-2-15,7-7 2 0,0-1-2 16,11 2 2-16,6-1-1 0,8-1-1 15,11-1 2-15,10-4-1 0,10-5 0 16,17-1-6-16,8 0 5 0,8-2 1 16,5 0 0-16,-7 3-1 0,-4 0 1 0,-6 1 1 15,-2 3-1-15,-5 3 0 0,3 3 0 16,-8 3 0-16,-7 1 0 15,-12 1 0-15,-12 0 0 0,-13 1 0 16,-17 3 0-16,-14 0 0 0,-10 1-1 0,-13 0 1 16,-14 0-18-16,-18 0-14 0,-16 2-22 15,-15-2-28-15,-28 1-99 0</inkml:trace>
  <inkml:trace contextRef="#ctx0" brushRef="#br0" timeOffset="-42135.58">10919 15262 26 0,'0'5'7'15,"0"-4"-3"-15,0 0 1 0,0-1 7 16,0 0 126-16,0 0-53 0,0 0-95 15,0 0-19-15,0 0 8 0,0 0-55 16</inkml:trace>
  <inkml:trace contextRef="#ctx0" brushRef="#br0" timeOffset="-207896.39">5931 10224 11 0,'-2'1'121'0,"2"-1"-84"0,-5 0-4 0,3 0 0 15,2 0-4-15,-4 0-10 0,2 0 1 16,0 0-2-16,0 0-6 0,0 0 2 15,0 1-1-15,0 0 0 0,2 2-4 16,-2-1 1-16,0-1-1 0,-3 0 0 16,1 1-1-16,0 0 3 0,-2 0-2 0,4 1-3 15,-4 0 2-15,0 0 2 16,-1 0 0-16,1 0-1 0,2-2-3 15,-2 0 7-15,6 0-1 0,-2-1-4 16,2 0 5-16,0 0-1 0,0 0-2 16,0 0-1-16,0 0-3 0,0-2-3 0,10-9 1 15,2-2 0-15,3 0 1 0,4-2 4 16,-1 1-4-16,5 0 4 0,0 0-2 15,-1 3-2-15,3 1 2 0,0 3 0 16,0 3-1-16,-2 4 1 0,-5 0-5 16,-1 1 2-16,-7 12-4 0,0 5 4 0,-6 1-1 15,-1 7-2-15,-3 4 1 16,0 5 1-16,-5 3-1 0,-5 3-1 15,-2-1 0-15,-3 2 1 0,1-2-1 16,-3 2-3-16,1-3 2 0,-3 0 2 0,-2 4 0 16,-3-1-1-16,1 0 0 0,0-7 2 15,7-11 1-15,5-9-3 0,5-5-2 16,6-7 1-16,-2 0 1 0,2-3 0 15,0 0-1-15,-2-8-1 0,2-5 0 16,0-3-2-16,0 2 0 0,0 0 2 16,4 2 0-16,-2 1 0 0,2 3 1 0,0 2 0 15,3 3-1-15,-1 1-1 16,4 2 1-16,3 0 1 0,3 0 0 15,1 0 2-15,3 0-3 0,3 0 2 0,2 0-1 16,2 0 0-16,0 3-1 0,-3-2 1 16,1 1 1-16,-2-2-9 0,-2 0-8 15,3 0-5-15,-1 0-11 0,-2-7-14 16,4 1-25-16,-7-5-76 0</inkml:trace>
  <inkml:trace contextRef="#ctx0" brushRef="#br0" timeOffset="-206797.33">6408 9692 9 0,'0'0'74'16,"-2"0"-50"-16,0 0 1 0,0 0 1 0,2 0-6 15,-2 0-6-15,2 0-1 0,-4 0-1 16,4 0-2-16,-2 0 3 0,0 0 2 15,-1 2-2-15,1 2 0 0,0-1 1 16,0-2 2-16,-2 0 3 0,4 0 1 16,-4 0 3-16,0 1-8 0,0-1 0 0,0 0 0 15,-3 0-1-15,5 1-2 16,0-1 0-16,-2 1-2 0,0-1 3 15,2 1-3-15,-2 1 1 0,2-2 1 16,-2 0 1-16,2-1-3 0,-1 0-1 0,3 0 4 16,0 0-4-16,0 0-2 0,0 0-3 15,0 0-1-15,9 0-1 0,7 0-1 16,1-4 0-16,3-1 3 0,5 1-3 15,-2-2 0-15,-2 4-1 0,1 1 2 16,-3 1-2-16,-5 0 0 0,-1 3 0 0,-9 6 2 16,-2 0-2-16,-2 2 0 0,0 3 2 15,-8-1-1-15,-7 1 1 16,1 0-2-16,-3-1 2 0,1 0 0 15,1 1-2-15,-1-1 0 0,5-2 1 0,3-2 1 16,2 0-2-16,0-1-1 0,4-2 1 16,2 0 1-16,0-1-2 0,0 1 0 15,8-3 1-15,0 2 1 0,5 0-1 16,1-1-1-16,3 1 2 0,-3 0 0 15,3 2-1-15,-5 0-1 0,3-1 1 16,-5 1 1-16,-2 0-1 0,-4-2-1 0,0 2 2 16,-4-1 0-16,0 0 1 0,-6 3-2 15,-4 1 1-15,-7 1 0 16,-1 1-1-16,-1 1 0 0,1-1 2 15,3-3 0-15,1 1-1 0,1-1 0 0,3-4 0 16,2 0 1-16,1-3-1 0,5 0-2 16,2 0 1-16,0 0 0 0,0 1-1 15,0-1-2-15,0-1-4 0,0 0-14 16,2-1-17-16,7 0-22 0,-3 0-36 15,4-11-111-15</inkml:trace>
  <inkml:trace contextRef="#ctx0" brushRef="#br0" timeOffset="-205956.29">6772 9736 104 0,'2'0'66'0,"-2"0"-34"0,2 0 13 0,0 0-9 15,0 0 2-15,6 0-2 0,-1-1-5 16,1-5-5-16,2 1 1 0,1-1-5 15,1 2-3-15,-4 1-2 0,3-1-4 16,-1 1 1-16,-2 0-1 0,3 0-5 16,-1 0 4-16,0 3-3 0,1 0-4 0,3 0-1 15,0 0 1-15,1 4-3 0,-3 4 2 16,-1 1-2-16,-1 2 2 0,-6 1 0 15,0 2-5-15,-4 3 3 0,0 1 2 16,0 3-1-16,-14 1 0 0,-1 1-2 16,-5 3 2-16,-3-2 0 0,0 1-3 0,-2-1 1 15,1 1 1-15,1-2 0 16,0-2-1-16,0-2-1 0,7-6-1 15,3-4 2-15,7-2-1 0,2-5 0 16,2-1 1-16,2 0 0 0,0-1-2 0,0 0 0 16,0 1 2-16,4-1-3 0,4 0 2 15,1 0 0-15,5 0 2 0,-1 0-2 16,1 0 1-16,0 0 2 0,1 0-1 15,4 0 0-15,-1 0-1 0,3 3-1 16,-3 0 2-16,-1-1-1 0,4 1-2 0,-5-2 0 16,5-1-9-16,2 2-10 15,1-2-18-15,5 1-24 0,0-1-21 16,-2 0-209-16</inkml:trace>
  <inkml:trace contextRef="#ctx0" brushRef="#br0" timeOffset="-204994.22">8070 10375 105 0,'-4'0'96'0,"-4"0"-39"16,4 0 5-16,-1 0-14 0,1 0-7 15,2 0-4-15,-2 0-5 0,2 0-3 16,2 0-2-16,0 0-2 0,-2 0-10 0,2 0-5 16,0 1 0-16,4-1-5 0,11 0 9 15,1 0-3-15,5 0-1 0,4-1-3 16,1-6 1-16,1 2-7 0,0-3 2 15,2 2-1-15,-2 1 0 0,-6 1-2 16,1 1 1-16,-3 0 1 0,-5 1-1 0,-1 1-2 16,-1 1 1-16,-1 0-6 15,-5 0-2-15,0 0-7 0,-4 0-13 16,-2 4-8-16,0 3-10 0,0 2-16 15,-2-2-47-15,-12 0-103 0</inkml:trace>
  <inkml:trace contextRef="#ctx0" brushRef="#br0" timeOffset="-204795.21">8006 10692 67 0,'0'5'215'0,"2"-5"-163"0,8 1-21 15,3-1 36-15,3 0-27 16,3 0-3-16,6 0-7 0,8-1-14 15,4-6-8-15,13 0-1 0,-3-3-2 0,5 1-3 16,0-1-2-16,-3 5-4 0,1 2-10 16,-5 1-28-16,3 2-30 0,-3 0-72 15,-3-2-151-15</inkml:trace>
  <inkml:trace contextRef="#ctx0" brushRef="#br0" timeOffset="-200997.99">10063 9936 27 0,'0'-3'60'16,"2"1"-43"-16,-2 0 24 0,0 0-5 15,0 0-4-15,0-2 3 0,0 2 2 0,0-1-7 16,0 0-4-16,0-1 3 0,0 0-1 15,0 0-5-15,0 0-1 16,0 0 3-16,0 1 0 0,0 1-6 16,0 1 2-16,0-1-4 0,0 2-2 0,0 0-3 15,0 0-3-15,0 0 1 0,0 0-7 16,-2 6 1-16,-4 9-2 0,-3 8 2 15,1 3 1-15,-2 7-3 0,-3 5 3 16,-1 5-2-16,1 3 1 0,-1-1 3 16,6-1 5-16,-1-2-9 0,3-2 1 0,2-4-1 15,0-4 1-15,4-5-2 0,0-7-1 16,0-5 0-16,4-3 0 0,4-2 0 15,5-4 0-15,3-4-1 16,7-2 2-16,4-1 1 0,6-10-3 16,2-4 0-16,-2 2-1 0,2-2 3 0,-2 1-2 15,0 0-1-15,-2 1 2 0,3 1 0 16,-6 0 0-16,3 1-2 0,-2 2 2 15,0-1 0-15,-4 0-1 0,-4 3 0 16,-3 1 0-16,-1 3 1 0,-3 2-1 16,-3 0-1-16,-3 1 1 0,-2 0 1 0,-4 0-2 15,0 0-2-15,-2 0-5 0,2 0-2 16,-2 2-10-16,0 1-7 0,0-1-6 15,0 1-7-15,0-1-7 16,0 0-19-16,0-1-36 0,-6-1-74 0</inkml:trace>
  <inkml:trace contextRef="#ctx0" brushRef="#br0" timeOffset="-200707.98">10336 10101 35 0,'2'0'262'0,"-2"0"-195"0,2 7-30 15,-2 8 18-15,0 5-19 0,0 4 2 16,0 5-10-16,0 1-3 0,0 3-7 15,0 2-4-15,0 0-1 0,0-3 17 0,0-3-24 16,0-3-3-16,6-3 1 0,-2 1-3 16,0-5 0-16,4-1 0 0,1-5 1 15,3-3-1-15,3-1-9 0,-3-4-12 16,2-1-19-16,7-3-19 0,0-1 3 15,2 0-88-15,-3-1-183 0</inkml:trace>
  <inkml:trace contextRef="#ctx0" brushRef="#br0" timeOffset="-199779.92">11448 10172 11 0,'2'-4'144'0,"0"1"-104"16,-2 0 11-16,0-2 1 0,0 2-14 15,0-1-1-15,0-3-9 16,0 2 1-16,0-2-2 0,-2-1-8 16,-2 1-2-16,0-1 2 0,-1 1 0 0,-3 0-6 15,0 0 1-15,-2 4-1 0,-7 0 0 16,0 3-3-16,-7 0-7 0,-7 12 2 15,-7 8-1-15,1 7 0 0,-4 5 1 16,6 4 3-16,2 4-1 0,6-1-2 16,6 0-1-16,9-2-3 0,10-6 0 0,2 0-1 15,8-4 0-15,11-3 0 0,5-6 0 16,11-8 2-16,3-7-2 0,5-3 1 15,5-8 2-15,-3-12-2 16,3-5-2-16,-9-2 2 0,-4 1-1 0,-6 2 1 16,-8 0-1-16,-5 4 1 0,-8 2 2 15,-5 2-2-15,-3 3-1 0,0 3 2 16,-7 2 2-16,-5 4-4 0,-3 3 0 15,3 1 1-15,4 0 2 0,2 0-1 16,4 11-3-16,-1 6 1 0,3 2 1 0,0 5-1 16,0 1-1-16,5 3 1 0,5 0 1 15,-2 4-1-15,3 1 0 0,-5 0 0 16,0 0 1-16,0 1-1 0,-4 1-1 15,0-2 2-15,-2 0 0 0,0-3-1 16,0-2 0-16,-6 0 0 0,-4-4 2 16,-3-1-1-16,3-4-1 0,-4-2 1 15,-3-2 1-15,-2-2-3 0,3-3 1 16,-1-3 4-16,1-1 3 0,-3-4 0 15,5 1-2-15,-3-3-4 0,5 0 4 16,3 0-4-16,1 0 0 0,4-3-1 0,2-1 1 16,0-1-2-16,2-3-2 0,0-4-5 15,8-3-11-15,11-5-7 0,4-3-36 16,1-5-14-16,-1-5-44 0,0-4-194 15</inkml:trace>
  <inkml:trace contextRef="#ctx0" brushRef="#br0" timeOffset="-199534.91">11822 10216 364 0,'0'0'70'0,"4"0"-37"0,-4 0 1 16,0 0 4-16,2 0-6 0,-2 4-3 15,0 0-13-15,0 5-2 0,0 1 3 16,0 4-4-16,0-2-8 0,0 1-3 16,-2 3 0-16,2-3 0 0,0 1-1 15,0 0-3-15,0-2-8 0,4 0-10 16,11-4-17-16,-1-3-20 0,9-4-9 0,-3-1-36 15,5-6-78-15,-2-9-18 0</inkml:trace>
  <inkml:trace contextRef="#ctx0" brushRef="#br0" timeOffset="-199050.88">12128 10210 7 0,'0'-5'294'0,"-2"3"-240"0,-11 2-4 0,-1 0-15 15,-7 0-12-15,1 9-1 16,-5 4 6-16,2 3-3 0,2 2-10 16,5 2-3-16,5-2-7 0,3 2-5 15,6-2 1-15,2 2-1 0,0-2 1 0,10-3 0 16,5-2-2-16,6-3 1 0,1-6-1 15,3-1 1-15,4-3-3 0,0 0-1 16,2-7 2-16,2-8 1 0,-4-1 2 16,-4-1-2-16,-9 0 1 0,-5 3 2 15,-7 1 0-15,-2 2 0 0,0 2 3 0,-2 1-1 16,0 3 5-16,-2 1 2 0,-2 1 1 15,-2 2-6-15,-1 1 0 16,3 0-5-16,0 3 1 0,4 10-1 16,0 3-3-16,0 3 2 0,0 2 0 0,8 3 1 15,1 1-1-15,-1 2 0 0,0 1 0 16,0 0 1-16,1 6-2 0,1 0 1 15,5-2 2-15,-5 2 0 0,-2-5-2 16,-4-5 0-16,-4 3 0 0,0-5 1 16,0-3 1-16,-8 1 0 0,-2-5 6 15,1-2 1-15,-7-1-4 0,3-2 3 0,-3 0 3 16,-5-3-5-16,3-4 3 0,-3-2 1 15,-2 0 2-15,3-1-4 16,-5 0-3-16,2 1 1 0,2 0 3 16,-1 0-2-16,3 3-4 0,0-3-1 0,7 1-2 15,2-1 1-15,1 0-2 0,7-1 1 16,0 1-2-16,2 1-13 0,0-1-8 15,0 3-6-15,0-1-4 0,2-2-21 16,7-1-29-16,3-1-68 0</inkml:trace>
  <inkml:trace contextRef="#ctx0" brushRef="#br0" timeOffset="-198071.83">12775 9651 43 0,'6'-4'92'0,"-2"-1"13"0,-2 1-69 0,0 1 16 15,0 0 7-15,-2 3 0 16,0-1-6-16,0 1-18 0,0 0-13 16,0 10-5-16,0 8 16 0,-2 5 2 0,-4 3-13 15,2 2-2-15,-4-1-5 0,4 0-3 16,-1 3 0-16,1-2-5 0,0 0-1 15,2-3 1-15,-4-2-3 0,6 0-1 16,0-5-4-16,0 0 1 0,0-1 1 16,0-4 0-16,4-2-1 0,2 1-18 0,0-1-7 15,3 0-15-15,1 2-20 0,-4-4-38 16,-2-3-90-16</inkml:trace>
  <inkml:trace contextRef="#ctx0" brushRef="#br0" timeOffset="-197874.82">12725 10568 375 0,'-8'5'184'0,"4"0"-165"0,4-3 12 16,0 0-4-16,0-1-3 15,0 2-16-15,0-1-6 0,2 2-2 16,8-1 0-16,3 0-16 0,3 0-41 0,-1-2-94 16</inkml:trace>
  <inkml:trace contextRef="#ctx0" brushRef="#br0" timeOffset="-196780.75">14875 10051 46 0,'4'0'213'0,"-4"0"-152"0,0 3-37 15,0 5 26-15,0 6 4 0,-4 1-14 16,0 2-5-16,-2 2-2 0,2-1 16 0,-3 0-35 16,5-3-5-16,0 0 1 15,-2 2-3-15,2 0-4 0,-2-1-4 16,0-1 4-16,4-1 0 0,0-7-2 15,0-2-3-15,0-2-3 0,10 0-15 0,7-3-17 16,-1 0-21-16,1 0-30 0,1-8-66 16</inkml:trace>
  <inkml:trace contextRef="#ctx0" brushRef="#br0" timeOffset="-196457.73">15140 10203 85 0,'6'0'69'0,"-2"0"46"0,2 0-95 15,2 0 21-15,3 0 7 0,3 0-12 0,1 0-6 16,5-3-7-16,-1-6 1 0,4-2-5 16,6 0-1-16,0-4-1 0,0 0 1 15,-3-3-12-15,-3 1-4 0,-8-1 0 16,-3 3 1-16,-10 0 0 0,-2 0 1 15,0 2-4-15,-10 1 3 0,-7 3 1 0,-1 2-4 16,-7 5-1-16,2 2 2 0,-4 0-1 16,6 2 2-16,-3 10 0 0,1 4 1 15,0 5 6-15,0 3 1 16,7 4 3-16,4 3-1 0,3 3-5 0,5 3-3 15,4 3-2-15,0 0-2 0,6 2 2 16,5-1-2-16,5-3-12 0,9-7-16 16,4-7-30-16,6-6-29 0,-2-7-67 15</inkml:trace>
  <inkml:trace contextRef="#ctx0" brushRef="#br0" timeOffset="-196294.72">15844 10437 219 0,'0'-12'210'16,"0"6"-157"-16,0 2 5 0,0 0-20 15,0 2-3-15,0-1-15 0,0 3-4 16,0-2-12-16,0 2-3 0,0 0-6 16,3 0-7-16,3 2-11 0,2 5-30 15,4 1-42-15,1-3-97 0</inkml:trace>
  <inkml:trace contextRef="#ctx0" brushRef="#br0" timeOffset="-195690.69">17219 9727 7 0,'8'-4'260'16,"-3"-2"-221"-16,1 3 8 0,0 2 14 16,-4 1-16-16,0 0-11 0,0 0-4 15,-2 12 11-15,0 8-7 0,-2 6-10 0,-10 7-1 16,-5 6-6-16,-4 8 1 15,-1 2-1-15,-3 4-5 0,4 1-4 16,1-5-3-16,5-3-5 0,5-6 4 0,6-6-2 16,4-6-1-16,0-4-1 0,0-5 0 15,10-4 1-15,6-6-1 0,3-7 1 16,8-2 1-16,10-2 1 0,2-15-3 15,9-3 0-15,2-2 3 0,-1 0-2 16,-1 1-2-16,-3 0 1 0,-3 2 1 0,-7 2-1 16,-4 3 0-16,-4 4-1 15,-9 0 2-15,-1 6-1 0,-7 0-2 16,-6 2-1-16,0 2-8 0,-4 0-3 15,0 0-10-15,0 0-8 0,2 0-13 0,0 0-5 16,5 0-10-16,-7 0-38 0,0 0-92 16</inkml:trace>
  <inkml:trace contextRef="#ctx0" brushRef="#br0" timeOffset="-195482.68">17529 9935 368 0,'-4'12'81'0,"-2"7"-38"0,-2 5 17 15,-7 5 4-15,1 4-20 0,1 2-7 16,1 4-5-16,1 1-11 0,5 1-12 16,4-1-7-16,2-4 1 0,0-1-2 15,0-4-2-15,15-5-12 0,5-5-17 16,11-4-17-16,11-4-29 0,9-3-27 0,3-7-113 15,4-3-11-15</inkml:trace>
  <inkml:trace contextRef="#ctx0" brushRef="#br0" timeOffset="-194410.62">18575 9790 34 0,'4'-4'211'0,"0"0"-178"16,-4-1 6-16,0 3 12 0,0-2-14 15,0 0-8-15,-4 2-1 0,-2-2-7 16,-4 1-3-16,-1 2-3 0,3 0-2 0,-4 1 0 16,-1 0-2-16,3 0 3 0,-7 0-5 15,3 2 0-15,-3 4 1 0,1 1-6 16,-1 0 3-16,3 1-2 0,-3 2 0 15,-1 2-2-15,1 1 0 0,-1 1-2 16,3-2 3-16,3 2-3 0,1-1 2 0,3 0 0 16,2 2-2-16,0 2-1 15,-3 0-1-15,5 1 5 0,0 1-3 16,-2-2 0-16,2 1 0 0,0-1 2 15,2 1-1-15,-7 1-1 0,7 0 4 0,-4-2 3 16,2 0-8-16,4-3 0 0,0 0 1 16,0 0 1-16,0 1-1 0,0-1-1 15,4-3 0-15,2 1 2 0,5-1-1 16,-3 0-1-16,0-3 0 0,3-1 2 15,1 0-1-15,0-2-1 0,3 1 1 16,3-3 1-16,1-1-2 0,6-1 1 0,0-1-3 16,-3 0 4-16,1 0-1 15,2-3-2-15,-6-2 2 0,-1-2 1 16,-1 0-1-16,-3-1-2 0,1 0 2 15,-3 0 0-15,-4-1-1 0,1 1 0 0,-3 0 0 16,-2-1 1-16,-2-1-1 0,-2 3 0 16,0-1 0-16,0-1 1 0,0 2-2 15,-4-3-1-15,-4 0 0 0,-5 0-1 16,-1-2-10-16,-1 0 1 0,-1 0 0 15,-1 1-1-15,3 2 2 0,-1 4 9 0,1 4 2 16,1 1 0-16,3 0-1 0,2 0-1 16,2 2 3-16,6 2 0 15,0 1 0-15,0 2-2 0,6 2 6 16,4-2 3-16,7 1-3 0,1-2-3 0,-1-1 4 15,8 0 0-15,-1-3-1 0,1-2-4 16,4 0 1-16,2 0 1 0,-2 0-3 16,4-4-1-16,-6-2 1 0,2 2-7 15,-2-2-22-15,-4 1-28 0,-1-3-37 16,-9-3-146-16</inkml:trace>
  <inkml:trace contextRef="#ctx0" brushRef="#br0" timeOffset="-193758.58">18960 9897 29 0,'-2'6'209'0,"-1"-4"-106"16,-3 5-78-16,2 0 24 0,-2 7-6 15,-2 2-6-15,1 1-9 0,1 3-1 0,4-1-11 16,2 0-5-16,0-1 1 0,0-3-5 15,0-2 3-15,0-2 0 0,0-6-5 16,0 0 2-16,0-4 0 0,-2-1-1 16,2 0 2-16,0 0 8 0,0-6-8 15,0-5-3-15,0-3-4 0,0-1 2 16,0-3 0-16,4-1 1 0,0-1-2 15,5-4 0-15,1-3 1 0,0-3-1 16,5-2-1-16,-1-4-1 0,5-2-2 16,4-2 3-16,1 5-2 0,3 4 3 15,2 9-4-15,-4 4 2 0,0 7 2 0,-2 4-3 16,-1 1 2-16,-1 6-1 0,-2 0-1 15,-7 0 0-15,0 4 2 0,-5 7-1 16,-5 6-1-16,-2 1 1 0,-2 2 2 16,-13 2-3-16,-6 1 1 0,3 1 0 15,-7 1 2-15,0 1-1 0,3-1-1 16,1 0 0-16,6-2 2 0,3-2-2 15,2-1-1-15,1-5 1 0,3 0 1 16,2-4-2-16,4 0 0 0,0-3-1 16,0-4 2-16,12 0-5 0,3-3-1 0,1-1 3 15,5 0 2-15,0 0 0 0,4 0 0 16,4 0 0-16,-1 0 2 0,-3 0-2 15,-4 0 1-15,-2 0-1 0,-7 0 2 16,5 0-1-16,-3 4 0 0,0 1-1 16,3 1 3-16,-9 2-2 0,3 1 0 15,-3 0 0-15,-2 1 6 0,-4-1 1 16,-2-2-7-16,0 0 3 0,-6 0-2 15,-4-1 1-15,-1 0-1 0,1 1 0 16,-7-2 0-16,-3 4 0 0,-1 1-2 0,-2-2 2 16,1 0 0-16,-7-1-1 0,2-1 0 15,2 3-1-15,2-3 2 0,5-1-1 16,1 2-2-16,3-2-8 0,1 1-19 15,-1 2-33-15,-1-4-48 0,-3 1-211 16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22T10:21:39.92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4513 685 23 0,'2'1'14'16,"0"-1"106"-16,-2 0-3 0,0 0-84 0,0 0 15 16,0 1 6-16,0-1-19 0,0 1-13 15,0 0 2-15,0 0-6 0,0 2-7 16,0 3 0-16,0 2-1 15,0 4 1-15,0 3 3 0,0 2-2 0,0 6-4 16,0 2 3-16,0 4-5 0,0 4 0 16,0 2-3-16,0 1 2 0,0 2 0 15,0-2-3-15,0 0-3 0,0-3 3 16,0-2 1-16,0-1-3 0,-2-5 0 15,-3-5 2-15,1-5 2 0,2-4-4 0,2-6 0 16,-2-2 2-16,2-2 2 0,0-1 4 16,0 0 2-16,0-6 2 0,-4-5-6 15,2-5-2-15,-2-6-2 16,2-4 3-16,2-3-2 0,0-2 1 0,0-5-2 15,0-4 1-15,0-3 1 0,0-7-2 0,0-1-2 16,0-5 3-16,2 4-1 16,2 7-3-16,2 7 0 0,0 10 2 15,3 5 0-15,3 4-1 0,0 4-1 16,5 2 1-16,4 1 2 0,3 4-2 15,-1 3 0-15,4 5 1 0,0 0-2 0,-2 3 1 16,-2 10 0-16,-7 3 1 0,-4 7-2 16,-3 2 2-16,-3 3-1 0,-4 2 0 15,-2 1 0-15,-2 0-1 0,-8 0 2 16,-7 1-2-16,3-1 2 0,-5-1-1 15,2-3 0-15,-1-2 0 0,1-1 1 16,1-5-1-16,1 0 0 0,3-8 1 16,2-3 0-16,5 0-1 0,3-6-1 15,2 0 2-15,0-2-2 0,0 1-1 16,2-1-3-16,9 0 5 0,1 1-2 0,5-1 1 15,1 0 0-15,5 1 0 0,-2 0-2 16,-1-1 1-16,1 4-4 0,0 0 0 16,-3 2-2-16,-1 3 0 0,-3 0 6 15,-3 0 0-15,-5 0 2 0,-2 1-3 16,-4-3 3-16,0 1-1 0,0 1 3 15,-4 0-1-15,-4 2 1 0,-7 1 0 16,1 0 2-16,-3 0-2 0,1 0 3 16,-3-3 3-16,2 1 2 0,1-1-5 15,-1-4 3-15,9 1-4 0,-2-2 0 0,-1-1-2 16,7 0-1-16,-2-1 1 0,4-2-2 15,2 0-2-15,0 1 1 0,0 0-3 16,0 3-9-16,0-2-9 0,2 3-4 16,8-3-19-16,-1-2-18 0,3 0-41 15,-4 0-87-15</inkml:trace>
  <inkml:trace contextRef="#ctx0" brushRef="#br0" timeOffset="314.01">5060 944 67 0,'4'0'151'0,"1"0"-28"16,-5 0-74-16,0 0 10 0,2 0-6 15,-2 1-11-15,0 9-6 0,0 3-2 16,0 3-10-16,-4 3-2 0,-3-1-5 16,1 1-4-16,0 0-3 0,4-2 0 0,-4-2 2 15,4-4-8-15,0-4-4 0,2-2 0 16,0-2 1-16,0-1-2 0,0-2-1 15,0 0-8-15,4 0-5 0,2 0-10 16,2 0-1-16,2-6-13 0,1-6-12 16,1 0-28-16,-1-3-19 0,-1-3-39 0,-2 3-44 15</inkml:trace>
  <inkml:trace contextRef="#ctx0" brushRef="#br0" timeOffset="656.03">5248 916 9 0,'9'-3'13'16,"-5"3"14"-16,0-1 167 0,-2 1-145 15,-2 0 14-15,2 0-6 0,-2 0-24 16,0 1 12-16,0 6-3 0,0 1-12 15,0 3-9-15,0 1 0 0,0 1-4 16,0-2-4-16,0-2 1 0,0-2-7 0,0-2-2 16,0 1-5-16,2-3 0 0,4 0 0 15,-2-3 0-15,5 0 0 16,1 0 1-16,2 0-1 0,3-8 0 15,4-1-4-15,-1-3 0 0,3 0 0 0,0 1-5 16,-3 1 2-16,-1 1 1 0,-7 3 1 16,0 2 1-16,-3 3 1 0,-5 1 1 15,0 0 2-15,-2 0 1 0,0 1 0 16,0 8 1-16,0 3 4 0,-7 2-2 15,1 3-2-15,0 1 2 0,2 0-1 0,-2-1 0 16,2-3-3-16,-1-3 2 0,3-3-3 16,2-3-1-16,0 0-3 0,5 0-8 15,5-5-13-15,2 0-10 16,7 0-6-16,2-3-26 0,1-8 9 0,1-2-31 15,-2-1-132-15</inkml:trace>
  <inkml:trace contextRef="#ctx0" brushRef="#br0" timeOffset="1720.09">5761 895 24 0,'0'-2'92'0,"0"1"71"16,-2-2-128-16,-4 2 23 0,2-1-10 15,-3 0-9-15,1 0-1 0,2 2-7 16,-4 0-11-16,2 0 4 0,-5 2-4 15,1 4-3-15,0 7 2 0,-3 3-1 16,1 3-4-16,-3 6 0 0,-1-3-4 16,1 1 4-16,7-4-3 0,4-4-6 15,4-1-5-15,0-2-1 0,2-3 0 16,6-2-1-16,7-4 3 0,-3-2-2 0,7-1 2 15,-1 0-1-15,3-12-2 0,0-1-1 16,-3-2-2-16,-3 5-1 0,-1 1-3 16,-5 1-2-16,-3 2 3 0,-2 3-3 15,-4 1 1-15,0 2 0 0,0 0 8 16,0 0 1-16,0 0-2 0,0 3 0 15,0 5 1-15,0 2 4 0,-4 0-4 16,0 2 2-16,4-2 0 0,0-2-1 16,0 1-2-16,0-2 5 0,6-3-3 15,2-1 0-15,0-3 1 0,3 0 0 0,5 0 2 16,3-7-2-16,-1-2-1 0,3-1 2 15,-2-2-1-15,-3 1-7 0,-3 0 4 16,1-1 0-16,-4 2 2 0,3 1 0 16,-3 0 0-16,-2 2 1 0,-3-1 2 15,1 2-2-15,-4 0 2 0,2 0-1 16,-2 3 2-16,0 0-1 0,-2 3 0 15,0-2 1-15,0 2-4 0,0 0 2 16,0-2-1-16,0 2 0 0,0-1 1 16,0 1-1-16,0 0-2 0,0 0 4 0,0 0-2 15,0 0-1-15,2 0 0 0,-2 0 1 16,2 0 1-16,-2 0-1 0,0 0-1 15,0 0 2-15,0 0-1 0,0 0 3 16,0 0-1-16,0 0-1 0,2 0 4 16,0 0-3-16,-2 5-3 0,2 0 4 0,-2 2 1 15,5 3-1-15,-3 3-3 16,-2 3 4-16,2-1-4 0,2 2 2 15,-2 0-2-15,2 2 1 0,4-4 1 16,-1 0 18-16,-1-5-19 0,-4-5 2 0,-2-1-1 16,4-3-2-16,-4-1-2 0,0 0-1 15,2-1-2-15,0-8-3 0,0-2-1 16,2-4-7-16,0-4-2 0,1 1-15 15,-1-1-9-15,0 2-4 0,-2 1 13 16,2 2-18-16,-2 2 13 0,2 3 8 0,-2 3 15 16,2 0 5-16,-2 4 7 0,-2 1 3 15,0 1 2-15,3 0-1 16,-1 0 14-16,0 2 8 0,-2 5-7 15,0 1 2-15,0 1 2 0,0 0-3 0,2 0 3 16,-2 1-3-16,2-3-3 0,2 1 1 16,2-3-2-16,0 0-6 0,1-2-3 15,1-1 5-15,2-2-5 0,0 0 3 16,3 0 0-16,-3 0-5 0,-4 2-1 15,1-2-1-15,-1 0-4 0,2 0 3 16,0 1-8-16,7 1-3 0,3-2 9 0,-3 0 3 16,6 0-12-16,-3 0-5 0,-3 0 8 15,3 0-5-15,3-6 2 16,-5 1 4-16,5-2-8 0,0-1-10 15,-5 0 22-15,1 1 0 0,-7 1-16 0,-2 2 3 16,-8 2 17-16,3 2 9 0,-3 0 9 16,0 0 8-16,0 0 12 0,0 8 2 15,0 6-3-15,-7 5-8 0,-3 3-1 16,-2 4-4-16,-3 0-7 0,3 1-5 15,-1 3-2-15,3-1-9 0,0 3-1 0,1 5 0 16,5-3-3-16,2-3 2 0,2-1-18 16,2-5-47-16,15-2-29 0,6-3 9 15,-1-5-96-15</inkml:trace>
  <inkml:trace contextRef="#ctx0" brushRef="#br0" timeOffset="2624.15">7136 532 39 0,'0'0'11'0,"2"-1"-3"16,0 1 141-16,-2 0-96 0,0 0-20 16,0 0 8-16,0 0-12 0,0 0-11 0,2 0 15 15,0 3 0-15,-2 0-18 0,4 1 0 16,0 0 3-16,-2 1 1 0,-2 2 0 15,2 0-3-15,-2 0 0 0,5 2-5 16,-1 1-4-16,2 2 0 0,0 2 1 16,-2 1-5-16,2 1 0 0,-1 1 0 15,-1 2 0-15,-2 0 1 0,0 4-2 16,-2 1-2-16,0 4 4 0,2 2-2 15,0 4-1-15,-2-1 3 0,2 2 0 16,-2-3 0-16,2 1-4 0,-2-2 3 16,2-2-2-16,2-2 1 0,-2-5-2 0,-2-4-1 15,2-5 2-15,-2-4 1 0,2-3-4 16,1-2 2-16,-3-4 0 0,2 0 2 15,4-1-4-15,2-10 4 0,0-6 0 16,7-3-2-16,-3 0-2 0,5-2-3 16,-3 2 2-16,5 4-1 0,1 3-4 0,1-1 0 15,2 3-1-15,2-1 1 16,-3 1 0-16,1 1-5 0,0 2 3 15,-7 1 4-15,1 2 3 0,-5 1 2 16,-5 1 2-16,-1 0-1 0,-6 2 3 0,0 1 2 16,0 0 13-16,-2 0-4 0,-7 0-9 15,1 0 4-15,0 6 2 0,0 1-4 16,-1 3-2-16,3-1 1 0,0 3-1 15,4 1-3-15,2 1-2 0,0 3-2 16,2-2 2-16,8-1 0 0,3 1-2 0,5 0-1 16,1-1 2-16,4-4 2 0,4-2-4 15,-3-3 2-15,1-4 1 16,2-1-1-16,-4 0 0 0,-1-5 2 15,-5-4 0-15,-9 1 3 0,-1-2-2 0,-7 0 8 16,0 0 8-16,0-1-5 0,-13 0-2 16,1 0-2-16,-5 1-1 0,3 0-2 15,-3 1-3-15,1 0-2 0,-1 0 0 16,3 2-2-16,3 2-6 0,5 1-6 15,6 4-3-15,0 0-23 0,2 0-28 0,11 5-20 16,3 2-65-16</inkml:trace>
  <inkml:trace contextRef="#ctx0" brushRef="#br0" timeOffset="3594.2">8552 924 9 0,'4'-3'16'0,"-4"-1"-1"0,4 2 137 0,-4-2-80 15,0 2-34-15,0-2 21 0,0 1-17 16,0-1-11-16,0-1 0 0,-4 3-6 15,-4 0 1-15,1 0-7 0,-1 2-4 16,-4 0 1-16,1 0-1 0,-3 0 2 16,-3 3-8-16,3 8-4 0,-5 2 2 15,1 8-2-15,-1 2 5 0,3 3-3 0,5 3 1 16,-1-1-7-16,8 0 3 0,4-3-2 15,0-2-3-15,6-4 1 0,8-4 0 16,3-4-1-16,6-5 1 0,1-5 0 16,5-1 0-16,0-6 1 0,2-10-2 15,2-7 1-15,2-2 1 0,-4-5 1 16,-2-1-2-16,2-2 0 0,-4-1 1 15,-4-1 1-15,-2-1-2 0,-5-2 0 16,-1-2 2-16,-5-3-1 0,-2-5-2 16,-1-5 2-16,-7-1 0 0,0-3-1 0,0 4-1 15,0 10 0-15,0 9 1 0,0 12 3 16,-3 9-3-16,-1 6 2 0,-2 5 1 15,0 2 1-15,-2 0-5 0,-7 11-1 16,3 10 2-16,-5 7 0 0,3 7-1 16,-1 3 1-16,1 4 1 0,1 2 0 0,1-1-3 15,4 3 3-15,4-1-1 16,-5 3 1-16,5-1 0 0,2 0-1 15,2-4-1-15,0-4 4 0,0-3-3 16,8-3 0-16,3-5 2 0,3-4-2 0,5-5-1 16,2-3 0-16,1-4 3 0,3-3-1 15,4-6-2-15,2-3 1 0,2-3 2 16,0-14-2-16,4-2 0 0,-6-4 0 15,2-2 2-15,-4-2-1 0,-10 0-1 16,0 0 1-16,-11 0 1 0,0-1-2 0,-8 4 0 16,0 1 2-16,-4 6-1 0,-8 4 2 15,1 6-1-15,-1 4 1 16,-1 3 0-16,1 3 4 0,-2 12-5 15,-1 7 1-15,3 4 1 0,-3 2 2 16,5 3-4-16,4 0 3 0,6 0 0 0,0-2-2 16,0-2-4-16,4-5 2 0,6-1 1 15,5-5-1-15,5-4-2 0,3-4-1 16,2-4 4-16,4-4-4 0,-2 0-1 15,2-2-4-15,4-11-6 0,-2-1 0 16,0 0-13-16,-4-3-27 0,-5 2 13 0,-3 1-15 16,-5 1-24-16,1 0-5 0,-3 1-12 15,-6-1-46-15</inkml:trace>
  <inkml:trace contextRef="#ctx0" brushRef="#br0" timeOffset="3916.22">9430 941 0 0,'8'0'11'0,"-1"0"5"0,-1 0-10 16,2-3-1-16,-2 1 142 0,-2-3-101 16,3-1-7-16,1 1 5 0,-2-2 2 15,0-1 4-15,1 0-5 16,-3 0-8-16,0 1-1 0,-4 3-3 0,0 0-2 15,0 0-3-15,-6 3-2 0,-5 0-5 16,-1 1-2-16,-3 0-5 0,-1 5-2 16,-3 7-1-16,1 5 1 0,-5 4 3 15,4 3-2-15,3 2 5 0,5-2-6 16,3-2-6-16,4-1-3 0,2-4 1 0,2-1-4 15,0-5 0-15,8-1 0 0,5-2 0 16,1-4-2-16,5-2-8 0,3-1-8 16,7-1-12-16,9 0-12 0,5 0 10 15,2-4 15-15,5-6-108 0,-11-2-37 16,-3-1-103-16</inkml:trace>
  <inkml:trace contextRef="#ctx0" brushRef="#br0" timeOffset="4137.22">9899 891 101 0,'3'-2'181'0,"-3"-2"-76"0,0 3-77 16,2-1 39-16,-2 1-7 0,0 1-19 16,0 0-8-16,2 4-8 0,-2 9-1 15,0 0-8-15,0 4-4 0,0 3-4 16,0 2 0-16,-2 2-6 0,-5-1 2 15,7-2-3-15,0 0 0 0,0-3-4 16,0-2-2-16,0-4-3 0,0-3-14 16,11 0-24-16,3-8 7 0,1-1 10 15,-3 0-115-15,-4-11-235 0</inkml:trace>
  <inkml:trace contextRef="#ctx0" brushRef="#br0" timeOffset="4668.26">10147 896 15 0,'7'-3'25'0,"1"2"256"0,-6 0-248 16,-2 1 3-16,4 0 17 0,-4 0-7 0,0 5 3 15,0 7-7-15,0 2-23 0,0 2-4 16,-4 2 1-16,0-3-5 0,0 0-5 15,0-2 4-15,-1-2-1 0,5-3-4 16,0-3-3-16,0-2-1 0,0-3-1 16,0 0-1-16,7 0-1 0,3-4 4 0,9-8-1 15,1-4-6-15,7-2 0 16,2 1 3-16,-2-1-4 0,4 2-1 15,-6 1-14-15,-5 3 16 0,1 3 4 16,-4 4-4-16,-5 0 3 0,-4 5 3 0,-6 0-1 16,0 0 1-16,-2 6 10 0,0 5 2 15,-4 1 0-15,-2 2-3 0,-2-1 1 16,6-1-1-16,-2-3 0 0,4-3-9 15,0-2 0-15,0-3 0 0,0-1 0 16,4 0-3-16,8 0 1 0,9-9 1 0,8-4-2 16,4-4 1-16,0 2-15 0,0 2 0 15,-4 0 5-15,-2 4 1 16,-2 1 5-16,-9 5 0 0,-3 3 3 15,-7 0 1-15,-4 0 2 0,-2 0 2 0,0 9 17 16,-8 4-2-16,-3 1-7 0,-3 3 7 16,1-1-6-16,-1 0-1 0,4 1 1 15,-1-2-3-15,3-1-5 0,2-1-1 16,4-1-3-16,2-2 0 0,0-2-1 15,2-3-4-15,6-3-10 0,4-2 2 0,9 0-18 16,2 0-24-16,8-8 0 0,2-6-96 16,-6-2-235-16</inkml:trace>
  <inkml:trace contextRef="#ctx0" brushRef="#br0" timeOffset="5189.29">10976 854 83 0,'0'-3'72'15,"0"1"154"-15,-2-1-181 0,-4 3 33 0,0 0-12 16,0 0-26-16,-3 0-2 0,1 7-7 16,0 5-12-16,4 1-6 0,0 0-7 15,4-2-4-15,0-1-1 16,0 0 0-16,8-4-3 0,4 1 0 0,1-3 1 15,5-3-9-15,-1-1-7 0,-1 0-6 16,-3 0-3-16,1-2-3 0,-3-1-9 16,-3 3 9-16,-2 0 14 0,-4 0 1 15,-2 0 6-15,0 1 7 0,0 4 3 16,0 2 9-16,0 3-4 0,0 2-2 0,0 0 5 15,0-1 12-15,8-2-2 0,3-3-16 16,-1-2-4-16,5 0 1 0,7-3 0 16,7-1 16-16,4-1-14 15,-2-10-4-15,4-3 0 0,3-4 1 0,1-4 2 16,-2-5-1-16,2-4-5 0,-5-2 2 15,-3-5 1-15,-9-2 1 0,-5-7-4 16,-5-5 1-16,-4-11 5 0,1-4-10 16,-3-8-8-16,0 3-1 0,-4 6 2 15,-2 14 10-15,0 26 14 0,0 18 17 0,-14 8-1 16,-7 18-9-16,-6 6-1 0,-4 5 8 15,-2 13-1-15,-6 7-1 0,4 2 7 16,8 3-3-16,10-1-15 16,15-1 0-16,2-2-5 0,6 2-4 0,11 1 0 15,10 1 0-15,12 0-2 0,13-7-5 16,14-3-18-16,2-6-9 0,11-6-4 15,5-7-9-15,7-9-20 0,0-8-69 16</inkml:trace>
  <inkml:trace contextRef="#ctx0" brushRef="#br0" timeOffset="6320.36">13192 739 3 0,'4'0'26'16,"1"0"-22"-16,-1 1 0 0,0 0 40 16,-2-1 99-16,-2 0-107 15,0 0-10-15,0 0 12 0,4 0-12 0,0 0 2 16,-2 0 2-16,0 0-8 0,-2 0-7 15,2 0-3-15,-2 0-1 0,0 0 1 16,3 0-2-16,-3 0-1 0,0 0 1 16,0 0-1-16,0 0 4 0,4 0-2 15,-4-5 6-15,2 2-5 0,-2 0 1 0,0-1 1 16,0 0 2-16,0 1-5 0,-2-1-1 15,-7 2 2-15,-3 2 2 0,2 0-2 16,-5 0-8-16,-1 10 1 0,-3 5 1 16,0 4 3-16,-1 6-2 0,-1 4 0 15,0 2-1-15,1 2-1 0,7-4 0 16,5-1-3-16,6-7-2 0,2-2 0 15,2-3 0-15,8-4-2 0,7-2-1 16,-1-3-9-16,5-6-7 0,4-1-14 16,6-1-11-16,0-10-28 0,0-3-12 0,2-3-63 15,-2 1-120-15</inkml:trace>
  <inkml:trace contextRef="#ctx0" brushRef="#br0" timeOffset="6709.38">13558 787 45 0,'0'-8'149'16,"0"0"-12"-16,0 1-95 0,-10 3 12 15,-2 1 0-15,-3 1-16 0,1 2 1 16,1 0-8-16,-1 0-5 0,-3 5-11 0,-1 6-2 16,1 4 0-16,3 4-1 0,-1 3-5 15,5 1-3-15,1 1 1 0,3 2-2 16,6-1-2-16,0 1-2 0,0-5 2 15,13-1 1-15,1-4-4 0,9-5 0 16,-2-3 1-16,5-3 2 0,-1-5-5 0,0 0-1 16,4 0 3-16,-2-2 2 15,0-9-1-15,2-3 1 0,-7-3 1 16,-1-1 0-16,-4-1-1 0,-7 2 1 15,-4 0 1-15,-6 1 1 0,0 1-1 0,0-1-1 16,-6-2 4-16,-6 0 2 0,-5-1-5 16,0-2 2-16,1 1 0 0,-3 3-1 15,9 4-2-15,0 3 1 0,3 4 2 16,1 4-3-16,4 1-2 0,0 1 0 15,0 0-4-15,0 11-6 0,2 3-2 0,0 2-7 16,0-2-15-16,0 0-5 0,0-1-27 16,4-2-20-16,0-2-53 15,0-5-139-15</inkml:trace>
  <inkml:trace contextRef="#ctx0" brushRef="#br0" timeOffset="7030.4">13844 766 27 0,'14'-3'2'15,"-4"1"210"-15,-3 2-156 0,-3 0 0 16,-4 0 4-16,2 0-8 0,-2 0-6 15,0 5-5-15,0 6-3 0,0 2-9 0,0 2-13 16,-2 1-3-16,0-2 3 0,0 0-5 16,2-3-2-16,0-3-4 15,0-1 1-15,2-2-2 0,4-1-5 16,4-4 3-16,5 0 0 0,-1-2 0 0,7-7-2 15,4-3 0-15,-1 0 1 0,1-1-2 16,-4-1-2-16,-3 4-1 0,-3 1 4 16,-3 4-2-16,-3 2 0 0,-3 3 0 15,-4 0 2-15,-2 0 0 0,0 0-2 16,0 3 3-16,0 5 2 0,-2 2-1 0,-4 1-2 15,-3 1 1-15,3-1 0 0,2-3-1 16,2-2-4-16,0-2-12 0,2 1-7 16,0-4-9-16,0 1-22 15,8-2-26-15,0 0-48 0,1-10-122 0</inkml:trace>
  <inkml:trace contextRef="#ctx0" brushRef="#br0" timeOffset="7293.41">14278 744 56 0,'0'0'-36'0,"0"5"294"16,0-1-218-16,0 4-17 0,0 1 30 15,-2 3-10-15,-1 3-14 16,1 0-10-16,2 4-8 0,0 1 1 0,0-1-2 16,7 0-2-16,7-5 12 0,1-1-8 15,-1-5-5-15,3-5-1 0,-1-2 7 16,-1-1-5-16,1-1 3 0,-1-10 2 15,-1-2-7-15,-2-2 0 0,-1-1 0 16,-5-2 1-16,0 1 0 0,-2-2-5 16,-2 2 1-16,0-1 2 0,-2-1-3 0,0 2-2 15,0 2-3-15,0 1 0 0,0 4-2 16,0 3-14-16,0 4-5 0,0 3-23 15,3 0-38-15,-3 0-55 16</inkml:trace>
  <inkml:trace contextRef="#ctx0" brushRef="#br0" timeOffset="8665.49">14569 879 13 0,'0'0'-7'16,"0"1"9"-16,0-1 4 0,0 0 33 16,0 0 79-16,0 0-85 0,0 0-18 15,0 0 16-15,4 0-2 0,0 0 6 16,3 0 6-16,-1-1-8 0,6-6-7 15,-2-4-7-15,3-1 3 0,1-4-8 16,-3-1-2-16,-1 0 0 0,-4 1 5 0,0 0-4 16,-6 2-2-16,0 0-3 0,0 5-3 15,0 1 5-15,-8 5-2 0,0 3-3 16,-5 0 3-16,-1 4-2 0,2 9-6 15,-1 6 1-15,1 5 1 0,-1 4-1 16,3 3-2-16,6 1 1 0,2-1 1 0,2-5-1 16,0-2-2-16,12-7 0 15,3-4 3-15,3-6-2 0,3-1 1 16,6-3 0-16,0-3-1 0,6 0 5 15,-4-6-2-15,-2-6-5 0,-5-1 5 0,-1-2-1 16,-4 0-3-16,-5-4 2 0,-2 3 1 16,-1 0 0-16,-5 0 0 0,-4 2-1 15,0 0 4-15,0 2-4 0,0 3 1 16,0 0 1-16,0 2-2 0,0 4 3 15,0 0-2-15,0 2 0 0,0 1 0 0,0 0-1 16,0 0-3-16,0 0 2 0,0 0 1 16,0 0 1-16,0 0-2 15,0 0 1-15,0 0 2 0,0 0-1 16,0 1-1-16,0-1 1 0,0 4 0 0,0-3 0 15,0 0-1-15,0 2 0 0,0-3 0 16,0 1 0-16,0 0-2 0,0-1 2 16,0 0 1-16,0 0 0 0,0 0-2 15,0 0 2-15,0 0 0 0,0 0 0 16,0 0-2-16,0 2 0 0,0-1 2 0,0-1-1 15,2 0-1-15,-2 1 1 0,0 0 1 16,0 1-1-16,2-1-1 16,-2 1 1-16,0-1 1 0,0 3 0 15,0-1-2-15,0-1 2 0,0 2 0 16,0-1 0-16,0 1-2 0,0-3 1 0,0-1 1 15,0 1-2-15,0-1-2 0,0 1 3 16,0 0 1-16,0-1-1 0,0 1-1 16,0 0 1-16,0-1 1 0,2 0-1 15,-2 0-1-15,0 2 1 0,0-2 1 16,0 1-1-16,0 0-1 0,2-1 1 0,-2 2 2 15,0-2-3-15,0 0-1 16,4 0 2-16,-4 0 2 0,0 0-3 0,0 0 0 16,0 0 2-16,0 0 1 15,0 0 0-15,0 0-4 0,0 0 3 0,0 0 0 16,0 0-1-16,0 0-2 0,0 0 3 15,0 0 1-15,0 0-2 0,0 0-2 16,0 0 3-16,0 0-1 0,0 1 1 16,0 1-4-16,0 1 2 0,0 2 0 15,0 2 0-15,0 4 0 0,0 1 1 0,0 3 0 16,0-2 0-16,0 0-2 0,0-1 2 15,0 0 0-15,0-1-2 0,0-5 0 16,0-2 2-16,0-2 1 16,0-2-3-16,0 0 3 0,0 0-2 0,4 0 2 15,0-4-1-15,5-7-5 0,-5-3 0 16,2-1-1-16,-2-1-3 0,0-2 2 15,-2 2 1-15,0-1 3 0,0 0-2 16,-2 2 2-16,0-1 3 0,0 1 1 16,0 1-1-16,0 0-1 0,0 1 0 0,3 4 2 15,-3 5-3-15,4 2 2 0,0 2-6 16,2 0-4-16,0 0-5 0,2 6-5 15,1-1-7-15,5 1 1 16,-1-1-3-16,3 1 17 0,7-5 1 0,4-1 12 16,2 0 28-16,-2 0-41 0,-9 0 9 15,-7-2 9-15,-7-1-4 0,0 2 0 16,-4 0 17-16,0-2-1 0,0 0 0 15,0 0 3-15,-4 0 0 0,0 1 0 16,-1 2-8-16,3-1-3 0,0 1-3 0,2 0-1 16,0 0-5-16,0 0-5 0,0 8 4 15,4 0 1-15,7 2-1 0,-1 2-1 16,0-1 1-16,1 4 1 0,3 1-1 15,1 0-2-15,3 0 5 0,-3-2-3 16,-5 0 0-16,-6 0 0 0,-4-1 3 16,0 0-3-16,0-3 4 0,-2 0 4 15,-6-2 7-15,-2-2 0 0,-5-2 1 16,3 1 0-16,-3-3-7 0,1-1 1 15,1-1-6-15,1 0-2 0,4 0 0 16,4 0 0-16,1 0-3 0,1 0-5 0,2 0-8 16,0 0-17-16,5-5-7 0,3 1-12 15,4-2-36-15,-1-2-111 0</inkml:trace>
  <inkml:trace contextRef="#ctx0" brushRef="#br0" timeOffset="8918.51">15559 738 256 0,'0'10'155'0,"0"-1"-143"16,-6 3 34-16,2 2 13 0,0 0-17 15,2 0-3-15,2 1-20 0,-2 0-10 0,2-1-2 16,0 1-3-16,0-1-3 16,0-2-2-16,0-4-1 0,0 1-8 15,2-3-11-15,4-3-17 0,4-2-16 16,-2-1-24-16,9-1-50 0,-5-8-48 0</inkml:trace>
  <inkml:trace contextRef="#ctx0" brushRef="#br0" timeOffset="9245.52">15780 792 24 0,'0'-5'135'0,"0"-1"31"0,-2 0-143 0,-4 3 27 15,0 0-1-15,-4 1-5 16,1 2-3-16,1 0-11 0,0 0-15 16,0 2-2-16,1 7-7 0,3 2 1 15,2 4-2-15,2 3-4 0,0-1-2 0,0 4 2 16,2-4-1-16,9 2 0 0,-1-1-2 15,4-1 1-15,5-1 0 0,6-1-1 16,2-4 2-16,-3-3 1 0,3-7-2 16,-6-1 1-16,2 0 0 0,-7-6 0 15,-1-6 0-15,-3-3 1 0,-6-2 0 0,-2-1 4 16,-4 0-3-16,0-1 2 0,-4 2 1 15,-8-2 6-15,-1 0-2 16,1 0-3-16,0-1 0 0,-5 2-2 16,5 3-1-16,1 4-3 0,5 6 0 0,0 1 0 15,6 2 0-15,0 2-2 0,0 0-6 16,0 0-6-16,2 9-3 0,4 2-18 15,-2 0-30-15,1-2-29 0,3-3-115 16</inkml:trace>
  <inkml:trace contextRef="#ctx0" brushRef="#br0" timeOffset="9542.54">16115 784 46 0,'2'7'270'16,"0"-3"-210"-16,-2 5-22 0,0 0 26 0,0-1-16 15,0 0-9-15,0-3-14 0,0 0-17 16,0-1-6-16,2-1-1 0,7 1 0 15,1-4-2-15,2 0 1 0,5 0 2 16,4 0-2-16,6-4-2 0,4-1 2 16,2-3-1-16,-4 3-2 0,-7 4 2 0,-7 1 1 15,-3 0 2-15,-4 0-2 0,1 6-1 16,-3 0 2-16,-4 1 4 0,2-1-1 15,-4 0-2-15,0 1-1 16,0 0 2-16,0-3 0 0,0 0-3 0,0-2 1 16,0 0 0-16,0-2-3 0,0 0-3 15,0 0-10-15,0 0-16 0,0-2-16 16,6-3-4-16,-6-3-35 0,0-1-80 15</inkml:trace>
  <inkml:trace contextRef="#ctx0" brushRef="#br0" timeOffset="9873.56">15675 486 368 0,'2'2'171'16,"0"-2"-175"-16,0 0 7 0,4 0 2 0,-1 0-4 15,5 0-11-15,2-4-31 0,-3-2-141 16</inkml:trace>
  <inkml:trace contextRef="#ctx0" brushRef="#br0" timeOffset="12185.69">4482 1584 97 0,'4'1'8'16,"2"-1"118"-16,-2 0-46 0,2 0-44 15,-2 0 7-15,5 0 0 0,-3 0-12 0,2 0-8 16,-4-1-4-16,2 0 0 15,3-1-5-15,-1 2-3 0,2 0-2 16,1 0-1-16,-1 0-1 0,4 0-1 16,7 0-2-16,4 0-1 0,4 0 8 0,4 0 2 15,-2 0-11-15,8 0-1 0,-4 0 1 16,7 0 0-16,1 0-3 0,5 1 1 15,1 0 1-15,1-1 0 0,2 0-2 16,-3 0 0-16,3 0 2 0,-1 0-1 16,9 0-2-16,2 0 3 0,7 0-2 0,-1 0 0 15,-2 0-4-15,-2-3 1 0,-4 0 2 16,0 1-2-16,4-1 0 15,4-3 2-15,3 0 3 0,3-1-1 16,-2 3-12-16,3-2 10 0,1 1-2 0,1-1-1 16,-3-2 5-16,5 0 0 0,-1-1-1 15,3-1 1-15,4 1-1 0,3 1 1 16,3-1 1-16,-2 2-1 0,4 0-1 15,0 0 1-15,2 2 1 0,1 0-1 16,-8-2 0-16,5 1 0 0,3-1 1 0,3 1-1 16,6-1-1-16,-1 0 1 0,5 1 1 15,-1-1-1-15,-1 0-1 0,1 3 1 16,1-1-1-16,1 0 1 15,1 1 1-15,3 2-1 0,-2-3 0 0,-7 2-1 16,-2 1 1-16,-5-1 2 0,-1 3-4 16,-2 0 4-16,2 0-3 0,0-1 1 15,2 1 1-15,3-3-1 0,-3 1 0 16,2-1-1-16,-4 0 3 0,5-1-2 15,1-1 0-15,0 2 0 0,3-3 2 0,1 2-1 16,-3 1-1-16,-7-2 0 0,-4 3 0 16,2 0 1-16,-6 1-1 0,2 1 0 15,4 0 3-15,-4 0-1 0,2 0-3 16,0 0 3-16,-2 0-2 0,-2 0 2 15,2 0-3-15,-1 0 1 0,1 0 1 16,-2 0 0-16,4-1-1 0,2-1 1 16,1 0-1-16,-3 2 1 0,-5-1-2 15,1-2 2-15,0 2 0 0,2-1-1 16,2-1 0-16,2 0 1 0,0 1-1 15,0-2 0-15,3 3 0 0,-1-3 0 0,-2 2 2 16,2-1 0-16,4-2-2 0,-1 0 0 16,1 0 2-16,2 0-1 0,-2 0-1 15,1 1 1-15,-5-1-2 0,2 2 3 16,2-3-1-16,1 0 0 0,7-2 0 15,3-1 0-15,-1 3-1 0,5-1 0 16,0 2 1-16,-2-2 2 0,1 2-1 16,1 0-1-16,-2 0 3 0,2 2-2 15,-7 0-1-15,-3 0-1 0,-9-1 2 16,-2-2-1-16,0 2-1 0,-2-1 0 0,0-1 2 15,2-1-2-15,2 1-1 0,-2-3 2 16,0 2 0-16,1-2-3 0,-3 0 4 16,0 0-2-16,-7 1-1 0,1 1 1 15,-4 0 1-15,-7 1-1 0,-3 4-1 16,-5-2 1-16,-6 2-1 0,-10 2 1 15,-5 0 2-15,-12 0-3 0,-6 0 2 16,-4 0-1-16,-6 5-2 0,-5 0 3 16,-6-1-2-16,-3-1-1 0,-3 0 1 15,-2-1-8-15,0 1-6 0,-2 0-17 0,-9-3-57 16,-5 0-170-16</inkml:trace>
  <inkml:trace contextRef="#ctx0" brushRef="#br0" timeOffset="36838.1">3996 3100 21 0,'-2'0'247'0,"-5"0"-203"0,1 0 8 15,2 0 9-15,-2 0-24 0,4-1-7 16,0-1 6-16,0 1-7 0,2-1-9 16,-2 1 2-16,2-1-5 0,0 1-5 0,0 1-2 15,0-5-2-15,8 2-4 0,6-2 7 16,5-2 2-16,6 1-5 0,2 1 3 15,6 2-9-15,0 3 2 0,0 0-2 16,-2 4 2-16,2 9-3 0,-8 4 0 16,-7 4 1-16,1 6-1 0,-11 3 0 15,-6 2 0-15,-2 3 4 0,-8-3 1 16,-13 2-5-16,-1-1 2 0,-7 0-1 15,0-4-2-15,-2-1 0 0,2-5 0 16,0-6 0-16,6 0 1 0,0-7-1 0,7-1 0 16,-1-3 3-16,3-4 0 0,6-1-4 15,3-1 2-15,1 0 4 0,4 0-4 16,0 0-2-16,0 0-5 0,2 0 0 15,9-2 0-15,7 1 5 0,7 0-1 16,0 1 3-16,2 0 0 0,-2 0-2 16,2 1 1-16,-1 2 2 0,1 2-3 15,0-1 0-15,-2 1 1 0,-2 1 0 16,-5-4 1-16,1 1-2 0,-5-3-3 15,5 0-24-15,-3 0-16 0,1 0-31 0,0 0-22 16,-7-10-57-16,-2 0-123 0</inkml:trace>
  <inkml:trace contextRef="#ctx0" brushRef="#br0" timeOffset="37316.12">4816 3008 13 0,'5'-3'193'15,"-5"-2"-112"-15,0 3-38 0,0 0 28 16,0 0-24-16,-3 2-2 0,-3 0-10 15,-2 0-7-15,-4 7-6 0,-3 6-4 0,-6 6-2 16,1 5 1-16,-1 4-1 16,-2 3-1-16,5 1-4 0,-1 2-2 15,5-1 0-15,1 1-3 0,5-2-4 16,4-3-1-16,4 1-1 0,0-3-1 0,0-3 2 15,14-2-2-15,3-2 1 0,1-3-1 16,7-4 1-16,0-3 0 0,4-6 3 16,0-4-4-16,2 0 1 0,-4-4 1 15,-4-6 2-15,-5-2-1 0,-3-1-2 16,-7-1 2-16,-4 0 3 0,-2 1-5 15,-2-3 3-15,0 3 0 0,0 0 4 0,-10 0-7 16,-3 0 3-16,-1 0-1 16,-3 3 1-16,1 1-1 0,-1 4-1 15,-1 0 0-15,-1 5-1 0,5 0-1 0,-3 0-4 16,7 7 4-16,-1 3-2 0,3 2-1 15,2 1-11-15,2 2-11 0,2 1-8 16,2-2-21-16,0-2-22 0,2-2-57 16,4-7-148-16</inkml:trace>
  <inkml:trace contextRef="#ctx0" brushRef="#br0" timeOffset="37765.16">5160 3042 26 0,'2'0'288'0,"0"0"-241"0,-2 0 8 16,0 0 3-16,0 8-25 16,-4 8-3-16,-3 8-2 0,-3 1-3 0,0 7-6 15,-1 0-5-15,-1 3 0 0,0 3 2 16,-3 1-2-16,7-6 9 0,0-3-16 15,3-6-1-15,3-4-4 0,2-4-2 16,0-6 1-16,0 0-1 0,7-5-1 16,7-1-1-16,0-2 2 0,7-2 1 0,6-2 1 15,4-9 0-15,4-4 1 0,0 1-3 16,0 2 0-16,-2-2 0 0,1 1 0 15,-3 0 0-15,0 0-1 16,-2 1 1-16,-7 2 0 0,-1 3 0 0,-7 2-4 16,-1 0-2-16,-3 1 3 0,0 1-1 15,-1 2-10-15,-5-3 1 0,0 2-5 16,-2-1-2-16,0 2-9 0,0 1-9 15,0 0-14-15,-2 0-23 0,0 0-52 16,-2 0-99-16</inkml:trace>
  <inkml:trace contextRef="#ctx0" brushRef="#br0" timeOffset="38048.17">5393 3152 180 0,'0'6'241'0,"0"2"-175"15,0 6-22-15,-4 6 23 0,-4 3-18 16,4 3-11-16,-3 2-2 0,1 0-11 15,2 5-9-15,0 1-3 0,-2 2-8 16,2-1 0-16,-1-4-1 0,1 1-1 16,2-5-2-16,-2 1-7 0,4-1-13 15,0-2-20-15,0-1-15 0,6 1-16 16,3-3-95-16</inkml:trace>
  <inkml:trace contextRef="#ctx0" brushRef="#br0" timeOffset="39383.25">5678 3811 40 0,'2'0'186'0,"-2"0"-148"16,0 0 12-16,0 0 15 0,0-1-23 0,3-1-8 15,-3 2-11-15,0 0-8 16,0 0 9-16,0 0-2 0,0 0-8 16,0 0 1-16,0 0-4 0,0 0 4 15,0 0-2-15,0 4-2 0,0 2 5 0,0 4 0 16,0 2-3-16,0 0-3 0,0 0-2 15,0 2-3-15,0-2-1 0,0 0-1 16,0 1-3-16,0-2 0 0,0 0 2 16,0-2-4-16,0-1-8 0,0-3-7 15,0 0-15-15,8-2-6 0,-2-2-15 0,2-1-17 16,3 0-68-16,-3-12-134 0</inkml:trace>
  <inkml:trace contextRef="#ctx0" brushRef="#br0" timeOffset="39754.26">5933 3817 158 0,'0'0'121'0,"0"0"-86"0,0 0 19 0,0 0-16 15,-4 8-14-15,-1 1-1 16,3-1-8-16,-2 4-3 0,4 0-5 16,-2 3 1-16,2-1-7 0,0 2 3 0,0 1-3 15,0-2 3-15,4-2-4 0,5 1 0 16,-1-2 1-16,4-1 1 0,1-2 4 15,-1-4 0-15,5-2 8 0,-3-3-8 16,3 0-2-16,1-6-2 0,-1-6-3 16,-1-4 4-16,-3-1-1 0,-1-2-1 0,-6 0 0 15,0 0 4-15,-4 5-4 0,-2-1 0 16,0 1 5-16,-8 2-1 0,-4 0 2 15,-3 3-4-15,-3 5-1 16,-5 2 0-16,4 2-4 0,-3 0-2 0,1 5-3 16,7 7-12-16,1 3-13 0,1 3-30 15,-1-1-96-15</inkml:trace>
  <inkml:trace contextRef="#ctx0" brushRef="#br0" timeOffset="66106.78">14253 4561 6 0,'0'-2'113'0,"0"-2"-34"0,0 1-59 15,0 1 17-15,0-1 8 0,0 0-7 0,0-1-8 16,0 1-4-16,-2 2-4 0,0-2 3 15,-2 1 1-15,1 0-3 0,1 0 1 16,-2 2 0-16,2-1-4 16,2 0-2-16,-2 1 1 0,0-1-2 0,2 0-1 15,0 1-4-15,0-2-5 0,0-1-1 16,8-3-4-16,11-2 3 0,2-3 0 15,8-1 3-15,-1 0-3 0,1 0 1 16,7 0 3-16,1 1 0 0,0 6-1 16,2 2 0-16,-4 3-3 0,-6 1 1 0,-4 12-5 15,-6 6 0-15,-3 6 3 0,-1 4-3 16,-9 4-1-16,-6 4 5 0,0 5-1 15,-4 6-1-15,-13 3-1 0,-3 1-2 16,-3 0 5-16,-2-3-4 16,-6-2-2-16,0-6 3 0,-2-2 3 0,2-3-6 15,2-5 1-15,4-6 1 0,0-5 1 16,7-7 2-16,5-4-3 0,3-6-1 15,0-2 2-15,4-1-1 0,-3 0-1 16,7-8 1-16,2-6 0 0,0-4-3 16,6-2-1-16,9 0 2 0,1 3 2 0,-1 2-2 15,1 4-3-15,1 4 4 0,-1 5 0 16,5 2 0-16,2 0-3 0,-2 0 4 15,3 5 1-15,1 4 1 0,4 2-1 16,0 2-2-16,4-1 1 0,4 0 0 16,5-1-2-16,-1-1 0 0,7 2-3 15,1 1-13-15,7-1-8 0,8 1-13 16,2-3-43-16,-2-5-28 0,2 0-127 15</inkml:trace>
  <inkml:trace contextRef="#ctx0" brushRef="#br0" timeOffset="67251.84">17891 4438 13 0,'0'0'7'0,"0"0"131"16,0 0-62-16,0 0-46 0,0 0 27 15,0 0-8-15,-4 0-18 0,-4 6 2 16,1 1-5-16,-3 5-5 0,-2 2 0 16,1 3 1-16,-3 5-4 0,-1 4-1 15,1 4 2-15,-1 4-4 0,3 3-3 16,-3 4 2-16,7 2-4 0,2 1-3 15,4-2-5-15,2-2 0 0,0 0-1 16,12-2-1-16,3-1-1 0,3-6 4 0,7-6-1 16,6-6-3-16,2-5 0 0,5-4-1 15,3-5 2-15,2-5-1 0,1 0 0 16,-1-10 3-16,1-3-4 0,-5-2 0 15,-6-5 1-15,-6 1 2 0,-9-2-3 16,-3 0 1-16,-9 1 2 0,-6 1 3 16,0-3-1-16,-6-1 0 0,-9 1 2 15,-7 0 3-15,-3 4-1 0,-6 2-5 16,-2 5-2-16,-7 7-2 0,-1 4 1 15,2 0-3-15,2 18 3 0,6 2-2 16,10 6 0-16,13 2-4 0,6 1-18 0,2 1-18 16,8-1-27-16,10-3-42 0,3-3-119 15</inkml:trace>
  <inkml:trace contextRef="#ctx0" brushRef="#br0" timeOffset="68351.89">21434 4347 37 0,'2'-1'17'0,"-2"1"129"16,0-1-45-16,2 1-61 0,-2 0 7 15,0 0 5-15,2 0-12 0,-2 11-4 16,0 7 0-16,0 6-5 0,-2 5-7 15,-8 5-6-15,-1 3 1 0,-3 3-3 16,-3 6 1-16,3 0 0 0,-3-1 6 0,3-2-11 16,2-4-3-16,1-1 0 0,3-4-5 15,4-6 1-15,2-3-2 0,2-4 0 16,2-4-4-16,8-1 2 0,7-5-1 15,3-6-1-15,5-3 1 0,6-2 1 16,4 0 0-16,7-12 0 0,1-3-2 16,0-3 2-16,1 1 0 0,-1 1-2 15,-3 0-2-15,-3 3-1 0,-2 2 2 16,-2 1-1-16,-2 2 0 0,0-1 4 15,-6 3-2-15,-5 1-9 0,-3 0 1 0,-3 1 2 16,-3 0-5-16,-5 2-6 0,2 0-8 16,-6-1-6-16,5 1-13 0,-5 0-17 15,0-1-37-15,-2-2-95 0</inkml:trace>
  <inkml:trace contextRef="#ctx0" brushRef="#br0" timeOffset="68611.92">21907 4427 191 0,'0'9'269'0,"0"5"-229"0,0 9-1 16,-6 6 28-16,-4 6-18 0,-7 8-11 15,-1 0-9-15,5 3 0 0,-1 3-15 0,-1-1-3 16,5 0-6-16,2-2-1 16,2-6-3-16,1-1-2 0,5-4 2 15,0 2-4-15,0 2-9 0,9-5-3 16,1-5 12-16,0-11-57 0,3-10-38 0,-1-4-10 15,1-4-148-15</inkml:trace>
  <inkml:trace contextRef="#ctx0" brushRef="#br0" timeOffset="71455.08">13050 4007 38 0,'2'0'8'16,"2"0"-7"-16,-4 0 0 15,0 0 126-15,0 0-89 0,0 0-15 0,0 0 15 16,2 0-6-16,-2 1-3 0,0-1-7 16,0 1-7-16,0-1 0 0,0 0 6 15,0 0-8-15,0 0-3 0,2 0 1 16,0 0-6-16,0 0-3 0,-2 0 4 15,6 1 1-15,-4-1-2 0,7 0 0 16,-1 0-4-16,0 0 0 0,3 0 3 0,1 0-3 16,0 0-1-16,7 0 2 0,0 0-3 15,1 0 2-15,1-1-1 16,0 0-1-16,1 0 2 0,3 1 0 15,2 0-1-15,2 0 3 0,-4 0-1 0,-2 0-2 16,-3 0-1-16,3 0 1 0,0 0 1 16,-1 2-1-16,3 1-2 0,-2-1 2 15,2 0-1-15,-2-2-3 0,-1 0 2 16,3 1-3-16,-2 1 5 0,-3-1-3 15,1 0 0-15,-2-1 2 0,-5 3 1 0,5 0 2 16,4 0-3-16,1 2 2 0,7-4 2 16,2 1-1-16,5 0-3 0,-5-1 1 15,4 2 1-15,-4 0-1 0,4 0-1 16,-2-1 2-16,5 0-1 0,-1 3 0 15,2-2 0-15,3 0 3 0,-3 2-2 16,-2-1-2-16,3-1 1 0,-1 0 0 16,0 2 2-16,-3-2-3 0,5 0 1 15,-2 1 1-15,3-2 0 0,3-1-1 16,-1-1-2-16,5 2 3 0,1 0 1 15,-2-1-2-15,-1 3-2 0,-1-4 3 0,1 3-1 16,-3-1 1-16,1 1-1 0,-1 0-1 16,-1 0 3-16,3-2-3 0,-1 2 0 15,5-2 2-15,2-1-1 0,2 0 0 16,4 0 0-16,4 0-1 0,2-2 2 15,2-4-2-15,0-2 0 0,7 0 2 0,-3 1 0 16,-4 0-2-16,3 0-1 16,-5 1 2-16,-2 2 1 0,0 0-1 15,0 1 0-15,-2 0 0 0,4 1 1 16,-2-1-1-16,2 1-2 0,3 0 3 0,-1-1 0 15,2-1-2-15,0 1 0 0,-1-1 0 16,-1-1 3-16,0 1-3 0,0 1 0 16,0-2 3-16,-1 3-1 0,-1 0-2 15,0 0-1-15,2 0 3 0,0 1 2 16,1-3-4-16,1 3-1 0,-2 1 3 0,-2-1 0 15,-2 1-1-15,-4 0-1 0,2 0 1 16,0 0 2-16,2 0-2 16,-2-1-1-16,0 1 2 0,2 0 0 15,-2 0-2-15,5 0 0 0,-3 0 2 0,-4 0-1 16,0 0 1-16,-1 0-2 0,-1 0 2 15,-4 0-1-15,0 0-1 0,0 0 1 16,-3 0 1-16,-1 0-2 0,2 0 1 16,-3 2 1-16,1-2-2 0,1 2 2 15,-3-1-1-15,2-1 0 0,-1 0 1 0,1 0 0 16,-3 0-2-16,3 0 1 0,0 0 0 15,-5 0 1-15,-1 0-2 16,-1 0 1-16,4 0 0 0,-1 0 2 16,-1-1-4-16,1 1 2 0,-1-2 1 0,1 0 0 15,-3-1-1-15,7-2-1 0,-5 1 3 16,5-1-2-16,-3 1-1 0,3 0 0 15,0-2 2-15,1 0 0 0,-1-1-1 16,0 1-1-16,-1 1 1 0,1 1 1 16,-1-1-2-16,-1-1 1 0,2 2 1 0,-1 2 0 15,-1-1-2-15,-3 0 0 0,1-1 2 16,-3 2-1-16,3 0-2 15,-1-2 3-15,1 2 0 0,-1-1 0 0,5-4-2 16,1 4 0-16,-1-2 1 16,2 1 2-16,-5 0-3 0,3 0 0 0,1 0 2 15,1 1-1-15,4 0 1 0,-2-2-2 16,-1 1 2-16,-1-1 0 0,0 2-1 15,2 0-1-15,1 0 2 0,1 0-1 16,0 0 0-16,0 1 0 0,0 1 0 16,-3 0 1-16,1 0-1 0,2 0-1 0,-2-1 1 15,-3 2 1-15,1 0-2 16,0 0 1-16,-1 0 0 0,-1 0 1 15,-3 0-1-15,3 0 0 0,-4 3 2 16,1 1-2-16,-1 1 1 0,-3 0 1 0,-2-1-3 16,1 0 2-16,-5-2-1 0,-2 1 2 15,0 2 3-15,-2 0 1 0,2-2-4 16,-2 0 2-16,3 0-2 0,-3-1 1 15,2-1-2-15,-6 0-1 0,2 1 0 16,-4-1 1-16,-3 0-1 0,3 0 0 0,-2 0 1 16,0-1 1-16,-6 0-4 0,1 0 2 15,-1 1 3-15,-7 0-1 0,1 0-2 16,-3 0 3-16,-4 1 1 15,2-2 3-15,1 0-3 0,3 0-2 0,-2 0 3 16,1-1-3-16,-3-3-1 0,-2 0-1 16,-4 1 5-16,-2 1-2 0,0 2 2 15,0-2 1-15,0-1-5 0,0 2 4 16,0-2 1-16,0 2-3 0,0 1 0 15,-4-1 1-15,-2 1-8 0,0 0 3 0,-2 0-7 16,3 0-12-16,-1 0-26 0,2 0-23 16,2 0-58-16,-2 0-166 0</inkml:trace>
  <inkml:trace contextRef="#ctx0" brushRef="#br0" timeOffset="74113.23">16388 2662 36 0,'0'3'16'0,"0"-3"-18"0,0 1 2 16,0 0 3-16,0-1 111 0,0 0-74 16,0 0-29-16,0 0 17 0,0 0-1 0,2 0-1 15,-2 0 0-15,0 0 0 0,0 0 1 16,2 0-3-16,-2 0 0 0,0 0-3 15,0 0-3-15,0 0-7 0,0 0 0 16,2 8 2-16,-2-1 0 0,0 4-7 16,2 1 1-16,-2 5-1 0,0 3 1 0,0 5 10 15,2 2 4-15,1 0-16 16,-1 0-4-16,2 3 1 0,-2 0 3 15,0 1-1-15,0 2-1 0,-2 1-4 16,2 2 6-16,0 1-3 0,0 1 1 0,0-3-2 16,2 2 0-16,-2-2 1 0,0-2-3 15,3 1 2-15,-1 1-1 0,0 6-1 16,0 3 2-16,-4 0 1 0,0-3 10 15,2-5-8-15,0-5-2 0,2 7-3 16,-2 5 2-16,-2 5 2 0,0 4 13 0,0-2-11 16,-4-2-5-16,2 0 3 0,0 1 1 15,0-3-4-15,0 0 2 16,-2-3 2-16,0-1 0 0,2 1-3 15,-3 1 1-15,5-3 2 0,-2 2-3 0,0-2 0 16,0 1 0-16,-2 1 2 0,4 0-2 16,-4 1-1-16,4 2 0 0,-2 2 4 15,2 0 0-15,0 1-4 0,0 2 0 16,0 1 5-16,0 0-6 0,0-1 1 15,0 1 1-15,0-1 0 0,0-2 1 0,0 1-1 16,0-2-1-16,2-2 2 16,-2 1 0-16,4-1-1 0,-4-1 1 0,6 0-1 15,-4-1 1-15,0 0-2 16,-2 2 0-16,5-2 2 0,-3 2 0 0,-2-2-2 15,4 1 0-15,-2 2 1 0,2-2-1 16,-2 0 0-16,4-4 0 0,-4 1 1 16,0-2-1-16,3-2-1 0,-5 1 1 15,4-4 1-15,0 0 0 0,-2-1-2 16,2 1 0-16,-2-2 3 0,0 1-1 15,2-3-1-15,-2 0-1 0,0 0 4 0,-2-2-2 16,2 1-1-16,-2-3 0 0,0 0-1 16,0-1 2-16,0-3-1 0,0-3 0 15,0-1 1-15,0-3 1 16,0-5-4-16,0-1 1 0,0-3 2 0,0-3-2 15,0-1 2-15,0-2-1 0,3 1-2 16,-3-1 2-16,0 0 0 0,0 1 0 16,0 0 1-16,0-1 2 0,0 1-3 15,0-1 2-15,0 3-1 0,0-2 1 16,-5 2-1-16,3 2-1 0,-4-3 2 0,4 2-1 15,-4 0-2-15,4-1 2 0,-4 0-1 16,4-1 1-16,-1-1-2 0,1-1 1 16,2-1 0-16,0 1 0 0,0 2 0 15,0 2-2-15,0 0 3 0,0 1-1 16,0 3 0-16,-2 0 0 0,0 1 2 15,2-1-3-15,0-3 0 0,0 0 1 16,0-3 2-16,0 1-2 0,0-3-1 16,0-1 0-16,0 4 2 0,-2-3 0 15,2 2-2-15,0 2 0 0,0 1 3 0,0-1-3 16,0-1 2-16,-2 0-2 0,2-3 2 15,0 0-1-15,0 0-1 0,0-1 0 16,0 0 1-16,0 3-1 0,0-1-1 16,0 2 2-16,0 4 1 0,0 0-1 15,0 3 2-15,0 6-1 0,-6 12-1 16,-9 8 6-16,5 1 25 0,-6-5-26 15,7-10-1-15,9-8-3 0,0 4-2 16,0 4 1-16,0 1 2 0,-4-3 3 16,2-4-5-16,2-7-2 0,0 3 2 0,0 6 0 15,2 2 0-15,-2 2 7 0,0-6-5 16,0-1 0-16,0-5-2 0,0 3-1 15,0 0 2-15,0-5-2 0,0-2 2 16,0-6-11-16,0-1-15 0,13-13-3 16,5-14-33-16,9-9-41 0,0-10-131 0</inkml:trace>
  <inkml:trace contextRef="#ctx0" brushRef="#br0" timeOffset="75765.33">19786 2689 64 0,'0'4'30'0,"7"1"-9"0,-3-1-4 15,0 1 25-15,-4 0 48 0,2 0-63 0,2 1 2 16,-2 3 14-16,2 0-10 0,0 6 0 15,1-1-15-15,1 4 5 0,0 2 32 16,0 1-41-16,-2 3-4 0,-4 3 13 16,4 2-5-16,1 4-9 0,-1-3 1 15,0 1-4-15,2 0 1 0,-4 0-1 16,2 4 0-16,2-1-4 0,1 0 1 15,-1 4-1-15,0-1 1 0,0 4 1 16,1 6-3-16,-5 3 0 0,-2 1 15 16,0-1-8-16,0-1-8 0,4 0-1 0,0 5 7 15,-2-1-1-15,0 4-3 0,0 3-3 16,-2 2 7-16,0 0-3 0,0-4-2 15,0-3 2-15,0-2-3 0,0 1 5 16,0 0-5-16,0-2 1 0,-2 2 1 16,0-2 2-16,2 1-4 0,-2-1 0 0,0 0 1 15,-2 1 2-15,0 0-3 16,1 1 1-16,3 0 1 0,-4-1-2 15,4-2 1-15,-2 0-2 0,0-2 4 16,-2 1-1-16,2-1-2 0,-2-2 1 0,0-1 0 16,2-1-1-16,2 0 2 0,0 2-1 15,0 1 1-15,0 0 0 0,0-1-3 16,0 0 2-16,0 0 0 0,2 1 0 15,-2 1 0-15,0 0-2 0,2 0 4 16,-2-2-4-16,0-1 1 0,0-1 0 0,0 0 1 16,0-2 1-16,0 2-2 0,-2 0 1 15,-2-1 3-15,1 3-2 16,1-3-2-16,2 2 1 0,0-2 1 15,0 1-1-15,0 1-1 0,0 0 0 0,0 0-1 16,0-1 2-16,0-1-1 0,-2-1 0 16,-2 0 2-16,2-1-1 0,-2 2-2 15,0-2 1-15,0 0 2 0,2-2-2 16,0-1 0-16,2-3-1 0,0-4 2 15,0 0 0-15,0-3-2 0,0-1 1 0,0 0 2 16,0-3-2-16,0 1 0 0,0-1 0 16,0-1 1-16,0 0 0 0,0-2-1 15,0-2-1-15,0 0 4 16,0-3-3-16,0 2-2 0,0 0 2 15,0-1 2-15,0 2-1 0,-2 3-2 0,-3-4 1 16,3 4 2-16,-2 1-1 0,0-1-2 16,2 2 1-16,-4 1 0 0,4-1 0 15,-2-1 0-15,-1-1 1 0,3-2-1 16,-2-3 1-16,2-2-1 0,2-4 0 15,0-3 2-15,0-1-2 0,0-5-2 0,0-1 0 16,0-1 3-16,0-1-1 0,0 0-1 16,0 0 2-16,0 0-1 0,0 0 2 15,0 0-1-15,0 0 1 16,0 0 1-16,0 0 1 0,0 0-4 0,0 0 0 15,0-2 1-15,0-1-1 0,0 0-1 16,0-2 2-16,-2 2-3 0,2 0-3 16,0-2-13-16,0 1-10 0,0-4-20 15,6-1-23-15,-2 0-65 0,1 2-295 16</inkml:trace>
  <inkml:trace contextRef="#ctx0" brushRef="#br0" timeOffset="79421.53">20814 6058 25 0,'0'0'25'0,"0"0"-16"0,0 0-9 15,0 0 24-15,0 0-11 0,0 0 16 16,0 0 77-16,0 0-84 0,0-2-6 16,0 1 15-16,0 1-3 15,-2-1-2-15,0 1-8 0,0 0-3 0,-2 0-3 16,1 0 0-16,1 0-5 0,0 0-1 15,-2 0 3-15,0 0-1 0,4 0 1 16,0 0-4-16,0 0 2 0,0 0-2 16,0 0 4-16,0 0-3 0,0 0 2 15,0 0-2-15,0 0 2 0,0 0-2 0,0 0 2 16,0 0 0-16,0 0 0 0,0 0 1 15,0 0-1-15,-2 0-1 0,-2 0-6 16,2 2 3-16,2 1 0 0,0-1 1 16,-2 2-7-16,0 1 5 0,-3 0 3 15,5 1-1-15,-2 2 0 0,2 3-2 16,-2 1 3-16,2 1-3 0,0 1 0 15,0 0-1-15,0 2 2 0,0-1-4 16,0-2 1-16,2-2-1 0,5-1 1 16,1-3 1-16,2-1-2 0,3-5-1 0,1-1 3 15,3 0-1-15,3-2 0 0,-1-10 0 16,4-2 1-16,-5-3 1 0,3-1-5 15,-5 0 2-15,3-3 2 0,-7 1 0 16,1 1 0-16,-1 1 2 0,-6 1 2 16,-1 3 2-16,-5 4-3 0,0 4 5 15,0 0-3-15,0 3-1 0,0 2 2 16,0 1-2-16,-7 0 0 0,1 0-1 15,-2 6-6-15,0 6 1 0,-1 3 3 16,3 2 0-16,2 0-3 0,2 2 0 0,0 1 1 16,2-1-1-16,0 2 0 0,0-2-1 15,0-2 2-15,0-3-1 0,8-4-2 16,0-1 0-16,5-4 0 0,-1-3-2 15,-1-1-6-15,5-1-6 0,-3 0-5 16,1-9-4-16,0-3-16 0,3-2-12 16,-5-1-17-16,3-1-27 0,-7 1-53 15,-4-2-61-15</inkml:trace>
  <inkml:trace contextRef="#ctx0" brushRef="#br0" timeOffset="79825.56">21190 6056 63 0,'0'0'112'0,"0"0"-40"0,0-1-33 15,0 1 9-15,0 0 2 0,0 0-10 16,0 0-14-16,4 3 10 0,-4 6-7 16,0 3-11-16,0 2 2 0,0 0 1 15,-4 1-1-15,0-4-8 0,2 0 1 16,0-4-5-16,2 0-6 0,0-4 0 15,0 1 0-15,2-4 0 0,2 0-2 0,6 0 0 16,3-6 5-16,1-5-2 0,1-1-5 16,1-1 2-16,-1 0 2 0,3 1-4 15,-3 2 1-15,1 0 1 0,-1 2 0 16,-1 2 0-16,-3 0-1 0,-5 4 2 15,-4 1-1-15,0 0 1 0,-2 1-2 16,0 0 1-16,0 0 0 0,0 0 0 0,0 5 1 16,0 3 2-16,0 2 1 15,0 2-5-15,0-2 2 0,0 3 1 16,0-3 1-16,-4-2-2 0,4 1-1 0,0-2 0 15,0-2 0-15,0 1 1 0,0-4-2 16,0-1 0-16,2-1 0 0,4 0-4 16,2 0-13-16,1-7-7 0,1-1-9 15,-2-4-13-15,0 1-14 0,5-1-42 16,-3-2-85-16</inkml:trace>
  <inkml:trace contextRef="#ctx0" brushRef="#br0" timeOffset="80046.57">21581 6000 221 0,'0'3'66'0,"0"2"-32"0,0 2 34 16,0 0-17-16,0 3-11 0,-2 1-11 16,0 2-5-16,-3 1-6 0,5 2-1 15,0 1-4-15,-2-2 10 0,2 0-10 0,0-3-10 16,0-4-2-16,0 0 0 0,0-4-2 15,0 1 3-15,0-4-10 16,2-1-10-16,3 0-6 0,1-2-3 16,2-9-8-16,0-1-19 0,3-2-37 15,-1-3-35-15,0 0-69 0</inkml:trace>
  <inkml:trace contextRef="#ctx0" brushRef="#br0" timeOffset="80792.62">21750 5767 178 0,'0'-1'26'0,"0"0"-10"0,0 1 13 16,0 0 4-16,0 0 15 0,0 0-23 0,0 0-20 15,0 0 4-15,0 0 13 0,0 1 1 16,0 5-5-16,0 0 5 0,0-1-5 15,0 3 4-15,0-1-9 0,-4 2 0 16,2 1 2-16,-4-1-2 0,4 1-1 16,-2 1-1-16,0-1-6 0,1-1-2 0,1 2-1 15,-2-2-1-15,4-2 1 0,0 3 1 16,-2-1-3-16,2 0 1 0,0-1 0 15,0 1 1-15,0-2-2 16,0-1 2-16,0 1-2 0,0 0 2 0,0 1-2 16,0 0 1-16,0 2-2 0,0-2 1 15,0 5 0-15,2-2 0 0,2 3 0 16,1 1 1-16,-3-1-1 0,2-1-1 15,-2-3 3-15,-2-3-2 0,0-3-1 16,0-1 1-16,2 0 0 0,-2-3 0 0,2 0 1 16,0 0-9-16,0 0 2 0,4 0-1 15,-2-7 0-15,5-1-4 0,-1-2 3 16,0 0 0-16,0 1-2 0,1-1-3 15,1 1 12-15,-2 1-12 0,1 0-5 16,1 3 10-16,2 0-6 0,-1 2 0 16,3 0 9-16,5 0-13 0,-1-1-15 15,7-2 33-15,-2 0-2 0,0-2-6 16,-1 4 3-16,-5-1 4 0,-5 1-1 15,-3 3 2-15,-1 0 3 0,-4 0 2 0,-4 0 2 16,0 0 14-16,0-1 17 0,0 2-9 16,0-2-9-16,-6 1-1 0,2 1 4 15,2 0-8-15,-7 0-4 0,7 0-3 16,-4 2-1-16,6 4-3 0,0-1-5 15,0 2-1-15,0 0 3 0,0 2-2 16,8 1-1-16,3 0 2 0,3 0 1 0,-4 4-1 16,5 1-6-16,-3 2 3 15,5 1 5-15,-3 1-2 0,-1-2-1 16,-1 2 0-16,-2 0 3 0,-1 1-2 15,-3-2 7-15,-4-3 7 0,-2-6-13 0,0-4 5 16,-8 2 2-16,-1-2 3 0,-7-1 1 16,1 0 0-16,1-1-6 0,-5-2-3 15,-1 0 1-15,1 0-3 0,-2 0-2 16,3 0 0-16,1 2-4 0,3 0-11 15,1 0-16-15,7 0-19 0,2 0-31 16,4 0-133-16</inkml:trace>
  <inkml:trace contextRef="#ctx0" brushRef="#br0" timeOffset="81877.67">17347 5929 63 0,'0'0'36'15,"0"0"28"-15,0 0 20 0,-2 0-38 16,-2 0 2-16,2 2-2 0,-2-2-18 15,2 3-1-15,0-1-2 0,0-2-5 16,2 1-7-16,0 0-3 0,0-1-2 16,0 2 2-16,0 0-3 0,0 0 0 15,6 0 2-15,2-2 3 0,5 0-1 16,-1 0-1-16,9-2 0 0,-1-6-4 0,3 0-1 15,0-1-1-15,0 1-3 0,-7-1 1 16,3 0 0-16,-11 4-3 0,0 3 2 16,-2 0-1-16,-4 1-2 0,-2-1-2 15,0 1-3-15,0 1 0 0,0 0-10 16,0 0-14-16,0 0-11 0,0 0-11 15,-6 0-23-15,4 0-42 0,-6 0-88 16</inkml:trace>
  <inkml:trace contextRef="#ctx0" brushRef="#br0" timeOffset="82106.69">17480 5917 275 0,'0'0'59'0,"0"0"-45"15,0 4 39-15,0 0-1 0,0 5 0 16,0 0-13-16,0 3-13 0,0 2-6 15,0 1-5-15,0 1-6 0,-2 1-6 16,2 0 2-16,0 1-4 0,0-2 3 16,0 1-3-16,0-3-1 0,0-1 1 15,0-2-1-15,0-2-8 0,0-3-4 0,2-1-13 16,6-4-12-16,4-1-25 0,1 0-35 15,-5 0-64-15</inkml:trace>
  <inkml:trace contextRef="#ctx0" brushRef="#br0" timeOffset="83162.75">17682 6073 90 0,'0'0'21'0,"0"0"3"15,2 0 25-15,-2 0-7 0,4 0-3 16,0 0-5-16,1 0-12 15,-1 0-10-15,2-2 5 0,2-2 2 16,0-1 0-16,5-4-6 0,-1 0 4 0,3-3-2 16,1-2 0-16,-3-1-1 0,1-1-3 15,-1 0 3-15,-1 0-1 0,-4-1 0 16,-2 1-6-16,-3 3 4 0,-3 0-5 15,0 2 1-15,0 3-2 0,0 5 5 16,-5 2 1-16,-5 1-4 0,0 0 0 0,-1 6-4 16,-1 7 0-16,0 5 1 0,-5 1-2 15,0 3 7-15,3 2-4 0,4 1 1 16,-1 1-2-16,11-6-2 15,-2 0-1-15,2-4-2 0,2-4 0 0,7-3 1 16,3-3 0-16,0-3 2 0,3-3-3 16,1 0 2-16,-3 0-1 0,3-4-3 15,-1-6-3-15,-3-2-1 0,5-4-4 16,-3 1-1-16,-1-2-2 0,1 1 5 15,-1-1 0-15,-1 3 5 0,0 1 0 0,1 0 4 16,-1 5 2-16,-2 1-3 0,-3 2 0 16,-1 3 1-16,-2 0 0 0,-4 2-1 15,2 0 2-15,0 0-1 0,0 0 2 16,-2 0 0-16,2 0 0 15,-2 4 3-15,0 0 1 0,0 2 1 0,0 0-3 16,0 3 3-16,2 1 3 0,-2 2-7 16,0 1 1-16,0-1 10 0,0 1-5 15,0-2-5-15,0-2 0 0,0-3 0 16,0-1 0-16,0-1-5 0,0-3 3 15,2 0 0-15,-2-1-3 0,5 0-1 0,-3 0 1 16,4 0 2-16,4-6 0 0,3-3-3 16,-1-2-3-16,0 1-3 0,1-1-1 15,-1 0 0-15,1 1 4 0,-3 0-3 16,-2 2-3-16,0 1 4 0,1 3-1 15,-7 1 5-15,2 1 1 0,-4 2-12 16,0 0 13-16,0 0 3 0,0 0-6 16,0 5 3-16,0 0 2 0,0 1 0 15,0-1-2-15,0-1-2 0,6-1 3 16,2 0 0-16,5 0 0 0,-3 0-2 0,0-2 0 15,3-1-1-15,1 0 4 0,3 0-4 16,-1 0-2-16,1-7-5 0,-1-1-1 16,1 0 2-16,-7 0-7 0,1 1 9 15,-5 0 3-15,-4 0 1 0,0-1 4 16,-2 1 1-16,0 0 9 0,0 2 3 15,0 2 4-15,0 0 4 0,0 2-6 16,0-1 0-16,-2 2-6 0,2 0-2 16,0 0-8-16,0 1-6 0,2 8 6 15,2 2 2-15,4 1-3 0,1 4 1 0,1 1 0 16,-2 0 2-16,3 2-3 0,3-2 0 15,1 0 1-15,-3-1 2 0,-4-2-2 16,-2 2 0-16,-3-3 2 0,-1-1 2 16,-2-2 4-16,0-1-5 0,-5 0 11 15,-3-1 2-15,-4-1-6 0,-1 1 2 0,-1-2-6 16,-1-4 0-16,3 1-6 15,-5-2 0-15,3 0 1 0,0 2 1 16,-1-3-5-16,3 3-11 0,-3 0-10 16,5 2-20-16,-3 2-29 0,1 0-52 0,0 1-220 15</inkml:trace>
  <inkml:trace contextRef="#ctx0" brushRef="#br0" timeOffset="84502.83">13205 5717 124 0,'0'-2'48'0,"0"1"1"16,0 1 11-16,0-1-11 0,0 0-4 15,0 1-6-15,0-2-4 0,0 0-3 0,0 2-7 16,0 0-2-16,0 0-3 15,0 0-3-15,0 11-8 0,0 6 1 16,0 6 5-16,0 5-5 0,-2 3-2 16,-2 4-2-16,-3 3 2 0,-1 2-3 0,0-1 1 15,0-4 12-15,1-6-5 0,5-6-11 16,2-4-1-16,0-8-2 0,0-2 3 15,0-6-2-15,6-2-4 0,5-1 3 16,1-2 3-16,7-11 1 0,2-5-2 16,1-3-1-16,1 0 0 0,0-2 0 0,-3 1-1 15,3 2 0-15,-4 1 2 0,-1 4-2 16,-1 2-2-16,-3 4 2 15,-1 4 2-15,-5 3-2 0,-2 1 1 16,-2 1-2-16,-2 0 3 0,0 0-2 0,-2 6 1 16,3 4 1-16,-3 2 1 0,0 3-3 15,0 2 0-15,0-1 2 0,0 0 1 16,-3-1 1-16,3-1-5 0,-2-3 1 15,0-3 2-15,2-3 0 0,0-1-3 16,0 0 1-16,0-2-12 0,0-2-2 0,0 0-10 16,7 0-6-16,1 0-10 0,2-1-13 15,3-8-47-15,-1 0-66 0,0-2-50 16</inkml:trace>
  <inkml:trace contextRef="#ctx0" brushRef="#br0" timeOffset="85080.86">13629 5922 171 0,'0'0'22'0,"0"-1"36"16,0-1-3-16,0 2-14 0,-3-1 10 0,3 1-10 16,0 0-13-16,0 0-5 0,-2 0-2 15,0 6-4-15,-2 6 0 0,0-1-4 16,2 2 2-16,0 2-3 15,2 1-2-15,0 0-3 0,0-4 0 0,0 0-3 16,6-6-3-16,4-2 1 0,5-1-1 16,-1-3 1-16,5 0-1 0,0 0 0 15,5-10 2-15,-3-2 0 0,-2-2-5 16,-3 2 4-16,-1-1-1 0,-7 1-1 15,0 2 0-15,-4 3 0 0,-4 1 1 0,0 4-1 16,0-1-1-16,0 3 3 0,-2 0 1 16,-2 0-4-16,-4 5-2 0,0 4 3 15,1 0 2-15,1 0-3 0,2 0-1 16,2 0 2-16,2-3 1 0,0 1-2 15,0-1 0-15,0-1-1 0,4-2 2 16,2-1-2-16,5-2 0 0,3 0 2 16,1-3 1-16,1-5-1 0,1-1 1 15,-3-4-8-15,3 0 6 0,-5 0-5 16,1 0 0-16,-3 1 3 0,-4 1 3 0,2 2 0 15,-6 3 0-15,3 1 0 0,-3 3 2 16,-2 2-2-16,2 0 0 0,-2 0 2 16,0 0 4-16,0 7-6 0,-2 4 3 15,-5 3 0-15,1-1 2 0,4 2-3 16,-2-2-2-16,0-4 0 0,4 0-2 15,0-1 2-15,0-2 2 0,0-1-3 16,0-3 1-16,0 0-1 0,4-2-1 16,2 0 0-16,0 0 0 0,3 0-8 15,-1-4-7-15,0-3-10 0,-2 2-8 0,1-1-15 16,1 1-7-16,-2 3-14 0,2 1-2 15,-1 1 8-15,1 0 58 0,0 0-81 16</inkml:trace>
  <inkml:trace contextRef="#ctx0" brushRef="#br0" timeOffset="86425.94">14044 5989 63 0,'10'0'-4'0,"3"0"3"0,-1-1 45 15,1-3-18-15,-3-1-24 0,-2-1 6 0,0-1 10 16,-1 0 3-16,-1-2 11 15,-2 2 2-15,-4 0-3 0,0 2 2 16,0 0 0-16,0 1-8 0,-4 0-1 16,0 3-5-16,-2 1-3 0,-3 0-2 15,3 0-7-15,-2 8-2 0,4 3 0 0,-3 3 0 16,-1 4-3-16,0 3 4 0,2 2 0 15,2 1 0-15,1-2-4 0,3-2-3 16,0-4 2-16,0-4 0 0,5-2-1 16,3-3 0-16,0-3 3 0,7-3 0 15,1-1 8-15,5-6 3 0,-3-13-9 0,3-2-4 16,-4-4 0-16,-1-1 1 15,-1-2 1-15,-1-2 0 0,-4-1 1 16,1-1 3-16,1-3 1 0,-1 0 1 16,-1-5-5-16,-6-4 0 0,0 1-1 0,-4 4 1 15,0 9-6-15,0 12 3 0,0 8 4 16,0 9 3-16,-6 1 0 0,-2 6-6 15,-1 13-2-15,-1 7 2 0,0 7-1 16,1 5 0-16,-1 1-3 0,4 1 4 16,2-6-3-16,4-3 2 0,0-3-2 0,4-5-2 15,10 0-6-15,9-4 8 0,4-5 1 16,4-5 8-16,-6-6-12 15,2-1 2-15,-3-2 4 0,1 0-1 16,0-5-2-16,0-6 1 0,-2 1 0 0,-3 1 2 16,-7 1-3-16,-3 4 1 0,-6 1 1 15,-4 1-1-15,0 2 2 0,0 0 0 16,0 0 0-16,0 5 4 0,-8 5-5 15,0 4 0-15,1 1 1 0,3 0-1 16,0-1-1-16,2-1-2 0,2-2 3 0,0-2-1 16,0-2-1-16,0-4-1 0,0-2 2 15,0-1 0-15,0 0-2 0,0-3-1 16,0-10 2-16,0-3-7 15,2-2 1-15,-2 0-4 0,2 2 1 0,2 0-1 16,-4 0-1-16,7 3-5 0,-5 2 3 16,0 6-1-16,2 1 7 0,-2 3 0 15,0 1 2-15,4 0 4 0,0 1 1 16,3 3 0-16,-1 2 1 0,4-1 1 15,5-2-2-15,-3-3 1 0,3 0 0 0,4 0 3 16,3 0-4-16,7-3 2 0,2-8 39 16,3-1-35-16,-10 0-11 0,-5 2 7 15,-11 0 1-15,-10 1 0 0,0 4 2 16,-4-1-2-16,-8 3 5 0,-7 3 0 15,3 0-3-15,-5 0 3 0,7 0 0 16,-3 8 0-16,5 1-3 0,5-1-2 16,1 5-2-16,2 2 0 0,4 0-3 15,0 2 1-15,4-2-7 0,7-1-4 16,1-2-7-16,0-3 0 0,5-3 9 15,-3-2-2-15,1-2-5 0,1-2 5 0,1 0 13 16,4 0-1-16,1-8 1 0,5-3 12 16,0-2 2-16,-6-2-19 0,-5 2 3 15,-5-1 4-15,-7 3 0 0,-4-2 0 16,0 2 3-16,0 2 0 0,-6-1 1 15,-3 4-1-15,-3 3 0 0,0 2 3 16,1 1 3-16,-1 0-2 0,4 5-3 16,-1 9 0-16,3 1-5 0,0 1 2 15,4 2-2-15,2 0 1 0,0 1 0 16,0-3 1-16,8 1-4 0,2-6 0 0,1-2 1 15,1-1 0-15,1-6 0 0,3-2 0 16,3 0 4-16,-3-5-2 0,1-9 1 16,1-4-1-16,-5-3 4 0,-1-2 2 15,-1-2 1-15,-1-2-1 0,0-3 0 16,-4-1 0-16,3-5-3 0,-3-4 0 15,-2-5 2-15,0 0-3 0,-4 2-2 16,0 6-2-16,0 10 0 0,0 9 2 16,0 6 0-16,0 10 2 0,-6 2 3 15,0 7-6-15,-5 13-3 0,3 8 2 0,-2 4 1 16,2 7-1-16,1 1-2 0,3 2 2 15,2-2 0-15,-2-4-2 0,4-5-5 16,2-4 2-16,13-6 1 0,9-8 2 16,5-5 2-16,2-7 0 0,0-1 0 15,-2 0 0-15,-2-11 0 0,0-4 0 0,-4-2 1 16,1 0-2-16,-7 1 1 15,-7 3 0-15,-3 1 1 0,-3 2 0 16,-4 1 2-16,2 4-2 0,0 3 0 16,-2 2-3-16,0 0 4 0,0 0-6 0,4 5 2 15,0 6 2-15,2 1-1 0,1 3 1 16,1 1 0-16,2-1 1 0,-2 3-2 15,7-3 1-15,3 2 0 0,1-1 6 16,0-2-7-16,-7-1 3 0,-4-1 2 16,-6 2 8-16,-2 0 5 0,-2 2 7 0,-12 1-2 15,-1-2-1-15,-5 2-3 0,3-4-3 16,-1-2 0-16,3-4-10 15,5-1-4-15,4-4-1 0,4-1 1 16,2-1-14-16,0 0-26 0,12-2-27 0,4-9-58 16,1-4-341-16</inkml:trace>
  <inkml:trace contextRef="#ctx0" brushRef="#br0" timeOffset="86562.95">15946 5990 574 0,'-13'0'7'0,"7"3"-1"16,-4 2 10-16,-3 0-16 15,5 1 1-15,6 2-19 0,0-3-60 16,0 5-97-16</inkml:trace>
  <inkml:trace contextRef="#ctx0" brushRef="#br0" timeOffset="98802.65">20696 9693 9 0,'-2'1'7'0,"0"1"-2"0,-2 1-3 16,2 0-2-16,-2 0-2 0,-1 0-2 16,5 1-3-16,0-3-3 0</inkml:trace>
  <inkml:trace contextRef="#ctx0" brushRef="#br0" timeOffset="123225.04">21366 3132 9 0,'0'0'134'0,"0"0"-107"0,0 0-15 15,0 0 7-15,0 0 24 0,0 0-8 16,0 0-13-16,0 0-2 0,0 0-2 16,0 0 2-16,0 0-1 0,-2 0-1 15,-2 0-5-15,1 0-1 0,3 0 1 0,-2 0 2 16,0 0-1-16,2 0 0 0,-2 0 2 15,0 0-2-15,2 0-1 0,0 0 0 16,0 1 0-16,0 0 2 16,0 1-6-16,-2 0 1 0,0 0 0 0,2 1 3 15,-4-1-1-15,4 2-4 0,-2 0 4 16,2 0 1-16,-2 2-7 0,0 1 3 15,0-1 0-15,2 4 0 0,0-1-3 16,0 3 0-16,0 1-2 0,0 1 4 16,0 1-2-16,-2 2-6 0,0-1 5 0,-1 1-1 15,1 1-3-15,0-1 1 0,2 2-2 16,0 0 3-16,0-2 0 0,-2 3-2 15,2-1 1-15,-2-1 11 16,2-3-1-16,0-5-10 0,0-3-2 0,0 0 2 16,0-2-1-16,0 1-2 0,0-4 1 15,0 1 1-15,0-1-1 0,0-1-3 16,0-1 0-16,0 0-3 0,0 0 1 15,0 0-6-15,0 0-1 0,2-3 1 16,2-6-7-16,3-2-8 0,-1-1-10 0,0-1-17 16,4-4-18-16,1 0-58 0,-5 0-160 15</inkml:trace>
  <inkml:trace contextRef="#ctx0" brushRef="#br0" timeOffset="124021.09">21818 3201 187 0,'0'0'42'0,"-2"0"-7"16,0-1 11-16,2 1-8 0,-6-2-5 16,2 2-1-16,2 0-7 0,-4-1-1 15,2 1-6-15,-3 0 4 0,-1 0-1 16,2 0 2-16,-2 0-5 0,-3 0-4 0,5 2 4 15,-4 3-3-15,2 0-5 0,-1 5 2 16,-1-2-2-16,0 3-2 16,-3 4-2-16,3 1 0 0,2 2 3 15,-1 0-3-15,1 0-1 0,4-1-2 0,2 1 2 16,0-1-3-16,2-1-2 0,0 0 0 15,0-3 0-15,8 0 0 0,0-2 0 16,3-1 0-16,5-1 0 0,3-4 0 16,4-2 0-16,1-3 0 0,5 0 1 15,4 0 0-15,0-7-1 0,3-2 1 0,-1-2 1 16,4 1-1-16,-4-4-1 0,0-1 0 15,-6 1-1-15,-4-2 3 0,-4-1-2 16,-7 2 1-16,-6 2 2 16,-6 0 0-16,-2-1 0 0,0-2 1 0,0 0 5 15,-10-3-3-15,0-1 5 0,-7-1-1 16,-1-1-3-16,-5 0-3 0,0 4-2 15,-4 4-1-15,0 5 2 0,-4 6-1 16,-2 3-4-16,4 1-1 0,0 10-1 16,11 1-11-16,8 1-8 0,3 2-4 0,3 1-28 15,2 2-35-15,-2-3-45 0,0-4-203 16</inkml:trace>
  <inkml:trace contextRef="#ctx0" brushRef="#br0" timeOffset="127506.29">17802 3261 264 0,'0'0'82'0,"2"0"-65"0,-2 1 40 16,0 0 7-16,0 4-20 0,0 1-13 15,0 1-2-15,2 3-1 0,-2-1-8 16,2 3-1-16,-2 1 0 0,0 0-2 16,0 4-1-16,0 2-1 0,0-1 2 15,0 4-5-15,-2 0-1 0,0 0-1 0,-2 0-4 16,0-2 1-16,2 0-5 0,2-1 0 15,-2-3 1-15,2 1-1 16,0-2-2-16,0-3 0 0,0-1 0 16,0-4 0-16,0-1-4 0,0-2-10 0,2-3-11 15,8-1-7-15,-2 0-13 0,7-5-19 16,-3-5-33-16,3-3-65 0</inkml:trace>
  <inkml:trace contextRef="#ctx0" brushRef="#br0" timeOffset="127938.31">18257 3378 25 0,'4'-9'262'15,"-2"-2"-202"-15,-2 3-34 0,0-2 39 16,0 2-20-16,0 0-11 0,0 3-7 15,0 1-1-15,-2 1-8 0,-2 3 0 16,-2 0-5-16,-3 0-2 0,-1 0 4 0,-2 6 0 16,1 4-7-16,-3 4-1 0,1 1 4 15,3 3 0-15,0 1-4 0,4 2-1 16,-1 0-3-16,5 1 1 0,2 0-3 15,0-2-2-15,2-1 1 0,7-4 0 16,1-1 0-16,9-5-1 0,1-2 0 16,1-4 2-16,4-2-1 0,-3-1-3 15,3 0 2-15,0-5 1 0,-2-7 0 16,-1 0-2-16,-3-3 2 0,-2 0 2 15,-5-1 0-15,-4 1-1 0,-4-1 1 0,-1 2 1 16,-3 0 0-16,0-1-4 0,0 0 6 16,-11 1 0-16,-3-1 1 0,-3 2-3 15,-1-3-1-15,-5 1-1 0,-2 1 0 16,-2 2-3-16,-2 2 2 0,6 6-3 15,3 2-6-15,7 2-1 0,3 0-7 16,6 10-13-16,0 5-35 0,0 0-33 16,0-2-103-16</inkml:trace>
  <inkml:trace contextRef="#ctx0" brushRef="#br0" timeOffset="129020.37">14362 3261 35 0,'2'0'-13'0,"0"-1"265"15,-2 0-195-15,0-1-20 0,3 2 27 16,-3 0-10-16,0 0-14 0,0 0-13 16,2 0-3-16,-2 0-5 0,0 9 2 15,0 4 3-15,0 4-5 0,0 2-4 16,0 3 3-16,0-3-2 0,0 4-4 15,0 2-2-15,0 0 4 0,0 0 19 0,0-2-24 16,0 0-6-16,0 1 1 0,0-2-1 16,0-1 0-16,0-5-3 0,0-3 1 15,2 1-1-15,2-5-2 0,0 0 2 16,0-3-5-16,0-5-14 0,4-1-10 15,1 0-7-15,-1-6-4 0,9-6-27 16,-5-3-39-16,0-1-86 0</inkml:trace>
  <inkml:trace contextRef="#ctx0" brushRef="#br0" timeOffset="129453.4">14923 3293 35 0,'0'-6'212'0,"0"1"-139"0,0 0-50 16,-5 2 43-16,-3 1-20 0,-2 2-6 15,-1 0-7-15,1 0-4 0,0 8-9 0,-1 1 2 16,-1 4-4-16,2 3-4 0,-3 2 0 15,1 1-5-15,4 2 2 0,-3 0-4 16,3 1-2-16,2-1-2 0,4 0 0 16,2-1-1-16,0-1-1 0,8-4-2 15,0-1 0-15,9 1 1 0,-1-4 0 0,3 0 0 16,0-4 1-16,3-5 0 0,1-2-1 15,4 0-1-15,-2-8 2 16,0-4 1-16,1-2-1 0,-3-3 0 16,-2-1 2-16,-7-1-3 0,-1 3 2 15,-5-1 1-15,-4 2-2 0,-4 0 4 0,0-1 1 16,0 1 0-16,-10-1 1 0,-5-1-1 15,-3 0-4-15,-1 0 0 0,-4 3 1 16,-4 5-4-16,1 5 2 0,-3 4-2 16,0 3-1-16,6 9-5 0,2 1-7 15,9 3-7-15,4 3-22 0,1-1-35 0,-1 2-56 16,2-4-256-16</inkml:trace>
  <inkml:trace contextRef="#ctx0" brushRef="#br0" timeOffset="131933.54">22348 2732 4 0,'0'0'25'0,"0"0"-17"0,4 0-8 0,-4 0-2 15,0 0 4-15,0 0 71 0,0 0-26 16,0 0-39-16,0 0 12 0,0 0 9 15,-2 0 0-15,2 0-3 0,0 0-3 16,0 0-6-16,0 0 2 0,0 0 1 16,0 0-4-16,-2 0 0 0,2 0-2 0,0 0 0 15,-2-2-1-15,-3 1-3 0,3 0 0 16,2 0 1-16,-2 1-1 15,2-1-6-15,-4 1 2 0,0-1 1 16,2 1-2-16,-2 0 0 0,2 0-1 0,-4 0 3 16,-1 0-1-16,1 1-3 0,0 5 2 15,-2-1 0-15,-3 4 4 0,3 1-7 16,0 1 1-16,0 2 3 0,1-1-2 15,3 0-2-15,0 0-1 0,2-4 1 16,2 1 0-16,0 2-3 0,2-4 1 0,6 3 1 16,3-1 0-16,3-1-3 0,3-1 3 15,-1-2 0-15,1-1-1 16,1-2 0-16,-1 1 1 0,4-3-1 0,-3 0 1 15,1 0-2-15,-3-9 1 0,-3 0 3 16,3-2-3-16,-5 1 1 0,-1-3 0 16,-4 2 1-16,-2-2 0 0,-2-1-1 15,-2 2 2-15,0-1 5 0,0-1 3 16,-6 4 1-16,-4-4-5 0,-1 1 0 15,-1 3-1-15,-2-2-5 0,-1 2 0 0,-1 3 0 16,-1 4-1-16,5 3-3 0,-5 0-8 16,3 7-17-16,3 6-18 0,-1 4-32 15,-1 1-102-15</inkml:trace>
  <inkml:trace contextRef="#ctx0" brushRef="#br0" timeOffset="133405.63">18569 2732 33 0,'2'0'7'15,"2"-2"88"-15,-4-1 42 0,0 3-102 16,0 0 13-16,0 0 12 0,0 0-17 0,0 0-11 15,0 1-8-15,0 9-3 0,-2 3-3 16,-2 1-2-16,0 4-1 0,0-1 5 16,2 2-3-16,-3 0-4 15,3 0 1-15,2 2-2 0,0-3-5 0,0 1-2 16,0-2-3-16,0 0 2 0,0-2-3 15,0 0-1-15,0 1 0 0,0-3 0 16,0 0-7-16,5-1-10 0,-1-1-15 16,4 1-29-16,-4-4-54 0,-2-1-194 15</inkml:trace>
  <inkml:trace contextRef="#ctx0" brushRef="#br0" timeOffset="134957.71">15156 2772 58 0,'0'0'16'0,"0"0"-14"0,0-1-5 16,0 0 140-16,0-1-79 0,0 1-31 16,0 1 14-16,0 0-2 0,0-2-7 0,0 2-5 15,0 0-4-15,0 0-4 0,4-2-5 16,2-1-1-16,3-1 4 0,1-3-4 15,2 3 4-15,5-2-4 0,2 2-4 16,-1-1 3-16,5 2-2 0,-2 0-1 16,3 2-1-16,1 1-1 0,-4 0-2 15,0 0 0-15,-7 1-3 0,1 7-1 16,-5 0 1-16,-4 3 0 0,-2 2-2 15,-4 2 2-15,0 1 2 0,-6 0-1 16,-2 4-2-16,-5-1 0 0,-1-3 0 0,-3 2-1 16,1-3 0-16,-7-1 2 0,2 1-3 15,-3-3 0-15,-3-2 3 0,10-2-2 16,1-5-1-16,7-3 1 0,3 0 0 15,2 0 2-15,4 0 2 0,0-6-3 16,0 0-1-16,0 2 0 0,2-1 2 0,6 0 1 16,1 0-3-16,1 4 0 15,2 1 0-15,3 0 1 0,1 0-2 16,5 7 1-16,-4 0 0 0,3 2 0 15,-3 1-6-15,3 1-7 0,3 1-10 0,2 1-23 16,10 3 9-16,2 1 20 0,5 0-83 16,-1 1-56-16</inkml:trace>
  <inkml:trace contextRef="#ctx0" brushRef="#br0" timeOffset="142336.14">21796 1569 17 0,'0'3'3'0,"0"-1"41"0,0 0-33 0,0-1 127 16,0-1-95-16,0 0-20 0,0 0 10 16,0 0-5-16,0 0-7 0,0 0-9 15,0 0 0-15,0 0-4 0,-2 1 1 16,2 1-3-16,-2 1 1 0,2-1 2 15,-2 0 0-15,2 0 3 0,0 0 2 0,0 0-7 16,-3 2 0-16,3-1 0 0,0 2 1 16,0 3-3-16,-2-1 2 0,0 2 0 15,2 0-4-15,0 3 0 16,0 5 0-16,-2 1 0 0,2 2 6 15,-2 3-6-15,0 2 1 0,-2 2 4 0,2 1-1 16,-2 0 18-16,0-2-19 0,4-1-4 16,-4-2 1-16,1-3-1 0,3-1 0 15,0-4 0-15,0 0 0 0,0-3-1 16,0-2-1-16,0-4 2 0,0 0-3 15,0-3 1-15,0-2 0 0,0 1 2 0,0-2-1 16,0 2 0-16,0-1 0 0,0 0 1 16,0 0-1-16,0 0-1 0,0-1 1 15,0 0 0-15,0 0-4 16,0 0-11-16,3 0-14 0,-1 0-20 0,2 0-31 15,2 0-101-15</inkml:trace>
  <inkml:trace contextRef="#ctx0" brushRef="#br0" timeOffset="144044.23">17926 1715 12 0,'0'0'28'0,"0"0"-12"0,0 0-11 16,0 0-6-16,0 0 1 0,0 0 0 16,0 0 2-16,0-1-1 0,0 0 0 0,0 1-1 15,0 0 0-15,0 0 2 0,0 0-5 16,0 0 3-16,0 0 119 0,0 0-84 15,0 0-4-15,0 0 12 0,0-2-6 16,0 2-5-16,0 0-10 0,0 0-3 16,2 0-4-16,-2 0-2 0,0 0-1 0,0 0 4 15,0 0-2-15,0 0 0 16,0 0-2-16,0 0 4 0,0 0-3 15,0 0 1-15,2 0 1 0,0 5 2 16,0 2-2-16,-2 2-4 0,0 1-2 0,2 2 0 16,0 1-1-16,1 2-1 0,-1 1-2 15,-2 0 5-15,2 3-6 0,-2-1 0 16,0 0-2-16,0-1 2 0,0-3 0 15,0 1-3-15,0-1 0 0,0-2 0 16,0 0 0-16,0-2-1 0,4-4-1 0,-2-1-3 16,0-2-5-16,4 0-9 0,2-3-3 15,5 0-11-15,1-2-18 16,3-8-30-16,-1-1-45 0,-1 0-168 15</inkml:trace>
  <inkml:trace contextRef="#ctx0" brushRef="#br0" timeOffset="144459.26">18335 1778 132 0,'2'-7'77'0,"5"1"-46"16,-5 2 30-16,0-1-8 0,-2 2-10 15,0-1-6-15,0 3-5 0,0 1-10 0,-2 0-3 16,-5 0-6-16,1 0 5 0,-2 8-3 16,-2 2 2-16,-1 1-3 0,1 2-1 15,-2 1-3-15,3 2-2 0,3-2-1 16,0 0-4-16,4 1 0 0,0-1-2 15,2 1 0-15,0 0-1 0,6-2-1 0,6-2 1 16,5-2 1-16,4-4-1 0,3-2-1 16,3-3 2-16,-2 0-1 0,2 0 2 15,-4-6-2-15,-3-4 0 16,-1-2 2-16,0 0-2 0,-7-2 1 0,-2-3 0 15,-6 3 2-15,-1-1 1 0,-3 1 0 16,0 1 1-16,-9-2 4 0,-5 3-3 16,-3 0-1-16,-1 2-4 0,-1 1 2 15,-4 0-1-15,-4 3-4 0,1 2 1 16,-1 3-2-16,-2 1-13 0,6 0-12 0,6 10-17 15,5 4-30-15,6 4-51 0,-2 1-232 16</inkml:trace>
  <inkml:trace contextRef="#ctx0" brushRef="#br0" timeOffset="146132.35">14327 1802 3 0,'2'0'47'0,"-2"0"-9"0,0 0 4 15,0-1 16-15,0 1-22 0,0 0 0 16,0 0-4-16,0 0-3 0,0 0 3 0,0 0-4 16,0 0-3-16,0 0-2 0,0 0-1 15,0 0-2-15,0 0 4 0,0 0-6 16,0 0 1-16,0 0-5 0,0 0 1 15,0 0-3-15,0 0 0 0,0 0-1 16,2 2-2-16,2 5 5 0,-1 1-6 16,-3 1-3-16,0 2 0 0,2 0 2 0,0 1-2 15,-2 2-2-15,0 2 0 16,0-2 0-16,0 1 0 0,0-1-4 15,0 2 2-15,-2-1 0 0,-3-1 1 16,1-1-5-16,2-3-3 0,2-1-8 0,0-3-11 16,0-2-13-16,2-2-17 0,5-2-12 15,5 0-68-15,-2-6-166 0</inkml:trace>
  <inkml:trace contextRef="#ctx0" brushRef="#br0" timeOffset="146568.38">14710 1801 126 0,'-2'0'53'0,"-5"0"9"0,3 0-6 16,-4 0-14-16,0 0 3 0,-3 5-4 16,1 4-13-16,0 1-3 0,-3 2-8 15,5 1 1-15,-2 1-8 16,3 4 0-16,5-2-7 0,2 1 0 0,0-1-1 15,0-2-3-15,11-2 1 0,-1-3 1 16,7-4-2-16,1-4 0 0,5-1-1 16,-2 0-1-16,1-2 2 0,3-4-3 15,-4-4 3-15,4 0-1 0,-5-1 4 16,-1-1-2-16,-5-1 1 0,-1 1 1 0,-5 1 0 15,-2-2 4-15,-2 1 0 0,-4 0 5 16,0 1-2-16,0-1-2 0,-6 2 2 16,-4 1-1-16,-5 0-3 15,3 2-2-15,-2 3-4 0,3 3 3 0,3 1-1 16,0 0-2-16,6 6-3 0,0 3-6 15,2 0-9-15,0 2-14 0,0 0-20 16,0 2-41-16,4-2-89 0</inkml:trace>
  <inkml:trace contextRef="#ctx0" brushRef="#br0" timeOffset="146902.4">15173 1888 92 0,'0'-7'215'16,"-4"-1"-187"-16,-7 3 33 0,-1 0-14 15,4 3-14-15,-1 0 1 0,1 2-5 16,4 0-13-16,-2 0-4 0,4 8-7 16,-3 2-4-16,5 6 2 0,0-1-1 15,0-1 0-15,9 0-2 0,3-1 0 0,1-4 1 16,3-1 0-16,1-4-2 0,-3-2 2 15,1-2 0-15,1 0-1 0,-4-1 1 16,1-7 2-16,-5-1 6 0,0-3 1 16,-3 0 5-16,-3-1 2 0,-2 1-1 15,0-1-3-15,-5 0-7 0,-5 2 0 16,-2-1 0-16,-5 3-4 0,-3 0-1 15,1 2-1-15,-8 2 0 0,2 3-1 16,-2 2-11-16,1 0-9 0,1 3-17 16,0 11-32-16,2 5-73 0,2 3-236 0</inkml:trace>
  <inkml:trace contextRef="#ctx0" brushRef="#br0" timeOffset="-213480.38">21304 10072 64 0,'0'0'47'0,"0"0"-36"0,0 0 15 16,0 0 4-16,0 0-3 0,0 0 3 15,0 0-3-15,0 0-4 0,0 0-5 16,0 0 0-16,0 0 0 0,0 0 6 16,0 0-6-16,0 0-3 0,-2-2-1 15,0 1-2-15,2 0 0 0,-2 1-2 16,2 0 2-16,-3 0 0 0,3 0-6 15,0 0 0-15,-2 0 1 0,-2 0-2 16,4 0 3-16,0 0-2 0,0 0 7 16,-2 0-2-16,2 0 1 0,0 0-3 0,0 0 4 15,0 0-2-15,0 0-1 0,0 0 3 16,0 0-7-16,-2 0 0 0,2 0 1 15,-2 0-1-15,2 0-2 0,0 0 0 16,0 0 0-16,0 0-4 0,0-5 0 16,6 1 3-16,3-2-1 0,1-1-1 0,2-1-1 15,3 1 6-15,-1-2-4 16,5 0 4-16,1 0 0 0,3 0 0 15,2 0 1-15,0 0 1 0,2 0 0 16,-2 3-1-16,3 2 0 0,-5 1 0 16,2 2-3-16,-4 1 1 0,-7 0-1 0,-1 0-6 15,-7 0 3-15,-2 4 3 0,-2 4-2 16,-2 2-1-16,0 4 4 0,0 2-2 15,-8 1 0-15,-3 4-2 0,1-2 0 16,-2 5 1-16,-3 3-2 0,-3-3 0 16,-3 3 2-16,-2-1 1 0,-2 0-5 0,1 0 2 15,-5-2 0-15,2 0 3 16,0 0-3-16,2-6 0 0,4-2 0 15,5-4 3-15,3-8-3 0,7-1-1 16,2-3 2-16,2 0 0 0,2 0-2 0,-2-2-4 16,2-8 4-16,0-1-3 0,8 1 0 15,7-1 0-15,1 2 4 0,1-1 0 16,1 2 0-16,-1 3-1 0,2 4 1 15,-3 1 0-15,3 0 0 0,-3 0 1 16,3 0-2-16,-1 6 2 0,-3 2-1 0,3-3 0 16,3 2 4-16,-2-1 1 0,3 1 0 15,-1-2-3-15,-4 0 0 16,-5-2-1-16,-4-2-1 0,3 0-1 15,-3-1 0-15,2 0-6 0,3 0-15 0,-3 0-14 16,0-1-14-16,3-4 0 0,-7-2-54 16,-4-1-175-16</inkml:trace>
  <inkml:trace contextRef="#ctx0" brushRef="#br0" timeOffset="-211644.27">22124 9563 50 0,'0'0'115'0,"0"0"-78"0,0-1 18 16,0 0-19-16,0-1-2 0,0 0 0 15,-2 1-7-15,2-3-2 0,0 3 2 16,-4 0-5-16,2-1-6 0,0 0-2 16,-2 2-1-16,0-1-3 0,2 1 1 15,-4 0-3-15,-1 0-1 0,1 0-3 0,-4 0 3 16,-1 2 2-16,1 2-3 0,-2 3-1 15,-1 0 1-15,3 2-1 0,0 0 0 16,-1 2-3-16,3 0 6 0,2 1-8 16,0 2 2-16,6 0 0 0,0 1 0 15,0-1-1-15,0-2-2 0,6 1 2 16,4-4 1-16,0 0-1 0,7-3-2 15,0-2 2-15,3-3 1 0,5-1-3 16,2 0 1-16,2-3 0 0,0-8 2 16,-2-1-1-16,0-3-2 0,-3-1 2 0,-1 1 2 15,-4 0-1-15,-9-2 4 0,-2 3-1 16,-4-1 5-16,-4 1 0 0,0 1-2 15,0-2 1-15,-6 2-1 0,-6-2-2 16,-3 1-4-16,-1 0 3 0,-1 1-4 16,-3 6 0-16,-5 5-2 0,-2 2 1 0,-4 1 1 15,4 12-12-15,0 1-15 16,7 3-19-16,3-1-24 0,-2-1-58 16,7 1-283-16</inkml:trace>
  <inkml:trace contextRef="#ctx0" brushRef="#br0" timeOffset="-209721.16">19574 9959 7 0,'0'1'2'0,"0"-1"190"0,0 0-146 0,0 0 10 16,0 0 2-16,0 0-18 0,0 0-7 16,2-3-4-16,0-1-4 0,4-1 0 15,0-1-3-15,4 0-1 0,1 0 0 16,-3 0 0-16,7 1-3 0,1 0-1 15,3-3 0-15,-1 2 0 0,1 1-5 0,-1 0-2 16,3 0-1-16,0 5 4 0,-5 0-7 16,-3 0 1-16,-3 0-5 0,0 10 1 15,-8 3-1-15,1 6 0 16,-3 2 1-16,0 4 0 0,0 2-2 0,-5 3 1 15,-7 0-1-15,-2 2 1 0,-3 1-2 16,0 0 0-16,-5 0 2 0,1-2-2 16,-2-2 0-16,-4-2-1 0,3-4 1 15,-1-3 0-15,2-4-7 0,0-4 3 16,9-4 0-16,1-2 1 0,1-4-3 15,6-2 3-15,0 0 1 0,4-7-1 0,2-5 0 16,0-3-4-16,2-1 4 0,8 0 0 16,0 1 2-16,5 3-1 0,-5 3 3 15,5 4-3-15,-3 3 1 0,3 2 1 16,-5 0 0-16,4 0 0 0,-1 3 0 15,1 4 0-15,3-1 2 0,-1 0 1 16,1 1-2-16,-1-1-3 0,1 0 5 16,-3-2-3-16,5 0-2 0,-3-4 2 15,5 0-12-15,-2 0-11 0,-3 0-42 16,-5 0-1-16,-3-1-70 0,0-8-217 0</inkml:trace>
  <inkml:trace contextRef="#ctx0" brushRef="#br0" timeOffset="-209147.13">20190 9281 8 0,'6'2'224'15,"-6"-2"-101"-15,2 2-91 0,0 3 32 16,-2 3-11-16,0 2-9 0,0 4-12 16,0 0-8-16,0 4 0 0,0 0-5 0,0 3-6 15,-4 0-6-15,-4 0 0 0,-1 0-7 16,7-2 12-16,-4 0-15 15,6-1 1-15,0-3 2 0,0-1-11 16,0-1-11-16,0 0-28 0,0-5-42 0,0 0-130 16</inkml:trace>
  <inkml:trace contextRef="#ctx0" brushRef="#br0" timeOffset="-207759.05">17366 10007 16 0,'2'0'7'0,"2"-4"187"0,-2-1-138 16,2-1-8-16,0 1 9 15,5 0-20-15,-1-1 0 0,0 2-6 0,3-2-4 16,-1 0-4-16,4 0-5 0,3 0 2 16,-1 3 3-16,1 0-5 0,2 0-2 15,-3 2-1-15,3 1-3 0,-5 0-1 16,-1 0-3-16,1 7-3 0,-4 5 2 15,-1 3-6-15,-3 4 3 0,-2 2-1 16,0 2 0-16,-2 2-1 0,-2 0-4 0,0 2 5 16,0 0 0-16,-10-1-2 0,-5 0 0 15,-1 3 1-15,-1-6 1 0,-3 0-2 16,-3-5-2-16,4-4 3 15,1-2 0-15,-5-2-3 0,4-1 1 0,3-4 0 16,-1-1-2-16,1-3-3 0,5-1 3 16,3 0-2-16,2-4 2 0,2-3-6 15,2-4 3-15,2 0 0 0,0 3 1 16,6 0 2-16,6 1 0 0,-1 3 1 15,3 0 0-15,1 4-1 0,-1 0 2 0,1 0 2 16,1 4-3-16,1 5 0 0,1 0 2 16,3 0 0-16,0-3-1 0,1 0-2 15,1-2 3-15,4 0 0 16,0-1-1-16,0 0-2 0,2-3 0 0,-5 0-52 15,-3 0 5-15,-2-6-37 0,-5-5-144 16</inkml:trace>
  <inkml:trace contextRef="#ctx0" brushRef="#br0" timeOffset="-207008.01">17827 9355 60 0,'0'2'-31'0,"0"-2"251"0,0 0-162 16,0 0-10-16,0 0 9 0,0 0-18 0,4 0-10 15,4-1-3-15,1-1 0 0,7-1-13 16,3 2 6-16,-3 1-3 0,5 0 0 15,2 0-4-15,-5 1-3 0,1 6-1 16,-3 2-1-16,-3 3-3 0,-5 0 0 16,-6 2 1-16,-2 2-2 0,0-2-2 15,-8 2 4-15,-5-1 8 0,-1 0-15 0,-3 0-1 16,1-6 2-16,3-1 0 15,-1-3-2-15,2-1 0 0,-1 1-1 16,5-3 2-16,0-2 0 0,1 0-1 0,3 0 1 16,4 0 4-16,0 0-4 0,0-3-3 15,0-1 4-15,11-1 0 0,-3 1-1 16,4 1 0-16,1 0 2 0,3 0 0 15,-1 2-1-15,3 1 0 0,-1 0 1 16,4 0 0-16,-3 0-4 0,3 0-11 0,-1 0 3 16,3 4-6-16,4 2-6 0,2 1 13 15,2-1-57-15,-4 0-87 16,-8-2-41-16</inkml:trace>
  <inkml:trace contextRef="#ctx0" brushRef="#br0" timeOffset="-205518.92">15727 9996 2 0,'0'3'13'16,"0"-2"-13"-16,0-1 169 0,-4 0-126 15,4 0 19-15,0 0-2 0,0 0-23 16,0 0 0-16,0 0-7 0,0 0-6 15,0 0-6-15,2-4 0 0,4-1 0 0,6 1 0 16,1-1 0-16,-1 0-1 16,0 1-4-16,1 1-1 0,3 0 2 15,-5 2-3-15,3 1-2 0,1 0-4 16,-1 0 0-16,1 6 2 0,-7 5-6 0,2 1 1 15,-4 3 2-15,1 4 2 0,-3 2-6 16,-4 4 1-16,0 5 3 0,-11 1-2 16,-3 1 0-16,-5 1-2 0,-1-1 0 15,-5-4-2-15,0-2 1 0,-2-2-2 16,2-1 3-16,1-4 0 0,3-4-4 0,0-5-1 15,3 0-2-15,-1-4 5 0,2-2-2 16,1-3-2-16,8-1 6 16,-1 0-4-16,7-4-5 0,2-4 2 15,0-3 2-15,0 1 0 0,2 0 2 0,7 0-1 16,-1 4 2-16,2 0 2 0,3 1 1 15,-1 4-4-15,5 1 2 0,-5 0 1 16,5 1 0-16,-1 5-2 0,1 1 3 16,3-2 0-16,3 1-2 0,4-5 1 15,4-1-1-15,2 0 1 0,0 0-18 0,4-6-17 16,-2-8-37-16,-4-2-224 0</inkml:trace>
  <inkml:trace contextRef="#ctx0" brushRef="#br0" timeOffset="-204573.87">16101 9252 9 0,'-2'2'3'15,"2"-1"64"-15,-4-1 52 0,4 0-69 0,0 0 19 16,0 0-23-16,0 0-7 0,0 0 0 16,0 0-12-16,0 0-9 0,0 0-7 15,2 0 4-15,6 0-1 0,2 0-3 16,3-2 1-16,-1 1-2 0,0 1-2 15,5 0-4-15,-3 0 3 0,3 0-2 0,-5 0 1 16,3 1-1-16,-5 6-1 16,-4-1-4-16,-1 2 1 0,1 1 2 15,-4-1-1-15,0 4 0 0,-2-2 0 16,0 3-1-16,0-2 2 0,-4 0 0 15,0 0-3-15,0-4 1 0,-3 1-1 0,5-1 2 16,-4-4-3-16,4 1 2 0,2-3-1 16,-2 0 0-16,2 1-2 0,0-2 1 15,0 1 0-15,0 0 0 0,4 1-1 16,2 0 1-16,5 2 1 0,-3 0 0 15,2 0-1-15,-2 2 0 0,1-2-1 0,1 3 2 16,-4 0 8-16,3 1-24 16,-3 3 29-16,0-2-15 0,-4 0-1 15,0 0 2-15,-2 0 2 0,0 0 0 16,0-3-1-16,0 3 1 0,-12-1 0 0,-1-2 0 15,-1 2-2-15,-3-2 1 0,3 0 1 16,-3-1 0-16,3 1-2 0,-1-2 1 16,7 2 1-16,-2 0-1 0,1-3-1 15,-1 3-10-15,4-2-4 0,0 0-11 16,2 0-14-16,1 1-25 0,-3-1-83 0,0 0-157 15</inkml:trace>
  <inkml:trace contextRef="#ctx0" brushRef="#br0" timeOffset="-203324.8">13821 10044 19 0,'0'1'4'16,"0"-1"122"-16,0 0-68 0,0 0-21 15,0 0 12-15,0 0-19 0,0 0 1 16,0 0-3-16,0 0-6 0,0 0 0 0,0 0-4 15,4-2 6-15,4-3-2 0,5 2 0 16,-3 0-2-16,2 0 0 16,1 1 2-16,3-1 2 0,-1 0-10 15,3 2-1-15,-1 0-1 0,-1 1 0 0,-1 0-6 16,-1 1 0-16,1 8-3 0,-3 0 1 15,-6 6 0-15,-1 1-4 0,-5 4 1 16,0 3 3-16,-5-1-1 0,-7 2 0 16,-5 3-2-16,3-3 0 0,-5 1 0 15,1-1-5-15,-3-2 1 0,0-4 0 16,-1 1 4-16,-1-5-2 0,0-2-1 0,0-2 1 15,5-2 3-15,1-5-3 0,3-2 1 16,6-1-1-16,1 0 2 16,3 0-2-16,4-2-2 0,0-3 0 15,0 0 2-15,2 3-3 0,9-2 2 0,1 4 2 16,-2-1 0-16,5 1 0 0,-1 0-2 15,3 0 4-15,4 6-1 0,-3-2-2 16,5-2 1-16,-2 2 0 0,3-4 2 16,1 0-2-16,0 0-1 0,2 0 1 15,-4 0 0-15,1 0-13 0,1-3-22 0,0-2-17 16,0-4-24-16,-2-1-28 0,-9-3-226 15</inkml:trace>
  <inkml:trace contextRef="#ctx0" brushRef="#br0" timeOffset="-202744.77">14294 9198 4 0,'0'5'20'0,"2"-1"-14"0,-2-1 136 15,0-1-87-15,0 3-13 0,0 3 16 16,0 0-15-16,-2 4-8 0,0 1-6 15,-4 3-5-15,4 2-8 0,-4 2 1 0,-1 0-3 16,1 0-1-16,0-2-3 0,4 0 0 16,2-3-2-16,0-2-4 0,0-2-1 15,0-4 3-15,2-4 8 0,4-1-19 16,5-2 21-16,1 0-11 15,2 0 4-15,5 0-5 0,-2-1-8 0,3-8 9 16,5-2 2-16,0 1-5 0,4-1-1 16,-2 1 2-16,2 1-2 0,-5 0 1 15,1 1 2-15,-4 3-2 0,-5 0 0 16,-5 4-1-16,-5 1-1 0,-4-1 0 15,-2 1 0-15,0 0-5 0,2 0-9 0,-2 0-11 16,0 3-8-16,0 5-15 0,-4-4-48 16,-4 1-133-16</inkml:trace>
  <inkml:trace contextRef="#ctx0" brushRef="#br0" timeOffset="-202521.75">14484 9276 347 0,'0'3'100'16,"0"6"-81"-16,0 3 34 0,0 4-17 15,0 3-10-15,0 3-9 0,-4 5-10 16,-2 3-3-16,6 0-2 0,0 1-2 0,0 0 7 15,0-2-24-15,0 1-12 0,0 3-22 16,0-4-41-16,0-5 83 16</inkml:trace>
  <inkml:trace contextRef="#ctx0" brushRef="#br0" timeOffset="-201093.67">11919 10033 118 0,'6'-5'61'0,"0"-2"-19"15,3 0 38-15,1-1-26 0,0-2-6 0,1 0 4 16,5-2-12-16,1 2-6 0,-1 2-8 15,3 1-3-15,-3 2-4 0,1 3-4 16,-3 1 0-16,1 1-6 0,-7 0-2 16,0 2-3-16,1 9 3 0,-7 5-3 15,2 1-2-15,-4 5 3 0,0 3-1 0,0 4-2 16,-8 3 0-16,-5-3-2 0,3 0 3 15,-7-2-2-15,3-2-1 0,-7 1 2 16,3-2-2-16,-3-3 0 16,-2-2 0-16,-2-3 0 0,1-3 2 0,1-3-3 15,6-3-1-15,-1-3-2 0,5-2 2 16,5-2-2-16,4 0-3 0,2-3 2 15,2-7-3-15,0-4-6 0,6 0 7 16,2-1-2-16,7 2 6 0,-3 3-2 16,3 2 3-16,-1 6 1 0,1 2 0 0,-1 0 0 15,-2 0 0-15,5 2 2 0,0 4 0 16,-1 0-1-16,5 0-1 0,-1-4 6 15,3 2-5-15,6-2 0 0,-2-1 0 16,2 0 12-16,2-1-13 0,-6 0-6 16,0-4-17-16,3-4-53 0,-3-1-28 15,-2-2-209-15</inkml:trace>
  <inkml:trace contextRef="#ctx0" brushRef="#br0" timeOffset="-200279.62">12368 9274 59 0,'-5'3'47'0,"1"-1"0"0,2 0 6 15,-4 1-10-15,4-1-10 0,-4 0 3 0,4 1-3 16,-2-1-3-16,-1 1-5 0,3-1 1 15,0-2 4-15,-2 1-3 0,2-1-3 16,2 1-2-16,0-1 0 0,0 0-5 16,0 0 1-16,0 0-5 0,0 0-5 15,0 0-7-15,4 0-3 0,9 0 11 0,7 0-2 16,-1 0-1-16,4-3-3 0,4-1 1 15,-3-2-1-15,3-2-2 0,0 1 0 16,-2 0 0-16,-4 2-1 16,-5-1-3-16,-1 1-7 0,-3 0-2 0,-4 1-3 15,-2 0-10-15,-3 0-8 0,-3 2-10 16,0 2-6-16,0 0-31 0,-13 0-65 15,-3 0-40-15</inkml:trace>
  <inkml:trace contextRef="#ctx0" brushRef="#br0" timeOffset="-200054.61">12355 9336 56 0,'-10'8'88'0,"6"-3"-40"0,4 0 15 0,0-2-17 15,2 1 1-15,10 1-6 0,1-1-10 16,3 1-10-16,1 1-9 16,-1 1-1-16,1 0-9 0,-1 1 1 0,-1 3 1 15,-1 1 0-15,-3 0-2 0,-5 1 0 16,-2-1 9-16,-2 1-12 0,-2 0 3 15,-2-1 0-15,-6 0 5 0,-5 0-2 16,1 0-1-16,-3 0-2 0,-1-2 2 16,-1-2-2-16,1 0-1 0,-1-1-2 0,-1 0 2 15,1 1-5-15,1 0-10 0,1-1-21 16,3-1-24-16,3-2-47 0,1-1-69 15</inkml:trace>
  <inkml:trace contextRef="#ctx0" brushRef="#br0" timeOffset="-198728.54">10034 10006 55 0,'-2'-4'29'0,"-2"2"5"0,-1-1 13 16,1 0-17-16,0-1 16 0,-2 0-8 15,0 0-8-15,4 0-4 0,-2 0 15 16,2 1-9-16,2-1-4 0,0 3-2 15,0-1-7-15,0 0-7 0,0-1 5 16,8-2-1-16,2 2-3 0,5 0 0 16,-1 0 1-16,1 2-3 0,3 1 0 0,-3 0-2 15,-1 0 4-15,5 0-6 0,-5 6-3 16,1 3 2-16,-3 3-2 0,-2 3-1 15,1 0 0-15,-5 5 1 16,-4 1-1-16,-2 0 1 0,0 2-5 0,-2 3 3 16,-8 0 2-16,-5 2-3 0,1 2-1 15,-3-3 0-15,-2-2 2 0,-1-3-1 16,-1-4-1-16,0-2-3 0,3-3-1 15,1-5 2-15,1-4 0 0,5-1-1 16,1-3 1-16,4 0-1 0,2 0-1 0,2-6 4 16,2-3-4-16,0-3 1 0,8-2-2 15,6-1 4-15,3 3 1 0,2 3 2 16,-1 1-4-16,3 2 1 0,0 3 2 15,1 0-1-15,1 2-1 0,0 1 1 16,0 0 2-16,1 0-2 0,1 3 0 16,4 0 0-16,2 2 2 0,0-2-1 15,-4-1-3-15,-2 1 1 0,0 1-15 16,-5-2-34-16,-1 1-29 0,-5-3-88 15</inkml:trace>
  <inkml:trace contextRef="#ctx0" brushRef="#br0" timeOffset="-197853.49">10697 9167 0 0,'0'-6'63'0,"4"3"-26"0,-1 0 28 16,-3 2-3-16,0-3 0 0,0 4-12 15,0-1-11-15,0 1-5 0,0 0-6 16,-3 0-1-16,-1 0-4 0,2 0-4 16,-4 5-3-16,-2 6 0 0,0 5 1 0,-5 5-4 15,3 2 5-15,-3 3-3 16,5 2-3-16,0 0-6 0,2 1 2 15,4-1-1-15,2 0-3 0,0-2-2 16,6 2 1-16,6-3-1 0,5-2 7 0,3-4 6 16,1-6-14-16,4-3-1 0,0-3 0 15,-1-3-1-15,1-4 3 0,-4 0 1 16,2 0-2-16,-7-8-1 0,-1-1 1 15,-7 0 1-15,-2-2 1 0,-4-1-1 16,-2 0 0-16,0 0 3 0,-8 1-4 16,-6 2 0-16,-3 0 1 0,-6 3-12 0,-2 0 26 15,1 0-29-15,-5 6 16 0,4 0-9 16,0 0-6-16,0 10-10 15,7 5-9-15,1 2-30 0,7 3-4 0,4-2-95 16</inkml:trace>
  <inkml:trace contextRef="#ctx0" brushRef="#br0" timeOffset="-196401.4">7870 9976 62 0,'-3'0'47'0,"1"0"10"0,0-1-9 15,-2 1 8-15,4 0-5 0,-2-1-9 16,0 0-14-16,2 0 8 0,0 0-4 15,0 0-6-15,0-3-8 0,10 2-2 0,3-3 6 16,3 0-5-16,5 1-6 0,0-1 1 16,3 4 1-16,-1 0-4 0,0 1-1 15,2 0 3-15,-2 4-4 16,-5 5 5-16,-1 2-2 0,-9 4-5 0,-4 3-1 15,-4 6 1-15,0 2-1 0,-8 5 1 16,-7-3-5-16,-3 1 0 0,-1-4 1 16,-2 0 1-16,-1 2-2 0,-5 1-3 15,2-4 1-15,-2-4 3 0,6-2 0 16,5-7-3-16,4-3 3 0,3-3-6 0,5-4 3 15,0-1-2-15,2 0 2 0,2-1 3 16,0-9-6-16,0-2-1 0,6 0 4 16,4-2 1-16,3 0 0 0,1 5-1 15,1 2 1-15,-3 3 1 16,3 0 0-16,3 4 0 0,-1-2-2 0,3 2 4 15,3 0-1-15,0 0-1 0,0 6 0 16,6-1 1-16,0-1 0 0,4-2-2 16,2-2 2-16,-4 0 1 0,0 0-3 15,0 0-15-15,-2 0-38 0,-2-8-28 16,0-5-181-16</inkml:trace>
  <inkml:trace contextRef="#ctx0" brushRef="#br0" timeOffset="-195712.36">8339 9293 48 0,'-4'4'8'0,"2"-3"160"0,2 0-92 15,0-1-34-15,0 0 5 0,0 0-18 16,2 0-6-16,10 0 9 0,5 0-3 0,3-1-11 16,5-5-1-16,2 0-4 0,2-1 0 15,2 2-4-15,2-3-3 16,-4 0 0-16,0 1-3 0,-4 1 4 15,-5 4-4-15,-5 2 2 0,-7 0 2 16,-4 0-4-16,-4 0 1 0,0 1 0 0,0 8 4 16,-8 2-2-16,-5 3-3 0,-1 1-1 15,-3 4 0-15,1 2 0 0,-3 4-2 16,-5 1 0-16,3 5 1 0,-2 3 0 15,0-3-1-15,11-2 7 0,4-9-12 16,8-3 6-16,0-4-6 0,0 1-17 0,4 0-12 16,0 0-9-16,0-1-37 0,2 1-117 15</inkml:trace>
  <inkml:trace contextRef="#ctx0" brushRef="#br0" timeOffset="-190132.04">9321 8551 1 0,'0'0'41'0,"0"0"7"0,0 0-39 16,2 0-2-16,-2 0 14 0,2 0 7 0,-2 0 2 15,0 0-2-15,0 0-7 0,0 0 1 16,0 0 4-16,0 0 1 0,0 0-4 16,0 0-7-16,0 0 1 15,0 0-1-15,0 0-3 0,0 0 0 0,0 0-4 16,0 0 4-16,0 0-9 0,0 3 3 15,0 1 0-15,0 3-2 0,0 1-4 16,0 0 2-16,0 2 1 0,0 0-2 16,0 2-2-16,-2 1 2 0,0 5 0 15,0-2 0-15,0 1-2 0,2 7 0 16,0 1-2-16,0 1 13 0,0-1 8 0,0-1-16 15,0-3-2-15,0 2 1 16,4 2-2-16,-4 1 1 0,2 3 1 0,0 0-1 16,-2 2-1-16,0 0-1 15,0 0 2-15,0 0-1 0,0 0-1 0,0-1 1 16,0 1 0-16,0 1 0 0,0-3-1 15,6 0 1-15,-6-5 0 0,2-1 0 16,2 1-1-16,-2-1 0 0,-2-1 2 16,4 1 0-16,-2 0-3 0,3 2 0 15,1 2 3-15,-2-5-1 0,2 0 3 0,0-1-6 16,1 1 3-16,-3 2 0 0,0 1-1 15,0-1 1-15,-2-1 0 0,2 1 1 16,-2 7-2-16,-2 9-2 0,0 5 6 16,0-4 0-16,0-6-3 0,0-8-6 15,0-4 4-15,0 5 0 0,-2 8-5 16,0 9-6-16,0 1 26 0,2-1-4 15,0-4-11-15,0-3-1 0,0 1 3 16,6 5 2-16,-4-2-3 0,4-2 1 16,1-1 1-16,-5 0-1 0,2 0 0 0,-2 1 0 15,0-1 1-15,0 0 1 0,-2-3-5 16,2 1 4-16,-2-1-1 0,2 2 2 15,-2-2-4-15,4-2 2 16,-4-2 0-16,0-3 2 0,2 1-4 0,-2-2 2 16,0 2 2-16,0 0-2 0,0-1-2 15,0 2 1-15,0 0 4 0,0 2-3 16,0 1 0-16,2-1-2 0,1 1 4 15,-3-1-2-15,2 2 0 0,-2-3 0 16,0-2-3-16,2 0 4 0,0-2-1 0,-2 2 3 16,0 0 1-16,0 0-1 0,0-1-2 15,0 2-1-15,2-3 1 0,0 1-1 16,-2 0 0-16,0 1-1 0,2 1 4 15,-2-1-3-15,0 0-1 0,0 2 1 16,0 2 1-16,0 1-1 0,0-2 0 0,0-1 0 16,0 3-1-16,0 0 2 15,0 3-1-15,0 1 1 0,0-1 1 16,-2 0 0-16,0 0-3 0,0 1 2 15,2-4 0-15,0 2 1 0,0-3 0 0,0-1 2 16,0 1 1-16,0-2-3 0,2 0-1 16,0-2 1-16,-2 0 0 0,4 0-2 15,-2 2 1-15,-2-3 2 0,0 1 5 16,0 1-2-16,0-1-6 0,0 1 1 15,0-1 4-15,0-4-4 0,0-1 2 16,0-5-3-16,0-5 3 0,0-1-2 0,0-5-2 16,0 2 1-16,0 0 1 15,0 2-1-15,-2 3 0 0,-2 0 0 16,2 4 2-16,0 3-1 0,0 14-3 15,-5 9 1-15,3-3 26 0,0-5-21 0,0-14-4 16,4-7 0-16,0-1 0 0,0 4 1 16,0 3-2-16,4 11 1 0,-4 6 2 15,0 0 10-15,0-8-11 0,0-11-1 16,0-2 0-16,0-1 0 0,0 3 1 15,0 9-2-15,0 9 3 0,0-1 12 16,0-2-9-16,-4-8-3 0,4-11 0 0,-2 1-1 16,2 4-1-16,-2 2 1 15,2 10 1-15,-4 4-2 0,2 1 7 16,-4-3-4-16,3-13-3 0,3-6 0 0,-4 1-1 15,2-1 2-15,0 3 1 0,2 3-1 16,-2 9-2-16,-4 3 1 0,4-3 5 16,0-6-5-16,0-9-1 0,2 0 2 15,0 3 0-15,0 4 0 0,0 4-2 16,0 9 1-16,-2 2 2 0,-2-6 2 15,-1-6-3-15,5-10 0 0,0-2 0 0,0 0-1 16,0 2 0-16,0-4 0 0,0 0 2 16,0 0-2-16,0-3-1 15,0 2 2-15,0-1-1 0,0 0 1 0,0-1-2 16,0 2 2-16,0 10 0 0,-2 1-1 15,2-1 5-15,-2-4-6 0,0-9 4 16,2-2-3-16,0-1-1 0,-2 3 4 16,2-4-2-16,-2 1-1 0,2-3 0 15,-2-2 0-15,0 0 1 0,0-1-2 0,0 0-5 16,2 0-1-16,0 0-7 0,0-7-13 15,0-9-18-15,0-7-17 0,2-6-102 16</inkml:trace>
  <inkml:trace contextRef="#ctx0" brushRef="#br0" timeOffset="-189262.99">11429 8586 10 0,'0'-2'17'16,"-2"-1"1"-16,-2 0-5 0,2 2-10 0,2-3-2 15,0 0 1-15,0 0-8 0,0 0-5 16,0 1-8-16,0 2-9 0</inkml:trace>
  <inkml:trace contextRef="#ctx0" brushRef="#br0" timeOffset="-188282.94">11429 8586 3 0,'-16'-30'39'0,"16"30"-18"0,0 0-17 0,-2 0-3 16,2 0 27-16,-3 2-9 0,-1 1 45 15,4 0-35-15,-2-1 0 0,0 0 8 16,0 1-1-16,-2-2-1 0,4 0-4 0,0 1-1 16,-4 0-7-16,2 1-2 15,2 4 0-15,0 4 1 0,0 4-3 0,0 5 1 16,0 5-4-16,2 4-2 0,2 3-2 15,-2 5-1-15,0 8-4 0,0 5-2 16,0 5 19-16,-2 0-18 0,0 0-5 16,2-2 2-16,-2 3-1 0,0 1 0 15,0 2-2-15,0 1 0 0,4-2 0 0,-1 0-1 16,-1-7 1-16,0-1-1 0,2-4 6 15,-2-2-7-15,0-1 0 0,4-2 3 16,-2 0-1-16,0-3 0 16,5-2-1-16,-3-1 1 0,0-3 1 0,0 3 0 15,-2 0-2-15,1 0 1 0,1 1 1 16,-4 2-1-16,-2 4-2 0,0 1 3 15,0 7-1-15,-4-1 1 0,0 0-3 16,-3 2 3-16,3-1-2 0,2 2 1 16,-2 2 1-16,4-2-1 0,-2-1-1 0,2-1 1 15,0-1 1-15,0 1-1 0,2-2-1 16,2 1 1-16,0 1 1 0,2-3-1 15,1 0 0-15,-3-3 0 0,0-2-1 16,2-3 1-16,0-1 0 0,1 0 0 16,-3 2-1-16,-2 1 0 0,2 2 1 15,-2-3 1-15,0 2-2 0,-2-2 1 16,0-2 2-16,0 3-2 0,0-4-1 15,0 0 0-15,0 1 3 0,0 0-2 16,2-3 0-16,2 0-1 0,-4-1 2 0,0 0-1 16,0 1-1-16,0-1 1 0,0 1 1 15,0 1-1-15,0 1-1 0,0 4 1 16,0 1 1-16,0-2 0 15,0-1-2-15,-2-3 1 0,0-2 1 16,2 0-1-16,0-1-1 0,-2 1 1 0,2 0 1 16,0-1-1-16,0-2-1 0,0 1 1 15,0 1 0-15,0 1 1 0,0 3-1 16,0-1 0-16,0-1-1 0,0 0 1 15,-2 2 1-15,0 2-2 0,-2 4 2 16,2-2-1-16,2 0-1 0,-2 1 2 0,2-2 1 16,0 2-2-16,0 4-1 0,0-1 2 15,0-1 2-15,0-2-3 0,0 0-1 16,0-2 2-16,0 3 0 15,0 3-1-15,0-2-1 0,0 3 2 0,-2 1 2 16,2-3-2-16,0-1-1 0,0-4 1 16,0-1 1-16,0-2-2 0,0 2-1 15,0-2 2-15,0-1-2 0,0-1 1 16,0-3 2-16,0 2-2 0,0-3 0 15,0-1 1-15,0-2 2 0,0-3-1 0,0 2 3 16,0-1-4-16,0-1-1 0,0-6-1 16,0-3 3-16,0-1-2 0,0-2-1 15,0 1 2-15,0 3 1 0,0-4-2 16,-3 1-2-16,3 1 3 0,-2 0 0 15,2 7-1-15,-2 7-2 0,2-4 4 16,0 0 1-16,-2-7-3 0,2-6-1 16,0 1 1-16,0 0 1 0,0 0-1 15,-2-2 0-15,2-1 0 0,-2-2 1 16,0 0-1-16,2 0-1 0,-2 0 2 0,0-1 0 15,2 3-1-15,0 5-2 0,0 5 2 16,0-1 2-16,0-4 8 0,0-8-10 16,0-5-2-16,0-2 2 0,0 0-6 15,4 0-2-15,2-9-8 0,7-15-12 16,-3-9-34-16,4-7-87 0</inkml:trace>
  <inkml:trace contextRef="#ctx0" brushRef="#br0" timeOffset="-186460.83">13252 8651 15 0,'2'7'23'0,"3"-2"-18"0,-5 1 3 16,0 0-9-16,0 0 119 0,0 0-88 16,0 1 6-16,-3 2 11 0,1 0-9 15,0 1-3-15,-2 1-9 0,0 1-4 16,0 5-6-16,0 3 2 0,-2 7-4 15,1 4-2-15,-1 2-7 0,2 6-6 16,-2 6 3-16,0 1 23 0,4 1 0 16,2-2-25-16,0 0 1 0,0 2 2 15,0 2 1-15,0-1-4 0,2-1 0 16,0-2 3-16,0 2-2 0,2 0-1 0,0-4 1 15,0 0 3-15,2-3-5 0,-1 0 0 16,-1 3 0-16,-4 0 3 0,2 0-1 16,-2 2-1-16,0 2 1 0,0 3 0 15,0 4 1-15,0-1-2 0,0 3 1 16,0-1 1-16,0 0-1 0,0 3-1 15,-2 0 1-15,-2 4 0 0,2-1 1 16,-3-1-1-16,3-3 2 0,0-1 4 16,0 2-2-16,2-1-2 0,0 3 2 15,0 0-3-15,-2-3 3 0,2 0-3 0,-2 0 1 16,0-3-2-16,2-1 1 0,0 2-2 15,0 0 0-15,0-1 2 0,0 0-1 16,0-2-2-16,0-3 1 0,2 0 1 16,0 1 0-16,-2-2-1 0,0 1 0 15,0 0 0-15,0 1 2 0,0 2-2 0,0-4 0 16,0 0 2-16,0 0 0 15,0-1 0-15,-4 1-2 0,4 0 5 16,-2 0-1-16,0 0-2 0,0 0 1 16,0 0 1-16,0 0-1 0,-3-1 0 0,3-4-2 15,2 0 3-15,0-1-3 0,0 2 1 16,0-1 0-16,0 3 1 0,0-1-3 15,0 0 1-15,0 0 0 0,2-2 3 16,5 1-4-16,-3-2 0 0,-2 3 2 16,0 0 0-16,-2 0 1 0,0 1-3 0,0-2 1 15,0 0-2-15,0-2 2 0,0 0 0 16,0-2 0-16,0-2 2 15,0 2-3-15,0-3 0 0,0-1 0 16,0 0 1-16,0-2 0 0,0 1-2 16,0-1 2-16,0-3 1 0,0-2 0 0,0 1-2 15,0 1 0-15,-2 4 1 0,-2 0-1 16,2 0-1-16,0-3 2 0,0-2 2 15,2 4-2-15,-5 4-2 0,3 3 1 16,2-2 6-16,-6 0-5 0,4-4-1 16,0 1 1-16,-2 0-1 0,4-2 0 0,0-1 2 15,-2-1-4-15,2-2 4 0,0-3-2 16,0-4-1-16,0-5 2 15,2-1 0-15,-2-5-1 0,0 1-1 16,0-3 2-16,0-1 1 0,0 0-1 0,0-2-3 16,0 0 3-16,0 0 0 0,0 0-1 15,0 0-1-15,0 1 1 0,0-1 2 16,0 2-2-16,0 0-2 0,0 1 3 15,0-4 0-15,0 2-1 0,0-5-1 16,2-1 1-16,-2 1 1 0,0 1-1 0,0 1-1 16,0 1 1-16,0 0 1 0,0 2-1 15,0 0 0-15,0 1 0 0,2 9 0 16,-2 0 0-16,0 0 0 15,0-1 0-15,0-6 1 0,0-1-2 0,0 1 1 16,0-1 0-16,0-4 2 0,0 0-2 16,0-4-1-16,0-1 2 0,0-1 1 15,0 0-3-15,0 0 0 0,0 0-1 16,0 0 2-16,0-5-4 0,0-5 3 15,0-3-7-15,2-6-10 0,2-5-15 0,2-6-34 16,3-5-50-16</inkml:trace>
  <inkml:trace contextRef="#ctx0" brushRef="#br0" timeOffset="-184465.72">15065 8702 42 0,'0'0'1'16,"0"0"3"-16,2 0 10 0,-2 0 134 0,0 0-110 16,0 4-13-16,0-1 2 0,0 3 4 15,-2 0-1-15,2 2-4 0,-2 1-4 16,0 1-1-16,0 2-2 15,-2 5-3-15,0 0-4 0,-2 5-1 0,-1 2-3 16,1 4-3-16,0 3 0 0,2 4-1 16,0 9 0-16,-1 9-3 0,1 2 11 15,-2 1 10-15,2-5-19 0,4-4-3 16,0 3 0-16,0 7 1 0,4 0 3 15,0-4-3-15,2-5-2 0,1-5 6 0,-1-3-7 16,-6 0 2-16,2 0 0 0,0-3 0 16,0 4 2-16,0-2-4 0,-2 1 2 15,0 1 2-15,0-2-1 0,0-2-1 16,2 0 0-16,0-2 2 0,2 0-1 15,-1 1-2-15,-3-2 1 0,0 3 1 16,0 0-1-16,0 3 0 0,0 0 0 16,0 4 2-16,0 3 0 0,-5 1-1 15,-1 3 1-15,0 2 1 0,2-1 6 16,0 2-4-16,0 1 2 0,-3 1-1 0,1 1-1 15,0 1-2-15,2-2 2 0,0 1-3 16,2-3 0-16,0-3-1 0,2 0 0 16,0-2 1-16,0-1-4 0,0 2 2 15,0-4 2-15,0-3-3 0,4 0 1 16,-2-3 0-16,6 1 0 0,-2 0 1 15,0-1 0-15,3 0-2 0,-3 0 1 16,-4 0 1-16,2 1 2 0,-4 0-3 16,2 1 0-16,-2-1 1 0,0 1 1 15,0-1-2-15,0-2 3 0,0 0 0 0,0-3 4 16,0 1-3-16,0-3-4 0,0 0 2 15,0-2 2-15,0-3-3 0,0-1-1 16,0-3 2-16,0 2-1 0,0 1-1 16,0 4 0-16,0 4 3 0,0 3-2 15,0 2-2-15,0 3 3 0,0 3 3 0,0 2-3 16,0 2 1-16,0-1-3 15,0-3 4-15,0 0-1 0,0-3-3 16,0-1 0-16,0-1 0 0,0-5 1 16,0 1-1-16,4-1 0 0,0-1 1 0,3 2 0 15,-3-2-1-15,0 0 3 0,0 0 1 16,-2-1 0-16,-2 0-3 0,0 2 2 15,0-1-3-15,0 1 3 0,0-1-3 16,0-1 2-16,2-2 0 0,2-3-2 16,-2 0 0-16,0-2 0 0,3 3 1 15,-5 1-1-15,2-3 0 0,0 1 0 0,2-2 2 16,-4-4-1-16,0 0-1 15,0-2 0-15,0-2 3 0,0 2-3 16,0 0 0-16,0 3 0 0,0 1 0 16,0-2 0-16,-4-3-1 0,2-3 2 0,0-2 1 15,2 2-2-15,0-1-2 0,-5 2 3 16,5 0 1-16,0 4-3 0,-4 0 0 15,4-5 3-15,0-5 1 0,0-2-4 16,0 0-1-16,0 1 3 0,0 1 1 16,0 1-2-16,0 2-1 0,0 0 2 0,-2-1 0 15,0 0-2-15,0-1 1 0,2 3 0 16,0 5 1-16,-2 3-2 15,0-3 1-15,0-3 0 0,2-5 2 16,0-6-3-16,0 0 0 0,0-2 1 0,0 0 3 16,0-3-4-16,0 3-1 0,0-2 2 15,0 1 2-15,0 2-2 0,0-2-2 16,0 1 2-16,0 2 2 0,0-2-2 15,0 3-1-15,-2 2 2 0,0 0 0 16,0 0 0-16,2 2-2 0,-4 0 1 0,4 5 2 16,-2 2-3-16,-1-1 0 0,3-2 2 15,0-2 0-15,0-1-2 0,0 0-1 16,0-1 2-16,0-3 2 15,0-3-2-15,0-1-2 0,0-3 2 0,0-1 2 16,0-2-3-16,0 0-1 0,0 0-9 16,0 0 2-16,0-11-1 0,5-12-2 15,1-12-10-15,0-5-29 0,4-12-21 16,-1-10-96-16</inkml:trace>
  <inkml:trace contextRef="#ctx0" brushRef="#br0" timeOffset="-182399.6">16907 8731 79 0,'2'2'2'0,"-2"3"82"0,0 0 22 15,0 3-76-15,-4 4-1 0,0 2 7 16,-2 2-9-16,1 5-11 15,1 1-10-15,2 2-2 0,-2 0-2 0,2 0-2 16,2-2 1-16,0 5 1 0,0 1-3 16,0 3 5-16,0 4 24 0,2-2-25 15,0 0-3-15,0 0 1 0,-2 0 2 16,2 1-3-16,-2 0 0 0,4 1 1 15,-4 0 1-15,0 0-1 0,0 3-1 0,0 1 0 16,0-1 0-16,-4-1 1 0,2-5 3 16,-2-2-5-16,0 3 3 0,2 2 0 15,-4 7 3-15,2 6-3 0,-3 5 22 16,1 0-11-16,-2 3-10 0,6-3 1 15,-4 4-1-15,1 1 3 0,1 3-1 16,2 0 1-16,2-1 0 0,0 3 2 16,-2-4-5-16,2-2 0 0,-2 0 0 15,2-3 1-15,0-2-6 0,0-2 4 16,0 0 2-16,0-3-3 0,-4-2 0 0,4-2 0 15,-2 0 3-15,2-1-4 0,0 4 2 16,-2 1 2-16,2 2 2 0,-4 0-3 16,2 1 1-16,2-1-2 0,-4 0 2 15,4-1-2-15,-3 0-3 0,3 0 2 16,0-1 1-16,0-1 0 0,0-1-2 15,-2-2 0-15,2 4 2 0,0-3-1 16,0-1 2-16,0-1-1 0,0-1 4 16,0 1-1-16,5 1-4 0,-5-1 4 15,0 2-1-15,0 0-1 0,0 3 0 0,0 4-4 16,0 0 5-16,0 3-1 0,0-1-2 15,0-2 3-15,0-4-4 0,0-3 2 16,0-2-1-16,0-2 1 0,0-2 0 16,0-1-1-16,0-2-1 0,0-1 0 15,4 5 2-15,2 2-2 0,-4 3 0 16,0-1 0-16,-2 0 2 0,0-1 0 15,0-4-2-15,0 0-2 0,0 0 5 16,0 2 1-16,0 1-4 0,-2 1 3 16,-4-2 0-16,4-3 0 0,2-3-3 15,0-3 2-15,0-3-1 0,0 0 1 0,0 2-2 16,0 1 0-16,0-1 0 0,0 3 0 15,0-1 0-15,0-1 0 0,0 2 2 16,0 0-2-16,0 0 0 0,0 0 0 16,0-3 3-16,0-2-3 0,0-4 0 15,-2-5 0-15,0-4 0 0,2-4-1 16,0 1 3-16,0 0-4 0,-3 0 4 15,3 1-2-15,-2 0-2 0,2 0 3 16,0 7 0-16,0 1-1 0,-4-4 0 16,2 0 2-16,0-6 1 0,2-2-3 0,0 2-2 15,0 1 3-15,0 3 0 0,0-2-1 16,0 3-1-16,0 4 0 0,0 0 3 15,0-1-2-15,0-3-1 0,0-2 2 16,0-4 0-16,0 4-1 0,0-3-1 16,0 1 1-16,0-1 2 0,0-1-3 0,0 0 0 15,0 4 1-15,0 4 1 16,0-1-1-16,0 3-1 0,0-3 1 15,0 0 2-15,0-1-3 0,0 1 0 16,0-1 2-16,0-1 0 0,0 3-2 0,2 4 0 16,-2 1 2-16,0-1 1 0,0-3-2 15,0-6-2-15,0-2 2 0,0-2 2 16,0-2-2-16,0-1-2 0,0-1 3 15,2 2 0-15,0 3-1 0,0 0-2 16,-2 2 3-16,0 0 0 0,0-3-1 0,0 3-1 16,5 2 0-16,-5 2 3 0,0-2-2 15,0-3 0-15,0-3 0 16,0-6 1-16,0 1-1 0,0-3 0 15,0 1 0-15,0-1 1 0,0 0-2 0,0 1-1 16,0 0 2-16,0 2 1 0,2-2-1 16,-2 2-2-16,0-2 3 0,0 1 0 15,0-1 0-15,0 0-2 0,0-1 1 16,0 0 1-16,0 0-1 0,0 0-9 15,0 0 4-15,0-6-8 0,2-14-7 0,6-10-20 16,0-12-19-16,0-9-66 0</inkml:trace>
  <inkml:trace contextRef="#ctx0" brushRef="#br0" timeOffset="-180494.49">18681 8786 9 0,'0'-3'49'16,"0"2"-40"-16,0 1-4 0,0 0 75 16,0-1-24-16,-2 1-33 0,2 0 7 0,0 0 2 15,0 0 1-15,0 0-9 16,0 0-1-16,0 0-3 0,0 0 2 15,0 0-5-15,-5 5-3 0,3 8-5 16,-4 3 0-16,2 3 1 0,2 3 2 0,-2 2-5 16,4 2-7-16,-2 8 3 0,0 3 1 15,-3 3 3-15,3 4 7 0,-2 1-10 16,2-4-3-16,2 4 2 0,0-1-3 15,0 3 1-15,0-1 2 0,0 3-3 16,0-4 2-16,0-2-1 0,0-4 2 0,0-3 1 16,6-3-7-16,-6 0 3 0,0 2 1 15,2 1 0-15,3 0-2 16,-3 6 1-16,-2 2 2 0,0 3-1 15,0 1 0-15,0-2 0 0,-4-1-3 0,-1 3 3 16,-1 4-1-16,4 5 1 0,-4 2 2 16,-2 0-1-16,-1-1-1 0,3 0 5 15,2 1-1-15,4 0-1 0,-2-3-1 16,2-4-2-16,0-5 3 0,0-5-2 15,0-3-1-15,2-2 1 0,0 0 1 0,2 2-3 16,-2 3 1-16,-2 0 1 0,0 4 2 16,0 2-2-16,0-1-2 15,0 1 2-15,-6 1 1 0,2 0-4 16,0 0 2-16,2-4 0 0,0-2 1 0,0-3 1 15,-2-4-3-15,4-1 0 0,0-2 1 16,0 1 0-16,0 2-2 0,0-1 1 16,0 2 2-16,0 1-1 0,-3 0-1 15,1 2 1-15,-2 3 0 0,2 0-1 16,0 1 1-16,0 1-2 0,2-3 2 0,-2 0 1 15,2-2-3-15,0-2 2 0,0-3 0 16,0-3 0-16,0 2-2 0,0-1 1 16,0 4 1-16,0 2 1 0,0 1-3 15,-2 2 2-15,2 1-1 0,-4 1 2 16,0-2-2-16,4 1 1 0,-7-1 2 15,7-1-2-15,-2-4-1 0,-4 1-2 16,4-1 4-16,-6-3 0 0,6 1-2 16,-4 2 2-16,1 0-1 0,1 2 1 15,0 0-2-15,0 1 3 0,0 1-2 0,-2 1 1 16,4 0-1-16,0-3 1 0,0-1 2 15,-1-1-1-15,3 0-1 0,0-1-1 16,-2 0-2-16,2-4 3 0,-4-1-2 16,4 0 1-16,0-2 1 15,-2-1-1-15,2-1-2 0,0-3 1 0,-2-4 1 16,2-1-1-16,0 2 0 0,-2-2 0 15,0 2 0-15,0 0 0 0,-2 5 0 16,2 0 0-16,2-1 1 0,-2 1 0 16,2-6-2-16,0 3 0 0,0 5 2 15,0-2-1-15,-2-2 0 0,-5 0 0 0,7-6 1 16,-2-2-1-16,2 2-1 0,0 0 0 15,0-2 3-15,0-2-2 0,0-2-2 16,0-3 2-16,0-2 1 0,0-1-1 16,0-2-1-16,0 1 1 0,0-2 0 15,0 2 1-15,0 2-2 0,0 2 1 16,0 2 2-16,0 2-2 0,0 1-2 15,0 3 2-15,0 4 2 0,0 1-2 16,0-2-2-16,0 1 3 0,0-7 0 16,0 0-1-16,0-2-2 0,0 1 2 0,2 2 2 15,-2 0-2-15,5 1-2 0,-3-2 3 16,0 0 1-16,-2 0-2 0,0-2-2 15,0 0 2-15,0 3 2 0,0 2-2 16,2 0-2-16,-2-3 3 0,2-4 1 16,0-3-3-16,-2 3-1 0,2 2 3 0,-2 0 1 15,0 0-3-15,2 1 0 16,-2-2 1-16,0-1 2 0,0-1-2 15,0 0-1-15,0 0 2 0,0-1 1 16,0-1-1-16,0 0-2 0,0 1 1 0,0-2 0 16,0 1 0-16,0 0 0 0,0-1 0 15,0 0 0-15,0-3 0 0,0 1 0 16,0 1 0-16,0 1 1 0,0 0-1 15,2-1-1-15,-2-1 1 0,2 0 1 16,0 0-2-16,-2-3-2 0,0-1-1 16,0 0 0-16,0 0-10 0,0-12-18 15,2-7-1-15,4-9-18 0,-1-7-70 16</inkml:trace>
  <inkml:trace contextRef="#ctx0" brushRef="#br0" timeOffset="-178438.38">20804 8722 56 0,'0'1'8'16,"0"0"-12"-16,0 0 142 0,-3 2-83 16,3 1-27-16,-2-1-3 0,0 3 8 15,0-2-9-15,2 2-3 0,-4 1-4 16,4 0 3-16,-2 3-1 0,0-2-6 0,2 2 4 15,-2 0 0-15,0 2-4 16,0 0 0-16,0 4-4 0,-2 0 2 16,1 3-5-16,3 5-2 0,-2 5-3 15,2 4 1-15,0 0 10 0,0 1-12 0,0 0 0 16,0 3 3-16,0 2-2 0,0 2-1 15,0 2 0-15,0 0 2 0,2 0-2 16,-2 1 0-16,5-5 0 0,-3 0 1 16,0-1 0-16,-2-2-1 0,2-2 4 15,0 0-4-15,2-1-1 0,-2 4 0 16,4 7 0-16,-2 3 3 0,1 6 0 0,-3 0-2 15,-2 2 0-15,2 3-1 16,-2 1 3-16,0 5-1 0,0 1 2 16,0 2 1-16,-2-1 1 0,-7 0 0 0,5-2 3 15,-2-4-3-15,4-3 1 0,0-3-4 16,2-5 0-16,0 0 1 0,0 0-3 15,0 0 1-15,0-1-1 0,0 2 2 16,0 0 0-16,4 1-2 0,-4 1-1 16,0 1 4-16,0 1-5 0,0-3 4 0,0 2-4 15,-2-1 3-15,-4-2 0 16,4-1 0-16,-2-2 0 0,1-1 2 15,-1-3-1-15,0-5 0 0,4-3 0 16,-2-2-2-16,2 0 1 0,0 1-2 0,0 1 1 16,0 2 1-16,0 3 1 0,0 1-3 15,0-3 1-15,0 3 1 0,0-1 1 16,0 1-3-16,0 2 2 0,-4-1 0 15,2-1 0-15,-2 2-1 0,0 1 0 16,-3 2 2-16,3-1-1 0,-2 0 0 0,2-1 1 16,0-5-2-16,2 1 1 15,-2 1-2-15,0-3 2 0,-1-4 0 16,5-1 1-16,-4-4-3 0,4 0 0 15,-4 1 3-15,0 0-1 0,0 1-1 16,-2 2-1-16,4-1 3 0,-3-1-1 0,3 3-2 16,0 1 1-16,-2 2 1 0,2 2-1 15,-2 0 0-15,2 1 0 0,0 1 0 16,0-2 1-16,0-1-1 0,2-2 0 15,-4-1 2-15,4-1 1 0,0-4-3 16,0-2 1-16,-5-3-1 0,5-2 2 0,0-3-3 16,0-1 1-16,0 0 1 15,0 2 0-15,-2-1-2 0,0 2 2 16,2 5 0-16,-6-3 0 0,4 0 0 15,-2-4-1-15,0-1 2 0,2 1-1 0,0-1 1 16,0 1-2-16,-3 3 2 0,5 0-4 16,-6 0 4-16,4-1-4 0,0-3 4 15,-2 1-2-15,4 2-2 0,-2 6 3 16,0 4 1-16,-2-4 1 0,2 0-3 15,2-8 1-15,0-1 1 0,0-1-1 0,0 1-2 16,0 2 3-16,0-2 1 0,0-1-3 16,0-3-1-16,0-5 2 15,0 2 1-15,0 0-1 0,0 2-2 16,0 0 3-16,0 4 1 0,0 2-3 0,0 0 0 15,0 4 0-15,-2-2 2 0,0-1 0 16,-1-1-3-16,1-2 2 0,2-1 1 16,-2 0-2-16,2-1-2 0,0 1 3 15,0 2 0-15,0 1-1 0,0-1-2 16,0-1 3-16,0 0 0 0,0-4-1 0,0 2-2 15,0 2 3-15,0 0-2 0,0 0 1 16,-2 1 2-16,2 1-2 0,0-6-1 16,-2-2 1-16,2-5-1 15,0-3 1-15,0 1 1 0,0-2-1 0,0 0-1 16,0-1 2-16,0 2 0 0,0 0-1 15,0-1-1-15,-2 3 1 0,2-1 2 16,0 2-2-16,0 0-2 0,-2 1 2 16,2 2 1-16,0 0-1 0,0 1-1 15,0 0 1-15,-2 2 2 0,0-2-2 0,0-2-1 16,2-1 0-16,0 0 3 0,0-2-2 15,0 1-2-15,0-2 2 16,0 0 1-16,0-2-1 0,0 0-2 0,0 0 2 16,0 2 1-16,0 0-1 0,0-1-1 15,0 0 1-15,0-2 1 0,0-2-3 16,0 0-1-16,0 0-2 0,0 0 2 15,0 0-3-15,0 0-1 0,0 0-4 16,0-8-9-16,0-7-11 0,4-3-18 16,-2-2-49-16,-2-1-236 0</inkml:trace>
  <inkml:trace contextRef="#ctx0" brushRef="#br0" timeOffset="-172444.03">7566 10916 2 0,'10'-3'10'16,"-4"1"84"-16,0-2-25 0,5-3-44 16,-1 3 30-16,0-3-9 0,5 1-17 15,-5 2-2-15,3-1 0 0,-3 2-6 16,0 0-2-16,1 0 2 0,1 0-13 15,0 0 1-15,-1-1 2 0,3-1-3 0,-1 0-7 16,1 1 3-16,3-1-2 0,1-1 0 16,3 1-2-16,2-2 1 15,-5 3 1-15,5-2-2 0,-4 4-1 16,5-2 2-16,-3-1 1 0,2 2-2 0,-3-1 0 15,-1-1 0-15,-4 3-2 0,1 0 1 16,-3 1 4-16,-1 0-6 0,-2 0 4 16,3 1 1-16,1 0-4 0,5 0 4 15,8 2-5-15,2 0 11 0,2-2-8 16,-3 0-5-16,-1 0 5 0,-2 1 0 0,4-1-2 15,-2 5 2-15,4-4 2 0,0 0-2 16,0 2 0-16,4-2 0 0,0 0 2 16,0 1-2-16,1 0-2 15,-1-2 3-15,2 0 0 0,-2 0-1 16,6 0-1-16,-1-3 1 0,-1 0 4 0,4-1-4 15,-1-1-4-15,-3 4 7 0,2-2-2 16,1 1-1-16,-1 0-1 0,-4-1 2 16,0 3-1-16,-4 0 0 0,1 0-1 15,-1 0 2-15,-2 0-1 0,0 0 0 16,0 0 0-16,-2 3 0 0,2-1 1 0,-2 0-2 15,2-1 1-15,0 0 0 0,0 0 2 16,0-1-3-16,0 0 0 0,2 0 2 16,0 0 0-16,2 0-2 15,-2 0 1-15,2 0 1 0,0 0 0 0,0 0-2 16,-2 0 0-16,1 0 2 0,-6 0 1 15,1 0 0-15,-2 0-2 0,0 0 0 16,-4 0 2-16,4 0-1 0,0 0-1 16,-3 0 1-16,1 0 0 0,2 0-1 15,0 0-1-15,2 0 2 0,0 0 0 0,2 0-1 16,-2 0-1-16,2 0 2 0,0 0 0 15,-2 0-2-15,0 0 1 16,0 0 1-16,0 5-1 0,-5 0 0 0,3-1-1 16,0 3 2-16,0-2-1 0,0 1 0 15,2 0 0-15,0-1 0 0,2 1 1 16,0 0-2-16,0-1 1 0,4 1 1 15,0-3-1-15,2 0 0 0,0 1-1 16,1-1 3-16,-5-1-2 0,6 2-1 16,0 0 1-16,-4-1 1 0,7 1 0 0,-5 2-3 15,4-2 2-15,1 1 2 0,1-1-1 16,0 0-2-16,5-3 0 0,0 3 2 15,1-4 0-15,5 0-2 0,0 0 1 16,1 0 1-16,-1 0 0 0,2 0-2 16,-2 0 0-16,0 0 2 0,3 0 0 15,-1 0-2-15,2-1 1 0,-4-1 1 16,-2 2-1-16,1 0-1 0,-3 0 0 15,2 0 2-15,-3 0 0 0,3 0-2 16,0 0 1-16,-7 0 1 0,5 0 0 0,-5 0-3 16,1 0 2-16,-3 0 1 0,-2-1 0 15,3-1-2-15,-3-1 0 0,2-1 3 16,-1 0-2-16,1 1-1 0,-1-1 0 15,-3 0 2-15,-2 3-1 0,0-1-1 16,-2 0 0-16,-2 2 2 0,5-1 0 0,-3 0-2 16,0-2 0-16,2 1 2 15,-2-1-1-15,-2 1-2 0,3 0 0 16,-8 1 2-16,3-2-1 0,-2 2 0 15,2-2 1-15,-4 1 1 0,2 2 0 16,-2 0-3-16,-2 0 2 0,-2 0 1 0,-1 2-1 16,-1 3 0-16,0 1-1 0,-1-3 2 15,5 1 0-15,-2 0-2 0,0-4 1 16,6 1 1-16,0-1-1 0,-3 0-1 15,8 0 1-15,-1 0 1 0,2 0-1 16,2-4 0-16,4 0-1 0,-1 1 2 0,3-2-1 16,-2 1 0-16,1 0 0 15,1 1 0-15,-2 0 0 0,3-1 0 16,-1 1-1-16,-1 1 2 0,1-1-1 15,0 1 0-15,1 1 0 0,-3 0 0 0,0 1 0 16,1 0 0-16,-1 0 0 0,1 0 0 16,1 0 0-16,0 0 0 0,5 0 0 15,1 0 0-15,3 0 0 0,-2 0 0 16,1 0 0-16,1 0 0 0,0-1 0 15,4-1 0-15,-3-1 0 0,1 0 0 0,-2-1 0 16,2 2 0-16,-1 0 0 16,-3-1 0-16,2 1 0 0,-5 2 0 15,3-1 0-15,-3 0 0 0,1 0 0 16,-1-1 0-16,3 1 0 0,0-1 0 0,-5 0 0 15,1-1 0-15,-3 2-1 0,0-2 2 16,-1 1-1-16,1 0-1 0,-4 0 1 16,3 2 1-16,-1-1-1 0,0-1-1 15,3 0 1-15,-1 1 1 0,-1 0-1 16,1 0-1-16,-2-1 1 0,1 2 1 0,-3 0-1 15,0 0-1-15,3 0 1 0,-7 0 1 16,0 0-1-16,0 2 0 16,-2 3-1-16,-2-2 2 0,0 1-1 15,0 1 0-15,0-4-1 0,0 2 2 0,4 0-1 16,0-3 0-16,1 0 0 0,1 0 0 15,2 0 0-15,-4 0 0 0,0 0 0 16,5 0 0-16,-3 0 0 0,0 0-1 16,2 0 2-16,-4 0-1 0,-2 0 0 15,3 0-1-15,-3 0 2 0,0 0-1 0,0 0 0 16,-4 0-1-16,2 0 2 15,-2 0-1-15,-2 0 0 0,4 0-1 0,-5-1 2 16,1-2-1-16,4 0 0 0,2-2-1 16,0 0 2-16,1 0-1 0,1 0 0 15,-2 1-1-15,-4 0 2 0,0 3-1 16,-2-3 0-16,1 3-1 0,-1 1 2 15,0 0-1-15,-2 0 0 0,2 0-1 16,0 0 2-16,0 0-1 0,2 0 0 16,2 0-1-16,2-1 2 0,2-2-1 15,-2 0 0-15,0 0-1 0,0-1 2 0,0 0-1 16,-4 1 0-16,2 0 0 0,0 2 0 15,2 0 0-15,4-1 0 0,1 1 0 16,-3-3 0-16,2 2 0 0,2-1 0 16,-2 2 0-16,3-1 0 0,-3 0 0 15,-4 1 0-15,0 0 0 0,0 0 0 16,-2 1 0-16,2 0 0 0,0 0 0 15,2 0 0-15,-2 0 0 0,-2 0 0 16,3 0 0-16,-3 0 0 0,0 0 0 16,-5 0 0-16,3 0-1 0,-6 0 2 0,0 1-1 15,0 2 0-15,-5-1 0 0,3 0 0 16,-3 2 0-16,3 1 0 0,2-2 0 15,0-1 0-15,-1-1 0 16,3-1 0-16,2 0 0 0,-2 0 0 0,4 0 0 16,-2-1 0-16,-1-2 0 0,3 0 0 15,-2-2 0-15,0 2 0 0,0 0 0 16,0-1 0-16,-2 1 0 0,4 0 0 15,-2 0 0-15,-1 0 0 0,1 0 1 16,2-2-2-16,-2 1 1 0,2 0 0 0,-2 0 0 16,0 0 0-16,-2 1 0 0,-1 1 0 15,3-1 1-15,-2 0-2 16,-2 0 1-16,0 0 0 0,1 1 1 0,-3 1-2 15,0 0 1-15,4-2 0 0,-5 3 1 16,5 0-2-16,-2 0 1 0,4 0 0 0,-1 0 2 16,1 0-3-16,2-2 0 15,0 2 2-15,0-2 0 0,0 1-2 16,0 1 0-16,-2-2 2 0,-2 1 1 15,2 0-3-15,-3 0 0 0,1 1 2 0,0 0 0 16,0 0-1-16,2 0-1 0,2 0 2 16,4 0 0-16,-4 0-2 0,6 0 0 15,-2 0 2-15,0 0 1 0,0 0-3 16,-2 0 0-16,0 0 2 0,-4 0 1 15,4 0-2-15,0 0-1 0,0 0 3 16,2 0-4-16,2 0 4 0,0 0-2 0,0 0-2 16,1 0 3-16,3-1-2 15,-2-2 3-15,0 2-4 0,3-1 3 16,-3 0-1-16,-2 1-1 0,0 1 1 0,-4 0 2 15,0 0-3-15,0 0 0 0,-2 0 2 16,0 0 0-16,2 0-2 0,0 0 1 16,0 1 0-16,0 0 1 0,2 1-1 15,0-1-1-15,0-1 2 0,0 1-1 16,-4-1 0-16,2 0-1 0,-4 0 1 15,0 0 1-15,-2 0-1 0,2 0 0 0,-3 0 0 16,3 0 1-16,-2 0-2 0,-2 0 0 16,-3 0 2-16,1-5 0 15,0 0-2-15,-3 3 0 0,1-1 2 16,-2 0 0-16,-7 1-2 0,2-2 1 0,-1 2 1 15,-9-1-1-15,0 3-1 0,-2 0 1 16,0-1 5-16,0-2-5 0,0 3-3 16,0-1 0-16,0 0 3 0,0 1-1 15,0-1-1-15,0 1-1 0,-2 0 2 16,0-1-2-16,2 1 0 0,-2-1 3 0,-3 1-3 15,3 0-7-15,0 0-20 0,-4 0-23 16,2-2-57-16,-6-4-140 0</inkml:trace>
  <inkml:trace contextRef="#ctx0" brushRef="#br0" timeOffset="-168415.8">7694 12442 8 0,'2'0'14'16,"2"0"-7"-16,-2 0 2 0,0 0 107 0,-2 0-85 16,0 0-8-16,0 0 10 0,0 0 0 15,0 0 2-15,0 0-6 0,0 0-4 16,0 0-1-16,0 0-7 15,0 0 0-15,0 0 0 0,0 0-3 0,0 0-4 16,0 0-4-16,4 0-4 0,-2 0 1 16,5 0 1-16,-1 0 3 0,2 0 4 15,7 0-6-15,-3 0-2 0,2 0 0 16,5 0-3-16,4 0 7 0,2 0-2 15,3 0-4-15,6-2 8 0,-3 1 6 0,0 0-12 16,4-1-2-16,-2 2 1 0,-2 0 0 16,0 0-2-16,2 0 0 0,0 0 0 15,-2 0 2-15,0 0 0 0,-4 0-4 16,2 4 2-16,-4-2 2 0,1 2-2 15,3 2-3-15,2-2 3 0,9 0 1 16,3-3 1-16,3-1-4 0,1 0 2 16,-1 0 2-16,-1 0-2 0,3 0-2 15,1 0 2-15,5 0 3 0,6-1-3 16,2-4-1-16,4 2 2 0,-2-1 0 0,-2-3-1 15,2 3-2-15,-4-2 2 0,0-1 2 16,8-1-2-16,3-1-1 0,1-1 1 16,4 1 2-16,7-1-2 0,2 0-1 15,-2 1 1-15,-1 2 1 0,3 0-1 16,-6 3-1-16,3 0 1 0,-1 2 1 15,-3 2-1-15,3 0-2 0,0 0-1 16,1 0 6-16,1 0-4 0,-2 0-1 16,-1 0 2-16,-5 1 2 0,-3 6-2 15,-2-2-2-15,3 1 2 0,3 0 2 16,3-1-1-16,3-2-4 0,5-3 5 0,4 0-1 15,0 0-1-15,0 0-3 0,4 0 3 16,0-3 2-16,2-4-2 0,3 0-3 16,-1-3 2-16,0 1 1 0,4 2 0 15,-5 0-1-15,-1 0 2 0,-4-2-1 16,0 1 0-16,0 0-1 0,0 0 2 15,4 3-1-15,-2 1 0 0,0-1 0 16,2 3 0-16,-2 0 0 0,-2 1 0 16,2 1-1-16,-2 0 2 0,3 0-1 15,-1 0 0-15,0 0 0 0,0 0 0 0,-4 0 0 16,-2 0 0-16,-3 0 0 0,-3 0 0 15,4 0 0-15,-2 0 0 0,2-2 0 16,6-3 0-16,0 2 1 0,4-3-2 16,0 2 1-16,0-1 0 0,0-3 0 15,-2 2 0-15,2 1 0 0,-1 0 0 0,-1 0 0 16,0 3 0-16,-4 0 0 15,-5 1 0-15,1 1 0 0,-6-3 0 16,4 1 0-16,-5-1 0 0,1-1 0 16,4 0 0-16,-1 2-1 0,1 1 2 0,2-1-1 15,0 0 0-15,0 2-1 0,-3 0 1 16,-1-1 0-16,2 1-1 0,0-1-1 15,-1-1 2-15,5-3 2 0,4 0-3 16,-6-1-1-16,6 1 2 0,-8 0 2 16,-5 1-3-16,3 0 0 0,-6-2 1 0,1 1 2 15,1-2-3-15,-1 1 0 0,-1 2 1 16,1-1 2-16,-1 1-3 15,-3 0-1-15,1 2 3 0,-1-2 0 16,-2 0-2-16,1 1 0 0,-1-2 2 0,0 1 0 16,1 0-2-16,-5 3-1 0,2 1 3 15,-4 0 0-15,-4 0-2 0,0 0 0 16,0 0 2-16,-4 0 0 0,-4 0-3 15,4 0 4-15,-6 0-4 0,6 0 3 16,-3 0-2-16,3 0 1 0,0 0 0 0,2 0 1 16,0 0-1-16,2 0-1 0,2 0 2 15,2-2 0-15,2 0-2 0,-1-2 1 16,-1 1 0-16,2 1 1 15,2-1-2-15,-2-2 1 0,3 3 1 0,-1-1-1 16,-2 0 0-16,0 1-1 0,1-2 2 16,-1-1-1-16,2-1 0 0,0 1-1 15,-3-1 2-15,-3 1 0 0,2-1-2 16,-2-1 1-16,4 1 1 0,0 0 0 15,1-1-2-15,1 1 0 0,-2 1 2 16,2 0 0-16,1 0-3 0,-3 0 2 0,0 1 2 16,-4 2-2-16,-2-2-1 0,-2 3 0 15,-4 0 3-15,2-4-1 0,-4 5-2 16,1-3 1-16,-1 1 1 15,4 0 0-15,0-2-2 0,0 1 1 0,2-1 1 16,0-2 0-16,0 2-3 0,-3-3 2 16,1 2 1-16,-2 1 0 0,-4-1-2 15,-1 1 1-15,-1 0 1 0,0-1-1 16,1 0 0-16,1-2 0 0,4 2 2 15,0 0 1-15,-1-1-3 0,1 0 0 0,0 0 1 16,-4-1 0-16,-1 2-2 0,-3 0 0 16,-3 2 3-16,-5 0-2 0,-1 1 0 15,-2 0-1-15,-4 1 3 0,-8 0 0 16,0 1-2-16,-6 0 3 0,-5 0 0 15,-2 0-1-15,-3 0-1 0,-1 0 0 16,0 4-2-16,3-1 5 0,-1-1-2 16,4-2-1-16,-3 0 1 0,3 0-1 15,-1 0-1-15,-1 0 1 0,-4 0 1 16,-4-1-1-16,1 0-1 0,-5-2-1 0,0 1 8 15,0-1 0-15,0 1-8 0,-3 0 2 16,-5 2 3-16,4 0-4 0,-4 0 0 16,2 0-2-16,-1 0 3 0,1 0-2 15,2 0-4-15,2 0-18 0,0 1-10 16,2 2-20-16,0-2-44 0,0-1-98 15</inkml:trace>
  <inkml:trace contextRef="#ctx0" brushRef="#br0" timeOffset="-161852.43">21831 11151 16 0,'8'0'83'15,"-6"0"78"-15,-2 0-115 0,0 0 2 16,0 0 13-16,0 0-10 0,0 0-21 16,2 0-7-16,-2 0 4 0,0 0-7 15,0 0-4-15,0 0-2 0,0 1-1 0,2 3-2 16,-2 0-1-16,0 1 4 0,0 1 2 15,0 0-2-15,0 1-3 16,0 3 0-16,-2 1-1 0,-2 2 1 0,2 3-4 16,-4 4 0-16,2 2 0 0,0 3-2 15,4 1-4-15,0 1 1 0,0-1 1 16,0 0-4-16,0-1 1 0,4 0 0 15,-2-2 1-15,0 2 1 0,0-3-3 16,0 1 2-16,0-1 1 0,-2-2 0 16,0-2-3-16,0-3 2 0,0-6 0 0,0-2 0 15,0-3-2-15,0-1 1 0,2-2 3 16,-2 0-3-16,2-1 0 0,-2 0 0 15,0 0 2-15,0 0-1 16,0 0-1-16,0 0-1 0,0 0 3 0,0 0 2 16,0 0-3-16,0 0 0 0,2 0 0 0,2 0 1 15,-2-5-3-15,3 1-6 16,-3-4-8-16,4 1-14 0,0 1-24 15,2-4-29-15,-1 3-48 0,-5 1-325 16</inkml:trace>
  <inkml:trace contextRef="#ctx0" brushRef="#br0" timeOffset="-159166.27">19586 11268 37 0,'-4'2'42'0,"2"-2"141"0,0 0-136 16,0 0 1-16,2 0 7 0,0 0-19 16,-2 0 3-16,2-2-8 0,0-1-8 15,0-1-6-15,4-1-3 0,2 1 1 16,4-2 1-16,3 2-1 0,-1 0-4 15,5-2 4-15,-1 3-4 0,3 1-1 16,-1-1-1-16,1 3 2 0,2 0-3 16,-3 0-4-16,1 4 0 0,-7 7 6 15,1 2-5-15,-5 4-3 0,-4 5 2 16,2 3-4-16,-6 3 4 0,0-1-1 0,0-3-2 15,-8 1-1-15,-7-3 3 0,-1 2 0 16,-5-3-3-16,1-1-1 0,-5 1 1 16,2-2 0-16,-2-2-3 0,0-1 1 15,3-1 1-15,-1-3 0 0,4-4-5 16,5 0 5-16,1-5-1 0,5-3 0 0,0 0-4 15,4 0 2-15,0-3 1 16,4-5-1-16,0 1 2 0,4-1-3 16,4 3 5-16,7 0 0 0,-7 3-3 15,4 1 2-15,3 0 2 0,1 1-2 0,1 0 0 16,-1 0 1-16,3 0 0 0,-3 3 0 15,1 1-1-15,4-2 0 0,1-1-1 16,5-1-14-16,4 0-15 0,2 0-8 16,0-1 6-16,0-9-59 0,-4-3-261 15</inkml:trace>
  <inkml:trace contextRef="#ctx0" brushRef="#br0" timeOffset="-157509.18">17488 11210 63 0,'0'1'73'0,"-2"0"25"0,0-1-75 16,-4 1 19-16,3 3 9 0,-1-1-8 15,2 3-7-15,-2 0-3 0,2 1-7 16,0 0-1-16,0 3-3 0,2 0 1 16,0 1 0-16,0 0-6 0,0 3-1 0,-2 2-2 15,0 2 2-15,0 2 0 0,-2-1-7 16,-3 0 1-16,1 6-1 0,-2 2-1 15,-2 3 0-15,-1 0 5 16,-1-1-7-16,-1-2-7 0,7-2 2 0,2-3 3 16,0-5-2-16,4-3-2 0,0-5-1 15,0-1 2-15,10-4-1 0,3-4 0 16,3 0-1-16,5 0 2 0,8-7 0 15,2-5-1-15,2-3-1 0,-2 2 3 16,0-3-2-16,2 2-2 0,-4 0 2 0,2-1 0 16,-6 2-5-16,2 1 4 0,-5 1 1 15,-3 2-3-15,0 0 2 0,-3 0 0 16,-1 0 0-16,-1 1 2 0,1 0 0 15,-5 2-4-15,-2 2-3 0,-4 3-1 16,-2-1-3-16,-2 2-5 0,0 0-3 16,0 0-4-16,0 0-6 0,0 0-13 15,0 0-11-15,0 0-24 0,-8 0-51 16,2 0-71-16</inkml:trace>
  <inkml:trace contextRef="#ctx0" brushRef="#br0" timeOffset="-157222.16">17713 11385 42 0,'0'0'354'0,"0"0"-316"0,0 0-17 16,0 7 39-16,0 6-4 0,-4 5-17 16,2 1-10-16,-4 5-7 0,2 2-8 15,-5 2-4-15,5 4-2 0,-4 1 3 16,4-1-4-16,0-2-7 0,2-1 0 15,2-3 0-15,0-3-13 0,0-3-4 16,0-3-4-16,0-3-19 0,4-2-29 16,2-3-50-16,-4-6-228 0</inkml:trace>
  <inkml:trace contextRef="#ctx0" brushRef="#br0" timeOffset="-155405.06">15849 11306 76 0,'2'-1'7'0,"0"0"-6"16,-2 0 126-16,0 0-64 0,0-2-25 0,0 1 10 15,-4-1-12-15,-3 2-6 16,-1 1-3-16,-4 0-1 0,-1 0-6 16,1 0 0-16,-3 0 0 0,3 1-1 0,0 6-4 15,-3-1-1-15,1 1-2 0,1 4 3 16,1 0-1-16,-3 0-6 0,5 1 0 15,2 0-3-15,2 0-7 0,4 2 4 16,2 0-3-16,0 1 1 0,0 1 1 16,12-3-1-16,2-1 0 0,3 1 0 15,0-1-1-15,-1 2 0 0,1 3 1 0,-3-1-1 16,-2 5-2-16,1 4 0 0,-5-1 2 15,-2 1 3-15,-4-3-2 16,-2-5-2-16,0 2 4 0,0-2-2 0,-8-1 0 16,-4-2-2-16,1-1 2 0,-3-2-2 15,-1-1 0-15,1 0 2 0,-3-4-1 16,3-3 1-16,2 0-2 0,1-3 0 15,3 0 1-15,4 0 1 0,0-9-1 16,0-1-2-16,4-5 2 0,0-3-1 0,0-1 3 16,0-4-2-16,8-1 2 0,2 0-2 15,5 0 0-15,3 3-1 0,7 0 2 16,-2 3 0-16,2 1-2 15,-1 2 1-15,3 0 1 0,0 0 0 0,2 1-1 16,-4 0-2-16,0 0 2 0,-5 0 1 16,-1 0-1-16,-5 5 1 0,-7-1 2 15,-5 1 1-15,-2-1-1 0,0 1 4 16,-4-1-2-16,-9 2-1 0,1 0 2 15,-5-1-2-15,1 3 0 0,-1-2 1 0,-4 2-5 16,3 2 2-16,-3 0 0 0,-2 2-2 16,3 2-1-16,-3 0-8 0,4 0-11 15,5 9-25-15,4 2-32 16,1 0-109-16</inkml:trace>
  <inkml:trace contextRef="#ctx0" brushRef="#br0" timeOffset="-154382">13916 11390 182 0,'0'-4'50'16,"0"3"10"-16,0-2-2 0,-4 1-10 15,0 2-5-15,4-2-6 0,0 2-9 16,0 0-4-16,-2 0-3 0,-1 0-5 15,1 11-5-15,0 4 7 0,-2 3-1 16,0 1 0-16,2 0 0 0,2 2-1 0,-4 0 1 16,4 3-3-16,-2-1-5 0,0-1-1 15,0-2 2-15,0 0-5 0,-3 0-3 16,3-1 0-16,0 0 1 15,2-2-1-15,0-3-2 0,0-2 0 0,0-4 1 16,0-1-2-16,0-2-4 0,0-2-2 16,2-2-9-16,5-1-5 0,1 0-9 15,4 0-8-15,-1-9-15 0,3-2-20 16,-4-1-80-16,1-3-124 0</inkml:trace>
  <inkml:trace contextRef="#ctx0" brushRef="#br0" timeOffset="-153993.98">14278 11376 244 0,'0'0'43'0,"-7"0"18"16,1 0-1-16,-6 7-27 0,1 6-1 0,3 4 2 15,-6 4-8-15,1 3-8 0,5 2 1 16,-2-1-5-16,4 1 0 0,1-1-9 16,1 1 0-16,4-2-1 0,0-1-2 15,0-3-2-15,9-3 1 0,1-2-1 16,4-4 0-16,3 0-1 0,1-3 0 15,1-4 3-15,2-4-2 0,-1 0-1 16,-1-4 0-16,-2-9 1 0,-1-3-1 16,-1 0 0-16,-3-1 4 0,-6 1-1 15,-4 1-2-15,-2-1 2 0,0 3 2 0,0-1 6 16,-8 1-1-16,-7 5 1 0,-1-2-1 15,-5 3 2-15,-4 2-9 0,-1 1-1 16,-1 4 2-16,-6 0-1 0,0 10-3 16,0 9-1-16,-1 6-1 15,3 4-3-15,11 2-6 0,3-1-10 0,9-1-21 16,6-5-35-16,2-4-127 0</inkml:trace>
  <inkml:trace contextRef="#ctx0" brushRef="#br0" timeOffset="-152689.9">11913 11439 23 0,'-4'3'35'0,"-3"2"-7"0,1-4 9 16,2 3-16-16,-2-2 9 0,2 0 7 16,0 1 5-16,-3-1-8 15,3 0 0-15,-2 0-1 0,2-1-6 0,0 1 1 16,2-1 1-16,0 0-1 0,2 0-6 15,0-1-3-15,0 0-6 0,0 0-4 16,0 0 1-16,0 0 2 0,0 0 4 16,10 0 2-16,0 0-2 0,7-3-4 15,2 0-4-15,-1-2 0 0,5 2-2 0,0 0 2 16,-1 1-3-16,1 1 1 0,-4 1-5 15,-7 0 0-15,-4 1 1 0,-3 8 0 16,-5 2-1-16,0 5 1 0,-5 1 2 16,-7 1-3-16,-7 1-1 0,3-3-1 15,1-1 2-15,-1 0-1 0,1-2-1 16,-1 0 1-16,-1-1 0 0,3-2 0 15,3-3 0-15,7-3 0 0,2-2 0 16,0 0 1-16,2-1-4 0,0 0-1 16,8 0 4-16,5-1 0 0,1 0-1 0,3 0-2 15,-1 0 0-15,3 0-2 0,-2 0 2 16,-3 0-2-16,-2 3 1 0,1 0 2 15,-3 1-3-15,-4-1 3 0,-1 1 2 16,-5 1 1-16,0 0-2 0,0 3 2 16,0 0 2-16,-7 4-2 0,-1-2 0 15,-4 1-1-15,-1-1 0 0,1 0 1 16,2-1-2-16,-5 1 1 0,3-1 2 15,-3 0-2-15,7-1-1 0,0-3 1 16,1 0 0-16,5-4-1 0,2-1-12 16,0 0-21-16,0 0-20 0,7-6-15 0,1-3-81 15</inkml:trace>
  <inkml:trace contextRef="#ctx0" brushRef="#br0" timeOffset="-152247.89">12390 11405 287 0,'-8'-4'70'0,"2"2"-26"0,6 2 24 16,0-1-14-16,0 1-12 0,0 0-9 15,0 0-23-15,8 0 5 0,2 0-1 16,7 0-2-16,-7 7-1 0,5 1-7 0,-5 4 1 16,0 4-1-16,-3-1 2 0,-1 2-4 15,-6 3 1-15,0 1-1 16,0 4 1-16,-6 1 1 0,-5 0-4 15,-3 0 4-15,-5-3-4 0,-6 1 1 0,1 0-2 16,-5-1 1-16,2-3-3 0,2-2 2 16,0-3-6-16,9-3 1 0,-3-5 3 15,7-3 0-15,3-4-4 0,3 0 7 16,0 0-1-16,6-5-2 0,0-4 1 15,0-2-2-15,4 1 3 0,9 2-1 0,-3 1 1 16,4 1 1-16,1 2 1 0,-1 3-1 16,1 1-2-16,3 0 2 15,-1 0 2-15,2 1-3 0,-1 2 0 16,5 0 0-16,-2 1 1 0,3-3-8 0,3 3-26 15,4 2-16-15,2-3-31 0,2-1 61 16,1-1-73-16</inkml:trace>
  <inkml:trace contextRef="#ctx0" brushRef="#br0" timeOffset="-151089.81">10063 11447 93 0,'2'0'56'15,"-2"0"-13"-15,0 0 24 0,0 0 7 16,0-1-21-16,0 1-10 0,0-1-8 16,0 1-4-16,0 0-3 0,0 0-3 15,-6 0-4-15,-3 9-7 0,3 2-2 16,-2 2-3-16,0 2 4 0,-1 2-2 15,1 2-4-15,2 4 2 0,0 1-3 0,-1 2-1 16,3 0 0-16,0 0-5 0,4-2 3 16,0-1-1-16,0-4-3 0,2 2 0 15,9-1 2-15,1-4 0 0,5-2-1 16,1-5-2-16,1-5 2 0,-1-3 2 15,3-1-3-15,-2 0 2 0,-3-1 1 0,-1-6-2 16,-3-2 0-16,-4-1 2 16,-1-1 1-16,-3 1-3 0,-4-3 2 15,0 2 0-15,0-1 1 0,0 3 1 16,-4-1-2-16,-5 2 4 0,-1-1 0 0,0 1-4 15,-1 1 1-15,-1-1-2 0,-1 4 0 16,3 0 0-16,2 3-1 0,-3 1-1 16,3 0 3-16,0 3-3 0,0 9-2 15,-1 1-1-15,3 1-9 0,2-1-3 16,4-1-10-16,0-1-16 0,2-1-11 0,6-2-22 15,1-5-63-15,-1-2-122 0</inkml:trace>
  <inkml:trace contextRef="#ctx0" brushRef="#br0" timeOffset="-150681.79">10501 11421 271 0,'0'-1'59'16,"0"0"-42"-16,0 1 38 0,0 0-2 0,0 0-16 15,-8 12-9-15,-1 4-2 0,-1 3-2 16,2 5-4-16,-3 2-4 0,-1 4 1 15,0 0-4-15,3 1 13 0,1-5-14 16,2-3-7-16,4-5 0 0,2 0-4 16,0-2-1-16,6-4 0 0,4-3 11 15,-1-5-10-15,5-4 0 0,1 0 1 0,3-2 2 16,5-10-1-16,0-2-3 0,2-1 1 15,-1 1 1-15,-1-1-1 0,2 2-2 16,-4 0 1-16,1 1 1 16,-3 1-1-16,-5 1-1 0,1 3 2 0,-3-1-1 15,-1 2 0-15,-1 0-6 0,-2 0 0 16,-2 2 2-16,1 1-10 0,-5 2-6 15,2 1-6-15,0-1-4 0,-2 1-9 16,2 0-17-16,-4 0-38 0,0 0-95 16</inkml:trace>
  <inkml:trace contextRef="#ctx0" brushRef="#br0" timeOffset="-150436.77">10621 11483 299 0,'-8'11'126'0,"-1"4"-96"0,-1 4 34 16,2 5-12-16,-5 2-14 0,5 5-3 15,0 1-11-15,0 1-8 0,1 2-4 16,1-3 3-16,4 0-11 0,0-2-2 15,2 1-3-15,0-3 0 0,0 1-9 16,4-4-12-16,6-2-14 0,3-4-28 16,-3-2-38-16,-2-5-128 0</inkml:trace>
  <inkml:trace contextRef="#ctx0" brushRef="#br0" timeOffset="-149408.71">7605 11520 176 0,'0'0'71'16,"0"0"-12"-16,0 0 11 0,0 0-25 15,0-1-2-15,0 1 0 0,0-1-15 16,0 0-4-16,0 1-8 0,0 0-1 15,2 0-2-15,0 7 6 0,2 6 4 16,-4 4-2-16,0 4-2 0,0 1 13 16,0 1-17-16,0-2-4 0,0 0-4 15,0 1-2-15,0-1-1 0,0-2-1 16,0-4-2-16,0-2 0 0,0-1 3 15,0-2-3-15,0-3-2 0,4-2-5 16,-2-3-6-16,7-2-11 0,-1 0-7 0,4-2-7 16,5-9-14-16,-3-4-22 0,-1-2-42 15,-5-2-151-15</inkml:trace>
  <inkml:trace contextRef="#ctx0" brushRef="#br0" timeOffset="-148985.7">7797 11487 43 0,'8'-7'210'0,"3"-1"-203"0,3 2 59 16,3 0-4-16,-3 1-27 0,3 1 8 15,-1 0-2-15,5 4-16 0,0 0-2 16,-7 0-7-16,3 2-1 0,-5 7 7 16,0 3-14-16,1 2 3 0,-7 3 3 0,-4 2-8 15,-2 3 4-15,0 1-2 16,-2 0-4-16,-8 0-1 0,-3 1 4 15,1 0-2-15,-5-1-3 0,3 0 1 16,-3-3 1-16,1-4-2 0,-1-3-2 0,7-4 1 16,2-3 2-16,-1-3-4 0,5-3 1 15,0 0 1-15,4-1 1 0,0-8-3 16,0-5-2-16,0-2 4 0,11 0-3 15,-1 2 0-15,0 2 1 0,1 3-4 16,-1 4 4-16,-2 2 0 0,0 3 1 0,5 0-1 16,-1 0 2-16,1 4-1 0,1 3-1 15,-2-1 1-15,3-1 1 16,1 2-2-16,3-3 2 0,4-1-1 15,-2-3 0-15,3 0-1 0,-3 0-1 0,2 0-24 16,-1-4-12-16,-3-1-9 0,0-2-17 16,1 0-54-16,-3-2-161 0</inkml:trace>
  <inkml:trace contextRef="#ctx0" brushRef="#br0" timeOffset="-148469.66">8512 11380 36 0,'0'-9'218'0,"-8"4"-198"16,-2 0 50-16,-3 4-20 0,-3 1-8 15,-1 0 13-15,-3 0-18 0,1 3-13 16,-6 6 1-16,0 2-5 0,1 2 2 15,3 1 0-15,0 1 0 0,5 2-7 0,3-2-6 16,5 3-3-16,6-2-2 16,2 0-3-16,0 0-2 0,8 0 1 0,5 1 1 15,1 1-1-15,3-2-1 16,1 3 0-16,-1-2 1 0,-1 1 1 0,3 3-2 15,-2-1 1-15,-5 1 1 0,0 2-2 16,-3-3 0-16,-5 0 1 0,0-1 1 16,-4-1 1-16,0-1-2 0,-6-2 1 15,-5-2-3-15,1-2 3 0,-2-2-2 16,1-3 2-16,1-3 0 0,0-3 1 0,3 0-2 15,1 0 2-15,2-10-1 0,4-3-1 16,0-5-1-16,0-3-1 0,8-5 2 16,7-1 0-16,3-5-2 0,1 0 2 15,2-1 0-15,3-2-2 0,-5 0 3 16,0 3-3-16,-3-2 0 0,-1 3 1 15,-1 1 1-15,-1 3 0 0,-5 3 0 16,-4 2 0-16,-4 2 0 0,0 4 0 16,-2 3 3-16,-8 3-2 0,-3 6 0 15,-1 3-1-15,-5 1 1 0,0 2-3 0,1 8-2 16,-1 3-5-16,5 0-23 0,-1 1-31 15,5 2-41-15,-2 0-120 0</inkml:trace>
  <inkml:trace contextRef="#ctx0" brushRef="#br0" timeOffset="-3084.35">1561 15507 1 0,'0'0'-1'16,"2"-1"232"-16,-2 1-197 0,0-2 8 15,0 0 14-15,0 0-18 0,0 0 2 16,0 1-8-16,0 0-5 0,0 1-9 16,0 0-3-16,0-2-6 0,0 1-4 0,0-1 3 15,0 0-2-15,2 2 0 0,-2 0-2 16,2 0-2-16,0 0 5 0,-2 0-2 15,2-1 0-15,-2 1 0 16,0 0-3-16,0 0 4 0,0 0-3 0,2 0 0 16,0 0 4-16,0 0 0 0,0 0-5 0,-2 0 3 15,4 0 2-15,-2-1 4 16,3 0-5-16,-3-1 1 0,0-2 5 15,-2 1 0-15,0-2 1 0,0 1-4 16,0-1 2-16,0 2 1 0,0 0 0 0,-6-1-2 16,-3 4-1-16,-1 0 4 0,-7 0-7 15,-3 7-2-15,-3 8 0 0,-2 6 2 16,-4 5 0-16,2 6 2 0,-2 3 2 15,5 1 4-15,5 2-2 0,-2 0-4 16,7 1 0-16,6-1 0 0,1 0-2 0,7-4-5 16,0-6 5-16,7-4-3 15,5-4-3-15,5-5-1 0,-1-3 1 16,7-5 1-16,2-6-1 0,2-1-7 15,6-2-6-15,0-10-9 0,-2-2-10 0,0-1-13 16,0 1-3-16,0-1-8 0,-4-2-32 16,-1-1-74-16,-3 2-189 0,-4 1 291 15</inkml:trace>
  <inkml:trace contextRef="#ctx0" brushRef="#br0" timeOffset="-2677.32">1929 15697 22 0,'0'-5'281'15,"0"-3"-219"-15,0 2-7 0,0 2 7 0,-5 2-16 16,-3 0-11-16,0 1-2 0,2 1-8 16,-5 0-7-16,-1 0-1 0,4 5-5 15,-3 5 3-15,-1 3-2 0,2 0-5 16,-1 2 1-16,3 2-1 0,4 0-3 15,0 3-2-15,4-2 1 0,0-1-1 0,6 0-4 16,4-5 1-16,5-1 0 0,1-2 1 16,5-4-1-16,4-3 0 0,2-2 3 15,6 0-1-15,0-8 0 16,0-7-2-16,-2-2 2 0,-2-1 0 0,-4-2-2 15,-5 4 1-15,-9-2-1 0,-1 2 4 16,-8-1 0-16,-2 2 1 0,0 2 2 16,-6-1 10-16,-7 1-4 0,-3 2-1 15,-3-2 0-15,-1 2-4 0,-3 1-1 16,4 3-6-16,1 4 3 0,3 2-2 0,-1 1-2 15,5 0-2-15,3 10 0 0,0 5-1 16,0 0 1-16,3 4-8 0,1 0-15 16,2 1-13-16,2 1-10 15,0-5-12-15,0-2-29 0,4-9-75 0,3-3-170 16,1-2 291-16</inkml:trace>
  <inkml:trace contextRef="#ctx0" brushRef="#br0" timeOffset="-2288.3">2280 15630 281 0,'4'0'166'0,"-4"0"-122"0,0 0 10 16,0 0-5-16,0 0-14 0,0 7-6 0,0 4-5 15,0 1 1-15,0 1-3 0,0 1-2 16,0-2-9-16,0-2-4 0,0-1-1 15,4-5-5-15,0-2 1 0,5-2-1 16,1 0 2-16,7 0 0 0,-1-12-1 16,9-3 0-16,0-2-1 0,-3-1-3 15,1 3-6-15,-6 2 4 0,-3 4 6 0,1 0-8 16,-1 2-1-16,-6 1 3 0,1 4 4 15,-3 2 0-15,-4 0-3 0,-2 0 2 16,2 0 0-16,-2 6 3 0,2 5 1 16,0 1 2-16,-2 4 7 0,0 1-5 15,0 7 4-15,0-1 1 0,0-1 7 16,0-5-3-16,0-2-13 0,0-4-1 15,0-2 0-15,2 0-1 0,-2-4-4 16,0-1-8-16,2-4-11 0,2 0-10 16,5 0-13-16,3-2-5 0,5-11-11 0,1-5-20 15,-3-2-103-15,-3 1-137 0,3-1 304 16</inkml:trace>
  <inkml:trace contextRef="#ctx0" brushRef="#br0" timeOffset="-1997.28">2811 15618 15 0,'0'3'22'0,"0"-1"261"0,0 0-204 15,0 2-29-15,0 3 4 0,0 5-16 16,-2 1-10-16,2 4-8 0,0 3-7 0,0 0-2 16,0 3 1-16,2-1-4 0,13-2-2 15,-3-1 30-15,3-6-23 0,-1-2-8 16,5-2-4-16,-3-4 4 0,1-2 2 15,1-3-3-15,-1 0-2 0,2-8 3 16,-3-7-2-16,-6-3-1 0,1-1-1 0,-5 0 3 16,0-1-3-16,-2-1 0 0,-2 2 2 15,2-3-1-15,-4 0-1 16,3-1 3-16,-1-1-2 0,0 2-1 15,-2 6-3-15,0 4-2 0,2 5-10 0,-2 5-7 16,0 2-12-16,4 0-17 0,0 2-20 16,-4 5-87-16,0 4-175 0,0 2 296 15</inkml:trace>
  <inkml:trace contextRef="#ctx0" brushRef="#br0" timeOffset="-1044.23">3225 15767 0 0,'0'0'0'0,"0"-2"6"0,0 1 132 15,0 0-77-15,0-2-48 0,0 2 27 16,0 0-5-16,0 1 2 0,0 0-4 15,0 0-6-15,0 0-3 0,0 0-11 16,0 0-3-16,0 0 3 0,0 0 3 0,0 0-1 16,0 0-3-16,0 0 4 15,4 0-4-15,-2 0 4 0,2 0-2 16,0-1 1-16,4-2-2 0,-1-4 2 0,-1 0-2 15,2-4 0-15,0-2-5 0,3-2 2 16,-3-2-1-16,0-1 0 0,3 0 1 16,-5 0-2-16,0 1-2 0,-4 2 1 15,-2 4 2-15,0 1-2 0,0 4 1 16,-4 4-2-16,-6 2 1 0,-5 0-4 0,-1 10-2 15,1 6-1-15,-1 5-2 0,3 6 2 16,-1 3 0-16,1 4-2 0,5 0 2 16,2-3-1-16,6-4 1 15,0-4 0-15,4-8-3 0,10-3 1 0,3-5 1 16,6-4 1-16,4-2-2 0,2-1 1 15,8-5 1-15,0-8 0 0,4-3 0 16,-6-3-7-16,-1 4 5 0,-8 1 1 16,-1 2-2-16,-6 5 2 0,-9 3 1 15,-4 3 0-15,-4 1-3 0,-2 0 3 0,0 0-3 16,0 10 4-16,-4 3-1 0,-4 0 0 15,2 0 1-15,2 0-1 0,0-3-1 16,-1 3-1-16,3-2-9 16,2-2 1-16,0-4 7 0,0-1-5 0,0-4-6 15,4 0 7-15,5 0-2 0,1-3 0 16,-2-4 2-16,3-3-3 0,1 0 2 15,0-2-5-15,1-2 4 0,1 0 1 16,-1-1 2-16,-1 0-2 0,1 1 4 16,1 0 1-16,-4 1 1 0,5-1 4 0,-1 1-4 15,3-2 2-15,3-4 2 0,5-1 5 16,-2-2 12-16,0-3-20 0,-5-2 9 15,1-4 7-15,-2-4-7 16,-1-6 5-16,1-2-6 0,-1-4 0 0,1 0-2 16,-3-1 0-16,1 4 5 0,-5 6-4 15,0 5 2-15,-6 10 2 0,-4 6-4 16,0 6 8-16,0 6 3 0,-2 3-3 15,-4 2-8-15,0 0-1 0,0 2-2 16,-3 13-3-16,3 2-2 0,2 6 2 0,0 6 2 16,2 8-4-16,-2 7 1 0,0 6 1 15,-5 6 0-15,3 3-6 0,2 1-1 16,-2-1-1-16,4-6 4 0,0-4-1 15,2-7 3-15,0-9 1 16,2-5 2-16,6-13-2 0,-4-5 0 0,4-7 2 16,1-3 0-16,1-6 1 0,2-14 1 15,5-5-1-15,2-9 4 0,-3 1-1 16,1 0-2-16,-1 2-1 0,-3 3 1 15,1 2-3-15,3 4 0 0,1 2 0 16,1 3-1-16,6 3-4 0,4 0-5 0,2 4-31 16,2 3 1-16,0 3-8 0,2 1-55 15,-6 3-72-15,4 0-58 0,-2 0 193 16</inkml:trace>
  <inkml:trace contextRef="#ctx0" brushRef="#br0" timeOffset="3348.02">1565 16467 10 0,'4'-1'13'15,"0"1"-7"-15,0 0 4 0,-2-1 2 16,-2-1 129-16,0 1-102 15,0-2-3-15,0 1 3 0,0 0-3 0,0 0 0 16,0 2-3-16,0-2-5 0,0 2-5 16,0-1-4-16,0-2 0 0,0 3-1 15,0 0 3-15,0 0-4 0,0 0 0 16,0 0 2-16,0 0-7 0,0 0 3 15,-2 0-1-15,2 0 1 0,0 0-3 0,0 0 0 16,0 0 0-16,0 0 0 0,0 0-3 16,0 0 0-16,0 0-2 15,0 3-4-15,0 4 3 0,0 3 0 0,2 3 3 16,2 1-4-16,1 1 0 0,-3 1-1 15,2-1 1-15,0 0 0 0,0 2 0 16,-2 0-5-16,2 2 5 0,0-3-1 16,-4 0-1-16,4-1-1 0,-1-3 2 15,-1-1-2-15,-2 0 0 0,2-3 0 16,-2-1 1-16,0-2-3 0,0 0-2 0,0-2 3 15,0-1 1-15,0-2-1 0,0 0-2 16,0 0 2-16,0 0 0 0,0 0-1 16,0 0-1-16,0 0 0 0,0 0-1 15,0 1-10-15,0 0-8 0,0-1-12 16,0 0-6-16,0 0-13 0,0 0-25 15,0-1-96-15,0-5-190 0</inkml:trace>
  <inkml:trace contextRef="#ctx0" brushRef="#br0" timeOffset="4217.07">2102 16485 9 0,'2'-1'-3'0,"-2"-1"97"0,0 1 19 16,0 0-79-16,0 1 25 0,0-2-7 15,0 1-8-15,0-1-6 0,0 2-4 16,0 0-1-16,0-1-8 0,-6-1 1 16,2 1-6-16,0 0 3 0,0 1-3 15,-2 0-2-15,-1 0-1 0,-3 0-2 0,-2 0-3 16,-3 0 0-16,1 7-1 15,1 2-1-15,-3 0-2 0,3 2-2 0,-1 1 0 16,3 1 1-16,1 2-1 0,2 1-4 16,2 2 0-16,6 0 0 0,0 1-2 15,0-2 0-15,2-2-1 0,6 1 2 16,11-5-1-16,3-2-1 0,5-4 1 15,6-5 0-15,2 0 1 0,3-1-1 16,-1-11 0-16,0-1 0 0,-8-3 2 0,0 1-2 16,-6 0-1-16,-1-4 2 0,-3 3 1 15,-2-1-2-15,-9 3 0 0,-6 2 2 16,0 0 4-16,-2-2-1 15,0 1-3-15,-4-1 1 0,-9-1 1 0,1 1 2 16,-4 0-1-16,-3 1-2 0,0 0-1 16,-3 0-1-16,3 3-2 0,0 4 1 15,3 3 0-15,8 3-3 0,-1 0-7 16,5 12-12-16,2 5-1 0,2 3-13 15,0 1-17-15,4 1-22 0,2-4-64 0,-1 1-173 16</inkml:trace>
  <inkml:trace contextRef="#ctx0" brushRef="#br0" timeOffset="4697.1">2640 16437 17 0,'6'-2'237'0,"-6"-1"-122"16,2 3-79-16,0 0 30 0,0 0-4 16,-2 0-12-16,2 0-14 0,0 0-9 15,4 7 1-15,-3 2-4 0,1 5 0 16,0 2-4-16,0 1 0 0,-4 3 1 15,2 2-3-15,-2-2-6 0,0 4-2 16,0 0-2-16,0-1 4 0,-2-5-5 16,2 0-4-16,0-5-1 0,-2 2-1 15,2-3 1-15,-2-2-4 0,2-3 4 0,0-2-8 16,0-2-9-16,0-1-10 0,6-2-12 15,4 0 1-15,1-7-13 0,3-5-18 16,1-5-45-16,-7 1-98 0,2-2-90 16</inkml:trace>
  <inkml:trace contextRef="#ctx0" brushRef="#br0" timeOffset="4968.12">3022 16384 114 0,'4'-1'251'0,"2"-1"-146"16,-6 2-64-16,3 0 24 0,1 0-14 16,-2 6-6-16,-2 4-4 0,0 1-4 0,0 3-8 15,0 2-7-15,0 2-8 0,-4 2 0 16,-1-1-4-16,-1 2-5 15,0-1 1-15,2-2-5 0,0 1 0 16,0-2-3-16,0-2 3 0,4-1-2 0,0-2-12 16,0-1-17-16,2-1-8 0,4-1-3 15,4 0-15-15,-4-3-34 0,-2-1-70 16,1-2-240-16</inkml:trace>
  <inkml:trace contextRef="#ctx0" brushRef="#br0" timeOffset="6042.18">3489 16464 14 0,'0'-1'-6'0,"0"-1"254"16,0-1-198-16,0 1-13 0,0-1 16 0,0 1-3 15,0-2-10-15,0 2-7 0,-6 0-8 16,4 1 2-16,-4 1-3 0,2 0-8 15,-5 0 1-15,1 0 1 0,-2 0-4 16,-1 0-1-16,1 8-1 0,-2 1 0 16,1 2 1-16,-3 6-2 0,6 0-3 0,-3 2 1 15,3 3-2-15,2-1-3 0,4 2-3 16,2-2 1-16,0 0-1 15,0-3-2-15,10 0 1 0,7-3 1 16,-1-2-1-16,5-4 0 0,6-4 1 16,0-5 0-16,2 0-1 0,4-6 0 0,0-6 0 15,-2-3 2-15,-2 0-2 0,-5-4 0 16,-1 1 0-16,-4 1 2 0,-5 0-1 15,-8 2-1-15,-3 1 2 0,-3 0 4 16,0-2-2-16,0 0 0 0,-11 0 0 16,-1-3 3-16,-3 0-1 0,-3 0-2 0,-1 2-1 15,3 3-4-15,3 3 2 16,5 6-2-16,0 3 1 0,6 2 0 15,-3 0-5-15,1 6-14 0,4 6-7 16,-2 2 0-16,2 3-11 0,0-3-18 0,2 0-29 16,0-2-91-16,3 0-170 0,-1-2 318 15</inkml:trace>
  <inkml:trace contextRef="#ctx0" brushRef="#br0" timeOffset="6561.21">3987 16476 22 0,'3'-4'236'0,"-3"0"-133"15,0 0-51-15,0-1 16 0,0 1-9 0,0 0-13 16,0-1-5-16,0 1-8 0,-3 2-8 16,-3-1-2-16,4 1-3 0,-4 0 1 15,2 1-5-15,-2 1 1 16,-5 0-1-16,1 1-6 0,0 8-3 0,-3 4 1 15,1 0-2-15,2 2-2 0,-1 2-3 16,5-1 0-16,2 2 1 0,4-2-1 16,0 0-2-16,0 0 2 0,0 0-1 15,8 0 0-15,2-2-1 0,7-4 2 16,0-1-1-16,5-3-1 0,1-2 1 0,4-4 0 15,2 0 1-15,0-1-1 0,6-12-1 16,2-2 1-16,0-4 1 0,-2-1-1 16,-8 1-1-16,-4-1 1 0,-8 1 0 15,-3 1 0-15,-2 1 0 0,-10 2 2 16,0 1 2-16,0 1-1 0,-4-1 0 15,-10 1 0-15,-1-1 3 0,-1 2-2 16,-5 3-1-16,2 2-1 0,-3 5 0 16,3 2-2-16,3 0 0 0,1 5-1 15,3 6 1-15,3 0-4 0,5 2 2 16,0 0-11-16,2 1-11 0,0-1-8 0,2 4-12 15,0-3-10-15,0-3-46 0,0 0-132 16,-2-2-104-16</inkml:trace>
  <inkml:trace contextRef="#ctx0" brushRef="#br0" timeOffset="7554.26">4579 16352 19 0,'0'0'1'0,"0"0"160"15,0 0-42-15,0 0-71 0,0 0 27 16,0 0-8-16,2 0-13 0,-2 0-16 0,0 0-7 16,0 0-3-16,0 9-2 0,0 4 3 15,0 2-4-15,0 4-1 0,0 0-4 16,0 5 1-16,0 2-3 0,-2 0 1 15,-2-1-3-15,-1 1-6 0,-1-1-1 16,4-1-3-16,-4-2 2 0,6-3-6 0,0-4-1 16,0-2-1-16,0-2 0 0,0-2 0 15,0-4-1-15,0-1 2 16,0-3-2-16,2-1-8 0,4 0-9 0,2-1-11 15,-1-6-11-15,1-2-4 0,-4 1-16 16,2-4-35-16,-4-3-110 0,0 1-134 16</inkml:trace>
  <inkml:trace contextRef="#ctx0" brushRef="#br0" timeOffset="7953.29">4893 16322 34 0,'6'-2'312'0,"-4"-3"-253"16,-2 3-25-16,2 2 31 0,0 0-3 16,0 0-17-16,-2 0-11 0,2 0-15 15,3 2 10-15,-1 8-2 16,0 4-2-16,-2 5 0 0,0 0 2 0,-2 3-7 15,0 1-2-15,0 2-3 0,0 2-2 0,0-1-2 16,0 2 7-16,-4-4-8 16,2 0-2-16,0-1-3 0,2 0-2 15,-4-3 0-15,1 1 0 0,1-2-2 16,2-1-1-16,0-4-1 0,0-3 1 0,0-3-5 15,2-2-9-15,1-2-15 0,1-2-12 16,-4 0-13-16,4-2-10 0,-4 0-40 16,0 0-168-16,0 0-60 0</inkml:trace>
  <inkml:trace contextRef="#ctx0" brushRef="#br0" timeOffset="11173.47">5193 17046 145 0,'4'-1'-8'0,"0"-5"150"0,4-2-80 16,0 0-29-16,3 0 22 0,1-2-16 15,1 4-7-15,-3-1-9 0,0 4-2 16,3 2-7-16,-5 1-1 0,-2 0-7 15,0 0 1-15,-2 4-1 0,-2 7 2 16,-2 2-1-16,0 2-2 0,0 2-4 16,0 2 4-16,-8 0-5 0,0 3 1 15,0-2 0-15,-3-2 1 0,-1 1-1 16,0-3 0-16,-5 0-1 0,7-2-1 0,-1-2 2 15,3-5-2-15,2-1 1 0,4-4 2 16,0-1-1-16,2-1 0 0,0 0 1 16,0 0-1-16,0-9-1 0,4-1-3 15,4 1 3-15,2 0 2 0,-1 2-2 16,3 1-2-16,-2 3 4 0,1-2-1 15,1 2 0-15,3 1 0 0,1 0 1 16,3 1 1-16,4 0-3 0,-5-2 0 16,3 2 0-16,2-4 0 0,-1 0-7 15,3 0-11-15,4-3-23 0,2-3-60 0,-4-3-93 16</inkml:trace>
  <inkml:trace contextRef="#ctx0" brushRef="#br0" timeOffset="11819.51">6063 16468 127 0,'-6'2'57'0,"2"-2"-22"15,-1 2 25-15,5 0-18 0,-2-1-4 16,0-1 4-16,2 0-14 0,0 0-8 15,0 0-5-15,0 0 1 0,0 0 7 16,0 0-6-16,4 0 4 0,3 0 0 0,1 0-3 16,2-5-4-16,1 0-2 0,1-2 0 15,4 0-5-15,3-2 1 16,2-1-1-16,6-2 1 0,-3-1-2 15,3 0 0-15,0-1 1 0,0 1-2 0,-2 2-3 16,-4 1-2-16,-3 1 1 0,-3 2-1 16,-7 3 2-16,-2 1-4 0,-4 2-1 15,-2 1-9-15,0 0-1 0,0 0-6 16,0 0-7-16,0 0-11 0,-8 0-39 15,-2 0-57-15,-5 0-99 0</inkml:trace>
  <inkml:trace contextRef="#ctx0" brushRef="#br0" timeOffset="12282.53">6208 16438 54 0,'-7'10'310'16,"1"4"-264"-16,2 1 14 0,-6 2 2 16,3 0-15-16,3-1-12 0,4-1-14 15,0-1-10-15,2 0-9 0,9-5 0 16,5-3-1-16,1-1 0 0,6-5-1 0,1 0-2 15,3 0-7-15,2-2-1 0,2-6-3 16,-4-1-1-16,-2 0 0 0,0-1-3 16,-5 0 6-16,-1 2 0 0,-3-1 3 15,-1 2 5-15,-5 2 3 0,-6 0 0 16,1 2-1-16,-3 2 1 0,-2 1 2 15,0 0 0-15,0 0-1 0,0 0 4 16,0 0 2-16,0 0-2 0,0 0-1 16,0 0-3-16,8 0 3 0,-2 5 2 15,0 0-5-15,1-1 0 0,1 1 1 0,2-3-1 16,3-2-2-16,1 0 2 0,3 0 0 15,-3-3 1-15,3-5-2 0,-3 0 0 16,-4 1 10-16,1 0-4 0,-7 1-3 16,-2-1 2-16,-2-2 8 0,0 2 0 15,0-1-2-15,0 0-4 0,0-1 4 16,-6-1 0-16,-5 0 0 0,1 0-3 15,-2-2-1-15,-5 1 1 0,3 0-6 16,-5-2 0-16,2 3 0 0,1 4-1 16,1 2-1-16,5 4-1 0,4 0 0 0,2 0-2 15,0 10-13-15,4 3-5 0,0 0-11 16,0 4-20-16,2-1-48 0,0 1-121 15</inkml:trace>
  <inkml:trace contextRef="#ctx0" brushRef="#br0" timeOffset="12690.56">7431 16313 127 0,'0'0'336'16,"0"3"-310"-16,0 4 3 0,0 2 21 15,0 4 4-15,-2 3-11 0,2 3-13 16,0 1-12-16,0 3 4 0,0-2-8 0,4 1-9 16,0-4-2-16,5-1-1 0,-1-2-2 15,0-3 1-15,1-3-2 16,-1-1-6-16,2-6-9 0,-2-2-6 15,3 0-8-15,1-7-17 0,1-7-27 0,-5-5-75 16,-6-1-136-16</inkml:trace>
  <inkml:trace contextRef="#ctx0" brushRef="#br0" timeOffset="12965.57">7483 16274 73 0,'-8'-18'315'0,"4"4"-262"0,-3 5-18 0,5 3 19 16,2 1-16-16,0 4-6 0,0 1-7 16,0 0-10-16,7 1-14 0,7 11 3 15,5 1-3-15,3 3 2 16,1 0-4-16,2-1 0 0,0 2 1 0,-1-1 2 15,1 0-1-15,-2 0-1 0,0 1 2 16,-11 0 0-16,-2-2 4 0,-3 1 6 16,-7 0 1-16,0-3 1 0,-4 0 3 15,-9-1-2-15,-1-1 2 0,-5 0-6 16,0-1 1-16,-1-2-6 0,-3 2-1 0,4-3 0 15,1 0-3-15,3-2-2 0,5-4 0 16,6 0 0-16,2-1-2 0,2 0-11 16,0 0-13-16,6 0-2 0,6 0-7 15,7-2-35-15,0-8-88 16,-1-1-263-16</inkml:trace>
  <inkml:trace contextRef="#ctx0" brushRef="#br0" timeOffset="13401.6">7907 16442 33 0,'0'0'9'0,"0"0"108"0,0 0-2 16,0 0-82-16,0 0 36 0,-2 0-21 15,0 0-10-15,2 0-1 0,0 0-8 16,0 0-11-16,0 0-3 0,0 0-4 16,2 0 0-16,4 0 9 0,2 0-4 15,5 0-4-15,-1-1 4 0,4-9-6 0,1-2-1 16,-3-1-1-16,7-5-2 0,-4 0 0 15,-1-4-1-15,1 1 1 0,-5 0 3 16,-4-1-1-16,-1 3 2 0,-7 0 2 16,0 5-5-16,-9 2-2 0,-5 5 6 15,-3 4 0-15,-7 3-1 0,3 0-5 16,0 12-1-16,1 2 5 0,-1 4-3 15,4 4-1-15,1 4 1 0,1 2 4 16,5 2-2-16,6-1-3 0,2-2-4 16,2-3 1-16,2-2-3 0,10-4 0 0,3 0 0 15,3-5 2-15,3-5-3 0,4-2-6 16,0-4-9-16,-1-2-7 0,3 0-9 15,0 0-2-15,-2-5-16 0,2-3-9 16,-2-2-56-16,2-2-43 0,-9-2-45 16</inkml:trace>
  <inkml:trace contextRef="#ctx0" brushRef="#br0" timeOffset="13694.61">8473 16313 8 0,'8'-4'12'0,"-1"-2"32"0,-7 1 105 16,2-2-114-16,-2 3 31 0,0-3 8 15,0 3-18-15,-2-1 7 0,-5 3-13 16,-1 2-10-16,-4 0-7 0,-9 0-2 16,-2 0-1-16,-1 8 0 0,-7 6 1 0,-3 4 1 15,1 1 0-15,2 2 1 16,9 0-7-16,7-3-10 0,5 1-7 15,6-1-2-15,4 0-2 0,0-1-4 16,8 0 1-16,11-1-1 0,5-3-2 0,9-1 0 16,5-6 1-16,7-2-4 0,11-2-11 15,12-2-2-15,11 0 14 0,1-7-21 16,-3-3-28-16,-5 5 12 0,-10 2-12 15,-2-2-32-15,-8 0-126 0</inkml:trace>
  <inkml:trace contextRef="#ctx0" brushRef="#br0" timeOffset="197049.09">21969 12937 11 0,'0'0'29'0,"0"0"186"0,0 0-168 16,0 0-2-16,0 0 4 0,0 0-9 16,0 0-4-16,0 0-5 0,0 0-8 0,0 0-3 15,0 0-3-15,0 0-4 0,0 0 0 16,0 0-2-16,0 0-1 15,0 0 1-15,0 7-3 0,0 5 7 16,2 5-5-16,-2 4-1 0,0 6 19 0,0 4-20 16,0 3-4-16,0 6-1 0,0 1 1 15,0 2-3-15,0 2 1 0,0-1 2 16,0-1-3-16,2 1-1 0,1-2 1 15,1-3 1-15,0-4-1 0,0-4-1 16,4-3-1-16,-2-3 3 0,3-3-1 16,-5-5-2-16,2-2 1 0,-2-3-1 0,0-4 1 15,0-2 2-15,-4-3-2 0,0-1-1 16,0-1 2-16,0-1-1 15,0 0 3-15,0 0 0 0,0 0 2 16,0 0-2-16,0 0-2 0,0 0 1 0,-2 0-1 16,0-1-2-16,2 0 2 0,0-1-1 15,0 1 0-15,0-3-2 0,0 3-3 16,0-3-1-16,0 2-6 0,0-1-8 15,0 0-17-15,0 1-28 0,0-1-41 16,-8 1-188-16</inkml:trace>
  <inkml:trace contextRef="#ctx0" brushRef="#br0" timeOffset="198440.18">19528 12984 28 0,'0'2'62'0,"0"0"103"0,0-1-135 15,0 2-9-15,2-1 27 0,-2 3-4 16,2 1-13-16,-2 0-5 15,2 2-5-15,-2 0 3 0,0 0-5 0,2 1-3 16,0-1 0-16,0 1 3 0,1 1-6 16,-3 2 1-16,2 1-2 0,-2 3-2 15,0 0-2-15,0 3 0 0,0 1-3 16,0 0 0-16,0 1-3 0,0-1-2 15,0 0 3-15,0 3 0 0,0-1-2 0,0 3 0 16,0-2 2-16,0-1 12 0,0-3-9 16,0-4-4-16,0 2 1 0,0-2-1 15,-2 0-2-15,2-2-1 0,-3-1 4 16,-1-1-2-16,4-2-1 0,-2-3 0 15,2 1 1-15,0-4 0 0,0-1-1 16,0 0 0-16,0-1 2 0,0 1-2 16,0-2 0-16,0 0 0 0,0 0 0 15,0 0 0-15,0-3-8 0,0-3-5 16,0-2-14-16,0 2-23 0,0-3-39 0,0-1-75 15,0 1-178-15</inkml:trace>
  <inkml:trace contextRef="#ctx0" brushRef="#br0" timeOffset="199565.25">17664 13146 37 0,'2'0'-2'0,"-2"0"9"15,2-3 129-15,-2 1-76 0,0-2-44 16,0 2 40-16,0-1-16 0,0 1-10 15,0 0-8-15,0 0-3 0,0-1-1 0,-2 1-4 16,-3-1 2-16,3 2 2 0,0-1-1 16,0 1-2-16,0 1-1 0,-2 0-1 15,2 0 0-15,-4 0-2 16,0 0 1-16,-1 3-4 0,-1 3-2 0,-2 1 1 15,-3 4 0-15,3 0 1 0,0 0-5 16,-3 1 1-16,3 2-1 0,-2 0 3 16,3 1-3-16,3 0 0 0,0 1 0 15,6 1 0-15,-4-1-2 0,4 3-2 16,0-1 1-16,0 1 1 0,0-3-1 0,4 1-1 15,4-2 1-15,7-1 1 0,-3-3-2 16,3-2 0-16,1-3 1 0,3-2 0 16,-1-4-1-16,5 0-4 0,0-5 3 15,2-7 1-15,-1-3-1 16,-3-1 1-16,0-2-1 0,-5-1 3 0,-5-2-1 15,-1 1 0-15,-2 0 1 0,-2 1 0 16,-4 2 0-16,-2 1-2 0,0-2 4 16,0 1 1-16,-4-2 0 0,-4 0 1 15,-6-3 0-15,-5 1-2 0,0-1-1 16,-3 3-2-16,-1 5 0 0,0 4 0 0,-2 4 0 15,3 6-6-15,7 0 1 0,1 9-11 16,1 12-19-16,3 3-33 0,0 4-47 16,-3 0-180-16</inkml:trace>
  <inkml:trace contextRef="#ctx0" brushRef="#br0" timeOffset="201063.33">15886 13151 15 0,'4'-3'-5'0,"0"2"9"16,-4-1 53-16,0 2 73 0,0-3-105 15,0 3 11-15,2-1 0 0,-2 1-6 16,0-1-9-16,0 0-4 0,0 1-2 16,0 0 5-16,0 0-5 0,0 0-2 15,0 0-2-15,0 0-1 0,0 0 5 16,0 0 0-16,0 0-2 0,0 0 3 15,0 0-3-15,0 0 3 0,0 0-3 16,0-2 2-16,0 1-8 0,0-3-3 16,-2 2 2-16,-4 0 0 0,2 2 1 15,-2 0 0-15,-3 0-1 0,1 0-3 0,-2 0 3 16,-1 0 0-16,3 0 3 0,-4 1-3 15,1 6 0-15,-1 3-2 0,0-1-4 16,-1 2 2-16,3 0 1 0,-1 0-2 16,3 0-1-16,-2 0 1 0,6 1 1 15,-2 1 0-15,1 1-2 0,3 1 0 16,2 0 0-16,0 1 1 0,0 1-2 15,7-1 1-15,1-1 0 0,6-2 0 16,3-1-2-16,-3-1 1 0,1-2 2 16,3 0-1-16,-1-4-2 0,1-1 2 0,7-1 1 15,-4-3 0-15,2 0-2 0,1 0 2 16,-7-8 1-16,2-4-1 0,-3-3-1 15,1-4-1-15,-1 0 2 0,-5-1 1 16,-1-1-3-16,-2 2 1 0,-2 0 3 16,-1 0-1-16,-3 1 2 0,-2-2-1 0,0 0 2 15,-5-3-2-15,-3-3 1 16,-4 2-3-16,-3 1 2 0,-3 2-2 15,-3 2-1-15,-2 2 0 0,3 6 2 16,-1 3-2-16,2 8-5 0,3 0-4 0,1 11-12 16,1 12-18-16,-1 3-18 0,1 2-37 15,-3 4-142-15</inkml:trace>
  <inkml:trace contextRef="#ctx0" brushRef="#br0" timeOffset="202563.42">14145 13062 15 0,'2'-5'201'0,"-2"3"-101"16,0 1-69-16,0-2 28 0,0 3-3 16,0 0-14-16,0 0-6 0,2 0-4 15,-2 0-7-15,0 0-1 16,3 0-10-16,-3 6-8 0,4 7 1 0,-2 4 7 15,0 3-3-15,4 4 1 0,0 3-2 16,-4 2-4-16,2 1 2 0,-2 0-3 16,-2 1 0-16,0-1 0 0,0 3-5 15,0 0 4-15,0-3-3 0,0 0 8 16,0-5-3-16,0-4-4 0,0-6 0 0,-2-1-2 15,2-4 1-15,-2-3 0 0,2 0-3 16,-2-2 4-16,2-1-7 0,0-2-2 16,0 0-7-16,0-2-12 0,0 2-12 15,-2-2-18-15,2 0-14 0,-4 0-27 16,0-3-178-16,-2-4 113 0</inkml:trace>
  <inkml:trace contextRef="#ctx0" brushRef="#br0" timeOffset="203665.48">12339 13003 1 0,'2'0'1'0,"-2"0"113"0,0 0-23 15,0 0-63-15,0 0 4 0,0 0 2 0,0 0 3 16,2 0-2-16,-2 0-9 0,0 0-1 16,0 0-2-16,0 0-2 0,0 0 1 15,0 0-1-15,0 0 0 0,0 0-6 16,0 0 3-16,0 0 0 0,0 0-1 15,0 0-2-15,0 0-6 0,0 0 2 0,0 0-1 16,0 0-7-16,0 0 2 0,0 1-1 16,0 5 0-16,0 2 2 0,0 3-3 15,0 2 0-15,0 0-2 16,2 3 1-16,2 3-1 0,-4 2 1 0,0 2 0 15,0 3-1-15,0-1-1 0,0 0 2 16,0-1-1-16,0 0 0 0,0 3-2 16,0 2 2-16,0-3 6 0,0-4-2 15,0-5-5-15,0-5 1 0,0 1-3 16,0-3 2-16,0-2 2 0,0-1-4 0,2-1 3 15,0-2-1-15,-2 0-1 0,2-2 2 16,0-2 1-16,-2 1-2 0,0 0-1 16,0-1 3-16,0 0 1 15,0 0-1-15,0 0-5 0,0-2-7 0,0-5-14 16,0-2-17-16,0 0-23 0,0-2-49 15,0 2-225-15</inkml:trace>
  <inkml:trace contextRef="#ctx0" brushRef="#br0" timeOffset="204798.54">10650 13308 8 0,'0'-1'2'0,"0"-2"209"0,0 3-145 15,0-2-48-15,0 1 12 0,0 0 20 16,-2 1-15-16,0 0-11 0,2-1 1 0,0 1-5 15,0 0-3-15,0-2-3 0,0 2 1 16,0-1-3-16,0-1 4 0,0 1-5 16,-4 0-2-16,1-1-3 0,1 2 5 15,-2 0-2-15,-2 0 0 0,0 0-3 16,-2 0 0-16,1 0-1 0,-3 0-2 15,0 0 3-15,-3 4-3 0,1 3 2 16,2 1-1-16,-3 2 0 0,1 0 1 16,4 4-2-16,-5 4 0 0,-1 1-2 0,5 1 3 15,1 2-2-15,2-1-2 16,4-1 1-16,0 4-1 0,2-2 0 0,0 2-1 15,10-1 2-15,5-1-1 0,1 0-1 16,5-1 0-16,-1-6 1 0,3-3 0 16,2-5-2-16,0-5 1 0,0-2-2 15,-3 0 0-15,1-9 1 0,-2-4 1 16,-3-2 2-16,-1-5 0 0,-5-3-2 0,-1-1 1 15,-3 0 1-15,-4-1 1 16,0 0 0-16,-2 2-1 0,-2-1 8 16,0 1-3-16,-2 0 0 0,-8-1 0 15,-5 1-4-15,3-2 1 0,-5 1-2 0,-3-1 0 16,-3 1 1-16,0 1-1 0,1 5-2 15,-3 7 1-15,2 7 1 0,0 4-4 16,5 7-10-16,-3 12-13 0,4 8-20 16,1 1-31-16,-5 3-61 0,1 1-241 15</inkml:trace>
  <inkml:trace contextRef="#ctx0" brushRef="#br0" timeOffset="205870.61">8016 13247 19 0,'2'-1'186'0,"-2"-2"-85"0,0 0-67 15,2-1 23-15,-2 1-1 16,0 0-13-16,0 1-5 0,0 2 0 16,0-3-10-16,0 2 1 0,0 1-4 15,0 0-5-15,0 0-6 0,0 0-4 0,0 0-1 16,0 0-4-16,0 7 0 0,0 6-1 15,-2 6-3-15,2 2 3 0,0 4 0 16,0 4 0-16,0 1-2 0,0 5-3 16,2 1 4-16,0 3-1 0,5 2-2 15,-3 0-1-15,2-1 4 0,0-4-1 0,0-4-2 16,1-2 1-16,-3-4 3 0,0-3-3 15,-2-3 0-15,2-5 1 16,-4-3 0-16,2-3-2 0,-2-2 1 16,0-4-1-16,0-1 3 0,0-2-2 0,0 2 0 15,0 0-1-15,0-1 2 0,0 1-3 16,-6-2-10-16,2 0-8 0,-2 0-11 15,2 0-19-15,-1 0-24 0,-5 0-33 16,2 5-167-16,-3 5 99 0</inkml:trace>
  <inkml:trace contextRef="#ctx0" brushRef="#br0" timeOffset="211780.94">29750 9007 47 0,'2'0'232'0,"0"0"-152"0,-2 0-49 16,0 0-7-16,0 0 0 0,0 0 14 15,0 0-7-15,0 0-19 0,0 0 7 16,0 0 5-16,0 0-3 0,0 0-1 0,0 0-3 16,0 0-1-16,2 0 2 0,-2 0-3 15,0 0-2-15,2 0-2 0,0 0-3 16,0 4 3-16,0-1-3 15,-2 1-2-15,3 1 2 0,1 0-1 0,-4 3-2 16,2 1-1-16,0 2 1 0,2 3 0 16,-4 2-3-16,0 4 5 0,0 0-2 15,0 4-3-15,0 5-2 0,0-3-1 16,0 5 4-16,0 2-3 0,0-1 0 15,0 1 1-15,0 1 1 0,0-3-2 0,0 3 0 16,0-3 0-16,4-6 1 0,2-1 7 16,3-5-11-16,-3-3 1 15,-2-4 2-15,0-4 0 0,-2-4-1 16,2-1 2-16,-4 1 0 0,0-4 0 0,0 0-1 15,0 0 2-15,0 0 4 0,0 0-1 16,0 0 2-16,0-3-1 0,0-1-3 16,0 1-1-16,0-1-1 0,0 1 3 15,0 1-2-15,0-1 1 0,0 2-1 16,0-3-1-16,0 3 1 0,0 1-2 15,0-1-1-15,0 1 3 0,0-1-1 0,0 1-1 16,0 0-1-16,0 0 2 0,0 0-1 16,0 0-1-16,0 0 0 0,0 0 1 15,0 0 1-15,0 0-1 16,0 0-2-16,0-1 3 0,0 1 0 0,0 0-1 15,0 0-1-15,0 0 1 0,0-2-1 16,0 0-1-16,0 1 0 0,-2-1 1 16,2 2 0-16,0 0 0 0,-2 0-5 15,2 0-2-15,0-1-8 0,0-1-8 16,0 1-19-16,6-2-25 0,-2-2-41 0,-2 3-85 15,-2 2-130-15</inkml:trace>
  <inkml:trace contextRef="#ctx0" brushRef="#br0" timeOffset="213407.04">29578 10274 59 0,'-4'0'113'0,"2"0"-81"0,-2 0 13 15,4 0-12-15,-2 0 5 0,0 0-3 16,0 0-9-16,0 0-4 0,2 0-4 16,0 0 1-16,-2 0 3 0,0 0-5 15,2 0-4-15,0 0 3 0,0 0 2 16,0 0 0-16,0 0-1 0,0 0-3 15,0 0-1-15,-2 0-4 0,0 0 0 16,2 0 1-16,0 0-1 0,-3 0 0 16,3 0-2-16,0 0-1 0,0 0 4 15,0 0-2-15,0 0-1 0,0 0-6 0,0 0 4 16,0 0-2-16,7-5 1 0,1-3-1 15,4-3 2-15,3 0-1 0,1 0-4 16,3-1 4-16,2 1 3 0,1 0-1 16,5-2 2-16,0 1-4 0,2 0 4 15,-2 1 2-15,0 2-6 0,0 1 3 16,-3 1 0-16,-1 3-4 0,-2 3 0 15,-2 1-1-15,-5 0 0 0,-4 2-1 16,-1 9 0-16,-3 2 0 0,-2 4-2 16,-2 4 4-16,-2 3-2 0,0 4 1 0,-6 2 0 15,-5 2 1-15,-3 2-3 0,0 3 1 16,-5-2 1-16,-4 0-3 0,-2-3 2 15,-2-1-1-15,1 0 2 0,-3-1 0 16,2 1-2-16,-2-6 0 0,2-6 2 16,4-7-2-16,7-4-1 0,1 0 0 15,3-5-3-15,6-1 4 0,-3-2-3 0,3 0 1 16,2 0 0-16,2-7 1 15,2 0-4-15,0 0 5 0,8 0-4 16,5 1 3-16,1 0-1 0,-1 3 1 0,1 2 2 16,3 1-2-16,-3 0-1 0,5 2 0 15,1 4 2-15,-1 2-1 0,6-2 0 16,-1-2 1-16,1 0 1 0,-2 1 0 15,0 0-3-15,-5 0 2 0,-3 0 1 16,-3-1-1-16,-6-1-3 0,1-1-15 0,-5-2 4 16,2 0-1-16,0 0-9 0,0 0-16 15,2 0-14-15,-2 0-18 16,-1 0-26-16,-1 0-163 0,-2 0 138 15</inkml:trace>
  <inkml:trace contextRef="#ctx0" brushRef="#br0" timeOffset="-210408.37">29024 11167 2 0,'0'0'4'0,"0"0"39"15,0 0 32-15,0 0-47 0,0 0-10 0,0 0 2 16,0 0 10-16,0 0 10 16,0 0-8-16,0 0 0 0,0 0 0 15,0 0-1-15,0 0-2 0,0 0-3 16,0 0-9-16,0 0-3 0,0 0 6 0,0 0-1 15,0 0-3-15,0 0-4 0,0 0-1 16,0 0 3-16,0 0-4 0,0 0-1 16,3 0 3-16,-3 1 2 0,4 2 4 15,-4 2-2-15,0 1-5 0,4 0 1 16,-4 0-5-16,2 3 4 0,2 1 0 0,-4 1-2 15,2 3-3-15,0 1 0 0,-2 1 1 16,0 3-3-16,0 1-2 16,0 1 1-16,2 1 0 0,-2-1-3 15,0-1 2-15,0-2-1 0,0 1 1 0,0-1 0 16,2 0-2-16,-2-3 0 0,0-2 1 15,0-3 0-15,0-3-1 0,2-3-1 16,2 0 1-16,-1-4-1 0,3 2-12 16,0-2-10-16,4 0-12 0,3 0-25 15,-1-9-26-15,0-6-37 0,-3 2-208 0</inkml:trace>
  <inkml:trace contextRef="#ctx0" brushRef="#br0" timeOffset="-209859.34">29729 11017 20 0,'4'0'83'0,"-4"0"82"16,0 0-134-16,0 0 5 0,0 0 6 15,0 5-6-15,-2 0-2 0,-2 1-2 16,0 2-4-16,0 3-3 0,-4 2-7 16,-1 4-3-16,1 3-3 0,0 4-1 0,0 2 0 15,-3 6-1-15,1 2-1 0,0 3 4 16,1-1 1-16,5-1-9 0,0-3-1 15,2-2 2-15,2-2-4 0,0-3 1 16,0-1-2-16,6-3 0 0,9-2 0 16,-3-2 1-16,9-4-3 0,-1-5 1 15,7-2 2-15,-2-5-1 0,4-1-1 16,0-2 1-16,-2-8 0 0,-2-1-3 15,-3-2 2-15,-1 0 1 0,-8-1 1 16,-1-1-1-16,-6 1 0 0,0 0 0 0,-6 1 1 16,0 0 2-16,0 1-3 0,-4 0 1 15,-4 1 4-15,-7-1-1 0,-1 1-2 16,-3 2 0-16,-3 4 0 0,-3 5-2 15,-2 0-1-15,2 3-1 0,-2 11 1 16,4 3 0-16,3 2-1 0,5 0-1 16,5 0-2-16,6 0-15 0,2-4-19 15,2 1-20-15,0-6-16 0,0-2-41 16,0 0-217-16</inkml:trace>
  <inkml:trace contextRef="#ctx0" brushRef="#br0" timeOffset="-207737.22">29035 12196 8 0,'0'1'203'0,"0"-1"-133"0,0 0-39 15,0 0 20-15,-4 0-13 0,4 0-2 0,-4 0-6 16,-1 1-2-16,1 0 3 0,2 0-6 15,0-1-5-15,2 0-1 0,-2 0 1 16,2 0-2-16,-2 0 1 16,2 0-6-16,0 0-1 0,0 0-5 0,0 0-4 15,0 0-3-15,0 0 0 0,10 0 2 16,3 0 0-16,5 0 5 0,5-4-3 15,0 1-1-15,4 0 0 0,-5 0-2 16,1 2 3-16,-2 1-2 0,-1 0 0 16,-3 0-2-16,-5 7 1 0,1 1 2 0,-5 1-3 15,-2 1 0-15,-2 3 1 16,-4 2 1-16,0 1 0 0,-2 2-2 0,-10 1 0 15,-3 0 1-15,1-2-3 0,0 1-1 16,-3 0 2-16,-2-1 1 0,3-2-3 16,3-2 1-16,-1-1 0 0,6-3 2 15,4-3-1-15,-1-1-2 0,5-3 1 16,0-1 0-16,0 0-1 0,0 0 3 15,0 0-3-15,7 2 2 0,3-3 0 16,7 0-2-16,1 0 1 0,-1 0-1 0,1-5 0 16,1 1-2-16,-1 0 2 0,5 3 1 15,-2 0 3-15,-2 1-4 0,1 0 2 16,-3 0 2-16,1 0-2 0,-3 2 1 15,-5 2 0-15,-6 2 0 0,-2 0 0 16,-2 1 0-16,0 2 1 0,-2 1 1 16,-6-1-1-16,-4 4-1 0,-7-2 1 15,5 4-1-15,-5-3 1 0,2-1 1 16,-1 2 1-16,1-3 3 0,-1 0-2 15,3 0 0-15,3-4 0 0,-1 0-3 0,3-3 1 16,0-1-3-16,3 0 2 0,5-1 0 16,2-1-2-16,0 0-3 0,0 0-9 15,0 0-17-15,9-6-14 0,3-5-15 16,3-4-30-16,-1-1-175 0,-2-2 76 15</inkml:trace>
  <inkml:trace contextRef="#ctx0" brushRef="#br0" timeOffset="-207207.18">29810 12192 78 0,'0'-1'217'0,"0"-3"-139"16,0 1-50-16,0 0 4 0,6-1 1 15,2-1 9-15,7 0-7 0,-3-3-11 16,7 2-5-16,2-1 1 0,-3 2-8 0,5 0 2 15,-4 3 2-15,-1 2-6 0,1 0 0 16,-1 0 0-16,1 5-2 0,-5 7 0 16,-1 1-2-16,-5 4-2 0,-2 2 1 15,-4 0-3-15,-2 2 1 0,0 3 0 16,-10 4 1-16,-2 0-3 0,-5-1-1 0,-4 1 4 15,-1-2-3-15,-1-1-1 16,0-1 2-16,0-1 1 0,-1-4-3 16,-1-1 1-16,6-4 1 0,-1-5-2 15,5-1 0-15,3-4 1 0,3-2-1 0,3-1 3 16,4-1-3-16,2 0-1 0,0-2-2 15,0-6-3-15,13 0 3 0,-1 0-1 16,2 0 5-16,3 4-2 0,-3 1-2 16,3 1 0-16,-1 2 3 0,-1 0 0 15,-1 0-1-15,1 0 0 0,-3 0 1 16,-1 4 1-16,1-2-2 0,-2-1 0 15,5-1 2-15,-3 0 0 0,3 0-2 16,-5 0-1-16,-2-3-1 0,1 0-8 16,-5-1-15-16,0 3-5 0,-2-2-5 0,0 2-11 15,0 1-24-15,0-1-53 0,-2 1-123 16</inkml:trace>
  <inkml:trace contextRef="#ctx0" brushRef="#br0" timeOffset="-204239.03">28485 13151 0 0,'0'0'170'0,"0"0"-117"0,0-1-9 15,0 1 10-15,0 0-12 0,0-1-3 16,0 1-7-16,0 0-3 0,0 0 3 15,0 0-7-15,0 0-7 0,0 0-3 16,0-1 2-16,0 1 2 0,0 0-5 16,0 0 0-16,0 0-2 0,0 0-2 15,0 0-2-15,0 0 1 0,0 0-2 0,0 4 0 16,0 6-3-16,0 2 2 0,0 1-1 15,0 0-1-15,0 1 0 0,0 0-1 16,0 2 0-16,0 0 1 0,0 2-1 16,0 0 2-16,0 3-1 0,0-2 0 15,-2-1-1-15,0-1-2 0,0 0 4 16,-2-4-4-16,2-1 1 0,-3-1-1 16,1-2 2-16,4-3-2 0,0-1-1 15,0-4 0-15,0 1 0 0,0-2-2 16,0 0-10-16,4 0-9 0,9 0-6 15,-1-9-25-15,7-3-17 0,-1-5-22 0,-3 3-127 16,-1-2-22-16</inkml:trace>
  <inkml:trace contextRef="#ctx0" brushRef="#br0" timeOffset="-203623.98">29070 13113 27 0,'0'0'-17'0,"0"0"126"0,0 0 29 16,0 0-98-16,0 0 10 0,0-3-7 15,0 1-4-15,0-1-6 0,0-1-13 0,4 1-1 16,-2-2 1-16,4 0 0 0,3 1-3 15,-1 0 0-15,4-1-3 0,3 0-1 16,3 1 3-16,3 1 0 0,0 0-3 16,-1 1-6-16,3 1 2 0,-4 1 0 15,-3 0-5-15,1 4-1 0,-7 5-1 0,0 3 2 16,-3 4-3-16,-3-1 1 0,-4 4 1 15,0 1 0-15,0 2 0 16,-4 0-2-16,-9-2-1 0,1-1 3 16,-5-2-1-16,-1 1-1 0,1-1-1 0,-1-3 2 15,-5 0-1-15,4-1-1 0,1-3 0 16,1-3 2-16,7-1-2 0,1-4-1 15,1-2 2-15,6 0-1 0,2 0-2 16,0-1-2-16,0-9-2 0,0 0 7 16,6-3-3-16,7 1-1 0,-5 1 3 15,9 0 0-15,-5 3-2 0,2 2-1 0,-1 3 3 16,-1 3 0-16,-1 0 0 0,3 0-1 15,0 0 0-15,3 2 3 16,0 1-3-16,3 3 0 0,1-2 2 16,-2 2 1-16,5-2-1 0,-3-2-1 0,0-1 0 15,-1-1 1-15,1 0-2 0,-4 0-6 16,3-2-15-16,1-4-19 0,0 1-18 15,-3-2-11-15,-1-2-73 0,-1 3-169 16</inkml:trace>
  <inkml:trace contextRef="#ctx0" brushRef="#br0" timeOffset="-202930.94">30081 12947 36 0,'-6'-1'233'0,"-1"-1"-170"0,-1-1-34 15,0 3 18-15,-7 0-15 0,-1 0 0 16,1 0 2-16,-3 0-8 0,-1 9 1 15,3 0-3-15,-3 1-1 0,2 2-4 0,1 0 3 16,8 0-8-16,-1 1-4 0,3 1-7 16,4 2-1-16,2 1 0 0,0 0-2 15,8 2-1-15,5 2 3 0,-1-1-2 16,3 1 0-16,-3-2-1 0,5 0-1 15,-5 0 0-15,2 1-5 0,1 1 1 16,-3 0 2-16,1-1 4 0,-5-2-1 16,-2-3-3-16,-2-1 4 0,-4-1 1 15,0 0-1-15,-2-2 0 0,-10 0 1 16,-1-2 1-16,-1-2-2 0,0-1 0 0,1-1 1 15,3-3 0-15,-1 0-2 0,5-1 1 16,-2-1 1-16,0 0 1 0,-1 0-2 16,1-6-2-16,0-4 2 0,4-3 2 15,0-1-4-15,2-5 1 0,2 1 1 16,0-1 0-16,4 1-2 0,6-2 1 15,2 2 1-15,3 0-1 0,6-1-2 16,-3 1 0-16,9-2-1 0,0-3-6 16,2-1 0-16,-2-5 2 0,2 0 2 15,-5 1 2-15,3-2 3 0,-4-1 1 16,2 1 1-16,-9 0 2 0,-7 1 3 0,-7 4 1 15,-2 1 0-15,-6 3 6 0,-9 5-6 16,-6 3 5-16,3 6-5 0,-7 5-2 16,-4 2-3-16,0 0-4 0,0 8 4 15,0 5-2-15,4 3-11 0,7 1-11 16,5 1-10-16,7 0-25 0,0-2-58 15,2 0-310-15</inkml:trace>
  <inkml:trace contextRef="#ctx0" brushRef="#br0" timeOffset="-201658.87">28036 13908 39 0,'2'3'-20'0,"0"-2"247"15,1-1-160-15,-3 0-33 0,0 0 7 16,0 0-4-16,0 0-4 0,0 0-10 15,0 0-9-15,2 0 1 0,0 0 1 16,0 3 4-16,0-1-2 0,4-1-3 16,-2 1 0-16,2 2-6 0,5-3 4 15,1 3-4-15,3-3-1 0,7 1-4 16,3-2 4-16,2 0-4 0,2 0 0 0,4 0-3 15,0 0 1-15,2 0 0 0,7 0 0 16,1 0-2-16,5 0 0 0,1 0 1 16,5 0 0-16,0 0-1 0,6 0 1 15,2 0 0-15,4-2-1 0,0-5 0 16,2 0 0-16,4-3 1 0,-3-1-2 15,-1 0-2-15,-2 1-4 0,-6 1 1 16,0 1-1-16,-4 1 1 0,-3 2 2 16,1-2 4-16,-2 1 1 0,-3-1-2 15,1 1 1-15,-2 2 0 0,-3 0 1 0,1-2-2 16,-1 1 1-16,1-4 1 0,1-2 0 15,-1-1-1-15,5-3 0 0,-5-1 1 16,3 0 0-16,-5 1-1 0,1 0 0 16,-1 0 0-16,-3 0-1 0,0 0 2 15,-1 0-2-15,-3 3 1 0,-2 1 1 0,-4 2-1 16,-4 3 0-16,-2-1-1 15,2 2 1-15,-3 1 1 0,3-3-1 16,0 3-1-16,0-2 1 0,2-1 1 16,2 2-1-16,-6-5-1 0,6 1 2 15,-4 0-1-15,1-2-1 0,-3 0 3 0,2 0-2 16,-2 2 0-16,-4-1 0 0,-3 1 4 15,-1 4 0-15,-5-1 0 0,-6 5-3 16,-1-1 0-16,-1 2 3 0,-4 0-2 16,2 0 2-16,-2 0-3 0,2 0 1 15,-2 0-2-15,0 0 1 0,0 0 1 0,0 0 0 16,0 0 2-16,-2 2-3 15,-4 2-2-15,-3 1-14 0,1 1-12 16,2-1-17-16,0 0-31 0,-5 1-61 16</inkml:trace>
  <inkml:trace contextRef="#ctx0" brushRef="#br0" timeOffset="-195983.54">29539 14775 89 0,'0'-2'124'16,"0"0"-81"-16,0 0 8 0,0-1-7 16,0 2-6-16,0-1-4 0,0 0-9 15,0 2-3-15,0-1 0 0,0 1-2 16,0-1-6-16,0 0 0 0,0 0-1 15,0 0 2-15,0 1-3 0,0 0-2 0,0 0-3 16,0 0 0-16,0 0 0 16,0 0-2-16,0 0-3 0,0 0-2 15,-2 2 0-15,2 8 0 0,0 4 1 16,0-1-1-16,0 1 2 0,0 0-1 0,0 2-1 15,0-1 0-15,0 0-1 0,0 0 3 16,0-2-3-16,0 0 1 0,0-1 2 16,0-4-1-16,0 0-2 0,0-4 1 15,0 0 0-15,0-3-2 0,2-1-12 16,4 0-19-16,3 0-13 0,1-8-17 15,-2-12-58-15,3-4-162 0</inkml:trace>
  <inkml:trace contextRef="#ctx0" brushRef="#br0" timeOffset="-194888.48">30139 14015 75 0,'0'0'49'0,"0"0"-29"0,0-3 19 0,-2-1-5 16,-1 2 5-16,1-1-8 0,0 0-12 15,0 0 5-15,-2-1-9 0,0 0 0 16,-2 1-1-16,0-2 3 0,1 2-2 15,-1 2-3-15,-2-1 1 0,4 1-2 16,-4 1-4-16,1 0 3 0,-1 0-3 16,2 0-4-16,-4 0 1 0,1 2 0 15,-1 4 0-15,-2 2 2 0,1 0-1 16,3 1-1-16,-2 2 4 0,-1 2 0 15,-1 4-1-15,2 0-3 0,1 2 6 16,1 2-3-16,0 0-2 0,4 2-3 0,0 0 2 16,4-1-3-16,0-3-1 0,6 0 0 15,2-3 1-15,6-2 1 0,1-4-2 16,4-3 0-16,3-6 3 0,-1-1-2 15,2 0-2-15,-3-6 1 0,1-5 3 16,0-4-1-16,-1-3-1 0,-3 0 0 16,-3-1 0-16,-1 0 1 0,-3 2 0 15,-4-1-1-15,0 1-1 0,-1 2 2 16,-1 1-2-16,-4 4 3 0,0 3 2 15,0 3 3-15,0 1-2 0,0 2-3 0,0 1 3 16,0-1-1-16,0 1 1 0,0 0-2 16,0 0 0-16,0 1-6 0,0 9 4 15,0 7-4-15,-2 1 4 0,2 0-2 16,0 0 0-16,0 0-1 0,0 0 2 15,0 2 1-15,0 1-3 0,0 1 1 0,0 0 3 16,0 0-3-16,0-1 0 16,0 0 1-16,0-4 1 0,0 0-1 15,0-4-2-15,0-3 2 0,0-3 1 16,0 1-1-16,0-1-1 0,0-2 1 0,0 1-1 15,-2-3 2-15,0-2-1 0,-3 1 0 16,3 0 0-16,2 2 0 0,-2 1-2 16,0-1 1-16,0 1 0 0,0-2 0 15,2 1-7-15,0 0-9 0,0-2-5 16,0 0-11-16,0 2-12 0,0 1 2 0,0 5-16 15,0-2-47-15,0 1-110 0</inkml:trace>
  <inkml:trace contextRef="#ctx0" brushRef="#br0" timeOffset="-190440.23">29097 14134 37 0,'-4'0'131'0,"4"0"-88"15,-4 0-3-15,-1 0-4 0,3 0-5 16,2 0-1-16,-2 0-8 0,2 0-2 16,0 0 2-16,0 0-5 0,0 0-6 15,0 0 8-15,-2 0-4 0,0 0 0 16,0 0-1-16,2 0-4 0,-4 2-2 0,2 0 2 15,0-1-4-15,2 0 2 0,-2 2-3 16,2-1-2-16,-2-1 2 0,2 3 4 16,-2-4-3-16,2 3-2 0,0 0-3 15,0-1 1-15,6 1 1 0,6-2-3 16,3-1 5-16,5 0-1 0,3 0 0 0,6-1-2 15,2-5-4-15,2 1 3 16,2-1 1-16,0 1-2 0,-2 0 0 16,-2 2 1-16,-4-2 1 0,-2 3-1 15,-4 1 0-15,-3 0 2 0,1 0 2 0,-5 1 7 16,-9-1-8-16,-1 0-2 0,-4 1 0 15,0 0 1-15,0 0-1 0,0 0 4 16,0 0 0-16,0 0 2 0,0 4-5 16,-9 5 0-16,-1 4-1 0,2-1 0 15,-2 1-2-15,1 1 1 0,-1 4 1 0,-2 1-1 16,-3 4 0-16,1 2-1 0,-1-3 2 15,1 1-1-15,-1-1 1 16,1-2 0-16,3-1-1 0,1 0-1 16,4-3 0-16,-2-1 1 0,3-2-1 0,3-3-1 15,0-2 0-15,2-1-2 0,0-4-6 16,0 1-12-16,0-2-15 0,0-1-6 15,2-1-20-15,3 0-28 0,-3-1-138 16</inkml:trace>
  <inkml:trace contextRef="#ctx0" brushRef="#br0" timeOffset="-189644.18">28460 14200 81 0,'0'-3'117'15,"0"2"-67"-15,0-2 7 0,0 3-9 16,0-1-8-16,0-1-4 0,0 2-5 0,0 0-4 15,0 0-1-15,0 0-4 0,-2 0-2 16,0 0-4-16,-2 7-5 0,2 3 3 16,-2 4 0-16,4 3-4 0,0 1-2 15,-2 4 3-15,0 1-2 0,-1 0 0 16,1 2-6-16,2 1 3 0,0 2-3 15,0-2 1-15,0 0-3 0,0-3-1 16,0-2 0-16,5 0 2 0,-5-5-3 16,4 0 3-16,-4-2-1 0,0-4 0 15,0-2-2-15,2 0 2 0,0-4-1 0,0-1 1 16,-2 0-2-16,0-2 1 0,0 0-2 15,2-1-10-15,0 0-18 0,0 0-16 16,2 0-21-16,-2-1-41 0,-2-3-215 16</inkml:trace>
  <inkml:trace contextRef="#ctx0" brushRef="#br0" timeOffset="-80685.44">22914 16715 0 0,'-2'-1'0'0,"2"1"0"0,0 0 2 16,0 0 5-16,0 0 20 0,0 0 48 15,0 0-20-15,0 0-15 16,0 0-2-16,-2 0-1 0,2-2-11 0,-2 2 1 15,2 0-2-15,-2-1 3 0,2 1 0 16,-2 0-2-16,0 0-3 0,2-2-1 16,0 2 1-16,0 0 1 0,0 0 0 15,0 0 0-15,0 0-2 0,0 0 2 16,0 0-2-16,0 0-4 0,0 0-2 15,0 0-4-15,0 0-3 0,0 0 1 16,0 0-1-16,0 0-5 0,0 7 5 0,0 4 3 16,0 1-5-16,0 1 0 0,0 2-2 15,0 3 0-15,0 0-1 0,0 2-4 16,0 0 2-16,4 3 1 0,0-2 6 15,-2 2-11-15,0 1 2 0,-2-2 2 16,0-1 2-16,0-3-3 0,0-4-1 16,0-2 0-16,0-2 1 0,2-2-1 15,-2 0-1-15,2-4 1 0,2-2-1 16,-2-2-11-16,5 0-5 0,3-3-5 15,2-8-12-15,5-6-22 0,-1-4-24 0,1-3-26 16,-3-2-142-16</inkml:trace>
  <inkml:trace contextRef="#ctx0" brushRef="#br0" timeOffset="-80226.41">23361 16695 96 0,'-7'-2'-47'0,"1"-1"313"0,0 0-209 16,0 0-15-16,-3 1 6 0,1 1-11 15,-2 1-4-15,0-1-6 0,1 1-5 16,1 0-5-16,-2 0 2 0,3 0-1 0,-1 4-4 15,-2 4 0-15,2 1-5 16,-1 1 4-16,1 2 0 0,0 2-3 16,2 2-1-16,-1 4-2 0,5 2-2 15,0 2-1-15,0 0-2 0,2-1-1 0,0-4 7 16,8-2-11-16,5-3 1 0,3-3-1 15,3-4 3-15,0-2 0 0,3-3 0 16,5-2-4-16,-2 0 1 0,2-11 0 16,0-3-1-16,-2-5 6 0,-3-1-4 15,-3-2 2-15,-7-3 0 0,-1 3-3 0,-7 0 6 16,0 3 2-16,-4 2-2 0,0 0 3 15,-2 1 0-15,-11 1-1 16,-1 0-3-16,-5 0-2 0,3 1 1 16,-3 2 0-16,3 4-1 0,3 3-1 0,1 5 2 15,6 0-2-15,4 0 0 0,2 10-12 16,0 3-10-16,0 2-15 0,0-1-16 15,4 1-21-15,6-2-29 0,-4-3-140 16</inkml:trace>
  <inkml:trace contextRef="#ctx0" brushRef="#br0" timeOffset="-79706.38">23861 16608 40 0,'0'-1'174'0,"2"-1"-47"16,-2 0-67-16,0 0 1 0,0 1-4 15,0 1-9-15,0 0-12 0,0 0-5 16,0 0-1-16,2 0-4 0,0 0-6 0,-2 5-6 16,0 8 11-16,0 3-7 0,0 5-4 15,0 3-2-15,0 1-4 0,0 4-1 16,0-3-3-16,0 1 1 0,-4-3-1 15,4 0 1-15,-2 2-6 0,2-3 12 16,-2-3-11-16,-2-4 5 0,4-4-4 16,-2-1 0-16,2-2 0 0,-3-3 0 15,3 1-1-15,-2-3 0 0,2-2 1 16,0-2 1-16,0 2-2 0,0-2 0 15,0 0 2-15,0 0-3 0,0 0 1 0,-2 0-5 16,2 0-2-16,-2-5-3 0,2-1-4 16,0-2-7-16,0 0-14 0,0-1-13 15,4 1-23-15,1-2-22 0,-1 1-56 16,-4 3-232-16</inkml:trace>
  <inkml:trace contextRef="#ctx0" brushRef="#br0" timeOffset="-77125.24">17723 15415 76 0,'0'0'-13'15,"3"-1"176"-15,-3-1-61 0,0 1-70 0,0 0 21 16,0 1-6-16,0 0-14 0,0 0 0 15,-5 0-8-15,3 0-7 0,0 7-4 16,-2 4 2-16,0 1-1 0,4 4-2 16,-2 1 0-16,0 4-2 0,2 2-2 15,0 1 0-15,0 0-1 0,0 3-2 16,0 0-2-16,0 2 2 0,2-2-6 0,0 0 0 15,-2-4 2-15,4-3-1 16,0-1-1-16,-2-4 0 0,2-2 0 16,1-1 0-16,-1-3-3 0,0-4-5 0,0 0-9 15,0-4-10-15,6-1-17 0,1 0-19 16,1-5-29-16,-1-7-171 0</inkml:trace>
  <inkml:trace contextRef="#ctx0" brushRef="#br0" timeOffset="-76450.2">19468 15550 64 0,'0'-4'-15'16,"0"2"137"-16,0-1-12 15,-2 0-75-15,0 0 17 0,-2 2-9 16,0-1-7-16,-2 0-9 0,-1 1-6 0,3 0-3 15,-4-1 1-15,8 2-3 0,-4 0 1 16,-2 0-1-16,1 0 1 0,1 0 1 16,0 0-6-16,0 0 0 0,0 3-4 15,0 2-2-15,-4 5 0 0,1 2-3 16,-1 2 1-16,4 5 0 0,-2 2-1 15,4 3-4-15,2-1 3 0,0 0-2 0,0-1 0 16,6-1 0-16,6 0 0 0,7-4-2 16,2-2 3-16,5-4-4 0,3-5-1 15,0-3-3-15,2-3-5 0,-2 0 7 16,-2-12-4-16,0-2 7 0,-2-2 2 15,-5-3 2-15,-1-2-2 0,-4-1 3 16,-5 0 7-16,-2 2 6 0,-6 0-2 16,-2 3-2-16,0 1-3 0,-2-1 3 15,-8 0-5-15,-5 1 0 0,-3 0-7 16,-3 0 2-16,-2 0 0 0,-1 2-3 0,3 1 0 15,4 4 1-15,7 5-4 0,6 4 1 16,4 0-17-16,0 9-25 0,8 6-3 16,9 2-13-16,-3-1-44 0,7 0-172 15</inkml:trace>
  <inkml:trace contextRef="#ctx0" brushRef="#br0" timeOffset="-75869.17">21647 15323 36 0,'0'0'6'16,"-2"0"42"-16,2 0 141 0,-2 0-134 0,0 0-7 15,2-2 4-15,0 1-8 0,0 1-3 16,0 0-9-16,0 0-2 0,0 0-2 15,0 0-4-15,0 0-10 0,0 3-1 16,0 6 3-16,0 2 1 0,0 2-10 16,0 1 6-16,0 4-3 0,0 3-1 0,0 1 0 15,0 2-3-15,0 1-5 16,0 0 2-16,0 0-1 0,0 0 0 0,0 1 0 15,0-2 0-15,0-4 1 16,-4-1-4-16,4-5 1 0,-3-3 1 0,3-2-1 16,0-2-1-16,-2-2 1 0,2-1-1 15,0-2-8-15,-2-1-3 0,2-1-10 16,0 0-16-16,0 0-32 0,0 0-27 15,0-2-102-15</inkml:trace>
  <inkml:trace contextRef="#ctx0" brushRef="#br0" timeOffset="-72244.96">26854 16466 86 0,'0'0'-5'0,"0"0"140"0,0 0-10 15,0 0-77-15,0 0 2 0,0 0-9 16,0 0-5-16,0 0-6 0,0 0-6 0,0 0 0 16,0 0-6-16,0 0 1 15,0 0-1-15,0 0-4 0,-2 1-3 16,0 7 1-16,-2 2-1 0,2 0-2 0,-3 4-1 15,1 1-1-15,0 1-2 0,0 2 3 16,2 0 0-16,-2 2-4 0,2 0-1 16,-2 0 3-16,2-2-4 0,-3 0 1 15,1 0-2-15,4-6 0 0,-4 1-1 16,4-1 0-16,-4-2 0 0,4-2 1 0,0-3-1 15,0 0-1-15,0-2-9 0,0 0-12 16,0-1-14-16,0-2-28 0,10 0-24 16,5 0-70-16</inkml:trace>
  <inkml:trace contextRef="#ctx0" brushRef="#br0" timeOffset="-71579.92">26808 17020 241 0,'0'0'62'16,"0"6"-29"-16,0 2 12 0,-4 5 0 15,0 1-9-15,-2 3-7 0,-2 1-7 16,2 2 2-16,-3 3 0 0,1-4-2 15,2 3-3-15,2-3-3 0,-3-2-5 16,5 0-2-16,0-4 1 0,2-1-5 0,0-2-1 16,0-2 0-16,0-2-5 0,0-1 1 15,2 0 1-15,7-5 0 0,1 0-1 16,2 0 3-16,5 0-1 0,-1-4-1 15,5-4 0-15,0-3-1 0,2 0 1 16,1-1-2-16,-1 1 0 0,2 0-1 0,-2 1-3 16,-3 0-7-16,-1 3-3 15,-5 1-8-15,1 1-5 0,-5-1-2 16,1 3-10-16,-3-2-11 0,-2 1-46 15,-6-1-76-15</inkml:trace>
  <inkml:trace contextRef="#ctx0" brushRef="#br0" timeOffset="-71307.9">26978 17032 219 0,'-2'9'169'16,"-2"6"-127"-16,-2 4 13 0,-1 4-8 16,-1 2-5-16,4 2-4 0,0 0-15 15,0 0-9-15,2 3-6 0,0-2-1 16,0 0-4-16,2-1-3 0,0-2 0 0,0-2 0 15,0-2-4-15,0-2-16 0,0-3-16 16,8 0 5-16,2-5-37 0,0-5-32 16,1-3-219-16</inkml:trace>
  <inkml:trace contextRef="#ctx0" brushRef="#br0" timeOffset="-70664.87">26054 17546 111 0,'-2'1'116'0,"0"1"-64"15,2-2 12-15,0 0-20 16,0 1-7-16,0-1-6 0,0 0-13 0,0 0 1 16,10 0 1-16,3 0 5 0,9 0-4 15,5 0-8-15,4 0 2 0,11-3-3 16,7 0-7-16,7-2 4 0,8-2-1 15,2 0-6-15,9-2 4 0,1 0 4 16,11-5 0-16,4 0-9 0,4 1-2 0,0-2 2 16,-2 3 2-16,-6-1-3 0,-6 2 0 15,-7 0 0-15,-12 4 1 0,-6 1-1 16,-11 2-1-16,-10 1 0 0,-6 3-2 15,-6 0 3-15,-6 0-4 0,-7 0 3 16,-6 0-12-16,-4 0 5 0,0 3-4 0,0 0 0 16,0-1-9-16,-8 3-12 15,-3-1-18-15,-1-1-43 0,-4-1-160 16</inkml:trace>
  <inkml:trace contextRef="#ctx0" brushRef="#br0" timeOffset="-69827.82">26839 17745 23 0,'0'0'54'15,"0"0"-12"-15,0 0 11 0,0 0-2 0,-2 0-6 16,-2 0-11-16,0 0-6 0,2 0-8 15,0 0-6-15,-2 0 2 0,2 2-2 16,-2 0 1-16,0-1 1 0,4 2-1 16,-7-1 7-16,7-2-11 0,-2 0 3 15,-2 0 0-15,0 0 3 0,2 1-2 16,2 0-4-16,-2-1 4 0,0 1-4 15,0-1 3-15,0 0-1 0,0 0 0 16,-3 0-1-16,5 1 0 0,-2 0-3 16,0-1 0-16,0 0-1 0,2 1 1 0,0-1-5 15,0 0 3-15,0 1-2 0,0-1-3 16,0 0-1-16,0 0 1 0,0 0-2 15,0 2-2-15,4 0-1 0,9 0 7 16,3-2-2-16,5 0 0 16,2 0-2-16,4-4 0 0,2-3 0 0,0 0 0 15,2-2 0-15,-3 1 0 0,-1-1 0 16,-2 1-8-16,-4 2 2 0,-7-2-12 15,-3 6-2-15,-5 0-4 0,-6-1-1 16,0 1-9-16,0 1-4 0,-8 0-16 16,-5 1-64-16,-3 0-105 0</inkml:trace>
  <inkml:trace contextRef="#ctx0" brushRef="#br0" timeOffset="-69535.8">26722 17835 181 0,'-2'6'88'0,"2"1"-76"15,0-3 16-15,6 1 4 0,2 0 8 16,9-2-7-16,-1 0-13 0,5-1-3 15,2 2-6-15,-5-2-5 0,7 2-6 16,-6 0 5-16,-1 1 3 0,1 1-2 0,-5-1-1 16,-3 3-2-16,-5-1 2 0,0 2 0 15,-4 3 1-15,-2-1 0 0,0 2 0 16,0-1 4-16,-8 3 3 0,-3-3-3 15,-5 2 4-15,-1 0 0 0,1-3-1 16,-3 2 0-16,-1 0-2 0,1-2 4 16,-2 3-2-16,-1-3-8 0,3 0 3 15,-2 0-3-15,1-5-2 0,3 2-2 16,5-2 0-16,-3-3-2 0,7-1-6 15,2-1-11-15,4 0-20 0,2 1-37 0,0-1-95 16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22T10:34:48.18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4477 767 187 0,'0'-4'87'0,"0"0"-20"0,0 0 6 16,0-2-19-16,0 2-12 0,0 1-7 15,0 0-3-15,0 2-4 0,0 0-5 16,0 0-2-16,0 1-5 0,0 0 0 15,0 0 2-15,0 0-5 0,0 0 1 0,0 0-2 16,0 0-3-16,0 0-4 0,0 7 4 16,0 6-3-16,0 8 1 0,0 3 0 15,0 4-1-15,0 5 1 16,0 0-2-16,0 4-3 0,5-1 3 0,-1 3-4 15,4-2 1-15,-6-2 2 0,4-3-4 16,0-6 0-16,1-4 0 0,1-5 0 16,-2-6 1-16,0-4-2 0,-2-3-2 15,3-4-8-15,-3 0-2 0,4 0-11 16,-2-11-3-16,5-8-1 0,-3-5-8 0,-2-4-6 15,-2-3-5-15,0-2-10 0,-4-1-13 16,0-3-21-16,0-3-9 0,-10-4-6 16,-5-4 10-16,-1-6 41 0</inkml:trace>
  <inkml:trace contextRef="#ctx0" brushRef="#br0" timeOffset="276.01">4477 767 27 0,'2'-144'72'16,"-16"122"77"-16,-3 6-80 0,3 5-1 15,4 6-6-15,-1 3-2 0,5 2-9 16,0 0-11-16,6 1-17 0,0 9-11 16,0 7-5-16,8 5 2 0,9 6-4 15,1 1 2-15,7 5-6 0,2 2 3 0,4 3-3 16,0 2 0-16,6 0 0 0,0-1 0 15,-1 0-1-15,-1-3 0 0,-4-1-1 16,-2-1 3-16,-5-1-3 0,-3-4 1 16,-4-3 1-16,-7-5 0 0,-6-1 0 15,-4-2 0-15,0-3 1 0,-8-1 5 16,-9 0 0-16,-3-4 1 0,-7 1 2 15,-4-4 1-15,2-2-6 0,-2-1 2 16,4-2 1-16,2 0-4 0,4-1-3 16,7-2 0-16,6 0-1 0,6 0 0 0,2 0-9 15,0 0-16-15,12-3-12 0,9-6-6 16,6-1-23-16,2-4-77 0,-5-3-168 15,3 0 213-15</inkml:trace>
  <inkml:trace contextRef="#ctx0" brushRef="#br0" timeOffset="836.04">5112 1116 2 0,'0'0'7'15,"0"0"100"-15,0 1-48 0,0 0-42 16,0 2 5-16,0-1-4 0,0-1-2 0,0 1 7 16,0-1-2-16,0 0-7 0,0 0 7 15,0-1 0-15,0 0 3 0,0 0 2 16,0 0 2-16,2 0-1 0,4 0 3 15,0 0-7-15,5-3 4 0,1-5-5 16,1-3-3-16,1-3-1 0,3-3 0 0,-3-2-3 16,-4 2-3-16,3 0-1 0,-7 1 1 15,-2-1 0-15,-2 2 1 16,-2 0-5-16,0 6 2 0,-2 1 0 15,-6 2 0-15,-7 4-2 0,3 2 1 0,-7 0-2 16,1 8-6-16,-1 7 0 0,3 4 2 16,-1 3-2-16,5 6 1 0,-3 3 2 15,5 1-2-15,2 2 5 0,1-1-4 16,7 0 0-16,0-1-3 0,0-3 3 15,7-5-2-15,3-4 1 0,4-1-1 0,3-5 1 16,0-5-1-16,1-4-1 0,1-3 0 16,3-2 0-16,-1 0-6 0,2-2-10 15,-2-9-3-15,3-2-13 16,3-1-5-16,-2-1-9 0,2-3 2 0,0 3-31 15,-2-1-26-15,-7-1-28 0,-1 3-95 16,-5-3 184-16</inkml:trace>
  <inkml:trace contextRef="#ctx0" brushRef="#br0" timeOffset="1348.07">5697 1079 15 0,'2'0'1'0,"-2"-3"237"0,0 1-183 0,0-2 5 15,0 0 7-15,0 3-23 0,0-1-6 16,0 2 2-16,-8 0-9 0,2 0-5 16,-5 0-4-16,-3 2 1 0,-1 10-4 15,-5 1-1-15,1 3 3 0,0 2-1 16,5 0-3-16,-1 2-3 0,5 1-5 0,-2 0 0 15,6-4-3-15,1 4-1 0,3 1-4 16,2-1 3-16,0-1-1 0,4-2-3 16,9-3 0-16,-1-2 0 0,3-3 0 15,1 0-2-15,7-6-2 0,-2-3-2 16,1-1-8-16,3 0-4 0,-6-4-8 15,4-7 1-15,-5-3-3 0,3-2-7 16,0-1-8-16,-3-2-4 0,1 1-9 16,-3 0-23-16,1 1 14 0,-3-2 2 15,-3 2 14-15,-3 1 25 0,-4 3 22 0,0 4 11 16,-2 2 27-16,-2 0 16 0,0 4 15 15,0 0-4-15,0 2-1 0,0 1-14 16,0 0-10-16,0 0-10 0,0 0-4 16,0 0-5-16,0 3-6 0,0 6-2 15,0 2-2-15,0 3 1 0,0 1-4 16,0 1-3-16,0-1 0 0,0 2-3 15,0-1 1-15,4-2-1 0,5-1-2 16,1-3-1-16,0-2-8 0,5-1-5 16,-1-3-7-16,1-4-10 0,3 0-18 0,-1 0-36 15,-5-9-60-15,1-5-92 0,-3-3 143 16</inkml:trace>
  <inkml:trace contextRef="#ctx0" brushRef="#br0" timeOffset="1907.1">6174 1069 34 0,'0'0'190'0,"0"0"-98"16,0 2-64-16,5 6 29 0,-5 0-7 0,0 4-14 16,2 0-3-16,-2 1-5 0,0 4-4 15,0 1-6-15,0 0 2 0,0 0-2 16,0-4 4-16,2 0-11 0,2-4-6 15,2-1 1-15,0-2-2 0,-2-3 2 16,1-4-3-16,3 0-2 0,0-1 2 16,5-11 1-16,1-5-2 0,7-1-2 0,-1-2 1 15,3 1-1-15,-4 3-2 16,-1 2-3-16,1 3 1 0,-5 3 4 15,3 2 1-15,-5 1-2 0,-6 3-1 16,1 2 2-16,-5 0-1 0,-2 0 1 0,0 2 1 16,0 8 2-16,-2 1 1 0,-2 3 4 15,-5 1-2-15,3-1 4 0,4-3 0 16,0 1-7-16,2-4-2 0,0 0 0 15,2-2 2-15,6-4-1 0,3-1-1 16,3-1 0-16,5-5 1 0,1-7-1 0,3-4-1 16,2 1-3-16,-2-4-4 0,-3 5-3 15,-1 2 2-15,0 2 6 16,-5 2-3-16,0 2 3 0,-3 3 1 15,-3 0 0-15,-2 3 2 0,-4 0-2 0,-2 0 1 16,0 7 4-16,0 2 7 0,-2 3 0 16,-4 0-1-16,-2 2 2 0,0-1 2 15,1 1-4-15,-3 0-2 0,4 0-2 16,0-2-3-16,-1-4 1 0,7-1-3 15,0-3-1-15,0 0 0 0,0-1-2 0,0-2-4 16,0 1-8-16,11-2-9 0,-1 0-10 16,7 0 2-16,1-9-8 0,5-1 9 15,0 0-43-15,-1-1-2 16,1 0-76-16,0-3-39 0,-2 0 110 0,3 1 33 15</inkml:trace>
  <inkml:trace contextRef="#ctx0" brushRef="#br0" timeOffset="2368.13">7005 1056 30 0,'0'0'-1'16,"-4"0"265"-16,-6 0-150 0,-2 0-69 0,-3 0 34 15,1 2-30-15,-5 7-12 0,0 2 1 16,3 1-7-16,-1 2-6 0,7 0-8 16,4-5-7-16,4 2-5 0,2-2-4 15,0-3-1-15,0 2 0 0,8-1-1 16,2-4 1-16,7 0-5 0,-1-3-10 15,3 0-1-15,0 0-5 0,-3-4-4 16,1 0-2-16,-7 4-1 0,-4 0 2 16,3 0 2-16,-3 2 1 0,4 6 5 15,-4 3 9-15,0 2 9 0,1 0 2 0,-3 0-1 16,0 0 8-16,4-1 8 0,0-3-10 15,1-3-3-15,1-1 14 0,5-5-3 16,-1 0-12-16,5 0 0 0,-1-13 8 16,3-4-11-16,2-6 2 0,4-6 0 15,-3-4 0-15,3-4-1 0,0-4 1 16,-2-3 0-16,0-4 0 0,-7-6-2 15,1-4 1-15,-5-9 0 0,-1-3 0 16,-1 4-1-16,-4 9-1 0,-6 20 1 16,-2 14 2-16,0 18 6 0,-6 5 19 15,-6 8-2-15,-3 15 0 0,1 9 0 0,-7 11-5 16,3 9-1-16,-3 6 1 0,4 6-4 15,9 0-8-15,8 1-5 0,4-3 0 16,21-1-3-16,6-7 1 0,10-6-3 16,9-9-6-16,8-8-7 0,12-8-12 15,13-7-17-15,6-9-6 0,8-7-32 16,2-9-102-16,0-11-141 0</inkml:trace>
  <inkml:trace contextRef="#ctx0" brushRef="#br0" timeOffset="3217.18">8599 700 30 0,'2'-2'-6'0,"0"-1"252"0,-2-1-183 0,2 1-6 16,-2 2 12-16,0-1-17 0,0 1-15 16,0 1-5-16,2 0-6 0,-2 0-8 15,0 0-4-15,3 2-4 0,-1 7 9 16,2 5-1-16,-2 5-7 0,0 6-3 15,-2 3-1-15,0 6 5 0,0 1-7 0,0 7-1 16,0 4-2-16,0 4-1 0,0 2 4 16,0-4-4-16,0-2-1 0,0-5 2 15,0-5-2-15,0-5 0 16,0-7-1-16,0-8 1 0,2-5 1 15,0-7-2-15,2-4-6 0,2 0 1 0,1-11 1 16,1-6 3-16,2-3-1 0,3-1 1 16,-3 1 1-16,2-1 0 0,-1 3 1 15,3 1 0-15,1 2-2 0,1 4 1 16,3 0-1-16,-1 0 3 0,1 4-2 15,0-1 0-15,-1 3 0 0,1 2 0 0,-5 2 0 16,-1 0-1-16,-5-1 2 0,-4 2 0 16,-4-1 0-16,0 1 0 0,0 0 0 15,0 0 2-15,0 0 2 16,-4 3-3-16,-4 2 0 0,-3 1 4 0,1 2 2 15,0 0-3-15,1 2-1 0,5 2 1 16,-2-1-1-16,6 1-1 0,0-2-2 16,0 1 0-16,10-1 0 0,7-2-1 15,-1 0 1-15,3-2 0 0,4-2 0 16,-1-3 0-16,5-1-1 0,2 0 3 0,-2 0-1 15,-2-7-1-15,-2-1 1 0,-5-4 0 16,-7 0 1-16,-1-1 2 0,-10 1 4 16,0 2 4-16,0-2 0 0,-6 2 0 15,-9 1-5-15,-5-3 2 0,-1 1-5 16,-2-2-1-16,3-1-3 0,-1 1 2 15,4 3-2-15,7 2-2 0,6 3 1 16,4 5-1-16,0 0-17 0,10 0-13 16,7 0-6-16,3 0-6 0,11 0-24 15,7 0-54-15,3 0-78 0,13 0 3 0</inkml:trace>
  <inkml:trace contextRef="#ctx0" brushRef="#br0" timeOffset="4303.24">10317 593 255 0,'2'-1'75'15,"-2"1"-37"-15,0 0 7 0,0 10 15 16,0 9-8-16,0 9-11 0,0 7-11 16,0 8-5-16,0 9 1 0,0 5-9 15,-2 5 1-15,-4 3-2 0,-7-5 9 16,5-3-7-16,-2-6-9 0,4-8 2 0,-1-7 2 15,1-10-6-15,4-7-3 0,2-8-1 16,0-7-2-16,0-3 2 0,0-1-3 16,0 0 2-16,0-3 1 15,4-10 1-15,9-9-6 0,-1-4 2 0,7-1 2 16,-1-4-3-16,3 1 1 0,-2 5-1 15,1 1 2-15,3 6-2 0,0 2 3 16,1 4-4-16,-1 5-1 0,0 5 0 16,-2 2-2-16,-7 0-1 0,1 3 5 15,-5 6-1-15,-2 5-1 0,0 4 2 16,-5 2 1-16,-3-1 0 0,0-1-1 0,-3-2 2 15,-5 1 1-15,-4-3-2 0,-3-2 0 16,3 1 2-16,-3-4 0 0,1-1-2 16,-5 0 2-16,1-4 0 0,-1 1 0 15,3-3-2-15,-1-2 0 0,5 0 3 16,1 0-1-16,1 0-2 0,6 0 0 15,2-2 0-15,2-1 0 0,0 0-4 16,0-3-8-16,10-2-15 0,5 0-3 16,5-1-16-16,3-1-31 0,-6 0-43 15,-1-1-108-15,-1 1 31 0</inkml:trace>
  <inkml:trace contextRef="#ctx0" brushRef="#br0" timeOffset="4510.25">10786 1008 16 0,'4'0'424'0,"-4"0"-371"15,0 0-30-15,0 0 29 0,0 4-6 16,0 4-10-16,0 0-13 0,0 4-14 16,0-1-3-16,-2 1-1 0,2 0-5 0,0 0 2 15,0-1 0-15,0-3-2 0,0 0-2 16,0-3-3-16,4-1-13 0,5-1-9 15,-3-3-21-15,4 0-37 0,-1-4-50 16,-1-9-110-16,-2-2 113 0</inkml:trace>
  <inkml:trace contextRef="#ctx0" brushRef="#br0" timeOffset="4836.27">11030 933 67 0,'4'4'277'0,"-2"3"-227"15,-2 5 11-15,0 1 4 0,0 3-7 16,0 2-23-16,0 1-14 0,0 4 5 15,0-3 0-15,0-4-14 0,4-2 1 16,3-5-10-16,3-4 0 0,2-1 0 0,3-4 0 16,4 0-4-16,1 0 2 0,5-7 0 15,-2-4-1-15,4 0-1 16,-9 1-2-16,-1-1-5 0,-3 4 4 15,-6 3 0-15,-3 2 0 0,-1 0 3 0,-4 2 0 16,0 0 1-16,0 0 1 0,0 3-3 16,-6 4 4-16,-1 5 1 0,-1 1-2 15,2-1 0-15,0-1-1 0,2-2 1 16,-1-1-2-16,5-4 1 0,0-1-4 15,0-1-3-15,9-2-19 0,7 0-14 16,3 0-10-16,4 0 12 0,3-7-31 0,3-5-175 16,-2-2 68-16,2 1 126 15</inkml:trace>
  <inkml:trace contextRef="#ctx0" brushRef="#br0" timeOffset="5553.31">11663 951 42 0,'0'-10'270'0,"-2"2"-214"15,-9 0-18-15,-1 0 23 0,-3 4-17 16,3 0 4-16,-7 4-9 0,5 0-12 15,-1 0 2-15,-5 10-7 0,1 6 1 0,3 5-6 16,-3 0 1-16,5 4-1 16,3-1-3-16,7-4-4 0,2 0-8 0,2 0 1 15,0-3-3-15,10-2 1 16,5-2-2-16,8-7 2 0,1-2-1 0,5-4-1 15,4 0-2-15,0 0 0 0,3-10 1 16,-5-2-11-16,-2 2 4 0,-5 1 2 16,-5 3 0-16,-7 2-5 0,-3 3 3 15,-5 1 2-15,-4 0 2 0,0 0 5 16,-8 0 0-16,-7 3-1 0,3 9 2 0,-3 3-2 15,1 2 2-15,3-2-1 0,5-1 1 16,2-3-2-16,4-3 1 0,0-3 0 16,0-2-2-16,6-2 0 0,7-1 2 15,1 0 0-15,5-4-3 0,6-7-8 16,1-3 4-16,3-1 1 0,-2 0-17 15,-2-1 15-15,0 3 7 0,-2 1-4 16,-1-1 3-16,-1 1 0 0,-2 0 1 16,-7 1 2-16,-2 1 0 0,-6 3 2 15,1 1 3-15,-3 4 6 0,-2 1 1 0,0 1-1 16,0 0 0-16,0 0-4 0,0 0-4 15,0 0-2-15,0 0-2 0,0 0 1 16,0 0-3-16,0 3 1 0,0 3 0 16,0 2 2-16,0 1-1 0,0 2-1 15,0 0 2-15,0 1 0 0,-2-1-1 16,2-1-1-16,0 4 2 0,0-1-1 15,2 0 0-15,2-2-1 0,2-5 1 16,0-3 0-16,0-2 0 0,-1-1-2 16,-1 0 2-16,0 0 0 0,2-7 0 0,2-5-1 15,3-4 1-15,-1-1-1 0,-2-1 1 16,0 0-4-16,1 1 4 0,-5 2 0 15,2 1 0-15,-4 3-1 16,2 3 2-16,-2 3 0 0,-2 4 0 0,0 1 0 16,0 0 0-16,0 0-2 0,2 0 1 15,0 1 0-15,3 5 3 0,-5 3 1 16,4 0-3-16,-2-1 0 0,0 2 1 15,6 0-1-15,5-1-1 0,1 1-2 16,3-3 0-16,-5 0-5 0,4-1-5 16,-3 0-26-16,-1-2-23 0,-1 1-31 0,-5-5-50 15,0 0-150-15,-6 0 239 0</inkml:trace>
  <inkml:trace contextRef="#ctx0" brushRef="#br0" timeOffset="5905.33">12419 1008 30 0,'4'0'336'0,"1"1"-271"15,-5 1-52-15,0 1 56 0,4 1-19 16,0 0-29-16,6 0-8 0,3 0 0 0,1 1-2 16,9-1-10-16,2 0 4 0,1-3-4 15,7 1-1-15,1-2-1 0,1 0-2 16,2-2 1-16,4-7-7 0,-1-2-4 15,-1 1 1-15,-2 1 4 0,-2-1 4 16,-6 2 3-16,-6 2 0 0,-9 0 3 16,-5 4-2-16,-7 0 2 0,-2 2 15 15,0 0 15-15,-4 0-10 0,-7 2-1 16,-3 9 2-16,-3 5-2 0,-1 8-6 15,-5 2 0-15,0 5 1 0,-2 6 0 0,-2 5 1 16,3 4-4-16,1 1 1 0,2 1-7 16,3-2-2-16,5 0-3 0,3-4 0 15,4-3-1-15,2-2-3 0,1-4-2 16,3-4-12-16,0-4-11 0,9-7-22 15,1-6-19-15,-4-8-58 0,0-4-254 0,-6 0 235 16</inkml:trace>
  <inkml:trace contextRef="#ctx0" brushRef="#br0" timeOffset="6450.36">11061 507 36 0,'0'0'388'0,"0"0"-389"15,0-1-37-15,0-3 7 0,0 1-86 16,0 1-112-16</inkml:trace>
  <inkml:trace contextRef="#ctx0" brushRef="#br0" timeOffset="8293.46">3859 1820 11 0,'4'0'216'0,"-4"0"-133"0,0 0-61 0,0 0 21 16,3 0-7-16,-1 0-9 0,0 0 5 15,2 0-2-15,2 0-12 0,2 0 8 16,1 0-4-16,-1 0-7 0,0 0-2 16,4 0-4-16,-1 0-1 0,1 0 1 15,5 0-2-15,-1 0 0 0,5 0-4 0,2 0 1 16,1 0 2-16,3 0-4 0,2 0-3 15,2 0 2-15,4 0 0 16,1 0 0-16,3 0-1 0,-2 0 1 16,0 0-1-16,0 0 1 0,1 1-1 0,-1 2-1 15,0-1 2-15,-2 1-1 0,2 2 0 16,3-2-1-16,3-1 2 0,-2-1-1 15,3 1-1-15,-5 1-2 0,0 0 2 16,-1 0 1-16,-1 1 0 0,0-1-1 16,0 1 3-16,5-1-4 0,3 1 3 0,5-1 0 15,-1 1-1-15,3 0-2 0,0-1 4 16,3-1-2-16,1 0 0 0,4-2 0 15,2 0 0-15,4 0 0 16,-2 0-2-16,3 0 2 0,-3 0 0 0,-2 0 2 16,2-2-3-16,2-1 1 0,0 0 0 15,0 0-1-15,2 0 1 0,5 2 1 16,-1 0-1-16,1 0 0 0,1-1 1 15,-2-1 0-15,1 2-2 0,-1-1 1 16,0-1 1-16,1 2-1 0,1-2 0 0,-2 1-1 16,7 0 2-16,-3 0-1 0,1 1 0 15,4 1-1-15,-5-2 2 0,1 0 0 16,-3-1-2-16,-2 0 1 0,5-1 0 15,1-2 1-15,-1 1-1 0,3 0-1 16,-1 2 2-16,0-1-1 0,1 2 0 16,-3-2 0-16,1 0 1 0,1 3-1 15,-3-1 0-15,1 0 0 0,1 0-1 16,-1-2 2-16,3 0-1 0,1 0-1 15,2-2 2-15,-1 0 0 0,-1 2-2 0,2-1 1 16,-7-2 1-16,3 0-1 0,-1-1 1 16,1 0-2-16,1 1 1 0,3-1 1 15,2 1-1-15,-2 0-1 0,-1 0 2 16,3 2-1-16,-6-1 0 0,-1 2 0 15,-1 0 0-15,-3 0 0 0,2 2 0 16,-1-1 0-16,3 2 0 0,1-3 1 16,0 1-2-16,-1 0 2 0,1 0 0 15,-3 1 0-15,-1 1-2 0,-5 1 1 16,2 0 1-16,3 0 0 0,-3 0-1 15,2 0 2-15,1 0-1 0,1 0-1 0,-1 0 1 16,1 4 0-16,1-1 2 0,-5 1-2 16,0-1-1-16,3 2 0 0,-1-2 2 15,1 0-2-15,1-1 1 0,1-1-1 16,3 1 2-16,-1-2-2 0,-1 0-1 0,-1 0 1 15,1 0 1-15,-5 0 0 16,-1 0-2-16,2 0 2 0,-1 0-1 16,1 0 1-16,1 0-1 0,-3 0 0 15,0 0-2-15,3 0 3 0,-5 1-1 16,0 3 1-16,-2-2 0 0,-3 3 2 0,1-3-2 15,2 0 2-15,-2-1 0 0,0 0-3 16,2 0 1-16,-1 0-1 0,3 0 1 16,-2-1 1-16,0 0-3 0,1 0 2 15,-3 0 1-15,-4 0 0 0,-4 0-2 16,-3 0 0-16,-7 0 0 0,-3 0 0 0,-3 0 0 15,-7 0 0-15,-8 0 1 16,-7 0-1-16,-5 2-1 0,-9 0 1 16,-6 0 0-16,0 1 0 0,-6 2-5 15,-9 0-9-15,1 0-28 0,-3-5-24 0,-1 0-97 16,-5 0-216-16</inkml:trace>
  <inkml:trace contextRef="#ctx0" brushRef="#br0" timeOffset="37258.12">5999 2850 94 0,'2'0'52'16,"-2"0"104"-16,0 0-83 0,0 0-33 15,0 0 8-15,0 0-6 0,0 0-15 16,2 1-3-16,-2-1-10 0,0 0 6 0,0 0 7 16,0 0-12-16,0 0 1 0,0 0 5 15,0 0-4-15,0 2-1 0,0 1 3 16,0 1-5-16,0 2 1 0,0-2-4 15,0 1-1-15,0 2-4 0,0 1 2 16,0 1-4-16,2 2 3 0,0 2-4 16,0 2 2-16,0 4-1 0,0 0 1 15,2 5-1-15,-2 4-1 0,1 1 2 16,-1 4-4-16,-2 3 4 0,0 0-1 15,0-2-2-15,0 0 3 0,0-3-3 0,0-1 0 16,0-2 3-16,0-4-4 0,0-2 2 16,-2-6-2-16,-1-1 1 0,3-6 1 15,0-2-1-15,0-3-3 0,0 0 1 16,-2-4 2-16,2 1-1 0,0-1 0 15,0 0 1-15,0 0-1 0,0 0-6 16,0-5-5-16,0-6-10 0,9-4-11 16,1-3-17-16,7-4-34 0,-5-3-49 15,2-3-243-15</inkml:trace>
  <inkml:trace contextRef="#ctx0" brushRef="#br0" timeOffset="38089.17">6652 2905 14 0,'0'2'3'0,"-4"1"7"16,2-3 191-16,-4 0-155 0,4 2 8 15,-1-2 15-15,1 0-22 0,0 1-4 16,2-1-4-16,-2 0-10 0,0 0-5 16,-2 0-1-16,4 1-4 0,0-1 1 0,0 0-6 15,0 0-5-15,0 0-6 0,2 1 3 16,8 0-4-16,5-1 4 0,8 0 0 15,4 0 0-15,6-4 0 16,6-4-7-16,0 3 4 0,7 0-1 0,-1 1-1 16,1 1-1-16,1-3 0 0,1 2 1 15,-5 2 0-15,-2-2 0 0,-3 3 1 16,-3 1 0-16,-4 0 1 0,-6 0-2 15,-7 0-1-15,-5 5 2 0,-3 2-3 16,-8 1 2-16,-2 2-1 0,0 4 2 0,0 2 2 16,-12 4-5-16,-1 1 5 0,-1 0-2 15,1 1 0-15,-5 4-1 0,-1 1 4 16,1 6 8-16,-3 1-3 0,0 3 0 15,-2-1 2-15,3-4-1 0,1 1-3 16,5-3-6-16,-1-2 2 0,3-3 0 16,4-5-1-16,1-7-3 0,7-4-1 15,0-2 0-15,0-3-2 0,0-2-3 16,2-2-8-16,9 0-5 0,5-5-8 15,-1-8-11-15,3-1-17 0,3-3-52 0,-4-3-90 16</inkml:trace>
  <inkml:trace contextRef="#ctx0" brushRef="#br0" timeOffset="38807.21">7882 2877 11 0,'4'-1'-4'0,"2"0"6"0,0-3 187 15,-3 2-134-15,-1-1-10 0,-2 1 23 16,0-3-24-16,0 1-6 0,0 0 0 0,0 0-11 15,0 0-4-15,0 0-1 0,0-1-2 16,-2 1 0-16,-5 1-5 0,-1-2-1 16,2 2-2-16,-4 1 3 0,-1 0-2 15,-3 2-1-15,-3 0-2 0,1 2 1 16,-5 8 0-16,2 0 1 0,-3 6 1 0,-1 2 0 15,0 3 1-15,2 5-2 16,5-2 1-16,1 1-2 0,7-2-4 16,6-3-6-16,2-2 0 0,0-3 0 15,10 0-1-15,9-3 0 0,4-3 0 0,0-6 2 16,8-3-1-16,0 0-2 0,0-3 0 15,2-10 0-15,0-4-1 0,-2-3-2 16,-2 0 1-16,-2 0 3 0,-1 2-1 16,-3 2 1-16,-6 2 0 0,-3 2 1 15,-6 5 0-15,-1-2-2 0,-7 5 0 0,0 0 5 16,0 2-1-16,0 2-2 15,0 0 1-15,0 0-2 0,0 0-2 16,0 9 0-16,0 5 2 0,0 3 1 16,0 4-1-16,0 1 0 0,0 1 1 0,-7 4 0 15,3 5 1-15,-2 0 1 0,4 2 7 16,0 0 3-16,0 0-12 0,-2 1 3 15,4 0 3-15,-6 0-2 0,1-3 0 16,-1-1 0-16,2-3-2 0,0-4 0 16,4-5-1-16,-2-5-3 0,2-6 2 0,-2-1 1 15,0-5-2-15,2 0 1 0,-2 0 1 16,0-1-3-16,0-1 1 0,2 0-3 15,0 0-7-15,0 0-8 16,-3 0-8-16,3 3-17 0,0 3-25 0,-2 0-30 16,-4 2-123-16</inkml:trace>
  <inkml:trace contextRef="#ctx0" brushRef="#br0" timeOffset="43311.47">5420 2153 39 0,'0'3'28'16,"0"0"-15"-16,0 2-2 0,2-2 112 16,-2-1-69-16,0 1-47 0,0 0 17 15,0-1 12-15,0-1-3 0,0 1-5 16,0-1-9-16,0 0-7 0,0 0 1 0,0-1-2 15,0 0 0-15,0 1-2 0,0 3 4 16,0-4-2-16,0 3 1 0,0-1-6 16,-2 2-1-16,2 1-4 0,0 0 5 15,0 3-3-15,0-1 0 0,0 2-2 16,0 3 2-16,0 4-1 0,0 2 0 0,0 3 10 15,-2 1 8-15,0 0-19 16,2 1-1-16,0 0 3 0,0 1-1 16,0 0-2-16,0-2 0 0,0 3 0 15,2-3 1-15,2 0-1 0,-2 0 1 0,0-1 1 16,2-2-2-16,-2 1 1 0,0-1 0 15,1-1 0-15,-1 1-2 0,0-1 2 16,-2 0 0-16,2 1 2 0,-2-1-2 16,0 0-1-16,0 1 1 0,0 0-1 15,0-1 2-15,2-2 0 0,-2-2 1 0,2-1-2 16,2 2-1-16,-4 3 0 0,8 6-1 15,-4 2 2-15,1 1 5 16,-5-2 24-16,0-4-19 0,0-4-7 16,2-1-4-16,0 0-1 0,0 1 2 0,-2-2-2 15,0-3 1-15,0 2 0 0,0-3 0 16,0 1 0-16,0-1 1 0,0-1-2 15,0 3 1-15,0 2 0 0,0 9 1 16,-2 9-2-16,-2-2 7 0,-1-3 0 16,3-8-5-16,2-3-2 0,2 7-2 15,3 7 4-15,-5 1-1 0,0-1 2 0,0-6-2 16,0-3 0-16,0 4 0 15,0 5-6-15,0 0 4 0,0-1 5 16,0-7-4-16,0-4 1 0,0 1-1 0,4 8 1 16,-4-1 0-16,0 0 1 0,0-6 0 15,0-5-2-15,0-4 1 0,0-1-2 16,0 4-3-16,0-1 1 0,0-1 4 15,0-2-2-15,0-2 2 0,0-2 0 16,0 0-1-16,0-2-2 0,0 0 2 0,0 0 0 16,0 0 1-16,0 0-1 0,0-1 1 15,0 1 1-15,0 0-1 16,0 0 0-16,0 0 0 0,-2 0 1 15,2 0-1-15,-2-1-1 0,2 3 1 0,0 3 0 16,0 10 0-16,0 10 0 0,-5 4 9 16,1-1 14-16,-2 0-20 0,6-4-4 15,0 2 2-15,0 3 2 0,0 1-3 16,0 2 0-16,-2 2 0 0,0 4-1 15,-2-1 2-15,2 2-1 0,0-3 0 16,2-1 1-16,0 2-1 0,-2-3 0 0,0 1 1 16,2-1 1-16,0 0-1 15,0-3-1-15,0 1 0 0,0 0 1 16,0-3-1-16,0 0 0 0,0 0 0 15,0-1 0-15,0 0 1 0,0 1-1 0,0 0 0 16,0 1 1-16,0 0-1 0,-3-2 1 16,1-3 0-16,2 3 0 0,-2-3 1 15,0 0 1-15,0 1 1 0,2-3 0 16,-2 2-3-16,2-1 1 0,0 1 1 15,0 0-1-15,-2 1 2 0,0 1-3 0,-2-2 1 16,2 2 1-16,-2-2-1 0,2 1-1 16,0 1-1-16,-1 0 2 0,3-2-1 15,0 2-1-15,0-4 1 16,0 1-1-16,0 2 1 0,0 0-1 0,-2 1 1 15,2 0-3-15,0 1 2 0,-2 0 0 16,2-2 0-16,0 2 0 0,-2 0 0 16,0 0 0-16,2 0 0 0,0 0 1 15,0 1-1-15,0 0 0 0,0 2 0 16,-2 1 1-16,0 3-1 0,0-1 0 0,2 3 0 15,-4 0 2-15,4-2-2 0,-2 2 0 16,0-1 0-16,2 0 0 0,0 0 1 16,0 2-2-16,0-2 1 15,0 3 1-15,0 1 0 0,-4-2-2 0,4 1 1 16,-2 1 0-16,2 0 1 0,0-2-1 0,-3 0 0 15,3-1 0-15,0 0 1 16,0-2-1-16,0 3 0 0,0 0 0 16,0-1 0-16,0 1 0 0,0-2 0 15,3 1 0-15,-1 0 0 0,-2 0 0 0,0-1 0 16,2 0 0-16,-2-3 1 0,0 1-2 15,2 0 1-15,-2 0 1 0,2 0-1 16,0 2-1-16,0-1 2 0,-2 2-1 16,0-1 0-16,0 2 0 0,0 0 1 15,0 0-1-15,0-2 1 0,0 2-1 16,2-3 0-16,-2 3 1 0,2 0 0 0,0-1-1 15,0 0 1-15,0-1-1 16,0 1 1-16,0-2-2 0,0 1 2 16,1 0 1-16,-1-1-1 0,-2-1-1 0,2 1 0 15,-2 1 1-15,0-2-1 0,0 3 0 16,0 2 1-16,0 2 0 0,0-2 0 15,0 2-2-15,0-2 2 0,0 0-1 16,0 1 0-16,0-2 0 0,0 1 0 16,0 1 0-16,2-3 0 0,2 0 0 15,-2-3 4-15,2 0-6 0,-2-1 2 16,-2 1-1-16,0-1 1 0,2 3 0 15,-2-1 1-15,2 0-2 0,0 1 1 16,0-2 1-16,-2 3 0 0,2-1-1 16,1 0 0-16,1 1 1 0,-4 1-1 0,2 0-1 15,0 0 1-15,-2 0 2 0,2 1-2 16,2-3 0-16,-2 1 0 0,0-2 1 15,-2-2-1-15,2-2 0 0,0 0-1 16,-2-2 2-16,4 1-1 0,-4-1 0 16,5-3-1-16,-5 1 2 0,0-1-1 15,2 2 0-15,-2 2 0 0,2-3 1 16,0 2-3-16,0-2 4 0,-2 1-2 0,4-2-2 15,-2 0 2-15,-2-2 2 16,2 0-2-16,-2-1-2 0,0 1 2 0,0 2 0 16,2 0 0-16,-2 0 0 0,0 0 1 15,0 0-1-15,0 0 0 0,0-1 1 16,0-1-1-16,0 3 0 0,0-3 0 15,0 2 2-15,0-1-2 0,0-1 1 16,0 1-1-16,0-2 2 0,0 4-2 0,0-2 4 16,0 0-1-16,0 2-3 15,0-1 3-15,0 1 1 0,0 2-3 16,-2-1 4-16,0 3-4 0,-2 0 2 15,2 1-1-15,0 0 0 0,2-3 0 0,0 0-1 16,-2-1 0-16,2 0 0 0,0 1-2 16,0-4 1-16,0 0 1 0,0-3 1 15,0-1 0-15,0-4-2 0,0 0 1 16,0-3 0-16,2-1-1 0,0-4 0 15,-2-3 0-15,0-4 0 0,0-3 0 0,0-3 0 16,2-1-2-16,0 0 2 0,2 0-2 16,-4-7 1-16,2-1 0 15,0 2-2-15,-2-4-7 0,0 2-2 16,0-1-3-16,2 1-9 0,0-1-15 0,0-2-27 15,0-1-17-15,-2-1-73 0,0 0-223 16</inkml:trace>
  <inkml:trace contextRef="#ctx0" brushRef="#br0" timeOffset="46040.63">4190 3721 88 0,'4'2'39'0,"-4"0"-10"15,4-2-20-15,-2 4-4 0,-2-4 101 16,2 0-55-16,-2 0-39 0,0 0 15 0,0 1 3 16,0-1-5-16,0 0 0 0,0 0-4 15,0 0-3-15,0 0-3 0,3 0 2 16,-1 0-1-16,-2 0 3 0,0 0-1 15,0 0-1-15,2 0-5 0,0 0 1 16,-2 0-3-16,4 1-5 0,0-1 0 0,0 0-2 16,2 0 3-16,5 0-3 15,1 0-1-15,-2 0-1 0,7 0 1 16,-3 0-4-16,3 0 4 0,4 0-3 15,-1 0 1-15,7 1 0 0,0 3 0 0,4 3-1 16,0-2 1-16,0 1 2 0,0-1-3 16,6 1 2-16,-2 0-3 0,1-1 3 15,1 0-2-15,-2 0 1 0,-2-2 0 16,-2 2 1-16,2 0-1 0,0-1-1 15,2 4 2-15,7-5 0 0,1-1-1 0,5-2 2 16,1 0 0-16,1 0-3 0,-3 0 1 16,1 0 1-16,-5 0 0 15,5 0-1-15,-3 0 0 0,3 0-1 16,-3 0 2-16,1 0-1 0,-3 0 0 0,1 0 0 15,-5 0 0-15,-2 0 0 0,-2 0 0 16,2 0 0-16,-1 0 1 0,-1 1-1 16,-2 3 0-16,2-1 0 0,0 0 1 15,2 0 1-15,-2 2-3 0,5-3 1 16,-1 0 1-16,2 0 1 0,-1 2-2 15,1-2-2-15,2 1 4 0,7-1-2 0,-2-1 0 16,1 0 0-16,-1-1 0 0,3 0 1 16,1 0-2-16,2 0 2 15,4 0-2-15,0-1 1 0,-3-6 1 16,5 0-2-16,-2 2 1 0,0-2 1 0,-2 2-1 15,2 0-1-15,-2 1 2 0,-3 2-1 16,1-1 0-16,-2 2 0 0,-5 1 1 16,3 0-2-16,-9 0 1 0,3 0 0 15,-7 0 0-15,2 4 1 0,-2-3-2 16,-2 2 1-16,5-1 1 0,-3 0 0 0,2 2-3 15,-2-1 3-15,-1 1-1 0,1 1 0 16,-2-3-1-16,2 3 1 0,0-2 1 16,-2 0-1-16,5 0 0 15,-3-2 0-15,0 0 1 0,2-1-1 0,-3 0 0 16,5 0 0-16,-2 0 1 0,0-1-1 15,3-4-1-15,-5 1 2 0,4 0 0 16,-3 0-1-16,-1 1-1 0,-2 0 1 16,-2 0 1-16,0 1-1 0,0-2 0 15,0 2 0-15,-4-1 1 0,2 0-1 0,-4-1-1 16,-2 2 1-16,0 0 1 0,-3-1-1 15,-1 1-1-15,0 0 2 0,-3-3 0 16,-1 4-1-16,-3-2-1 0,-5 2 1 16,-1 0 1-16,-6 1-1 0,-2 0 0 15,2 0 0-15,0 0 0 0,0 0 0 16,-2 0 0-16,0 0 0 0,0 0 1 15,0 0 0-15,0 0-2 0,0 0 1 16,0 0 1-16,0 0-1 0,2 0-1 16,-2 0 1-16,0 0 1 0,0 0-1 0,0 0-1 15,0 0 2-15,0 0 1 0,0 0-1 16,0 0 0-16,0 0-2 0,0 0 2 15,0 0-2-15,2 0-1 0,0 0 2 16,0 0 1-16,-2 0-1 0,0 0 0 16,0 0 0-16,0 0 2 0,0 0-3 15,0 0 2-15,0 0 1 0,0 0 1 16,0 0-2-16,0 0 0 0,0 0 1 15,0 0 0-15,0 0-1 0,0 0-1 16,0 0 0-16,0 0 1 0,0 0-2 16,0 0 1-16,0 0-1 0,0 0 2 0,0 0-2 15,0 0-1-15,0 0-1 0,0 0-8 16,0 0-16-16,0 0-15 0,0 1-4 15,-4 2-12-15,0 1-69 0,-2 0-237 16</inkml:trace>
  <inkml:trace contextRef="#ctx0" brushRef="#br0" timeOffset="53037.03">4434 2975 35 0,'-2'0'67'0,"2"0"-24"16,0 0-23-16,-4 0 98 0,2 2-73 15,-2-1-17-15,2 1 4 0,-1-2-7 16,-1 2-4-16,0-1-2 0,0 1-2 16,0-1 0-16,0 1 1 0,0-1-2 15,2 0 2-15,2-1-7 0,-5 3 4 16,3-3-3-16,2 1 1 0,-2 0-5 0,2 0 3 15,-2 0 3-15,2 0-8 0,0-1 0 16,0 0 4-16,0 0-6 0,8 0 1 16,7 0 1-16,8-8 8 0,2-1-6 15,1-1 3-15,5 0-7 0,2-1 6 16,5 0 0-16,-1 2-3 0,0 3-1 15,-2 3-1-15,-6 0 2 0,-2 3-5 16,0 0 2-16,-4 0-2 0,-3 9 0 16,-3 2 1-16,-3 3-3 0,-5 0 1 15,-7 3 2-15,-2 2 0 0,0 4-2 0,-9 4 4 16,-7 3-2-16,-1 3-2 0,-3 0 0 15,-3 1 2-15,-4-3-4 0,0-2 2 16,-4-1 0-16,-4-1 2 0,4-3-2 16,-2-2 0-16,4-3 1 0,0-4 1 15,2-2-2-15,2-4-2 0,3-3 1 16,7-2 3-16,3-4 1 0,6 0-3 15,1 0 1-15,5 0 0 0,0-5 0 16,0 0-4-16,0-3-1 0,9 2-1 16,9-2-1-16,5-1 3 0,2 4 0 0,0 3 2 15,4 1 0-15,-3 1-1 0,3 0 1 16,-2 0 0-16,0 0 0 0,0 2-1 15,-2 1 1-15,4-1 0 0,0 3 1 16,2-1-1-16,-4-1 4 0,-3-3-3 16,-5 1 0-16,-2-1-5 0,-5 0-10 15,0 0-20-15,7 0-23 0,-3 0-32 16,7 0-46-16,-2-2-293 0</inkml:trace>
  <inkml:trace contextRef="#ctx0" brushRef="#br0" timeOffset="63149.61">7047 4435 2 0,'0'0'86'16,"0"0"-58"-16,0 0-14 0,0 0 17 15,0 0-5-15,0 0 0 0,0 0 1 16,0 0-10-16,0 0 0 0,0 0-2 16,0 0-2-16,0 0-1 0,0 0 4 0,0 0 3 15,0 0 0-15,0 0 1 0,0 0-4 16,0 0-2-16,-2 0-2 0,0 0 0 15,2-1-1-15,-4-1 0 0,4 0-8 16,0-1 7-16,-5-3-1 0,5 3 0 16,-4-1 3-16,0 0-1 0,2 2-1 15,-4-1 0-15,2 0-4 0,-2 0 3 16,-5 0-1-16,-1 1-2 0,-3 2-1 15,-1 0-2-15,-5 0 1 0,3 0 0 16,-1 4 3-16,-4 5-1 0,0 1 2 16,1 1-1-16,-3 1 2 0,6 1-4 0,7 1 4 15,-3-1-5-15,7 0-1 0,2-2 1 16,2 2-2-16,4 0-3 0,0 1 0 15,0 0 1-15,10 3 0 0,3-2 1 16,1 2-1-16,3-1 1 0,1-2 0 16,3 1-1-16,0-1 1 0,-3 0-3 15,1 1 4-15,-1 1-2 0,-5 1 1 16,-1 2-2-16,-2 0 3 0,-3 0-1 15,1-1-1-15,-4 0 1 0,-4-3 0 16,0-1-2-16,0-2 1 0,0-1 0 0,-6 0 1 16,-2-1-1-16,-7-1 0 0,3-1 2 15,-5-2 0-15,1-2 0 0,1-1-2 16,-1-2 1-16,1-1 2 0,1 0-2 15,-1 0 1-15,5-1 0 0,2-8 0 16,-1-1 0-16,3-1-1 0,0 0-3 0,2-1 5 16,0 0-4-16,4 0 0 15,0-2 1-15,10 1 1 0,7-3-5 16,-1 0 2-16,9-1 1 0,-2-2 1 15,4 0-1-15,1 0-1 0,-1-2 1 0,4-1 1 16,-2 2-2-16,2-3 2 0,-2 1 0 16,-4-1 0-16,-2 0 0 0,-7 1 0 15,-3 2 2-15,-5 0 0 0,-6 2 0 16,-2 1 1-16,0 1-1 0,-6 2 6 15,-7 1-2-15,-1 1-4 0,-3 4 0 0,-1 3-1 16,-3 4 1-16,-4 1-5 0,5 0 1 16,-1 6 0-16,0 7-1 15,7 5-13-15,-1 2-15 0,7 2-19 16,2 2-19-16,0-5-40 0,2 3-184 0</inkml:trace>
  <inkml:trace contextRef="#ctx0" brushRef="#br0" timeOffset="66799.82">7593 2503 124 0,'0'0'28'0,"0"0"-4"0,0 0-2 0,0-2-4 15,0-1 7-15,0 2-8 0,0-3 3 0,0 2-1 16,0 0 0-16,0 1 1 0,0 0-3 15,0 0-2-15,0 1 2 16,0-2-9-16,0 2 9 0,0 0-4 16,-3 0-7-16,1 0 1 0,-2 0 0 0,0 0 1 15,2 0-2-15,0 0 3 0,-2 0-5 16,2 3 0-16,-2 3 4 0,0 4 2 15,-1-1-5-15,3 1 1 0,0 2-4 16,0-1 0-16,2 1-2 0,0 0 0 16,0 0-1-16,0 0-1 0,2 0-11 0,2 1-19 15,5-3-33-15,-9-3-76 0</inkml:trace>
  <inkml:trace contextRef="#ctx0" brushRef="#br0" timeOffset="70276">7832 4424 12 0,'0'0'134'0,"0"0"-102"0,0 0-6 15,0 0 11-15,0 0-14 0,0 0 1 16,0 0 0-16,0 0-6 0,0 0-4 16,0 0 0-16,0 0-1 0,0 0 5 15,0 0-6-15,-2 0 6 0,2-2-3 16,-2 2-1-16,2-3 1 0,-2 2-1 15,2-1-3-15,-2 0 0 0,2 1-1 16,0 0 1-16,0 0 2 0,0-2-7 16,-2 1-1-16,0-1 2 0,-2-2 0 0,2 1 0 15,-2-1 0-15,2 0-2 0,-7 0 5 16,3 1 0-16,0-1-6 0,-2-1 4 15,-1 1-3-15,-3 1 3 0,0 1-2 16,-3 2 0-16,1 1 1 0,-1 0-2 16,-1 5-4-16,-1 4 4 0,-2 6-1 0,-1 3 0 15,1 3-1-15,5 5 1 16,1 2 0-16,5 0-2 0,4 0-1 15,4 0-3-15,0-3 2 0,6-3 2 16,9-3-2-16,-1-2-2 0,3-5 3 0,3-5-1 16,3-2 1-16,2-5 3 0,2 0-2 15,0-7 0-15,-1-7-1 0,-1-1 2 16,-2-2-2-16,0 0 0 0,-5-2 1 15,1 2-1-15,-5 0 1 0,-1 3 2 16,-5 2-3-16,-4 3 3 0,-4 4-1 0,0 1 2 16,0 1-2-16,0 3 1 0,0 0 1 15,0 0-5-15,0 0 1 16,0 4-1-16,0 7-1 0,0 6 3 15,-6 4-4-15,0 2 3 0,0 3-1 0,-1 1-1 16,5 4 2-16,0 1 0 0,-2-1 1 16,2 2-2-16,-2-2 0 0,0-3 2 15,0-1-1-15,-1-3 0 0,3-3 1 16,0-2 1-16,0-2-2 0,2-3 1 15,0-2 0-15,0 1 0 0,0-2-1 0,0-2 0 16,0-2 0-16,0-3 2 0,0-3-2 16,0-1 0-16,0 0-1 0,0 0-1 15,0 0 3-15,0 0 0 16,0 0 0-16,0 0-3 0,0-1-10 0,2-4-15 15,5-1-22-15,-1-1-23 0,-2-2-40 16,-2 2-219-16,-2 3 177 0</inkml:trace>
  <inkml:trace contextRef="#ctx0" brushRef="#br0" timeOffset="77932.45">10199 2846 0 0,'0'2'11'0,"0"1"1"0,2 0 132 16,-2-2-95-16,0 0-23 15,0 1 11-15,0-2-10 0,0 0-14 16,0 0-2-16,2 0-1 0,-2 0-1 0,0 0 2 15,0 0 4-15,0 0 2 0,0 0-2 16,0 0-3-16,0 0-4 0,0 0 3 16,0 3-5-16,0 0-3 0,0 3-1 15,0 2 2-15,0 0-4 0,0 1 0 16,0 3 2-16,-2-1 0 0,2 2-2 0,-2 1-1 15,2-1 1-15,0 0 2 16,0 1-1-16,0-1-1 0,0-2 0 0,0 0 3 16,0-2-3-16,0-2 0 15,0 0 0-15,0-3 4 0,0-3-2 0,0 1-4 16,0-2 3-16,0 0 1 0,0 0 2 15,0 0 4-15,0 0 0 0,0-6-1 16,0-5-6-16,0-3-2 0,0-1 2 16,0-2 1-16,2 0-1 0,0-1-1 15,0 1 0-15,-2-2 2 0,2 2 0 0,-2-2-2 16,0 4 0-16,3 3 1 0,-1 3 0 15,0 4 0-15,0 1-2 16,0 1 1-16,4 2 1 0,0-2-2 16,2 2-1-16,1 1 3 0,1 0-2 0,0 0 0 15,-1 4 0-15,1 1 1 0,0 2 0 16,3 1-2-16,-3 2 2 0,2 0 0 15,1-1-8-15,-3 1-10 0,3-2-1 16,-1-2-5-16,-2 0-22 0,3-1-38 16,-1-3-30-16,-4-2-58 0</inkml:trace>
  <inkml:trace contextRef="#ctx0" brushRef="#br0" timeOffset="78905.5">10509 2970 6 0,'0'0'-6'0,"0"0"6"15,0 0 29-15,0 0 81 16,-2 0-84-16,-2 0 17 0,2 0-5 0,2 0-16 16,0 0 5-16,0 0-2 0,0 0-7 15,0 0-9-15,0 0-1 0,0 0-3 16,0 0 4-16,0 0-3 0,0 0 0 15,0 0 3-15,0 0 4 0,0 0-2 16,8 0 4-16,-4 0-2 0,5-5 4 0,1-1-5 16,0-3-1-16,1-1 0 0,-1 0-4 15,2-2-1-15,-3-1 4 0,-3 0-1 16,2-1-1-16,-8 1 2 0,4 0-5 15,-4 2 4-15,0 1-2 0,0 0-2 16,0 4-4-16,-6 0 3 0,0 5 0 16,-2 1-1-16,-1 0-2 0,-1 0-2 15,2 11 0-15,-5 4 0 0,5 5 0 16,0 3 0-16,4 1 1 0,0 1 0 15,4 0-1-15,0-3-2 0,2-5 3 0,10-1-1 16,0-4-1-16,5-2 2 0,-1-3 0 16,3-1 0-16,2-6 2 0,-1 0-3 15,3 0 2-15,-2-10-1 0,2-2-1 16,-3-1 1-16,-3-3-1 0,1 0 1 15,-1-1 1-15,-3 0 0 0,-1 1 0 16,1-1 0-16,-3 3 0 0,-5 2-1 16,-2 3 1-16,2 5 0 0,-6 0 0 15,2 1 0-15,0 2-1 0,-2-1-1 16,0 2 0-16,2 0-1 0,0 0-1 0,-2 0 2 15,2 6 1-15,1 4 0 0,1-1 1 16,-4 2 1-16,0-1-1 0,0 1 0 16,4 1 0-16,-4-2 6 0,0-1-5 15,0-3 2-15,0-3 0 0,2 1-4 16,0-3 0-16,0-1 1 0,0 0 2 0,4 0-2 15,3 0 3-15,-1-8 1 16,4-4-4-16,3 0 0 0,-1 2 0 16,1-2-1-16,-3 1 1 0,5 2-1 15,-5 1-1-15,2 4 1 0,-5 0 0 0,-1 3 0 16,-2 1-1-16,-2 0 1 0,0 0 0 15,-2 0-1-15,1 1 0 0,-3 5 1 16,0 2 2-16,0-2 0 0,0 3 1 16,-5-4-1-16,3 1 2 0,0-1-3 15,2-4 0-15,0 0-1 0,0-1-1 16,0 0 1-16,0 0 0 0,4 0 2 0,9-6 2 15,-1-5-1-15,3-3-3 16,1 0 1-16,5 2 0 0,-2 3-2 16,-1 0 1-16,-3 5-1 0,-7 0 2 15,-4 4-3-15,2 0 0 0,-6 0-1 0,0 1 2 16,0 8 1-16,0 2 0 0,0 2 3 15,-6 1-3-15,-2-1 1 0,4 2-1 16,-1-2-1-16,5-2 1 0,0-3 0 16,0 2-5-16,0-2-12 0,0-2-7 15,9 1-6-15,5-3 14 0,1 2-15 0,1-2-52 16,-1-4-35-16,1 0-114 0</inkml:trace>
  <inkml:trace contextRef="#ctx0" brushRef="#br0" timeOffset="80001.57">10530 4321 11 0,'0'0'169'0,"0"-1"-50"16,0-3-74-16,0 2 16 0,0-1-6 15,0 0-9-15,0-1-6 0,0 0-4 16,0 2-6-16,0-1-4 0,0 3-2 16,0 0-2-16,0 0-7 0,0 0-2 15,0 0-3-15,0 0-2 0,0 7-2 0,2 6 5 16,0 6 2-16,0 3-1 0,4 6-6 15,-4 4 1-15,3 3-3 16,-1 3 0-16,0 0-3 0,0 1 0 16,0 4 3-16,0-3-3 0,2 3-1 0,-1 0 1 15,-1-2-1-15,-2-3 1 0,0-5-1 16,0-4 2-16,2-4-1 0,-4-5 0 15,2-4-1-15,-2-6 0 0,0-4 2 16,0 0-2-16,0-3 0 0,0-3 1 16,0 2-1-16,0-2-2 0,0 0-2 0,0 0-3 15,0 0-8-15,-2 0-9 0,2 0-17 16,0 0-27-16,-2 0-37 0,0 0-141 15</inkml:trace>
  <inkml:trace contextRef="#ctx0" brushRef="#br0" timeOffset="83589.78">4506 4517 128 0,'4'0'110'0,"3"-2"-74"0,3-8 5 16,2 2 7-16,7-4-18 0,6-2 6 0,4 3-1 16,0-2-12-16,4 2 2 0,-4 2-5 15,2-1-1-15,0 1-4 0,-2 4 2 16,0 2-3-16,-7 3-3 0,-1 0-4 15,-4 0 0-15,-1 8-4 0,-6 7 0 16,-1 4 0-16,-3 6 0 0,-6 5 2 0,0 2-1 16,-4 3-1-16,-9 2-1 0,-3-1-3 15,-1 2 3-15,-8-4-6 0,5-1 0 16,-5-2-2-16,-4-4 3 15,2-3-1-15,-2-2 4 0,2-3 1 0,0-5 0 16,3-4-2-16,3-4 2 0,2-3 1 16,5-3 0-16,2 0-2 0,3-2 0 15,5-8 3-15,2 2-2 0,0-1-1 16,2 1 0-16,0 2 1 0,0 1-3 15,6 4-1-15,5 1 3 0,3 0 1 0,5 0-2 16,3 5 2-16,1 7-2 0,4 0 2 16,0 0-1-16,2-1-1 0,2-3 2 15,0 2-6-15,6 0-35 0,0 1-22 16,0 1-3-16,1-4 43 0,-5-4-214 15</inkml:trace>
  <inkml:trace contextRef="#ctx0" brushRef="#br0" timeOffset="85903.91">6801 5620 195 0,'0'0'65'16,"2"0"-24"-16,-2 0 21 0,2 0-20 15,0 0-6-15,-2 0-4 0,0 0-6 16,0 0-6-16,0 0-5 0,2 0-5 16,-2 0 4-16,2 0-1 0,2 0 1 15,-2 4 4-15,-2 3-4 0,0 5 2 16,2 3-1-16,-2 3-8 0,0 3-1 15,0 2 3-15,-4 3-7 0,-2 1 1 16,-2 0 0-16,2-1-1 0,-1-4-1 0,3-1-1 16,0 0 1-16,2-3 0 0,2-4 0 15,0-2-2-15,0-2 1 16,6-4 1-16,3-1-1 0,5-4-2 0,3-1 4 15,1 0-1-15,5 0 0 0,0-9 0 16,1-1 1-16,1 0 0 0,-2 0-3 16,2 0 0-16,0 1 2 0,-3-1-1 15,3 2 0-15,0 2 0 0,-4-1 0 16,3 4 0-16,-7-1 0 0,0 4-1 15,-7-2 2-15,-2 2-1 0,0 0-2 16,-3 0-1-16,-1 0-8 0,0 0 1 0,-4-1-5 16,4 1-1-16,-2 0-8 0,-2 0-1 15,0 0-4-15,0 0-8 0,0-1 5 16,0 0-17-16,0-3-53 15,-6-3-79-15,-2 1 31 0</inkml:trace>
  <inkml:trace contextRef="#ctx0" brushRef="#br0" timeOffset="86174.92">7008 5691 8 0,'4'0'311'0,"-2"3"-259"15,0 4-20-15,-2 4 33 0,2 7-20 0,2 1-5 16,-2 4-3-16,0 3-9 16,0-2-8-16,2 2-8 0,0 0-2 15,1-2-6-15,-3-1 0 0,2 0-1 16,0-2-2-16,-2-2 0 0,2 0-1 0,-2-5-1 15,0 0 3-15,2-3-9 0,1-2-7 16,1-2-19-16,0 0-17 0,4-3-20 16,-6-2-41-16,1 1-155 0</inkml:trace>
  <inkml:trace contextRef="#ctx0" brushRef="#br0" timeOffset="87414.99">7657 5615 3 0,'2'1'11'0,"0"1"131"15,-2-2-60-15,0 0-46 0,2 1 18 16,-2 1-8-16,4 1-5 0,-2 1-3 16,4 3 1-16,-2 4-10 0,0 2 3 15,-1 6-3-15,-3 2-9 0,0 6-3 16,0 2-3-16,0-1-4 0,-5 1-3 0,3-2-2 15,-2-1 0-15,-2-3-2 0,4 1 0 16,0-4-2-16,0-2 2 0,2-4-3 16,0-4-1-16,0 0 2 0,0-3 0 15,4-2-2-15,6-2 1 0,1-3 1 16,5 0 0-16,3-4 2 0,4-6-2 15,-1-1 0-15,1 1 0 0,0 0-1 16,-3-1-2-16,5 1 2 0,-2 0-2 16,-4 2 2-16,-1 1-4 0,3-2 1 15,-5 3 1-15,3-1-2 0,-3 1 0 0,-1 3 0 16,-1 0-4-16,-3 1-13 0,-3-2 8 15,-4 2-15-15,0 1 0 0,-2 0-4 16,3 1-11-16,-1 0-24 0,-4-3-54 16,0 0-74-16</inkml:trace>
  <inkml:trace contextRef="#ctx0" brushRef="#br0" timeOffset="87696.01">7884 5767 144 0,'2'5'277'15,"0"4"-257"-15,0 3 21 16,0 2 15-16,-2 3-19 0,2 0-2 15,-2 3-10-15,2 2-6 0,0 2-6 16,-2 1-8-16,0 0-2 0,3 0-1 0,-3-1 0 16,2-3-2-16,2-1 1 0,0 0-2 15,4-1-2-15,0-3-13 0,5-1-20 16,-1-2-15-16,3-4-20 0,-3-3-72 15,-2-5-163-15</inkml:trace>
  <inkml:trace contextRef="#ctx0" brushRef="#br0" timeOffset="91188.21">4353 5739 75 0,'-2'0'-35'0,"0"0"241"16,2 0-138-16,0-2-21 0,0-3 5 16,0-2-17-16,0 1-3 0,0-2-3 15,6 0-8-15,3 1-5 0,1-1-1 16,7 0-2-16,1 1 2 0,1-1-1 15,4 2 5-15,-3 2-6 0,3 3-1 16,-4 1-5-16,-3 0-1 0,-1 9-5 0,-5 5 2 16,-2 5-2-16,-4 4 1 0,-2 5 1 15,-2 1 1-15,0-1-6 16,-10-2 3-16,-7-4-1 0,3 0 1 15,-3-3-5-15,3-1 1 0,0-3 3 0,-1-4 0 16,1-2 0-16,3-5 0 0,-1-2 2 16,2-2 0-16,1 0-1 0,1 0-1 15,2 0 4-15,4 0-1 0,0-2-1 16,0 0 3-16,2 2-1 0,0 0-1 15,0 0-3-15,2 0-8 0,10 0 7 0,5 2 1 16,5 4-1-16,3 0 1 0,4 1-1 16,4-3-17-16,8 4-19 0,5 0-17 15,12-2-31-15,2-3 69 16,0-3-299-16</inkml:trace>
  <inkml:trace contextRef="#ctx0" brushRef="#br0" timeOffset="92719.3">6811 6741 3 0,'-2'2'-3'0,"0"0"46"0,0-2 137 15,0 0-148-15,0 0 23 0,2 0 5 16,-2 0-18-16,2 0-2 0,0 0-4 16,0 0-8-16,0 0-5 15,0 0-5-15,0 0-6 0,2 0-4 0,4-2 7 16,4-3 3-16,1 0-4 0,3 1-2 15,-1 4-1-15,1 0-5 0,-2 0 1 16,3 0-4-16,-1 5 1 0,-3 4 0 16,-1 5-2-16,-4 2-1 0,-2 2-2 15,-4 3 4-15,0 2 0 0,-2 0-3 0,-8 1 0 16,-7 0-1-16,3-2-4 0,-5-1 2 15,1-2-1-15,-5-2 0 0,2-2 3 16,1-3 0-16,-1 0-1 0,2-6 2 16,5 0-1-16,4-4 1 0,1-2 0 15,3 0 3-15,2 0-2 0,2-3-1 16,0-2-1-16,2 0 1 0,0 0 0 15,4 0-2-15,6 1-1 0,5 1 2 16,-1 1 0-16,3 2 0 0,3 0 0 16,3 0 3-16,2 0-1 0,2 0-3 0,2 6 3 15,-2 0-1-15,2 0 1 0,0-2-2 16,-3 2 1-16,-1-2 1 0,0-1-1 15,-2 0-1-15,0-3-2 0,-1 0-26 16,5 0-17-16,0 0-20 0,-4-4-30 16,0-6-152-16</inkml:trace>
  <inkml:trace contextRef="#ctx0" brushRef="#br0" timeOffset="93236.33">7566 6773 28 0,'-7'1'203'0,"3"-1"-116"16,-2 0-46-16,2 0 27 0,2 0-23 0,2 0-4 16,0-1-3-16,0-3-14 0,0 2-11 15,10-2-7-15,5-2 2 0,1 2 6 16,7 3-3-16,-2 0-4 0,1 1 5 15,-1 0-3-15,2 0-3 0,-7 5 3 16,1 4-5-16,-5 1 0 0,-3 2-3 16,-5 1 0-16,-4 2 2 0,0 4-1 15,-6 1 3-15,-9 2-2 0,-4 0-1 16,1 0-2-16,-3-4-1 0,0-2 0 15,-3 0 1-15,3 0 0 0,-2-5 0 0,7-2 0 16,1-3 0-16,3-4 0 0,4-2 2 16,-1 0-2-16,5 0 2 0,2 0 0 15,2 0-3-15,0 0 1 0,0 0 0 16,6-3-2-16,5-3 1 0,3 2-1 15,3 3 2-15,-1 1 0 0,1 0 2 0,1 0-3 16,1 0 0-16,4 1 2 0,4 2-1 16,-1-1 0-16,3 2-1 15,9-3 2-15,1 1-1 0,6-1 0 16,3 0-15-16,4 1-37 0,-5-1-26 0,-1-1-41 15,-5 0-236-15</inkml:trace>
  <inkml:trace contextRef="#ctx0" brushRef="#br0" timeOffset="95236.44">10807 6700 8 0,'2'0'5'15,"-2"0"11"-15,0 0 91 0,0 0-2 16,0 0-82-16,0 0 30 0,0 0-9 15,0 0-13-15,0-2-4 0,0-1-5 16,-2 1 5-16,-2 0-8 0,2 1 2 16,0 0-6-16,-2-2-3 0,4 1 2 15,-3-1-2-15,1 1-1 0,0-1-6 16,-2 0 2-16,2 2-4 0,-4-3 5 15,2-1-3-15,-2 3 1 0,-5-2-3 16,3 4 1-16,-4-1-1 0,1 1-1 0,-1 0 0 16,-5 0-1-16,3 0-1 0,-3 4 1 15,-1 3 1-15,1 4-1 0,-4 2 1 16,3 2-1-16,1 4 2 0,1 4 1 15,1 1-4-15,3 1 0 0,6 2 0 16,6 0 0-16,0-1 0 0,4-2 0 0,12-2-1 16,9-2 2-16,0-4-1 15,6 0 0-15,4-8 0 0,0 0 2 16,0-5-1-16,1-3 0 0,-1 0-1 15,-4 0 2-15,-2-9-2 0,0-2 3 0,-7-4 7 16,-1 1-3-16,0 0-1 0,-11-2 2 16,-2-1 2-16,-4 1 2 0,-2-3-5 15,-2 3-1-15,0-2 1 0,-4 1-2 16,-6 1 2-16,-4-4-5 0,-3 1 0 15,-4 2-1-15,-3 1-1 0,-3 6-2 16,-6 5-1-16,-3 5-9 0,3 0-6 0,4 14-13 16,7 5-16-16,3 6-12 15,5-4-39-15,-3 4-228 0</inkml:trace>
  <inkml:trace contextRef="#ctx0" brushRef="#br0" timeOffset="97306.56">4198 6884 64 0,'4'-2'191'0,"1"-6"-155"16,3 0 5-16,0-3 14 15,2 1-18-15,3-1-3 0,3 1-1 0,3-1-4 16,-2 0-5-16,1 1-3 0,3 2-2 16,-5 1-2-16,3 2-2 0,-3 1-3 15,-3 3 0-15,1 1-4 0,-3 0-7 16,-5 9 2-16,-2 5-1 0,-2 5 1 15,-2 5 0-15,0 1-2 0,-12 4 2 0,-5 2-1 16,1-2-3-16,-7 1-4 0,2-3 0 16,1-1-1-16,-3-2 2 0,4-3-2 15,-1-4 2-15,1-3 3 0,2-5 1 16,5-5 0-16,4-3 0 0,2-1 2 15,1 0 0-15,1-1-1 0,2-6 1 16,2 1 0-16,0-2-4 0,0 2 2 16,8 0-2-16,1 1 3 0,5 0-3 15,3 4-1-15,3 1 3 0,5 0 0 16,0 1 0-16,4 6-1 0,4 0-1 0,2 4-34 15,2 0-14-15,5 0-28 0,-1-1-88 16</inkml:trace>
  <inkml:trace contextRef="#ctx0" brushRef="#br0" timeOffset="99429.68">6933 7722 11 0,'0'-2'-11'0,"4"-3"249"0,-4 0-183 15,0 0-7-15,0 2 7 0,0 0-12 16,0 1-8-16,0 1-3 0,0 0-1 16,0 1-3-16,0 0-6 0,0 0-2 15,0 0-2-15,0 0-2 0,-2 1-3 16,-2 5-4-16,2 4 0 0,-2 2 0 15,0 0 3-15,-2 3-5 0,1 2 2 0,1-1-1 16,2 0-3-16,2 0-1 0,0-2-1 16,0 0 0-16,0-3-1 0,0 1-1 15,0-1 0-15,0-2-1 0,0-2 2 16,4 1-4-16,0-2 4 0,1 0-2 15,1-2-9-15,4 2-9 0,3-3-9 16,-1 2-18-16,4-1-31 0,-1-4-37 16,-5 0-218-16</inkml:trace>
  <inkml:trace contextRef="#ctx0" brushRef="#br0" timeOffset="99880.71">7754 7679 54 0,'0'-3'-31'0,"0"0"276"16,0 0-188-16,0 0-7 0,0 1 15 16,0 2-17-16,0 0 0 0,0 0-10 0,0 0-10 15,0 0-7-15,0 7-6 0,-4 5 8 16,2 2-4-16,0 4-2 0,-1 1-4 15,1 1 0-15,0 0-5 0,2 1-3 16,-2 0 2-16,-2-1-4 0,4-2-1 16,-2 0-2-16,0-1 1 0,0 0 1 0,-2 1-1 15,2-3 0-15,2-2-1 0,0 0-2 16,0 1-7-16,0-4-15 15,0 2-12-15,0-2-22 0,6-1-17 16,-2-2-32-16,2-4-203 0</inkml:trace>
  <inkml:trace contextRef="#ctx0" brushRef="#br0" timeOffset="101328.79">10823 7617 9 0,'5'0'10'0,"-5"-2"117"15,0-1-47-15,0 0-58 0,0 0 22 16,0 0-15-16,0-1-7 0,-2 3 6 15,-3-2-7-15,3 1-4 0,-2-2 0 16,-2 1-4-16,0 1 3 0,-2 2-3 0,-3 0-3 16,-1 0-1-16,-3 0-3 0,-1 2 4 15,-1 7-4-15,1 3 3 0,-3 1 2 16,0 1-4-16,3 2-2 15,-1-1-2-15,3 2 2 0,4 1-3 0,3 2-2 16,7 0 0-16,0 0-1 0,7 1 2 16,9-2-1-16,5 0 0 0,4-2 1 15,6-2 0-15,0-4 1 0,6-3-1 16,0-2 1-16,0-5-1 0,-2-1-2 15,-2 0 4-15,-2-2-3 0,-2-7 2 0,0-1 0 16,-4-3 4-16,-4-1 7 0,-5-2-1 16,-5-2 2-16,-3 2 6 0,-4-2-2 15,-4 1-2-15,0 0-3 0,-4 1-3 16,-8 0 0-16,-3 1-5 15,-4 2-2-15,-5 0-2 0,-1 0 1 0,-4 0-1 16,-2 3-2-16,-2 4 0 0,-2 6-2 16,2 0-10-16,4 14-9 0,6 4-7 15,4 7-13-15,5 2-24 0,-1-1-53 16,1 3-253-16</inkml:trace>
  <inkml:trace contextRef="#ctx0" brushRef="#br0" timeOffset="104253.96">4151 7817 45 0,'0'0'14'16,"-2"0"130"-16,-2 0-72 0,-3 0-42 16,3 0 15-16,2 0-4 0,-4 0-10 0,6-4 2 15,-2 2-3-15,0 0-1 0,2 1-2 16,0 0-3-16,0 0-5 0,0-2-3 15,0-2-4-15,12 0-4 0,5-3 0 16,3 2 3-16,7 1 2 0,2 1-2 16,0 1-3-16,4 3-2 0,-2 0 0 0,-2 1-1 15,-4 10 0-15,-4 3-5 16,-3 3 4-16,-5 4-2 0,-5 2-3 15,-4 1 2-15,-4 1 1 0,0 0 2 16,-8 0-2-16,-7 0-1 0,-1-1-1 0,-1-3-1 16,-3-1-2-16,1-2-1 0,0-3 1 15,3-3 0-15,-1-5 0 0,5-3 1 16,-3-4 3-16,5 0 0 0,4 0 1 15,2 0-2-15,0 0 2 0,4 0-1 16,0-2 1-16,-2 2-1 0,2 0-3 0,0 0-4 16,6 0 1-16,6 2 5 15,5 4-1-15,1 2 1 0,7-3 1 16,6-1-2-16,2-3 2 0,4-1-1 15,9 2-28-15,4-1-28 0,7 1-18 0,-1-2 31 16,-4 0-339-16</inkml:trace>
  <inkml:trace contextRef="#ctx0" brushRef="#br0" timeOffset="108187.18">7559 8566 20 0,'0'1'2'16,"0"0"16"-16,0 1 25 0,-2-2 101 15,0 0-116-15,-2 0 7 0,0 0 0 0,0 0-12 16,2 0 4-16,0 0 0 0,0 0-5 15,-2 0-4-15,4 0-4 16,-2 0 1-16,-3-2 4 0,3 2-3 16,0 0-1-16,-2 0 2 0,0 0-8 0,4 0 3 15,-4 0-4-15,0 0-2 0,0 0 2 16,-1 0-4-16,1 0 1 0,0 0 3 15,4 0-5-15,-4 0 4 0,4 0 1 16,-2 0-3-16,2 0 2 0,0 0-4 16,0 0-1-16,2 0-1 0,10 0 0 0,7 0 9 15,6-3-4-15,2-2-1 0,6-2 0 16,0 1-5-16,2 0 5 0,0-1-3 15,-6 1 2-15,2 0-2 16,-4 0-4-16,-4 0 5 0,-5 1-1 0,-5 2-2 16,-3 2 2-16,-6 1-2 0,-2 0 0 15,-2 0 0-15,0 0 0 0,0 0 3 16,0 0 0-16,0 0 2 0,0 0-2 15,-2 0-3-15,-6 0-9 0,2 0-3 16,2 0 0-16,-3 0-2 0,3 4-10 0,-2-1-4 16,-2 3-8-16,0 1-5 0,-1 1-18 15,1 1-51-15,-4-4-106 0</inkml:trace>
  <inkml:trace contextRef="#ctx0" brushRef="#br0" timeOffset="108641.21">7590 8610 43 0,'-10'5'217'0,"0"0"-150"0,-3 2-20 15,1 4 2-15,0 0-7 0,-1 3-10 16,-1 4 2-16,5-3-14 0,3 2-8 15,2-2-5-15,4-1-5 0,0-2 0 16,0 1-2-16,4-3 3 0,7-4-3 16,1-2 1-16,2-3 3 0,5-1-2 15,0 0 0-15,-1 0 0 0,1 0-2 16,2 0-1-16,-3 0 3 0,-1 0-3 15,-1 0 0-15,-1 0 0 0,-1 7-1 0,3 1-5 16,1 1 0-16,-3 2 2 0,-3-1-5 16,3 4 0-16,-3-1-1 0,3 1 9 15,-5 0 2-15,-4-3-1 0,0 1-2 16,-4-2 1-16,-2-1 1 0,0 1-1 15,0-3 2-15,0 0 2 0,-10-2 1 16,-2 1-1-16,-5-2 0 0,-2 0-2 16,-1 1 2-16,-3-2 3 0,0 0 2 15,1 1-2-15,-3-3 2 0,2-1 0 16,-4 1-4-16,4 0 1 0,1 1-6 0,-3 1 3 15,8 1 0-15,1 0-2 0,3-1-3 16,9 3-5-16,2 3-9 0,2 0-22 16,0 3-19-16,4-1-62 0,3-4-110 15</inkml:trace>
  <inkml:trace contextRef="#ctx0" brushRef="#br0" timeOffset="109787.27">10741 8543 26 0,'2'-2'23'15,"-2"-2"188"-15,2-2-155 0,-2 1-13 16,0-1 25-16,0 2-21 0,0 1-2 15,0 0-6-15,0 1-3 0,0 2-5 16,0 0 1-16,0 0-6 0,0 0-10 16,0 0 0-16,0 2-7 0,-4 9-1 15,2 5 6-15,-5 2-5 0,5 4 0 16,-2 1 3-16,0 2-7 0,0 3 1 0,2 1 1 15,-2 1-2-15,2 2-4 0,2-2-1 16,-2 0 2-16,2-3 1 0,-2 1-3 16,0-2 0-16,-3-1 1 0,3-3 0 15,-2-2-1-15,0-2-1 0,2-3-4 16,-2 1-6-16,2-3-7 0,0 1-18 0,2 0-12 15,0 3-27-15,-2-4-24 16,-2 0-95-16</inkml:trace>
  <inkml:trace contextRef="#ctx0" brushRef="#br0" timeOffset="111962.4">4318 8942 23 0,'-4'1'-23'0,"2"0"205"16,0-1-120-16,-2 0-24 0,4 0 23 15,0-1-19-15,0-2-15 0,0-1-5 16,0-1-6-16,4 1-9 0,6-2-1 0,9 1 7 15,-5-1 0-15,5 1 3 0,0-1-1 16,-1 2 4-16,1-1-7 0,-3 2 2 16,3 3-1-16,-5 0-3 0,1 0-3 15,-5 6-6-15,-6 7 1 0,3 3 0 16,-7 5 1-16,0 1-1 0,0 2 2 0,-11 2-2 15,-1-1-1-15,-1 0-3 16,-3 0-5-16,-1-2 1 0,-1-2-6 16,1-4 5-16,-1 0 1 0,1-5 0 15,0-3 4-15,7-3 1 0,0-3 2 0,2-3 0 16,1 0 0-16,1 0 1 0,4 0-1 15,2 0 2-15,0-3-4 0,0 0 5 16,0 0-2-16,4 1-2 0,9 2 0 16,1 0-1-16,3 0 0 0,1 1 3 15,3 4-2-15,8 3-3 0,2 0 3 0,8 1-9 16,7 4-23-16,7-3-18 15,7-1 7-15,6-4 30 0,-4-4-198 16</inkml:trace>
  <inkml:trace contextRef="#ctx0" brushRef="#br0" timeOffset="115563.6">7568 9906 105 0,'0'0'115'16,"0"0"-91"-16,0 0 20 0,-2 0-5 15,-2 0-11-15,-1 0 4 0,3 0 2 16,0 0-8-16,0 0 0 0,2-2 0 0,0-1-5 16,0-2-3-16,0 0-6 0,0-3-3 15,6-1 1-15,9 1-2 0,3-3 0 16,1 1 4-16,6 2-3 0,0 1 2 15,2 3-4-15,-3 1 2 0,1 3-2 16,-2 0 2-16,-4 0-6 0,-5 7-1 0,0 6-1 16,-7 2 2-16,-3 4-1 15,-4 3-2-15,0 2 5 0,-8 4-1 16,-9 1 0-16,-4 1-3 0,-1-2-3 15,-3 1 2-15,-2-4-1 0,2 0-7 16,0-4 0-16,0-2 1 0,5-3 4 0,3-6-2 16,3-4 3-16,6-5 2 0,1-1 0 15,1 0 2-15,6-1-1 0,-2-7-1 16,2-1 2-16,0-1-4 0,2-1 2 15,11 1 0-15,1 2 3 0,3 3 2 16,-1 3-3-16,3 2 1 0,1 0-1 0,3 0 2 16,2 2-4-16,0 2 4 15,2 1-2-15,-1-2-3 0,1 0 2 16,2 2-1-16,-4-2 1 0,0 0-3 15,0 0-11-15,-1 2-17 0,1 0-16 0,0 3-16 16,-6-3-37-16,-5 0-149 0</inkml:trace>
  <inkml:trace contextRef="#ctx0" brushRef="#br0" timeOffset="117529.72">10732 9711 0 0,'0'0'2'16,"0"0"25"-16,0 0 48 0,0 0 64 16,0 0-108-16,0-4 18 0,0 1 3 15,-2 0-13-15,2 1-5 0,-2-1 2 16,0 1-4-16,2 2-8 0,0 0-3 15,0 0-5-15,0 0-3 0,0 0-2 16,-2 0-2-16,2 2-1 0,0 8 5 16,0 6 6-16,0 3-8 0,0 3 0 15,-6 2-4-15,4 3-1 0,0 1-3 0,2 1 2 16,0 3-2-16,0-2-1 0,0 1-1 15,4-4-3-15,2 2 3 0,0-4 1 16,1-3-3-16,-3 1 1 0,4-5 1 16,2 1-4-16,-3-2-8 0,1 1-7 15,-2-1-7-15,0 2-21 0,0-2-23 0,-6-6-40 16,0-1-192-16</inkml:trace>
  <inkml:trace contextRef="#ctx0" brushRef="#br0" timeOffset="120367.88">4107 10092 63 0,'-2'0'-24'0,"-2"0"203"15,4-5-98-15,0-1-33 0,-2-1-3 0,2-2-6 16,0 0-3-16,0 1 0 0,2-2-8 16,6 2-10-16,5 0 1 15,-1 0-6-15,5 2 1 0,-1 2-3 16,1 0 3-16,1 4 0 0,-3 0-3 0,4 0-4 15,-9 9-1-15,0 6-4 0,-4 4-2 16,1 4 3-16,-7 2 1 0,0-1-3 16,0 4 0-16,-7-2 1 0,-1 2 1 15,-2-2-4-15,-3-3 0 0,3-2-1 16,0-7 0-16,1-4 1 0,3-5-2 0,0-3 2 15,0-1 4-15,0-1-2 0,-1 0 0 16,3 0 0-16,0 0 1 0,4-3 0 16,-2 0-3-16,2 1 2 0,0-1-3 15,6 3-3-15,13 0 0 0,-3 0 4 16,11 0-18-16,0 3-7 0,6 4-7 15,2 4-12-15,7-2-20 0,5 3-41 16,7-3-58-16,0-7 14 0</inkml:trace>
  <inkml:trace contextRef="#ctx0" brushRef="#br0" timeOffset="122649.01">7712 10981 0 0,'0'-2'96'0,"0"-3"11"16,2 0-75-16,-2 2 21 0,0 0-6 15,0 0-8-15,0-1-4 0,0 2-3 0,0-2-6 16,0 0 4-16,0 3-2 0,0-1-7 15,0 2 4-15,0 0-9 0,0 0-2 16,0 0-5-16,0 11-7 16,0 7 9-16,0 4 0 0,-2 8 0 15,-2 1-4-15,2 4-1 0,0 2-4 0,0-3 2 16,2 0-1-16,0-1-2 0,0-2 0 15,0-2 0-15,2-3 1 0,6-3-1 16,-3-4-1-16,-1-3 1 0,0-4-2 16,0-3 1-16,-2-4 0 0,0-2 1 15,-2 0 0-15,0-3 1 0,0 0-1 0,0 0 0 16,0 0 3-16,0 0-1 0,0 0-1 15,0 0-6-15,0 0-6 0,2 0-7 16,2 0-19-16,0 0-34 16,5 0-7-16,-3 0-69 0,0 0-180 0</inkml:trace>
  <inkml:trace contextRef="#ctx0" brushRef="#br0" timeOffset="123749.07">10821 11005 3 0,'0'-1'22'0,"0"0"-21"16,0-4 192-16,0 0-164 0,0 2 11 15,0-3 12-15,0 1-16 0,0-2 1 0,0 0-9 16,-2 0 0-16,0 0 3 0,0 1-9 15,-4 0 2-15,0 1-6 0,-2-1-2 16,-1 1-2-16,-1 0-5 0,-3 1 2 16,1 1-4-16,-2 3 1 0,-5 0-3 15,2 0 2-15,-3 0-1 0,-3 4 1 0,2 6-1 16,1 1-3-16,1 3 4 0,3 5-5 15,1 1 0-15,5 3-1 16,-3 5 1-16,9 1-1 0,0 1-1 16,4 3 0-16,0 0 1 0,15-3-1 0,3 1-1 15,7-3 2-15,4-4-1 0,4-3 2 16,0-6-2-16,4-4 1 0,0-6 1 15,1-5 0-15,-3 0-3 0,-2-5 1 16,-6-9 4-16,0-3-3 0,-7-6 0 16,-1-2 1-16,-7-2-1 0,-1-2 2 0,-5 2 0 15,-6 1 4-15,0 2-1 0,-4 0-2 16,-11 0-1-16,-5 0-1 0,-3 3-1 15,-2 2 0-15,-6 2-3 16,2 4 1-16,-6 7-5 0,4 6-10 16,2 0-12-16,8 18-14 0,5 8-10 0,1 3-36 15,1 2-166-15</inkml:trace>
  <inkml:trace contextRef="#ctx0" brushRef="#br0" timeOffset="128535.35">7708 12407 10 0,'4'-5'116'0,"-4"0"-68"16,0-1-13-16,0-1 24 0,0 2-16 15,0-1-12-15,0 1 0 16,0 1-2-16,0-1-5 0,-4 0-5 0,0-1 2 15,-2 1-3-15,2-1 0 0,-2 1-2 16,4 2 1-16,-5-1-4 0,1 0-2 16,2 1 0-16,-4-1-4 0,4 1-1 15,-5 2-3-15,1 1 1 0,0 0 0 16,-5 0-2-16,1 1 0 0,-2 8-4 15,-3 1 5-15,7 0 1 0,-3 4 0 0,3 1-2 16,2 5-3-16,-3 3 2 0,7 0-1 16,2 3 0-16,2-2 1 15,0 1-2-15,2 0 2 0,9-1-2 0,1-1 2 16,7-1-1-16,1-4 1 0,5-1 0 15,4-3-1-15,4-7 1 0,2-3 1 16,0-4-2-16,5 0 0 0,-3-9 1 16,0-4-1-16,0-3 0 0,-8-5 0 15,0-1 1-15,-6 1 2 0,-5-2-1 16,-5 1 8-16,-7-1-2 0,-6 1 0 0,-2 0 0 15,-13 1-3-15,-5 0 1 0,-5 3-3 16,-4 0-2-16,-4 0 0 0,-2 1-1 16,0 5 2-16,-5 6-4 0,5 6 0 15,-2 0-8-15,0 16-9 0,4 8-14 16,4 6-33-16,2 0-67 0,8-1-137 0</inkml:trace>
  <inkml:trace contextRef="#ctx0" brushRef="#br0" timeOffset="129950.43">10906 12125 79 0,'0'0'181'0,"0"0"-110"15,0 0-4-15,0 0 3 16,0 0-21-16,0 0-11 0,0 0 1 16,-2 4-10-16,-2 5-17 0,-4 6 0 0,-5 8 1 15,5 6 3-15,-2 6-1 0,-1 2-8 16,3 2 2-16,0 0-4 0,2 2-1 15,-3 0-2-15,7-2 1 0,-4-3-1 16,4-2-1-16,2-2-1 0,0-4-1 16,0-3 4-16,0-2-3 0,0-3 0 0,4-3 1 15,-2 0-1-15,2-4-3 16,0 0-13-16,1-1-11 0,9-2-21 0,-2-5-39 15,-1-5-113-15,-5 0-146 16</inkml:trace>
  <inkml:trace contextRef="#ctx0" brushRef="#br0" timeOffset="134043.66">13349 12354 8 0,'0'0'9'0,"3"0"2"15,-1-1-11-15,-2 0 61 0,0-2 37 16,2 2-72-16,-2 1-1 0,0-2 13 0,0 1-13 15,0 1-2-15,0-1-1 0,0 0-3 16,0 1-2-16,0-2-5 0,0 1-3 16,0-2 3-16,0 0-4 15,0-1-2-15,0-1-1 0,2-3-1 0,-2 0 0 16,2-4-4-16,0-1 2 0,0-2-1 15,0 0 1-15,-2-1 6 0,0 1 1 16,0-2-2-16,0 2 2 0,0-1 3 16,0-2 2-16,0 1-10 0,0-3-1 15,0 1 1-15,0-2-1 0,0-1-4 0,0 1 3 16,-2-1 0-16,-2 0 0 0,4 3-2 15,-2 0 1-15,0-1 1 0,2 2-2 16,-2-2 0-16,0-1 1 0,-1-2 0 16,3-4-1-16,0-2-1 15,0-1 1-15,3 0 1 0,1 2-1 0,-4 2-1 16,0 2 2-16,0 1 0 0,2 0-1 15,2 0-1-15,0-1 1 0,-4 2 2 16,0 1-2-16,2-1-1 0,-2 3 2 16,0 1 0-16,0 1-1 0,0 2 0 15,0 1-1-15,0 1 2 0,0 1 0 0,0-6-1 16,-2-3 0-16,2-1 0 0,0-2-1 15,-2 3 1-15,2 1 0 0,-2-1 1 16,2-3-1-16,0 0-1 0,0 3 0 16,0 4 2-16,0 4 0 0,0 1-2 15,-2 0 2-15,2 1 0 0,-2-1-1 16,0 1 0-16,2-4 0 0,0-3 1 15,0 1-1-15,-2 0-2 0,0 2 3 16,-1 3 1-16,1 1-2 0,2-4-2 16,0-4 2-16,-2 0 1 0,0-5-1 0,0 2-2 15,0 2 3-15,-2 0 0 0,0-1 0 16,2-1-2-16,-2 0 0 0,2 3 2 15,0 5 0-15,-3 0-2 0,3 0 1 16,2 0 1-16,-2-3-1 0,0-4-1 16,0 1 1-16,2 1 0 0,-2 2 1 15,0 2-2-15,2 0 2 0,-4-1 0 16,2-1-1-16,0-2-1 0,2-4 1 15,-2 1 0-15,0-1 0 0,2 4-1 16,-5 1 1-16,5 0 2 0,0 1-2 0,0-5-1 16,-2 1 0-16,2 2 1 0,0 2 0 15,0 4 0-15,-2 2 1 0,0 1-1 16,0-3 1-16,0 4-2 0,-2-5 1 15,2 2 1-15,2-2 0 0,-4-6-2 16,4 0 1-16,0-1 0 0,-2-3-1 0,2 5 1 16,-2-2 0-16,2-1 1 15,0-1-2-15,0 1 0 0,-4 1 1 16,4 4 0-16,-7-1 0 0,7 6 0 15,-2 0 1-15,-2-2-1 0,2 3 0 0,0-4 0 16,0 1 0-16,2-2 0 0,-2 2 0 16,2 1-1-16,-2 0 0 0,2 1 2 15,0 0-1-15,-2 0-1 0,-2 1 1 16,2-1 1-16,2-2-2 0,-3 0 0 15,3-4 1-15,0 1-2 0,-2 0 3 0,0 2-2 16,0 3 2-16,2-2-1 0,0 0 0 16,0 1-1-16,0 1 0 15,0-2 2-15,0-1-1 0,0-2-1 16,0 2-4-16,0 2 0 0,0 3 5 15,0 2 0-15,-2-4 0 0,2 1 0 0,0-3 0 16,-2 0 0-16,-2 1-1 0,4-2-1 16,-4 0 3-16,2-2 0 0,0 0 0 15,2-2-1-15,0-3-1 0,0 3-1 16,0 2 4-16,0 3-3 0,0 3 1 15,-2 0 0-15,0-1-1 0,2 1 2 0,-3 1-1 16,-1-1 0-16,2 1 0 0,-2-3 1 16,2 2-1-16,2-2 0 15,-6 2 1-15,6-4-1 0,-2-5 0 16,2-3 1-16,0-1-3 0,0 1 2 0,0 3 1 15,0 2-1-15,0-2 0 0,0 3 0 16,0 1 0-16,0 3-1 0,0 3 1 16,0 2 1-16,0 3 0 0,0 1 2 15,0 0 0-15,0-1 1 0,0-3-3 16,0-1-2-16,0-5 1 0,2-2 1 0,4 0-1 15,0-5-1-15,3-4 1 0,1-2 0 16,0-2-1-16,-6 5 0 0,1 4 2 16,-5 1 0-16,0 1-1 15,0 1 0-15,0 4 0 0,0 1 0 0,0 2 1 16,0-1-1-16,0 1 2 0,-7 0 1 15,5 0-2-15,-2 2-1 0,2-3 1 16,2-1 0-16,-2 1-1 0,2-2 0 16,0 0 0-16,0 0 0 0,0-3 0 15,0 1 0-15,0 0 0 0,0-4 1 0,2-2-1 16,4 3-2-16,-6-1 2 0,0 5 2 15,0 3-1-15,0-2-2 0,0 0 1 16,0 1 1-16,-4-1 1 0,0 3-2 16,4 0 1-16,-4 0 3 0,4 0-3 15,-2 0 0-15,2 0 2 0,-2 0-1 16,2 1 0-16,0 0-2 0,-2 1-1 15,2-1 2-15,0 2-1 0,0 1 0 16,0 0 0-16,0 0 2 0,-2-1-2 16,2 1 0-16,0-1 0 0,0 1 0 0,0 0 0 15,0 1 0-15,0-2 0 0,0 2 0 16,0-2 0-16,0 1 0 0,0 1 0 15,0-1 0-15,0 0 1 0,0 2-2 16,0-1 2-16,0 3 0 0,-3-2 0 16,1 1-2-16,2-1 1 0,-2 1 1 15,2 1-1-15,0 2-1 0,0-1 2 16,0 1 0-16,0 0-2 0,0 0 0 15,0 0-1-15,0 0-1 0,-4 2-5 16,2 6-2-16,2 0-11 0,0 0-11 16,0-1-15-16,0-1-32 0,0-5-61 0,-8-1-48 15</inkml:trace>
  <inkml:trace contextRef="#ctx0" brushRef="#br0" timeOffset="134566.69">12969 8225 4 0,'0'2'0'0,"0"-2"13"16,0 0 135-16,0-3-126 0,0-9 2 15,13-5 19-15,1-6-10 0,5-5-9 0,3-5 3 16,5-3-5-16,-2-4-1 0,6 0-1 16,0 3-1-16,-6 1-2 15,2 5-1-15,-9 5-3 0,1 3-6 16,-7 3 0-16,3 7-2 0,-9 3-4 0,0 8 1 15,-6 2 1-15,0 0 1 0,2 8-6 16,-2 8 2-16,2 7 3 0,2 4-2 16,-1 5 1-16,3 2-1 0,2 2 0 15,6 1-1-15,3 0 1 0,-3 0 0 16,5-1 0-16,2 1-2 0,-3 0-2 0,7-4-9 15,-2 2-10-15,4-4-7 0,0 0-24 16,0-3-36-16,-5-5-77 0</inkml:trace>
  <inkml:trace contextRef="#ctx0" brushRef="#br0" timeOffset="135754.76">13761 10987 10 0,'2'6'1'0,"0"-1"153"0,-2 0-96 16,0 0-27-16,0 4 22 0,0 1-6 15,0 3-9-15,0-2-12 0,-4 2-6 16,2 0-3-16,0-1-2 0,-2 2-2 0,1-1-5 16,-1-2 0-16,2-2-1 15,-4-2 3-15,4-3 2 0,-6-2 0 16,2-1-1-16,1-1-1 0,-3 0 0 15,2-5-5-15,0-9 0 0,0-6-2 0,-1-4-4 16,7-3 4-16,0-3 1 0,0-5 0 16,0-2-3-16,0-2 2 0,7-4-3 15,1-1 1-15,2 1-1 0,3 2 1 16,3 5 1-16,-1 8-1 0,3 4-1 15,5 4 1-15,0 2 1 0,6-1-1 0,2 3-1 16,2 2 2-16,-2 6-1 16,-4 8-1-16,-7 0 0 0,1 3 0 15,-7 8-1-15,-1 3 2 0,-5 4-1 16,-2 0 1-16,-2 5 3 0,-4-2-3 0,0 3-1 15,0 1 2-15,-8 1 0 0,-2 0 0 16,-3 1-2-16,-1-2 1 0,-3-4-3 16,5-4 4-16,0-2-6 0,3-4-4 15,3-4-2-15,2-3-1 0,0-3-3 16,2-1 1-16,2 0 2 0,0 0-2 0,0 0-5 15,0-5 10-15,0 1 4 0,0 0 2 16,6 2-1-16,0 1 2 16,2 1 3-16,3 0 0 0,-5 0 6 15,4 0 0-15,1 4 4 0,-1 2-2 0,0-1 0 16,1 1-4-16,1-1-2 0,-2 2-4 15,5-2 1-15,-5-2-1 0,3 1 1 16,-1-1-3-16,2-2-15 0,-1-1-11 16,3 0-15-16,3 0-49 0,-2-1-61 15</inkml:trace>
  <inkml:trace contextRef="#ctx0" brushRef="#br0" timeOffset="136194.78">14294 10955 35 0,'0'3'7'0,"0"-3"108"0,-2 1-57 0,2-1-51 15,0 0 9-15,0 0 6 0,0 0-4 16,6 0 16-16,5-4 2 0,-3-5-9 15,2-1-1-15,1-2 2 0,-3-3-2 16,6-3-2-16,-1-3-3 16,-3-1-2-16,0-1-2 0,-3-1 0 0,-1 0 1 15,0 1-5-15,-6 0 2 0,2 1-3 16,-2 3-1-16,0 4-6 0,-4 5 5 15,-9 4 2-15,3 1-4 0,-2 5-2 16,-3 0-2-16,1 6 0 0,1 7-3 16,-1 2 0-16,-1 4-1 0,5 2 1 0,2 3-2 15,2 2 0-15,4 0 1 0,2 1 1 16,0-2-2-16,6-1 3 0,4-3-2 15,3-3 0-15,1-4 0 0,0-2-1 16,5-3 0-16,0-4-4 0,1-4-8 16,1-1-6-16,4 0 2 0,0-2-3 15,-1-8-8-15,1-1-14 0,0 0 9 16,0 0 16-16,2 0-8 0,-5 1-39 15,1-1 1-15,-2 0-10 0,-5-1-32 16,3 1 23-16</inkml:trace>
  <inkml:trace contextRef="#ctx0" brushRef="#br0" timeOffset="136774.82">14728 10783 63 0,'0'-11'67'0,"0"-1"7"0,0 1-10 16,0 0-11-16,-4 4-3 0,-4 0-8 15,0 3-5-15,-1 1-4 0,-1 2-3 16,-5 1-7-16,5 0-1 0,-6 10-2 16,3 7 0-16,-3 4-6 0,3 1 3 15,3 4 2-15,2 0-10 0,6 0-5 16,0-4-1-16,2-2-2 0,0-4-1 15,12-4-1-15,2-3 0 0,3-4 1 0,2-3-3 16,-1-2-8-16,7-1-11 0,0-11 1 16,0-3-7-16,-3 1 5 0,1 4-2 15,-4 2-9-15,-1 5 14 0,-1 1-20 16,1 1 6-16,-1 1 29 0,-1 0-4 15,1 0-4-15,0 0 12 0,-1 0 1 0,1-5 0 16,1 0 1-16,-1-3 0 16,-5 1 1-16,3-2 0 0,-7 2-2 15,-4 2 1-15,0 2 5 0,-4 3 5 16,0-2 4-16,0 2 1 0,0 0-2 0,0 0-2 15,0 0-5-15,0 0-4 0,0 0-2 16,-2 3 0-16,-2 3 0 0,4 2 1 16,-2-3 1-16,2 1 1 0,0-2 0 15,0-1-1-15,0-1 3 0,2-1-1 16,4-1 2-16,2-1 4 0,3-12 2 15,1-6-4-15,3-7-4 0,-1-2-2 0,1-6 0 16,-1-2-1-16,1 0 0 16,-3-3 0-16,-2 0 2 0,-4-1 3 15,-6-1 2-15,0-4-6 0,0-3-1 16,-4-3 0-16,-8-4-2 0,0 2 1 0,-3 8 1 15,1 14-1-15,-1 14 13 0,-1 15 10 16,-1 2-4-16,-2 19-8 0,5 13-3 16,-1 8 1-16,3 11 2 0,2 5-5 15,-1 11-3-15,1 7-1 0,2 7 0 16,4 3 7-16,4-1-7 0,6-6 0 0,15-11-3 15,12-11 0-15,2-13-10 0,6-10-3 16,3-11-7-16,7-8-8 16,1-8-9-16,2-5-21 0,4 0-15 15,1-8-70-15,1-14-156 0</inkml:trace>
  <inkml:trace contextRef="#ctx0" brushRef="#br0" timeOffset="207627.87">10619 5678 25 0,'-15'0'-2'0,"5"0"0"15,0 0 10-15,-1-1 0 0,3-2 11 16,4-1 9-16,-2 0-9 0</inkml:trace>
  <inkml:trace contextRef="#ctx0" brushRef="#br0" timeOffset="207702.87">10555 5666 103 0,'-2'-4'9'0,"0"-4"-9"0,2 2 0 0,0-3-9 0,0 0 5 16,0 2 4-16,0-1-2 0,0 1 2 16,0 1 2-16,-2 1 4 0,-3 2-5 15,1 0-4-15,-4 3-6 0,2 0-29 16</inkml:trace>
  <inkml:trace contextRef="#ctx0" brushRef="#br0" timeOffset="208708.93">10544 5627 29 0,'0'-1'10'0,"0"0"13"0,2 1 9 15,3-2-6-15,-3 1 5 0,-2-1 3 0,2-1-5 16,0 2 1-16,2 0-4 15,-4-1 1-15,0 0 30 0,0-2-33 0,0 2-8 16,0-1 3-16,0 1-3 16,0 0-3-16,0 0 1 0,0 2-4 0,0 0 2 15,0 0-8-15,0 0 0 0,0 0 3 16,0 0 1-16,0 0 2 0,0 0-2 15,0 0-1-15,0 0 4 0,0 0 0 16,0 0 2-16,0 0-4 0,0 0 4 16,0 0-2-16,0 0-3 0,0 0 3 0,0 0 0 15,0 0 0-15,0 3-5 0,0 5 2 16,0 6-1-16,0 3 2 0,0 4-4 15,0 2-2-15,0 3 5 0,2 3-2 16,0 2 0-16,2-1-3 0,-2 2 2 16,2-2 1-16,-2-2-2 0,5 1-4 15,-3-3 3-15,0 1 0 0,0-3-3 16,2-1 1-16,-4 1 2 0,2-5-1 15,-1-2-1-15,-3-3-3 0,0-2 6 16,0-4-3-16,0-3 0 0,0-1 0 16,0-2 3-16,0 0-1 0,0 0 2 0,0-2 1 15,0 1-2-15,0-1 0 0,0 0-2 16,0 0 2-16,0 0-1 0,0 0 2 15,0 0-4-15,0 0-2 0,0-1 2 16,-3-3 0-16,-1 0-2 0,2-1 0 16,-2 1 2-16,0-2 0 0,2 0-2 15,0-1 0-15,-2 1 2 0,2 1-1 16,-2-1-1-16,1 0 0 0,1-1 1 15,0-1-3-15,-2-1-1 0,4-2 0 16,0-3 0-16,-2 0 1 0,0-3-4 0,2 0 3 16,-2-4 0-16,0-1 3 0,2-3-4 15,0 0-1-15,-2-2 4 0,2 1 0 16,-2 0-1-16,2 1 1 0,0 2-1 15,-2 2 0-15,2 3-1 0,0 4 0 16,0 2 3-16,0 2 1 0,-2 2-6 16,2 0 3-16,0-2 1 0,0 1 0 15,0-1 1-15,0 1-2 0,0 1 1 16,0 2 2-16,0 1-1 0,0 1 0 15,2 1 1-15,0 0-1 0,-2 3-1 0,0-1 1 16,0 1 1-16,4 0 0 0,-4 0 0 16,0 0-4-16,2 0 7 0,-2 0-2 15,2 0-2-15,-2 0 1 0,0 1-1 16,0-1 2-16,0 1-1 0,0-1 1 15,0 0 0-15,0 0 2 0,0 0-3 0,0 0 1 16,0 0 0-16,0 0 1 16,0 0-2-16,0 0 1 0,0 0 2 15,0 0-2-15,0 0-1 0,0 0-1 16,0-4 1-16,0 0 1 0,-2 1-3 0,0-1 2 15,2 2 0-15,0-1 1 0,-2 2-2 16,2 1 1-16,0 0 1 0,0 0-2 16,0 0 1-16,0 0-2 0,0 0 2 15,0 5 0-15,0 3-1 0,0 1 0 16,0 2 2-16,0 1-1 0,0 5-2 0,0 4 2 15,0 3 1-15,0 5 0 0,0 2-2 16,2-2-1-16,0-4-1 16,4-6-12-16,-4-4-13 0,4-4-10 15,-1-4-38-15,-1-4-68 0</inkml:trace>
  <inkml:trace contextRef="#ctx0" brushRef="#br0" timeOffset="-208264.08">18476 2868 49 0,'0'0'-7'0,"0"0"16"0,0 0 153 16,0 0-87-16,0 0-49 0,0 0 16 16,0 0-8-16,0-2-10 0,-2-1-1 15,-2 1-7-15,4 0 1 0,0 0-2 16,-2 1 0-16,2-1 1 0,0 1-1 15,0-1-1-15,0-1 5 0,0 2-5 16,0 1 3-16,0 0-3 0,0 0-1 16,-2 0-3-16,2 0 1 0,0 0 0 0,0 0-1 15,0 0 0-15,0 0 1 0,0 0-2 16,0 0 1-16,0 0-2 0,0 0 0 15,0 0-5-15,0 0 3 0,0 6 5 16,2 7-2-16,-2 1-3 0,2 4 0 16,0 2 2-16,0 4-3 0,0 5-2 15,0 2 1-15,0 1 2 0,0 0-6 0,0-1 1 16,0-2 3-16,-2-2-2 15,0-1-1-15,0-3 1 0,0-1 0 16,0-3 0-16,0-3-4 0,0-2 2 0,0-4 3 16,0-2-1-16,0-2-2 0,0-1 1 15,0-2 0-15,0-1 1 0,0 0-2 16,0-1 1-16,0 1 1 0,-2-1-1 15,2-1-2-15,0 0 1 0,0 0-4 16,0 0-7-16,0 0-9 0,2-4-20 16,4-4-22-16,9-6-16 0,1-2-32 0,1-4-200 15</inkml:trace>
  <inkml:trace contextRef="#ctx0" brushRef="#br0" timeOffset="-207478.04">19239 2976 60 0,'0'-1'63'0,"0"0"-4"0,0-2-9 16,0 1-3-16,0 2-6 0,0-3-7 15,0 3 1-15,0 0-9 0,-2-3 1 16,0 1 3-16,2 0-5 0,-3-2-1 0,1 1 1 15,-2 0-3-15,4 1-6 0,-2 0-1 16,0-1-1-16,-2 2 1 0,0-2-2 16,-2 1-2-16,2-1-1 15,-3-1 2-15,-3 1-1 0,0 0 1 0,-3 2-4 16,5 0 4-16,-4 1-3 0,-3 0 0 15,1 2-4-15,-3 9-1 0,-4 0 0 16,1 1-1-16,1 2 3 0,-1 1 4 16,3 4-2-16,-2 1-4 0,9 1 0 15,0 1 0-15,6 0-4 0,4 3 1 0,0 0-1 16,0 1-1-16,4-1 1 0,6-2 1 15,5-2-1-15,1-4 0 0,7-2 0 16,2-4-2-16,1-3 2 0,5-2 1 16,3-4-2-16,-3-2-1 15,4 0 1-15,2-9 0 0,-4-5 1 0,2-3-1 16,-4-3 1-16,-2-2 1 0,-4 0 0 15,-4-3-2-15,-3 0 2 0,-3 0 1 16,-5 0 0-16,-4 0-1 0,-4 1 1 16,-2-1 3-16,0-1-1 0,-8 0 1 15,-7-1-1-15,-3 1 0 0,-3-4-1 0,-2 3-2 16,-3 1 0-16,-1 5 0 0,-4 5 0 15,4 7-3-15,4 7 1 0,4 2 1 16,7 1-3-16,4 14-1 0,4 4-11 16,0 5-10-16,4 2-17 0,0 0-31 15,8 0-34-15,2-3-110 0</inkml:trace>
  <inkml:trace contextRef="#ctx0" brushRef="#br0" timeOffset="-206592.99">20051 2795 40 0,'0'0'114'0,"0"-1"24"16,0 1-90-16,2 0 5 0,0 0 6 15,-2 0-5-15,2 0-17 0,-2 0-10 16,2 0 0-16,-2 6-6 0,2 7 14 0,-2 3-4 15,0 3-6-15,0 5-2 0,0 0-1 16,0 3-1-16,0 0-9 16,0-1 1-16,0 1-4 0,0 0-1 15,0 0 0-15,0-2-4 0,0-1 2 0,0-2-4 16,0-1 0-16,0-3 0 0,0 2 1 15,0-1-3-15,0-1 0 0,0-1 1 16,0-7 1-16,-2-2-2 0,2-4-2 16,0-1-2-16,0-3-8 0,0 1-5 15,0-1-7-15,0 0-9 0,11-9-7 0,3-5-15 16,5-1-25-16,-1-5-38 0,-1-3-186 15</inkml:trace>
  <inkml:trace contextRef="#ctx0" brushRef="#br0" timeOffset="-206138.96">20640 2751 76 0,'4'0'90'16,"-2"0"97"-16,-2 0-141 0,0 0-4 0,0 0 19 15,0 0-12-15,0 1-12 0,0 3-11 16,0 1-6-16,0 6-7 0,0 3 4 15,0 5-1-15,0 3 1 0,0 2-4 16,2 1-1-16,-2 2-1 0,5 1 2 16,-5 2-3-16,0-1 1 0,0 2-3 15,-5-3 7-15,1-1-4 0,-6 0-1 16,6-5-4-16,0-4-1 0,-2 0-1 15,3-6-5-15,-1-1 2 0,2-4 1 16,2 1-3-16,-2-4 0 0,2 0 1 0,0-2-1 16,0-2-18-16,4 0-13 0,3 0-12 15,3 0-18-15,-2 0-29 0,0-7-45 16,-3 2-305-16</inkml:trace>
  <inkml:trace contextRef="#ctx0" brushRef="#br0" timeOffset="-205194.91">21384 2859 49 0,'0'0'12'0,"0"0"-10"16,0 0-1-16,0 0-1 0,0 0 107 15,-2 0-30-15,2 0-52 0,0 0 9 16,-2 0 0-16,2 0-3 0,-2 0-5 16,0 0-4-16,0 0 0 0,0 0 3 15,0 0 0-15,0 0-7 0,2 0 1 16,-2 0-4-16,2 0 2 0,-4 0-4 0,2 0-3 15,-1 0 2-15,1-2-3 0,-4 0 2 16,0-1-4-16,-2 2 4 16,-3-3 3-16,1 4-2 0,0 0-5 0,-3 0 4 15,3 0 0-15,-4 0-2 0,1 0-2 16,-3 0-1-16,-5 6 1 0,0 5-1 15,1 3-1-15,-1 4 2 0,2 4-2 16,5 5-2-16,1 2 0 0,7 2-1 16,4 0-3-16,2 1 1 0,2 0 2 0,13-4-2 15,7-1 0-15,3-5-1 0,4-2-1 16,2-6 0-16,2-6-1 0,2-4-6 15,3-4 2-15,-3 0 4 0,0-12 0 16,-6-3 0-16,-2-2 2 0,-5-5 2 16,-1 1 0-16,-2-2 0 0,-9 0 1 15,-2 1 0-15,-4 0 8 0,-4-1 0 16,0 1-3-16,-6-1 3 0,-8 0-1 15,-1 1-3-15,-1 1-5 0,-3-1 1 16,5 2-1-16,1 3-1 0,3 4-1 0,4 6 2 16,4 6-2-16,0 1-3 0,2 0-11 15,0 10-8-15,0 7-3 0,6 5-17 16,2 0-29-16,5 0-23 0,-5-5-138 15</inkml:trace>
  <inkml:trace contextRef="#ctx0" brushRef="#br0" timeOffset="-204697.88">22007 2868 312 0,'0'-4'45'16,"0"1"-29"-16,0-1 18 0,-5 2 3 15,-3-2 9-15,4 1-10 0,0 1-5 16,0 2-12-16,-2 0-1 0,-5 0-6 15,1 0 4-15,-3 1-2 0,-3 7 1 0,1 3 1 16,-5 1-4-16,3 4-2 0,-3 4-1 16,-3 0 1-16,6 1-2 0,-1 0 0 15,5 2-5-15,3 2-1 0,4 3 1 16,4-4-2-16,2 2-2 0,0-1 1 15,2-2-1-15,10 0 0 0,3-6-2 0,5-4-2 16,3-5-3-16,6-5 4 16,0-3-2-16,2 0 4 0,-2-7 2 15,4-6 1-15,4-5 0 0,0-2-1 16,-1-4 8-16,-5-2-6 0,-13 1 3 0,-5 1 14 15,-5-2 4-15,-4 0-9 0,-4 1-5 16,0 0 7-16,-6 2-3 0,-11 1-1 16,1 1-4-16,-9-2-3 0,2 2-5 15,-6 3 2-15,2 1-4 0,9 7 2 16,1 5 0-16,11 5 0 0,4 0-5 0,2 14-15 15,0 7-8-15,0 1-9 0,0 1-28 16,8 0-53-16,0-8-120 16</inkml:trace>
  <inkml:trace contextRef="#ctx0" brushRef="#br0" timeOffset="-203983.84">22676 2742 41 0,'0'-5'206'0,"0"1"-153"0,0 1-11 15,4 0 5-15,-4 0 1 0,0 1-3 16,0-2-1-16,3 4-5 0,-3 0-1 0,2 0-4 16,-2 0-4-16,0 0-4 0,0 0-8 15,0 0-3-15,0 9 2 0,2 6 3 16,-2 8-1-16,0 6-2 0,0 7-7 15,0 3 0-15,0 3-3 0,0 3 1 16,-4-2-4-16,4 0 1 0,0-4-3 16,0-6-2-16,0-3 0 0,0-3 2 15,0-7-1-15,2-2-2 0,0-3 2 16,2-6-1-16,-4-4 1 0,4-1-3 15,-2-3-5-15,2-1-4 0,2 0-5 0,5 0-5 16,3-7-14-16,3-6-21 0,1-2-36 16,-3-4-36-16,-3 1-262 0</inkml:trace>
  <inkml:trace contextRef="#ctx0" brushRef="#br0" timeOffset="-203454.81">23251 2650 56 0,'2'0'33'0,"2"0"125"15,-4-3-79-15,0 2-45 0,0 0 25 16,0 1-2-16,0 0-11 0,0 0-9 0,0 9-15 15,0 6 9-15,0 7 2 0,-6 9-6 16,0 3-6-16,0 7-3 16,-1 4-3-16,-1 1 1 0,0 1-9 15,4-1-1-15,-3-1-4 0,1 0 2 0,0 1-2 16,2-4 4-16,-4-4 1 0,8-6-4 15,-4-7 2-15,1-4-1 0,3-5 1 16,0-3 0-16,0-4-4 0,0-6 0 16,0-1-1-16,3-2 2 0,-1 0 0 15,-2 0-1-15,2 0 0 0,-2 0-1 16,2-3-6-16,0-2-7 0,0 0-4 0,2 0-8 15,-4-1-10-15,2 1-27 0,-2-3-37 16,0 2-115-16</inkml:trace>
  <inkml:trace contextRef="#ctx0" brushRef="#br0" timeOffset="-192044.15">15011 10743 64 0,'0'0'32'0,"2"-2"-2"16,1 2 9-16,-1-1-6 0,-2-1-20 0,0 2-7 16,2 0 3-16,-2-1 55 0,2 1-29 15,-2 0-21-15,0 0 8 0,0 0 5 16,0 0-7-16,0 0-7 0,0 0-4 15,0 0 1-15,0 0-5 0,0 0-1 16,0 0 2-16,0 0 1 0,0 0-3 16,0 0 4-16,0-1 1 0,0 0-4 15,0 0-3-15,0 1-1 0,0-1 0 16,0 1 3-16,0 0 0 0,-2 0-4 15,0-1 1-15,2 1 2 0,0-1-1 16,0 1-2-16,0 0 2 0,0 0 2 0,0 0-1 16,0 0-1-16,0-1-1 0,0 0 4 15,0 0-6-15,-2-1 1 0,2 2 3 16,-3-3-2-16,-1 2 2 0,4 1-1 15,-4-1-1-15,-2 0 1 0,4-1 0 16,-4-1-1-16,0 3 0 0,3 0 0 0,-3 0 0 16,0 0-1-16,0 0 0 15,-2 0 1-15,-1 0 0 0,1 1-2 16,0 4 1-16,0 0 1 0,1 0-1 15,-1 0-1-15,0 2 1 0,2-1 1 0,-5 1-1 16,3 2-1-16,-2-1 1 0,-1 1 1 16,1-2 0-16,4-1-2 0,0 1 1 15,1-2 0-15,3 1 0 0,-2-2-1 16,2 0 1-16,2 2 1 0,-2 0-1 15,2 0-1-15,0-1 1 0,0 1 1 16,0-1-1-16,0 1 0 0,0-1-1 0,0 0 3 16,2 1-1-16,0 1-1 15,2 0 1-15,-2 1 0 0,3 1-3 16,-1-2 3-16,2 0-1 0,-2 1 2 0,2-2-2 15,-2-1-1-15,3 0 1 0,-3-1 1 16,0-3 0-16,2-1-1 0,-4 0 1 16,6 0 1-16,1 0-1 0,-1 0 0 15,0-1 1-15,-2-5 1 0,3-1-2 16,-1 1-1-16,0-2 0 0,0 0 0 0,3 0 0 15,-7-1 0-15,4 3 2 0,-4-1-2 16,0 0 1-16,5 0-1 0,-7-2 1 16,4-2 0-16,-4 1-1 15,4 0 1-15,-4 2-2 0,5 1 2 0,-5-1-1 16,2 3-1-16,0-1 1 0,0 2 1 15,0 1-2-15,-2-1 1 0,2 2 0 16,-2 1 0-16,-2-2 1 0,0 2-1 16,0-1 0-16,0 1 0 0,0-2 2 15,0 0 0-15,0 1 0 0,0-2-1 0,0 0-3 16,0-1 3-16,0 0-1 0,-4 0 0 15,0-1 1-15,4 1-1 0,-6-1-1 16,4 0 3-16,0 1-2 0,0-1-1 16,-2 1 1-16,4 1 1 15,-5 1 0-15,1 2-2 0,4 0 1 0,-4 0 1 16,2 0-1-16,2 1 0 0,-2 0-1 15,0 0-1-15,0 0 1 0,-2 0-11 16,4 3-6-16,0 5-10 0,0-3-11 16,0 0-27-16,0 0-62 0,0-3-118 15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3-22T10:39:04.18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3531 574 42 0,'6'-1'28'15,"0"1"67"-15,-4 0 24 0,2 0-89 16,0-1 19-16,1-1-4 0,-1 1-14 16,0-2-8-16,2 1 2 0,-2 0-6 15,2 0-2-15,5 1 0 0,-5-2 4 0,4 2-1 16,-4 0-3-16,-1 1-1 0,-1-2-3 15,-2 0 1-15,0 2-1 0,0-2 0 16,-2 0 2-16,0 0 1 0,0-4-3 16,0 1-3-16,0-2 0 0,0 0 3 15,-4 0-3-15,-7 2 0 0,-3 0 1 16,-1 2 1-16,-1 3-5 0,-9 0-1 15,-4 11 0-15,-4 10 0 0,-2 7 1 16,0 8-1-16,2 5 7 0,4 2-3 16,2 4-2-16,6 2-1 0,7 3 2 0,6-5-6 15,8-5 2-15,0-6-4 0,8-6-1 16,10-5 0-16,5-5-2 0,6-5 2 15,2-4 0-15,6-6-2 0,3-4-6 16,1-1-12-16,0-4-3 0,3-10-7 16,-3-3-18-16,2 0-7 0,-5-2-29 15,1 0-49-15,-8 0-123 0</inkml:trace>
  <inkml:trace contextRef="#ctx0" brushRef="#br0" timeOffset="381.02">4132 769 211 0,'0'-7'84'0,"-2"0"-21"15,-4 0 23-15,-2 0-30 0,-7 2-5 16,3 1-4-16,-3 2-17 0,-3 2-1 16,-5 0-7-16,2 2-2 0,-4 10-2 15,1 3 1-15,3 4-6 0,-2 1 2 16,5 4-1-16,1 0-5 0,3 3-3 15,7-1-5-15,7-2 0 0,0 1-1 16,13-2-1-16,3-2 0 0,9-5-2 0,0-3 3 16,4-5-1-16,4-5-1 0,2-3 3 15,0 0-2-15,0-5-4 0,3-8 3 16,-5-3 1-16,-6-3-1 15,-5-3 1-15,-5 0 1 0,-7 0 3 0,-4 0-1 16,-6 3 1-16,0-1 0 0,-2 0 4 16,-12 0 0-16,-3 1-5 0,-3 0 4 15,-3 1-2-15,0 2 1 0,0 4-4 16,5 4-1-16,3 5 2 0,5 3-1 15,4 0-4-15,0 5 0 0,4 9-1 0,-3 4-3 16,5 1-11-16,0 1-13 0,0 0-21 16,7 0-17-16,1-3-45 0,2-3-123 15</inkml:trace>
  <inkml:trace contextRef="#ctx0" brushRef="#br0" timeOffset="989.05">4399 735 327 0,'2'-2'100'0,"-2"2"-56"0,4 0 35 0,-2 0-40 15,0 4 1-15,-2 7 3 0,0 3-5 16,0 6-13-16,0 0-4 0,-2 0-1 16,0-1-2-16,2-2-10 0,0-2-3 15,0-4 1-15,12-7 0 0,-1-2-4 16,3-2-1-16,3 0 2 0,6-6-2 15,1-9-2-15,5-2 1 0,-4-1 0 16,-2 1-4-16,-3 3 2 0,-3 3-1 0,-3 1 1 16,3 2 0-16,-5 3-2 15,1 0 2-15,-5 3 2 0,-2 2 0 0,-6 0 0 16,0 0 0-16,0 6 0 0,0 7 4 15,0 3-2-15,-4 2-2 0,-4 0 3 16,-2 0 1-16,5-2-2 0,1-2-1 16,2 0-2-16,2-1 1 0,0-2-2 15,11-3 0-15,1-2-3 0,0-5-21 16,7-1-8-16,6 0-7 0,2-11 6 0,4-4-12 15,-2-3-37-15,-3-2 18 0,-1 2-24 16,0-1-25-16,-6 3 8 16,-3 0 23-16,1 0 1 0,-1 5 97 15,-7 2 52-15,-5 4 6 0,-2 1 19 0,-2 2 12 16,0-2-36-16,0 4-7 0,0 0-7 15,0 0-14-15,0 0-14 0,-4 8-12 16,-1 3-1-16,1 6-3 0,4 1 0 16,0 3-3-16,0 0-4 0,0 2 2 15,15-1-2-15,1-5 14 0,3-4-6 0,2-5-8 16,-1-1 2-16,1-2-1 15,2-5 1-15,-5 0-2 0,-3-1 1 16,-3-10-1-16,-1-1 3 0,-5-3 0 16,2-3 2-16,-2-1-5 0,-4 0 2 0,0 1-1 15,-2 0 1-15,0 1-3 0,0-2-1 16,0 4-1-16,0 1 1 0,0 4-5 15,2 1-9-15,5 5-11 0,1 2-18 16,0 1-16-16,0 1-47 0,-3 0-94 16</inkml:trace>
  <inkml:trace contextRef="#ctx0" brushRef="#br0" timeOffset="1681.09">5387 870 123 0,'2'-1'32'0,"-2"1"4"0,4 0 5 0,0 0-17 16,-2 0 9-16,5 0 3 0,-3 0-7 15,2-1-2-15,0-2-1 0,4-2 1 16,-1-4 5-16,1 0-5 15,-2-2-3-15,7-4-2 0,-3-2 0 0,-2 0-5 16,-1 0 1-16,-3 1-4 0,-6 0-1 16,0 4 2-16,0 0-3 0,0 3-2 15,-6 4-4-15,-5 1 1 0,-1 4-1 16,-2 0-2-16,1 7-3 0,1 7-3 15,1 5-1-15,3 5 2 0,0 1-2 0,2 2 0 16,4-2 4-16,2-2-5 0,2-3-2 16,12-3-3-16,3-1 2 0,10-2 0 15,-1-3 6-15,7 0 2 0,1-8-1 16,-8-2-1-16,1 0 0 15,-2-1 1-15,-4 0 0 0,-5 0-1 0,-3 0-5 16,-9 0 3-16,-2-1 3 0,0 1-1 16,-2 0 2-16,0 0 1 0,0 0-5 15,0 2-3-15,-4 4 0 0,4-2 2 16,0-1 2-16,0 1-9 0,0-1-9 15,4 1 8-15,2-3 4 0,5-1-3 0,-1 0 9 16,0-2 2-16,1-5 0 0,1-2 0 16,0-2 0-16,5-3 0 0,-1-4 2 15,7-3 10-15,-2-5 0 0,-3-2-10 16,-1-2 6-16,-3 0 1 0,-1-4 8 15,1-4-5-15,-3-5-9 0,-3-4 2 16,0-3-4-16,0-4 6 0,1 2-8 16,-1 6 1-16,2 9-2 0,-8 12 3 15,0 12 0-15,-2 6 0 0,0 7 0 16,-2 0 4-16,-6 13-7 0,0 11 1 0,-2 10 0 15,1 7 3-15,1 4-1 0,2 2 3 16,4-1 1-16,2-4 6 0,0-6 0 16,4-3-3-16,6-6-2 0,-2-5-1 15,7-3-2-15,-1-4-5 0,3-3 2 16,4-4 2-16,3-2-8 0,9-5 4 15,7-1-28-15,7 0-18 0,5-8-46 16,2-1-132-16</inkml:trace>
  <inkml:trace contextRef="#ctx0" brushRef="#br0" timeOffset="2901.16">6505 1074 157 0,'4'0'75'16,"5"0"-34"-16,-1 0 34 0,4-8-41 0,1-5-3 15,3-3 16-15,5-4-7 0,4-6-8 16,4-4-3-16,2-3-7 0,2-2-2 15,-2-1 0-15,-2 0-2 0,-2-6 2 16,-3-1-2-16,-3-4-4 0,-2-4-10 16,-3-5 3-16,-5-5-1 0,-5-2-6 0,0-5 3 15,-2-3-2-15,0 1 0 0,-4 3 0 16,6 11-1-16,-6 16 0 15,0 15 1-15,0 13 3 0,-6 8-1 16,-2 4 1-16,-2 4 0 0,-7 18-3 0,3 13-4 16,-5 15 3-16,4 7 0 0,-1 9-1 15,-1 4 0-15,3 3 0 0,2 3-3 16,1-1-4-16,9-4 5 0,2-8 1 15,2-8 2-15,15-9 1 0,3-5-3 16,3-10-3-16,6-8 3 0,0-7-1 0,6-10 2 16,0-6-1-16,3 0 2 0,-1-17-3 15,-4-5-3-15,0-6-1 0,-2-3 1 16,-6-2 4-16,-3-2 2 15,-3-1 1-15,-7-1 1 0,-3 0-1 0,-5-3 0 16,-4 2 0-16,0 0 0 0,-4 2 0 16,-5 6 1-16,1 6 2 0,2 8 0 15,0 6 1-15,0 6-1 0,4 3-1 16,-3 1 0-16,5 0-2 0,0 0-4 15,0 4-2-15,0 5 5 0,0 1-1 0,0-1 2 16,0-1-3-16,5-1 0 0,-3-1 1 16,2 1-4-16,-2-3 3 0,0 1 2 15,-2-3 1-15,0 1-3 0,0 0 2 16,0-1 2-16,0 0-1 0,0 1-1 15,0-2 0-15,0-1 1 0,0 0-1 16,0 0-1-16,0 0 1 0,0 0 0 16,0 0-2-16,4 0 2 0,-2-1-1 15,0-3 3-15,0 0-1 0,-2 1-2 16,0 1 2-16,0 0 0 0,0 0 0 0,0 1-1 15,0 1 1-15,0 0 1 0,0 0-2 16,0 0-3-16,0 5 2 0,0 4 1 16,0 4 0-16,0 2-2 0,0 1 2 15,0 6 1-15,0 3-1 0,0 1 0 16,0 5 0-16,-2 4 0 0,-6 2 0 15,6 2 0-15,-4 0 1 0,-1-2-1 16,3-2 1-16,0-4-1 0,2-3 0 16,2-4 1-16,0-6-1 0,4-5-1 15,7-4 0-15,-1-2 1 0,0-5 0 16,5-2-1-16,-1 0 0 0,5 0 0 0,1 0 1 15,3 0-1-15,-2 0 2 0,4-1-1 16,-1-4 0-16,3-3 0 0,6-2 0 16,0-3-1-16,3-3 2 0,-1-1-1 15,0-4 3-15,0-3-1 0,-6-2 0 16,-6 1-2-16,-7 1 0 0,-8-1 3 15,-5 1-1-15,-3 0-1 0,-3 2-1 16,-9 5 4-16,-7 8-1 0,-1 7 5 16,-3 2 1-16,2 4-5 0,-1 11 0 15,7 5 1-15,3 1-3 0,6 0 0 0,4 0-3 16,2-1-2-16,0-3 3 0,12 0-1 15,4-3 0-15,5-3-6 0,4-3-4 16,4-2-7-16,10-3 2 0,5-3 10 16,5 0 6-16,-3-13-20 0,-3-1-11 15,-8-1-17-15,-10 0 28 0,-8 0-66 0,-9-1-90 16,-8 3-119-16</inkml:trace>
  <inkml:trace contextRef="#ctx0" brushRef="#br0" timeOffset="3093.17">6578 530 64 0,'0'0'455'0,"12"0"-461"16,17 0 31-16,8 0 11 0,7-5-8 0,9-3-1 15,9-1-8-15,4 0-19 0,7 2 4 16,3 0-4-16,7 1 0 15,6 3 0-15,6-1-1 0,-4 1-18 16,2 3-41-16,-8 0-91 0,-7 0-187 0</inkml:trace>
  <inkml:trace contextRef="#ctx0" brushRef="#br0" timeOffset="4789.27">8426 866 275 0,'-5'0'25'0,"3"0"15"0,2 0 8 15,0 0-30-15,0 0 6 0,7 0 9 0,1 0-8 16,2 0-7-16,5 0-6 0,-1-5 1 16,3-7-1-16,1-3 4 0,1-3-6 15,-1-4-1-15,1-2 2 0,0-6-2 16,-3-4-5-16,3-6-1 0,-3-3 0 15,-1-2-2-15,-5-5-1 0,-2-5 0 16,1-3 0-16,-5-3 0 0,0-4 0 16,-4 3 0-16,0 7 1 0,0 10-2 15,-2 14 4-15,-4 11 6 0,2 12 2 16,-3 7 4-16,1 1-8 0,-2 15-1 0,-5 14-5 15,5 16 0-15,-2 11 0 0,2 9 0 16,-1 7 0-16,3 10-2 0,-2 13-3 16,-2 9 0-16,-5 5 2 0,1 2-5 15,-3-6-1-15,3-8 5 0,-3-4 4 16,1-9-1-16,-1-8 2 0,3-13 4 15,3-17 3-15,3-17-3 0,2-14-6 16,4-7 6-16,2-7-5 0,0-1 0 16,0-6 2-16,8-14 0 0,11-11-4 15,3-6 1-15,5-8 1 0,2-3-1 0,4-4-2 16,0-2-4-16,2 3 0 0,3-1 0 15,1 8 0-15,-4 1-2 0,-2 8 5 16,-2 3 2-16,-2 4 2 0,-6 8-1 16,-9 3 0-16,-3 7 1 0,-9 3 2 15,-2 1 4-15,0 2-2 0,0-2 2 0,-7 2-2 16,-1 2-1-16,2-2 1 15,0 2 0-15,2-1 1 0,-5 0 2 16,5-2-6-16,-2 3 2 0,2 1-2 16,0 1 1-16,-2 0 4 0,1 0-1 15,1 4 1-15,0 6-9 0,2 5 4 0,0 3-4 16,2 0 2-16,0 3 2 0,4-2-3 15,9 0 1-15,1 0 0 0,-2-3-1 16,3-2-1-16,1-5 2 0,-1-3 0 16,-1-3 1-16,-1-3-2 0,-1 0 2 15,-2-3 2-15,1-10-5 0,-3-3 6 0,-4 0 3 16,-2-3 5-16,-2 0-2 15,0-2 3-15,0 0-5 0,0 2-1 16,-6 2-2-16,0 3-5 0,0 3 0 16,4 6 2-16,-3 2 0 0,3 3-5 0,2 0 2 15,0 0-7-15,0 11-1 0,7 2-7 16,-1 4-13-16,2 0 0 0,0-2-11 15,3-5-11-15,-1-1 16 0,7-4 8 16,-3-2 15-16,3-3 9 0,-1 0 11 16,1-9-8-16,-1-7 6 0,1-3 4 0,3-4 7 15,-1-5 0-15,0-3-1 0,1-4 0 16,3-3 0-16,-4-1 10 15,-1-4-22-15,-1-4 3 0,-1-1 2 16,-3-4 0-16,-1-3-6 0,-4 3 0 0,1 1 0 16,-1 6-4-16,-4 10 3 0,-2 15-2 15,-2 12 4-15,0 8 3 0,-10 13-4 16,-1 15-5-16,-3 11 3 0,-3 10-1 15,-1 11 1-15,-3 5-2 0,5 5 2 16,-3 2-1-16,7-2 0 0,5-5-1 0,7-6 2 16,0-11-2-16,11-7 0 0,7-10 1 15,7-12 0-15,-2-9 0 0,2-9 0 16,2-1 0-16,-1-14 2 15,1-13 0-15,0-8-2 0,-2-5 0 0,-2-3 1 16,-3-3-1-16,-1 1 1 0,-5-2-2 16,-3 0 4-16,-3-2-2 0,-4 0-2 15,0 2 1-15,-2 4 0 0,-2 7 1 16,2 12-1-16,-2 10 0 0,0 12 3 15,-2 2 0-15,-8 16-4 0,-2 12-3 0,-1 10 4 16,1 10 1-16,-5 8-2 0,3 5 3 16,-3 3 0-16,7-5-2 0,4-5-2 15,6-6 0-15,6-7 4 0,13-9-2 16,1-4-1-16,3-9 0 0,2-8 0 15,2-5 2-15,2-6-2 0,2 0 1 16,2-12 1-16,-2-6 0 0,-2 0-2 16,-5-2 0-16,-5 0 2 0,-4 4 0 15,-7-2 0-15,-4 1-3 0,0 2 4 16,-4 3 1-16,0 1-1 0,0 1 2 15,0 3 2-15,-6 3 5 0,0 1-6 0,-3 3 1 16,5 0 2-16,-2 4-2 0,-2 9-5 16,4 4-3-16,0 1 3 0,4 3-1 15,0 0 0-15,0 0-1 0,6 1 3 16,4 0-3-16,2-2 0 0,3-1 0 15,4-3-1-15,5-1 1 0,1-4 0 16,6-5 1-16,-4-5 0 0,-6-1 0 16,1 0 0-16,-7-7 0 0,-5-5 0 15,-1-3 3-15,-5-3-1 0,-4 0 0 16,0-1 0-16,-9 1 2 0,-1 0 1 0,-4 1 6 15,-5 0-5-15,0 2-2 0,5 2 0 16,2 2-1-16,1 2 1 0,3 2-3 16,2 2-1-16,6 4-1 0,0 1 1 15,0 0-4-15,0 5-5 0,2 7-4 16,8 2-10-16,3-1-15 0,-3 0-15 15,4-1-46-15,-3-2-99 0</inkml:trace>
  <inkml:trace contextRef="#ctx0" brushRef="#br0" timeOffset="5237.29">10102 807 56 0,'0'-4'396'0,"0"0"-361"0,-6 4 33 16,-2 0-7-16,-1 0-28 0,1 7 5 15,0 5-2-15,-1 1-16 0,7 2-7 0,-2 0-5 16,2 2-3-16,2-2-2 15,0 0-2-15,4-2-1 0,7-2 0 16,-1-2-1-16,4-1-1 0,3-2 0 16,2-4-5-16,1-1 1 0,3-1 3 0,4 0-1 15,-6 0-8-15,-3-1 6 0,-3-1 0 16,-5-1-4-16,0 2 6 0,-8 0 1 15,0 1-5-15,3 0 5 0,-5 0 1 16,2 0 3-16,-2 0-1 0,0 1 1 16,0 4 0-16,0-3-1 0,4 1-1 0,2 0 0 15,2-1 1-15,1-1 1 0,-1-1-1 16,8 0 0-16,3 0 1 15,4-11 1-15,1-5-2 0,-5 1 2 16,-2-2 0-16,-5 1-1 0,-2-1 5 0,-1-2 1 16,-3 4-1-16,-6-4 6 0,0 4 2 15,0 0 0-15,-6 0 0 0,-3 1-4 16,1 0 0-16,0 2-5 0,2 1 1 15,-1 3-2-15,1 2-3 0,4 4-2 16,2 1 2-16,0 1-2 0,0 0-3 16,0 11-3-16,0 3-7 0,0 2-12 15,6 1-14-15,-2-1-21 0,1 0-34 0,-3-4-278 16</inkml:trace>
  <inkml:trace contextRef="#ctx0" brushRef="#br0" timeOffset="5845.33">10652 747 330 0,'0'-1'33'16,"0"1"-14"-16,2 0 44 0,0 0-28 15,2 1 13-15,0 7-5 0,2 3-6 16,-3 2-11-16,1 1-3 15,-4 0-8-15,0 1-1 0,0 0-1 0,0 0-8 16,0-2-1-16,0-2-1 0,0-3-4 16,2-3 2-16,4-4-2 0,2-1-1 15,3 0-3-15,3-9-5 0,0-4-8 16,5-1 3-16,-4 0-7 0,-1 1 6 15,-2-1 1-15,-3 3 3 0,1 2-4 0,-2 2 5 16,-4 5 2-16,1 1-1 0,3 1 2 16,-2 0-2-16,4 0 2 0,7 7 10 15,2 1-1-15,-1-1-2 16,7 1 1-16,0 0 1 0,4 0 2 0,4-2-2 15,0 0-1-15,-2-3 1 0,-2-1-1 16,-4 1-1-16,-7-2 1 0,-1-1 1 16,-5 0-1-16,-4 0 0 0,-6 0 1 15,-2 0 8-15,0-1-1 0,-10-3-5 16,0 0 7-16,2 4 5 0,-3 0 2 0,5 0-2 15,4 0-3-15,0 0-6 0,2 1-6 16,0 9-5-16,0 3 4 0,6 0 1 16,2 2 2-16,1 1-3 15,-5 3 0-15,4 6-4 0,0 1 1 0,3-2 4 16,5 4 3-16,3-4-2 0,3 2 0 15,-5 2 3-15,0 1-3 0,-3 1 7 16,0 1 3-16,-5 1 3 0,-7-2-2 16,-2 0 0-16,-6-3 2 0,-15-2-3 15,-4-4 5-15,-2-3 5 0,-8-2-6 0,-2-5-2 16,-2-1-7-16,-3-3-2 0,3-4-2 15,-2-2-3-15,6-1-2 0,-3 0-7 16,7 0-7-16,15-2-15 0,10 0 24 16,6 0-44-16,12 1-47 0,9-7-44 15,3-4-173-15</inkml:trace>
  <inkml:trace contextRef="#ctx0" brushRef="#br0" timeOffset="8251.46">12324 945 27 0,'0'0'144'0,"-2"0"-120"0,0 0 1 15,2 0 71-15,-2 0-58 0,0 0-5 0,0 0 9 16,2 0-9-16,-2 0-12 0,2 0-3 15,0 0-4-15,0 0-10 0,0 0 2 16,4-2 2-16,10-8 3 0,3-6-4 16,4-4 0-16,-3-7 3 0,7-2-4 15,-2-4 2-15,-3-4 0 0,5-2 3 16,-8-2 2-16,3 0-5 0,-5-1-2 15,-7-1 2-15,0-6 3 0,1-6-9 16,-9-3 0-16,0-1 0 0,0-3-1 16,-13-3 2-16,-5 2 1 0,1 4 0 0,-1 10 4 15,-1 12-2-15,4 11 6 0,1 10-2 16,2 9-1-16,1 4-2 0,3 3-3 15,-2 11-3-15,1 19-2 0,3 15 1 16,4 16-1-16,2 12 1 0,2 8 1 16,11 8-3-16,3 2 0 0,-1 2 0 15,1 1-5-15,1 2-6 0,-5 0 2 16,-2-4 10-16,-8-4 2 0,-2-8-1 15,0-10 0-15,-10-8 1 0,-4-12 0 16,3-10 2-16,-1-12-2 0,2-11 2 16,1-8 0-16,1-6-1 0,2-3 4 0,-4-4 0 15,3-13-1-15,1-7-4 0,6-7-3 16,0-5 2-16,2-3 0 0,17-4-1 15,1-1-1-15,1 1 2 0,4-3 0 16,0-1-2-16,2 1-2 0,-3 3 2 16,5 8 0-16,0 5-2 0,-2 5 2 0,-4 3-2 15,0 5-2-15,-3 6 2 16,-7 3 2-16,-1 4 1 0,-6 1 1 15,3 1 0-15,-7 2-2 0,2-1 3 16,-2 1 0-16,-2-3-1 0,2 1 0 0,-2-2 1 16,0 0 0-16,0 2 1 0,0-2-3 15,0 0 2-15,0 2 1 0,0-1-1 16,0 2 0-16,0 1 0 0,0 0 2 15,0 0 0-15,0 0-3 0,0 0 0 16,0 1 0-16,0 8 2 0,0 6-3 0,0-1 1 16,0 4 2-16,-2 1-3 0,2 2 0 15,-4-2 0-15,0 2 2 16,-1-1-2-16,1-4-1 0,2-2 0 15,-2-4 1-15,4-3-1 0,-2-4 2 0,2-3-1 16,0 0 1-16,0-4-1 0,8-9-1 16,7-5-1-16,-3-5 1 0,5 0-3 15,1-2-1-15,1 2 0 0,2 4 1 16,-3 0-2-16,-1 4 4 0,1 0-2 15,1 1 3-15,-2 4-1 0,3 1 3 0,-3 2-2 16,-1 2 2-16,-1-1-1 0,-1 4 1 16,-6 1 1-16,-1 0-1 0,-3 1-1 15,-4 0 1-15,0 0 1 16,0 0 3-16,-8 6 2 0,-3 3 0 0,-1 0 3 15,-1 3 1-15,5 0-1 0,0 1-2 16,0 2-3-16,6 1 1 0,2-2-5 16,0-1 0-16,2 0 0 0,8 0 0 15,4-2 0-15,1-4 0 0,3-2 0 16,1 0 0-16,4-1 0 0,4-4 0 0,0 0 11 15,-3 0-9-15,1-1 0 0,-6-6 0 16,-7-2-1-16,-6-1 3 0,1 2 3 16,-7-2-2-16,0-2 9 0,0 0-1 15,-13 0 1-15,3-1-6 0,-7-3 1 16,-1 1 0-16,1-3-4 0,-1-1-4 15,1-1 3-15,7 3-2 0,1 3 0 16,3 3-2-16,4 5-1 0,2 4 1 16,0 2-1-16,0 0-11 0,10 0-6 15,5 0-7-15,4 0-10 0,1 6-11 16,7-2-16-16,-2 3-16 0,6-4-14 0,0 2-30 15,0-3-16-15,2 0 112 0,-4-1 25 16,-4-1-37-16,-3 2 49 16,-5 0 44-16,-3-2-3 0,-3 3-4 0,-5-1 18 15,-2 3 2-15,-4 0 0 0,0 1-7 16,0 1-13-16,0 2-9 0,0 0-3 15,-4 2-6-15,2-1-7 0,-6 0 0 16,6-2-9-16,0-2-7 0,2-1-2 16,0-3-1-16,0 1 0 0,4-3-4 15,4 0-1-15,4 0 3 0,5-6 1 0,4-6-3 16,-1-2 0-16,3 2 1 0,0 0-1 15,-3 3-2-15,1 1 2 0,0 2 1 16,-5 1-1-16,-3 3-1 0,-5 1 1 16,-2 1 1-16,-4 0-1 0,-2 0-1 15,0 0 2-15,0 5 1 0,0 4 2 16,0 3-2-16,-4 1-1 0,0-3-2 15,4-1 1-15,0 1 1 0,0-6-1 16,0 1-1-16,2-3 2 0,8-2-3 16,3 0 2-16,9-2 1 0,5-10-1 0,4-5-1 15,4 1 1-15,-1-1 0 0,-1 1 0 16,-2 2-5-16,-2 1 5 0,-5 3 1 15,-7 4-1-15,-9 3-1 0,-4 3 1 16,-4 0 2-16,0 0 2 0,-2 10-4 16,-6 6 7-16,-9 6 6 0,3 2 2 0,2-1-3 15,-3 1-4-15,11-3-4 16,0 1-3-16,4 1-3 0,0-3 1 15,8-3 1-15,7-5-6 0,1-4-20 16,5-2-2-16,4-1-29 0,8-5 2 0,0 0-9 16,0 0-216-16</inkml:trace>
  <inkml:trace contextRef="#ctx0" brushRef="#br0" timeOffset="12267.7">15435 545 184 0,'0'5'250'0,"0"13"-212"16,-4 7-29-16,-6 12 23 0,-3 3-6 15,7 1-7-15,0 1-4 16,6-2-7-16,0-4-5 0,0-3-2 0,0-6 1 16,0-3-4-16,8-8 0 0,3-4-6 15,3-5-8-15,-2-7-11 0,3 0-15 16,-1-5-27-16,-3-12-59 0,-3-5-104 15</inkml:trace>
  <inkml:trace contextRef="#ctx0" brushRef="#br0" timeOffset="12568.71">15433 461 181 0,'-12'-22'174'0,"-5"8"-116"16,5 7 0-16,1 3 6 0,7 2-23 0,2 2-10 16,2 0-11-16,2 4-16 0,9 11 0 15,13 6 8-15,5 0-10 0,9 3 3 16,1-1-2-16,2 1 0 0,-2 1-2 15,-1 0-2-15,-3 2 2 0,-4 2 0 16,-10-3-1-16,-3-1-1 0,-10 0 1 0,-3-2 0 16,-5 1 2-16,-7 0-2 0,-9-2 2 15,-5-2 1-15,-2-2 1 0,-3-1-3 16,-3-2 5-16,0-1 0 0,0-3-1 15,2-3 0-15,4-3-2 0,7-5 3 16,5 2-4-16,5-2-2 0,6 0 1 16,0-2-4-16,8-5-11 0,11-2-10 15,6-3-18-15,6-1-39 0,-2-1-93 16,-5 2-180-16</inkml:trace>
  <inkml:trace contextRef="#ctx0" brushRef="#br0" timeOffset="13001.74">15958 881 38 0,'-4'0'116'0,"2"-2"22"16,0-2-107-16,-2-1 15 0,4 1 12 16,0 0-19-16,0-1-3 0,10-1-6 15,0-1-11-15,5-2 4 0,-3 0-1 16,3-4-5-16,1-2 1 0,1-1 0 0,-1-4-3 15,1 2-3-15,-5-2 0 16,-1 2-3-16,-5 0 3 0,-2 1-5 16,-2 2-1-16,-2 2-1 0,0 3 2 15,-6 5-2-15,-4 3 1 0,-1 2-3 16,-3 0 2-16,-1 10-4 0,-3 6-1 0,-1 6 1 15,0 1-1-15,3 2 0 0,8 2 0 16,-1 2 0-16,7-1 1 0,2-3-2 16,0-1 1-16,7-1 0 0,11-6 0 15,3-2-1-15,4-3-1 0,1-3 1 16,-1-4 0-16,0-3-13 0,2-2-5 0,2 0-5 15,2-7-12-15,-4-7-21 16,4 0-27-16,-4-1-44 0,0-4-58 16,-3 0 9-16</inkml:trace>
  <inkml:trace contextRef="#ctx0" brushRef="#br0" timeOffset="13198.75">16498 700 36 0,'2'-9'17'0,"-2"1"249"0,-2-1-182 16,-9 4-19-16,-5 1 2 0,-1 4-15 16,-1 0-11-16,-5 3 0 0,2 9-8 15,-1 7-6-15,3 5-6 0,0 3-2 0,7 5 0 16,6-4-3-16,4 0-8 0,2-6-4 15,4-3-3-15,12-5-1 16,3-4-1-16,4-1 1 0,6-7-3 16,4-2-10-16,2 0-15 0,4 0-17 0,7-3-10 15,5-5-1-15,9 0 11 0,4-2-53 16,9-2-147-16,5-1 83 0</inkml:trace>
  <inkml:trace contextRef="#ctx0" brushRef="#br0" timeOffset="13975.79">17482 391 59 0,'-4'-4'7'0,"4"-1"127"16,0 0-65-16,0 0-37 0,0 2 18 15,0 2 7-15,0 1-18 0,0 0-5 16,0 0-1-16,0 9 5 0,4 6-1 0,-2 9-9 16,0 9-6-16,-2 4-3 0,0 8-2 15,0 3-2-15,0 2-4 0,0 0-2 16,0-4-8-16,0-2 0 0,0-6 1 15,0-5 0-15,0-7-3 0,0-7 0 16,0-6 1-16,6-6-4 0,0-4 0 16,5-3-2-16,1-2 3 0,4-11-3 15,5-5 1-15,2-3-2 0,0-1 2 16,-3 2-1-16,3 0 4 0,-2 3-2 15,-3 3 3-15,5 1 0 0,-4 3-5 0,-3 2 0 16,3 0-3-16,-3 1 5 0,-3 4-2 16,-1 0 4-16,-4 1 0 0,1 1 1 15,-3 1 0-15,-2 0 1 0,-4 0 1 16,0 0 0-16,0 2 2 0,0 5 2 15,-4 2-1-15,-4 1 5 0,-1 1-3 16,1 4 2-16,-2 0-1 0,1 3 1 16,3-2-4-16,0 2 0 0,4-2-1 15,2 1-4-15,0-3 1 0,10-2 0 16,3-2 0-16,-1-3 0 0,5-2 1 0,-3-4-2 15,1-1 2-15,-1 0-2 0,1-3 2 16,-3-6 1-16,-2-4 1 0,1-1 0 16,-5 0 3-16,0-1 3 0,-6-1 4 15,2-1-1-15,-2 2 0 0,0 2-3 16,-2 1 6-16,-6-1-4 0,-1 0-3 0,-5-2-3 15,2 0 1-15,-5 0-5 16,3-2-1-16,1 1 0 0,5 2 0 16,2 4-1-16,6 6-6 0,0 4-11 15,10 0-10-15,5 5-16 0,5 9-22 0,-5 0-82 16,1-2-302-16</inkml:trace>
  <inkml:trace contextRef="#ctx0" brushRef="#br0" timeOffset="14786.84">19148 390 47 0,'4'-6'9'0,"-2"4"-2"0,0-2 181 0,-2 2-137 16,0 0-23-16,0 0 16 0,0 2 4 15,0 0-6-15,2 0-6 0,0 2-3 16,-2 12 5-16,0 9-6 0,0 7-7 15,-8 12 1-15,-2 6-6 0,-3 4-1 16,3 6-1-16,-3 2 0 0,1-1-2 0,4-5-4 16,-3-4 0-16,5-9-6 0,2-7 0 15,4-9-1-15,0-8-4 0,0-5 0 16,0-7 1-16,0-3 0 0,2-2 0 15,6 0 3-15,3-15-1 0,9-8-1 16,3-4-3-16,2-6 2 0,2 1-1 16,-2 3-1-16,-1 3-1 0,3 4 3 15,0 2-2-15,2 4-2 0,2 4 1 16,-2 4 0-16,0 6 1 0,-4 2-2 15,-2 0-1-15,-3 3 0 0,-1 9-2 0,-5 2-1 16,-1 2 4-16,-3 1-1 0,-6 0 2 16,-2 3 0-16,-2-1 0 0,0-2 2 15,-6 2 0-15,-6-3-1 0,-3-1 1 16,-6-1 2-16,-1-2-1 0,-5-2 0 15,0 1 3-15,-2-3 0 0,0-1 2 16,4-2-1-16,3-3 0 0,1-1-2 16,4-1-1-16,3 0-3 0,4 0 1 15,3 0-1-15,5-4 0 0,2 1-5 16,0-1-6-16,9-2-5 0,5 1-7 0,3-2-12 15,1 1-15-15,7-4-32 0,-2-3-63 16,-3 0-227-16</inkml:trace>
  <inkml:trace contextRef="#ctx0" brushRef="#br0" timeOffset="15000.85">19714 774 194 0,'0'0'287'0,"0"0"-209"0,0 0-61 16,0 5 22-16,-6 4-2 0,-2 5-11 0,-3-1-3 15,3 0-5-15,2 1-10 0,0-1-5 16,-1-1-1-16,7 0-2 0,-2-1-1 16,2-1-2-16,0-2-8 0,0-6-7 15,2-2-10-15,7 0-11 0,3-5-18 16,3-5-25-16,-3-3-37 0,0-4-107 0</inkml:trace>
  <inkml:trace contextRef="#ctx0" brushRef="#br0" timeOffset="15319.87">19913 664 76 0,'6'0'177'15,"-4"0"-32"-15,-2 4-114 0,2 5 20 16,-2 3 7-16,0 5-17 0,0-1-5 16,0 4-8-16,0 2-2 0,0-2-2 15,0 0-6-15,0-5 0 0,0-3-12 0,0-3-5 16,6-4 1-16,2-4-2 0,3-1 2 15,3 0-1-15,5-6-2 16,-1-7-1-16,5 0-1 0,-2-2-3 16,-1 4 3-16,-3 1 3 0,-5 3-9 0,-3 5 8 15,-7 2-1-15,2 0 0 0,-4 0 2 16,0 0 0-16,-2 9 1 0,-9 2 0 15,3 3 1-15,-2-2-1 0,4 0-2 16,2-2 1-16,-1-1 0 0,5 0-1 16,0-2-2-16,7-4-3 0,7-1-13 15,5-2-8-15,8 0 8 0,-1 0-23 0,3-4-39 16,0-4 4-16,2 3-20 0,-2-5-75 15,-2 1 0-15</inkml:trace>
  <inkml:trace contextRef="#ctx0" brushRef="#br0" timeOffset="15746.9">20454 761 15 0,'13'-8'47'0,"-7"-1"-53"0,0-1 257 16,-6-2-204-16,0 2-13 0,0-1 24 15,0 0-14-15,-8 1-4 0,-1 2-2 16,-3 0-4-16,2 0-6 0,-1 3-2 0,-1 3-3 16,0 2 0-16,-3 0 1 0,-4 2-2 15,3 11-3-15,-5 7-4 0,3 4-2 16,1 4-1-16,1 1-1 0,7-1-3 15,3-4-7-15,6-5 2 16,0-2-3-16,8-4-2 0,7-2 0 0,6-4 2 16,1-7-1-16,7 0 1 0,2-4-12 15,0-8-2-15,0-1 2 0,-4 0-4 16,-4 1 2-16,-7 3 7 0,-3 0-14 15,-7 4 8-15,-2 1 6 0,-2-1-4 16,-2 5 7-16,0 0 3 0,0 0 1 0,-6 0 0 16,0 3 0-16,0 3 0 0,-1 3 1 15,3-1 2-15,2-1-2 0,2-1-2 16,0-1 0-16,0-2 1 0,6 0-1 15,3-3-1-15,3 0 2 0,0 0 0 16,1-2 0-16,1-3 0 0,-1 1-4 16,1 0 1-16,-6 1 4 0,1 0-3 15,-1 0-9-15,0 0-2 0,-2-1-9 16,3 0 0-16,-3-2 3 0,2 2-5 15,-2-2 9-15,1 2 1 0,-5-1 2 0,-2 1 7 16,2-1-3-16,0 0-11 0,0 2-15 16,2 1-19-16,-4-1-31 0,0-3-66 15</inkml:trace>
  <inkml:trace contextRef="#ctx0" brushRef="#br0" timeOffset="16478.93">20876 688 93 0,'0'0'321'16,"0"1"-258"-16,0 8-37 0,0 4 37 15,0 1-12-15,-2 3-10 0,-4 1-14 16,-3 0-7-16,1-1-2 0,2-2-10 0,0-3-4 15,2-1 2-15,-1-3-5 16,1-3 0-16,4-1 3 0,-2-3-3 16,2-1-1-16,0 0-1 0,0-2 0 15,6-9-7-15,3-3-1 0,1-3 3 0,0-1-6 16,-1 1 2-16,3 0 2 0,0-2-5 15,-1 2 3-15,-1 0 0 0,0 4 0 16,-1 5 8-16,-3 3 0 0,-2 4 0 16,0 1 1-16,-2 0-1 0,-2 0 2 15,2 1 0-15,-2 9 3 0,0 2 2 0,0 1 4 16,-2 1-1-16,2-2-4 0,0 1-2 15,0-3-2-15,4-2 5 16,7-1 1-16,-3 0-4 0,4 2-1 16,11-3-1-16,2 0 8 0,0-4-6 15,-5-2-14-15,-5 0 7 0,1 0-2 0,-7 0-18 16,1 0-20-16,0 0-20 0,-3-2-5 16,3-3-4-16,-4-2-44 0,0-3-38 15,-2 2 53-15,-2 1 87 0,-2 1 16 16,0 4 20-16,0-1 11 0,0 3 6 15,0 0 123-15,-2 0-73 0,0 0-30 0,2 2-11 16,-2 5-11-16,0 2 5 0,0-1-4 16,2 1-15-16,0-3-8 15,6 0-13-15,5-3 1 0,9 2-3 16,9-3 3-16,4-2 0 0,7 0-2 0,5-2-26 15,3-10 2-15,3-2-7 0,3-2-23 16,6-5 5-16,0 0 0 0,0-2-26 16,-2 1-9-16,-9 0 34 0,-3 1 52 15,-11 1 28-15,-6 4 38 0,-8 5 19 16,-11 3-10-16,-10 5-3 0,0 3 14 0,-12 0-21 15,-7 6-30-15,-2 10-10 0,-1 3 4 16,-3 5-4-16,2 5-2 16,-4 4-7-16,-2 5 1 0,0 3-1 15,2 4-6-15,7 5-7 0,-1 4 3 0,4 0-5 16,3-2 0-16,2-4-2 0,10-3-7 15,2-4-4-15,0-3-14 0,0-4-25 16,10-8-29-16,0-6-54 0,1-9-212 16</inkml:trace>
  <inkml:trace contextRef="#ctx0" brushRef="#br0" timeOffset="19056.09">2241 2449 60 0,'0'1'10'0,"2"-1"19"0,-2 0 179 16,0 0-141-16,0 0-40 0,0 0 19 0,0 0-13 15,0 0-3-15,0 0-2 0,0 0-5 16,0-1-1-16,0-3-1 0,0 1-2 15,-2 0-1-15,0-4-4 0,-2 3 2 16,-1-2-6-16,-1 2-1 0,-2-1 2 16,-4 0 1-16,-3 3-1 0,1 2-6 0,-5 0 2 15,-4 0-2-15,3 8-3 0,-5 8 0 16,4 6 3-16,0 3-3 15,3 3 1-15,1 4-1 0,7 1 3 16,6-3-4-16,4 0-1 0,2-6-1 0,10-7 0 16,9-5 1-16,4-7 1 0,4-5-2 15,4 0 1-15,0-15 0 0,2-5 0 16,-6-3 2-16,0 0-1 0,-6 2 2 15,-7 3-2-15,-1 4 0 0,-7 5-1 16,-6 5 1-16,-2 3-1 0,0 1 1 16,0 0 0-16,0 2-2 0,0 10-2 0,0 4-3 15,0 4 6-15,0 0-2 0,0 1-8 16,8-3-11-16,3-2-6 15,-1-2-3-15,6-3-14 0,5-3 4 0,2-5-19 16,2-3 43-16,-1-2-75 0,3-12-71 16</inkml:trace>
  <inkml:trace contextRef="#ctx0" brushRef="#br0" timeOffset="19344.09">2423 1782 181 0,'-4'-4'232'15,"4"3"-208"-15,0 1-14 0,0 0-5 16,8 13-4-16,10 10 18 0,7 8 14 16,4 10-8-16,10 7-15 0,3 11 2 15,-3 4-7-15,4 5-3 0,-5 3 4 16,3-1 8-16,-8 0-4 0,-6 1-3 0,-8-1 0 15,-9 0 1-15,-8-1 9 0,-2-3 2 16,-15 0-6-16,-7-2-6 0,-7-4-1 16,-4-3 0-16,-2-8-2 0,-1-3-1 15,1-5-4-15,2-7 2 0,0-4-8 16,2-9-14-16,2-3-20 0,9-7-13 15,-1-4-36-15,8-5-143 0</inkml:trace>
  <inkml:trace contextRef="#ctx0" brushRef="#br0" timeOffset="20929.18">3961 2363 202 0,'0'0'3'0,"0"0"197"0,0-2-153 0,0-1 3 16,0-2-10-16,2-2-18 0,4-2 2 15,8-2-1-15,5 1 0 0,2 2-4 16,3 2-2-16,1 6-6 0,-2 0-6 16,0 11 3-16,-3 8-5 0,1 3 3 15,-4 4-4-15,-7 3 3 0,-4 3-4 0,-6 0 3 16,0 0-1-16,-8 0 1 15,-9 0-3-15,1-3 2 0,-7-1-1 16,-2-1-1-16,0-4 2 0,1-2-1 16,1-7-2-16,4-7 2 0,3-1 0 0,1-5 3 15,5-1-4-15,2 0 3 0,-1-1-3 16,3-7 3-16,2 0-2 0,4-1-2 15,0 1 0-15,0 0 0 0,0 2-4 16,12 2 2-16,3 0 2 0,4 2-1 16,5-2 3-16,1 2-3 0,2 0 1 0,6-1 1 15,2-1-2-15,2-2 0 0,3-1 2 16,-3-2-2-16,2 0-7 15,-6-2-8-15,0 3-11 0,-2-1-22 16,-6 0-15-16,-2-1-18 0,-4 2-65 0,-7-1-156 16</inkml:trace>
  <inkml:trace contextRef="#ctx0" brushRef="#br0" timeOffset="21420.22">4482 2259 375 0,'-5'0'38'0,"5"0"-2"16,0 0 21-16,0 0-43 0,2 0-2 15,13 0 15-15,4 0-2 0,1 0-12 16,5 1-1-16,0 3-1 0,4 0-7 15,-7 3-1-15,3 2-1 0,-6 1 1 0,-3 3-2 16,-1 0-2-16,-5 1 1 0,-1 2 2 16,-7 1-1-16,-2-1-1 0,0-1-1 15,-7 1 2-15,-5-1 1 16,-5-2-1-16,-1 1 1 0,1-1 1 0,3-4-1 15,1-3 1-15,5-2-4 0,4-3 5 16,0 1-2-16,4-2-2 0,0 2-1 16,0-2-5-16,16 0 1 0,5 2 5 15,6-2-1-15,4 0 2 0,-2 0-1 16,4 0-5-16,4 4 1 0,-2 2 0 15,0 6 4-15,-1-1-1 0,-6 5 1 0,-7 0 0 16,-6 2-3-16,-7-1 0 0,-8 1 4 16,0-1 0-16,-8-1 1 0,-11 0 1 15,0-1 2-15,-3 1-1 16,-5 0 3-16,-4 0 2 0,-4-1-2 0,2-1 0 15,-3 0-1-15,3-3-5 0,6-1 1 16,1-1-1-16,7-1-2 0,2-1-3 16,11-1-8-16,4 2-17 0,2-1-28 15,0 1-44-15,8 1-169 0</inkml:trace>
  <inkml:trace contextRef="#ctx0" brushRef="#br0" timeOffset="22800.3">2094 3840 440 0,'0'-1'24'0,"0"1"31"16,0 0 9-16,0 0-45 0,0 3 10 16,-2 14 0-16,-2 12-20 0,-2 12 1 15,-3 3 4-15,3 4-9 0,0-3 3 0,4-2-4 16,2-2-4-16,0-4 1 0,0-2 0 15,0-6 2-15,0-7 0 0,2-9-3 16,4-6 0-16,0-4 0 0,-2-3 0 16,5 0 1-16,-1 0 3 0,0-10-1 15,3-7 0-15,3-2-1 0,1-1 1 16,1 0-2-16,1 3 0 0,-1 3-2 15,3-2 0-15,1 3 1 0,1 0 0 16,2 4-2-16,0 3 1 0,-1 2 1 16,5 4-1-16,-2 0 0 0,0 1 1 15,-2 8 0-15,-5 4-2 0,-5 0-2 0,-3 1-1 16,-6-1 4-16,-4 2 1 0,0 3 0 15,-4-1 1-15,-9 2 3 0,-1-2-2 16,-7 0-2-16,3-2 4 0,-5 0-2 16,-4-2 3-16,6-1-2 0,-1-3 1 15,1-1 2-15,0-4-6 0,5 0 1 16,1-3 1-16,3-1-1 0,6 0-1 15,2 0-3-15,4 0-6 0,0 0-14 16,2-8-20-16,12-4-9 0,3-6-31 16,3-1-86-16</inkml:trace>
  <inkml:trace contextRef="#ctx0" brushRef="#br0" timeOffset="23413.33">2615 3601 195 0,'8'0'72'0,"5"0"-63"15,1 0 54-15,7 4-29 0,-1 13-20 16,3 6 10-16,4 8 7 0,-6 6-14 15,-1 7-5-15,1 6 4 0,-4 7-3 0,-3 4 15 16,-4 2-3-16,-8-4 0 0,-2-4-4 16,0 1-12-16,-12-6-3 0,-5-3 1 15,-1-3-1-15,-1-4-3 16,-3-4 1-16,1 0-4 0,0-5 0 0,3-3-3 15,-1-4-18-15,5-4-20 0,1-4-45 16,5-4-91-16</inkml:trace>
  <inkml:trace contextRef="#ctx0" brushRef="#br0" timeOffset="26077.49">4047 3817 118 0,'2'-3'89'16,"-2"0"-27"-16,0-2-1 0,0-1-13 15,0 2-5-15,0 0-2 0,0-1-10 16,0 0-4-16,-2 0-10 0,-2 0 1 16,0 1-5-16,-2-1-5 0,0 1 0 15,-3 0 5-15,1 3 3 0,0 1-4 0,-2 0-2 16,-1 3-4-16,-1 11-1 0,-5 8-4 15,-1 6 5-15,-1 5 2 0,1 4-1 16,5-2 1-16,5-2-3 0,6-7-1 16,2-4-4-16,6-4 0 0,8-6 0 15,3-4 0-15,4-1 1 0,-1-7-1 16,1 0 2-16,2-1 0 0,2-13 1 15,-3-3-3-15,-1 0 2 0,-2 0 0 16,-7 1 0-16,0 1-3 0,-3 4 2 16,-3 1 1-16,-2 4 1 0,-4 4 1 0,0 2-1 15,0 0 4-15,0 0 1 0,-2 7-4 16,-6 10-3-16,-5 6-2 0,3 8 2 15,0 0 0-15,1 0 0 0,1 1 1 16,-2-2-1-16,3 2-1 0,1-4 6 16,0 0-1-16,2-4-2 0,2-6 1 0,2-2-4 15,0-6 1-15,0-3-1 16,0-2-2-16,0-4 0 0,4-1 1 15,2 0-13-15,5-4-10 0,3-9-14 16,-4-1-7-16,5-2-19 0,-1 1-36 0,-1 0-101 16</inkml:trace>
  <inkml:trace contextRef="#ctx0" brushRef="#br0" timeOffset="26661.52">4477 3791 202 0,'-6'0'60'0,"0"0"-19"16,0 0 24-16,0 0-27 0,-1 1 2 15,3 5 9-15,0 1-16 0,2 1-10 16,2 0-3-16,0 1-6 0,4 1-3 0,9-3-2 16,7-1 2-16,11-5 0 0,4-1-3 15,7 0 1-15,7-12-6 16,1-3-2-16,4 0 0 0,-3 1-2 0,1 0 1 15,-4 4 0-15,-1 2 1 0,-6 1 1 16,-5 4-3-16,-9 3 0 0,-9 0 1 16,-8 1 0-16,-5 7-2 0,-5 6 3 15,-2 4 4-15,-13 4 2 0,-4 7-5 16,-3-1 3-16,1 5-1 0,-2 2 4 0,-2-3 3 15,5 1-2-15,-5 0-2 0,2-1 2 16,5 0-2-16,1-2-7 0,7-3 1 16,2 0-2-16,-1 0 2 0,7-3-8 15,2 0-11-15,0-3-9 0,0-3-29 16,6 0-43-16,1-4-110 0</inkml:trace>
  <inkml:trace contextRef="#ctx0" brushRef="#br0" timeOffset="27705.58">2460 5505 189 0,'6'-7'39'15,"2"1"17"-15,-4-2 19 16,1 0-38-16,-1 2 7 0,-4-1 13 0,0 2-13 16,0-1-12-16,-2 2-7 0,-7 1-3 15,-1 0-6-15,0 1 2 0,-7 2-5 16,1 0 1-16,-7 0 3 0,0 13-9 15,-2 7 3-15,-1 4-6 0,-1 6 8 16,2 7 7-16,2 1-5 0,4 5-5 16,9-1-6-16,6-4-2 0,4-3-3 15,6-4-3-15,13-5 4 0,6-4-1 0,4-6-5 16,6-6-4-16,8-6-8 0,1-4-13 15,7 0-11-15,-3-9-22 16,-1-4-45-16,-1-4-71 0</inkml:trace>
  <inkml:trace contextRef="#ctx0" brushRef="#br0" timeOffset="28101.6">2803 4938 397 0,'-8'-2'26'16,"8"-1"11"-16,0 3 13 0,0 0-42 0,6 0-7 15,6 5 19-15,13 9 4 0,4 9-11 16,8 8-1-16,3 9-5 0,-1 9-6 15,-4 8 1-15,-2 6-2 16,-6 4-2-16,-4 5 3 0,-7 0 3 0,-5 1-2 16,-11-1 0-16,0-2 2 0,-13-1-4 15,-8-7 6-15,-1-6-3 0,-3-8 0 16,0-5-1-16,0-2-3 0,1-4 1 15,3-4 1-15,0-5-16 0,3-5-16 16,5-5-26-16,-1-4-50 0,5-5-141 0</inkml:trace>
  <inkml:trace contextRef="#ctx0" brushRef="#br0" timeOffset="28978.65">3868 5392 282 0,'0'0'65'0,"2"0"-23"0,0 0 11 16,-2 1-9-16,2 10 5 0,0 6 6 15,2 7-15-15,-4 5-9 0,2 4-5 16,-2 4-5-16,0-1-5 0,-2 1 5 16,-2-1-3-16,-2-1-4 0,-1-2-3 0,3-4-5 15,-2-3-1-15,2-6 0 0,0-6-4 16,2-2 0-16,0-6 0 0,2-3-1 15,0-3-1-15,0 0-6 16,0 0-5-16,4 0-13 0,8 0-8 16,3-10-11-16,3-4-22 0,-1-1-53 0,-1 0-106 15</inkml:trace>
  <inkml:trace contextRef="#ctx0" brushRef="#br0" timeOffset="29417.68">4331 5322 295 0,'0'-4'60'0,"0"1"-37"16,0 0 41-16,0 2-21 0,-7 1-3 15,-1 0 7-15,0 0-7 0,-2 9-17 16,-5 10-3-16,1 9-2 0,-1 6-5 0,-1 5 3 16,-1 1-1-16,7 1-2 0,-1 1 1 15,5-1-8-15,4-2 3 0,2-4-7 16,0-1-2-16,10-7 1 0,3-6-1 15,8-3 0-15,-1-6-1 0,5-6-1 16,4-4-2-16,0-2 2 0,0-6-3 16,0-9 3-16,-4-4-1 0,-3 1 2 15,-1-3-1-15,-7-1 0 0,-1 0 3 16,-5 2 1-16,-6 4 0 0,-2 0-2 15,0 4 5-15,-8-1-3 0,-7 3 3 0,-1 2-1 16,-3 1-1-16,-3 3 4 0,-3 3-4 16,2 1-2-16,-4 0 1 0,0 13-1 15,5 5-3-15,3-1-1 0,7 1 1 16,5-2 0-16,7-1-10 0,0 2-12 15,2-3-9-15,13-7-17 0,1-1-33 16,3-6-90-16</inkml:trace>
  <inkml:trace contextRef="#ctx0" brushRef="#br0" timeOffset="29821.7">4889 5287 386 0,'0'-4'48'0,"0"4"-17"16,0 0 42-16,-2 0-41 0,-9 14-3 16,1 8 12-16,0 2-13 0,-1 8-8 15,-1 4-4-15,2 2 2 0,-3 5-4 16,-1 0 0-16,5 0-2 0,1-4 0 0,4-2-5 15,2-6 0-15,2-5-5 0,0-6 2 16,0-5-4-16,6-2 0 0,2-5 0 16,1-4 0-16,3-4 0 0,3 0 0 15,3-8 1-15,5-8 0 0,0-2-2 16,4-2-2-16,-1 1-2 0,-1 2-1 0,0-1 1 15,2 3 1-15,0 1 0 16,2-1 0-16,2 3 3 0,-2 1-1 16,-7 2 2-16,-3 2 1 0,-5 3-1 15,-5 1-1-15,-5 2 1 0,-2 1 1 0,-2 0 0 16,0 0 1-16,0 0-2 0,-2 0-5 15,-2 0-8-15,0 0-10 0,-1 0-3 16,1 0-19-16,-2 4-31 0,2-1-39 16,-2-1-91-16</inkml:trace>
  <inkml:trace contextRef="#ctx0" brushRef="#br0" timeOffset="30426.74">5106 5418 111 0,'0'3'54'0,"0"-1"12"0,0 0 6 0,4-1-15 16,-2 2 7-16,0 1-7 0,0-2-10 15,-2 3-10-15,0-1-5 0,0 0-7 16,0 1-2-16,0 1-3 0,0 2-4 15,0 5 1-15,0 4-5 0,0 3 4 16,-2 5 2-16,-2 6-1 0,0 2 0 16,0 4-1-16,0 0-6 0,4 2-2 15,0-2-6-15,0-1 1 0,0-2-4 16,6-5-5-16,-2 1-16 0,2-2-18 15,0 0-11-15,-4 1-30 0,-2-2-115 0</inkml:trace>
  <inkml:trace contextRef="#ctx0" brushRef="#br0" timeOffset="-138809.11">3733 8376 6 0,'4'0'8'0,"-2"-1"135"0,0 0-116 16,1 0 9-16,1 0 26 0,-4-2-31 15,2 1 4-15,2 0 6 0,-2-2-6 16,4-1-2-16,-2 0-2 0,2 1 0 15,1 0-5-15,-5 1-1 0,2 0 3 16,-2 1-5-16,-2-2 1 0,0 1-4 16,0-1-3-16,0 1 0 0,-8 0-5 15,-5 1 0-15,-3 2-6 0,-5 0 1 16,-4 4 0-16,-2 12-3 0,-4 3-3 0,-2 5 6 15,2 6 2-15,-2 3 1 0,0 7 3 16,2 5-2-16,0 3-1 0,8 0-1 16,7-2-1-16,6-4-1 0,7-2-2 15,3-2-5-15,3-3 1 0,9-2 0 16,7-8 0-16,1-2-1 0,7-7-2 0,6-5 1 15,2-6 1-15,7-5-8 16,-1 0-9-16,4-5 0 0,1-7-9 16,-1-3 0-16,-7-1-6 0,1 0-12 15,-4 2-13-15,-4 0-12 0,0 0-21 0,-6 1-30 16,-2 1-39-16,-3-1 1 0,-1 2 144 15</inkml:trace>
  <inkml:trace contextRef="#ctx0" brushRef="#br0" timeOffset="-138428.09">4122 8702 8 0,'8'-9'4'0,"-4"1"160"15,-4 0-99-15,0 2 5 0,0-2 13 0,0 3-25 16,-4-2-7-16,-2 3-1 0,-2 1-11 15,-1-2-8-15,-3 4-5 16,2-1-1-16,-1 2-6 0,-1 0-4 16,-1 0 1-16,3 6-5 0,-4 4 4 0,3 0-6 15,1 2 1-15,2 2-3 0,4 1-5 16,-1-1 1-16,5 1-1 0,0 0-1 15,0 1-2-15,9-2 0 0,-1-1 2 16,6-2-2-16,3-1 0 0,4-3 0 16,1-1 1-16,5-4 0 0,2-2 0 15,11 0-1-15,-1-3 3 0,2-9-2 0,0-4-1 16,-3-2 1-16,-5-3 1 0,2-2 0 15,-8-2-1-15,-2 2 1 16,-9 1-1-16,-8 5 2 0,-8 0 0 16,0 3 1-16,-8 0 2 0,-8-1-2 0,-3 1-1 15,-6-1-2-15,-4 1 4 0,-2 0-2 16,4 6-1-16,3 4-1 0,1 4 2 15,4 0-3-15,7 4 0 0,1 9 0 16,5 4-1-16,0 4-2 0,4 0-3 16,2 3-11-16,0-1-9 0,0-1-4 0,10-2-18 15,-3-1-22-15,3-4-61 0,-2-5-50 16,-2-6-101-16</inkml:trace>
  <inkml:trace contextRef="#ctx0" brushRef="#br0" timeOffset="-138034.06">4696 8520 33 0,'0'0'251'0,"0"1"-139"0,0 7-72 15,0 2 31-15,-4 4-13 0,-2 3-5 16,2 2-7-16,-2-2-12 0,2 0-8 15,0-3-3-15,4-3-7 0,0-2-3 16,0-4-6-16,0-4-4 0,0-1-1 16,8 0-1-16,6-3 3 0,5-10-1 15,0-3-1-15,3-2-2 0,1 1 1 16,2-2-3-16,4 3-2 0,0-1 0 15,-2 5 3-15,-5 3-9 0,-5 7 7 0,-5 2 2 16,-4 0-4-16,1 6 5 0,-1 4-2 16,2 1 0-16,-6 4 4 0,-1 3-1 15,-3 2-1-15,0 1 1 0,0 1-1 16,0 2 1-16,0-3-1 0,-3-1 0 15,1-4 1-15,2-7-1 0,0 0-2 16,0-3-4-16,0-3-9 0,0-1-7 16,7-2-6-16,-1 0-9 0,0-2-15 15,2-9-21-15,5-4-15 0,-3 0-4 16,2 0-97-16,1-4 30 0,-5 4 151 0</inkml:trace>
  <inkml:trace contextRef="#ctx0" brushRef="#br0" timeOffset="-137771.05">5162 8576 21 0,'4'-3'13'15,"-2"1"71"-15,-2 0 114 0,0 2-140 16,0 0 23-16,0 0-23 0,0 0-24 15,0 1-7-15,0 7-3 0,0 4-5 16,0 1-4-16,0 2-3 0,0 1-7 16,0-4 0-16,6 0 1 0,0 3-6 15,7-1 3-15,1-5 4 0,5 1 24 16,-1-6-25-16,1-3-3 0,-5-1-2 0,5 0 2 15,0-5 0-15,-3-5-1 0,-1-3 1 16,-3-2-2-16,-4-1-1 0,-2 0 4 16,-1-3-2-16,-5 3-1 0,0-1 1 15,0 0 0-15,0 3-1 0,0 2-1 16,0 2-3-16,-2 3-1 0,-1 3-5 0,3 3-8 15,0 1-11-15,0 0-28 16,0 5-21-16,0 5-60 0,0-1-161 16</inkml:trace>
  <inkml:trace contextRef="#ctx0" brushRef="#br0" timeOffset="-136780.99">5656 8691 50 0,'8'-5'6'0,"-2"-2"125"0,-2-1-39 0,0 0-56 16,1-2 38-16,-3 1-29 0,2-1-12 15,-2 1 0-15,-2 0-8 0,0-1-7 16,0 3-2-16,0-1-3 0,0 1-5 15,0 1 1-15,-8 2 0 0,1 2-3 16,1 2 0-16,0 0 0 0,-2 3-2 0,-3 8-1 16,1 4-3-16,2 4 4 0,-1 0-3 15,5 4 1-15,0-1-1 0,4 0 0 16,0 0-1-16,4-4 1 15,11-1-2-15,1-4 1 0,3-2 1 0,0-4-1 16,1-2 0-16,3-4 0 0,-2-1 0 16,1 0 1-16,1-5-2 0,-4-3 1 15,-1-2 0-15,-1-1-1 0,-1 1 0 16,-5 1 1-16,-1 1 1 0,-4 2 0 15,-2 3-1-15,-2 2 0 0,-2 1 1 0,0 0-2 16,0 0-1-16,0 1-6 0,0 9 7 16,0 0-5-16,0 3-1 0,0-5 0 15,0 1-6-15,0-2 5 0,0-3 2 16,2 1 2-16,5-1 4 0,-3-2 0 15,2-1-1-15,2-1 1 0,1 0 0 16,-1 0 2-16,0-6-2 0,0-3 1 16,3-4 1-16,-3-4 0 0,4 0 5 15,-1-4-3-15,-1-2 5 0,0-2-1 16,-3-3 0-16,-1-2 1 0,0-2-6 0,0-2 0 15,-4-4-2-15,7-3 0 0,-7-3 0 16,4 5 0-16,-2 5-2 0,0 11 0 16,-4 11 2-16,0 8 1 0,0 4 0 15,0 0 0-15,0 2 0 0,-6 12-4 16,-2 5 4-16,-1 5 0 0,3 3 4 0,2 1-4 15,2 0 2-15,0-3-2 16,2-3 3-16,0-4-3 0,2-3 0 16,4 2-2-16,4-4 1 0,1-1 0 15,3 0-4-15,3-5-12 0,3 2-17 0,9 1 10 16,11-5-106-16,3-5 56 0,5 0-174 15</inkml:trace>
  <inkml:trace contextRef="#ctx0" brushRef="#br0" timeOffset="-135342.91">7057 8736 81 0,'2'2'9'0,"-2"-1"202"0,0-1-142 16,0 0-41-16,0 0 26 0,0 0-17 0,4 0-14 15,0 0-3-15,3 0-6 0,1-4 5 16,4-4-3-16,-1-4-5 0,3-1-2 15,1-4 1-15,1-1 2 16,3-5 0-16,-1 0 2 0,3-4-8 0,-2-3 5 16,1-4-2-16,-1-3 1 0,-3-4-1 15,-1-4-2-15,-3-8-1 0,-3-4-3 16,-5-4-2-16,-4 1-2 0,0 6 3 15,0 5-2-15,0 11 0 0,0 9 2 16,-4 9 0-16,-3 8-1 0,1 4 1 0,0 7 1 16,-4 1-1-16,-3 3-4 0,1 14 4 15,-3 4-3-15,5 5 1 0,-2 3-1 16,1 4 3-16,1 3-2 15,4 5 0-15,2-1 0 0,2 6-1 0,2 1 2 16,0-1-1-16,0 0 0 0,0-5-1 16,2-5 1-16,2-1 1 0,2-5-2 15,2-6 2-15,-2-5-1 0,1-7-1 16,1-3 0-16,0 0 0 0,0-3-1 15,-1-1 1-15,1-1-1 0,-2-3-1 0,-2-1 2 16,5 0 0-16,1-1 0 0,0-4 2 16,3 0-3-16,-5-1 2 0,2 1-2 15,-2-2 2-15,1-1 0 0,-1 0 1 16,0 3-2-16,1-3 1 0,-5 3 0 15,0-1 1-15,-2 1-2 0,0-1 1 16,-2 3 0-16,0 0 0 0,0 1 0 16,0 0 0-16,0-3 0 0,0 2-1 15,0 0-1-15,2-1 1 0,0 1 0 16,0-1-1-16,0-1-1 0,2 4 3 15,-4 1-1-15,2-3-1 0,3 2 1 0,-3-2-2 16,0-2-1-16,0 3-3 0,-2-2 4 16,4 2 1-16,-2-1 2 0,2-2-1 15,0 0 1-15,0-3-1 0,0-1 2 16,1 0-1-16,-1-1-1 0,2 0 1 15,-2-2 0-15,2-3 1 0,-2 1-6 16,1-2 2-16,-3 0 0 0,2-3 2 16,0 0-3-16,-2-3 1 0,0-2 1 15,-2-2-1-15,2-3 1 0,0-1 3 16,2 2-2-16,-2 1 1 0,3 3 0 0,1 3 1 15,-2 4 0-15,0 4-2 0,-2 7 3 16,-2 1 4-16,2 5 1 0,-2-1-3 16,0 1-2-16,0 0 0 0,0 0 1 15,0 0-2-15,0 0 1 0,0 5-2 16,0 3 1-16,-4 3 0 0,4-1-2 15,-2 0 1-15,2 2 0 0,-4-1 1 16,4 0-2-16,-2 0 1 0,2-3 0 16,0 1 1-16,0-1-2 0,0 0 1 15,0 0 1-15,0 1-1 0,0 3 0 0,0 0 0 16,0 2 0-16,-2 1 1 0,2 2-2 15,0 0 1-15,-2 1 1 0,2 1-1 16,0 1 0-16,-2 0 0 0,2 3 1 16,0 0-1-16,0 1-1 0,0 0 1 15,4 0 1-15,-2-2-1 0,-2-2 0 16,4-1 0-16,0-2 1 0,0 0-2 0,4-5 1 15,3-2 1-15,1-4 1 16,3-4-2-16,1 0 0 0,5-2 0 16,4 0 2-16,-3-1-2 0,3-10 0 0,-2-4-1 15,0-1 1-15,1-3 0 0,-3-3 1 16,0 2-2-16,-5-4 2 0,-1 1-1 15,-5 1 0-15,-4 2 1 0,-2 3 1 16,-4 1 0-16,0 5-2 0,-4 5 2 16,-4 4 0-16,-2 2 1 0,-1 0-4 0,-1 5 2 15,4 6 0-15,2 2 0 0,1 2-2 16,3 2 0-16,0-2 1 15,2 3-1-15,0-3 3 0,4-1-3 16,7-1 1-16,3-2-2 0,5-2-1 16,4-4-4-16,1-5 7 0,5 0-1 0,-2 0 1 15,6-2 0-15,-4-7-1 0,-2-1-6 16,-6-3-9-16,-11 3 3 0,0-1-24 15,-8-1 24-15,-2 0-12 0,0 0-7 16,-4-2-13-16,-12 0 2 0,-3 1-13 16,-6-2-27-16,-8-3-91 0</inkml:trace>
  <inkml:trace contextRef="#ctx0" brushRef="#br0" timeOffset="-135189.9">7067 8260 209 0,'17'4'78'0,"10"-2"-4"0,8-1-44 16,8 2 23-16,5-2-31 0,4 2-17 15,1 0-3-15,9-1-2 0,0 0-1 16,9 3-31-16,-1-1-55 0,4-1-62 0,3 1-38 16</inkml:trace>
  <inkml:trace contextRef="#ctx0" brushRef="#br0" timeOffset="-132917.77">8882 8687 136 0,'7'-3'-39'0,"1"-4"183"0,0-1-98 0,5-2-12 15,-1-1 23-15,0-2-19 0,3 0-8 16,-1-3-3-16,1-1-7 0,1-1-7 16,-1-2 0-16,-3-2 6 0,-1-2-6 15,-1-2 3-15,0-5-5 0,1-2-1 16,-3-2-4-16,-4-3-2 0,0-4 1 0,-2-3-2 15,-2-3-2-15,0-3 0 16,-8-1 1-16,0 0-3 0,-3 0 1 16,-1 7 4-16,6 12-1 0,-1 6 4 15,-1 12 7-15,4 5-2 0,0 3-3 0,0 5-1 16,-2 2-2-16,1 0-5 0,1 1 1 15,-2 10-3-15,2 5 1 0,-2 4 0 16,4 5 1-16,-4 4-1 0,6 7-1 16,0 7 2-16,0 8 0 0,0 9-1 15,0 9 0-15,0 4 1 0,6 4-1 0,-4 2 0 16,2 1-1-16,-2 2 0 15,-2-3-2-15,0-3 3 0,-2-9 0 16,-4-12 1-16,2-8 0 0,-1-11-2 16,-1-7 1-16,4-8 1 0,-2-9 0 0,2-7-1 15,2-5 0-15,0 0 2 0,0-4 1 16,0-13-5-16,2-8-1 0,13-6 0 15,1-7 4-15,7-1-8 0,-3-4-1 16,5-2-1-16,-2-1-4 0,2-1 4 16,0 1 2-16,4 2 1 0,-5 4 2 15,3 4 2-15,-4 2-1 0,-4 8 3 0,-3 4 1 16,-1 3 1-16,-9 6 1 0,0 2 4 15,-4 3 2-15,0 2-1 16,-2-1 0-16,0 2-2 0,0 2 2 0,-6 0-4 16,2 2 3-16,-2 1-2 0,-3 0 1 15,1 0-2-15,0 0-2 0,-3 2-1 16,3 6 3-16,0 3-1 0,4 3-1 15,0 4 0-15,2 0-1 0,2 2-1 16,0 2 0-16,0-1 0 0,4 2 0 0,10-3 0 16,-1-2-1-16,1-3 1 15,3-2 0-15,-1-4 0 0,1-4-2 0,1-3 2 16,-3-2 0-16,-3 0 1 15,1-5-1-15,-5-6 2 0,-2-2-3 0,0-1 4 16,-6 0 0-16,0-3 0 0,0 1 3 16,0 0-1-16,0-2-3 0,-2 0 0 15,-4-3-1-15,4 3-3 0,0 3 2 16,0 3-1-16,2 6-3 0,0 4-8 15,0 1-5-15,0 1-4 0,6 1-10 16,2 8-4-16,-6 3-13 0,4 0-3 0,-1-1 6 16,-1 0 11-16,2-1 12 0,-2-1 11 15,4-2 12-15,-1-3-1 16,-1-2 5-16,2-2 11 0,0 0 1 15,5 0 8-15,-3-10 6 0,7-2-1 0,-1-6-2 16,3-2-8-16,1-4-11 0,1-2 4 16,-2-2 3-16,-1-1-2 0,1-3 0 15,-3-2-5-15,-1-1 2 0,-5-3-1 16,-2-3-1-16,-1 0-2 0,-7-2-5 15,0 1 1-15,0 6-2 0,0 6 1 0,0 13 0 16,0 8 0-16,-4 8 2 0,-1 1 0 16,-1 12-4-16,-4 12 0 15,2 7 0-15,-1 5 0 0,1 7 0 16,0 4 0-16,-3 9-2 0,3 3-2 0,0 0 0 15,8-8-1-15,0-8 2 0,4-11 3 16,8-12-1-16,5-3 0 0,0-8 1 16,1-4 0-16,1-5 2 0,6 0-1 15,-3-14-1-15,3-7 1 0,4-4 0 16,-2-7-2-16,0-2 1 0,0-3 1 0,-5-1 0 15,-3-2 2-15,-2-3-1 0,-9-2 0 16,0-3-3-16,-2 0 1 0,-4-1 0 16,0 5 0-16,3 12 1 15,-5 12-2-15,0 13 2 0,0 7 2 0,-5 5-2 16,-3 16-4-16,-4 9 2 0,-1 9 2 15,1 6-1-15,0 4 0 0,-1 2-1 16,3 1 1-16,2-4 1 0,1-4-2 16,5-6 0-16,2-8 2 0,0-2-2 15,9-7 1-15,3-1 0 0,2-5 0 0,3-1 1 16,-1-7-1-16,3-4-1 0,-2 0 0 15,5-3 1-15,1 0 0 0,4 0 1 16,-4-11-1-16,-5-1-1 0,-3-1 1 16,-5 1 0-16,-2 0 1 0,1-2 0 15,-7 1-1-15,-2 1-1 0,0 1 3 16,0 2 1-16,0 1 0 0,-2 2 0 15,-3 2 0-15,1 3 4 0,0 1-2 16,0 0 0-16,0 0 0 0,0 2-4 16,0 7 0-16,0 1-1 0,4 1 0 0,0 2 1 15,-3 1-2-15,3-1 1 0,0 1 0 16,3 1 0-16,5-2 1 0,0-1-2 15,0 0 2-15,3-3-2 0,-3-1-1 16,4 0-1-16,1-5 1 0,1-1 1 16,-1-1 0-16,-3-1 2 0,2 0-2 15,-3-2 2-15,-3-8-1 0,0-2 1 0,2 0 0 16,-4-3 1-16,1-1-1 15,-5-2 1-15,0 3 6 0,0-4-3 16,0 4 6-16,-2-1-4 0,-5-3 2 16,-1 0 0-16,2-1-5 0,2 4-4 0,2 4 5 15,-2 5-4-15,4 5 0 0,0 2 0 16,0 0-2-16,0 0-4 0,0 8-1 15,0 4-6-15,0 1-13 0,4-1-10 16,4 0-15-16,0-1-29 0,3-5-32 16,3 0 18-16,-2-3-65 0,1 2 101 0,5-1 52 15,1 0-133-15,-5-1 287 16,1 0-41-16,-7-1-180 0,-6 4 119 15,-2 0 47-15,0-1-38 0,0 0-7 16,0 0-1-16,0 0-5 0,0 2-9 0,0-3-6 16,-2 0-5-16,0-1-10 0,2 1-6 15,0-3-2-15,0 1-5 0,2-2 0 16,9 0-1-16,-1 0 0 0,4 0-3 15,-1 0-3-15,-1-2-1 0,1 0-3 16,1 2 0-16,0 0 4 0,5 0 5 0,-2 3 11 16,-1 1-10-16,-3 0-6 15,-3 1 10-15,0 0-1 0,-4-1-1 0,1-1-1 16,-3-2 0-16,0 0 1 15,0-1 0-15,0 0-1 0,0 0-1 0,0 0 5 16,3 0-1-16,-1 0 2 0,-2-2-2 16,2-1 1-16,0-2-1 0,1 0 2 15,1-1-1-15,0-3-2 0,0 2 2 16,1 0-2-16,-3-1 0 0,0-1 5 15,0-2-2-15,-2 2 0 0,-2-3 2 0,3 1 5 16,-5 1 0-16,0-1 2 0,0 1-2 16,-5 1 1-16,-1 1 2 15,-2-1-5-15,2 0 3 0,-2 2-4 16,3 1-6-16,1-1 0 0,2 2-3 0,0 2 1 15,2 2-2-15,0 1-2 0,0 0-8 16,0 0-6-16,0 3-12 0,-2 7-10 16,0 1-23-16,0-2-44 0,-2 1-83 15</inkml:trace>
  <inkml:trace contextRef="#ctx0" brushRef="#br0" timeOffset="-132563.75">10923 8288 201 0,'0'0'64'0,"4"-2"-39"0,-2 1 42 16,-2 1-10-16,0 0 2 15,0 0-11-15,0 0-12 0,0 0-12 0,0 0-4 16,0 1 3-16,0 9 4 0,0 0-10 15,0 4-6-15,0 2 0 0,-4-1-2 16,2 0-5-16,-2-2-3 0,4-1 0 16,0-2-1-16,0-1-2 0,0-3-2 15,0-2-9-15,4-3-9 0,4-1-5 0,2 0-10 16,5-5-27-16,-5-4-40 0,7-6-37 15,-7 0-60-15</inkml:trace>
  <inkml:trace contextRef="#ctx0" brushRef="#br0" timeOffset="-132129.73">11078 8289 33 0,'4'0'30'0,"0"0"-20"0,-2 0 1 16,0 2 150-16,-2 3-111 0,2 0-22 15,0 0 6-15,0-2-18 0,2 2-13 16,-1 2-1-16,3-1-1 0,0-1-1 0,0 1 0 15,0-5 1-15,5 3-2 0,-5-4-18 16,0 1 5-16,2-1 12 0,1 0 3 16,-1 0 7-16,0-5-10 0,-2 2 2 15,1-4 3-15,-5-1-1 0,0 1 3 16,2-1 0-16,-2 4 3 0,-2-2 5 15,0 4 20-15,0 1-7 0,0-1 4 16,0 2-13-16,0 0-5 0,0 0-6 16,0 7-1-16,0 3-2 0,0 1-4 15,0 3-2-15,2 2-11 0,8 7-18 0,11 1 18 16,8 2 27-16,6 0 3 0,4-2-61 15,-4 0 46-15,-1 0 6 0,1 3 13 16,0-2 9-16,-2 0-4 0,-6-1 0 16,-7-1 0-16,-5 0 1 0,-9-3-5 15,-6-1 2-15,0-4-4 0,-14-2 1 0,-5-2 7 16,0-2-5-16,-5-3-4 15,-1-1-8-15,-2-3 1 0,2-2-3 16,0 0-1-16,3 0-5 0,1 0 0 16,4 0-1-16,7 0-1 0,2 0-2 15,4 0-1-15,2 0-9 0,-1 0-8 0,3 0-7 16,0 0-20-16,0 0-24 0,9 1-73 15,-3-1-201-15</inkml:trace>
  <inkml:trace contextRef="#ctx0" brushRef="#br0" timeOffset="-130727.65">12343 8363 87 0,'4'4'19'0,"-2"1"-7"0,0-3 173 15,-2 0-99-15,0-1-60 0,2 0 26 0,0 1-13 16,2-1-7-16,5-1-5 0,-1 0 0 16,2-5-9-16,7-8-7 0,1-2-2 15,1-6-3-15,0-1-1 0,-3-3 1 16,1-2-6-16,-3-3 3 0,1 1-1 15,-1-2 0-15,-4-1 1 0,-1-4 0 16,-3-6-2-16,-2-3 0 0,-2-6-1 16,-2-2 1-16,0 2-2 0,-2-3 2 15,-6 5 1-15,-1 7-1 0,1 8-1 16,2 12 1-16,2 11 1 0,-2 11 2 15,-1 0-4-15,-1 9-2 0,-2 11 2 0,-1 8 0 16,1 9-1-16,2 5 2 0,0 11-1 16,-1 6 0-16,5 8-1 0,0 5 0 15,4 4 1-15,-2 5-2 0,0 2 2 16,2-2 0-16,0-4 1 0,0-8-1 15,0-8 0-15,0-7 1 0,0-9 0 16,0-7-1-16,0-6 1 0,-4-8 0 16,0-7 1-16,4-8-4 0,-4-5 4 15,4-4 1-15,-3 0 6 0,1-6-5 16,0-12-3-16,2-4-1 0,0-3 2 0,9-3-4 15,3-4 1-15,0-1 0 0,5-1 1 16,2-2-1-16,1-2-1 0,3-5-6 16,0 3-3-16,4 5-13 0,-1 6 16 15,-3 7 7-15,-2 6 0 0,0 3-4 16,-3 4 4-16,1 0-1 0,-3 3 2 15,-3-1 0-15,1 2 0 0,-6 0 2 16,5 1-2-16,-3 1 1 0,-4 0 0 16,-2 1 1-16,-1 0 1 0,-3 1-1 15,0 1 3-15,0 0 3 0,0 0-3 0,0 0-2 16,0 0-3-16,0 0 3 0,-5 0-1 15,3 0 1-15,2 1-2 0,-2 3-1 16,2 0 0-16,0 4 1 0,0-1-2 16,-2 2 2-16,0 1-1 0,-2 1 0 15,0 3 0-15,-2-2 0 0,2 2 0 0,-1-5 0 16,3-2-1-16,0-2 0 15,2-1 1-15,0-3-3 0,0-1 2 16,0 0 0-16,0 0-1 0,6-6 1 16,7-6-2-16,-1-1-3 0,3-1 3 0,-1 1-3 15,3 2 0-15,1 2 0 0,3-2 1 16,-2 0-3-16,1 4 2 0,1-3 2 15,-4 4 0-15,-5 3 5 0,-2-1-1 16,1 3 0-16,-5-3 8 0,0 1-3 16,-2 2 3-16,-2 0-1 0,0 1 5 0,-2-1-3 15,0-1 2-15,0 0 2 0,0 2-6 16,0 0 0-16,0 0 1 15,0 0-1-15,0 0 0 0,0 0-7 16,0 8 0-16,0 1 0 0,0 3 0 0,0-1 0 16,2 2-2-16,9 0 3 0,1-2-2 15,7 1 2-15,3-3-2 0,-1-4 0 16,4-1 1-16,-2-4-1 0,-1 0-1 15,1 0 3-15,-6-4-1 0,-7-2 0 16,-2-2 0-16,1 0 2 0,-7-1 0 16,-2-5 0-16,0 4-3 0,0-4 7 0,-5 1 2 15,-3 1 1-15,-2-1 0 0,-3 0-1 16,3 0 4-16,0-1-2 15,-1 0-4-15,1-1-1 0,2 4-1 16,2 4-2-16,-1 2 1 0,5 5-2 0,-2 0 0 16,2 0-5-16,0 6-1 0,0 5-6 15,2 1-1-15,0 1-14 0,0 0-14 16,6-1-28-16,2-2-27 0,9-4-49 15,-5-3-73-15</inkml:trace>
  <inkml:trace contextRef="#ctx0" brushRef="#br0" timeOffset="-130289.62">13374 8181 99 0,'9'-1'168'0,"-5"-1"-75"15,-2 2-44-15,0 0 20 0,0 0-18 0,0 0-9 16,-2 0-4-16,2 3-12 0,-2 1-7 16,2 5-3-16,-2-2-4 0,0 3-5 15,0 0 1-15,0 2-1 0,0-2 1 16,0-1-4-16,0-4-3 0,0 0 0 15,6-5-1-15,3 0 0 0,3 0 1 0,4-5 0 16,3-7-2-16,6-1-3 0,-4-1-1 16,1 2 5-16,-3 3-12 0,-5 2 9 15,-3 3 3-15,-5 1 0 0,-2 3-2 16,-4 0 2-16,0 0 2 0,0 0 2 15,0 0 0-15,-2 8 3 0,-2 1 0 16,-2 0-2-16,2 0 1 0,-1-3-5 16,1 2 0-16,4-2-1 0,0 0 0 15,0-1 0-15,0-1-1 0,0-4 1 16,4 0-1-16,7 0 0 0,5 0 0 0,1-9-1 15,3-2-4-15,1 1 5 0,0 2-15 16,2 2 13-16,-3 0 3 0,-1 3 1 16,-5 1-2-16,-10 2 1 0,-2 0 0 15,1 0-1-15,-3 2 8 0,0 4 4 16,0 1 1-16,0 0-4 0,0-1 3 15,0 0-3-15,0-4-5 0,0 1-1 16,0-2-2-16,6 2-2 0,2-1-2 16,0-1-14-16,11 0-17 0,8 0-20 15,0-1 46-15,4 0-266 0</inkml:trace>
  <inkml:trace contextRef="#ctx0" brushRef="#br0" timeOffset="-128793.54">14834 7770 111 0,'4'-1'8'0,"2"1"-1"0,-4-1 107 15,-2 1 9-15,0 0-72 0,0 0-15 0,0 0 9 16,2 0-14-16,2 0 1 0,-2 0 0 15,2 4-6-15,1 8-5 0,-5 8 0 16,0 5-7-16,0 7-1 0,0 6-5 16,-2 4-3-16,-5 2 3 0,-3-1-3 15,6-2 3-15,-2-6-4 0,2-4 0 0,1-7-2 16,1-5 1-16,0-4 0 15,2-6-2-15,0-3-2 0,0-5 4 16,0-1-2-16,0 0 0 0,0-4 1 16,9-8 0-16,3-4-1 0,5 0-2 0,-3-2 1 15,5-1 1-15,-1 2-1 0,1 0-2 16,-1 2 2-16,5 4-1 0,-2 1-1 15,-1 4-3-15,3 4 3 0,-2 2 0 16,-2 0 0-16,-1 0-1 0,-3 7 1 16,-3 4 1-16,-2 1 0 0,-3 2 1 15,-3 0-1-15,0 0 1 0,-4 0 1 0,0 0-1 16,0-5 0-16,-6 2 1 15,-5-2-2-15,3 0 2 0,-4-2 2 16,-3 1-1-16,3-2 3 0,-7-1 0 16,1-1 2-16,-1 1-1 0,-2-3-1 0,-2 0 1 15,3 0-1-15,-3-2 0 0,7 1-3 16,-1-1 2-16,7 0-3 0,-1 0 1 15,1 0-2-15,6 0 0 0,2 0-1 16,2 0 0-16,0 0-6 0,0 1-12 16,2 2 1-16,6 0-1 0,7-3-13 0,-1 0-17 15,5 0-14-15,1-2-38 16,1-7-54-16</inkml:trace>
  <inkml:trace contextRef="#ctx0" brushRef="#br0" timeOffset="-128562.52">15344 8032 287 0,'0'0'231'0,"0"0"-221"16,0 0 1-16,0 3 38 0,0 8-7 15,-8 2 0-15,0 3-15 16,-3-1-6-16,5 0-8 0,-2-1-5 15,6 0-6-15,-4-4 0 0,4-2 0 0,2-3-4 16,0-2 0-16,0-2-5 0,4-1-6 16,6 0-12-16,4 0-8 0,1-8-23 15,-1-2-34-15,-3-1-68 0,-3-1-140 16</inkml:trace>
  <inkml:trace contextRef="#ctx0" brushRef="#br0" timeOffset="-128228.5">15530 7989 109 0,'2'0'225'0,"2"0"-165"15,-1 1-29-15,-3 6 37 0,2 0-18 16,0 2-16-16,-2 1-6 0,2-1-6 16,4 0-8-16,-2-4-3 0,2 1-2 15,3-2-4-15,1-1 2 0,2-1-1 16,-1-2-2-16,1 0-1 0,0 0-1 0,3-5-1 15,-3-3-1-15,1 2 1 0,-5-1-4 16,0 1 0-16,-4 1 0 16,1 3 1-16,-1-1-1 0,-2 3 1 0,-2 0 0 15,0 0 4-15,0 0-3 16,0 2 2-16,0 5-1 0,0 2 5 0,-4 5 2 15,-5 0-3-15,1 1 2 0,2-1-2 16,0 0 0-16,2-4-3 0,1-1 2 16,3-3-1-16,0-2-5 0,0-3 0 15,9 0-2-15,3-1-9 0,5 0-11 16,1-1 0-16,1-7-7 0,4 2-102 0,-5-3 8 15,3 0 19-15</inkml:trace>
  <inkml:trace contextRef="#ctx0" brushRef="#br0" timeOffset="-127756.48">15940 8035 76 0,'4'-5'20'15,"-2"-2"49"-15,2 1 34 0,-4-2-71 16,2 1 17-16,0 1-7 0,-2 0-13 16,0 1 7-16,0 1-1 0,0-1-7 15,0 2-3-15,0 0-1 0,0 1 2 0,0 0-4 16,-4 2-2-16,-4 0-1 0,-1 0-1 15,-1 0-6-15,0 6 1 0,-3 2 0 16,-1 4-2-16,1 3 2 0,-1 1-3 16,-3 7-1-16,5-2 5 0,0 0-5 15,7-4 1-15,1-3-7 0,4-3 0 16,0-3-3-16,9-3 0 0,1-1 0 15,4-3 1-15,5-1-1 0,0 0 0 16,1-9-4-16,1-2-3 0,0 0-2 16,-3-1-4-16,-3 2 3 0,-1 2 3 0,-6-1-2 15,3 2 2-15,-5 3 2 0,-4 1 6 16,2 0-1-16,-4 3 0 0,0-1-2 15,0 1 4-15,0 0 1 0,0 0-1 16,0 3 5-16,0 5 0 0,-6 2-3 16,0-1-2-16,4-2-3 0,0-1 2 0,2-2-2 15,0 1 2-15,0-3-1 16,6-1-1-16,4-1 0 0,3 0-5 15,5 0-1-15,7 0 8 0,-6-1 0 16,1-6-40-16,-7 4 21 0,-5 1 11 0,2-1-4 16,-4-2-9-16,1 1-14 0,-3-2 11 15,2-1 19-15,-2 0-8 0,0-2-16 16,0 2-30-16,1 0-19 0,-3 1-3 15,4-1-1-15,-4 1-31 0</inkml:trace>
  <inkml:trace contextRef="#ctx0" brushRef="#br0" timeOffset="-127179.45">16208 8013 34 0,'0'0'36'0,"0"0"-19"15,0 0-3-15,0 0 126 0,0 0-99 16,0-2-30-16,4 0 0 0,-2 2 3 0,3 0 9 16,-3 0 4-16,-2 0-1 0,0 0 9 15,0 0 7-15,0 1-3 0,0 4-3 16,0 1-3-16,0 3-2 0,0 0 0 15,0 3-10-15,0-2-4 0,-7 2-3 16,5 0-9-16,0-2 1 0,0-2-1 0,2-3-4 16,0-2 0-16,0-2-1 15,0 0-1-15,0-1 2 0,0 0-2 16,0-5 2-16,4-4-5 0,7-6-6 15,-3 1-3-15,0-1-6 0,-1-1 2 0,-3 1-8 16,2 1-8-16,2 1-6 0,-2 2-3 16,-2 1 5-16,3 3 1 0,-3 1-8 15,0 3-2-15,-2 3-11 0,0 0 22 16,0 0 26-16,-2 0 11 0,0 3 5 15,0 4 9-15,0 1 9 0,0 2 22 0,0 0 13 16,0-2-3-16,0-1-48 0,2 0 23 16,0 1 0-16,4 1-9 0,7-3-1 15,1-2 33-15,3-4-16 16,-7 0-53-16,-2 0 12 0,-5 0 3 0,5 0 0 15,6 0-2-15,3 0 0 0,1 0 6 16,-3 0-18-16,-7 0-7 0,-2 0 17 16,3-2 1-16,5-2-13 0,11-4-25 15,0-2 24-15,0 3 31 0,-5 0-75 16,-12 4 57-16,-3 3 4 0,-3 0 0 0,0 0 10 15,0 0-8-15,2 0 4 0,-2 0 1 16,-2 0 6-16,2 0 2 0,-2 3-6 16,0 4-1-16,0 2 2 0,0 3 0 15,-4 5 0-15,-6 2 4 0,-3 3-5 16,3 1 2-16,-3 2-1 0,1-1-3 15,0-1-7-15,3 6-1 0,-1-1 1 16,2 1-9-16,6-1 8 0,2-7-49 16,0-8-104-16,0 3-181 0</inkml:trace>
  <inkml:trace contextRef="#ctx0" brushRef="#br0" timeOffset="-126140.39">17606 7592 106 0,'6'-2'14'15,"-2"1"-2"-15,0 1 10 0,-2 0 131 16,-2 0-119-16,2 0-5 0,0 0 15 15,0 6-14-15,3 1-1 0,-5-1 4 16,4 2-10-16,0-2-2 0,-4-1 0 0,2-1-4 16,0-2-2-16,-2 0 2 0,2 1-4 15,-2 1-1-15,0 2-2 0,0 1 0 16,0 3-2-16,0 0-4 0,2 3 0 15,-2 0 0-15,0 0-4 0,0 0 2 16,2 1 0-16,2 1-1 0,-2-4-1 16,-2 1 3-16,0-1-3 0,0 2 0 0,0 0 0 15,0 0 2-15,0 1 1 16,0 1-2-16,0-2-2 0,0 2 7 15,0-2-3-15,0 1-2 0,0 0 0 0,0 1 0 16,4 2 0-16,-1 0-1 0,-1 1-1 16,0 0 3-16,-2-1-1 0,0 0-1 15,2-2 1-15,-2-1-1 0,2-3 1 16,0-3-1-16,0-2-1 0,0-4 1 15,4-2-1-15,2 0 1 0,3-2 0 0,3-8 1 16,-1-3 0-16,3-1-3 0,1-2 0 16,-3 0 1-16,3 0 0 0,-3 0-3 15,1 1 1-15,-3 3 0 16,-2 3 3-16,1 0-2 0,-3 2 0 0,7 1 1 15,-3 1 1-15,-2-1-1 0,3 3 1 16,-3-1 0-16,-2 0 0 0,1 2 0 16,-3 0 0-16,0 1 0 0,0 0 1 15,-2 1-2-15,-2 0 1 0,0 0 0 16,-2 0 1-16,0 0-2 0,0 0 1 15,0 0 1-15,0 5 1 0,0 2-1 0,0 1-1 16,0-1 1-16,0 1-1 0,0 1 0 16,0 0-1-16,5 0 2 0,-1 1-1 15,6 0 1-15,-2 1-1 16,5 0 0-16,3-4-2 0,1-1 2 0,-3-4 1 15,3-2 0-15,-1 0-2 0,3 0 7 16,0-2-5-16,-1-8 2 0,-5-1-1 16,-1-3 4-16,-4 1 4 0,-2 1 4 15,-6 0 0-15,0 1 3 0,0 0-1 16,0-2-3-16,-10 3-3 0,-2 1-2 0,-3 2-1 15,-3-1-7-15,-3 2 2 0,0-1-2 16,-4 1-1-16,3 1 1 0,-1 5-12 16,8 0-3-16,9 2 3 0,6 11-13 15,0 6-15-15,2 0-15 0,9 3-28 16,3-2-93-16</inkml:trace>
  <inkml:trace contextRef="#ctx0" brushRef="#br0" timeOffset="-125115.33">19303 7901 50 0,'0'-2'38'0,"0"0"-29"16,0-2-2-16,0 1 181 0,0-1-138 0,-2-1-6 15,2 2 12-15,-2-1-19 0,0-1-6 16,0 1-5-16,-3 0-4 0,1 0-3 15,2 2-1-15,-6-1-5 0,0 2 2 16,-1 1-4-16,-1 0-2 0,-2 0 0 16,-3 2 0-16,1 7 1 0,-5 0-5 0,3 4 1 15,-1 2 2-15,3 1-1 16,-1 2-5-16,1 0 3 0,5 1 0 15,5 1-4-15,4-1 1 0,0 0-2 16,0-3 0-16,13-1 0 0,1-3 1 0,7-4-2 16,1-5 1-16,5-3 1 0,2 0 1 15,4-6-3-15,-4-7 1 0,2-8 1 16,0-1-1-16,-2-1 0 0,0-4 0 15,-6-1 1-15,-2 0 0 0,-1 2-1 16,-7 0 0-16,-1 1 2 0,-4-1 0 0,-4-1 1 16,-1 0-1-16,-1-3 1 0,0-7 2 15,-2-3-3-15,2-4 0 16,-2 0-1-16,0 8 1 0,0 8-1 15,0 11-1-15,0 10 2 0,0 7 4 0,-4 0-5 16,-5 0-1-16,-3 9 1 0,0 9 0 16,-1 3 0-16,1 2 0 0,3 3 1 15,1 1 1-15,0 2-3 0,4 2 1 16,0 0 0-16,0-1-1 0,-1 0 0 15,3-2 0-15,2 1-1 0,-2-1 1 0,2-2 1 16,0-2-1-16,0-3 0 16,9-1-1-16,3-3 1 0,2-4 0 0,3-2 0 15,2-3 0-15,1-4-1 16,5-1 0-16,0-3 2 0,2 0-2 0,2-8-1 15,2-4 2-15,0-3-1 0,-4-3-1 16,-1 3 1-16,-7-4-2 0,-2 2 2 16,-9 3 1-16,-4-3 0 0,-4 3 0 15,0 3 1-15,-4-1 1 0,-7 5-3 16,-1 3 3-16,-4 2 0 0,-3 2-1 0,0 0 4 15,5 9-1-15,-1 4 6 0,1 2-4 16,6 3 2-16,-3 1 1 16,3 2-2-16,4 0-1 0,2-2-4 15,2 1 0-15,0-2 2 0,2-2-4 0,6-3 0 16,3-3 0-16,1-3 0 0,4-4 0 15,1-3 0-15,4 0-4 0,3 0 0 16,1-7-3-16,2 0 3 0,-2-2-13 16,-2 2-5-16,-3 0 10 0,-3 0-20 15,-3 1 1-15,1-1-15 0,-5 0-31 16,3 0-31-16,-3-1-13 0,-2-1-74 0</inkml:trace>
  <inkml:trace contextRef="#ctx0" brushRef="#br0" timeOffset="-124804.31">20026 7807 37 0,'6'-3'37'16,"-3"3"-22"-16,3-1 59 0,0-3 25 15,-2 1-75-15,0 1 22 0,0-3-8 0,-2 4-4 16,-2 1 7-16,2 0-6 0,-2-1-2 15,0-1 2-15,0 1-3 0,-2 1-6 16,-4 0 0-16,-6 0-2 16,1 8-2-16,-3 3-2 0,0 1 5 0,-1 1-8 15,-1 2 0-15,1 0 2 0,3 2 2 16,1 1-5-16,5-2-6 0,2-1-5 15,4-2-2-15,0 0-2 0,0-3-2 16,4-1 1-16,9-3 0 0,1-1-1 16,3 0-9-16,5-5-10 0,1 0 8 0,4 0-14 15,-2 0-15-15,-1-1-2 0,1-6-29 16,-2 0-6-16,0 0-53 0,-5-2-266 15</inkml:trace>
  <inkml:trace contextRef="#ctx0" brushRef="#br0" timeOffset="-124576.29">20283 7827 85 0,'0'-5'224'0,"0"1"-111"16,0 2-76-16,0 0 33 0,0 2-14 0,-2 0-9 16,-3 0-7-16,3 0-15 0,-2 3 2 15,-2 7-8-15,0 1-3 16,0 4 1-16,1-1-5 0,1 1-4 0,0 1-5 15,0-3-1-15,0 1 0 0,2-1-1 16,0-1-2-16,2-1 0 0,0-2-3 16,0-3-13-16,8-1-5 0,0-4-8 15,5-1-10-15,-1 0-24 0,1 0-59 16,-1-5-94-16,-4-3-48 0</inkml:trace>
  <inkml:trace contextRef="#ctx0" brushRef="#br0" timeOffset="-123999.27">20522 7814 72 0,'0'-1'20'0,"5"0"213"0,-3 0-187 16,0 0-40-16,0 0 41 0,-2 1-5 15,2 0-7-15,0 0-3 0,-2 0-6 16,0 5-6-16,0 3 2 0,0 2-2 15,-2 2-7-15,-6 1 3 0,-3 1 1 0,1 2-3 16,4-4-5-16,2-4-1 0,1-1-6 16,3-3 1-16,0 0-1 0,0-3-2 15,0-1 0-15,5 0 0 0,3 0 3 16,4-5-3-16,1-5-3 0,3 1-2 15,-1-4 0-15,3 0-5 0,-1 0 2 16,-3-1-1-16,1 3-4 0,-7 2 6 16,2 1 8-16,-6 2-1 0,1 3 0 15,-5 2-1-15,0 1 2 0,0 0-3 16,0 0 4-16,0 0 2 0,0 0-2 0,0 7 3 15,0-2-4-15,-7 2 3 0,7 0-2 16,-2 1 4-16,0 1 0 0,-2 0-2 16,0-1-3-16,2-1 0 0,2-2 0 15,0-2-1-15,0-1-1 0,0-2 0 16,8 0 0-16,5 0-2 0,-1 0 1 0,5-9-13 15,1-2 4-15,3 1-6 16,6 0 9-16,-3 0-3 0,-3 2-2 0,-4 3-22 16,-7 1 23-16,-4 3 9 15,-2 1 6-15,-2 0-1 0,-2 0 4 0,0 0 8 16,0 1 17-16,0 5-10 0,-2 2-3 15,-4-2 4-15,0 3-7 0,0 2 0 16,-5 1 3-16,1 1-5 0,2-2-2 16,0-1-4-16,3-2-7 0,3-2 2 15,-2-2-1-15,4-1-3 0,0-1 1 0,0-1-3 16,0 2-11-16,0-3-5 0,6 0-5 15,5 0-17-15,1 0-25 16,9 0-46-16,-3-8-152 0</inkml:trace>
  <inkml:trace contextRef="#ctx0" brushRef="#br0" timeOffset="-123290.22">21277 7743 59 0,'0'0'5'15,"2"0"79"-15,-2-2 65 0,0 2-123 16,0-1 26-16,-2 1-18 0,-2-1 2 16,-2 1 12-16,1 0-12 0,-3 0-14 0,0 0-1 15,-2 0 1-15,-5 6-6 0,5 0-5 16,-7 3 3-16,5 4-2 0,-3 2 2 15,-5 3 1-15,1 2 0 16,5-1-2-16,-1-1 0 0,9-2-6 0,4-4-5 16,2 0-1-16,0-3-1 0,10-3 0 15,7-1 0-15,5-5 1 0,3 0-1 16,4-5-6-16,2-7 0 0,-2-2-6 15,-2 1-6-15,-2 1 0 0,-7 3-2 16,-3 2 3-16,-5 1 9 0,-2 2-4 16,-3 2-1-16,-1 1-8 0,-4 1 7 0,0 0 14 15,0 0-1-15,-4 8 2 0,-3 1 2 16,1 0 1-16,4 0 2 0,0-2-4 15,2 0-2-15,0-3 0 0,0 0-1 16,4-1 2-16,11-3-1 0,-5 0 0 16,9 0 1-16,1-3 4 0,1-4-5 15,6-4 2-15,-2-3 8 0,-3-2-4 16,3-1 2-16,-2-5-8 0,0-1 3 15,-5-2 3-15,-1-4-2 0,-1-4 2 0,3-7 0 16,0-7 4-16,1-7-2 0,1-5-8 16,-7-4 1-16,-1-1 1 0,-3 4 2 15,3 10 1-15,-3 13 3 0,-4 15 5 16,-6 14 3-16,-4 8-1 0,-11 1-6 15,-5 19-3-15,-5 7 1 0,-4 10 1 16,-2 9-1-16,-2 9 3 0,0 5 2 16,8 2 0-16,6 0-2 0,11-8-5 15,8-3-3-15,2-6-3 0,21-3-1 16,8-6 1-16,14-6 0 0,7-7-12 0,6-6-7 15,2-8-2-15,8-5-11 0,2-4-11 16,3-2-26-16,-3-12-60 0,-4-3-187 16</inkml:trace>
  <inkml:trace contextRef="#ctx0" brushRef="#br0" timeOffset="-122640.18">20433 7357 496 0,'0'0'69'0,"0"1"-69"0,-2 0 0 0,2 0 2 16,-2 1-2-16,2 1-8 0,0 0-52 15,-4 0-79-15,0 2-206 0</inkml:trace>
  <inkml:trace contextRef="#ctx0" brushRef="#br0" timeOffset="-118982.97">2586 10332 26 0,'0'0'7'0,"0"0"-3"0,0 0-2 16,0 0 8-16,2 0 113 0,-2 0-57 16,0 0-49-16,0 0 15 0,0 0 12 15,0 0-11-15,0 0-6 0,0 0-5 16,0 0 7-16,0 0-9 0,0 0-2 15,0 0 2-15,0 0-2 0,0 0-3 0,0 0-3 16,0 0-7-16,0 0 3 0,0 0-2 16,0-1-2-16,-2 0-2 0,-4-1 2 15,4-1-1-15,-5-1-2 0,3 0 1 16,-2 1 1-16,2-1-3 0,-2 1 2 15,-2-1 1-15,-3 1-1 0,1 1 2 16,-3-1-2-16,3 1 0 0,-4 1-3 16,3 1 2-16,-1 0 1 0,0 4-1 15,1 6 0-15,-3 3 0 0,1 2-1 16,3 4 1-16,2 4 2 0,-1 5 0 15,3 2-2-15,6 2 2 0,0-1-2 0,0-1-1 16,9-3 1-16,5-3 0 0,3-3-1 16,1-6 0-16,3-4 0 0,2-6 0 15,1-5 1-15,1 0 0 0,2-13 1 16,2-7 0-16,-2-6-3 0,0-3 3 15,0-2-1-15,-5 0 1 0,-5 0 0 16,-1-3 0-16,-5 1 2 0,-1-2 1 16,-2-1 1-16,-1 2-3 0,-3-3-2 15,-4-1 3-15,0-2-3 0,0-8 1 16,0-3-1-16,-2-1 1 0,-5 4-2 0,-1 8 0 15,0 12 0-15,0 12 0 0,-1 9 7 16,5 6 0-16,-2 1-2 0,2 13-6 16,-4 14-1-16,-1 13 2 0,5 10 0 15,-2 6 0-15,6 8 0 0,0 2-1 16,0 0-1-16,8 1-2 0,3-7-4 0,-1-5-6 15,4-7 6-15,5-9-7 16,-2-7-8-16,7-8 12 0,-1-6-14 16,2-6-28-16,4-6-3 0,-4-6-39 15,-5 0-133-15</inkml:trace>
  <inkml:trace contextRef="#ctx0" brushRef="#br0" timeOffset="-118431.95">2999 9808 29 0,'0'0'73'0,"0"0"106"0,0 10-173 0,0 6 25 16,5 8 19-16,3 8-10 0,4 9-6 15,7 9-8-15,6 7-10 16,-1 9-8-16,5 7-5 0,-2 7 1 0,2 3 29 16,-6-3-20-16,-2-5 0 0,-1-2-4 15,-3 0 1-15,-5-3 12 0,-4-8 20 16,-8-14-29-16,0-7-7 0,-8-5-6 15,-8-2 3-15,-5-1 1 0,-2-4-3 16,3-6 0-16,-1-6-8 0,0-2-8 0,5-8-4 16,-1-1-13-16,3-3-20 0,-3-3-33 15,5 0-92-15</inkml:trace>
  <inkml:trace contextRef="#ctx0" brushRef="#br0" timeOffset="-112270.59">4341 10169 8 0,'2'0'183'0,"0"0"-101"0,-2 0-51 15,0 0 12-15,2 0 4 0,-2 0-12 16,2 0-9-16,-2 0-10 0,2 3 1 0,-2-2 2 16,2 3 13-16,0 0-6 0,0 0-7 15,-2-1 3-15,3 2-5 0,-1 1-6 16,0 3 6-16,-2 2-1 0,2 4-3 15,-2 6 0-15,0 5-1 0,2 3 0 16,0 0-5-16,0 0 1 0,-2 0 3 16,2-1-5-16,-2-1 0 0,0-4-1 15,0-1-3-15,0-2 5 0,0-2-6 16,0-4 2-16,0-3 0 0,0-1-3 15,0-3 0-15,0-4 0 0,0-1-2 0,4-2-7 16,2 0-10-16,3-3-13 0,3-8-10 16,0-1-26-16,1 0-11 0,-3-3-54 15,-2 2-203-15</inkml:trace>
  <inkml:trace contextRef="#ctx0" brushRef="#br0" timeOffset="-111774.56">4839 10254 19 0,'0'-2'40'0,"0"-1"170"0,0-1-164 0,-2 2 7 16,-4-2 1-16,0 2-16 16,2 1-1-16,-3 1-1 0,-3 0-8 15,2 0-5-15,-3 0-5 0,-3 8 0 16,-3 2-3-16,1 2 3 0,1 1-1 0,-1 0-1 15,1 4-5-15,-1 2 1 0,1 1-2 16,5 4 0-16,0-3-3 0,8 1-4 16,2-2-1-16,0-2-2 0,10 0 0 15,9-4 0-15,1-2-1 0,3-5 1 16,6-5 2-16,2-2-4 0,2 0 2 0,2-7-2 15,2-6 0-15,-2-3 0 0,-4-2 2 16,-2 0 0-16,-6-3 0 16,0-1 0-16,-7 2 0 0,-7 2 2 15,-3-1-3-15,-6 5 4 0,0 2 0 0,0-2 0 16,-2 2 1-16,-8-1-4 0,-7 1 5 15,0 1-1-15,-3 2-1 0,-3 3-3 16,2 0 0-16,1 5 0 0,1 1-1 16,3 1-1-16,7 10 1 0,1 3-1 15,4 0-7-15,4 0-14 0,0 0-14 0,2 0-14 16,8-1-21-16,5-4-28 0,-5-3-148 15</inkml:trace>
  <inkml:trace contextRef="#ctx0" brushRef="#br0" timeOffset="-111485.55">5542 10086 127 0,'0'-5'204'0,"0"0"-120"0,0 2-44 15,0 3 23-15,0 0-8 0,-2 0-11 16,-2 5-5-16,0 9-10 16,-3 7-6-16,1 4-2 0,-2 4-2 0,4 2-2 15,-2 2-1-15,-1 0-2 0,5 2-6 16,-4-3 0-16,4 3-5 0,0 0 0 15,-2-4-2-15,4-3 0 0,0-5-1 16,0-5 0-16,0-3-7 0,6 0-11 16,0 1-11-16,3-2-15 0,1 2 5 0,-2-4-41 15,-4-4-74-15,0 2-214 0</inkml:trace>
  <inkml:trace contextRef="#ctx0" brushRef="#br0" timeOffset="-110258.48">2536 12013 3 0,'0'2'7'0,"2"-1"153"16,-2-1-83-16,0 0-53 15,2 2 25-15,-2 0-6 0,0 0-17 0,0-1-1 16,3 1-5-16,1-1-5 0,0 1 0 16,2-1-6-16,2 1 5 0,1-2 0 15,3 0-2-15,-4-2-7 0,7-6 3 16,-3-3-1-16,3-2-2 0,1-2-1 15,1 0-2-15,-3-2 7 0,1-1-3 16,-7 1-1-16,0-2-1 0,-4 3-2 0,-2-1 3 16,-2 2-3-16,0 2 1 0,0 2-1 15,-8 2 0-15,-4 2-2 0,-1 3 2 16,-3 3 0-16,-3 1-3 0,1 2 2 15,-3 12 0-15,2 5-1 0,1 5 1 16,1 4 5-16,5 1 3 0,-1 4 6 16,3 4-6-16,6 3-4 0,4 0 4 15,0-3-5-15,8-8-2 0,9-2-2 16,7-8 0-16,7-5-1 0,7-5 0 15,3-9-5-15,2 0-10 0,5-1-13 16,4-9-22-16,3-3 11 0,-1-7 15 0,-4-2-150 16,-7-6-116-16</inkml:trace>
  <inkml:trace contextRef="#ctx0" brushRef="#br0" timeOffset="-109922.46">3090 11311 103 0,'-2'5'211'0,"2"7"-165"0,0 7-26 15,0 5 34-15,9 7-22 0,3 4 1 0,4 6-4 16,3 3-12-16,4 7-7 16,0 9-2-16,-3 7 1 0,-1 1 44 15,-9 2-43-15,-2-5-4 0,1-3 0 16,-9-1 7-16,0-4-5 0,0-1-3 0,-6-6 0 15,-5-4-4-15,-3-7 1 0,-1-5 1 16,1-2-2-16,-1-6-4 0,1-4-8 16,1-7-15-16,3-2-15 0,0-5-10 15,1-4-9-15,-1-3-86 0,-2-1-199 16</inkml:trace>
  <inkml:trace contextRef="#ctx0" brushRef="#br0" timeOffset="-108349.37">4138 11664 56 0,'5'0'98'16,"-3"0"83"-16,-2 0-136 0,0 0-10 15,0 0 15-15,0 0-3 0,2 4-3 0,2 5 1 16,0 4-7-16,0 2-4 0,-2 4-10 16,2 0 2-16,-2 2-10 0,2 1 0 15,-1 2 1-15,1 1-5 0,-4-1-4 16,4-2-4-16,0 1-1 0,-4-4 0 15,2-2-2-15,2-2-1 0,-4-3 2 16,2-2-2-16,2-1-2 0,-2-3-2 16,3-2-8-16,1-1-6 0,-2-3-8 0,8 0-20 15,-1-3-6-15,-3-8-30 16,0-2-66-16,-6 1-208 0,0-1 297 0</inkml:trace>
  <inkml:trace contextRef="#ctx0" brushRef="#br0" timeOffset="-107973.34">4544 11664 68 0,'6'0'87'16,"-4"0"126"-16,-2 0-173 0,0 0-5 15,0 1 14-15,0 7 2 0,0 4 2 0,0 5-11 16,0 5-14-16,0-1-7 0,0 2-3 16,0 1 0-16,0-1-6 0,0-1-1 15,0-2-7-15,2-1 1 16,-2-2-3-16,2-1 0 0,-2-1 0 0,0-1-2 15,0-2 1-15,0-1-2 0,2-3-5 0,4 0-6 16,2-3-9-16,1-2-10 16,1-3-17-16,2 0-18 0,1 0-24 15,-5-8-77-15,0-2-99 0,-1 1 212 16</inkml:trace>
  <inkml:trace contextRef="#ctx0" brushRef="#br0" timeOffset="-107448.31">5021 11745 7 0,'0'-1'93'0,"0"-2"119"16,0 1-179-16,0 0 16 0,0-2 4 15,0 3-11-15,-6 0 1 0,2 0-7 16,0 1-8-16,-3 0-1 0,1 0-9 0,-4 0 1 15,-1 0-2-15,1 0 1 16,-2 3-3-16,1 5-1 0,-1-1 0 16,2-1-2-16,1 2 0 0,1 1-4 15,0 1-3-15,2 4 2 0,2-1-2 0,-1 3-4 16,5 3-2-16,0-4 2 0,0 2-2 15,9-1 2-15,5-3-1 0,5-1-1 16,3-4 1-16,3-3 0 0,4-5-6 16,2 0 0-16,2-3 0 0,5-9-6 15,-3-4 5-15,4-1-2 0,0-2 4 16,-2-4 4-16,-6 3 1 0,-4-3 0 0,-6 3 1 15,-7 3-1-15,-5 0-1 0,-3 4 6 16,-6 1-1-16,0 0 1 16,-10 2 3-16,-7-2 2 0,0 1-3 0,-3 1-7 15,-3 3 2-15,-2 2 0 0,5 2-1 16,-3 3-3-16,6 0 1 0,-1 4 0 15,3 7 1-15,5 1-14 0,4 0-6 16,4 0-16-16,2-1-28 0,0-1-24 16,0 0-51-16,0-1-236 0</inkml:trace>
  <inkml:trace contextRef="#ctx0" brushRef="#br0" timeOffset="-107050.29">5670 11599 129 0,'0'-1'292'16,"2"0"-241"-16,-2 1-12 0,2 0 13 15,-2 1 1-15,0 7 1 0,0 4-7 16,0 2-15-16,2 1-9 0,0 4-3 0,0 1-5 16,1 3-1-16,-3 0-2 0,0 2-2 15,0-3-3-15,0 1-7 16,0-3 4-16,0-4-2 0,0 0-2 15,0-6-1-15,0 1 0 0,0-3-4 0,0-1-12 16,4-3-9-16,2-2-12 0,4-2-29 16,-2 0-34-16,-1-9-58 0,-3 0-231 15</inkml:trace>
  <inkml:trace contextRef="#ctx0" brushRef="#br0" timeOffset="-106642.27">6152 11576 23 0,'4'0'380'0,"-4"0"-319"15,0 0-19-15,0 0 19 0,0 0-1 0,0 0-8 16,0 8-15-16,0 4-8 16,-4 6-3-16,0 3-5 0,-5 2-6 15,3 3-2-15,0-1-3 0,0 2 0 0,0 0-4 16,1-1-3-16,-1 0-1 0,4-3 1 15,-2-4-1-15,2-3-3 0,2-3 1 16,0-2-1-16,0-3-8 0,0-3-6 16,2-2-7-16,8-3-11 0,1 0-16 15,-1 0-30-15,0-9-29 0,-3-3-124 16,-3 1-36-16</inkml:trace>
  <inkml:trace contextRef="#ctx0" brushRef="#br0" timeOffset="-106185.24">6613 11641 246 0,'0'-9'168'0,"0"1"-141"0,0 5 3 15,-2-1 9-15,-5 1 1 16,1 1 7-16,-2 1-11 0,2 1-9 16,-5 0-10-16,-1 0-1 0,0 2 0 0,-3 4 3 15,3 3-1-15,-1 1-3 0,-1 5 0 16,-1 3-4-16,1 1-1 0,-1 0-4 15,3 2-3-15,4 0 1 0,6-3-3 16,2 1-1-16,0-2 0 0,12-2-1 16,5-3-1-16,1-5 0 0,5-1-4 0,0-4-1 15,0-2-5-15,1 0-1 16,1-4 0-16,0-6 1 0,-2-4-4 15,-1-1 4-15,-3-2 1 0,-5 1 6 16,-3 0 3-16,-5 1 4 0,-4 2-3 0,-2 1 3 16,0 1 2-16,0 0 2 0,-4 0 4 15,-8 0-2-15,1-1-1 0,-3 0 0 16,1-2-5-16,3-1 3 0,4 1 0 15,2 1-4-15,0 4-1 0,1 5 0 16,-1 2-1-16,2 2-3 0,0 0-17 0,0 8-9 16,0 3-37-16,0-1-32 15,-2 2-125-15,-4-2-57 0</inkml:trace>
  <inkml:trace contextRef="#ctx0" brushRef="#br0" timeOffset="-105748.22">7144 11528 71 0,'2'2'95'0,"0"-1"157"16,-2 1-203-16,0 2-10 0,0 2 26 15,0 3-6-15,0 3-10 0,0 2-16 16,0 3-4-16,0 3-10 0,0 3-5 15,0 0 0-15,0 2-1 0,0 1-6 16,-2 0 3-16,0-2-3 0,2-3 1 16,0-4-3-16,0-3-5 0,0-3 1 15,0 0-2-15,0-4 0 0,0 0-7 16,0-3-8-16,0-2-15 0,6-1-9 0,0-1-20 15,1 0-25-15,-1-2-40 0,-6-5-254 16,0-1 314-16</inkml:trace>
  <inkml:trace contextRef="#ctx0" brushRef="#br0" timeOffset="-105348.2">7582 11463 438 0,'4'0'54'16,"-4"0"-14"-16,4 0 18 0,-1 4-10 15,-3 5 0-15,0 4-13 0,0 3-13 16,0 4-6-16,0 5-1 0,-5 1-3 16,-3 6-2-16,2 3-1 0,-2-1-1 0,-1 1-5 15,3-3 0-15,-2-2-3 16,6-3 0-16,-2-2-2 0,4-1-7 15,0-4-6-15,0-4-15 0,0-2-22 16,0-6-38-16,0-3-40 0,0-3-285 0,-2 0 356 16</inkml:trace>
  <inkml:trace contextRef="#ctx0" brushRef="#br0" timeOffset="-11898.01">27784 1619 77 0,'-4'0'123'15,"2"0"-91"-15,-2 0 5 0,2 0 6 16,-2 0-10-16,-1 0-3 0,3 0-7 16,0 0 3-16,-4 0-4 0,2 0 0 15,-4 0-10-15,2 0 7 0,-3 0 1 16,3 0 0-16,-2 0-6 0,2 0 0 0,-1 1-2 15,3 1 3-15,0 0-6 0,2-2 4 16,0 0-6-16,0 0 2 0,0 0-6 16,2 0 2-16,0 0-2 0,0 0 0 15,2 0-5-15,10 0-1 0,7-1 6 16,6-7 1-16,4-2-1 0,4 0 0 0,0 1-1 15,0 2 2-15,0 1-4 0,-2 1 1 16,0 2 5-16,0 3-4 16,-2 0-1-16,-4 0 0 0,-7 6 0 15,-1 4-1-15,-7 4 0 0,-4 1 0 0,-3 2 2 16,-3 4-2-16,0-1 2 0,-9 3 2 15,-11 1 1-15,-3 1 0 0,-2 1-2 16,-4-2 0-16,-2 0-2 0,-2-1 1 16,4-2-2-16,0-2 1 0,2 0 1 15,7-4-1-15,1-1-4 0,5-5 0 0,5-2 3 16,5-4 0-16,2-3 1 0,2 0-4 15,0 0 1-15,0 0 0 0,0 0-4 16,0 0 0-16,10 0 5 16,3 0 0-16,5-1 1 0,1 0-1 0,2 1 2 15,-1 0-1-15,3 0-1 0,4 0 0 16,0 0 1-16,4 0-1 0,-4 0 0 15,4-1 0-15,-4-1 2 0,2-3-2 16,-3 2-11-16,1-3-21 0,0 1-13 16,0-2-22-16,-4-3-43 0,-3-2-140 15,-1 0 116-15</inkml:trace>
  <inkml:trace contextRef="#ctx0" brushRef="#br0" timeOffset="-11245.98">28456 1485 25 0,'-4'-1'202'0,"-2"-1"-143"16,4 1-12-16,0-1 8 0,-1 0-9 0,3 1-4 16,0-2-4-16,0 1-13 0,0 2-15 15,3 0-9-15,9 0 1 0,4 0 4 16,5 0 1-16,6-1-1 0,4 1-2 15,-2 0-2-15,2 0-1 0,-2 4 0 16,-4 4 0-16,-5 1 0 0,-3 1-1 16,-5-2 1-16,-1 1 0 0,-7 1 0 15,-4 0-1-15,0 0 6 0,-11 1 5 16,-5 2-3-16,-3 1-1 0,1 0-3 15,-3-3-2-15,7-1 1 0,-3-1-1 0,7-1-2 16,6-2 0-16,-1 1-2 0,5-1-2 16,0-1 1-16,0 4 0 0,7-1-1 15,3 0 4-15,6 1-2 0,3-1 3 16,6-1-1-16,2 2 0 0,4-1-1 15,0 2 1-15,0-4 1 0,-4 3-2 16,-5-2 2-16,-1-2-2 0,-11 1 2 16,-1-1-2-16,-7-2 2 0,-2 3-1 15,0 0 2-15,0 0 1 0,-9 5 2 16,-5-1 0-16,-5 1-1 0,-1 4 1 0,1-2 0 15,-2 0-1-15,1 2 0 0,1-3-3 16,-4 2-1-16,5-2 1 0,3-1-1 16,3-1-1-16,4 0-1 0,1-2-1 15,1-2-11-15,2 2-18 0,2-3-25 16,-4 0-21-16,2-4-98 0,-2-1-110 15</inkml:trace>
  <inkml:trace contextRef="#ctx0" brushRef="#br0" timeOffset="-8988.85">27224 827 60 0,'0'2'127'0,"0"-1"-86"0,2 0-16 16,-2-1 12-16,0 2 6 0,2 1-8 15,-2 1-9-15,0 1-2 0,0 2-2 0,0-1 3 16,0 4-9-16,0 1 3 0,0 1-2 16,0 3-3-16,0 1-4 0,0 3 1 15,0 2-2-15,0 1-1 16,0 0-5-16,-4 2-2 0,4 5 2 0,0 3-2 15,-2 4 9-15,0-1 8 0,2 1-14 16,-2-1-1-16,0-1-1 0,2 1 0 16,0-3-2-16,0 1 2 0,-2 1-2 15,2 0 2-15,0 0 0 0,0-1-2 16,0-2 0-16,0 0 0 0,0 0-1 0,2 0 3 15,2 1-2-15,-2 1 4 0,0-1-1 16,2-1 1-16,2-1-3 0,-4-3-2 16,3-1 4-16,-3 1-3 0,0 1 0 15,0-1 0-15,0 5 1 0,0 5-1 16,-2 5 0-16,2 0 9 0,-2-8 14 0,0-6-22 15,0-6-3-15,0 0 2 16,0 2 1-16,0 5-1 0,0 10 0 16,0 1-1-16,0-1 10 0,-2-8-6 15,2-6-3-15,0-2 1 0,0 1 1 0,0 8 0 16,2 6-3-16,2 0 2 0,-4-1 1 15,0-7 0-15,2-6-3 0,-2 0 1 16,4 8 2-16,-2 9-2 0,-2 0-1 16,0-1 4-16,0-8-2 0,0-11-1 15,0-2-1-15,0 1 2 0,4 4 0 16,-1 5-1-16,-1 3-1 0,0-2 3 15,-2-5 1-15,0-4-3 0,0-2 0 16,0 3-2-16,0 6 2 0,0 8 0 16,0 3 2-16,-4-2-2 0,-1-7 1 15,5-8-1-15,-2-3-1 0,2 4 1 0,0 9 1 16,-2 4 0-16,-2 2-2 0,-2-4 2 15,4-6 1-15,0-5-3 0,2 4 1 16,0 9-1-16,-2 7 2 0,-2 1 0 16,-3 1 0-16,5-7-1 0,-2-1 0 15,2 5 0-15,-2-2 0 0,2 0 0 0,0-6 1 16,-2-1-2-16,4-1 1 0,-2 1 0 15,0 2 2-15,0-2-3 16,-1 1 1-16,-1-2 0 0,0 0 1 16,2 2 0-16,-2-2-2 0,2 2 1 0,0-1 2 15,0-1-2-15,-2-2 0 0,2 2 0 16,0 0 1-16,-3 1-1 0,5-1 0 15,-2 3 0-15,0 0 1 0,0-1-1 16,-2-1 0-16,2 1 0 0,-2-2 0 16,2 1 0-16,0-1 1 0,-2-1-1 0,1-2-1 15,1 0 2-15,0-1-2 0,2-1 1 16,0 0 2-16,0 1-1 15,-2 0-1-15,0-1 1 0,-2 2 1 16,0-3-1-16,4-1-1 0,-2 0 4 0,-2 1-1 16,2 0-3-16,2 2 2 0,-2-2-2 15,2-1 2-15,0-1-1 0,-5 2-2 16,3 2 2-16,2 1 1 0,-2-2 0 15,2-1-2-15,0 0 1 0,-2 0 1 16,0 1-3-16,0 1 1 0,0-2 1 0,2 0 2 16,0-1-3-16,0 0 0 0,0-1 1 15,0 3 1-15,-2-3-1 16,2-2-1-16,0 1 1 0,-2-2 1 0,2 3 0 15,-2 1-1-15,0-1 0 0,2 1 3 16,-4-1-2-16,4-1-2 0,0-1 3 16,0-2 0-16,0 3-3 0,0-1 2 15,0 1 3-15,0 0-4 0,0-1 2 16,0 1-2-16,0 1 1 0,0 3-3 15,0-3 3-15,0 0-2 0,0 1 1 0,0 1 1 16,0-1-1-16,0 0-2 0,0 1 2 16,0 0 1-16,0 0-2 0,0 0 0 15,0-1 1-15,0-3 0 16,0 2-1-16,0 0 0 0,0-2 0 0,0 2 1 15,0-3-1-15,2 2-1 0,-2-2 2 16,0 1 1-16,2 0-3 0,-2-1 1 16,0 1 0-16,0-2 1 0,0 1-1 15,0-2 0-15,0 0 0 0,0 0 0 16,0 1 0-16,0 2 0 0,-6-1 0 15,4 3 2-15,-3 0 0 0,1 2-4 0,4 0 2 16,-2 0 2-16,0 2-2 0,-2 1 0 16,4 0 0-16,-6-1 1 0,2-1-1 15,2 1-1-15,-5-3 2 16,5 2 0-16,-4-2-1 0,4-1 0 0,-2 0 0 15,2-1 1-15,0 0-1 0,0 1-1 16,0-1 2-16,0 0 0 0,0 1-1 16,-1-2-1-16,1 1 1 0,2 1 2 15,0-2-2-15,0 0-1 0,0 0 1 16,0-1 1-16,0 1-1 0,0-2-1 0,-2-1 2 15,2-2 0-15,0 1-1 0,-2-2 0 16,0 1 0-16,2-4 2 0,0 0-3 16,-2-2 1-16,-2-1 1 0,4 0-1 15,0-1 0-15,-2 1 0 0,0 4 0 16,-2 5-1-16,0 2 2 0,-1-1 11 0,1-4-9 15,0-9 0-15,4-3-3 16,0-2-1-16,0-2 1 0,0 0 1 16,0 0-2-16,0-8-11 0,0-8-3 15,0-12-6-15,8-11-18 0,1-9-33 0,-3-16-36 16,-4-17-101-16,4-16-69 0</inkml:trace>
  <inkml:trace contextRef="#ctx0" brushRef="#br0" timeOffset="-7544.76">26494 2319 8 0,'0'2'44'0,"-4"-1"124"15,0 0-121-15,4-1-16 16,-4 1 6-16,2-1 0 0,-2 1-5 0,2 0-4 15,0-1-1-15,2 0-6 0,0 0 1 16,0 0-5-16,0 0 2 0,0 0-4 16,0 0 0-16,0 0-1 0,0 0 0 15,0 0-8-15,0 0-4 0,0 0-2 16,2 4-1-16,6-1 5 0,6 0-1 0,5 1 2 15,0-1-2-15,3-1-1 0,1 0 0 16,4-1-3-16,6 1 2 0,2-2-2 16,2 0 4-16,7 0-3 0,1 0 3 15,1 0-2-15,-1 0 0 0,1 0-2 16,-3 0 1-16,3 0 0 0,-3 0 0 15,0-1 0-15,1-1 1 0,-1 0-1 16,-1-2-1-16,1-1 1 0,0 0 3 16,1-1 1-16,-5 0-4 0,0-1-1 15,-4 2 2-15,5-2-2 0,-3 2 1 16,2-2 1-16,-2 2 0 0,-1-1-1 0,-1 2-2 15,-4-1 3-15,0 1 0 0,0 0-1 16,-2 0-1-16,2 1 1 0,2 0 2 16,-4-3-3-16,4 3 0 0,-6 2 1 15,-3 0 2-15,-5 0-2 0,2 0-1 16,-5 1 0-16,3 0 1 0,-1 0 1 15,5 0-1-15,6 0-1 0,0 0 2 16,4 0 9-16,-2 0-9 0,-2 0-1 16,-2 0 1-16,0 0 0 0,2 0-1 15,2 0-1-15,4 0 3 0,-2 0-1 0,2-1 0 16,-2 0-1-16,0 0 2 0,-4-2-2 15,2 1 1-15,-4-1 0 0,0 1 1 16,0 0-2-16,-2 0 0 0,-3 2 0 16,-1-1 2-16,2 1-2 0,-5 0 0 15,3 0 0-15,0 0 0 0,-1 0 1 16,5 0-2-16,-4 0 1 0,2 0 0 15,1 0 0-15,3 0 0 0,-2-3 0 16,4-1 0-16,0 0 0 0,-4-1 0 16,0 1 1-16,1-1 0 0,-3 2 0 0,2 1-1 15,-4 0-1-15,-5 0 3 0,-1 0-1 16,-3 1-1-16,-4 0 1 0,1 1 1 15,-1 0 0-15,-2 0-1 0,2 0 1 16,-3 0-2-16,1 0 2 0,0 0-1 16,-4 0 0-16,4 0 0 0,-6 0 0 0,2 0-2 15,0 0 1-15,-2 0 1 16,2 0 0-16,-2 0-1 0,0 0 0 15,2 0 0-15,-2 0 1 0,0 0-2 16,0 0 1-16,5 0 0 0,-5 0 1 0,0 0-2 16,0 0 1-16,0 0 0 0,0 0 1 15,0 0-1-15,0 0 0 0,0 0 1 16,0 0-2-16,0 0-7 0,0 0-5 15,0 0-11-15,0 0-5 0,2 0-10 16,-2 0-10-16,0 0-10 0,0-2-54 0,-2-1-116 16</inkml:trace>
  <inkml:trace contextRef="#ctx0" brushRef="#br0" timeOffset="-6534.71">26374 1590 14 0,'7'-1'-3'0,"1"-2"154"16,0-1-70-16,2-1-52 0,1 0 14 16,3-2 11-16,-1-1-8 0,1 3-14 0,3-2 1 15,1 3-7-15,-3 0 1 0,-1-1-10 16,1 4-4-16,-3 1-4 0,-2 0-3 15,-3 0 1-15,-1 1-2 0,0 9-3 16,-4 5 3-16,0 4 0 0,-2 4 1 16,0 3-5-16,-4 3 3 0,-4 3-1 15,-5 0-2-15,3-2 3 0,-2-2-3 16,-5-4 2-16,3-2-1 0,-5 0-1 15,0-1 0-15,-1-1-1 0,-5-2-2 16,2-4-5-16,5-2 3 0,1-5 1 16,3-3-1-16,1-2 1 0,3-2-1 0,4 0 1 15,-3 0 3-15,5-6 0 0,0 0 1 16,4-4-1-16,0 2 0 0,0 2-2 15,0 0 1-15,2 1-2 0,9 1-2 16,3 0 3-16,3 4 4 0,-1 0-1 16,3 0 1-16,1 5-2 0,3 3 2 15,2 0 0-15,4 3 0 0,2 0-4 16,6 3 3-16,2-2 0 0,5-3-2 15,-5-3 0-15,0-1-11 0,-2-3-31 16,1-2-22-16,-1 0-42 0,-4-2-165 0</inkml:trace>
  <inkml:trace contextRef="#ctx0" brushRef="#br0" timeOffset="-4500.59">27956 2570 28 0,'0'0'111'15,"0"0"-9"-15,0 0-58 0,0 0-5 16,0 0-3-16,0-2 2 0,0-1-5 16,0 2-7-16,0-1-3 0,0 2-3 15,0 0-1-15,0 0 2 0,0 0-2 16,0 0-5-16,2 0 2 0,-2 0-1 15,0 0-2-15,0 0-2 0,0 0 0 16,0 0-2-16,0 0-1 0,0 0-4 16,0 0 2-16,2 0-2 0,-2 0-3 15,2 8 0-15,0 1 6 0,2 4 0 0,-4-1-2 16,4 5-1-16,-2 3 0 0,0 1-2 15,0 3 1-15,1 1 0 0,-3-2-1 16,0 1 0-16,2-2-3 0,-2-3 1 16,0 0 1-16,2-5 1 0,-2 0-2 15,0-4 0-15,2 0 1 0,-2-1 1 16,0-4-1-16,0 1-1 0,0-1 1 15,0 0 1-15,0-1 0 0,0-2-1 16,0 0-2-16,0-2 5 0,0 0-2 16,0 0-1-16,0 0 1 0,0 0 2 0,0 0-3 15,0 0 2-15,0 0-1 0,0 2 0 16,0 1-3-16,0 0 0 0,-2-1 1 15,0 0 0-15,2-1 0 0,0-1-1 16,0 1 0-16,-2-1-2 0,2 0-4 16,0 0 0-16,0 0 2 0,0 0-2 15,0 0-3-15,0 0-1 0,0 0-5 16,0 0 1-16,0 0-5 0,0 0 0 15,0 0-6-15,0 0-10 0,0 0-7 16,2 0-4-16,6-3-38 0,-4-4-114 0,0 2 31 16</inkml:trace>
  <inkml:trace contextRef="#ctx0" brushRef="#br0" timeOffset="-3513.53">28741 2509 3 0,'0'1'5'0,"0"-1"29"0,0 0 115 15,0 0-93-15,0 0-18 0,0 0-8 16,0 0 2-16,0 0 3 0,0 0-4 16,0 0-1-16,0 0-2 0,0 0-3 15,0 0-4-15,0 0-4 0,0 0 0 16,0 0 0-16,0 0-3 0,0 1-1 15,0-1-4-15,0 1 2 0,0 4-4 16,0 1-2-16,0 4 3 0,0 1 2 16,0 4-5-16,0 1-1 0,0 3 2 0,2 3-4 15,-2-2 3-15,0 0-3 0,2 2 0 16,-2-3 1-16,2 0-5 0,-2 0 3 15,3-2 0-15,-3 1 1 0,2-1-1 16,0-1-1-16,-2-1 2 0,0 1-2 16,0 0 1-16,0-2 12 0,0-1 2 15,0-5-11-15,0-1-3 0,0 0 0 16,0-3 1-16,0-1 0 0,0-1-1 15,0 0-1-15,0-1 2 0,0-1 0 16,0 1-1-16,0-1-3 0,0 0 3 16,0 0-1-16,0 0-2 0,0 0-7 0,0 0-2 15,0 0-4-15,0-7-15 0,2-4-17 16,6-1-19-16,6-2-26 0,-3 1-157 15,-1 0 49-15</inkml:trace>
  <inkml:trace contextRef="#ctx0" brushRef="#br0" timeOffset="-2275.46">30442 2420 1 0,'3'0'3'15,"-3"0"69"-15,0 0 52 0,0 0-70 16,0 0-17-16,0 0-9 0,0 0 2 16,0 0 7-16,2 0-10 0,-2 0 0 0,0 0-4 15,0 0 1-15,0 0-1 0,0 0-2 16,2 0-1-16,-2 0 4 0,0 0 0 15,0 0-2-15,0 0-4 0,0 0 0 16,0 0-3-16,0 0-1 0,0 0-3 16,0 0 2-16,0 5-1 0,2 1-2 15,0 2 3-15,0 0-3 0,2 3-1 16,-2 3-1-16,4 1-4 0,-2 2 2 15,1 4-1-15,-1 1-2 0,2 2 0 16,-2 3-2-16,2 2 2 0,-2 0-1 0,0 1-1 16,3 0 0-16,-3 1-2 0,2 1 2 15,-4-1-1-15,2 1 3 0,-2-4-1 16,-2-2-1-16,0-5 0 0,0-4 0 15,0-3 0-15,0-3 0 0,0-3 0 16,0-1 0-16,0-3-1 0,0-1 1 0,0-2 0 16,0-1 1-16,0 0 0 15,0 1-2-15,0-1 1 0,0 0 1 16,0 0 1-16,0 0-3 0,0 0 1 15,0 0 0-15,0 0 2 0,0 0-2 0,0 0 2 16,0 0 0-16,0 0-2 0,0 0-2 16,0-1-5-16,0-1 0 0,0-1-13 15,4 1-8-15,3 0-18 0,3 0-17 16,0 0-27-16,-1-2-49 0,-5 4-256 15</inkml:trace>
  <inkml:trace contextRef="#ctx0" brushRef="#br0" timeOffset="996.72">28555 3529 2 0,'0'0'11'16,"0"1"130"-16,0-1-52 0,0 0-53 0,-2 0 3 15,2 0-4-15,0 0-6 0,-2 0-6 16,0 0-7-16,2 0-3 0,-2 0-4 15,2 0 1-15,0 0-1 0,-2 0-2 16,2 0 4-16,-2 0 1 0,2 0-2 16,-2 0 1-16,2 0-2 0,-2 2 0 0,0 0-5 15,-3-2 3-15,5 1-1 0,0-1-2 16,0 0 1-16,-2 0-3 0,2 0 0 15,0 0 0-15,0 0-2 0,0 0-1 16,0 0 2-16,0 0-1 0,0 0-1 16,0 0 0-16,0 0-1 0,0 0 1 15,0 0 0-15,2 0 1 0,7 0 2 16,1 2 4-16,7-2 1 0,-1 0-2 15,9 0 1-15,2 0 3 0,0-8-5 16,6-1 6-16,0 0-2 0,-2 1-2 16,0 0-4-16,-10 1 1 0,1 2-1 0,-5 2-1 15,-1-1-1-15,-5 0 1 0,-5 3 0 16,-4-2-3-16,0 2-9 0,-2 0-10 15,0 1-14-15,0 0-6 0,-2 0-16 16,-15-3-101-16,-1 3-138 0</inkml:trace>
  <inkml:trace contextRef="#ctx0" brushRef="#br0" timeOffset="1309.74">28516 3606 24 0,'0'5'18'0,"2"0"154"15,8 0-129-15,1-1-3 0,1 1-4 16,5 0-8-16,-1 0-1 0,1 2-9 15,1 0-1-15,5 0 0 0,-2 0-2 16,-3-1-5-16,1 1-2 0,-3-1 4 16,-3 2-5-16,-3 0 4 0,-2 4-3 15,-1-2 0-15,-3 4 43 0,-4-2-7 16,0-2-38-16,0 1 5 0,-8-1-1 15,-3 1-4-15,-7 0 1 0,-1-1-1 0,-4-2-4 16,-2-1 2-16,1 1-1 0,-5-1-1 16,2-1 0-16,0 1-3 0,2-5 1 15,2-1 4-15,9-1-3 0,2 0-2 16,3 0 1-16,3 0 1 0,4 0-3 15,2 0-6-15,0 0-16 0,4 0-25 0,11 0-12 16,1-6-24-16,3 4-157 16</inkml:trace>
  <inkml:trace contextRef="#ctx0" brushRef="#br0" timeOffset="2379.8">30426 3491 0 0,'0'2'2'0,"0"0"139"16,0-2-53-16,0 0-43 0,0 0-4 15,0 0-3-15,0 0 8 0,0 0-9 16,0 0-8-16,0 0-3 0,0 0 1 16,0 0-4-16,0 0-5 0,-4-1 0 15,2 1-1-15,0 0-3 0,2 0 0 16,0 0-2-16,0 0-1 0,0 0 2 15,0 0-4-15,0 0-6 0,0 0 2 0,0 0-1 16,0 0 1-16,0 3-1 0,0 5 3 16,0-1-2-16,0 3 1 0,0 2-2 15,0 3 1-15,0 3 2 0,0 3-4 16,0 3 1-16,4 3 1 0,0 2 1 15,2 1-4-15,0 1-1 0,-2-2 2 16,3 0-3-16,-3 0 3 0,2-3-3 16,-4 1 1-16,2-3 1 0,0-2-1 15,-2-1 0-15,0-5 2 0,1-2 1 16,-1-4 1-16,-2-4-2 0,0 0 1 15,0-4-1-15,0 1 0 0,0-1 2 0,0-2-2 16,0 2 2-16,-5 1-1 0,1-2-1 16,-2 0-5-16,2 0 4 0,0-1-4 15,2 1-10-15,0-1-7 0,2 0-14 16,0 3-19-16,0 0-34 0,8-1-16 15,-2 1-129-15,2 0-23 0</inkml:trace>
  <inkml:trace contextRef="#ctx0" brushRef="#br0" timeOffset="6895.06">28501 4561 2 0</inkml:trace>
  <inkml:trace contextRef="#ctx0" brushRef="#br0" timeOffset="7361.09">28501 4561 61 0,'0'0'137'0,"0"0"-94"0,0 0-5 16,0 0 3-16,0-1-7 0,0 0-1 0,0-1-6 15,0 2-5-15,0 0-5 0,-4-2 6 16,4 2-4-16,0-3 0 0,-2 2-1 15,0 1-6-15,2 0 5 0,-4 0-4 16,2 0 0-16,0 0-4 0,-2 0 3 16,4 0-5-16,0 0 1 0,0 0-3 0,0 0 0 15,0-1-4-15,0 0 2 16,0 0-1-16,4 0-1 0,6-2 0 0,7-1 4 15,3-2 1-15,7-1-1 16,-2-2-1-16,2 3 1 0,4 0 2 0,-2 3-2 16,-4 0-1-16,-2 2-1 0,-3 1 2 15,-3 0-2-15,1 1 0 0,-9 6-1 16,-1 4-2-16,-6 2 2 0,-2 2 1 15,0 4 0-15,-2 2 2 0,-13 4-3 16,-1 1 2-16,-5 0-3 0,1 1 1 0,-3-3 0 16,2 0-3-16,-2 0 0 0,1-2-1 15,-1-4 0-15,0-1-3 0,2-2 2 16,5-3 0-16,1-2 1 15,5-5-2-15,2-4 2 0,0-1 3 0,3 0-1 16,1 0-1-16,4 0 2 0,0 0 1 16,0-1-1-16,0-2-4 0,0 1 2 15,4-3-1-15,7 1 1 0,1 1 0 16,1 2 1-16,1 1 0 0,3 0 1 15,1 0-1-15,5 0 1 0,0 0 0 0,-1 0-1 16,3 0 1-16,0 0-2 0,0 0 2 16,0 0-2-16,-1 0-7 0,3 0-14 15,0 1-17-15,0 2-7 16,-2-1-17-16,-4-1-26 0,-1-1-119 15</inkml:trace>
  <inkml:trace contextRef="#ctx0" brushRef="#br0" timeOffset="8478.15">30509 4437 12 0,'0'0'4'16,"0"0"188"-16,0 0-86 0,0-1-55 0,0 0-3 16,0-1-14-16,0-1 7 0,0 0-9 15,0-1-3-15,0 2-6 16,0 2 3-16,0 0-4 0,0 0-4 15,0 0-1-15,0 0-5 0,0 0-5 0,0 0 2 16,0 0-2-16,0 3-2 0,0 7-3 16,0 7 7-16,-5 2 0 0,1 4-1 15,-2 6-5-15,2 0-2 0,2 7 2 16,0 1 1-16,2 2-3 0,0-2 0 15,0-2-1-15,8-3 2 0,-4-1-2 0,2-4 0 16,1-2 2-16,-1-4 0 0,-2-2-2 16,0-5 1-16,-2-4-1 0,0 0 0 15,-2-5 0-15,2-1 0 16,-2 0-4-16,0-3-9 0,0 0-10 0,0 0-15 15,2 0-20-15,1-1-16 0,-1 0-30 16,-2 0-163-16</inkml:trace>
  <inkml:trace contextRef="#ctx0" brushRef="#br0" timeOffset="12451.38">28675 5473 9 0,'0'0'58'15,"0"0"32"-15,0-1-73 0,0 0 7 16,0-1-5-16,0 2-5 0,0-1 0 16,0 1-1-16,0-1 0 0,0 1-2 0,0 0-2 15,0 0-2-15,0 0 5 0,0 0 4 16,-2 0-1-16,2 0 0 0,0 0 1 15,0 0 0-15,-2 0-3 0,2 0 1 16,0 0 2-16,0-1 2 0,0 1-1 16,0 0 2-16,0 0-3 0,0 0 2 15,0 0-2-15,0 0-1 0,0 0 0 16,0 0-5-16,0 0-1 0,0 0 2 15,0 0-5-15,0 0 2 0,0 0-3 16,0 0 0-16,0 0-2 0,0 3-2 0,0 9 3 16,0 4 4-16,0 3-2 0,4 6 1 15,0 2-8-15,4 2 3 0,1 0-1 16,-1 0 1-16,-4-1-1 0,2-1-1 15,1-1 1-15,-3-3 1 0,2 1-1 16,-6-5-1-16,2 1 1 0,-2 3 1 0,0 1-2 16,0-1 3-16,0-6 6 15,0-5-9-15,0-6 1 0,0-2-2 16,-2-1 2-16,2-1 2 0,0-2-1 15,0 1-1-15,0-1 3 0,-2 1 1 0,0-1 0 16,0 0-3-16,0 0 0 0,2 0 0 16,-4 0-3-16,-1 0 0 0,3 0 1 15,2 0-8-15,0 0-4 0,-2 0-4 16,0-2-8-16,2 2-4 0,0-1-16 15,0-1-29-15,0 0-64 0,0-4-142 0</inkml:trace>
  <inkml:trace contextRef="#ctx0" brushRef="#br0" timeOffset="13463.44">30459 5474 1 0,'0'0'5'0,"0"0"174"16,0 0-110-16,0 0-23 0,0 0 1 16,0 0-13-16,0 0-1 0,0-1-7 15,0 1-4-15,0-3-4 0,0 0 2 16,0 0-2-16,0 0 0 0,0 1-3 15,-2-3 3-15,-2 3-7 0,0 0 3 16,-3 0-5-16,1 0-1 0,-2 2-1 16,0-2-2-16,-3 2 1 0,3 0 0 0,-2 0 0 15,-1 0 1-15,-1 4-3 0,0 1 2 16,-3 3-2-16,3 3 2 0,-3 2-1 15,1 4-6-15,1 3 4 0,3 3-1 16,0 0-2-16,2 1 0 0,1 0-1 16,7 0 2-16,0 2-2 0,0 0 0 15,2-1 1-15,11-1 1 0,-1-3-2 16,5-3 1-16,3-3 0 0,3-3 2 15,6-5-3-15,0-4 2 0,0-3 1 16,4 0-1-16,-2 0 0 0,-2-7-1 0,0-5 3 16,0-3-1-16,-8-2-1 0,-1-4 1 15,-3 1 2-15,-5-2 7 0,-2-1 1 16,-1 1-5-16,-5-4 2 0,0 1 0 15,-4-1-3-15,0-1-5 0,0-2 2 16,-6-2 1-16,-9-1-4 0,-3 1 0 0,-3 4 0 16,-4 5 0-16,0 8-7 15,-1 8-1-15,1 4-6 0,6 2 0 16,5 5-5-16,3 11-22 0,-1 6-21 15,-3 0-28-15,-1 1-94 0,-1-3-132 0</inkml:trace>
  <inkml:trace contextRef="#ctx0" brushRef="#br0" timeOffset="15891.58">28632 6644 10 0,'0'0'5'0,"0"0"-10"16,0 0 7-16,0 0 29 0,0 0 109 15,-2-1-108-15,0-1-1 0,-1-1 1 0,1 1-8 16,-2-1 4-16,2 0-1 0,-4 1-4 16,4-2-2-16,-2 3-9 15,0-3 2-15,0 3-1 0,-1-2-3 16,-3 1 0-16,2 1-3 0,0-1 7 0,-3 2-6 15,1 0-5-15,-2 0 2 0,-3 0 1 16,3 6-2-16,-4 0 3 0,-3 2-3 16,5 4 4-16,-3-1-1 0,7 7-4 15,-2 3 1-15,3 3-3 0,3 2-1 16,2 0-1-16,2 3 0 0,0-3 1 0,6-1-2 15,9-4-2-15,1-4-9 0,5-4 8 16,4-3-1-16,0-4 3 0,2-5-1 16,2-1 3-16,-3 0 0 15,3-9 1-15,-2-7 1 0,-2-1 0 16,2-3 2-16,-2-3 3 0,-3 0 8 0,-5-4 4 15,-5 3-3-15,-3 1 0 0,-1-1 2 16,-6 3-3-16,-2-1-2 0,0 1-1 16,-6-1-7-16,-7 1 0 0,1 0 1 15,-5 0-5-15,-1 1 0 0,-1 2 0 16,3 6-1-16,3 4-5 0,5 5-9 0,0 3-6 15,8 3-18-15,0 12-19 16,0 2-34-16,0-2-136 0</inkml:trace>
  <inkml:trace contextRef="#ctx0" brushRef="#br0" timeOffset="16583.62">30445 6358 9 0,'0'0'4'0,"0"-2"199"16,0-2-124-16,-3 1-19 0,3-1-7 16,0 1-9-16,0 2-1 0,-2-1 2 15,2 2-9-15,0-2-2 0,-2 2-4 16,2 0-4-16,-2 0-7 0,2 0-4 15,-2 0 0-15,2 10-6 0,0 9 2 16,0 7 5-16,0 3-2 0,0 4-5 0,0 3-2 16,0-1-1-16,0 3-4 0,0-1 2 15,0-1-3-15,4 0 2 0,0-2 1 16,-1-2-4-16,3-3 0 15,-6-3-2-15,4 0 3 0,-2-6 0 0,0 1-2 16,-2-7 3-16,0-3 0 0,0-3-3 0,0-3 1 16,0 0 0-16,0-2-2 15,0-2-11-15,0-1-1 0,0 0-9 16,0 0-4-16,0 0-18 0,0 0-23 15,4 0-25-15,0 0-55 0,-2-1-222 0</inkml:trace>
  <inkml:trace contextRef="#ctx0" brushRef="#br0" timeOffset="18431.72">27885 9164 12 0,'0'0'-1'15,"3"0"165"-15,-3 0-111 0,0 0-20 16,0 0 6-16,0-2-9 0,0 0-4 15,0 1-3-15,0 0 2 0,0-2-2 16,0 3-3-16,0-1 0 0,0 0-1 16,0 1 2-16,0-3-2 0,0 1-1 0,0 0 6 15,-3 2-4-15,3 0-1 0,0 0-1 16,0-1 0-16,0 1-5 15,0 0 1-15,0 0 0 0,0 0-3 16,0 0-3-16,0 0-1 0,0 0-5 0,0 0 2 16,0 2-3-16,0 9 0 0,0 4 5 15,0 5-4-15,0 2 0 0,0 3-1 16,3 1 0-16,-1 4 1 0,2-2-1 15,-2 3 0-15,4-1 0 0,-4 1 0 16,2-4-1-16,0-2 0 0,0-2 11 16,-1-4-15-16,-1-2 3 0,0 0 0 0,-2-5 2 15,0-3-1-15,0-2 0 0,0-3 0 16,0-1 1-16,0-2-1 15,0-1 0-15,0 0 1 0,0 0 1 16,0 0 0-16,0 0-3 0,0 0-3 0,0 0-3 16,0 0-3-16,0-1-12 0,2-6-15 15,6-1-15-15,6-5-18 0,5-1-9 16,2-1-90-16</inkml:trace>
  <inkml:trace contextRef="#ctx0" brushRef="#br0" timeOffset="19071.76">28559 9247 21 0,'4'0'0'15,"1"-2"1"-15,-5 2 101 0,0-3-34 16,0 2-31-16,0 0 3 0,2-2-9 15,-2 2 10-15,0-2-1 0,0 0-6 16,0 1-8-16,0 0 1 0,0-2 0 16,0 1 0-16,-2-1-3 0,0-1-4 15,-5 1-3-15,5 0 2 0,-4 0-4 16,2 1-2-16,-2 0-2 0,-3 0 1 0,5-1-1 15,-2 2-2-15,-2 0 1 0,-2 0-3 16,-1 2 1-16,-1 0-2 0,-1 0 1 16,1 0-3-16,-7 5 2 0,3 4-4 15,-1 1 2-15,3 1 0 0,1 1 1 16,3 1 2-16,2 3-5 0,0 3-1 15,1 4 1-15,7 2-1 0,0 1-1 16,0 1-1-16,7 3 1 0,3-4 0 16,6 1-1-16,5-4 9 0,2-3-12 15,4-3 2-15,2-3 2 0,2-5 0 0,2-3-1 16,-2-3 0-16,0-3-1 0,2 0 2 15,-2-2 0-15,-2-9 1 0,2-4-1 16,-4-4 1-16,-3-3 0 0,-1 0 1 16,-4-1-2-16,-5-3-11 0,-5 3 18 15,-5-3-3-15,-2 3-4 0,-2-1 3 16,0-1-1-16,-11-1-2 0,-1-1 0 15,-7-1 0-15,-3 3 2 0,1 4 0 16,-4 6-4-16,2 5 2 0,5 8 0 16,1 2-1-16,5 0 0 0,-1 7-2 15,5 6-1-15,4 3-15 0,0 2-6 0,4 3-10 16,0 0-18-16,0 2-22 0,4-6-25 15,2-3-176-15</inkml:trace>
  <inkml:trace contextRef="#ctx0" brushRef="#br0" timeOffset="19723.79">29130 9159 37 0,'0'-1'-24'0,"0"-1"129"16,2-1 49-16,-2 0-111 0,0 1 18 15,0 0-10-15,0 1-6 0,0-1 0 16,0 2-11-16,0 0-6 0,0 0-4 0,0 0-6 16,0 0-4-16,0 6 1 0,2 6 11 15,0 5-4-15,2 1-4 0,-4 3-3 16,2 3 0-16,-2 0-6 15,0-1 0-15,0 2 1 0,0-1-5 0,0 0-3 16,0-1 2-16,0 0-1 0,0-2-1 16,-4-2 1-16,0 1 7 0,4-3-14 15,0-2 5-15,0-3-2 0,0-3-1 16,0-3 3-16,0 0-7 0,2-2-12 15,4-2-9-15,3-1-12 0,1-1-9 0,0 0-15 16,5-5-17-16,-3-9-66 0,0-3-203 16</inkml:trace>
  <inkml:trace contextRef="#ctx0" brushRef="#br0" timeOffset="20085.82">29564 9082 373 0,'0'-8'38'0,"2"6"0"16,0-2 5-16,-2 3 5 0,2 1 13 15,-2 0-16-15,0 0-19 0,0 1-5 16,0 9-3-16,0 8 9 0,0 1-5 16,0 5-1-16,0 0-3 0,-4 1-4 15,0 3-2-15,0-3-5 0,0 3 0 0,-1 0-2 16,1-1-1-16,-2 1-3 0,4-1 0 15,-2-1 0-15,2-2-1 0,2-2 2 16,0-3 9-16,0-2-17 0,0-2 1 16,0-3-4-16,2-2-7 0,4-2-4 15,2-4-10-15,1-2-7 0,3-1-15 0,3-1-20 16,-3 0-17-16,-2-11-82 15,-3-4-183-15</inkml:trace>
  <inkml:trace contextRef="#ctx0" brushRef="#br0" timeOffset="20484.84">29913 9103 88 0,'4'-4'71'0,"1"-3"93"0,-1 0-126 0,-2 1 15 15,0 1-5-15,-2 1 10 0,2 0-6 16,-2 2-12-16,0 2-3 0,2 0-4 15,-2 0-7-15,0 0-5 0,0 0-4 16,0 0-3-16,2 9 2 0,-2 6 7 16,0 6-9-16,0 5-2 0,0 4 0 0,0 3-1 15,0 0-6-15,0 4 2 0,-2-1-2 16,2 1 2-16,0-2-3 15,0 0-3-15,0 0 3 0,0 0-3 16,0 1 11-16,0-4-17 0,0-6 7 0,0-7-2 16,0-5 0-16,2-1 0 0,-2-3 2 15,2-2-4-15,-2-2-8 0,2-1-6 16,0-1-8-16,0-3-12 0,-2-1-14 15,2 0-26-15,0 0-33 0,-2 0-106 16</inkml:trace>
  <inkml:trace contextRef="#ctx0" brushRef="#br0" timeOffset="24304.06">30236 9833 8 0,'0'-1'135'15,"0"-3"-86"-15,0 4-19 0,0-2 2 16,0 1-9-16,0 1 4 0,0-2 1 16,0 1-5-16,0-2 1 0,0 2-2 15,0 1-4-15,0 0 2 0,0-1-3 16,0 1-2-16,0-3 1 0,0 3 0 15,-2 0-4-15,0 0-4 0,0 0 1 16,0 0-1-16,2 0-4 0,0 0 1 16,0 0-1-16,0 0 1 0,0 0-2 15,0 0-2-15,0 0-1 0,0 0 0 0,0 0-3 16,12-3 5-16,0-1 2 0,7-1 0 15,-3-1-2-15,1 0-1 0,2 2-3 16,-3 1 5-16,1 1 0 0,-1 1 0 16,-1 1 1-16,-3 0 0 15,-4 0 1-15,1 0-2 0,-7 0-1 0,0 5-2 16,-2 5 4-16,0 1-1 0,-6 1 2 15,-9 3-2-15,1-1 0 0,-3 0-2 16,-2-1-1-16,5-2 0 0,-3 3 0 16,3-4-4-16,0-2-2 0,3-2 2 15,3-4-1-15,2 0-2 0,2 3 3 0,-5-1 1 16,5-1 1-16,2-1 1 0,2 0-2 15,0-2-4-15,0 4 6 0,0-1 0 16,6-1 1-16,3 2 2 0,1-1-1 16,2-1 1-16,3 1 2 0,1-1 3 15,3-1-3-15,2 3-4 0,-1-3 0 16,3 3 0-16,6 0-5 0,0 2-15 15,8 0-30-15,0 2-37 0,-4-4-141 16</inkml:trace>
  <inkml:trace contextRef="#ctx0" brushRef="#br0" timeOffset="31990.5">6431 2473 7 0,'0'1'2'16,"0"0"2"-16,0 0 53 0,-4 1 53 15,0-2-83-15,4 0 19 0,-7 0-12 0,5 0-8 16,0 0 2-16,-4 0 0 0,2 0-7 15,0 0-2-15,0 0-4 0,-1 0 1 16,-1 0 4-16,2 0-2 0,-2 0-1 16,4 0-4-16,2 0 0 0,-2 0-1 15,2 0-6-15,-2 0-1 0,0 0 3 16,2 0-2-16,0 0-1 0,0 0-2 15,0 0-2-15,0 0-1 0,0 0-1 16,0 0 0-16,2 0-3 0,10-1 1 16,5-2 6-16,3-2 1 0,7-1 0 15,4-2-4-15,6-2 2 0,5 1-1 0,5-3-3 16,5 0 3-16,6 0-1 0,2-3 3 15,2 4 5-15,-2 0-6 16,-2 2 1-16,0 0-1 0,-7 1-1 0,-5 2 3 16,-5 2-4-16,-8 3 1 0,-2 1-1 15,-4 0 0-15,-6 0 0 0,-1 0 1 16,-7 0 0-16,-1 0-1 0,-2 0-1 15,-5 0 2-15,-3 0 0 0,-2 0-2 16,0 0 1-16,0 0-1 0,0 0 3 16,0 0 0-16,0 0 1 0,-2 1-1 0,-7-1-7 15,-1 2-8-15,2 0-2 0,2 1-12 16,3-1-12-16,-5 1-20 0,2-2-54 15,-2-1-108-15</inkml:trace>
  <inkml:trace contextRef="#ctx0" brushRef="#br0" timeOffset="32870.55">7158 2173 8 0,'0'0'112'0,"0"0"-51"16,0 0-35-16,0-2 21 0,0 2-17 15,-2-2 7-15,0 1-1 0,0 0-5 16,0 0-5-16,2 1-9 0,-4-1 4 0,2 1-3 15,2 0 1-15,0 0-2 0,0-1-5 16,0 1 2-16,0 0-5 16,0 0-4-16,0 0-5 0,0 0-3 15,8 0 3-15,7 0 1 0,3 4 6 0,7-1-1 16,6-1-1-16,2 2-1 0,2-3-1 15,3-1-2-15,-3 2 3 0,-6-1-2 16,-3 0 1-16,-1 2 1 0,-4 0 0 16,-2-1 3-16,-5 1 6 0,-2 0-6 15,-3 3-5-15,-7-2 1 0,-2 3 0 0,0 0 2 16,0 3 0-16,0 2-2 15,-11 1 0-15,-1 4 2 0,2-1-2 0,-7 2-2 16,1 0 0-16,-3 3 0 16,2 3-2-16,-5 5 1 0,1 1 0 0,-4 0 2 15,3-3 0-15,7-3-2 0,1-2-1 16,5 1 1-16,-1-3-1 0,4-2-9 15,4-2-9-15,2-4-10 0,0 0-11 16,2-2-17-16,4-2-25 0,-2-4-86 16</inkml:trace>
  <inkml:trace contextRef="#ctx0" brushRef="#br0" timeOffset="35968.72">8767 2159 40 0,'0'0'-4'0,"0"0"17"0,0 0 166 16,0 0-119-16,0-4-24 0,0 2 8 15,0-2-4-15,0 1-7 0,0 2 0 16,0-2-4-16,0 1-4 0,0 2-2 16,0-2 1-16,0 1-2 0,0 1 1 15,0 0-3-15,0 0-6 0,0 0-1 0,0 0-8 16,0 0 1-16,0 4-4 0,0 7 7 15,2 3 0-15,0 3-2 0,0 2-2 16,0 1 2-16,2 0-1 0,-2 2-3 16,0-1 1-16,0 1-1 0,0 0-1 15,0-1 1-15,0-2-1 0,3 0-2 0,-3-2 1 16,-2-2 1-16,2-4-2 15,0 1 0-15,0-2 1 0,-2 0 0 16,0-1 0-16,2-4-1 0,-2-1 0 16,0 1 0-16,0-3-4 0,0 0-8 0,0 1-4 15,4 0-10-15,0-2-7 0,2 1-19 16,5-2-1-16,-3 0-10 0,9 0-33 15,-5-2-115-15</inkml:trace>
  <inkml:trace contextRef="#ctx0" brushRef="#br0" timeOffset="36506.75">9339 2236 16 0,'0'-4'14'16,"0"1"197"-16,0-2-165 0,0 0 3 15,-4 2 3-15,0-2-11 0,-2 1-6 16,2 2-6-16,0-1-3 15,-1 2-4-15,-3-1-6 0,0 1-3 0,0-1 0 16,-1 2 0-16,-1 0 0 0,0 0-5 16,-1 1-2-16,-1 5 4 0,2 2-2 15,-5-2 0-15,5 4-6 0,-1 1 3 16,1 1 0-16,2 1-4 0,2 2 0 15,1 0 1-15,3 2-2 0,2 0-1 16,0 1 0-16,0-2 2 0,9 1-2 0,-1-3-1 16,8-2 1-16,1-3 2 0,6-1 0 15,2-3-2-15,1-4 2 0,3-1 1 16,-2 0-1-16,4-5-1 15,-2-5 1-15,2-5 0 0,-2-2 0 0,0-3-1 16,-2 1 2-16,-4-3 0 0,-1 2-2 16,-9-1 7-16,-3 2 7 0,-2 0-3 15,-8 2-1-15,0 0-2 0,0 1-2 16,-12-1 1-16,-2 3-3 0,-5 0-1 15,-4 1-2-15,-2 1-1 0,-4 3 0 0,3 5 0 16,-3 4-2-16,6 0 0 0,4 2-2 16,5 8-5-16,4 4-7 0,5 1-9 15,1 1-8-15,4 0-13 16,0 0-4-16,0-1-17 0,6-1-48 0,1-4-156 15</inkml:trace>
  <inkml:trace contextRef="#ctx0" brushRef="#br0" timeOffset="37398.81">9899 2116 12 0,'0'0'14'0,"0"0"46"15,0 0 126-15,0 0-147 0,0-2 18 16,0 2-4-16,0-1-12 0,0 1-2 0,0 0-6 16,0 0-9-16,3 0-3 0,-3 0-2 15,0 5-5-15,0 6 7 16,0 1-2-16,0 5 2 0,0 1-7 15,0 1-3-15,0 2 2 0,0 0-3 0,0 3-3 16,-5-2-2-16,3 1 10 0,-4-3-4 16,6-2-9-16,-4-2-2 0,2-2 2 15,0 0 2-15,2-4-3 0,-2-1 0 16,0-2-1-16,2-3 0 0,0 0-8 15,0 0-4-15,2-3-14 0,4-1-10 0,4 0-13 16,3 0-10-16,3-7-21 0,-3-8-73 16</inkml:trace>
  <inkml:trace contextRef="#ctx0" brushRef="#br0" timeOffset="37756.83">10247 2082 21 0,'4'0'320'16,"-4"0"-273"-16,2-1-8 0,0 1 14 0,-2 0 4 15,0 0-12-15,2 0-13 0,-2 0-12 16,0 8-4-16,0 4 6 0,0 3-3 16,0 3-6-16,-4 1 0 0,2 3-2 15,-2 0-4-15,0 1 7 0,2-2-4 16,-3 1-8-16,1 0-1 0,-2 0 2 0,2 0 1 15,0-3-4-15,4-3 1 0,-2-1-1 16,2-4 2-16,0 0-3 0,0-4-1 16,0-1-8-16,0-2-9 0,6-1-10 15,2-3-9-15,3 0-8 0,-1 0-11 16,4-8-21-16,-1-4-60 0,-5-5-139 15</inkml:trace>
  <inkml:trace contextRef="#ctx0" brushRef="#br0" timeOffset="38071.84">10557 2030 77 0,'0'-3'202'0,"4"0"-123"0,-4 1-45 16,2 1 26-16,-2 1 0 0,0 0-9 16,0 0-13-16,0 4-15 0,0 10 4 0,0 5-1 15,0 3 7-15,0 2-19 0,-2 3-2 16,-6 1 2-16,-1 1 0 0,-1-1-1 15,0-1-7-15,-1-1-2 0,1-2-2 16,0-1-2-16,-1-3 3 0,5-1-2 16,4-4-2-16,2-2 1 0,0-3-3 0,0 1-6 15,0-3-12-15,8-3-17 16,5-3-13-16,1-1-22 0,3-1-15 15,-5-1-100-15</inkml:trace>
  <inkml:trace contextRef="#ctx0" brushRef="#br0" timeOffset="38691.88">10832 2479 45 0,'-4'0'6'16,"4"0"218"-16,0 0-182 0,0-4-14 16,0-2 16-16,0 2-9 0,6-1-4 15,2-1-13-15,0 1-1 0,1 0-1 16,1 1-4-16,0 1-2 0,1 2-1 15,-1 1-1-15,-4 0 0 0,2 0-2 0,1 0 0 16,-3 5-1-16,-2 3-3 0,0 1 3 16,-2 2-1-16,-2 4 1 0,0-2 1 15,-6 2-2-15,-2 0-3 16,-5 0 3-16,3 0-3 0,-4 0 0 0,-3-1-2 15,-2-2-2-15,5 0 0 0,-1-4 4 16,7-1-3-16,2-4-1 0,0 0-3 16,6-2 1-16,0-1 2 0,0 0 3 15,0 0 0-15,0 0-1 0,0 0-2 16,4 0 1-16,4 0 1 0,0 0 0 0,3 0 2 15,-1 0 1-15,-2 0-1 0,7 0 0 16,-3 0 0-16,1 1 0 0,3 0-1 16,-1 1-1-16,3 0 1 0,1 1 1 15,2-2-4-15,-3 1-4 0,1-1-44 16,3 0 4-16,-3-1-33 0,0 0-139 15</inkml:trace>
  <inkml:trace contextRef="#ctx0" brushRef="#br0" timeOffset="41368.03">6619 3994 158 0,'-4'0'50'16,"0"0"-5"-16,2 0 8 0,-5 0-19 0,3 0-6 15,0-1-2-15,2 1-6 0,0-1 0 16,0 0 1-16,0 0-6 0,2 0-3 15,0 0-2-15,0-1-2 0,-2 2-1 16,2-1-2-16,0 1 1 0,0 0-1 16,0 0 3-16,0-1-4 0,0 1-4 0,0-1-1 15,2 1 1-15,6-1 0 16,11-1 0-16,6 0 1 0,1-2 0 15,7 2-1-15,9 0 1 0,-1-1 1 16,7 1-2-16,3-3 0 0,1-1 0 0,2 2 0 16,0-1 1-16,-3 1 0 0,-3 1-1 15,-5 1-1-15,-1 1 3 0,-9 0-3 16,-4 0 1-16,-1 0 1 0,-7 1 1 15,-8-1-4-15,-5 1 2 0,-6 0 0 16,-2 0 1-16,0 0 0 0,0 0-1 16,0 0 7-16,0 0-2 0,-4 0-3 0,2 0-2 15,-2 0 0-15,-1 3 0 16,1-1-2-16,0 4-3 0,0-1-7 15,0 1-7-15,0 1-9 0,0 0-9 0,-1-2-26 16,-1 0-57-16,-2-4-130 0</inkml:trace>
  <inkml:trace contextRef="#ctx0" brushRef="#br0" timeOffset="41953.07">7208 3724 167 0,'-8'3'33'0,"-3"-1"14"0,7-1 16 15,0 0-19-15,4 1-7 0,0 0-19 16,0 2-12-16,11-1 12 0,5 0 2 16,5 0-2-16,4 0-1 15,1 0-5-15,3 0-3 0,2 1-5 0,-2 0-2 16,0-1 2-16,-4-1-3 0,2 1 2 15,-4 2 0-15,-3-2-1 0,-1 3 3 16,-7 1-6-16,-1 2 1 0,-5 3 3 16,-4 1-1-16,-2 2 0 0,0 3 2 15,0 3-1-15,-10 2-1 0,-7 2-1 0,3-1-1 16,-3 1 0-16,-2-1-4 0,3 2-1 15,-5 0-3-15,3 3 4 16,-3 0 4-16,0 2 0 0,3-1-2 0,5-2 2 16,5-3-7-16,2-4-19 0,6-2-20 15,0-5-27-15,0-2-69 0,0-2-90 16</inkml:trace>
  <inkml:trace contextRef="#ctx0" brushRef="#br0" timeOffset="77378.09">8858 3561 25 0,'0'0'-3'0,"2"0"132"15,-2 0-1-15,0 0-83 16,0 0 1-16,0 0-2 0,0 0-10 16,0 0-9-16,0 0-2 0,0 0 0 0,0 0-9 15,0 1-3-15,2 5 0 0,0 3 5 16,0 5 1-16,-2-2-2 0,0 3-3 15,0 2 0-15,0 0-5 0,0 3 4 16,0 0-4-16,0-1 1 0,0 3-6 16,0-1 3-16,2 0-1 0,-2 4-2 0,2-2-3 15,-2 0 17-15,0-2 1 0,0-5-14 16,2-3-1-16,0-2-2 15,0-4 1-15,0 0-1 0,-2-4 1 16,0-1 1-16,0-2-1 0,0 3 0 0,0-1 0 16,0-2 0-16,0 0 1 0,0 0-2 15,0 0-1-15,0 0-1 0,0 0-4 16,2 0-7-16,0-7-5 0,0-5-10 15,5-3-6-15,-1 1-12 0,4-4-14 16,1 3-23-16,3 0-74 0,-4-1-113 0</inkml:trace>
  <inkml:trace contextRef="#ctx0" brushRef="#br0" timeOffset="78054.13">9312 3553 35 0,'0'0'7'0,"0"0"101"0,2 0 16 15,1 0-78-15,-3 0 9 0,0 0-10 16,0 0-14-16,0 0-3 0,0 0-1 0,0 0-7 15,0 0-2-15,0 0 3 0,2 0-9 16,-2 0 1-16,0 4-2 0,2 2 8 16,-2 4 1-16,0 2-5 0,0 1-2 15,0 2-2-15,0 2-1 0,0 2-2 16,0 0-5-16,0 1 4 0,0 3-4 0,0 0 0 15,0 1 1-15,0-3 8 16,0-2-9-16,0 2-1 0,0-4 0 16,0-1 3-16,0-2-2 0,0-2-3 15,0-2-1-15,0-2 4 0,0-2-2 0,0-5-1 16,0 1 0-16,0-1 1 0,0 0 1 15,0-1-2-15,0 0-2 0,0 0 6 16,0 0-1-16,0 0-3 0,0 0-4 16,0-6-1-16,0-5-12 0,6-2-5 15,0-1-5-15,2-2-6 0,-1 4-16 0,3 2-7 16,0 1-17-16,-2 3-55 15,1-1-110-15</inkml:trace>
  <inkml:trace contextRef="#ctx0" brushRef="#br0" timeOffset="78733.17">9780 3674 19 0,'0'0'31'0,"0"0"-27"0,2 0 80 15,-2 0 16-15,0 0-61 0,0 0 3 16,0 0-2-16,0-1-9 0,0 1-1 16,0-2-7-16,0 1 2 0,0 0-4 0,0 0-1 15,0-1-3-15,0-1-4 0,0 3-1 16,0-2 2-16,-5 0-3 0,5 1 1 15,-2 0-4-15,-2-2 4 16,2 2-4-16,2 0-1 0,-4-1-2 0,0 1 3 16,2 0 0-16,-4 0-4 0,4 1 3 15,-5 0-2-15,3 0 2 0,-2 0-1 16,-2 0-4-16,2 3 1 0,-1 4-2 15,-1-2 2-15,0 3 0 0,0-1-1 16,1 2-1-16,5 2 0 0,-2-1 0 0,2 3-1 16,0 1-1-16,0-1 1 0,2-1 0 15,0 1 0-15,2 1-1 0,4-3-1 16,0-2 3-16,7 1-2 15,-1-4 0-15,1 0 2 0,1-3-1 0,3-2 1 16,-1-1-2-16,5 0 0 0,0 0 2 16,-1-7-1-16,1-5 0 0,0 0-1 15,-3-2 2-15,3 1 1 0,-7 0-2 16,1-1 0-16,-1 0 3 0,-5 1-1 15,-1-1 1-15,-4 3 5 0,-2-1 4 0,-2 1-1 16,0-2 0-16,0 1-1 0,0-1-3 16,-8 2-1-16,-5 0-2 0,5 2 0 15,-6 1-2-15,3 4-1 0,-5 2-2 16,5 1 1-16,1 1 0 0,2 0-2 15,0 4-2-15,1 5 2 0,-1 0 1 16,2-1-6-16,4 2-8 0,0 0-6 16,0 0-2-16,2-1-12 0,0-1-16 15,0 0-12-15,0 1-7 0,6-4-94 16</inkml:trace>
  <inkml:trace contextRef="#ctx0" brushRef="#br0" timeOffset="79314.2">10431 3591 58 0,'0'-1'-2'0,"0"-2"177"0,-2 2-125 15,0-2-5-15,-3 2 3 0,1-1-14 16,0 0-4-16,-2 1-6 0,2-1-6 0,0-2 2 15,0 1-4-15,-3 1-1 16,1 1 0-16,0 1-2 0,0-2 3 16,-3 1-3-16,1 0-1 0,0 1 1 15,0 0-3-15,-3 0-3 0,3 0 0 0,0 0 3 16,0 0-5-16,-1 0 3 0,1 5-3 15,-2 2 0-15,3-1-1 0,1 1-5 16,2 0 3-16,-2 3 0 0,4 1-2 16,2 1 0-16,0 1 0 0,0-1 1 15,6 1-2-15,4 0-1 0,3 0 1 0,5-2 2 16,1-1-1-16,-2-3-2 0,3-2 3 15,1-3-5-15,2-2 0 16,-1 0-1-16,3-1 1 0,-4-10 1 16,-3-1 3-16,3-2 0 0,-8-2 1 0,-1-1 2 15,-6 1-1-15,2 0-1 0,-3 2 11 16,-5-1 1-16,0 2-3 0,0 1-4 15,-13-1 1-15,3 2-1 0,-3 2-3 16,-1 2-4-16,-3 0 1 0,3 3 1 16,-3 4-2-16,7 0 0 0,-2 0 0 0,1 4 0 15,3 6-2-15,2 1-1 0,0 1-1 16,4 0-11-16,-1 0-16 15,3 1-16-15,0-1-20 0,0-1-39 16,0-3-218-16</inkml:trace>
  <inkml:trace contextRef="#ctx0" brushRef="#br0" timeOffset="80158.25">10912 3582 21 0,'0'0'14'0,"0"-1"2"0,0 1-4 15,0 0-5-15,0 0-2 0,0 0-1 0,0 0 6 16,0 0 5-16,0-1 4 0,0 0 14 16,0 1 3-16,0-2-5 0,0 2-12 15,0-2 0-15,0 1 2 16,0 0 4-16,0 1-2 0,0 0-5 0,0 0 3 15,0-1-2-15,0 1-5 0,0 0 0 16,0 0 3-16,0 0-4 0,0 0-1 16,0-1-4-16,-4 1 6 0,4-1-1 15,-2 0-1-15,0 0 0 0,2-1 3 16,-2 0-1-16,0 1 1 0,0 1-4 0,0-2-2 15,-2 0 0-15,0 1-2 0,4 0 1 16,-5-1-1-16,1 0 2 0,-4 2-5 16,2 0 1-16,-2 0 1 15,-1 0 3-15,-1 0-7 0,0 0 3 0,-5 5 1 16,1 5 0-16,-1 0 0 0,3 3 0 15,1 1 2-15,1 1-3 0,4 1-1 16,2 2-2-16,0 0 0 0,4 0 0 16,0 0-4-16,6-1 3 0,6-1-1 15,3-3 1-15,3-4-1 0,3-5 0 0,0-1 0 16,1-3 0-16,1 0 1 0,-2-1-1 15,-5-9 1-15,5-2 2 0,-4-1-3 16,-3-2 0-16,3-1 2 0,-7-2 1 16,-2 1-1-16,0 2-3 0,-3 1 4 15,-3 0 0-15,-2 0-1 0,0-2 0 0,0 0 2 16,-7 3-4-16,-3-2 2 15,-4 2-2-15,3 0 0 0,-1 3 0 16,6 1 1-16,-1 5-2 0,1 3 1 16,2 1-4-16,-2 0-2 0,0 0-8 15,4 9-2-15,-5 2-9 0,3 1-13 0,4 1-7 16,0-1-13-16,-4-1-33 0,4 1-199 15</inkml:trace>
  <inkml:trace contextRef="#ctx0" brushRef="#br0" timeOffset="81026.3">11386 3592 156 0,'0'0'85'0,"0"0"-49"0,0-2 21 15,0-1-3-15,0-2-6 0,0 1-18 16,0 1-3-16,0-2-3 0,0 2-2 16,0-1-5-16,-4 3-3 0,-1-3 0 15,-1 4-3-15,2-1-4 0,-4 1 1 16,0 0-1-16,-7 0-2 0,1 0 1 15,1 4 1-15,-3 4 4 0,-3 2-4 0,3 2 1 16,-1 2 1-16,5-2-4 0,1 5-1 16,5 0-4-16,0-2 0 15,6 2 0-15,0-1-2 0,0 1 0 16,6-1 0-16,6-1 3 0,7-3-2 0,4-3 1 15,4-4-2-15,-3-4 2 0,5-1-3 16,0 0-1-16,0-10 0 0,-2-2 5 16,-2-4-2-16,-2 0 2 0,-7 0-1 15,-1-1-1-15,-1-2 3 0,-6 3 0 16,-1-2 1-16,-5 2 0 0,-2 2 0 0,0 0 4 15,0 1 2-15,-9 0-3 0,-5-1-3 16,4 2-2-16,-9-2 0 0,5 2 1 16,1 4-1-16,1 1-2 15,4 6 0-15,-1 1 0 0,3 0-1 0,2 0-8 16,2 10-11-16,0 3-13 0,2 2-21 15,0 0-12-15,0-1-70 0,2-2-226 16</inkml:trace>
  <inkml:trace contextRef="#ctx0" brushRef="#br0" timeOffset="81523.33">11971 3475 115 0,'0'-6'159'0,"0"0"-119"0,0 2 10 16,0 2 5-16,0-1-7 0,0 2 3 15,0 0-4-15,0 1-11 0,-2 0-7 16,0 0-9-16,-1 2-9 0,1 8 2 15,-2 6 1-15,2 2 1 0,0 3 2 16,0 1-7-16,-2 4 3 0,2 1-4 16,-6 1 0-16,6 0-5 0,-5 3 4 15,1-1-6-15,2 0 5 0,-2-2 1 16,4-5-6-16,0-4-1 0,2-2-2 15,0-5 1-15,0-1 0 0,0-2-9 16,0-5-13-16,6-3-10 0,6 0-12 0,-1-1-21 16,3 0-36-16,-4-1-102 0</inkml:trace>
  <inkml:trace contextRef="#ctx0" brushRef="#br0" timeOffset="82299.37">12390 4032 89 0,'0'0'122'0,"0"-1"-87"15,0-1 2-15,2-1 7 0,5 0-10 16,3-1-1-16,0 1-7 0,1 1-6 16,1 0-5-16,-2 2-3 15,3-2 4-15,-1 2-4 0,-2 0 0 0,3 0-1 16,-7 0 3-16,2 6-3 0,-6 1-4 15,-2 1 2-15,0 1-3 0,0 1 0 16,-10 2 2-16,-2 0-4 0,-3-1 1 16,1 1-4-16,1-2 0 0,-3-1-1 15,-1 0 2-15,5-2-2 0,-3-1-2 0,7-1 2 16,0-2 0-16,0 0 0 0,3-2 0 15,3-1 2-15,0 0 0 0,2 0-2 16,0 0 1-16,0 0-1 0,0 0-1 16,0 0-9-16,4 3 5 0,5-1 6 15,3 2-1-15,-2-1 0 0,5 0-1 16,1 2 2-16,1-1-3 0,2 1 0 15,-1 0-6-15,-1-1-2 0,1-2-2 16,1 0-14-16,2-1-7 0,-3 0-9 16,-1 0-28-16,-5-1-78 0</inkml:trace>
  <inkml:trace contextRef="#ctx0" brushRef="#br0" timeOffset="84698.51">6598 5492 114 0,'0'0'54'0,"0"0"9"0,0 0-23 16,0 0-6-16,0 0 4 0,0-2-8 15,0 1-4-15,0 0-6 0,-2 0-1 16,0 0 2-16,2 1-2 0,0-2-2 16,0 1-1-16,0 0 2 0,-2 1-3 15,0-1-7-15,2 1 2 0,0 0 0 16,0 0-5-16,0 0 1 0,0 0-5 15,0 0-1-15,0 0 2 0,0 0-3 16,0 0-1-16,4 0 0 0,6 0 4 0,9 0-2 16,4 0 1-16,8 0 1 0,8-3 0 15,7 1 0-15,1-2 0 0,5-1 0 16,-1 1-1-16,1 0 1 0,0-1-2 15,-1 0 1-15,1-1 2 0,-4 1 1 16,-5 0 9-16,-6 0-3 0,-10 2-5 0,-4-1-4 16,-9 2 0-16,-5 1-1 15,-3 1 2-15,-4 0-2 0,-2 0 0 16,0 0 6-16,0 0 2 0,-2 0 1 15,-6 0-5-15,-5 0-4 0,-1 0 2 16,-1 0-3-16,3 3 0 0,2 1 1 0,-1 0 0 16,3 0-3-16,0-1-2 0,4 1-2 15,-1-2-8-15,1 3 0 0,4-3-5 16,-2 1-3-16,2 0-5 0,0 1 0 15,0-2-14-15,0 0-21 0,2-1-50 16,0-1-77-16</inkml:trace>
  <inkml:trace contextRef="#ctx0" brushRef="#br0" timeOffset="85190.54">7098 5259 165 0,'-6'1'61'0,"0"1"1"16,4-1 13-16,2-1-42 0,0 5-14 0,8-4 3 15,9 2 9-15,6 0-7 0,6-1-4 16,4 0-1-16,4-1-9 0,2-1-5 16,0 2 1-16,-4-1 1 15,1 2 0-15,-5 0-3 0,-5 4 3 0,1 0-1 16,-4 0 1-16,0 1-3 0,-2-2 5 15,-5 3 8-15,-6 0-13 0,-1-1-3 16,-5 4 2-16,-4 0-1 0,0 4 2 16,0 4-4-16,-11 1 4 0,-5 2 1 15,-1 3-3-15,-3 0-2 0,-3-2-1 0,0 1-2 16,0 2-3-16,7-3-2 15,-3 1-8-15,7-3 1 0,4-2-2 0,4-1-13 16,-1-1-8-16,5-1 7 0,0-1 18 16,0-5-69-16,2-7-158 0</inkml:trace>
  <inkml:trace contextRef="#ctx0" brushRef="#br0" timeOffset="105446.7">8909 5151 41 0,'2'0'-6'15,"-2"0"246"-15,0 0-185 0,0 0-8 16,0 0 15-16,0 0-20 0,0 0-9 15,0 0-8-15,0 0-7 0,0 0-5 16,0 0-1-16,0 0 0 0,0 0-1 16,0 1 6-16,0 5-2 0,0 1 2 0,2 3-3 15,-2 2 2-15,0 2-3 0,0 3 1 16,2 3-2-16,-2 0-3 15,0 3 1-15,3 2-4 0,-1-1-3 0,2 0 2 16,-2-1-2-16,-2-1-1 0,0-2 2 16,2-1 0-16,0-3-3 0,0-2 0 15,0-2 2-15,2-2-2 0,-2-3-1 16,0 0 0-16,0-3 0 0,0-1 1 15,3-3-3-15,-1 0-3 0,2 0-9 16,2-3-6-16,1-7-7 0,1-2-14 0,0-1-15 16,1-1-24-16,-3-3-45 0,-2 1-192 15</inkml:trace>
  <inkml:trace contextRef="#ctx0" brushRef="#br0" timeOffset="106638.77">9536 5226 15 0,'2'0'20'0,"0"-1"-19"16,2 1 0-16,-4 0 2 0,0 0 33 0,2 0 36 15,-2 0-55-15,0 0 10 0,0 0 17 16,0 0 2-16,0 0-8 0,0 0-2 15,0 0-11-15,0 0-5 0,0 0-2 16,0 0-4-16,0 0-3 0,0 0 0 16,0 0 0-16,0 0-4 0,0 0 0 0,0 0-3 15,0 0 3-15,0 0 2 0,0 0 1 16,0 0 0-16,0 0 4 0,0 0-2 15,0-1 4-15,0 0-6 16,0-1 0-16,0 1 5 0,0-1-3 0,-2 0 0 16,-2 1-4-16,2 1 2 0,-2-1-2 15,-1 0-4-15,1 1 3 0,-2-1-4 16,-2 1 3-16,0 0 1 0,-3 0-2 15,1 0 3-15,-5 4 0 0,3 3-3 16,0 2 2-16,-5 1-2 0,3 3 0 0,-1 0-1 16,1 5-1-16,1-1 2 0,1 1-2 15,4 2 1-15,1 1-2 0,1 0 0 16,2 1-2-16,2 2 0 15,2-4 0-15,0 1 0 0,12-4-2 0,5-2-1 16,4-1 6-16,3-6-3 0,5-1-2 16,4-7 2-16,5 0 2 0,5-3-1 15,3-14-2-15,-1-2-1 0,5-4 4 16,-5-1 0-16,1-4-2 0,-5 0 2 15,-4 1 0-15,-8-1 2 0,-8 3-3 16,-5 3 7-16,-5 0 2 0,-3 4-1 0,-6 2 0 16,-2-3-1-16,0 0 0 0,-12 2 0 15,-1-2-3-15,-3 3 0 0,-3 1-1 16,0 4-2-16,-1 3-2 15,-5 5 1-15,-2 3-1 0,2 0 0 0,-6 5-1 16,6 7 1-16,5 1-4 0,7-1-4 16,5 0-9-16,4 3-6 0,4-1-12 15,0 0-14-15,0-1-18 0,0-2-14 16,6-4-27-16,0-2-209 0</inkml:trace>
  <inkml:trace contextRef="#ctx0" brushRef="#br0" timeOffset="108878.89">10245 5081 25 0,'2'1'-8'0,"-2"1"91"15,0-1 110-15,0-1-145 0,0 0 1 0,0 0 11 16,0 0-15-16,0 0-6 0,0 0-7 16,0 0-8-16,0 0-2 0,0 0-3 15,0 1-1-15,0 2-6 0,2-1 2 16,0 4-2-16,-2 2 3 0,2 2 2 15,-2 4-6-15,4 1 1 0,-2 4-6 0,-2 2 3 16,4 0-4-16,-4 3 1 0,4-1-5 16,-4-1 2-16,2 1-1 0,1-1 0 15,-1-1-4-15,0-1 3 16,-2 2 1-16,0-4 0 0,0-3 6 0,0-4-1 15,0-4-6-15,0-3 1 0,0-1-2 16,0-1 2-16,0-1-2 0,0 0 1 16,2 1 1-16,-2-2 2 0,0 0 0 15,0 0-1-15,0 0-3 0,0 0 1 16,0 0 0-16,0 0-3 0,0 0-6 0,0 0-1 15,0-1-5-15,-2 0-6 0,2-1-7 16,0 0-3-16,0-1-9 0,0-1-13 16,0-2-17-16,4 1-11 0,2-5-79 15,-2 1-113-15</inkml:trace>
  <inkml:trace contextRef="#ctx0" brushRef="#br0" timeOffset="111095.02">10811 5129 17 0,'2'0'9'0,"0"0"116"16,0 0-28-16,-2 0-64 0,0-2 16 0,0-1-4 15,0 0-11-15,0 0-2 0,0 0-7 16,0-2-4-16,-6 1-1 0,2 1-2 16,-2-2-2-16,-3 2 2 0,-1-1-6 15,0 0 1-15,-3 3-1 0,1 1 1 16,0 0-6-16,-3 0 1 0,3 0 2 0,-7 5-3 15,7 3 4-15,-5 3-3 0,1 3 2 16,-1 4-3-16,1 1 0 0,1 0 0 16,7 2-1-16,6 3-1 0,2-1-4 15,0 0 0-15,8-2 0 0,6-2 0 16,7 0-3-16,4-7 3 0,2-2-1 15,2-6-1-15,2-4 1 0,2 0 0 16,-4 0-3-16,2-11 0 0,-4-1 2 16,-3-4-1-16,-3-2 3 0,0-1-1 15,-7-1 0-15,-1 0 1 0,-5 5 1 16,-4-1-2-16,0 1 3 0,-4 1 1 0,0 1 0 15,-8 4 2-15,-2-3-4 0,-3 1-1 16,-3 2-1-16,-7-2 1 0,-2 3-4 16,0 3 3-16,1 3-6 0,1 2 0 15,8 0-2-15,3 10-8 0,6 4-17 16,2 1-23-16,-1 4-25 0,3-2-29 15,0-3-150-15</inkml:trace>
  <inkml:trace contextRef="#ctx0" brushRef="#br0" timeOffset="111752.06">11231 5105 64 0,'0'-2'-27'0,"0"0"264"16,0-1-155-16,0 1-44 0,0 0 21 0,-4 0-11 16,-3 1-6-16,1 1-8 0,-2 0-3 15,0 0-7-15,-1 0 1 0,-1 0-8 16,2 0-1-16,-1 4-4 0,1 4 2 15,0-1-4-15,-2 3 0 0,-1 3-2 16,3 0-2-16,2 3-1 0,0 0 1 0,-1 2-2 16,5 1-1-16,0 0-2 0,2 0-1 15,0 0 2-15,0 1-2 16,6-1 0-16,5-1-1 0,-1-5 2 15,7-1-1-15,1-3-1 0,3-5 1 0,2-1 1 16,4-3-1-16,-3 0 0 0,5 0 1 16,-4-10 0-16,-2-3 0 0,2-2 0 15,-5-2 0-15,1-3-3 0,-2 0 5 16,-3 0-1-16,-1-1 6 0,-3 1 3 15,-4-3 1-15,1 3-1 0,-9-1-1 16,0-2-1-16,0 1-1 0,-9-2-4 0,-3 0-1 16,-3 2 0-16,-5 5-1 0,-3 4-2 15,-4 7 0-15,-6 6-1 16,6 0 0-16,0 11-3 0,5 5 0 15,5 3-1-15,5 0-11 0,3 2-10 0,5 0-4 16,2 0-16-16,2-3-23 0,0 2-30 16,0-5-66-16</inkml:trace>
  <inkml:trace contextRef="#ctx0" brushRef="#br0" timeOffset="128070.99">11938 4973 1 0,'0'0'8'0,"0"0"159"15,0 0-102-15,0 0-25 16,0-1 6-16,0 1-9 0,0-4-5 15,0 2-3-15,0 0-7 0,0 0-1 0,0 1 6 16,0 1-6-16,0 0-2 0,0 0-1 16,-5 0 0-16,3 0-5 0,0 0 0 15,2-1-5-15,0 0 5 0,0-1-1 16,0 2-2-16,0 0-2 0,-2 0-2 15,2 3 0-15,-2 5-5 0,0 3 6 0,2 2-1 16,0 4 0-16,0 1 0 0,0 3-3 16,0-1 2-16,0 1-1 0,0-3-5 15,4 1 3-15,-2-2 1 16,2 2-1-16,-1-4-2 0,-1-1 2 0,-2 0 0 15,2-5 0-15,2-1-3 0,-4-2 2 16,2 0-1-16,-2-3 1 0,0 0 0 16,0-2 0-16,0 0 1 0,0-1-2 15,0 0-4-15,0 0-13 0,0 0-10 16,2 0-12-16,0 2-5 0,2-1-17 0,2-1-26 15,-4 0-92-15</inkml:trace>
  <inkml:trace contextRef="#ctx0" brushRef="#br0" timeOffset="128610.02">12492 5093 62 0,'0'-2'-29'0,"0"-4"237"0,-5 1-138 16,-1-1-30-16,2 0 16 0,-2-1-14 15,-2 2-4-15,4-1-4 0,-3 3-5 16,-1-1-6-16,-2-1-1 0,-1 1-4 16,1-1-1-16,-2 1 1 0,1 3-5 15,-3-1-1-15,-3 2 0 0,5 0-4 0,-5 0-2 16,3 2 1-16,-1 5-2 0,1 1-1 15,2 3-1-15,1 2 1 0,3 4-3 16,2 3-2-16,2 1 1 0,4 1 0 16,0 3-1-16,4-2 0 0,10 2 0 15,3-3 2-15,8-4-1 0,1-5-2 16,3-5 1-16,2-3-3 0,-2-5 1 15,2 0-2-15,-4 0 4 0,-6-10 1 16,2 1 1-16,-7-5-2 0,-1 1 1 16,-3-1 3-16,-4-2-2 0,-2 1 1 0,-1-2 1 15,-3 1 5-15,-2 2-3 0,0 0 2 16,-2 0 0-16,-7 2 1 0,-1-2-5 15,-4-1-1-15,1 1-1 0,-3-1 0 16,3 3-1-16,3-1-1 0,2 3 1 16,3 5 0-16,5 1-3 0,0 4-8 0,0 0-16 15,3 6-4-15,7 6-8 16,2 4-12-16,1 2-24 0,-1 0-19 15,-2-3-118-15</inkml:trace>
  <inkml:trace contextRef="#ctx0" brushRef="#br0" timeOffset="129038.05">12967 5086 72 0,'2'-6'98'0,"0"-3"38"16,-2-1-95-16,0-1 19 0,-2-1-5 15,-4 3-9-15,-4-1-3 16,-1 0-11-16,-3 1-5 0,-3 1-8 15,3 4 1-15,-5 1-3 0,-2 2-6 16,3 1 2-16,-3 0-1 0,3 2-2 0,-3 8 0 16,0 4-5-16,7 2 3 0,-1 2-3 15,7 5-2-15,4 0-2 0,2 1 0 16,2 1 0-16,0 0-2 0,6 1 1 15,9-1 1-15,3-1-1 0,5-2-1 16,2-6 1-16,-1-2 1 0,5-8-1 16,-2-4 0-16,2-2 0 0,4 0 0 0,-4-7 1 15,2-6-2-15,-4-5 2 16,0-2 1-16,-4-1-1 0,-3-2-3 15,-3 2 3-15,-5-2 3 0,-1 2 0 0,-5 0 0 16,-4 4 4-16,-2 1-3 0,0 0 3 16,-10 2-3-16,-5 0-3 0,-3-1 1 15,-7-1-2-15,0 1-2 0,-4 2 1 16,-2 2 0-16,2 3-2 0,2 4-5 15,9 4-2-15,5 2-3 0,5 12-11 0,2 7-18 16,2 3-16-16,1 2-18 0,1 1-41 16,2-4-204-16</inkml:trace>
  <inkml:trace contextRef="#ctx0" brushRef="#br0" timeOffset="130193.11">13626 5387 10 0,'0'0'12'0,"0"0"215"0,0 0-167 16,0 0-28-16,0 0 28 0,0 0-19 15,-2-4-3-15,2 2-5 0,0-1-7 0,0 1-4 16,0-3-6-16,2-1 1 0,9-1-1 16,1 0-4-16,3-2 4 0,3 0-1 15,1 0-1-15,-1 1-2 0,3 3-3 16,0 2 1-16,-5 2-3 0,3 1 1 15,-3 0-4-15,-1 0 0 0,-3 4-2 0,-3 6-1 16,-1 2-3-16,-6 2 4 0,-2 2 3 16,0 3-3-16,-2 0 1 0,-8 0-1 15,-7 1 4-15,5-1-5 16,-7-1-1-16,-2-1 1 0,1-1 0 0,-5-1-1 15,2-4-2-15,2 1 2 0,1-3 0 16,7-3-4-16,3-3 0 0,6-2 5 16,0-1-2-16,4 0 2 0,0 0-2 15,0 0-1-15,0 0-1 0,0 0-3 16,8 0 5-16,4 0 1 0,3 0 0 15,1 0-2-15,1 0 1 0,-3 3 1 0,7 0 0 16,0 2 0-16,-3-1-1 0,7-1 1 16,-4 0 1-16,2-1-1 0,1-1-1 15,1-1 1-15,-4 0-6 16,-2 0-17-16,-1 0-13 0,-3 0-1 0,1 0-15 15,1 0-20-15,-5 0-52 0,-4 0-128 16</inkml:trace>
  <inkml:trace contextRef="#ctx0" brushRef="#br0" timeOffset="188833.47">7462 10294 145 0,'0'1'45'0,"0"0"-21"15,-2-1 26-15,0 0-21 0,0 0-1 16,0 0 5-16,0 0-6 0,-2 0-5 0,2 0-2 16,2 0-3-16,0 0-1 0,0 0-6 15,-2 0 4-15,2 0-2 0,0 0-2 16,0 0 0-16,0 0-3 0,-2 0 2 15,2 0-5-15,-5 1-2 0,3 2 2 16,2 0-1-16,-2 0 1 0,0-3-3 0,2 2-2 16,0 0 5-16,0-2-3 15,0 0 0-15,0 0 0 0,0 0 5 16,0 0-5-16,0 0 2 0,0 0 0 15,0 0-2-15,0 0-1 0,0 2-2 0,4 0 3 16,9-2 2-16,3 0-1 0,9 0 1 16,0-6 1-16,10-1-3 0,0-3 1 15,7 1-2-15,-1-2 2 0,4-1-2 16,1 1 2-16,4 0-3 0,-3-1 1 15,3 2 1-15,-1 0-1 0,-5 1 2 0,-1 1 0 16,-2 0-1-16,-3 2 0 0,-1 0-1 16,-8 2 0-16,-4 2 2 15,-5 2-2-15,-3 0-2 0,-3 0 4 16,-3 0-2-16,-5 0-2 0,-4 0-2 0,0 0 0 15,0 0-2-15,-2 0 2 0,0 0-3 16,0 3 4-16,0-1-1 0,0 3-3 16,0-1-5-16,-4 1-7 0,-2 0 2 15,-1 0-17-15,3 2-12 0,-4-4-20 16,2-1-62-16,-2 0-78 0</inkml:trace>
  <inkml:trace contextRef="#ctx0" brushRef="#br0" timeOffset="189484.5">8144 9981 6 0,'-6'4'-4'0,"2"-3"62"0,-4 2 117 16,2-2-123-16,4 0 0 0,0 2 1 0,-1-2-18 15,3-1-13-15,0 0-14 0,11 0-3 16,1 0 6-16,7 0 2 0,1 0-7 15,3 0-6-15,2 0 3 0,0 0-2 16,4 0 3-16,-4 1-3 0,1 0 2 16,-1 2-1-16,-2-1 5 0,0 4 2 15,-5 0 6-15,-3 3-7 0,-7 1-7 16,-4 4 3-16,-4 1-1 0,0 3 2 15,0 1 1-15,-10 2-4 0,-7 4 1 16,3 2-2-16,-3 4 1 0,-1 0-2 0,1 1 3 16,1-1-1-16,1 0-2 0,1-2 0 15,3-1 0-15,3-3 0 0,6-2-2 16,2-5-7-16,0-4-17 0,10-3-30 15,9-2-32-15,0-2-82 0,5-4 41 16,1-3 32-16</inkml:trace>
  <inkml:trace contextRef="#ctx0" brushRef="#br0" timeOffset="190361.55">10065 9826 132 0,'-2'0'66'0,"0"0"-37"0,2 0 18 15,-4 0-21-15,1 2 7 0,1-1 0 16,0-1-3-16,2 1-6 0,-6 0-2 16,2 1 1-16,0 1-1 0,-4 1 1 15,1 0-4-15,5 0-1 0,-6 0 0 0,6-3-5 16,-2 2 1-16,0-1-3 0,2 1 0 15,-2-1-2-15,1-1-4 0,-1 1 2 16,2-1 1-16,0 0-4 16,2 1 0-16,0-2-1 0,0 0 0 0,0 1-2 15,0-1-1-15,0 1 0 0,0 0-1 16,2-1-1-16,9 0 4 0,3 0 1 15,7 0 1-15,6-5-1 0,-1-2-3 16,1-1 2-16,2-1 0 0,0 1-2 16,0 0 0-16,-4 2 1 0,-2 0 0 0,-3-1 0 15,1 2-3-15,-4 0 6 0,-3 1 0 16,-2 2 1-16,-5 1-2 0,-3-1 2 15,-2 2-5-15,-2 0 2 0,0 0 2 16,0 0-1-16,0 0 2 0,0 0-2 16,0 0-2-16,-2 0-1 0,-2 0 0 15,2 0-6-15,-3 0-2 0,3 0 1 16,0 0-5-16,0 2-2 0,-2 1-2 15,2 0-13-15,0-1-6 0,-2 1-7 16,2 1-1-16,-4-3-14 0,1 0-24 16,-1-1-54-16,0 0-42 0</inkml:trace>
  <inkml:trace contextRef="#ctx0" brushRef="#br0" timeOffset="190740.58">9966 9935 64 0,'-25'15'108'15,"4"-2"96"-15,3 0-146 0,5-3-4 16,7-1-5-16,4 0-21 0,2-1-4 0,0 0-6 16,2 2-4-16,12-2-1 0,1 0 2 15,6 0-10-15,3-2-1 0,3 0-1 16,0-2-1-16,4-1 0 0,-2 2-1 15,2 0 0-15,0 1-1 0,-4 0 2 16,-4 1-1-16,-3 1-1 0,-7 2 1 16,1 1 0-16,-6-1-2 0,1-1 2 15,-5-2 1-15,-2 1-2 0,0-1 0 16,-2-2-1-16,0 2 6 0,-4-2-2 15,-4 0 1-15,-9 1-2 0,3-1 2 0,-3 2-2 16,-4 1-1-16,3-2 1 0,-3 2 0 16,-2-2-2-16,-1 3 0 0,-5 2 0 15,-2 1 0-15,6 0 0 0,4-4-1 16,7-1-2-16,5-3-6 0,5-1-13 15,4-2-16-15,0 2-16 0,0 2 0 0,0-2-20 16,4-3-62-16,7 0-132 16</inkml:trace>
  <inkml:trace contextRef="#ctx0" brushRef="#br0" timeOffset="191247.61">10706 10187 68 0,'0'0'-30'0,"2"0"322"16,-2 0-236-16,0 0-18 0,0 0 18 15,0 0-8-15,0 0-15 0,0 6-10 0,0 3-7 16,-11 1-3-16,7 3-5 0,0-2-1 15,-2 0-4-15,4 0-2 0,0-2 0 16,0 2-1-16,2-1 1 16,0-2-5-16,0-3-15 0,4 0-11 0,4-4-6 15,4 1-14-15,3-2-31 0,1 0-84 16</inkml:trace>
  <inkml:trace contextRef="#ctx0" brushRef="#br0" timeOffset="191552.62">10925 10169 13 0,'0'7'7'0,"-2"-2"180"0,-9 2-130 0,7-1-15 16,0 3 10-16,-2 1-22 0,4 1-10 15,0 0-9-15,2 0-7 0,0 0-2 16,0-1-1-16,2 0 2 0,8-1-3 15,3-1 1-15,-1-2 2 0,0-3 0 16,1-2-2-16,1-1 4 0,-1 0 6 0,-1-1 8 16,0-7 1-16,-1-1-1 0,-1-2 7 15,-2 2-8-15,-1-3 2 0,-7 1 1 16,0 1-1-16,0 0-8 0,0 2-4 15,-5 2-3-15,-5 0-1 0,-2 3-2 16,-3 0-3-16,-1 0-1 0,-1 2-10 16,5 0-10-16,1 1 6 0,5 0-16 15,0 0-23-15,-2 0-56 0,-5 0-186 16</inkml:trace>
  <inkml:trace contextRef="#ctx0" brushRef="#br0" timeOffset="-208714.44">8128 11584 6 0,'-2'4'182'0,"-2"-1"-86"0,0 0-59 0,4-2 35 15,0-1-31-15,0 0-13 0,0 1-3 16,0 0-2-16,0-1-8 0,8 0 5 16,0 0 2-16,7 0-5 0,1 0-4 15,5 0-2-15,-1-2-3 0,7-4 1 16,4 2-3-16,0-2-2 0,4 2-3 0,1-1 1 15,1-1-1-15,0 1-1 0,0 0 0 16,-2 2 1-16,-2-1 0 16,-2 0-2-16,-2 2 1 0,-4 0 1 15,0 1-2-15,-4 1 0 0,-5 0 0 0,-3 0-2 16,-1 0 2-16,-6 0-5 0,0 0 1 15,-3 0 4-15,-1 0-5 0,0 0 0 16,-2 0 6-16,0 0-1 0,0 0-2 16,0 0-3-16,0 0-11 0,-9 0-7 15,5 0-15-15,-2 0-8 0,0 0-30 0,-2 0-64 16,-3-3-75-16</inkml:trace>
  <inkml:trace contextRef="#ctx0" brushRef="#br0" timeOffset="-208186.41">8610 11370 54 0,'-3'1'18'16,"3"0"177"-16,0 0-161 0,0 2-5 15,0 1 11-15,0-3-3 0,3 0-15 16,5 1-1-16,8-1-7 0,1 1-7 16,4 0 0-16,3-2-5 0,3 1-2 15,2-1 2-15,0 2 1 0,0 0-2 16,-2-1-1-16,0 1 0 0,-4 2 7 15,-1 0 6-15,-5 0-11 0,-1 2 5 16,-5-1 4-16,-5-1-5 0,-4 4 1 0,-2 2 0 16,0 0 5-16,-4 4 0 0,-11 4 0 15,-1 2-2-15,-9 3 1 0,6 1 2 16,-3 0-8-16,1 1 2 0,4-1-2 15,3 0-4-15,4-1-1 0,-5-2 0 16,9 1 0-16,0-3-9 0,0-2-13 16,4-1-14-16,2-4-27 0,0-4-49 15,0-5-199-15</inkml:trace>
  <inkml:trace contextRef="#ctx0" brushRef="#br0" timeOffset="-207053.34">9476 11466 50 0,'-19'5'269'0,"5"2"-199"0,9-7-40 16,5 0 24-16,0 1-18 0,0-1-5 15,0 0 1-15,5 0-9 0,3 0-20 16,2-4 4-16,5-4 4 0,3 1-6 0,5 2 1 16,0-2-2-16,-1 3 0 0,3 1 0 15,2 2 0-15,-2 1 1 0,0 0-6 16,-5 5 1-16,-3 6 2 15,-5 0 2-15,-3 6-2 0,-5 2 3 0,-4 1-5 16,0 1 10-16,-2 4-3 0,-13-3-4 0,-1 5 2 16,-7-2 3-16,-4 0-5 15,-4 0-1-15,2 0-1 0,0-3-2 16,2 0 2-16,5-7-1 0,7-1-1 15,3-6 1-15,10-3-1 0,-2-2-3 16,4-3-3-16,0 0-7 0,0 0-2 0,4 0 1 16,6-7 8-16,2-5 0 0,1 0-4 15,3-1 2-15,-3 2 4 0,1 0 3 16,5 3 1-16,-1-1-1 15,-1 2 2-15,0 4 0 0,-3 0 1 0,0 3-1 16,1 0 2-16,-1 0 4 0,-3 0 1 16,5 0-3-16,1 0-1 0,-5 0 0 15,3 0-4-15,1 0 2 0,-5 0-2 16,1 0-7-16,-2-4-9 0,1 1-23 15,-3-5-45-15,2 0-54 0,-4-3-155 0</inkml:trace>
  <inkml:trace contextRef="#ctx0" brushRef="#br0" timeOffset="-206781.32">10052 11394 124 0,'-10'17'277'16,"0"3"-214"-16,6-4-42 0,2 5 24 16,-1 1 19-16,-1 0-17 0,2-4-16 15,0 0-12-15,2-2-11 0,0-1-2 16,0 1-1-16,0-1-4 0,4 2-1 15,5-3 0-15,-1-4 1 0,2-2-3 0,-2-6-13 16,3-2-15-16,1 0-27 0,-1 0-6 16,3-11-23-16,-4-1-156 15,1 0 36-15,-1-3 197 0</inkml:trace>
  <inkml:trace contextRef="#ctx0" brushRef="#br0" timeOffset="-206328.31">10416 11358 8 0,'0'-10'252'0,"0"2"-206"0,0 0 16 15,-2 3-8-15,-6 0-9 0,-2 1-2 16,-5 3-14-16,-1 1 1 0,-3 0-5 15,-2 10-4-15,-1 5 2 0,-5 2-1 16,4 4-2-16,0 0-3 0,0 3-2 16,7 3-5-16,-1 0-2 0,7-3-2 15,4-2-3-15,6-5-1 0,0-2-2 0,10-5 0 16,5-2-2-16,5-6-1 15,3-2 3-15,6 0-1 0,2-10-7 16,-2-5-1-16,2-1 5 0,-2-3-1 16,-2-2-2-16,-7 4 5 0,-5 4 3 0,-7 3 0 15,-4 5-1-15,-2 1 1 0,0 3 0 16,-2 0 4-16,0 1-1 0,0 0 7 15,-2 2-3-15,-4 9-1 0,-2 6-3 16,2 2 3-16,-5 1-1 0,1 4 1 16,0 4 4-16,-3 2-4 0,1 1 5 0,-1-2-5 15,5 6-7-15,0 4 3 0,6-2 15 16,-2-2-14-16,2-10-7 15,2-8-2-15,0-1-5 0,8 4-13 16,2-6 13-16,3 0-15 0,-3-7-89 0,-4-7-8 16,-2-5-303-16</inkml:trace>
  <inkml:trace contextRef="#ctx0" brushRef="#br0" timeOffset="-205761.27">10844 11773 38 0,'0'5'321'15,"0"5"-246"-15,0 3-46 0,0 6 37 16,-12 1-18-16,1 3-20 0,-1-1-10 0,2 3-12 15,-5 0-2-15,3-3 1 0,6-2-3 16,3-4-3-16,3-3-6 0,5 1-15 16,3-3-3-16,4-5 6 0,5-4-25 15,1-2-65-15,3-6-125 0</inkml:trace>
  <inkml:trace contextRef="#ctx0" brushRef="#br0" timeOffset="-205454.25">11038 11875 21 0,'-2'0'267'0,"-6"0"-187"15,0 4-33-15,0 3 18 0,-3 2-19 16,3 0-9-16,4 2-15 0,0 0-9 16,4 1-11-16,0 0 1 0,0 0-2 15,4-1-1-15,4-2-1 0,2 1 1 0,1-1 1 16,5-5-2-16,1 0-4 15,1-4 4-15,3 0 1 0,0 0-1 16,-5-8 1-16,3-3 1 0,-7-2 1 16,1-1-1-16,-5 0 0 0,0-2 1 0,-4 0 5 15,-4 2 6-15,0 1-1 0,0 0 6 16,-10 3 0-16,0 3-3 0,-9 1-6 15,-4 2-5-15,-3 2-2 0,-3 2-3 16,-2 0-1-16,0 0 1 0,8 4-7 16,8 5-14-16,7 0-31 0,2 0-54 0,-7-1-116 15,-3 1-59-15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304DF-1677-47C2-8358-7C0DC796B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205E76-9C25-45D7-A6B9-E94479099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0164C-BFF1-4E5C-95B7-4C30C7366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BF42C-0FAA-4337-B679-5020DCD13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A5CBB-3786-45B9-8A9E-099074D94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811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6A580-EEE3-4D1F-94D7-86EB0B088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6C41B-FD6C-474C-920F-84AF2E197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80050-2B2B-43E0-838B-976444896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7CCCB-043D-42EE-A87A-79CA12539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848C5-85B6-4ECE-8E18-0037A2A02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243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787DC-BA5C-4BE7-A10E-3DC4D767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0921CE-2C4B-48D9-BA13-80117938F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60130-A009-4390-B145-882562495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FA17F-8C38-4255-89DF-25152D03A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0F0F73-C438-4623-B9CB-FF28A6A88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817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9906B-4D8C-48F9-B676-E610B70EE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B7227-3220-4EFC-85C8-62A883C70F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308666-BB24-4CDC-B1C8-C65AA01BFA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4B6DD7-EBBA-44A1-91BD-DBCD5CC04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ED4920-3E99-4E07-9232-D6FF30218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D03BD2-46AE-489F-AD09-AC7F40310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173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3AC80-BE14-4B1A-A1A8-5A72C15DC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30C3B3-7C57-4EEA-A63E-78E490EBB5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FF9D0-8883-4355-BE82-A673DAEC0F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2DB087-5B2D-4B4F-AE69-741AFE42B3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AF1BEF-C544-4AF7-8D66-80D332D853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A4C56A-1EC8-4C25-969A-BB988BBB3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0F9DEE-7348-4833-9916-DEEA461E4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26B6D2-1782-4A11-843F-2A15DB42C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634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970D1-7A3E-45DB-8A10-114746E22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C4643C-435D-493E-B566-9C0307855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B3B83B-B865-4BE1-85A6-B1867E8A7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7903D2-7FC8-495E-8EC8-5491F6110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127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647A2F-0ACB-419F-A302-F3ABD3467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ECD88-F5E2-4E01-A305-C9E59F65A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B3FFB9-3230-438A-9F06-C58AC9873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777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CDC6C-5371-41E6-B7DB-0C06EB9C2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C1397-6A15-4B69-A570-62AF89CDA3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CB5D4A-5741-407F-9E8C-8BD091DFE6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1C20DC-1A51-4607-95F0-D0559E1DF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301CE-7418-48AE-9A8D-7E68B2AE1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120E1F-285C-43FE-AF40-70444BB97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220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07F9B-AFFD-480A-87B4-5E12F1F79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BA03CD-429E-457F-9017-5FFE1499E8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C57AD-3716-492A-8F1E-05A85579B1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1DAF42-ECF1-43BA-85BE-D1647F16A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A0DA3E-B688-4681-B844-963674B78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5AA4EF-296E-4769-9DE1-68D9B4809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355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5B1E9-738E-4AF7-9091-DE2869632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185C31-62A8-49A4-809E-189D515F68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FE2C0-3933-41CA-86A1-5F70CDA44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5D6A8-DF4F-4597-AED7-6CB61BF7F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A0A94-1590-4D01-BCA7-F2D4502D6F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217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67C21B-6F17-4FAF-BD95-BCE88FF3A2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8B2720-6A90-40E9-8D6A-9B6DDB5B30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5794F-A990-475E-AAB5-6FE3A283B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A456B-3AF8-40BF-BD53-6E66D3994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D6F1E1-1A1D-43BD-A3AF-293CCE013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578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0B5B64-E9BA-4285-9988-A86903E72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4AD087-158B-4DE8-B607-938689B14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C5B77-AABC-4EDE-B14E-082C4AA46E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B19BAE-AA38-42B7-9DF0-704702B20ED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2A478-F612-4E54-943F-027535A74A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AD74F-2A32-47C9-BC5E-0915CDD667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F87CF-C9C4-42AE-BBAC-27D76C5B4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32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customXml" Target="../ink/ink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customXml" Target="../ink/ink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customXml" Target="../ink/ink7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ustomXml" Target="../ink/ink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customXml" Target="../ink/ink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ustomXml" Target="../ink/ink10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customXml" Target="../ink/ink1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customXml" Target="../ink/ink1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customXml" Target="../ink/ink1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ustomXml" Target="../ink/ink1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customXml" Target="../ink/ink1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customXml" Target="../ink/ink1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customXml" Target="../ink/ink1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customXml" Target="../ink/ink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customXml" Target="../ink/ink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customXml" Target="../ink/ink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customXml" Target="../ink/ink2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ustomXml" Target="../ink/ink22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customXml" Target="../ink/ink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customXml" Target="../ink/ink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png"/><Relationship Id="rId2" Type="http://schemas.openxmlformats.org/officeDocument/2006/relationships/customXml" Target="../ink/ink2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customXml" Target="../ink/ink2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customXml" Target="../ink/ink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customXml" Target="../ink/ink2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customXml" Target="../ink/ink2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customXml" Target="../ink/ink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customXml" Target="../ink/ink3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customXml" Target="../ink/ink3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customXml" Target="../ink/ink3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customXml" Target="../ink/ink3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customXml" Target="../ink/ink3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customXml" Target="../ink/ink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customXml" Target="../ink/ink3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png"/><Relationship Id="rId2" Type="http://schemas.openxmlformats.org/officeDocument/2006/relationships/customXml" Target="../ink/ink3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ustomXml" Target="../ink/ink39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customXml" Target="../ink/ink4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customXml" Target="../ink/ink4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customXml" Target="../ink/ink4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customXml" Target="../ink/ink4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customXml" Target="../ink/ink4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customXml" Target="../ink/ink4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customXml" Target="../ink/ink4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customXml" Target="../ink/ink4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customXml" Target="../ink/ink4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customXml" Target="../ink/ink4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customXml" Target="../ink/ink5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customXml" Target="../ink/ink5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26C8F-07D1-4A22-82F6-4206CB9DB3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4D8311-9928-4C4E-900E-44EF5B2468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FF9D9BE-9AEB-4311-B05C-F9528630D055}"/>
                  </a:ext>
                </a:extLst>
              </p14:cNvPr>
              <p14:cNvContentPartPr/>
              <p14:nvPr/>
            </p14:nvContentPartPr>
            <p14:xfrm>
              <a:off x="710640" y="137520"/>
              <a:ext cx="11008080" cy="63936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FF9D9BE-9AEB-4311-B05C-F9528630D05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01280" y="128160"/>
                <a:ext cx="11026800" cy="641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322BDCF-1416-4F5E-A2BA-9F5F9A5ADF53}"/>
                  </a:ext>
                </a:extLst>
              </p14:cNvPr>
              <p14:cNvContentPartPr/>
              <p14:nvPr/>
            </p14:nvContentPartPr>
            <p14:xfrm>
              <a:off x="3097800" y="187200"/>
              <a:ext cx="6350400" cy="65696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322BDCF-1416-4F5E-A2BA-9F5F9A5ADF5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088440" y="177840"/>
                <a:ext cx="6369120" cy="6588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29937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820B5-0AF8-4438-BD53-2B4EDFC40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A3BB7-8E80-43B1-9526-0F1322448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7C7FD73-4C7C-4AAF-B3CE-2F0EAA6FCFFE}"/>
                  </a:ext>
                </a:extLst>
              </p14:cNvPr>
              <p14:cNvContentPartPr/>
              <p14:nvPr/>
            </p14:nvContentPartPr>
            <p14:xfrm>
              <a:off x="944280" y="151920"/>
              <a:ext cx="10061640" cy="37785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7C7FD73-4C7C-4AAF-B3CE-2F0EAA6FCFF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34920" y="142560"/>
                <a:ext cx="10080360" cy="379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F7C32B7A-E23F-4E3B-88C0-D37B56EBA1F7}"/>
                  </a:ext>
                </a:extLst>
              </p14:cNvPr>
              <p14:cNvContentPartPr/>
              <p14:nvPr/>
            </p14:nvContentPartPr>
            <p14:xfrm>
              <a:off x="995760" y="4146120"/>
              <a:ext cx="2884680" cy="3477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F7C32B7A-E23F-4E3B-88C0-D37B56EBA1F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86400" y="4136760"/>
                <a:ext cx="2903400" cy="366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83814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ADECE-6CD0-4C92-8E3F-4B3993AD7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179BB-5AB6-49F3-8E76-154CA6519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8DBA234-BDEE-46D2-BCDF-CF1E1F6C57DA}"/>
                  </a:ext>
                </a:extLst>
              </p14:cNvPr>
              <p14:cNvContentPartPr/>
              <p14:nvPr/>
            </p14:nvContentPartPr>
            <p14:xfrm>
              <a:off x="393840" y="146520"/>
              <a:ext cx="9842400" cy="62679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8DBA234-BDEE-46D2-BCDF-CF1E1F6C57D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4480" y="137160"/>
                <a:ext cx="9861120" cy="628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ABA2A66F-5F5B-460F-9A75-E726EB56CB88}"/>
                  </a:ext>
                </a:extLst>
              </p14:cNvPr>
              <p14:cNvContentPartPr/>
              <p14:nvPr/>
            </p14:nvContentPartPr>
            <p14:xfrm>
              <a:off x="174240" y="1450440"/>
              <a:ext cx="9283680" cy="5169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ABA2A66F-5F5B-460F-9A75-E726EB56CB8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64880" y="1441080"/>
                <a:ext cx="9302400" cy="535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80965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26C8F-07D1-4A22-82F6-4206CB9DB3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4D8311-9928-4C4E-900E-44EF5B2468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E713F7B1-2EDB-41FA-9591-8B48A9970138}"/>
                  </a:ext>
                </a:extLst>
              </p14:cNvPr>
              <p14:cNvContentPartPr/>
              <p14:nvPr/>
            </p14:nvContentPartPr>
            <p14:xfrm>
              <a:off x="627480" y="117000"/>
              <a:ext cx="10164600" cy="49114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713F7B1-2EDB-41FA-9591-8B48A997013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8120" y="107640"/>
                <a:ext cx="10183320" cy="4930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00389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820B5-0AF8-4438-BD53-2B4EDFC40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A3BB7-8E80-43B1-9526-0F1322448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DBFB584-0295-457E-862E-2EFA7E869AE8}"/>
                  </a:ext>
                </a:extLst>
              </p14:cNvPr>
              <p14:cNvContentPartPr/>
              <p14:nvPr/>
            </p14:nvContentPartPr>
            <p14:xfrm>
              <a:off x="1257480" y="221400"/>
              <a:ext cx="9832320" cy="51436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DBFB584-0295-457E-862E-2EFA7E869AE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48120" y="212040"/>
                <a:ext cx="9851040" cy="516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8867B825-1766-4911-B48A-1D9E2349222D}"/>
                  </a:ext>
                </a:extLst>
              </p14:cNvPr>
              <p14:cNvContentPartPr/>
              <p14:nvPr/>
            </p14:nvContentPartPr>
            <p14:xfrm>
              <a:off x="5139360" y="1010880"/>
              <a:ext cx="2614320" cy="2444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8867B825-1766-4911-B48A-1D9E2349222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130000" y="1001520"/>
                <a:ext cx="2633040" cy="263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72843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ADECE-6CD0-4C92-8E3F-4B3993AD7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179BB-5AB6-49F3-8E76-154CA6519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B945597-94D8-4B2C-82E9-A78B9CC5B896}"/>
                  </a:ext>
                </a:extLst>
              </p14:cNvPr>
              <p14:cNvContentPartPr/>
              <p14:nvPr/>
            </p14:nvContentPartPr>
            <p14:xfrm>
              <a:off x="764280" y="182520"/>
              <a:ext cx="10706760" cy="50569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B945597-94D8-4B2C-82E9-A78B9CC5B89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54920" y="173160"/>
                <a:ext cx="10725480" cy="5075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05398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26C8F-07D1-4A22-82F6-4206CB9DB3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4D8311-9928-4C4E-900E-44EF5B2468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741E1D2-5011-4BAD-9221-FD393FB9896A}"/>
                  </a:ext>
                </a:extLst>
              </p14:cNvPr>
              <p14:cNvContentPartPr/>
              <p14:nvPr/>
            </p14:nvContentPartPr>
            <p14:xfrm>
              <a:off x="1143000" y="781560"/>
              <a:ext cx="9033120" cy="47307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741E1D2-5011-4BAD-9221-FD393FB9896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33640" y="772200"/>
                <a:ext cx="9051840" cy="4749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6008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820B5-0AF8-4438-BD53-2B4EDFC40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A3BB7-8E80-43B1-9526-0F1322448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7CC9219-83EC-403F-929B-8E71FD9282CE}"/>
                  </a:ext>
                </a:extLst>
              </p14:cNvPr>
              <p14:cNvContentPartPr/>
              <p14:nvPr/>
            </p14:nvContentPartPr>
            <p14:xfrm>
              <a:off x="1266480" y="208440"/>
              <a:ext cx="10255680" cy="60940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7CC9219-83EC-403F-929B-8E71FD9282C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57120" y="199080"/>
                <a:ext cx="10274400" cy="6112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3170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ADECE-6CD0-4C92-8E3F-4B3993AD7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179BB-5AB6-49F3-8E76-154CA6519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518058C-D481-4DF5-B725-768E89C9EAE8}"/>
                  </a:ext>
                </a:extLst>
              </p14:cNvPr>
              <p14:cNvContentPartPr/>
              <p14:nvPr/>
            </p14:nvContentPartPr>
            <p14:xfrm>
              <a:off x="324360" y="290160"/>
              <a:ext cx="11127960" cy="5972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518058C-D481-4DF5-B725-768E89C9EAE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5000" y="280800"/>
                <a:ext cx="11146680" cy="5990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32775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0C968AD-E35B-46D1-95F9-47B638650D0F}"/>
                  </a:ext>
                </a:extLst>
              </p14:cNvPr>
              <p14:cNvContentPartPr/>
              <p14:nvPr/>
            </p14:nvContentPartPr>
            <p14:xfrm>
              <a:off x="321480" y="68040"/>
              <a:ext cx="10200600" cy="57247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0C968AD-E35B-46D1-95F9-47B638650D0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2120" y="58680"/>
                <a:ext cx="10219320" cy="5743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91927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67B545B-FA39-4B7B-8AF9-54077A6A28B8}"/>
                  </a:ext>
                </a:extLst>
              </p14:cNvPr>
              <p14:cNvContentPartPr/>
              <p14:nvPr/>
            </p14:nvContentPartPr>
            <p14:xfrm>
              <a:off x="835560" y="9720"/>
              <a:ext cx="10734480" cy="66240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67B545B-FA39-4B7B-8AF9-54077A6A28B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26200" y="360"/>
                <a:ext cx="10753200" cy="6642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77387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DB0881A-E78D-47DB-9489-9EADFAAFF98A}"/>
                  </a:ext>
                </a:extLst>
              </p14:cNvPr>
              <p14:cNvContentPartPr/>
              <p14:nvPr/>
            </p14:nvContentPartPr>
            <p14:xfrm>
              <a:off x="872280" y="37080"/>
              <a:ext cx="10277280" cy="67899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DB0881A-E78D-47DB-9489-9EADFAAFF98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62920" y="27720"/>
                <a:ext cx="10296000" cy="6808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12037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526FF3E-BB12-4DCF-A2BA-E64FF3150B2F}"/>
                  </a:ext>
                </a:extLst>
              </p14:cNvPr>
              <p14:cNvContentPartPr/>
              <p14:nvPr/>
            </p14:nvContentPartPr>
            <p14:xfrm>
              <a:off x="131040" y="175680"/>
              <a:ext cx="11674080" cy="66708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526FF3E-BB12-4DCF-A2BA-E64FF3150B2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1680" y="166320"/>
                <a:ext cx="11692800" cy="6689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35056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DBBB10B-D61F-4965-9CF2-B3D7B039B10A}"/>
                  </a:ext>
                </a:extLst>
              </p14:cNvPr>
              <p14:cNvContentPartPr/>
              <p14:nvPr/>
            </p14:nvContentPartPr>
            <p14:xfrm>
              <a:off x="241920" y="172440"/>
              <a:ext cx="6028920" cy="3108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DBBB10B-D61F-4965-9CF2-B3D7B039B10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32560" y="163080"/>
                <a:ext cx="6047640" cy="3126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27DDDC2B-7E45-4BAD-9B28-68116B71B6AB}"/>
                  </a:ext>
                </a:extLst>
              </p14:cNvPr>
              <p14:cNvContentPartPr/>
              <p14:nvPr/>
            </p14:nvContentPartPr>
            <p14:xfrm>
              <a:off x="9127800" y="323640"/>
              <a:ext cx="1861560" cy="3034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27DDDC2B-7E45-4BAD-9B28-68116B71B6A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118440" y="314280"/>
                <a:ext cx="1880280" cy="322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766681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3780B61-F34B-4162-B00B-5F40C5BC2E8E}"/>
                  </a:ext>
                </a:extLst>
              </p14:cNvPr>
              <p14:cNvContentPartPr/>
              <p14:nvPr/>
            </p14:nvContentPartPr>
            <p14:xfrm>
              <a:off x="825120" y="22680"/>
              <a:ext cx="10735200" cy="64389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3780B61-F34B-4162-B00B-5F40C5BC2E8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15760" y="13320"/>
                <a:ext cx="10753920" cy="645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26ED5AAE-7772-4F39-AEF8-157D32C6E034}"/>
                  </a:ext>
                </a:extLst>
              </p14:cNvPr>
              <p14:cNvContentPartPr/>
              <p14:nvPr/>
            </p14:nvContentPartPr>
            <p14:xfrm>
              <a:off x="660960" y="587520"/>
              <a:ext cx="8830440" cy="5841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26ED5AAE-7772-4F39-AEF8-157D32C6E03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51600" y="578160"/>
                <a:ext cx="8849160" cy="5860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00698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E63567-207B-4144-A70A-87DF96C7B9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21379" y="120423"/>
            <a:ext cx="7886700" cy="37433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C84DD353-995D-4EFB-A368-37B58AB84400}"/>
                  </a:ext>
                </a:extLst>
              </p14:cNvPr>
              <p14:cNvContentPartPr/>
              <p14:nvPr/>
            </p14:nvContentPartPr>
            <p14:xfrm>
              <a:off x="1564200" y="2795760"/>
              <a:ext cx="4684320" cy="32119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C84DD353-995D-4EFB-A368-37B58AB8440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554840" y="2786400"/>
                <a:ext cx="4703040" cy="3230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177587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59DEE93-4A07-4D79-8DFE-CF80FB456924}"/>
                  </a:ext>
                </a:extLst>
              </p14:cNvPr>
              <p14:cNvContentPartPr/>
              <p14:nvPr/>
            </p14:nvContentPartPr>
            <p14:xfrm>
              <a:off x="465840" y="72360"/>
              <a:ext cx="10961280" cy="6314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59DEE93-4A07-4D79-8DFE-CF80FB45692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6480" y="63000"/>
                <a:ext cx="10980000" cy="633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232F783-B447-4BD6-8502-2473F4DCB706}"/>
                  </a:ext>
                </a:extLst>
              </p14:cNvPr>
              <p14:cNvContentPartPr/>
              <p14:nvPr/>
            </p14:nvContentPartPr>
            <p14:xfrm>
              <a:off x="1613520" y="888840"/>
              <a:ext cx="8384760" cy="54046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232F783-B447-4BD6-8502-2473F4DCB70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604160" y="879480"/>
                <a:ext cx="8403480" cy="5423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78892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2018A73-55F0-4473-9AC1-DA989549A28F}"/>
                  </a:ext>
                </a:extLst>
              </p14:cNvPr>
              <p14:cNvContentPartPr/>
              <p14:nvPr/>
            </p14:nvContentPartPr>
            <p14:xfrm>
              <a:off x="1199520" y="336240"/>
              <a:ext cx="10764000" cy="59407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2018A73-55F0-4473-9AC1-DA989549A28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90160" y="326880"/>
                <a:ext cx="10782720" cy="5959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740428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E37ED09-2E2F-4852-8557-D25EB125B146}"/>
                  </a:ext>
                </a:extLst>
              </p14:cNvPr>
              <p14:cNvContentPartPr/>
              <p14:nvPr/>
            </p14:nvContentPartPr>
            <p14:xfrm>
              <a:off x="756720" y="99000"/>
              <a:ext cx="10702440" cy="62298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E37ED09-2E2F-4852-8557-D25EB125B14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47360" y="89640"/>
                <a:ext cx="10721160" cy="6248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562338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10F5FA3-DD94-467A-852F-9008C9F8ED6D}"/>
                  </a:ext>
                </a:extLst>
              </p14:cNvPr>
              <p14:cNvContentPartPr/>
              <p14:nvPr/>
            </p14:nvContentPartPr>
            <p14:xfrm>
              <a:off x="820080" y="127080"/>
              <a:ext cx="7792560" cy="39585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10F5FA3-DD94-467A-852F-9008C9F8ED6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10720" y="117720"/>
                <a:ext cx="7811280" cy="397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8F4E3D8-7F57-408C-A02B-469F301AD79E}"/>
                  </a:ext>
                </a:extLst>
              </p14:cNvPr>
              <p14:cNvContentPartPr/>
              <p14:nvPr/>
            </p14:nvContentPartPr>
            <p14:xfrm>
              <a:off x="342360" y="83880"/>
              <a:ext cx="10375560" cy="39160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8F4E3D8-7F57-408C-A02B-469F301AD79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33000" y="74520"/>
                <a:ext cx="10394280" cy="3934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994850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DF35DC4-D7BC-436E-A36D-4CCBBB579AA2}"/>
                  </a:ext>
                </a:extLst>
              </p14:cNvPr>
              <p14:cNvContentPartPr/>
              <p14:nvPr/>
            </p14:nvContentPartPr>
            <p14:xfrm>
              <a:off x="226080" y="128880"/>
              <a:ext cx="11557440" cy="6570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DF35DC4-D7BC-436E-A36D-4CCBBB579AA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6720" y="119520"/>
                <a:ext cx="11576160" cy="658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783222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D622FE6-6C39-45B6-A486-37D08956AC75}"/>
                  </a:ext>
                </a:extLst>
              </p14:cNvPr>
              <p14:cNvContentPartPr/>
              <p14:nvPr/>
            </p14:nvContentPartPr>
            <p14:xfrm>
              <a:off x="228600" y="131040"/>
              <a:ext cx="11375640" cy="6224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D622FE6-6C39-45B6-A486-37D08956AC7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9240" y="121680"/>
                <a:ext cx="11394360" cy="624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7343EC1-9EA8-43A7-8FC7-F372DF1E5CAD}"/>
                  </a:ext>
                </a:extLst>
              </p14:cNvPr>
              <p14:cNvContentPartPr/>
              <p14:nvPr/>
            </p14:nvContentPartPr>
            <p14:xfrm>
              <a:off x="6915240" y="3533760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7343EC1-9EA8-43A7-8FC7-F372DF1E5CA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905880" y="352440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02393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272-D6FD-4984-8232-C4D957E7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F21B-B242-464B-A7EC-158B8E448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6E2393F-7EBE-4802-8FAA-C568F2DC0EF4}"/>
                  </a:ext>
                </a:extLst>
              </p14:cNvPr>
              <p14:cNvContentPartPr/>
              <p14:nvPr/>
            </p14:nvContentPartPr>
            <p14:xfrm>
              <a:off x="895320" y="101880"/>
              <a:ext cx="9470520" cy="30038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6E2393F-7EBE-4802-8FAA-C568F2DC0EF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85960" y="92520"/>
                <a:ext cx="9489240" cy="3022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584461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2FBB516-5579-4E03-AE6F-ECDD30C8563D}"/>
                  </a:ext>
                </a:extLst>
              </p14:cNvPr>
              <p14:cNvContentPartPr/>
              <p14:nvPr/>
            </p14:nvContentPartPr>
            <p14:xfrm>
              <a:off x="1617120" y="333720"/>
              <a:ext cx="10336680" cy="35067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2FBB516-5579-4E03-AE6F-ECDD30C8563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07760" y="324360"/>
                <a:ext cx="10355400" cy="3525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623442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55A97DD-C190-41A8-9D5B-7FA7B1C332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47257" y="-2199"/>
            <a:ext cx="8623010" cy="617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6992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9C66151-FC06-4B8C-BFE5-A37544BD1A74}"/>
                  </a:ext>
                </a:extLst>
              </p14:cNvPr>
              <p14:cNvContentPartPr/>
              <p14:nvPr/>
            </p14:nvContentPartPr>
            <p14:xfrm>
              <a:off x="997200" y="626760"/>
              <a:ext cx="10609920" cy="13096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9C66151-FC06-4B8C-BFE5-A37544BD1A7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87840" y="617400"/>
                <a:ext cx="10628640" cy="1328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057438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0BA0108-84C7-47C5-8DB4-621448369F88}"/>
                  </a:ext>
                </a:extLst>
              </p14:cNvPr>
              <p14:cNvContentPartPr/>
              <p14:nvPr/>
            </p14:nvContentPartPr>
            <p14:xfrm>
              <a:off x="1034280" y="13680"/>
              <a:ext cx="10766160" cy="64058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0BA0108-84C7-47C5-8DB4-621448369F8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24920" y="4320"/>
                <a:ext cx="10784880" cy="6424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998032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7B5D0BA-088F-4BF7-8277-75904B48974A}"/>
                  </a:ext>
                </a:extLst>
              </p14:cNvPr>
              <p14:cNvContentPartPr/>
              <p14:nvPr/>
            </p14:nvContentPartPr>
            <p14:xfrm>
              <a:off x="2114280" y="283320"/>
              <a:ext cx="6020640" cy="4176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7B5D0BA-088F-4BF7-8277-75904B48974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04920" y="273960"/>
                <a:ext cx="6039360" cy="419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68A91B34-DFF9-465F-A96F-6E4F919A2CB4}"/>
                  </a:ext>
                </a:extLst>
              </p14:cNvPr>
              <p14:cNvContentPartPr/>
              <p14:nvPr/>
            </p14:nvContentPartPr>
            <p14:xfrm>
              <a:off x="255960" y="163800"/>
              <a:ext cx="11854800" cy="61830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68A91B34-DFF9-465F-A96F-6E4F919A2CB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46600" y="154440"/>
                <a:ext cx="11873520" cy="6201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25587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9390BBA-5C17-4B26-95E8-192C59739D37}"/>
                  </a:ext>
                </a:extLst>
              </p14:cNvPr>
              <p14:cNvContentPartPr/>
              <p14:nvPr/>
            </p14:nvContentPartPr>
            <p14:xfrm>
              <a:off x="1296360" y="150840"/>
              <a:ext cx="10289880" cy="19486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9390BBA-5C17-4B26-95E8-192C59739D3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87000" y="141480"/>
                <a:ext cx="10308600" cy="1967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995267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A2BD0D-6608-408A-A3F0-4412D02949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5600" y="924548"/>
            <a:ext cx="9398000" cy="586802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FB593AA-7999-4749-BAC2-908591B5E93A}"/>
                  </a:ext>
                </a:extLst>
              </p14:cNvPr>
              <p14:cNvContentPartPr/>
              <p14:nvPr/>
            </p14:nvContentPartPr>
            <p14:xfrm>
              <a:off x="1447560" y="282960"/>
              <a:ext cx="9809640" cy="590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FB593AA-7999-4749-BAC2-908591B5E93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438200" y="273600"/>
                <a:ext cx="9828360" cy="608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852576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EF20EDC-D53B-47B3-A34F-332DF30A93A8}"/>
                  </a:ext>
                </a:extLst>
              </p14:cNvPr>
              <p14:cNvContentPartPr/>
              <p14:nvPr/>
            </p14:nvContentPartPr>
            <p14:xfrm>
              <a:off x="217440" y="-34200"/>
              <a:ext cx="8637120" cy="54511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EF20EDC-D53B-47B3-A34F-332DF30A93A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08080" y="-43560"/>
                <a:ext cx="8655840" cy="5469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013753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8ABB396-DAF8-40BB-BF54-45EB75D42AE5}"/>
                  </a:ext>
                </a:extLst>
              </p14:cNvPr>
              <p14:cNvContentPartPr/>
              <p14:nvPr/>
            </p14:nvContentPartPr>
            <p14:xfrm>
              <a:off x="1196640" y="184680"/>
              <a:ext cx="7066080" cy="5774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28ABB396-DAF8-40BB-BF54-45EB75D42AE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87280" y="175320"/>
                <a:ext cx="7084800" cy="596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70273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A8D77DB-B1B6-4D61-A466-CB901357EA0A}"/>
                  </a:ext>
                </a:extLst>
              </p14:cNvPr>
              <p14:cNvContentPartPr/>
              <p14:nvPr/>
            </p14:nvContentPartPr>
            <p14:xfrm>
              <a:off x="286560" y="134280"/>
              <a:ext cx="11566080" cy="63176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A8D77DB-B1B6-4D61-A466-CB901357EA0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77200" y="124920"/>
                <a:ext cx="11584800" cy="6336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822726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8FE338B-29C4-49CA-BC87-DD4CF082EDF2}"/>
                  </a:ext>
                </a:extLst>
              </p14:cNvPr>
              <p14:cNvContentPartPr/>
              <p14:nvPr/>
            </p14:nvContentPartPr>
            <p14:xfrm>
              <a:off x="894600" y="201960"/>
              <a:ext cx="9516600" cy="62503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8FE338B-29C4-49CA-BC87-DD4CF082EDF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85240" y="192600"/>
                <a:ext cx="9535320" cy="6269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454731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1D75B8A-7159-4B4F-80F5-A6F9576CB497}"/>
                  </a:ext>
                </a:extLst>
              </p14:cNvPr>
              <p14:cNvContentPartPr/>
              <p14:nvPr/>
            </p14:nvContentPartPr>
            <p14:xfrm>
              <a:off x="614520" y="189360"/>
              <a:ext cx="10727640" cy="629748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1D75B8A-7159-4B4F-80F5-A6F9576CB49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05160" y="180000"/>
                <a:ext cx="10746360" cy="6316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195806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EEC5111-6222-45D6-9079-E8C46950F4DD}"/>
                  </a:ext>
                </a:extLst>
              </p14:cNvPr>
              <p14:cNvContentPartPr/>
              <p14:nvPr/>
            </p14:nvContentPartPr>
            <p14:xfrm>
              <a:off x="1000080" y="40320"/>
              <a:ext cx="10566720" cy="66679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EEC5111-6222-45D6-9079-E8C46950F4D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90720" y="30960"/>
                <a:ext cx="10585440" cy="6686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43141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51B6BB0-5701-4AB5-81AA-1A79D50F4D7E}"/>
                  </a:ext>
                </a:extLst>
              </p14:cNvPr>
              <p14:cNvContentPartPr/>
              <p14:nvPr/>
            </p14:nvContentPartPr>
            <p14:xfrm>
              <a:off x="709920" y="264240"/>
              <a:ext cx="10176840" cy="49003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51B6BB0-5701-4AB5-81AA-1A79D50F4D7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00560" y="254880"/>
                <a:ext cx="10195560" cy="4919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693727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98A4BA9-704B-473F-AC48-F0D6B1EED26A}"/>
                  </a:ext>
                </a:extLst>
              </p14:cNvPr>
              <p14:cNvContentPartPr/>
              <p14:nvPr/>
            </p14:nvContentPartPr>
            <p14:xfrm>
              <a:off x="254520" y="30960"/>
              <a:ext cx="10831680" cy="59385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98A4BA9-704B-473F-AC48-F0D6B1EED26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45160" y="21600"/>
                <a:ext cx="10850400" cy="5957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397127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735A95B-9940-40B0-80F4-FF29652E2B71}"/>
                  </a:ext>
                </a:extLst>
              </p14:cNvPr>
              <p14:cNvContentPartPr/>
              <p14:nvPr/>
            </p14:nvContentPartPr>
            <p14:xfrm>
              <a:off x="878040" y="53280"/>
              <a:ext cx="8764560" cy="54439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735A95B-9940-40B0-80F4-FF29652E2B7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68680" y="43920"/>
                <a:ext cx="8783280" cy="5462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7625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C8ACBCC-0764-4CAD-B0A4-14492F6708BB}"/>
                  </a:ext>
                </a:extLst>
              </p14:cNvPr>
              <p14:cNvContentPartPr/>
              <p14:nvPr/>
            </p14:nvContentPartPr>
            <p14:xfrm>
              <a:off x="470160" y="91440"/>
              <a:ext cx="10681560" cy="644364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C8ACBCC-0764-4CAD-B0A4-14492F6708B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60800" y="82080"/>
                <a:ext cx="10700280" cy="6462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989514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9A6298B-4EB4-448F-B5BC-AB6ED5EFB0D4}"/>
                  </a:ext>
                </a:extLst>
              </p14:cNvPr>
              <p14:cNvContentPartPr/>
              <p14:nvPr/>
            </p14:nvContentPartPr>
            <p14:xfrm>
              <a:off x="1389240" y="178920"/>
              <a:ext cx="6983640" cy="441540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29A6298B-4EB4-448F-B5BC-AB6ED5EFB0D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79880" y="169560"/>
                <a:ext cx="7002360" cy="4434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4617753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E6E437C-8BF1-4675-B6E3-4B0FEC376E2F}"/>
                  </a:ext>
                </a:extLst>
              </p14:cNvPr>
              <p14:cNvContentPartPr/>
              <p14:nvPr/>
            </p14:nvContentPartPr>
            <p14:xfrm>
              <a:off x="718920" y="-15480"/>
              <a:ext cx="10324080" cy="449028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E6E437C-8BF1-4675-B6E3-4B0FEC376E2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09560" y="-24840"/>
                <a:ext cx="10342800" cy="4509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8456284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55037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96521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3920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02559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78517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BC96F-BA33-44EB-86BB-9F72D71FA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B7521-5908-46C6-BC1E-F1FB7C5617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3216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92855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9631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85746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36560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841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003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85723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9303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50988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64304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7950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94198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28347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0922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35107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88513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03885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1438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14830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16401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12503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69475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44649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32587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BC96F-BA33-44EB-86BB-9F72D71FA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B7521-5908-46C6-BC1E-F1FB7C5617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52229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34738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63231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04575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4617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57955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581464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8899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39320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24224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3702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804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215638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636127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416881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24067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614646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38824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746657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45120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49903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93678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698170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8138-6968-4692-B1F8-EF0EE74A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318F-A62C-4FBE-9DFD-8DDD91B45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205329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89F1-BC41-41A8-9998-BC756461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1BE4-0317-4BB7-B41A-FC36388D2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733742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BC96F-BA33-44EB-86BB-9F72D71FA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B7521-5908-46C6-BC1E-F1FB7C5617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0004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942</TotalTime>
  <Words>0</Words>
  <Application>Microsoft Office PowerPoint</Application>
  <PresentationFormat>Widescreen</PresentationFormat>
  <Paragraphs>0</Paragraphs>
  <Slides>98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98</vt:i4>
      </vt:variant>
    </vt:vector>
  </HeadingPairs>
  <TitlesOfParts>
    <vt:vector size="10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Jones</dc:creator>
  <cp:lastModifiedBy>Gareth Jones</cp:lastModifiedBy>
  <cp:revision>12</cp:revision>
  <dcterms:created xsi:type="dcterms:W3CDTF">2021-01-25T11:09:26Z</dcterms:created>
  <dcterms:modified xsi:type="dcterms:W3CDTF">2021-03-22T11:04:46Z</dcterms:modified>
</cp:coreProperties>
</file>