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77" d="100"/>
          <a:sy n="77" d="100"/>
        </p:scale>
        <p:origin x="6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4E924F-8C03-4230-BCE9-45611F9B8174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4FBC57-D66D-422B-9E92-877A26A19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850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216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049665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96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21366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21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126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55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2359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1700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41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2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6845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Session 3</a:t>
            </a:r>
          </a:p>
        </p:txBody>
      </p:sp>
    </p:spTree>
    <p:extLst>
      <p:ext uri="{BB962C8B-B14F-4D97-AF65-F5344CB8AC3E}">
        <p14:creationId xmlns:p14="http://schemas.microsoft.com/office/powerpoint/2010/main" val="301046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82962"/>
            <a:ext cx="9601200" cy="1485900"/>
          </a:xfrm>
        </p:spPr>
        <p:txBody>
          <a:bodyPr>
            <a:normAutofit/>
          </a:bodyPr>
          <a:lstStyle/>
          <a:p>
            <a:r>
              <a:rPr lang="en-GB" sz="3000" b="1" dirty="0"/>
              <a:t>Watershed Management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42988"/>
            <a:ext cx="10329864" cy="38747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700" b="1" dirty="0"/>
              <a:t>Explain the elements of Sustainable Watershed Management, considering why it is important in the context of engineering hydrology.</a:t>
            </a:r>
          </a:p>
          <a:p>
            <a:pPr marL="0" indent="0">
              <a:buNone/>
            </a:pPr>
            <a:r>
              <a:rPr lang="en-GB" sz="2100" dirty="0"/>
              <a:t>(Fitting with the water cycle, water retention times of an area depending on its geographic location/geology)</a:t>
            </a:r>
            <a:r>
              <a:rPr lang="en-GB" sz="2700" b="1" dirty="0"/>
              <a:t/>
            </a:r>
            <a:br>
              <a:rPr lang="en-GB" sz="2700" b="1" dirty="0"/>
            </a:br>
            <a:r>
              <a:rPr lang="en-GB" sz="2700" b="1" dirty="0"/>
              <a:t/>
            </a:r>
            <a:br>
              <a:rPr lang="en-GB" sz="2700" b="1" dirty="0"/>
            </a:br>
            <a:r>
              <a:rPr lang="en-GB" sz="2700" b="1" dirty="0"/>
              <a:t>Illustrate what this management may look like…</a:t>
            </a:r>
            <a:br>
              <a:rPr lang="en-GB" sz="2700" b="1" dirty="0"/>
            </a:br>
            <a:r>
              <a:rPr lang="en-GB" sz="2700" b="1" dirty="0"/>
              <a:t>Discuss a case study of sustainable watershed management</a:t>
            </a:r>
            <a:br>
              <a:rPr lang="en-GB" sz="2700" b="1" dirty="0"/>
            </a:br>
            <a:r>
              <a:rPr lang="en-GB" dirty="0"/>
              <a:t>Pros, cons, issues, solutions etc.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How may plans affect water runoff throughout a landscape?</a:t>
            </a:r>
            <a:br>
              <a:rPr lang="en-GB" dirty="0"/>
            </a:br>
            <a:r>
              <a:rPr lang="en-GB" dirty="0"/>
              <a:t>What about flood control?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Hard vs. Soft Engineering</a:t>
            </a:r>
            <a:br>
              <a:rPr lang="en-GB" dirty="0"/>
            </a:br>
            <a:r>
              <a:rPr lang="en-GB" dirty="0"/>
              <a:t>Management for the benefit of human communities &amp; natural ecosystems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C1E0F61-6CCD-5B41-90F2-0F9110357D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85175"/>
            <a:ext cx="12192000" cy="452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38F812-3EAC-7F43-AD61-11A6DDAD416F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65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0</TotalTime>
  <Words>47</Words>
  <Application>Microsoft Office PowerPoint</Application>
  <PresentationFormat>Widescreen</PresentationFormat>
  <Paragraphs>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Franklin Gothic Book</vt:lpstr>
      <vt:lpstr>Wingdings</vt:lpstr>
      <vt:lpstr>Crop</vt:lpstr>
      <vt:lpstr>Self-led Tutorial</vt:lpstr>
      <vt:lpstr>Watershed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Samantha Pengelly</dc:creator>
  <cp:lastModifiedBy>Samantha Pengelly</cp:lastModifiedBy>
  <cp:revision>1</cp:revision>
  <dcterms:created xsi:type="dcterms:W3CDTF">2019-02-06T09:25:24Z</dcterms:created>
  <dcterms:modified xsi:type="dcterms:W3CDTF">2019-02-06T09:25:43Z</dcterms:modified>
</cp:coreProperties>
</file>