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76" r:id="rId3"/>
    <p:sldId id="277" r:id="rId4"/>
    <p:sldId id="278" r:id="rId5"/>
    <p:sldId id="279" r:id="rId6"/>
    <p:sldId id="28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CC3399"/>
    <a:srgbClr val="99CCFF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FC0409-7554-41CD-8540-E80A6CE9AA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FF687-98BE-4B19-8180-2868494D4C8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DA9426-5A77-479B-B64D-066CDCFC8C7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5D4DC6-A1A4-48CF-8236-F0A2B278DF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E1BB7D-39FE-4E96-801F-D85EBBC9943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3B0423-FAF4-4752-8395-C9170D1500F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A98F00-CC6B-4FC3-8A99-94CDCB104B5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FD5002-3AA1-4EAF-A56C-C7043FF242D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C4B8B-3AE2-4FE1-BA6A-B9B5F99347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974989-3746-4810-87B5-FE4262DA9F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C71ED9-EBDF-430E-84B8-C4A4EA6938A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004F768-C238-4A3B-AB93-E34A13D038B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5D250E9-204A-4BD7-9C38-9F49CC825FF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Rounding Money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Round each amount of money to the nearest £1.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£1.26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8313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£1.75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9337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£2.86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0361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£2.17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1385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£3.90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102409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1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Text Box 11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£3.87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63500" name="AutoShape 12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£4.56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3977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£4.23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5001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£5.29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6025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£5.51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7049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£6.32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8073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£6.66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89097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£7.05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0121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£7.55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1145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£8.28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2169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£8.71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3193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£9.43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4217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5707063" y="4086225"/>
            <a:ext cx="319246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3300"/>
                </a:solidFill>
                <a:latin typeface="Comic Sans MS" pitchFamily="66" charset="0"/>
              </a:rPr>
              <a:t>£10</a:t>
            </a:r>
            <a:endParaRPr lang="en-US" sz="10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£9.74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5241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£7.37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6265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00"/>
              </a:gs>
              <a:gs pos="20000">
                <a:srgbClr val="000040"/>
              </a:gs>
              <a:gs pos="50000">
                <a:srgbClr val="400040"/>
              </a:gs>
              <a:gs pos="75000">
                <a:srgbClr val="8F0040"/>
              </a:gs>
              <a:gs pos="89999">
                <a:srgbClr val="F27300"/>
              </a:gs>
              <a:gs pos="100000">
                <a:srgbClr val="FFBF00"/>
              </a:gs>
            </a:gsLst>
            <a:lin ang="5400000" scaled="1"/>
          </a:gradFill>
          <a:ln w="38100">
            <a:solidFill>
              <a:srgbClr val="CC33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5665788" y="650875"/>
            <a:ext cx="327660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5749925" y="1130300"/>
            <a:ext cx="3106738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To the nearest £1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5705475" y="3759200"/>
            <a:ext cx="3197225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5707063" y="3935413"/>
            <a:ext cx="31924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£7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409575" y="2257425"/>
            <a:ext cx="5562600" cy="2295525"/>
          </a:xfrm>
          <a:prstGeom prst="homePlate">
            <a:avLst>
              <a:gd name="adj" fmla="val 60581"/>
            </a:avLst>
          </a:prstGeom>
          <a:gradFill rotWithShape="1">
            <a:gsLst>
              <a:gs pos="0">
                <a:srgbClr val="99CCFF"/>
              </a:gs>
              <a:gs pos="50000">
                <a:schemeClr val="bg1"/>
              </a:gs>
              <a:gs pos="100000">
                <a:srgbClr val="99CCFF"/>
              </a:gs>
            </a:gsLst>
            <a:lin ang="2700000" scaled="1"/>
          </a:gradFill>
          <a:ln w="76200">
            <a:solidFill>
              <a:srgbClr val="0066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431800" y="2444750"/>
            <a:ext cx="4916488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CC3399"/>
                </a:solidFill>
                <a:latin typeface="Comic Sans MS" pitchFamily="66" charset="0"/>
              </a:rPr>
              <a:t>£6.81</a:t>
            </a:r>
            <a:endParaRPr lang="en-US" sz="12000" b="1">
              <a:solidFill>
                <a:srgbClr val="CC3399"/>
              </a:solidFill>
              <a:latin typeface="Comic Sans MS" pitchFamily="66" charset="0"/>
            </a:endParaRPr>
          </a:p>
        </p:txBody>
      </p:sp>
      <p:sp>
        <p:nvSpPr>
          <p:cNvPr id="97289" name="AutoShape 9"/>
          <p:cNvSpPr>
            <a:spLocks noChangeArrowheads="1"/>
          </p:cNvSpPr>
          <p:nvPr/>
        </p:nvSpPr>
        <p:spPr bwMode="auto">
          <a:xfrm rot="5400000">
            <a:off x="6921500" y="3030538"/>
            <a:ext cx="765175" cy="647700"/>
          </a:xfrm>
          <a:prstGeom prst="homePlate">
            <a:avLst>
              <a:gd name="adj" fmla="val 29534"/>
            </a:avLst>
          </a:prstGeom>
          <a:gradFill rotWithShape="1">
            <a:gsLst>
              <a:gs pos="0">
                <a:srgbClr val="FF9933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200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49</cp:revision>
  <dcterms:created xsi:type="dcterms:W3CDTF">2006-03-03T16:34:11Z</dcterms:created>
  <dcterms:modified xsi:type="dcterms:W3CDTF">2011-11-25T19:56:27Z</dcterms:modified>
</cp:coreProperties>
</file>