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64" r:id="rId4"/>
    <p:sldId id="258" r:id="rId5"/>
    <p:sldId id="259" r:id="rId6"/>
    <p:sldId id="260" r:id="rId7"/>
    <p:sldId id="261" r:id="rId8"/>
    <p:sldId id="265" r:id="rId9"/>
    <p:sldId id="266" r:id="rId10"/>
    <p:sldId id="267" r:id="rId11"/>
    <p:sldId id="268" r:id="rId12"/>
    <p:sldId id="262" r:id="rId13"/>
    <p:sldId id="263"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D34288F1-4587-48A3-AAB8-A2CBD5A6B492}" type="datetimeFigureOut">
              <a:rPr lang="en-US" smtClean="0"/>
              <a:t>11/10/2014</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CFD1133E-2AB8-4DC6-916A-BF9A0E3111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34288F1-4587-48A3-AAB8-A2CBD5A6B492}"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34288F1-4587-48A3-AAB8-A2CBD5A6B492}" type="datetimeFigureOut">
              <a:rPr lang="en-US" smtClean="0"/>
              <a:t>11/10/2014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34288F1-4587-48A3-AAB8-A2CBD5A6B492}" type="datetimeFigureOut">
              <a:rPr lang="en-US" smtClean="0"/>
              <a:t>11/10/2014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11/10/2014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D34288F1-4587-48A3-AAB8-A2CBD5A6B492}" type="datetimeFigureOut">
              <a:rPr lang="en-US" smtClean="0"/>
              <a:t>11/10/2014</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D34288F1-4587-48A3-AAB8-A2CBD5A6B492}" type="datetimeFigureOut">
              <a:rPr lang="en-US" smtClean="0"/>
              <a:t>11/10/2014</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CFD1133E-2AB8-4DC6-916A-BF9A0E3111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34288F1-4587-48A3-AAB8-A2CBD5A6B492}"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D34288F1-4587-48A3-AAB8-A2CBD5A6B492}" type="datetimeFigureOut">
              <a:rPr lang="en-US" smtClean="0"/>
              <a:t>11/10/2014</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CFD1133E-2AB8-4DC6-916A-BF9A0E3111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solidFill>
                  <a:srgbClr val="2C0FBF"/>
                </a:solidFill>
              </a:rPr>
              <a:t>PARTICIPATORY QUALITATIVE DATA ANALYSIS</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b="1" dirty="0"/>
          </a:p>
        </p:txBody>
      </p:sp>
      <p:sp>
        <p:nvSpPr>
          <p:cNvPr id="3" name="Content Placeholder 2"/>
          <p:cNvSpPr>
            <a:spLocks noGrp="1"/>
          </p:cNvSpPr>
          <p:nvPr>
            <p:ph idx="1"/>
          </p:nvPr>
        </p:nvSpPr>
        <p:spPr/>
        <p:txBody>
          <a:bodyPr>
            <a:normAutofit/>
          </a:bodyPr>
          <a:lstStyle/>
          <a:p>
            <a:r>
              <a:rPr lang="en-GB" dirty="0" smtClean="0"/>
              <a:t>Qualitative data usually provides an answer to a ‘why’? Question ,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data: </a:t>
            </a:r>
            <a:endParaRPr lang="en-US" dirty="0"/>
          </a:p>
        </p:txBody>
      </p:sp>
    </p:spTree>
    <p:extLst>
      <p:ext uri="{BB962C8B-B14F-4D97-AF65-F5344CB8AC3E}">
        <p14:creationId xmlns:p14="http://schemas.microsoft.com/office/powerpoint/2010/main" val="264066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You do not present all your data collected in a study: RAW DATA </a:t>
            </a:r>
          </a:p>
          <a:p>
            <a:r>
              <a:rPr lang="en-GB" dirty="0" smtClean="0"/>
              <a:t>This data needs to be</a:t>
            </a:r>
          </a:p>
          <a:p>
            <a:pPr lvl="1"/>
            <a:r>
              <a:rPr lang="en-GB" dirty="0" smtClean="0"/>
              <a:t>Analysed </a:t>
            </a:r>
            <a:endParaRPr lang="en-GB" dirty="0" smtClean="0"/>
          </a:p>
          <a:p>
            <a:pPr lvl="1"/>
            <a:r>
              <a:rPr lang="en-GB" dirty="0" smtClean="0"/>
              <a:t>Interpreted </a:t>
            </a:r>
          </a:p>
          <a:p>
            <a:pPr lvl="1"/>
            <a:r>
              <a:rPr lang="en-GB" dirty="0" smtClean="0"/>
              <a:t>Summarised</a:t>
            </a:r>
          </a:p>
          <a:p>
            <a:pPr lvl="1"/>
            <a:endParaRPr lang="en-GB" dirty="0" smtClean="0"/>
          </a:p>
          <a:p>
            <a:r>
              <a:rPr lang="en-GB" dirty="0" smtClean="0"/>
              <a:t>However, the data still needs to stand alone in your under your Findings Heading:</a:t>
            </a:r>
          </a:p>
          <a:p>
            <a:pPr lvl="1"/>
            <a:r>
              <a:rPr lang="en-GB" dirty="0" smtClean="0"/>
              <a:t>This means you do not draw conclusions from it you present your data so that others can see why you have drawn the conclusions you have in your discussion and conclusion sections. </a:t>
            </a:r>
            <a:endParaRPr lang="en-US" dirty="0"/>
          </a:p>
        </p:txBody>
      </p:sp>
    </p:spTree>
    <p:extLst>
      <p:ext uri="{BB962C8B-B14F-4D97-AF65-F5344CB8AC3E}">
        <p14:creationId xmlns:p14="http://schemas.microsoft.com/office/powerpoint/2010/main" val="46549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a:t>
            </a:r>
            <a:endParaRPr lang="en-US" dirty="0"/>
          </a:p>
        </p:txBody>
      </p:sp>
      <p:sp>
        <p:nvSpPr>
          <p:cNvPr id="3" name="Content Placeholder 2"/>
          <p:cNvSpPr>
            <a:spLocks noGrp="1"/>
          </p:cNvSpPr>
          <p:nvPr>
            <p:ph idx="1"/>
          </p:nvPr>
        </p:nvSpPr>
        <p:spPr>
          <a:xfrm>
            <a:off x="762000" y="2133600"/>
            <a:ext cx="8229600" cy="5410200"/>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dirty="0"/>
          </a:p>
        </p:txBody>
      </p:sp>
      <p:sp>
        <p:nvSpPr>
          <p:cNvPr id="3" name="Content Placeholder 2"/>
          <p:cNvSpPr>
            <a:spLocks noGrp="1"/>
          </p:cNvSpPr>
          <p:nvPr>
            <p:ph idx="1"/>
          </p:nvPr>
        </p:nvSpPr>
        <p:spPr/>
        <p:txBody>
          <a:bodyPr>
            <a:normAutofit fontScale="92500"/>
          </a:bodyPr>
          <a:lstStyle/>
          <a:p>
            <a:r>
              <a:rPr lang="en-GB" dirty="0" smtClean="0"/>
              <a:t>Coding</a:t>
            </a:r>
          </a:p>
          <a:p>
            <a:pPr lvl="1"/>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have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cont.: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1"/>
            <a:r>
              <a:rPr lang="en-GB" dirty="0" smtClean="0"/>
              <a:t>The codes identified can also be applied to visual data, if appropriate. This approach will allow you to maintain focus during analysis and enable you to compare and contrast different pieces of visual data. </a:t>
            </a:r>
          </a:p>
          <a:p>
            <a:pPr lvl="2"/>
            <a:endParaRPr lang="en-GB" dirty="0" smtClean="0"/>
          </a:p>
          <a:p>
            <a:endParaRPr lang="en-US" dirty="0"/>
          </a:p>
        </p:txBody>
      </p:sp>
    </p:spTree>
    <p:extLst>
      <p:ext uri="{BB962C8B-B14F-4D97-AF65-F5344CB8AC3E}">
        <p14:creationId xmlns:p14="http://schemas.microsoft.com/office/powerpoint/2010/main" val="348738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a:t>
            </a:r>
            <a:r>
              <a:rPr lang="en-GB" b="1" i="1" dirty="0" smtClean="0"/>
              <a:t>Quantitative</a:t>
            </a:r>
            <a:r>
              <a:rPr lang="en-GB" b="1" dirty="0" smtClean="0"/>
              <a:t>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Quantitative data is all about numbers.</a:t>
            </a:r>
          </a:p>
          <a:p>
            <a:r>
              <a:rPr lang="en-GB" dirty="0" smtClean="0"/>
              <a:t>Whether the data are from a questionnaire, interview, graffiti wall, suggestion box etc., all the responses should be countable;</a:t>
            </a:r>
          </a:p>
          <a:p>
            <a:r>
              <a:rPr lang="en-GB" dirty="0" smtClean="0"/>
              <a:t>Accountability </a:t>
            </a:r>
            <a:r>
              <a:rPr lang="en-GB" dirty="0" smtClean="0"/>
              <a:t>will be rooted in the care taken in framing the question posed. For example, if a question “Do you like school?”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Suggestions on Analysis : first steps </a:t>
            </a:r>
            <a:endParaRPr lang="en-US" dirty="0"/>
          </a:p>
        </p:txBody>
      </p:sp>
      <p:sp>
        <p:nvSpPr>
          <p:cNvPr id="3" name="Content Placeholder 2"/>
          <p:cNvSpPr>
            <a:spLocks noGrp="1"/>
          </p:cNvSpPr>
          <p:nvPr>
            <p:ph idx="1"/>
          </p:nvPr>
        </p:nvSpPr>
        <p:spPr/>
        <p:txBody>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lstStyle/>
          <a:p>
            <a:r>
              <a:rPr lang="en-GB" dirty="0" smtClean="0"/>
              <a:t>Read through data </a:t>
            </a:r>
          </a:p>
          <a:p>
            <a:r>
              <a:rPr lang="en-GB" dirty="0" smtClean="0"/>
              <a:t>Look for patterns</a:t>
            </a:r>
            <a:r>
              <a:rPr lang="en-US" dirty="0" smtClean="0"/>
              <a:t>? What issues are </a:t>
            </a:r>
            <a:r>
              <a:rPr lang="en-US" dirty="0" smtClean="0"/>
              <a:t>arising </a:t>
            </a:r>
            <a:r>
              <a:rPr lang="en-US" dirty="0" smtClean="0"/>
              <a:t>again and again </a:t>
            </a:r>
          </a:p>
          <a:p>
            <a:r>
              <a:rPr lang="en-GB" dirty="0" smtClean="0"/>
              <a:t>Any differences in data attributed to different groups ,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hah had a [positive impact on their lives. Almost all (22 of the 25) young people interviewed sated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Analysis : Feedback </a:t>
            </a:r>
            <a:endParaRPr lang="en-US" dirty="0"/>
          </a:p>
        </p:txBody>
      </p:sp>
      <p:sp>
        <p:nvSpPr>
          <p:cNvPr id="3" name="Content Placeholder 2"/>
          <p:cNvSpPr>
            <a:spLocks noGrp="1"/>
          </p:cNvSpPr>
          <p:nvPr>
            <p:ph idx="1"/>
          </p:nvPr>
        </p:nvSpPr>
        <p:spPr/>
        <p:txBody>
          <a:bodyPr/>
          <a:lstStyle/>
          <a:p>
            <a:r>
              <a:rPr lang="en-GB" dirty="0" smtClean="0"/>
              <a:t>Video of research: outline over of 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p:txBody>
          <a:bodyPr>
            <a:normAutofit fontScale="62500" lnSpcReduction="20000"/>
          </a:bodyPr>
          <a:lstStyle/>
          <a:p>
            <a:r>
              <a:rPr lang="en-GB" dirty="0" smtClean="0"/>
              <a:t>From  the Focus Group you  ran and the interview undertaken</a:t>
            </a:r>
            <a:r>
              <a:rPr lang="en-US" dirty="0" smtClean="0"/>
              <a:t>:</a:t>
            </a:r>
          </a:p>
          <a:p>
            <a:r>
              <a:rPr lang="en-GB" dirty="0" smtClean="0"/>
              <a:t>Summarise the data collected into  key themes / issues that have emerged,  </a:t>
            </a:r>
          </a:p>
          <a:p>
            <a:r>
              <a:rPr lang="en-GB" dirty="0" smtClean="0"/>
              <a:t>Note these down on a piece of paper </a:t>
            </a:r>
          </a:p>
          <a:p>
            <a:r>
              <a:rPr lang="en-GB" dirty="0" smtClean="0"/>
              <a:t>As individuals put a dot against what you think are the most important themes</a:t>
            </a:r>
          </a:p>
          <a:p>
            <a:r>
              <a:rPr lang="en-GB" dirty="0" smtClean="0"/>
              <a:t>Run a Diamond Ranking exercise to agree on / highlight what the most important issues are. </a:t>
            </a:r>
          </a:p>
          <a:p>
            <a:r>
              <a:rPr lang="en-GB" dirty="0" smtClean="0"/>
              <a:t>Identify why you think they are important.</a:t>
            </a:r>
          </a:p>
          <a:p>
            <a:r>
              <a:rPr lang="en-GB" dirty="0"/>
              <a:t>When you have identified your key themes, write each them on a separate piece of </a:t>
            </a:r>
            <a:r>
              <a:rPr lang="en-GB" dirty="0" smtClean="0"/>
              <a:t>paper.</a:t>
            </a:r>
          </a:p>
          <a:p>
            <a:r>
              <a:rPr lang="en-GB" dirty="0" smtClean="0"/>
              <a:t>Under each them write some evidence for why you choose these themes </a:t>
            </a:r>
            <a:r>
              <a:rPr lang="en-GB" dirty="0" err="1" smtClean="0"/>
              <a:t>e.g</a:t>
            </a:r>
            <a:r>
              <a:rPr lang="en-GB" dirty="0" smtClean="0"/>
              <a:t> Quotes…</a:t>
            </a:r>
            <a:endParaRPr lang="en-US" dirty="0"/>
          </a:p>
          <a:p>
            <a:endParaRPr lang="en-GB" dirty="0" smtClean="0"/>
          </a:p>
          <a:p>
            <a:pPr marL="0" indent="0">
              <a:buNone/>
            </a:pPr>
            <a:r>
              <a:rPr lang="en-GB" dirty="0" smtClean="0"/>
              <a:t> </a:t>
            </a:r>
          </a:p>
        </p:txBody>
      </p:sp>
    </p:spTree>
    <p:extLst>
      <p:ext uri="{BB962C8B-B14F-4D97-AF65-F5344CB8AC3E}">
        <p14:creationId xmlns:p14="http://schemas.microsoft.com/office/powerpoint/2010/main" val="303555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a:xfrm>
            <a:off x="1371600" y="1676400"/>
            <a:ext cx="6196405" cy="3603812"/>
          </a:xfrm>
        </p:spPr>
        <p:txBody>
          <a:bodyPr>
            <a:normAutofit fontScale="85000" lnSpcReduction="20000"/>
          </a:bodyPr>
          <a:lstStyle/>
          <a:p>
            <a:r>
              <a:rPr lang="en-GB" dirty="0" smtClean="0"/>
              <a:t>Run a focus group, On:</a:t>
            </a:r>
          </a:p>
          <a:p>
            <a:pPr lvl="1"/>
            <a:r>
              <a:rPr lang="en-GB" dirty="0" smtClean="0"/>
              <a:t>What makes a good youth worker? </a:t>
            </a:r>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925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smtClean="0">
                <a:solidFill>
                  <a:srgbClr val="2C0FBF"/>
                </a:solidFill>
              </a:rPr>
              <a:t>New York</a:t>
            </a:r>
            <a:r>
              <a:rPr lang="en-US" dirty="0" smtClean="0">
                <a:solidFill>
                  <a:srgbClr val="2C0FBF"/>
                </a:solidFill>
              </a:rPr>
              <a:t>: Oxford University Press.</a:t>
            </a: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206</TotalTime>
  <Words>1012</Words>
  <Application>Microsoft Office PowerPoint</Application>
  <PresentationFormat>On-screen Show (4:3)</PresentationFormat>
  <Paragraphs>79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Pushpin</vt:lpstr>
      <vt:lpstr>PARTICIPATORY QUALITATIVE DATA ANALYSIS</vt:lpstr>
      <vt:lpstr>Interpreting the Findings Qualitative</vt:lpstr>
      <vt:lpstr>Data analysis </vt:lpstr>
      <vt:lpstr>Interpreting the Findings Qualitative </vt:lpstr>
      <vt:lpstr>Interpreting the Findings Qualitative</vt:lpstr>
      <vt:lpstr>Interpreting the Findings Qualitative cont.: </vt:lpstr>
      <vt:lpstr>Interpreting the Findings Quantitative </vt:lpstr>
      <vt:lpstr>Suggestions on Analysis : first steps </vt:lpstr>
      <vt:lpstr>Analysis </vt:lpstr>
      <vt:lpstr>Analysis </vt:lpstr>
      <vt:lpstr>Creative Analysis : Feedback </vt:lpstr>
      <vt:lpstr>Example: </vt:lpstr>
      <vt:lpstr>Example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Administrator</cp:lastModifiedBy>
  <cp:revision>17</cp:revision>
  <dcterms:created xsi:type="dcterms:W3CDTF">2012-12-03T14:13:18Z</dcterms:created>
  <dcterms:modified xsi:type="dcterms:W3CDTF">2014-11-10T11:41:19Z</dcterms:modified>
</cp:coreProperties>
</file>