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342" r:id="rId6"/>
    <p:sldId id="258" r:id="rId7"/>
    <p:sldId id="259" r:id="rId8"/>
    <p:sldId id="261" r:id="rId9"/>
    <p:sldId id="324" r:id="rId10"/>
    <p:sldId id="337" r:id="rId11"/>
    <p:sldId id="335" r:id="rId12"/>
    <p:sldId id="338" r:id="rId13"/>
    <p:sldId id="326" r:id="rId14"/>
    <p:sldId id="327" r:id="rId15"/>
    <p:sldId id="332" r:id="rId16"/>
    <p:sldId id="328" r:id="rId17"/>
    <p:sldId id="340" r:id="rId18"/>
    <p:sldId id="341" r:id="rId19"/>
    <p:sldId id="260" r:id="rId20"/>
    <p:sldId id="339" r:id="rId21"/>
    <p:sldId id="311" r:id="rId22"/>
    <p:sldId id="265" r:id="rId23"/>
    <p:sldId id="343" r:id="rId24"/>
  </p:sldIdLst>
  <p:sldSz cx="9144000" cy="6858000" type="screen4x3"/>
  <p:notesSz cx="6858000" cy="9144000"/>
  <p:embeddedFontLst>
    <p:embeddedFont>
      <p:font typeface="Rockwell Condensed" panose="02060603050405020104" pitchFamily="18" charset="0"/>
      <p:regular r:id="rId27"/>
      <p:bold r:id="rId2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jeewa Herath" initials="SH" lastIdx="2" clrIdx="0">
    <p:extLst>
      <p:ext uri="{19B8F6BF-5375-455C-9EA6-DF929625EA0E}">
        <p15:presenceInfo xmlns:p15="http://schemas.microsoft.com/office/powerpoint/2012/main" userId="S::s.herath@uwtsd.ac.uk::e5350ab0-0c1d-4953-8d97-39bf0c1d0ff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484156-03F8-2D9C-BEB8-0578B5116184}" v="2" dt="2026-03-15T11:20:20.398"/>
    <p1510:client id="{792A63E5-785C-628B-2AE3-92D6987DF82A}" v="2" dt="2026-03-15T10:25:34.716"/>
    <p1510:client id="{E1947C28-97F5-4095-800F-DF5BEEFF672C}" v="714" dt="2026-03-16T01:07:38.8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3" d="100"/>
          <a:sy n="53" d="100"/>
        </p:scale>
        <p:origin x="32" y="4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font" Target="fonts/font2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1.fntdata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Mustafa Choudhry (2508098)" userId="46bb8f76-6843-4fbd-8e66-64ada06f06fa" providerId="ADAL" clId="{4F81DB6B-1D9A-4CE0-B212-196A066257B6}"/>
    <pc:docChg chg="undo redo custSel addSld delSld modSld">
      <pc:chgData name="Mohammed Mustafa Choudhry (2508098)" userId="46bb8f76-6843-4fbd-8e66-64ada06f06fa" providerId="ADAL" clId="{4F81DB6B-1D9A-4CE0-B212-196A066257B6}" dt="2026-03-16T01:07:38.853" v="2487" actId="20577"/>
      <pc:docMkLst>
        <pc:docMk/>
      </pc:docMkLst>
      <pc:sldChg chg="modSp mod">
        <pc:chgData name="Mohammed Mustafa Choudhry (2508098)" userId="46bb8f76-6843-4fbd-8e66-64ada06f06fa" providerId="ADAL" clId="{4F81DB6B-1D9A-4CE0-B212-196A066257B6}" dt="2026-03-07T09:25:51.833" v="226" actId="20577"/>
        <pc:sldMkLst>
          <pc:docMk/>
          <pc:sldMk cId="3408955283" sldId="256"/>
        </pc:sldMkLst>
        <pc:spChg chg="mod">
          <ac:chgData name="Mohammed Mustafa Choudhry (2508098)" userId="46bb8f76-6843-4fbd-8e66-64ada06f06fa" providerId="ADAL" clId="{4F81DB6B-1D9A-4CE0-B212-196A066257B6}" dt="2026-03-07T09:25:51.833" v="226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modSp mod">
        <pc:chgData name="Mohammed Mustafa Choudhry (2508098)" userId="46bb8f76-6843-4fbd-8e66-64ada06f06fa" providerId="ADAL" clId="{4F81DB6B-1D9A-4CE0-B212-196A066257B6}" dt="2026-03-15T23:30:28.296" v="937" actId="113"/>
        <pc:sldMkLst>
          <pc:docMk/>
          <pc:sldMk cId="3422864409" sldId="258"/>
        </pc:sldMkLst>
        <pc:spChg chg="mod">
          <ac:chgData name="Mohammed Mustafa Choudhry (2508098)" userId="46bb8f76-6843-4fbd-8e66-64ada06f06fa" providerId="ADAL" clId="{4F81DB6B-1D9A-4CE0-B212-196A066257B6}" dt="2026-03-15T23:30:28.296" v="937" actId="113"/>
          <ac:spMkLst>
            <pc:docMk/>
            <pc:sldMk cId="3422864409" sldId="258"/>
            <ac:spMk id="3" creationId="{2010943C-D68E-A9ED-05C2-C6FA9CB6A22A}"/>
          </ac:spMkLst>
        </pc:spChg>
      </pc:sldChg>
      <pc:sldChg chg="modSp mod">
        <pc:chgData name="Mohammed Mustafa Choudhry (2508098)" userId="46bb8f76-6843-4fbd-8e66-64ada06f06fa" providerId="ADAL" clId="{4F81DB6B-1D9A-4CE0-B212-196A066257B6}" dt="2026-03-15T23:53:41.468" v="1371" actId="114"/>
        <pc:sldMkLst>
          <pc:docMk/>
          <pc:sldMk cId="1667526638" sldId="259"/>
        </pc:sldMkLst>
        <pc:spChg chg="mod">
          <ac:chgData name="Mohammed Mustafa Choudhry (2508098)" userId="46bb8f76-6843-4fbd-8e66-64ada06f06fa" providerId="ADAL" clId="{4F81DB6B-1D9A-4CE0-B212-196A066257B6}" dt="2026-03-15T23:53:41.468" v="1371" actId="114"/>
          <ac:spMkLst>
            <pc:docMk/>
            <pc:sldMk cId="1667526638" sldId="259"/>
            <ac:spMk id="3" creationId="{3C22A90E-9F76-050D-E0EB-CFE372524E66}"/>
          </ac:spMkLst>
        </pc:spChg>
      </pc:sldChg>
      <pc:sldChg chg="modSp mod">
        <pc:chgData name="Mohammed Mustafa Choudhry (2508098)" userId="46bb8f76-6843-4fbd-8e66-64ada06f06fa" providerId="ADAL" clId="{4F81DB6B-1D9A-4CE0-B212-196A066257B6}" dt="2026-03-16T01:05:05.618" v="2409" actId="114"/>
        <pc:sldMkLst>
          <pc:docMk/>
          <pc:sldMk cId="1880577194" sldId="260"/>
        </pc:sldMkLst>
        <pc:spChg chg="mod">
          <ac:chgData name="Mohammed Mustafa Choudhry (2508098)" userId="46bb8f76-6843-4fbd-8e66-64ada06f06fa" providerId="ADAL" clId="{4F81DB6B-1D9A-4CE0-B212-196A066257B6}" dt="2026-03-16T01:05:05.618" v="2409" actId="114"/>
          <ac:spMkLst>
            <pc:docMk/>
            <pc:sldMk cId="1880577194" sldId="260"/>
            <ac:spMk id="3" creationId="{3C22A90E-9F76-050D-E0EB-CFE372524E66}"/>
          </ac:spMkLst>
        </pc:spChg>
      </pc:sldChg>
      <pc:sldChg chg="modSp mod">
        <pc:chgData name="Mohammed Mustafa Choudhry (2508098)" userId="46bb8f76-6843-4fbd-8e66-64ada06f06fa" providerId="ADAL" clId="{4F81DB6B-1D9A-4CE0-B212-196A066257B6}" dt="2026-03-16T00:19:57.779" v="1534" actId="1076"/>
        <pc:sldMkLst>
          <pc:docMk/>
          <pc:sldMk cId="780738311" sldId="261"/>
        </pc:sldMkLst>
        <pc:spChg chg="mod">
          <ac:chgData name="Mohammed Mustafa Choudhry (2508098)" userId="46bb8f76-6843-4fbd-8e66-64ada06f06fa" providerId="ADAL" clId="{4F81DB6B-1D9A-4CE0-B212-196A066257B6}" dt="2026-03-16T00:19:57.779" v="1534" actId="1076"/>
          <ac:spMkLst>
            <pc:docMk/>
            <pc:sldMk cId="780738311" sldId="261"/>
            <ac:spMk id="3" creationId="{3C22A90E-9F76-050D-E0EB-CFE372524E66}"/>
          </ac:spMkLst>
        </pc:spChg>
      </pc:sldChg>
      <pc:sldChg chg="del">
        <pc:chgData name="Mohammed Mustafa Choudhry (2508098)" userId="46bb8f76-6843-4fbd-8e66-64ada06f06fa" providerId="ADAL" clId="{4F81DB6B-1D9A-4CE0-B212-196A066257B6}" dt="2026-03-16T01:02:13.004" v="2223" actId="47"/>
        <pc:sldMkLst>
          <pc:docMk/>
          <pc:sldMk cId="2628250944" sldId="262"/>
        </pc:sldMkLst>
      </pc:sldChg>
      <pc:sldChg chg="modSp mod">
        <pc:chgData name="Mohammed Mustafa Choudhry (2508098)" userId="46bb8f76-6843-4fbd-8e66-64ada06f06fa" providerId="ADAL" clId="{4F81DB6B-1D9A-4CE0-B212-196A066257B6}" dt="2026-03-16T00:48:18.207" v="1585" actId="27636"/>
        <pc:sldMkLst>
          <pc:docMk/>
          <pc:sldMk cId="56110857" sldId="265"/>
        </pc:sldMkLst>
        <pc:spChg chg="mod">
          <ac:chgData name="Mohammed Mustafa Choudhry (2508098)" userId="46bb8f76-6843-4fbd-8e66-64ada06f06fa" providerId="ADAL" clId="{4F81DB6B-1D9A-4CE0-B212-196A066257B6}" dt="2026-03-16T00:48:18.207" v="1585" actId="27636"/>
          <ac:spMkLst>
            <pc:docMk/>
            <pc:sldMk cId="56110857" sldId="265"/>
            <ac:spMk id="3" creationId="{D5B334FF-ACA9-B91F-31BE-B1A77F0E50C7}"/>
          </ac:spMkLst>
        </pc:spChg>
      </pc:sldChg>
      <pc:sldChg chg="modSp modAnim">
        <pc:chgData name="Mohammed Mustafa Choudhry (2508098)" userId="46bb8f76-6843-4fbd-8e66-64ada06f06fa" providerId="ADAL" clId="{4F81DB6B-1D9A-4CE0-B212-196A066257B6}" dt="2026-03-16T01:07:38.853" v="2487" actId="20577"/>
        <pc:sldMkLst>
          <pc:docMk/>
          <pc:sldMk cId="2533793884" sldId="311"/>
        </pc:sldMkLst>
        <pc:spChg chg="mod">
          <ac:chgData name="Mohammed Mustafa Choudhry (2508098)" userId="46bb8f76-6843-4fbd-8e66-64ada06f06fa" providerId="ADAL" clId="{4F81DB6B-1D9A-4CE0-B212-196A066257B6}" dt="2026-03-16T01:07:38.853" v="2487" actId="20577"/>
          <ac:spMkLst>
            <pc:docMk/>
            <pc:sldMk cId="2533793884" sldId="311"/>
            <ac:spMk id="3" creationId="{28025432-1175-4309-B3A0-1AF07FEF42AE}"/>
          </ac:spMkLst>
        </pc:spChg>
      </pc:sldChg>
      <pc:sldChg chg="addSp modSp del mod modNotesTx">
        <pc:chgData name="Mohammed Mustafa Choudhry (2508098)" userId="46bb8f76-6843-4fbd-8e66-64ada06f06fa" providerId="ADAL" clId="{4F81DB6B-1D9A-4CE0-B212-196A066257B6}" dt="2026-03-15T23:54:03.731" v="1372" actId="47"/>
        <pc:sldMkLst>
          <pc:docMk/>
          <pc:sldMk cId="2569775999" sldId="323"/>
        </pc:sldMkLst>
        <pc:spChg chg="add mod">
          <ac:chgData name="Mohammed Mustafa Choudhry (2508098)" userId="46bb8f76-6843-4fbd-8e66-64ada06f06fa" providerId="ADAL" clId="{4F81DB6B-1D9A-4CE0-B212-196A066257B6}" dt="2026-03-15T23:25:29.622" v="855"/>
          <ac:spMkLst>
            <pc:docMk/>
            <pc:sldMk cId="2569775999" sldId="323"/>
            <ac:spMk id="4" creationId="{2010943C-D68E-A9ED-05C2-C6FA9CB6A22A}"/>
          </ac:spMkLst>
        </pc:spChg>
      </pc:sldChg>
      <pc:sldChg chg="modSp new mod modNotesTx">
        <pc:chgData name="Mohammed Mustafa Choudhry (2508098)" userId="46bb8f76-6843-4fbd-8e66-64ada06f06fa" providerId="ADAL" clId="{4F81DB6B-1D9A-4CE0-B212-196A066257B6}" dt="2026-03-16T00:55:13.735" v="1658" actId="20577"/>
        <pc:sldMkLst>
          <pc:docMk/>
          <pc:sldMk cId="2671237834" sldId="324"/>
        </pc:sldMkLst>
        <pc:spChg chg="mod">
          <ac:chgData name="Mohammed Mustafa Choudhry (2508098)" userId="46bb8f76-6843-4fbd-8e66-64ada06f06fa" providerId="ADAL" clId="{4F81DB6B-1D9A-4CE0-B212-196A066257B6}" dt="2026-03-16T00:54:51.673" v="1651" actId="113"/>
          <ac:spMkLst>
            <pc:docMk/>
            <pc:sldMk cId="2671237834" sldId="324"/>
            <ac:spMk id="2" creationId="{04FE6F08-58F1-55B3-E86E-6B189A12E310}"/>
          </ac:spMkLst>
        </pc:spChg>
        <pc:spChg chg="mod">
          <ac:chgData name="Mohammed Mustafa Choudhry (2508098)" userId="46bb8f76-6843-4fbd-8e66-64ada06f06fa" providerId="ADAL" clId="{4F81DB6B-1D9A-4CE0-B212-196A066257B6}" dt="2026-03-16T00:46:44.121" v="1557" actId="27636"/>
          <ac:spMkLst>
            <pc:docMk/>
            <pc:sldMk cId="2671237834" sldId="324"/>
            <ac:spMk id="3" creationId="{36094629-4E1C-0208-2040-442D3270D75E}"/>
          </ac:spMkLst>
        </pc:spChg>
      </pc:sldChg>
      <pc:sldChg chg="modSp new mod">
        <pc:chgData name="Mohammed Mustafa Choudhry (2508098)" userId="46bb8f76-6843-4fbd-8e66-64ada06f06fa" providerId="ADAL" clId="{4F81DB6B-1D9A-4CE0-B212-196A066257B6}" dt="2026-03-15T11:20:30.587" v="853" actId="20577"/>
        <pc:sldMkLst>
          <pc:docMk/>
          <pc:sldMk cId="4041667515" sldId="325"/>
        </pc:sldMkLst>
        <pc:spChg chg="mod">
          <ac:chgData name="Mohammed Mustafa Choudhry (2508098)" userId="46bb8f76-6843-4fbd-8e66-64ada06f06fa" providerId="ADAL" clId="{4F81DB6B-1D9A-4CE0-B212-196A066257B6}" dt="2026-03-15T11:20:30.587" v="853" actId="20577"/>
          <ac:spMkLst>
            <pc:docMk/>
            <pc:sldMk cId="4041667515" sldId="325"/>
            <ac:spMk id="3" creationId="{E6E34E37-0DD6-A27F-AAE5-60240D1A47FD}"/>
          </ac:spMkLst>
        </pc:spChg>
      </pc:sldChg>
      <pc:sldChg chg="modSp new mod modNotesTx">
        <pc:chgData name="Mohammed Mustafa Choudhry (2508098)" userId="46bb8f76-6843-4fbd-8e66-64ada06f06fa" providerId="ADAL" clId="{4F81DB6B-1D9A-4CE0-B212-196A066257B6}" dt="2026-03-16T00:55:31.139" v="1673" actId="20577"/>
        <pc:sldMkLst>
          <pc:docMk/>
          <pc:sldMk cId="171879938" sldId="326"/>
        </pc:sldMkLst>
        <pc:spChg chg="mod">
          <ac:chgData name="Mohammed Mustafa Choudhry (2508098)" userId="46bb8f76-6843-4fbd-8e66-64ada06f06fa" providerId="ADAL" clId="{4F81DB6B-1D9A-4CE0-B212-196A066257B6}" dt="2026-03-16T00:54:40.911" v="1650" actId="113"/>
          <ac:spMkLst>
            <pc:docMk/>
            <pc:sldMk cId="171879938" sldId="326"/>
            <ac:spMk id="2" creationId="{63C81590-1EF2-71EF-3DCD-4F3D394084B0}"/>
          </ac:spMkLst>
        </pc:spChg>
        <pc:spChg chg="mod">
          <ac:chgData name="Mohammed Mustafa Choudhry (2508098)" userId="46bb8f76-6843-4fbd-8e66-64ada06f06fa" providerId="ADAL" clId="{4F81DB6B-1D9A-4CE0-B212-196A066257B6}" dt="2026-03-16T00:47:35.627" v="1569" actId="403"/>
          <ac:spMkLst>
            <pc:docMk/>
            <pc:sldMk cId="171879938" sldId="326"/>
            <ac:spMk id="5" creationId="{7B9E6E82-96A7-FA40-6F2B-32F6EACF7AEA}"/>
          </ac:spMkLst>
        </pc:spChg>
      </pc:sldChg>
      <pc:sldChg chg="modSp new mod modNotesTx">
        <pc:chgData name="Mohammed Mustafa Choudhry (2508098)" userId="46bb8f76-6843-4fbd-8e66-64ada06f06fa" providerId="ADAL" clId="{4F81DB6B-1D9A-4CE0-B212-196A066257B6}" dt="2026-03-16T00:55:37.563" v="1679" actId="20577"/>
        <pc:sldMkLst>
          <pc:docMk/>
          <pc:sldMk cId="471842047" sldId="327"/>
        </pc:sldMkLst>
        <pc:spChg chg="mod">
          <ac:chgData name="Mohammed Mustafa Choudhry (2508098)" userId="46bb8f76-6843-4fbd-8e66-64ada06f06fa" providerId="ADAL" clId="{4F81DB6B-1D9A-4CE0-B212-196A066257B6}" dt="2026-03-16T00:49:27.461" v="1588" actId="113"/>
          <ac:spMkLst>
            <pc:docMk/>
            <pc:sldMk cId="471842047" sldId="327"/>
            <ac:spMk id="2" creationId="{2833B6FF-E90F-8C89-3868-C59F17A0E665}"/>
          </ac:spMkLst>
        </pc:spChg>
        <pc:spChg chg="mod">
          <ac:chgData name="Mohammed Mustafa Choudhry (2508098)" userId="46bb8f76-6843-4fbd-8e66-64ada06f06fa" providerId="ADAL" clId="{4F81DB6B-1D9A-4CE0-B212-196A066257B6}" dt="2026-03-16T00:52:47.334" v="1623" actId="20577"/>
          <ac:spMkLst>
            <pc:docMk/>
            <pc:sldMk cId="471842047" sldId="327"/>
            <ac:spMk id="3" creationId="{80D5E40B-DBF0-408F-00F4-8F6480DF0FE9}"/>
          </ac:spMkLst>
        </pc:spChg>
      </pc:sldChg>
      <pc:sldChg chg="delSp modSp new mod">
        <pc:chgData name="Mohammed Mustafa Choudhry (2508098)" userId="46bb8f76-6843-4fbd-8e66-64ada06f06fa" providerId="ADAL" clId="{4F81DB6B-1D9A-4CE0-B212-196A066257B6}" dt="2026-03-16T01:01:20.336" v="2206" actId="113"/>
        <pc:sldMkLst>
          <pc:docMk/>
          <pc:sldMk cId="344054095" sldId="328"/>
        </pc:sldMkLst>
        <pc:spChg chg="mod">
          <ac:chgData name="Mohammed Mustafa Choudhry (2508098)" userId="46bb8f76-6843-4fbd-8e66-64ada06f06fa" providerId="ADAL" clId="{4F81DB6B-1D9A-4CE0-B212-196A066257B6}" dt="2026-03-16T01:01:20.336" v="2206" actId="113"/>
          <ac:spMkLst>
            <pc:docMk/>
            <pc:sldMk cId="344054095" sldId="328"/>
            <ac:spMk id="2" creationId="{A38689D8-1AE2-984B-0FFF-D5ABF386F58A}"/>
          </ac:spMkLst>
        </pc:spChg>
        <pc:spChg chg="mod">
          <ac:chgData name="Mohammed Mustafa Choudhry (2508098)" userId="46bb8f76-6843-4fbd-8e66-64ada06f06fa" providerId="ADAL" clId="{4F81DB6B-1D9A-4CE0-B212-196A066257B6}" dt="2026-03-16T01:01:16.873" v="2205" actId="1076"/>
          <ac:spMkLst>
            <pc:docMk/>
            <pc:sldMk cId="344054095" sldId="328"/>
            <ac:spMk id="3" creationId="{30929817-461C-F4F5-7812-D8DE3E01CB10}"/>
          </ac:spMkLst>
        </pc:spChg>
        <pc:spChg chg="del mod">
          <ac:chgData name="Mohammed Mustafa Choudhry (2508098)" userId="46bb8f76-6843-4fbd-8e66-64ada06f06fa" providerId="ADAL" clId="{4F81DB6B-1D9A-4CE0-B212-196A066257B6}" dt="2026-03-16T00:56:48.992" v="1698" actId="478"/>
          <ac:spMkLst>
            <pc:docMk/>
            <pc:sldMk cId="344054095" sldId="328"/>
            <ac:spMk id="4" creationId="{B4DD6005-E431-0021-625D-E69FC5133C0B}"/>
          </ac:spMkLst>
        </pc:spChg>
        <pc:spChg chg="del mod">
          <ac:chgData name="Mohammed Mustafa Choudhry (2508098)" userId="46bb8f76-6843-4fbd-8e66-64ada06f06fa" providerId="ADAL" clId="{4F81DB6B-1D9A-4CE0-B212-196A066257B6}" dt="2026-03-16T00:56:57.618" v="1700" actId="478"/>
          <ac:spMkLst>
            <pc:docMk/>
            <pc:sldMk cId="344054095" sldId="328"/>
            <ac:spMk id="6" creationId="{3201FDE2-8045-23FD-A80F-1B8567672B63}"/>
          </ac:spMkLst>
        </pc:spChg>
        <pc:spChg chg="del mod">
          <ac:chgData name="Mohammed Mustafa Choudhry (2508098)" userId="46bb8f76-6843-4fbd-8e66-64ada06f06fa" providerId="ADAL" clId="{4F81DB6B-1D9A-4CE0-B212-196A066257B6}" dt="2026-03-16T00:57:38.215" v="1714" actId="478"/>
          <ac:spMkLst>
            <pc:docMk/>
            <pc:sldMk cId="344054095" sldId="328"/>
            <ac:spMk id="7" creationId="{066A806D-F207-3CBD-FDB2-610A029973AD}"/>
          </ac:spMkLst>
        </pc:spChg>
      </pc:sldChg>
      <pc:sldChg chg="modSp del mod">
        <pc:chgData name="Mohammed Mustafa Choudhry (2508098)" userId="46bb8f76-6843-4fbd-8e66-64ada06f06fa" providerId="ADAL" clId="{4F81DB6B-1D9A-4CE0-B212-196A066257B6}" dt="2026-03-16T01:02:08.762" v="2222" actId="47"/>
        <pc:sldMkLst>
          <pc:docMk/>
          <pc:sldMk cId="2182537750" sldId="329"/>
        </pc:sldMkLst>
        <pc:spChg chg="mod">
          <ac:chgData name="Mohammed Mustafa Choudhry (2508098)" userId="46bb8f76-6843-4fbd-8e66-64ada06f06fa" providerId="ADAL" clId="{4F81DB6B-1D9A-4CE0-B212-196A066257B6}" dt="2026-03-16T01:01:42.637" v="2210" actId="21"/>
          <ac:spMkLst>
            <pc:docMk/>
            <pc:sldMk cId="2182537750" sldId="329"/>
            <ac:spMk id="2" creationId="{3A7BA907-F094-D041-9F0D-AB72AC8F8EB4}"/>
          </ac:spMkLst>
        </pc:spChg>
        <pc:spChg chg="mod">
          <ac:chgData name="Mohammed Mustafa Choudhry (2508098)" userId="46bb8f76-6843-4fbd-8e66-64ada06f06fa" providerId="ADAL" clId="{4F81DB6B-1D9A-4CE0-B212-196A066257B6}" dt="2026-03-16T01:01:34.044" v="2207" actId="21"/>
          <ac:spMkLst>
            <pc:docMk/>
            <pc:sldMk cId="2182537750" sldId="329"/>
            <ac:spMk id="3" creationId="{E9E4A2B2-EAD4-98E6-BEFA-D21E7708354C}"/>
          </ac:spMkLst>
        </pc:spChg>
      </pc:sldChg>
      <pc:sldChg chg="del">
        <pc:chgData name="Mohammed Mustafa Choudhry (2508098)" userId="46bb8f76-6843-4fbd-8e66-64ada06f06fa" providerId="ADAL" clId="{4F81DB6B-1D9A-4CE0-B212-196A066257B6}" dt="2026-03-16T00:52:52.715" v="1624" actId="47"/>
        <pc:sldMkLst>
          <pc:docMk/>
          <pc:sldMk cId="2674665582" sldId="330"/>
        </pc:sldMkLst>
      </pc:sldChg>
      <pc:sldChg chg="modSp mod">
        <pc:chgData name="Mohammed Mustafa Choudhry (2508098)" userId="46bb8f76-6843-4fbd-8e66-64ada06f06fa" providerId="ADAL" clId="{4F81DB6B-1D9A-4CE0-B212-196A066257B6}" dt="2026-03-16T00:53:10.249" v="1628" actId="20577"/>
        <pc:sldMkLst>
          <pc:docMk/>
          <pc:sldMk cId="665872591" sldId="332"/>
        </pc:sldMkLst>
        <pc:spChg chg="mod">
          <ac:chgData name="Mohammed Mustafa Choudhry (2508098)" userId="46bb8f76-6843-4fbd-8e66-64ada06f06fa" providerId="ADAL" clId="{4F81DB6B-1D9A-4CE0-B212-196A066257B6}" dt="2026-03-16T00:53:07.629" v="1627" actId="14100"/>
          <ac:spMkLst>
            <pc:docMk/>
            <pc:sldMk cId="665872591" sldId="332"/>
            <ac:spMk id="2" creationId="{E14F1A5D-E3CA-67E2-D861-0FBC27FA0898}"/>
          </ac:spMkLst>
        </pc:spChg>
        <pc:spChg chg="mod">
          <ac:chgData name="Mohammed Mustafa Choudhry (2508098)" userId="46bb8f76-6843-4fbd-8e66-64ada06f06fa" providerId="ADAL" clId="{4F81DB6B-1D9A-4CE0-B212-196A066257B6}" dt="2026-03-16T00:53:10.249" v="1628" actId="20577"/>
          <ac:spMkLst>
            <pc:docMk/>
            <pc:sldMk cId="665872591" sldId="332"/>
            <ac:spMk id="3" creationId="{9B9F8967-6F4A-E8A2-7215-2B68FD357F62}"/>
          </ac:spMkLst>
        </pc:spChg>
      </pc:sldChg>
      <pc:sldChg chg="del">
        <pc:chgData name="Mohammed Mustafa Choudhry (2508098)" userId="46bb8f76-6843-4fbd-8e66-64ada06f06fa" providerId="ADAL" clId="{4F81DB6B-1D9A-4CE0-B212-196A066257B6}" dt="2026-03-16T00:55:46.264" v="1680" actId="47"/>
        <pc:sldMkLst>
          <pc:docMk/>
          <pc:sldMk cId="3636278463" sldId="333"/>
        </pc:sldMkLst>
      </pc:sldChg>
      <pc:sldChg chg="modSp del mod">
        <pc:chgData name="Mohammed Mustafa Choudhry (2508098)" userId="46bb8f76-6843-4fbd-8e66-64ada06f06fa" providerId="ADAL" clId="{4F81DB6B-1D9A-4CE0-B212-196A066257B6}" dt="2026-03-16T00:49:08.417" v="1586" actId="47"/>
        <pc:sldMkLst>
          <pc:docMk/>
          <pc:sldMk cId="879816387" sldId="334"/>
        </pc:sldMkLst>
        <pc:spChg chg="mod">
          <ac:chgData name="Mohammed Mustafa Choudhry (2508098)" userId="46bb8f76-6843-4fbd-8e66-64ada06f06fa" providerId="ADAL" clId="{4F81DB6B-1D9A-4CE0-B212-196A066257B6}" dt="2026-03-16T00:47:48.693" v="1571" actId="21"/>
          <ac:spMkLst>
            <pc:docMk/>
            <pc:sldMk cId="879816387" sldId="334"/>
            <ac:spMk id="2" creationId="{8031AE84-0BDB-2758-77EC-8F06C91B5E20}"/>
          </ac:spMkLst>
        </pc:spChg>
      </pc:sldChg>
      <pc:sldChg chg="del">
        <pc:chgData name="Mohammed Mustafa Choudhry (2508098)" userId="46bb8f76-6843-4fbd-8e66-64ada06f06fa" providerId="ADAL" clId="{4F81DB6B-1D9A-4CE0-B212-196A066257B6}" dt="2026-03-16T00:46:10.613" v="1550" actId="47"/>
        <pc:sldMkLst>
          <pc:docMk/>
          <pc:sldMk cId="3879915002" sldId="336"/>
        </pc:sldMkLst>
      </pc:sldChg>
      <pc:sldChg chg="modNotesTx">
        <pc:chgData name="Mohammed Mustafa Choudhry (2508098)" userId="46bb8f76-6843-4fbd-8e66-64ada06f06fa" providerId="ADAL" clId="{4F81DB6B-1D9A-4CE0-B212-196A066257B6}" dt="2026-03-16T00:55:20.052" v="1665" actId="20577"/>
        <pc:sldMkLst>
          <pc:docMk/>
          <pc:sldMk cId="2280392957" sldId="337"/>
        </pc:sldMkLst>
      </pc:sldChg>
      <pc:sldChg chg="modSp mod">
        <pc:chgData name="Mohammed Mustafa Choudhry (2508098)" userId="46bb8f76-6843-4fbd-8e66-64ada06f06fa" providerId="ADAL" clId="{4F81DB6B-1D9A-4CE0-B212-196A066257B6}" dt="2026-03-16T00:47:12.229" v="1567" actId="20577"/>
        <pc:sldMkLst>
          <pc:docMk/>
          <pc:sldMk cId="3985805381" sldId="338"/>
        </pc:sldMkLst>
        <pc:spChg chg="mod">
          <ac:chgData name="Mohammed Mustafa Choudhry (2508098)" userId="46bb8f76-6843-4fbd-8e66-64ada06f06fa" providerId="ADAL" clId="{4F81DB6B-1D9A-4CE0-B212-196A066257B6}" dt="2026-03-16T00:47:12.229" v="1567" actId="20577"/>
          <ac:spMkLst>
            <pc:docMk/>
            <pc:sldMk cId="3985805381" sldId="338"/>
            <ac:spMk id="11" creationId="{4576B8B0-4B7E-2071-E8AD-FA091E635BB2}"/>
          </ac:spMkLst>
        </pc:spChg>
      </pc:sldChg>
      <pc:sldChg chg="modSp mod">
        <pc:chgData name="Mohammed Mustafa Choudhry (2508098)" userId="46bb8f76-6843-4fbd-8e66-64ada06f06fa" providerId="ADAL" clId="{4F81DB6B-1D9A-4CE0-B212-196A066257B6}" dt="2026-03-16T01:05:59.264" v="2421" actId="6549"/>
        <pc:sldMkLst>
          <pc:docMk/>
          <pc:sldMk cId="2470297384" sldId="339"/>
        </pc:sldMkLst>
        <pc:spChg chg="mod">
          <ac:chgData name="Mohammed Mustafa Choudhry (2508098)" userId="46bb8f76-6843-4fbd-8e66-64ada06f06fa" providerId="ADAL" clId="{4F81DB6B-1D9A-4CE0-B212-196A066257B6}" dt="2026-03-16T01:05:59.264" v="2421" actId="6549"/>
          <ac:spMkLst>
            <pc:docMk/>
            <pc:sldMk cId="2470297384" sldId="339"/>
            <ac:spMk id="3" creationId="{032F1AC4-D953-CCA1-1ECA-1B2F4F1EDF19}"/>
          </ac:spMkLst>
        </pc:spChg>
      </pc:sldChg>
      <pc:sldChg chg="addSp delSp modSp add mod">
        <pc:chgData name="Mohammed Mustafa Choudhry (2508098)" userId="46bb8f76-6843-4fbd-8e66-64ada06f06fa" providerId="ADAL" clId="{4F81DB6B-1D9A-4CE0-B212-196A066257B6}" dt="2026-03-15T23:26:35.480" v="865" actId="20577"/>
        <pc:sldMkLst>
          <pc:docMk/>
          <pc:sldMk cId="38559203" sldId="342"/>
        </pc:sldMkLst>
        <pc:spChg chg="mod">
          <ac:chgData name="Mohammed Mustafa Choudhry (2508098)" userId="46bb8f76-6843-4fbd-8e66-64ada06f06fa" providerId="ADAL" clId="{4F81DB6B-1D9A-4CE0-B212-196A066257B6}" dt="2026-03-15T23:26:35.480" v="865" actId="20577"/>
          <ac:spMkLst>
            <pc:docMk/>
            <pc:sldMk cId="38559203" sldId="342"/>
            <ac:spMk id="3" creationId="{2010943C-D68E-A9ED-05C2-C6FA9CB6A22A}"/>
          </ac:spMkLst>
        </pc:spChg>
        <pc:spChg chg="add del">
          <ac:chgData name="Mohammed Mustafa Choudhry (2508098)" userId="46bb8f76-6843-4fbd-8e66-64ada06f06fa" providerId="ADAL" clId="{4F81DB6B-1D9A-4CE0-B212-196A066257B6}" dt="2026-03-15T23:26:10.367" v="858" actId="478"/>
          <ac:spMkLst>
            <pc:docMk/>
            <pc:sldMk cId="38559203" sldId="342"/>
            <ac:spMk id="5" creationId="{21CEC881-1ADE-E891-EC07-414D938BEA75}"/>
          </ac:spMkLst>
        </pc:spChg>
      </pc:sldChg>
      <pc:sldChg chg="modSp add mod">
        <pc:chgData name="Mohammed Mustafa Choudhry (2508098)" userId="46bb8f76-6843-4fbd-8e66-64ada06f06fa" providerId="ADAL" clId="{4F81DB6B-1D9A-4CE0-B212-196A066257B6}" dt="2026-03-16T01:01:58.310" v="2221" actId="20577"/>
        <pc:sldMkLst>
          <pc:docMk/>
          <pc:sldMk cId="325602721" sldId="343"/>
        </pc:sldMkLst>
        <pc:spChg chg="mod">
          <ac:chgData name="Mohammed Mustafa Choudhry (2508098)" userId="46bb8f76-6843-4fbd-8e66-64ada06f06fa" providerId="ADAL" clId="{4F81DB6B-1D9A-4CE0-B212-196A066257B6}" dt="2026-03-16T01:01:58.310" v="2221" actId="20577"/>
          <ac:spMkLst>
            <pc:docMk/>
            <pc:sldMk cId="325602721" sldId="343"/>
            <ac:spMk id="3" creationId="{C69A5304-2182-B529-3955-08C12550FE23}"/>
          </ac:spMkLst>
        </pc:spChg>
      </pc:sldChg>
      <pc:sldChg chg="new del">
        <pc:chgData name="Mohammed Mustafa Choudhry (2508098)" userId="46bb8f76-6843-4fbd-8e66-64ada06f06fa" providerId="ADAL" clId="{4F81DB6B-1D9A-4CE0-B212-196A066257B6}" dt="2026-03-16T00:53:35.222" v="1630" actId="680"/>
        <pc:sldMkLst>
          <pc:docMk/>
          <pc:sldMk cId="3978861432" sldId="343"/>
        </pc:sldMkLst>
      </pc:sldChg>
    </pc:docChg>
  </pc:docChgLst>
  <pc:docChgLst>
    <pc:chgData name="Robert Ferko (2511748)" userId="S::2511748@student.uwtsd.ac.uk::406e7a7f-bda4-4ef6-99c2-d39f3f87b845" providerId="AD" clId="Web-{E3FD6378-AC56-D00B-09DB-09338075A837}"/>
    <pc:docChg chg="addSld modSld">
      <pc:chgData name="Robert Ferko (2511748)" userId="S::2511748@student.uwtsd.ac.uk::406e7a7f-bda4-4ef6-99c2-d39f3f87b845" providerId="AD" clId="Web-{E3FD6378-AC56-D00B-09DB-09338075A837}" dt="2026-03-13T22:15:56.540" v="132" actId="20577"/>
      <pc:docMkLst>
        <pc:docMk/>
      </pc:docMkLst>
      <pc:sldChg chg="addSp delSp modSp">
        <pc:chgData name="Robert Ferko (2511748)" userId="S::2511748@student.uwtsd.ac.uk::406e7a7f-bda4-4ef6-99c2-d39f3f87b845" providerId="AD" clId="Web-{E3FD6378-AC56-D00B-09DB-09338075A837}" dt="2026-03-13T22:12:36.346" v="127" actId="1076"/>
        <pc:sldMkLst>
          <pc:docMk/>
          <pc:sldMk cId="344054095" sldId="328"/>
        </pc:sldMkLst>
        <pc:spChg chg="mod">
          <ac:chgData name="Robert Ferko (2511748)" userId="S::2511748@student.uwtsd.ac.uk::406e7a7f-bda4-4ef6-99c2-d39f3f87b845" providerId="AD" clId="Web-{E3FD6378-AC56-D00B-09DB-09338075A837}" dt="2026-03-13T22:04:24.757" v="106" actId="14100"/>
          <ac:spMkLst>
            <pc:docMk/>
            <pc:sldMk cId="344054095" sldId="328"/>
            <ac:spMk id="3" creationId="{30929817-461C-F4F5-7812-D8DE3E01CB10}"/>
          </ac:spMkLst>
        </pc:spChg>
        <pc:spChg chg="add mod">
          <ac:chgData name="Robert Ferko (2511748)" userId="S::2511748@student.uwtsd.ac.uk::406e7a7f-bda4-4ef6-99c2-d39f3f87b845" providerId="AD" clId="Web-{E3FD6378-AC56-D00B-09DB-09338075A837}" dt="2026-03-13T22:06:24.228" v="115" actId="20577"/>
          <ac:spMkLst>
            <pc:docMk/>
            <pc:sldMk cId="344054095" sldId="328"/>
            <ac:spMk id="5" creationId="{7571EDBF-37BF-9C4B-CBFB-5C6D90129D14}"/>
          </ac:spMkLst>
        </pc:spChg>
      </pc:sldChg>
    </pc:docChg>
  </pc:docChgLst>
  <pc:docChgLst>
    <pc:chgData name="Mohammed Mustafa Choudhry (2508098)" userId="S::2508098@student.uwtsd.ac.uk::46bb8f76-6843-4fbd-8e66-64ada06f06fa" providerId="AD" clId="Web-{0D484156-03F8-2D9C-BEB8-0578B5116184}"/>
    <pc:docChg chg="modSld">
      <pc:chgData name="Mohammed Mustafa Choudhry (2508098)" userId="S::2508098@student.uwtsd.ac.uk::46bb8f76-6843-4fbd-8e66-64ada06f06fa" providerId="AD" clId="Web-{0D484156-03F8-2D9C-BEB8-0578B5116184}" dt="2026-03-15T11:20:20.398" v="1" actId="20577"/>
      <pc:docMkLst>
        <pc:docMk/>
      </pc:docMkLst>
      <pc:sldChg chg="modSp">
        <pc:chgData name="Mohammed Mustafa Choudhry (2508098)" userId="S::2508098@student.uwtsd.ac.uk::46bb8f76-6843-4fbd-8e66-64ada06f06fa" providerId="AD" clId="Web-{0D484156-03F8-2D9C-BEB8-0578B5116184}" dt="2026-03-15T11:20:20.398" v="1" actId="20577"/>
        <pc:sldMkLst>
          <pc:docMk/>
          <pc:sldMk cId="4041667515" sldId="325"/>
        </pc:sldMkLst>
        <pc:spChg chg="mod">
          <ac:chgData name="Mohammed Mustafa Choudhry (2508098)" userId="S::2508098@student.uwtsd.ac.uk::46bb8f76-6843-4fbd-8e66-64ada06f06fa" providerId="AD" clId="Web-{0D484156-03F8-2D9C-BEB8-0578B5116184}" dt="2026-03-15T11:20:20.398" v="1" actId="20577"/>
          <ac:spMkLst>
            <pc:docMk/>
            <pc:sldMk cId="4041667515" sldId="325"/>
            <ac:spMk id="3" creationId="{E6E34E37-0DD6-A27F-AAE5-60240D1A47FD}"/>
          </ac:spMkLst>
        </pc:spChg>
      </pc:sldChg>
    </pc:docChg>
  </pc:docChgLst>
  <pc:docChgLst>
    <pc:chgData name="Elisei Barbu (2505125)" userId="S::2505125@student.uwtsd.ac.uk::ab3aba2e-fc65-4280-b07f-6b49af21493a" providerId="AD" clId="Web-{AAE248C6-C65E-9A52-3F6C-C7E7958ABF6B}"/>
    <pc:docChg chg="addSld modSld">
      <pc:chgData name="Elisei Barbu (2505125)" userId="S::2505125@student.uwtsd.ac.uk::ab3aba2e-fc65-4280-b07f-6b49af21493a" providerId="AD" clId="Web-{AAE248C6-C65E-9A52-3F6C-C7E7958ABF6B}" dt="2026-03-14T10:02:21.874" v="104" actId="20577"/>
      <pc:docMkLst>
        <pc:docMk/>
      </pc:docMkLst>
      <pc:sldChg chg="modSp new">
        <pc:chgData name="Elisei Barbu (2505125)" userId="S::2505125@student.uwtsd.ac.uk::ab3aba2e-fc65-4280-b07f-6b49af21493a" providerId="AD" clId="Web-{AAE248C6-C65E-9A52-3F6C-C7E7958ABF6B}" dt="2026-03-14T09:58:56.160" v="78" actId="20577"/>
        <pc:sldMkLst>
          <pc:docMk/>
          <pc:sldMk cId="665872591" sldId="332"/>
        </pc:sldMkLst>
        <pc:spChg chg="mod">
          <ac:chgData name="Elisei Barbu (2505125)" userId="S::2505125@student.uwtsd.ac.uk::ab3aba2e-fc65-4280-b07f-6b49af21493a" providerId="AD" clId="Web-{AAE248C6-C65E-9A52-3F6C-C7E7958ABF6B}" dt="2026-03-14T09:56:49.323" v="62" actId="20577"/>
          <ac:spMkLst>
            <pc:docMk/>
            <pc:sldMk cId="665872591" sldId="332"/>
            <ac:spMk id="2" creationId="{E14F1A5D-E3CA-67E2-D861-0FBC27FA0898}"/>
          </ac:spMkLst>
        </pc:spChg>
        <pc:spChg chg="mod">
          <ac:chgData name="Elisei Barbu (2505125)" userId="S::2505125@student.uwtsd.ac.uk::ab3aba2e-fc65-4280-b07f-6b49af21493a" providerId="AD" clId="Web-{AAE248C6-C65E-9A52-3F6C-C7E7958ABF6B}" dt="2026-03-14T09:58:56.160" v="78" actId="20577"/>
          <ac:spMkLst>
            <pc:docMk/>
            <pc:sldMk cId="665872591" sldId="332"/>
            <ac:spMk id="3" creationId="{9B9F8967-6F4A-E8A2-7215-2B68FD357F62}"/>
          </ac:spMkLst>
        </pc:spChg>
      </pc:sldChg>
    </pc:docChg>
  </pc:docChgLst>
  <pc:docChgLst>
    <pc:chgData name="Georgica Hrestic (2506486)" userId="S::2506486@student.uwtsd.ac.uk::7a67ab1a-6609-4ea1-809f-fd52fc0de8ef" providerId="AD" clId="Web-{F948FB70-2200-A46D-4DB5-B98204F5508F}"/>
    <pc:docChg chg="addSld delSld modSld sldOrd">
      <pc:chgData name="Georgica Hrestic (2506486)" userId="S::2506486@student.uwtsd.ac.uk::7a67ab1a-6609-4ea1-809f-fd52fc0de8ef" providerId="AD" clId="Web-{F948FB70-2200-A46D-4DB5-B98204F5508F}" dt="2026-03-14T10:24:03.413" v="1166" actId="20577"/>
      <pc:docMkLst>
        <pc:docMk/>
      </pc:docMkLst>
      <pc:sldChg chg="delSp modSp">
        <pc:chgData name="Georgica Hrestic (2506486)" userId="S::2506486@student.uwtsd.ac.uk::7a67ab1a-6609-4ea1-809f-fd52fc0de8ef" providerId="AD" clId="Web-{F948FB70-2200-A46D-4DB5-B98204F5508F}" dt="2026-03-14T10:05:01.076" v="1025"/>
        <pc:sldMkLst>
          <pc:docMk/>
          <pc:sldMk cId="171879938" sldId="326"/>
        </pc:sldMkLst>
        <pc:spChg chg="mod">
          <ac:chgData name="Georgica Hrestic (2506486)" userId="S::2506486@student.uwtsd.ac.uk::7a67ab1a-6609-4ea1-809f-fd52fc0de8ef" providerId="AD" clId="Web-{F948FB70-2200-A46D-4DB5-B98204F5508F}" dt="2026-03-14T10:04:59.435" v="1024" actId="20577"/>
          <ac:spMkLst>
            <pc:docMk/>
            <pc:sldMk cId="171879938" sldId="326"/>
            <ac:spMk id="5" creationId="{7B9E6E82-96A7-FA40-6F2B-32F6EACF7AEA}"/>
          </ac:spMkLst>
        </pc:spChg>
      </pc:sldChg>
    </pc:docChg>
  </pc:docChgLst>
  <pc:docChgLst>
    <pc:chgData name="Georgica Hrestic (2506486)" userId="S::2506486@student.uwtsd.ac.uk::7a67ab1a-6609-4ea1-809f-fd52fc0de8ef" providerId="AD" clId="Web-{792A63E5-785C-628B-2AE3-92D6987DF82A}"/>
    <pc:docChg chg="addSld delSld">
      <pc:chgData name="Georgica Hrestic (2506486)" userId="S::2506486@student.uwtsd.ac.uk::7a67ab1a-6609-4ea1-809f-fd52fc0de8ef" providerId="AD" clId="Web-{792A63E5-785C-628B-2AE3-92D6987DF82A}" dt="2026-03-15T10:25:34.716" v="1"/>
      <pc:docMkLst>
        <pc:docMk/>
      </pc:docMkLst>
      <pc:sldChg chg="new del">
        <pc:chgData name="Georgica Hrestic (2506486)" userId="S::2506486@student.uwtsd.ac.uk::7a67ab1a-6609-4ea1-809f-fd52fc0de8ef" providerId="AD" clId="Web-{792A63E5-785C-628B-2AE3-92D6987DF82A}" dt="2026-03-15T10:25:34.716" v="1"/>
        <pc:sldMkLst>
          <pc:docMk/>
          <pc:sldMk cId="2832316486" sldId="335"/>
        </pc:sldMkLst>
      </pc:sldChg>
    </pc:docChg>
  </pc:docChgLst>
  <pc:docChgLst>
    <pc:chgData name="Elisei Barbu (2505125)" userId="S::2505125@student.uwtsd.ac.uk::ab3aba2e-fc65-4280-b07f-6b49af21493a" providerId="AD" clId="Web-{A5EA122F-52A8-2A96-C940-65B9EACE59F2}"/>
    <pc:docChg chg="modSld">
      <pc:chgData name="Elisei Barbu (2505125)" userId="S::2505125@student.uwtsd.ac.uk::ab3aba2e-fc65-4280-b07f-6b49af21493a" providerId="AD" clId="Web-{A5EA122F-52A8-2A96-C940-65B9EACE59F2}" dt="2026-03-14T09:29:31.782" v="339" actId="20577"/>
      <pc:docMkLst>
        <pc:docMk/>
      </pc:docMkLst>
      <pc:sldChg chg="modSp">
        <pc:chgData name="Elisei Barbu (2505125)" userId="S::2505125@student.uwtsd.ac.uk::ab3aba2e-fc65-4280-b07f-6b49af21493a" providerId="AD" clId="Web-{A5EA122F-52A8-2A96-C940-65B9EACE59F2}" dt="2026-03-14T09:29:31.782" v="339" actId="20577"/>
        <pc:sldMkLst>
          <pc:docMk/>
          <pc:sldMk cId="471842047" sldId="327"/>
        </pc:sldMkLst>
        <pc:spChg chg="mod">
          <ac:chgData name="Elisei Barbu (2505125)" userId="S::2505125@student.uwtsd.ac.uk::ab3aba2e-fc65-4280-b07f-6b49af21493a" providerId="AD" clId="Web-{A5EA122F-52A8-2A96-C940-65B9EACE59F2}" dt="2026-03-14T09:29:31.782" v="339" actId="20577"/>
          <ac:spMkLst>
            <pc:docMk/>
            <pc:sldMk cId="471842047" sldId="327"/>
            <ac:spMk id="3" creationId="{80D5E40B-DBF0-408F-00F4-8F6480DF0FE9}"/>
          </ac:spMkLst>
        </pc:spChg>
      </pc:sldChg>
    </pc:docChg>
  </pc:docChgLst>
  <pc:docChgLst>
    <pc:chgData name="Georgica Hrestic (2506486)" userId="S::2506486@student.uwtsd.ac.uk::7a67ab1a-6609-4ea1-809f-fd52fc0de8ef" providerId="AD" clId="Web-{55131A95-1F91-A808-AAE0-BD4F04EF0CCE}"/>
    <pc:docChg chg="modSld">
      <pc:chgData name="Georgica Hrestic (2506486)" userId="S::2506486@student.uwtsd.ac.uk::7a67ab1a-6609-4ea1-809f-fd52fc0de8ef" providerId="AD" clId="Web-{55131A95-1F91-A808-AAE0-BD4F04EF0CCE}" dt="2026-03-08T10:26:31.418" v="218"/>
      <pc:docMkLst>
        <pc:docMk/>
      </pc:docMkLst>
      <pc:sldChg chg="addSp delSp modSp">
        <pc:chgData name="Georgica Hrestic (2506486)" userId="S::2506486@student.uwtsd.ac.uk::7a67ab1a-6609-4ea1-809f-fd52fc0de8ef" providerId="AD" clId="Web-{55131A95-1F91-A808-AAE0-BD4F04EF0CCE}" dt="2026-03-08T10:26:31.418" v="218"/>
        <pc:sldMkLst>
          <pc:docMk/>
          <pc:sldMk cId="171879938" sldId="326"/>
        </pc:sldMkLst>
        <pc:spChg chg="add mod">
          <ac:chgData name="Georgica Hrestic (2506486)" userId="S::2506486@student.uwtsd.ac.uk::7a67ab1a-6609-4ea1-809f-fd52fc0de8ef" providerId="AD" clId="Web-{55131A95-1F91-A808-AAE0-BD4F04EF0CCE}" dt="2026-03-08T10:19:05.560" v="136" actId="20577"/>
          <ac:spMkLst>
            <pc:docMk/>
            <pc:sldMk cId="171879938" sldId="326"/>
            <ac:spMk id="5" creationId="{7B9E6E82-96A7-FA40-6F2B-32F6EACF7AEA}"/>
          </ac:spMkLst>
        </pc:spChg>
      </pc:sldChg>
    </pc:docChg>
  </pc:docChgLst>
  <pc:docChgLst>
    <pc:chgData name="Georgica Hrestic (2506486)" userId="S::2506486@student.uwtsd.ac.uk::7a67ab1a-6609-4ea1-809f-fd52fc0de8ef" providerId="AD" clId="Web-{523682BA-C513-0AA8-2BA7-EF7C7ED5C91C}"/>
    <pc:docChg chg="modSld">
      <pc:chgData name="Georgica Hrestic (2506486)" userId="S::2506486@student.uwtsd.ac.uk::7a67ab1a-6609-4ea1-809f-fd52fc0de8ef" providerId="AD" clId="Web-{523682BA-C513-0AA8-2BA7-EF7C7ED5C91C}" dt="2026-03-08T10:28:15.253" v="52" actId="20577"/>
      <pc:docMkLst>
        <pc:docMk/>
      </pc:docMkLst>
      <pc:sldChg chg="modSp">
        <pc:chgData name="Georgica Hrestic (2506486)" userId="S::2506486@student.uwtsd.ac.uk::7a67ab1a-6609-4ea1-809f-fd52fc0de8ef" providerId="AD" clId="Web-{523682BA-C513-0AA8-2BA7-EF7C7ED5C91C}" dt="2026-03-08T10:28:15.253" v="52" actId="20577"/>
        <pc:sldMkLst>
          <pc:docMk/>
          <pc:sldMk cId="171879938" sldId="326"/>
        </pc:sldMkLst>
        <pc:spChg chg="mod">
          <ac:chgData name="Georgica Hrestic (2506486)" userId="S::2506486@student.uwtsd.ac.uk::7a67ab1a-6609-4ea1-809f-fd52fc0de8ef" providerId="AD" clId="Web-{523682BA-C513-0AA8-2BA7-EF7C7ED5C91C}" dt="2026-03-08T10:28:07.018" v="51" actId="20577"/>
          <ac:spMkLst>
            <pc:docMk/>
            <pc:sldMk cId="171879938" sldId="326"/>
            <ac:spMk id="5" creationId="{7B9E6E82-96A7-FA40-6F2B-32F6EACF7AEA}"/>
          </ac:spMkLst>
        </pc:spChg>
      </pc:sldChg>
    </pc:docChg>
  </pc:docChgLst>
  <pc:docChgLst>
    <pc:chgData name="Odion Ajadalu (2512302)" userId="d1476756-105e-4bd9-900b-ecf83e358219" providerId="ADAL" clId="{7606928D-2DD4-4463-ABEE-B97F00E51885}"/>
    <pc:docChg chg="custSel addSld delSld modSld sldOrd">
      <pc:chgData name="Odion Ajadalu (2512302)" userId="d1476756-105e-4bd9-900b-ecf83e358219" providerId="ADAL" clId="{7606928D-2DD4-4463-ABEE-B97F00E51885}" dt="2026-03-15T11:55:05.524" v="712"/>
      <pc:docMkLst>
        <pc:docMk/>
      </pc:docMkLst>
      <pc:sldChg chg="modSp mod">
        <pc:chgData name="Odion Ajadalu (2512302)" userId="d1476756-105e-4bd9-900b-ecf83e358219" providerId="ADAL" clId="{7606928D-2DD4-4463-ABEE-B97F00E51885}" dt="2026-03-15T11:52:32.627" v="711" actId="1035"/>
        <pc:sldMkLst>
          <pc:docMk/>
          <pc:sldMk cId="1880577194" sldId="260"/>
        </pc:sldMkLst>
        <pc:spChg chg="mod">
          <ac:chgData name="Odion Ajadalu (2512302)" userId="d1476756-105e-4bd9-900b-ecf83e358219" providerId="ADAL" clId="{7606928D-2DD4-4463-ABEE-B97F00E51885}" dt="2026-03-15T11:52:32.627" v="711" actId="1035"/>
          <ac:spMkLst>
            <pc:docMk/>
            <pc:sldMk cId="1880577194" sldId="260"/>
            <ac:spMk id="3" creationId="{3C22A90E-9F76-050D-E0EB-CFE372524E66}"/>
          </ac:spMkLst>
        </pc:spChg>
      </pc:sldChg>
      <pc:sldChg chg="addSp modSp mod modAnim">
        <pc:chgData name="Odion Ajadalu (2512302)" userId="d1476756-105e-4bd9-900b-ecf83e358219" providerId="ADAL" clId="{7606928D-2DD4-4463-ABEE-B97F00E51885}" dt="2026-03-15T11:50:42.491" v="703" actId="14100"/>
        <pc:sldMkLst>
          <pc:docMk/>
          <pc:sldMk cId="2533793884" sldId="311"/>
        </pc:sldMkLst>
        <pc:spChg chg="mod">
          <ac:chgData name="Odion Ajadalu (2512302)" userId="d1476756-105e-4bd9-900b-ecf83e358219" providerId="ADAL" clId="{7606928D-2DD4-4463-ABEE-B97F00E51885}" dt="2026-03-15T11:50:42.491" v="703" actId="14100"/>
          <ac:spMkLst>
            <pc:docMk/>
            <pc:sldMk cId="2533793884" sldId="311"/>
            <ac:spMk id="3" creationId="{28025432-1175-4309-B3A0-1AF07FEF42AE}"/>
          </ac:spMkLst>
        </pc:spChg>
        <pc:spChg chg="add mod">
          <ac:chgData name="Odion Ajadalu (2512302)" userId="d1476756-105e-4bd9-900b-ecf83e358219" providerId="ADAL" clId="{7606928D-2DD4-4463-ABEE-B97F00E51885}" dt="2026-03-15T11:50:01.450" v="682"/>
          <ac:spMkLst>
            <pc:docMk/>
            <pc:sldMk cId="2533793884" sldId="311"/>
            <ac:spMk id="4" creationId="{1EA7F82C-9107-092E-1AAC-E464EA8490D9}"/>
          </ac:spMkLst>
        </pc:spChg>
      </pc:sldChg>
      <pc:sldChg chg="modSp del mod">
        <pc:chgData name="Odion Ajadalu (2512302)" userId="d1476756-105e-4bd9-900b-ecf83e358219" providerId="ADAL" clId="{7606928D-2DD4-4463-ABEE-B97F00E51885}" dt="2026-03-15T11:47:14.810" v="658" actId="2696"/>
        <pc:sldMkLst>
          <pc:docMk/>
          <pc:sldMk cId="4041667515" sldId="325"/>
        </pc:sldMkLst>
        <pc:spChg chg="mod">
          <ac:chgData name="Odion Ajadalu (2512302)" userId="d1476756-105e-4bd9-900b-ecf83e358219" providerId="ADAL" clId="{7606928D-2DD4-4463-ABEE-B97F00E51885}" dt="2026-03-15T11:45:49.487" v="637" actId="21"/>
          <ac:spMkLst>
            <pc:docMk/>
            <pc:sldMk cId="4041667515" sldId="325"/>
            <ac:spMk id="3" creationId="{E6E34E37-0DD6-A27F-AAE5-60240D1A47FD}"/>
          </ac:spMkLst>
        </pc:spChg>
      </pc:sldChg>
      <pc:sldChg chg="modSp mod">
        <pc:chgData name="Odion Ajadalu (2512302)" userId="d1476756-105e-4bd9-900b-ecf83e358219" providerId="ADAL" clId="{7606928D-2DD4-4463-ABEE-B97F00E51885}" dt="2026-03-15T11:21:27.403" v="619" actId="20577"/>
        <pc:sldMkLst>
          <pc:docMk/>
          <pc:sldMk cId="879816387" sldId="334"/>
        </pc:sldMkLst>
        <pc:spChg chg="mod">
          <ac:chgData name="Odion Ajadalu (2512302)" userId="d1476756-105e-4bd9-900b-ecf83e358219" providerId="ADAL" clId="{7606928D-2DD4-4463-ABEE-B97F00E51885}" dt="2026-03-15T11:21:27.403" v="619" actId="20577"/>
          <ac:spMkLst>
            <pc:docMk/>
            <pc:sldMk cId="879816387" sldId="334"/>
            <ac:spMk id="2" creationId="{8031AE84-0BDB-2758-77EC-8F06C91B5E20}"/>
          </ac:spMkLst>
        </pc:spChg>
      </pc:sldChg>
      <pc:sldChg chg="modSp add mod">
        <pc:chgData name="Odion Ajadalu (2512302)" userId="d1476756-105e-4bd9-900b-ecf83e358219" providerId="ADAL" clId="{7606928D-2DD4-4463-ABEE-B97F00E51885}" dt="2026-03-15T11:22:03.500" v="633" actId="20577"/>
        <pc:sldMkLst>
          <pc:docMk/>
          <pc:sldMk cId="731535622" sldId="335"/>
        </pc:sldMkLst>
        <pc:spChg chg="mod">
          <ac:chgData name="Odion Ajadalu (2512302)" userId="d1476756-105e-4bd9-900b-ecf83e358219" providerId="ADAL" clId="{7606928D-2DD4-4463-ABEE-B97F00E51885}" dt="2026-03-15T11:22:03.500" v="633" actId="20577"/>
          <ac:spMkLst>
            <pc:docMk/>
            <pc:sldMk cId="731535622" sldId="335"/>
            <ac:spMk id="3" creationId="{69B4B32E-270D-8AE5-62FB-54C33F5F059B}"/>
          </ac:spMkLst>
        </pc:spChg>
      </pc:sldChg>
      <pc:sldChg chg="modSp add mod ord">
        <pc:chgData name="Odion Ajadalu (2512302)" userId="d1476756-105e-4bd9-900b-ecf83e358219" providerId="ADAL" clId="{7606928D-2DD4-4463-ABEE-B97F00E51885}" dt="2026-03-15T11:49:16.115" v="680" actId="14100"/>
        <pc:sldMkLst>
          <pc:docMk/>
          <pc:sldMk cId="3879915002" sldId="336"/>
        </pc:sldMkLst>
        <pc:spChg chg="mod">
          <ac:chgData name="Odion Ajadalu (2512302)" userId="d1476756-105e-4bd9-900b-ecf83e358219" providerId="ADAL" clId="{7606928D-2DD4-4463-ABEE-B97F00E51885}" dt="2026-03-15T11:49:16.115" v="680" actId="14100"/>
          <ac:spMkLst>
            <pc:docMk/>
            <pc:sldMk cId="3879915002" sldId="336"/>
            <ac:spMk id="3" creationId="{09EFD473-8E0B-2B67-CBB7-A6D49E8C9FCE}"/>
          </ac:spMkLst>
        </pc:spChg>
      </pc:sldChg>
      <pc:sldChg chg="modSp add mod ord">
        <pc:chgData name="Odion Ajadalu (2512302)" userId="d1476756-105e-4bd9-900b-ecf83e358219" providerId="ADAL" clId="{7606928D-2DD4-4463-ABEE-B97F00E51885}" dt="2026-03-15T11:47:52.387" v="664" actId="1076"/>
        <pc:sldMkLst>
          <pc:docMk/>
          <pc:sldMk cId="2280392957" sldId="337"/>
        </pc:sldMkLst>
        <pc:spChg chg="mod">
          <ac:chgData name="Odion Ajadalu (2512302)" userId="d1476756-105e-4bd9-900b-ecf83e358219" providerId="ADAL" clId="{7606928D-2DD4-4463-ABEE-B97F00E51885}" dt="2026-03-15T11:47:46.239" v="663" actId="1076"/>
          <ac:spMkLst>
            <pc:docMk/>
            <pc:sldMk cId="2280392957" sldId="337"/>
            <ac:spMk id="2" creationId="{DE0FE06E-A4B1-C893-8177-D466CE2949C1}"/>
          </ac:spMkLst>
        </pc:spChg>
        <pc:spChg chg="mod">
          <ac:chgData name="Odion Ajadalu (2512302)" userId="d1476756-105e-4bd9-900b-ecf83e358219" providerId="ADAL" clId="{7606928D-2DD4-4463-ABEE-B97F00E51885}" dt="2026-03-15T11:47:52.387" v="664" actId="1076"/>
          <ac:spMkLst>
            <pc:docMk/>
            <pc:sldMk cId="2280392957" sldId="337"/>
            <ac:spMk id="3" creationId="{E6E34E37-0DD6-A27F-AAE5-60240D1A47FD}"/>
          </ac:spMkLst>
        </pc:spChg>
      </pc:sldChg>
      <pc:sldChg chg="add">
        <pc:chgData name="Odion Ajadalu (2512302)" userId="d1476756-105e-4bd9-900b-ecf83e358219" providerId="ADAL" clId="{7606928D-2DD4-4463-ABEE-B97F00E51885}" dt="2026-03-15T11:45:12.606" v="634"/>
        <pc:sldMkLst>
          <pc:docMk/>
          <pc:sldMk cId="3985805381" sldId="338"/>
        </pc:sldMkLst>
      </pc:sldChg>
      <pc:sldChg chg="add">
        <pc:chgData name="Odion Ajadalu (2512302)" userId="d1476756-105e-4bd9-900b-ecf83e358219" providerId="ADAL" clId="{7606928D-2DD4-4463-ABEE-B97F00E51885}" dt="2026-03-15T11:52:10.747" v="709" actId="2890"/>
        <pc:sldMkLst>
          <pc:docMk/>
          <pc:sldMk cId="2470297384" sldId="339"/>
        </pc:sldMkLst>
      </pc:sldChg>
      <pc:sldChg chg="add">
        <pc:chgData name="Odion Ajadalu (2512302)" userId="d1476756-105e-4bd9-900b-ecf83e358219" providerId="ADAL" clId="{7606928D-2DD4-4463-ABEE-B97F00E51885}" dt="2026-03-15T11:55:05.524" v="712"/>
        <pc:sldMkLst>
          <pc:docMk/>
          <pc:sldMk cId="3082689370" sldId="340"/>
        </pc:sldMkLst>
      </pc:sldChg>
      <pc:sldChg chg="add">
        <pc:chgData name="Odion Ajadalu (2512302)" userId="d1476756-105e-4bd9-900b-ecf83e358219" providerId="ADAL" clId="{7606928D-2DD4-4463-ABEE-B97F00E51885}" dt="2026-03-15T11:55:05.524" v="712"/>
        <pc:sldMkLst>
          <pc:docMk/>
          <pc:sldMk cId="1849925314" sldId="34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Mustafa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64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Odion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3951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Georgica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2396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Elisei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069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onandsimon.co.uk/blog/how-language-barriers-affect-business-communication/" TargetMode="External"/><Relationship Id="rId2" Type="http://schemas.openxmlformats.org/officeDocument/2006/relationships/hyperlink" Target="https://www.udext.com/blog/overcoming-language-barriers-communicatio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zentia.com/en-gb/knowledge-downloads/knowledge/effects-of-noise-in-the-workplace/" TargetMode="External"/><Relationship Id="rId4" Type="http://schemas.openxmlformats.org/officeDocument/2006/relationships/hyperlink" Target="https://nulab.com/learn/collaboration/overcoming-language-barriers-communication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wjarr.com/sites/default/files/fulltext_pdf/WJARR-2025-%201428.pdf" TargetMode="External"/><Relationship Id="rId2" Type="http://schemas.openxmlformats.org/officeDocument/2006/relationships/hyperlink" Target="https://www.mdpi.com/2075-5309/15/5/65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uk/workplace-bullying-and-harassment" TargetMode="External"/><Relationship Id="rId4" Type="http://schemas.openxmlformats.org/officeDocument/2006/relationships/hyperlink" Target="https://arrow.tudublin.ie/cgi/viewcontent.cgi?article=1004&amp;context=camroha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2132856"/>
            <a:ext cx="7992888" cy="3384376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en-GB" altLang="en-US" sz="2000" b="1">
                <a:solidFill>
                  <a:schemeClr val="bg1">
                    <a:lumMod val="95000"/>
                  </a:schemeClr>
                </a:solidFill>
              </a:rPr>
              <a:t>Certificate of Higher Education in Skills for the Workplace</a:t>
            </a:r>
            <a:br>
              <a:rPr lang="en-GB" altLang="en-US" sz="180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360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GB" sz="2400" b="1">
                <a:solidFill>
                  <a:schemeClr val="bg1">
                    <a:lumMod val="95000"/>
                  </a:schemeClr>
                </a:solidFill>
              </a:rPr>
              <a:t>Effective Teamworking &amp; Communications</a:t>
            </a:r>
            <a:br>
              <a:rPr lang="en-GB" sz="3200" b="1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2400" b="1">
                <a:solidFill>
                  <a:schemeClr val="bg1">
                    <a:lumMod val="95000"/>
                  </a:schemeClr>
                </a:solidFill>
              </a:rPr>
              <a:t>(LCLM4003)</a:t>
            </a:r>
            <a:br>
              <a:rPr lang="en-GB" sz="2400" b="1">
                <a:solidFill>
                  <a:schemeClr val="bg1">
                    <a:lumMod val="95000"/>
                  </a:schemeClr>
                </a:solidFill>
              </a:rPr>
            </a:br>
            <a:br>
              <a:rPr lang="en-GB" sz="2400" b="1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2700" u="sng">
                <a:solidFill>
                  <a:schemeClr val="bg1">
                    <a:lumMod val="95000"/>
                  </a:schemeClr>
                </a:solidFill>
              </a:rPr>
              <a:t>Group Members: </a:t>
            </a:r>
            <a:br>
              <a:rPr lang="en-GB" sz="2700">
                <a:solidFill>
                  <a:schemeClr val="bg1">
                    <a:lumMod val="95000"/>
                  </a:schemeClr>
                </a:solidFill>
              </a:rPr>
            </a:br>
            <a:r>
              <a:rPr lang="en-US" sz="1800">
                <a:solidFill>
                  <a:schemeClr val="bg1">
                    <a:lumMod val="95000"/>
                  </a:schemeClr>
                </a:solidFill>
              </a:rPr>
              <a:t>Mohammad Mustafa Choudhry (2508098) </a:t>
            </a:r>
            <a:br>
              <a:rPr lang="en-US" sz="1800">
                <a:solidFill>
                  <a:schemeClr val="bg1">
                    <a:lumMod val="95000"/>
                  </a:schemeClr>
                </a:solidFill>
              </a:rPr>
            </a:br>
            <a:r>
              <a:rPr lang="en-US" sz="1800">
                <a:solidFill>
                  <a:schemeClr val="bg1">
                    <a:lumMod val="95000"/>
                  </a:schemeClr>
                </a:solidFill>
              </a:rPr>
              <a:t>Robert Ferko (2511748) </a:t>
            </a:r>
            <a:br>
              <a:rPr lang="en-US" sz="1800">
                <a:solidFill>
                  <a:schemeClr val="bg1">
                    <a:lumMod val="95000"/>
                  </a:schemeClr>
                </a:solidFill>
              </a:rPr>
            </a:br>
            <a:r>
              <a:rPr lang="en-US" sz="1800">
                <a:solidFill>
                  <a:schemeClr val="bg1">
                    <a:lumMod val="95000"/>
                  </a:schemeClr>
                </a:solidFill>
              </a:rPr>
              <a:t>Odion </a:t>
            </a:r>
            <a:r>
              <a:rPr lang="en-US" sz="1800" err="1">
                <a:solidFill>
                  <a:schemeClr val="bg1">
                    <a:lumMod val="95000"/>
                  </a:schemeClr>
                </a:solidFill>
              </a:rPr>
              <a:t>Ajadalu</a:t>
            </a:r>
            <a:r>
              <a:rPr lang="en-US" sz="1800">
                <a:solidFill>
                  <a:schemeClr val="bg1">
                    <a:lumMod val="95000"/>
                  </a:schemeClr>
                </a:solidFill>
              </a:rPr>
              <a:t> (2512302) </a:t>
            </a:r>
            <a:br>
              <a:rPr lang="en-US" sz="1800">
                <a:solidFill>
                  <a:schemeClr val="bg1">
                    <a:lumMod val="95000"/>
                  </a:schemeClr>
                </a:solidFill>
              </a:rPr>
            </a:br>
            <a:r>
              <a:rPr lang="en-US" sz="1800" err="1">
                <a:solidFill>
                  <a:schemeClr val="bg1">
                    <a:lumMod val="95000"/>
                  </a:schemeClr>
                </a:solidFill>
              </a:rPr>
              <a:t>Elsei</a:t>
            </a:r>
            <a:r>
              <a:rPr lang="en-US" sz="1800">
                <a:solidFill>
                  <a:schemeClr val="bg1">
                    <a:lumMod val="95000"/>
                  </a:schemeClr>
                </a:solidFill>
              </a:rPr>
              <a:t> Barbu (2505125) </a:t>
            </a:r>
            <a:br>
              <a:rPr lang="en-US" sz="1800">
                <a:solidFill>
                  <a:schemeClr val="bg1">
                    <a:lumMod val="95000"/>
                  </a:schemeClr>
                </a:solidFill>
              </a:rPr>
            </a:br>
            <a:br>
              <a:rPr lang="en-GB" sz="1800">
                <a:solidFill>
                  <a:schemeClr val="bg1">
                    <a:lumMod val="95000"/>
                  </a:schemeClr>
                </a:solidFill>
              </a:rPr>
            </a:br>
            <a:br>
              <a:rPr lang="en-GB" sz="180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1800">
                <a:solidFill>
                  <a:schemeClr val="bg1">
                    <a:lumMod val="95000"/>
                  </a:schemeClr>
                </a:solidFill>
              </a:rPr>
              <a:t>Lecturer’s Name: Abdallah Naser</a:t>
            </a:r>
            <a:br>
              <a:rPr lang="en-GB" sz="2700">
                <a:solidFill>
                  <a:schemeClr val="bg1">
                    <a:lumMod val="95000"/>
                  </a:schemeClr>
                </a:solidFill>
              </a:rPr>
            </a:br>
            <a:endParaRPr lang="en-GB" altLang="en-US" sz="360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77264-65F7-5D78-62C8-93AA03C8F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943C-D68E-A9ED-05C2-C6FA9CB6A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15190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presentation will discuss: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Communication within business organisations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Overview of the Flight Foods Ltd case study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communication barriers affecting operations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Relevant communication theories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Strategies to overcome these barriers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Recommendations and conclusion</a:t>
            </a:r>
          </a:p>
        </p:txBody>
      </p:sp>
    </p:spTree>
    <p:extLst>
      <p:ext uri="{BB962C8B-B14F-4D97-AF65-F5344CB8AC3E}">
        <p14:creationId xmlns:p14="http://schemas.microsoft.com/office/powerpoint/2010/main" val="38559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77264-65F7-5D78-62C8-93AA03C8F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943C-D68E-A9ED-05C2-C6FA9CB6A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410" y="1203159"/>
            <a:ext cx="8831179" cy="391703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GB" sz="17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communication? </a:t>
            </a:r>
          </a:p>
          <a:p>
            <a:pPr algn="just">
              <a:lnSpc>
                <a:spcPct val="170000"/>
              </a:lnSpc>
            </a:pP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Communication refers to </a:t>
            </a:r>
            <a:r>
              <a:rPr lang="en-GB" sz="17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process of exchanging information, ideas and meaning between individuals or groups. </a:t>
            </a: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business organisations communication is important because it:</a:t>
            </a:r>
          </a:p>
          <a:p>
            <a:pPr lvl="1" algn="just">
              <a:lnSpc>
                <a:spcPct val="170000"/>
              </a:lnSpc>
            </a:pP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Ensures instructions are understood</a:t>
            </a:r>
          </a:p>
          <a:p>
            <a:pPr lvl="1" algn="just">
              <a:lnSpc>
                <a:spcPct val="170000"/>
              </a:lnSpc>
            </a:pP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Improves teamwork and coordination</a:t>
            </a:r>
          </a:p>
          <a:p>
            <a:pPr lvl="1" algn="just">
              <a:lnSpc>
                <a:spcPct val="170000"/>
              </a:lnSpc>
            </a:pP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Prevents operational errors</a:t>
            </a:r>
          </a:p>
          <a:p>
            <a:pPr lvl="1" algn="just">
              <a:lnSpc>
                <a:spcPct val="170000"/>
              </a:lnSpc>
            </a:pP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Supports productivity and quality control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Poor communication can lead to mistakes, conflict and operational failure (Mullins and Christy, 2016).</a:t>
            </a:r>
          </a:p>
        </p:txBody>
      </p:sp>
    </p:spTree>
    <p:extLst>
      <p:ext uri="{BB962C8B-B14F-4D97-AF65-F5344CB8AC3E}">
        <p14:creationId xmlns:p14="http://schemas.microsoft.com/office/powerpoint/2010/main" val="3422864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Summary of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/>
              <a:t>Flight Foods Ltd: </a:t>
            </a:r>
          </a:p>
          <a:p>
            <a:r>
              <a:rPr lang="en-GB" dirty="0"/>
              <a:t>A medium-sized organisation, specialised in the production of ready-made meals for airlines. </a:t>
            </a:r>
          </a:p>
          <a:p>
            <a:r>
              <a:rPr lang="en-GB" dirty="0"/>
              <a:t>However, they have been experiencing a decline in market share due to complaints regarding: </a:t>
            </a:r>
          </a:p>
          <a:p>
            <a:pPr lvl="1"/>
            <a:r>
              <a:rPr lang="en-GB" dirty="0"/>
              <a:t>Undercooked food</a:t>
            </a:r>
          </a:p>
          <a:p>
            <a:pPr lvl="1"/>
            <a:r>
              <a:rPr lang="en-GB" dirty="0"/>
              <a:t>Poor packaging </a:t>
            </a:r>
          </a:p>
          <a:p>
            <a:pPr lvl="1"/>
            <a:r>
              <a:rPr lang="en-GB" dirty="0"/>
              <a:t>Meat being found in vegetarian meals </a:t>
            </a:r>
          </a:p>
          <a:p>
            <a:r>
              <a:rPr lang="en-US" dirty="0"/>
              <a:t>A consultancy investigation determined that </a:t>
            </a:r>
            <a:r>
              <a:rPr lang="en-US" b="1" dirty="0"/>
              <a:t>ineffective communication within the factory</a:t>
            </a:r>
            <a:r>
              <a:rPr lang="en-US" dirty="0"/>
              <a:t> is a primary factor contributing to these issues.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75266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Communication 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Several workplace challenges were identified in the factory, which had an impact on the communication of the team: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Old noisy machinery causing environmental [noise] disruption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 formal food hygiene training for workers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Employees from different cultures and language backgrounds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Workers aged 16 to 60 years old (diverse age gap)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These factors create significant communication barriers, which adversely affecting food safety and operations.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0738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E6F08-58F1-55B3-E86E-6B189A12E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Environmental Barriers: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94629-4E1C-0208-2040-442D3270D7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Old, noisy machines, leading towards difficulties of hearing and understanding conversations. Would lead to misapprehending the given task.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US" dirty="0"/>
              <a:t>The presence of background noise can reduce concentration and focus, leading to diminished work performance and productivity </a:t>
            </a:r>
            <a:r>
              <a:rPr lang="en-GB" dirty="0"/>
              <a:t>(</a:t>
            </a:r>
            <a:r>
              <a:rPr lang="en-GB" dirty="0" err="1"/>
              <a:t>Zentia</a:t>
            </a:r>
            <a:r>
              <a:rPr lang="en-GB" dirty="0"/>
              <a:t>, 2023)</a:t>
            </a:r>
          </a:p>
          <a:p>
            <a:endParaRPr lang="en-GB" dirty="0"/>
          </a:p>
          <a:p>
            <a:pPr algn="l"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2671237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FE06E-A4B1-C893-8177-D466CE294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0"/>
            <a:ext cx="8686800" cy="1143000"/>
          </a:xfrm>
        </p:spPr>
        <p:txBody>
          <a:bodyPr>
            <a:normAutofit/>
          </a:bodyPr>
          <a:lstStyle/>
          <a:p>
            <a:r>
              <a:rPr lang="en-GB" sz="3200" b="1"/>
              <a:t>Language/Communication/Body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34E37-0DD6-A27F-AAE5-60240D1A4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275" y="901812"/>
            <a:ext cx="8503449" cy="6086816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6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Many employees are immigrants who: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Speak their own language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limited English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600" b="1" i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Problems caused: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Instructions are misunderstood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Workers interpret gestures differently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Signs and written instructions may not be understood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Language differences often create misinterpretation of workplace instructions (Adler, 2017).</a:t>
            </a:r>
          </a:p>
          <a:p>
            <a:pPr>
              <a:lnSpc>
                <a:spcPct val="170000"/>
              </a:lnSpc>
            </a:pPr>
            <a:r>
              <a:rPr lang="en-GB" sz="1600"/>
              <a:t>Unclear messages lead to rework, repeated questions, and slower decision-making. (Udext.com, 2026) </a:t>
            </a:r>
          </a:p>
          <a:p>
            <a:pPr marL="0" indent="0">
              <a:lnSpc>
                <a:spcPct val="170000"/>
              </a:lnSpc>
              <a:buNone/>
            </a:pPr>
            <a:endParaRPr lang="en-GB" sz="18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0392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83B3F5-BF87-8798-45A1-3BE5435079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B9AE0-D927-606C-3A0B-FA9F93CAE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Language/Communication/Body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4B32E-270D-8AE5-62FB-54C33F5F0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u="sng"/>
              <a:t>Solutions: </a:t>
            </a:r>
          </a:p>
          <a:p>
            <a:r>
              <a:rPr lang="en-GB" b="1" dirty="0"/>
              <a:t>Language training: </a:t>
            </a:r>
            <a:r>
              <a:rPr lang="en-GB" dirty="0"/>
              <a:t>Investing in language training or cross cultural training for employees can significantly reduce language barriers. Everyone would develop a better understanding between each other. (Simon &amp; Simon International, 2024)</a:t>
            </a:r>
          </a:p>
          <a:p>
            <a:r>
              <a:rPr lang="en-GB" b="1"/>
              <a:t>Using visuals and diagrams to explain complicated concepts: </a:t>
            </a:r>
            <a:r>
              <a:rPr lang="en-GB"/>
              <a:t>Pictures and icons are very easily understood as compared to a specific language, as it is a universal form of communication. </a:t>
            </a:r>
            <a:r>
              <a:rPr lang="en-GB" dirty="0"/>
              <a:t>(Gratis, 2024)</a:t>
            </a:r>
            <a:r>
              <a:rPr lang="en-GB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1535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CF404B-1AC0-B836-48B9-A4A03A608A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EE9FC2-F759-BEDF-8619-98B1E58B63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4" r="5387" b="15455"/>
          <a:stretch>
            <a:fillRect/>
          </a:stretch>
        </p:blipFill>
        <p:spPr>
          <a:xfrm>
            <a:off x="1156771" y="1097097"/>
            <a:ext cx="6830458" cy="4279135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4576B8B0-4B7E-2071-E8AD-FA091E635BB2}"/>
              </a:ext>
            </a:extLst>
          </p:cNvPr>
          <p:cNvSpPr txBox="1">
            <a:spLocks/>
          </p:cNvSpPr>
          <p:nvPr/>
        </p:nvSpPr>
        <p:spPr>
          <a:xfrm>
            <a:off x="457200" y="87351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/>
              <a:t>Language/Communication/Body Language</a:t>
            </a:r>
          </a:p>
        </p:txBody>
      </p:sp>
    </p:spTree>
    <p:extLst>
      <p:ext uri="{BB962C8B-B14F-4D97-AF65-F5344CB8AC3E}">
        <p14:creationId xmlns:p14="http://schemas.microsoft.com/office/powerpoint/2010/main" val="3985805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81590-1EF2-71EF-3DCD-4F3D39408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Age/Generational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9E6E82-96A7-FA40-6F2B-32F6EACF7AEA}"/>
              </a:ext>
            </a:extLst>
          </p:cNvPr>
          <p:cNvSpPr txBox="1"/>
          <p:nvPr/>
        </p:nvSpPr>
        <p:spPr>
          <a:xfrm>
            <a:off x="345057" y="1430548"/>
            <a:ext cx="8453885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Arial"/>
              <a:buChar char="•"/>
            </a:pPr>
            <a:r>
              <a:rPr lang="en-US" sz="2000" dirty="0">
                <a:cs typeface="Arial"/>
              </a:rPr>
              <a:t>People in the same generation often share similar experiences, culture and technology</a:t>
            </a:r>
            <a:endParaRPr lang="en-US" sz="2000" dirty="0"/>
          </a:p>
          <a:p>
            <a:pPr marL="228600" indent="-228600">
              <a:buFont typeface="Arial"/>
              <a:buChar char="•"/>
            </a:pPr>
            <a:r>
              <a:rPr lang="en-US" sz="2000" dirty="0">
                <a:cs typeface="Arial"/>
              </a:rPr>
              <a:t>These shared experiences can influence how people think communicate and work</a:t>
            </a:r>
          </a:p>
          <a:p>
            <a:pPr marL="228600" indent="-228600">
              <a:buFont typeface="Arial"/>
              <a:buChar char="•"/>
            </a:pPr>
            <a:r>
              <a:rPr lang="en-US" sz="2000" dirty="0">
                <a:cs typeface="Arial"/>
              </a:rPr>
              <a:t>Generational barriers happen because people of different ages grow up in different times</a:t>
            </a:r>
            <a:endParaRPr lang="en-US" sz="2000" dirty="0"/>
          </a:p>
          <a:p>
            <a:pPr marL="228600" indent="-228600">
              <a:buFont typeface=""/>
              <a:buChar char="•"/>
            </a:pPr>
            <a:r>
              <a:rPr lang="en-US" sz="2000" dirty="0"/>
              <a:t>Younger people may speak faster or use slang </a:t>
            </a:r>
          </a:p>
          <a:p>
            <a:pPr marL="228600" indent="-228600">
              <a:buFont typeface=""/>
              <a:buChar char="•"/>
            </a:pPr>
            <a:r>
              <a:rPr lang="en-US" sz="2000" dirty="0"/>
              <a:t>People experience different life stages as they grow older.</a:t>
            </a:r>
          </a:p>
          <a:p>
            <a:pPr marL="228600" indent="-228600">
              <a:buFont typeface=""/>
              <a:buChar char="•"/>
            </a:pPr>
            <a:r>
              <a:rPr lang="en-US" sz="2000" dirty="0"/>
              <a:t>Age can affect communication, physical ability, experience and attitudes which can sometimes create barriers between different generation.</a:t>
            </a:r>
          </a:p>
        </p:txBody>
      </p:sp>
    </p:spTree>
    <p:extLst>
      <p:ext uri="{BB962C8B-B14F-4D97-AF65-F5344CB8AC3E}">
        <p14:creationId xmlns:p14="http://schemas.microsoft.com/office/powerpoint/2010/main" val="171879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3B6FF-E90F-8C89-3868-C59F17A0E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Cultural (standards and practices)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D5E40B-DBF0-408F-00F4-8F6480DF0F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400" dirty="0"/>
              <a:t>Gary's English signs [ Keep hairnets on wash hands] ignored due to differing cultural interpretations of rules.</a:t>
            </a:r>
          </a:p>
          <a:p>
            <a:endParaRPr lang="en-GB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b="1" dirty="0">
                <a:ea typeface="+mj-lt"/>
                <a:cs typeface="+mj-lt"/>
              </a:rPr>
              <a:t>Relevant Theory – Berlo’s SMCR Model: </a:t>
            </a:r>
            <a:endParaRPr lang="en-GB" sz="2400" b="1" dirty="0">
              <a:ea typeface="+mn-lt"/>
              <a:cs typeface="+mn-lt"/>
            </a:endParaRPr>
          </a:p>
          <a:p>
            <a:r>
              <a:rPr lang="en-GB" sz="2400" dirty="0">
                <a:ea typeface="+mn-lt"/>
                <a:cs typeface="+mn-lt"/>
              </a:rPr>
              <a:t>Berlo’s SMCR: culture is a core factor in Source &amp; Receiver’s social system, shaping how messages are encoded and decoded (Hwang, 2025) </a:t>
            </a:r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Different cultural “fields of experience” → misinterpretation of hygiene instructions and safety rules</a:t>
            </a:r>
          </a:p>
          <a:p>
            <a:r>
              <a:rPr lang="en-GB" sz="2400" dirty="0">
                <a:ea typeface="+mn-lt"/>
                <a:cs typeface="+mn-lt"/>
              </a:rPr>
              <a:t>Hofstede link: high uncertainty-avoidance cultures follow rules strictly; low ones adapt flexibly – causing inconsistency (</a:t>
            </a:r>
            <a:r>
              <a:rPr lang="en-GB" sz="2400" dirty="0" err="1">
                <a:ea typeface="+mn-lt"/>
                <a:cs typeface="+mn-lt"/>
              </a:rPr>
              <a:t>Eyiah</a:t>
            </a:r>
            <a:r>
              <a:rPr lang="en-GB" sz="2400" dirty="0">
                <a:ea typeface="+mn-lt"/>
                <a:cs typeface="+mn-lt"/>
              </a:rPr>
              <a:t> et al., 2025)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718420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F1A5D-E3CA-67E2-D861-0FBC27FA0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en-GB" sz="3600" b="1" dirty="0">
                <a:ea typeface="+mj-lt"/>
                <a:cs typeface="+mj-lt"/>
              </a:rPr>
              <a:t>OVERCOMING THE CULTURAL BARRIER – RECOMMENDATIONS FOR GARY 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F8967-6F4A-E8A2-7215-2B68FD357F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Deliver mandatory cultural awareness + food-safety training in native languages and visuals (Pai, 2024)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Create multilingual illustrated posters and use symbols accepted across cultures (Hwang, 2025)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Form mixed-culture teams with clear shared standards and regular feedback sessions (</a:t>
            </a:r>
            <a:r>
              <a:rPr lang="en-GB" dirty="0" err="1">
                <a:ea typeface="+mn-lt"/>
                <a:cs typeface="+mn-lt"/>
              </a:rPr>
              <a:t>Eyiah</a:t>
            </a:r>
            <a:r>
              <a:rPr lang="en-GB" dirty="0">
                <a:ea typeface="+mn-lt"/>
                <a:cs typeface="+mn-lt"/>
              </a:rPr>
              <a:t> et al., 2025) 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Gary to learn basic cultural norms of each group and adapt his communication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58725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689D8-1AE2-984B-0FFF-D5ABF386F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Emotional: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29817-461C-F4F5-7812-D8DE3E01C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126" y="1236689"/>
            <a:ext cx="8423747" cy="4384622"/>
          </a:xfrm>
        </p:spPr>
        <p:txBody>
          <a:bodyPr>
            <a:normAutofit/>
          </a:bodyPr>
          <a:lstStyle/>
          <a:p>
            <a:pPr algn="just">
              <a:buFont typeface="Arial"/>
              <a:buChar char="•"/>
            </a:pPr>
            <a:r>
              <a:rPr lang="en-US" sz="2400" dirty="0">
                <a:solidFill>
                  <a:srgbClr val="0B0C0C"/>
                </a:solidFill>
                <a:latin typeface="Calibri"/>
                <a:ea typeface="Calibri"/>
                <a:cs typeface="Calibri"/>
              </a:rPr>
              <a:t>Bullying and harassment is </a:t>
            </a:r>
            <a:r>
              <a:rPr lang="en-US" sz="2400" dirty="0" err="1">
                <a:solidFill>
                  <a:srgbClr val="0B0C0C"/>
                </a:solidFill>
                <a:latin typeface="Calibri"/>
                <a:ea typeface="Calibri"/>
                <a:cs typeface="Calibri"/>
              </a:rPr>
              <a:t>behaviour</a:t>
            </a:r>
            <a:r>
              <a:rPr lang="en-US" sz="2400" dirty="0">
                <a:solidFill>
                  <a:srgbClr val="0B0C0C"/>
                </a:solidFill>
                <a:latin typeface="Calibri"/>
                <a:ea typeface="Calibri"/>
                <a:cs typeface="Calibri"/>
              </a:rPr>
              <a:t> that makes someone feel intimidated or offended. Harassment is unlawful under the Equality Act 2010. </a:t>
            </a:r>
          </a:p>
          <a:p>
            <a:pPr algn="just">
              <a:buFont typeface="Arial"/>
              <a:buChar char="•"/>
            </a:pPr>
            <a:r>
              <a:rPr lang="en-US" sz="2400" dirty="0">
                <a:solidFill>
                  <a:srgbClr val="0B0C0C"/>
                </a:solidFill>
                <a:latin typeface="Calibri"/>
                <a:ea typeface="Calibri"/>
                <a:cs typeface="Calibri"/>
              </a:rPr>
              <a:t>Emotional barriers are internal psychological factors that hinder effective communication by creating fear, anxiety, anger or insecurity, preventing open and honest exchange of information. 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algn="just">
              <a:buFont typeface="Arial"/>
              <a:buChar char="•"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/>
                <a:ea typeface="Calibri"/>
                <a:cs typeface="Calibri"/>
              </a:rPr>
              <a:t>Emotional intelligence moderates the negative association between interpersonal conflict and task performance, such that the effect weakens as emotional intelligence increases.</a:t>
            </a:r>
            <a:endParaRPr lang="en-US" sz="2400" dirty="0"/>
          </a:p>
          <a:p>
            <a:pPr>
              <a:buFont typeface="Arial"/>
              <a:buChar char="•"/>
            </a:pPr>
            <a:endParaRPr lang="en-US" sz="2400" dirty="0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endParaRPr lang="en-US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71EDBF-37BF-9C4B-CBFB-5C6D90129D14}"/>
              </a:ext>
            </a:extLst>
          </p:cNvPr>
          <p:cNvSpPr txBox="1"/>
          <p:nvPr/>
        </p:nvSpPr>
        <p:spPr>
          <a:xfrm>
            <a:off x="820881" y="4551218"/>
            <a:ext cx="68891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‌</a:t>
            </a:r>
            <a:endParaRPr lang="en-GB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540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Theoretical Framework 01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24779"/>
            <a:ext cx="7816467" cy="3917032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6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Shannon and Weaver Model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Shannon and Weaver model explains communication as a process involving: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Sender → Message → Channel → Receiver → Feedback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However, noise can interfere with the message.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Flight Foods Ltd: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Noise from machinery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Language barriers</a:t>
            </a:r>
          </a:p>
          <a:p>
            <a:pPr>
              <a:lnSpc>
                <a:spcPct val="170000"/>
              </a:lnSpc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Emotional reactions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These factors act as communication noise, causing misunderstanding.</a:t>
            </a:r>
          </a:p>
        </p:txBody>
      </p:sp>
    </p:spTree>
    <p:extLst>
      <p:ext uri="{BB962C8B-B14F-4D97-AF65-F5344CB8AC3E}">
        <p14:creationId xmlns:p14="http://schemas.microsoft.com/office/powerpoint/2010/main" val="30826893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E05707-C004-954F-33D3-697C755F42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07F1C-5850-BE00-790C-98053754D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Theoretical Framework 02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A58C1-39CB-3576-97B4-B1789187E5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b="1"/>
              <a:t>Berlo’s SMCR Model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/>
              <a:t>Berlo’s model focuses on four elements:</a:t>
            </a:r>
          </a:p>
          <a:p>
            <a:pPr>
              <a:lnSpc>
                <a:spcPct val="170000"/>
              </a:lnSpc>
            </a:pPr>
            <a:r>
              <a:rPr lang="en-GB"/>
              <a:t>Sender – communication skills, knowledge, attitudes</a:t>
            </a:r>
          </a:p>
          <a:p>
            <a:pPr>
              <a:lnSpc>
                <a:spcPct val="170000"/>
              </a:lnSpc>
            </a:pPr>
            <a:r>
              <a:rPr lang="en-GB"/>
              <a:t>Message – content and structure</a:t>
            </a:r>
          </a:p>
          <a:p>
            <a:pPr>
              <a:lnSpc>
                <a:spcPct val="170000"/>
              </a:lnSpc>
            </a:pPr>
            <a:r>
              <a:rPr lang="en-GB"/>
              <a:t>Channel – method used to communicate</a:t>
            </a:r>
          </a:p>
          <a:p>
            <a:pPr>
              <a:lnSpc>
                <a:spcPct val="170000"/>
              </a:lnSpc>
            </a:pPr>
            <a:r>
              <a:rPr lang="en-GB"/>
              <a:t>Receiver – understanding and interpretation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/>
              <a:t>This model highlights that effective communication depends on shared understanding between sender and receiver (Berlo, 1960).</a:t>
            </a:r>
          </a:p>
        </p:txBody>
      </p:sp>
    </p:spTree>
    <p:extLst>
      <p:ext uri="{BB962C8B-B14F-4D97-AF65-F5344CB8AC3E}">
        <p14:creationId xmlns:p14="http://schemas.microsoft.com/office/powerpoint/2010/main" val="18499253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Strategies to Overcome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89315"/>
            <a:ext cx="8229600" cy="391703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Flight Foods Ltd can improve communication by implementing:</a:t>
            </a:r>
          </a:p>
          <a:p>
            <a:pPr>
              <a:lnSpc>
                <a:spcPct val="170000"/>
              </a:lnSpc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Providing formal food hygiene training for all employees</a:t>
            </a:r>
          </a:p>
          <a:p>
            <a:pPr>
              <a:lnSpc>
                <a:spcPct val="170000"/>
              </a:lnSpc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Multilingual communication materials</a:t>
            </a:r>
          </a:p>
          <a:p>
            <a:pPr>
              <a:lnSpc>
                <a:spcPct val="170000"/>
              </a:lnSpc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Improved supervisory communication skills</a:t>
            </a:r>
          </a:p>
          <a:p>
            <a:pPr>
              <a:lnSpc>
                <a:spcPct val="170000"/>
              </a:lnSpc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Introducing visual safety instructions</a:t>
            </a:r>
          </a:p>
          <a:p>
            <a:pPr>
              <a:lnSpc>
                <a:spcPct val="170000"/>
              </a:lnSpc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Regular team briefings and meetings</a:t>
            </a:r>
          </a:p>
          <a:p>
            <a:pPr marL="0" indent="0">
              <a:lnSpc>
                <a:spcPct val="170000"/>
              </a:lnSpc>
              <a:buNone/>
            </a:pP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3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These strategies can reduce errors and improve operational efficiency.</a:t>
            </a:r>
            <a:endParaRPr lang="en-GB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05771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18C0EF-6B39-E045-FDAA-4FEA26F21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5CCC5-5CCD-586F-DA84-0C774B4BC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Strategies to Overcome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F1AC4-D953-CCA1-1ECA-1B2F4F1ED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297322"/>
            <a:ext cx="8686800" cy="3917032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Operational Improvements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Improving communication will help the company: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Reduce food safety risks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 product quality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Increase staff understanding of procedures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Reduce mistakes in meal preparation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Restore airline customer trust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8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Effective communication directly supports better food safety and operational performance.</a:t>
            </a:r>
          </a:p>
        </p:txBody>
      </p:sp>
    </p:spTree>
    <p:extLst>
      <p:ext uri="{BB962C8B-B14F-4D97-AF65-F5344CB8AC3E}">
        <p14:creationId xmlns:p14="http://schemas.microsoft.com/office/powerpoint/2010/main" val="24702973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764427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case study underlines that poor communication can have a significant impact on the company’s performance.</a:t>
            </a:r>
          </a:p>
          <a:p>
            <a:pPr marL="0" lvl="0" indent="0">
              <a:lnSpc>
                <a:spcPct val="170000"/>
              </a:lnSpc>
              <a:buNone/>
            </a:pPr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barriers identified:</a:t>
            </a:r>
          </a:p>
          <a:p>
            <a:pPr lvl="0">
              <a:lnSpc>
                <a:spcPct val="170000"/>
              </a:lnSpc>
            </a:pPr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Environmental noise</a:t>
            </a:r>
          </a:p>
          <a:p>
            <a:pPr lvl="0">
              <a:lnSpc>
                <a:spcPct val="170000"/>
              </a:lnSpc>
            </a:pPr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Language differences</a:t>
            </a:r>
          </a:p>
          <a:p>
            <a:pPr lvl="0">
              <a:lnSpc>
                <a:spcPct val="170000"/>
              </a:lnSpc>
            </a:pPr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Generational gaps</a:t>
            </a:r>
          </a:p>
          <a:p>
            <a:pPr lvl="0">
              <a:lnSpc>
                <a:spcPct val="170000"/>
              </a:lnSpc>
            </a:pPr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Cultural differences</a:t>
            </a:r>
          </a:p>
          <a:p>
            <a:pPr lvl="0">
              <a:lnSpc>
                <a:spcPct val="170000"/>
              </a:lnSpc>
            </a:pPr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Emotional reactions</a:t>
            </a:r>
          </a:p>
          <a:p>
            <a:pPr marL="0" lvl="0" indent="0">
              <a:lnSpc>
                <a:spcPct val="170000"/>
              </a:lnSpc>
              <a:buNone/>
            </a:pPr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 applying communication theories and implementing training and structured communication systems, Flight Foods Ltd can enhance food safety, teamwork and operational effectiveness.</a:t>
            </a:r>
          </a:p>
        </p:txBody>
      </p:sp>
    </p:spTree>
    <p:extLst>
      <p:ext uri="{BB962C8B-B14F-4D97-AF65-F5344CB8AC3E}">
        <p14:creationId xmlns:p14="http://schemas.microsoft.com/office/powerpoint/2010/main" val="253379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492B7-E1BA-4F1E-487A-98DED85C6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334FF-ACA9-B91F-31BE-B1A77F0E5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27221"/>
            <a:ext cx="8229600" cy="4403557"/>
          </a:xfrm>
        </p:spPr>
        <p:txBody>
          <a:bodyPr>
            <a:normAutofit fontScale="85000" lnSpcReduction="10000"/>
          </a:bodyPr>
          <a:lstStyle/>
          <a:p>
            <a:r>
              <a:rPr lang="en-GB" sz="1400" dirty="0"/>
              <a:t>Udext.com. (2026). </a:t>
            </a:r>
            <a:r>
              <a:rPr lang="en-GB" sz="1400" i="1" dirty="0"/>
              <a:t>How Language Barriers Impact Workplace Communication and What HR Can Do | </a:t>
            </a:r>
            <a:r>
              <a:rPr lang="en-GB" sz="1400" i="1" dirty="0" err="1"/>
              <a:t>Udext</a:t>
            </a:r>
            <a:r>
              <a:rPr lang="en-GB" sz="1400" dirty="0"/>
              <a:t>. [online] Available at: </a:t>
            </a:r>
            <a:r>
              <a:rPr lang="en-GB" sz="1400" dirty="0">
                <a:hlinkClick r:id="rId2"/>
              </a:rPr>
              <a:t>https://www.udext.com/blog/overcoming-language-barriers-communication</a:t>
            </a:r>
            <a:r>
              <a:rPr lang="en-GB" sz="1400" dirty="0"/>
              <a:t> </a:t>
            </a:r>
          </a:p>
          <a:p>
            <a:r>
              <a:rPr lang="en-GB" sz="1400" dirty="0"/>
              <a:t>Simon &amp; Simon International. (2024). </a:t>
            </a:r>
            <a:r>
              <a:rPr lang="en-GB" sz="1400" i="1" dirty="0"/>
              <a:t>How Language Barriers Affect Business Communication - Simon &amp; Simon International</a:t>
            </a:r>
            <a:r>
              <a:rPr lang="en-GB" sz="1400" dirty="0"/>
              <a:t>. [online] Available at: </a:t>
            </a:r>
            <a:r>
              <a:rPr lang="en-GB" sz="1400" dirty="0">
                <a:hlinkClick r:id="rId3"/>
              </a:rPr>
              <a:t>https://www.simonandsimon.co.uk/blog/how-language-barriers-affect-business-communication/</a:t>
            </a:r>
            <a:endParaRPr lang="en-GB" sz="1400" dirty="0"/>
          </a:p>
          <a:p>
            <a:r>
              <a:rPr lang="en-GB" sz="1400" dirty="0"/>
              <a:t> Gratis, B. (2024). </a:t>
            </a:r>
            <a:r>
              <a:rPr lang="en-GB" sz="1400" i="1" dirty="0"/>
              <a:t>Overcoming Language Barriers to Communication</a:t>
            </a:r>
            <a:r>
              <a:rPr lang="en-GB" sz="1400" dirty="0"/>
              <a:t>. [online] </a:t>
            </a:r>
            <a:r>
              <a:rPr lang="en-GB" sz="1400" dirty="0" err="1"/>
              <a:t>Nulab</a:t>
            </a:r>
            <a:r>
              <a:rPr lang="en-GB" sz="1400" dirty="0"/>
              <a:t>. Available at: </a:t>
            </a:r>
            <a:r>
              <a:rPr lang="en-GB" sz="1400" dirty="0">
                <a:hlinkClick r:id="rId4"/>
              </a:rPr>
              <a:t>https://nulab.com/learn/collaboration/overcoming-language-barriers-communication/</a:t>
            </a:r>
            <a:r>
              <a:rPr lang="en-GB" sz="1400" dirty="0"/>
              <a:t> </a:t>
            </a:r>
          </a:p>
          <a:p>
            <a:pPr>
              <a:lnSpc>
                <a:spcPct val="170000"/>
              </a:lnSpc>
            </a:pPr>
            <a:r>
              <a:rPr lang="en-GB" sz="1400" dirty="0"/>
              <a:t>Adler, N. (2017) </a:t>
            </a:r>
            <a:r>
              <a:rPr lang="en-GB" sz="1400" i="1" dirty="0"/>
              <a:t>International Dimensions of Organizational </a:t>
            </a:r>
            <a:r>
              <a:rPr lang="en-GB" sz="1400" i="1" dirty="0" err="1"/>
              <a:t>Behavior</a:t>
            </a:r>
            <a:r>
              <a:rPr lang="en-GB" sz="1400" dirty="0"/>
              <a:t>. Boston: Cengage.</a:t>
            </a:r>
          </a:p>
          <a:p>
            <a:pPr>
              <a:lnSpc>
                <a:spcPct val="170000"/>
              </a:lnSpc>
            </a:pPr>
            <a:r>
              <a:rPr lang="en-GB" sz="1400" dirty="0"/>
              <a:t>Berlo, D. (1960) </a:t>
            </a:r>
            <a:r>
              <a:rPr lang="en-GB" sz="1400" i="1" dirty="0"/>
              <a:t>The Process of Communication</a:t>
            </a:r>
            <a:r>
              <a:rPr lang="en-GB" sz="1400" dirty="0"/>
              <a:t>. New York: Holt.</a:t>
            </a:r>
          </a:p>
          <a:p>
            <a:pPr>
              <a:lnSpc>
                <a:spcPct val="170000"/>
              </a:lnSpc>
            </a:pPr>
            <a:r>
              <a:rPr lang="en-GB" sz="1400" dirty="0"/>
              <a:t>Mullins, L. and Christy, G. (2016) </a:t>
            </a:r>
            <a:r>
              <a:rPr lang="en-GB" sz="1400" i="1" dirty="0"/>
              <a:t>Management and Organisational Behaviour</a:t>
            </a:r>
            <a:r>
              <a:rPr lang="en-GB" sz="1400" dirty="0"/>
              <a:t>. 11th ed. Harlow: Pearson.</a:t>
            </a:r>
          </a:p>
          <a:p>
            <a:pPr>
              <a:lnSpc>
                <a:spcPct val="170000"/>
              </a:lnSpc>
            </a:pPr>
            <a:r>
              <a:rPr lang="en-GB" sz="1400" dirty="0"/>
              <a:t>Shannon, C. and Weaver, W. (1949) </a:t>
            </a:r>
            <a:r>
              <a:rPr lang="en-GB" sz="1400" i="1" dirty="0"/>
              <a:t>The Mathematical Theory of Communication</a:t>
            </a:r>
            <a:r>
              <a:rPr lang="en-GB" sz="1400" dirty="0"/>
              <a:t>. Illinois: University of Illinois Press </a:t>
            </a:r>
          </a:p>
          <a:p>
            <a:pPr>
              <a:lnSpc>
                <a:spcPct val="170000"/>
              </a:lnSpc>
            </a:pPr>
            <a:r>
              <a:rPr lang="en-US" sz="1400" dirty="0" err="1">
                <a:solidFill>
                  <a:srgbClr val="000000"/>
                </a:solidFill>
                <a:latin typeface="Calibri" panose="020F0502020204030204" pitchFamily="34" charset="0"/>
              </a:rPr>
              <a:t>Zentia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</a:rPr>
              <a:t>. (2023). </a:t>
            </a:r>
            <a:r>
              <a:rPr lang="en-US" sz="1400" i="1" dirty="0">
                <a:solidFill>
                  <a:srgbClr val="000000"/>
                </a:solidFill>
                <a:latin typeface="Calibri" panose="020F0502020204030204" pitchFamily="34" charset="0"/>
              </a:rPr>
              <a:t>Effects of Noise in the Workplace | </a:t>
            </a:r>
            <a:r>
              <a:rPr lang="en-US" sz="14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Zentia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</a:rPr>
              <a:t>. [online] Available at: 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  <a:hlinkClick r:id="rId5"/>
              </a:rPr>
              <a:t>https://www.zentia.com/en-gb/knowledge-downloads/knowledge/effects-of-noise-in-the-workplace/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</a:p>
          <a:p>
            <a:r>
              <a:rPr lang="en-US" sz="1400" dirty="0"/>
              <a:t>Hill, R. D. (2009) </a:t>
            </a:r>
            <a:r>
              <a:rPr lang="en-US" sz="1400" i="1" dirty="0"/>
              <a:t>The Psychology of Aging</a:t>
            </a:r>
            <a:r>
              <a:rPr lang="en-US" sz="1400" dirty="0"/>
              <a:t>. 5th  Thousand Oaks, CA: Sage Publications.</a:t>
            </a:r>
          </a:p>
          <a:p>
            <a:r>
              <a:rPr lang="en-US" sz="1400" dirty="0"/>
              <a:t>Novak, M. (2012) </a:t>
            </a:r>
            <a:r>
              <a:rPr lang="en-US" sz="1400" i="1" dirty="0"/>
              <a:t>Aging and Society: Canadian Perspectives</a:t>
            </a:r>
            <a:r>
              <a:rPr lang="en-US" sz="1400" dirty="0"/>
              <a:t>. 7th  Toronto: Nelson Education</a:t>
            </a:r>
          </a:p>
          <a:p>
            <a:r>
              <a:rPr lang="en-US" sz="1400" dirty="0"/>
              <a:t>Rowe, J. W. and Kahn, R. L. (1997) ‘Successful aging’, </a:t>
            </a:r>
            <a:r>
              <a:rPr lang="en-US" sz="1400" i="1" dirty="0"/>
              <a:t>The Gerontologist</a:t>
            </a:r>
            <a:r>
              <a:rPr lang="en-US" sz="1400" dirty="0"/>
              <a:t>, 37(4), pp. 433–440.</a:t>
            </a:r>
          </a:p>
          <a:p>
            <a:r>
              <a:rPr lang="en-US" sz="1400" dirty="0"/>
              <a:t>World Health Organization (2015) </a:t>
            </a:r>
            <a:r>
              <a:rPr lang="en-US" sz="1400" i="1" dirty="0"/>
              <a:t>World report on ageing and health</a:t>
            </a:r>
            <a:r>
              <a:rPr lang="en-US" sz="1400" dirty="0"/>
              <a:t>. Geneva: World Health Organization.</a:t>
            </a:r>
          </a:p>
          <a:p>
            <a:r>
              <a:rPr lang="en-US" sz="1400" dirty="0"/>
              <a:t>National Institute on Aging (2020) </a:t>
            </a:r>
            <a:r>
              <a:rPr lang="en-US" sz="1400" i="1" dirty="0"/>
              <a:t>Global health and aging</a:t>
            </a:r>
            <a:r>
              <a:rPr lang="en-US" sz="1400" dirty="0"/>
              <a:t>. Bethesda, MD: National Institutes of Health </a:t>
            </a:r>
            <a:endParaRPr lang="en-US" sz="14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>
              <a:lnSpc>
                <a:spcPct val="17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61108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BFC087-125A-C7A3-D7B4-4D2C485C0F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8BF03-8130-CF3E-3163-B9B97BFA9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A5304-2182-B529-3955-08C12550F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27221"/>
            <a:ext cx="8229600" cy="4403557"/>
          </a:xfrm>
        </p:spPr>
        <p:txBody>
          <a:bodyPr>
            <a:normAutofit lnSpcReduction="10000"/>
          </a:bodyPr>
          <a:lstStyle/>
          <a:p>
            <a:r>
              <a:rPr lang="en-GB" sz="1400" dirty="0" err="1">
                <a:ea typeface="+mn-lt"/>
                <a:cs typeface="+mn-lt"/>
              </a:rPr>
              <a:t>Eyiah</a:t>
            </a:r>
            <a:r>
              <a:rPr lang="en-GB" sz="1400" dirty="0">
                <a:ea typeface="+mn-lt"/>
                <a:cs typeface="+mn-lt"/>
              </a:rPr>
              <a:t>, A.K., </a:t>
            </a:r>
            <a:r>
              <a:rPr lang="en-GB" sz="1400" dirty="0" err="1">
                <a:ea typeface="+mn-lt"/>
                <a:cs typeface="+mn-lt"/>
              </a:rPr>
              <a:t>Bondinuba</a:t>
            </a:r>
            <a:r>
              <a:rPr lang="en-GB" sz="1400" dirty="0">
                <a:ea typeface="+mn-lt"/>
                <a:cs typeface="+mn-lt"/>
              </a:rPr>
              <a:t>, F.K., Adu-Gyamfi, L. and </a:t>
            </a:r>
            <a:r>
              <a:rPr lang="en-GB" sz="1400" dirty="0" err="1">
                <a:ea typeface="+mn-lt"/>
                <a:cs typeface="+mn-lt"/>
              </a:rPr>
              <a:t>Liphadzi</a:t>
            </a:r>
            <a:r>
              <a:rPr lang="en-GB" sz="1400" dirty="0">
                <a:ea typeface="+mn-lt"/>
                <a:cs typeface="+mn-lt"/>
              </a:rPr>
              <a:t>, M., 2025. Promoting effective management of cultural diversity in multinational construction project teams. Buildings, 15(5), p.659. Available at: </a:t>
            </a:r>
            <a:r>
              <a:rPr lang="en-GB" sz="1400" dirty="0">
                <a:ea typeface="+mn-lt"/>
                <a:cs typeface="+mn-lt"/>
                <a:hlinkClick r:id="rId2"/>
              </a:rPr>
              <a:t>https://www.mdpi.com/2075-5309/15/5/659</a:t>
            </a:r>
            <a:r>
              <a:rPr lang="en-GB" sz="1400" dirty="0">
                <a:ea typeface="+mn-lt"/>
                <a:cs typeface="+mn-lt"/>
              </a:rPr>
              <a:t> (Accessed: 13 March 2026)</a:t>
            </a:r>
          </a:p>
          <a:p>
            <a:r>
              <a:rPr lang="en-GB" sz="1400" dirty="0">
                <a:ea typeface="+mn-lt"/>
                <a:cs typeface="+mn-lt"/>
              </a:rPr>
              <a:t>Hwang, J.Y., 2025. Cross-cultural communication in global teams: Challenges and effective strategies for collaboration in multinational corporations. World Journal of Advanced Research and Reviews, 26(1), pp.3146-3157. Available at: </a:t>
            </a:r>
            <a:r>
              <a:rPr lang="en-GB" sz="1400" dirty="0">
                <a:ea typeface="+mn-lt"/>
                <a:cs typeface="+mn-lt"/>
                <a:hlinkClick r:id="rId3"/>
              </a:rPr>
              <a:t>https://journalwjarr.com/sites/default/files/fulltext_pdf/WJARR-2025- 1428.pdf</a:t>
            </a:r>
            <a:r>
              <a:rPr lang="en-GB" sz="1400" dirty="0">
                <a:ea typeface="+mn-lt"/>
                <a:cs typeface="+mn-lt"/>
              </a:rPr>
              <a:t> (Accessed: 13 March 2026)</a:t>
            </a:r>
          </a:p>
          <a:p>
            <a:r>
              <a:rPr lang="en-GB" sz="1400" dirty="0">
                <a:ea typeface="+mn-lt"/>
                <a:cs typeface="+mn-lt"/>
              </a:rPr>
              <a:t>Pai, A.S. (2024) ‘A Comprehensive Review of Food Safety Culture in the Food Industry’, </a:t>
            </a:r>
            <a:r>
              <a:rPr lang="en-GB" sz="1400" dirty="0" err="1">
                <a:ea typeface="+mn-lt"/>
                <a:cs typeface="+mn-lt"/>
              </a:rPr>
              <a:t>Arrow@TU</a:t>
            </a:r>
            <a:r>
              <a:rPr lang="en-GB" sz="1400" dirty="0">
                <a:ea typeface="+mn-lt"/>
                <a:cs typeface="+mn-lt"/>
              </a:rPr>
              <a:t> Dublin. Available at: </a:t>
            </a:r>
            <a:r>
              <a:rPr lang="en-GB" sz="1400" dirty="0">
                <a:ea typeface="+mn-lt"/>
                <a:cs typeface="+mn-lt"/>
                <a:hlinkClick r:id="rId4"/>
              </a:rPr>
              <a:t>https://arrow.tudublin.ie/cgi/viewcontent.cgi?article=1004&amp;context=camrohart</a:t>
            </a:r>
            <a:r>
              <a:rPr lang="en-GB" sz="1400" dirty="0">
                <a:ea typeface="+mn-lt"/>
                <a:cs typeface="+mn-lt"/>
              </a:rPr>
              <a:t> (Accessed: 13 March 2026).</a:t>
            </a:r>
          </a:p>
          <a:p>
            <a:r>
              <a:rPr lang="en-GB" sz="1400" dirty="0">
                <a:ea typeface="+mn-lt"/>
                <a:cs typeface="+mn-lt"/>
              </a:rPr>
              <a:t>Khadka, P. (2025) ‘The Impact of Cross-Cultural Communication on Multicultural Project Team Performance’, University of Vaasa. Available at: https://osuva.uwasa.fi/bitstreams/efcaaa20-40a4- 414c-8a7b-d9bc8bb2d9ac/download (Accessed: 13 March 2026)</a:t>
            </a:r>
          </a:p>
          <a:p>
            <a:r>
              <a:rPr lang="en-US" sz="1400" dirty="0">
                <a:latin typeface="Calibri"/>
              </a:rPr>
              <a:t>GOV.UK (n.d.). </a:t>
            </a:r>
            <a:r>
              <a:rPr lang="en-US" sz="1400" i="1" dirty="0">
                <a:latin typeface="Calibri"/>
              </a:rPr>
              <a:t>Workplace bullying and harassment</a:t>
            </a:r>
            <a:r>
              <a:rPr lang="en-US" sz="1400" dirty="0">
                <a:latin typeface="Calibri"/>
              </a:rPr>
              <a:t>. [online] GOV.UK. Available at:</a:t>
            </a:r>
            <a:r>
              <a:rPr lang="en-US" sz="14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en-US" sz="1400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hlinkClick r:id="rId5"/>
              </a:rPr>
              <a:t>https://www.gov.uk/workplace-bullying-and-harassment</a:t>
            </a:r>
            <a:r>
              <a:rPr lang="en-US" sz="1400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.</a:t>
            </a:r>
          </a:p>
          <a:p>
            <a:r>
              <a:rPr lang="en-US" sz="1400" dirty="0">
                <a:latin typeface="Calibri"/>
                <a:ea typeface="Calibri"/>
                <a:cs typeface="Calibri"/>
              </a:rPr>
              <a:t>Proquest.com. (2026). </a:t>
            </a:r>
            <a:r>
              <a:rPr lang="en-US" sz="1400" i="1" dirty="0">
                <a:latin typeface="Calibri"/>
                <a:ea typeface="Calibri"/>
                <a:cs typeface="Calibri"/>
              </a:rPr>
              <a:t>Redirecting</a:t>
            </a:r>
            <a:r>
              <a:rPr lang="en-US" sz="14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400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https://www.proquest.com/docview/2761196481?accountid=130472&amp;parentSessionId=Gjq8IBOFy5jtmEBx8Pim9GZIBhBCohEjH7Xojv2Bdns%3D&amp;pq-origsite=primo&amp;sourcetype=Scholarly</a:t>
            </a:r>
            <a:r>
              <a:rPr lang="en-US" sz="1400" dirty="0">
                <a:latin typeface="Calibri"/>
                <a:ea typeface="Calibri"/>
                <a:cs typeface="Calibri"/>
              </a:rPr>
              <a:t> [Accessed 13 Mar. 2026].</a:t>
            </a:r>
          </a:p>
          <a:p>
            <a:endParaRPr lang="en-GB" sz="1400" dirty="0">
              <a:ea typeface="+mn-lt"/>
              <a:cs typeface="+mn-lt"/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560272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ccd9db6ccd66f79b1d7db3da498c24d5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5006cdae6f613e319e160e26b3de7671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102732A5-7982-45F8-8CA1-D2D49B9F7C6A}">
  <ds:schemaRefs>
    <ds:schemaRef ds:uri="3ef5847a-e696-4fee-a2c0-6c3f8756832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terms/"/>
    <ds:schemaRef ds:uri="http://schemas.microsoft.com/office/2006/documentManagement/types"/>
    <ds:schemaRef ds:uri="http://purl.org/dc/elements/1.1/"/>
    <ds:schemaRef ds:uri="3ef5847a-e696-4fee-a2c0-6c3f87568321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1760</Words>
  <Application>Microsoft Office PowerPoint</Application>
  <PresentationFormat>On-screen Show (4:3)</PresentationFormat>
  <Paragraphs>154</Paragraphs>
  <Slides>20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Rockwell Condensed</vt:lpstr>
      <vt:lpstr>Calibri</vt:lpstr>
      <vt:lpstr>Myriad Pro</vt:lpstr>
      <vt:lpstr>20140311PresentationUWTSDTemplate</vt:lpstr>
      <vt:lpstr>Certificate of Higher Education in Skills for the Workplace  Effective Teamworking &amp; Communications (LCLM4003)  Group Members:  Mohammad Mustafa Choudhry (2508098)  Robert Ferko (2511748)  Odion Ajadalu (2512302)  Elsei Barbu (2505125)    Lecturer’s Name: Abdallah Naser </vt:lpstr>
      <vt:lpstr>Content </vt:lpstr>
      <vt:lpstr>Introduction</vt:lpstr>
      <vt:lpstr>Summary of Case Study</vt:lpstr>
      <vt:lpstr>Communication Barriers </vt:lpstr>
      <vt:lpstr>Environmental Barriers: </vt:lpstr>
      <vt:lpstr>Language/Communication/Body Language</vt:lpstr>
      <vt:lpstr>Language/Communication/Body Language</vt:lpstr>
      <vt:lpstr>PowerPoint Presentation</vt:lpstr>
      <vt:lpstr>Age/Generational</vt:lpstr>
      <vt:lpstr>Cultural (standards and practices) </vt:lpstr>
      <vt:lpstr>OVERCOMING THE CULTURAL BARRIER – RECOMMENDATIONS FOR GARY </vt:lpstr>
      <vt:lpstr>Emotional: </vt:lpstr>
      <vt:lpstr>Theoretical Framework 01</vt:lpstr>
      <vt:lpstr>Theoretical Framework 02</vt:lpstr>
      <vt:lpstr>Strategies to Overcome Barriers</vt:lpstr>
      <vt:lpstr>Strategies to Overcome Barriers</vt:lpstr>
      <vt:lpstr>Conclusion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Channels of Communication</dc:title>
  <dc:creator>Sujeewa Herath</dc:creator>
  <cp:lastModifiedBy>Mohammed Mustafa Choudhry (2508098)</cp:lastModifiedBy>
  <cp:revision>1</cp:revision>
  <dcterms:created xsi:type="dcterms:W3CDTF">2020-10-21T23:25:25Z</dcterms:created>
  <dcterms:modified xsi:type="dcterms:W3CDTF">2026-03-16T01:07:47Z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