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89" r:id="rId2"/>
    <p:sldId id="382" r:id="rId3"/>
    <p:sldId id="383" r:id="rId4"/>
    <p:sldId id="384" r:id="rId5"/>
    <p:sldId id="385" r:id="rId6"/>
    <p:sldId id="386" r:id="rId7"/>
    <p:sldId id="38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57FE80-8CA6-41B6-BCAF-E3336E27071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FD96999-3EFA-4420-935B-A01EB813024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BD11A72-1FD2-4D56-AF0F-C85B3AF1C6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9295D7-268F-4144-BC17-9A1D50AC122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45195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57D3A2F-A7F8-4D23-901C-FFA213BEA03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9E3B4D8-9CB5-4168-B593-A4700B21780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E79FA63-3DE7-423E-878C-41ABCB2EDE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6D09FC-8E82-4DD6-AECC-111E0C16846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35973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9CC7B2-53BD-41EB-A14E-A7B675BB1B9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D55DA6A-9616-48FB-B266-9B8CCECE400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F8FAF4B-E7AF-478D-AC5E-59F675DE4E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868EBE-2165-4D9F-BB99-F09BDD5E380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67596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3D45FE-4BCD-4337-A303-2A0C051D657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98388E-D54D-450D-8985-E9F3C007B32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50D647-8FE0-45E2-80CA-D43A9F9E99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C93549-1F34-40C4-ADFC-276E7F7B32F1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30487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5FDF11D-73CE-4DA6-BA8A-8A277498911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3B7B09C6-B7FF-4D96-AA9E-4E496CAB14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345BE51-EF8E-41C9-B7EB-1B68E537FC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65DB38-CEE4-4351-8168-44EF73AB7BB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4530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84B5F38-D45B-4CEE-910E-1B1B6398CBC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1AED69E-1BFB-409F-B8CF-0B93BF2DA1A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C709A086-E313-406F-A708-23CA0A2D77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9B2CFB-8B86-491C-8B9C-845F92783F9B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3518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BDED6089-BFC2-4E8F-8A49-63960BE36A6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1F5BCC4-6B8B-4357-AD23-F70E7CDFE12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8823B1B-9F5B-469F-AF8F-77C6D27E3A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6A2892-E908-4FAB-BBDC-9709079384C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00171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BB5069-CA83-4CB5-B88E-DBA539DFA0D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253F4B-7B73-41FE-A432-E85F79854F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A5D07B-2E06-4ED4-ACC4-37FB91F6DA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EB4AFE-39D4-41CF-BC6E-E39435F9F40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52530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682D41-D1AE-41FE-A1FC-8817F1EC0DC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0FFE38-FE07-4C47-978F-878A6F8AE50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D885B6-D57D-4B2B-BD04-F9F937C4749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B54BD9-E068-4B4C-AC9F-E9EA3EBF075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0004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1355234-4110-4F18-A66F-327669B5284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F59A9A0-0A72-41B1-9950-D7C29E1867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EE515F8-A042-4CA0-8BF9-40C6D561A6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F277AE-0982-4792-8E5B-926644A1E3B9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451590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975633A-E359-4905-9A9A-0117DF10F26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D029023-1957-4161-A1E4-EFCEE0C1FD9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0CC5402-7A5D-49A2-B0C6-6D0801DC60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7E7B-6680-4C29-B56B-FD2BC389BB4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8873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CA57419-B677-4933-BEAE-4BBC23E28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9229DBF-A08C-4D86-A1B1-F62BA9FD81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49379AD5-4026-46E1-B1B3-63A4B0C9A8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C2FB89F-E454-40C8-BA6D-244CA0095AE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4F703891-B3F1-4D9F-9212-11288EA13C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4C15E8BF-09E7-41A5-8491-0B11857AA9C1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4424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0C0A9D-E8B5-4E53-9FAB-63D8919EFA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Neuroimaging Seminar. 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23F195C-E9D2-4FF1-9CCF-A961021751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Neuroimaging </a:t>
            </a:r>
          </a:p>
        </p:txBody>
      </p:sp>
    </p:spTree>
    <p:extLst>
      <p:ext uri="{BB962C8B-B14F-4D97-AF65-F5344CB8AC3E}">
        <p14:creationId xmlns:p14="http://schemas.microsoft.com/office/powerpoint/2010/main" val="890281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F15E6E0E-310C-4E1D-B62B-405004870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62158827-33A4-4B66-8C69-B4B49CAC8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188" y="1557338"/>
            <a:ext cx="8229600" cy="4525962"/>
          </a:xfrm>
        </p:spPr>
        <p:txBody>
          <a:bodyPr/>
          <a:lstStyle/>
          <a:p>
            <a:r>
              <a:rPr lang="en-GB" altLang="en-US" sz="2400"/>
              <a:t>In small groups – consider the following…</a:t>
            </a:r>
          </a:p>
          <a:p>
            <a:endParaRPr lang="en-GB" altLang="en-US" sz="2400"/>
          </a:p>
          <a:p>
            <a:r>
              <a:rPr lang="en-GB" altLang="en-US" sz="2400"/>
              <a:t>You are a top Neuroscientist at the world’s leading Neuroscience research unit in which all of the Neuroscience equipment discussed in the last two lectures are at your disposal. </a:t>
            </a:r>
          </a:p>
          <a:p>
            <a:endParaRPr lang="en-GB" altLang="en-US" sz="2400"/>
          </a:p>
          <a:p>
            <a:r>
              <a:rPr lang="en-GB" altLang="en-US" sz="2400"/>
              <a:t>Your role is to write a proposal, outlining a design and method for the following research questions. </a:t>
            </a:r>
          </a:p>
          <a:p>
            <a:pPr lvl="1"/>
            <a:r>
              <a:rPr lang="en-GB" altLang="en-US" sz="2000"/>
              <a:t>Particular emphasis on justifying why you would use one method over the other. </a:t>
            </a:r>
          </a:p>
          <a:p>
            <a:pPr lvl="1"/>
            <a:r>
              <a:rPr lang="en-GB" altLang="en-US" sz="2000"/>
              <a:t>Think practical implications as part of your justification (but you do not have to worry about costings). 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5FDFF087-CEE8-4A0B-8120-61DCCF4D4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Research topics</a:t>
            </a:r>
          </a:p>
        </p:txBody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8BFACF29-C4A2-4B5F-B730-B96FF1994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/>
              <a:t>1) Exploring optimal attentional levels and brain activity required in successful golf putting. </a:t>
            </a:r>
          </a:p>
          <a:p>
            <a:endParaRPr lang="en-GB" altLang="en-US" sz="2800"/>
          </a:p>
          <a:p>
            <a:r>
              <a:rPr lang="en-GB" altLang="en-US" sz="2800"/>
              <a:t>2) Measuring the location of brain activity at rest (but not sleep) in children with ADHD. </a:t>
            </a:r>
          </a:p>
          <a:p>
            <a:endParaRPr lang="en-GB" altLang="en-US" sz="2800"/>
          </a:p>
          <a:p>
            <a:r>
              <a:rPr lang="en-GB" altLang="en-US" sz="2800"/>
              <a:t>3) Measuring Brain activation following distraction from a language task. 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228CD87A-6385-4670-8F6C-056DF151E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0C78E57F-6A5C-447D-9C90-09ACA8A17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4) Measuring the impact of drug treatments on a brain tumour. </a:t>
            </a:r>
          </a:p>
          <a:p>
            <a:endParaRPr lang="en-GB" altLang="en-US"/>
          </a:p>
          <a:p>
            <a:r>
              <a:rPr lang="en-GB" altLang="en-US"/>
              <a:t>5) Measuring the impact of Alzheimer's disease.  </a:t>
            </a:r>
          </a:p>
          <a:p>
            <a:endParaRPr lang="en-GB" altLang="en-US"/>
          </a:p>
          <a:p>
            <a:r>
              <a:rPr lang="en-GB" altLang="en-US"/>
              <a:t>6) Does all language acquisition use the same parts of the brain?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78B95ABD-456B-48C3-B1E1-BAAD7A351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6323" name="Content Placeholder 2">
            <a:extLst>
              <a:ext uri="{FF2B5EF4-FFF2-40B4-BE49-F238E27FC236}">
                <a16:creationId xmlns:a16="http://schemas.microsoft.com/office/drawing/2014/main" id="{03EB5859-914B-40A0-A6C1-5F261BC19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7) Can the biological basis of language and language organisation provide insights into people DEVELOPING Schizophrenia. </a:t>
            </a:r>
          </a:p>
          <a:p>
            <a:endParaRPr lang="en-GB" altLang="en-US"/>
          </a:p>
          <a:p>
            <a:r>
              <a:rPr lang="en-GB" altLang="en-US"/>
              <a:t>8) Is Musical Ability linked to Brain function?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77CBA5F3-470E-4B45-BD16-1C36F016B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5D8D3851-F31D-4D61-81D1-0EC33E445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/>
              <a:t>You are a top Neuroscientist at the world’s leading Neuroscience research unit in which all of the Neuroscience equipment discussed in the last two lectures are at your disposal. </a:t>
            </a:r>
          </a:p>
          <a:p>
            <a:r>
              <a:rPr lang="en-GB" altLang="en-US" sz="2400"/>
              <a:t>You have the following equipment at your disposal (currently not in use). </a:t>
            </a:r>
          </a:p>
          <a:p>
            <a:pPr lvl="1"/>
            <a:r>
              <a:rPr lang="en-GB" altLang="en-US" sz="2400"/>
              <a:t>TMS</a:t>
            </a:r>
          </a:p>
          <a:p>
            <a:pPr lvl="1"/>
            <a:r>
              <a:rPr lang="en-GB" altLang="en-US" sz="2400"/>
              <a:t>FMRI</a:t>
            </a:r>
          </a:p>
          <a:p>
            <a:pPr lvl="1"/>
            <a:r>
              <a:rPr lang="en-GB" altLang="en-US" sz="2400"/>
              <a:t>EEG</a:t>
            </a:r>
          </a:p>
          <a:p>
            <a:pPr lvl="1"/>
            <a:r>
              <a:rPr lang="en-GB" altLang="en-US" sz="2400"/>
              <a:t>MRI</a:t>
            </a:r>
            <a:r>
              <a:rPr lang="en-GB" altLang="en-US"/>
              <a:t>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>
            <a:extLst>
              <a:ext uri="{FF2B5EF4-FFF2-40B4-BE49-F238E27FC236}">
                <a16:creationId xmlns:a16="http://schemas.microsoft.com/office/drawing/2014/main" id="{A6CE8DCB-FFB2-4EF5-9A40-91AABEBE1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8371" name="Content Placeholder 2">
            <a:extLst>
              <a:ext uri="{FF2B5EF4-FFF2-40B4-BE49-F238E27FC236}">
                <a16:creationId xmlns:a16="http://schemas.microsoft.com/office/drawing/2014/main" id="{485077F1-0698-407F-BD52-C5C7E010D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Design 5 studies in the topic of memory in which you will need to use the equipment on previous slide. </a:t>
            </a:r>
          </a:p>
          <a:p>
            <a:endParaRPr lang="en-GB" altLang="en-US"/>
          </a:p>
          <a:p>
            <a:r>
              <a:rPr lang="en-GB" altLang="en-US"/>
              <a:t>One technology per study (4 technologies on the previous slide) and then one study which uses a combination of the technologies.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305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Diseño predeterminado</vt:lpstr>
      <vt:lpstr>Neuroimaging Seminar. </vt:lpstr>
      <vt:lpstr>Task 1</vt:lpstr>
      <vt:lpstr>Research topics</vt:lpstr>
      <vt:lpstr>PowerPoint Presentation</vt:lpstr>
      <vt:lpstr>PowerPoint Presentation</vt:lpstr>
      <vt:lpstr>Task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Session 2.</dc:title>
  <dc:creator>Stuart Jones</dc:creator>
  <cp:lastModifiedBy>Stuart Jones</cp:lastModifiedBy>
  <cp:revision>2</cp:revision>
  <dcterms:created xsi:type="dcterms:W3CDTF">2022-02-15T11:54:57Z</dcterms:created>
  <dcterms:modified xsi:type="dcterms:W3CDTF">2023-02-14T16:42:36Z</dcterms:modified>
</cp:coreProperties>
</file>