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7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8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186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66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69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181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399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600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8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913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0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036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31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76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B7E2F724-2FB3-4D1D-A730-739B8654C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C2FA47DD-D966-C79A-9798-5C06AA70676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B4DDF2-0A00-36D6-64B3-80F965BB94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CB600F Upgrade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70135E-D5C8-69CA-88CA-14DB93FF0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8B2DA6-C1E5-B680-451D-DCA19E40C398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 descr="A motorcycle parked on a road&#10;&#10;AI-generated content may be incorrect.">
            <a:extLst>
              <a:ext uri="{FF2B5EF4-FFF2-40B4-BE49-F238E27FC236}">
                <a16:creationId xmlns:a16="http://schemas.microsoft.com/office/drawing/2014/main" id="{16A93649-0869-F37A-86BE-CD99DEBCB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6" b="14546"/>
          <a:stretch>
            <a:fillRect/>
          </a:stretch>
        </p:blipFill>
        <p:spPr>
          <a:xfrm>
            <a:off x="6095998" y="1466412"/>
            <a:ext cx="5021183" cy="4838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3550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910E74-5575-A611-0FEE-5225B95AE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E7F0FB4F-39A4-7DFB-C565-6656A5E7D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18B5CEE5-9F96-1724-56D0-9164F82AD43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0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62C289-577E-B912-C2B9-D0E454EFC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Project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3140F-4E8B-D302-12CD-15281EBC1D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492" y="3299636"/>
            <a:ext cx="11866963" cy="3558363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Project aims and criteria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Reduced drag, weight &amp; variables.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Increased effective power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FFFFFF"/>
                </a:solidFill>
              </a:rPr>
              <a:t>Improved control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B12FBCD-A899-1D7D-405F-8F156E67A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93C71D-2A9A-E8AB-B3B4-E28B5475C9B7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22082DA-B167-57FE-6447-1D2DABBDDCE9}"/>
              </a:ext>
            </a:extLst>
          </p:cNvPr>
          <p:cNvCxnSpPr>
            <a:cxnSpLocks/>
          </p:cNvCxnSpPr>
          <p:nvPr/>
        </p:nvCxnSpPr>
        <p:spPr>
          <a:xfrm flipV="1">
            <a:off x="141491" y="3786969"/>
            <a:ext cx="3469456" cy="29251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D5B5FC84-873E-3D76-C7A1-AD81529A86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5" t="11430" r="22184" b="2447"/>
          <a:stretch>
            <a:fillRect/>
          </a:stretch>
        </p:blipFill>
        <p:spPr bwMode="auto">
          <a:xfrm>
            <a:off x="6903904" y="508090"/>
            <a:ext cx="2789025" cy="2335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857D77A2-6A57-540D-6C1F-3B47BB3DEC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4" r="3128"/>
          <a:stretch>
            <a:fillRect/>
          </a:stretch>
        </p:blipFill>
        <p:spPr bwMode="auto">
          <a:xfrm>
            <a:off x="6870832" y="3019782"/>
            <a:ext cx="2855168" cy="37198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01092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709638-53D3-BE71-1A18-07426E96E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457EF8F1-974B-2F9A-732B-703A354C7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26F4BA1A-D3DE-439A-B1B9-874AFBC98CE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B68DB5-7DC1-126A-F45B-4E5CD2726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69" y="978408"/>
            <a:ext cx="6965281" cy="2119356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Timing Plan &amp;</a:t>
            </a:r>
            <a:br>
              <a:rPr lang="en-GB" sz="6000" dirty="0">
                <a:solidFill>
                  <a:srgbClr val="FFFFFF"/>
                </a:solidFill>
              </a:rPr>
            </a:br>
            <a:r>
              <a:rPr lang="en-GB" sz="6000" dirty="0">
                <a:solidFill>
                  <a:srgbClr val="FFFFFF"/>
                </a:solidFill>
              </a:rPr>
              <a:t>Team Organisation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006824-3855-2052-BEA4-8283462EA8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B2D1278-76A8-C757-C0CD-87A62E3806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4C5C5B-4FCB-8D67-1361-57B7356A33E3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3/10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53D24A-E157-1EF7-5D8A-1A9042F6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69" y="2873613"/>
            <a:ext cx="9482918" cy="1455747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31BC27C-BFA8-8B9A-FC27-B72DA24491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69" y="4422666"/>
            <a:ext cx="5731510" cy="2191385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799534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5DC22A-2EC4-3DA9-4339-13526C9E0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A4F47DF9-D638-3268-F6D8-A924D31CD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4696C11F-0EA5-E8C7-554E-6B648E3DEE0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FBD9C4-6076-9833-A072-5F6D43798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Literature Survey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64EB5D-51E5-1DA1-2839-D20C7456C6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Research, References, Bibliography.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C6DA6D3-936B-38D4-2289-473E0EC8A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FCBD72-7B55-66AC-8A39-C25F1069C2AD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4/10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27177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F329FD-FA51-B48E-4B64-37B749513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737E44A7-E444-463C-5407-48731F461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74223965-BC50-2739-FEBE-ADD49AD4E30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E12C09-1094-7B20-DE19-C1F226A40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Experimental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9D2117-86CC-8D5A-8408-79AEDE316B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3BBE84C-BA60-1920-703B-D71D4D0A6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75068A-8DF9-DB38-2348-5AC6D918AC08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5/10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4685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AD433A-73ED-CA96-F4AD-2F5760DBC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9872F6A8-46F3-96D6-685E-511448CEC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F6074F74-40F5-E381-5E28-48CDCBA2B29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40F5DB-958D-092B-74B7-E7B28395D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Analytical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B65D3E-4FE5-60F6-1DAE-A7CA01F4BD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5F5DB75-86DF-DFBA-46E4-CDA654D64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BEC697-75BF-2D4B-5F60-D0C41AB55053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6/10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09198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61D4A-2185-51AC-D3FC-C09E971EE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BC92AA81-D1BB-C27B-14D3-E3DA18A9A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D25EE8F0-5491-DF13-B818-4E94F4F07F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DFB2DD-3BB5-E519-4BC6-C0102C0C36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Modelling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7819FE-C659-A5D1-4051-5FC54BA29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A31A289-6FE9-CEE9-A490-F9947FD44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DDF627-5F12-EC04-EED1-094930D9DAAE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7/10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56660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AD9240-4288-1C5C-CD87-65BA7A5FF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1356A131-7ED5-D7C8-B7F2-AE1126F6B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099E9065-A2D1-71F7-5069-2C40A22A7B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CA523A-0570-9109-EA46-33AB3D789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Results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3B07AE-0BD8-38BB-534F-D1098C244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C52A226-9333-4657-D457-2B1E3183B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64E61B-6826-DD84-938C-DE8C09F75FBA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8/10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88206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E30807-00B5-2E01-6DC3-CCBC328F3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542B97C6-AECE-6314-5D1F-D699D171E0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46CA0A97-792F-5F91-2A53-DDD55D4F254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570376-EF08-2B71-29A6-9A55759396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Conclusions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3E0E-5545-88D8-8DBA-640AF905A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endParaRPr lang="en-GB" sz="2400" dirty="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3452D6D-01B6-187B-F514-46FB7BD0DD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F8443D-7F36-B8E2-87BB-0C43EEC8AA47}"/>
              </a:ext>
            </a:extLst>
          </p:cNvPr>
          <p:cNvSpPr/>
          <p:nvPr/>
        </p:nvSpPr>
        <p:spPr>
          <a:xfrm>
            <a:off x="10757793" y="-93308"/>
            <a:ext cx="1250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9/10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54503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6455A4-10CC-463D-268E-395EE8379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E5391F40-4F03-9509-B0EB-2D31D728B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0" name="Picture 49" descr="A blue abstract watercolor pattern on a white background">
            <a:extLst>
              <a:ext uri="{FF2B5EF4-FFF2-40B4-BE49-F238E27FC236}">
                <a16:creationId xmlns:a16="http://schemas.microsoft.com/office/drawing/2014/main" id="{3A2B0A81-5ECF-E6CE-13A6-6E2C4AD396D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644" b="1086"/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18C9CE-CE4C-9FF1-4923-FD4A645EF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7"/>
            <a:ext cx="5021182" cy="3290107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Ongoing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70741A-BB91-72CD-1AE3-778E74222E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526" y="5455008"/>
            <a:ext cx="11866963" cy="1272363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Timing plan to project completion in May.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42C243F-03E3-50AF-4F50-B7E20B068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34B3B3-9D1A-944F-BC0A-351E98B40F6A}"/>
              </a:ext>
            </a:extLst>
          </p:cNvPr>
          <p:cNvSpPr/>
          <p:nvPr/>
        </p:nvSpPr>
        <p:spPr>
          <a:xfrm>
            <a:off x="10501556" y="-83978"/>
            <a:ext cx="15392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10/10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5299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63</Words>
  <Application>Microsoft Office PowerPoint</Application>
  <PresentationFormat>Widescreen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Bierstadt</vt:lpstr>
      <vt:lpstr>Wingdings</vt:lpstr>
      <vt:lpstr>GestaltVTI</vt:lpstr>
      <vt:lpstr>CB600F Upgrade Plan</vt:lpstr>
      <vt:lpstr>Project Introduction</vt:lpstr>
      <vt:lpstr>Timing Plan &amp; Team Organisation</vt:lpstr>
      <vt:lpstr>Literature Survey</vt:lpstr>
      <vt:lpstr>Experimental Work</vt:lpstr>
      <vt:lpstr>Analytical Work</vt:lpstr>
      <vt:lpstr>Modelling Work</vt:lpstr>
      <vt:lpstr>Results</vt:lpstr>
      <vt:lpstr>Conclusions</vt:lpstr>
      <vt:lpstr>Ongoing 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 Gabriel</dc:creator>
  <cp:lastModifiedBy>Will Gabriel</cp:lastModifiedBy>
  <cp:revision>4</cp:revision>
  <dcterms:created xsi:type="dcterms:W3CDTF">2025-10-07T10:17:17Z</dcterms:created>
  <dcterms:modified xsi:type="dcterms:W3CDTF">2025-11-12T16:32:00Z</dcterms:modified>
</cp:coreProperties>
</file>