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1C_FC8966B8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modernComment_114_850DE4F2.xml" ContentType="application/vnd.ms-powerpoint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modernComment_106_F04926B6.xml" ContentType="application/vnd.ms-powerpoint.comment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F_E2120D32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56" r:id="rId2"/>
    <p:sldId id="281" r:id="rId3"/>
    <p:sldId id="258" r:id="rId4"/>
    <p:sldId id="296" r:id="rId5"/>
    <p:sldId id="299" r:id="rId6"/>
    <p:sldId id="295" r:id="rId7"/>
    <p:sldId id="289" r:id="rId8"/>
    <p:sldId id="290" r:id="rId9"/>
    <p:sldId id="292" r:id="rId10"/>
    <p:sldId id="293" r:id="rId11"/>
    <p:sldId id="284" r:id="rId12"/>
    <p:sldId id="297" r:id="rId13"/>
    <p:sldId id="263" r:id="rId14"/>
    <p:sldId id="271" r:id="rId15"/>
    <p:sldId id="275" r:id="rId16"/>
    <p:sldId id="300" r:id="rId17"/>
    <p:sldId id="257" r:id="rId18"/>
    <p:sldId id="276" r:id="rId19"/>
    <p:sldId id="303" r:id="rId20"/>
    <p:sldId id="278" r:id="rId21"/>
    <p:sldId id="280" r:id="rId22"/>
    <p:sldId id="262" r:id="rId23"/>
    <p:sldId id="301" r:id="rId24"/>
    <p:sldId id="287" r:id="rId25"/>
    <p:sldId id="30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E900503-CF45-9FB6-2E69-F485EF9B41CB}" name="Khadija Abouelela (2521456)" initials="K(" userId="S::2521456@student.uwtsd.ac.uk::ac11ac42-4919-4b34-96a0-3c4a099d7cd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0A67ED-6EAA-0E30-2302-22A8FF890DCC}" v="5" dt="2026-02-15T23:19:01.213"/>
    <p1510:client id="{074881A1-A875-7CD7-FBB8-8317A123945E}" v="3" dt="2026-02-15T23:25:52.4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omments/modernComment_11C_FC8966B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05E8B43-B7F3-49F2-A900-E14C5660DA91}" authorId="{5E900503-CF45-9FB6-2E69-F485EF9B41CB}" created="2026-02-12T11:13:46.260">
    <pc:sldMkLst xmlns:pc="http://schemas.microsoft.com/office/powerpoint/2013/main/command">
      <pc:docMk/>
      <pc:sldMk cId="4236863160" sldId="284"/>
    </pc:sldMkLst>
    <p188:txBody>
      <a:bodyPr/>
      <a:lstStyle/>
      <a:p>
        <a:r>
          <a:rPr lang="en-GB"/>
          <a:t>introduction to teams </a:t>
        </a:r>
      </a:p>
    </p188:txBody>
  </p188:cm>
</p188:cmLst>
</file>

<file path=ppt/comments/modernComment_11F_E2120D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F90AD44-1CBD-4941-AE5D-E08779B4C263}" authorId="{5E900503-CF45-9FB6-2E69-F485EF9B41CB}" created="2026-02-12T11:22:28.24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conclusion slide</a:t>
        </a:r>
      </a:p>
    </p188:txBody>
  </p188:cm>
  <p188:cm id="{5254C8FD-1DE4-4DCC-A2AD-114569A86249}" authorId="{5E900503-CF45-9FB6-2E69-F485EF9B41CB}" created="2026-02-12T11:23:03.46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any questions</a:t>
        </a:r>
      </a:p>
    </p188:txBody>
  </p188:cm>
</p188:cmLst>
</file>

<file path=ppt/comments/modernComment_106_F04926B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A094D95-95E3-4928-AD2B-BEF8F5037C2D}" authorId="{5E900503-CF45-9FB6-2E69-F485EF9B41CB}" created="2026-02-12T11:19:30.773">
    <pc:sldMkLst xmlns:pc="http://schemas.microsoft.com/office/powerpoint/2013/main/command">
      <pc:docMk/>
      <pc:sldMk cId="4031325878" sldId="262"/>
    </pc:sldMkLst>
    <p188:txBody>
      <a:bodyPr/>
      <a:lstStyle/>
      <a:p>
        <a:r>
          <a:rPr lang="en-GB"/>
          <a:t>talk about an example verbally </a:t>
        </a:r>
      </a:p>
    </p188:txBody>
  </p188:cm>
</p188:cmLst>
</file>

<file path=ppt/comments/modernComment_114_850DE4F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D05C5A-1ADC-4624-B0EF-7A73411B8280}" authorId="{5E900503-CF45-9FB6-2E69-F485EF9B41CB}" created="2026-02-12T11:17:47.629">
    <pc:sldMkLst xmlns:pc="http://schemas.microsoft.com/office/powerpoint/2013/main/command">
      <pc:docMk/>
      <pc:sldMk cId="2232280306" sldId="276"/>
    </pc:sldMkLst>
    <p188:txBody>
      <a:bodyPr/>
      <a:lstStyle/>
      <a:p>
        <a:r>
          <a:rPr lang="en-GB"/>
          <a:t>fonts and size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195DBE-99A8-4181-80E5-366EC281BB1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6BC64-55EF-4001-87DD-0897A5CFBB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Edit formulas to meet company requirements</a:t>
          </a:r>
          <a:endParaRPr lang="en-US"/>
        </a:p>
      </dgm:t>
    </dgm:pt>
    <dgm:pt modelId="{AE79EAB8-8D19-40A9-95DB-C405F9CF02E9}" type="parTrans" cxnId="{78B7D6E2-DBAF-40A8-B93E-963EC0737535}">
      <dgm:prSet/>
      <dgm:spPr/>
      <dgm:t>
        <a:bodyPr/>
        <a:lstStyle/>
        <a:p>
          <a:endParaRPr lang="en-US"/>
        </a:p>
      </dgm:t>
    </dgm:pt>
    <dgm:pt modelId="{B84EAE7F-5B31-4B3C-8CCB-3B90D9FC4F00}" type="sibTrans" cxnId="{78B7D6E2-DBAF-40A8-B93E-963EC07375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A49439-798E-4F2F-8BE8-68DB1237B1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Files saved on OneDrive or SharePoint</a:t>
          </a:r>
          <a:endParaRPr lang="en-US"/>
        </a:p>
      </dgm:t>
    </dgm:pt>
    <dgm:pt modelId="{BB558245-FC00-45BA-9DB3-F7869FE51C97}" type="parTrans" cxnId="{2DDC8F5B-77C5-487A-82EE-3AC5E8C57541}">
      <dgm:prSet/>
      <dgm:spPr/>
      <dgm:t>
        <a:bodyPr/>
        <a:lstStyle/>
        <a:p>
          <a:endParaRPr lang="en-US"/>
        </a:p>
      </dgm:t>
    </dgm:pt>
    <dgm:pt modelId="{E4AA2F91-D8B8-45AC-A881-F6059E0F44BB}" type="sibTrans" cxnId="{2DDC8F5B-77C5-487A-82EE-3AC5E8C575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0D1CB6-12DE-45D8-9B60-31AB5675C0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can update the same documents in real time </a:t>
          </a:r>
          <a:endParaRPr lang="en-US"/>
        </a:p>
      </dgm:t>
    </dgm:pt>
    <dgm:pt modelId="{1C034C62-DFD1-46F2-9CCC-7969A2FB821D}" type="parTrans" cxnId="{DA63362C-249E-443B-B335-8E9B2C461365}">
      <dgm:prSet/>
      <dgm:spPr/>
      <dgm:t>
        <a:bodyPr/>
        <a:lstStyle/>
        <a:p>
          <a:endParaRPr lang="en-US"/>
        </a:p>
      </dgm:t>
    </dgm:pt>
    <dgm:pt modelId="{A3689F09-479F-490B-BB9B-341E64CF21E5}" type="sibTrans" cxnId="{DA63362C-249E-443B-B335-8E9B2C4613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75430B-D8E3-4695-B86F-C189DF0D9C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Easy access </a:t>
          </a:r>
          <a:endParaRPr lang="en-US"/>
        </a:p>
      </dgm:t>
    </dgm:pt>
    <dgm:pt modelId="{B14FC1FB-8241-4F96-8F94-1E2B4891FF3B}" type="parTrans" cxnId="{9E91DED4-083F-4262-AB8B-E8585DF414B9}">
      <dgm:prSet/>
      <dgm:spPr/>
      <dgm:t>
        <a:bodyPr/>
        <a:lstStyle/>
        <a:p>
          <a:endParaRPr lang="en-US"/>
        </a:p>
      </dgm:t>
    </dgm:pt>
    <dgm:pt modelId="{8BBAA985-FFC7-491F-97E0-C9CF3411A1E4}" type="sibTrans" cxnId="{9E91DED4-083F-4262-AB8B-E8585DF414B9}">
      <dgm:prSet/>
      <dgm:spPr/>
      <dgm:t>
        <a:bodyPr/>
        <a:lstStyle/>
        <a:p>
          <a:endParaRPr lang="en-US"/>
        </a:p>
      </dgm:t>
    </dgm:pt>
    <dgm:pt modelId="{24AC3A0C-13E6-4EDA-94BF-ECA27352E01C}" type="pres">
      <dgm:prSet presAssocID="{30195DBE-99A8-4181-80E5-366EC281BB18}" presName="root" presStyleCnt="0">
        <dgm:presLayoutVars>
          <dgm:dir/>
          <dgm:resizeHandles val="exact"/>
        </dgm:presLayoutVars>
      </dgm:prSet>
      <dgm:spPr/>
    </dgm:pt>
    <dgm:pt modelId="{7F43D685-D10C-4AC4-B899-FFD5A04CEA6B}" type="pres">
      <dgm:prSet presAssocID="{30195DBE-99A8-4181-80E5-366EC281BB18}" presName="container" presStyleCnt="0">
        <dgm:presLayoutVars>
          <dgm:dir/>
          <dgm:resizeHandles val="exact"/>
        </dgm:presLayoutVars>
      </dgm:prSet>
      <dgm:spPr/>
    </dgm:pt>
    <dgm:pt modelId="{32E1B9C5-6A34-4A23-825B-2A5FB77C09CD}" type="pres">
      <dgm:prSet presAssocID="{3BE6BC64-55EF-4001-87DD-0897A5CFBB18}" presName="compNode" presStyleCnt="0"/>
      <dgm:spPr/>
    </dgm:pt>
    <dgm:pt modelId="{6436C78F-B843-472F-A16F-86EE9D8981E2}" type="pres">
      <dgm:prSet presAssocID="{3BE6BC64-55EF-4001-87DD-0897A5CFBB18}" presName="iconBgRect" presStyleLbl="bgShp" presStyleIdx="0" presStyleCnt="4"/>
      <dgm:spPr/>
    </dgm:pt>
    <dgm:pt modelId="{4DF57617-B327-4B92-8B9F-BE8D47CC4F6E}" type="pres">
      <dgm:prSet presAssocID="{3BE6BC64-55EF-4001-87DD-0897A5CFBB1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C4B33F6-4E34-490F-89D4-FF7CD6B34613}" type="pres">
      <dgm:prSet presAssocID="{3BE6BC64-55EF-4001-87DD-0897A5CFBB18}" presName="spaceRect" presStyleCnt="0"/>
      <dgm:spPr/>
    </dgm:pt>
    <dgm:pt modelId="{7F70446C-C271-40B5-85B8-5A6AB2D3EA96}" type="pres">
      <dgm:prSet presAssocID="{3BE6BC64-55EF-4001-87DD-0897A5CFBB18}" presName="textRect" presStyleLbl="revTx" presStyleIdx="0" presStyleCnt="4">
        <dgm:presLayoutVars>
          <dgm:chMax val="1"/>
          <dgm:chPref val="1"/>
        </dgm:presLayoutVars>
      </dgm:prSet>
      <dgm:spPr/>
    </dgm:pt>
    <dgm:pt modelId="{60FAF1E0-249B-416D-AEE7-5ECEE67C6219}" type="pres">
      <dgm:prSet presAssocID="{B84EAE7F-5B31-4B3C-8CCB-3B90D9FC4F00}" presName="sibTrans" presStyleLbl="sibTrans2D1" presStyleIdx="0" presStyleCnt="0"/>
      <dgm:spPr/>
    </dgm:pt>
    <dgm:pt modelId="{0AE672F9-19B2-4294-AD23-517C9C15143C}" type="pres">
      <dgm:prSet presAssocID="{10A49439-798E-4F2F-8BE8-68DB1237B110}" presName="compNode" presStyleCnt="0"/>
      <dgm:spPr/>
    </dgm:pt>
    <dgm:pt modelId="{869A5867-A25B-45ED-A652-EA9760F65C87}" type="pres">
      <dgm:prSet presAssocID="{10A49439-798E-4F2F-8BE8-68DB1237B110}" presName="iconBgRect" presStyleLbl="bgShp" presStyleIdx="1" presStyleCnt="4"/>
      <dgm:spPr/>
    </dgm:pt>
    <dgm:pt modelId="{4D146CD6-4C1A-4C8F-BA7A-E96008C646CE}" type="pres">
      <dgm:prSet presAssocID="{10A49439-798E-4F2F-8BE8-68DB1237B1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BF4371D-A04E-460C-A527-CB737AF046BE}" type="pres">
      <dgm:prSet presAssocID="{10A49439-798E-4F2F-8BE8-68DB1237B110}" presName="spaceRect" presStyleCnt="0"/>
      <dgm:spPr/>
    </dgm:pt>
    <dgm:pt modelId="{D89FF2B7-72A4-4A5E-8B3D-D3C3F65392E4}" type="pres">
      <dgm:prSet presAssocID="{10A49439-798E-4F2F-8BE8-68DB1237B110}" presName="textRect" presStyleLbl="revTx" presStyleIdx="1" presStyleCnt="4">
        <dgm:presLayoutVars>
          <dgm:chMax val="1"/>
          <dgm:chPref val="1"/>
        </dgm:presLayoutVars>
      </dgm:prSet>
      <dgm:spPr/>
    </dgm:pt>
    <dgm:pt modelId="{35B545F9-7265-48CC-B433-5B9AF816058A}" type="pres">
      <dgm:prSet presAssocID="{E4AA2F91-D8B8-45AC-A881-F6059E0F44BB}" presName="sibTrans" presStyleLbl="sibTrans2D1" presStyleIdx="0" presStyleCnt="0"/>
      <dgm:spPr/>
    </dgm:pt>
    <dgm:pt modelId="{0BB99A73-9AE1-4716-A944-57C55A94D3E0}" type="pres">
      <dgm:prSet presAssocID="{100D1CB6-12DE-45D8-9B60-31AB5675C02A}" presName="compNode" presStyleCnt="0"/>
      <dgm:spPr/>
    </dgm:pt>
    <dgm:pt modelId="{940D0435-7BA5-45DC-828A-A2524662ADD2}" type="pres">
      <dgm:prSet presAssocID="{100D1CB6-12DE-45D8-9B60-31AB5675C02A}" presName="iconBgRect" presStyleLbl="bgShp" presStyleIdx="2" presStyleCnt="4"/>
      <dgm:spPr/>
    </dgm:pt>
    <dgm:pt modelId="{BF54E921-5C42-4D53-A964-DD01AC916C0E}" type="pres">
      <dgm:prSet presAssocID="{100D1CB6-12DE-45D8-9B60-31AB5675C0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81C19FB-DFBE-4324-9779-DF81D02A86F4}" type="pres">
      <dgm:prSet presAssocID="{100D1CB6-12DE-45D8-9B60-31AB5675C02A}" presName="spaceRect" presStyleCnt="0"/>
      <dgm:spPr/>
    </dgm:pt>
    <dgm:pt modelId="{5817DCB1-B701-4E27-95EE-45406D27E559}" type="pres">
      <dgm:prSet presAssocID="{100D1CB6-12DE-45D8-9B60-31AB5675C02A}" presName="textRect" presStyleLbl="revTx" presStyleIdx="2" presStyleCnt="4">
        <dgm:presLayoutVars>
          <dgm:chMax val="1"/>
          <dgm:chPref val="1"/>
        </dgm:presLayoutVars>
      </dgm:prSet>
      <dgm:spPr/>
    </dgm:pt>
    <dgm:pt modelId="{682CA288-4A23-4CA0-8FFA-29DA226332C8}" type="pres">
      <dgm:prSet presAssocID="{A3689F09-479F-490B-BB9B-341E64CF21E5}" presName="sibTrans" presStyleLbl="sibTrans2D1" presStyleIdx="0" presStyleCnt="0"/>
      <dgm:spPr/>
    </dgm:pt>
    <dgm:pt modelId="{729180F3-56F0-4EE3-B2AA-A28C0ECF38E2}" type="pres">
      <dgm:prSet presAssocID="{3775430B-D8E3-4695-B86F-C189DF0D9CB5}" presName="compNode" presStyleCnt="0"/>
      <dgm:spPr/>
    </dgm:pt>
    <dgm:pt modelId="{911DBC77-6263-44A1-BFD7-3CE3C6909B7B}" type="pres">
      <dgm:prSet presAssocID="{3775430B-D8E3-4695-B86F-C189DF0D9CB5}" presName="iconBgRect" presStyleLbl="bgShp" presStyleIdx="3" presStyleCnt="4"/>
      <dgm:spPr/>
    </dgm:pt>
    <dgm:pt modelId="{C6338796-5551-4353-8080-ABB570AEF626}" type="pres">
      <dgm:prSet presAssocID="{3775430B-D8E3-4695-B86F-C189DF0D9C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7DD0244-14E3-410E-BD8F-DAB3D3D85D3F}" type="pres">
      <dgm:prSet presAssocID="{3775430B-D8E3-4695-B86F-C189DF0D9CB5}" presName="spaceRect" presStyleCnt="0"/>
      <dgm:spPr/>
    </dgm:pt>
    <dgm:pt modelId="{148AA340-96E4-407C-8844-BBDE8E1BA84E}" type="pres">
      <dgm:prSet presAssocID="{3775430B-D8E3-4695-B86F-C189DF0D9C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EA5515-FC01-412E-89B3-D447812843CD}" type="presOf" srcId="{B84EAE7F-5B31-4B3C-8CCB-3B90D9FC4F00}" destId="{60FAF1E0-249B-416D-AEE7-5ECEE67C6219}" srcOrd="0" destOrd="0" presId="urn:microsoft.com/office/officeart/2018/2/layout/IconCircleList"/>
    <dgm:cxn modelId="{DA63362C-249E-443B-B335-8E9B2C461365}" srcId="{30195DBE-99A8-4181-80E5-366EC281BB18}" destId="{100D1CB6-12DE-45D8-9B60-31AB5675C02A}" srcOrd="2" destOrd="0" parTransId="{1C034C62-DFD1-46F2-9CCC-7969A2FB821D}" sibTransId="{A3689F09-479F-490B-BB9B-341E64CF21E5}"/>
    <dgm:cxn modelId="{2DDC8F5B-77C5-487A-82EE-3AC5E8C57541}" srcId="{30195DBE-99A8-4181-80E5-366EC281BB18}" destId="{10A49439-798E-4F2F-8BE8-68DB1237B110}" srcOrd="1" destOrd="0" parTransId="{BB558245-FC00-45BA-9DB3-F7869FE51C97}" sibTransId="{E4AA2F91-D8B8-45AC-A881-F6059E0F44BB}"/>
    <dgm:cxn modelId="{4BF09978-DFDF-4A92-B79E-F5BEE3E9F472}" type="presOf" srcId="{30195DBE-99A8-4181-80E5-366EC281BB18}" destId="{24AC3A0C-13E6-4EDA-94BF-ECA27352E01C}" srcOrd="0" destOrd="0" presId="urn:microsoft.com/office/officeart/2018/2/layout/IconCircleList"/>
    <dgm:cxn modelId="{5E068179-C490-44C0-AFCF-C4015544DA4B}" type="presOf" srcId="{3775430B-D8E3-4695-B86F-C189DF0D9CB5}" destId="{148AA340-96E4-407C-8844-BBDE8E1BA84E}" srcOrd="0" destOrd="0" presId="urn:microsoft.com/office/officeart/2018/2/layout/IconCircleList"/>
    <dgm:cxn modelId="{CEAC667D-3EE6-42D1-9098-DA43DF3A43F1}" type="presOf" srcId="{3BE6BC64-55EF-4001-87DD-0897A5CFBB18}" destId="{7F70446C-C271-40B5-85B8-5A6AB2D3EA96}" srcOrd="0" destOrd="0" presId="urn:microsoft.com/office/officeart/2018/2/layout/IconCircleList"/>
    <dgm:cxn modelId="{617A94B0-FB5D-4C59-9689-E4E78E63B75A}" type="presOf" srcId="{100D1CB6-12DE-45D8-9B60-31AB5675C02A}" destId="{5817DCB1-B701-4E27-95EE-45406D27E559}" srcOrd="0" destOrd="0" presId="urn:microsoft.com/office/officeart/2018/2/layout/IconCircleList"/>
    <dgm:cxn modelId="{027F98C2-A70B-44B0-957D-C0DB18E2174D}" type="presOf" srcId="{10A49439-798E-4F2F-8BE8-68DB1237B110}" destId="{D89FF2B7-72A4-4A5E-8B3D-D3C3F65392E4}" srcOrd="0" destOrd="0" presId="urn:microsoft.com/office/officeart/2018/2/layout/IconCircleList"/>
    <dgm:cxn modelId="{9E91DED4-083F-4262-AB8B-E8585DF414B9}" srcId="{30195DBE-99A8-4181-80E5-366EC281BB18}" destId="{3775430B-D8E3-4695-B86F-C189DF0D9CB5}" srcOrd="3" destOrd="0" parTransId="{B14FC1FB-8241-4F96-8F94-1E2B4891FF3B}" sibTransId="{8BBAA985-FFC7-491F-97E0-C9CF3411A1E4}"/>
    <dgm:cxn modelId="{491586DA-45C2-4122-9F8D-C378D96B58A7}" type="presOf" srcId="{E4AA2F91-D8B8-45AC-A881-F6059E0F44BB}" destId="{35B545F9-7265-48CC-B433-5B9AF816058A}" srcOrd="0" destOrd="0" presId="urn:microsoft.com/office/officeart/2018/2/layout/IconCircleList"/>
    <dgm:cxn modelId="{78B7D6E2-DBAF-40A8-B93E-963EC0737535}" srcId="{30195DBE-99A8-4181-80E5-366EC281BB18}" destId="{3BE6BC64-55EF-4001-87DD-0897A5CFBB18}" srcOrd="0" destOrd="0" parTransId="{AE79EAB8-8D19-40A9-95DB-C405F9CF02E9}" sibTransId="{B84EAE7F-5B31-4B3C-8CCB-3B90D9FC4F00}"/>
    <dgm:cxn modelId="{28CB8FE4-D88E-4773-B3E5-252BF02D577C}" type="presOf" srcId="{A3689F09-479F-490B-BB9B-341E64CF21E5}" destId="{682CA288-4A23-4CA0-8FFA-29DA226332C8}" srcOrd="0" destOrd="0" presId="urn:microsoft.com/office/officeart/2018/2/layout/IconCircleList"/>
    <dgm:cxn modelId="{62E05243-26A2-4C76-86F3-592C078C3A7E}" type="presParOf" srcId="{24AC3A0C-13E6-4EDA-94BF-ECA27352E01C}" destId="{7F43D685-D10C-4AC4-B899-FFD5A04CEA6B}" srcOrd="0" destOrd="0" presId="urn:microsoft.com/office/officeart/2018/2/layout/IconCircleList"/>
    <dgm:cxn modelId="{3624C342-A94D-43E5-91F0-F66EF43533BF}" type="presParOf" srcId="{7F43D685-D10C-4AC4-B899-FFD5A04CEA6B}" destId="{32E1B9C5-6A34-4A23-825B-2A5FB77C09CD}" srcOrd="0" destOrd="0" presId="urn:microsoft.com/office/officeart/2018/2/layout/IconCircleList"/>
    <dgm:cxn modelId="{6D34EA14-1B3F-46AF-BC47-940F49F57828}" type="presParOf" srcId="{32E1B9C5-6A34-4A23-825B-2A5FB77C09CD}" destId="{6436C78F-B843-472F-A16F-86EE9D8981E2}" srcOrd="0" destOrd="0" presId="urn:microsoft.com/office/officeart/2018/2/layout/IconCircleList"/>
    <dgm:cxn modelId="{E031A760-89E7-4630-A7CC-22DB1706CA28}" type="presParOf" srcId="{32E1B9C5-6A34-4A23-825B-2A5FB77C09CD}" destId="{4DF57617-B327-4B92-8B9F-BE8D47CC4F6E}" srcOrd="1" destOrd="0" presId="urn:microsoft.com/office/officeart/2018/2/layout/IconCircleList"/>
    <dgm:cxn modelId="{734F6C6B-F154-4C59-8399-07B0A8382928}" type="presParOf" srcId="{32E1B9C5-6A34-4A23-825B-2A5FB77C09CD}" destId="{AC4B33F6-4E34-490F-89D4-FF7CD6B34613}" srcOrd="2" destOrd="0" presId="urn:microsoft.com/office/officeart/2018/2/layout/IconCircleList"/>
    <dgm:cxn modelId="{5A827D38-FB02-483D-84C1-72F089CB7751}" type="presParOf" srcId="{32E1B9C5-6A34-4A23-825B-2A5FB77C09CD}" destId="{7F70446C-C271-40B5-85B8-5A6AB2D3EA96}" srcOrd="3" destOrd="0" presId="urn:microsoft.com/office/officeart/2018/2/layout/IconCircleList"/>
    <dgm:cxn modelId="{F2DF7A4A-EEDA-4F04-9ED7-22315DC440A1}" type="presParOf" srcId="{7F43D685-D10C-4AC4-B899-FFD5A04CEA6B}" destId="{60FAF1E0-249B-416D-AEE7-5ECEE67C6219}" srcOrd="1" destOrd="0" presId="urn:microsoft.com/office/officeart/2018/2/layout/IconCircleList"/>
    <dgm:cxn modelId="{D33FBC86-F16A-459C-846B-1A1AFEFC8B34}" type="presParOf" srcId="{7F43D685-D10C-4AC4-B899-FFD5A04CEA6B}" destId="{0AE672F9-19B2-4294-AD23-517C9C15143C}" srcOrd="2" destOrd="0" presId="urn:microsoft.com/office/officeart/2018/2/layout/IconCircleList"/>
    <dgm:cxn modelId="{E728B571-E9D3-41E0-83AF-E8FE5DE72C9D}" type="presParOf" srcId="{0AE672F9-19B2-4294-AD23-517C9C15143C}" destId="{869A5867-A25B-45ED-A652-EA9760F65C87}" srcOrd="0" destOrd="0" presId="urn:microsoft.com/office/officeart/2018/2/layout/IconCircleList"/>
    <dgm:cxn modelId="{5BBD7D82-90A0-4256-A61F-71C3DC823722}" type="presParOf" srcId="{0AE672F9-19B2-4294-AD23-517C9C15143C}" destId="{4D146CD6-4C1A-4C8F-BA7A-E96008C646CE}" srcOrd="1" destOrd="0" presId="urn:microsoft.com/office/officeart/2018/2/layout/IconCircleList"/>
    <dgm:cxn modelId="{A68A0028-85DE-4763-AE6F-ABED45162D58}" type="presParOf" srcId="{0AE672F9-19B2-4294-AD23-517C9C15143C}" destId="{2BF4371D-A04E-460C-A527-CB737AF046BE}" srcOrd="2" destOrd="0" presId="urn:microsoft.com/office/officeart/2018/2/layout/IconCircleList"/>
    <dgm:cxn modelId="{E8D52338-38FE-4C93-8118-CE2C1EE8435A}" type="presParOf" srcId="{0AE672F9-19B2-4294-AD23-517C9C15143C}" destId="{D89FF2B7-72A4-4A5E-8B3D-D3C3F65392E4}" srcOrd="3" destOrd="0" presId="urn:microsoft.com/office/officeart/2018/2/layout/IconCircleList"/>
    <dgm:cxn modelId="{93C1CE21-A16D-494F-B5B2-5FCD5DC54AF1}" type="presParOf" srcId="{7F43D685-D10C-4AC4-B899-FFD5A04CEA6B}" destId="{35B545F9-7265-48CC-B433-5B9AF816058A}" srcOrd="3" destOrd="0" presId="urn:microsoft.com/office/officeart/2018/2/layout/IconCircleList"/>
    <dgm:cxn modelId="{396AAE3F-36A7-4484-B14B-D87BFBEE75CE}" type="presParOf" srcId="{7F43D685-D10C-4AC4-B899-FFD5A04CEA6B}" destId="{0BB99A73-9AE1-4716-A944-57C55A94D3E0}" srcOrd="4" destOrd="0" presId="urn:microsoft.com/office/officeart/2018/2/layout/IconCircleList"/>
    <dgm:cxn modelId="{06F408F8-BCCC-43E0-8C81-264F61B3E116}" type="presParOf" srcId="{0BB99A73-9AE1-4716-A944-57C55A94D3E0}" destId="{940D0435-7BA5-45DC-828A-A2524662ADD2}" srcOrd="0" destOrd="0" presId="urn:microsoft.com/office/officeart/2018/2/layout/IconCircleList"/>
    <dgm:cxn modelId="{D84077AF-E69B-48B7-B313-14C246D50E1C}" type="presParOf" srcId="{0BB99A73-9AE1-4716-A944-57C55A94D3E0}" destId="{BF54E921-5C42-4D53-A964-DD01AC916C0E}" srcOrd="1" destOrd="0" presId="urn:microsoft.com/office/officeart/2018/2/layout/IconCircleList"/>
    <dgm:cxn modelId="{01BF6FF4-8F23-4509-ACC0-EB22FE9BB3A9}" type="presParOf" srcId="{0BB99A73-9AE1-4716-A944-57C55A94D3E0}" destId="{981C19FB-DFBE-4324-9779-DF81D02A86F4}" srcOrd="2" destOrd="0" presId="urn:microsoft.com/office/officeart/2018/2/layout/IconCircleList"/>
    <dgm:cxn modelId="{58F15916-6A0B-4D78-8348-A135A82CE270}" type="presParOf" srcId="{0BB99A73-9AE1-4716-A944-57C55A94D3E0}" destId="{5817DCB1-B701-4E27-95EE-45406D27E559}" srcOrd="3" destOrd="0" presId="urn:microsoft.com/office/officeart/2018/2/layout/IconCircleList"/>
    <dgm:cxn modelId="{6E6CCF02-AC67-47D7-A139-59524093FDB6}" type="presParOf" srcId="{7F43D685-D10C-4AC4-B899-FFD5A04CEA6B}" destId="{682CA288-4A23-4CA0-8FFA-29DA226332C8}" srcOrd="5" destOrd="0" presId="urn:microsoft.com/office/officeart/2018/2/layout/IconCircleList"/>
    <dgm:cxn modelId="{21B8C54E-EF77-487F-BBB0-7F11D16056CD}" type="presParOf" srcId="{7F43D685-D10C-4AC4-B899-FFD5A04CEA6B}" destId="{729180F3-56F0-4EE3-B2AA-A28C0ECF38E2}" srcOrd="6" destOrd="0" presId="urn:microsoft.com/office/officeart/2018/2/layout/IconCircleList"/>
    <dgm:cxn modelId="{74A59914-EEA5-4640-B56A-0F2B5B557125}" type="presParOf" srcId="{729180F3-56F0-4EE3-B2AA-A28C0ECF38E2}" destId="{911DBC77-6263-44A1-BFD7-3CE3C6909B7B}" srcOrd="0" destOrd="0" presId="urn:microsoft.com/office/officeart/2018/2/layout/IconCircleList"/>
    <dgm:cxn modelId="{C53E4E8A-7BB0-4D53-8675-0CE082663049}" type="presParOf" srcId="{729180F3-56F0-4EE3-B2AA-A28C0ECF38E2}" destId="{C6338796-5551-4353-8080-ABB570AEF626}" srcOrd="1" destOrd="0" presId="urn:microsoft.com/office/officeart/2018/2/layout/IconCircleList"/>
    <dgm:cxn modelId="{4A752798-5D1E-400A-9972-5D025FCE4FF2}" type="presParOf" srcId="{729180F3-56F0-4EE3-B2AA-A28C0ECF38E2}" destId="{57DD0244-14E3-410E-BD8F-DAB3D3D85D3F}" srcOrd="2" destOrd="0" presId="urn:microsoft.com/office/officeart/2018/2/layout/IconCircleList"/>
    <dgm:cxn modelId="{A359B7A5-E003-4E0E-8781-08D6D5E7184E}" type="presParOf" srcId="{729180F3-56F0-4EE3-B2AA-A28C0ECF38E2}" destId="{148AA340-96E4-407C-8844-BBDE8E1BA8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18/2/layout/IconLabel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Searchable messages</a:t>
          </a:r>
          <a:endParaRPr lang="en-GB"/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File </a:t>
          </a:r>
          <a:r>
            <a:rPr lang="en-GB">
              <a:latin typeface="Gill Sans MT" panose="020B0502020104020203"/>
            </a:rPr>
            <a:t>sharing in real time</a:t>
          </a:r>
          <a:endParaRPr lang="en-GB"/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>
              <a:latin typeface="Gill Sans MT" panose="020B0502020104020203"/>
            </a:rPr>
            <a:t>Recorded meetings</a:t>
          </a:r>
          <a:endParaRPr lang="en-US"/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ill Sans MT" panose="020B0502020104020203"/>
            </a:rPr>
            <a:t>Reduces email overload</a:t>
          </a:r>
          <a:endParaRPr lang="en-US"/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0CECABB6-CA5B-4616-951C-AAEB123C65F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Centralised communication</a:t>
          </a:r>
        </a:p>
      </dgm:t>
    </dgm:pt>
    <dgm:pt modelId="{28E3E991-06E5-4D8C-9A86-02AAF74BE31D}" type="parTrans" cxnId="{1DFA856F-418A-41DA-9DB6-ED5BEC3D9374}">
      <dgm:prSet/>
      <dgm:spPr/>
      <dgm:t>
        <a:bodyPr/>
        <a:lstStyle/>
        <a:p>
          <a:endParaRPr lang="en-GB"/>
        </a:p>
      </dgm:t>
    </dgm:pt>
    <dgm:pt modelId="{520AA83E-365B-4AB1-89BB-EB509FC47199}" type="sibTrans" cxnId="{1DFA856F-418A-41DA-9DB6-ED5BEC3D9374}">
      <dgm:prSet/>
      <dgm:spPr/>
      <dgm:t>
        <a:bodyPr/>
        <a:lstStyle/>
        <a:p>
          <a:endParaRPr lang="en-GB"/>
        </a:p>
      </dgm:t>
    </dgm:pt>
    <dgm:pt modelId="{D27E3EB8-1C21-495B-8439-9254CDE1AB42}" type="pres">
      <dgm:prSet presAssocID="{E2D91DBE-1BD0-704A-8CD0-4ADB0B6C7DDF}" presName="root" presStyleCnt="0">
        <dgm:presLayoutVars>
          <dgm:dir/>
          <dgm:resizeHandles val="exact"/>
        </dgm:presLayoutVars>
      </dgm:prSet>
      <dgm:spPr/>
    </dgm:pt>
    <dgm:pt modelId="{2E1168DD-D622-4472-B841-AC554969A9A2}" type="pres">
      <dgm:prSet presAssocID="{2F21BFA8-FEB5-1B4B-BE06-6690840A1D1E}" presName="compNode" presStyleCnt="0"/>
      <dgm:spPr/>
    </dgm:pt>
    <dgm:pt modelId="{C9DCFC75-A09A-486F-AE5A-69D092E7BE78}" type="pres">
      <dgm:prSet presAssocID="{2F21BFA8-FEB5-1B4B-BE06-6690840A1D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4942D6-4881-460E-8D96-FD5716E9E769}" type="pres">
      <dgm:prSet presAssocID="{2F21BFA8-FEB5-1B4B-BE06-6690840A1D1E}" presName="spaceRect" presStyleCnt="0"/>
      <dgm:spPr/>
    </dgm:pt>
    <dgm:pt modelId="{E21274E3-98FB-4677-A81F-6AD160156C2C}" type="pres">
      <dgm:prSet presAssocID="{2F21BFA8-FEB5-1B4B-BE06-6690840A1D1E}" presName="textRect" presStyleLbl="revTx" presStyleIdx="0" presStyleCnt="5">
        <dgm:presLayoutVars>
          <dgm:chMax val="1"/>
          <dgm:chPref val="1"/>
        </dgm:presLayoutVars>
      </dgm:prSet>
      <dgm:spPr/>
    </dgm:pt>
    <dgm:pt modelId="{77166BEF-43F0-4126-9BEA-13BA0449F7E4}" type="pres">
      <dgm:prSet presAssocID="{DF24ED6C-2FC4-8846-858C-480B7694BB08}" presName="sibTrans" presStyleCnt="0"/>
      <dgm:spPr/>
    </dgm:pt>
    <dgm:pt modelId="{0C69B18F-CDFC-49FC-B9B0-9CC37D9F13AD}" type="pres">
      <dgm:prSet presAssocID="{0CECABB6-CA5B-4616-951C-AAEB123C65FB}" presName="compNode" presStyleCnt="0"/>
      <dgm:spPr/>
    </dgm:pt>
    <dgm:pt modelId="{04394A61-65F3-4262-8A0A-8F5DECAD791D}" type="pres">
      <dgm:prSet presAssocID="{0CECABB6-CA5B-4616-951C-AAEB123C65F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B2FA08E-E77C-46DB-BA85-7F70D5B513C5}" type="pres">
      <dgm:prSet presAssocID="{0CECABB6-CA5B-4616-951C-AAEB123C65FB}" presName="spaceRect" presStyleCnt="0"/>
      <dgm:spPr/>
    </dgm:pt>
    <dgm:pt modelId="{A0EDEA7F-831E-41BB-AD5E-00434A3B581D}" type="pres">
      <dgm:prSet presAssocID="{0CECABB6-CA5B-4616-951C-AAEB123C65FB}" presName="textRect" presStyleLbl="revTx" presStyleIdx="1" presStyleCnt="5">
        <dgm:presLayoutVars>
          <dgm:chMax val="1"/>
          <dgm:chPref val="1"/>
        </dgm:presLayoutVars>
      </dgm:prSet>
      <dgm:spPr/>
    </dgm:pt>
    <dgm:pt modelId="{D939B473-1E61-4523-B569-3C5BE310A4FA}" type="pres">
      <dgm:prSet presAssocID="{520AA83E-365B-4AB1-89BB-EB509FC47199}" presName="sibTrans" presStyleCnt="0"/>
      <dgm:spPr/>
    </dgm:pt>
    <dgm:pt modelId="{3217F570-2481-4418-9A3E-8DAD3B0AD859}" type="pres">
      <dgm:prSet presAssocID="{7911594B-B30D-7147-A84C-3C418BEF3D27}" presName="compNode" presStyleCnt="0"/>
      <dgm:spPr/>
    </dgm:pt>
    <dgm:pt modelId="{AD208DF9-62B2-418E-AD29-7E8561CF4493}" type="pres">
      <dgm:prSet presAssocID="{7911594B-B30D-7147-A84C-3C418BEF3D2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7F609F59-4EDB-480F-A359-218EFE49C642}" type="pres">
      <dgm:prSet presAssocID="{7911594B-B30D-7147-A84C-3C418BEF3D27}" presName="spaceRect" presStyleCnt="0"/>
      <dgm:spPr/>
    </dgm:pt>
    <dgm:pt modelId="{9E60A2AB-EF66-495E-9513-DF86BBA1ACE1}" type="pres">
      <dgm:prSet presAssocID="{7911594B-B30D-7147-A84C-3C418BEF3D27}" presName="textRect" presStyleLbl="revTx" presStyleIdx="2" presStyleCnt="5">
        <dgm:presLayoutVars>
          <dgm:chMax val="1"/>
          <dgm:chPref val="1"/>
        </dgm:presLayoutVars>
      </dgm:prSet>
      <dgm:spPr/>
    </dgm:pt>
    <dgm:pt modelId="{7BE746D2-A9BC-4EFC-92D1-83A493E8F37C}" type="pres">
      <dgm:prSet presAssocID="{E74F55DD-F2F4-5F40-B288-8DE2E4247909}" presName="sibTrans" presStyleCnt="0"/>
      <dgm:spPr/>
    </dgm:pt>
    <dgm:pt modelId="{58109C1B-8223-4238-AEC2-13EDB9C45D4A}" type="pres">
      <dgm:prSet presAssocID="{C80603CE-E9C8-0C46-A78C-DCF0B7797036}" presName="compNode" presStyleCnt="0"/>
      <dgm:spPr/>
    </dgm:pt>
    <dgm:pt modelId="{7FF42462-2434-491A-AAE9-6D24F103E108}" type="pres">
      <dgm:prSet presAssocID="{C80603CE-E9C8-0C46-A78C-DCF0B77970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B614B33-CDEB-4D17-B3A6-54E53A37F2C0}" type="pres">
      <dgm:prSet presAssocID="{C80603CE-E9C8-0C46-A78C-DCF0B7797036}" presName="spaceRect" presStyleCnt="0"/>
      <dgm:spPr/>
    </dgm:pt>
    <dgm:pt modelId="{300E62CD-641E-4CA3-AFE2-9AC98DE37301}" type="pres">
      <dgm:prSet presAssocID="{C80603CE-E9C8-0C46-A78C-DCF0B7797036}" presName="textRect" presStyleLbl="revTx" presStyleIdx="3" presStyleCnt="5">
        <dgm:presLayoutVars>
          <dgm:chMax val="1"/>
          <dgm:chPref val="1"/>
        </dgm:presLayoutVars>
      </dgm:prSet>
      <dgm:spPr/>
    </dgm:pt>
    <dgm:pt modelId="{5DDE4365-EEF8-4274-8B1C-A881DF0705F9}" type="pres">
      <dgm:prSet presAssocID="{36F1A0BD-3B56-7B42-9873-3946AD7E5B8D}" presName="sibTrans" presStyleCnt="0"/>
      <dgm:spPr/>
    </dgm:pt>
    <dgm:pt modelId="{B76AC81B-0FA7-4195-B186-FDA3FA6CCB9F}" type="pres">
      <dgm:prSet presAssocID="{D94E25FB-14D9-DC4B-A717-960FDC958BBE}" presName="compNode" presStyleCnt="0"/>
      <dgm:spPr/>
    </dgm:pt>
    <dgm:pt modelId="{B8550BA4-6FEF-4460-BA76-CC08BA5557F5}" type="pres">
      <dgm:prSet presAssocID="{D94E25FB-14D9-DC4B-A717-960FDC958B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2E0BF2F-2A06-4270-9459-7B38FC5D5BEA}" type="pres">
      <dgm:prSet presAssocID="{D94E25FB-14D9-DC4B-A717-960FDC958BBE}" presName="spaceRect" presStyleCnt="0"/>
      <dgm:spPr/>
    </dgm:pt>
    <dgm:pt modelId="{D645C4F9-EC91-4ABB-AFF7-7D783439ADE3}" type="pres">
      <dgm:prSet presAssocID="{D94E25FB-14D9-DC4B-A717-960FDC958B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79F573A-5E35-9D41-A233-283B3A299930}" srcId="{E2D91DBE-1BD0-704A-8CD0-4ADB0B6C7DDF}" destId="{D94E25FB-14D9-DC4B-A717-960FDC958BBE}" srcOrd="4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0358D141-3113-4772-93E3-24DC3BB44E65}" type="presOf" srcId="{7911594B-B30D-7147-A84C-3C418BEF3D27}" destId="{9E60A2AB-EF66-495E-9513-DF86BBA1ACE1}" srcOrd="0" destOrd="0" presId="urn:microsoft.com/office/officeart/2018/2/layout/IconLabelList"/>
    <dgm:cxn modelId="{0E81A068-873F-49E1-B71D-6622C810ABB4}" type="presOf" srcId="{C80603CE-E9C8-0C46-A78C-DCF0B7797036}" destId="{300E62CD-641E-4CA3-AFE2-9AC98DE37301}" srcOrd="0" destOrd="0" presId="urn:microsoft.com/office/officeart/2018/2/layout/IconLabelList"/>
    <dgm:cxn modelId="{41B55A4E-17D2-486F-AB8F-EC92A6506719}" type="presOf" srcId="{0CECABB6-CA5B-4616-951C-AAEB123C65FB}" destId="{A0EDEA7F-831E-41BB-AD5E-00434A3B581D}" srcOrd="0" destOrd="0" presId="urn:microsoft.com/office/officeart/2018/2/layout/IconLabelList"/>
    <dgm:cxn modelId="{1DFA856F-418A-41DA-9DB6-ED5BEC3D9374}" srcId="{E2D91DBE-1BD0-704A-8CD0-4ADB0B6C7DDF}" destId="{0CECABB6-CA5B-4616-951C-AAEB123C65FB}" srcOrd="1" destOrd="0" parTransId="{28E3E991-06E5-4D8C-9A86-02AAF74BE31D}" sibTransId="{520AA83E-365B-4AB1-89BB-EB509FC47199}"/>
    <dgm:cxn modelId="{648AA68D-3359-44F4-88B1-A6CD98F5F2D7}" type="presOf" srcId="{2F21BFA8-FEB5-1B4B-BE06-6690840A1D1E}" destId="{E21274E3-98FB-4677-A81F-6AD160156C2C}" srcOrd="0" destOrd="0" presId="urn:microsoft.com/office/officeart/2018/2/layout/IconLabelList"/>
    <dgm:cxn modelId="{068C92AB-8E9D-7642-9DC3-05AADD31B8C4}" srcId="{E2D91DBE-1BD0-704A-8CD0-4ADB0B6C7DDF}" destId="{C80603CE-E9C8-0C46-A78C-DCF0B7797036}" srcOrd="3" destOrd="0" parTransId="{BAD8D1E6-9486-8047-AD94-7249AF1D30EE}" sibTransId="{36F1A0BD-3B56-7B42-9873-3946AD7E5B8D}"/>
    <dgm:cxn modelId="{89D41FAC-8E64-4945-AB62-F023EDEC7ECF}" type="presOf" srcId="{D94E25FB-14D9-DC4B-A717-960FDC958BBE}" destId="{D645C4F9-EC91-4ABB-AFF7-7D783439ADE3}" srcOrd="0" destOrd="0" presId="urn:microsoft.com/office/officeart/2018/2/layout/IconLabelList"/>
    <dgm:cxn modelId="{EFCB69B2-9EFE-4F52-B779-D10B6E7731FB}" type="presOf" srcId="{E2D91DBE-1BD0-704A-8CD0-4ADB0B6C7DDF}" destId="{D27E3EB8-1C21-495B-8439-9254CDE1AB42}" srcOrd="0" destOrd="0" presId="urn:microsoft.com/office/officeart/2018/2/layout/IconLabelList"/>
    <dgm:cxn modelId="{849E43EE-7D78-7C48-A322-9E8D1554B463}" srcId="{E2D91DBE-1BD0-704A-8CD0-4ADB0B6C7DDF}" destId="{7911594B-B30D-7147-A84C-3C418BEF3D27}" srcOrd="2" destOrd="0" parTransId="{FE173B33-0C59-104C-BB63-11B81930A34B}" sibTransId="{E74F55DD-F2F4-5F40-B288-8DE2E4247909}"/>
    <dgm:cxn modelId="{55E1610B-7FE3-43F2-AA6D-C7DD5942E084}" type="presParOf" srcId="{D27E3EB8-1C21-495B-8439-9254CDE1AB42}" destId="{2E1168DD-D622-4472-B841-AC554969A9A2}" srcOrd="0" destOrd="0" presId="urn:microsoft.com/office/officeart/2018/2/layout/IconLabelList"/>
    <dgm:cxn modelId="{E8F97B2F-8DA2-4A13-8533-213B0ACF15E8}" type="presParOf" srcId="{2E1168DD-D622-4472-B841-AC554969A9A2}" destId="{C9DCFC75-A09A-486F-AE5A-69D092E7BE78}" srcOrd="0" destOrd="0" presId="urn:microsoft.com/office/officeart/2018/2/layout/IconLabelList"/>
    <dgm:cxn modelId="{B04FAB07-6FC0-4CC4-A996-7279A03F770C}" type="presParOf" srcId="{2E1168DD-D622-4472-B841-AC554969A9A2}" destId="{BA4942D6-4881-460E-8D96-FD5716E9E769}" srcOrd="1" destOrd="0" presId="urn:microsoft.com/office/officeart/2018/2/layout/IconLabelList"/>
    <dgm:cxn modelId="{BCF55DEB-73D5-437A-9320-A7FF8CFDF0AD}" type="presParOf" srcId="{2E1168DD-D622-4472-B841-AC554969A9A2}" destId="{E21274E3-98FB-4677-A81F-6AD160156C2C}" srcOrd="2" destOrd="0" presId="urn:microsoft.com/office/officeart/2018/2/layout/IconLabelList"/>
    <dgm:cxn modelId="{A1412962-61CA-47C2-BBC2-B4869AAE88DB}" type="presParOf" srcId="{D27E3EB8-1C21-495B-8439-9254CDE1AB42}" destId="{77166BEF-43F0-4126-9BEA-13BA0449F7E4}" srcOrd="1" destOrd="0" presId="urn:microsoft.com/office/officeart/2018/2/layout/IconLabelList"/>
    <dgm:cxn modelId="{7B58A4D6-2710-4B08-A73B-BC2767342213}" type="presParOf" srcId="{D27E3EB8-1C21-495B-8439-9254CDE1AB42}" destId="{0C69B18F-CDFC-49FC-B9B0-9CC37D9F13AD}" srcOrd="2" destOrd="0" presId="urn:microsoft.com/office/officeart/2018/2/layout/IconLabelList"/>
    <dgm:cxn modelId="{3AD5F9E0-A7B5-4144-A174-722C50AB3ED5}" type="presParOf" srcId="{0C69B18F-CDFC-49FC-B9B0-9CC37D9F13AD}" destId="{04394A61-65F3-4262-8A0A-8F5DECAD791D}" srcOrd="0" destOrd="0" presId="urn:microsoft.com/office/officeart/2018/2/layout/IconLabelList"/>
    <dgm:cxn modelId="{9C149DFE-8205-4698-9272-4FB6ED8B215B}" type="presParOf" srcId="{0C69B18F-CDFC-49FC-B9B0-9CC37D9F13AD}" destId="{4B2FA08E-E77C-46DB-BA85-7F70D5B513C5}" srcOrd="1" destOrd="0" presId="urn:microsoft.com/office/officeart/2018/2/layout/IconLabelList"/>
    <dgm:cxn modelId="{96D0CE35-8318-4271-83D7-227F91DFC99A}" type="presParOf" srcId="{0C69B18F-CDFC-49FC-B9B0-9CC37D9F13AD}" destId="{A0EDEA7F-831E-41BB-AD5E-00434A3B581D}" srcOrd="2" destOrd="0" presId="urn:microsoft.com/office/officeart/2018/2/layout/IconLabelList"/>
    <dgm:cxn modelId="{25E03839-0A67-4F28-89E0-146303BA1179}" type="presParOf" srcId="{D27E3EB8-1C21-495B-8439-9254CDE1AB42}" destId="{D939B473-1E61-4523-B569-3C5BE310A4FA}" srcOrd="3" destOrd="0" presId="urn:microsoft.com/office/officeart/2018/2/layout/IconLabelList"/>
    <dgm:cxn modelId="{C07F1DB7-ECA0-43D1-8EFC-C77A420C53EF}" type="presParOf" srcId="{D27E3EB8-1C21-495B-8439-9254CDE1AB42}" destId="{3217F570-2481-4418-9A3E-8DAD3B0AD859}" srcOrd="4" destOrd="0" presId="urn:microsoft.com/office/officeart/2018/2/layout/IconLabelList"/>
    <dgm:cxn modelId="{9C7C1310-498F-47E2-BC1A-52EA0AC71EDD}" type="presParOf" srcId="{3217F570-2481-4418-9A3E-8DAD3B0AD859}" destId="{AD208DF9-62B2-418E-AD29-7E8561CF4493}" srcOrd="0" destOrd="0" presId="urn:microsoft.com/office/officeart/2018/2/layout/IconLabelList"/>
    <dgm:cxn modelId="{230DB813-EE96-4185-AAFF-9ACE7D7D8F5D}" type="presParOf" srcId="{3217F570-2481-4418-9A3E-8DAD3B0AD859}" destId="{7F609F59-4EDB-480F-A359-218EFE49C642}" srcOrd="1" destOrd="0" presId="urn:microsoft.com/office/officeart/2018/2/layout/IconLabelList"/>
    <dgm:cxn modelId="{92CCBAA6-EE4E-4941-9916-3D2CE6B95A4C}" type="presParOf" srcId="{3217F570-2481-4418-9A3E-8DAD3B0AD859}" destId="{9E60A2AB-EF66-495E-9513-DF86BBA1ACE1}" srcOrd="2" destOrd="0" presId="urn:microsoft.com/office/officeart/2018/2/layout/IconLabelList"/>
    <dgm:cxn modelId="{919E8384-B734-4E21-B04F-61FFAC81FF43}" type="presParOf" srcId="{D27E3EB8-1C21-495B-8439-9254CDE1AB42}" destId="{7BE746D2-A9BC-4EFC-92D1-83A493E8F37C}" srcOrd="5" destOrd="0" presId="urn:microsoft.com/office/officeart/2018/2/layout/IconLabelList"/>
    <dgm:cxn modelId="{2CC5626F-0A38-47DF-8B5F-C8497874D0E8}" type="presParOf" srcId="{D27E3EB8-1C21-495B-8439-9254CDE1AB42}" destId="{58109C1B-8223-4238-AEC2-13EDB9C45D4A}" srcOrd="6" destOrd="0" presId="urn:microsoft.com/office/officeart/2018/2/layout/IconLabelList"/>
    <dgm:cxn modelId="{7A8B08E1-E55D-4995-8EA1-203C08308122}" type="presParOf" srcId="{58109C1B-8223-4238-AEC2-13EDB9C45D4A}" destId="{7FF42462-2434-491A-AAE9-6D24F103E108}" srcOrd="0" destOrd="0" presId="urn:microsoft.com/office/officeart/2018/2/layout/IconLabelList"/>
    <dgm:cxn modelId="{8F6074BF-9446-43CB-AB42-C9C4BBECD461}" type="presParOf" srcId="{58109C1B-8223-4238-AEC2-13EDB9C45D4A}" destId="{8B614B33-CDEB-4D17-B3A6-54E53A37F2C0}" srcOrd="1" destOrd="0" presId="urn:microsoft.com/office/officeart/2018/2/layout/IconLabelList"/>
    <dgm:cxn modelId="{DEE684F6-E249-48FA-8EE1-29691B50E2A7}" type="presParOf" srcId="{58109C1B-8223-4238-AEC2-13EDB9C45D4A}" destId="{300E62CD-641E-4CA3-AFE2-9AC98DE37301}" srcOrd="2" destOrd="0" presId="urn:microsoft.com/office/officeart/2018/2/layout/IconLabelList"/>
    <dgm:cxn modelId="{DE578459-535C-4A14-BC11-273A4FD545EC}" type="presParOf" srcId="{D27E3EB8-1C21-495B-8439-9254CDE1AB42}" destId="{5DDE4365-EEF8-4274-8B1C-A881DF0705F9}" srcOrd="7" destOrd="0" presId="urn:microsoft.com/office/officeart/2018/2/layout/IconLabelList"/>
    <dgm:cxn modelId="{15BE8DD7-1EB0-4B26-B4CE-8A8E1E6C7DC9}" type="presParOf" srcId="{D27E3EB8-1C21-495B-8439-9254CDE1AB42}" destId="{B76AC81B-0FA7-4195-B186-FDA3FA6CCB9F}" srcOrd="8" destOrd="0" presId="urn:microsoft.com/office/officeart/2018/2/layout/IconLabelList"/>
    <dgm:cxn modelId="{2A5F3C26-059B-4557-AB14-6F24C53E38DE}" type="presParOf" srcId="{B76AC81B-0FA7-4195-B186-FDA3FA6CCB9F}" destId="{B8550BA4-6FEF-4460-BA76-CC08BA5557F5}" srcOrd="0" destOrd="0" presId="urn:microsoft.com/office/officeart/2018/2/layout/IconLabelList"/>
    <dgm:cxn modelId="{F83B1A6B-40C6-4688-923E-E50F03E579E0}" type="presParOf" srcId="{B76AC81B-0FA7-4195-B186-FDA3FA6CCB9F}" destId="{72E0BF2F-2A06-4270-9459-7B38FC5D5BEA}" srcOrd="1" destOrd="0" presId="urn:microsoft.com/office/officeart/2018/2/layout/IconLabelList"/>
    <dgm:cxn modelId="{9EE0AB63-F621-4806-8691-74A8BD7B5092}" type="presParOf" srcId="{B76AC81B-0FA7-4195-B186-FDA3FA6CCB9F}" destId="{D645C4F9-EC91-4ABB-AFF7-7D783439AD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7FA4B-6DE4-41FD-8A6D-73E2C27C6475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C6CC2F-6DD3-4E7B-8D54-DA8A9B541184}">
      <dgm:prSet phldrT="[Text]" phldr="0"/>
      <dgm:spPr/>
      <dgm:t>
        <a:bodyPr/>
        <a:lstStyle/>
        <a:p>
          <a:pPr rtl="0"/>
          <a:r>
            <a:rPr lang="en-GB" sz="1800">
              <a:latin typeface="Gill Sans MT" panose="020B0502020104020203"/>
            </a:rPr>
            <a:t>Access limited to job roles</a:t>
          </a:r>
        </a:p>
      </dgm:t>
    </dgm:pt>
    <dgm:pt modelId="{58887D81-1A4B-4017-9E3A-8A48AED092FF}" type="parTrans" cxnId="{13CEFBC6-BDEE-4F30-AD97-CEC5411DBF5F}">
      <dgm:prSet/>
      <dgm:spPr/>
      <dgm:t>
        <a:bodyPr/>
        <a:lstStyle/>
        <a:p>
          <a:endParaRPr lang="en-GB"/>
        </a:p>
      </dgm:t>
    </dgm:pt>
    <dgm:pt modelId="{404EACBF-235C-44E6-80D9-984DA5417BAE}" type="sibTrans" cxnId="{13CEFBC6-BDEE-4F30-AD97-CEC5411DBF5F}">
      <dgm:prSet/>
      <dgm:spPr/>
      <dgm:t>
        <a:bodyPr/>
        <a:lstStyle/>
        <a:p>
          <a:endParaRPr lang="en-GB"/>
        </a:p>
      </dgm:t>
    </dgm:pt>
    <dgm:pt modelId="{D82EEFD3-7BEF-4B2A-B144-FB59045C6AA0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Store data on OneDrive or </a:t>
          </a:r>
          <a:r>
            <a:rPr lang="en-GB" err="1">
              <a:latin typeface="Gill Sans MT" panose="020B0502020104020203"/>
            </a:rPr>
            <a:t>sharepoint</a:t>
          </a:r>
          <a:endParaRPr lang="en-GB">
            <a:latin typeface="Gill Sans MT" panose="020B0502020104020203"/>
          </a:endParaRPr>
        </a:p>
      </dgm:t>
    </dgm:pt>
    <dgm:pt modelId="{E2253508-DCC8-4289-B388-43B29E274F22}" type="parTrans" cxnId="{24107313-8B97-41C4-97B5-7DAF6CF75BBE}">
      <dgm:prSet/>
      <dgm:spPr/>
    </dgm:pt>
    <dgm:pt modelId="{AB16D0F6-A237-4D2E-8226-70BD274D0D2E}" type="sibTrans" cxnId="{24107313-8B97-41C4-97B5-7DAF6CF75BBE}">
      <dgm:prSet/>
      <dgm:spPr/>
    </dgm:pt>
    <dgm:pt modelId="{1248C777-0E65-4370-8519-7FE886DC0A52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No personal devices or USB's</a:t>
          </a:r>
          <a:endParaRPr lang="en-GB"/>
        </a:p>
      </dgm:t>
    </dgm:pt>
    <dgm:pt modelId="{85B93F64-AB26-4CBD-9548-AA642A9E2492}" type="parTrans" cxnId="{22E5FA90-B25C-474F-AAC4-E92892EC21C4}">
      <dgm:prSet/>
      <dgm:spPr/>
    </dgm:pt>
    <dgm:pt modelId="{130A6A9E-0E61-4851-A505-A867CF55737E}" type="sibTrans" cxnId="{22E5FA90-B25C-474F-AAC4-E92892EC21C4}">
      <dgm:prSet/>
      <dgm:spPr/>
    </dgm:pt>
    <dgm:pt modelId="{05A8CE35-55DF-4BB7-B1D0-E6A116047DEA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Regular backups and updates</a:t>
          </a:r>
          <a:endParaRPr lang="en-GB"/>
        </a:p>
      </dgm:t>
    </dgm:pt>
    <dgm:pt modelId="{5A1986EF-9FDF-4622-9C6F-FF1A39BB6FBF}" type="parTrans" cxnId="{5DBA6340-27E0-4BDB-BB87-4B58FE3978D5}">
      <dgm:prSet/>
      <dgm:spPr/>
    </dgm:pt>
    <dgm:pt modelId="{C86F943F-340A-49F1-8674-322174B1E05B}" type="sibTrans" cxnId="{5DBA6340-27E0-4BDB-BB87-4B58FE3978D5}">
      <dgm:prSet/>
      <dgm:spPr/>
    </dgm:pt>
    <dgm:pt modelId="{A32D60C9-EACD-470B-9E25-B6899D18ECBC}" type="pres">
      <dgm:prSet presAssocID="{F917FA4B-6DE4-41FD-8A6D-73E2C27C6475}" presName="linear" presStyleCnt="0">
        <dgm:presLayoutVars>
          <dgm:dir/>
          <dgm:animLvl val="lvl"/>
          <dgm:resizeHandles val="exact"/>
        </dgm:presLayoutVars>
      </dgm:prSet>
      <dgm:spPr/>
    </dgm:pt>
    <dgm:pt modelId="{D5DD51FB-B19B-4436-AEF3-E53D2418EDC4}" type="pres">
      <dgm:prSet presAssocID="{D82EEFD3-7BEF-4B2A-B144-FB59045C6AA0}" presName="parentLin" presStyleCnt="0"/>
      <dgm:spPr/>
    </dgm:pt>
    <dgm:pt modelId="{BB00DF57-ACC4-4CE7-B070-3EAFFA1254AC}" type="pres">
      <dgm:prSet presAssocID="{D82EEFD3-7BEF-4B2A-B144-FB59045C6AA0}" presName="parentLeftMargin" presStyleLbl="node1" presStyleIdx="0" presStyleCnt="4"/>
      <dgm:spPr/>
    </dgm:pt>
    <dgm:pt modelId="{3D1A9851-BDB7-4872-A42F-3C91A0251B65}" type="pres">
      <dgm:prSet presAssocID="{D82EEFD3-7BEF-4B2A-B144-FB59045C6A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2A358A-19C4-42D6-A3C3-4C15429F313F}" type="pres">
      <dgm:prSet presAssocID="{D82EEFD3-7BEF-4B2A-B144-FB59045C6AA0}" presName="negativeSpace" presStyleCnt="0"/>
      <dgm:spPr/>
    </dgm:pt>
    <dgm:pt modelId="{1193CE90-15C8-4AEA-8092-7BCAEBA55884}" type="pres">
      <dgm:prSet presAssocID="{D82EEFD3-7BEF-4B2A-B144-FB59045C6AA0}" presName="childText" presStyleLbl="conFgAcc1" presStyleIdx="0" presStyleCnt="4">
        <dgm:presLayoutVars>
          <dgm:bulletEnabled val="1"/>
        </dgm:presLayoutVars>
      </dgm:prSet>
      <dgm:spPr/>
    </dgm:pt>
    <dgm:pt modelId="{6B330CD6-5490-4A5A-A32E-F2CA23D5A67E}" type="pres">
      <dgm:prSet presAssocID="{AB16D0F6-A237-4D2E-8226-70BD274D0D2E}" presName="spaceBetweenRectangles" presStyleCnt="0"/>
      <dgm:spPr/>
    </dgm:pt>
    <dgm:pt modelId="{9B36666E-106C-4966-A8E4-A7ABF641EF57}" type="pres">
      <dgm:prSet presAssocID="{1248C777-0E65-4370-8519-7FE886DC0A52}" presName="parentLin" presStyleCnt="0"/>
      <dgm:spPr/>
    </dgm:pt>
    <dgm:pt modelId="{5A01A873-68B3-475B-9144-319C4075116B}" type="pres">
      <dgm:prSet presAssocID="{1248C777-0E65-4370-8519-7FE886DC0A52}" presName="parentLeftMargin" presStyleLbl="node1" presStyleIdx="0" presStyleCnt="4"/>
      <dgm:spPr/>
    </dgm:pt>
    <dgm:pt modelId="{A2E1922D-F3CC-4F46-8A7D-97DEDFCCE9A6}" type="pres">
      <dgm:prSet presAssocID="{1248C777-0E65-4370-8519-7FE886DC0A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03C4E9-6704-48AE-9999-087EBB648077}" type="pres">
      <dgm:prSet presAssocID="{1248C777-0E65-4370-8519-7FE886DC0A52}" presName="negativeSpace" presStyleCnt="0"/>
      <dgm:spPr/>
    </dgm:pt>
    <dgm:pt modelId="{58B51A1A-5507-420C-A200-0E1E36AD0FF5}" type="pres">
      <dgm:prSet presAssocID="{1248C777-0E65-4370-8519-7FE886DC0A52}" presName="childText" presStyleLbl="conFgAcc1" presStyleIdx="1" presStyleCnt="4">
        <dgm:presLayoutVars>
          <dgm:bulletEnabled val="1"/>
        </dgm:presLayoutVars>
      </dgm:prSet>
      <dgm:spPr/>
    </dgm:pt>
    <dgm:pt modelId="{9E18D033-9D39-44D2-B67C-5DCFD5D16452}" type="pres">
      <dgm:prSet presAssocID="{130A6A9E-0E61-4851-A505-A867CF55737E}" presName="spaceBetweenRectangles" presStyleCnt="0"/>
      <dgm:spPr/>
    </dgm:pt>
    <dgm:pt modelId="{10C0C3BE-1F37-432E-AF0D-5F1F0490C109}" type="pres">
      <dgm:prSet presAssocID="{E3C6CC2F-6DD3-4E7B-8D54-DA8A9B541184}" presName="parentLin" presStyleCnt="0"/>
      <dgm:spPr/>
    </dgm:pt>
    <dgm:pt modelId="{C1C3FA53-8CD8-42F5-B7A9-BF3CB769FD20}" type="pres">
      <dgm:prSet presAssocID="{E3C6CC2F-6DD3-4E7B-8D54-DA8A9B541184}" presName="parentLeftMargin" presStyleLbl="node1" presStyleIdx="1" presStyleCnt="4"/>
      <dgm:spPr/>
    </dgm:pt>
    <dgm:pt modelId="{C6234885-1344-4773-B5FD-688FF9279DFF}" type="pres">
      <dgm:prSet presAssocID="{E3C6CC2F-6DD3-4E7B-8D54-DA8A9B541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2CBDEF-C487-40A3-B818-63DDCBD27BED}" type="pres">
      <dgm:prSet presAssocID="{E3C6CC2F-6DD3-4E7B-8D54-DA8A9B541184}" presName="negativeSpace" presStyleCnt="0"/>
      <dgm:spPr/>
    </dgm:pt>
    <dgm:pt modelId="{50CB62E3-5E57-4E2E-8254-09E93C332D49}" type="pres">
      <dgm:prSet presAssocID="{E3C6CC2F-6DD3-4E7B-8D54-DA8A9B541184}" presName="childText" presStyleLbl="conFgAcc1" presStyleIdx="2" presStyleCnt="4">
        <dgm:presLayoutVars>
          <dgm:bulletEnabled val="1"/>
        </dgm:presLayoutVars>
      </dgm:prSet>
      <dgm:spPr/>
    </dgm:pt>
    <dgm:pt modelId="{75C43D1F-43DD-4E3C-BDDC-6050D7AF26E6}" type="pres">
      <dgm:prSet presAssocID="{404EACBF-235C-44E6-80D9-984DA5417BAE}" presName="spaceBetweenRectangles" presStyleCnt="0"/>
      <dgm:spPr/>
    </dgm:pt>
    <dgm:pt modelId="{A1B1E8A8-1717-4E7D-9502-C9EE4F7B1381}" type="pres">
      <dgm:prSet presAssocID="{05A8CE35-55DF-4BB7-B1D0-E6A116047DEA}" presName="parentLin" presStyleCnt="0"/>
      <dgm:spPr/>
    </dgm:pt>
    <dgm:pt modelId="{060D0845-EBD5-4D38-A0E0-BF293B1E0BDD}" type="pres">
      <dgm:prSet presAssocID="{05A8CE35-55DF-4BB7-B1D0-E6A116047DEA}" presName="parentLeftMargin" presStyleLbl="node1" presStyleIdx="2" presStyleCnt="4"/>
      <dgm:spPr/>
    </dgm:pt>
    <dgm:pt modelId="{DF6D683E-F4E8-4F8B-AFB6-CC5E7F3C9BA4}" type="pres">
      <dgm:prSet presAssocID="{05A8CE35-55DF-4BB7-B1D0-E6A116047DE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3BF2431-2942-470F-AE6C-813708EF7902}" type="pres">
      <dgm:prSet presAssocID="{05A8CE35-55DF-4BB7-B1D0-E6A116047DEA}" presName="negativeSpace" presStyleCnt="0"/>
      <dgm:spPr/>
    </dgm:pt>
    <dgm:pt modelId="{DD6ED28C-4948-414E-83CB-25FED64D03D9}" type="pres">
      <dgm:prSet presAssocID="{05A8CE35-55DF-4BB7-B1D0-E6A116047D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4107313-8B97-41C4-97B5-7DAF6CF75BBE}" srcId="{F917FA4B-6DE4-41FD-8A6D-73E2C27C6475}" destId="{D82EEFD3-7BEF-4B2A-B144-FB59045C6AA0}" srcOrd="0" destOrd="0" parTransId="{E2253508-DCC8-4289-B388-43B29E274F22}" sibTransId="{AB16D0F6-A237-4D2E-8226-70BD274D0D2E}"/>
    <dgm:cxn modelId="{5DBA6340-27E0-4BDB-BB87-4B58FE3978D5}" srcId="{F917FA4B-6DE4-41FD-8A6D-73E2C27C6475}" destId="{05A8CE35-55DF-4BB7-B1D0-E6A116047DEA}" srcOrd="3" destOrd="0" parTransId="{5A1986EF-9FDF-4622-9C6F-FF1A39BB6FBF}" sibTransId="{C86F943F-340A-49F1-8674-322174B1E05B}"/>
    <dgm:cxn modelId="{4A405A43-E32C-4C0B-A291-533B2BDFF143}" type="presOf" srcId="{1248C777-0E65-4370-8519-7FE886DC0A52}" destId="{5A01A873-68B3-475B-9144-319C4075116B}" srcOrd="0" destOrd="0" presId="urn:microsoft.com/office/officeart/2005/8/layout/list1"/>
    <dgm:cxn modelId="{336E1164-624B-4ACD-B215-8DDF948E76C2}" type="presOf" srcId="{E3C6CC2F-6DD3-4E7B-8D54-DA8A9B541184}" destId="{C6234885-1344-4773-B5FD-688FF9279DFF}" srcOrd="1" destOrd="0" presId="urn:microsoft.com/office/officeart/2005/8/layout/list1"/>
    <dgm:cxn modelId="{82027668-A9FA-4B05-B41E-8CE24A589057}" type="presOf" srcId="{D82EEFD3-7BEF-4B2A-B144-FB59045C6AA0}" destId="{BB00DF57-ACC4-4CE7-B070-3EAFFA1254AC}" srcOrd="0" destOrd="0" presId="urn:microsoft.com/office/officeart/2005/8/layout/list1"/>
    <dgm:cxn modelId="{F2710659-9B9D-40EC-97B7-BF60E286F315}" type="presOf" srcId="{F917FA4B-6DE4-41FD-8A6D-73E2C27C6475}" destId="{A32D60C9-EACD-470B-9E25-B6899D18ECBC}" srcOrd="0" destOrd="0" presId="urn:microsoft.com/office/officeart/2005/8/layout/list1"/>
    <dgm:cxn modelId="{22E5FA90-B25C-474F-AAC4-E92892EC21C4}" srcId="{F917FA4B-6DE4-41FD-8A6D-73E2C27C6475}" destId="{1248C777-0E65-4370-8519-7FE886DC0A52}" srcOrd="1" destOrd="0" parTransId="{85B93F64-AB26-4CBD-9548-AA642A9E2492}" sibTransId="{130A6A9E-0E61-4851-A505-A867CF55737E}"/>
    <dgm:cxn modelId="{ADDB159A-BDB6-49C0-888C-5DFABA1C0477}" type="presOf" srcId="{D82EEFD3-7BEF-4B2A-B144-FB59045C6AA0}" destId="{3D1A9851-BDB7-4872-A42F-3C91A0251B65}" srcOrd="1" destOrd="0" presId="urn:microsoft.com/office/officeart/2005/8/layout/list1"/>
    <dgm:cxn modelId="{2FC2CDA0-F55F-4216-84DF-021A767739FB}" type="presOf" srcId="{05A8CE35-55DF-4BB7-B1D0-E6A116047DEA}" destId="{060D0845-EBD5-4D38-A0E0-BF293B1E0BDD}" srcOrd="0" destOrd="0" presId="urn:microsoft.com/office/officeart/2005/8/layout/list1"/>
    <dgm:cxn modelId="{13CEFBC6-BDEE-4F30-AD97-CEC5411DBF5F}" srcId="{F917FA4B-6DE4-41FD-8A6D-73E2C27C6475}" destId="{E3C6CC2F-6DD3-4E7B-8D54-DA8A9B541184}" srcOrd="2" destOrd="0" parTransId="{58887D81-1A4B-4017-9E3A-8A48AED092FF}" sibTransId="{404EACBF-235C-44E6-80D9-984DA5417BAE}"/>
    <dgm:cxn modelId="{813669D9-CEE1-4736-96B4-21E7DFE4606C}" type="presOf" srcId="{05A8CE35-55DF-4BB7-B1D0-E6A116047DEA}" destId="{DF6D683E-F4E8-4F8B-AFB6-CC5E7F3C9BA4}" srcOrd="1" destOrd="0" presId="urn:microsoft.com/office/officeart/2005/8/layout/list1"/>
    <dgm:cxn modelId="{5CAF3FFD-D9C7-4B63-8059-4F7BB1DCFF17}" type="presOf" srcId="{1248C777-0E65-4370-8519-7FE886DC0A52}" destId="{A2E1922D-F3CC-4F46-8A7D-97DEDFCCE9A6}" srcOrd="1" destOrd="0" presId="urn:microsoft.com/office/officeart/2005/8/layout/list1"/>
    <dgm:cxn modelId="{8D7DE6FF-1B77-4918-8A54-9E906BAC46E5}" type="presOf" srcId="{E3C6CC2F-6DD3-4E7B-8D54-DA8A9B541184}" destId="{C1C3FA53-8CD8-42F5-B7A9-BF3CB769FD20}" srcOrd="0" destOrd="0" presId="urn:microsoft.com/office/officeart/2005/8/layout/list1"/>
    <dgm:cxn modelId="{DDDBCAD4-B27C-486A-AA5E-22E585E9AB63}" type="presParOf" srcId="{A32D60C9-EACD-470B-9E25-B6899D18ECBC}" destId="{D5DD51FB-B19B-4436-AEF3-E53D2418EDC4}" srcOrd="0" destOrd="0" presId="urn:microsoft.com/office/officeart/2005/8/layout/list1"/>
    <dgm:cxn modelId="{D933D5D3-BFEE-4B86-8916-7F4C292D65E1}" type="presParOf" srcId="{D5DD51FB-B19B-4436-AEF3-E53D2418EDC4}" destId="{BB00DF57-ACC4-4CE7-B070-3EAFFA1254AC}" srcOrd="0" destOrd="0" presId="urn:microsoft.com/office/officeart/2005/8/layout/list1"/>
    <dgm:cxn modelId="{932D49A9-3ECC-4C99-976E-FC76920ABBA3}" type="presParOf" srcId="{D5DD51FB-B19B-4436-AEF3-E53D2418EDC4}" destId="{3D1A9851-BDB7-4872-A42F-3C91A0251B65}" srcOrd="1" destOrd="0" presId="urn:microsoft.com/office/officeart/2005/8/layout/list1"/>
    <dgm:cxn modelId="{3607EB92-CACB-424A-900C-9BC20E6F9503}" type="presParOf" srcId="{A32D60C9-EACD-470B-9E25-B6899D18ECBC}" destId="{8C2A358A-19C4-42D6-A3C3-4C15429F313F}" srcOrd="1" destOrd="0" presId="urn:microsoft.com/office/officeart/2005/8/layout/list1"/>
    <dgm:cxn modelId="{2497A226-81D9-4027-9B29-E82A62E306D1}" type="presParOf" srcId="{A32D60C9-EACD-470B-9E25-B6899D18ECBC}" destId="{1193CE90-15C8-4AEA-8092-7BCAEBA55884}" srcOrd="2" destOrd="0" presId="urn:microsoft.com/office/officeart/2005/8/layout/list1"/>
    <dgm:cxn modelId="{E0562260-18B2-4650-AAE6-BE3418B7481F}" type="presParOf" srcId="{A32D60C9-EACD-470B-9E25-B6899D18ECBC}" destId="{6B330CD6-5490-4A5A-A32E-F2CA23D5A67E}" srcOrd="3" destOrd="0" presId="urn:microsoft.com/office/officeart/2005/8/layout/list1"/>
    <dgm:cxn modelId="{F52291EB-CC7E-4DD9-9CE7-DC1C4C4DCDE4}" type="presParOf" srcId="{A32D60C9-EACD-470B-9E25-B6899D18ECBC}" destId="{9B36666E-106C-4966-A8E4-A7ABF641EF57}" srcOrd="4" destOrd="0" presId="urn:microsoft.com/office/officeart/2005/8/layout/list1"/>
    <dgm:cxn modelId="{EBBBA7CF-4187-4806-82E1-6D943D737BB4}" type="presParOf" srcId="{9B36666E-106C-4966-A8E4-A7ABF641EF57}" destId="{5A01A873-68B3-475B-9144-319C4075116B}" srcOrd="0" destOrd="0" presId="urn:microsoft.com/office/officeart/2005/8/layout/list1"/>
    <dgm:cxn modelId="{8F3E5072-F0F9-4FBA-89EA-C9EA891B50DE}" type="presParOf" srcId="{9B36666E-106C-4966-A8E4-A7ABF641EF57}" destId="{A2E1922D-F3CC-4F46-8A7D-97DEDFCCE9A6}" srcOrd="1" destOrd="0" presId="urn:microsoft.com/office/officeart/2005/8/layout/list1"/>
    <dgm:cxn modelId="{AF0DC908-6F0D-4C10-AD25-733228A37E3F}" type="presParOf" srcId="{A32D60C9-EACD-470B-9E25-B6899D18ECBC}" destId="{D203C4E9-6704-48AE-9999-087EBB648077}" srcOrd="5" destOrd="0" presId="urn:microsoft.com/office/officeart/2005/8/layout/list1"/>
    <dgm:cxn modelId="{6F97383B-26A5-4491-9C7B-FADB406B5C7D}" type="presParOf" srcId="{A32D60C9-EACD-470B-9E25-B6899D18ECBC}" destId="{58B51A1A-5507-420C-A200-0E1E36AD0FF5}" srcOrd="6" destOrd="0" presId="urn:microsoft.com/office/officeart/2005/8/layout/list1"/>
    <dgm:cxn modelId="{7600A5D6-04D5-4C59-B1B9-C2BB4238F8E9}" type="presParOf" srcId="{A32D60C9-EACD-470B-9E25-B6899D18ECBC}" destId="{9E18D033-9D39-44D2-B67C-5DCFD5D16452}" srcOrd="7" destOrd="0" presId="urn:microsoft.com/office/officeart/2005/8/layout/list1"/>
    <dgm:cxn modelId="{690E75BE-5EED-44AB-B218-9AC28348A8F0}" type="presParOf" srcId="{A32D60C9-EACD-470B-9E25-B6899D18ECBC}" destId="{10C0C3BE-1F37-432E-AF0D-5F1F0490C109}" srcOrd="8" destOrd="0" presId="urn:microsoft.com/office/officeart/2005/8/layout/list1"/>
    <dgm:cxn modelId="{9E4277A4-CBF4-4B3D-899C-00667C6B1115}" type="presParOf" srcId="{10C0C3BE-1F37-432E-AF0D-5F1F0490C109}" destId="{C1C3FA53-8CD8-42F5-B7A9-BF3CB769FD20}" srcOrd="0" destOrd="0" presId="urn:microsoft.com/office/officeart/2005/8/layout/list1"/>
    <dgm:cxn modelId="{8F1D22B8-6915-48B1-9C14-15F111D58828}" type="presParOf" srcId="{10C0C3BE-1F37-432E-AF0D-5F1F0490C109}" destId="{C6234885-1344-4773-B5FD-688FF9279DFF}" srcOrd="1" destOrd="0" presId="urn:microsoft.com/office/officeart/2005/8/layout/list1"/>
    <dgm:cxn modelId="{20E9A4ED-C3E9-450B-9EFE-F5FF8DC68DFF}" type="presParOf" srcId="{A32D60C9-EACD-470B-9E25-B6899D18ECBC}" destId="{1D2CBDEF-C487-40A3-B818-63DDCBD27BED}" srcOrd="9" destOrd="0" presId="urn:microsoft.com/office/officeart/2005/8/layout/list1"/>
    <dgm:cxn modelId="{596AEFFD-53BC-4497-9554-6FE99B99F1C7}" type="presParOf" srcId="{A32D60C9-EACD-470B-9E25-B6899D18ECBC}" destId="{50CB62E3-5E57-4E2E-8254-09E93C332D49}" srcOrd="10" destOrd="0" presId="urn:microsoft.com/office/officeart/2005/8/layout/list1"/>
    <dgm:cxn modelId="{1ECC449B-8BB5-4E8E-8EC4-3E8BD199A7FE}" type="presParOf" srcId="{A32D60C9-EACD-470B-9E25-B6899D18ECBC}" destId="{75C43D1F-43DD-4E3C-BDDC-6050D7AF26E6}" srcOrd="11" destOrd="0" presId="urn:microsoft.com/office/officeart/2005/8/layout/list1"/>
    <dgm:cxn modelId="{53AA15D2-4AD5-4B96-BEE2-2C6BB06691F4}" type="presParOf" srcId="{A32D60C9-EACD-470B-9E25-B6899D18ECBC}" destId="{A1B1E8A8-1717-4E7D-9502-C9EE4F7B1381}" srcOrd="12" destOrd="0" presId="urn:microsoft.com/office/officeart/2005/8/layout/list1"/>
    <dgm:cxn modelId="{17A7D7AE-183B-4B8C-A1E2-E47E5E736275}" type="presParOf" srcId="{A1B1E8A8-1717-4E7D-9502-C9EE4F7B1381}" destId="{060D0845-EBD5-4D38-A0E0-BF293B1E0BDD}" srcOrd="0" destOrd="0" presId="urn:microsoft.com/office/officeart/2005/8/layout/list1"/>
    <dgm:cxn modelId="{D407DAB3-3B34-4E65-9462-7D4D1F90329D}" type="presParOf" srcId="{A1B1E8A8-1717-4E7D-9502-C9EE4F7B1381}" destId="{DF6D683E-F4E8-4F8B-AFB6-CC5E7F3C9BA4}" srcOrd="1" destOrd="0" presId="urn:microsoft.com/office/officeart/2005/8/layout/list1"/>
    <dgm:cxn modelId="{119DC6D8-4388-4CEE-BBE3-F3F1170F2898}" type="presParOf" srcId="{A32D60C9-EACD-470B-9E25-B6899D18ECBC}" destId="{E3BF2431-2942-470F-AE6C-813708EF7902}" srcOrd="13" destOrd="0" presId="urn:microsoft.com/office/officeart/2005/8/layout/list1"/>
    <dgm:cxn modelId="{51C25D6B-B5FF-41F9-962B-89A2415B0D5C}" type="presParOf" srcId="{A32D60C9-EACD-470B-9E25-B6899D18ECBC}" destId="{DD6ED28C-4948-414E-83CB-25FED64D03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6C78F-B843-472F-A16F-86EE9D8981E2}">
      <dsp:nvSpPr>
        <dsp:cNvPr id="0" name=""/>
        <dsp:cNvSpPr/>
      </dsp:nvSpPr>
      <dsp:spPr>
        <a:xfrm>
          <a:off x="38413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57617-B327-4B92-8B9F-BE8D47CC4F6E}">
      <dsp:nvSpPr>
        <dsp:cNvPr id="0" name=""/>
        <dsp:cNvSpPr/>
      </dsp:nvSpPr>
      <dsp:spPr>
        <a:xfrm>
          <a:off x="182510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0446C-C271-40B5-85B8-5A6AB2D3EA96}">
      <dsp:nvSpPr>
        <dsp:cNvPr id="0" name=""/>
        <dsp:cNvSpPr/>
      </dsp:nvSpPr>
      <dsp:spPr>
        <a:xfrm>
          <a:off x="871622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Edit formulas to meet company requirements</a:t>
          </a:r>
          <a:endParaRPr lang="en-US" sz="1500" kern="1200"/>
        </a:p>
      </dsp:txBody>
      <dsp:txXfrm>
        <a:off x="871622" y="748467"/>
        <a:ext cx="1617404" cy="686171"/>
      </dsp:txXfrm>
    </dsp:sp>
    <dsp:sp modelId="{869A5867-A25B-45ED-A652-EA9760F65C87}">
      <dsp:nvSpPr>
        <dsp:cNvPr id="0" name=""/>
        <dsp:cNvSpPr/>
      </dsp:nvSpPr>
      <dsp:spPr>
        <a:xfrm>
          <a:off x="2770847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46CD6-4C1A-4C8F-BA7A-E96008C646CE}">
      <dsp:nvSpPr>
        <dsp:cNvPr id="0" name=""/>
        <dsp:cNvSpPr/>
      </dsp:nvSpPr>
      <dsp:spPr>
        <a:xfrm>
          <a:off x="2914943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FF2B7-72A4-4A5E-8B3D-D3C3F65392E4}">
      <dsp:nvSpPr>
        <dsp:cNvPr id="0" name=""/>
        <dsp:cNvSpPr/>
      </dsp:nvSpPr>
      <dsp:spPr>
        <a:xfrm>
          <a:off x="3604056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Files saved on OneDrive or SharePoint</a:t>
          </a:r>
          <a:endParaRPr lang="en-US" sz="1500" kern="1200"/>
        </a:p>
      </dsp:txBody>
      <dsp:txXfrm>
        <a:off x="3604056" y="748467"/>
        <a:ext cx="1617404" cy="686171"/>
      </dsp:txXfrm>
    </dsp:sp>
    <dsp:sp modelId="{940D0435-7BA5-45DC-828A-A2524662ADD2}">
      <dsp:nvSpPr>
        <dsp:cNvPr id="0" name=""/>
        <dsp:cNvSpPr/>
      </dsp:nvSpPr>
      <dsp:spPr>
        <a:xfrm>
          <a:off x="38413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4E921-5C42-4D53-A964-DD01AC916C0E}">
      <dsp:nvSpPr>
        <dsp:cNvPr id="0" name=""/>
        <dsp:cNvSpPr/>
      </dsp:nvSpPr>
      <dsp:spPr>
        <a:xfrm>
          <a:off x="182510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7DCB1-B701-4E27-95EE-45406D27E559}">
      <dsp:nvSpPr>
        <dsp:cNvPr id="0" name=""/>
        <dsp:cNvSpPr/>
      </dsp:nvSpPr>
      <dsp:spPr>
        <a:xfrm>
          <a:off x="871622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can update the same documents in real time </a:t>
          </a:r>
          <a:endParaRPr lang="en-US" sz="1500" kern="1200"/>
        </a:p>
      </dsp:txBody>
      <dsp:txXfrm>
        <a:off x="871622" y="2022323"/>
        <a:ext cx="1617404" cy="686171"/>
      </dsp:txXfrm>
    </dsp:sp>
    <dsp:sp modelId="{911DBC77-6263-44A1-BFD7-3CE3C6909B7B}">
      <dsp:nvSpPr>
        <dsp:cNvPr id="0" name=""/>
        <dsp:cNvSpPr/>
      </dsp:nvSpPr>
      <dsp:spPr>
        <a:xfrm>
          <a:off x="2770847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338796-5551-4353-8080-ABB570AEF626}">
      <dsp:nvSpPr>
        <dsp:cNvPr id="0" name=""/>
        <dsp:cNvSpPr/>
      </dsp:nvSpPr>
      <dsp:spPr>
        <a:xfrm>
          <a:off x="2914943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AA340-96E4-407C-8844-BBDE8E1BA84E}">
      <dsp:nvSpPr>
        <dsp:cNvPr id="0" name=""/>
        <dsp:cNvSpPr/>
      </dsp:nvSpPr>
      <dsp:spPr>
        <a:xfrm>
          <a:off x="3604056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Easy access </a:t>
          </a:r>
          <a:endParaRPr lang="en-US" sz="1500" kern="1200"/>
        </a:p>
      </dsp:txBody>
      <dsp:txXfrm>
        <a:off x="3604056" y="2022323"/>
        <a:ext cx="1617404" cy="686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CFC75-A09A-486F-AE5A-69D092E7BE78}">
      <dsp:nvSpPr>
        <dsp:cNvPr id="0" name=""/>
        <dsp:cNvSpPr/>
      </dsp:nvSpPr>
      <dsp:spPr>
        <a:xfrm>
          <a:off x="45977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1274E3-98FB-4677-A81F-6AD160156C2C}">
      <dsp:nvSpPr>
        <dsp:cNvPr id="0" name=""/>
        <dsp:cNvSpPr/>
      </dsp:nvSpPr>
      <dsp:spPr>
        <a:xfrm>
          <a:off x="248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Searchable messages</a:t>
          </a:r>
          <a:endParaRPr lang="en-GB" sz="2100" kern="1200"/>
        </a:p>
      </dsp:txBody>
      <dsp:txXfrm>
        <a:off x="2483" y="1870160"/>
        <a:ext cx="1662890" cy="665156"/>
      </dsp:txXfrm>
    </dsp:sp>
    <dsp:sp modelId="{04394A61-65F3-4262-8A0A-8F5DECAD791D}">
      <dsp:nvSpPr>
        <dsp:cNvPr id="0" name=""/>
        <dsp:cNvSpPr/>
      </dsp:nvSpPr>
      <dsp:spPr>
        <a:xfrm>
          <a:off x="2413675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EDEA7F-831E-41BB-AD5E-00434A3B581D}">
      <dsp:nvSpPr>
        <dsp:cNvPr id="0" name=""/>
        <dsp:cNvSpPr/>
      </dsp:nvSpPr>
      <dsp:spPr>
        <a:xfrm>
          <a:off x="1956380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Centralised communication</a:t>
          </a:r>
        </a:p>
      </dsp:txBody>
      <dsp:txXfrm>
        <a:off x="1956380" y="1870160"/>
        <a:ext cx="1662890" cy="665156"/>
      </dsp:txXfrm>
    </dsp:sp>
    <dsp:sp modelId="{AD208DF9-62B2-418E-AD29-7E8561CF4493}">
      <dsp:nvSpPr>
        <dsp:cNvPr id="0" name=""/>
        <dsp:cNvSpPr/>
      </dsp:nvSpPr>
      <dsp:spPr>
        <a:xfrm>
          <a:off x="4367571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60A2AB-EF66-495E-9513-DF86BBA1ACE1}">
      <dsp:nvSpPr>
        <dsp:cNvPr id="0" name=""/>
        <dsp:cNvSpPr/>
      </dsp:nvSpPr>
      <dsp:spPr>
        <a:xfrm>
          <a:off x="3910276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File </a:t>
          </a:r>
          <a:r>
            <a:rPr lang="en-GB" sz="2100" kern="1200">
              <a:latin typeface="Gill Sans MT" panose="020B0502020104020203"/>
            </a:rPr>
            <a:t>sharing in real time</a:t>
          </a:r>
          <a:endParaRPr lang="en-GB" sz="2100" kern="1200"/>
        </a:p>
      </dsp:txBody>
      <dsp:txXfrm>
        <a:off x="3910276" y="1870160"/>
        <a:ext cx="1662890" cy="665156"/>
      </dsp:txXfrm>
    </dsp:sp>
    <dsp:sp modelId="{7FF42462-2434-491A-AAE9-6D24F103E108}">
      <dsp:nvSpPr>
        <dsp:cNvPr id="0" name=""/>
        <dsp:cNvSpPr/>
      </dsp:nvSpPr>
      <dsp:spPr>
        <a:xfrm>
          <a:off x="632146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0E62CD-641E-4CA3-AFE2-9AC98DE37301}">
      <dsp:nvSpPr>
        <dsp:cNvPr id="0" name=""/>
        <dsp:cNvSpPr/>
      </dsp:nvSpPr>
      <dsp:spPr>
        <a:xfrm>
          <a:off x="586417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u="none" kern="1200">
              <a:latin typeface="Gill Sans MT" panose="020B0502020104020203"/>
            </a:rPr>
            <a:t>Recorded meetings</a:t>
          </a:r>
          <a:endParaRPr lang="en-US" sz="2100" kern="1200"/>
        </a:p>
      </dsp:txBody>
      <dsp:txXfrm>
        <a:off x="5864173" y="1870160"/>
        <a:ext cx="1662890" cy="665156"/>
      </dsp:txXfrm>
    </dsp:sp>
    <dsp:sp modelId="{B8550BA4-6FEF-4460-BA76-CC08BA5557F5}">
      <dsp:nvSpPr>
        <dsp:cNvPr id="0" name=""/>
        <dsp:cNvSpPr/>
      </dsp:nvSpPr>
      <dsp:spPr>
        <a:xfrm>
          <a:off x="8275364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5C4F9-EC91-4ABB-AFF7-7D783439ADE3}">
      <dsp:nvSpPr>
        <dsp:cNvPr id="0" name=""/>
        <dsp:cNvSpPr/>
      </dsp:nvSpPr>
      <dsp:spPr>
        <a:xfrm>
          <a:off x="7818069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ill Sans MT" panose="020B0502020104020203"/>
            </a:rPr>
            <a:t>Reduces email overload</a:t>
          </a:r>
          <a:endParaRPr lang="en-US" sz="2100" kern="1200"/>
        </a:p>
      </dsp:txBody>
      <dsp:txXfrm>
        <a:off x="7818069" y="1870160"/>
        <a:ext cx="1662890" cy="665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CE90-15C8-4AEA-8092-7BCAEBA55884}">
      <dsp:nvSpPr>
        <dsp:cNvPr id="0" name=""/>
        <dsp:cNvSpPr/>
      </dsp:nvSpPr>
      <dsp:spPr>
        <a:xfrm>
          <a:off x="0" y="33350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A9851-BDB7-4872-A42F-3C91A0251B65}">
      <dsp:nvSpPr>
        <dsp:cNvPr id="0" name=""/>
        <dsp:cNvSpPr/>
      </dsp:nvSpPr>
      <dsp:spPr>
        <a:xfrm>
          <a:off x="486878" y="5306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Store data on OneDrive or </a:t>
          </a:r>
          <a:r>
            <a:rPr lang="en-GB" sz="1900" kern="1200" err="1">
              <a:latin typeface="Gill Sans MT" panose="020B0502020104020203"/>
            </a:rPr>
            <a:t>sharepoint</a:t>
          </a:r>
          <a:endParaRPr lang="en-GB" sz="1900" kern="1200">
            <a:latin typeface="Gill Sans MT" panose="020B0502020104020203"/>
          </a:endParaRPr>
        </a:p>
      </dsp:txBody>
      <dsp:txXfrm>
        <a:off x="514258" y="80449"/>
        <a:ext cx="6761535" cy="506120"/>
      </dsp:txXfrm>
    </dsp:sp>
    <dsp:sp modelId="{58B51A1A-5507-420C-A200-0E1E36AD0FF5}">
      <dsp:nvSpPr>
        <dsp:cNvPr id="0" name=""/>
        <dsp:cNvSpPr/>
      </dsp:nvSpPr>
      <dsp:spPr>
        <a:xfrm>
          <a:off x="0" y="119534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1922D-F3CC-4F46-8A7D-97DEDFCCE9A6}">
      <dsp:nvSpPr>
        <dsp:cNvPr id="0" name=""/>
        <dsp:cNvSpPr/>
      </dsp:nvSpPr>
      <dsp:spPr>
        <a:xfrm>
          <a:off x="486878" y="91490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No personal devices or USB's</a:t>
          </a:r>
          <a:endParaRPr lang="en-GB" sz="1900" kern="1200"/>
        </a:p>
      </dsp:txBody>
      <dsp:txXfrm>
        <a:off x="514258" y="942289"/>
        <a:ext cx="6761535" cy="506120"/>
      </dsp:txXfrm>
    </dsp:sp>
    <dsp:sp modelId="{50CB62E3-5E57-4E2E-8254-09E93C332D49}">
      <dsp:nvSpPr>
        <dsp:cNvPr id="0" name=""/>
        <dsp:cNvSpPr/>
      </dsp:nvSpPr>
      <dsp:spPr>
        <a:xfrm>
          <a:off x="0" y="205718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34885-1344-4773-B5FD-688FF9279DFF}">
      <dsp:nvSpPr>
        <dsp:cNvPr id="0" name=""/>
        <dsp:cNvSpPr/>
      </dsp:nvSpPr>
      <dsp:spPr>
        <a:xfrm>
          <a:off x="486878" y="177674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Access limited to job roles</a:t>
          </a:r>
        </a:p>
      </dsp:txBody>
      <dsp:txXfrm>
        <a:off x="514258" y="1804129"/>
        <a:ext cx="6761535" cy="506120"/>
      </dsp:txXfrm>
    </dsp:sp>
    <dsp:sp modelId="{DD6ED28C-4948-414E-83CB-25FED64D03D9}">
      <dsp:nvSpPr>
        <dsp:cNvPr id="0" name=""/>
        <dsp:cNvSpPr/>
      </dsp:nvSpPr>
      <dsp:spPr>
        <a:xfrm>
          <a:off x="0" y="291902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D683E-F4E8-4F8B-AFB6-CC5E7F3C9BA4}">
      <dsp:nvSpPr>
        <dsp:cNvPr id="0" name=""/>
        <dsp:cNvSpPr/>
      </dsp:nvSpPr>
      <dsp:spPr>
        <a:xfrm>
          <a:off x="486878" y="2638589"/>
          <a:ext cx="6816295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Regular backups and updates</a:t>
          </a:r>
          <a:endParaRPr lang="en-GB" sz="1900" kern="1200"/>
        </a:p>
      </dsp:txBody>
      <dsp:txXfrm>
        <a:off x="514258" y="2665969"/>
        <a:ext cx="6761535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8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8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risk of data breaches</a:t>
          </a:r>
        </a:p>
      </dsp:txBody>
      <dsp:txXfrm>
        <a:off x="507598" y="79818"/>
        <a:ext cx="6668302" cy="506120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service users  </a:t>
          </a:r>
        </a:p>
      </dsp:txBody>
      <dsp:txXfrm>
        <a:off x="507598" y="941659"/>
        <a:ext cx="6668302" cy="506120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GDPR compliance</a:t>
          </a:r>
        </a:p>
      </dsp:txBody>
      <dsp:txXfrm>
        <a:off x="507598" y="1803499"/>
        <a:ext cx="6668302" cy="506120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staff confidence with digital tools</a:t>
          </a:r>
        </a:p>
      </dsp:txBody>
      <dsp:txXfrm>
        <a:off x="507598" y="2665339"/>
        <a:ext cx="666830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C_FC8966B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14_850DE4F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microsoft.com/office/2018/10/relationships/comments" Target="../comments/modernComment_106_F04926B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F_E2120D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guide-to-the-general-data-protection-regulation" TargetMode="External"/><Relationship Id="rId3" Type="http://schemas.openxmlformats.org/officeDocument/2006/relationships/hyperlink" Target="https://corittech/microsoft-teams-usmicrosoft-outlook-which-one-is-better-and-when-do-you-use-them" TargetMode="External"/><Relationship Id="rId7" Type="http://schemas.openxmlformats.org/officeDocument/2006/relationships/hyperlink" Target="https://digital.nhs.uk/data-and-information/looking-after-information/data-security-and-information-governance" TargetMode="External"/><Relationship Id="rId2" Type="http://schemas.openxmlformats.org/officeDocument/2006/relationships/hyperlink" Target="https://www.cqc.org.uk/guidance-providers/all-services/information-governan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.microsoft.com/en-us/microsoft-365/security/" TargetMode="External"/><Relationship Id="rId5" Type="http://schemas.openxmlformats.org/officeDocument/2006/relationships/hyperlink" Target="https://medium.com/@kbala7092/excel-in-healthcare-managing-patient-data-c18706f4332a" TargetMode="External"/><Relationship Id="rId4" Type="http://schemas.openxmlformats.org/officeDocument/2006/relationships/hyperlink" Target="https://insightsoftware.com/blog/why-do-we-use-excel" TargetMode="External"/><Relationship Id="rId9" Type="http://schemas.openxmlformats.org/officeDocument/2006/relationships/hyperlink" Target="https://www.gov.uk/data-prote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4414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2400"/>
              <a:t>Hasna begum – 2523256</a:t>
            </a:r>
          </a:p>
          <a:p>
            <a:pPr marL="342900" indent="-342900">
              <a:buAutoNum type="arabicPeriod"/>
            </a:pPr>
            <a:r>
              <a:rPr lang="en-US" sz="2400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 sz="2400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761538" y="5396173"/>
            <a:ext cx="181933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A0E61-0CA0-48D0-15D6-59ECFAECA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/>
              <a:t>Greenfield </a:t>
            </a:r>
            <a:r>
              <a:rPr lang="en-GB" err="1"/>
              <a:t>HOme</a:t>
            </a:r>
            <a:r>
              <a:rPr lang="en-GB"/>
              <a:t> care agency Microsoft enhancement plan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2287-942B-9BD7-F862-B563FAF40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In this presentation we </a:t>
            </a:r>
            <a:r>
              <a:rPr lang="en-GB" sz="1700">
                <a:ea typeface="+mn-lt"/>
                <a:cs typeface="+mn-lt"/>
              </a:rPr>
              <a:t>will explore how digital technology, specifically Microsoft 365, can enhance workplace efficiency and digital safety at Greenfield Home Care Agency.</a:t>
            </a:r>
            <a:endParaRPr lang="en-GB" sz="1700"/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By the end of this presentation, we will evaluate practical applications of Microsoft 365 tools and propose solutions to improve communication, data handling, and organisational security.</a:t>
            </a:r>
            <a:endParaRPr lang="en-GB" sz="1700"/>
          </a:p>
        </p:txBody>
      </p:sp>
      <p:pic>
        <p:nvPicPr>
          <p:cNvPr id="4" name="Picture 3" descr="A nurse helping an old person with a walker&#10;&#10;AI-generated content may be incorrect.">
            <a:extLst>
              <a:ext uri="{FF2B5EF4-FFF2-40B4-BE49-F238E27FC236}">
                <a16:creationId xmlns:a16="http://schemas.microsoft.com/office/drawing/2014/main" id="{F2C927D1-5B4B-A910-A2B4-D55521FE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234306"/>
            <a:ext cx="4960443" cy="301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2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Content page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/>
              <a:t>  Introducing Microsoft Excel 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Why choose Microsoft excel?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Introducing Microsoft teams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Microsoft Teams advantages and disadvantages 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Introducing Digital safety &amp; data management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Confidential &amp; compliance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/>
              <a:t>Why is digital safety important?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/>
          </a:p>
          <a:p>
            <a:pPr marL="0" indent="0">
              <a:lnSpc>
                <a:spcPct val="110000"/>
              </a:lnSpc>
              <a:buNone/>
            </a:pPr>
            <a:endParaRPr lang="en-US" sz="1700"/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B3A070E1-7818-4593-AB01-C877D7C3D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2A586-0117-AE46-B948-D909630230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4748" y="1852829"/>
            <a:ext cx="4254252" cy="1490901"/>
          </a:xfrm>
        </p:spPr>
        <p:txBody>
          <a:bodyPr>
            <a:normAutofit/>
          </a:bodyPr>
          <a:lstStyle/>
          <a:p>
            <a:r>
              <a:rPr lang="en-GB" sz="4800"/>
              <a:t>Microsoft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2DEF2-4D9A-0FA5-54D9-62770B5CC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 vert="horz" lIns="91440" tIns="91440" rIns="91440" bIns="91440" rtlCol="0" anchor="t">
            <a:normAutofit/>
          </a:bodyPr>
          <a:lstStyle/>
          <a:p>
            <a:r>
              <a:rPr lang="en-GB" sz="2400"/>
              <a:t>Hasna Begum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8D96FE48-9DFC-BE70-A865-CA796E5AA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4411" y="1482483"/>
            <a:ext cx="4960442" cy="33069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931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755D-0060-E510-90C5-4C5E9719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600"/>
              <a:t>WHY IS MICROSOFT EXCEL USEFUL FOR GREENFEILD HOME CARE </a:t>
            </a:r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489C2-B5A1-D3DF-ED7E-37F7ED16E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Before excel: 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5EEE1-3319-C029-15BF-87A06CC3B3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Paper-based rotas </a:t>
            </a:r>
          </a:p>
          <a:p>
            <a:r>
              <a:rPr lang="en-GB" sz="2400"/>
              <a:t>Manual scheduling </a:t>
            </a:r>
          </a:p>
          <a:p>
            <a:r>
              <a:rPr lang="en-GB" sz="2400"/>
              <a:t>Risk of double-booking</a:t>
            </a:r>
          </a:p>
          <a:p>
            <a:r>
              <a:rPr lang="en-GB" sz="2400"/>
              <a:t>Hard to update changes quickly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AC5F72-0E1B-C5A3-801F-11EBF11A4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400"/>
              <a:t>With excel: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BF399-9620-1786-A659-226F75E6B86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Automatic scheduling tables</a:t>
            </a:r>
          </a:p>
          <a:p>
            <a:r>
              <a:rPr lang="en-GB" sz="2400"/>
              <a:t>Formulas calculate total hours</a:t>
            </a:r>
          </a:p>
          <a:p>
            <a:r>
              <a:rPr lang="en-GB" sz="2400"/>
              <a:t>Easy to update shifts </a:t>
            </a:r>
          </a:p>
          <a:p>
            <a:r>
              <a:rPr lang="en-GB" sz="2400"/>
              <a:t>Can be shared digitally</a:t>
            </a:r>
          </a:p>
        </p:txBody>
      </p:sp>
    </p:spTree>
    <p:extLst>
      <p:ext uri="{BB962C8B-B14F-4D97-AF65-F5344CB8AC3E}">
        <p14:creationId xmlns:p14="http://schemas.microsoft.com/office/powerpoint/2010/main" val="264231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7ECF10B-EF26-A108-9394-16EA65EC5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b="1"/>
              <a:t>Scheduling staff</a:t>
            </a:r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BB8F5-7B6F-13EC-73A9-70F82A660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325720" cy="3450613"/>
          </a:xfrm>
        </p:spPr>
        <p:txBody>
          <a:bodyPr>
            <a:normAutofit/>
          </a:bodyPr>
          <a:lstStyle/>
          <a:p>
            <a:r>
              <a:rPr lang="en-GB" sz="2400"/>
              <a:t>Excel helps create weekly rotas</a:t>
            </a:r>
          </a:p>
          <a:p>
            <a:r>
              <a:rPr lang="en-GB" sz="2400"/>
              <a:t>It shows who is working, when and where</a:t>
            </a:r>
          </a:p>
          <a:p>
            <a:r>
              <a:rPr lang="en-GB" sz="2400"/>
              <a:t>Colour-coding makes it easy to spot who's working on shift and location</a:t>
            </a: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DA34EDBB-B705-9518-6BE5-9112FD061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275798"/>
            <a:ext cx="4960442" cy="372033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C07A0BE-7C29-BDFA-6F04-CF52E0927A0C}"/>
              </a:ext>
            </a:extLst>
          </p:cNvPr>
          <p:cNvSpPr txBox="1"/>
          <p:nvPr/>
        </p:nvSpPr>
        <p:spPr>
          <a:xfrm>
            <a:off x="1348153" y="4674577"/>
            <a:ext cx="3443653" cy="10550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E958EE-467E-A3E8-0E21-3492DA925B28}"/>
              </a:ext>
            </a:extLst>
          </p:cNvPr>
          <p:cNvSpPr txBox="1"/>
          <p:nvPr/>
        </p:nvSpPr>
        <p:spPr>
          <a:xfrm rot="-10800000" flipV="1">
            <a:off x="6910753" y="5571447"/>
            <a:ext cx="39550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(Insight software, 2023; Bala,2024)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621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A192064-9316-B473-0332-1B2F307C6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1052170"/>
            <a:ext cx="9599411" cy="801585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Tracking client visits</a:t>
            </a:r>
            <a:endParaRPr lang="en-GB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37C-1269-B5E2-2F8C-5A58A0024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GB">
                <a:latin typeface="Gill Sans MT"/>
                <a:ea typeface="Calibri"/>
                <a:cs typeface="Calibri"/>
              </a:rPr>
              <a:t>Carers can record visit times; tasks completed and add notes.</a:t>
            </a:r>
          </a:p>
          <a:p>
            <a:r>
              <a:rPr lang="en-GB">
                <a:latin typeface="Gill Sans MT"/>
                <a:ea typeface="Calibri"/>
                <a:cs typeface="Calibri"/>
              </a:rPr>
              <a:t>Managers can quickly filter the sheets to see who visited which clients.</a:t>
            </a:r>
          </a:p>
          <a:p>
            <a:r>
              <a:rPr lang="en-GB">
                <a:latin typeface="Gill Sans MT"/>
                <a:ea typeface="Calibri"/>
                <a:cs typeface="Calibri"/>
              </a:rPr>
              <a:t>Pivot table helps summarise visits for audits</a:t>
            </a:r>
          </a:p>
          <a:p>
            <a:pPr marL="0" indent="0">
              <a:buNone/>
            </a:pPr>
            <a:endParaRPr lang="en-GB">
              <a:latin typeface="Gill Sans MT"/>
              <a:ea typeface="Calibri"/>
              <a:cs typeface="Calibri"/>
            </a:endParaRPr>
          </a:p>
        </p:txBody>
      </p:sp>
      <p:pic>
        <p:nvPicPr>
          <p:cNvPr id="5" name="Picture 4" descr="A screenshot of a chart&#10;&#10;AI-generated content may be incorrect.">
            <a:extLst>
              <a:ext uri="{FF2B5EF4-FFF2-40B4-BE49-F238E27FC236}">
                <a16:creationId xmlns:a16="http://schemas.microsoft.com/office/drawing/2014/main" id="{79E1DB3B-1837-1F76-3802-0536CD5D6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3911" y="2015833"/>
            <a:ext cx="5538292" cy="33261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F84EECF-BDA0-81A9-35A1-C028FD8B190F}"/>
              </a:ext>
            </a:extLst>
          </p:cNvPr>
          <p:cNvSpPr txBox="1"/>
          <p:nvPr/>
        </p:nvSpPr>
        <p:spPr>
          <a:xfrm>
            <a:off x="8794750" y="5499100"/>
            <a:ext cx="311785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(Insight software,2023; Bala, 2024)</a:t>
            </a:r>
          </a:p>
        </p:txBody>
      </p:sp>
    </p:spTree>
    <p:extLst>
      <p:ext uri="{BB962C8B-B14F-4D97-AF65-F5344CB8AC3E}">
        <p14:creationId xmlns:p14="http://schemas.microsoft.com/office/powerpoint/2010/main" val="420815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A5229-07F7-D1AA-D138-890011639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/>
              <a:t>Managing budgets</a:t>
            </a:r>
            <a:r>
              <a:rPr lang="en-GB" sz="3600"/>
              <a:t> 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09B6-EB4C-881C-55D8-B97B2F638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461438" cy="3450613"/>
          </a:xfrm>
        </p:spPr>
        <p:txBody>
          <a:bodyPr/>
          <a:lstStyle/>
          <a:p>
            <a:r>
              <a:rPr lang="en-GB" sz="2400"/>
              <a:t>Tracks spending on supplies i.e. Travel and wages</a:t>
            </a:r>
          </a:p>
          <a:p>
            <a:r>
              <a:rPr lang="en-GB" sz="2400"/>
              <a:t>Use charts to show spending patterns</a:t>
            </a:r>
          </a:p>
          <a:p>
            <a:r>
              <a:rPr lang="en-GB" sz="2400"/>
              <a:t>Manage supply orders</a:t>
            </a:r>
          </a:p>
          <a:p>
            <a:r>
              <a:rPr lang="en-GB" sz="2400"/>
              <a:t>Helps plan budgets and avoid overspending </a:t>
            </a:r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EC5DA40E-4DF4-2ACA-4FB8-67DC1BF74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827" y="2015613"/>
            <a:ext cx="4224186" cy="31524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65BBA3-92A1-66A8-07BF-D0F56DEE4DA2}"/>
              </a:ext>
            </a:extLst>
          </p:cNvPr>
          <p:cNvSpPr txBox="1"/>
          <p:nvPr/>
        </p:nvSpPr>
        <p:spPr>
          <a:xfrm rot="-10800000" flipV="1">
            <a:off x="9531312" y="5499881"/>
            <a:ext cx="334041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(Insight software, 2023; </a:t>
            </a:r>
            <a:endParaRPr lang="en-US" sz="1600"/>
          </a:p>
          <a:p>
            <a:r>
              <a:rPr lang="en-GB" sz="1600"/>
              <a:t>Bala, 2024).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1172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0B16-5C76-A61A-CEBB-5DCA26BA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/>
              <a:t>Easy</a:t>
            </a:r>
            <a:r>
              <a:rPr lang="en-GB" b="1"/>
              <a:t> </a:t>
            </a:r>
            <a:r>
              <a:rPr lang="en-GB" sz="4000" b="1"/>
              <a:t>colourations</a:t>
            </a:r>
            <a:endParaRPr lang="en-US" sz="400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3B91474-99CD-248D-A7A1-D5674DEDFB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09382"/>
          <a:ext cx="5259875" cy="345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7486004-5DD3-4E62-5E72-2A1FFC65C9CF}"/>
              </a:ext>
            </a:extLst>
          </p:cNvPr>
          <p:cNvSpPr txBox="1"/>
          <p:nvPr/>
        </p:nvSpPr>
        <p:spPr>
          <a:xfrm>
            <a:off x="8752115" y="5464629"/>
            <a:ext cx="299357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(Insight software, 2023;</a:t>
            </a:r>
            <a:br>
              <a:rPr lang="en-GB" sz="1600"/>
            </a:br>
            <a:r>
              <a:rPr lang="en-GB" sz="1600"/>
              <a:t>Bala,2024)</a:t>
            </a:r>
            <a:endParaRPr lang="en-US" sz="1600"/>
          </a:p>
          <a:p>
            <a:pPr algn="ctr"/>
            <a:endParaRPr lang="en-GB"/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03FBC726-E333-C7E2-BC30-A6DDCB84E8A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40" t="12917" r="140" b="13611"/>
          <a:stretch>
            <a:fillRect/>
          </a:stretch>
        </p:blipFill>
        <p:spPr>
          <a:xfrm>
            <a:off x="6845300" y="2007533"/>
            <a:ext cx="4521174" cy="33591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136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50432-E880-C7A7-4A4E-EF4454A7B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/>
              <a:t>TRAINING STAFF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1627-F703-B842-C6D2-666C9FAB6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803905" cy="3450613"/>
          </a:xfrm>
        </p:spPr>
        <p:txBody>
          <a:bodyPr/>
          <a:lstStyle/>
          <a:p>
            <a:r>
              <a:rPr lang="en-GB" sz="2400"/>
              <a:t>Excel checklist for new staff</a:t>
            </a:r>
          </a:p>
          <a:p>
            <a:r>
              <a:rPr lang="en-GB" sz="2400"/>
              <a:t>Ensure all induction tasks are completed</a:t>
            </a:r>
          </a:p>
          <a:p>
            <a:r>
              <a:rPr lang="en-GB" sz="2400"/>
              <a:t>Maintain consistency across the team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6" name="Picture 5" descr="A group of people with a green x and blue squares&#10;&#10;AI-generated content may be incorrect.">
            <a:extLst>
              <a:ext uri="{FF2B5EF4-FFF2-40B4-BE49-F238E27FC236}">
                <a16:creationId xmlns:a16="http://schemas.microsoft.com/office/drawing/2014/main" id="{422074F7-EADD-A145-B444-F53B69EF4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4255" y="2018685"/>
            <a:ext cx="4782705" cy="26958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A111DC-F374-0FF0-67C7-74A59E2AA896}"/>
              </a:ext>
            </a:extLst>
          </p:cNvPr>
          <p:cNvSpPr txBox="1"/>
          <p:nvPr/>
        </p:nvSpPr>
        <p:spPr>
          <a:xfrm>
            <a:off x="8160860" y="5292702"/>
            <a:ext cx="36020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(Insight software, 2023; Bala,2024)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1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3" name="Picture 13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BAA9A-11CE-49A0-712C-1F44EDAFF8A1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atin typeface="+mj-lt"/>
                <a:ea typeface="+mj-ea"/>
                <a:cs typeface="+mj-cs"/>
              </a:rPr>
              <a:t>Microsoft TEAMS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042B0-0D86-218F-367F-602C3C074C30}"/>
              </a:ext>
            </a:extLst>
          </p:cNvPr>
          <p:cNvSpPr txBox="1"/>
          <p:nvPr/>
        </p:nvSpPr>
        <p:spPr>
          <a:xfrm>
            <a:off x="1452617" y="3531204"/>
            <a:ext cx="4171479" cy="1610643"/>
          </a:xfrm>
          <a:prstGeom prst="rect">
            <a:avLst/>
          </a:prstGeom>
        </p:spPr>
        <p:txBody>
          <a:bodyPr rot="0" spcFirstLastPara="0" vertOverflow="overflow" horzOverflow="overflow" vert="horz" lIns="91440" tIns="91440" rIns="91440" bIns="9144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2400" cap="all"/>
              <a:t>MICHELLE HINES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two people&#10;&#10;AI-generated content may be incorrect.">
            <a:extLst>
              <a:ext uri="{FF2B5EF4-FFF2-40B4-BE49-F238E27FC236}">
                <a16:creationId xmlns:a16="http://schemas.microsoft.com/office/drawing/2014/main" id="{CEDFC596-BB85-C81B-2316-ABEE0CE212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45" r="-2" b="-2"/>
          <a:stretch>
            <a:fillRect/>
          </a:stretch>
        </p:blipFill>
        <p:spPr>
          <a:xfrm>
            <a:off x="6094411" y="1609775"/>
            <a:ext cx="4960442" cy="3052377"/>
          </a:xfrm>
          <a:prstGeom prst="rect">
            <a:avLst/>
          </a:prstGeom>
        </p:spPr>
      </p:pic>
      <p:pic>
        <p:nvPicPr>
          <p:cNvPr id="145" name="Picture 14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86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4CB51F-7AF1-857A-8EC8-8941D3970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600"/>
              <a:t>Use of teams in Greenfield Home care agency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52A12F-6FB3-A27D-C113-D3F918F1A78E}"/>
              </a:ext>
            </a:extLst>
          </p:cNvPr>
          <p:cNvSpPr txBox="1"/>
          <p:nvPr/>
        </p:nvSpPr>
        <p:spPr>
          <a:xfrm>
            <a:off x="1451579" y="2015734"/>
            <a:ext cx="4158849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Enables communication between carers and office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Supports virtual meetings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Allows document sharing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Stores group conversations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8AE282-26FF-B710-76AE-CDDBFF0C4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6457" y="2196992"/>
            <a:ext cx="4664672" cy="306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/>
              <a:t>ADAVANTAGES OF USING TEAMS </a:t>
            </a:r>
            <a:br>
              <a:rPr lang="en-US"/>
            </a:br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C635DB-D6C8-5466-0436-B4D92C368EA1}"/>
              </a:ext>
            </a:extLst>
          </p:cNvPr>
          <p:cNvSpPr txBox="1"/>
          <p:nvPr/>
        </p:nvSpPr>
        <p:spPr>
          <a:xfrm>
            <a:off x="8694568" y="5632104"/>
            <a:ext cx="19074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</a:t>
            </a:r>
            <a:r>
              <a:rPr lang="en-US" err="1"/>
              <a:t>Corittech</a:t>
            </a:r>
            <a:r>
              <a:rPr lang="en-US"/>
              <a:t>, 2026)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671149"/>
              </p:ext>
            </p:extLst>
          </p:nvPr>
        </p:nvGraphicFramePr>
        <p:xfrm>
          <a:off x="1310240" y="1898976"/>
          <a:ext cx="9483444" cy="3407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C90DE74-5B15-D7A7-BD74-866AE1256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/>
              <a:t>FAIL SAFE COLLABORATION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846D596-B5E3-7E86-19C1-5CE2916AAB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E933F6F-2CCD-C733-4EF2-62A22BC03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GROUP ARCHIVES</a:t>
            </a:r>
          </a:p>
          <a:p>
            <a:r>
              <a:rPr lang="en-US" sz="2400"/>
              <a:t>ADDING TABS</a:t>
            </a:r>
          </a:p>
          <a:p>
            <a:r>
              <a:rPr lang="en-US" sz="2400"/>
              <a:t>TAGGED CONVERSATIONS</a:t>
            </a:r>
          </a:p>
          <a:p>
            <a:r>
              <a:rPr lang="en-US" sz="2400"/>
              <a:t>CREATE GROUP MEETING ARCHIVES</a:t>
            </a:r>
          </a:p>
        </p:txBody>
      </p:sp>
      <p:pic>
        <p:nvPicPr>
          <p:cNvPr id="2" name="Picture 1" descr="A hand holding a phone&#10;&#10;AI-generated content may be incorrect.">
            <a:extLst>
              <a:ext uri="{FF2B5EF4-FFF2-40B4-BE49-F238E27FC236}">
                <a16:creationId xmlns:a16="http://schemas.microsoft.com/office/drawing/2014/main" id="{87573E4A-7DB1-2F2E-4E4B-170A8F0FE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907" y="1892186"/>
            <a:ext cx="4811156" cy="366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1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9D16-A880-23D2-955B-B96FE4AD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/>
              <a:t>Challenges of using teams</a:t>
            </a:r>
            <a:br>
              <a:rPr lang="en-US"/>
            </a:br>
            <a:r>
              <a:rPr lang="en-US"/>
              <a:t>in a community care setting</a:t>
            </a:r>
            <a:br>
              <a:rPr lang="en-US"/>
            </a:br>
            <a:r>
              <a:rPr lang="en-US"/>
              <a:t> </a:t>
            </a: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5465D-1D84-CF30-E5A8-C98709B41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21175"/>
            <a:ext cx="8671394" cy="34382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Technology reliability</a:t>
            </a:r>
          </a:p>
          <a:p>
            <a:r>
              <a:rPr lang="en-US" sz="2400"/>
              <a:t>Duplicate team / channel creation</a:t>
            </a:r>
          </a:p>
          <a:p>
            <a:r>
              <a:rPr lang="en-US" sz="2400"/>
              <a:t>Risk of accidental data sharing</a:t>
            </a:r>
          </a:p>
          <a:p>
            <a:r>
              <a:rPr lang="en-US" sz="2400"/>
              <a:t>Staff training required</a:t>
            </a:r>
          </a:p>
          <a:p>
            <a:r>
              <a:rPr lang="en-US" sz="2400"/>
              <a:t>Internet dependency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6280CB-94A5-F21A-F829-904E46163E29}"/>
              </a:ext>
            </a:extLst>
          </p:cNvPr>
          <p:cNvSpPr txBox="1"/>
          <p:nvPr/>
        </p:nvSpPr>
        <p:spPr>
          <a:xfrm rot="-10800000" flipV="1">
            <a:off x="1652108" y="4927835"/>
            <a:ext cx="9904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/>
              <a:t>While Microsoft teams can improve communication, it is not designed as a care management system and cannot replace formal electronic care records</a:t>
            </a:r>
            <a:r>
              <a:rPr lang="en-US"/>
              <a:t> (CQC, 2023). </a:t>
            </a:r>
          </a:p>
        </p:txBody>
      </p:sp>
      <p:pic>
        <p:nvPicPr>
          <p:cNvPr id="5" name="Picture 4" descr="A group of people talking&#10;&#10;AI-generated content may be incorrect.">
            <a:extLst>
              <a:ext uri="{FF2B5EF4-FFF2-40B4-BE49-F238E27FC236}">
                <a16:creationId xmlns:a16="http://schemas.microsoft.com/office/drawing/2014/main" id="{72ED4CF6-4480-F00C-6EA1-81EFAEBBF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872" y="1867824"/>
            <a:ext cx="4269658" cy="306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0013D77-6314-4D7E-B3AE-F64340434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504834-5C3B-4268-AA97-192F1C8B3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24C37-88C3-3793-3C4C-7DF335957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7" y="976508"/>
            <a:ext cx="5525305" cy="236722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000"/>
              <a:t>DIGITAL SAFETY ACTION PLAN</a:t>
            </a:r>
            <a:br>
              <a:rPr lang="en-US" sz="4000"/>
            </a:br>
            <a:r>
              <a:rPr lang="en-US" sz="4000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9B6CF-ADD2-6617-3369-69BD8A8C7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17" y="3531204"/>
            <a:ext cx="5530919" cy="1606576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2400" cap="all"/>
              <a:t>Khadija </a:t>
            </a:r>
            <a:r>
              <a:rPr lang="en-US" sz="2400" cap="all" err="1"/>
              <a:t>abouelela</a:t>
            </a:r>
            <a:endParaRPr lang="en-US" sz="2400" cap="all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8499C1D-827E-4262-9D7E-C9C5D41F7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8" y="3528543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4769521-3FF2-4900-8E88-FE324129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1FA2858-515C-4B19-957E-E33BE2525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C120D3D-6DFE-4D3F-821A-5DEB60B85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6A12EE77-BA35-F27A-5B62-FFFA26D668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93" r="21366" b="1"/>
          <a:stretch>
            <a:fillRect/>
          </a:stretch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34D3980-B8F4-49E4-BADC-88E2D3517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0E57DF2-FA2B-4494-B47E-8180C6326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31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Protecting service user data using Microsoft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4273" y="1966570"/>
            <a:ext cx="7077613" cy="34629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50000"/>
              </a:lnSpc>
            </a:pPr>
            <a:r>
              <a:rPr lang="en-US" sz="2400"/>
              <a:t>Greenfield handles sensitive health and personal data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/>
              <a:t>Digital safety is important in-home care settings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/>
              <a:t>Supports GDPR and home protection laws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921" y="1988234"/>
            <a:ext cx="3131830" cy="26477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BD446-0EA8-3CF7-5EF0-B1BF5008A3E9}"/>
              </a:ext>
            </a:extLst>
          </p:cNvPr>
          <p:cNvSpPr txBox="1"/>
          <p:nvPr/>
        </p:nvSpPr>
        <p:spPr>
          <a:xfrm>
            <a:off x="9279191" y="5438467"/>
            <a:ext cx="22675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(Uk Government,2024)</a:t>
            </a:r>
          </a:p>
        </p:txBody>
      </p:sp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3E87-C3CE-0199-908D-186985A1D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/>
              <a:t>Secure access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F7BC-B212-4CAF-0DA2-13583FBCE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092728" cy="3475193"/>
          </a:xfrm>
        </p:spPr>
        <p:txBody>
          <a:bodyPr>
            <a:normAutofit lnSpcReduction="10000"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Individual Microsoft 365 logins for all staff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Strong passwords and two-factor authentication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Devices initiate auto locking when unattended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/>
              <a:t>No shared accounts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96AE7-1FD8-9B33-64B9-8D734B5010E2}"/>
              </a:ext>
            </a:extLst>
          </p:cNvPr>
          <p:cNvSpPr txBox="1"/>
          <p:nvPr/>
        </p:nvSpPr>
        <p:spPr>
          <a:xfrm rot="-10800000" flipV="1">
            <a:off x="9681882" y="5663589"/>
            <a:ext cx="18108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(Microsoft, 2024)</a:t>
            </a:r>
          </a:p>
        </p:txBody>
      </p:sp>
      <p:pic>
        <p:nvPicPr>
          <p:cNvPr id="5" name="Picture 4" descr="A person holding a tablet&#10;&#10;AI-generated content may be incorrect.">
            <a:extLst>
              <a:ext uri="{FF2B5EF4-FFF2-40B4-BE49-F238E27FC236}">
                <a16:creationId xmlns:a16="http://schemas.microsoft.com/office/drawing/2014/main" id="{E035BB4F-7FB9-C976-F993-5D68B5B36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919" y="2015612"/>
            <a:ext cx="4848533" cy="315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28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278D3-77B0-4CA0-6DB8-C08D5F155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4325112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Email awareness</a:t>
            </a:r>
            <a:r>
              <a:rPr lang="en-US"/>
              <a:t> 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F064422-FA27-30C3-6D69-FB9DFA0061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94" r="29994"/>
          <a:stretch/>
        </p:blipFill>
        <p:spPr>
          <a:xfrm>
            <a:off x="6829091" y="804519"/>
            <a:ext cx="3814403" cy="5285385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BAACCB0-7882-517C-FBD1-178F0EF2EC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0329" y="2021428"/>
            <a:ext cx="4928324" cy="403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2400"/>
              <a:t>Recognise phishing and suspicious emails</a:t>
            </a:r>
          </a:p>
          <a:p>
            <a:pPr marL="285750" indent="-285750">
              <a:buChar char="•"/>
            </a:pPr>
            <a:r>
              <a:rPr lang="en-GB" sz="2400"/>
              <a:t>Avoid unknown links or attachments</a:t>
            </a:r>
          </a:p>
          <a:p>
            <a:pPr marL="285750" indent="-285750">
              <a:buChar char="•"/>
            </a:pPr>
            <a:r>
              <a:rPr lang="en-GB" sz="2400"/>
              <a:t>Double-check recipient email addresses</a:t>
            </a:r>
          </a:p>
          <a:p>
            <a:pPr marL="285750" indent="-285750">
              <a:buChar char="•"/>
            </a:pPr>
            <a:r>
              <a:rPr lang="en-GB" sz="2400"/>
              <a:t>Report suspicious emails using outlook tools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672E8D-4535-48B8-BBC0-0FE817BDB014}"/>
              </a:ext>
            </a:extLst>
          </p:cNvPr>
          <p:cNvSpPr txBox="1"/>
          <p:nvPr/>
        </p:nvSpPr>
        <p:spPr>
          <a:xfrm>
            <a:off x="9518446" y="6171791"/>
            <a:ext cx="24134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72341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84C6-EFFD-5EF9-3F4A-0C46F534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/>
              <a:t>Data management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BFDBD44-D007-D881-918F-121EB5565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52663"/>
              </p:ext>
            </p:extLst>
          </p:nvPr>
        </p:nvGraphicFramePr>
        <p:xfrm>
          <a:off x="1449463" y="1970220"/>
          <a:ext cx="9737565" cy="3450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2433717-2633-1C5F-CBB0-0A9171B72E53}"/>
              </a:ext>
            </a:extLst>
          </p:cNvPr>
          <p:cNvSpPr txBox="1"/>
          <p:nvPr/>
        </p:nvSpPr>
        <p:spPr>
          <a:xfrm>
            <a:off x="9770396" y="5604386"/>
            <a:ext cx="21389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(NHS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34613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E8D1F17-1159-168E-D699-659667883382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atin typeface="+mj-lt"/>
                <a:ea typeface="+mj-ea"/>
                <a:cs typeface="+mj-cs"/>
              </a:rPr>
              <a:t>CONFIDENTIAL AND COMPLIANCE</a:t>
            </a:r>
            <a:endParaRPr lang="en-US" sz="4000" b="1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75D7B-B982-2FA5-8D39-6BE3B11F3B5B}"/>
              </a:ext>
            </a:extLst>
          </p:cNvPr>
          <p:cNvSpPr txBox="1"/>
          <p:nvPr/>
        </p:nvSpPr>
        <p:spPr>
          <a:xfrm>
            <a:off x="910805" y="2015734"/>
            <a:ext cx="5194942" cy="34506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Follow GDPR and data protection laws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Share data only with </a:t>
            </a:r>
            <a:r>
              <a:rPr lang="en-US" sz="2400" err="1"/>
              <a:t>authorised</a:t>
            </a:r>
            <a:r>
              <a:rPr lang="en-US" sz="2400"/>
              <a:t> staff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Don’t share client data in public 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Microsoft 365 permissions supports compliance</a:t>
            </a:r>
          </a:p>
        </p:txBody>
      </p:sp>
      <p:pic>
        <p:nvPicPr>
          <p:cNvPr id="4" name="Picture 3" descr="A group of icons with a lock and a shield&#10;&#10;AI-generated content may be incorrect.">
            <a:extLst>
              <a:ext uri="{FF2B5EF4-FFF2-40B4-BE49-F238E27FC236}">
                <a16:creationId xmlns:a16="http://schemas.microsoft.com/office/drawing/2014/main" id="{381E7B2F-543F-870E-E0BF-AACFB47C2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45916"/>
            <a:ext cx="4960443" cy="27902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2B5CFC-29FE-743B-4B4B-E96AE72629D9}"/>
              </a:ext>
            </a:extLst>
          </p:cNvPr>
          <p:cNvSpPr txBox="1"/>
          <p:nvPr/>
        </p:nvSpPr>
        <p:spPr>
          <a:xfrm>
            <a:off x="3355257" y="417870"/>
            <a:ext cx="4928419" cy="749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8D39F-A3DC-A714-D7AF-28CF2EC4C004}"/>
              </a:ext>
            </a:extLst>
          </p:cNvPr>
          <p:cNvSpPr txBox="1"/>
          <p:nvPr/>
        </p:nvSpPr>
        <p:spPr>
          <a:xfrm>
            <a:off x="9376697" y="5628968"/>
            <a:ext cx="22991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98480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82067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A832-50AA-A461-0DFE-DDFBFCCF6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/>
              <a:t>CONCLUSION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04F57-9CFE-9D24-CBE5-D163281B7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ea typeface="+mn-lt"/>
                <a:cs typeface="+mn-lt"/>
              </a:rPr>
              <a:t>Microsoft 365 improves efficiency through tools such as Excel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Teams enhances communication and collaboration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Digital safety ensures GDPR compliance and protects service users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Effective use of technology strengthens care quality at Greenfield</a:t>
            </a:r>
            <a:endParaRPr lang="en-GB"/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4" name="Picture 3" descr="A group of logos with text&#10;&#10;AI-generated content may be incorrect.">
            <a:extLst>
              <a:ext uri="{FF2B5EF4-FFF2-40B4-BE49-F238E27FC236}">
                <a16:creationId xmlns:a16="http://schemas.microsoft.com/office/drawing/2014/main" id="{2FE371E8-266D-8F48-A189-7F101FB71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014078"/>
            <a:ext cx="4960443" cy="355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12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EEADE4-367E-3A70-CED7-E390B6A9E8D9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Questions &amp; Answers</a:t>
            </a:r>
            <a:endParaRPr lang="en-US" sz="3600"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>
              <a:latin typeface="+mj-lt"/>
              <a:ea typeface="+mj-ea"/>
              <a:cs typeface="+mj-cs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6" name="Graphic 55" descr="Question mark">
            <a:extLst>
              <a:ext uri="{FF2B5EF4-FFF2-40B4-BE49-F238E27FC236}">
                <a16:creationId xmlns:a16="http://schemas.microsoft.com/office/drawing/2014/main" id="{885BEDDE-182E-88DC-D529-0E616515AF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62DB091-CCB8-F38C-AC8C-6D7C602EEF7C}"/>
              </a:ext>
            </a:extLst>
          </p:cNvPr>
          <p:cNvSpPr txBox="1"/>
          <p:nvPr/>
        </p:nvSpPr>
        <p:spPr>
          <a:xfrm>
            <a:off x="1626577" y="3853961"/>
            <a:ext cx="39418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Thank you for listening.</a:t>
            </a:r>
            <a:endParaRPr lang="en-US" sz="2400"/>
          </a:p>
          <a:p>
            <a:r>
              <a:rPr lang="en-GB" sz="2400"/>
              <a:t>We welcome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37928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CE91AA-B009-6BD5-AF16-4D0EB973D786}"/>
              </a:ext>
            </a:extLst>
          </p:cNvPr>
          <p:cNvSpPr/>
          <p:nvPr/>
        </p:nvSpPr>
        <p:spPr>
          <a:xfrm>
            <a:off x="876287" y="238203"/>
            <a:ext cx="4418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 list:</a:t>
            </a:r>
            <a:endParaRPr lang="en-GB" sz="5400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941F5-0CC7-10B6-3B43-8AA52AAD99D3}"/>
              </a:ext>
            </a:extLst>
          </p:cNvPr>
          <p:cNvSpPr txBox="1"/>
          <p:nvPr/>
        </p:nvSpPr>
        <p:spPr>
          <a:xfrm>
            <a:off x="422031" y="1280160"/>
            <a:ext cx="114511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Care Quality Commission (2023) </a:t>
            </a:r>
            <a:r>
              <a:rPr lang="en-US" i="1"/>
              <a:t>Information governance.</a:t>
            </a:r>
            <a:r>
              <a:rPr lang="en-US"/>
              <a:t> Available at: </a:t>
            </a:r>
            <a:r>
              <a:rPr lang="en-US" u="sng">
                <a:hlinkClick r:id="rId2"/>
              </a:rPr>
              <a:t>https://www.cqc.org.uk/guidance-providers/all-services/information-governance</a:t>
            </a:r>
            <a:r>
              <a:rPr lang="en-US"/>
              <a:t> (Accessed: 8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err="1"/>
              <a:t>Corit</a:t>
            </a:r>
            <a:r>
              <a:rPr lang="en-US"/>
              <a:t> Tech(2026) </a:t>
            </a:r>
            <a:r>
              <a:rPr lang="en-US" i="1"/>
              <a:t>Advantages of teams 365 in a community care setting. </a:t>
            </a:r>
            <a:r>
              <a:rPr lang="en-US"/>
              <a:t>Available at: </a:t>
            </a:r>
            <a:r>
              <a:rPr lang="en-US" u="sng">
                <a:hlinkClick r:id="rId3"/>
              </a:rPr>
              <a:t>https://corittech/microsoft-teams-usmicrosoft-outlook-which-one-is-better-and-when-do-you-use-them</a:t>
            </a:r>
            <a:r>
              <a:rPr lang="en-US"/>
              <a:t> (Accessed: 28 January 2026)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Insight software (2023) </a:t>
            </a:r>
            <a:r>
              <a:rPr lang="en-US" i="1"/>
              <a:t>Why Do We Use Excel? </a:t>
            </a:r>
            <a:r>
              <a:rPr lang="en-US"/>
              <a:t>Available at: </a:t>
            </a:r>
            <a:r>
              <a:rPr lang="en-US" u="sng">
                <a:hlinkClick r:id="rId4"/>
              </a:rPr>
              <a:t>https://insightsoftware.com/blog/why-do-we-use-excel</a:t>
            </a:r>
            <a:r>
              <a:rPr lang="en-US"/>
              <a:t> (Accessed: 6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Medium (2024) </a:t>
            </a:r>
            <a:r>
              <a:rPr lang="en-US" i="1"/>
              <a:t>Excel is Healthcare: Managing Patient Date. </a:t>
            </a:r>
            <a:r>
              <a:rPr lang="en-US"/>
              <a:t>Available at: </a:t>
            </a:r>
            <a:r>
              <a:rPr lang="en-US" u="sng">
                <a:hlinkClick r:id="rId5"/>
              </a:rPr>
              <a:t>https://medium.com/@kbala7092/excel-in-healthcare-managing-patient-data-c18706f4332a</a:t>
            </a:r>
            <a:r>
              <a:rPr lang="en-US"/>
              <a:t> (Accessed: 5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Microsoft (2024) </a:t>
            </a:r>
            <a:r>
              <a:rPr lang="en-US" i="1"/>
              <a:t>Microsoft 365 security and compliance overview</a:t>
            </a:r>
            <a:r>
              <a:rPr lang="en-US"/>
              <a:t>. Available at: </a:t>
            </a:r>
            <a:r>
              <a:rPr lang="en-US" u="sng">
                <a:hlinkClick r:id="rId6"/>
              </a:rPr>
              <a:t>https://learn.microsoft.com/en-us/microsoft-365/security/</a:t>
            </a:r>
            <a:r>
              <a:rPr lang="en-US"/>
              <a:t> (Accessed: 8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NHS Digital (2023) </a:t>
            </a:r>
            <a:r>
              <a:rPr lang="en-US" i="1"/>
              <a:t>Data security and protection toolkit</a:t>
            </a:r>
            <a:r>
              <a:rPr lang="en-US"/>
              <a:t>. Available at: </a:t>
            </a:r>
            <a:r>
              <a:rPr lang="en-US" u="sng">
                <a:hlinkClick r:id="rId7"/>
              </a:rPr>
              <a:t>https://digital.nhs.uk/data-and-information/looking-after-information/data-security-and-information-governance</a:t>
            </a:r>
            <a:r>
              <a:rPr lang="en-GB"/>
              <a:t> </a:t>
            </a:r>
            <a:r>
              <a:rPr lang="en-US"/>
              <a:t>(Accessed: 8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UK Government (2023) </a:t>
            </a:r>
            <a:r>
              <a:rPr lang="en-US" i="1"/>
              <a:t>Guide to the General Data Protection Regulation (GDPR)</a:t>
            </a:r>
            <a:r>
              <a:rPr lang="en-US"/>
              <a:t>. Available at:</a:t>
            </a:r>
            <a:br>
              <a:rPr lang="en-US"/>
            </a:br>
            <a:r>
              <a:rPr lang="en-US" u="sng">
                <a:hlinkClick r:id="rId8"/>
              </a:rPr>
              <a:t>https://www.gov.uk/government/publications/guide-to-the-general-data-protection-regulation</a:t>
            </a:r>
            <a:br>
              <a:rPr lang="en-US"/>
            </a:br>
            <a:r>
              <a:rPr lang="en-US"/>
              <a:t>(Accessed: 8 February 2026).</a:t>
            </a:r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/>
              <a:t>UK Government (2024) </a:t>
            </a:r>
            <a:r>
              <a:rPr lang="en-US" i="1"/>
              <a:t>Data protection</a:t>
            </a:r>
            <a:r>
              <a:rPr lang="en-US"/>
              <a:t>. Available at: </a:t>
            </a:r>
            <a:r>
              <a:rPr lang="en-US" u="sng">
                <a:hlinkClick r:id="rId9"/>
              </a:rPr>
              <a:t>https://www.gov.uk/data-protection</a:t>
            </a:r>
            <a:r>
              <a:rPr lang="en-GB"/>
              <a:t> </a:t>
            </a:r>
            <a:r>
              <a:rPr lang="en-US"/>
              <a:t>(Accessed: 8 February 2026).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0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25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Gallery</vt:lpstr>
      <vt:lpstr>Digital skills &amp; Research methods (Lch4007_BIRM)</vt:lpstr>
      <vt:lpstr>Greenfield HOme care agency Microsoft enhancement plan </vt:lpstr>
      <vt:lpstr>Content page</vt:lpstr>
      <vt:lpstr>Microsoft excel</vt:lpstr>
      <vt:lpstr>WHY IS MICROSOFT EXCEL USEFUL FOR GREENFEILD HOME CARE  </vt:lpstr>
      <vt:lpstr>Scheduling staff</vt:lpstr>
      <vt:lpstr>Tracking client visits </vt:lpstr>
      <vt:lpstr>Managing budgets </vt:lpstr>
      <vt:lpstr>Easy colourations</vt:lpstr>
      <vt:lpstr>TRAINING STAFF</vt:lpstr>
      <vt:lpstr>PowerPoint Presentation</vt:lpstr>
      <vt:lpstr>Use of teams in Greenfield Home care agency</vt:lpstr>
      <vt:lpstr>ADAVANTAGES OF USING TEAMS  </vt:lpstr>
      <vt:lpstr>FAIL SAFE COLLABORATION</vt:lpstr>
      <vt:lpstr>Challenges of using teams in a community care setting    </vt:lpstr>
      <vt:lpstr>DIGITAL SAFETY ACTION PLAN (GREENFIELD HOME CARE AGENCY)</vt:lpstr>
      <vt:lpstr>Protecting service user data using Microsoft 365</vt:lpstr>
      <vt:lpstr>Secure access</vt:lpstr>
      <vt:lpstr>Email awareness </vt:lpstr>
      <vt:lpstr>Data management</vt:lpstr>
      <vt:lpstr>PowerPoint Presentation</vt:lpstr>
      <vt:lpstr>Why does digital safety matter?!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revision>4</cp:revision>
  <dcterms:created xsi:type="dcterms:W3CDTF">2026-01-29T12:56:14Z</dcterms:created>
  <dcterms:modified xsi:type="dcterms:W3CDTF">2026-02-15T23:29:20Z</dcterms:modified>
</cp:coreProperties>
</file>