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380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379" r:id="rId25"/>
    <p:sldId id="278" r:id="rId26"/>
    <p:sldId id="279" r:id="rId27"/>
    <p:sldId id="280" r:id="rId28"/>
    <p:sldId id="281" r:id="rId29"/>
    <p:sldId id="282" r:id="rId30"/>
    <p:sldId id="283" r:id="rId31"/>
    <p:sldId id="293" r:id="rId32"/>
    <p:sldId id="449" r:id="rId33"/>
    <p:sldId id="448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381" r:id="rId44"/>
    <p:sldId id="382" r:id="rId45"/>
    <p:sldId id="383" r:id="rId46"/>
    <p:sldId id="384" r:id="rId47"/>
    <p:sldId id="385" r:id="rId48"/>
    <p:sldId id="386" r:id="rId49"/>
    <p:sldId id="387" r:id="rId50"/>
    <p:sldId id="388" r:id="rId51"/>
    <p:sldId id="389" r:id="rId52"/>
    <p:sldId id="390" r:id="rId53"/>
    <p:sldId id="399" r:id="rId54"/>
    <p:sldId id="400" r:id="rId55"/>
    <p:sldId id="391" r:id="rId56"/>
    <p:sldId id="392" r:id="rId57"/>
    <p:sldId id="393" r:id="rId58"/>
    <p:sldId id="394" r:id="rId59"/>
    <p:sldId id="447" r:id="rId60"/>
    <p:sldId id="395" r:id="rId61"/>
    <p:sldId id="396" r:id="rId62"/>
    <p:sldId id="397" r:id="rId63"/>
    <p:sldId id="398" r:id="rId64"/>
    <p:sldId id="401" r:id="rId65"/>
    <p:sldId id="402" r:id="rId66"/>
    <p:sldId id="403" r:id="rId67"/>
    <p:sldId id="404" r:id="rId68"/>
    <p:sldId id="405" r:id="rId69"/>
    <p:sldId id="406" r:id="rId70"/>
    <p:sldId id="414" r:id="rId71"/>
    <p:sldId id="407" r:id="rId72"/>
    <p:sldId id="408" r:id="rId73"/>
    <p:sldId id="409" r:id="rId74"/>
    <p:sldId id="410" r:id="rId75"/>
    <p:sldId id="411" r:id="rId76"/>
    <p:sldId id="412" r:id="rId77"/>
    <p:sldId id="413" r:id="rId78"/>
    <p:sldId id="415" r:id="rId79"/>
    <p:sldId id="416" r:id="rId80"/>
    <p:sldId id="446" r:id="rId81"/>
    <p:sldId id="417" r:id="rId82"/>
    <p:sldId id="418" r:id="rId83"/>
    <p:sldId id="419" r:id="rId84"/>
    <p:sldId id="420" r:id="rId85"/>
    <p:sldId id="434" r:id="rId86"/>
    <p:sldId id="421" r:id="rId87"/>
    <p:sldId id="422" r:id="rId88"/>
    <p:sldId id="423" r:id="rId89"/>
    <p:sldId id="424" r:id="rId90"/>
    <p:sldId id="425" r:id="rId91"/>
    <p:sldId id="426" r:id="rId92"/>
    <p:sldId id="435" r:id="rId93"/>
    <p:sldId id="427" r:id="rId94"/>
    <p:sldId id="428" r:id="rId95"/>
    <p:sldId id="429" r:id="rId96"/>
    <p:sldId id="430" r:id="rId97"/>
    <p:sldId id="431" r:id="rId98"/>
    <p:sldId id="432" r:id="rId99"/>
    <p:sldId id="445" r:id="rId100"/>
    <p:sldId id="433" r:id="rId101"/>
    <p:sldId id="436" r:id="rId102"/>
    <p:sldId id="437" r:id="rId103"/>
    <p:sldId id="438" r:id="rId104"/>
    <p:sldId id="439" r:id="rId105"/>
    <p:sldId id="440" r:id="rId106"/>
    <p:sldId id="441" r:id="rId107"/>
    <p:sldId id="442" r:id="rId108"/>
    <p:sldId id="443" r:id="rId109"/>
    <p:sldId id="444" r:id="rId1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3D1B67-C5AA-89DE-71B6-828FA692F732}" v="2" dt="2025-10-01T19:35:51.242"/>
    <p1510:client id="{672A8DF0-C551-49DC-09B9-3BD0F783574D}" v="5" dt="2025-10-01T17:09:43.959"/>
    <p1510:client id="{67A21037-2332-F522-2F76-6CA776882F65}" v="2" dt="2025-10-02T07:54:04.433"/>
    <p1510:client id="{C019BEF4-E3A4-16F8-8037-4CC525A91D44}" v="13" dt="2025-10-01T11:44:21.3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viewProps" Target="viewProp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theme" Target="theme/theme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microsoft.com/office/2016/11/relationships/changesInfo" Target="changesInfos/changesInfo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C1192334-C9E7-4464-9E69-1B5F252563A4}"/>
    <pc:docChg chg="undo redo custSel addSld delSld modSld sldOrd">
      <pc:chgData name="Moutushi Tanha" userId="62f9b1f3-ddcf-45d7-a6a4-b667feecf47e" providerId="ADAL" clId="{C1192334-C9E7-4464-9E69-1B5F252563A4}" dt="2025-09-25T14:38:47.289" v="613" actId="122"/>
      <pc:docMkLst>
        <pc:docMk/>
      </pc:docMkLst>
      <pc:sldChg chg="modSp mod">
        <pc:chgData name="Moutushi Tanha" userId="62f9b1f3-ddcf-45d7-a6a4-b667feecf47e" providerId="ADAL" clId="{C1192334-C9E7-4464-9E69-1B5F252563A4}" dt="2025-09-25T13:15:30.516" v="256" actId="20577"/>
        <pc:sldMkLst>
          <pc:docMk/>
          <pc:sldMk cId="1275993499" sldId="257"/>
        </pc:sldMkLst>
        <pc:spChg chg="mod">
          <ac:chgData name="Moutushi Tanha" userId="62f9b1f3-ddcf-45d7-a6a4-b667feecf47e" providerId="ADAL" clId="{C1192334-C9E7-4464-9E69-1B5F252563A4}" dt="2025-09-25T13:15:22.566" v="239" actId="27636"/>
          <ac:spMkLst>
            <pc:docMk/>
            <pc:sldMk cId="1275993499" sldId="257"/>
            <ac:spMk id="2" creationId="{B8B6B654-6B5D-70EC-ABEB-43FDFFEB2E94}"/>
          </ac:spMkLst>
        </pc:spChg>
        <pc:spChg chg="mod">
          <ac:chgData name="Moutushi Tanha" userId="62f9b1f3-ddcf-45d7-a6a4-b667feecf47e" providerId="ADAL" clId="{C1192334-C9E7-4464-9E69-1B5F252563A4}" dt="2025-09-25T13:15:30.516" v="256" actId="20577"/>
          <ac:spMkLst>
            <pc:docMk/>
            <pc:sldMk cId="1275993499" sldId="257"/>
            <ac:spMk id="3" creationId="{4B4A3051-45F2-3965-10C8-A4D71D50115D}"/>
          </ac:spMkLst>
        </pc:spChg>
      </pc:sldChg>
      <pc:sldChg chg="modSp mod">
        <pc:chgData name="Moutushi Tanha" userId="62f9b1f3-ddcf-45d7-a6a4-b667feecf47e" providerId="ADAL" clId="{C1192334-C9E7-4464-9E69-1B5F252563A4}" dt="2025-09-25T13:15:48.993" v="259" actId="6549"/>
        <pc:sldMkLst>
          <pc:docMk/>
          <pc:sldMk cId="468031491" sldId="258"/>
        </pc:sldMkLst>
        <pc:spChg chg="mod">
          <ac:chgData name="Moutushi Tanha" userId="62f9b1f3-ddcf-45d7-a6a4-b667feecf47e" providerId="ADAL" clId="{C1192334-C9E7-4464-9E69-1B5F252563A4}" dt="2025-09-25T13:15:46.012" v="258"/>
          <ac:spMkLst>
            <pc:docMk/>
            <pc:sldMk cId="468031491" sldId="258"/>
            <ac:spMk id="2" creationId="{600E283C-AF2B-72AE-AB78-B6FF1CD0621E}"/>
          </ac:spMkLst>
        </pc:spChg>
        <pc:spChg chg="mod">
          <ac:chgData name="Moutushi Tanha" userId="62f9b1f3-ddcf-45d7-a6a4-b667feecf47e" providerId="ADAL" clId="{C1192334-C9E7-4464-9E69-1B5F252563A4}" dt="2025-09-25T13:15:48.993" v="259" actId="6549"/>
          <ac:spMkLst>
            <pc:docMk/>
            <pc:sldMk cId="468031491" sldId="258"/>
            <ac:spMk id="3" creationId="{58D04DC1-F1A4-D317-1F27-8C32625D7441}"/>
          </ac:spMkLst>
        </pc:spChg>
      </pc:sldChg>
      <pc:sldChg chg="modSp mod">
        <pc:chgData name="Moutushi Tanha" userId="62f9b1f3-ddcf-45d7-a6a4-b667feecf47e" providerId="ADAL" clId="{C1192334-C9E7-4464-9E69-1B5F252563A4}" dt="2025-09-25T13:16:13.869" v="263" actId="122"/>
        <pc:sldMkLst>
          <pc:docMk/>
          <pc:sldMk cId="3175346035" sldId="259"/>
        </pc:sldMkLst>
        <pc:spChg chg="mod">
          <ac:chgData name="Moutushi Tanha" userId="62f9b1f3-ddcf-45d7-a6a4-b667feecf47e" providerId="ADAL" clId="{C1192334-C9E7-4464-9E69-1B5F252563A4}" dt="2025-09-25T13:16:13.869" v="263" actId="122"/>
          <ac:spMkLst>
            <pc:docMk/>
            <pc:sldMk cId="3175346035" sldId="259"/>
            <ac:spMk id="2" creationId="{F07D128C-3348-4EE5-F2A3-2D0E04D337ED}"/>
          </ac:spMkLst>
        </pc:spChg>
        <pc:spChg chg="mod">
          <ac:chgData name="Moutushi Tanha" userId="62f9b1f3-ddcf-45d7-a6a4-b667feecf47e" providerId="ADAL" clId="{C1192334-C9E7-4464-9E69-1B5F252563A4}" dt="2025-09-25T13:16:02.866" v="262" actId="6549"/>
          <ac:spMkLst>
            <pc:docMk/>
            <pc:sldMk cId="3175346035" sldId="259"/>
            <ac:spMk id="3" creationId="{9D29C04A-BA42-D3B1-9201-0EDC5E30B5E8}"/>
          </ac:spMkLst>
        </pc:spChg>
      </pc:sldChg>
      <pc:sldChg chg="modSp mod">
        <pc:chgData name="Moutushi Tanha" userId="62f9b1f3-ddcf-45d7-a6a4-b667feecf47e" providerId="ADAL" clId="{C1192334-C9E7-4464-9E69-1B5F252563A4}" dt="2025-09-25T13:17:00.851" v="275" actId="122"/>
        <pc:sldMkLst>
          <pc:docMk/>
          <pc:sldMk cId="368061426" sldId="260"/>
        </pc:sldMkLst>
        <pc:spChg chg="mod">
          <ac:chgData name="Moutushi Tanha" userId="62f9b1f3-ddcf-45d7-a6a4-b667feecf47e" providerId="ADAL" clId="{C1192334-C9E7-4464-9E69-1B5F252563A4}" dt="2025-09-25T13:17:00.851" v="275" actId="122"/>
          <ac:spMkLst>
            <pc:docMk/>
            <pc:sldMk cId="368061426" sldId="260"/>
            <ac:spMk id="2" creationId="{26305FBD-2743-F386-8EEE-8CFC840628D0}"/>
          </ac:spMkLst>
        </pc:spChg>
        <pc:spChg chg="mod">
          <ac:chgData name="Moutushi Tanha" userId="62f9b1f3-ddcf-45d7-a6a4-b667feecf47e" providerId="ADAL" clId="{C1192334-C9E7-4464-9E69-1B5F252563A4}" dt="2025-09-25T13:16:47.898" v="274" actId="20577"/>
          <ac:spMkLst>
            <pc:docMk/>
            <pc:sldMk cId="368061426" sldId="260"/>
            <ac:spMk id="3" creationId="{1DEC080B-1789-2D9C-AB6B-8C0966D00CB6}"/>
          </ac:spMkLst>
        </pc:spChg>
      </pc:sldChg>
      <pc:sldChg chg="modSp mod">
        <pc:chgData name="Moutushi Tanha" userId="62f9b1f3-ddcf-45d7-a6a4-b667feecf47e" providerId="ADAL" clId="{C1192334-C9E7-4464-9E69-1B5F252563A4}" dt="2025-09-25T13:17:29.131" v="280" actId="6549"/>
        <pc:sldMkLst>
          <pc:docMk/>
          <pc:sldMk cId="1109555441" sldId="261"/>
        </pc:sldMkLst>
        <pc:spChg chg="mod">
          <ac:chgData name="Moutushi Tanha" userId="62f9b1f3-ddcf-45d7-a6a4-b667feecf47e" providerId="ADAL" clId="{C1192334-C9E7-4464-9E69-1B5F252563A4}" dt="2025-09-25T13:17:12.724" v="277"/>
          <ac:spMkLst>
            <pc:docMk/>
            <pc:sldMk cId="1109555441" sldId="261"/>
            <ac:spMk id="2" creationId="{B4283475-3B3B-6C16-71AF-AD0082AE7472}"/>
          </ac:spMkLst>
        </pc:spChg>
        <pc:spChg chg="mod">
          <ac:chgData name="Moutushi Tanha" userId="62f9b1f3-ddcf-45d7-a6a4-b667feecf47e" providerId="ADAL" clId="{C1192334-C9E7-4464-9E69-1B5F252563A4}" dt="2025-09-25T13:17:29.131" v="280" actId="6549"/>
          <ac:spMkLst>
            <pc:docMk/>
            <pc:sldMk cId="1109555441" sldId="261"/>
            <ac:spMk id="3" creationId="{2E3C9E79-29D5-81D8-DDD2-6C7CA38CA670}"/>
          </ac:spMkLst>
        </pc:spChg>
      </pc:sldChg>
      <pc:sldChg chg="modSp mod">
        <pc:chgData name="Moutushi Tanha" userId="62f9b1f3-ddcf-45d7-a6a4-b667feecf47e" providerId="ADAL" clId="{C1192334-C9E7-4464-9E69-1B5F252563A4}" dt="2025-09-25T13:18:01.833" v="284" actId="122"/>
        <pc:sldMkLst>
          <pc:docMk/>
          <pc:sldMk cId="1115817690" sldId="262"/>
        </pc:sldMkLst>
        <pc:spChg chg="mod">
          <ac:chgData name="Moutushi Tanha" userId="62f9b1f3-ddcf-45d7-a6a4-b667feecf47e" providerId="ADAL" clId="{C1192334-C9E7-4464-9E69-1B5F252563A4}" dt="2025-09-25T13:18:01.833" v="284" actId="122"/>
          <ac:spMkLst>
            <pc:docMk/>
            <pc:sldMk cId="1115817690" sldId="262"/>
            <ac:spMk id="2" creationId="{E84283B1-1DD8-CCE7-5276-C742AF89085E}"/>
          </ac:spMkLst>
        </pc:spChg>
        <pc:spChg chg="mod">
          <ac:chgData name="Moutushi Tanha" userId="62f9b1f3-ddcf-45d7-a6a4-b667feecf47e" providerId="ADAL" clId="{C1192334-C9E7-4464-9E69-1B5F252563A4}" dt="2025-09-25T13:17:56.279" v="283" actId="6549"/>
          <ac:spMkLst>
            <pc:docMk/>
            <pc:sldMk cId="1115817690" sldId="262"/>
            <ac:spMk id="3" creationId="{F5EF72DA-F6C8-AF09-9974-A38B9341D6ED}"/>
          </ac:spMkLst>
        </pc:spChg>
      </pc:sldChg>
      <pc:sldChg chg="modSp mod">
        <pc:chgData name="Moutushi Tanha" userId="62f9b1f3-ddcf-45d7-a6a4-b667feecf47e" providerId="ADAL" clId="{C1192334-C9E7-4464-9E69-1B5F252563A4}" dt="2025-09-25T13:18:25.069" v="288" actId="122"/>
        <pc:sldMkLst>
          <pc:docMk/>
          <pc:sldMk cId="469962371" sldId="263"/>
        </pc:sldMkLst>
        <pc:spChg chg="mod">
          <ac:chgData name="Moutushi Tanha" userId="62f9b1f3-ddcf-45d7-a6a4-b667feecf47e" providerId="ADAL" clId="{C1192334-C9E7-4464-9E69-1B5F252563A4}" dt="2025-09-25T13:18:25.069" v="288" actId="122"/>
          <ac:spMkLst>
            <pc:docMk/>
            <pc:sldMk cId="469962371" sldId="263"/>
            <ac:spMk id="2" creationId="{D5A27A48-DAA9-C5EF-9578-19D737D2509E}"/>
          </ac:spMkLst>
        </pc:spChg>
        <pc:spChg chg="mod">
          <ac:chgData name="Moutushi Tanha" userId="62f9b1f3-ddcf-45d7-a6a4-b667feecf47e" providerId="ADAL" clId="{C1192334-C9E7-4464-9E69-1B5F252563A4}" dt="2025-09-25T13:18:20.291" v="287" actId="6549"/>
          <ac:spMkLst>
            <pc:docMk/>
            <pc:sldMk cId="469962371" sldId="263"/>
            <ac:spMk id="3" creationId="{DED15176-4B61-4FC4-2C3D-2AEC5D3B1F1F}"/>
          </ac:spMkLst>
        </pc:spChg>
      </pc:sldChg>
      <pc:sldChg chg="modSp mod">
        <pc:chgData name="Moutushi Tanha" userId="62f9b1f3-ddcf-45d7-a6a4-b667feecf47e" providerId="ADAL" clId="{C1192334-C9E7-4464-9E69-1B5F252563A4}" dt="2025-09-25T13:18:44.409" v="291" actId="6549"/>
        <pc:sldMkLst>
          <pc:docMk/>
          <pc:sldMk cId="2353691592" sldId="264"/>
        </pc:sldMkLst>
        <pc:spChg chg="mod">
          <ac:chgData name="Moutushi Tanha" userId="62f9b1f3-ddcf-45d7-a6a4-b667feecf47e" providerId="ADAL" clId="{C1192334-C9E7-4464-9E69-1B5F252563A4}" dt="2025-09-25T13:18:41.344" v="290"/>
          <ac:spMkLst>
            <pc:docMk/>
            <pc:sldMk cId="2353691592" sldId="264"/>
            <ac:spMk id="2" creationId="{81D1A1F2-05E8-DE63-7E9E-9636D6FE47DD}"/>
          </ac:spMkLst>
        </pc:spChg>
        <pc:spChg chg="mod">
          <ac:chgData name="Moutushi Tanha" userId="62f9b1f3-ddcf-45d7-a6a4-b667feecf47e" providerId="ADAL" clId="{C1192334-C9E7-4464-9E69-1B5F252563A4}" dt="2025-09-25T13:18:44.409" v="291" actId="6549"/>
          <ac:spMkLst>
            <pc:docMk/>
            <pc:sldMk cId="2353691592" sldId="264"/>
            <ac:spMk id="3" creationId="{12EBC50A-8695-E3E1-5BA8-0D321E72B388}"/>
          </ac:spMkLst>
        </pc:spChg>
      </pc:sldChg>
      <pc:sldChg chg="modSp mod">
        <pc:chgData name="Moutushi Tanha" userId="62f9b1f3-ddcf-45d7-a6a4-b667feecf47e" providerId="ADAL" clId="{C1192334-C9E7-4464-9E69-1B5F252563A4}" dt="2025-09-25T13:20:39.500" v="308" actId="122"/>
        <pc:sldMkLst>
          <pc:docMk/>
          <pc:sldMk cId="915795234" sldId="265"/>
        </pc:sldMkLst>
        <pc:spChg chg="mod">
          <ac:chgData name="Moutushi Tanha" userId="62f9b1f3-ddcf-45d7-a6a4-b667feecf47e" providerId="ADAL" clId="{C1192334-C9E7-4464-9E69-1B5F252563A4}" dt="2025-09-25T13:20:39.500" v="308" actId="122"/>
          <ac:spMkLst>
            <pc:docMk/>
            <pc:sldMk cId="915795234" sldId="265"/>
            <ac:spMk id="2" creationId="{1AC872FD-2AA3-D0EC-4406-7D4A49A2D049}"/>
          </ac:spMkLst>
        </pc:spChg>
        <pc:spChg chg="mod">
          <ac:chgData name="Moutushi Tanha" userId="62f9b1f3-ddcf-45d7-a6a4-b667feecf47e" providerId="ADAL" clId="{C1192334-C9E7-4464-9E69-1B5F252563A4}" dt="2025-09-25T13:20:14.718" v="304" actId="6549"/>
          <ac:spMkLst>
            <pc:docMk/>
            <pc:sldMk cId="915795234" sldId="265"/>
            <ac:spMk id="3" creationId="{399992C4-A3CA-3A87-04D5-EC7D6B41FB9C}"/>
          </ac:spMkLst>
        </pc:spChg>
      </pc:sldChg>
      <pc:sldChg chg="modSp mod">
        <pc:chgData name="Moutushi Tanha" userId="62f9b1f3-ddcf-45d7-a6a4-b667feecf47e" providerId="ADAL" clId="{C1192334-C9E7-4464-9E69-1B5F252563A4}" dt="2025-09-25T13:20:46.844" v="309" actId="122"/>
        <pc:sldMkLst>
          <pc:docMk/>
          <pc:sldMk cId="1660345448" sldId="266"/>
        </pc:sldMkLst>
        <pc:spChg chg="mod">
          <ac:chgData name="Moutushi Tanha" userId="62f9b1f3-ddcf-45d7-a6a4-b667feecf47e" providerId="ADAL" clId="{C1192334-C9E7-4464-9E69-1B5F252563A4}" dt="2025-09-25T13:20:46.844" v="309" actId="122"/>
          <ac:spMkLst>
            <pc:docMk/>
            <pc:sldMk cId="1660345448" sldId="266"/>
            <ac:spMk id="2" creationId="{1D315701-E2D5-7022-0E8F-98FFB56EFC57}"/>
          </ac:spMkLst>
        </pc:spChg>
        <pc:spChg chg="mod">
          <ac:chgData name="Moutushi Tanha" userId="62f9b1f3-ddcf-45d7-a6a4-b667feecf47e" providerId="ADAL" clId="{C1192334-C9E7-4464-9E69-1B5F252563A4}" dt="2025-09-25T13:20:30.231" v="307" actId="6549"/>
          <ac:spMkLst>
            <pc:docMk/>
            <pc:sldMk cId="1660345448" sldId="266"/>
            <ac:spMk id="3" creationId="{AF18E2D7-BF3E-E1E7-CD4B-ADF63EF09AAA}"/>
          </ac:spMkLst>
        </pc:spChg>
      </pc:sldChg>
      <pc:sldChg chg="modSp mod">
        <pc:chgData name="Moutushi Tanha" userId="62f9b1f3-ddcf-45d7-a6a4-b667feecf47e" providerId="ADAL" clId="{C1192334-C9E7-4464-9E69-1B5F252563A4}" dt="2025-09-25T13:21:08.528" v="312" actId="6549"/>
        <pc:sldMkLst>
          <pc:docMk/>
          <pc:sldMk cId="2524551135" sldId="267"/>
        </pc:sldMkLst>
        <pc:spChg chg="mod">
          <ac:chgData name="Moutushi Tanha" userId="62f9b1f3-ddcf-45d7-a6a4-b667feecf47e" providerId="ADAL" clId="{C1192334-C9E7-4464-9E69-1B5F252563A4}" dt="2025-09-25T13:21:02.932" v="311"/>
          <ac:spMkLst>
            <pc:docMk/>
            <pc:sldMk cId="2524551135" sldId="267"/>
            <ac:spMk id="2" creationId="{5A2DBA3B-33C7-0765-5569-9B45D91C0D5F}"/>
          </ac:spMkLst>
        </pc:spChg>
        <pc:spChg chg="mod">
          <ac:chgData name="Moutushi Tanha" userId="62f9b1f3-ddcf-45d7-a6a4-b667feecf47e" providerId="ADAL" clId="{C1192334-C9E7-4464-9E69-1B5F252563A4}" dt="2025-09-25T13:21:08.528" v="312" actId="6549"/>
          <ac:spMkLst>
            <pc:docMk/>
            <pc:sldMk cId="2524551135" sldId="267"/>
            <ac:spMk id="3" creationId="{5E68730E-5CD7-51BD-3983-D0E4F40A8D3F}"/>
          </ac:spMkLst>
        </pc:spChg>
      </pc:sldChg>
      <pc:sldChg chg="modSp mod">
        <pc:chgData name="Moutushi Tanha" userId="62f9b1f3-ddcf-45d7-a6a4-b667feecf47e" providerId="ADAL" clId="{C1192334-C9E7-4464-9E69-1B5F252563A4}" dt="2025-09-25T13:21:32.180" v="316" actId="122"/>
        <pc:sldMkLst>
          <pc:docMk/>
          <pc:sldMk cId="397091381" sldId="268"/>
        </pc:sldMkLst>
        <pc:spChg chg="mod">
          <ac:chgData name="Moutushi Tanha" userId="62f9b1f3-ddcf-45d7-a6a4-b667feecf47e" providerId="ADAL" clId="{C1192334-C9E7-4464-9E69-1B5F252563A4}" dt="2025-09-25T13:21:32.180" v="316" actId="122"/>
          <ac:spMkLst>
            <pc:docMk/>
            <pc:sldMk cId="397091381" sldId="268"/>
            <ac:spMk id="2" creationId="{7D01DB14-6FEB-3CA0-2ABE-B05EDA382C75}"/>
          </ac:spMkLst>
        </pc:spChg>
        <pc:spChg chg="mod">
          <ac:chgData name="Moutushi Tanha" userId="62f9b1f3-ddcf-45d7-a6a4-b667feecf47e" providerId="ADAL" clId="{C1192334-C9E7-4464-9E69-1B5F252563A4}" dt="2025-09-25T13:21:26.350" v="315" actId="6549"/>
          <ac:spMkLst>
            <pc:docMk/>
            <pc:sldMk cId="397091381" sldId="268"/>
            <ac:spMk id="3" creationId="{C5531D21-BB30-1582-BA10-69090D487C0B}"/>
          </ac:spMkLst>
        </pc:spChg>
      </pc:sldChg>
      <pc:sldChg chg="modSp mod">
        <pc:chgData name="Moutushi Tanha" userId="62f9b1f3-ddcf-45d7-a6a4-b667feecf47e" providerId="ADAL" clId="{C1192334-C9E7-4464-9E69-1B5F252563A4}" dt="2025-09-25T13:21:57.829" v="320" actId="122"/>
        <pc:sldMkLst>
          <pc:docMk/>
          <pc:sldMk cId="32955184" sldId="269"/>
        </pc:sldMkLst>
        <pc:spChg chg="mod">
          <ac:chgData name="Moutushi Tanha" userId="62f9b1f3-ddcf-45d7-a6a4-b667feecf47e" providerId="ADAL" clId="{C1192334-C9E7-4464-9E69-1B5F252563A4}" dt="2025-09-25T13:21:57.829" v="320" actId="122"/>
          <ac:spMkLst>
            <pc:docMk/>
            <pc:sldMk cId="32955184" sldId="269"/>
            <ac:spMk id="2" creationId="{73CA02B1-892E-7525-3362-AC5185406F8A}"/>
          </ac:spMkLst>
        </pc:spChg>
        <pc:spChg chg="mod">
          <ac:chgData name="Moutushi Tanha" userId="62f9b1f3-ddcf-45d7-a6a4-b667feecf47e" providerId="ADAL" clId="{C1192334-C9E7-4464-9E69-1B5F252563A4}" dt="2025-09-25T13:21:47.159" v="319" actId="6549"/>
          <ac:spMkLst>
            <pc:docMk/>
            <pc:sldMk cId="32955184" sldId="269"/>
            <ac:spMk id="3" creationId="{2C88CFAE-E6B9-00E0-B080-D516F296DCA6}"/>
          </ac:spMkLst>
        </pc:spChg>
      </pc:sldChg>
      <pc:sldChg chg="modSp mod">
        <pc:chgData name="Moutushi Tanha" userId="62f9b1f3-ddcf-45d7-a6a4-b667feecf47e" providerId="ADAL" clId="{C1192334-C9E7-4464-9E69-1B5F252563A4}" dt="2025-09-25T13:22:22.396" v="324" actId="122"/>
        <pc:sldMkLst>
          <pc:docMk/>
          <pc:sldMk cId="2355084650" sldId="270"/>
        </pc:sldMkLst>
        <pc:spChg chg="mod">
          <ac:chgData name="Moutushi Tanha" userId="62f9b1f3-ddcf-45d7-a6a4-b667feecf47e" providerId="ADAL" clId="{C1192334-C9E7-4464-9E69-1B5F252563A4}" dt="2025-09-25T13:22:22.396" v="324" actId="122"/>
          <ac:spMkLst>
            <pc:docMk/>
            <pc:sldMk cId="2355084650" sldId="270"/>
            <ac:spMk id="2" creationId="{BD1B356B-33EF-23CE-0FAE-1162D18AB2F3}"/>
          </ac:spMkLst>
        </pc:spChg>
        <pc:spChg chg="mod">
          <ac:chgData name="Moutushi Tanha" userId="62f9b1f3-ddcf-45d7-a6a4-b667feecf47e" providerId="ADAL" clId="{C1192334-C9E7-4464-9E69-1B5F252563A4}" dt="2025-09-25T13:22:12.823" v="323" actId="6549"/>
          <ac:spMkLst>
            <pc:docMk/>
            <pc:sldMk cId="2355084650" sldId="270"/>
            <ac:spMk id="3" creationId="{2E984945-F859-B14C-6C3D-7A78C72BA677}"/>
          </ac:spMkLst>
        </pc:spChg>
      </pc:sldChg>
      <pc:sldChg chg="modSp mod">
        <pc:chgData name="Moutushi Tanha" userId="62f9b1f3-ddcf-45d7-a6a4-b667feecf47e" providerId="ADAL" clId="{C1192334-C9E7-4464-9E69-1B5F252563A4}" dt="2025-09-25T13:22:55.900" v="328" actId="122"/>
        <pc:sldMkLst>
          <pc:docMk/>
          <pc:sldMk cId="808269995" sldId="271"/>
        </pc:sldMkLst>
        <pc:spChg chg="mod">
          <ac:chgData name="Moutushi Tanha" userId="62f9b1f3-ddcf-45d7-a6a4-b667feecf47e" providerId="ADAL" clId="{C1192334-C9E7-4464-9E69-1B5F252563A4}" dt="2025-09-25T13:22:55.900" v="328" actId="122"/>
          <ac:spMkLst>
            <pc:docMk/>
            <pc:sldMk cId="808269995" sldId="271"/>
            <ac:spMk id="2" creationId="{55B6EB4A-5D2A-B5B4-373F-B87181136A0E}"/>
          </ac:spMkLst>
        </pc:spChg>
        <pc:spChg chg="mod">
          <ac:chgData name="Moutushi Tanha" userId="62f9b1f3-ddcf-45d7-a6a4-b667feecf47e" providerId="ADAL" clId="{C1192334-C9E7-4464-9E69-1B5F252563A4}" dt="2025-09-25T13:22:46.415" v="327" actId="6549"/>
          <ac:spMkLst>
            <pc:docMk/>
            <pc:sldMk cId="808269995" sldId="271"/>
            <ac:spMk id="3" creationId="{36F1A19E-467A-4EF5-8200-E35F9ADBCB1A}"/>
          </ac:spMkLst>
        </pc:spChg>
      </pc:sldChg>
      <pc:sldChg chg="modSp mod">
        <pc:chgData name="Moutushi Tanha" userId="62f9b1f3-ddcf-45d7-a6a4-b667feecf47e" providerId="ADAL" clId="{C1192334-C9E7-4464-9E69-1B5F252563A4}" dt="2025-09-25T13:23:12.804" v="331" actId="6549"/>
        <pc:sldMkLst>
          <pc:docMk/>
          <pc:sldMk cId="834841375" sldId="272"/>
        </pc:sldMkLst>
        <pc:spChg chg="mod">
          <ac:chgData name="Moutushi Tanha" userId="62f9b1f3-ddcf-45d7-a6a4-b667feecf47e" providerId="ADAL" clId="{C1192334-C9E7-4464-9E69-1B5F252563A4}" dt="2025-09-25T13:23:09.524" v="330"/>
          <ac:spMkLst>
            <pc:docMk/>
            <pc:sldMk cId="834841375" sldId="272"/>
            <ac:spMk id="2" creationId="{50BA5C5F-0401-D920-2976-91C629811793}"/>
          </ac:spMkLst>
        </pc:spChg>
        <pc:spChg chg="mod">
          <ac:chgData name="Moutushi Tanha" userId="62f9b1f3-ddcf-45d7-a6a4-b667feecf47e" providerId="ADAL" clId="{C1192334-C9E7-4464-9E69-1B5F252563A4}" dt="2025-09-25T13:23:12.804" v="331" actId="6549"/>
          <ac:spMkLst>
            <pc:docMk/>
            <pc:sldMk cId="834841375" sldId="272"/>
            <ac:spMk id="3" creationId="{113F7483-26F4-C913-A35A-2C05D85C6DC0}"/>
          </ac:spMkLst>
        </pc:spChg>
      </pc:sldChg>
      <pc:sldChg chg="modSp new mod">
        <pc:chgData name="Moutushi Tanha" userId="62f9b1f3-ddcf-45d7-a6a4-b667feecf47e" providerId="ADAL" clId="{C1192334-C9E7-4464-9E69-1B5F252563A4}" dt="2025-09-25T13:23:40.230" v="335" actId="122"/>
        <pc:sldMkLst>
          <pc:docMk/>
          <pc:sldMk cId="929593141" sldId="273"/>
        </pc:sldMkLst>
        <pc:spChg chg="mod">
          <ac:chgData name="Moutushi Tanha" userId="62f9b1f3-ddcf-45d7-a6a4-b667feecf47e" providerId="ADAL" clId="{C1192334-C9E7-4464-9E69-1B5F252563A4}" dt="2025-09-25T13:23:40.230" v="335" actId="122"/>
          <ac:spMkLst>
            <pc:docMk/>
            <pc:sldMk cId="929593141" sldId="273"/>
            <ac:spMk id="2" creationId="{31CF4F06-EE42-EE03-7916-E0A864690728}"/>
          </ac:spMkLst>
        </pc:spChg>
        <pc:spChg chg="mod">
          <ac:chgData name="Moutushi Tanha" userId="62f9b1f3-ddcf-45d7-a6a4-b667feecf47e" providerId="ADAL" clId="{C1192334-C9E7-4464-9E69-1B5F252563A4}" dt="2025-09-25T13:23:30.209" v="334" actId="6549"/>
          <ac:spMkLst>
            <pc:docMk/>
            <pc:sldMk cId="929593141" sldId="273"/>
            <ac:spMk id="3" creationId="{187875BF-D359-4910-3B6C-7969AE3BBA59}"/>
          </ac:spMkLst>
        </pc:spChg>
      </pc:sldChg>
      <pc:sldChg chg="modSp new mod">
        <pc:chgData name="Moutushi Tanha" userId="62f9b1f3-ddcf-45d7-a6a4-b667feecf47e" providerId="ADAL" clId="{C1192334-C9E7-4464-9E69-1B5F252563A4}" dt="2025-09-25T13:23:59.841" v="339" actId="6549"/>
        <pc:sldMkLst>
          <pc:docMk/>
          <pc:sldMk cId="3802402095" sldId="274"/>
        </pc:sldMkLst>
        <pc:spChg chg="mod">
          <ac:chgData name="Moutushi Tanha" userId="62f9b1f3-ddcf-45d7-a6a4-b667feecf47e" providerId="ADAL" clId="{C1192334-C9E7-4464-9E69-1B5F252563A4}" dt="2025-09-25T13:23:55.452" v="338" actId="122"/>
          <ac:spMkLst>
            <pc:docMk/>
            <pc:sldMk cId="3802402095" sldId="274"/>
            <ac:spMk id="2" creationId="{3585B3AF-FA2A-89CE-0C60-ED69B3506535}"/>
          </ac:spMkLst>
        </pc:spChg>
        <pc:spChg chg="mod">
          <ac:chgData name="Moutushi Tanha" userId="62f9b1f3-ddcf-45d7-a6a4-b667feecf47e" providerId="ADAL" clId="{C1192334-C9E7-4464-9E69-1B5F252563A4}" dt="2025-09-25T13:23:59.841" v="339" actId="6549"/>
          <ac:spMkLst>
            <pc:docMk/>
            <pc:sldMk cId="3802402095" sldId="274"/>
            <ac:spMk id="3" creationId="{31324045-0513-2F49-92B0-B30AC99F362F}"/>
          </ac:spMkLst>
        </pc:spChg>
      </pc:sldChg>
      <pc:sldChg chg="modSp new mod">
        <pc:chgData name="Moutushi Tanha" userId="62f9b1f3-ddcf-45d7-a6a4-b667feecf47e" providerId="ADAL" clId="{C1192334-C9E7-4464-9E69-1B5F252563A4}" dt="2025-09-25T13:24:32.261" v="343" actId="122"/>
        <pc:sldMkLst>
          <pc:docMk/>
          <pc:sldMk cId="3297875322" sldId="275"/>
        </pc:sldMkLst>
        <pc:spChg chg="mod">
          <ac:chgData name="Moutushi Tanha" userId="62f9b1f3-ddcf-45d7-a6a4-b667feecf47e" providerId="ADAL" clId="{C1192334-C9E7-4464-9E69-1B5F252563A4}" dt="2025-09-25T13:24:32.261" v="343" actId="122"/>
          <ac:spMkLst>
            <pc:docMk/>
            <pc:sldMk cId="3297875322" sldId="275"/>
            <ac:spMk id="2" creationId="{FF3125D9-53E6-7E60-7329-0AAF0D1B83F6}"/>
          </ac:spMkLst>
        </pc:spChg>
        <pc:spChg chg="mod">
          <ac:chgData name="Moutushi Tanha" userId="62f9b1f3-ddcf-45d7-a6a4-b667feecf47e" providerId="ADAL" clId="{C1192334-C9E7-4464-9E69-1B5F252563A4}" dt="2025-09-25T13:24:22.424" v="341" actId="6549"/>
          <ac:spMkLst>
            <pc:docMk/>
            <pc:sldMk cId="3297875322" sldId="275"/>
            <ac:spMk id="3" creationId="{01425A3F-461C-41FC-E6C5-DFB4C9D9EFE1}"/>
          </ac:spMkLst>
        </pc:spChg>
      </pc:sldChg>
      <pc:sldChg chg="modSp new mod">
        <pc:chgData name="Moutushi Tanha" userId="62f9b1f3-ddcf-45d7-a6a4-b667feecf47e" providerId="ADAL" clId="{C1192334-C9E7-4464-9E69-1B5F252563A4}" dt="2025-09-25T13:24:47.696" v="346" actId="6549"/>
        <pc:sldMkLst>
          <pc:docMk/>
          <pc:sldMk cId="341965038" sldId="276"/>
        </pc:sldMkLst>
        <pc:spChg chg="mod">
          <ac:chgData name="Moutushi Tanha" userId="62f9b1f3-ddcf-45d7-a6a4-b667feecf47e" providerId="ADAL" clId="{C1192334-C9E7-4464-9E69-1B5F252563A4}" dt="2025-09-25T13:24:44.331" v="345"/>
          <ac:spMkLst>
            <pc:docMk/>
            <pc:sldMk cId="341965038" sldId="276"/>
            <ac:spMk id="2" creationId="{0CACBA7A-2635-4D1B-D8A3-2088E52BDE86}"/>
          </ac:spMkLst>
        </pc:spChg>
        <pc:spChg chg="mod">
          <ac:chgData name="Moutushi Tanha" userId="62f9b1f3-ddcf-45d7-a6a4-b667feecf47e" providerId="ADAL" clId="{C1192334-C9E7-4464-9E69-1B5F252563A4}" dt="2025-09-25T13:24:47.696" v="346" actId="6549"/>
          <ac:spMkLst>
            <pc:docMk/>
            <pc:sldMk cId="341965038" sldId="276"/>
            <ac:spMk id="3" creationId="{466684AF-C7CF-4242-EE67-F5F29530974A}"/>
          </ac:spMkLst>
        </pc:spChg>
      </pc:sldChg>
      <pc:sldChg chg="modSp new mod">
        <pc:chgData name="Moutushi Tanha" userId="62f9b1f3-ddcf-45d7-a6a4-b667feecf47e" providerId="ADAL" clId="{C1192334-C9E7-4464-9E69-1B5F252563A4}" dt="2025-09-25T13:25:07.315" v="350" actId="6549"/>
        <pc:sldMkLst>
          <pc:docMk/>
          <pc:sldMk cId="2909934321" sldId="277"/>
        </pc:sldMkLst>
        <pc:spChg chg="mod">
          <ac:chgData name="Moutushi Tanha" userId="62f9b1f3-ddcf-45d7-a6a4-b667feecf47e" providerId="ADAL" clId="{C1192334-C9E7-4464-9E69-1B5F252563A4}" dt="2025-09-25T13:25:03.731" v="349" actId="122"/>
          <ac:spMkLst>
            <pc:docMk/>
            <pc:sldMk cId="2909934321" sldId="277"/>
            <ac:spMk id="2" creationId="{634AC77D-F1A1-E031-83D6-97E2D33B51DE}"/>
          </ac:spMkLst>
        </pc:spChg>
        <pc:spChg chg="mod">
          <ac:chgData name="Moutushi Tanha" userId="62f9b1f3-ddcf-45d7-a6a4-b667feecf47e" providerId="ADAL" clId="{C1192334-C9E7-4464-9E69-1B5F252563A4}" dt="2025-09-25T13:25:07.315" v="350" actId="6549"/>
          <ac:spMkLst>
            <pc:docMk/>
            <pc:sldMk cId="2909934321" sldId="277"/>
            <ac:spMk id="3" creationId="{5E534B4C-7C53-DF1D-1D49-E78CFA1D70FA}"/>
          </ac:spMkLst>
        </pc:spChg>
      </pc:sldChg>
      <pc:sldChg chg="modSp new mod">
        <pc:chgData name="Moutushi Tanha" userId="62f9b1f3-ddcf-45d7-a6a4-b667feecf47e" providerId="ADAL" clId="{C1192334-C9E7-4464-9E69-1B5F252563A4}" dt="2025-09-25T13:25:36.619" v="354" actId="122"/>
        <pc:sldMkLst>
          <pc:docMk/>
          <pc:sldMk cId="2720748651" sldId="278"/>
        </pc:sldMkLst>
        <pc:spChg chg="mod">
          <ac:chgData name="Moutushi Tanha" userId="62f9b1f3-ddcf-45d7-a6a4-b667feecf47e" providerId="ADAL" clId="{C1192334-C9E7-4464-9E69-1B5F252563A4}" dt="2025-09-25T13:25:36.619" v="354" actId="122"/>
          <ac:spMkLst>
            <pc:docMk/>
            <pc:sldMk cId="2720748651" sldId="278"/>
            <ac:spMk id="2" creationId="{FA104EF0-7722-E875-E31B-9AFAE9B38D17}"/>
          </ac:spMkLst>
        </pc:spChg>
        <pc:spChg chg="mod">
          <ac:chgData name="Moutushi Tanha" userId="62f9b1f3-ddcf-45d7-a6a4-b667feecf47e" providerId="ADAL" clId="{C1192334-C9E7-4464-9E69-1B5F252563A4}" dt="2025-09-25T13:25:31.817" v="353" actId="6549"/>
          <ac:spMkLst>
            <pc:docMk/>
            <pc:sldMk cId="2720748651" sldId="278"/>
            <ac:spMk id="3" creationId="{77712DE3-87DD-864E-B06D-986563E70E8F}"/>
          </ac:spMkLst>
        </pc:spChg>
      </pc:sldChg>
      <pc:sldChg chg="modSp new mod">
        <pc:chgData name="Moutushi Tanha" userId="62f9b1f3-ddcf-45d7-a6a4-b667feecf47e" providerId="ADAL" clId="{C1192334-C9E7-4464-9E69-1B5F252563A4}" dt="2025-09-25T13:25:58.201" v="358" actId="6549"/>
        <pc:sldMkLst>
          <pc:docMk/>
          <pc:sldMk cId="1392345509" sldId="279"/>
        </pc:sldMkLst>
        <pc:spChg chg="mod">
          <ac:chgData name="Moutushi Tanha" userId="62f9b1f3-ddcf-45d7-a6a4-b667feecf47e" providerId="ADAL" clId="{C1192334-C9E7-4464-9E69-1B5F252563A4}" dt="2025-09-25T13:25:55.563" v="357" actId="122"/>
          <ac:spMkLst>
            <pc:docMk/>
            <pc:sldMk cId="1392345509" sldId="279"/>
            <ac:spMk id="2" creationId="{CC5F1282-0083-B398-83F1-F0BB119E0D92}"/>
          </ac:spMkLst>
        </pc:spChg>
        <pc:spChg chg="mod">
          <ac:chgData name="Moutushi Tanha" userId="62f9b1f3-ddcf-45d7-a6a4-b667feecf47e" providerId="ADAL" clId="{C1192334-C9E7-4464-9E69-1B5F252563A4}" dt="2025-09-25T13:25:58.201" v="358" actId="6549"/>
          <ac:spMkLst>
            <pc:docMk/>
            <pc:sldMk cId="1392345509" sldId="279"/>
            <ac:spMk id="3" creationId="{53AD71C3-FC69-AD13-8672-64C9260E9886}"/>
          </ac:spMkLst>
        </pc:spChg>
      </pc:sldChg>
      <pc:sldChg chg="modSp new mod">
        <pc:chgData name="Moutushi Tanha" userId="62f9b1f3-ddcf-45d7-a6a4-b667feecf47e" providerId="ADAL" clId="{C1192334-C9E7-4464-9E69-1B5F252563A4}" dt="2025-09-25T13:26:43.685" v="361" actId="6549"/>
        <pc:sldMkLst>
          <pc:docMk/>
          <pc:sldMk cId="198251677" sldId="280"/>
        </pc:sldMkLst>
        <pc:spChg chg="mod">
          <ac:chgData name="Moutushi Tanha" userId="62f9b1f3-ddcf-45d7-a6a4-b667feecf47e" providerId="ADAL" clId="{C1192334-C9E7-4464-9E69-1B5F252563A4}" dt="2025-09-25T13:26:39.063" v="360" actId="122"/>
          <ac:spMkLst>
            <pc:docMk/>
            <pc:sldMk cId="198251677" sldId="280"/>
            <ac:spMk id="2" creationId="{A55BA437-6F5E-9866-673E-8B0796139F5A}"/>
          </ac:spMkLst>
        </pc:spChg>
        <pc:spChg chg="mod">
          <ac:chgData name="Moutushi Tanha" userId="62f9b1f3-ddcf-45d7-a6a4-b667feecf47e" providerId="ADAL" clId="{C1192334-C9E7-4464-9E69-1B5F252563A4}" dt="2025-09-25T13:26:43.685" v="361" actId="6549"/>
          <ac:spMkLst>
            <pc:docMk/>
            <pc:sldMk cId="198251677" sldId="280"/>
            <ac:spMk id="3" creationId="{48182F7C-DF63-39A2-CB37-4BB44329C5F3}"/>
          </ac:spMkLst>
        </pc:spChg>
      </pc:sldChg>
      <pc:sldChg chg="modSp new mod">
        <pc:chgData name="Moutushi Tanha" userId="62f9b1f3-ddcf-45d7-a6a4-b667feecf47e" providerId="ADAL" clId="{C1192334-C9E7-4464-9E69-1B5F252563A4}" dt="2025-09-25T13:27:04.456" v="364" actId="6549"/>
        <pc:sldMkLst>
          <pc:docMk/>
          <pc:sldMk cId="276279324" sldId="281"/>
        </pc:sldMkLst>
        <pc:spChg chg="mod">
          <ac:chgData name="Moutushi Tanha" userId="62f9b1f3-ddcf-45d7-a6a4-b667feecf47e" providerId="ADAL" clId="{C1192334-C9E7-4464-9E69-1B5F252563A4}" dt="2025-09-25T13:26:59.667" v="363" actId="122"/>
          <ac:spMkLst>
            <pc:docMk/>
            <pc:sldMk cId="276279324" sldId="281"/>
            <ac:spMk id="2" creationId="{C5153BC6-1E11-0747-2FE0-57D2B6CBF1B1}"/>
          </ac:spMkLst>
        </pc:spChg>
        <pc:spChg chg="mod">
          <ac:chgData name="Moutushi Tanha" userId="62f9b1f3-ddcf-45d7-a6a4-b667feecf47e" providerId="ADAL" clId="{C1192334-C9E7-4464-9E69-1B5F252563A4}" dt="2025-09-25T13:27:04.456" v="364" actId="6549"/>
          <ac:spMkLst>
            <pc:docMk/>
            <pc:sldMk cId="276279324" sldId="281"/>
            <ac:spMk id="3" creationId="{D33CACBF-7388-20BF-312A-F3530E8BB0E5}"/>
          </ac:spMkLst>
        </pc:spChg>
      </pc:sldChg>
      <pc:sldChg chg="modSp new mod">
        <pc:chgData name="Moutushi Tanha" userId="62f9b1f3-ddcf-45d7-a6a4-b667feecf47e" providerId="ADAL" clId="{C1192334-C9E7-4464-9E69-1B5F252563A4}" dt="2025-09-25T13:27:31.793" v="367" actId="6549"/>
        <pc:sldMkLst>
          <pc:docMk/>
          <pc:sldMk cId="717222988" sldId="282"/>
        </pc:sldMkLst>
        <pc:spChg chg="mod">
          <ac:chgData name="Moutushi Tanha" userId="62f9b1f3-ddcf-45d7-a6a4-b667feecf47e" providerId="ADAL" clId="{C1192334-C9E7-4464-9E69-1B5F252563A4}" dt="2025-09-25T13:27:26.729" v="366" actId="122"/>
          <ac:spMkLst>
            <pc:docMk/>
            <pc:sldMk cId="717222988" sldId="282"/>
            <ac:spMk id="2" creationId="{96DEE09E-04F3-B256-CA44-B02A6439900C}"/>
          </ac:spMkLst>
        </pc:spChg>
        <pc:spChg chg="mod">
          <ac:chgData name="Moutushi Tanha" userId="62f9b1f3-ddcf-45d7-a6a4-b667feecf47e" providerId="ADAL" clId="{C1192334-C9E7-4464-9E69-1B5F252563A4}" dt="2025-09-25T13:27:31.793" v="367" actId="6549"/>
          <ac:spMkLst>
            <pc:docMk/>
            <pc:sldMk cId="717222988" sldId="282"/>
            <ac:spMk id="3" creationId="{6BA4B489-C9AA-BC45-22D2-4CCDE1EE1F0B}"/>
          </ac:spMkLst>
        </pc:spChg>
      </pc:sldChg>
      <pc:sldChg chg="modSp new mod">
        <pc:chgData name="Moutushi Tanha" userId="62f9b1f3-ddcf-45d7-a6a4-b667feecf47e" providerId="ADAL" clId="{C1192334-C9E7-4464-9E69-1B5F252563A4}" dt="2025-09-25T13:28:05.301" v="371" actId="6549"/>
        <pc:sldMkLst>
          <pc:docMk/>
          <pc:sldMk cId="3598145776" sldId="283"/>
        </pc:sldMkLst>
        <pc:spChg chg="mod">
          <ac:chgData name="Moutushi Tanha" userId="62f9b1f3-ddcf-45d7-a6a4-b667feecf47e" providerId="ADAL" clId="{C1192334-C9E7-4464-9E69-1B5F252563A4}" dt="2025-09-25T13:27:59.591" v="370" actId="113"/>
          <ac:spMkLst>
            <pc:docMk/>
            <pc:sldMk cId="3598145776" sldId="283"/>
            <ac:spMk id="2" creationId="{C62F034F-7DDB-FC63-9579-16574A99B2F7}"/>
          </ac:spMkLst>
        </pc:spChg>
        <pc:spChg chg="mod">
          <ac:chgData name="Moutushi Tanha" userId="62f9b1f3-ddcf-45d7-a6a4-b667feecf47e" providerId="ADAL" clId="{C1192334-C9E7-4464-9E69-1B5F252563A4}" dt="2025-09-25T13:28:05.301" v="371" actId="6549"/>
          <ac:spMkLst>
            <pc:docMk/>
            <pc:sldMk cId="3598145776" sldId="283"/>
            <ac:spMk id="3" creationId="{AB4108E7-E32D-55F5-AD33-4FD177CEB7C2}"/>
          </ac:spMkLst>
        </pc:spChg>
      </pc:sldChg>
      <pc:sldChg chg="modSp new mod">
        <pc:chgData name="Moutushi Tanha" userId="62f9b1f3-ddcf-45d7-a6a4-b667feecf47e" providerId="ADAL" clId="{C1192334-C9E7-4464-9E69-1B5F252563A4}" dt="2025-09-25T13:28:33.451" v="374" actId="6549"/>
        <pc:sldMkLst>
          <pc:docMk/>
          <pc:sldMk cId="1940719613" sldId="284"/>
        </pc:sldMkLst>
        <pc:spChg chg="mod">
          <ac:chgData name="Moutushi Tanha" userId="62f9b1f3-ddcf-45d7-a6a4-b667feecf47e" providerId="ADAL" clId="{C1192334-C9E7-4464-9E69-1B5F252563A4}" dt="2025-09-25T13:28:24.715" v="373" actId="122"/>
          <ac:spMkLst>
            <pc:docMk/>
            <pc:sldMk cId="1940719613" sldId="284"/>
            <ac:spMk id="2" creationId="{4510FF84-ADA6-42D4-9ACB-235D7DB95566}"/>
          </ac:spMkLst>
        </pc:spChg>
        <pc:spChg chg="mod">
          <ac:chgData name="Moutushi Tanha" userId="62f9b1f3-ddcf-45d7-a6a4-b667feecf47e" providerId="ADAL" clId="{C1192334-C9E7-4464-9E69-1B5F252563A4}" dt="2025-09-25T13:28:33.451" v="374" actId="6549"/>
          <ac:spMkLst>
            <pc:docMk/>
            <pc:sldMk cId="1940719613" sldId="284"/>
            <ac:spMk id="3" creationId="{554736F2-305B-15E3-9E7D-FD6153845ABC}"/>
          </ac:spMkLst>
        </pc:spChg>
      </pc:sldChg>
      <pc:sldChg chg="modSp new mod">
        <pc:chgData name="Moutushi Tanha" userId="62f9b1f3-ddcf-45d7-a6a4-b667feecf47e" providerId="ADAL" clId="{C1192334-C9E7-4464-9E69-1B5F252563A4}" dt="2025-09-25T13:29:13.432" v="377" actId="6549"/>
        <pc:sldMkLst>
          <pc:docMk/>
          <pc:sldMk cId="3016153394" sldId="285"/>
        </pc:sldMkLst>
        <pc:spChg chg="mod">
          <ac:chgData name="Moutushi Tanha" userId="62f9b1f3-ddcf-45d7-a6a4-b667feecf47e" providerId="ADAL" clId="{C1192334-C9E7-4464-9E69-1B5F252563A4}" dt="2025-09-25T13:29:05.993" v="376" actId="122"/>
          <ac:spMkLst>
            <pc:docMk/>
            <pc:sldMk cId="3016153394" sldId="285"/>
            <ac:spMk id="2" creationId="{D2E720D7-CDE7-A7A6-E747-C565B79CC64F}"/>
          </ac:spMkLst>
        </pc:spChg>
        <pc:spChg chg="mod">
          <ac:chgData name="Moutushi Tanha" userId="62f9b1f3-ddcf-45d7-a6a4-b667feecf47e" providerId="ADAL" clId="{C1192334-C9E7-4464-9E69-1B5F252563A4}" dt="2025-09-25T13:29:13.432" v="377" actId="6549"/>
          <ac:spMkLst>
            <pc:docMk/>
            <pc:sldMk cId="3016153394" sldId="285"/>
            <ac:spMk id="3" creationId="{77A654AB-28AF-3EF5-AB95-BB6CD8E34426}"/>
          </ac:spMkLst>
        </pc:spChg>
      </pc:sldChg>
      <pc:sldChg chg="modSp new mod">
        <pc:chgData name="Moutushi Tanha" userId="62f9b1f3-ddcf-45d7-a6a4-b667feecf47e" providerId="ADAL" clId="{C1192334-C9E7-4464-9E69-1B5F252563A4}" dt="2025-09-25T13:29:39.124" v="380" actId="122"/>
        <pc:sldMkLst>
          <pc:docMk/>
          <pc:sldMk cId="159565408" sldId="286"/>
        </pc:sldMkLst>
        <pc:spChg chg="mod">
          <ac:chgData name="Moutushi Tanha" userId="62f9b1f3-ddcf-45d7-a6a4-b667feecf47e" providerId="ADAL" clId="{C1192334-C9E7-4464-9E69-1B5F252563A4}" dt="2025-09-25T13:29:39.124" v="380" actId="122"/>
          <ac:spMkLst>
            <pc:docMk/>
            <pc:sldMk cId="159565408" sldId="286"/>
            <ac:spMk id="2" creationId="{5F2F78A6-88D2-8369-128A-DEC75B6EE3D6}"/>
          </ac:spMkLst>
        </pc:spChg>
        <pc:spChg chg="mod">
          <ac:chgData name="Moutushi Tanha" userId="62f9b1f3-ddcf-45d7-a6a4-b667feecf47e" providerId="ADAL" clId="{C1192334-C9E7-4464-9E69-1B5F252563A4}" dt="2025-09-25T13:29:30.558" v="379" actId="6549"/>
          <ac:spMkLst>
            <pc:docMk/>
            <pc:sldMk cId="159565408" sldId="286"/>
            <ac:spMk id="3" creationId="{6D53F376-E63A-02E8-74E6-A8AE921BB1B6}"/>
          </ac:spMkLst>
        </pc:spChg>
      </pc:sldChg>
      <pc:sldChg chg="modSp new mod">
        <pc:chgData name="Moutushi Tanha" userId="62f9b1f3-ddcf-45d7-a6a4-b667feecf47e" providerId="ADAL" clId="{C1192334-C9E7-4464-9E69-1B5F252563A4}" dt="2025-09-25T13:30:06.758" v="383" actId="6549"/>
        <pc:sldMkLst>
          <pc:docMk/>
          <pc:sldMk cId="1650435694" sldId="287"/>
        </pc:sldMkLst>
        <pc:spChg chg="mod">
          <ac:chgData name="Moutushi Tanha" userId="62f9b1f3-ddcf-45d7-a6a4-b667feecf47e" providerId="ADAL" clId="{C1192334-C9E7-4464-9E69-1B5F252563A4}" dt="2025-09-25T13:29:59.012" v="382" actId="122"/>
          <ac:spMkLst>
            <pc:docMk/>
            <pc:sldMk cId="1650435694" sldId="287"/>
            <ac:spMk id="2" creationId="{BC212072-F4A7-A6A4-C89A-648CF674EE31}"/>
          </ac:spMkLst>
        </pc:spChg>
        <pc:spChg chg="mod">
          <ac:chgData name="Moutushi Tanha" userId="62f9b1f3-ddcf-45d7-a6a4-b667feecf47e" providerId="ADAL" clId="{C1192334-C9E7-4464-9E69-1B5F252563A4}" dt="2025-09-25T13:30:06.758" v="383" actId="6549"/>
          <ac:spMkLst>
            <pc:docMk/>
            <pc:sldMk cId="1650435694" sldId="287"/>
            <ac:spMk id="3" creationId="{2660F7A0-2306-83CF-A92C-B6137E8AA9DE}"/>
          </ac:spMkLst>
        </pc:spChg>
      </pc:sldChg>
      <pc:sldChg chg="modSp new mod">
        <pc:chgData name="Moutushi Tanha" userId="62f9b1f3-ddcf-45d7-a6a4-b667feecf47e" providerId="ADAL" clId="{C1192334-C9E7-4464-9E69-1B5F252563A4}" dt="2025-09-25T13:30:29.361" v="386" actId="6549"/>
        <pc:sldMkLst>
          <pc:docMk/>
          <pc:sldMk cId="2180088974" sldId="288"/>
        </pc:sldMkLst>
        <pc:spChg chg="mod">
          <ac:chgData name="Moutushi Tanha" userId="62f9b1f3-ddcf-45d7-a6a4-b667feecf47e" providerId="ADAL" clId="{C1192334-C9E7-4464-9E69-1B5F252563A4}" dt="2025-09-25T13:30:23.084" v="385" actId="122"/>
          <ac:spMkLst>
            <pc:docMk/>
            <pc:sldMk cId="2180088974" sldId="288"/>
            <ac:spMk id="2" creationId="{685A7E75-00DF-DD0F-2E81-A9E788B7C5D1}"/>
          </ac:spMkLst>
        </pc:spChg>
        <pc:spChg chg="mod">
          <ac:chgData name="Moutushi Tanha" userId="62f9b1f3-ddcf-45d7-a6a4-b667feecf47e" providerId="ADAL" clId="{C1192334-C9E7-4464-9E69-1B5F252563A4}" dt="2025-09-25T13:30:29.361" v="386" actId="6549"/>
          <ac:spMkLst>
            <pc:docMk/>
            <pc:sldMk cId="2180088974" sldId="288"/>
            <ac:spMk id="3" creationId="{0580CB57-F9D8-8949-731B-A215E621613C}"/>
          </ac:spMkLst>
        </pc:spChg>
      </pc:sldChg>
      <pc:sldChg chg="modSp new mod">
        <pc:chgData name="Moutushi Tanha" userId="62f9b1f3-ddcf-45d7-a6a4-b667feecf47e" providerId="ADAL" clId="{C1192334-C9E7-4464-9E69-1B5F252563A4}" dt="2025-09-25T13:30:43.246" v="388" actId="6549"/>
        <pc:sldMkLst>
          <pc:docMk/>
          <pc:sldMk cId="681293795" sldId="289"/>
        </pc:sldMkLst>
        <pc:spChg chg="mod">
          <ac:chgData name="Moutushi Tanha" userId="62f9b1f3-ddcf-45d7-a6a4-b667feecf47e" providerId="ADAL" clId="{C1192334-C9E7-4464-9E69-1B5F252563A4}" dt="2025-09-25T13:30:39.311" v="387"/>
          <ac:spMkLst>
            <pc:docMk/>
            <pc:sldMk cId="681293795" sldId="289"/>
            <ac:spMk id="2" creationId="{F21B3C84-9811-8375-C629-A9D1B2CD8F30}"/>
          </ac:spMkLst>
        </pc:spChg>
        <pc:spChg chg="mod">
          <ac:chgData name="Moutushi Tanha" userId="62f9b1f3-ddcf-45d7-a6a4-b667feecf47e" providerId="ADAL" clId="{C1192334-C9E7-4464-9E69-1B5F252563A4}" dt="2025-09-25T13:30:43.246" v="388" actId="6549"/>
          <ac:spMkLst>
            <pc:docMk/>
            <pc:sldMk cId="681293795" sldId="289"/>
            <ac:spMk id="3" creationId="{C0D71312-1B80-302E-37E9-B13BBD5D6A98}"/>
          </ac:spMkLst>
        </pc:spChg>
      </pc:sldChg>
      <pc:sldChg chg="modSp new mod">
        <pc:chgData name="Moutushi Tanha" userId="62f9b1f3-ddcf-45d7-a6a4-b667feecf47e" providerId="ADAL" clId="{C1192334-C9E7-4464-9E69-1B5F252563A4}" dt="2025-09-25T13:31:11.046" v="391" actId="122"/>
        <pc:sldMkLst>
          <pc:docMk/>
          <pc:sldMk cId="805315462" sldId="290"/>
        </pc:sldMkLst>
        <pc:spChg chg="mod">
          <ac:chgData name="Moutushi Tanha" userId="62f9b1f3-ddcf-45d7-a6a4-b667feecf47e" providerId="ADAL" clId="{C1192334-C9E7-4464-9E69-1B5F252563A4}" dt="2025-09-25T13:31:11.046" v="391" actId="122"/>
          <ac:spMkLst>
            <pc:docMk/>
            <pc:sldMk cId="805315462" sldId="290"/>
            <ac:spMk id="2" creationId="{FA92A3A3-3A75-CC4E-9469-413EBA51C53B}"/>
          </ac:spMkLst>
        </pc:spChg>
        <pc:spChg chg="mod">
          <ac:chgData name="Moutushi Tanha" userId="62f9b1f3-ddcf-45d7-a6a4-b667feecf47e" providerId="ADAL" clId="{C1192334-C9E7-4464-9E69-1B5F252563A4}" dt="2025-09-25T13:30:59.890" v="390" actId="6549"/>
          <ac:spMkLst>
            <pc:docMk/>
            <pc:sldMk cId="805315462" sldId="290"/>
            <ac:spMk id="3" creationId="{CC574454-1D44-E510-C434-F702432AB17C}"/>
          </ac:spMkLst>
        </pc:spChg>
      </pc:sldChg>
      <pc:sldChg chg="modSp new mod">
        <pc:chgData name="Moutushi Tanha" userId="62f9b1f3-ddcf-45d7-a6a4-b667feecf47e" providerId="ADAL" clId="{C1192334-C9E7-4464-9E69-1B5F252563A4}" dt="2025-09-25T13:31:37.296" v="394" actId="113"/>
        <pc:sldMkLst>
          <pc:docMk/>
          <pc:sldMk cId="4108409233" sldId="291"/>
        </pc:sldMkLst>
        <pc:spChg chg="mod">
          <ac:chgData name="Moutushi Tanha" userId="62f9b1f3-ddcf-45d7-a6a4-b667feecf47e" providerId="ADAL" clId="{C1192334-C9E7-4464-9E69-1B5F252563A4}" dt="2025-09-25T13:31:37.296" v="394" actId="113"/>
          <ac:spMkLst>
            <pc:docMk/>
            <pc:sldMk cId="4108409233" sldId="291"/>
            <ac:spMk id="2" creationId="{3B8F3419-ACCA-3FFD-E4C3-371C342884F8}"/>
          </ac:spMkLst>
        </pc:spChg>
        <pc:spChg chg="mod">
          <ac:chgData name="Moutushi Tanha" userId="62f9b1f3-ddcf-45d7-a6a4-b667feecf47e" providerId="ADAL" clId="{C1192334-C9E7-4464-9E69-1B5F252563A4}" dt="2025-09-25T13:31:25.620" v="392" actId="20577"/>
          <ac:spMkLst>
            <pc:docMk/>
            <pc:sldMk cId="4108409233" sldId="291"/>
            <ac:spMk id="3" creationId="{099B9340-4AF7-364A-5099-F1E5BDF99AC0}"/>
          </ac:spMkLst>
        </pc:spChg>
      </pc:sldChg>
      <pc:sldChg chg="modSp new mod">
        <pc:chgData name="Moutushi Tanha" userId="62f9b1f3-ddcf-45d7-a6a4-b667feecf47e" providerId="ADAL" clId="{C1192334-C9E7-4464-9E69-1B5F252563A4}" dt="2025-09-25T13:32:09.875" v="398" actId="113"/>
        <pc:sldMkLst>
          <pc:docMk/>
          <pc:sldMk cId="2214177273" sldId="292"/>
        </pc:sldMkLst>
        <pc:spChg chg="mod">
          <ac:chgData name="Moutushi Tanha" userId="62f9b1f3-ddcf-45d7-a6a4-b667feecf47e" providerId="ADAL" clId="{C1192334-C9E7-4464-9E69-1B5F252563A4}" dt="2025-09-25T13:32:09.875" v="398" actId="113"/>
          <ac:spMkLst>
            <pc:docMk/>
            <pc:sldMk cId="2214177273" sldId="292"/>
            <ac:spMk id="2" creationId="{A6A19072-4BE6-0D1D-C9F7-767E42677863}"/>
          </ac:spMkLst>
        </pc:spChg>
        <pc:spChg chg="mod">
          <ac:chgData name="Moutushi Tanha" userId="62f9b1f3-ddcf-45d7-a6a4-b667feecf47e" providerId="ADAL" clId="{C1192334-C9E7-4464-9E69-1B5F252563A4}" dt="2025-09-25T13:31:55.042" v="396" actId="6549"/>
          <ac:spMkLst>
            <pc:docMk/>
            <pc:sldMk cId="2214177273" sldId="292"/>
            <ac:spMk id="3" creationId="{C6AC0945-EC21-211A-3A68-26B6CBD29B54}"/>
          </ac:spMkLst>
        </pc:spChg>
      </pc:sldChg>
      <pc:sldChg chg="addSp modSp new mod setBg">
        <pc:chgData name="Moutushi Tanha" userId="62f9b1f3-ddcf-45d7-a6a4-b667feecf47e" providerId="ADAL" clId="{C1192334-C9E7-4464-9E69-1B5F252563A4}" dt="2025-09-25T12:16:31.899" v="82" actId="26606"/>
        <pc:sldMkLst>
          <pc:docMk/>
          <pc:sldMk cId="2043152202" sldId="293"/>
        </pc:sldMkLst>
        <pc:spChg chg="add">
          <ac:chgData name="Moutushi Tanha" userId="62f9b1f3-ddcf-45d7-a6a4-b667feecf47e" providerId="ADAL" clId="{C1192334-C9E7-4464-9E69-1B5F252563A4}" dt="2025-09-25T12:16:31.899" v="82" actId="26606"/>
          <ac:spMkLst>
            <pc:docMk/>
            <pc:sldMk cId="2043152202" sldId="293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2:16:31.899" v="82" actId="26606"/>
          <ac:spMkLst>
            <pc:docMk/>
            <pc:sldMk cId="2043152202" sldId="293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2:16:31.899" v="82" actId="26606"/>
          <ac:spMkLst>
            <pc:docMk/>
            <pc:sldMk cId="2043152202" sldId="293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2:16:31.899" v="82" actId="26606"/>
          <ac:spMkLst>
            <pc:docMk/>
            <pc:sldMk cId="2043152202" sldId="29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2:16:31.899" v="82" actId="26606"/>
          <ac:picMkLst>
            <pc:docMk/>
            <pc:sldMk cId="2043152202" sldId="293"/>
            <ac:picMk id="3" creationId="{5DE07A8E-AF61-C83F-38CA-B550DDD0128A}"/>
          </ac:picMkLst>
        </pc:picChg>
      </pc:sldChg>
      <pc:sldChg chg="add">
        <pc:chgData name="Moutushi Tanha" userId="62f9b1f3-ddcf-45d7-a6a4-b667feecf47e" providerId="ADAL" clId="{C1192334-C9E7-4464-9E69-1B5F252563A4}" dt="2025-09-25T12:17:40.904" v="88"/>
        <pc:sldMkLst>
          <pc:docMk/>
          <pc:sldMk cId="1103686805" sldId="379"/>
        </pc:sldMkLst>
      </pc:sldChg>
      <pc:sldChg chg="add ord">
        <pc:chgData name="Moutushi Tanha" userId="62f9b1f3-ddcf-45d7-a6a4-b667feecf47e" providerId="ADAL" clId="{C1192334-C9E7-4464-9E69-1B5F252563A4}" dt="2025-09-25T13:19:43.734" v="301"/>
        <pc:sldMkLst>
          <pc:docMk/>
          <pc:sldMk cId="2847719336" sldId="380"/>
        </pc:sldMkLst>
      </pc:sldChg>
      <pc:sldChg chg="modSp new mod">
        <pc:chgData name="Moutushi Tanha" userId="62f9b1f3-ddcf-45d7-a6a4-b667feecf47e" providerId="ADAL" clId="{C1192334-C9E7-4464-9E69-1B5F252563A4}" dt="2025-09-25T13:32:26.907" v="400" actId="6549"/>
        <pc:sldMkLst>
          <pc:docMk/>
          <pc:sldMk cId="2067943740" sldId="381"/>
        </pc:sldMkLst>
        <pc:spChg chg="mod">
          <ac:chgData name="Moutushi Tanha" userId="62f9b1f3-ddcf-45d7-a6a4-b667feecf47e" providerId="ADAL" clId="{C1192334-C9E7-4464-9E69-1B5F252563A4}" dt="2025-09-25T13:32:21.304" v="399"/>
          <ac:spMkLst>
            <pc:docMk/>
            <pc:sldMk cId="2067943740" sldId="381"/>
            <ac:spMk id="2" creationId="{00A1D31C-23E6-6F61-AE89-5165CBB4F188}"/>
          </ac:spMkLst>
        </pc:spChg>
        <pc:spChg chg="mod">
          <ac:chgData name="Moutushi Tanha" userId="62f9b1f3-ddcf-45d7-a6a4-b667feecf47e" providerId="ADAL" clId="{C1192334-C9E7-4464-9E69-1B5F252563A4}" dt="2025-09-25T13:32:26.907" v="400" actId="6549"/>
          <ac:spMkLst>
            <pc:docMk/>
            <pc:sldMk cId="2067943740" sldId="381"/>
            <ac:spMk id="3" creationId="{BABF519F-BA21-14DE-6F78-BDAA39155D1A}"/>
          </ac:spMkLst>
        </pc:spChg>
      </pc:sldChg>
      <pc:sldChg chg="modSp new mod">
        <pc:chgData name="Moutushi Tanha" userId="62f9b1f3-ddcf-45d7-a6a4-b667feecf47e" providerId="ADAL" clId="{C1192334-C9E7-4464-9E69-1B5F252563A4}" dt="2025-09-25T13:32:53.754" v="403" actId="6549"/>
        <pc:sldMkLst>
          <pc:docMk/>
          <pc:sldMk cId="1539697667" sldId="382"/>
        </pc:sldMkLst>
        <pc:spChg chg="mod">
          <ac:chgData name="Moutushi Tanha" userId="62f9b1f3-ddcf-45d7-a6a4-b667feecf47e" providerId="ADAL" clId="{C1192334-C9E7-4464-9E69-1B5F252563A4}" dt="2025-09-25T13:32:47.184" v="402" actId="122"/>
          <ac:spMkLst>
            <pc:docMk/>
            <pc:sldMk cId="1539697667" sldId="382"/>
            <ac:spMk id="2" creationId="{E0BFFE14-E457-C95C-9D36-580C304C5DAD}"/>
          </ac:spMkLst>
        </pc:spChg>
        <pc:spChg chg="mod">
          <ac:chgData name="Moutushi Tanha" userId="62f9b1f3-ddcf-45d7-a6a4-b667feecf47e" providerId="ADAL" clId="{C1192334-C9E7-4464-9E69-1B5F252563A4}" dt="2025-09-25T13:32:53.754" v="403" actId="6549"/>
          <ac:spMkLst>
            <pc:docMk/>
            <pc:sldMk cId="1539697667" sldId="382"/>
            <ac:spMk id="3" creationId="{189349E7-A0AB-08E6-6F23-F7B8F00322F1}"/>
          </ac:spMkLst>
        </pc:spChg>
      </pc:sldChg>
      <pc:sldChg chg="modSp new mod">
        <pc:chgData name="Moutushi Tanha" userId="62f9b1f3-ddcf-45d7-a6a4-b667feecf47e" providerId="ADAL" clId="{C1192334-C9E7-4464-9E69-1B5F252563A4}" dt="2025-09-25T13:33:23.509" v="406" actId="6549"/>
        <pc:sldMkLst>
          <pc:docMk/>
          <pc:sldMk cId="352062922" sldId="383"/>
        </pc:sldMkLst>
        <pc:spChg chg="mod">
          <ac:chgData name="Moutushi Tanha" userId="62f9b1f3-ddcf-45d7-a6a4-b667feecf47e" providerId="ADAL" clId="{C1192334-C9E7-4464-9E69-1B5F252563A4}" dt="2025-09-25T13:33:15.351" v="405" actId="122"/>
          <ac:spMkLst>
            <pc:docMk/>
            <pc:sldMk cId="352062922" sldId="383"/>
            <ac:spMk id="2" creationId="{3304B402-E3E4-2D1E-1CEE-A075F61D698A}"/>
          </ac:spMkLst>
        </pc:spChg>
        <pc:spChg chg="mod">
          <ac:chgData name="Moutushi Tanha" userId="62f9b1f3-ddcf-45d7-a6a4-b667feecf47e" providerId="ADAL" clId="{C1192334-C9E7-4464-9E69-1B5F252563A4}" dt="2025-09-25T13:33:23.509" v="406" actId="6549"/>
          <ac:spMkLst>
            <pc:docMk/>
            <pc:sldMk cId="352062922" sldId="383"/>
            <ac:spMk id="3" creationId="{FACA163B-3897-8024-82A2-1018E9ABA21E}"/>
          </ac:spMkLst>
        </pc:spChg>
      </pc:sldChg>
      <pc:sldChg chg="modSp new mod">
        <pc:chgData name="Moutushi Tanha" userId="62f9b1f3-ddcf-45d7-a6a4-b667feecf47e" providerId="ADAL" clId="{C1192334-C9E7-4464-9E69-1B5F252563A4}" dt="2025-09-25T13:33:45.943" v="409" actId="6549"/>
        <pc:sldMkLst>
          <pc:docMk/>
          <pc:sldMk cId="2259149060" sldId="384"/>
        </pc:sldMkLst>
        <pc:spChg chg="mod">
          <ac:chgData name="Moutushi Tanha" userId="62f9b1f3-ddcf-45d7-a6a4-b667feecf47e" providerId="ADAL" clId="{C1192334-C9E7-4464-9E69-1B5F252563A4}" dt="2025-09-25T13:33:39.847" v="408" actId="122"/>
          <ac:spMkLst>
            <pc:docMk/>
            <pc:sldMk cId="2259149060" sldId="384"/>
            <ac:spMk id="2" creationId="{01F18AD4-7CB0-09EA-8762-12484B55508C}"/>
          </ac:spMkLst>
        </pc:spChg>
        <pc:spChg chg="mod">
          <ac:chgData name="Moutushi Tanha" userId="62f9b1f3-ddcf-45d7-a6a4-b667feecf47e" providerId="ADAL" clId="{C1192334-C9E7-4464-9E69-1B5F252563A4}" dt="2025-09-25T13:33:45.943" v="409" actId="6549"/>
          <ac:spMkLst>
            <pc:docMk/>
            <pc:sldMk cId="2259149060" sldId="384"/>
            <ac:spMk id="3" creationId="{F9057736-93BA-75D1-C9F9-D27D82699610}"/>
          </ac:spMkLst>
        </pc:spChg>
      </pc:sldChg>
      <pc:sldChg chg="modSp new mod">
        <pc:chgData name="Moutushi Tanha" userId="62f9b1f3-ddcf-45d7-a6a4-b667feecf47e" providerId="ADAL" clId="{C1192334-C9E7-4464-9E69-1B5F252563A4}" dt="2025-09-25T13:34:12.677" v="413" actId="122"/>
        <pc:sldMkLst>
          <pc:docMk/>
          <pc:sldMk cId="984368716" sldId="385"/>
        </pc:sldMkLst>
        <pc:spChg chg="mod">
          <ac:chgData name="Moutushi Tanha" userId="62f9b1f3-ddcf-45d7-a6a4-b667feecf47e" providerId="ADAL" clId="{C1192334-C9E7-4464-9E69-1B5F252563A4}" dt="2025-09-25T13:34:12.677" v="413" actId="122"/>
          <ac:spMkLst>
            <pc:docMk/>
            <pc:sldMk cId="984368716" sldId="385"/>
            <ac:spMk id="2" creationId="{DEE9119B-3C18-8B1A-6BDC-383DF2BBB783}"/>
          </ac:spMkLst>
        </pc:spChg>
        <pc:spChg chg="mod">
          <ac:chgData name="Moutushi Tanha" userId="62f9b1f3-ddcf-45d7-a6a4-b667feecf47e" providerId="ADAL" clId="{C1192334-C9E7-4464-9E69-1B5F252563A4}" dt="2025-09-25T13:34:05.160" v="412" actId="6549"/>
          <ac:spMkLst>
            <pc:docMk/>
            <pc:sldMk cId="984368716" sldId="385"/>
            <ac:spMk id="3" creationId="{3CBF9B36-0B83-F636-6259-7163EC0124D7}"/>
          </ac:spMkLst>
        </pc:spChg>
      </pc:sldChg>
      <pc:sldChg chg="modSp new mod">
        <pc:chgData name="Moutushi Tanha" userId="62f9b1f3-ddcf-45d7-a6a4-b667feecf47e" providerId="ADAL" clId="{C1192334-C9E7-4464-9E69-1B5F252563A4}" dt="2025-09-25T13:34:48.269" v="416" actId="6549"/>
        <pc:sldMkLst>
          <pc:docMk/>
          <pc:sldMk cId="2004540041" sldId="386"/>
        </pc:sldMkLst>
        <pc:spChg chg="mod">
          <ac:chgData name="Moutushi Tanha" userId="62f9b1f3-ddcf-45d7-a6a4-b667feecf47e" providerId="ADAL" clId="{C1192334-C9E7-4464-9E69-1B5F252563A4}" dt="2025-09-25T13:34:41.209" v="415" actId="122"/>
          <ac:spMkLst>
            <pc:docMk/>
            <pc:sldMk cId="2004540041" sldId="386"/>
            <ac:spMk id="2" creationId="{259B9B3E-87B9-E1FD-E8DC-4967022000D1}"/>
          </ac:spMkLst>
        </pc:spChg>
        <pc:spChg chg="mod">
          <ac:chgData name="Moutushi Tanha" userId="62f9b1f3-ddcf-45d7-a6a4-b667feecf47e" providerId="ADAL" clId="{C1192334-C9E7-4464-9E69-1B5F252563A4}" dt="2025-09-25T13:34:48.269" v="416" actId="6549"/>
          <ac:spMkLst>
            <pc:docMk/>
            <pc:sldMk cId="2004540041" sldId="386"/>
            <ac:spMk id="3" creationId="{78C668FE-8CDC-E7E0-E252-DB8A8DF56810}"/>
          </ac:spMkLst>
        </pc:spChg>
      </pc:sldChg>
      <pc:sldChg chg="modSp new mod">
        <pc:chgData name="Moutushi Tanha" userId="62f9b1f3-ddcf-45d7-a6a4-b667feecf47e" providerId="ADAL" clId="{C1192334-C9E7-4464-9E69-1B5F252563A4}" dt="2025-09-25T13:35:05.167" v="418" actId="6549"/>
        <pc:sldMkLst>
          <pc:docMk/>
          <pc:sldMk cId="2607637981" sldId="387"/>
        </pc:sldMkLst>
        <pc:spChg chg="mod">
          <ac:chgData name="Moutushi Tanha" userId="62f9b1f3-ddcf-45d7-a6a4-b667feecf47e" providerId="ADAL" clId="{C1192334-C9E7-4464-9E69-1B5F252563A4}" dt="2025-09-25T13:34:59.880" v="417"/>
          <ac:spMkLst>
            <pc:docMk/>
            <pc:sldMk cId="2607637981" sldId="387"/>
            <ac:spMk id="2" creationId="{F9CF24BE-2302-236D-DC34-15A448FAF82C}"/>
          </ac:spMkLst>
        </pc:spChg>
        <pc:spChg chg="mod">
          <ac:chgData name="Moutushi Tanha" userId="62f9b1f3-ddcf-45d7-a6a4-b667feecf47e" providerId="ADAL" clId="{C1192334-C9E7-4464-9E69-1B5F252563A4}" dt="2025-09-25T13:35:05.167" v="418" actId="6549"/>
          <ac:spMkLst>
            <pc:docMk/>
            <pc:sldMk cId="2607637981" sldId="387"/>
            <ac:spMk id="3" creationId="{31ACD0E7-B274-55F4-E1D5-B7E6961CCEE1}"/>
          </ac:spMkLst>
        </pc:spChg>
      </pc:sldChg>
      <pc:sldChg chg="modSp new mod">
        <pc:chgData name="Moutushi Tanha" userId="62f9b1f3-ddcf-45d7-a6a4-b667feecf47e" providerId="ADAL" clId="{C1192334-C9E7-4464-9E69-1B5F252563A4}" dt="2025-09-25T13:35:29.309" v="421" actId="6549"/>
        <pc:sldMkLst>
          <pc:docMk/>
          <pc:sldMk cId="2125617023" sldId="388"/>
        </pc:sldMkLst>
        <pc:spChg chg="mod">
          <ac:chgData name="Moutushi Tanha" userId="62f9b1f3-ddcf-45d7-a6a4-b667feecf47e" providerId="ADAL" clId="{C1192334-C9E7-4464-9E69-1B5F252563A4}" dt="2025-09-25T13:35:23.696" v="420" actId="122"/>
          <ac:spMkLst>
            <pc:docMk/>
            <pc:sldMk cId="2125617023" sldId="388"/>
            <ac:spMk id="2" creationId="{5209F8E7-26E0-A5F0-0869-8F6B8C801169}"/>
          </ac:spMkLst>
        </pc:spChg>
        <pc:spChg chg="mod">
          <ac:chgData name="Moutushi Tanha" userId="62f9b1f3-ddcf-45d7-a6a4-b667feecf47e" providerId="ADAL" clId="{C1192334-C9E7-4464-9E69-1B5F252563A4}" dt="2025-09-25T13:35:29.309" v="421" actId="6549"/>
          <ac:spMkLst>
            <pc:docMk/>
            <pc:sldMk cId="2125617023" sldId="388"/>
            <ac:spMk id="3" creationId="{6ED3D470-2D66-C9B6-FB0C-F542622B3810}"/>
          </ac:spMkLst>
        </pc:spChg>
      </pc:sldChg>
      <pc:sldChg chg="modSp new mod">
        <pc:chgData name="Moutushi Tanha" userId="62f9b1f3-ddcf-45d7-a6a4-b667feecf47e" providerId="ADAL" clId="{C1192334-C9E7-4464-9E69-1B5F252563A4}" dt="2025-09-25T13:35:55.928" v="425" actId="5793"/>
        <pc:sldMkLst>
          <pc:docMk/>
          <pc:sldMk cId="785183711" sldId="389"/>
        </pc:sldMkLst>
        <pc:spChg chg="mod">
          <ac:chgData name="Moutushi Tanha" userId="62f9b1f3-ddcf-45d7-a6a4-b667feecf47e" providerId="ADAL" clId="{C1192334-C9E7-4464-9E69-1B5F252563A4}" dt="2025-09-25T13:35:47.325" v="423" actId="122"/>
          <ac:spMkLst>
            <pc:docMk/>
            <pc:sldMk cId="785183711" sldId="389"/>
            <ac:spMk id="2" creationId="{63001D4E-85F8-E469-DC9C-20B8F895FDCE}"/>
          </ac:spMkLst>
        </pc:spChg>
        <pc:spChg chg="mod">
          <ac:chgData name="Moutushi Tanha" userId="62f9b1f3-ddcf-45d7-a6a4-b667feecf47e" providerId="ADAL" clId="{C1192334-C9E7-4464-9E69-1B5F252563A4}" dt="2025-09-25T13:35:55.928" v="425" actId="5793"/>
          <ac:spMkLst>
            <pc:docMk/>
            <pc:sldMk cId="785183711" sldId="389"/>
            <ac:spMk id="3" creationId="{09A86634-9057-FE0B-6873-55695CFFB952}"/>
          </ac:spMkLst>
        </pc:spChg>
      </pc:sldChg>
      <pc:sldChg chg="modSp new mod">
        <pc:chgData name="Moutushi Tanha" userId="62f9b1f3-ddcf-45d7-a6a4-b667feecf47e" providerId="ADAL" clId="{C1192334-C9E7-4464-9E69-1B5F252563A4}" dt="2025-09-25T13:36:30.513" v="428" actId="122"/>
        <pc:sldMkLst>
          <pc:docMk/>
          <pc:sldMk cId="2682742324" sldId="390"/>
        </pc:sldMkLst>
        <pc:spChg chg="mod">
          <ac:chgData name="Moutushi Tanha" userId="62f9b1f3-ddcf-45d7-a6a4-b667feecf47e" providerId="ADAL" clId="{C1192334-C9E7-4464-9E69-1B5F252563A4}" dt="2025-09-25T13:36:30.513" v="428" actId="122"/>
          <ac:spMkLst>
            <pc:docMk/>
            <pc:sldMk cId="2682742324" sldId="390"/>
            <ac:spMk id="2" creationId="{2251F0F0-3707-A82D-DA2D-FD1F194133BF}"/>
          </ac:spMkLst>
        </pc:spChg>
        <pc:spChg chg="mod">
          <ac:chgData name="Moutushi Tanha" userId="62f9b1f3-ddcf-45d7-a6a4-b667feecf47e" providerId="ADAL" clId="{C1192334-C9E7-4464-9E69-1B5F252563A4}" dt="2025-09-25T13:36:23.223" v="427" actId="6549"/>
          <ac:spMkLst>
            <pc:docMk/>
            <pc:sldMk cId="2682742324" sldId="390"/>
            <ac:spMk id="3" creationId="{75C50F32-F896-9C3B-A3BE-C0014344F042}"/>
          </ac:spMkLst>
        </pc:spChg>
      </pc:sldChg>
      <pc:sldChg chg="modSp new mod">
        <pc:chgData name="Moutushi Tanha" userId="62f9b1f3-ddcf-45d7-a6a4-b667feecf47e" providerId="ADAL" clId="{C1192334-C9E7-4464-9E69-1B5F252563A4}" dt="2025-09-25T13:36:59.294" v="432" actId="6549"/>
        <pc:sldMkLst>
          <pc:docMk/>
          <pc:sldMk cId="1013012742" sldId="391"/>
        </pc:sldMkLst>
        <pc:spChg chg="mod">
          <ac:chgData name="Moutushi Tanha" userId="62f9b1f3-ddcf-45d7-a6a4-b667feecf47e" providerId="ADAL" clId="{C1192334-C9E7-4464-9E69-1B5F252563A4}" dt="2025-09-25T13:36:51.935" v="431" actId="122"/>
          <ac:spMkLst>
            <pc:docMk/>
            <pc:sldMk cId="1013012742" sldId="391"/>
            <ac:spMk id="2" creationId="{D104A747-7A86-D429-CF3B-22CE387350F2}"/>
          </ac:spMkLst>
        </pc:spChg>
        <pc:spChg chg="mod">
          <ac:chgData name="Moutushi Tanha" userId="62f9b1f3-ddcf-45d7-a6a4-b667feecf47e" providerId="ADAL" clId="{C1192334-C9E7-4464-9E69-1B5F252563A4}" dt="2025-09-25T13:36:59.294" v="432" actId="6549"/>
          <ac:spMkLst>
            <pc:docMk/>
            <pc:sldMk cId="1013012742" sldId="391"/>
            <ac:spMk id="3" creationId="{94CA7C43-0698-242E-23F8-A0D154C58369}"/>
          </ac:spMkLst>
        </pc:spChg>
      </pc:sldChg>
      <pc:sldChg chg="modSp new mod">
        <pc:chgData name="Moutushi Tanha" userId="62f9b1f3-ddcf-45d7-a6a4-b667feecf47e" providerId="ADAL" clId="{C1192334-C9E7-4464-9E69-1B5F252563A4}" dt="2025-09-25T13:40:13.511" v="435" actId="122"/>
        <pc:sldMkLst>
          <pc:docMk/>
          <pc:sldMk cId="415206831" sldId="392"/>
        </pc:sldMkLst>
        <pc:spChg chg="mod">
          <ac:chgData name="Moutushi Tanha" userId="62f9b1f3-ddcf-45d7-a6a4-b667feecf47e" providerId="ADAL" clId="{C1192334-C9E7-4464-9E69-1B5F252563A4}" dt="2025-09-25T13:40:13.511" v="435" actId="122"/>
          <ac:spMkLst>
            <pc:docMk/>
            <pc:sldMk cId="415206831" sldId="392"/>
            <ac:spMk id="2" creationId="{2DFE798C-B030-981F-5F5A-534E7C3A17C3}"/>
          </ac:spMkLst>
        </pc:spChg>
        <pc:spChg chg="mod">
          <ac:chgData name="Moutushi Tanha" userId="62f9b1f3-ddcf-45d7-a6a4-b667feecf47e" providerId="ADAL" clId="{C1192334-C9E7-4464-9E69-1B5F252563A4}" dt="2025-09-25T13:37:19.539" v="434" actId="6549"/>
          <ac:spMkLst>
            <pc:docMk/>
            <pc:sldMk cId="415206831" sldId="392"/>
            <ac:spMk id="3" creationId="{3BD01860-C672-C9F4-FC30-8DD8CDD6AE4A}"/>
          </ac:spMkLst>
        </pc:spChg>
      </pc:sldChg>
      <pc:sldChg chg="modSp new mod">
        <pc:chgData name="Moutushi Tanha" userId="62f9b1f3-ddcf-45d7-a6a4-b667feecf47e" providerId="ADAL" clId="{C1192334-C9E7-4464-9E69-1B5F252563A4}" dt="2025-09-25T13:40:53.943" v="439" actId="122"/>
        <pc:sldMkLst>
          <pc:docMk/>
          <pc:sldMk cId="1161424893" sldId="393"/>
        </pc:sldMkLst>
        <pc:spChg chg="mod">
          <ac:chgData name="Moutushi Tanha" userId="62f9b1f3-ddcf-45d7-a6a4-b667feecf47e" providerId="ADAL" clId="{C1192334-C9E7-4464-9E69-1B5F252563A4}" dt="2025-09-25T13:40:53.943" v="439" actId="122"/>
          <ac:spMkLst>
            <pc:docMk/>
            <pc:sldMk cId="1161424893" sldId="393"/>
            <ac:spMk id="2" creationId="{F60CCCE8-BBC1-D6BA-00DC-30E5C9AC9C37}"/>
          </ac:spMkLst>
        </pc:spChg>
        <pc:spChg chg="mod">
          <ac:chgData name="Moutushi Tanha" userId="62f9b1f3-ddcf-45d7-a6a4-b667feecf47e" providerId="ADAL" clId="{C1192334-C9E7-4464-9E69-1B5F252563A4}" dt="2025-09-25T13:40:49.521" v="438" actId="27636"/>
          <ac:spMkLst>
            <pc:docMk/>
            <pc:sldMk cId="1161424893" sldId="393"/>
            <ac:spMk id="3" creationId="{0CB4E98A-13D0-4D22-AB36-3DE730CFE68C}"/>
          </ac:spMkLst>
        </pc:spChg>
      </pc:sldChg>
      <pc:sldChg chg="modSp new mod">
        <pc:chgData name="Moutushi Tanha" userId="62f9b1f3-ddcf-45d7-a6a4-b667feecf47e" providerId="ADAL" clId="{C1192334-C9E7-4464-9E69-1B5F252563A4}" dt="2025-09-25T13:42:16.224" v="445" actId="122"/>
        <pc:sldMkLst>
          <pc:docMk/>
          <pc:sldMk cId="500565670" sldId="394"/>
        </pc:sldMkLst>
        <pc:spChg chg="mod">
          <ac:chgData name="Moutushi Tanha" userId="62f9b1f3-ddcf-45d7-a6a4-b667feecf47e" providerId="ADAL" clId="{C1192334-C9E7-4464-9E69-1B5F252563A4}" dt="2025-09-25T13:42:16.224" v="445" actId="122"/>
          <ac:spMkLst>
            <pc:docMk/>
            <pc:sldMk cId="500565670" sldId="394"/>
            <ac:spMk id="2" creationId="{E5E298F5-F8E7-15DF-99A3-18EF4B06E2F5}"/>
          </ac:spMkLst>
        </pc:spChg>
        <pc:spChg chg="mod">
          <ac:chgData name="Moutushi Tanha" userId="62f9b1f3-ddcf-45d7-a6a4-b667feecf47e" providerId="ADAL" clId="{C1192334-C9E7-4464-9E69-1B5F252563A4}" dt="2025-09-25T13:41:13.474" v="441" actId="6549"/>
          <ac:spMkLst>
            <pc:docMk/>
            <pc:sldMk cId="500565670" sldId="394"/>
            <ac:spMk id="3" creationId="{738162EA-8D46-18EB-A26D-199FAC106B89}"/>
          </ac:spMkLst>
        </pc:spChg>
      </pc:sldChg>
      <pc:sldChg chg="modSp new mod">
        <pc:chgData name="Moutushi Tanha" userId="62f9b1f3-ddcf-45d7-a6a4-b667feecf47e" providerId="ADAL" clId="{C1192334-C9E7-4464-9E69-1B5F252563A4}" dt="2025-09-25T13:43:06.533" v="452" actId="122"/>
        <pc:sldMkLst>
          <pc:docMk/>
          <pc:sldMk cId="3674895890" sldId="395"/>
        </pc:sldMkLst>
        <pc:spChg chg="mod">
          <ac:chgData name="Moutushi Tanha" userId="62f9b1f3-ddcf-45d7-a6a4-b667feecf47e" providerId="ADAL" clId="{C1192334-C9E7-4464-9E69-1B5F252563A4}" dt="2025-09-25T13:43:06.533" v="452" actId="122"/>
          <ac:spMkLst>
            <pc:docMk/>
            <pc:sldMk cId="3674895890" sldId="395"/>
            <ac:spMk id="2" creationId="{5F53C18D-AD89-765C-2FC4-7D27B07D37EA}"/>
          </ac:spMkLst>
        </pc:spChg>
        <pc:spChg chg="mod">
          <ac:chgData name="Moutushi Tanha" userId="62f9b1f3-ddcf-45d7-a6a4-b667feecf47e" providerId="ADAL" clId="{C1192334-C9E7-4464-9E69-1B5F252563A4}" dt="2025-09-25T13:42:59.598" v="451" actId="6549"/>
          <ac:spMkLst>
            <pc:docMk/>
            <pc:sldMk cId="3674895890" sldId="395"/>
            <ac:spMk id="3" creationId="{1118AA34-3B5D-ABA4-FDA5-15B77293372A}"/>
          </ac:spMkLst>
        </pc:spChg>
      </pc:sldChg>
      <pc:sldChg chg="modSp new mod">
        <pc:chgData name="Moutushi Tanha" userId="62f9b1f3-ddcf-45d7-a6a4-b667feecf47e" providerId="ADAL" clId="{C1192334-C9E7-4464-9E69-1B5F252563A4}" dt="2025-09-25T13:43:29.982" v="455" actId="6549"/>
        <pc:sldMkLst>
          <pc:docMk/>
          <pc:sldMk cId="4254466745" sldId="396"/>
        </pc:sldMkLst>
        <pc:spChg chg="mod">
          <ac:chgData name="Moutushi Tanha" userId="62f9b1f3-ddcf-45d7-a6a4-b667feecf47e" providerId="ADAL" clId="{C1192334-C9E7-4464-9E69-1B5F252563A4}" dt="2025-09-25T13:43:24.373" v="454" actId="122"/>
          <ac:spMkLst>
            <pc:docMk/>
            <pc:sldMk cId="4254466745" sldId="396"/>
            <ac:spMk id="2" creationId="{C4888E65-F984-2931-0799-69F7951A19F2}"/>
          </ac:spMkLst>
        </pc:spChg>
        <pc:spChg chg="mod">
          <ac:chgData name="Moutushi Tanha" userId="62f9b1f3-ddcf-45d7-a6a4-b667feecf47e" providerId="ADAL" clId="{C1192334-C9E7-4464-9E69-1B5F252563A4}" dt="2025-09-25T13:43:29.982" v="455" actId="6549"/>
          <ac:spMkLst>
            <pc:docMk/>
            <pc:sldMk cId="4254466745" sldId="396"/>
            <ac:spMk id="3" creationId="{76559E0A-E291-FD70-3B52-D135629D8F86}"/>
          </ac:spMkLst>
        </pc:spChg>
      </pc:sldChg>
      <pc:sldChg chg="modSp new mod">
        <pc:chgData name="Moutushi Tanha" userId="62f9b1f3-ddcf-45d7-a6a4-b667feecf47e" providerId="ADAL" clId="{C1192334-C9E7-4464-9E69-1B5F252563A4}" dt="2025-09-25T13:43:52.530" v="458" actId="122"/>
        <pc:sldMkLst>
          <pc:docMk/>
          <pc:sldMk cId="950367886" sldId="397"/>
        </pc:sldMkLst>
        <pc:spChg chg="mod">
          <ac:chgData name="Moutushi Tanha" userId="62f9b1f3-ddcf-45d7-a6a4-b667feecf47e" providerId="ADAL" clId="{C1192334-C9E7-4464-9E69-1B5F252563A4}" dt="2025-09-25T13:43:52.530" v="458" actId="122"/>
          <ac:spMkLst>
            <pc:docMk/>
            <pc:sldMk cId="950367886" sldId="397"/>
            <ac:spMk id="2" creationId="{AA47F25F-72BC-92C6-D705-2E22CF333839}"/>
          </ac:spMkLst>
        </pc:spChg>
        <pc:spChg chg="mod">
          <ac:chgData name="Moutushi Tanha" userId="62f9b1f3-ddcf-45d7-a6a4-b667feecf47e" providerId="ADAL" clId="{C1192334-C9E7-4464-9E69-1B5F252563A4}" dt="2025-09-25T13:43:43.613" v="457" actId="6549"/>
          <ac:spMkLst>
            <pc:docMk/>
            <pc:sldMk cId="950367886" sldId="397"/>
            <ac:spMk id="3" creationId="{C65E64F4-E917-DCC8-4E96-3EADBFC8E273}"/>
          </ac:spMkLst>
        </pc:spChg>
      </pc:sldChg>
      <pc:sldChg chg="modSp new mod">
        <pc:chgData name="Moutushi Tanha" userId="62f9b1f3-ddcf-45d7-a6a4-b667feecf47e" providerId="ADAL" clId="{C1192334-C9E7-4464-9E69-1B5F252563A4}" dt="2025-09-25T13:44:26.147" v="464" actId="20577"/>
        <pc:sldMkLst>
          <pc:docMk/>
          <pc:sldMk cId="607805656" sldId="398"/>
        </pc:sldMkLst>
        <pc:spChg chg="mod">
          <ac:chgData name="Moutushi Tanha" userId="62f9b1f3-ddcf-45d7-a6a4-b667feecf47e" providerId="ADAL" clId="{C1192334-C9E7-4464-9E69-1B5F252563A4}" dt="2025-09-25T13:44:15.573" v="461" actId="122"/>
          <ac:spMkLst>
            <pc:docMk/>
            <pc:sldMk cId="607805656" sldId="398"/>
            <ac:spMk id="2" creationId="{5BE579BC-12D3-B923-A57F-6A0F9F724B9F}"/>
          </ac:spMkLst>
        </pc:spChg>
        <pc:spChg chg="mod">
          <ac:chgData name="Moutushi Tanha" userId="62f9b1f3-ddcf-45d7-a6a4-b667feecf47e" providerId="ADAL" clId="{C1192334-C9E7-4464-9E69-1B5F252563A4}" dt="2025-09-25T13:44:26.147" v="464" actId="20577"/>
          <ac:spMkLst>
            <pc:docMk/>
            <pc:sldMk cId="607805656" sldId="398"/>
            <ac:spMk id="3" creationId="{62521D0C-2434-9655-805E-11C54043BDF8}"/>
          </ac:spMkLst>
        </pc:spChg>
      </pc:sldChg>
      <pc:sldChg chg="addSp modSp new mod setBg">
        <pc:chgData name="Moutushi Tanha" userId="62f9b1f3-ddcf-45d7-a6a4-b667feecf47e" providerId="ADAL" clId="{C1192334-C9E7-4464-9E69-1B5F252563A4}" dt="2025-09-25T12:25:53.182" v="122" actId="26606"/>
        <pc:sldMkLst>
          <pc:docMk/>
          <pc:sldMk cId="1958721554" sldId="399"/>
        </pc:sldMkLst>
        <pc:spChg chg="add">
          <ac:chgData name="Moutushi Tanha" userId="62f9b1f3-ddcf-45d7-a6a4-b667feecf47e" providerId="ADAL" clId="{C1192334-C9E7-4464-9E69-1B5F252563A4}" dt="2025-09-25T12:25:53.182" v="122" actId="26606"/>
          <ac:spMkLst>
            <pc:docMk/>
            <pc:sldMk cId="1958721554" sldId="399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2:25:53.182" v="122" actId="26606"/>
          <ac:spMkLst>
            <pc:docMk/>
            <pc:sldMk cId="1958721554" sldId="399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2:25:53.182" v="122" actId="26606"/>
          <ac:spMkLst>
            <pc:docMk/>
            <pc:sldMk cId="1958721554" sldId="399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2:25:53.182" v="122" actId="26606"/>
          <ac:spMkLst>
            <pc:docMk/>
            <pc:sldMk cId="1958721554" sldId="39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2:25:53.182" v="122" actId="26606"/>
          <ac:picMkLst>
            <pc:docMk/>
            <pc:sldMk cId="1958721554" sldId="399"/>
            <ac:picMk id="3" creationId="{B7FC6B10-8EDB-1B56-A5CE-BDC2AB573975}"/>
          </ac:picMkLst>
        </pc:picChg>
      </pc:sldChg>
      <pc:sldChg chg="addSp modSp new mod setBg">
        <pc:chgData name="Moutushi Tanha" userId="62f9b1f3-ddcf-45d7-a6a4-b667feecf47e" providerId="ADAL" clId="{C1192334-C9E7-4464-9E69-1B5F252563A4}" dt="2025-09-25T12:26:36.033" v="124" actId="26606"/>
        <pc:sldMkLst>
          <pc:docMk/>
          <pc:sldMk cId="1743217264" sldId="400"/>
        </pc:sldMkLst>
        <pc:spChg chg="add">
          <ac:chgData name="Moutushi Tanha" userId="62f9b1f3-ddcf-45d7-a6a4-b667feecf47e" providerId="ADAL" clId="{C1192334-C9E7-4464-9E69-1B5F252563A4}" dt="2025-09-25T12:26:36.033" v="124" actId="26606"/>
          <ac:spMkLst>
            <pc:docMk/>
            <pc:sldMk cId="1743217264" sldId="400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2:26:36.033" v="124" actId="26606"/>
          <ac:spMkLst>
            <pc:docMk/>
            <pc:sldMk cId="1743217264" sldId="400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2:26:36.033" v="124" actId="26606"/>
          <ac:spMkLst>
            <pc:docMk/>
            <pc:sldMk cId="1743217264" sldId="400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2:26:36.033" v="124" actId="26606"/>
          <ac:spMkLst>
            <pc:docMk/>
            <pc:sldMk cId="1743217264" sldId="40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2:26:36.033" v="124" actId="26606"/>
          <ac:picMkLst>
            <pc:docMk/>
            <pc:sldMk cId="1743217264" sldId="400"/>
            <ac:picMk id="3" creationId="{9D735772-696D-4F6E-D428-6192C5039017}"/>
          </ac:picMkLst>
        </pc:picChg>
      </pc:sldChg>
      <pc:sldChg chg="modSp new mod">
        <pc:chgData name="Moutushi Tanha" userId="62f9b1f3-ddcf-45d7-a6a4-b667feecf47e" providerId="ADAL" clId="{C1192334-C9E7-4464-9E69-1B5F252563A4}" dt="2025-09-25T13:44:48.314" v="467" actId="6549"/>
        <pc:sldMkLst>
          <pc:docMk/>
          <pc:sldMk cId="4211082920" sldId="401"/>
        </pc:sldMkLst>
        <pc:spChg chg="mod">
          <ac:chgData name="Moutushi Tanha" userId="62f9b1f3-ddcf-45d7-a6a4-b667feecf47e" providerId="ADAL" clId="{C1192334-C9E7-4464-9E69-1B5F252563A4}" dt="2025-09-25T13:44:41.569" v="466" actId="122"/>
          <ac:spMkLst>
            <pc:docMk/>
            <pc:sldMk cId="4211082920" sldId="401"/>
            <ac:spMk id="2" creationId="{597ADA3F-0B13-C54A-6045-F51E502D1B82}"/>
          </ac:spMkLst>
        </pc:spChg>
        <pc:spChg chg="mod">
          <ac:chgData name="Moutushi Tanha" userId="62f9b1f3-ddcf-45d7-a6a4-b667feecf47e" providerId="ADAL" clId="{C1192334-C9E7-4464-9E69-1B5F252563A4}" dt="2025-09-25T13:44:48.314" v="467" actId="6549"/>
          <ac:spMkLst>
            <pc:docMk/>
            <pc:sldMk cId="4211082920" sldId="401"/>
            <ac:spMk id="3" creationId="{AEE48971-800B-0771-7C97-6E5E3883A39C}"/>
          </ac:spMkLst>
        </pc:spChg>
      </pc:sldChg>
      <pc:sldChg chg="modSp new mod">
        <pc:chgData name="Moutushi Tanha" userId="62f9b1f3-ddcf-45d7-a6a4-b667feecf47e" providerId="ADAL" clId="{C1192334-C9E7-4464-9E69-1B5F252563A4}" dt="2025-09-25T13:45:08.302" v="470" actId="6549"/>
        <pc:sldMkLst>
          <pc:docMk/>
          <pc:sldMk cId="992218826" sldId="402"/>
        </pc:sldMkLst>
        <pc:spChg chg="mod">
          <ac:chgData name="Moutushi Tanha" userId="62f9b1f3-ddcf-45d7-a6a4-b667feecf47e" providerId="ADAL" clId="{C1192334-C9E7-4464-9E69-1B5F252563A4}" dt="2025-09-25T13:45:02.945" v="469" actId="122"/>
          <ac:spMkLst>
            <pc:docMk/>
            <pc:sldMk cId="992218826" sldId="402"/>
            <ac:spMk id="2" creationId="{B7237EF5-7F0E-6CC3-532A-412F9CE9488B}"/>
          </ac:spMkLst>
        </pc:spChg>
        <pc:spChg chg="mod">
          <ac:chgData name="Moutushi Tanha" userId="62f9b1f3-ddcf-45d7-a6a4-b667feecf47e" providerId="ADAL" clId="{C1192334-C9E7-4464-9E69-1B5F252563A4}" dt="2025-09-25T13:45:08.302" v="470" actId="6549"/>
          <ac:spMkLst>
            <pc:docMk/>
            <pc:sldMk cId="992218826" sldId="402"/>
            <ac:spMk id="3" creationId="{BB9395FF-2845-F3D4-1E23-D904AAFF0A57}"/>
          </ac:spMkLst>
        </pc:spChg>
      </pc:sldChg>
      <pc:sldChg chg="modSp new mod">
        <pc:chgData name="Moutushi Tanha" userId="62f9b1f3-ddcf-45d7-a6a4-b667feecf47e" providerId="ADAL" clId="{C1192334-C9E7-4464-9E69-1B5F252563A4}" dt="2025-09-25T13:45:29.014" v="473" actId="6549"/>
        <pc:sldMkLst>
          <pc:docMk/>
          <pc:sldMk cId="2178615125" sldId="403"/>
        </pc:sldMkLst>
        <pc:spChg chg="mod">
          <ac:chgData name="Moutushi Tanha" userId="62f9b1f3-ddcf-45d7-a6a4-b667feecf47e" providerId="ADAL" clId="{C1192334-C9E7-4464-9E69-1B5F252563A4}" dt="2025-09-25T13:45:23.858" v="472" actId="122"/>
          <ac:spMkLst>
            <pc:docMk/>
            <pc:sldMk cId="2178615125" sldId="403"/>
            <ac:spMk id="2" creationId="{390B391E-891B-399B-5E28-937AA5A5AA02}"/>
          </ac:spMkLst>
        </pc:spChg>
        <pc:spChg chg="mod">
          <ac:chgData name="Moutushi Tanha" userId="62f9b1f3-ddcf-45d7-a6a4-b667feecf47e" providerId="ADAL" clId="{C1192334-C9E7-4464-9E69-1B5F252563A4}" dt="2025-09-25T13:45:29.014" v="473" actId="6549"/>
          <ac:spMkLst>
            <pc:docMk/>
            <pc:sldMk cId="2178615125" sldId="403"/>
            <ac:spMk id="3" creationId="{F47003CF-02D1-3632-3E2F-5D535DC466FE}"/>
          </ac:spMkLst>
        </pc:spChg>
      </pc:sldChg>
      <pc:sldChg chg="modSp new mod">
        <pc:chgData name="Moutushi Tanha" userId="62f9b1f3-ddcf-45d7-a6a4-b667feecf47e" providerId="ADAL" clId="{C1192334-C9E7-4464-9E69-1B5F252563A4}" dt="2025-09-25T13:45:50.531" v="477" actId="27636"/>
        <pc:sldMkLst>
          <pc:docMk/>
          <pc:sldMk cId="4029498329" sldId="404"/>
        </pc:sldMkLst>
        <pc:spChg chg="mod">
          <ac:chgData name="Moutushi Tanha" userId="62f9b1f3-ddcf-45d7-a6a4-b667feecf47e" providerId="ADAL" clId="{C1192334-C9E7-4464-9E69-1B5F252563A4}" dt="2025-09-25T13:45:44.933" v="475" actId="122"/>
          <ac:spMkLst>
            <pc:docMk/>
            <pc:sldMk cId="4029498329" sldId="404"/>
            <ac:spMk id="2" creationId="{3051D7C8-BC8F-3BCE-30A1-EC52BA46CCA5}"/>
          </ac:spMkLst>
        </pc:spChg>
        <pc:spChg chg="mod">
          <ac:chgData name="Moutushi Tanha" userId="62f9b1f3-ddcf-45d7-a6a4-b667feecf47e" providerId="ADAL" clId="{C1192334-C9E7-4464-9E69-1B5F252563A4}" dt="2025-09-25T13:45:50.531" v="477" actId="27636"/>
          <ac:spMkLst>
            <pc:docMk/>
            <pc:sldMk cId="4029498329" sldId="404"/>
            <ac:spMk id="3" creationId="{E666439C-2127-D4A2-A157-1BFFE52C7D22}"/>
          </ac:spMkLst>
        </pc:spChg>
      </pc:sldChg>
      <pc:sldChg chg="modSp new mod">
        <pc:chgData name="Moutushi Tanha" userId="62f9b1f3-ddcf-45d7-a6a4-b667feecf47e" providerId="ADAL" clId="{C1192334-C9E7-4464-9E69-1B5F252563A4}" dt="2025-09-25T13:46:18.315" v="498" actId="20577"/>
        <pc:sldMkLst>
          <pc:docMk/>
          <pc:sldMk cId="414791665" sldId="405"/>
        </pc:sldMkLst>
        <pc:spChg chg="mod">
          <ac:chgData name="Moutushi Tanha" userId="62f9b1f3-ddcf-45d7-a6a4-b667feecf47e" providerId="ADAL" clId="{C1192334-C9E7-4464-9E69-1B5F252563A4}" dt="2025-09-25T13:46:07.585" v="479" actId="122"/>
          <ac:spMkLst>
            <pc:docMk/>
            <pc:sldMk cId="414791665" sldId="405"/>
            <ac:spMk id="2" creationId="{6D95A873-E2A4-5EC7-D2E5-42F52C2F8AF2}"/>
          </ac:spMkLst>
        </pc:spChg>
        <pc:spChg chg="mod">
          <ac:chgData name="Moutushi Tanha" userId="62f9b1f3-ddcf-45d7-a6a4-b667feecf47e" providerId="ADAL" clId="{C1192334-C9E7-4464-9E69-1B5F252563A4}" dt="2025-09-25T13:46:18.315" v="498" actId="20577"/>
          <ac:spMkLst>
            <pc:docMk/>
            <pc:sldMk cId="414791665" sldId="405"/>
            <ac:spMk id="3" creationId="{9AD9B82D-32AF-D493-6E55-ACB6F0948E2B}"/>
          </ac:spMkLst>
        </pc:spChg>
      </pc:sldChg>
      <pc:sldChg chg="modSp new mod">
        <pc:chgData name="Moutushi Tanha" userId="62f9b1f3-ddcf-45d7-a6a4-b667feecf47e" providerId="ADAL" clId="{C1192334-C9E7-4464-9E69-1B5F252563A4}" dt="2025-09-25T13:46:43.462" v="501" actId="6549"/>
        <pc:sldMkLst>
          <pc:docMk/>
          <pc:sldMk cId="3582596208" sldId="406"/>
        </pc:sldMkLst>
        <pc:spChg chg="mod">
          <ac:chgData name="Moutushi Tanha" userId="62f9b1f3-ddcf-45d7-a6a4-b667feecf47e" providerId="ADAL" clId="{C1192334-C9E7-4464-9E69-1B5F252563A4}" dt="2025-09-25T13:46:38.241" v="500" actId="122"/>
          <ac:spMkLst>
            <pc:docMk/>
            <pc:sldMk cId="3582596208" sldId="406"/>
            <ac:spMk id="2" creationId="{C9B8A05E-1FD3-BE73-CB51-80408E380468}"/>
          </ac:spMkLst>
        </pc:spChg>
        <pc:spChg chg="mod">
          <ac:chgData name="Moutushi Tanha" userId="62f9b1f3-ddcf-45d7-a6a4-b667feecf47e" providerId="ADAL" clId="{C1192334-C9E7-4464-9E69-1B5F252563A4}" dt="2025-09-25T13:46:43.462" v="501" actId="6549"/>
          <ac:spMkLst>
            <pc:docMk/>
            <pc:sldMk cId="3582596208" sldId="406"/>
            <ac:spMk id="3" creationId="{011B21EC-2415-8F4E-A056-16E7B552E48B}"/>
          </ac:spMkLst>
        </pc:spChg>
      </pc:sldChg>
      <pc:sldChg chg="modSp new mod">
        <pc:chgData name="Moutushi Tanha" userId="62f9b1f3-ddcf-45d7-a6a4-b667feecf47e" providerId="ADAL" clId="{C1192334-C9E7-4464-9E69-1B5F252563A4}" dt="2025-09-25T13:47:08.814" v="504" actId="6549"/>
        <pc:sldMkLst>
          <pc:docMk/>
          <pc:sldMk cId="2773646009" sldId="407"/>
        </pc:sldMkLst>
        <pc:spChg chg="mod">
          <ac:chgData name="Moutushi Tanha" userId="62f9b1f3-ddcf-45d7-a6a4-b667feecf47e" providerId="ADAL" clId="{C1192334-C9E7-4464-9E69-1B5F252563A4}" dt="2025-09-25T13:47:02.851" v="503" actId="122"/>
          <ac:spMkLst>
            <pc:docMk/>
            <pc:sldMk cId="2773646009" sldId="407"/>
            <ac:spMk id="2" creationId="{BDD799D9-7047-6F04-DB9E-3316A32364D2}"/>
          </ac:spMkLst>
        </pc:spChg>
        <pc:spChg chg="mod">
          <ac:chgData name="Moutushi Tanha" userId="62f9b1f3-ddcf-45d7-a6a4-b667feecf47e" providerId="ADAL" clId="{C1192334-C9E7-4464-9E69-1B5F252563A4}" dt="2025-09-25T13:47:08.814" v="504" actId="6549"/>
          <ac:spMkLst>
            <pc:docMk/>
            <pc:sldMk cId="2773646009" sldId="407"/>
            <ac:spMk id="3" creationId="{D9208F01-249B-C9E3-6982-AC10982E953B}"/>
          </ac:spMkLst>
        </pc:spChg>
      </pc:sldChg>
      <pc:sldChg chg="modSp new mod">
        <pc:chgData name="Moutushi Tanha" userId="62f9b1f3-ddcf-45d7-a6a4-b667feecf47e" providerId="ADAL" clId="{C1192334-C9E7-4464-9E69-1B5F252563A4}" dt="2025-09-25T13:47:34.117" v="507" actId="122"/>
        <pc:sldMkLst>
          <pc:docMk/>
          <pc:sldMk cId="4051134177" sldId="408"/>
        </pc:sldMkLst>
        <pc:spChg chg="mod">
          <ac:chgData name="Moutushi Tanha" userId="62f9b1f3-ddcf-45d7-a6a4-b667feecf47e" providerId="ADAL" clId="{C1192334-C9E7-4464-9E69-1B5F252563A4}" dt="2025-09-25T13:47:34.117" v="507" actId="122"/>
          <ac:spMkLst>
            <pc:docMk/>
            <pc:sldMk cId="4051134177" sldId="408"/>
            <ac:spMk id="2" creationId="{87BB5AC6-5768-B46E-0600-D73AAC108BD8}"/>
          </ac:spMkLst>
        </pc:spChg>
        <pc:spChg chg="mod">
          <ac:chgData name="Moutushi Tanha" userId="62f9b1f3-ddcf-45d7-a6a4-b667feecf47e" providerId="ADAL" clId="{C1192334-C9E7-4464-9E69-1B5F252563A4}" dt="2025-09-25T13:47:27.215" v="506" actId="6549"/>
          <ac:spMkLst>
            <pc:docMk/>
            <pc:sldMk cId="4051134177" sldId="408"/>
            <ac:spMk id="3" creationId="{38F9D9F4-0351-621D-DCC6-185D659C741B}"/>
          </ac:spMkLst>
        </pc:spChg>
      </pc:sldChg>
      <pc:sldChg chg="modSp new mod">
        <pc:chgData name="Moutushi Tanha" userId="62f9b1f3-ddcf-45d7-a6a4-b667feecf47e" providerId="ADAL" clId="{C1192334-C9E7-4464-9E69-1B5F252563A4}" dt="2025-09-25T13:47:52.407" v="510" actId="6549"/>
        <pc:sldMkLst>
          <pc:docMk/>
          <pc:sldMk cId="3714235854" sldId="409"/>
        </pc:sldMkLst>
        <pc:spChg chg="mod">
          <ac:chgData name="Moutushi Tanha" userId="62f9b1f3-ddcf-45d7-a6a4-b667feecf47e" providerId="ADAL" clId="{C1192334-C9E7-4464-9E69-1B5F252563A4}" dt="2025-09-25T13:47:47.484" v="509" actId="122"/>
          <ac:spMkLst>
            <pc:docMk/>
            <pc:sldMk cId="3714235854" sldId="409"/>
            <ac:spMk id="2" creationId="{80CFCF44-1863-740B-B160-D1211DF97B24}"/>
          </ac:spMkLst>
        </pc:spChg>
        <pc:spChg chg="mod">
          <ac:chgData name="Moutushi Tanha" userId="62f9b1f3-ddcf-45d7-a6a4-b667feecf47e" providerId="ADAL" clId="{C1192334-C9E7-4464-9E69-1B5F252563A4}" dt="2025-09-25T13:47:52.407" v="510" actId="6549"/>
          <ac:spMkLst>
            <pc:docMk/>
            <pc:sldMk cId="3714235854" sldId="409"/>
            <ac:spMk id="3" creationId="{032F85F8-E37C-BE06-FF23-0086329DAE89}"/>
          </ac:spMkLst>
        </pc:spChg>
      </pc:sldChg>
      <pc:sldChg chg="modSp new mod">
        <pc:chgData name="Moutushi Tanha" userId="62f9b1f3-ddcf-45d7-a6a4-b667feecf47e" providerId="ADAL" clId="{C1192334-C9E7-4464-9E69-1B5F252563A4}" dt="2025-09-25T13:48:10.351" v="512" actId="6549"/>
        <pc:sldMkLst>
          <pc:docMk/>
          <pc:sldMk cId="1923230217" sldId="410"/>
        </pc:sldMkLst>
        <pc:spChg chg="mod">
          <ac:chgData name="Moutushi Tanha" userId="62f9b1f3-ddcf-45d7-a6a4-b667feecf47e" providerId="ADAL" clId="{C1192334-C9E7-4464-9E69-1B5F252563A4}" dt="2025-09-25T13:48:03.274" v="511"/>
          <ac:spMkLst>
            <pc:docMk/>
            <pc:sldMk cId="1923230217" sldId="410"/>
            <ac:spMk id="2" creationId="{A66D1A40-5461-9F21-A785-4B8771E8C9F3}"/>
          </ac:spMkLst>
        </pc:spChg>
        <pc:spChg chg="mod">
          <ac:chgData name="Moutushi Tanha" userId="62f9b1f3-ddcf-45d7-a6a4-b667feecf47e" providerId="ADAL" clId="{C1192334-C9E7-4464-9E69-1B5F252563A4}" dt="2025-09-25T13:48:10.351" v="512" actId="6549"/>
          <ac:spMkLst>
            <pc:docMk/>
            <pc:sldMk cId="1923230217" sldId="410"/>
            <ac:spMk id="3" creationId="{912BC837-0B24-8D83-3CC3-B6C63E4D9065}"/>
          </ac:spMkLst>
        </pc:spChg>
      </pc:sldChg>
      <pc:sldChg chg="modSp new mod">
        <pc:chgData name="Moutushi Tanha" userId="62f9b1f3-ddcf-45d7-a6a4-b667feecf47e" providerId="ADAL" clId="{C1192334-C9E7-4464-9E69-1B5F252563A4}" dt="2025-09-25T13:48:31.785" v="515" actId="122"/>
        <pc:sldMkLst>
          <pc:docMk/>
          <pc:sldMk cId="3634987674" sldId="411"/>
        </pc:sldMkLst>
        <pc:spChg chg="mod">
          <ac:chgData name="Moutushi Tanha" userId="62f9b1f3-ddcf-45d7-a6a4-b667feecf47e" providerId="ADAL" clId="{C1192334-C9E7-4464-9E69-1B5F252563A4}" dt="2025-09-25T13:48:31.785" v="515" actId="122"/>
          <ac:spMkLst>
            <pc:docMk/>
            <pc:sldMk cId="3634987674" sldId="411"/>
            <ac:spMk id="2" creationId="{03E557D6-55B6-991C-DBF8-67A371DE57E0}"/>
          </ac:spMkLst>
        </pc:spChg>
        <pc:spChg chg="mod">
          <ac:chgData name="Moutushi Tanha" userId="62f9b1f3-ddcf-45d7-a6a4-b667feecf47e" providerId="ADAL" clId="{C1192334-C9E7-4464-9E69-1B5F252563A4}" dt="2025-09-25T13:48:26.433" v="514" actId="6549"/>
          <ac:spMkLst>
            <pc:docMk/>
            <pc:sldMk cId="3634987674" sldId="411"/>
            <ac:spMk id="3" creationId="{E0675461-D652-F7AA-57B6-25D7FCB11BDA}"/>
          </ac:spMkLst>
        </pc:spChg>
      </pc:sldChg>
      <pc:sldChg chg="modSp new mod">
        <pc:chgData name="Moutushi Tanha" userId="62f9b1f3-ddcf-45d7-a6a4-b667feecf47e" providerId="ADAL" clId="{C1192334-C9E7-4464-9E69-1B5F252563A4}" dt="2025-09-25T13:49:01.062" v="518" actId="122"/>
        <pc:sldMkLst>
          <pc:docMk/>
          <pc:sldMk cId="3591423946" sldId="412"/>
        </pc:sldMkLst>
        <pc:spChg chg="mod">
          <ac:chgData name="Moutushi Tanha" userId="62f9b1f3-ddcf-45d7-a6a4-b667feecf47e" providerId="ADAL" clId="{C1192334-C9E7-4464-9E69-1B5F252563A4}" dt="2025-09-25T13:49:01.062" v="518" actId="122"/>
          <ac:spMkLst>
            <pc:docMk/>
            <pc:sldMk cId="3591423946" sldId="412"/>
            <ac:spMk id="2" creationId="{002035AF-13BF-5759-2E02-0E37A1D2B009}"/>
          </ac:spMkLst>
        </pc:spChg>
        <pc:spChg chg="mod">
          <ac:chgData name="Moutushi Tanha" userId="62f9b1f3-ddcf-45d7-a6a4-b667feecf47e" providerId="ADAL" clId="{C1192334-C9E7-4464-9E69-1B5F252563A4}" dt="2025-09-25T13:48:54.585" v="517" actId="6549"/>
          <ac:spMkLst>
            <pc:docMk/>
            <pc:sldMk cId="3591423946" sldId="412"/>
            <ac:spMk id="3" creationId="{E5ADCC14-FF26-8A8D-DD60-8EC354748D18}"/>
          </ac:spMkLst>
        </pc:spChg>
      </pc:sldChg>
      <pc:sldChg chg="modSp new mod">
        <pc:chgData name="Moutushi Tanha" userId="62f9b1f3-ddcf-45d7-a6a4-b667feecf47e" providerId="ADAL" clId="{C1192334-C9E7-4464-9E69-1B5F252563A4}" dt="2025-09-25T13:49:38.945" v="521" actId="6549"/>
        <pc:sldMkLst>
          <pc:docMk/>
          <pc:sldMk cId="3189796143" sldId="413"/>
        </pc:sldMkLst>
        <pc:spChg chg="mod">
          <ac:chgData name="Moutushi Tanha" userId="62f9b1f3-ddcf-45d7-a6a4-b667feecf47e" providerId="ADAL" clId="{C1192334-C9E7-4464-9E69-1B5F252563A4}" dt="2025-09-25T13:49:32.439" v="520" actId="122"/>
          <ac:spMkLst>
            <pc:docMk/>
            <pc:sldMk cId="3189796143" sldId="413"/>
            <ac:spMk id="2" creationId="{65B27B1B-036F-25E6-2753-5400B0EB3868}"/>
          </ac:spMkLst>
        </pc:spChg>
        <pc:spChg chg="mod">
          <ac:chgData name="Moutushi Tanha" userId="62f9b1f3-ddcf-45d7-a6a4-b667feecf47e" providerId="ADAL" clId="{C1192334-C9E7-4464-9E69-1B5F252563A4}" dt="2025-09-25T13:49:38.945" v="521" actId="6549"/>
          <ac:spMkLst>
            <pc:docMk/>
            <pc:sldMk cId="3189796143" sldId="413"/>
            <ac:spMk id="3" creationId="{FE7FDD6A-3181-9958-1D4C-3408832CC656}"/>
          </ac:spMkLst>
        </pc:spChg>
      </pc:sldChg>
      <pc:sldChg chg="addSp modSp new mod setBg">
        <pc:chgData name="Moutushi Tanha" userId="62f9b1f3-ddcf-45d7-a6a4-b667feecf47e" providerId="ADAL" clId="{C1192334-C9E7-4464-9E69-1B5F252563A4}" dt="2025-09-25T12:45:44.640" v="159" actId="26606"/>
        <pc:sldMkLst>
          <pc:docMk/>
          <pc:sldMk cId="1041828538" sldId="414"/>
        </pc:sldMkLst>
        <pc:spChg chg="add">
          <ac:chgData name="Moutushi Tanha" userId="62f9b1f3-ddcf-45d7-a6a4-b667feecf47e" providerId="ADAL" clId="{C1192334-C9E7-4464-9E69-1B5F252563A4}" dt="2025-09-25T12:45:44.640" v="159" actId="26606"/>
          <ac:spMkLst>
            <pc:docMk/>
            <pc:sldMk cId="1041828538" sldId="414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2:45:44.640" v="159" actId="26606"/>
          <ac:spMkLst>
            <pc:docMk/>
            <pc:sldMk cId="1041828538" sldId="414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2:45:44.640" v="159" actId="26606"/>
          <ac:spMkLst>
            <pc:docMk/>
            <pc:sldMk cId="1041828538" sldId="414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2:45:44.640" v="159" actId="26606"/>
          <ac:spMkLst>
            <pc:docMk/>
            <pc:sldMk cId="1041828538" sldId="41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2:45:44.640" v="159" actId="26606"/>
          <ac:picMkLst>
            <pc:docMk/>
            <pc:sldMk cId="1041828538" sldId="414"/>
            <ac:picMk id="3" creationId="{87EC14FF-F656-4547-9C66-D4EDA92EEA6A}"/>
          </ac:picMkLst>
        </pc:picChg>
      </pc:sldChg>
      <pc:sldChg chg="modSp new mod">
        <pc:chgData name="Moutushi Tanha" userId="62f9b1f3-ddcf-45d7-a6a4-b667feecf47e" providerId="ADAL" clId="{C1192334-C9E7-4464-9E69-1B5F252563A4}" dt="2025-09-25T13:50:00.052" v="524" actId="6549"/>
        <pc:sldMkLst>
          <pc:docMk/>
          <pc:sldMk cId="1199516806" sldId="415"/>
        </pc:sldMkLst>
        <pc:spChg chg="mod">
          <ac:chgData name="Moutushi Tanha" userId="62f9b1f3-ddcf-45d7-a6a4-b667feecf47e" providerId="ADAL" clId="{C1192334-C9E7-4464-9E69-1B5F252563A4}" dt="2025-09-25T13:49:55.411" v="523" actId="122"/>
          <ac:spMkLst>
            <pc:docMk/>
            <pc:sldMk cId="1199516806" sldId="415"/>
            <ac:spMk id="2" creationId="{965B64FC-4626-0931-E791-998203E67BD2}"/>
          </ac:spMkLst>
        </pc:spChg>
        <pc:spChg chg="mod">
          <ac:chgData name="Moutushi Tanha" userId="62f9b1f3-ddcf-45d7-a6a4-b667feecf47e" providerId="ADAL" clId="{C1192334-C9E7-4464-9E69-1B5F252563A4}" dt="2025-09-25T13:50:00.052" v="524" actId="6549"/>
          <ac:spMkLst>
            <pc:docMk/>
            <pc:sldMk cId="1199516806" sldId="415"/>
            <ac:spMk id="3" creationId="{4C10C87C-5670-FD00-76A3-F90EF4CFC621}"/>
          </ac:spMkLst>
        </pc:spChg>
      </pc:sldChg>
      <pc:sldChg chg="modSp new mod">
        <pc:chgData name="Moutushi Tanha" userId="62f9b1f3-ddcf-45d7-a6a4-b667feecf47e" providerId="ADAL" clId="{C1192334-C9E7-4464-9E69-1B5F252563A4}" dt="2025-09-25T13:50:29.639" v="527" actId="6549"/>
        <pc:sldMkLst>
          <pc:docMk/>
          <pc:sldMk cId="3612937418" sldId="416"/>
        </pc:sldMkLst>
        <pc:spChg chg="mod">
          <ac:chgData name="Moutushi Tanha" userId="62f9b1f3-ddcf-45d7-a6a4-b667feecf47e" providerId="ADAL" clId="{C1192334-C9E7-4464-9E69-1B5F252563A4}" dt="2025-09-25T13:50:21.502" v="526" actId="122"/>
          <ac:spMkLst>
            <pc:docMk/>
            <pc:sldMk cId="3612937418" sldId="416"/>
            <ac:spMk id="2" creationId="{8257890D-F00B-C500-94C3-B512487F35F6}"/>
          </ac:spMkLst>
        </pc:spChg>
        <pc:spChg chg="mod">
          <ac:chgData name="Moutushi Tanha" userId="62f9b1f3-ddcf-45d7-a6a4-b667feecf47e" providerId="ADAL" clId="{C1192334-C9E7-4464-9E69-1B5F252563A4}" dt="2025-09-25T13:50:29.639" v="527" actId="6549"/>
          <ac:spMkLst>
            <pc:docMk/>
            <pc:sldMk cId="3612937418" sldId="416"/>
            <ac:spMk id="3" creationId="{CD99AFC1-A588-EBC1-3A24-51023AA5BA02}"/>
          </ac:spMkLst>
        </pc:spChg>
      </pc:sldChg>
      <pc:sldChg chg="modSp new mod">
        <pc:chgData name="Moutushi Tanha" userId="62f9b1f3-ddcf-45d7-a6a4-b667feecf47e" providerId="ADAL" clId="{C1192334-C9E7-4464-9E69-1B5F252563A4}" dt="2025-09-25T13:50:53.121" v="530" actId="6549"/>
        <pc:sldMkLst>
          <pc:docMk/>
          <pc:sldMk cId="905862817" sldId="417"/>
        </pc:sldMkLst>
        <pc:spChg chg="mod">
          <ac:chgData name="Moutushi Tanha" userId="62f9b1f3-ddcf-45d7-a6a4-b667feecf47e" providerId="ADAL" clId="{C1192334-C9E7-4464-9E69-1B5F252563A4}" dt="2025-09-25T13:50:47.583" v="529" actId="122"/>
          <ac:spMkLst>
            <pc:docMk/>
            <pc:sldMk cId="905862817" sldId="417"/>
            <ac:spMk id="2" creationId="{213ADD86-2C95-C624-DBDA-70FD90467BF7}"/>
          </ac:spMkLst>
        </pc:spChg>
        <pc:spChg chg="mod">
          <ac:chgData name="Moutushi Tanha" userId="62f9b1f3-ddcf-45d7-a6a4-b667feecf47e" providerId="ADAL" clId="{C1192334-C9E7-4464-9E69-1B5F252563A4}" dt="2025-09-25T13:50:53.121" v="530" actId="6549"/>
          <ac:spMkLst>
            <pc:docMk/>
            <pc:sldMk cId="905862817" sldId="417"/>
            <ac:spMk id="3" creationId="{6F9AE812-A6A6-4140-729F-6F0036BE878D}"/>
          </ac:spMkLst>
        </pc:spChg>
      </pc:sldChg>
      <pc:sldChg chg="modSp new mod">
        <pc:chgData name="Moutushi Tanha" userId="62f9b1f3-ddcf-45d7-a6a4-b667feecf47e" providerId="ADAL" clId="{C1192334-C9E7-4464-9E69-1B5F252563A4}" dt="2025-09-25T13:51:16.426" v="533" actId="6549"/>
        <pc:sldMkLst>
          <pc:docMk/>
          <pc:sldMk cId="2963239615" sldId="418"/>
        </pc:sldMkLst>
        <pc:spChg chg="mod">
          <ac:chgData name="Moutushi Tanha" userId="62f9b1f3-ddcf-45d7-a6a4-b667feecf47e" providerId="ADAL" clId="{C1192334-C9E7-4464-9E69-1B5F252563A4}" dt="2025-09-25T13:51:10.006" v="532" actId="122"/>
          <ac:spMkLst>
            <pc:docMk/>
            <pc:sldMk cId="2963239615" sldId="418"/>
            <ac:spMk id="2" creationId="{70086CB0-A855-C558-33E3-8219EB4911B1}"/>
          </ac:spMkLst>
        </pc:spChg>
        <pc:spChg chg="mod">
          <ac:chgData name="Moutushi Tanha" userId="62f9b1f3-ddcf-45d7-a6a4-b667feecf47e" providerId="ADAL" clId="{C1192334-C9E7-4464-9E69-1B5F252563A4}" dt="2025-09-25T13:51:16.426" v="533" actId="6549"/>
          <ac:spMkLst>
            <pc:docMk/>
            <pc:sldMk cId="2963239615" sldId="418"/>
            <ac:spMk id="3" creationId="{8DD20699-B747-5430-529C-D0F249D86BA7}"/>
          </ac:spMkLst>
        </pc:spChg>
      </pc:sldChg>
      <pc:sldChg chg="modSp new mod">
        <pc:chgData name="Moutushi Tanha" userId="62f9b1f3-ddcf-45d7-a6a4-b667feecf47e" providerId="ADAL" clId="{C1192334-C9E7-4464-9E69-1B5F252563A4}" dt="2025-09-25T13:51:50.442" v="536" actId="6549"/>
        <pc:sldMkLst>
          <pc:docMk/>
          <pc:sldMk cId="2588672372" sldId="419"/>
        </pc:sldMkLst>
        <pc:spChg chg="mod">
          <ac:chgData name="Moutushi Tanha" userId="62f9b1f3-ddcf-45d7-a6a4-b667feecf47e" providerId="ADAL" clId="{C1192334-C9E7-4464-9E69-1B5F252563A4}" dt="2025-09-25T13:51:38.035" v="535" actId="122"/>
          <ac:spMkLst>
            <pc:docMk/>
            <pc:sldMk cId="2588672372" sldId="419"/>
            <ac:spMk id="2" creationId="{B4FB8D5E-8190-3D27-D975-0CDE1A004F0A}"/>
          </ac:spMkLst>
        </pc:spChg>
        <pc:spChg chg="mod">
          <ac:chgData name="Moutushi Tanha" userId="62f9b1f3-ddcf-45d7-a6a4-b667feecf47e" providerId="ADAL" clId="{C1192334-C9E7-4464-9E69-1B5F252563A4}" dt="2025-09-25T13:51:50.442" v="536" actId="6549"/>
          <ac:spMkLst>
            <pc:docMk/>
            <pc:sldMk cId="2588672372" sldId="419"/>
            <ac:spMk id="3" creationId="{C1D22461-0E90-534B-A7D5-4E41CD456F74}"/>
          </ac:spMkLst>
        </pc:spChg>
      </pc:sldChg>
      <pc:sldChg chg="modSp new mod">
        <pc:chgData name="Moutushi Tanha" userId="62f9b1f3-ddcf-45d7-a6a4-b667feecf47e" providerId="ADAL" clId="{C1192334-C9E7-4464-9E69-1B5F252563A4}" dt="2025-09-25T13:52:13.457" v="540" actId="6549"/>
        <pc:sldMkLst>
          <pc:docMk/>
          <pc:sldMk cId="3987171622" sldId="420"/>
        </pc:sldMkLst>
        <pc:spChg chg="mod">
          <ac:chgData name="Moutushi Tanha" userId="62f9b1f3-ddcf-45d7-a6a4-b667feecf47e" providerId="ADAL" clId="{C1192334-C9E7-4464-9E69-1B5F252563A4}" dt="2025-09-25T13:52:08.596" v="539" actId="122"/>
          <ac:spMkLst>
            <pc:docMk/>
            <pc:sldMk cId="3987171622" sldId="420"/>
            <ac:spMk id="2" creationId="{8276A228-FDCC-97FA-2ACC-C5B597517DCA}"/>
          </ac:spMkLst>
        </pc:spChg>
        <pc:spChg chg="mod">
          <ac:chgData name="Moutushi Tanha" userId="62f9b1f3-ddcf-45d7-a6a4-b667feecf47e" providerId="ADAL" clId="{C1192334-C9E7-4464-9E69-1B5F252563A4}" dt="2025-09-25T13:52:13.457" v="540" actId="6549"/>
          <ac:spMkLst>
            <pc:docMk/>
            <pc:sldMk cId="3987171622" sldId="420"/>
            <ac:spMk id="3" creationId="{73E34904-C82D-C8E8-2179-09089608718E}"/>
          </ac:spMkLst>
        </pc:spChg>
      </pc:sldChg>
      <pc:sldChg chg="modSp new mod">
        <pc:chgData name="Moutushi Tanha" userId="62f9b1f3-ddcf-45d7-a6a4-b667feecf47e" providerId="ADAL" clId="{C1192334-C9E7-4464-9E69-1B5F252563A4}" dt="2025-09-25T13:52:37.675" v="543" actId="122"/>
        <pc:sldMkLst>
          <pc:docMk/>
          <pc:sldMk cId="2942209312" sldId="421"/>
        </pc:sldMkLst>
        <pc:spChg chg="mod">
          <ac:chgData name="Moutushi Tanha" userId="62f9b1f3-ddcf-45d7-a6a4-b667feecf47e" providerId="ADAL" clId="{C1192334-C9E7-4464-9E69-1B5F252563A4}" dt="2025-09-25T13:52:37.675" v="543" actId="122"/>
          <ac:spMkLst>
            <pc:docMk/>
            <pc:sldMk cId="2942209312" sldId="421"/>
            <ac:spMk id="2" creationId="{8352890C-931E-CE08-8A9F-2FE6DC248761}"/>
          </ac:spMkLst>
        </pc:spChg>
        <pc:spChg chg="mod">
          <ac:chgData name="Moutushi Tanha" userId="62f9b1f3-ddcf-45d7-a6a4-b667feecf47e" providerId="ADAL" clId="{C1192334-C9E7-4464-9E69-1B5F252563A4}" dt="2025-09-25T13:52:29.771" v="542" actId="6549"/>
          <ac:spMkLst>
            <pc:docMk/>
            <pc:sldMk cId="2942209312" sldId="421"/>
            <ac:spMk id="3" creationId="{C7314C6D-1AB5-B5E3-7023-14DC7922124F}"/>
          </ac:spMkLst>
        </pc:spChg>
      </pc:sldChg>
      <pc:sldChg chg="modSp new mod">
        <pc:chgData name="Moutushi Tanha" userId="62f9b1f3-ddcf-45d7-a6a4-b667feecf47e" providerId="ADAL" clId="{C1192334-C9E7-4464-9E69-1B5F252563A4}" dt="2025-09-25T14:30:06.546" v="546" actId="122"/>
        <pc:sldMkLst>
          <pc:docMk/>
          <pc:sldMk cId="1229082056" sldId="422"/>
        </pc:sldMkLst>
        <pc:spChg chg="mod">
          <ac:chgData name="Moutushi Tanha" userId="62f9b1f3-ddcf-45d7-a6a4-b667feecf47e" providerId="ADAL" clId="{C1192334-C9E7-4464-9E69-1B5F252563A4}" dt="2025-09-25T14:30:06.546" v="546" actId="122"/>
          <ac:spMkLst>
            <pc:docMk/>
            <pc:sldMk cId="1229082056" sldId="422"/>
            <ac:spMk id="2" creationId="{5C9A2D74-837D-2E1C-2CD7-3430FF6D222D}"/>
          </ac:spMkLst>
        </pc:spChg>
        <pc:spChg chg="mod">
          <ac:chgData name="Moutushi Tanha" userId="62f9b1f3-ddcf-45d7-a6a4-b667feecf47e" providerId="ADAL" clId="{C1192334-C9E7-4464-9E69-1B5F252563A4}" dt="2025-09-25T14:29:35.630" v="545" actId="6549"/>
          <ac:spMkLst>
            <pc:docMk/>
            <pc:sldMk cId="1229082056" sldId="422"/>
            <ac:spMk id="3" creationId="{237ED33B-9999-300B-CED1-F2A2FCC1C028}"/>
          </ac:spMkLst>
        </pc:spChg>
      </pc:sldChg>
      <pc:sldChg chg="modSp new mod">
        <pc:chgData name="Moutushi Tanha" userId="62f9b1f3-ddcf-45d7-a6a4-b667feecf47e" providerId="ADAL" clId="{C1192334-C9E7-4464-9E69-1B5F252563A4}" dt="2025-09-25T14:30:32.682" v="549" actId="6549"/>
        <pc:sldMkLst>
          <pc:docMk/>
          <pc:sldMk cId="1333314514" sldId="423"/>
        </pc:sldMkLst>
        <pc:spChg chg="mod">
          <ac:chgData name="Moutushi Tanha" userId="62f9b1f3-ddcf-45d7-a6a4-b667feecf47e" providerId="ADAL" clId="{C1192334-C9E7-4464-9E69-1B5F252563A4}" dt="2025-09-25T14:30:24.580" v="548" actId="122"/>
          <ac:spMkLst>
            <pc:docMk/>
            <pc:sldMk cId="1333314514" sldId="423"/>
            <ac:spMk id="2" creationId="{0B2FDDE3-2B6B-0935-C6B7-4404217BCF57}"/>
          </ac:spMkLst>
        </pc:spChg>
        <pc:spChg chg="mod">
          <ac:chgData name="Moutushi Tanha" userId="62f9b1f3-ddcf-45d7-a6a4-b667feecf47e" providerId="ADAL" clId="{C1192334-C9E7-4464-9E69-1B5F252563A4}" dt="2025-09-25T14:30:32.682" v="549" actId="6549"/>
          <ac:spMkLst>
            <pc:docMk/>
            <pc:sldMk cId="1333314514" sldId="423"/>
            <ac:spMk id="3" creationId="{08A712A9-21EC-17D9-DE86-17F980FC2A2F}"/>
          </ac:spMkLst>
        </pc:spChg>
      </pc:sldChg>
      <pc:sldChg chg="modSp new mod">
        <pc:chgData name="Moutushi Tanha" userId="62f9b1f3-ddcf-45d7-a6a4-b667feecf47e" providerId="ADAL" clId="{C1192334-C9E7-4464-9E69-1B5F252563A4}" dt="2025-09-25T14:31:08.718" v="552" actId="6549"/>
        <pc:sldMkLst>
          <pc:docMk/>
          <pc:sldMk cId="2024765179" sldId="424"/>
        </pc:sldMkLst>
        <pc:spChg chg="mod">
          <ac:chgData name="Moutushi Tanha" userId="62f9b1f3-ddcf-45d7-a6a4-b667feecf47e" providerId="ADAL" clId="{C1192334-C9E7-4464-9E69-1B5F252563A4}" dt="2025-09-25T14:30:46.229" v="551" actId="122"/>
          <ac:spMkLst>
            <pc:docMk/>
            <pc:sldMk cId="2024765179" sldId="424"/>
            <ac:spMk id="2" creationId="{7411BCA8-7D90-871A-76B4-B1830090BD25}"/>
          </ac:spMkLst>
        </pc:spChg>
        <pc:spChg chg="mod">
          <ac:chgData name="Moutushi Tanha" userId="62f9b1f3-ddcf-45d7-a6a4-b667feecf47e" providerId="ADAL" clId="{C1192334-C9E7-4464-9E69-1B5F252563A4}" dt="2025-09-25T14:31:08.718" v="552" actId="6549"/>
          <ac:spMkLst>
            <pc:docMk/>
            <pc:sldMk cId="2024765179" sldId="424"/>
            <ac:spMk id="3" creationId="{D7315B4F-F0EE-8D1D-CC3C-E58907B9AF76}"/>
          </ac:spMkLst>
        </pc:spChg>
      </pc:sldChg>
      <pc:sldChg chg="modSp new mod">
        <pc:chgData name="Moutushi Tanha" userId="62f9b1f3-ddcf-45d7-a6a4-b667feecf47e" providerId="ADAL" clId="{C1192334-C9E7-4464-9E69-1B5F252563A4}" dt="2025-09-25T14:31:59.579" v="557" actId="6549"/>
        <pc:sldMkLst>
          <pc:docMk/>
          <pc:sldMk cId="3170980596" sldId="425"/>
        </pc:sldMkLst>
        <pc:spChg chg="mod">
          <ac:chgData name="Moutushi Tanha" userId="62f9b1f3-ddcf-45d7-a6a4-b667feecf47e" providerId="ADAL" clId="{C1192334-C9E7-4464-9E69-1B5F252563A4}" dt="2025-09-25T14:31:21.273" v="554" actId="122"/>
          <ac:spMkLst>
            <pc:docMk/>
            <pc:sldMk cId="3170980596" sldId="425"/>
            <ac:spMk id="2" creationId="{90DF6D95-86E4-4325-C67F-AF5165721275}"/>
          </ac:spMkLst>
        </pc:spChg>
        <pc:spChg chg="mod">
          <ac:chgData name="Moutushi Tanha" userId="62f9b1f3-ddcf-45d7-a6a4-b667feecf47e" providerId="ADAL" clId="{C1192334-C9E7-4464-9E69-1B5F252563A4}" dt="2025-09-25T14:31:59.579" v="557" actId="6549"/>
          <ac:spMkLst>
            <pc:docMk/>
            <pc:sldMk cId="3170980596" sldId="425"/>
            <ac:spMk id="3" creationId="{95048E14-0902-DA3B-1A91-918F6A24790E}"/>
          </ac:spMkLst>
        </pc:spChg>
      </pc:sldChg>
      <pc:sldChg chg="modSp new mod">
        <pc:chgData name="Moutushi Tanha" userId="62f9b1f3-ddcf-45d7-a6a4-b667feecf47e" providerId="ADAL" clId="{C1192334-C9E7-4464-9E69-1B5F252563A4}" dt="2025-09-25T14:32:40.440" v="560" actId="6549"/>
        <pc:sldMkLst>
          <pc:docMk/>
          <pc:sldMk cId="3695164638" sldId="426"/>
        </pc:sldMkLst>
        <pc:spChg chg="mod">
          <ac:chgData name="Moutushi Tanha" userId="62f9b1f3-ddcf-45d7-a6a4-b667feecf47e" providerId="ADAL" clId="{C1192334-C9E7-4464-9E69-1B5F252563A4}" dt="2025-09-25T14:32:35.016" v="559" actId="122"/>
          <ac:spMkLst>
            <pc:docMk/>
            <pc:sldMk cId="3695164638" sldId="426"/>
            <ac:spMk id="2" creationId="{25DA96B8-BCA4-D0B1-9AF8-84B5374CB0B9}"/>
          </ac:spMkLst>
        </pc:spChg>
        <pc:spChg chg="mod">
          <ac:chgData name="Moutushi Tanha" userId="62f9b1f3-ddcf-45d7-a6a4-b667feecf47e" providerId="ADAL" clId="{C1192334-C9E7-4464-9E69-1B5F252563A4}" dt="2025-09-25T14:32:40.440" v="560" actId="6549"/>
          <ac:spMkLst>
            <pc:docMk/>
            <pc:sldMk cId="3695164638" sldId="426"/>
            <ac:spMk id="3" creationId="{9BDC715C-EA42-1470-740C-AE3A6309F425}"/>
          </ac:spMkLst>
        </pc:spChg>
      </pc:sldChg>
      <pc:sldChg chg="modSp new mod">
        <pc:chgData name="Moutushi Tanha" userId="62f9b1f3-ddcf-45d7-a6a4-b667feecf47e" providerId="ADAL" clId="{C1192334-C9E7-4464-9E69-1B5F252563A4}" dt="2025-09-25T14:33:10.493" v="565" actId="6549"/>
        <pc:sldMkLst>
          <pc:docMk/>
          <pc:sldMk cId="817493166" sldId="427"/>
        </pc:sldMkLst>
        <pc:spChg chg="mod">
          <ac:chgData name="Moutushi Tanha" userId="62f9b1f3-ddcf-45d7-a6a4-b667feecf47e" providerId="ADAL" clId="{C1192334-C9E7-4464-9E69-1B5F252563A4}" dt="2025-09-25T14:33:06.431" v="564"/>
          <ac:spMkLst>
            <pc:docMk/>
            <pc:sldMk cId="817493166" sldId="427"/>
            <ac:spMk id="2" creationId="{34410068-1FA1-14D5-0F3F-2F9D9904E46B}"/>
          </ac:spMkLst>
        </pc:spChg>
        <pc:spChg chg="mod">
          <ac:chgData name="Moutushi Tanha" userId="62f9b1f3-ddcf-45d7-a6a4-b667feecf47e" providerId="ADAL" clId="{C1192334-C9E7-4464-9E69-1B5F252563A4}" dt="2025-09-25T14:33:10.493" v="565" actId="6549"/>
          <ac:spMkLst>
            <pc:docMk/>
            <pc:sldMk cId="817493166" sldId="427"/>
            <ac:spMk id="3" creationId="{429ED0FA-1BDB-A1AC-125C-69D5B695DEF7}"/>
          </ac:spMkLst>
        </pc:spChg>
      </pc:sldChg>
      <pc:sldChg chg="modSp new mod">
        <pc:chgData name="Moutushi Tanha" userId="62f9b1f3-ddcf-45d7-a6a4-b667feecf47e" providerId="ADAL" clId="{C1192334-C9E7-4464-9E69-1B5F252563A4}" dt="2025-09-25T14:33:41.861" v="568" actId="122"/>
        <pc:sldMkLst>
          <pc:docMk/>
          <pc:sldMk cId="3414008534" sldId="428"/>
        </pc:sldMkLst>
        <pc:spChg chg="mod">
          <ac:chgData name="Moutushi Tanha" userId="62f9b1f3-ddcf-45d7-a6a4-b667feecf47e" providerId="ADAL" clId="{C1192334-C9E7-4464-9E69-1B5F252563A4}" dt="2025-09-25T14:33:41.861" v="568" actId="122"/>
          <ac:spMkLst>
            <pc:docMk/>
            <pc:sldMk cId="3414008534" sldId="428"/>
            <ac:spMk id="2" creationId="{AAC2FEDD-87E5-3FC4-2616-2C0CE8BFE926}"/>
          </ac:spMkLst>
        </pc:spChg>
        <pc:spChg chg="mod">
          <ac:chgData name="Moutushi Tanha" userId="62f9b1f3-ddcf-45d7-a6a4-b667feecf47e" providerId="ADAL" clId="{C1192334-C9E7-4464-9E69-1B5F252563A4}" dt="2025-09-25T14:33:26.375" v="567" actId="6549"/>
          <ac:spMkLst>
            <pc:docMk/>
            <pc:sldMk cId="3414008534" sldId="428"/>
            <ac:spMk id="3" creationId="{85DE9A70-4638-06C7-4A7A-5C0EA5569E58}"/>
          </ac:spMkLst>
        </pc:spChg>
      </pc:sldChg>
      <pc:sldChg chg="modSp new mod">
        <pc:chgData name="Moutushi Tanha" userId="62f9b1f3-ddcf-45d7-a6a4-b667feecf47e" providerId="ADAL" clId="{C1192334-C9E7-4464-9E69-1B5F252563A4}" dt="2025-09-25T14:33:57.303" v="570" actId="6549"/>
        <pc:sldMkLst>
          <pc:docMk/>
          <pc:sldMk cId="104041871" sldId="429"/>
        </pc:sldMkLst>
        <pc:spChg chg="mod">
          <ac:chgData name="Moutushi Tanha" userId="62f9b1f3-ddcf-45d7-a6a4-b667feecf47e" providerId="ADAL" clId="{C1192334-C9E7-4464-9E69-1B5F252563A4}" dt="2025-09-25T14:33:53.221" v="569"/>
          <ac:spMkLst>
            <pc:docMk/>
            <pc:sldMk cId="104041871" sldId="429"/>
            <ac:spMk id="2" creationId="{6B00D8BF-941B-D66E-2D9D-CC99E8DAB699}"/>
          </ac:spMkLst>
        </pc:spChg>
        <pc:spChg chg="mod">
          <ac:chgData name="Moutushi Tanha" userId="62f9b1f3-ddcf-45d7-a6a4-b667feecf47e" providerId="ADAL" clId="{C1192334-C9E7-4464-9E69-1B5F252563A4}" dt="2025-09-25T14:33:57.303" v="570" actId="6549"/>
          <ac:spMkLst>
            <pc:docMk/>
            <pc:sldMk cId="104041871" sldId="429"/>
            <ac:spMk id="3" creationId="{EFC8547F-2149-5409-054D-655D644F6332}"/>
          </ac:spMkLst>
        </pc:spChg>
      </pc:sldChg>
      <pc:sldChg chg="modSp new mod">
        <pc:chgData name="Moutushi Tanha" userId="62f9b1f3-ddcf-45d7-a6a4-b667feecf47e" providerId="ADAL" clId="{C1192334-C9E7-4464-9E69-1B5F252563A4}" dt="2025-09-25T14:34:15.034" v="574" actId="122"/>
        <pc:sldMkLst>
          <pc:docMk/>
          <pc:sldMk cId="3668936043" sldId="430"/>
        </pc:sldMkLst>
        <pc:spChg chg="mod">
          <ac:chgData name="Moutushi Tanha" userId="62f9b1f3-ddcf-45d7-a6a4-b667feecf47e" providerId="ADAL" clId="{C1192334-C9E7-4464-9E69-1B5F252563A4}" dt="2025-09-25T14:34:15.034" v="574" actId="122"/>
          <ac:spMkLst>
            <pc:docMk/>
            <pc:sldMk cId="3668936043" sldId="430"/>
            <ac:spMk id="2" creationId="{5171AF5A-221D-C61F-94A9-CAB8DCD3F79F}"/>
          </ac:spMkLst>
        </pc:spChg>
        <pc:spChg chg="mod">
          <ac:chgData name="Moutushi Tanha" userId="62f9b1f3-ddcf-45d7-a6a4-b667feecf47e" providerId="ADAL" clId="{C1192334-C9E7-4464-9E69-1B5F252563A4}" dt="2025-09-25T14:34:07.417" v="572" actId="27636"/>
          <ac:spMkLst>
            <pc:docMk/>
            <pc:sldMk cId="3668936043" sldId="430"/>
            <ac:spMk id="3" creationId="{ED73A538-DBB0-18BC-9CE6-2140EE95F672}"/>
          </ac:spMkLst>
        </pc:spChg>
      </pc:sldChg>
      <pc:sldChg chg="modSp new mod">
        <pc:chgData name="Moutushi Tanha" userId="62f9b1f3-ddcf-45d7-a6a4-b667feecf47e" providerId="ADAL" clId="{C1192334-C9E7-4464-9E69-1B5F252563A4}" dt="2025-09-25T14:34:56.213" v="577" actId="122"/>
        <pc:sldMkLst>
          <pc:docMk/>
          <pc:sldMk cId="559625458" sldId="431"/>
        </pc:sldMkLst>
        <pc:spChg chg="mod">
          <ac:chgData name="Moutushi Tanha" userId="62f9b1f3-ddcf-45d7-a6a4-b667feecf47e" providerId="ADAL" clId="{C1192334-C9E7-4464-9E69-1B5F252563A4}" dt="2025-09-25T14:34:56.213" v="577" actId="122"/>
          <ac:spMkLst>
            <pc:docMk/>
            <pc:sldMk cId="559625458" sldId="431"/>
            <ac:spMk id="2" creationId="{669A375B-AFE0-62B9-027C-901AF706E334}"/>
          </ac:spMkLst>
        </pc:spChg>
        <pc:spChg chg="mod">
          <ac:chgData name="Moutushi Tanha" userId="62f9b1f3-ddcf-45d7-a6a4-b667feecf47e" providerId="ADAL" clId="{C1192334-C9E7-4464-9E69-1B5F252563A4}" dt="2025-09-25T14:34:49.367" v="575" actId="6549"/>
          <ac:spMkLst>
            <pc:docMk/>
            <pc:sldMk cId="559625458" sldId="431"/>
            <ac:spMk id="3" creationId="{3E05065F-1B9B-9E9D-3964-6710F02FFB76}"/>
          </ac:spMkLst>
        </pc:spChg>
      </pc:sldChg>
      <pc:sldChg chg="modSp new mod">
        <pc:chgData name="Moutushi Tanha" userId="62f9b1f3-ddcf-45d7-a6a4-b667feecf47e" providerId="ADAL" clId="{C1192334-C9E7-4464-9E69-1B5F252563A4}" dt="2025-09-25T14:35:10.832" v="579"/>
        <pc:sldMkLst>
          <pc:docMk/>
          <pc:sldMk cId="502619418" sldId="432"/>
        </pc:sldMkLst>
        <pc:spChg chg="mod">
          <ac:chgData name="Moutushi Tanha" userId="62f9b1f3-ddcf-45d7-a6a4-b667feecf47e" providerId="ADAL" clId="{C1192334-C9E7-4464-9E69-1B5F252563A4}" dt="2025-09-25T14:35:10.832" v="579"/>
          <ac:spMkLst>
            <pc:docMk/>
            <pc:sldMk cId="502619418" sldId="432"/>
            <ac:spMk id="2" creationId="{5DDC0D7D-12D7-87D8-E6B6-7A356DA63CE7}"/>
          </ac:spMkLst>
        </pc:spChg>
        <pc:spChg chg="mod">
          <ac:chgData name="Moutushi Tanha" userId="62f9b1f3-ddcf-45d7-a6a4-b667feecf47e" providerId="ADAL" clId="{C1192334-C9E7-4464-9E69-1B5F252563A4}" dt="2025-09-25T14:35:08.516" v="578" actId="6549"/>
          <ac:spMkLst>
            <pc:docMk/>
            <pc:sldMk cId="502619418" sldId="432"/>
            <ac:spMk id="3" creationId="{6D8682F2-BB3B-96FB-96E1-5CB4D7CFA20E}"/>
          </ac:spMkLst>
        </pc:spChg>
      </pc:sldChg>
      <pc:sldChg chg="modSp new mod">
        <pc:chgData name="Moutushi Tanha" userId="62f9b1f3-ddcf-45d7-a6a4-b667feecf47e" providerId="ADAL" clId="{C1192334-C9E7-4464-9E69-1B5F252563A4}" dt="2025-09-25T14:35:33.145" v="584" actId="122"/>
        <pc:sldMkLst>
          <pc:docMk/>
          <pc:sldMk cId="377969405" sldId="433"/>
        </pc:sldMkLst>
        <pc:spChg chg="mod">
          <ac:chgData name="Moutushi Tanha" userId="62f9b1f3-ddcf-45d7-a6a4-b667feecf47e" providerId="ADAL" clId="{C1192334-C9E7-4464-9E69-1B5F252563A4}" dt="2025-09-25T14:35:33.145" v="584" actId="122"/>
          <ac:spMkLst>
            <pc:docMk/>
            <pc:sldMk cId="377969405" sldId="433"/>
            <ac:spMk id="2" creationId="{D6C50334-C09F-8DAD-4BBF-A4E28BCDD54B}"/>
          </ac:spMkLst>
        </pc:spChg>
        <pc:spChg chg="mod">
          <ac:chgData name="Moutushi Tanha" userId="62f9b1f3-ddcf-45d7-a6a4-b667feecf47e" providerId="ADAL" clId="{C1192334-C9E7-4464-9E69-1B5F252563A4}" dt="2025-09-25T14:35:26.497" v="582" actId="6549"/>
          <ac:spMkLst>
            <pc:docMk/>
            <pc:sldMk cId="377969405" sldId="433"/>
            <ac:spMk id="3" creationId="{1EB6613D-FD4B-9CA2-E82C-7044DB88FEA9}"/>
          </ac:spMkLst>
        </pc:spChg>
      </pc:sldChg>
      <pc:sldChg chg="addSp modSp new mod setBg">
        <pc:chgData name="Moutushi Tanha" userId="62f9b1f3-ddcf-45d7-a6a4-b667feecf47e" providerId="ADAL" clId="{C1192334-C9E7-4464-9E69-1B5F252563A4}" dt="2025-09-25T12:58:00.658" v="190" actId="26606"/>
        <pc:sldMkLst>
          <pc:docMk/>
          <pc:sldMk cId="2912369686" sldId="434"/>
        </pc:sldMkLst>
        <pc:spChg chg="add">
          <ac:chgData name="Moutushi Tanha" userId="62f9b1f3-ddcf-45d7-a6a4-b667feecf47e" providerId="ADAL" clId="{C1192334-C9E7-4464-9E69-1B5F252563A4}" dt="2025-09-25T12:58:00.658" v="190" actId="26606"/>
          <ac:spMkLst>
            <pc:docMk/>
            <pc:sldMk cId="2912369686" sldId="434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2:58:00.658" v="190" actId="26606"/>
          <ac:spMkLst>
            <pc:docMk/>
            <pc:sldMk cId="2912369686" sldId="434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2:58:00.658" v="190" actId="26606"/>
          <ac:spMkLst>
            <pc:docMk/>
            <pc:sldMk cId="2912369686" sldId="434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2:58:00.658" v="190" actId="26606"/>
          <ac:spMkLst>
            <pc:docMk/>
            <pc:sldMk cId="2912369686" sldId="43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2:58:00.658" v="190" actId="26606"/>
          <ac:picMkLst>
            <pc:docMk/>
            <pc:sldMk cId="2912369686" sldId="434"/>
            <ac:picMk id="3" creationId="{6CA21594-B7F3-BA82-3459-BE85F314B64F}"/>
          </ac:picMkLst>
        </pc:picChg>
      </pc:sldChg>
      <pc:sldChg chg="addSp modSp new mod setBg">
        <pc:chgData name="Moutushi Tanha" userId="62f9b1f3-ddcf-45d7-a6a4-b667feecf47e" providerId="ADAL" clId="{C1192334-C9E7-4464-9E69-1B5F252563A4}" dt="2025-09-25T14:32:57.735" v="563" actId="14100"/>
        <pc:sldMkLst>
          <pc:docMk/>
          <pc:sldMk cId="2585840907" sldId="435"/>
        </pc:sldMkLst>
        <pc:spChg chg="add">
          <ac:chgData name="Moutushi Tanha" userId="62f9b1f3-ddcf-45d7-a6a4-b667feecf47e" providerId="ADAL" clId="{C1192334-C9E7-4464-9E69-1B5F252563A4}" dt="2025-09-25T13:01:56.809" v="202" actId="26606"/>
          <ac:spMkLst>
            <pc:docMk/>
            <pc:sldMk cId="2585840907" sldId="435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3:01:56.809" v="202" actId="26606"/>
          <ac:spMkLst>
            <pc:docMk/>
            <pc:sldMk cId="2585840907" sldId="435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3:01:56.809" v="202" actId="26606"/>
          <ac:spMkLst>
            <pc:docMk/>
            <pc:sldMk cId="2585840907" sldId="435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3:01:56.809" v="202" actId="26606"/>
          <ac:spMkLst>
            <pc:docMk/>
            <pc:sldMk cId="2585840907" sldId="43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4:32:57.735" v="563" actId="14100"/>
          <ac:picMkLst>
            <pc:docMk/>
            <pc:sldMk cId="2585840907" sldId="435"/>
            <ac:picMk id="3" creationId="{8C9B0F0A-9F73-E2E1-2934-DDB88851A19C}"/>
          </ac:picMkLst>
        </pc:picChg>
      </pc:sldChg>
      <pc:sldChg chg="modSp new mod">
        <pc:chgData name="Moutushi Tanha" userId="62f9b1f3-ddcf-45d7-a6a4-b667feecf47e" providerId="ADAL" clId="{C1192334-C9E7-4464-9E69-1B5F252563A4}" dt="2025-09-25T14:35:47.928" v="587" actId="122"/>
        <pc:sldMkLst>
          <pc:docMk/>
          <pc:sldMk cId="149012821" sldId="436"/>
        </pc:sldMkLst>
        <pc:spChg chg="mod">
          <ac:chgData name="Moutushi Tanha" userId="62f9b1f3-ddcf-45d7-a6a4-b667feecf47e" providerId="ADAL" clId="{C1192334-C9E7-4464-9E69-1B5F252563A4}" dt="2025-09-25T14:35:47.928" v="587" actId="122"/>
          <ac:spMkLst>
            <pc:docMk/>
            <pc:sldMk cId="149012821" sldId="436"/>
            <ac:spMk id="2" creationId="{8B6C0519-7F28-FC2E-9B51-D0539DEFF3C6}"/>
          </ac:spMkLst>
        </pc:spChg>
        <pc:spChg chg="mod">
          <ac:chgData name="Moutushi Tanha" userId="62f9b1f3-ddcf-45d7-a6a4-b667feecf47e" providerId="ADAL" clId="{C1192334-C9E7-4464-9E69-1B5F252563A4}" dt="2025-09-25T14:35:41.478" v="585" actId="6549"/>
          <ac:spMkLst>
            <pc:docMk/>
            <pc:sldMk cId="149012821" sldId="436"/>
            <ac:spMk id="3" creationId="{E44943B8-FD0E-C860-DC30-9D427D7FA119}"/>
          </ac:spMkLst>
        </pc:spChg>
      </pc:sldChg>
      <pc:sldChg chg="modSp new mod">
        <pc:chgData name="Moutushi Tanha" userId="62f9b1f3-ddcf-45d7-a6a4-b667feecf47e" providerId="ADAL" clId="{C1192334-C9E7-4464-9E69-1B5F252563A4}" dt="2025-09-25T14:36:04.242" v="590" actId="122"/>
        <pc:sldMkLst>
          <pc:docMk/>
          <pc:sldMk cId="3797166198" sldId="437"/>
        </pc:sldMkLst>
        <pc:spChg chg="mod">
          <ac:chgData name="Moutushi Tanha" userId="62f9b1f3-ddcf-45d7-a6a4-b667feecf47e" providerId="ADAL" clId="{C1192334-C9E7-4464-9E69-1B5F252563A4}" dt="2025-09-25T14:36:04.242" v="590" actId="122"/>
          <ac:spMkLst>
            <pc:docMk/>
            <pc:sldMk cId="3797166198" sldId="437"/>
            <ac:spMk id="2" creationId="{BEB374E6-2A07-13F9-50DF-7E6343C46252}"/>
          </ac:spMkLst>
        </pc:spChg>
        <pc:spChg chg="mod">
          <ac:chgData name="Moutushi Tanha" userId="62f9b1f3-ddcf-45d7-a6a4-b667feecf47e" providerId="ADAL" clId="{C1192334-C9E7-4464-9E69-1B5F252563A4}" dt="2025-09-25T14:35:56.323" v="588" actId="6549"/>
          <ac:spMkLst>
            <pc:docMk/>
            <pc:sldMk cId="3797166198" sldId="437"/>
            <ac:spMk id="3" creationId="{BEE3BE5C-A952-2120-5E53-8CADE8A37F25}"/>
          </ac:spMkLst>
        </pc:spChg>
      </pc:sldChg>
      <pc:sldChg chg="modSp new mod">
        <pc:chgData name="Moutushi Tanha" userId="62f9b1f3-ddcf-45d7-a6a4-b667feecf47e" providerId="ADAL" clId="{C1192334-C9E7-4464-9E69-1B5F252563A4}" dt="2025-09-25T14:36:25.171" v="595" actId="6549"/>
        <pc:sldMkLst>
          <pc:docMk/>
          <pc:sldMk cId="3759434802" sldId="438"/>
        </pc:sldMkLst>
        <pc:spChg chg="mod">
          <ac:chgData name="Moutushi Tanha" userId="62f9b1f3-ddcf-45d7-a6a4-b667feecf47e" providerId="ADAL" clId="{C1192334-C9E7-4464-9E69-1B5F252563A4}" dt="2025-09-25T14:36:21.367" v="594" actId="122"/>
          <ac:spMkLst>
            <pc:docMk/>
            <pc:sldMk cId="3759434802" sldId="438"/>
            <ac:spMk id="2" creationId="{49A6E3BF-F506-5D52-8BBF-08F7C39184B0}"/>
          </ac:spMkLst>
        </pc:spChg>
        <pc:spChg chg="mod">
          <ac:chgData name="Moutushi Tanha" userId="62f9b1f3-ddcf-45d7-a6a4-b667feecf47e" providerId="ADAL" clId="{C1192334-C9E7-4464-9E69-1B5F252563A4}" dt="2025-09-25T14:36:25.171" v="595" actId="6549"/>
          <ac:spMkLst>
            <pc:docMk/>
            <pc:sldMk cId="3759434802" sldId="438"/>
            <ac:spMk id="3" creationId="{0AEB486D-A420-2D22-617C-466F6A1F5C3B}"/>
          </ac:spMkLst>
        </pc:spChg>
      </pc:sldChg>
      <pc:sldChg chg="modSp new mod">
        <pc:chgData name="Moutushi Tanha" userId="62f9b1f3-ddcf-45d7-a6a4-b667feecf47e" providerId="ADAL" clId="{C1192334-C9E7-4464-9E69-1B5F252563A4}" dt="2025-09-25T14:36:51.693" v="598" actId="6549"/>
        <pc:sldMkLst>
          <pc:docMk/>
          <pc:sldMk cId="993076702" sldId="439"/>
        </pc:sldMkLst>
        <pc:spChg chg="mod">
          <ac:chgData name="Moutushi Tanha" userId="62f9b1f3-ddcf-45d7-a6a4-b667feecf47e" providerId="ADAL" clId="{C1192334-C9E7-4464-9E69-1B5F252563A4}" dt="2025-09-25T14:36:46.978" v="597" actId="122"/>
          <ac:spMkLst>
            <pc:docMk/>
            <pc:sldMk cId="993076702" sldId="439"/>
            <ac:spMk id="2" creationId="{3BDA4B58-8AD8-9B50-6406-609575596745}"/>
          </ac:spMkLst>
        </pc:spChg>
        <pc:spChg chg="mod">
          <ac:chgData name="Moutushi Tanha" userId="62f9b1f3-ddcf-45d7-a6a4-b667feecf47e" providerId="ADAL" clId="{C1192334-C9E7-4464-9E69-1B5F252563A4}" dt="2025-09-25T14:36:51.693" v="598" actId="6549"/>
          <ac:spMkLst>
            <pc:docMk/>
            <pc:sldMk cId="993076702" sldId="439"/>
            <ac:spMk id="3" creationId="{7040E8DB-4E13-BF2D-B5FD-6141E9D52224}"/>
          </ac:spMkLst>
        </pc:spChg>
      </pc:sldChg>
      <pc:sldChg chg="modSp new mod">
        <pc:chgData name="Moutushi Tanha" userId="62f9b1f3-ddcf-45d7-a6a4-b667feecf47e" providerId="ADAL" clId="{C1192334-C9E7-4464-9E69-1B5F252563A4}" dt="2025-09-25T14:37:34.217" v="601" actId="122"/>
        <pc:sldMkLst>
          <pc:docMk/>
          <pc:sldMk cId="2205989754" sldId="440"/>
        </pc:sldMkLst>
        <pc:spChg chg="mod">
          <ac:chgData name="Moutushi Tanha" userId="62f9b1f3-ddcf-45d7-a6a4-b667feecf47e" providerId="ADAL" clId="{C1192334-C9E7-4464-9E69-1B5F252563A4}" dt="2025-09-25T14:37:34.217" v="601" actId="122"/>
          <ac:spMkLst>
            <pc:docMk/>
            <pc:sldMk cId="2205989754" sldId="440"/>
            <ac:spMk id="2" creationId="{9ED40734-E32B-3C0B-B2A1-B4B4CD86AF84}"/>
          </ac:spMkLst>
        </pc:spChg>
        <pc:spChg chg="mod">
          <ac:chgData name="Moutushi Tanha" userId="62f9b1f3-ddcf-45d7-a6a4-b667feecf47e" providerId="ADAL" clId="{C1192334-C9E7-4464-9E69-1B5F252563A4}" dt="2025-09-25T14:37:26.546" v="599" actId="6549"/>
          <ac:spMkLst>
            <pc:docMk/>
            <pc:sldMk cId="2205989754" sldId="440"/>
            <ac:spMk id="3" creationId="{E577160A-7954-670F-AF62-03D7AC545D4C}"/>
          </ac:spMkLst>
        </pc:spChg>
      </pc:sldChg>
      <pc:sldChg chg="modSp new mod">
        <pc:chgData name="Moutushi Tanha" userId="62f9b1f3-ddcf-45d7-a6a4-b667feecf47e" providerId="ADAL" clId="{C1192334-C9E7-4464-9E69-1B5F252563A4}" dt="2025-09-25T14:37:48.676" v="604" actId="122"/>
        <pc:sldMkLst>
          <pc:docMk/>
          <pc:sldMk cId="3149976211" sldId="441"/>
        </pc:sldMkLst>
        <pc:spChg chg="mod">
          <ac:chgData name="Moutushi Tanha" userId="62f9b1f3-ddcf-45d7-a6a4-b667feecf47e" providerId="ADAL" clId="{C1192334-C9E7-4464-9E69-1B5F252563A4}" dt="2025-09-25T14:37:48.676" v="604" actId="122"/>
          <ac:spMkLst>
            <pc:docMk/>
            <pc:sldMk cId="3149976211" sldId="441"/>
            <ac:spMk id="2" creationId="{EEF15096-912D-1789-F89A-834C39E4BDE1}"/>
          </ac:spMkLst>
        </pc:spChg>
        <pc:spChg chg="mod">
          <ac:chgData name="Moutushi Tanha" userId="62f9b1f3-ddcf-45d7-a6a4-b667feecf47e" providerId="ADAL" clId="{C1192334-C9E7-4464-9E69-1B5F252563A4}" dt="2025-09-25T14:37:41.014" v="602" actId="6549"/>
          <ac:spMkLst>
            <pc:docMk/>
            <pc:sldMk cId="3149976211" sldId="441"/>
            <ac:spMk id="3" creationId="{31566D8B-9DBC-CC7C-967F-FBF089F9DE9F}"/>
          </ac:spMkLst>
        </pc:spChg>
      </pc:sldChg>
      <pc:sldChg chg="modSp new mod">
        <pc:chgData name="Moutushi Tanha" userId="62f9b1f3-ddcf-45d7-a6a4-b667feecf47e" providerId="ADAL" clId="{C1192334-C9E7-4464-9E69-1B5F252563A4}" dt="2025-09-25T14:38:21.426" v="607" actId="122"/>
        <pc:sldMkLst>
          <pc:docMk/>
          <pc:sldMk cId="2474333755" sldId="442"/>
        </pc:sldMkLst>
        <pc:spChg chg="mod">
          <ac:chgData name="Moutushi Tanha" userId="62f9b1f3-ddcf-45d7-a6a4-b667feecf47e" providerId="ADAL" clId="{C1192334-C9E7-4464-9E69-1B5F252563A4}" dt="2025-09-25T14:38:21.426" v="607" actId="122"/>
          <ac:spMkLst>
            <pc:docMk/>
            <pc:sldMk cId="2474333755" sldId="442"/>
            <ac:spMk id="2" creationId="{C0EB1FB5-581A-B089-5504-DA24CF0D9C00}"/>
          </ac:spMkLst>
        </pc:spChg>
        <pc:spChg chg="mod">
          <ac:chgData name="Moutushi Tanha" userId="62f9b1f3-ddcf-45d7-a6a4-b667feecf47e" providerId="ADAL" clId="{C1192334-C9E7-4464-9E69-1B5F252563A4}" dt="2025-09-25T14:38:14.763" v="605" actId="6549"/>
          <ac:spMkLst>
            <pc:docMk/>
            <pc:sldMk cId="2474333755" sldId="442"/>
            <ac:spMk id="3" creationId="{35976941-47D2-5FB2-BED6-58AC4EFEA4AA}"/>
          </ac:spMkLst>
        </pc:spChg>
      </pc:sldChg>
      <pc:sldChg chg="modSp new mod">
        <pc:chgData name="Moutushi Tanha" userId="62f9b1f3-ddcf-45d7-a6a4-b667feecf47e" providerId="ADAL" clId="{C1192334-C9E7-4464-9E69-1B5F252563A4}" dt="2025-09-25T14:38:34.032" v="610" actId="122"/>
        <pc:sldMkLst>
          <pc:docMk/>
          <pc:sldMk cId="2108311268" sldId="443"/>
        </pc:sldMkLst>
        <pc:spChg chg="mod">
          <ac:chgData name="Moutushi Tanha" userId="62f9b1f3-ddcf-45d7-a6a4-b667feecf47e" providerId="ADAL" clId="{C1192334-C9E7-4464-9E69-1B5F252563A4}" dt="2025-09-25T14:38:34.032" v="610" actId="122"/>
          <ac:spMkLst>
            <pc:docMk/>
            <pc:sldMk cId="2108311268" sldId="443"/>
            <ac:spMk id="2" creationId="{5F6AE75B-F245-E4AC-AD0C-162B54B18BC0}"/>
          </ac:spMkLst>
        </pc:spChg>
        <pc:spChg chg="mod">
          <ac:chgData name="Moutushi Tanha" userId="62f9b1f3-ddcf-45d7-a6a4-b667feecf47e" providerId="ADAL" clId="{C1192334-C9E7-4464-9E69-1B5F252563A4}" dt="2025-09-25T14:38:27.303" v="608" actId="6549"/>
          <ac:spMkLst>
            <pc:docMk/>
            <pc:sldMk cId="2108311268" sldId="443"/>
            <ac:spMk id="3" creationId="{DF53D588-F469-FD99-E1EB-C7426036E975}"/>
          </ac:spMkLst>
        </pc:spChg>
      </pc:sldChg>
      <pc:sldChg chg="modSp new mod">
        <pc:chgData name="Moutushi Tanha" userId="62f9b1f3-ddcf-45d7-a6a4-b667feecf47e" providerId="ADAL" clId="{C1192334-C9E7-4464-9E69-1B5F252563A4}" dt="2025-09-25T14:38:47.289" v="613" actId="122"/>
        <pc:sldMkLst>
          <pc:docMk/>
          <pc:sldMk cId="3693993403" sldId="444"/>
        </pc:sldMkLst>
        <pc:spChg chg="mod">
          <ac:chgData name="Moutushi Tanha" userId="62f9b1f3-ddcf-45d7-a6a4-b667feecf47e" providerId="ADAL" clId="{C1192334-C9E7-4464-9E69-1B5F252563A4}" dt="2025-09-25T14:38:47.289" v="613" actId="122"/>
          <ac:spMkLst>
            <pc:docMk/>
            <pc:sldMk cId="3693993403" sldId="444"/>
            <ac:spMk id="2" creationId="{DAF722CA-EF68-AABE-C19A-9AC8B79FEE8B}"/>
          </ac:spMkLst>
        </pc:spChg>
        <pc:spChg chg="mod">
          <ac:chgData name="Moutushi Tanha" userId="62f9b1f3-ddcf-45d7-a6a4-b667feecf47e" providerId="ADAL" clId="{C1192334-C9E7-4464-9E69-1B5F252563A4}" dt="2025-09-25T14:38:40.503" v="611" actId="6549"/>
          <ac:spMkLst>
            <pc:docMk/>
            <pc:sldMk cId="3693993403" sldId="444"/>
            <ac:spMk id="3" creationId="{8E6AEBBD-3789-B50C-E145-C918D350BC97}"/>
          </ac:spMkLst>
        </pc:spChg>
      </pc:sldChg>
      <pc:sldChg chg="addSp modSp new mod setBg">
        <pc:chgData name="Moutushi Tanha" userId="62f9b1f3-ddcf-45d7-a6a4-b667feecf47e" providerId="ADAL" clId="{C1192334-C9E7-4464-9E69-1B5F252563A4}" dt="2025-09-25T14:35:20.969" v="581" actId="14100"/>
        <pc:sldMkLst>
          <pc:docMk/>
          <pc:sldMk cId="3817315690" sldId="445"/>
        </pc:sldMkLst>
        <pc:spChg chg="add">
          <ac:chgData name="Moutushi Tanha" userId="62f9b1f3-ddcf-45d7-a6a4-b667feecf47e" providerId="ADAL" clId="{C1192334-C9E7-4464-9E69-1B5F252563A4}" dt="2025-09-25T13:05:29.643" v="219" actId="26606"/>
          <ac:spMkLst>
            <pc:docMk/>
            <pc:sldMk cId="3817315690" sldId="445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3:05:29.643" v="219" actId="26606"/>
          <ac:spMkLst>
            <pc:docMk/>
            <pc:sldMk cId="3817315690" sldId="445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3:05:29.643" v="219" actId="26606"/>
          <ac:spMkLst>
            <pc:docMk/>
            <pc:sldMk cId="3817315690" sldId="445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3:05:29.643" v="219" actId="26606"/>
          <ac:spMkLst>
            <pc:docMk/>
            <pc:sldMk cId="3817315690" sldId="44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4:35:20.969" v="581" actId="14100"/>
          <ac:picMkLst>
            <pc:docMk/>
            <pc:sldMk cId="3817315690" sldId="445"/>
            <ac:picMk id="3" creationId="{0D794B4B-C12D-C26D-E2D4-0BB87AB4D857}"/>
          </ac:picMkLst>
        </pc:picChg>
      </pc:sldChg>
      <pc:sldChg chg="addSp modSp new mod setBg">
        <pc:chgData name="Moutushi Tanha" userId="62f9b1f3-ddcf-45d7-a6a4-b667feecf47e" providerId="ADAL" clId="{C1192334-C9E7-4464-9E69-1B5F252563A4}" dt="2025-09-25T13:13:56.369" v="236" actId="14100"/>
        <pc:sldMkLst>
          <pc:docMk/>
          <pc:sldMk cId="158756095" sldId="446"/>
        </pc:sldMkLst>
        <pc:spChg chg="add">
          <ac:chgData name="Moutushi Tanha" userId="62f9b1f3-ddcf-45d7-a6a4-b667feecf47e" providerId="ADAL" clId="{C1192334-C9E7-4464-9E69-1B5F252563A4}" dt="2025-09-25T13:13:39.103" v="232" actId="26606"/>
          <ac:spMkLst>
            <pc:docMk/>
            <pc:sldMk cId="158756095" sldId="446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3:13:39.103" v="232" actId="26606"/>
          <ac:spMkLst>
            <pc:docMk/>
            <pc:sldMk cId="158756095" sldId="446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3:13:39.103" v="232" actId="26606"/>
          <ac:spMkLst>
            <pc:docMk/>
            <pc:sldMk cId="158756095" sldId="446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3:13:39.103" v="232" actId="26606"/>
          <ac:spMkLst>
            <pc:docMk/>
            <pc:sldMk cId="158756095" sldId="44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3:13:56.369" v="236" actId="14100"/>
          <ac:picMkLst>
            <pc:docMk/>
            <pc:sldMk cId="158756095" sldId="446"/>
            <ac:picMk id="3" creationId="{CCDC078D-A91B-19F6-DA5F-1D01B87CCA4E}"/>
          </ac:picMkLst>
        </pc:picChg>
      </pc:sldChg>
      <pc:sldChg chg="addSp modSp new mod setBg">
        <pc:chgData name="Moutushi Tanha" userId="62f9b1f3-ddcf-45d7-a6a4-b667feecf47e" providerId="ADAL" clId="{C1192334-C9E7-4464-9E69-1B5F252563A4}" dt="2025-09-25T13:42:34.700" v="449" actId="14100"/>
        <pc:sldMkLst>
          <pc:docMk/>
          <pc:sldMk cId="1598505986" sldId="447"/>
        </pc:sldMkLst>
        <pc:spChg chg="add">
          <ac:chgData name="Moutushi Tanha" userId="62f9b1f3-ddcf-45d7-a6a4-b667feecf47e" providerId="ADAL" clId="{C1192334-C9E7-4464-9E69-1B5F252563A4}" dt="2025-09-25T13:42:02.248" v="444" actId="26606"/>
          <ac:spMkLst>
            <pc:docMk/>
            <pc:sldMk cId="1598505986" sldId="447"/>
            <ac:spMk id="8" creationId="{AB8C311F-7253-4AED-9701-7FC0708C41C7}"/>
          </ac:spMkLst>
        </pc:spChg>
        <pc:spChg chg="add">
          <ac:chgData name="Moutushi Tanha" userId="62f9b1f3-ddcf-45d7-a6a4-b667feecf47e" providerId="ADAL" clId="{C1192334-C9E7-4464-9E69-1B5F252563A4}" dt="2025-09-25T13:42:02.248" v="444" actId="26606"/>
          <ac:spMkLst>
            <pc:docMk/>
            <pc:sldMk cId="1598505986" sldId="447"/>
            <ac:spMk id="10" creationId="{E2384209-CB15-4CDF-9D31-C44FD9A3F20D}"/>
          </ac:spMkLst>
        </pc:spChg>
        <pc:spChg chg="add">
          <ac:chgData name="Moutushi Tanha" userId="62f9b1f3-ddcf-45d7-a6a4-b667feecf47e" providerId="ADAL" clId="{C1192334-C9E7-4464-9E69-1B5F252563A4}" dt="2025-09-25T13:42:02.248" v="444" actId="26606"/>
          <ac:spMkLst>
            <pc:docMk/>
            <pc:sldMk cId="1598505986" sldId="447"/>
            <ac:spMk id="12" creationId="{2633B3B5-CC90-43F0-8714-D31D1F3F0209}"/>
          </ac:spMkLst>
        </pc:spChg>
        <pc:spChg chg="add">
          <ac:chgData name="Moutushi Tanha" userId="62f9b1f3-ddcf-45d7-a6a4-b667feecf47e" providerId="ADAL" clId="{C1192334-C9E7-4464-9E69-1B5F252563A4}" dt="2025-09-25T13:42:02.248" v="444" actId="26606"/>
          <ac:spMkLst>
            <pc:docMk/>
            <pc:sldMk cId="1598505986" sldId="44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192334-C9E7-4464-9E69-1B5F252563A4}" dt="2025-09-25T13:42:34.700" v="449" actId="14100"/>
          <ac:picMkLst>
            <pc:docMk/>
            <pc:sldMk cId="1598505986" sldId="447"/>
            <ac:picMk id="3" creationId="{A928E77B-77FA-84EC-1C8E-218A73F84CAD}"/>
          </ac:picMkLst>
        </pc:picChg>
      </pc:sldChg>
    </pc:docChg>
  </pc:docChgLst>
  <pc:docChgLst>
    <pc:chgData name="Moutushi Tanha" userId="S::m.tanha@uwtsd.ac.uk::62f9b1f3-ddcf-45d7-a6a4-b667feecf47e" providerId="AD" clId="Web-{C019BEF4-E3A4-16F8-8037-4CC525A91D44}"/>
    <pc:docChg chg="addSld modSld sldOrd">
      <pc:chgData name="Moutushi Tanha" userId="S::m.tanha@uwtsd.ac.uk::62f9b1f3-ddcf-45d7-a6a4-b667feecf47e" providerId="AD" clId="Web-{C019BEF4-E3A4-16F8-8037-4CC525A91D44}" dt="2025-10-01T11:44:21.394" v="14" actId="14100"/>
      <pc:docMkLst>
        <pc:docMk/>
      </pc:docMkLst>
      <pc:sldChg chg="addSp modSp new mod ord setBg">
        <pc:chgData name="Moutushi Tanha" userId="S::m.tanha@uwtsd.ac.uk::62f9b1f3-ddcf-45d7-a6a4-b667feecf47e" providerId="AD" clId="Web-{C019BEF4-E3A4-16F8-8037-4CC525A91D44}" dt="2025-10-01T11:44:00.878" v="10" actId="14100"/>
        <pc:sldMkLst>
          <pc:docMk/>
          <pc:sldMk cId="1735552164" sldId="448"/>
        </pc:sldMkLst>
        <pc:spChg chg="add">
          <ac:chgData name="Moutushi Tanha" userId="S::m.tanha@uwtsd.ac.uk::62f9b1f3-ddcf-45d7-a6a4-b667feecf47e" providerId="AD" clId="Web-{C019BEF4-E3A4-16F8-8037-4CC525A91D44}" dt="2025-10-01T11:43:05.456" v="6"/>
          <ac:spMkLst>
            <pc:docMk/>
            <pc:sldMk cId="1735552164" sldId="44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019BEF4-E3A4-16F8-8037-4CC525A91D44}" dt="2025-10-01T11:43:05.456" v="6"/>
          <ac:spMkLst>
            <pc:docMk/>
            <pc:sldMk cId="1735552164" sldId="44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019BEF4-E3A4-16F8-8037-4CC525A91D44}" dt="2025-10-01T11:43:05.456" v="6"/>
          <ac:spMkLst>
            <pc:docMk/>
            <pc:sldMk cId="1735552164" sldId="44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019BEF4-E3A4-16F8-8037-4CC525A91D44}" dt="2025-10-01T11:43:05.456" v="6"/>
          <ac:spMkLst>
            <pc:docMk/>
            <pc:sldMk cId="1735552164" sldId="44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019BEF4-E3A4-16F8-8037-4CC525A91D44}" dt="2025-10-01T11:44:00.878" v="10" actId="14100"/>
          <ac:picMkLst>
            <pc:docMk/>
            <pc:sldMk cId="1735552164" sldId="448"/>
            <ac:picMk id="2" creationId="{02BE9B92-F3E3-6DD9-B364-043D5A3C25A3}"/>
          </ac:picMkLst>
        </pc:picChg>
      </pc:sldChg>
      <pc:sldChg chg="addSp modSp new mod setBg">
        <pc:chgData name="Moutushi Tanha" userId="S::m.tanha@uwtsd.ac.uk::62f9b1f3-ddcf-45d7-a6a4-b667feecf47e" providerId="AD" clId="Web-{C019BEF4-E3A4-16F8-8037-4CC525A91D44}" dt="2025-10-01T11:44:21.394" v="14" actId="14100"/>
        <pc:sldMkLst>
          <pc:docMk/>
          <pc:sldMk cId="1800108874" sldId="449"/>
        </pc:sldMkLst>
        <pc:spChg chg="add">
          <ac:chgData name="Moutushi Tanha" userId="S::m.tanha@uwtsd.ac.uk::62f9b1f3-ddcf-45d7-a6a4-b667feecf47e" providerId="AD" clId="Web-{C019BEF4-E3A4-16F8-8037-4CC525A91D44}" dt="2025-10-01T11:42:58.721" v="5"/>
          <ac:spMkLst>
            <pc:docMk/>
            <pc:sldMk cId="1800108874" sldId="44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019BEF4-E3A4-16F8-8037-4CC525A91D44}" dt="2025-10-01T11:42:58.721" v="5"/>
          <ac:spMkLst>
            <pc:docMk/>
            <pc:sldMk cId="1800108874" sldId="44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019BEF4-E3A4-16F8-8037-4CC525A91D44}" dt="2025-10-01T11:42:58.721" v="5"/>
          <ac:spMkLst>
            <pc:docMk/>
            <pc:sldMk cId="1800108874" sldId="44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019BEF4-E3A4-16F8-8037-4CC525A91D44}" dt="2025-10-01T11:42:58.721" v="5"/>
          <ac:spMkLst>
            <pc:docMk/>
            <pc:sldMk cId="1800108874" sldId="44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019BEF4-E3A4-16F8-8037-4CC525A91D44}" dt="2025-10-01T11:44:21.394" v="14" actId="14100"/>
          <ac:picMkLst>
            <pc:docMk/>
            <pc:sldMk cId="1800108874" sldId="449"/>
            <ac:picMk id="2" creationId="{D2034839-0750-7E77-EE6B-2FD39A4FCDAC}"/>
          </ac:picMkLst>
        </pc:picChg>
      </pc:sldChg>
    </pc:docChg>
  </pc:docChgLst>
  <pc:docChgLst>
    <pc:chgData name="Moutushi Tanha" userId="S::m.tanha@uwtsd.ac.uk::62f9b1f3-ddcf-45d7-a6a4-b667feecf47e" providerId="AD" clId="Web-{67A21037-2332-F522-2F76-6CA776882F65}"/>
    <pc:docChg chg="modSld">
      <pc:chgData name="Moutushi Tanha" userId="S::m.tanha@uwtsd.ac.uk::62f9b1f3-ddcf-45d7-a6a4-b667feecf47e" providerId="AD" clId="Web-{67A21037-2332-F522-2F76-6CA776882F65}" dt="2025-10-02T07:54:04.433" v="1" actId="14100"/>
      <pc:docMkLst>
        <pc:docMk/>
      </pc:docMkLst>
      <pc:sldChg chg="modSp">
        <pc:chgData name="Moutushi Tanha" userId="S::m.tanha@uwtsd.ac.uk::62f9b1f3-ddcf-45d7-a6a4-b667feecf47e" providerId="AD" clId="Web-{67A21037-2332-F522-2F76-6CA776882F65}" dt="2025-10-02T07:54:04.433" v="1" actId="14100"/>
        <pc:sldMkLst>
          <pc:docMk/>
          <pc:sldMk cId="2043152202" sldId="293"/>
        </pc:sldMkLst>
        <pc:picChg chg="mod">
          <ac:chgData name="Moutushi Tanha" userId="S::m.tanha@uwtsd.ac.uk::62f9b1f3-ddcf-45d7-a6a4-b667feecf47e" providerId="AD" clId="Web-{67A21037-2332-F522-2F76-6CA776882F65}" dt="2025-10-02T07:54:04.433" v="1" actId="14100"/>
          <ac:picMkLst>
            <pc:docMk/>
            <pc:sldMk cId="2043152202" sldId="293"/>
            <ac:picMk id="3" creationId="{5DE07A8E-AF61-C83F-38CA-B550DDD0128A}"/>
          </ac:picMkLst>
        </pc:picChg>
      </pc:sldChg>
    </pc:docChg>
  </pc:docChgLst>
  <pc:docChgLst>
    <pc:chgData name="Moutushi Tanha" userId="S::m.tanha@uwtsd.ac.uk::62f9b1f3-ddcf-45d7-a6a4-b667feecf47e" providerId="AD" clId="Web-{19EDA83C-2620-309F-AFE7-0B6D1668BAF8}"/>
    <pc:docChg chg="modSld">
      <pc:chgData name="Moutushi Tanha" userId="S::m.tanha@uwtsd.ac.uk::62f9b1f3-ddcf-45d7-a6a4-b667feecf47e" providerId="AD" clId="Web-{19EDA83C-2620-309F-AFE7-0B6D1668BAF8}" dt="2025-09-30T07:36:58.912" v="4" actId="1076"/>
      <pc:docMkLst>
        <pc:docMk/>
      </pc:docMkLst>
      <pc:sldChg chg="modSp">
        <pc:chgData name="Moutushi Tanha" userId="S::m.tanha@uwtsd.ac.uk::62f9b1f3-ddcf-45d7-a6a4-b667feecf47e" providerId="AD" clId="Web-{19EDA83C-2620-309F-AFE7-0B6D1668BAF8}" dt="2025-09-30T07:36:58.912" v="4" actId="1076"/>
        <pc:sldMkLst>
          <pc:docMk/>
          <pc:sldMk cId="2043152202" sldId="293"/>
        </pc:sldMkLst>
        <pc:picChg chg="mod">
          <ac:chgData name="Moutushi Tanha" userId="S::m.tanha@uwtsd.ac.uk::62f9b1f3-ddcf-45d7-a6a4-b667feecf47e" providerId="AD" clId="Web-{19EDA83C-2620-309F-AFE7-0B6D1668BAF8}" dt="2025-09-30T07:36:58.912" v="4" actId="1076"/>
          <ac:picMkLst>
            <pc:docMk/>
            <pc:sldMk cId="2043152202" sldId="293"/>
            <ac:picMk id="3" creationId="{5DE07A8E-AF61-C83F-38CA-B550DDD0128A}"/>
          </ac:picMkLst>
        </pc:picChg>
      </pc:sldChg>
    </pc:docChg>
  </pc:docChgLst>
  <pc:docChgLst>
    <pc:chgData name="Moutushi Tanha" userId="S::m.tanha@uwtsd.ac.uk::62f9b1f3-ddcf-45d7-a6a4-b667feecf47e" providerId="AD" clId="Web-{2B3D1B67-C5AA-89DE-71B6-828FA692F732}"/>
    <pc:docChg chg="modSld">
      <pc:chgData name="Moutushi Tanha" userId="S::m.tanha@uwtsd.ac.uk::62f9b1f3-ddcf-45d7-a6a4-b667feecf47e" providerId="AD" clId="Web-{2B3D1B67-C5AA-89DE-71B6-828FA692F732}" dt="2025-10-01T19:35:51.242" v="1" actId="20577"/>
      <pc:docMkLst>
        <pc:docMk/>
      </pc:docMkLst>
      <pc:sldChg chg="modSp">
        <pc:chgData name="Moutushi Tanha" userId="S::m.tanha@uwtsd.ac.uk::62f9b1f3-ddcf-45d7-a6a4-b667feecf47e" providerId="AD" clId="Web-{2B3D1B67-C5AA-89DE-71B6-828FA692F732}" dt="2025-10-01T19:29:14.601" v="0" actId="20577"/>
        <pc:sldMkLst>
          <pc:docMk/>
          <pc:sldMk cId="32955184" sldId="269"/>
        </pc:sldMkLst>
        <pc:spChg chg="mod">
          <ac:chgData name="Moutushi Tanha" userId="S::m.tanha@uwtsd.ac.uk::62f9b1f3-ddcf-45d7-a6a4-b667feecf47e" providerId="AD" clId="Web-{2B3D1B67-C5AA-89DE-71B6-828FA692F732}" dt="2025-10-01T19:29:14.601" v="0" actId="20577"/>
          <ac:spMkLst>
            <pc:docMk/>
            <pc:sldMk cId="32955184" sldId="269"/>
            <ac:spMk id="3" creationId="{2C88CFAE-E6B9-00E0-B080-D516F296DCA6}"/>
          </ac:spMkLst>
        </pc:spChg>
      </pc:sldChg>
      <pc:sldChg chg="modSp">
        <pc:chgData name="Moutushi Tanha" userId="S::m.tanha@uwtsd.ac.uk::62f9b1f3-ddcf-45d7-a6a4-b667feecf47e" providerId="AD" clId="Web-{2B3D1B67-C5AA-89DE-71B6-828FA692F732}" dt="2025-10-01T19:35:51.242" v="1" actId="20577"/>
        <pc:sldMkLst>
          <pc:docMk/>
          <pc:sldMk cId="808269995" sldId="271"/>
        </pc:sldMkLst>
        <pc:spChg chg="mod">
          <ac:chgData name="Moutushi Tanha" userId="S::m.tanha@uwtsd.ac.uk::62f9b1f3-ddcf-45d7-a6a4-b667feecf47e" providerId="AD" clId="Web-{2B3D1B67-C5AA-89DE-71B6-828FA692F732}" dt="2025-10-01T19:35:51.242" v="1" actId="20577"/>
          <ac:spMkLst>
            <pc:docMk/>
            <pc:sldMk cId="808269995" sldId="271"/>
            <ac:spMk id="3" creationId="{36F1A19E-467A-4EF5-8200-E35F9ADBCB1A}"/>
          </ac:spMkLst>
        </pc:spChg>
      </pc:sldChg>
    </pc:docChg>
  </pc:docChgLst>
  <pc:docChgLst>
    <pc:chgData name="Moutushi Tanha" userId="S::m.tanha@uwtsd.ac.uk::62f9b1f3-ddcf-45d7-a6a4-b667feecf47e" providerId="AD" clId="Web-{672A8DF0-C551-49DC-09B9-3BD0F783574D}"/>
    <pc:docChg chg="modSld">
      <pc:chgData name="Moutushi Tanha" userId="S::m.tanha@uwtsd.ac.uk::62f9b1f3-ddcf-45d7-a6a4-b667feecf47e" providerId="AD" clId="Web-{672A8DF0-C551-49DC-09B9-3BD0F783574D}" dt="2025-10-01T17:09:43.959" v="4" actId="14100"/>
      <pc:docMkLst>
        <pc:docMk/>
      </pc:docMkLst>
      <pc:sldChg chg="modSp">
        <pc:chgData name="Moutushi Tanha" userId="S::m.tanha@uwtsd.ac.uk::62f9b1f3-ddcf-45d7-a6a4-b667feecf47e" providerId="AD" clId="Web-{672A8DF0-C551-49DC-09B9-3BD0F783574D}" dt="2025-10-01T17:09:43.959" v="4" actId="14100"/>
        <pc:sldMkLst>
          <pc:docMk/>
          <pc:sldMk cId="2912369686" sldId="434"/>
        </pc:sldMkLst>
        <pc:picChg chg="mod">
          <ac:chgData name="Moutushi Tanha" userId="S::m.tanha@uwtsd.ac.uk::62f9b1f3-ddcf-45d7-a6a4-b667feecf47e" providerId="AD" clId="Web-{672A8DF0-C551-49DC-09B9-3BD0F783574D}" dt="2025-10-01T17:09:43.959" v="4" actId="14100"/>
          <ac:picMkLst>
            <pc:docMk/>
            <pc:sldMk cId="2912369686" sldId="434"/>
            <ac:picMk id="3" creationId="{6CA21594-B7F3-BA82-3459-BE85F314B64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D8103-C481-30D1-E05C-334F40AAAB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3EA69-ACF9-E7C3-F539-9D19E44FFA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F14A76-C970-AFE7-F543-FF1538C65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2B72E-E283-3EBF-8022-7B55A83D0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4DC78-BAA3-F4C0-8671-2DA774100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442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C5FB-4AB4-D7E1-9DEF-7C28AB15D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875BC-F940-7EF3-3EB9-F0A48DC1E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71795-3797-9755-5AF9-4AFDC52EE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7C76A-FDF5-3B67-8870-D173BEC83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08473-FF68-294B-3324-174D9A037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012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EA0B0-7FE8-2FA7-CACE-C5B12F486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BF9CF-C7E0-CE78-17C2-37FB14C9F9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FE026-BF9A-0708-3A07-50D7335AF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DB645-7193-1598-DEFD-B1CFE38F1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FB167-ED51-D505-68D9-2BD6AF25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611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E0603-BBD3-A491-DAB6-8FE02C517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3A395-2E1E-17E9-F0A9-F347608023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C2BF34-6A1B-1170-E03A-03B212CC0F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2DFD48-9521-DCBD-4252-B52447552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E42544-5016-F1FC-C63E-E159C5C6C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F8EC1-9477-2935-A4B1-D29F30794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85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AEF07-DB2E-6D90-93ED-1DB4BC00F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5A7827-391A-6221-7783-0E0EC99FD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26F455-8343-BD8E-DCA4-63303A35C4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AD7EEE-4000-4FBC-0784-2F74200B57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675E2C-9FD8-A9F2-6380-EEF16290CA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0198E5-8FDF-7FAF-91A5-A6A2657A3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4BD467-0F2A-E225-6C27-3CC5DBBBF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E7D505-A594-5150-55D0-1B75F74C4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286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030D9-0447-ADE2-F5AB-3ADA953D6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CEDE22-D725-07F8-09F2-48C9085D5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1E58C1-5015-7D90-F5DE-501B69C4C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DEB3EB-2500-C58D-6472-CA1FFA6A7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117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1D904E-5FBA-1404-BAC9-2C498A9C5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28E66F-AE53-9E44-EC63-1CDD95E23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0F82D9-E0E1-4F78-768E-78B208207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625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D0117-D66A-61D2-628E-680E1D53C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86647-94A8-69AA-42A0-510D41E12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3E933-AE01-E09A-BEF1-4791085690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EF8F83-3A5F-CCF7-A2D3-9D64C48B3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A75F55-5231-D175-AA8C-D8972F95E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6E0419-43CB-46B9-36AE-1706BCC49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960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C129-30D3-4E91-E416-B3EF26BD1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C5591B-2123-B071-F060-824FE68EFD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554A12-01C3-3872-FC3C-59C5DD8BB8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0C97B-469C-30F8-61B8-163D507A4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B45254-D130-A68C-739B-0B6FEE9B8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0D8C-B913-60AF-ACE5-7986BF771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053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D6702-437C-AF64-7299-993D5478D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B9B693-DC7A-1F45-8087-0B9AB9465B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83BAA-B332-E39A-C5B4-B6756C5927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DA0CD-1E6C-151F-F291-240D863CA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4856B-968E-1BEA-D0C1-4CBF0A188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906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43A871-DC23-F471-8BD2-C4A3026DF3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8B7796-3908-A818-DEC7-2FF9C1966C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83FB9-2A2F-4BB4-FF2A-08AD4A50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AE066-DCBF-1FE0-7892-BAE26AD71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3C3CC-CC0D-5145-4DCC-4236A33A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031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8F7F99-1CF4-8195-AB58-B4A6DFEA1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35476-DFD2-FF4F-301B-C772C847D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86C96-ECD9-B121-1F5A-B3D62ED2F3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E1570E-A7C5-4FE5-A664-0104C03A36F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6BFB53-F3EC-75B9-3DD8-25AB5AC67E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907CB-B84C-2AE9-5BB9-0C07A8B36E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485F3-F58E-4473-A113-2A570FA93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425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ABB84-6DE2-6A81-69FE-571912F3B8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Supplier Relationship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1E677E-5D95-358B-043E-A94678C020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8</a:t>
            </a:r>
          </a:p>
        </p:txBody>
      </p:sp>
    </p:spTree>
    <p:extLst>
      <p:ext uri="{BB962C8B-B14F-4D97-AF65-F5344CB8AC3E}">
        <p14:creationId xmlns:p14="http://schemas.microsoft.com/office/powerpoint/2010/main" val="840652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6B654-6B5D-70EC-ABEB-43FDFFEB2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Searching for Information on Potential Suppliers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A3051-45F2-3965-10C8-A4D71D501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Methods and Best Practices for Supplier Qualification</a:t>
            </a:r>
          </a:p>
        </p:txBody>
      </p:sp>
    </p:spTree>
    <p:extLst>
      <p:ext uri="{BB962C8B-B14F-4D97-AF65-F5344CB8AC3E}">
        <p14:creationId xmlns:p14="http://schemas.microsoft.com/office/powerpoint/2010/main" val="1275993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E283C-AF2B-72AE-AB78-B6FF1CD06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Supplier Information 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04DC1-F1A4-D317-1F27-8C32625D74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Why it matters: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Ensures reliability and quality before engagement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Supports informed decision-making during tender processes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Goal:</a:t>
            </a:r>
            <a:r>
              <a:rPr lang="en-GB" dirty="0"/>
              <a:t> Qualify suppliers before discussions begin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031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D128C-3348-4EE5-F2A3-2D0E04D33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Overview of Search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9C04A-BA42-D3B1-9201-0EDC5E30B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Two types of methods: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Free of charge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Paid-for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Grouped into major categories for efficiency and depth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346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05FBD-2743-F386-8EEE-8CFC84062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Method 1 – Official or Public Sources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C080B-1789-2D9C-AB6B-8C0966D00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government or institutional databases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Prefer sources with prior experience in supplier evaluation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Examples: Chamber of Commerce, trade registries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61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83475-3B3B-6C16-71AF-AD0082AE7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 2 – Generalist or Sectoral Web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C9E79-29D5-81D8-DDD2-6C7CA38CA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Search engines and industry-specific directories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Useful for initial screening and broad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Examples: Google, industry portals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555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283B1-1DD8-CCE7-5276-C742AF890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Method 3 – Specialized Websites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F72DA-F6C8-AF09-9974-A38B9341D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 directories and rating platforms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Financial and quality rating websites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Examples: Dun &amp; Bradstreet, </a:t>
            </a:r>
            <a:r>
              <a:rPr lang="en-GB" dirty="0" err="1"/>
              <a:t>EcoVadis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8176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7A48-DAA9-C5EF-9578-19D737D25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Method 4 – In-depth Local Analyses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5176-4B61-4FC4-2C3D-2AEC5D3B1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On-site audits and evaluations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Interviews and document reviews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Best for high-risk or strategic suppliers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962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1A1F2-05E8-DE63-7E9E-9636D6FE4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Table 4.2 Reference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BC50A-8695-E3E1-5BA8-0D321E72B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Table 4.2:</a:t>
            </a:r>
            <a:r>
              <a:rPr lang="en-GB" dirty="0"/>
              <a:t> Details complementary approaches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Encouragement to: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Review the table carefully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Test out methods for hands-on familiarity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691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BC41C2-640C-60E4-DDB4-21231EAFA1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11" y="107879"/>
            <a:ext cx="11527604" cy="6637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719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872FD-2AA3-D0EC-4406-7D4A49A2D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992C4-A3CA-3A87-04D5-EC7D6B41F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a combination of methods for robust supplier evaluation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Start with free tools, then deepen with paid or local audits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Stay updated with new platforms and rating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795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15701-E2D5-7022-0E8F-98FFB56EF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8E2D7-BF3E-E1E7-CD4B-ADF63EF09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Invite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Share experiences with supplier searches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Discuss challenges and solutions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345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DBA3B-33C7-0765-5569-9B45D91C0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Outsourcing Sourcing Strategy &amp; Supplier Qualification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8730E-5CD7-51BD-3983-D0E4F40A8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Considerations and Processes</a:t>
            </a:r>
          </a:p>
        </p:txBody>
      </p:sp>
    </p:spTree>
    <p:extLst>
      <p:ext uri="{BB962C8B-B14F-4D97-AF65-F5344CB8AC3E}">
        <p14:creationId xmlns:p14="http://schemas.microsoft.com/office/powerpoint/2010/main" val="25245511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DB14-6FEB-3CA0-2ABE-B05EDA382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Outsourcing a Sourcing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31D21-BB30-1582-BA10-69090D487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Possible but not ideal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Challenges: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High cost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Lack of internal learning and capability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Best used for: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Initial strategy setup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Non-recurring or non-core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91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A02B1-892E-7525-3362-AC5185406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Information Gathering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8CFAE-E6B9-00E0-B080-D516F296D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Essential first step before qualification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Methods: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Traditional enquiries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Internet-based tools (e.g., e-RFI – Electronic Requests for Information)</a:t>
            </a: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955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B356B-33EF-23CE-0FAE-1162D18AB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Supplier Assessment Criteria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84945-F859-B14C-6C3D-7A78C72BA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Suppliers are evaluated based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Financial stability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Quality standards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Compliance and certifications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Capacity and reliability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Outcome:</a:t>
            </a:r>
            <a:r>
              <a:rPr lang="en-GB" dirty="0"/>
              <a:t> Eligibility for qualification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0846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6EB4A-5D2A-B5B4-373F-B87181136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Supplier Panel Inclusion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1A19E-467A-4EF5-8200-E35F9ADBC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Qualified suppliers are added to a </a:t>
            </a:r>
            <a:r>
              <a:rPr lang="en-GB" b="1" dirty="0"/>
              <a:t>supplier panel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Only panel members are invited to participate in </a:t>
            </a:r>
            <a:r>
              <a:rPr lang="en-GB" b="1" dirty="0"/>
              <a:t>future tenders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consistency and quality in procurement</a:t>
            </a: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08269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A5C5F-0401-D920-2976-91C629811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Role of Panel Managers / SRMs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F7483-26F4-C913-A35A-2C05D85C6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some companies: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Dedicated buyers manage supplier panels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Known as </a:t>
            </a:r>
            <a:r>
              <a:rPr lang="en-GB" b="1" dirty="0"/>
              <a:t>Panel Managers</a:t>
            </a:r>
            <a:r>
              <a:rPr lang="en-GB" dirty="0"/>
              <a:t> or </a:t>
            </a:r>
            <a:r>
              <a:rPr lang="en-GB" b="1" dirty="0"/>
              <a:t>Supplier Relationship Managers (SRMs)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Responsible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Supplier qualification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Panel maintenance and updates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413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F4F06-EE42-EE03-7916-E0A864690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875BF-D359-4910-3B6C-7969AE3BB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Outsourcing is useful but should be limited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Internal qualification builds long-term capability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structured criteria and tools like e-RFI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a dynamic and well-managed supplier panel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5931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5B3AF-FA2A-89CE-0C60-ED69B3506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24045-0513-2F49-92B0-B30AC99F3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Open floor for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Share experiences with supplier qualification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Discuss outsourcing pros and cons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402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125D9-53E6-7E60-7329-0AAF0D1B8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Suitability for Procurement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25A3F-461C-41FC-E6C5-DFB4C9D9E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Criteria, Thresholds, and Strategic Alignment</a:t>
            </a:r>
          </a:p>
        </p:txBody>
      </p:sp>
    </p:spTree>
    <p:extLst>
      <p:ext uri="{BB962C8B-B14F-4D97-AF65-F5344CB8AC3E}">
        <p14:creationId xmlns:p14="http://schemas.microsoft.com/office/powerpoint/2010/main" val="32978753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CBA7A-2635-4D1B-D8A3-2088E52BD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Evaluating Supplier Suitability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684AF-C7CF-4242-EE67-F5F295309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Judging suppliers as </a:t>
            </a:r>
            <a:r>
              <a:rPr lang="en-GB" b="1" dirty="0"/>
              <a:t>organizations</a:t>
            </a:r>
            <a:r>
              <a:rPr lang="en-GB" dirty="0"/>
              <a:t>, not just service providers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Requires a </a:t>
            </a:r>
            <a:r>
              <a:rPr lang="en-GB" b="1" dirty="0"/>
              <a:t>clear vision</a:t>
            </a:r>
            <a:r>
              <a:rPr lang="en-GB" dirty="0"/>
              <a:t> of the ideal supplier profile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Must align with the </a:t>
            </a:r>
            <a:r>
              <a:rPr lang="en-GB" b="1" dirty="0"/>
              <a:t>procurement strategy</a:t>
            </a:r>
            <a:r>
              <a:rPr lang="en-GB" dirty="0"/>
              <a:t> for each category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650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AC77D-F1A1-E031-83D6-97E2D33B5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Establishing Cut-Off Thresholds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34B4C-7C53-DF1D-1D49-E78CFA1D7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</a:t>
            </a:r>
            <a:r>
              <a:rPr lang="en-GB" b="1" dirty="0"/>
              <a:t>minimum performance levels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Suppliers below threshold are </a:t>
            </a:r>
            <a:r>
              <a:rPr lang="en-GB" b="1" dirty="0"/>
              <a:t>not approved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consistency and quality in supplier selection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9343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B0D6FB-851D-0F09-8C4D-E01F488E4F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08" y="267128"/>
            <a:ext cx="12066998" cy="6267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6868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04EF0-7722-E875-E31B-9AFAE9B38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Weighting of Criteria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12DE3-87DD-864E-B06D-986563E70E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all criteria carry equal weight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Weighting depends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Procurement family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Strategic importance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 Quality may outweigh cost in critical categories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7486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F1282-0083-B398-83F1-F0BB119E0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Supplier Profiles &amp; Procurement Categories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D71C3-FC69-AD13-8672-64C9260E9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Cross-match supplier types with procurement needs: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Co-developers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Manufacturers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Subcontractors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Tailor strategy to each category for optimal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3455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BA437-6F5E-9866-673E-8B0796139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Impact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82F7C-DF63-39A2-CB37-4BB44329C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 selection </a:t>
            </a:r>
            <a:r>
              <a:rPr lang="en-GB" b="1" dirty="0"/>
              <a:t>predetermines procurement performance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well-defined strategy ensures: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Better supplier relationships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Higher efficiency and reliability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Long-term value creation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516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53BC6-1E11-0747-2FE0-57D2B6CBF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CACBF-7388-20BF-312A-F3530E8BB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strategic criteria to guide supplier qualification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Apply thresholds and weighting thoughtfully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Align supplier profiles with procurement categories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Treat qualification as a strategic decision, not just a process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793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EE09E-04F3-B256-CA44-B02A64399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B489-C9AA-BC45-22D2-4CCDE1E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Invite reflections on current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Discuss how criteria and thresholds are applied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ways to improve strategic alignment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2229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F034F-7DDB-FC63-9579-16574A99B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Qualification Team &amp;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108E7-E32D-55F5-AD33-4FD177CEB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Ensuring Objectivity and Strategic Supplier Evaluation</a:t>
            </a:r>
          </a:p>
          <a:p>
            <a:r>
              <a:rPr lang="en-GB" dirty="0"/>
              <a:t>Table 4.3 provides a list of approval or qualification criteria that could be used as a reference guide for this type of analysis.</a:t>
            </a:r>
          </a:p>
        </p:txBody>
      </p:sp>
    </p:spTree>
    <p:extLst>
      <p:ext uri="{BB962C8B-B14F-4D97-AF65-F5344CB8AC3E}">
        <p14:creationId xmlns:p14="http://schemas.microsoft.com/office/powerpoint/2010/main" val="35981457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E07A8E-AF61-C83F-38CA-B550DDD012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89" y="9270"/>
            <a:ext cx="11964022" cy="6849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1522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034839-0750-7E77-EE6B-2FD39A4FC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460" y="143043"/>
            <a:ext cx="11640553" cy="6605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1088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BE9B92-F3E3-6DD9-B364-043D5A3C2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43" y="122990"/>
            <a:ext cx="11087366" cy="6578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5521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0FF84-ADA6-42D4-9ACB-235D7DB95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Risks in Supplier Qualification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736F2-305B-15E3-9E7D-FD6153845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Subjectivity &amp; Empiricism Risks: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Intuitive supplier selection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Non-quantitative criteria bias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Incompetency in specific areas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Inconsistent ratings across individuals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7196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720D7-CDE7-A7A6-E747-C565B79CC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Why a Qualification Team is Essential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654AB-28AF-3EF5-AB95-BB6CD8E34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Reduces bias and improves objectivity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comprehensive evaluation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Promotes shared responsibility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1533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F78A6-88D2-8369-128A-DEC75B6EE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Composition of the Qualification Team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3F376-E63A-02E8-74E6-A8AE921BB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Core Members: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Buyers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Specifiers &amp; Designers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End-users / Internal clients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err="1"/>
              <a:t>Qualiticians</a:t>
            </a:r>
            <a:r>
              <a:rPr lang="en-GB" dirty="0"/>
              <a:t> (audit specialists)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Supply chain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Optional Experts: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Finance department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Legal or compliance specialists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654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12072-F4A7-A6A4-C89A-648CF674E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Benefits of a Multi-Stakeholder Team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0F7A0-2306-83CF-A92C-B6137E8AA9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Broader coverage of evaluation criteria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More relevant and balanced ratings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Collective accountability to top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4356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A7E75-00DF-DD0F-2E81-A9E788B7C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Role of the Procurement Department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CB57-F9D8-8949-731B-A215E62161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 facto stakeholder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Preferably the </a:t>
            </a:r>
            <a:r>
              <a:rPr lang="en-GB" b="1" dirty="0"/>
              <a:t>coordinator</a:t>
            </a:r>
            <a:r>
              <a:rPr lang="en-GB" dirty="0"/>
              <a:t> of the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Best positioned to: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Weight criteria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Rate suppliers effectively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0889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B3C84-9811-8375-C629-A9D1B2CD8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&amp; 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71312-1B80-302E-37E9-B13BBD5D6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Avoid intuitive or isolated supplier selection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Build a diverse and competent qualification team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Let procurement lead the process for consistency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collective rating systems to ensure fairness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2937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2A3A3-3A75-CC4E-9469-413EBA51C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74454-1D44-E510-C434-F702432AB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Invite feedback on current qualification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Discuss team formation and coordination 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ways to improve objectivity in evaluations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3154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F3419-ACCA-3FFD-E4C3-371C34288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Management of the supplier panel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B9340-4AF7-364A-5099-F1E5BDF99A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By this point, it is clear that a supplier panel is made up of a set of suppliers who are constantly approved and managed, and who meet the buying company’s requirements. </a:t>
            </a:r>
          </a:p>
          <a:p>
            <a:r>
              <a:rPr lang="en-GB" dirty="0"/>
              <a:t>As a result, management of the panel consists of three main points: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1. upstream sourcing aimed at feeding the panel with new suppliers;</a:t>
            </a:r>
          </a:p>
          <a:p>
            <a:pPr marL="0" indent="0">
              <a:buNone/>
            </a:pPr>
            <a:r>
              <a:rPr lang="en-GB" dirty="0"/>
              <a:t>2. constitution of the panel in relation to the company’s requirements, and by procurement category (with the important additional question being the number of suppliers needed to make up this panel);</a:t>
            </a:r>
          </a:p>
          <a:p>
            <a:pPr marL="0" indent="0">
              <a:buNone/>
            </a:pPr>
            <a:r>
              <a:rPr lang="en-GB" dirty="0"/>
              <a:t>3. directing the panel, involving the effective follow-up of the suppliers, generating improvement action plans, or even the elimination of certain under-performing suppliers.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4092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19072-4BE6-0D1D-C9F7-767E42677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Structure &amp; Steering of the Supplier Panel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C0945-EC21-211A-3A68-26B6CBD29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Managing Supplier Performance and Panel Dynamics</a:t>
            </a:r>
          </a:p>
        </p:txBody>
      </p:sp>
    </p:spTree>
    <p:extLst>
      <p:ext uri="{BB962C8B-B14F-4D97-AF65-F5344CB8AC3E}">
        <p14:creationId xmlns:p14="http://schemas.microsoft.com/office/powerpoint/2010/main" val="22141772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1D31C-23E6-6F61-AE89-5165CBB4F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Dynamic Nature of the Supplier Panel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F519F-BA21-14DE-6F78-BDAA39155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Panels must evolve over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New suppliers</a:t>
            </a:r>
            <a:r>
              <a:rPr lang="en-GB" dirty="0"/>
              <a:t> should be regularly beta-tested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on suppliers needed </a:t>
            </a:r>
            <a:r>
              <a:rPr lang="en-GB" b="1" dirty="0"/>
              <a:t>today and tomorrow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94374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FFE14-E457-C95C-9D36-580C304C5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Core Panel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349E7-A0AB-08E6-6F23-F7B8F0032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Based on key supplier profiles (from Section 4/1)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Excludes: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Subcontractors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One-off spot suppliers (used for secondary purchases)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6976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4B402-E3E4-2D1E-1CEE-A075F61D6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Managing Underperforming Suppliers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A163B-3897-8024-82A2-1018E9ABA2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Suppliers on Warning: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Performance below threshold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Recovery plan with timeline and corrective actions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Consequences: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Possible removal from panel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Termination of collaboration (even mid-contract)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629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18AD4-7CB0-09EA-8762-12484B555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Probationary Suppliers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57736-93BA-75D1-C9F9-D27D82699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Formal performance improvement plan initiated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May include: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Support from </a:t>
            </a:r>
            <a:r>
              <a:rPr lang="en-GB" dirty="0" err="1"/>
              <a:t>qualiticians</a:t>
            </a:r>
            <a:r>
              <a:rPr lang="en-GB" dirty="0"/>
              <a:t> and technicians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Transfer of know-how and methodologies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Investment should be </a:t>
            </a:r>
            <a:r>
              <a:rPr lang="en-GB" b="1" dirty="0"/>
              <a:t>costed and amortized</a:t>
            </a:r>
            <a:r>
              <a:rPr lang="en-GB" dirty="0"/>
              <a:t> over future collaborations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1490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9119B-3C18-8B1A-6BDC-383DF2BBB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Collaboration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9B36-0B83-F636-6259-7163EC012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Procurement is not just about control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Joint improvement efforts benefit both parties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Goal: Efficient and profitable supplier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36871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B9B3E-87B9-E1FD-E8DC-496702200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Supplier Panel Size – Key Considerations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668FE-8CDC-E7E0-E252-DB8A8DF56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fixed model; use </a:t>
            </a:r>
            <a:r>
              <a:rPr lang="en-GB" b="1" dirty="0"/>
              <a:t>common sense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Balance between: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Enough suppliers</a:t>
            </a:r>
            <a:r>
              <a:rPr lang="en-GB" dirty="0"/>
              <a:t> to ensure competition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Not too many</a:t>
            </a:r>
            <a:r>
              <a:rPr lang="en-GB" dirty="0"/>
              <a:t> to avoid dilution and management overload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54004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F24BE-2302-236D-DC34-15A448FAF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Risks of Oversized Panels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D0E7-B274-55F4-E1D5-B7E6961CCE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Diluted purchase volumes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Reduced strategic influence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Resource strain in managing too many suppliers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6379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9F8E7-26E0-A5F0-0869-8F6B8C801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Panel Development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3D470-2D66-C9B6-FB0C-F542622B3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Buyer must actively manage panel evolution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Refer to </a:t>
            </a:r>
            <a:r>
              <a:rPr lang="en-GB" b="1" dirty="0"/>
              <a:t>Figure 4.7</a:t>
            </a:r>
            <a:r>
              <a:rPr lang="en-GB" dirty="0"/>
              <a:t> for visual guidance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on </a:t>
            </a:r>
            <a:r>
              <a:rPr lang="en-GB" b="1" dirty="0"/>
              <a:t>ongoing improvement</a:t>
            </a:r>
            <a:r>
              <a:rPr lang="en-GB" dirty="0"/>
              <a:t> and </a:t>
            </a:r>
            <a:r>
              <a:rPr lang="en-GB" b="1" dirty="0"/>
              <a:t>direct relationships</a:t>
            </a:r>
            <a:r>
              <a:rPr lang="en-GB" dirty="0"/>
              <a:t> with key suppliers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61702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01D4E-85F8-E469-DC9C-20B8F895F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86634-9057-FE0B-6873-55695CFFB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Keep the panel dynamic and performance-driven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structured recovery and probation processes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optimal panel size for strategic impact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Invest in supplier development where beneficial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18371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1F0F0-3707-A82D-DA2D-FD1F19413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50F32-F896-9C3B-A3BE-C0014344F0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Invite reflections on panel management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Discuss supplier probation and recovery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optimal panel sizing in different categories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74232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FC6B10-8EDB-1B56-A5CE-BDC2AB5739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575" y="457200"/>
            <a:ext cx="84008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7215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735772-696D-4F6E-D428-6192C5039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053" y="457200"/>
            <a:ext cx="834189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21726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4A747-7A86-D429-CF3B-22CE38735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Measurement &amp; Follow-Up of Supplier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A7C43-0698-242E-23F8-A0D154C58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Ensuring Continuous Improvement and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10130127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E798C-B030-981F-5F5A-534E7C3A1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Importance of Performance Monitoring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01860-C672-C9F4-FC30-8DD8CDD6A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Objective measurement is essential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Ensuring supplier reliability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Driving continuous improvement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Managing risk across the supply chain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0683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CCE8-BBC1-D6BA-00DC-30E5C9AC9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Two Key Procedures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4E98A-13D0-4D22-AB36-3DE730CFE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en-GB" b="1" dirty="0"/>
              <a:t>Regular Audits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Similar to qualification-stage audits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Focus on: 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/>
              <a:t>Quality assurance systems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/>
              <a:t>Sustainability practices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/>
              <a:t>Logistics improvements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/>
              <a:t>Productivity action plans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Performance Measurement System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Based on </a:t>
            </a:r>
            <a:r>
              <a:rPr lang="en-GB" b="1" dirty="0"/>
              <a:t>observable delivery results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Tracks: 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/>
              <a:t>Timeliness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/>
              <a:t>Accuracy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/>
              <a:t>Compliance with specifications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42489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98F5-F8E7-15DF-99A3-18EF4B06E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Example – Aeronautics Industry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162EA-8D46-18EB-A26D-199FAC106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European aeronautics company’s approach (Figure 4.8):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Strict monitoring for </a:t>
            </a:r>
            <a:r>
              <a:rPr lang="en-GB" b="1" dirty="0"/>
              <a:t>core panel suppliers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Reflects high standards of end clients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Suppliers accept and </a:t>
            </a:r>
            <a:r>
              <a:rPr lang="en-GB" b="1" dirty="0"/>
              <a:t>contractually agree</a:t>
            </a:r>
            <a:r>
              <a:rPr lang="en-GB" dirty="0"/>
              <a:t> to the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56567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28E77B-77FA-84EC-1C8E-218A73F84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901" y="123290"/>
            <a:ext cx="11090953" cy="659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50598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3C18D-AD89-765C-2FC4-7D27B07D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Shared Responsibility in the Supply Chain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8AA34-3B5D-ABA4-FDA5-15B772933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Suppliers share risk with the buyer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Performance systems are: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Transparent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Accepted as </a:t>
            </a:r>
            <a:r>
              <a:rPr lang="en-GB" b="1" dirty="0"/>
              <a:t>drivers of improvement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Rules are annexed to contracts for clarity and commitment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89589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88E65-F984-2931-0799-69F7951A1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59E0A-E291-FD70-3B52-D135629D8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both audits and performance metrics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 systems are: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Objective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Transparent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Aligned with contractual obligations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Promote supplier buy-in by framing performance tracking as a </a:t>
            </a:r>
            <a:r>
              <a:rPr lang="en-GB" b="1" dirty="0"/>
              <a:t>collaborative improvement tool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46674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7F25F-72BC-92C6-D705-2E22CF333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E64F4-E917-DCC8-4E96-3EADBFC8E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is supplier performance currently tracked in your organization?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challenges do you face in maintaining objectivity?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Are your suppliers involved in co-developing improvement plans?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36788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579BC-12D3-B923-A57F-6A0F9F724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Development Plans of Suppliers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21D0C-2434-9655-805E-11C54043B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Strategies for Performance Improvement and Lean Diagnostics</a:t>
            </a:r>
          </a:p>
        </p:txBody>
      </p:sp>
    </p:spTree>
    <p:extLst>
      <p:ext uri="{BB962C8B-B14F-4D97-AF65-F5344CB8AC3E}">
        <p14:creationId xmlns:p14="http://schemas.microsoft.com/office/powerpoint/2010/main" val="60780565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ADA3F-0B13-C54A-6045-F51E502D1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Purpose of Supplier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48971-800B-0771-7C97-6E5E3883A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 panel management includes: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Continuous improvement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Performance enhancement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Two approaches: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Supplier-led improvement plans (company approves and oversees)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Joint diagnostics and co-designed improvement plans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08292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37EF5-7F0E-6CC3-532A-412F9CE94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Joint Diagnostic 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395FF-2845-F3D4-1E23-D904AAFF0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Requires a </a:t>
            </a:r>
            <a:r>
              <a:rPr lang="en-GB" b="1" dirty="0"/>
              <a:t>robust methodology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Developed by HEC Paris (1996), adapted by </a:t>
            </a:r>
            <a:r>
              <a:rPr lang="en-GB" dirty="0" err="1"/>
              <a:t>Baglin</a:t>
            </a:r>
            <a:r>
              <a:rPr lang="en-GB" dirty="0"/>
              <a:t> &amp; </a:t>
            </a:r>
            <a:r>
              <a:rPr lang="en-GB" dirty="0" err="1"/>
              <a:t>Capraro</a:t>
            </a:r>
            <a:r>
              <a:rPr lang="en-GB" dirty="0"/>
              <a:t> (2002)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Still highly relevant today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21882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B391E-891B-399B-5E28-937AA5A5A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Lean Production Principles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003CF-02D1-3632-3E2F-5D535DC46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on </a:t>
            </a:r>
            <a:r>
              <a:rPr lang="en-GB" b="1" dirty="0"/>
              <a:t>operational optimization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Industrial performance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Logistical efficiency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Based on 1990s lean production models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861512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1D7C8-BC8F-3BCE-30A1-EC52BA46C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Evolution of Performance Goals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6439C-2127-D4A2-A157-1BFFE52C7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Traditional Goals:</a:t>
            </a:r>
            <a:r>
              <a:rPr lang="en-GB" dirty="0"/>
              <a:t> Cost – Quality – Lead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Old Methods: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Speeding up </a:t>
            </a:r>
            <a:r>
              <a:rPr lang="en-GB" dirty="0" err="1"/>
              <a:t>labor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Excessive monitoring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Stockpiling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Modern Methods: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“Right first time” quality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Flexible equipment for fast delivery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Cost analysis across all activities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49832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5A873-E2A4-5EC7-D2E5-42F52C2F8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Lean Production Focus Areas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9B82D-32AF-D493-6E55-ACB6F0948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Eliminate unnecessary safety buffers</a:t>
            </a:r>
          </a:p>
          <a:p>
            <a:pPr>
              <a:buFont typeface="+mj-lt"/>
              <a:buAutoNum type="arabicPeriod"/>
            </a:pPr>
            <a:r>
              <a:rPr lang="en-GB" dirty="0"/>
              <a:t>Remove non-value-adding operations</a:t>
            </a:r>
          </a:p>
          <a:p>
            <a:pPr>
              <a:buFont typeface="+mj-lt"/>
              <a:buAutoNum type="arabicPeriod"/>
            </a:pPr>
            <a:r>
              <a:rPr lang="en-GB" dirty="0"/>
              <a:t>Suppress internal dysfunctions</a:t>
            </a:r>
          </a:p>
          <a:p>
            <a:pPr>
              <a:buFont typeface="+mj-lt"/>
              <a:buAutoNum type="arabicPeriod"/>
            </a:pPr>
            <a:r>
              <a:rPr lang="en-GB" dirty="0"/>
              <a:t>Combat all forms of waste</a:t>
            </a:r>
          </a:p>
          <a:p>
            <a:pPr>
              <a:buFont typeface="+mj-lt"/>
              <a:buAutoNum type="arabicPeriod"/>
            </a:pPr>
            <a:r>
              <a:rPr lang="en-GB" dirty="0"/>
              <a:t>Streamline and decompartmentalise operations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9166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A05E-1FD3-BE73-CB51-80408E380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Action Plan Themes (Table 4.4)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B21EC-2415-8F4E-A056-16E7B552E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Just-in-time and total-quality integration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Includes: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Managerial transformation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Process simplification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Cross-functional collaboration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59620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EC14FF-F656-4547-9C66-D4EDA92EE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64668"/>
            <a:ext cx="11277600" cy="532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82853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799D9-7047-6F04-DB9E-3316A3236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Implementation Tools &amp;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08F01-249B-C9E3-6982-AC10982E9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diagnostic tools and structured methodology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Refer to: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French Ministry of Industry (1996)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 err="1"/>
              <a:t>Capraro</a:t>
            </a:r>
            <a:r>
              <a:rPr lang="en-GB" b="1" dirty="0"/>
              <a:t> &amp; </a:t>
            </a:r>
            <a:r>
              <a:rPr lang="en-GB" b="1" dirty="0" err="1"/>
              <a:t>Baglin</a:t>
            </a:r>
            <a:r>
              <a:rPr lang="en-GB" b="1" dirty="0"/>
              <a:t> (2006)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Practical, experience-based recommendations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64600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B5AC6-5768-B46E-0600-D73AAC108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9D9F4-0351-621D-DCC6-185D659C7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between supplier-led or joint development plans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Apply lean principles for diagnostics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proven methodologies and tools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on long-term supplier capability building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3417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FCF44-1863-740B-B160-D1211DF97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F85F8-E37C-BE06-FF23-0086329DA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are supplier development plans handled in your organization?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diagnostic tools are currently used?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Would a lean-based approach improve your supplier relationships?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23585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D1A40-5461-9F21-A785-4B8771E8C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Restructuring of the Upstream Supply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BC837-0B24-8D83-3CC3-B6C63E4D9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Strategic Supplier Panel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192323021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557D6-55B6-991C-DBF8-67A371DE5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Influence on Supplier Networks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75461-D652-F7AA-57B6-25D7FCB11B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Supplier panel management can drive </a:t>
            </a:r>
            <a:r>
              <a:rPr lang="en-GB" b="1" dirty="0"/>
              <a:t>industrial network restructuring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 Automotive supply industry transformation over the past 30 years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98767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035AF-13BF-5759-2E02-0E37A1D2B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Historical Structure – Automotive Industry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DCC14-FF26-8A8D-DD60-8EC354748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 manufacturers dealt directly with: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Numerous </a:t>
            </a:r>
            <a:r>
              <a:rPr lang="en-GB" b="1" dirty="0"/>
              <a:t>first-tier suppliers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Mix of </a:t>
            </a:r>
            <a:r>
              <a:rPr lang="en-GB" b="1" dirty="0"/>
              <a:t>small-scale</a:t>
            </a:r>
            <a:r>
              <a:rPr lang="en-GB" dirty="0"/>
              <a:t> and </a:t>
            </a:r>
            <a:r>
              <a:rPr lang="en-GB" b="1" dirty="0"/>
              <a:t>large equipment</a:t>
            </a:r>
            <a:r>
              <a:rPr lang="en-GB" dirty="0"/>
              <a:t> suppliers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Challenges: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Complex monitoring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Quality disparities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Reliability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42394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27B1B-036F-25E6-2753-5400B0EB3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Shift in Supplier Relationships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FDD6A-3181-9958-1D4C-3408832CC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Manufacturers reduced number of first-tier suppliers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Shifted responsibility to </a:t>
            </a:r>
            <a:r>
              <a:rPr lang="en-GB" b="1" dirty="0"/>
              <a:t>integrators</a:t>
            </a:r>
            <a:r>
              <a:rPr lang="en-GB" dirty="0"/>
              <a:t> for subassemblies/functions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Encouraged: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Mergers and partnerships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Repositioning of smaller suppliers into larger groups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796143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B64FC-4626-0931-E791-998203E67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Benefits of Restructuring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0C87C-5670-FD00-76A3-F90EF4CFC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b="1" dirty="0"/>
              <a:t>Lean supplier panel</a:t>
            </a:r>
            <a:r>
              <a:rPr lang="en-GB" dirty="0"/>
              <a:t> with financially solid integrators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Self-financed investments</a:t>
            </a:r>
            <a:r>
              <a:rPr lang="en-GB" dirty="0"/>
              <a:t> and R&amp;D by new suppliers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Preservation of small suppliers</a:t>
            </a:r>
            <a:r>
              <a:rPr lang="en-GB" dirty="0"/>
              <a:t> via integration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Value creation</a:t>
            </a:r>
            <a:r>
              <a:rPr lang="en-GB" dirty="0"/>
              <a:t> through reduced intermediary subassemblies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51680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7890D-F00B-C500-94C3-B512487F3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Visual Representation (Figure 4.9)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9AFC1-A588-EBC1-3A24-51023AA5B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Slide 6: Visual Representation (Figure 4.9)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Top: Traditional fragmented supplier 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Bottom: Consolidated, integrated supplier ecosystem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93741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DC078D-A91B-19F6-DA5F-1D01B87CCA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50" y="120650"/>
            <a:ext cx="11588750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5609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ADD86-2C95-C624-DBDA-70FD90467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AE812-A6A6-4140-729F-6F0036BE87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Enhanced supplier accountability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Stronger partnerships and co-development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Streamlined supply chain operations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Improved quality and reliability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86281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86CB0-A855-C558-33E3-8219EB491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20699-B747-5430-529C-D0F249D86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supplier panel management to influence upstream restructuring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Promote consolidation for strategic and operational 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on long-term supplier development and integration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23961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B8D5E-8190-3D27-D975-0CDE1A004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22461-0E90-534B-A7D5-4E41CD456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you seen similar restructuring in your industry?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challenges arise when consolidating supplier networks?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can small suppliers be supported during transitions?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672372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6A228-FDCC-97FA-2ACC-C5B597517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Levels of Relationships &amp; Communication with Suppliers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34904-C82D-C8E8-2179-090896087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Transactions to Strategic Partnerships</a:t>
            </a:r>
          </a:p>
        </p:txBody>
      </p:sp>
    </p:spTree>
    <p:extLst>
      <p:ext uri="{BB962C8B-B14F-4D97-AF65-F5344CB8AC3E}">
        <p14:creationId xmlns:p14="http://schemas.microsoft.com/office/powerpoint/2010/main" val="398717162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A21594-B7F3-BA82-3459-BE85F314B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368" y="184322"/>
            <a:ext cx="11329264" cy="649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6968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2890C-931E-CE08-8A9F-2FE6DC248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Overview of Relationship Levels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14C6D-1AB5-B5E3-7023-14DC792212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Relationships vary by: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Supplier importance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Company size and resources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Five levels</a:t>
            </a:r>
            <a:r>
              <a:rPr lang="en-GB" dirty="0"/>
              <a:t> of relationship and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Model should be </a:t>
            </a:r>
            <a:r>
              <a:rPr lang="en-GB" b="1" dirty="0"/>
              <a:t>adapted per supplier and company context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20931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A2D74-837D-2E1C-2CD7-3430FF6D2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Level 1 – Transactional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ED33B-9999-300B-CED1-F2A2FCC1C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Focus:</a:t>
            </a:r>
            <a:r>
              <a:rPr lang="en-GB" dirty="0"/>
              <a:t> Execution of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Communication:</a:t>
            </a:r>
            <a:r>
              <a:rPr lang="en-GB" dirty="0"/>
              <a:t> Minimal, system-based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Activities: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Order/delivery handling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Planning system interfaces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Accounting and physical flows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Managed by:</a:t>
            </a:r>
            <a:r>
              <a:rPr lang="en-GB" dirty="0"/>
              <a:t> Supply Chain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08205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FDDE3-2B6B-0935-C6B7-4404217BC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Level 2 – Contractual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712A9-21EC-17D9-DE86-17F980FC2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Focus:</a:t>
            </a:r>
            <a:r>
              <a:rPr lang="en-GB" dirty="0"/>
              <a:t> Operational procurement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Communication:</a:t>
            </a:r>
            <a:r>
              <a:rPr lang="en-GB" dirty="0"/>
              <a:t> Commercial negotiation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Activities: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Calls for tenders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Price and terms negotiation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Managed by:</a:t>
            </a:r>
            <a:r>
              <a:rPr lang="en-GB" dirty="0"/>
              <a:t> Buyer or Procurement Manager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314514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1BCA8-7D90-871A-76B4-B1830090B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Panel Steering &amp; Qualification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15B4F-F0EE-8D1D-CC3C-E58907B9A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Focus:</a:t>
            </a:r>
            <a:r>
              <a:rPr lang="en-GB" dirty="0"/>
              <a:t> Medium-term supplier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Communication:</a:t>
            </a:r>
            <a:r>
              <a:rPr lang="en-GB" dirty="0"/>
              <a:t> Structured and criteria-based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Activities: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Supplier qualification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Risk control (legal, operational)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Performance thresholds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Managed by:</a:t>
            </a:r>
            <a:r>
              <a:rPr lang="en-GB" dirty="0"/>
              <a:t> Buyer / Procurement Manager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CPO involvement:</a:t>
            </a:r>
            <a:r>
              <a:rPr lang="en-GB" dirty="0"/>
              <a:t> For arbitration decisions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76517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F6D95-86E4-4325-C67F-AF5165721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Policy-Based Strategic Partnership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48E14-0902-DA3B-1A91-918F6A2479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Focus:</a:t>
            </a:r>
            <a:r>
              <a:rPr lang="en-GB" dirty="0"/>
              <a:t> Long-term collaboration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Communication:</a:t>
            </a:r>
            <a:r>
              <a:rPr lang="en-GB" dirty="0"/>
              <a:t> Confidential and strategic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Activities: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Sharing future plans and innovations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Co-development and co-investment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Joint business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Managed by:</a:t>
            </a:r>
            <a:r>
              <a:rPr lang="en-GB" dirty="0"/>
              <a:t> Procurement Department Manager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Supervised by:</a:t>
            </a:r>
            <a:r>
              <a:rPr lang="en-GB" dirty="0"/>
              <a:t> Top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980596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A96B8-BCA4-D0B1-9AF8-84B5374CB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Shared Values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C715C-EA42-1470-740C-AE3A6309F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Focus:</a:t>
            </a:r>
            <a:r>
              <a:rPr lang="en-GB" dirty="0"/>
              <a:t> Ethical, sustainable procurement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Communication:</a:t>
            </a:r>
            <a:r>
              <a:rPr lang="en-GB" dirty="0"/>
              <a:t> Vision alignment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Activities: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Defining shared values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Influencing behaviour across all levels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Managed by:</a:t>
            </a:r>
            <a:r>
              <a:rPr lang="en-GB" dirty="0"/>
              <a:t> CPO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Co-led by:</a:t>
            </a:r>
            <a:r>
              <a:rPr lang="en-GB" dirty="0"/>
              <a:t> Top Executives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16463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9B0F0A-9F73-E2E1-2934-DDB88851A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39047"/>
            <a:ext cx="11277600" cy="619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84090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10068-1FA1-14D5-0F3F-2F9D9904E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ED0FA-1BDB-A1AC-125C-69D5B695D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Tailor relationship level to supplier importance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 appropriate communication and leadership at each level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this model as a </a:t>
            </a:r>
            <a:r>
              <a:rPr lang="en-GB" b="1" dirty="0"/>
              <a:t>baseline</a:t>
            </a:r>
            <a:r>
              <a:rPr lang="en-GB" dirty="0"/>
              <a:t> and adapt as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493166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2FEDD-87E5-3FC4-2616-2C0CE8BFE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E9A70-4638-06C7-4A7A-5C0EA5569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are supplier relationships structured in your organization?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Which levels are most challenging to manage?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tools or practices help maintain strategic communication?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00853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0D8BF-941B-D66E-2D9D-CC99E8DAB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Differentiation of Relationships by Supplier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8547F-2149-5409-054D-655D644F6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Tailoring Communication and Collaboration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10404187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1AF5A-221D-C61F-94A9-CAB8DCD3F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Supplier Profile Categories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3A538-DBB0-18BC-9CE6-2140EE95F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1. Competitive Suppliers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Focus: Cost, quality, lead-time, flexibility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Volume: Hundreds to thousands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2. Co-Performance Suppliers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Focus: Operational collaboration and trust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Volume: Few hundred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3. Co-Business Partners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Focus: Innovation and value creation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Volume: Few dozen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936043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A375B-AFE0-62B9-027C-901AF706E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vs. Operational Suppliers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5065F-1B9B-9E9D-3964-6710F02FFB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Operational (Competitive):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Short-term cost focus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Transactional relationships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Strategic (Co-Performance &amp; Co-Business):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Medium- to long-term value creation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Innovation and diversification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62545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C0D7D-12D7-87D8-E6B6-7A356DA63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Relationship &amp; Communication Differentiation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682F2-BB3B-96FB-96E1-5CB4D7CFA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Varies by: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Supplier importance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Business volume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Strategic role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Influences: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Communication frequency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Type of indicators used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Involvement of company 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61941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794B4B-C12D-C26D-E2D4-0BB87AB4D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06175"/>
            <a:ext cx="11277600" cy="566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31569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50334-C09F-8DAD-4BBF-A4E28BCDD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Collaboration Indices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6613D-FD4B-9CA2-E82C-7044DB88F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Dependency levels</a:t>
            </a:r>
            <a:r>
              <a:rPr lang="en-GB" dirty="0"/>
              <a:t> vary by supplier type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Figure 4.10</a:t>
            </a:r>
            <a:r>
              <a:rPr lang="en-GB" dirty="0"/>
              <a:t> illustrates: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Relationship depth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Communication intensity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Strategic alignment</a:t>
            </a:r>
            <a:br>
              <a:rPr lang="en-GB" dirty="0"/>
            </a:br>
            <a:r>
              <a:rPr lang="en-GB" i="1" dirty="0"/>
              <a:t>(Would you like me to recreate this figure visually?)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6940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C0519-7F28-FC2E-9B51-D0539DEFF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943B8-FD0E-C860-DC30-9D427D7FA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Recognize supplier diversity in relationship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Tailor communication and collaboration accordingly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resources on strategic suppliers for long-term value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12821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374E6-2A07-13F9-50DF-7E6343C46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3BE5C-A952-2120-5E53-8CADE8A37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do you differentiate supplier relationships in your organization?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challenges arise in managing strategic vs. operational suppliers?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Are collaboration indices used in your supplier evaluations?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166198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E3BF-F506-5D52-8BBF-08F7C3918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Role of Key Supplier Managers (KSMs)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B486D-A420-2D22-617C-466F6A1F5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Strategic Oversight in Supplier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759434802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A4B58-8AD8-9B50-6406-609575596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Why KSMs Are Needed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0E8DB-4E13-BF2D-B5FD-6141E9D52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Managing strategic supplier relationships is </a:t>
            </a:r>
            <a:r>
              <a:rPr lang="en-GB" b="1" dirty="0"/>
              <a:t>complex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Especially important in </a:t>
            </a:r>
            <a:r>
              <a:rPr lang="en-GB" b="1" dirty="0"/>
              <a:t>large organizations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consistent communication and performance follow-up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076702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40734-E32B-3C0B-B2A1-B4B4CD86A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Is a Key Supplier Manager (KSM)?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7160A-7954-670F-AF62-03D7AC545D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designated integrator</a:t>
            </a:r>
            <a:r>
              <a:rPr lang="en-GB" dirty="0"/>
              <a:t> overseeing one or more strategic suppliers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Focuses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Relationship management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Performance monitoring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Strategic alignment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989754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15096-912D-1789-F89A-834C39E4B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KSMs – Flexible Role Definition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66D8B-9DBC-CC7C-967F-FBF089F9DE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Not always a </a:t>
            </a:r>
            <a:r>
              <a:rPr lang="en-GB" b="1" dirty="0"/>
              <a:t>full-time role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May not belong to the </a:t>
            </a:r>
            <a:r>
              <a:rPr lang="en-GB" b="1" dirty="0"/>
              <a:t>procurement department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 be: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Senior managers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Operational leaders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Cross-functional experts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976211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1FB5-581A-B089-5504-DA24CF0D9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Benefits of the KSM Role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76941-47D2-5FB2-BED6-58AC4EFEA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Strengthens supplier collaboration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Improves strategic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Enhances supplier accountability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Bridges gaps between departments and suppliers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333755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AE75B-F245-E4AC-AD0C-162B54B18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 &amp; Recommendations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3D588-F469-FD99-E1EB-C7426036E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KSMs are vital for managing strategic suppliers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Role should be </a:t>
            </a:r>
            <a:r>
              <a:rPr lang="en-GB" b="1" dirty="0"/>
              <a:t>flexible</a:t>
            </a:r>
            <a:r>
              <a:rPr lang="en-GB" dirty="0"/>
              <a:t> and </a:t>
            </a:r>
            <a:r>
              <a:rPr lang="en-GB" b="1" dirty="0"/>
              <a:t>adapted to company structure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 assigning KSMs to key suppliers to improve long-term value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311268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722CA-EF68-AABE-C19A-9AC8B79FE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Q&amp;A /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AEBBD-3789-B50C-E145-C918D350BC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Does your organization use KSMs or similar roles?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Who typically manages strategic supplier relationships?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challenges do you face in supplier oversight?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9934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2556</Words>
  <Application>Microsoft Office PowerPoint</Application>
  <PresentationFormat>Widescreen</PresentationFormat>
  <Paragraphs>494</Paragraphs>
  <Slides>109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109</vt:i4>
      </vt:variant>
    </vt:vector>
  </HeadingPairs>
  <TitlesOfParts>
    <vt:vector size="110" baseType="lpstr">
      <vt:lpstr>Office Theme</vt:lpstr>
      <vt:lpstr>Supplier Relationship Management</vt:lpstr>
      <vt:lpstr>Searching for Information on Potential Suppliers </vt:lpstr>
      <vt:lpstr>Importance of Supplier Information Search</vt:lpstr>
      <vt:lpstr>Overview of Search Methods</vt:lpstr>
      <vt:lpstr>Method 1 – Official or Public Sources </vt:lpstr>
      <vt:lpstr>Method 2 – Generalist or Sectoral Web Tools</vt:lpstr>
      <vt:lpstr>Method 3 – Specialized Websites</vt:lpstr>
      <vt:lpstr>Method 4 – In-depth Local Analyses</vt:lpstr>
      <vt:lpstr>Table 4.2 Reference</vt:lpstr>
      <vt:lpstr>PowerPoint Presentation</vt:lpstr>
      <vt:lpstr>Summary &amp; Recommendations</vt:lpstr>
      <vt:lpstr>Q&amp;A / Discussion</vt:lpstr>
      <vt:lpstr>Outsourcing Sourcing Strategy &amp; Supplier Qualification</vt:lpstr>
      <vt:lpstr>Outsourcing a Sourcing Strategy</vt:lpstr>
      <vt:lpstr>Information Gathering</vt:lpstr>
      <vt:lpstr>Supplier Assessment Criteria</vt:lpstr>
      <vt:lpstr>Supplier Panel Inclusion</vt:lpstr>
      <vt:lpstr>Role of Panel Managers / SRMs</vt:lpstr>
      <vt:lpstr>Summary &amp; Recommendations</vt:lpstr>
      <vt:lpstr>Q&amp;A / Discussion</vt:lpstr>
      <vt:lpstr>Suitability for Procurement Strategy</vt:lpstr>
      <vt:lpstr>Evaluating Supplier Suitability</vt:lpstr>
      <vt:lpstr>Establishing Cut-Off Thresholds</vt:lpstr>
      <vt:lpstr>PowerPoint Presentation</vt:lpstr>
      <vt:lpstr>Weighting of Criteria </vt:lpstr>
      <vt:lpstr>Supplier Profiles &amp; Procurement Categories</vt:lpstr>
      <vt:lpstr>Strategic Impact</vt:lpstr>
      <vt:lpstr>Summary &amp; Recommendations</vt:lpstr>
      <vt:lpstr>Q&amp;A / Discussion</vt:lpstr>
      <vt:lpstr>Qualification Team &amp; Process</vt:lpstr>
      <vt:lpstr>PowerPoint Presentation</vt:lpstr>
      <vt:lpstr>PowerPoint Presentation</vt:lpstr>
      <vt:lpstr>PowerPoint Presentation</vt:lpstr>
      <vt:lpstr>Risks in Supplier Qualification</vt:lpstr>
      <vt:lpstr>Why a Qualification Team is Essential</vt:lpstr>
      <vt:lpstr>Composition of the Qualification Team</vt:lpstr>
      <vt:lpstr>Benefits of a Multi-Stakeholder Team</vt:lpstr>
      <vt:lpstr>Role of the Procurement Department</vt:lpstr>
      <vt:lpstr>Summary &amp; Recommendations</vt:lpstr>
      <vt:lpstr>Q&amp;A / Discussion</vt:lpstr>
      <vt:lpstr>Management of the supplier panel </vt:lpstr>
      <vt:lpstr>Structure &amp; Steering of the Supplier Panel</vt:lpstr>
      <vt:lpstr>Dynamic Nature of the Supplier Panel</vt:lpstr>
      <vt:lpstr>Core Panel Structure</vt:lpstr>
      <vt:lpstr>Managing Underperforming Suppliers</vt:lpstr>
      <vt:lpstr>Probationary Suppliers </vt:lpstr>
      <vt:lpstr>Strategic Collaboration</vt:lpstr>
      <vt:lpstr>Supplier Panel Size – Key Considerations</vt:lpstr>
      <vt:lpstr>Risks of Oversized Panels</vt:lpstr>
      <vt:lpstr>Panel Development Strategy</vt:lpstr>
      <vt:lpstr>Summary &amp; Recommendations </vt:lpstr>
      <vt:lpstr>Q&amp;A / Discussion </vt:lpstr>
      <vt:lpstr>PowerPoint Presentation</vt:lpstr>
      <vt:lpstr>PowerPoint Presentation</vt:lpstr>
      <vt:lpstr>Measurement &amp; Follow-Up of Supplier Performance</vt:lpstr>
      <vt:lpstr>Importance of Performance Monitoring</vt:lpstr>
      <vt:lpstr>Two Key Procedures</vt:lpstr>
      <vt:lpstr>Example – Aeronautics Industry</vt:lpstr>
      <vt:lpstr>PowerPoint Presentation</vt:lpstr>
      <vt:lpstr>Shared Responsibility in the Supply Chain</vt:lpstr>
      <vt:lpstr>Summary &amp; Recommendations </vt:lpstr>
      <vt:lpstr>Q&amp;A / Discussion</vt:lpstr>
      <vt:lpstr>Development Plans of Suppliers</vt:lpstr>
      <vt:lpstr>Purpose of Supplier Development</vt:lpstr>
      <vt:lpstr>Joint Diagnostic Approach</vt:lpstr>
      <vt:lpstr>Lean Production Principles</vt:lpstr>
      <vt:lpstr>Evolution of Performance Goals</vt:lpstr>
      <vt:lpstr>Lean Production Focus Areas</vt:lpstr>
      <vt:lpstr>Action Plan Themes (Table 4.4) </vt:lpstr>
      <vt:lpstr>PowerPoint Presentation</vt:lpstr>
      <vt:lpstr>Implementation Tools &amp; Strategy</vt:lpstr>
      <vt:lpstr>Summary &amp; Recommendations</vt:lpstr>
      <vt:lpstr>Q&amp;A / Discussion</vt:lpstr>
      <vt:lpstr>Restructuring of the Upstream Supply Chain</vt:lpstr>
      <vt:lpstr>Strategic Influence on Supplier Networks</vt:lpstr>
      <vt:lpstr>Historical Structure – Automotive Industry</vt:lpstr>
      <vt:lpstr>Strategic Shift in Supplier Relationships</vt:lpstr>
      <vt:lpstr>Benefits of Restructuring</vt:lpstr>
      <vt:lpstr>Visual Representation (Figure 4.9) </vt:lpstr>
      <vt:lpstr>PowerPoint Presentation</vt:lpstr>
      <vt:lpstr>Strategic Outcomes</vt:lpstr>
      <vt:lpstr>Summary &amp; Recommendations</vt:lpstr>
      <vt:lpstr>Q&amp;A / Discussion</vt:lpstr>
      <vt:lpstr>Levels of Relationships &amp; Communication with Suppliers</vt:lpstr>
      <vt:lpstr>PowerPoint Presentation</vt:lpstr>
      <vt:lpstr>Overview of Relationship Levels</vt:lpstr>
      <vt:lpstr>Level 1 – Transactional</vt:lpstr>
      <vt:lpstr>Level 2 – Contractual</vt:lpstr>
      <vt:lpstr>Panel Steering &amp; Qualification</vt:lpstr>
      <vt:lpstr>Policy-Based Strategic Partnership</vt:lpstr>
      <vt:lpstr>Shared Values</vt:lpstr>
      <vt:lpstr>PowerPoint Presentation</vt:lpstr>
      <vt:lpstr>Recommendations</vt:lpstr>
      <vt:lpstr>Q&amp;A / Discussion </vt:lpstr>
      <vt:lpstr>Differentiation of Relationships by Supplier Profiles</vt:lpstr>
      <vt:lpstr>Supplier Profile Categories </vt:lpstr>
      <vt:lpstr>Strategic vs. Operational Suppliers </vt:lpstr>
      <vt:lpstr>Relationship &amp; Communication Differentiation </vt:lpstr>
      <vt:lpstr>PowerPoint Presentation</vt:lpstr>
      <vt:lpstr>Collaboration Indices </vt:lpstr>
      <vt:lpstr>Summary &amp; Recommendations </vt:lpstr>
      <vt:lpstr>Q&amp;A / Discussion </vt:lpstr>
      <vt:lpstr>The Role of Key Supplier Managers (KSMs)</vt:lpstr>
      <vt:lpstr>Why KSMs Are Needed </vt:lpstr>
      <vt:lpstr>What Is a Key Supplier Manager (KSM)? </vt:lpstr>
      <vt:lpstr>KSMs – Flexible Role Definition </vt:lpstr>
      <vt:lpstr>Benefits of the KSM Role </vt:lpstr>
      <vt:lpstr>Summary &amp; Recommendations </vt:lpstr>
      <vt:lpstr>Q&amp;A / Discussion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Supplier Relationship Management</dc:title>
  <dc:creator>Moutushi Tanha</dc:creator>
  <cp:lastModifiedBy>Moutushi Tanha</cp:lastModifiedBy>
  <cp:revision>26</cp:revision>
  <dcterms:created xsi:type="dcterms:W3CDTF">2025-09-25T11:52:14Z</dcterms:created>
  <dcterms:modified xsi:type="dcterms:W3CDTF">2025-10-02T07:54:08Z</dcterms:modified>
</cp:coreProperties>
</file>