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omments/modernComment_100_A4F73D40.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omments/modernComment_101_6BC30BEE.xml" ContentType="application/vnd.ms-powerpoint.comment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comments/modernComment_106_68A0E4C7.xml" ContentType="application/vnd.ms-powerpoint.comments+xml"/>
  <Override PartName="/ppt/notesSlides/notesSlide3.xml" ContentType="application/vnd.openxmlformats-officedocument.presentationml.notesSlide+xml"/>
  <Override PartName="/ppt/comments/modernComment_105_9B54379A.xml" ContentType="application/vnd.ms-powerpoint.comments+xml"/>
  <Override PartName="/ppt/notesSlides/notesSlide4.xml" ContentType="application/vnd.openxmlformats-officedocument.presentationml.notesSlide+xml"/>
  <Override PartName="/ppt/comments/modernComment_104_219F933D.xml" ContentType="application/vnd.ms-powerpoint.comment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comments/modernComment_108_52BCA2FA.xml" ContentType="application/vnd.ms-powerpoint.comments+xml"/>
  <Override PartName="/ppt/notesSlides/notesSlide6.xml" ContentType="application/vnd.openxmlformats-officedocument.presentationml.notesSlide+xml"/>
  <Override PartName="/ppt/comments/modernComment_107_D1F5CC07.xml" ContentType="application/vnd.ms-powerpoint.comments+xml"/>
  <Override PartName="/ppt/notesSlides/notesSlide7.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4"/>
  </p:sldMasterIdLst>
  <p:notesMasterIdLst>
    <p:notesMasterId r:id="rId15"/>
  </p:notesMasterIdLst>
  <p:sldIdLst>
    <p:sldId id="256" r:id="rId5"/>
    <p:sldId id="258" r:id="rId6"/>
    <p:sldId id="257" r:id="rId7"/>
    <p:sldId id="262" r:id="rId8"/>
    <p:sldId id="261" r:id="rId9"/>
    <p:sldId id="260" r:id="rId10"/>
    <p:sldId id="265" r:id="rId11"/>
    <p:sldId id="264" r:id="rId12"/>
    <p:sldId id="263" r:id="rId13"/>
    <p:sldId id="25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1EFAF84-EE60-373F-27CF-D1D27A7BA82A}" name="Zerron William-Hankey" initials="ZAWH" userId="Zerron William-Hankey" providerId="Non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59" autoAdjust="0"/>
    <p:restoredTop sz="79479" autoAdjust="0"/>
  </p:normalViewPr>
  <p:slideViewPr>
    <p:cSldViewPr snapToGrid="0">
      <p:cViewPr varScale="1">
        <p:scale>
          <a:sx n="65" d="100"/>
          <a:sy n="65" d="100"/>
        </p:scale>
        <p:origin x="732" y="5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erron Williams-Hankey" userId="c4cb946b-47de-4135-83f3-93dd12edc82a" providerId="ADAL" clId="{2D5ACD15-39DE-4209-ACBE-AF0C694CD665}"/>
    <pc:docChg chg="modSld">
      <pc:chgData name="Zerron Williams-Hankey" userId="c4cb946b-47de-4135-83f3-93dd12edc82a" providerId="ADAL" clId="{2D5ACD15-39DE-4209-ACBE-AF0C694CD665}" dt="2022-07-07T00:40:18.466" v="0" actId="20577"/>
      <pc:docMkLst>
        <pc:docMk/>
      </pc:docMkLst>
      <pc:sldChg chg="modNotesTx">
        <pc:chgData name="Zerron Williams-Hankey" userId="c4cb946b-47de-4135-83f3-93dd12edc82a" providerId="ADAL" clId="{2D5ACD15-39DE-4209-ACBE-AF0C694CD665}" dt="2022-07-07T00:40:18.466" v="0" actId="20577"/>
        <pc:sldMkLst>
          <pc:docMk/>
          <pc:sldMk cId="1568881934" sldId="259"/>
        </pc:sldMkLst>
      </pc:sldChg>
    </pc:docChg>
  </pc:docChgLst>
</pc:chgInfo>
</file>

<file path=ppt/comments/modernComment_100_A4F73D40.xml><?xml version="1.0" encoding="utf-8"?>
<p188:cmLst xmlns:a="http://schemas.openxmlformats.org/drawingml/2006/main" xmlns:r="http://schemas.openxmlformats.org/officeDocument/2006/relationships" xmlns:p188="http://schemas.microsoft.com/office/powerpoint/2018/8/main">
  <p188:cm id="{BEB528F9-2F2C-48EE-98F5-748D049F46C8}" authorId="{91EFAF84-EE60-373F-27CF-D1D27A7BA82A}" created="2022-06-17T02:26:04.490">
    <ac:deMkLst xmlns:ac="http://schemas.microsoft.com/office/drawing/2013/main/command">
      <pc:docMk xmlns:pc="http://schemas.microsoft.com/office/powerpoint/2013/main/command"/>
      <pc:sldMk xmlns:pc="http://schemas.microsoft.com/office/powerpoint/2013/main/command" cId="2767666496" sldId="256"/>
      <ac:spMk id="3" creationId="{1692845F-6825-5694-BD09-6536697A369D}"/>
    </ac:deMkLst>
    <p188:txBody>
      <a:bodyPr/>
      <a:lstStyle/>
      <a:p>
        <a:r>
          <a:rPr lang="en-GB"/>
          <a:t>Both pick a which slides you want to present 
Each person has 5 minutes each for 1 1/2 minutes on each slide 
Use photos/references 
Different sources 
Use reading list 
Refer back to guidance and proposed structure </a:t>
        </a:r>
      </a:p>
    </p188:txBody>
  </p188:cm>
</p188:cmLst>
</file>

<file path=ppt/comments/modernComment_101_6BC30BEE.xml><?xml version="1.0" encoding="utf-8"?>
<p188:cmLst xmlns:a="http://schemas.openxmlformats.org/drawingml/2006/main" xmlns:r="http://schemas.openxmlformats.org/officeDocument/2006/relationships" xmlns:p188="http://schemas.microsoft.com/office/powerpoint/2018/8/main">
  <p188:cm id="{0E485DF5-0902-46AE-9C54-4919A939AEFC}" authorId="{91EFAF84-EE60-373F-27CF-D1D27A7BA82A}" created="2022-06-17T02:26:52.384">
    <pc:sldMkLst xmlns:pc="http://schemas.microsoft.com/office/powerpoint/2013/main/command">
      <pc:docMk/>
      <pc:sldMk cId="1807944686" sldId="257"/>
    </pc:sldMkLst>
    <p188:txBody>
      <a:bodyPr/>
      <a:lstStyle/>
      <a:p>
        <a:r>
          <a:rPr lang="en-GB"/>
          <a:t>Zerron presnts this slide </a:t>
        </a:r>
      </a:p>
    </p188:txBody>
  </p188:cm>
</p188:cmLst>
</file>

<file path=ppt/comments/modernComment_104_219F933D.xml><?xml version="1.0" encoding="utf-8"?>
<p188:cmLst xmlns:a="http://schemas.openxmlformats.org/drawingml/2006/main" xmlns:r="http://schemas.openxmlformats.org/officeDocument/2006/relationships" xmlns:p188="http://schemas.microsoft.com/office/powerpoint/2018/8/main">
  <p188:cm id="{FBAD0550-AFFC-4E7E-BB66-C308B55650EA}" authorId="{91EFAF84-EE60-373F-27CF-D1D27A7BA82A}" created="2022-06-17T02:27:42.305">
    <pc:sldMkLst xmlns:pc="http://schemas.microsoft.com/office/powerpoint/2013/main/command">
      <pc:docMk/>
      <pc:sldMk cId="564106045" sldId="260"/>
    </pc:sldMkLst>
    <p188:txBody>
      <a:bodyPr/>
      <a:lstStyle/>
      <a:p>
        <a:r>
          <a:rPr lang="en-GB"/>
          <a:t>Zerron present this slide </a:t>
        </a:r>
      </a:p>
    </p188:txBody>
  </p188:cm>
</p188:cmLst>
</file>

<file path=ppt/comments/modernComment_105_9B54379A.xml><?xml version="1.0" encoding="utf-8"?>
<p188:cmLst xmlns:a="http://schemas.openxmlformats.org/drawingml/2006/main" xmlns:r="http://schemas.openxmlformats.org/officeDocument/2006/relationships" xmlns:p188="http://schemas.microsoft.com/office/powerpoint/2018/8/main">
  <p188:cm id="{721CE813-D9E4-4D46-A270-B5E32559AD7F}" authorId="{91EFAF84-EE60-373F-27CF-D1D27A7BA82A}" created="2022-06-17T02:28:30.887">
    <pc:sldMkLst xmlns:pc="http://schemas.microsoft.com/office/powerpoint/2013/main/command">
      <pc:docMk/>
      <pc:sldMk cId="2605987738" sldId="261"/>
    </pc:sldMkLst>
    <p188:txBody>
      <a:bodyPr/>
      <a:lstStyle/>
      <a:p>
        <a:r>
          <a:rPr lang="en-GB"/>
          <a:t>Miroslava present this slide </a:t>
        </a:r>
      </a:p>
    </p188:txBody>
  </p188:cm>
</p188:cmLst>
</file>

<file path=ppt/comments/modernComment_106_68A0E4C7.xml><?xml version="1.0" encoding="utf-8"?>
<p188:cmLst xmlns:a="http://schemas.openxmlformats.org/drawingml/2006/main" xmlns:r="http://schemas.openxmlformats.org/officeDocument/2006/relationships" xmlns:p188="http://schemas.microsoft.com/office/powerpoint/2018/8/main">
  <p188:cm id="{BB03E4C7-5657-4C0C-9598-E3499781247E}" authorId="{91EFAF84-EE60-373F-27CF-D1D27A7BA82A}" created="2022-06-17T02:27:13.463">
    <pc:sldMkLst xmlns:pc="http://schemas.microsoft.com/office/powerpoint/2013/main/command">
      <pc:docMk/>
      <pc:sldMk cId="1755374791" sldId="262"/>
    </pc:sldMkLst>
    <p188:txBody>
      <a:bodyPr/>
      <a:lstStyle/>
      <a:p>
        <a:r>
          <a:rPr lang="en-GB"/>
          <a:t>Miroslava present this slide</a:t>
        </a:r>
      </a:p>
    </p188:txBody>
  </p188:cm>
</p188:cmLst>
</file>

<file path=ppt/comments/modernComment_107_D1F5CC07.xml><?xml version="1.0" encoding="utf-8"?>
<p188:cmLst xmlns:a="http://schemas.openxmlformats.org/drawingml/2006/main" xmlns:r="http://schemas.openxmlformats.org/officeDocument/2006/relationships" xmlns:p188="http://schemas.microsoft.com/office/powerpoint/2018/8/main">
  <p188:cm id="{54BB47BB-437D-463D-8A7C-6AA67406FA69}" authorId="{91EFAF84-EE60-373F-27CF-D1D27A7BA82A}" created="2022-06-17T02:29:08.701">
    <pc:sldMkLst xmlns:pc="http://schemas.microsoft.com/office/powerpoint/2013/main/command">
      <pc:docMk/>
      <pc:sldMk cId="3522546695" sldId="263"/>
    </pc:sldMkLst>
    <p188:txBody>
      <a:bodyPr/>
      <a:lstStyle/>
      <a:p>
        <a:r>
          <a:rPr lang="en-GB"/>
          <a:t>Miroslava present this slide </a:t>
        </a:r>
      </a:p>
    </p188:txBody>
  </p188:cm>
</p188:cmLst>
</file>

<file path=ppt/comments/modernComment_108_52BCA2FA.xml><?xml version="1.0" encoding="utf-8"?>
<p188:cmLst xmlns:a="http://schemas.openxmlformats.org/drawingml/2006/main" xmlns:r="http://schemas.openxmlformats.org/officeDocument/2006/relationships" xmlns:p188="http://schemas.microsoft.com/office/powerpoint/2018/8/main">
  <p188:cm id="{083D8F47-6A95-4A46-9D9D-525B9F6A34D5}" authorId="{91EFAF84-EE60-373F-27CF-D1D27A7BA82A}" created="2022-06-17T02:28:51.767">
    <pc:sldMkLst xmlns:pc="http://schemas.microsoft.com/office/powerpoint/2013/main/command">
      <pc:docMk/>
      <pc:sldMk cId="1388094202" sldId="264"/>
    </pc:sldMkLst>
    <p188:txBody>
      <a:bodyPr/>
      <a:lstStyle/>
      <a:p>
        <a:r>
          <a:rPr lang="en-GB"/>
          <a:t>Zerron present this slide </a:t>
        </a:r>
      </a:p>
    </p188:txBody>
  </p188:cm>
</p188:cmLst>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 Id="rId1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 Id="rId1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65D768-1D84-445D-B1BD-897FE3E65DE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723EA5D-8CCF-4D4F-935C-D62CEC13D112}">
      <dgm:prSet/>
      <dgm:spPr/>
      <dgm:t>
        <a:bodyPr/>
        <a:lstStyle/>
        <a:p>
          <a:r>
            <a:rPr lang="en-GB" b="0" i="0"/>
            <a:t>Introduction and your chosen research question. </a:t>
          </a:r>
          <a:endParaRPr lang="en-US"/>
        </a:p>
      </dgm:t>
    </dgm:pt>
    <dgm:pt modelId="{AB5A28A4-5B95-482C-B8DF-31C62B3E265A}" type="parTrans" cxnId="{59A033CE-072A-41E4-9A4D-77882898E63A}">
      <dgm:prSet/>
      <dgm:spPr/>
      <dgm:t>
        <a:bodyPr/>
        <a:lstStyle/>
        <a:p>
          <a:endParaRPr lang="en-US"/>
        </a:p>
      </dgm:t>
    </dgm:pt>
    <dgm:pt modelId="{6B8088A7-F348-44C5-AA85-CB13E808B8C1}" type="sibTrans" cxnId="{59A033CE-072A-41E4-9A4D-77882898E63A}">
      <dgm:prSet/>
      <dgm:spPr/>
      <dgm:t>
        <a:bodyPr/>
        <a:lstStyle/>
        <a:p>
          <a:endParaRPr lang="en-US"/>
        </a:p>
      </dgm:t>
    </dgm:pt>
    <dgm:pt modelId="{B6CD7A9D-EDD3-471E-9DA3-B8B8DD0DE900}">
      <dgm:prSet/>
      <dgm:spPr/>
      <dgm:t>
        <a:bodyPr/>
        <a:lstStyle/>
        <a:p>
          <a:r>
            <a:rPr lang="en-GB" b="0" i="0"/>
            <a:t>- Any relevant existing research (relating to online collaboration or student digital skills)</a:t>
          </a:r>
          <a:endParaRPr lang="en-US"/>
        </a:p>
      </dgm:t>
    </dgm:pt>
    <dgm:pt modelId="{44B1AC09-6D3D-443C-A2CC-DAF88BE9F769}" type="parTrans" cxnId="{E780E936-F4C7-4481-BDCF-2D52C92712C5}">
      <dgm:prSet/>
      <dgm:spPr/>
      <dgm:t>
        <a:bodyPr/>
        <a:lstStyle/>
        <a:p>
          <a:endParaRPr lang="en-US"/>
        </a:p>
      </dgm:t>
    </dgm:pt>
    <dgm:pt modelId="{179C10DD-8036-47B8-AEF6-F3B8392929DF}" type="sibTrans" cxnId="{E780E936-F4C7-4481-BDCF-2D52C92712C5}">
      <dgm:prSet/>
      <dgm:spPr/>
      <dgm:t>
        <a:bodyPr/>
        <a:lstStyle/>
        <a:p>
          <a:endParaRPr lang="en-US"/>
        </a:p>
      </dgm:t>
    </dgm:pt>
    <dgm:pt modelId="{F49450C8-3A3E-4B43-911F-81044AC2CDE5}">
      <dgm:prSet/>
      <dgm:spPr/>
      <dgm:t>
        <a:bodyPr/>
        <a:lstStyle/>
        <a:p>
          <a:r>
            <a:rPr lang="en-GB" b="0" i="0"/>
            <a:t>- Ethical considerations. </a:t>
          </a:r>
          <a:endParaRPr lang="en-US"/>
        </a:p>
      </dgm:t>
    </dgm:pt>
    <dgm:pt modelId="{522430CB-CE81-4612-A33B-869DA2D0C7DA}" type="parTrans" cxnId="{D58BE85C-16CC-41EF-875E-37748AE466A0}">
      <dgm:prSet/>
      <dgm:spPr/>
      <dgm:t>
        <a:bodyPr/>
        <a:lstStyle/>
        <a:p>
          <a:endParaRPr lang="en-US"/>
        </a:p>
      </dgm:t>
    </dgm:pt>
    <dgm:pt modelId="{9741511E-A24B-4A2C-8B49-DF5D039DA1F3}" type="sibTrans" cxnId="{D58BE85C-16CC-41EF-875E-37748AE466A0}">
      <dgm:prSet/>
      <dgm:spPr/>
      <dgm:t>
        <a:bodyPr/>
        <a:lstStyle/>
        <a:p>
          <a:endParaRPr lang="en-US"/>
        </a:p>
      </dgm:t>
    </dgm:pt>
    <dgm:pt modelId="{A5DC6955-F908-4368-AAA5-039DA53564BF}">
      <dgm:prSet/>
      <dgm:spPr/>
      <dgm:t>
        <a:bodyPr/>
        <a:lstStyle/>
        <a:p>
          <a:r>
            <a:rPr lang="en-GB" b="0" i="0"/>
            <a:t>- Your proposed method </a:t>
          </a:r>
          <a:endParaRPr lang="en-US"/>
        </a:p>
      </dgm:t>
    </dgm:pt>
    <dgm:pt modelId="{16385BD7-D8AF-4431-B9E1-8E5B4DE5D8F4}" type="parTrans" cxnId="{DFCDC9A0-8B6D-464D-AC6D-304F73A20661}">
      <dgm:prSet/>
      <dgm:spPr/>
      <dgm:t>
        <a:bodyPr/>
        <a:lstStyle/>
        <a:p>
          <a:endParaRPr lang="en-US"/>
        </a:p>
      </dgm:t>
    </dgm:pt>
    <dgm:pt modelId="{2C451221-8A01-4C44-9730-98479EE05B6D}" type="sibTrans" cxnId="{DFCDC9A0-8B6D-464D-AC6D-304F73A20661}">
      <dgm:prSet/>
      <dgm:spPr/>
      <dgm:t>
        <a:bodyPr/>
        <a:lstStyle/>
        <a:p>
          <a:endParaRPr lang="en-US"/>
        </a:p>
      </dgm:t>
    </dgm:pt>
    <dgm:pt modelId="{BE9F2AB6-6F01-448E-B806-183B53E39BED}">
      <dgm:prSet/>
      <dgm:spPr/>
      <dgm:t>
        <a:bodyPr/>
        <a:lstStyle/>
        <a:p>
          <a:r>
            <a:rPr lang="en-GB" b="0" i="0"/>
            <a:t>o What questions will you ask? Who will you ask? How will you ask? </a:t>
          </a:r>
          <a:endParaRPr lang="en-US"/>
        </a:p>
      </dgm:t>
    </dgm:pt>
    <dgm:pt modelId="{8DEFB8CA-E5F9-4884-8963-BB98A8A7F9FF}" type="parTrans" cxnId="{0F365FE2-BF87-4CE9-8B61-C425B96D6568}">
      <dgm:prSet/>
      <dgm:spPr/>
      <dgm:t>
        <a:bodyPr/>
        <a:lstStyle/>
        <a:p>
          <a:endParaRPr lang="en-US"/>
        </a:p>
      </dgm:t>
    </dgm:pt>
    <dgm:pt modelId="{E5403919-2C67-4388-BE74-EE867C3C84F6}" type="sibTrans" cxnId="{0F365FE2-BF87-4CE9-8B61-C425B96D6568}">
      <dgm:prSet/>
      <dgm:spPr/>
      <dgm:t>
        <a:bodyPr/>
        <a:lstStyle/>
        <a:p>
          <a:endParaRPr lang="en-US"/>
        </a:p>
      </dgm:t>
    </dgm:pt>
    <dgm:pt modelId="{9EFB9A88-D653-4ED1-ACCB-C288923DBFD2}">
      <dgm:prSet/>
      <dgm:spPr/>
      <dgm:t>
        <a:bodyPr/>
        <a:lstStyle/>
        <a:p>
          <a:r>
            <a:rPr lang="en-GB" b="0" i="0"/>
            <a:t>- Your hypothesis, what do you think that you will find out? </a:t>
          </a:r>
          <a:endParaRPr lang="en-US"/>
        </a:p>
      </dgm:t>
    </dgm:pt>
    <dgm:pt modelId="{EA81E62F-1CE0-4220-9AC2-F4252C0D0506}" type="parTrans" cxnId="{6EA176DB-9600-4C4B-AF63-F42C3F360498}">
      <dgm:prSet/>
      <dgm:spPr/>
      <dgm:t>
        <a:bodyPr/>
        <a:lstStyle/>
        <a:p>
          <a:endParaRPr lang="en-US"/>
        </a:p>
      </dgm:t>
    </dgm:pt>
    <dgm:pt modelId="{FFAC6ECC-260B-4912-A65F-DB9B5F5E7C81}" type="sibTrans" cxnId="{6EA176DB-9600-4C4B-AF63-F42C3F360498}">
      <dgm:prSet/>
      <dgm:spPr/>
      <dgm:t>
        <a:bodyPr/>
        <a:lstStyle/>
        <a:p>
          <a:endParaRPr lang="en-US"/>
        </a:p>
      </dgm:t>
    </dgm:pt>
    <dgm:pt modelId="{A565C77D-D212-4163-B732-188E35CCA275}">
      <dgm:prSet/>
      <dgm:spPr/>
      <dgm:t>
        <a:bodyPr/>
        <a:lstStyle/>
        <a:p>
          <a:r>
            <a:rPr lang="en-GB" b="0" i="0"/>
            <a:t>- A reference list. </a:t>
          </a:r>
          <a:endParaRPr lang="en-US"/>
        </a:p>
      </dgm:t>
    </dgm:pt>
    <dgm:pt modelId="{0E927BE0-B0D7-4DA3-B7A7-7BB38AEF3BAA}" type="parTrans" cxnId="{AD53BDCC-4DE2-4DB8-A7A7-270803F1930C}">
      <dgm:prSet/>
      <dgm:spPr/>
      <dgm:t>
        <a:bodyPr/>
        <a:lstStyle/>
        <a:p>
          <a:endParaRPr lang="en-US"/>
        </a:p>
      </dgm:t>
    </dgm:pt>
    <dgm:pt modelId="{B73246A2-D432-400D-9C20-A58C2EC293C0}" type="sibTrans" cxnId="{AD53BDCC-4DE2-4DB8-A7A7-270803F1930C}">
      <dgm:prSet/>
      <dgm:spPr/>
      <dgm:t>
        <a:bodyPr/>
        <a:lstStyle/>
        <a:p>
          <a:endParaRPr lang="en-US"/>
        </a:p>
      </dgm:t>
    </dgm:pt>
    <dgm:pt modelId="{36DAA1DC-92CA-4D5B-9072-DE72A5E436CD}" type="pres">
      <dgm:prSet presAssocID="{ED65D768-1D84-445D-B1BD-897FE3E65DEE}" presName="root" presStyleCnt="0">
        <dgm:presLayoutVars>
          <dgm:dir/>
          <dgm:resizeHandles val="exact"/>
        </dgm:presLayoutVars>
      </dgm:prSet>
      <dgm:spPr/>
    </dgm:pt>
    <dgm:pt modelId="{B3DD8248-FCCE-4AC0-BC59-C1DB1705034C}" type="pres">
      <dgm:prSet presAssocID="{B723EA5D-8CCF-4D4F-935C-D62CEC13D112}" presName="compNode" presStyleCnt="0"/>
      <dgm:spPr/>
    </dgm:pt>
    <dgm:pt modelId="{20979DB0-C0B0-4A81-AB88-7C7E976E2531}" type="pres">
      <dgm:prSet presAssocID="{B723EA5D-8CCF-4D4F-935C-D62CEC13D112}" presName="bgRect" presStyleLbl="bgShp" presStyleIdx="0" presStyleCnt="7"/>
      <dgm:spPr/>
    </dgm:pt>
    <dgm:pt modelId="{209116BE-459D-4752-A139-624DDADA6E32}" type="pres">
      <dgm:prSet presAssocID="{B723EA5D-8CCF-4D4F-935C-D62CEC13D112}"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F92D065F-947C-495B-91A6-97D069F5630E}" type="pres">
      <dgm:prSet presAssocID="{B723EA5D-8CCF-4D4F-935C-D62CEC13D112}" presName="spaceRect" presStyleCnt="0"/>
      <dgm:spPr/>
    </dgm:pt>
    <dgm:pt modelId="{0DC2CC81-C3D6-418A-9E31-8234DCC077B8}" type="pres">
      <dgm:prSet presAssocID="{B723EA5D-8CCF-4D4F-935C-D62CEC13D112}" presName="parTx" presStyleLbl="revTx" presStyleIdx="0" presStyleCnt="7">
        <dgm:presLayoutVars>
          <dgm:chMax val="0"/>
          <dgm:chPref val="0"/>
        </dgm:presLayoutVars>
      </dgm:prSet>
      <dgm:spPr/>
    </dgm:pt>
    <dgm:pt modelId="{0396E0D0-C176-49FA-81BE-DC2EDB32DC7B}" type="pres">
      <dgm:prSet presAssocID="{6B8088A7-F348-44C5-AA85-CB13E808B8C1}" presName="sibTrans" presStyleCnt="0"/>
      <dgm:spPr/>
    </dgm:pt>
    <dgm:pt modelId="{E260636C-F7AA-48B0-B845-B8E5E3442274}" type="pres">
      <dgm:prSet presAssocID="{B6CD7A9D-EDD3-471E-9DA3-B8B8DD0DE900}" presName="compNode" presStyleCnt="0"/>
      <dgm:spPr/>
    </dgm:pt>
    <dgm:pt modelId="{BCC96733-1F6E-4E1A-A78A-C81B3EBE978E}" type="pres">
      <dgm:prSet presAssocID="{B6CD7A9D-EDD3-471E-9DA3-B8B8DD0DE900}" presName="bgRect" presStyleLbl="bgShp" presStyleIdx="1" presStyleCnt="7"/>
      <dgm:spPr/>
    </dgm:pt>
    <dgm:pt modelId="{8EA2B23E-8892-4130-B647-3A66CA57140F}" type="pres">
      <dgm:prSet presAssocID="{B6CD7A9D-EDD3-471E-9DA3-B8B8DD0DE900}"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23A970F5-E9E6-47EC-9424-8C91505881B8}" type="pres">
      <dgm:prSet presAssocID="{B6CD7A9D-EDD3-471E-9DA3-B8B8DD0DE900}" presName="spaceRect" presStyleCnt="0"/>
      <dgm:spPr/>
    </dgm:pt>
    <dgm:pt modelId="{306F4179-2B78-47E4-A799-87506FE57C79}" type="pres">
      <dgm:prSet presAssocID="{B6CD7A9D-EDD3-471E-9DA3-B8B8DD0DE900}" presName="parTx" presStyleLbl="revTx" presStyleIdx="1" presStyleCnt="7">
        <dgm:presLayoutVars>
          <dgm:chMax val="0"/>
          <dgm:chPref val="0"/>
        </dgm:presLayoutVars>
      </dgm:prSet>
      <dgm:spPr/>
    </dgm:pt>
    <dgm:pt modelId="{8C5CE50B-73A0-4B73-8DF4-2FB910403CA8}" type="pres">
      <dgm:prSet presAssocID="{179C10DD-8036-47B8-AEF6-F3B8392929DF}" presName="sibTrans" presStyleCnt="0"/>
      <dgm:spPr/>
    </dgm:pt>
    <dgm:pt modelId="{912C19BF-6883-47B3-BDB8-C64E7257FF4B}" type="pres">
      <dgm:prSet presAssocID="{F49450C8-3A3E-4B43-911F-81044AC2CDE5}" presName="compNode" presStyleCnt="0"/>
      <dgm:spPr/>
    </dgm:pt>
    <dgm:pt modelId="{F0B2AF6E-649E-4B6E-A0DA-BC36E1922284}" type="pres">
      <dgm:prSet presAssocID="{F49450C8-3A3E-4B43-911F-81044AC2CDE5}" presName="bgRect" presStyleLbl="bgShp" presStyleIdx="2" presStyleCnt="7"/>
      <dgm:spPr/>
    </dgm:pt>
    <dgm:pt modelId="{CE1E87E5-A528-4E21-B8A6-B6EA5E0A7F0F}" type="pres">
      <dgm:prSet presAssocID="{F49450C8-3A3E-4B43-911F-81044AC2CDE5}"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7E8B3450-08C1-494F-8DBF-5BDB2A370F54}" type="pres">
      <dgm:prSet presAssocID="{F49450C8-3A3E-4B43-911F-81044AC2CDE5}" presName="spaceRect" presStyleCnt="0"/>
      <dgm:spPr/>
    </dgm:pt>
    <dgm:pt modelId="{2032A70E-6D8D-408C-8899-10F885854797}" type="pres">
      <dgm:prSet presAssocID="{F49450C8-3A3E-4B43-911F-81044AC2CDE5}" presName="parTx" presStyleLbl="revTx" presStyleIdx="2" presStyleCnt="7">
        <dgm:presLayoutVars>
          <dgm:chMax val="0"/>
          <dgm:chPref val="0"/>
        </dgm:presLayoutVars>
      </dgm:prSet>
      <dgm:spPr/>
    </dgm:pt>
    <dgm:pt modelId="{AD3E1B31-1D89-4D28-A521-7101DEF2BD23}" type="pres">
      <dgm:prSet presAssocID="{9741511E-A24B-4A2C-8B49-DF5D039DA1F3}" presName="sibTrans" presStyleCnt="0"/>
      <dgm:spPr/>
    </dgm:pt>
    <dgm:pt modelId="{5364149C-F702-4BEC-B93F-F94A243B775E}" type="pres">
      <dgm:prSet presAssocID="{A5DC6955-F908-4368-AAA5-039DA53564BF}" presName="compNode" presStyleCnt="0"/>
      <dgm:spPr/>
    </dgm:pt>
    <dgm:pt modelId="{5F51BB77-722D-45A1-ACA5-ED7AA1B1037D}" type="pres">
      <dgm:prSet presAssocID="{A5DC6955-F908-4368-AAA5-039DA53564BF}" presName="bgRect" presStyleLbl="bgShp" presStyleIdx="3" presStyleCnt="7"/>
      <dgm:spPr/>
    </dgm:pt>
    <dgm:pt modelId="{21C35506-E83B-4CB8-8916-DC9FA559F18C}" type="pres">
      <dgm:prSet presAssocID="{A5DC6955-F908-4368-AAA5-039DA53564BF}"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ument"/>
        </a:ext>
      </dgm:extLst>
    </dgm:pt>
    <dgm:pt modelId="{DAAC44F6-66DF-4373-9BEA-AA60208B6C88}" type="pres">
      <dgm:prSet presAssocID="{A5DC6955-F908-4368-AAA5-039DA53564BF}" presName="spaceRect" presStyleCnt="0"/>
      <dgm:spPr/>
    </dgm:pt>
    <dgm:pt modelId="{34987D12-59EF-4E1A-A3A1-AF518F6B6259}" type="pres">
      <dgm:prSet presAssocID="{A5DC6955-F908-4368-AAA5-039DA53564BF}" presName="parTx" presStyleLbl="revTx" presStyleIdx="3" presStyleCnt="7">
        <dgm:presLayoutVars>
          <dgm:chMax val="0"/>
          <dgm:chPref val="0"/>
        </dgm:presLayoutVars>
      </dgm:prSet>
      <dgm:spPr/>
    </dgm:pt>
    <dgm:pt modelId="{9DFBE2BD-9C4A-461A-BC32-DB60E739A68C}" type="pres">
      <dgm:prSet presAssocID="{2C451221-8A01-4C44-9730-98479EE05B6D}" presName="sibTrans" presStyleCnt="0"/>
      <dgm:spPr/>
    </dgm:pt>
    <dgm:pt modelId="{34CF6052-9C3C-47F5-8F3D-785EF8515FCA}" type="pres">
      <dgm:prSet presAssocID="{BE9F2AB6-6F01-448E-B806-183B53E39BED}" presName="compNode" presStyleCnt="0"/>
      <dgm:spPr/>
    </dgm:pt>
    <dgm:pt modelId="{033A6083-D299-4A81-A984-0810F3E7AE19}" type="pres">
      <dgm:prSet presAssocID="{BE9F2AB6-6F01-448E-B806-183B53E39BED}" presName="bgRect" presStyleLbl="bgShp" presStyleIdx="4" presStyleCnt="7"/>
      <dgm:spPr/>
    </dgm:pt>
    <dgm:pt modelId="{6BC7EA4A-0A05-4DA5-8B95-4DCDE4B81341}" type="pres">
      <dgm:prSet presAssocID="{BE9F2AB6-6F01-448E-B806-183B53E39BED}"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Questions"/>
        </a:ext>
      </dgm:extLst>
    </dgm:pt>
    <dgm:pt modelId="{5DB6B14C-F89C-4AC9-B2AB-13B16707FE64}" type="pres">
      <dgm:prSet presAssocID="{BE9F2AB6-6F01-448E-B806-183B53E39BED}" presName="spaceRect" presStyleCnt="0"/>
      <dgm:spPr/>
    </dgm:pt>
    <dgm:pt modelId="{68ED57B4-1421-4E24-9C74-49D08F78EBD7}" type="pres">
      <dgm:prSet presAssocID="{BE9F2AB6-6F01-448E-B806-183B53E39BED}" presName="parTx" presStyleLbl="revTx" presStyleIdx="4" presStyleCnt="7">
        <dgm:presLayoutVars>
          <dgm:chMax val="0"/>
          <dgm:chPref val="0"/>
        </dgm:presLayoutVars>
      </dgm:prSet>
      <dgm:spPr/>
    </dgm:pt>
    <dgm:pt modelId="{864A0E96-98E4-47FA-BCE7-83B1B55556E6}" type="pres">
      <dgm:prSet presAssocID="{E5403919-2C67-4388-BE74-EE867C3C84F6}" presName="sibTrans" presStyleCnt="0"/>
      <dgm:spPr/>
    </dgm:pt>
    <dgm:pt modelId="{4223ED21-76D7-4D82-937D-CFD52DC323C0}" type="pres">
      <dgm:prSet presAssocID="{9EFB9A88-D653-4ED1-ACCB-C288923DBFD2}" presName="compNode" presStyleCnt="0"/>
      <dgm:spPr/>
    </dgm:pt>
    <dgm:pt modelId="{C3B53F8E-4BFC-4BF3-B133-220C31B61BD9}" type="pres">
      <dgm:prSet presAssocID="{9EFB9A88-D653-4ED1-ACCB-C288923DBFD2}" presName="bgRect" presStyleLbl="bgShp" presStyleIdx="5" presStyleCnt="7"/>
      <dgm:spPr/>
    </dgm:pt>
    <dgm:pt modelId="{6FB9D0D9-6D3F-4F45-B995-20CC21758794}" type="pres">
      <dgm:prSet presAssocID="{9EFB9A88-D653-4ED1-ACCB-C288923DBFD2}"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ustomer Review"/>
        </a:ext>
      </dgm:extLst>
    </dgm:pt>
    <dgm:pt modelId="{4581A3CA-DABE-457A-8E34-863BA56422F3}" type="pres">
      <dgm:prSet presAssocID="{9EFB9A88-D653-4ED1-ACCB-C288923DBFD2}" presName="spaceRect" presStyleCnt="0"/>
      <dgm:spPr/>
    </dgm:pt>
    <dgm:pt modelId="{85848B00-E00D-49E7-9686-6315C43ADE80}" type="pres">
      <dgm:prSet presAssocID="{9EFB9A88-D653-4ED1-ACCB-C288923DBFD2}" presName="parTx" presStyleLbl="revTx" presStyleIdx="5" presStyleCnt="7">
        <dgm:presLayoutVars>
          <dgm:chMax val="0"/>
          <dgm:chPref val="0"/>
        </dgm:presLayoutVars>
      </dgm:prSet>
      <dgm:spPr/>
    </dgm:pt>
    <dgm:pt modelId="{C6C3AFC3-6E05-4292-8F9D-A2E94DDA8E5B}" type="pres">
      <dgm:prSet presAssocID="{FFAC6ECC-260B-4912-A65F-DB9B5F5E7C81}" presName="sibTrans" presStyleCnt="0"/>
      <dgm:spPr/>
    </dgm:pt>
    <dgm:pt modelId="{83E6E702-EEE1-4382-8617-84BF46FD2B06}" type="pres">
      <dgm:prSet presAssocID="{A565C77D-D212-4163-B732-188E35CCA275}" presName="compNode" presStyleCnt="0"/>
      <dgm:spPr/>
    </dgm:pt>
    <dgm:pt modelId="{9B77A04E-9E19-4E50-97BC-E68EF9667FDD}" type="pres">
      <dgm:prSet presAssocID="{A565C77D-D212-4163-B732-188E35CCA275}" presName="bgRect" presStyleLbl="bgShp" presStyleIdx="6" presStyleCnt="7"/>
      <dgm:spPr/>
    </dgm:pt>
    <dgm:pt modelId="{7BC62318-68FA-46E2-A216-B4A54C129B4D}" type="pres">
      <dgm:prSet presAssocID="{A565C77D-D212-4163-B732-188E35CCA275}"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ooks"/>
        </a:ext>
      </dgm:extLst>
    </dgm:pt>
    <dgm:pt modelId="{778BA3FD-41AB-4832-9753-3B226035A5EC}" type="pres">
      <dgm:prSet presAssocID="{A565C77D-D212-4163-B732-188E35CCA275}" presName="spaceRect" presStyleCnt="0"/>
      <dgm:spPr/>
    </dgm:pt>
    <dgm:pt modelId="{027ECA77-AB60-4D20-ACD5-4E571B1F910F}" type="pres">
      <dgm:prSet presAssocID="{A565C77D-D212-4163-B732-188E35CCA275}" presName="parTx" presStyleLbl="revTx" presStyleIdx="6" presStyleCnt="7">
        <dgm:presLayoutVars>
          <dgm:chMax val="0"/>
          <dgm:chPref val="0"/>
        </dgm:presLayoutVars>
      </dgm:prSet>
      <dgm:spPr/>
    </dgm:pt>
  </dgm:ptLst>
  <dgm:cxnLst>
    <dgm:cxn modelId="{F6D78606-A91A-4E23-89CB-34FB5B7F0115}" type="presOf" srcId="{B723EA5D-8CCF-4D4F-935C-D62CEC13D112}" destId="{0DC2CC81-C3D6-418A-9E31-8234DCC077B8}" srcOrd="0" destOrd="0" presId="urn:microsoft.com/office/officeart/2018/2/layout/IconVerticalSolidList"/>
    <dgm:cxn modelId="{FA29D31C-0B67-4E34-9203-E0885BEF6459}" type="presOf" srcId="{9EFB9A88-D653-4ED1-ACCB-C288923DBFD2}" destId="{85848B00-E00D-49E7-9686-6315C43ADE80}" srcOrd="0" destOrd="0" presId="urn:microsoft.com/office/officeart/2018/2/layout/IconVerticalSolidList"/>
    <dgm:cxn modelId="{4FF74A25-7C32-4FE2-9684-359400AB4F57}" type="presOf" srcId="{A565C77D-D212-4163-B732-188E35CCA275}" destId="{027ECA77-AB60-4D20-ACD5-4E571B1F910F}" srcOrd="0" destOrd="0" presId="urn:microsoft.com/office/officeart/2018/2/layout/IconVerticalSolidList"/>
    <dgm:cxn modelId="{49F58232-055C-4954-8A26-78A6BEF35944}" type="presOf" srcId="{ED65D768-1D84-445D-B1BD-897FE3E65DEE}" destId="{36DAA1DC-92CA-4D5B-9072-DE72A5E436CD}" srcOrd="0" destOrd="0" presId="urn:microsoft.com/office/officeart/2018/2/layout/IconVerticalSolidList"/>
    <dgm:cxn modelId="{E780E936-F4C7-4481-BDCF-2D52C92712C5}" srcId="{ED65D768-1D84-445D-B1BD-897FE3E65DEE}" destId="{B6CD7A9D-EDD3-471E-9DA3-B8B8DD0DE900}" srcOrd="1" destOrd="0" parTransId="{44B1AC09-6D3D-443C-A2CC-DAF88BE9F769}" sibTransId="{179C10DD-8036-47B8-AEF6-F3B8392929DF}"/>
    <dgm:cxn modelId="{CEFBA23A-340F-4663-97C6-1A829429D615}" type="presOf" srcId="{BE9F2AB6-6F01-448E-B806-183B53E39BED}" destId="{68ED57B4-1421-4E24-9C74-49D08F78EBD7}" srcOrd="0" destOrd="0" presId="urn:microsoft.com/office/officeart/2018/2/layout/IconVerticalSolidList"/>
    <dgm:cxn modelId="{6AB9493C-39D6-4BD7-ACD1-D56FEC4F7FF1}" type="presOf" srcId="{F49450C8-3A3E-4B43-911F-81044AC2CDE5}" destId="{2032A70E-6D8D-408C-8899-10F885854797}" srcOrd="0" destOrd="0" presId="urn:microsoft.com/office/officeart/2018/2/layout/IconVerticalSolidList"/>
    <dgm:cxn modelId="{D58BE85C-16CC-41EF-875E-37748AE466A0}" srcId="{ED65D768-1D84-445D-B1BD-897FE3E65DEE}" destId="{F49450C8-3A3E-4B43-911F-81044AC2CDE5}" srcOrd="2" destOrd="0" parTransId="{522430CB-CE81-4612-A33B-869DA2D0C7DA}" sibTransId="{9741511E-A24B-4A2C-8B49-DF5D039DA1F3}"/>
    <dgm:cxn modelId="{DFCDC9A0-8B6D-464D-AC6D-304F73A20661}" srcId="{ED65D768-1D84-445D-B1BD-897FE3E65DEE}" destId="{A5DC6955-F908-4368-AAA5-039DA53564BF}" srcOrd="3" destOrd="0" parTransId="{16385BD7-D8AF-4431-B9E1-8E5B4DE5D8F4}" sibTransId="{2C451221-8A01-4C44-9730-98479EE05B6D}"/>
    <dgm:cxn modelId="{AD53BDCC-4DE2-4DB8-A7A7-270803F1930C}" srcId="{ED65D768-1D84-445D-B1BD-897FE3E65DEE}" destId="{A565C77D-D212-4163-B732-188E35CCA275}" srcOrd="6" destOrd="0" parTransId="{0E927BE0-B0D7-4DA3-B7A7-7BB38AEF3BAA}" sibTransId="{B73246A2-D432-400D-9C20-A58C2EC293C0}"/>
    <dgm:cxn modelId="{5D02CACC-C3E6-4601-BBF6-3E7410C0F169}" type="presOf" srcId="{A5DC6955-F908-4368-AAA5-039DA53564BF}" destId="{34987D12-59EF-4E1A-A3A1-AF518F6B6259}" srcOrd="0" destOrd="0" presId="urn:microsoft.com/office/officeart/2018/2/layout/IconVerticalSolidList"/>
    <dgm:cxn modelId="{59A033CE-072A-41E4-9A4D-77882898E63A}" srcId="{ED65D768-1D84-445D-B1BD-897FE3E65DEE}" destId="{B723EA5D-8CCF-4D4F-935C-D62CEC13D112}" srcOrd="0" destOrd="0" parTransId="{AB5A28A4-5B95-482C-B8DF-31C62B3E265A}" sibTransId="{6B8088A7-F348-44C5-AA85-CB13E808B8C1}"/>
    <dgm:cxn modelId="{6EA176DB-9600-4C4B-AF63-F42C3F360498}" srcId="{ED65D768-1D84-445D-B1BD-897FE3E65DEE}" destId="{9EFB9A88-D653-4ED1-ACCB-C288923DBFD2}" srcOrd="5" destOrd="0" parTransId="{EA81E62F-1CE0-4220-9AC2-F4252C0D0506}" sibTransId="{FFAC6ECC-260B-4912-A65F-DB9B5F5E7C81}"/>
    <dgm:cxn modelId="{0F365FE2-BF87-4CE9-8B61-C425B96D6568}" srcId="{ED65D768-1D84-445D-B1BD-897FE3E65DEE}" destId="{BE9F2AB6-6F01-448E-B806-183B53E39BED}" srcOrd="4" destOrd="0" parTransId="{8DEFB8CA-E5F9-4884-8963-BB98A8A7F9FF}" sibTransId="{E5403919-2C67-4388-BE74-EE867C3C84F6}"/>
    <dgm:cxn modelId="{CD54B1F0-EDB2-4E13-A0D2-DD1D3E386B86}" type="presOf" srcId="{B6CD7A9D-EDD3-471E-9DA3-B8B8DD0DE900}" destId="{306F4179-2B78-47E4-A799-87506FE57C79}" srcOrd="0" destOrd="0" presId="urn:microsoft.com/office/officeart/2018/2/layout/IconVerticalSolidList"/>
    <dgm:cxn modelId="{DC8E3912-6882-4E64-8EEB-A3EEAD260AEC}" type="presParOf" srcId="{36DAA1DC-92CA-4D5B-9072-DE72A5E436CD}" destId="{B3DD8248-FCCE-4AC0-BC59-C1DB1705034C}" srcOrd="0" destOrd="0" presId="urn:microsoft.com/office/officeart/2018/2/layout/IconVerticalSolidList"/>
    <dgm:cxn modelId="{936F39D8-677F-4522-83C0-85C471788E4B}" type="presParOf" srcId="{B3DD8248-FCCE-4AC0-BC59-C1DB1705034C}" destId="{20979DB0-C0B0-4A81-AB88-7C7E976E2531}" srcOrd="0" destOrd="0" presId="urn:microsoft.com/office/officeart/2018/2/layout/IconVerticalSolidList"/>
    <dgm:cxn modelId="{6A856D94-5E76-4A5A-AC16-00D317D551E2}" type="presParOf" srcId="{B3DD8248-FCCE-4AC0-BC59-C1DB1705034C}" destId="{209116BE-459D-4752-A139-624DDADA6E32}" srcOrd="1" destOrd="0" presId="urn:microsoft.com/office/officeart/2018/2/layout/IconVerticalSolidList"/>
    <dgm:cxn modelId="{727113E1-7142-4818-A1BF-3191B1389B45}" type="presParOf" srcId="{B3DD8248-FCCE-4AC0-BC59-C1DB1705034C}" destId="{F92D065F-947C-495B-91A6-97D069F5630E}" srcOrd="2" destOrd="0" presId="urn:microsoft.com/office/officeart/2018/2/layout/IconVerticalSolidList"/>
    <dgm:cxn modelId="{AF25EF3E-C57C-4617-9C20-B66EB3BFE01B}" type="presParOf" srcId="{B3DD8248-FCCE-4AC0-BC59-C1DB1705034C}" destId="{0DC2CC81-C3D6-418A-9E31-8234DCC077B8}" srcOrd="3" destOrd="0" presId="urn:microsoft.com/office/officeart/2018/2/layout/IconVerticalSolidList"/>
    <dgm:cxn modelId="{B58058C8-578D-489A-A3C0-9859EA390342}" type="presParOf" srcId="{36DAA1DC-92CA-4D5B-9072-DE72A5E436CD}" destId="{0396E0D0-C176-49FA-81BE-DC2EDB32DC7B}" srcOrd="1" destOrd="0" presId="urn:microsoft.com/office/officeart/2018/2/layout/IconVerticalSolidList"/>
    <dgm:cxn modelId="{547AE9D5-0D54-4862-B3D3-CDCA06433F28}" type="presParOf" srcId="{36DAA1DC-92CA-4D5B-9072-DE72A5E436CD}" destId="{E260636C-F7AA-48B0-B845-B8E5E3442274}" srcOrd="2" destOrd="0" presId="urn:microsoft.com/office/officeart/2018/2/layout/IconVerticalSolidList"/>
    <dgm:cxn modelId="{7F8C1F43-56EC-4402-9CC8-31208E0A8917}" type="presParOf" srcId="{E260636C-F7AA-48B0-B845-B8E5E3442274}" destId="{BCC96733-1F6E-4E1A-A78A-C81B3EBE978E}" srcOrd="0" destOrd="0" presId="urn:microsoft.com/office/officeart/2018/2/layout/IconVerticalSolidList"/>
    <dgm:cxn modelId="{4576FBB2-6965-416B-9B6F-B071E40818FC}" type="presParOf" srcId="{E260636C-F7AA-48B0-B845-B8E5E3442274}" destId="{8EA2B23E-8892-4130-B647-3A66CA57140F}" srcOrd="1" destOrd="0" presId="urn:microsoft.com/office/officeart/2018/2/layout/IconVerticalSolidList"/>
    <dgm:cxn modelId="{B28D64BE-D940-4206-9169-5683B9211A57}" type="presParOf" srcId="{E260636C-F7AA-48B0-B845-B8E5E3442274}" destId="{23A970F5-E9E6-47EC-9424-8C91505881B8}" srcOrd="2" destOrd="0" presId="urn:microsoft.com/office/officeart/2018/2/layout/IconVerticalSolidList"/>
    <dgm:cxn modelId="{739DCEC9-5EEC-4447-958B-0654D77EC45A}" type="presParOf" srcId="{E260636C-F7AA-48B0-B845-B8E5E3442274}" destId="{306F4179-2B78-47E4-A799-87506FE57C79}" srcOrd="3" destOrd="0" presId="urn:microsoft.com/office/officeart/2018/2/layout/IconVerticalSolidList"/>
    <dgm:cxn modelId="{15A24086-D52A-4E0A-B64B-23873C417CAC}" type="presParOf" srcId="{36DAA1DC-92CA-4D5B-9072-DE72A5E436CD}" destId="{8C5CE50B-73A0-4B73-8DF4-2FB910403CA8}" srcOrd="3" destOrd="0" presId="urn:microsoft.com/office/officeart/2018/2/layout/IconVerticalSolidList"/>
    <dgm:cxn modelId="{7783B762-96C4-46E5-995E-89AA23E9ADB9}" type="presParOf" srcId="{36DAA1DC-92CA-4D5B-9072-DE72A5E436CD}" destId="{912C19BF-6883-47B3-BDB8-C64E7257FF4B}" srcOrd="4" destOrd="0" presId="urn:microsoft.com/office/officeart/2018/2/layout/IconVerticalSolidList"/>
    <dgm:cxn modelId="{DC8CA3A6-7C22-45FC-A05A-78EF3495604E}" type="presParOf" srcId="{912C19BF-6883-47B3-BDB8-C64E7257FF4B}" destId="{F0B2AF6E-649E-4B6E-A0DA-BC36E1922284}" srcOrd="0" destOrd="0" presId="urn:microsoft.com/office/officeart/2018/2/layout/IconVerticalSolidList"/>
    <dgm:cxn modelId="{715507AD-F8FD-47B9-8134-A7A083F70864}" type="presParOf" srcId="{912C19BF-6883-47B3-BDB8-C64E7257FF4B}" destId="{CE1E87E5-A528-4E21-B8A6-B6EA5E0A7F0F}" srcOrd="1" destOrd="0" presId="urn:microsoft.com/office/officeart/2018/2/layout/IconVerticalSolidList"/>
    <dgm:cxn modelId="{5D351730-CFE6-48E9-9982-D39B70447107}" type="presParOf" srcId="{912C19BF-6883-47B3-BDB8-C64E7257FF4B}" destId="{7E8B3450-08C1-494F-8DBF-5BDB2A370F54}" srcOrd="2" destOrd="0" presId="urn:microsoft.com/office/officeart/2018/2/layout/IconVerticalSolidList"/>
    <dgm:cxn modelId="{4AB46B76-E33C-49BF-96CF-14F4FC8A751A}" type="presParOf" srcId="{912C19BF-6883-47B3-BDB8-C64E7257FF4B}" destId="{2032A70E-6D8D-408C-8899-10F885854797}" srcOrd="3" destOrd="0" presId="urn:microsoft.com/office/officeart/2018/2/layout/IconVerticalSolidList"/>
    <dgm:cxn modelId="{794FF656-89A0-4C16-AEFD-4CAAED7832E4}" type="presParOf" srcId="{36DAA1DC-92CA-4D5B-9072-DE72A5E436CD}" destId="{AD3E1B31-1D89-4D28-A521-7101DEF2BD23}" srcOrd="5" destOrd="0" presId="urn:microsoft.com/office/officeart/2018/2/layout/IconVerticalSolidList"/>
    <dgm:cxn modelId="{E21CFE97-9E6D-4ED1-8F04-C32BA9B47F1B}" type="presParOf" srcId="{36DAA1DC-92CA-4D5B-9072-DE72A5E436CD}" destId="{5364149C-F702-4BEC-B93F-F94A243B775E}" srcOrd="6" destOrd="0" presId="urn:microsoft.com/office/officeart/2018/2/layout/IconVerticalSolidList"/>
    <dgm:cxn modelId="{AAF570BA-24D2-43BE-90B3-C284B9060D69}" type="presParOf" srcId="{5364149C-F702-4BEC-B93F-F94A243B775E}" destId="{5F51BB77-722D-45A1-ACA5-ED7AA1B1037D}" srcOrd="0" destOrd="0" presId="urn:microsoft.com/office/officeart/2018/2/layout/IconVerticalSolidList"/>
    <dgm:cxn modelId="{97B02681-D724-42B0-92C8-5507A53C9C5E}" type="presParOf" srcId="{5364149C-F702-4BEC-B93F-F94A243B775E}" destId="{21C35506-E83B-4CB8-8916-DC9FA559F18C}" srcOrd="1" destOrd="0" presId="urn:microsoft.com/office/officeart/2018/2/layout/IconVerticalSolidList"/>
    <dgm:cxn modelId="{2C38B38C-1FD7-4328-9A80-2914953F88D7}" type="presParOf" srcId="{5364149C-F702-4BEC-B93F-F94A243B775E}" destId="{DAAC44F6-66DF-4373-9BEA-AA60208B6C88}" srcOrd="2" destOrd="0" presId="urn:microsoft.com/office/officeart/2018/2/layout/IconVerticalSolidList"/>
    <dgm:cxn modelId="{4AA7156F-DBE6-4D5C-8D1D-478EB4DD7FF2}" type="presParOf" srcId="{5364149C-F702-4BEC-B93F-F94A243B775E}" destId="{34987D12-59EF-4E1A-A3A1-AF518F6B6259}" srcOrd="3" destOrd="0" presId="urn:microsoft.com/office/officeart/2018/2/layout/IconVerticalSolidList"/>
    <dgm:cxn modelId="{4B9DE38C-9EA2-4997-924A-E9EFC19A3913}" type="presParOf" srcId="{36DAA1DC-92CA-4D5B-9072-DE72A5E436CD}" destId="{9DFBE2BD-9C4A-461A-BC32-DB60E739A68C}" srcOrd="7" destOrd="0" presId="urn:microsoft.com/office/officeart/2018/2/layout/IconVerticalSolidList"/>
    <dgm:cxn modelId="{A8DD4F86-3EF5-4560-A24E-FB40D223A7D3}" type="presParOf" srcId="{36DAA1DC-92CA-4D5B-9072-DE72A5E436CD}" destId="{34CF6052-9C3C-47F5-8F3D-785EF8515FCA}" srcOrd="8" destOrd="0" presId="urn:microsoft.com/office/officeart/2018/2/layout/IconVerticalSolidList"/>
    <dgm:cxn modelId="{F2F3CCE1-9E43-4F77-B685-9E0B19E5DF7C}" type="presParOf" srcId="{34CF6052-9C3C-47F5-8F3D-785EF8515FCA}" destId="{033A6083-D299-4A81-A984-0810F3E7AE19}" srcOrd="0" destOrd="0" presId="urn:microsoft.com/office/officeart/2018/2/layout/IconVerticalSolidList"/>
    <dgm:cxn modelId="{881A2B39-6025-4DFB-A411-467858E8BFA3}" type="presParOf" srcId="{34CF6052-9C3C-47F5-8F3D-785EF8515FCA}" destId="{6BC7EA4A-0A05-4DA5-8B95-4DCDE4B81341}" srcOrd="1" destOrd="0" presId="urn:microsoft.com/office/officeart/2018/2/layout/IconVerticalSolidList"/>
    <dgm:cxn modelId="{69A0F992-3B84-4815-A451-19A2D7E7E67D}" type="presParOf" srcId="{34CF6052-9C3C-47F5-8F3D-785EF8515FCA}" destId="{5DB6B14C-F89C-4AC9-B2AB-13B16707FE64}" srcOrd="2" destOrd="0" presId="urn:microsoft.com/office/officeart/2018/2/layout/IconVerticalSolidList"/>
    <dgm:cxn modelId="{C2915EBB-E271-4FE2-BF9C-621D2B58F1CE}" type="presParOf" srcId="{34CF6052-9C3C-47F5-8F3D-785EF8515FCA}" destId="{68ED57B4-1421-4E24-9C74-49D08F78EBD7}" srcOrd="3" destOrd="0" presId="urn:microsoft.com/office/officeart/2018/2/layout/IconVerticalSolidList"/>
    <dgm:cxn modelId="{1BA79C53-BA3A-4623-9E30-A53578166A9A}" type="presParOf" srcId="{36DAA1DC-92CA-4D5B-9072-DE72A5E436CD}" destId="{864A0E96-98E4-47FA-BCE7-83B1B55556E6}" srcOrd="9" destOrd="0" presId="urn:microsoft.com/office/officeart/2018/2/layout/IconVerticalSolidList"/>
    <dgm:cxn modelId="{4117531B-AF46-44D1-9EE6-F03ACFA3AB5E}" type="presParOf" srcId="{36DAA1DC-92CA-4D5B-9072-DE72A5E436CD}" destId="{4223ED21-76D7-4D82-937D-CFD52DC323C0}" srcOrd="10" destOrd="0" presId="urn:microsoft.com/office/officeart/2018/2/layout/IconVerticalSolidList"/>
    <dgm:cxn modelId="{85B3ACCB-5FA4-45D4-A22A-8C77F36BFBE2}" type="presParOf" srcId="{4223ED21-76D7-4D82-937D-CFD52DC323C0}" destId="{C3B53F8E-4BFC-4BF3-B133-220C31B61BD9}" srcOrd="0" destOrd="0" presId="urn:microsoft.com/office/officeart/2018/2/layout/IconVerticalSolidList"/>
    <dgm:cxn modelId="{70D774DC-EFFF-40F9-A723-FED4F3A23F18}" type="presParOf" srcId="{4223ED21-76D7-4D82-937D-CFD52DC323C0}" destId="{6FB9D0D9-6D3F-4F45-B995-20CC21758794}" srcOrd="1" destOrd="0" presId="urn:microsoft.com/office/officeart/2018/2/layout/IconVerticalSolidList"/>
    <dgm:cxn modelId="{64BD52E1-FD69-44CD-8D14-DCCE9341EB27}" type="presParOf" srcId="{4223ED21-76D7-4D82-937D-CFD52DC323C0}" destId="{4581A3CA-DABE-457A-8E34-863BA56422F3}" srcOrd="2" destOrd="0" presId="urn:microsoft.com/office/officeart/2018/2/layout/IconVerticalSolidList"/>
    <dgm:cxn modelId="{49996C44-EFC0-4A03-A39F-E627A5154341}" type="presParOf" srcId="{4223ED21-76D7-4D82-937D-CFD52DC323C0}" destId="{85848B00-E00D-49E7-9686-6315C43ADE80}" srcOrd="3" destOrd="0" presId="urn:microsoft.com/office/officeart/2018/2/layout/IconVerticalSolidList"/>
    <dgm:cxn modelId="{062BDCF1-06B3-41F9-ADFD-D2FB692431CD}" type="presParOf" srcId="{36DAA1DC-92CA-4D5B-9072-DE72A5E436CD}" destId="{C6C3AFC3-6E05-4292-8F9D-A2E94DDA8E5B}" srcOrd="11" destOrd="0" presId="urn:microsoft.com/office/officeart/2018/2/layout/IconVerticalSolidList"/>
    <dgm:cxn modelId="{4CA18653-2D0D-43C9-95E4-22C474B2246B}" type="presParOf" srcId="{36DAA1DC-92CA-4D5B-9072-DE72A5E436CD}" destId="{83E6E702-EEE1-4382-8617-84BF46FD2B06}" srcOrd="12" destOrd="0" presId="urn:microsoft.com/office/officeart/2018/2/layout/IconVerticalSolidList"/>
    <dgm:cxn modelId="{4BCDE94B-57DA-4724-8273-C533D7370E9E}" type="presParOf" srcId="{83E6E702-EEE1-4382-8617-84BF46FD2B06}" destId="{9B77A04E-9E19-4E50-97BC-E68EF9667FDD}" srcOrd="0" destOrd="0" presId="urn:microsoft.com/office/officeart/2018/2/layout/IconVerticalSolidList"/>
    <dgm:cxn modelId="{F9C21413-7637-4863-A99A-777B5BB737FE}" type="presParOf" srcId="{83E6E702-EEE1-4382-8617-84BF46FD2B06}" destId="{7BC62318-68FA-46E2-A216-B4A54C129B4D}" srcOrd="1" destOrd="0" presId="urn:microsoft.com/office/officeart/2018/2/layout/IconVerticalSolidList"/>
    <dgm:cxn modelId="{8205C87B-7932-4743-AD21-0CE9678A5A82}" type="presParOf" srcId="{83E6E702-EEE1-4382-8617-84BF46FD2B06}" destId="{778BA3FD-41AB-4832-9753-3B226035A5EC}" srcOrd="2" destOrd="0" presId="urn:microsoft.com/office/officeart/2018/2/layout/IconVerticalSolidList"/>
    <dgm:cxn modelId="{37B90A7D-7085-4B7F-A6A6-B120747F698C}" type="presParOf" srcId="{83E6E702-EEE1-4382-8617-84BF46FD2B06}" destId="{027ECA77-AB60-4D20-ACD5-4E571B1F910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8C3C92-EA4E-4829-9267-4F8DE95993E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3B0DD38-D946-4FB7-BCCF-0D5FD10D9836}">
      <dgm:prSet/>
      <dgm:spPr/>
      <dgm:t>
        <a:bodyPr/>
        <a:lstStyle/>
        <a:p>
          <a:r>
            <a:rPr lang="en-GB" b="0" i="0"/>
            <a:t>Introduction </a:t>
          </a:r>
          <a:endParaRPr lang="en-US"/>
        </a:p>
      </dgm:t>
    </dgm:pt>
    <dgm:pt modelId="{43C5BEFC-2E76-46D8-A751-A369B54E1D6A}" type="parTrans" cxnId="{70A0978B-85D4-452F-9E38-2B5D9F791B8B}">
      <dgm:prSet/>
      <dgm:spPr/>
      <dgm:t>
        <a:bodyPr/>
        <a:lstStyle/>
        <a:p>
          <a:endParaRPr lang="en-US"/>
        </a:p>
      </dgm:t>
    </dgm:pt>
    <dgm:pt modelId="{B7576AEA-5FB0-4179-9576-7BAB04E9DC96}" type="sibTrans" cxnId="{70A0978B-85D4-452F-9E38-2B5D9F791B8B}">
      <dgm:prSet/>
      <dgm:spPr/>
      <dgm:t>
        <a:bodyPr/>
        <a:lstStyle/>
        <a:p>
          <a:endParaRPr lang="en-US"/>
        </a:p>
      </dgm:t>
    </dgm:pt>
    <dgm:pt modelId="{5B5FC1F6-A907-4236-A1DE-9B5AB21B7A0D}">
      <dgm:prSet/>
      <dgm:spPr/>
      <dgm:t>
        <a:bodyPr/>
        <a:lstStyle/>
        <a:p>
          <a:r>
            <a:rPr lang="en-GB" b="0" i="0" dirty="0"/>
            <a:t>The purpose of the report is to;</a:t>
          </a:r>
          <a:endParaRPr lang="en-US" dirty="0"/>
        </a:p>
      </dgm:t>
    </dgm:pt>
    <dgm:pt modelId="{20457C8E-31F1-441C-811D-E961913B3C47}" type="parTrans" cxnId="{172F9088-DCD1-4774-A514-BE47FD4E527B}">
      <dgm:prSet/>
      <dgm:spPr/>
      <dgm:t>
        <a:bodyPr/>
        <a:lstStyle/>
        <a:p>
          <a:endParaRPr lang="en-US"/>
        </a:p>
      </dgm:t>
    </dgm:pt>
    <dgm:pt modelId="{485764BA-9BAC-4870-B07F-56DD0B7B039A}" type="sibTrans" cxnId="{172F9088-DCD1-4774-A514-BE47FD4E527B}">
      <dgm:prSet/>
      <dgm:spPr/>
      <dgm:t>
        <a:bodyPr/>
        <a:lstStyle/>
        <a:p>
          <a:endParaRPr lang="en-US"/>
        </a:p>
      </dgm:t>
    </dgm:pt>
    <dgm:pt modelId="{2D0F61EB-75FB-44B2-B809-BFADE7695829}">
      <dgm:prSet/>
      <dgm:spPr/>
      <dgm:t>
        <a:bodyPr/>
        <a:lstStyle/>
        <a:p>
          <a:r>
            <a:rPr lang="en-GB" b="0" i="0"/>
            <a:t>Define what collaboration is </a:t>
          </a:r>
          <a:endParaRPr lang="en-US"/>
        </a:p>
      </dgm:t>
    </dgm:pt>
    <dgm:pt modelId="{AA22DAFD-3CCA-4C4A-843F-C7EF00B22A3C}" type="parTrans" cxnId="{4E5E93AE-5627-4756-B7C9-FD047D7CDF16}">
      <dgm:prSet/>
      <dgm:spPr/>
      <dgm:t>
        <a:bodyPr/>
        <a:lstStyle/>
        <a:p>
          <a:endParaRPr lang="en-US"/>
        </a:p>
      </dgm:t>
    </dgm:pt>
    <dgm:pt modelId="{353BC3B3-797C-43FC-821B-888E24D40A58}" type="sibTrans" cxnId="{4E5E93AE-5627-4756-B7C9-FD047D7CDF16}">
      <dgm:prSet/>
      <dgm:spPr/>
      <dgm:t>
        <a:bodyPr/>
        <a:lstStyle/>
        <a:p>
          <a:endParaRPr lang="en-US"/>
        </a:p>
      </dgm:t>
    </dgm:pt>
    <dgm:pt modelId="{02738ADA-0D5F-4062-8BB0-A0B3EF0931B9}">
      <dgm:prSet/>
      <dgm:spPr/>
      <dgm:t>
        <a:bodyPr/>
        <a:lstStyle/>
        <a:p>
          <a:r>
            <a:rPr lang="en-GB" b="0" i="0"/>
            <a:t>To understand the importance of why students should collaborate.</a:t>
          </a:r>
          <a:endParaRPr lang="en-US"/>
        </a:p>
      </dgm:t>
    </dgm:pt>
    <dgm:pt modelId="{8A14A943-E69D-4845-A87B-611754E3E103}" type="parTrans" cxnId="{AD930669-4A52-4F6F-BF03-12A353AE5FF7}">
      <dgm:prSet/>
      <dgm:spPr/>
      <dgm:t>
        <a:bodyPr/>
        <a:lstStyle/>
        <a:p>
          <a:endParaRPr lang="en-US"/>
        </a:p>
      </dgm:t>
    </dgm:pt>
    <dgm:pt modelId="{E962C3C3-56BE-4DBD-9560-51A959DF7D08}" type="sibTrans" cxnId="{AD930669-4A52-4F6F-BF03-12A353AE5FF7}">
      <dgm:prSet/>
      <dgm:spPr/>
      <dgm:t>
        <a:bodyPr/>
        <a:lstStyle/>
        <a:p>
          <a:endParaRPr lang="en-US"/>
        </a:p>
      </dgm:t>
    </dgm:pt>
    <dgm:pt modelId="{52772CDB-BC54-4D07-A5C4-4B015261580E}">
      <dgm:prSet/>
      <dgm:spPr/>
      <dgm:t>
        <a:bodyPr/>
        <a:lstStyle/>
        <a:p>
          <a:r>
            <a:rPr lang="en-GB" b="0" i="0"/>
            <a:t>Identify the meaning of digital tools </a:t>
          </a:r>
          <a:endParaRPr lang="en-US"/>
        </a:p>
      </dgm:t>
    </dgm:pt>
    <dgm:pt modelId="{73265A70-E0F4-43B2-885E-8E561FC98CE9}" type="parTrans" cxnId="{BCBE4360-0635-4D43-BD1C-1069FCFCA58D}">
      <dgm:prSet/>
      <dgm:spPr/>
      <dgm:t>
        <a:bodyPr/>
        <a:lstStyle/>
        <a:p>
          <a:endParaRPr lang="en-US"/>
        </a:p>
      </dgm:t>
    </dgm:pt>
    <dgm:pt modelId="{67B89B87-6FD5-4328-885B-92EE9BA6A57A}" type="sibTrans" cxnId="{BCBE4360-0635-4D43-BD1C-1069FCFCA58D}">
      <dgm:prSet/>
      <dgm:spPr/>
      <dgm:t>
        <a:bodyPr/>
        <a:lstStyle/>
        <a:p>
          <a:endParaRPr lang="en-US"/>
        </a:p>
      </dgm:t>
    </dgm:pt>
    <dgm:pt modelId="{5C8A9797-A36A-4CF0-9533-1B5E2F0EAD08}">
      <dgm:prSet/>
      <dgm:spPr/>
      <dgm:t>
        <a:bodyPr/>
        <a:lstStyle/>
        <a:p>
          <a:r>
            <a:rPr lang="en-GB" b="0" i="0" dirty="0"/>
            <a:t>Find what digital tools are best recommended for collaboration </a:t>
          </a:r>
          <a:endParaRPr lang="en-US" dirty="0"/>
        </a:p>
      </dgm:t>
    </dgm:pt>
    <dgm:pt modelId="{251D876F-6D48-4E4D-9B6A-C9F3F170B72C}" type="parTrans" cxnId="{D87B8F94-4045-47CB-A745-093AC5D33506}">
      <dgm:prSet/>
      <dgm:spPr/>
      <dgm:t>
        <a:bodyPr/>
        <a:lstStyle/>
        <a:p>
          <a:endParaRPr lang="en-US"/>
        </a:p>
      </dgm:t>
    </dgm:pt>
    <dgm:pt modelId="{B0104C86-6D48-44BC-9643-FF35E16D89F1}" type="sibTrans" cxnId="{D87B8F94-4045-47CB-A745-093AC5D33506}">
      <dgm:prSet/>
      <dgm:spPr/>
      <dgm:t>
        <a:bodyPr/>
        <a:lstStyle/>
        <a:p>
          <a:endParaRPr lang="en-US"/>
        </a:p>
      </dgm:t>
    </dgm:pt>
    <dgm:pt modelId="{82B67BC3-A760-4975-B019-F64805D1DB54}">
      <dgm:prSet/>
      <dgm:spPr/>
      <dgm:t>
        <a:bodyPr/>
        <a:lstStyle/>
        <a:p>
          <a:r>
            <a:rPr lang="en-GB" b="0" i="0" dirty="0"/>
            <a:t>Identify what the most used collaboration tool is at UWTSD</a:t>
          </a:r>
          <a:endParaRPr lang="en-US" dirty="0"/>
        </a:p>
      </dgm:t>
    </dgm:pt>
    <dgm:pt modelId="{FD6B97D3-1DDD-45AA-9957-66C287F48AEE}" type="parTrans" cxnId="{D1592BC1-36F4-4959-B458-D87728A06350}">
      <dgm:prSet/>
      <dgm:spPr/>
      <dgm:t>
        <a:bodyPr/>
        <a:lstStyle/>
        <a:p>
          <a:endParaRPr lang="en-US"/>
        </a:p>
      </dgm:t>
    </dgm:pt>
    <dgm:pt modelId="{8BDED60F-3CB5-4FF5-B1BC-60631DE4FA47}" type="sibTrans" cxnId="{D1592BC1-36F4-4959-B458-D87728A06350}">
      <dgm:prSet/>
      <dgm:spPr/>
      <dgm:t>
        <a:bodyPr/>
        <a:lstStyle/>
        <a:p>
          <a:endParaRPr lang="en-US"/>
        </a:p>
      </dgm:t>
    </dgm:pt>
    <dgm:pt modelId="{9DC9B727-CCF1-4356-B3F9-97F59686C346}" type="pres">
      <dgm:prSet presAssocID="{628C3C92-EA4E-4829-9267-4F8DE95993E6}" presName="linear" presStyleCnt="0">
        <dgm:presLayoutVars>
          <dgm:animLvl val="lvl"/>
          <dgm:resizeHandles val="exact"/>
        </dgm:presLayoutVars>
      </dgm:prSet>
      <dgm:spPr/>
    </dgm:pt>
    <dgm:pt modelId="{8382578D-E576-451D-BF0B-A37E49381D94}" type="pres">
      <dgm:prSet presAssocID="{23B0DD38-D946-4FB7-BCCF-0D5FD10D9836}" presName="parentText" presStyleLbl="node1" presStyleIdx="0" presStyleCnt="1">
        <dgm:presLayoutVars>
          <dgm:chMax val="0"/>
          <dgm:bulletEnabled val="1"/>
        </dgm:presLayoutVars>
      </dgm:prSet>
      <dgm:spPr/>
    </dgm:pt>
    <dgm:pt modelId="{B3DF2E57-3DB2-41F2-9CD4-CCA29B913421}" type="pres">
      <dgm:prSet presAssocID="{23B0DD38-D946-4FB7-BCCF-0D5FD10D9836}" presName="childText" presStyleLbl="revTx" presStyleIdx="0" presStyleCnt="1">
        <dgm:presLayoutVars>
          <dgm:bulletEnabled val="1"/>
        </dgm:presLayoutVars>
      </dgm:prSet>
      <dgm:spPr/>
    </dgm:pt>
  </dgm:ptLst>
  <dgm:cxnLst>
    <dgm:cxn modelId="{BCBE4360-0635-4D43-BD1C-1069FCFCA58D}" srcId="{23B0DD38-D946-4FB7-BCCF-0D5FD10D9836}" destId="{52772CDB-BC54-4D07-A5C4-4B015261580E}" srcOrd="3" destOrd="0" parTransId="{73265A70-E0F4-43B2-885E-8E561FC98CE9}" sibTransId="{67B89B87-6FD5-4328-885B-92EE9BA6A57A}"/>
    <dgm:cxn modelId="{AD930669-4A52-4F6F-BF03-12A353AE5FF7}" srcId="{23B0DD38-D946-4FB7-BCCF-0D5FD10D9836}" destId="{02738ADA-0D5F-4062-8BB0-A0B3EF0931B9}" srcOrd="2" destOrd="0" parTransId="{8A14A943-E69D-4845-A87B-611754E3E103}" sibTransId="{E962C3C3-56BE-4DBD-9560-51A959DF7D08}"/>
    <dgm:cxn modelId="{24EC7C72-72F4-47E1-8BD8-085D13609ECF}" type="presOf" srcId="{5C8A9797-A36A-4CF0-9533-1B5E2F0EAD08}" destId="{B3DF2E57-3DB2-41F2-9CD4-CCA29B913421}" srcOrd="0" destOrd="4" presId="urn:microsoft.com/office/officeart/2005/8/layout/vList2"/>
    <dgm:cxn modelId="{6CC81758-E78B-4D4F-B002-BDE5F8B23F68}" type="presOf" srcId="{628C3C92-EA4E-4829-9267-4F8DE95993E6}" destId="{9DC9B727-CCF1-4356-B3F9-97F59686C346}" srcOrd="0" destOrd="0" presId="urn:microsoft.com/office/officeart/2005/8/layout/vList2"/>
    <dgm:cxn modelId="{172F9088-DCD1-4774-A514-BE47FD4E527B}" srcId="{23B0DD38-D946-4FB7-BCCF-0D5FD10D9836}" destId="{5B5FC1F6-A907-4236-A1DE-9B5AB21B7A0D}" srcOrd="0" destOrd="0" parTransId="{20457C8E-31F1-441C-811D-E961913B3C47}" sibTransId="{485764BA-9BAC-4870-B07F-56DD0B7B039A}"/>
    <dgm:cxn modelId="{70A0978B-85D4-452F-9E38-2B5D9F791B8B}" srcId="{628C3C92-EA4E-4829-9267-4F8DE95993E6}" destId="{23B0DD38-D946-4FB7-BCCF-0D5FD10D9836}" srcOrd="0" destOrd="0" parTransId="{43C5BEFC-2E76-46D8-A751-A369B54E1D6A}" sibTransId="{B7576AEA-5FB0-4179-9576-7BAB04E9DC96}"/>
    <dgm:cxn modelId="{7458E98C-C0BF-4290-B56B-8B418C71E33F}" type="presOf" srcId="{23B0DD38-D946-4FB7-BCCF-0D5FD10D9836}" destId="{8382578D-E576-451D-BF0B-A37E49381D94}" srcOrd="0" destOrd="0" presId="urn:microsoft.com/office/officeart/2005/8/layout/vList2"/>
    <dgm:cxn modelId="{D87B8F94-4045-47CB-A745-093AC5D33506}" srcId="{23B0DD38-D946-4FB7-BCCF-0D5FD10D9836}" destId="{5C8A9797-A36A-4CF0-9533-1B5E2F0EAD08}" srcOrd="4" destOrd="0" parTransId="{251D876F-6D48-4E4D-9B6A-C9F3F170B72C}" sibTransId="{B0104C86-6D48-44BC-9643-FF35E16D89F1}"/>
    <dgm:cxn modelId="{60095CA1-5A70-4669-8684-C4BCB5202970}" type="presOf" srcId="{52772CDB-BC54-4D07-A5C4-4B015261580E}" destId="{B3DF2E57-3DB2-41F2-9CD4-CCA29B913421}" srcOrd="0" destOrd="3" presId="urn:microsoft.com/office/officeart/2005/8/layout/vList2"/>
    <dgm:cxn modelId="{4E5E93AE-5627-4756-B7C9-FD047D7CDF16}" srcId="{23B0DD38-D946-4FB7-BCCF-0D5FD10D9836}" destId="{2D0F61EB-75FB-44B2-B809-BFADE7695829}" srcOrd="1" destOrd="0" parTransId="{AA22DAFD-3CCA-4C4A-843F-C7EF00B22A3C}" sibTransId="{353BC3B3-797C-43FC-821B-888E24D40A58}"/>
    <dgm:cxn modelId="{D1592BC1-36F4-4959-B458-D87728A06350}" srcId="{23B0DD38-D946-4FB7-BCCF-0D5FD10D9836}" destId="{82B67BC3-A760-4975-B019-F64805D1DB54}" srcOrd="5" destOrd="0" parTransId="{FD6B97D3-1DDD-45AA-9957-66C287F48AEE}" sibTransId="{8BDED60F-3CB5-4FF5-B1BC-60631DE4FA47}"/>
    <dgm:cxn modelId="{F58D76D6-E86B-4AC7-9989-0E857AB733A7}" type="presOf" srcId="{82B67BC3-A760-4975-B019-F64805D1DB54}" destId="{B3DF2E57-3DB2-41F2-9CD4-CCA29B913421}" srcOrd="0" destOrd="5" presId="urn:microsoft.com/office/officeart/2005/8/layout/vList2"/>
    <dgm:cxn modelId="{D3DAC5E3-B663-42FE-BF9B-8E115C866DB1}" type="presOf" srcId="{02738ADA-0D5F-4062-8BB0-A0B3EF0931B9}" destId="{B3DF2E57-3DB2-41F2-9CD4-CCA29B913421}" srcOrd="0" destOrd="2" presId="urn:microsoft.com/office/officeart/2005/8/layout/vList2"/>
    <dgm:cxn modelId="{8262BAFB-9B25-4F5B-89D6-6F4ADA8217A8}" type="presOf" srcId="{5B5FC1F6-A907-4236-A1DE-9B5AB21B7A0D}" destId="{B3DF2E57-3DB2-41F2-9CD4-CCA29B913421}" srcOrd="0" destOrd="0" presId="urn:microsoft.com/office/officeart/2005/8/layout/vList2"/>
    <dgm:cxn modelId="{C55F99FC-93DB-4A91-BE05-50DD90C6152E}" type="presOf" srcId="{2D0F61EB-75FB-44B2-B809-BFADE7695829}" destId="{B3DF2E57-3DB2-41F2-9CD4-CCA29B913421}" srcOrd="0" destOrd="1" presId="urn:microsoft.com/office/officeart/2005/8/layout/vList2"/>
    <dgm:cxn modelId="{7D4E98AD-D629-4B51-9C36-49736E28A476}" type="presParOf" srcId="{9DC9B727-CCF1-4356-B3F9-97F59686C346}" destId="{8382578D-E576-451D-BF0B-A37E49381D94}" srcOrd="0" destOrd="0" presId="urn:microsoft.com/office/officeart/2005/8/layout/vList2"/>
    <dgm:cxn modelId="{E8164A66-B7A4-432E-9232-3530499CA399}" type="presParOf" srcId="{9DC9B727-CCF1-4356-B3F9-97F59686C346}" destId="{B3DF2E57-3DB2-41F2-9CD4-CCA29B913421}" srcOrd="1"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A8C2D34-6EA6-4FDE-8B00-333B91613E8C}"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968909CC-5015-438B-863F-BEF6DC12731A}">
      <dgm:prSet custT="1"/>
      <dgm:spPr/>
      <dgm:t>
        <a:bodyPr/>
        <a:lstStyle/>
        <a:p>
          <a:pPr algn="l"/>
          <a:r>
            <a:rPr lang="en-GB" sz="2000" dirty="0">
              <a:latin typeface="Arial" panose="020B0604020202020204" pitchFamily="34" charset="0"/>
              <a:cs typeface="Arial" panose="020B0604020202020204" pitchFamily="34" charset="0"/>
            </a:rPr>
            <a:t>Who you collect the data from </a:t>
          </a:r>
          <a:endParaRPr lang="en-US" sz="2000" dirty="0">
            <a:latin typeface="Arial" panose="020B0604020202020204" pitchFamily="34" charset="0"/>
            <a:cs typeface="Arial" panose="020B0604020202020204" pitchFamily="34" charset="0"/>
          </a:endParaRPr>
        </a:p>
      </dgm:t>
    </dgm:pt>
    <dgm:pt modelId="{2A4D5932-1CB9-413D-B613-43471E43FB83}" type="parTrans" cxnId="{21BE2189-F548-49F7-8274-05C2D5672A3A}">
      <dgm:prSet/>
      <dgm:spPr/>
      <dgm:t>
        <a:bodyPr/>
        <a:lstStyle/>
        <a:p>
          <a:endParaRPr lang="en-US"/>
        </a:p>
      </dgm:t>
    </dgm:pt>
    <dgm:pt modelId="{95CE0BD1-2F90-47BE-9517-EDBEF43B7444}" type="sibTrans" cxnId="{21BE2189-F548-49F7-8274-05C2D5672A3A}">
      <dgm:prSet/>
      <dgm:spPr/>
      <dgm:t>
        <a:bodyPr/>
        <a:lstStyle/>
        <a:p>
          <a:endParaRPr lang="en-US"/>
        </a:p>
      </dgm:t>
    </dgm:pt>
    <dgm:pt modelId="{EDD3F54D-7401-4D80-8EBA-CDFB4D2B2B28}">
      <dgm:prSet custT="1"/>
      <dgm:spPr/>
      <dgm:t>
        <a:bodyPr/>
        <a:lstStyle/>
        <a:p>
          <a:pPr algn="l"/>
          <a:r>
            <a:rPr lang="en-GB" sz="1800" dirty="0">
              <a:latin typeface="Arial" panose="020B0604020202020204" pitchFamily="34" charset="0"/>
              <a:cs typeface="Arial" panose="020B0604020202020204" pitchFamily="34" charset="0"/>
            </a:rPr>
            <a:t>How you use the information </a:t>
          </a:r>
          <a:endParaRPr lang="en-US" sz="1800" dirty="0">
            <a:latin typeface="Arial" panose="020B0604020202020204" pitchFamily="34" charset="0"/>
            <a:cs typeface="Arial" panose="020B0604020202020204" pitchFamily="34" charset="0"/>
          </a:endParaRPr>
        </a:p>
      </dgm:t>
    </dgm:pt>
    <dgm:pt modelId="{E8BD0752-DFBA-4377-89DB-E91B638EE773}" type="parTrans" cxnId="{E6491E3B-8682-4432-BB5D-23F63BF2F3E7}">
      <dgm:prSet/>
      <dgm:spPr/>
      <dgm:t>
        <a:bodyPr/>
        <a:lstStyle/>
        <a:p>
          <a:endParaRPr lang="en-US"/>
        </a:p>
      </dgm:t>
    </dgm:pt>
    <dgm:pt modelId="{2AC91B27-B78B-4A79-93FB-E1B2CF3FDF94}" type="sibTrans" cxnId="{E6491E3B-8682-4432-BB5D-23F63BF2F3E7}">
      <dgm:prSet/>
      <dgm:spPr/>
      <dgm:t>
        <a:bodyPr/>
        <a:lstStyle/>
        <a:p>
          <a:endParaRPr lang="en-US"/>
        </a:p>
      </dgm:t>
    </dgm:pt>
    <dgm:pt modelId="{198D4751-F6C9-4FEB-8361-D255C4F08A1A}">
      <dgm:prSet custT="1"/>
      <dgm:spPr/>
      <dgm:t>
        <a:bodyPr/>
        <a:lstStyle/>
        <a:p>
          <a:pPr algn="l"/>
          <a:r>
            <a:rPr lang="en-GB" sz="2000" dirty="0">
              <a:latin typeface="Arial" panose="020B0604020202020204" pitchFamily="34" charset="0"/>
              <a:cs typeface="Arial" panose="020B0604020202020204" pitchFamily="34" charset="0"/>
            </a:rPr>
            <a:t>What this information tell you  </a:t>
          </a:r>
          <a:endParaRPr lang="en-US" sz="2000" dirty="0">
            <a:latin typeface="Arial" panose="020B0604020202020204" pitchFamily="34" charset="0"/>
            <a:cs typeface="Arial" panose="020B0604020202020204" pitchFamily="34" charset="0"/>
          </a:endParaRPr>
        </a:p>
      </dgm:t>
    </dgm:pt>
    <dgm:pt modelId="{F9051597-B90A-498A-9F0C-185DD4F32220}" type="parTrans" cxnId="{0D270DAD-A1BC-44E8-83A5-A189DF914D86}">
      <dgm:prSet/>
      <dgm:spPr/>
      <dgm:t>
        <a:bodyPr/>
        <a:lstStyle/>
        <a:p>
          <a:endParaRPr lang="en-US"/>
        </a:p>
      </dgm:t>
    </dgm:pt>
    <dgm:pt modelId="{D241CBD4-8ACB-43CD-BC92-B54581BDA95D}" type="sibTrans" cxnId="{0D270DAD-A1BC-44E8-83A5-A189DF914D86}">
      <dgm:prSet/>
      <dgm:spPr/>
      <dgm:t>
        <a:bodyPr/>
        <a:lstStyle/>
        <a:p>
          <a:endParaRPr lang="en-US"/>
        </a:p>
      </dgm:t>
    </dgm:pt>
    <dgm:pt modelId="{DABE2030-1306-4C78-9695-E49E919422E7}" type="pres">
      <dgm:prSet presAssocID="{7A8C2D34-6EA6-4FDE-8B00-333B91613E8C}" presName="hierChild1" presStyleCnt="0">
        <dgm:presLayoutVars>
          <dgm:chPref val="1"/>
          <dgm:dir/>
          <dgm:animOne val="branch"/>
          <dgm:animLvl val="lvl"/>
          <dgm:resizeHandles/>
        </dgm:presLayoutVars>
      </dgm:prSet>
      <dgm:spPr/>
    </dgm:pt>
    <dgm:pt modelId="{0866D43C-A5A0-4C61-B23A-B0517043A39D}" type="pres">
      <dgm:prSet presAssocID="{968909CC-5015-438B-863F-BEF6DC12731A}" presName="hierRoot1" presStyleCnt="0"/>
      <dgm:spPr/>
    </dgm:pt>
    <dgm:pt modelId="{25B0E2C1-C939-438A-AED1-2B5A9ED17888}" type="pres">
      <dgm:prSet presAssocID="{968909CC-5015-438B-863F-BEF6DC12731A}" presName="composite" presStyleCnt="0"/>
      <dgm:spPr/>
    </dgm:pt>
    <dgm:pt modelId="{86A9A318-3E18-42AD-8EDB-A4E85636B5DF}" type="pres">
      <dgm:prSet presAssocID="{968909CC-5015-438B-863F-BEF6DC12731A}" presName="background" presStyleLbl="node0" presStyleIdx="0" presStyleCnt="3"/>
      <dgm:spPr/>
    </dgm:pt>
    <dgm:pt modelId="{28E71F3F-FC1A-442D-A120-B691092705AE}" type="pres">
      <dgm:prSet presAssocID="{968909CC-5015-438B-863F-BEF6DC12731A}" presName="text" presStyleLbl="fgAcc0" presStyleIdx="0" presStyleCnt="3" custScaleX="150729" custLinFactY="-29870" custLinFactNeighborX="-2341" custLinFactNeighborY="-100000">
        <dgm:presLayoutVars>
          <dgm:chPref val="3"/>
        </dgm:presLayoutVars>
      </dgm:prSet>
      <dgm:spPr/>
    </dgm:pt>
    <dgm:pt modelId="{BCA70422-97C5-4739-9DAA-838CDC8D0AFF}" type="pres">
      <dgm:prSet presAssocID="{968909CC-5015-438B-863F-BEF6DC12731A}" presName="hierChild2" presStyleCnt="0"/>
      <dgm:spPr/>
    </dgm:pt>
    <dgm:pt modelId="{577B6F83-C5AD-4AAE-BDD2-80E6F3827A8C}" type="pres">
      <dgm:prSet presAssocID="{EDD3F54D-7401-4D80-8EBA-CDFB4D2B2B28}" presName="hierRoot1" presStyleCnt="0"/>
      <dgm:spPr/>
    </dgm:pt>
    <dgm:pt modelId="{5F0C7915-1C87-440B-BBA2-BE1D7A08BCCC}" type="pres">
      <dgm:prSet presAssocID="{EDD3F54D-7401-4D80-8EBA-CDFB4D2B2B28}" presName="composite" presStyleCnt="0"/>
      <dgm:spPr/>
    </dgm:pt>
    <dgm:pt modelId="{3AD772F2-C863-43CB-B24E-28A00F8C7E5E}" type="pres">
      <dgm:prSet presAssocID="{EDD3F54D-7401-4D80-8EBA-CDFB4D2B2B28}" presName="background" presStyleLbl="node0" presStyleIdx="1" presStyleCnt="3"/>
      <dgm:spPr/>
    </dgm:pt>
    <dgm:pt modelId="{CDCB27EF-D525-4D33-821F-E62849595CFC}" type="pres">
      <dgm:prSet presAssocID="{EDD3F54D-7401-4D80-8EBA-CDFB4D2B2B28}" presName="text" presStyleLbl="fgAcc0" presStyleIdx="1" presStyleCnt="3" custAng="0" custScaleX="157253" custScaleY="103570" custLinFactX="-79155" custLinFactNeighborX="-100000" custLinFactNeighborY="2869">
        <dgm:presLayoutVars>
          <dgm:chPref val="3"/>
        </dgm:presLayoutVars>
      </dgm:prSet>
      <dgm:spPr/>
    </dgm:pt>
    <dgm:pt modelId="{80EE8FDB-C10B-485C-ABBD-6C8B5AB26319}" type="pres">
      <dgm:prSet presAssocID="{EDD3F54D-7401-4D80-8EBA-CDFB4D2B2B28}" presName="hierChild2" presStyleCnt="0"/>
      <dgm:spPr/>
    </dgm:pt>
    <dgm:pt modelId="{BA52FFF4-CE10-4199-ADFA-C6CD52228613}" type="pres">
      <dgm:prSet presAssocID="{198D4751-F6C9-4FEB-8361-D255C4F08A1A}" presName="hierRoot1" presStyleCnt="0"/>
      <dgm:spPr/>
    </dgm:pt>
    <dgm:pt modelId="{D1C43D86-C509-4602-957C-D9A746E5AA3E}" type="pres">
      <dgm:prSet presAssocID="{198D4751-F6C9-4FEB-8361-D255C4F08A1A}" presName="composite" presStyleCnt="0"/>
      <dgm:spPr/>
    </dgm:pt>
    <dgm:pt modelId="{6B837DB2-1CF5-48A7-9BE2-11D7BC462DB7}" type="pres">
      <dgm:prSet presAssocID="{198D4751-F6C9-4FEB-8361-D255C4F08A1A}" presName="background" presStyleLbl="node0" presStyleIdx="2" presStyleCnt="3"/>
      <dgm:spPr/>
    </dgm:pt>
    <dgm:pt modelId="{C547C606-BAEC-4552-B2D8-C4375FBB9BBF}" type="pres">
      <dgm:prSet presAssocID="{198D4751-F6C9-4FEB-8361-D255C4F08A1A}" presName="text" presStyleLbl="fgAcc0" presStyleIdx="2" presStyleCnt="3" custScaleX="150890" custLinFactX="-152940" custLinFactY="42431" custLinFactNeighborX="-200000" custLinFactNeighborY="100000">
        <dgm:presLayoutVars>
          <dgm:chPref val="3"/>
        </dgm:presLayoutVars>
      </dgm:prSet>
      <dgm:spPr/>
    </dgm:pt>
    <dgm:pt modelId="{3FC48358-BDC4-4535-9E15-B9C12AE41421}" type="pres">
      <dgm:prSet presAssocID="{198D4751-F6C9-4FEB-8361-D255C4F08A1A}" presName="hierChild2" presStyleCnt="0"/>
      <dgm:spPr/>
    </dgm:pt>
  </dgm:ptLst>
  <dgm:cxnLst>
    <dgm:cxn modelId="{CF1C5A32-6001-4F18-BA9C-10985E39D704}" type="presOf" srcId="{7A8C2D34-6EA6-4FDE-8B00-333B91613E8C}" destId="{DABE2030-1306-4C78-9695-E49E919422E7}" srcOrd="0" destOrd="0" presId="urn:microsoft.com/office/officeart/2005/8/layout/hierarchy1"/>
    <dgm:cxn modelId="{E6491E3B-8682-4432-BB5D-23F63BF2F3E7}" srcId="{7A8C2D34-6EA6-4FDE-8B00-333B91613E8C}" destId="{EDD3F54D-7401-4D80-8EBA-CDFB4D2B2B28}" srcOrd="1" destOrd="0" parTransId="{E8BD0752-DFBA-4377-89DB-E91B638EE773}" sibTransId="{2AC91B27-B78B-4A79-93FB-E1B2CF3FDF94}"/>
    <dgm:cxn modelId="{E073E46E-D1CC-49DF-803A-EAEDC0FB5FED}" type="presOf" srcId="{EDD3F54D-7401-4D80-8EBA-CDFB4D2B2B28}" destId="{CDCB27EF-D525-4D33-821F-E62849595CFC}" srcOrd="0" destOrd="0" presId="urn:microsoft.com/office/officeart/2005/8/layout/hierarchy1"/>
    <dgm:cxn modelId="{7D9E6F70-2B40-47DF-BA16-C0D115ADC867}" type="presOf" srcId="{968909CC-5015-438B-863F-BEF6DC12731A}" destId="{28E71F3F-FC1A-442D-A120-B691092705AE}" srcOrd="0" destOrd="0" presId="urn:microsoft.com/office/officeart/2005/8/layout/hierarchy1"/>
    <dgm:cxn modelId="{21BE2189-F548-49F7-8274-05C2D5672A3A}" srcId="{7A8C2D34-6EA6-4FDE-8B00-333B91613E8C}" destId="{968909CC-5015-438B-863F-BEF6DC12731A}" srcOrd="0" destOrd="0" parTransId="{2A4D5932-1CB9-413D-B613-43471E43FB83}" sibTransId="{95CE0BD1-2F90-47BE-9517-EDBEF43B7444}"/>
    <dgm:cxn modelId="{0D270DAD-A1BC-44E8-83A5-A189DF914D86}" srcId="{7A8C2D34-6EA6-4FDE-8B00-333B91613E8C}" destId="{198D4751-F6C9-4FEB-8361-D255C4F08A1A}" srcOrd="2" destOrd="0" parTransId="{F9051597-B90A-498A-9F0C-185DD4F32220}" sibTransId="{D241CBD4-8ACB-43CD-BC92-B54581BDA95D}"/>
    <dgm:cxn modelId="{05C001BF-39C9-4DFA-9870-F10DDE43274E}" type="presOf" srcId="{198D4751-F6C9-4FEB-8361-D255C4F08A1A}" destId="{C547C606-BAEC-4552-B2D8-C4375FBB9BBF}" srcOrd="0" destOrd="0" presId="urn:microsoft.com/office/officeart/2005/8/layout/hierarchy1"/>
    <dgm:cxn modelId="{D53E5E1F-5CD0-487B-A103-8C1C4604628B}" type="presParOf" srcId="{DABE2030-1306-4C78-9695-E49E919422E7}" destId="{0866D43C-A5A0-4C61-B23A-B0517043A39D}" srcOrd="0" destOrd="0" presId="urn:microsoft.com/office/officeart/2005/8/layout/hierarchy1"/>
    <dgm:cxn modelId="{857DAD23-22D6-4CC5-BBCE-D6D78DF691D5}" type="presParOf" srcId="{0866D43C-A5A0-4C61-B23A-B0517043A39D}" destId="{25B0E2C1-C939-438A-AED1-2B5A9ED17888}" srcOrd="0" destOrd="0" presId="urn:microsoft.com/office/officeart/2005/8/layout/hierarchy1"/>
    <dgm:cxn modelId="{DC3116B9-07A5-4A1C-BD42-35C3DE322DBC}" type="presParOf" srcId="{25B0E2C1-C939-438A-AED1-2B5A9ED17888}" destId="{86A9A318-3E18-42AD-8EDB-A4E85636B5DF}" srcOrd="0" destOrd="0" presId="urn:microsoft.com/office/officeart/2005/8/layout/hierarchy1"/>
    <dgm:cxn modelId="{2FE895EA-6F06-4715-B7B1-C10E233B94D4}" type="presParOf" srcId="{25B0E2C1-C939-438A-AED1-2B5A9ED17888}" destId="{28E71F3F-FC1A-442D-A120-B691092705AE}" srcOrd="1" destOrd="0" presId="urn:microsoft.com/office/officeart/2005/8/layout/hierarchy1"/>
    <dgm:cxn modelId="{2C34FD0A-4DD8-45B5-99BE-BA09EF8C0157}" type="presParOf" srcId="{0866D43C-A5A0-4C61-B23A-B0517043A39D}" destId="{BCA70422-97C5-4739-9DAA-838CDC8D0AFF}" srcOrd="1" destOrd="0" presId="urn:microsoft.com/office/officeart/2005/8/layout/hierarchy1"/>
    <dgm:cxn modelId="{3CC20404-B6BF-445E-9E14-C4B723513A78}" type="presParOf" srcId="{DABE2030-1306-4C78-9695-E49E919422E7}" destId="{577B6F83-C5AD-4AAE-BDD2-80E6F3827A8C}" srcOrd="1" destOrd="0" presId="urn:microsoft.com/office/officeart/2005/8/layout/hierarchy1"/>
    <dgm:cxn modelId="{DF2E67EA-A66A-4776-8C49-6BB46E21A812}" type="presParOf" srcId="{577B6F83-C5AD-4AAE-BDD2-80E6F3827A8C}" destId="{5F0C7915-1C87-440B-BBA2-BE1D7A08BCCC}" srcOrd="0" destOrd="0" presId="urn:microsoft.com/office/officeart/2005/8/layout/hierarchy1"/>
    <dgm:cxn modelId="{CDB9B533-6E3B-40D8-97C6-C0B61501AFB2}" type="presParOf" srcId="{5F0C7915-1C87-440B-BBA2-BE1D7A08BCCC}" destId="{3AD772F2-C863-43CB-B24E-28A00F8C7E5E}" srcOrd="0" destOrd="0" presId="urn:microsoft.com/office/officeart/2005/8/layout/hierarchy1"/>
    <dgm:cxn modelId="{619ECE80-0CA8-4DA1-9C59-EF6B736CCBB1}" type="presParOf" srcId="{5F0C7915-1C87-440B-BBA2-BE1D7A08BCCC}" destId="{CDCB27EF-D525-4D33-821F-E62849595CFC}" srcOrd="1" destOrd="0" presId="urn:microsoft.com/office/officeart/2005/8/layout/hierarchy1"/>
    <dgm:cxn modelId="{683CE137-DF43-4F8F-9454-4832F73A74CF}" type="presParOf" srcId="{577B6F83-C5AD-4AAE-BDD2-80E6F3827A8C}" destId="{80EE8FDB-C10B-485C-ABBD-6C8B5AB26319}" srcOrd="1" destOrd="0" presId="urn:microsoft.com/office/officeart/2005/8/layout/hierarchy1"/>
    <dgm:cxn modelId="{4FCB7793-8BEC-4AF7-9145-A068A0CC21CB}" type="presParOf" srcId="{DABE2030-1306-4C78-9695-E49E919422E7}" destId="{BA52FFF4-CE10-4199-ADFA-C6CD52228613}" srcOrd="2" destOrd="0" presId="urn:microsoft.com/office/officeart/2005/8/layout/hierarchy1"/>
    <dgm:cxn modelId="{D02845A6-A9F0-4572-903A-C8ED4406D8D0}" type="presParOf" srcId="{BA52FFF4-CE10-4199-ADFA-C6CD52228613}" destId="{D1C43D86-C509-4602-957C-D9A746E5AA3E}" srcOrd="0" destOrd="0" presId="urn:microsoft.com/office/officeart/2005/8/layout/hierarchy1"/>
    <dgm:cxn modelId="{D0B1BE77-5D15-4B3B-A5A5-48FB76F3F9B0}" type="presParOf" srcId="{D1C43D86-C509-4602-957C-D9A746E5AA3E}" destId="{6B837DB2-1CF5-48A7-9BE2-11D7BC462DB7}" srcOrd="0" destOrd="0" presId="urn:microsoft.com/office/officeart/2005/8/layout/hierarchy1"/>
    <dgm:cxn modelId="{E9A6F32A-080C-4FBE-AFB4-330CCC56D7B7}" type="presParOf" srcId="{D1C43D86-C509-4602-957C-D9A746E5AA3E}" destId="{C547C606-BAEC-4552-B2D8-C4375FBB9BBF}" srcOrd="1" destOrd="0" presId="urn:microsoft.com/office/officeart/2005/8/layout/hierarchy1"/>
    <dgm:cxn modelId="{F48B1160-BE20-4A30-BB59-C5524D615CE4}" type="presParOf" srcId="{BA52FFF4-CE10-4199-ADFA-C6CD52228613}" destId="{3FC48358-BDC4-4535-9E15-B9C12AE41421}"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979DB0-C0B0-4A81-AB88-7C7E976E2531}">
      <dsp:nvSpPr>
        <dsp:cNvPr id="0" name=""/>
        <dsp:cNvSpPr/>
      </dsp:nvSpPr>
      <dsp:spPr>
        <a:xfrm>
          <a:off x="0" y="448"/>
          <a:ext cx="6391275" cy="61715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9116BE-459D-4752-A139-624DDADA6E32}">
      <dsp:nvSpPr>
        <dsp:cNvPr id="0" name=""/>
        <dsp:cNvSpPr/>
      </dsp:nvSpPr>
      <dsp:spPr>
        <a:xfrm>
          <a:off x="186688" y="139307"/>
          <a:ext cx="339433" cy="3394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DC2CC81-C3D6-418A-9E31-8234DCC077B8}">
      <dsp:nvSpPr>
        <dsp:cNvPr id="0" name=""/>
        <dsp:cNvSpPr/>
      </dsp:nvSpPr>
      <dsp:spPr>
        <a:xfrm>
          <a:off x="712810" y="448"/>
          <a:ext cx="5678464" cy="617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15" tIns="65315" rIns="65315" bIns="65315" numCol="1" spcCol="1270" anchor="ctr" anchorCtr="0">
          <a:noAutofit/>
        </a:bodyPr>
        <a:lstStyle/>
        <a:p>
          <a:pPr marL="0" lvl="0" indent="0" algn="l" defTabSz="711200">
            <a:lnSpc>
              <a:spcPct val="90000"/>
            </a:lnSpc>
            <a:spcBef>
              <a:spcPct val="0"/>
            </a:spcBef>
            <a:spcAft>
              <a:spcPct val="35000"/>
            </a:spcAft>
            <a:buNone/>
          </a:pPr>
          <a:r>
            <a:rPr lang="en-GB" sz="1600" b="0" i="0" kern="1200"/>
            <a:t>Introduction and your chosen research question. </a:t>
          </a:r>
          <a:endParaRPr lang="en-US" sz="1600" kern="1200"/>
        </a:p>
      </dsp:txBody>
      <dsp:txXfrm>
        <a:off x="712810" y="448"/>
        <a:ext cx="5678464" cy="617151"/>
      </dsp:txXfrm>
    </dsp:sp>
    <dsp:sp modelId="{BCC96733-1F6E-4E1A-A78A-C81B3EBE978E}">
      <dsp:nvSpPr>
        <dsp:cNvPr id="0" name=""/>
        <dsp:cNvSpPr/>
      </dsp:nvSpPr>
      <dsp:spPr>
        <a:xfrm>
          <a:off x="0" y="771888"/>
          <a:ext cx="6391275" cy="61715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A2B23E-8892-4130-B647-3A66CA57140F}">
      <dsp:nvSpPr>
        <dsp:cNvPr id="0" name=""/>
        <dsp:cNvSpPr/>
      </dsp:nvSpPr>
      <dsp:spPr>
        <a:xfrm>
          <a:off x="186688" y="910747"/>
          <a:ext cx="339433" cy="3394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06F4179-2B78-47E4-A799-87506FE57C79}">
      <dsp:nvSpPr>
        <dsp:cNvPr id="0" name=""/>
        <dsp:cNvSpPr/>
      </dsp:nvSpPr>
      <dsp:spPr>
        <a:xfrm>
          <a:off x="712810" y="771888"/>
          <a:ext cx="5678464" cy="617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15" tIns="65315" rIns="65315" bIns="65315" numCol="1" spcCol="1270" anchor="ctr" anchorCtr="0">
          <a:noAutofit/>
        </a:bodyPr>
        <a:lstStyle/>
        <a:p>
          <a:pPr marL="0" lvl="0" indent="0" algn="l" defTabSz="711200">
            <a:lnSpc>
              <a:spcPct val="90000"/>
            </a:lnSpc>
            <a:spcBef>
              <a:spcPct val="0"/>
            </a:spcBef>
            <a:spcAft>
              <a:spcPct val="35000"/>
            </a:spcAft>
            <a:buNone/>
          </a:pPr>
          <a:r>
            <a:rPr lang="en-GB" sz="1600" b="0" i="0" kern="1200"/>
            <a:t>- Any relevant existing research (relating to online collaboration or student digital skills)</a:t>
          </a:r>
          <a:endParaRPr lang="en-US" sz="1600" kern="1200"/>
        </a:p>
      </dsp:txBody>
      <dsp:txXfrm>
        <a:off x="712810" y="771888"/>
        <a:ext cx="5678464" cy="617151"/>
      </dsp:txXfrm>
    </dsp:sp>
    <dsp:sp modelId="{F0B2AF6E-649E-4B6E-A0DA-BC36E1922284}">
      <dsp:nvSpPr>
        <dsp:cNvPr id="0" name=""/>
        <dsp:cNvSpPr/>
      </dsp:nvSpPr>
      <dsp:spPr>
        <a:xfrm>
          <a:off x="0" y="1543327"/>
          <a:ext cx="6391275" cy="61715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1E87E5-A528-4E21-B8A6-B6EA5E0A7F0F}">
      <dsp:nvSpPr>
        <dsp:cNvPr id="0" name=""/>
        <dsp:cNvSpPr/>
      </dsp:nvSpPr>
      <dsp:spPr>
        <a:xfrm>
          <a:off x="186688" y="1682186"/>
          <a:ext cx="339433" cy="3394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032A70E-6D8D-408C-8899-10F885854797}">
      <dsp:nvSpPr>
        <dsp:cNvPr id="0" name=""/>
        <dsp:cNvSpPr/>
      </dsp:nvSpPr>
      <dsp:spPr>
        <a:xfrm>
          <a:off x="712810" y="1543327"/>
          <a:ext cx="5678464" cy="617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15" tIns="65315" rIns="65315" bIns="65315" numCol="1" spcCol="1270" anchor="ctr" anchorCtr="0">
          <a:noAutofit/>
        </a:bodyPr>
        <a:lstStyle/>
        <a:p>
          <a:pPr marL="0" lvl="0" indent="0" algn="l" defTabSz="711200">
            <a:lnSpc>
              <a:spcPct val="90000"/>
            </a:lnSpc>
            <a:spcBef>
              <a:spcPct val="0"/>
            </a:spcBef>
            <a:spcAft>
              <a:spcPct val="35000"/>
            </a:spcAft>
            <a:buNone/>
          </a:pPr>
          <a:r>
            <a:rPr lang="en-GB" sz="1600" b="0" i="0" kern="1200"/>
            <a:t>- Ethical considerations. </a:t>
          </a:r>
          <a:endParaRPr lang="en-US" sz="1600" kern="1200"/>
        </a:p>
      </dsp:txBody>
      <dsp:txXfrm>
        <a:off x="712810" y="1543327"/>
        <a:ext cx="5678464" cy="617151"/>
      </dsp:txXfrm>
    </dsp:sp>
    <dsp:sp modelId="{5F51BB77-722D-45A1-ACA5-ED7AA1B1037D}">
      <dsp:nvSpPr>
        <dsp:cNvPr id="0" name=""/>
        <dsp:cNvSpPr/>
      </dsp:nvSpPr>
      <dsp:spPr>
        <a:xfrm>
          <a:off x="0" y="2314767"/>
          <a:ext cx="6391275" cy="61715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C35506-E83B-4CB8-8916-DC9FA559F18C}">
      <dsp:nvSpPr>
        <dsp:cNvPr id="0" name=""/>
        <dsp:cNvSpPr/>
      </dsp:nvSpPr>
      <dsp:spPr>
        <a:xfrm>
          <a:off x="186688" y="2453626"/>
          <a:ext cx="339433" cy="3394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4987D12-59EF-4E1A-A3A1-AF518F6B6259}">
      <dsp:nvSpPr>
        <dsp:cNvPr id="0" name=""/>
        <dsp:cNvSpPr/>
      </dsp:nvSpPr>
      <dsp:spPr>
        <a:xfrm>
          <a:off x="712810" y="2314767"/>
          <a:ext cx="5678464" cy="617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15" tIns="65315" rIns="65315" bIns="65315" numCol="1" spcCol="1270" anchor="ctr" anchorCtr="0">
          <a:noAutofit/>
        </a:bodyPr>
        <a:lstStyle/>
        <a:p>
          <a:pPr marL="0" lvl="0" indent="0" algn="l" defTabSz="711200">
            <a:lnSpc>
              <a:spcPct val="90000"/>
            </a:lnSpc>
            <a:spcBef>
              <a:spcPct val="0"/>
            </a:spcBef>
            <a:spcAft>
              <a:spcPct val="35000"/>
            </a:spcAft>
            <a:buNone/>
          </a:pPr>
          <a:r>
            <a:rPr lang="en-GB" sz="1600" b="0" i="0" kern="1200"/>
            <a:t>- Your proposed method </a:t>
          </a:r>
          <a:endParaRPr lang="en-US" sz="1600" kern="1200"/>
        </a:p>
      </dsp:txBody>
      <dsp:txXfrm>
        <a:off x="712810" y="2314767"/>
        <a:ext cx="5678464" cy="617151"/>
      </dsp:txXfrm>
    </dsp:sp>
    <dsp:sp modelId="{033A6083-D299-4A81-A984-0810F3E7AE19}">
      <dsp:nvSpPr>
        <dsp:cNvPr id="0" name=""/>
        <dsp:cNvSpPr/>
      </dsp:nvSpPr>
      <dsp:spPr>
        <a:xfrm>
          <a:off x="0" y="3086207"/>
          <a:ext cx="6391275" cy="61715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C7EA4A-0A05-4DA5-8B95-4DCDE4B81341}">
      <dsp:nvSpPr>
        <dsp:cNvPr id="0" name=""/>
        <dsp:cNvSpPr/>
      </dsp:nvSpPr>
      <dsp:spPr>
        <a:xfrm>
          <a:off x="186688" y="3225066"/>
          <a:ext cx="339433" cy="33943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8ED57B4-1421-4E24-9C74-49D08F78EBD7}">
      <dsp:nvSpPr>
        <dsp:cNvPr id="0" name=""/>
        <dsp:cNvSpPr/>
      </dsp:nvSpPr>
      <dsp:spPr>
        <a:xfrm>
          <a:off x="712810" y="3086207"/>
          <a:ext cx="5678464" cy="617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15" tIns="65315" rIns="65315" bIns="65315" numCol="1" spcCol="1270" anchor="ctr" anchorCtr="0">
          <a:noAutofit/>
        </a:bodyPr>
        <a:lstStyle/>
        <a:p>
          <a:pPr marL="0" lvl="0" indent="0" algn="l" defTabSz="711200">
            <a:lnSpc>
              <a:spcPct val="90000"/>
            </a:lnSpc>
            <a:spcBef>
              <a:spcPct val="0"/>
            </a:spcBef>
            <a:spcAft>
              <a:spcPct val="35000"/>
            </a:spcAft>
            <a:buNone/>
          </a:pPr>
          <a:r>
            <a:rPr lang="en-GB" sz="1600" b="0" i="0" kern="1200"/>
            <a:t>o What questions will you ask? Who will you ask? How will you ask? </a:t>
          </a:r>
          <a:endParaRPr lang="en-US" sz="1600" kern="1200"/>
        </a:p>
      </dsp:txBody>
      <dsp:txXfrm>
        <a:off x="712810" y="3086207"/>
        <a:ext cx="5678464" cy="617151"/>
      </dsp:txXfrm>
    </dsp:sp>
    <dsp:sp modelId="{C3B53F8E-4BFC-4BF3-B133-220C31B61BD9}">
      <dsp:nvSpPr>
        <dsp:cNvPr id="0" name=""/>
        <dsp:cNvSpPr/>
      </dsp:nvSpPr>
      <dsp:spPr>
        <a:xfrm>
          <a:off x="0" y="3857647"/>
          <a:ext cx="6391275" cy="61715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B9D0D9-6D3F-4F45-B995-20CC21758794}">
      <dsp:nvSpPr>
        <dsp:cNvPr id="0" name=""/>
        <dsp:cNvSpPr/>
      </dsp:nvSpPr>
      <dsp:spPr>
        <a:xfrm>
          <a:off x="186688" y="3996506"/>
          <a:ext cx="339433" cy="33943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5848B00-E00D-49E7-9686-6315C43ADE80}">
      <dsp:nvSpPr>
        <dsp:cNvPr id="0" name=""/>
        <dsp:cNvSpPr/>
      </dsp:nvSpPr>
      <dsp:spPr>
        <a:xfrm>
          <a:off x="712810" y="3857647"/>
          <a:ext cx="5678464" cy="617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15" tIns="65315" rIns="65315" bIns="65315" numCol="1" spcCol="1270" anchor="ctr" anchorCtr="0">
          <a:noAutofit/>
        </a:bodyPr>
        <a:lstStyle/>
        <a:p>
          <a:pPr marL="0" lvl="0" indent="0" algn="l" defTabSz="711200">
            <a:lnSpc>
              <a:spcPct val="90000"/>
            </a:lnSpc>
            <a:spcBef>
              <a:spcPct val="0"/>
            </a:spcBef>
            <a:spcAft>
              <a:spcPct val="35000"/>
            </a:spcAft>
            <a:buNone/>
          </a:pPr>
          <a:r>
            <a:rPr lang="en-GB" sz="1600" b="0" i="0" kern="1200"/>
            <a:t>- Your hypothesis, what do you think that you will find out? </a:t>
          </a:r>
          <a:endParaRPr lang="en-US" sz="1600" kern="1200"/>
        </a:p>
      </dsp:txBody>
      <dsp:txXfrm>
        <a:off x="712810" y="3857647"/>
        <a:ext cx="5678464" cy="617151"/>
      </dsp:txXfrm>
    </dsp:sp>
    <dsp:sp modelId="{9B77A04E-9E19-4E50-97BC-E68EF9667FDD}">
      <dsp:nvSpPr>
        <dsp:cNvPr id="0" name=""/>
        <dsp:cNvSpPr/>
      </dsp:nvSpPr>
      <dsp:spPr>
        <a:xfrm>
          <a:off x="0" y="4629086"/>
          <a:ext cx="6391275" cy="61715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C62318-68FA-46E2-A216-B4A54C129B4D}">
      <dsp:nvSpPr>
        <dsp:cNvPr id="0" name=""/>
        <dsp:cNvSpPr/>
      </dsp:nvSpPr>
      <dsp:spPr>
        <a:xfrm>
          <a:off x="186688" y="4767946"/>
          <a:ext cx="339433" cy="33943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7ECA77-AB60-4D20-ACD5-4E571B1F910F}">
      <dsp:nvSpPr>
        <dsp:cNvPr id="0" name=""/>
        <dsp:cNvSpPr/>
      </dsp:nvSpPr>
      <dsp:spPr>
        <a:xfrm>
          <a:off x="712810" y="4629086"/>
          <a:ext cx="5678464" cy="617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15" tIns="65315" rIns="65315" bIns="65315" numCol="1" spcCol="1270" anchor="ctr" anchorCtr="0">
          <a:noAutofit/>
        </a:bodyPr>
        <a:lstStyle/>
        <a:p>
          <a:pPr marL="0" lvl="0" indent="0" algn="l" defTabSz="711200">
            <a:lnSpc>
              <a:spcPct val="90000"/>
            </a:lnSpc>
            <a:spcBef>
              <a:spcPct val="0"/>
            </a:spcBef>
            <a:spcAft>
              <a:spcPct val="35000"/>
            </a:spcAft>
            <a:buNone/>
          </a:pPr>
          <a:r>
            <a:rPr lang="en-GB" sz="1600" b="0" i="0" kern="1200"/>
            <a:t>- A reference list. </a:t>
          </a:r>
          <a:endParaRPr lang="en-US" sz="1600" kern="1200"/>
        </a:p>
      </dsp:txBody>
      <dsp:txXfrm>
        <a:off x="712810" y="4629086"/>
        <a:ext cx="5678464" cy="6171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82578D-E576-451D-BF0B-A37E49381D94}">
      <dsp:nvSpPr>
        <dsp:cNvPr id="0" name=""/>
        <dsp:cNvSpPr/>
      </dsp:nvSpPr>
      <dsp:spPr>
        <a:xfrm>
          <a:off x="0" y="30105"/>
          <a:ext cx="6391275" cy="839474"/>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0" i="0" kern="1200"/>
            <a:t>Introduction </a:t>
          </a:r>
          <a:endParaRPr lang="en-US" sz="3500" kern="1200"/>
        </a:p>
      </dsp:txBody>
      <dsp:txXfrm>
        <a:off x="40980" y="71085"/>
        <a:ext cx="6309315" cy="757514"/>
      </dsp:txXfrm>
    </dsp:sp>
    <dsp:sp modelId="{B3DF2E57-3DB2-41F2-9CD4-CCA29B913421}">
      <dsp:nvSpPr>
        <dsp:cNvPr id="0" name=""/>
        <dsp:cNvSpPr/>
      </dsp:nvSpPr>
      <dsp:spPr>
        <a:xfrm>
          <a:off x="0" y="869580"/>
          <a:ext cx="6391275" cy="4347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2923" tIns="44450" rIns="248920" bIns="44450" numCol="1" spcCol="1270" anchor="t" anchorCtr="0">
          <a:noAutofit/>
        </a:bodyPr>
        <a:lstStyle/>
        <a:p>
          <a:pPr marL="228600" lvl="1" indent="-228600" algn="l" defTabSz="1200150">
            <a:lnSpc>
              <a:spcPct val="90000"/>
            </a:lnSpc>
            <a:spcBef>
              <a:spcPct val="0"/>
            </a:spcBef>
            <a:spcAft>
              <a:spcPct val="20000"/>
            </a:spcAft>
            <a:buChar char="•"/>
          </a:pPr>
          <a:r>
            <a:rPr lang="en-GB" sz="2700" b="0" i="0" kern="1200" dirty="0"/>
            <a:t>The purpose of the report is to;</a:t>
          </a:r>
          <a:endParaRPr lang="en-US" sz="2700" kern="1200" dirty="0"/>
        </a:p>
        <a:p>
          <a:pPr marL="228600" lvl="1" indent="-228600" algn="l" defTabSz="1200150">
            <a:lnSpc>
              <a:spcPct val="90000"/>
            </a:lnSpc>
            <a:spcBef>
              <a:spcPct val="0"/>
            </a:spcBef>
            <a:spcAft>
              <a:spcPct val="20000"/>
            </a:spcAft>
            <a:buChar char="•"/>
          </a:pPr>
          <a:r>
            <a:rPr lang="en-GB" sz="2700" b="0" i="0" kern="1200"/>
            <a:t>Define what collaboration is </a:t>
          </a:r>
          <a:endParaRPr lang="en-US" sz="2700" kern="1200"/>
        </a:p>
        <a:p>
          <a:pPr marL="228600" lvl="1" indent="-228600" algn="l" defTabSz="1200150">
            <a:lnSpc>
              <a:spcPct val="90000"/>
            </a:lnSpc>
            <a:spcBef>
              <a:spcPct val="0"/>
            </a:spcBef>
            <a:spcAft>
              <a:spcPct val="20000"/>
            </a:spcAft>
            <a:buChar char="•"/>
          </a:pPr>
          <a:r>
            <a:rPr lang="en-GB" sz="2700" b="0" i="0" kern="1200"/>
            <a:t>To understand the importance of why students should collaborate.</a:t>
          </a:r>
          <a:endParaRPr lang="en-US" sz="2700" kern="1200"/>
        </a:p>
        <a:p>
          <a:pPr marL="228600" lvl="1" indent="-228600" algn="l" defTabSz="1200150">
            <a:lnSpc>
              <a:spcPct val="90000"/>
            </a:lnSpc>
            <a:spcBef>
              <a:spcPct val="0"/>
            </a:spcBef>
            <a:spcAft>
              <a:spcPct val="20000"/>
            </a:spcAft>
            <a:buChar char="•"/>
          </a:pPr>
          <a:r>
            <a:rPr lang="en-GB" sz="2700" b="0" i="0" kern="1200"/>
            <a:t>Identify the meaning of digital tools </a:t>
          </a:r>
          <a:endParaRPr lang="en-US" sz="2700" kern="1200"/>
        </a:p>
        <a:p>
          <a:pPr marL="228600" lvl="1" indent="-228600" algn="l" defTabSz="1200150">
            <a:lnSpc>
              <a:spcPct val="90000"/>
            </a:lnSpc>
            <a:spcBef>
              <a:spcPct val="0"/>
            </a:spcBef>
            <a:spcAft>
              <a:spcPct val="20000"/>
            </a:spcAft>
            <a:buChar char="•"/>
          </a:pPr>
          <a:r>
            <a:rPr lang="en-GB" sz="2700" b="0" i="0" kern="1200" dirty="0"/>
            <a:t>Find what digital tools are best recommended for collaboration </a:t>
          </a:r>
          <a:endParaRPr lang="en-US" sz="2700" kern="1200" dirty="0"/>
        </a:p>
        <a:p>
          <a:pPr marL="228600" lvl="1" indent="-228600" algn="l" defTabSz="1200150">
            <a:lnSpc>
              <a:spcPct val="90000"/>
            </a:lnSpc>
            <a:spcBef>
              <a:spcPct val="0"/>
            </a:spcBef>
            <a:spcAft>
              <a:spcPct val="20000"/>
            </a:spcAft>
            <a:buChar char="•"/>
          </a:pPr>
          <a:r>
            <a:rPr lang="en-GB" sz="2700" b="0" i="0" kern="1200" dirty="0"/>
            <a:t>Identify what the most used collaboration tool is at UWTSD</a:t>
          </a:r>
          <a:endParaRPr lang="en-US" sz="2700" kern="1200" dirty="0"/>
        </a:p>
      </dsp:txBody>
      <dsp:txXfrm>
        <a:off x="0" y="869580"/>
        <a:ext cx="6391275" cy="4347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A9A318-3E18-42AD-8EDB-A4E85636B5DF}">
      <dsp:nvSpPr>
        <dsp:cNvPr id="0" name=""/>
        <dsp:cNvSpPr/>
      </dsp:nvSpPr>
      <dsp:spPr>
        <a:xfrm>
          <a:off x="-33242" y="392258"/>
          <a:ext cx="2342480" cy="98685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E71F3F-FC1A-442D-A120-B691092705AE}">
      <dsp:nvSpPr>
        <dsp:cNvPr id="0" name=""/>
        <dsp:cNvSpPr/>
      </dsp:nvSpPr>
      <dsp:spPr>
        <a:xfrm>
          <a:off x="139435" y="556302"/>
          <a:ext cx="2342480" cy="98685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Who you collect the data from </a:t>
          </a:r>
          <a:endParaRPr lang="en-US" sz="2000" kern="1200" dirty="0">
            <a:latin typeface="Arial" panose="020B0604020202020204" pitchFamily="34" charset="0"/>
            <a:cs typeface="Arial" panose="020B0604020202020204" pitchFamily="34" charset="0"/>
          </a:endParaRPr>
        </a:p>
      </dsp:txBody>
      <dsp:txXfrm>
        <a:off x="168339" y="585206"/>
        <a:ext cx="2284672" cy="929045"/>
      </dsp:txXfrm>
    </dsp:sp>
    <dsp:sp modelId="{3AD772F2-C863-43CB-B24E-28A00F8C7E5E}">
      <dsp:nvSpPr>
        <dsp:cNvPr id="0" name=""/>
        <dsp:cNvSpPr/>
      </dsp:nvSpPr>
      <dsp:spPr>
        <a:xfrm>
          <a:off x="-93273" y="1702198"/>
          <a:ext cx="2443869" cy="102208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CB27EF-D525-4D33-821F-E62849595CFC}">
      <dsp:nvSpPr>
        <dsp:cNvPr id="0" name=""/>
        <dsp:cNvSpPr/>
      </dsp:nvSpPr>
      <dsp:spPr>
        <a:xfrm>
          <a:off x="79404" y="1866242"/>
          <a:ext cx="2443869" cy="1022084"/>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How you use the information </a:t>
          </a:r>
          <a:endParaRPr lang="en-US" sz="1800" kern="1200" dirty="0">
            <a:latin typeface="Arial" panose="020B0604020202020204" pitchFamily="34" charset="0"/>
            <a:cs typeface="Arial" panose="020B0604020202020204" pitchFamily="34" charset="0"/>
          </a:endParaRPr>
        </a:p>
      </dsp:txBody>
      <dsp:txXfrm>
        <a:off x="109340" y="1896178"/>
        <a:ext cx="2383997" cy="962212"/>
      </dsp:txXfrm>
    </dsp:sp>
    <dsp:sp modelId="{6B837DB2-1CF5-48A7-9BE2-11D7BC462DB7}">
      <dsp:nvSpPr>
        <dsp:cNvPr id="0" name=""/>
        <dsp:cNvSpPr/>
      </dsp:nvSpPr>
      <dsp:spPr>
        <a:xfrm>
          <a:off x="-4841" y="3079471"/>
          <a:ext cx="2344982" cy="98685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47C606-BAEC-4552-B2D8-C4375FBB9BBF}">
      <dsp:nvSpPr>
        <dsp:cNvPr id="0" name=""/>
        <dsp:cNvSpPr/>
      </dsp:nvSpPr>
      <dsp:spPr>
        <a:xfrm>
          <a:off x="167836" y="3243515"/>
          <a:ext cx="2344982" cy="98685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What this information tell you  </a:t>
          </a:r>
          <a:endParaRPr lang="en-US" sz="2000" kern="1200" dirty="0">
            <a:latin typeface="Arial" panose="020B0604020202020204" pitchFamily="34" charset="0"/>
            <a:cs typeface="Arial" panose="020B0604020202020204" pitchFamily="34" charset="0"/>
          </a:endParaRPr>
        </a:p>
      </dsp:txBody>
      <dsp:txXfrm>
        <a:off x="196740" y="3272419"/>
        <a:ext cx="2287174" cy="92904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D3CBF6-E7C5-4B71-87EE-D73EEAEF77E0}" type="datetimeFigureOut">
              <a:rPr lang="en-GB" smtClean="0"/>
              <a:t>06/07/2022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B08D00-E133-45F5-B807-A65D00727DB0}" type="slidenum">
              <a:rPr lang="en-GB" smtClean="0"/>
              <a:t>‹#›</a:t>
            </a:fld>
            <a:endParaRPr lang="en-GB"/>
          </a:p>
        </p:txBody>
      </p:sp>
    </p:spTree>
    <p:extLst>
      <p:ext uri="{BB962C8B-B14F-4D97-AF65-F5344CB8AC3E}">
        <p14:creationId xmlns:p14="http://schemas.microsoft.com/office/powerpoint/2010/main" val="38099832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B08D00-E133-45F5-B807-A65D00727DB0}" type="slidenum">
              <a:rPr lang="en-GB" smtClean="0"/>
              <a:t>3</a:t>
            </a:fld>
            <a:endParaRPr lang="en-GB"/>
          </a:p>
        </p:txBody>
      </p:sp>
    </p:spTree>
    <p:extLst>
      <p:ext uri="{BB962C8B-B14F-4D97-AF65-F5344CB8AC3E}">
        <p14:creationId xmlns:p14="http://schemas.microsoft.com/office/powerpoint/2010/main" val="20719769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highlight>
                <a:srgbClr val="FFFF00"/>
              </a:highlight>
            </a:endParaRPr>
          </a:p>
        </p:txBody>
      </p:sp>
      <p:sp>
        <p:nvSpPr>
          <p:cNvPr id="4" name="Slide Number Placeholder 3"/>
          <p:cNvSpPr>
            <a:spLocks noGrp="1"/>
          </p:cNvSpPr>
          <p:nvPr>
            <p:ph type="sldNum" sz="quarter" idx="5"/>
          </p:nvPr>
        </p:nvSpPr>
        <p:spPr/>
        <p:txBody>
          <a:bodyPr/>
          <a:lstStyle/>
          <a:p>
            <a:fld id="{EAB08D00-E133-45F5-B807-A65D00727DB0}" type="slidenum">
              <a:rPr lang="en-GB" smtClean="0"/>
              <a:t>4</a:t>
            </a:fld>
            <a:endParaRPr lang="en-GB"/>
          </a:p>
        </p:txBody>
      </p:sp>
    </p:spTree>
    <p:extLst>
      <p:ext uri="{BB962C8B-B14F-4D97-AF65-F5344CB8AC3E}">
        <p14:creationId xmlns:p14="http://schemas.microsoft.com/office/powerpoint/2010/main" val="23897991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B08D00-E133-45F5-B807-A65D00727DB0}" type="slidenum">
              <a:rPr lang="en-GB" smtClean="0"/>
              <a:t>5</a:t>
            </a:fld>
            <a:endParaRPr lang="en-GB"/>
          </a:p>
        </p:txBody>
      </p:sp>
    </p:spTree>
    <p:extLst>
      <p:ext uri="{BB962C8B-B14F-4D97-AF65-F5344CB8AC3E}">
        <p14:creationId xmlns:p14="http://schemas.microsoft.com/office/powerpoint/2010/main" val="11276791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B08D00-E133-45F5-B807-A65D00727DB0}" type="slidenum">
              <a:rPr lang="en-GB" smtClean="0"/>
              <a:t>6</a:t>
            </a:fld>
            <a:endParaRPr lang="en-GB"/>
          </a:p>
        </p:txBody>
      </p:sp>
    </p:spTree>
    <p:extLst>
      <p:ext uri="{BB962C8B-B14F-4D97-AF65-F5344CB8AC3E}">
        <p14:creationId xmlns:p14="http://schemas.microsoft.com/office/powerpoint/2010/main" val="23785736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B08D00-E133-45F5-B807-A65D00727DB0}" type="slidenum">
              <a:rPr lang="en-GB" smtClean="0"/>
              <a:t>8</a:t>
            </a:fld>
            <a:endParaRPr lang="en-GB"/>
          </a:p>
        </p:txBody>
      </p:sp>
    </p:spTree>
    <p:extLst>
      <p:ext uri="{BB962C8B-B14F-4D97-AF65-F5344CB8AC3E}">
        <p14:creationId xmlns:p14="http://schemas.microsoft.com/office/powerpoint/2010/main" val="32592570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B08D00-E133-45F5-B807-A65D00727DB0}" type="slidenum">
              <a:rPr lang="en-GB" smtClean="0"/>
              <a:t>9</a:t>
            </a:fld>
            <a:endParaRPr lang="en-GB"/>
          </a:p>
        </p:txBody>
      </p:sp>
    </p:spTree>
    <p:extLst>
      <p:ext uri="{BB962C8B-B14F-4D97-AF65-F5344CB8AC3E}">
        <p14:creationId xmlns:p14="http://schemas.microsoft.com/office/powerpoint/2010/main" val="33673011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FF0000"/>
              </a:solidFill>
            </a:endParaRPr>
          </a:p>
        </p:txBody>
      </p:sp>
      <p:sp>
        <p:nvSpPr>
          <p:cNvPr id="4" name="Slide Number Placeholder 3"/>
          <p:cNvSpPr>
            <a:spLocks noGrp="1"/>
          </p:cNvSpPr>
          <p:nvPr>
            <p:ph type="sldNum" sz="quarter" idx="5"/>
          </p:nvPr>
        </p:nvSpPr>
        <p:spPr/>
        <p:txBody>
          <a:bodyPr/>
          <a:lstStyle/>
          <a:p>
            <a:fld id="{EAB08D00-E133-45F5-B807-A65D00727DB0}" type="slidenum">
              <a:rPr lang="en-GB" smtClean="0"/>
              <a:t>10</a:t>
            </a:fld>
            <a:endParaRPr lang="en-GB"/>
          </a:p>
        </p:txBody>
      </p:sp>
    </p:spTree>
    <p:extLst>
      <p:ext uri="{BB962C8B-B14F-4D97-AF65-F5344CB8AC3E}">
        <p14:creationId xmlns:p14="http://schemas.microsoft.com/office/powerpoint/2010/main" val="30739945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87E0D7BD-525D-44D9-B47C-B7C029118A5B}" type="datetimeFigureOut">
              <a:rPr lang="en-GB" smtClean="0"/>
              <a:t>06/07/2022</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C5DD4A8A-CFE7-49B9-BB7D-2FAFEB792880}" type="slidenum">
              <a:rPr lang="en-GB" smtClean="0"/>
              <a:t>‹#›</a:t>
            </a:fld>
            <a:endParaRPr lang="en-GB"/>
          </a:p>
        </p:txBody>
      </p:sp>
    </p:spTree>
    <p:extLst>
      <p:ext uri="{BB962C8B-B14F-4D97-AF65-F5344CB8AC3E}">
        <p14:creationId xmlns:p14="http://schemas.microsoft.com/office/powerpoint/2010/main" val="859439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E0D7BD-525D-44D9-B47C-B7C029118A5B}" type="datetimeFigureOut">
              <a:rPr lang="en-GB" smtClean="0"/>
              <a:t>06/07/2022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DD4A8A-CFE7-49B9-BB7D-2FAFEB792880}" type="slidenum">
              <a:rPr lang="en-GB" smtClean="0"/>
              <a:t>‹#›</a:t>
            </a:fld>
            <a:endParaRPr lang="en-GB"/>
          </a:p>
        </p:txBody>
      </p:sp>
    </p:spTree>
    <p:extLst>
      <p:ext uri="{BB962C8B-B14F-4D97-AF65-F5344CB8AC3E}">
        <p14:creationId xmlns:p14="http://schemas.microsoft.com/office/powerpoint/2010/main" val="3950684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E0D7BD-525D-44D9-B47C-B7C029118A5B}" type="datetimeFigureOut">
              <a:rPr lang="en-GB" smtClean="0"/>
              <a:t>06/07/2022</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5DD4A8A-CFE7-49B9-BB7D-2FAFEB792880}" type="slidenum">
              <a:rPr lang="en-GB" smtClean="0"/>
              <a:t>‹#›</a:t>
            </a:fld>
            <a:endParaRPr lang="en-GB"/>
          </a:p>
        </p:txBody>
      </p:sp>
    </p:spTree>
    <p:extLst>
      <p:ext uri="{BB962C8B-B14F-4D97-AF65-F5344CB8AC3E}">
        <p14:creationId xmlns:p14="http://schemas.microsoft.com/office/powerpoint/2010/main" val="2603802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E0D7BD-525D-44D9-B47C-B7C029118A5B}" type="datetimeFigureOut">
              <a:rPr lang="en-GB" smtClean="0"/>
              <a:t>06/07/2022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DD4A8A-CFE7-49B9-BB7D-2FAFEB792880}" type="slidenum">
              <a:rPr lang="en-GB" smtClean="0"/>
              <a:t>‹#›</a:t>
            </a:fld>
            <a:endParaRPr lang="en-GB"/>
          </a:p>
        </p:txBody>
      </p:sp>
    </p:spTree>
    <p:extLst>
      <p:ext uri="{BB962C8B-B14F-4D97-AF65-F5344CB8AC3E}">
        <p14:creationId xmlns:p14="http://schemas.microsoft.com/office/powerpoint/2010/main" val="24670062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E0D7BD-525D-44D9-B47C-B7C029118A5B}" type="datetimeFigureOut">
              <a:rPr lang="en-GB" smtClean="0"/>
              <a:t>06/07/2022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5DD4A8A-CFE7-49B9-BB7D-2FAFEB792880}" type="slidenum">
              <a:rPr lang="en-GB" smtClean="0"/>
              <a:t>‹#›</a:t>
            </a:fld>
            <a:endParaRPr lang="en-GB"/>
          </a:p>
        </p:txBody>
      </p:sp>
    </p:spTree>
    <p:extLst>
      <p:ext uri="{BB962C8B-B14F-4D97-AF65-F5344CB8AC3E}">
        <p14:creationId xmlns:p14="http://schemas.microsoft.com/office/powerpoint/2010/main" val="11571502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E0D7BD-525D-44D9-B47C-B7C029118A5B}" type="datetimeFigureOut">
              <a:rPr lang="en-GB" smtClean="0"/>
              <a:t>06/07/2022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5DD4A8A-CFE7-49B9-BB7D-2FAFEB792880}" type="slidenum">
              <a:rPr lang="en-GB" smtClean="0"/>
              <a:t>‹#›</a:t>
            </a:fld>
            <a:endParaRPr lang="en-GB"/>
          </a:p>
        </p:txBody>
      </p:sp>
    </p:spTree>
    <p:extLst>
      <p:ext uri="{BB962C8B-B14F-4D97-AF65-F5344CB8AC3E}">
        <p14:creationId xmlns:p14="http://schemas.microsoft.com/office/powerpoint/2010/main" val="1228227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E0D7BD-525D-44D9-B47C-B7C029118A5B}" type="datetimeFigureOut">
              <a:rPr lang="en-GB" smtClean="0"/>
              <a:t>06/07/2022</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C5DD4A8A-CFE7-49B9-BB7D-2FAFEB792880}" type="slidenum">
              <a:rPr lang="en-GB" smtClean="0"/>
              <a:t>‹#›</a:t>
            </a:fld>
            <a:endParaRPr lang="en-GB"/>
          </a:p>
        </p:txBody>
      </p:sp>
    </p:spTree>
    <p:extLst>
      <p:ext uri="{BB962C8B-B14F-4D97-AF65-F5344CB8AC3E}">
        <p14:creationId xmlns:p14="http://schemas.microsoft.com/office/powerpoint/2010/main" val="21320110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7E0D7BD-525D-44D9-B47C-B7C029118A5B}" type="datetimeFigureOut">
              <a:rPr lang="en-GB" smtClean="0"/>
              <a:t>06/07/2022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5DD4A8A-CFE7-49B9-BB7D-2FAFEB792880}" type="slidenum">
              <a:rPr lang="en-GB" smtClean="0"/>
              <a:t>‹#›</a:t>
            </a:fld>
            <a:endParaRPr lang="en-GB"/>
          </a:p>
        </p:txBody>
      </p:sp>
    </p:spTree>
    <p:extLst>
      <p:ext uri="{BB962C8B-B14F-4D97-AF65-F5344CB8AC3E}">
        <p14:creationId xmlns:p14="http://schemas.microsoft.com/office/powerpoint/2010/main" val="2013819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7E0D7BD-525D-44D9-B47C-B7C029118A5B}" type="datetimeFigureOut">
              <a:rPr lang="en-GB" smtClean="0"/>
              <a:t>06/07/2022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5DD4A8A-CFE7-49B9-BB7D-2FAFEB792880}" type="slidenum">
              <a:rPr lang="en-GB" smtClean="0"/>
              <a:t>‹#›</a:t>
            </a:fld>
            <a:endParaRPr lang="en-GB"/>
          </a:p>
        </p:txBody>
      </p:sp>
    </p:spTree>
    <p:extLst>
      <p:ext uri="{BB962C8B-B14F-4D97-AF65-F5344CB8AC3E}">
        <p14:creationId xmlns:p14="http://schemas.microsoft.com/office/powerpoint/2010/main" val="32657557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7E0D7BD-525D-44D9-B47C-B7C029118A5B}" type="datetimeFigureOut">
              <a:rPr lang="en-GB" smtClean="0"/>
              <a:t>06/07/2022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5DD4A8A-CFE7-49B9-BB7D-2FAFEB792880}" type="slidenum">
              <a:rPr lang="en-GB" smtClean="0"/>
              <a:t>‹#›</a:t>
            </a:fld>
            <a:endParaRPr lang="en-GB"/>
          </a:p>
        </p:txBody>
      </p:sp>
    </p:spTree>
    <p:extLst>
      <p:ext uri="{BB962C8B-B14F-4D97-AF65-F5344CB8AC3E}">
        <p14:creationId xmlns:p14="http://schemas.microsoft.com/office/powerpoint/2010/main" val="1710511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7E0D7BD-525D-44D9-B47C-B7C029118A5B}" type="datetimeFigureOut">
              <a:rPr lang="en-GB" smtClean="0"/>
              <a:t>06/07/2022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5DD4A8A-CFE7-49B9-BB7D-2FAFEB792880}" type="slidenum">
              <a:rPr lang="en-GB" smtClean="0"/>
              <a:t>‹#›</a:t>
            </a:fld>
            <a:endParaRPr lang="en-GB"/>
          </a:p>
        </p:txBody>
      </p:sp>
    </p:spTree>
    <p:extLst>
      <p:ext uri="{BB962C8B-B14F-4D97-AF65-F5344CB8AC3E}">
        <p14:creationId xmlns:p14="http://schemas.microsoft.com/office/powerpoint/2010/main" val="4659120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7E0D7BD-525D-44D9-B47C-B7C029118A5B}" type="datetimeFigureOut">
              <a:rPr lang="en-GB" smtClean="0"/>
              <a:t>06/07/2022</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5DD4A8A-CFE7-49B9-BB7D-2FAFEB792880}" type="slidenum">
              <a:rPr lang="en-GB" smtClean="0"/>
              <a:t>‹#›</a:t>
            </a:fld>
            <a:endParaRPr lang="en-GB"/>
          </a:p>
        </p:txBody>
      </p:sp>
    </p:spTree>
    <p:extLst>
      <p:ext uri="{BB962C8B-B14F-4D97-AF65-F5344CB8AC3E}">
        <p14:creationId xmlns:p14="http://schemas.microsoft.com/office/powerpoint/2010/main" val="12798675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E0D7BD-525D-44D9-B47C-B7C029118A5B}" type="datetimeFigureOut">
              <a:rPr lang="en-GB" smtClean="0"/>
              <a:t>06/07/2022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5DD4A8A-CFE7-49B9-BB7D-2FAFEB792880}" type="slidenum">
              <a:rPr lang="en-GB" smtClean="0"/>
              <a:t>‹#›</a:t>
            </a:fld>
            <a:endParaRPr lang="en-GB"/>
          </a:p>
        </p:txBody>
      </p:sp>
    </p:spTree>
    <p:extLst>
      <p:ext uri="{BB962C8B-B14F-4D97-AF65-F5344CB8AC3E}">
        <p14:creationId xmlns:p14="http://schemas.microsoft.com/office/powerpoint/2010/main" val="40512301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7E0D7BD-525D-44D9-B47C-B7C029118A5B}" type="datetimeFigureOut">
              <a:rPr lang="en-GB" smtClean="0"/>
              <a:t>06/07/2022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5DD4A8A-CFE7-49B9-BB7D-2FAFEB792880}" type="slidenum">
              <a:rPr lang="en-GB" smtClean="0"/>
              <a:t>‹#›</a:t>
            </a:fld>
            <a:endParaRPr lang="en-GB"/>
          </a:p>
        </p:txBody>
      </p:sp>
    </p:spTree>
    <p:extLst>
      <p:ext uri="{BB962C8B-B14F-4D97-AF65-F5344CB8AC3E}">
        <p14:creationId xmlns:p14="http://schemas.microsoft.com/office/powerpoint/2010/main" val="19730340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7E0D7BD-525D-44D9-B47C-B7C029118A5B}" type="datetimeFigureOut">
              <a:rPr lang="en-GB" smtClean="0"/>
              <a:t>06/07/2022</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C5DD4A8A-CFE7-49B9-BB7D-2FAFEB792880}" type="slidenum">
              <a:rPr lang="en-GB" smtClean="0"/>
              <a:t>‹#›</a:t>
            </a:fld>
            <a:endParaRPr lang="en-GB"/>
          </a:p>
        </p:txBody>
      </p:sp>
    </p:spTree>
    <p:extLst>
      <p:ext uri="{BB962C8B-B14F-4D97-AF65-F5344CB8AC3E}">
        <p14:creationId xmlns:p14="http://schemas.microsoft.com/office/powerpoint/2010/main" val="41897314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87E0D7BD-525D-44D9-B47C-B7C029118A5B}" type="datetimeFigureOut">
              <a:rPr lang="en-GB" smtClean="0"/>
              <a:t>06/07/2022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DD4A8A-CFE7-49B9-BB7D-2FAFEB792880}" type="slidenum">
              <a:rPr lang="en-GB" smtClean="0"/>
              <a:t>‹#›</a:t>
            </a:fld>
            <a:endParaRPr lang="en-GB"/>
          </a:p>
        </p:txBody>
      </p:sp>
    </p:spTree>
    <p:extLst>
      <p:ext uri="{BB962C8B-B14F-4D97-AF65-F5344CB8AC3E}">
        <p14:creationId xmlns:p14="http://schemas.microsoft.com/office/powerpoint/2010/main" val="35962645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87E0D7BD-525D-44D9-B47C-B7C029118A5B}" type="datetimeFigureOut">
              <a:rPr lang="en-GB" smtClean="0"/>
              <a:t>06/07/2022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5DD4A8A-CFE7-49B9-BB7D-2FAFEB792880}" type="slidenum">
              <a:rPr lang="en-GB" smtClean="0"/>
              <a:t>‹#›</a:t>
            </a:fld>
            <a:endParaRPr lang="en-GB"/>
          </a:p>
        </p:txBody>
      </p:sp>
    </p:spTree>
    <p:extLst>
      <p:ext uri="{BB962C8B-B14F-4D97-AF65-F5344CB8AC3E}">
        <p14:creationId xmlns:p14="http://schemas.microsoft.com/office/powerpoint/2010/main" val="14942730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87E0D7BD-525D-44D9-B47C-B7C029118A5B}" type="datetimeFigureOut">
              <a:rPr lang="en-GB" smtClean="0"/>
              <a:t>06/07/2022</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C5DD4A8A-CFE7-49B9-BB7D-2FAFEB792880}" type="slidenum">
              <a:rPr lang="en-GB" smtClean="0"/>
              <a:t>‹#›</a:t>
            </a:fld>
            <a:endParaRPr lang="en-GB"/>
          </a:p>
        </p:txBody>
      </p:sp>
    </p:spTree>
    <p:extLst>
      <p:ext uri="{BB962C8B-B14F-4D97-AF65-F5344CB8AC3E}">
        <p14:creationId xmlns:p14="http://schemas.microsoft.com/office/powerpoint/2010/main" val="4013785899"/>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 id="2147483828" r:id="rId12"/>
    <p:sldLayoutId id="2147483829" r:id="rId13"/>
    <p:sldLayoutId id="2147483830" r:id="rId14"/>
    <p:sldLayoutId id="2147483831" r:id="rId15"/>
    <p:sldLayoutId id="2147483832" r:id="rId16"/>
    <p:sldLayoutId id="2147483833"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microsoft.com/office/2018/10/relationships/comments" Target="../comments/modernComment_100_A4F73D40.xml"/><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microsoft.com/office/2018/10/relationships/comments" Target="../comments/modernComment_101_6BC30BEE.xml"/><Relationship Id="rId7" Type="http://schemas.openxmlformats.org/officeDocument/2006/relationships/diagramQuickStyle" Target="../diagrams/quickStyle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jpeg"/><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3" Type="http://schemas.microsoft.com/office/2018/10/relationships/comments" Target="../comments/modernComment_106_68A0E4C7.xm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5.xml.rels><?xml version="1.0" encoding="UTF-8" standalone="yes"?>
<Relationships xmlns="http://schemas.openxmlformats.org/package/2006/relationships"><Relationship Id="rId3" Type="http://schemas.microsoft.com/office/2018/10/relationships/comments" Target="../comments/modernComment_105_9B54379A.xm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3" Type="http://schemas.microsoft.com/office/2018/10/relationships/comments" Target="../comments/modernComment_104_219F933D.xml"/><Relationship Id="rId7" Type="http://schemas.openxmlformats.org/officeDocument/2006/relationships/diagramQuickStyle" Target="../diagrams/quickStyle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1.jpeg"/><Relationship Id="rId9" Type="http://schemas.microsoft.com/office/2007/relationships/diagramDrawing" Target="../diagrams/drawing3.xml"/></Relationships>
</file>

<file path=ppt/slides/_rels/slide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18/10/relationships/comments" Target="../comments/modernComment_108_52BCA2FA.xm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18/10/relationships/comments" Target="../comments/modernComment_107_D1F5CC07.xm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216;ye,%20C..,%20S&#248;rensen,%20N.%20&#216;..%20and%20Glasdam,%20S..%20(2016).%20Qualitative%20research%20ethics%20on%20the%20spot:%20Not%20only%20on%20the%20desktop.%20%5bonline%5d.%20Available%20at:%20https:/journals.sagepub.com/doi/full/10.1177/0969733014567023?casa_token=OWdJu_srijsAAAAA%3AkWoLF2TBE5Jm8dCQEHZaIiPM8RFPCMGhtrkhjxstBtQ8UOJ49a2Njo1UwwuBOjV_CHR51t2gllE.%20%5bAccessed%201%20Jan.%201970%5d." TargetMode="External"/><Relationship Id="rId5" Type="http://schemas.openxmlformats.org/officeDocument/2006/relationships/hyperlink" Target="https://link.springer.com/chapter/10.1007/978-3-030-30199-6_6" TargetMode="External"/><Relationship Id="rId4" Type="http://schemas.openxmlformats.org/officeDocument/2006/relationships/hyperlink" Target="https://support.microsoft.com/en-us/topic/true-teamwork-in-microsoft-teams-c724a033-092c-4ccd-96af-286a29a0757e#:~:text=Microsoft%20Teams%20is%20a%20digital,upcoming%20work%20in%20one%20pla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5">
            <a:extLst>
              <a:ext uri="{FF2B5EF4-FFF2-40B4-BE49-F238E27FC236}">
                <a16:creationId xmlns:a16="http://schemas.microsoft.com/office/drawing/2014/main" id="{11CAC6F2-0806-417B-BF5D-5AEF6195F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1" name="Rectangle 13">
            <a:extLst>
              <a:ext uri="{FF2B5EF4-FFF2-40B4-BE49-F238E27FC236}">
                <a16:creationId xmlns:a16="http://schemas.microsoft.com/office/drawing/2014/main" id="{D4723B02-0AAB-4F6E-BA41-8ED99D559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E2268F9-3B1C-1ECD-2A41-4DA75613F7AE}"/>
              </a:ext>
            </a:extLst>
          </p:cNvPr>
          <p:cNvSpPr>
            <a:spLocks noGrp="1"/>
          </p:cNvSpPr>
          <p:nvPr>
            <p:ph type="ctrTitle"/>
          </p:nvPr>
        </p:nvSpPr>
        <p:spPr>
          <a:xfrm>
            <a:off x="8160773" y="1113062"/>
            <a:ext cx="3382297" cy="3281957"/>
          </a:xfrm>
        </p:spPr>
        <p:txBody>
          <a:bodyPr>
            <a:normAutofit/>
          </a:bodyPr>
          <a:lstStyle/>
          <a:p>
            <a:pPr>
              <a:lnSpc>
                <a:spcPct val="90000"/>
              </a:lnSpc>
            </a:pPr>
            <a:r>
              <a:rPr lang="en-GB" sz="3800">
                <a:solidFill>
                  <a:srgbClr val="EBEBEB"/>
                </a:solidFill>
                <a:latin typeface="Arial" panose="020B0604020202020204" pitchFamily="34" charset="0"/>
                <a:cs typeface="Arial" panose="020B0604020202020204" pitchFamily="34" charset="0"/>
              </a:rPr>
              <a:t>How do students use Technology to Collaborate at UWTSD?</a:t>
            </a:r>
            <a:br>
              <a:rPr lang="en-GB" sz="3800">
                <a:solidFill>
                  <a:srgbClr val="EBEBEB"/>
                </a:solidFill>
              </a:rPr>
            </a:br>
            <a:endParaRPr lang="en-GB" sz="3800">
              <a:solidFill>
                <a:srgbClr val="EBEBEB"/>
              </a:solidFill>
            </a:endParaRPr>
          </a:p>
        </p:txBody>
      </p:sp>
      <p:sp>
        <p:nvSpPr>
          <p:cNvPr id="3" name="Subtitle 2">
            <a:extLst>
              <a:ext uri="{FF2B5EF4-FFF2-40B4-BE49-F238E27FC236}">
                <a16:creationId xmlns:a16="http://schemas.microsoft.com/office/drawing/2014/main" id="{1692845F-6825-5694-BD09-6536697A369D}"/>
              </a:ext>
            </a:extLst>
          </p:cNvPr>
          <p:cNvSpPr>
            <a:spLocks noGrp="1"/>
          </p:cNvSpPr>
          <p:nvPr>
            <p:ph type="subTitle" idx="1"/>
          </p:nvPr>
        </p:nvSpPr>
        <p:spPr>
          <a:xfrm>
            <a:off x="8160773" y="4591665"/>
            <a:ext cx="3382298" cy="1150156"/>
          </a:xfrm>
        </p:spPr>
        <p:txBody>
          <a:bodyPr>
            <a:normAutofit/>
          </a:bodyPr>
          <a:lstStyle/>
          <a:p>
            <a:pPr>
              <a:lnSpc>
                <a:spcPct val="90000"/>
              </a:lnSpc>
            </a:pPr>
            <a:r>
              <a:rPr lang="en-GB" sz="700" b="1">
                <a:latin typeface="Arial" panose="020B0604020202020204" pitchFamily="34" charset="0"/>
                <a:cs typeface="Arial" panose="020B0604020202020204" pitchFamily="34" charset="0"/>
              </a:rPr>
              <a:t>Component 1- presentation</a:t>
            </a:r>
          </a:p>
          <a:p>
            <a:pPr>
              <a:lnSpc>
                <a:spcPct val="90000"/>
              </a:lnSpc>
            </a:pPr>
            <a:r>
              <a:rPr lang="en-GB" sz="700">
                <a:latin typeface="Arial" panose="020B0604020202020204" pitchFamily="34" charset="0"/>
                <a:cs typeface="Arial" panose="020B0604020202020204" pitchFamily="34" charset="0"/>
              </a:rPr>
              <a:t>2028383 </a:t>
            </a:r>
          </a:p>
          <a:p>
            <a:pPr>
              <a:lnSpc>
                <a:spcPct val="90000"/>
              </a:lnSpc>
            </a:pPr>
            <a:r>
              <a:rPr lang="en-GB" sz="700">
                <a:latin typeface="Arial" panose="020B0604020202020204" pitchFamily="34" charset="0"/>
                <a:cs typeface="Arial" panose="020B0604020202020204" pitchFamily="34" charset="0"/>
              </a:rPr>
              <a:t>Zerron Williams-Hankey / </a:t>
            </a:r>
          </a:p>
          <a:p>
            <a:pPr>
              <a:lnSpc>
                <a:spcPct val="90000"/>
              </a:lnSpc>
            </a:pPr>
            <a:r>
              <a:rPr lang="en-GB" sz="700" b="1" err="1">
                <a:latin typeface="Arial" panose="020B0604020202020204" pitchFamily="34" charset="0"/>
                <a:cs typeface="Arial" panose="020B0604020202020204" pitchFamily="34" charset="0"/>
              </a:rPr>
              <a:t>LCHS4002_BIRM</a:t>
            </a:r>
            <a:endParaRPr lang="en-GB" sz="700" b="1">
              <a:latin typeface="Arial" panose="020B0604020202020204" pitchFamily="34" charset="0"/>
              <a:cs typeface="Arial" panose="020B0604020202020204" pitchFamily="34" charset="0"/>
            </a:endParaRPr>
          </a:p>
          <a:p>
            <a:pPr>
              <a:lnSpc>
                <a:spcPct val="90000"/>
              </a:lnSpc>
            </a:pPr>
            <a:r>
              <a:rPr lang="en-GB" sz="700" b="1">
                <a:latin typeface="Arial" panose="020B0604020202020204" pitchFamily="34" charset="0"/>
                <a:cs typeface="Arial" panose="020B0604020202020204" pitchFamily="34" charset="0"/>
              </a:rPr>
              <a:t>NAUMAN ALI </a:t>
            </a:r>
          </a:p>
        </p:txBody>
      </p:sp>
      <p:pic>
        <p:nvPicPr>
          <p:cNvPr id="7" name="Graphic 6" descr="Education">
            <a:extLst>
              <a:ext uri="{FF2B5EF4-FFF2-40B4-BE49-F238E27FC236}">
                <a16:creationId xmlns:a16="http://schemas.microsoft.com/office/drawing/2014/main" id="{5E588060-ADEC-82CC-9CD7-35CDCB4119D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030837" y="1113063"/>
            <a:ext cx="4628758" cy="4628758"/>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767666496"/>
      </p:ext>
    </p:extLst>
  </p:cSld>
  <p:clrMapOvr>
    <a:overrideClrMapping bg1="dk1" tx1="lt1" bg2="dk2" tx2="lt2" accent1="accent1" accent2="accent2" accent3="accent3" accent4="accent4" accent5="accent5" accent6="accent6" hlink="hlink" folHlink="folHlink"/>
  </p:clrMapOvr>
  <p:extLst>
    <p:ext uri="{6950BFC3-D8DA-4A85-94F7-54DA5524770B}">
      <p188:commentRel xmlns:p188="http://schemas.microsoft.com/office/powerpoint/2018/8/main" r:id="rId2"/>
    </p:ext>
  </p:extLs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F9EBF60F-BF12-E3B4-05A5-9B8C979ECB8B}"/>
              </a:ext>
            </a:extLst>
          </p:cNvPr>
          <p:cNvSpPr>
            <a:spLocks noGrp="1"/>
          </p:cNvSpPr>
          <p:nvPr>
            <p:ph type="title"/>
          </p:nvPr>
        </p:nvSpPr>
        <p:spPr>
          <a:xfrm>
            <a:off x="1154955" y="973667"/>
            <a:ext cx="2942210" cy="4833745"/>
          </a:xfrm>
        </p:spPr>
        <p:txBody>
          <a:bodyPr>
            <a:normAutofit/>
          </a:bodyPr>
          <a:lstStyle/>
          <a:p>
            <a:r>
              <a:rPr lang="en-GB" dirty="0">
                <a:solidFill>
                  <a:srgbClr val="EBEBEB"/>
                </a:solidFill>
              </a:rPr>
              <a:t>Content </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DFB580E1-5771-9E85-752E-49E45F943F6C}"/>
              </a:ext>
            </a:extLst>
          </p:cNvPr>
          <p:cNvGraphicFramePr>
            <a:graphicFrameLocks noGrp="1"/>
          </p:cNvGraphicFramePr>
          <p:nvPr>
            <p:ph idx="1"/>
            <p:extLst>
              <p:ext uri="{D42A27DB-BD31-4B8C-83A1-F6EECF244321}">
                <p14:modId xmlns:p14="http://schemas.microsoft.com/office/powerpoint/2010/main" val="1184685717"/>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43633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5" name="Group 26">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8" name="Rectangle 27">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4">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Oval 28">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0" name="Oval 29">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7" name="Rectangle 30">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3"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4"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35235757-150E-5939-0E39-5468FE5D6825}"/>
              </a:ext>
            </a:extLst>
          </p:cNvPr>
          <p:cNvSpPr>
            <a:spLocks noGrp="1"/>
          </p:cNvSpPr>
          <p:nvPr>
            <p:ph type="title"/>
          </p:nvPr>
        </p:nvSpPr>
        <p:spPr>
          <a:xfrm>
            <a:off x="1154955" y="973667"/>
            <a:ext cx="2942210" cy="4833745"/>
          </a:xfrm>
        </p:spPr>
        <p:txBody>
          <a:bodyPr>
            <a:normAutofit/>
          </a:bodyPr>
          <a:lstStyle/>
          <a:p>
            <a:r>
              <a:rPr lang="en-GB">
                <a:solidFill>
                  <a:srgbClr val="EBEBEB"/>
                </a:solidFill>
                <a:latin typeface="Arial" panose="020B0604020202020204" pitchFamily="34" charset="0"/>
                <a:cs typeface="Arial" panose="020B0604020202020204" pitchFamily="34" charset="0"/>
              </a:rPr>
              <a:t>Which digital tool is most used by students at UWTSD to collaborate together ?</a:t>
            </a:r>
            <a:br>
              <a:rPr lang="en-GB">
                <a:solidFill>
                  <a:srgbClr val="EBEBEB"/>
                </a:solidFill>
              </a:rPr>
            </a:br>
            <a:endParaRPr lang="en-GB">
              <a:solidFill>
                <a:srgbClr val="EBEBEB"/>
              </a:solidFill>
            </a:endParaRPr>
          </a:p>
        </p:txBody>
      </p:sp>
      <p:sp>
        <p:nvSpPr>
          <p:cNvPr id="36" name="Rectangle 35">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38" name="Content Placeholder 3">
            <a:extLst>
              <a:ext uri="{FF2B5EF4-FFF2-40B4-BE49-F238E27FC236}">
                <a16:creationId xmlns:a16="http://schemas.microsoft.com/office/drawing/2014/main" id="{FDD63A08-A3BA-32D3-2358-47653528CE3D}"/>
              </a:ext>
            </a:extLst>
          </p:cNvPr>
          <p:cNvGraphicFramePr>
            <a:graphicFrameLocks noGrp="1"/>
          </p:cNvGraphicFramePr>
          <p:nvPr>
            <p:ph idx="1"/>
            <p:extLst>
              <p:ext uri="{D42A27DB-BD31-4B8C-83A1-F6EECF244321}">
                <p14:modId xmlns:p14="http://schemas.microsoft.com/office/powerpoint/2010/main" val="3719556473"/>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807944686"/>
      </p:ext>
    </p:extLst>
  </p:cSld>
  <p:clrMapOvr>
    <a:masterClrMapping/>
  </p:clrMapOvr>
  <p:extLst>
    <p:ext uri="{6950BFC3-D8DA-4A85-94F7-54DA5524770B}">
      <p188:commentRel xmlns:p188="http://schemas.microsoft.com/office/powerpoint/2018/8/main" r:id="rId3"/>
    </p:ext>
  </p:extLs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3E339-039C-4C4B-D4CF-1B37F2F2A97E}"/>
              </a:ext>
            </a:extLst>
          </p:cNvPr>
          <p:cNvSpPr>
            <a:spLocks noGrp="1"/>
          </p:cNvSpPr>
          <p:nvPr>
            <p:ph type="title"/>
          </p:nvPr>
        </p:nvSpPr>
        <p:spPr>
          <a:xfrm>
            <a:off x="648930" y="629266"/>
            <a:ext cx="6188190" cy="1622321"/>
          </a:xfrm>
        </p:spPr>
        <p:txBody>
          <a:bodyPr>
            <a:normAutofit/>
          </a:bodyPr>
          <a:lstStyle/>
          <a:p>
            <a:r>
              <a:rPr lang="en-GB">
                <a:solidFill>
                  <a:srgbClr val="EBEBEB"/>
                </a:solidFill>
              </a:rPr>
              <a:t>Rationale</a:t>
            </a:r>
          </a:p>
        </p:txBody>
      </p:sp>
      <p:sp>
        <p:nvSpPr>
          <p:cNvPr id="3" name="Content Placeholder 2">
            <a:extLst>
              <a:ext uri="{FF2B5EF4-FFF2-40B4-BE49-F238E27FC236}">
                <a16:creationId xmlns:a16="http://schemas.microsoft.com/office/drawing/2014/main" id="{60ABBCEC-7F66-8999-C003-AD72761C2BBF}"/>
              </a:ext>
            </a:extLst>
          </p:cNvPr>
          <p:cNvSpPr>
            <a:spLocks noGrp="1"/>
          </p:cNvSpPr>
          <p:nvPr>
            <p:ph idx="1"/>
          </p:nvPr>
        </p:nvSpPr>
        <p:spPr>
          <a:xfrm>
            <a:off x="648930" y="2438400"/>
            <a:ext cx="6188189" cy="3785419"/>
          </a:xfrm>
        </p:spPr>
        <p:txBody>
          <a:bodyPr>
            <a:normAutofit fontScale="92500" lnSpcReduction="10000"/>
          </a:bodyPr>
          <a:lstStyle/>
          <a:p>
            <a:pPr marL="0" indent="0">
              <a:buNone/>
            </a:pPr>
            <a:r>
              <a:rPr lang="en-GB" dirty="0">
                <a:solidFill>
                  <a:schemeClr val="tx1"/>
                </a:solidFill>
              </a:rPr>
              <a:t> 4.1 review of  existing literature </a:t>
            </a:r>
          </a:p>
          <a:p>
            <a:pPr marL="0" indent="0">
              <a:buNone/>
            </a:pPr>
            <a:r>
              <a:rPr lang="en-GB" dirty="0">
                <a:solidFill>
                  <a:schemeClr val="tx1"/>
                </a:solidFill>
              </a:rPr>
              <a:t>Helping students engage with each other using online tools </a:t>
            </a:r>
          </a:p>
          <a:p>
            <a:pPr marL="0" indent="0">
              <a:buNone/>
            </a:pPr>
            <a:r>
              <a:rPr lang="en-GB" dirty="0">
                <a:solidFill>
                  <a:schemeClr val="tx1"/>
                </a:solidFill>
              </a:rPr>
              <a:t>The use of the tools used to help undergraduates during the pandemic COVID-19 when leaning online,</a:t>
            </a:r>
          </a:p>
          <a:p>
            <a:pPr marL="0" indent="0">
              <a:buNone/>
            </a:pPr>
            <a:r>
              <a:rPr lang="en-GB" dirty="0">
                <a:solidFill>
                  <a:schemeClr val="tx1"/>
                </a:solidFill>
              </a:rPr>
              <a:t>Engagement in the use of research and learning to use the software helps towards the enhancement of students</a:t>
            </a:r>
          </a:p>
          <a:p>
            <a:pPr marL="0" indent="0">
              <a:buNone/>
            </a:pPr>
            <a:r>
              <a:rPr lang="en-GB" dirty="0">
                <a:solidFill>
                  <a:schemeClr val="tx1"/>
                </a:solidFill>
              </a:rPr>
              <a:t>Students having good use of good technology tools  provided by the university,  needed for completion of work.</a:t>
            </a:r>
          </a:p>
          <a:p>
            <a:pPr marL="0" indent="0">
              <a:buNone/>
            </a:pPr>
            <a:r>
              <a:rPr lang="en-GB" dirty="0">
                <a:solidFill>
                  <a:schemeClr val="tx1"/>
                </a:solidFill>
              </a:rPr>
              <a:t>Addressing challenges using ethical research methods to improve and give evidence to repot papers  </a:t>
            </a:r>
          </a:p>
          <a:p>
            <a:pPr marL="0" indent="0">
              <a:buNone/>
            </a:pPr>
            <a:endParaRPr lang="en-GB" dirty="0">
              <a:solidFill>
                <a:srgbClr val="FFFFFF"/>
              </a:solidFill>
            </a:endParaRPr>
          </a:p>
        </p:txBody>
      </p:sp>
      <p:pic>
        <p:nvPicPr>
          <p:cNvPr id="5" name="Picture 4" descr="Close-up of open book against blurred bookshelf background">
            <a:extLst>
              <a:ext uri="{FF2B5EF4-FFF2-40B4-BE49-F238E27FC236}">
                <a16:creationId xmlns:a16="http://schemas.microsoft.com/office/drawing/2014/main" id="{C5313514-B3D7-1730-03F6-431CFBD3971C}"/>
              </a:ext>
            </a:extLst>
          </p:cNvPr>
          <p:cNvPicPr>
            <a:picLocks noChangeAspect="1"/>
          </p:cNvPicPr>
          <p:nvPr/>
        </p:nvPicPr>
        <p:blipFill rotWithShape="1">
          <a:blip r:embed="rId4"/>
          <a:srcRect l="32567" r="19124"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755374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extLst>
    <p:ext uri="{6950BFC3-D8DA-4A85-94F7-54DA5524770B}">
      <p188:commentRel xmlns:p188="http://schemas.microsoft.com/office/powerpoint/2018/8/main" r:id="rId3"/>
    </p:ext>
  </p:extLs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alpha val="82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05C07-5C4F-5F67-05B1-C835E736E761}"/>
              </a:ext>
            </a:extLst>
          </p:cNvPr>
          <p:cNvSpPr>
            <a:spLocks noGrp="1"/>
          </p:cNvSpPr>
          <p:nvPr>
            <p:ph type="title"/>
          </p:nvPr>
        </p:nvSpPr>
        <p:spPr>
          <a:xfrm>
            <a:off x="2036762" y="471419"/>
            <a:ext cx="8947522" cy="1400530"/>
          </a:xfrm>
        </p:spPr>
        <p:txBody>
          <a:bodyPr anchor="ctr">
            <a:normAutofit/>
          </a:bodyPr>
          <a:lstStyle/>
          <a:p>
            <a:r>
              <a:rPr lang="en-GB" dirty="0">
                <a:solidFill>
                  <a:schemeClr val="tx1"/>
                </a:solidFill>
              </a:rPr>
              <a:t>Ethical considerations</a:t>
            </a:r>
            <a:endParaRPr lang="en-GB" dirty="0">
              <a:solidFill>
                <a:srgbClr val="FFFFFF"/>
              </a:solidFill>
            </a:endParaRPr>
          </a:p>
        </p:txBody>
      </p:sp>
      <p:sp>
        <p:nvSpPr>
          <p:cNvPr id="3" name="Content Placeholder 2">
            <a:extLst>
              <a:ext uri="{FF2B5EF4-FFF2-40B4-BE49-F238E27FC236}">
                <a16:creationId xmlns:a16="http://schemas.microsoft.com/office/drawing/2014/main" id="{0C08BC83-04DB-100F-47D7-F24F9CE44F87}"/>
              </a:ext>
            </a:extLst>
          </p:cNvPr>
          <p:cNvSpPr>
            <a:spLocks noGrp="1"/>
          </p:cNvSpPr>
          <p:nvPr>
            <p:ph idx="1"/>
          </p:nvPr>
        </p:nvSpPr>
        <p:spPr>
          <a:xfrm>
            <a:off x="779462" y="3009746"/>
            <a:ext cx="8946541" cy="3484879"/>
          </a:xfrm>
        </p:spPr>
        <p:txBody>
          <a:bodyPr>
            <a:normAutofit/>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Privacy of those engaging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Treat people kindly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Be open-minded ,having integrity ,self awareness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Voluntary nature of participation and right to withdraw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Avoidance of harm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Informed consent of those engaging </a:t>
            </a:r>
          </a:p>
        </p:txBody>
      </p:sp>
      <p:sp>
        <p:nvSpPr>
          <p:cNvPr id="4" name="TextBox 3">
            <a:extLst>
              <a:ext uri="{FF2B5EF4-FFF2-40B4-BE49-F238E27FC236}">
                <a16:creationId xmlns:a16="http://schemas.microsoft.com/office/drawing/2014/main" id="{051F39BA-D0C1-D606-B01E-9AF9ADE2ED88}"/>
              </a:ext>
            </a:extLst>
          </p:cNvPr>
          <p:cNvSpPr txBox="1"/>
          <p:nvPr/>
        </p:nvSpPr>
        <p:spPr>
          <a:xfrm>
            <a:off x="1103312" y="2270343"/>
            <a:ext cx="4992688" cy="461665"/>
          </a:xfrm>
          <a:prstGeom prst="rect">
            <a:avLst/>
          </a:prstGeom>
          <a:noFill/>
        </p:spPr>
        <p:txBody>
          <a:bodyPr wrap="square" rtlCol="0">
            <a:spAutoFit/>
          </a:bodyPr>
          <a:lstStyle/>
          <a:p>
            <a:r>
              <a:rPr lang="en-GB" sz="2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Six key principles </a:t>
            </a:r>
          </a:p>
        </p:txBody>
      </p:sp>
      <p:sp>
        <p:nvSpPr>
          <p:cNvPr id="5" name="Rectangle 4">
            <a:extLst>
              <a:ext uri="{FF2B5EF4-FFF2-40B4-BE49-F238E27FC236}">
                <a16:creationId xmlns:a16="http://schemas.microsoft.com/office/drawing/2014/main" id="{A397FCE1-D0DC-BA45-98D3-C77F72A4885C}"/>
              </a:ext>
            </a:extLst>
          </p:cNvPr>
          <p:cNvSpPr/>
          <p:nvPr/>
        </p:nvSpPr>
        <p:spPr>
          <a:xfrm rot="21259406">
            <a:off x="6522781" y="2698710"/>
            <a:ext cx="3070698" cy="400110"/>
          </a:xfrm>
          <a:prstGeom prst="rect">
            <a:avLst/>
          </a:prstGeom>
          <a:noFill/>
        </p:spPr>
        <p:txBody>
          <a:bodyPr wrap="square" lIns="91440" tIns="45720" rIns="91440" bIns="45720">
            <a:spAutoFit/>
          </a:bodyPr>
          <a:lstStyle/>
          <a:p>
            <a:pPr algn="ctr"/>
            <a:r>
              <a:rPr lang="en-US" sz="2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Dat</a:t>
            </a:r>
            <a:r>
              <a:rPr lang="en-US" sz="2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a protection </a:t>
            </a:r>
          </a:p>
        </p:txBody>
      </p:sp>
      <p:sp>
        <p:nvSpPr>
          <p:cNvPr id="6" name="Rectangle 5">
            <a:extLst>
              <a:ext uri="{FF2B5EF4-FFF2-40B4-BE49-F238E27FC236}">
                <a16:creationId xmlns:a16="http://schemas.microsoft.com/office/drawing/2014/main" id="{E0812387-9C48-C9C3-6C15-A6F151EF7927}"/>
              </a:ext>
            </a:extLst>
          </p:cNvPr>
          <p:cNvSpPr/>
          <p:nvPr/>
        </p:nvSpPr>
        <p:spPr>
          <a:xfrm rot="943094">
            <a:off x="8089758" y="5247609"/>
            <a:ext cx="3922152" cy="584775"/>
          </a:xfrm>
          <a:prstGeom prst="rect">
            <a:avLst/>
          </a:prstGeom>
          <a:noFill/>
        </p:spPr>
        <p:txBody>
          <a:bodyPr wrap="square" lIns="91440" tIns="45720" rIns="91440" bIns="45720">
            <a:spAutoFit/>
          </a:bodyPr>
          <a:lstStyle/>
          <a:p>
            <a:pPr algn="ctr"/>
            <a:r>
              <a:rPr lang="en-US" sz="3200"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Informed consent </a:t>
            </a:r>
          </a:p>
        </p:txBody>
      </p:sp>
      <p:sp>
        <p:nvSpPr>
          <p:cNvPr id="7" name="Rectangle 6">
            <a:extLst>
              <a:ext uri="{FF2B5EF4-FFF2-40B4-BE49-F238E27FC236}">
                <a16:creationId xmlns:a16="http://schemas.microsoft.com/office/drawing/2014/main" id="{980BE967-14E3-EE18-1863-1A0D50B8DDDA}"/>
              </a:ext>
            </a:extLst>
          </p:cNvPr>
          <p:cNvSpPr/>
          <p:nvPr/>
        </p:nvSpPr>
        <p:spPr>
          <a:xfrm>
            <a:off x="6991350" y="3175884"/>
            <a:ext cx="4603648" cy="923330"/>
          </a:xfrm>
          <a:prstGeom prst="rect">
            <a:avLst/>
          </a:prstGeom>
          <a:noFill/>
        </p:spPr>
        <p:txBody>
          <a:bodyPr wrap="square" lIns="91440" tIns="45720" rIns="91440" bIns="45720">
            <a:spAutoFit/>
          </a:bodyPr>
          <a:lstStyle/>
          <a:p>
            <a:pPr algn="ctr"/>
            <a:r>
              <a:rPr lang="en-US" sz="2800"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Confidentiality</a:t>
            </a: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 </a:t>
            </a:r>
          </a:p>
        </p:txBody>
      </p:sp>
      <p:sp>
        <p:nvSpPr>
          <p:cNvPr id="8" name="Rectangle 7">
            <a:extLst>
              <a:ext uri="{FF2B5EF4-FFF2-40B4-BE49-F238E27FC236}">
                <a16:creationId xmlns:a16="http://schemas.microsoft.com/office/drawing/2014/main" id="{AE7BF0A8-9E27-0646-EC97-EF61A57DAD94}"/>
              </a:ext>
            </a:extLst>
          </p:cNvPr>
          <p:cNvSpPr/>
          <p:nvPr/>
        </p:nvSpPr>
        <p:spPr>
          <a:xfrm rot="20858211">
            <a:off x="2426258" y="5492841"/>
            <a:ext cx="7689710" cy="461665"/>
          </a:xfrm>
          <a:prstGeom prst="rect">
            <a:avLst/>
          </a:prstGeom>
          <a:noFill/>
        </p:spPr>
        <p:txBody>
          <a:bodyPr wrap="square" lIns="91440" tIns="45720" rIns="91440" bIns="45720">
            <a:spAutoFit/>
          </a:bodyPr>
          <a:lstStyle/>
          <a:p>
            <a:pPr algn="ctr"/>
            <a:r>
              <a:rPr lang="en-US" sz="2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Voluntar</a:t>
            </a:r>
            <a:r>
              <a:rPr lang="en-US" sz="2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y participation </a:t>
            </a:r>
            <a:endParaRPr lang="en-US" sz="2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DA8F8BCF-123B-8446-41C2-C9588FC44492}"/>
              </a:ext>
            </a:extLst>
          </p:cNvPr>
          <p:cNvSpPr/>
          <p:nvPr/>
        </p:nvSpPr>
        <p:spPr>
          <a:xfrm rot="404043">
            <a:off x="207267" y="5772585"/>
            <a:ext cx="3990543" cy="400110"/>
          </a:xfrm>
          <a:prstGeom prst="rect">
            <a:avLst/>
          </a:prstGeom>
          <a:noFill/>
        </p:spPr>
        <p:txBody>
          <a:bodyPr wrap="square" lIns="91440" tIns="45720" rIns="91440" bIns="45720">
            <a:spAutoFit/>
          </a:bodyPr>
          <a:lstStyle/>
          <a:p>
            <a:pPr algn="ctr"/>
            <a:r>
              <a:rPr lang="en-US" sz="2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Ethical informed research</a:t>
            </a:r>
          </a:p>
        </p:txBody>
      </p:sp>
    </p:spTree>
    <p:extLst>
      <p:ext uri="{BB962C8B-B14F-4D97-AF65-F5344CB8AC3E}">
        <p14:creationId xmlns:p14="http://schemas.microsoft.com/office/powerpoint/2010/main" val="260598773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 calcmode="lin" valueType="num">
                                      <p:cBhvr additive="base">
                                        <p:cTn id="1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 calcmode="lin" valueType="num">
                                      <p:cBhvr additive="base">
                                        <p:cTn id="3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6" presetClass="entr" presetSubtype="21" fill="hold" nodeType="clickEffect">
                                  <p:stCondLst>
                                    <p:cond delay="0"/>
                                  </p:stCondLst>
                                  <p:childTnLst>
                                    <p:set>
                                      <p:cBhvr>
                                        <p:cTn id="42" dur="1" fill="hold">
                                          <p:stCondLst>
                                            <p:cond delay="0"/>
                                          </p:stCondLst>
                                        </p:cTn>
                                        <p:tgtEl>
                                          <p:spTgt spid="5">
                                            <p:txEl>
                                              <p:pRg st="0" end="0"/>
                                            </p:txEl>
                                          </p:spTgt>
                                        </p:tgtEl>
                                        <p:attrNameLst>
                                          <p:attrName>style.visibility</p:attrName>
                                        </p:attrNameLst>
                                      </p:cBhvr>
                                      <p:to>
                                        <p:strVal val="visible"/>
                                      </p:to>
                                    </p:set>
                                    <p:animEffect transition="in" filter="barn(inVertical)">
                                      <p:cBhvr>
                                        <p:cTn id="43" dur="500"/>
                                        <p:tgtEl>
                                          <p:spTgt spid="5">
                                            <p:txEl>
                                              <p:pRg st="0" end="0"/>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6" presetClass="entr" presetSubtype="21" fill="hold" nodeType="clickEffect">
                                  <p:stCondLst>
                                    <p:cond delay="0"/>
                                  </p:stCondLst>
                                  <p:childTnLst>
                                    <p:set>
                                      <p:cBhvr>
                                        <p:cTn id="47" dur="1" fill="hold">
                                          <p:stCondLst>
                                            <p:cond delay="0"/>
                                          </p:stCondLst>
                                        </p:cTn>
                                        <p:tgtEl>
                                          <p:spTgt spid="7">
                                            <p:txEl>
                                              <p:pRg st="0" end="0"/>
                                            </p:txEl>
                                          </p:spTgt>
                                        </p:tgtEl>
                                        <p:attrNameLst>
                                          <p:attrName>style.visibility</p:attrName>
                                        </p:attrNameLst>
                                      </p:cBhvr>
                                      <p:to>
                                        <p:strVal val="visible"/>
                                      </p:to>
                                    </p:set>
                                    <p:animEffect transition="in" filter="barn(inVertical)">
                                      <p:cBhvr>
                                        <p:cTn id="48" dur="500"/>
                                        <p:tgtEl>
                                          <p:spTgt spid="7">
                                            <p:txEl>
                                              <p:pRg st="0" end="0"/>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6" presetClass="entr" presetSubtype="21" fill="hold" nodeType="clickEffect">
                                  <p:stCondLst>
                                    <p:cond delay="0"/>
                                  </p:stCondLst>
                                  <p:childTnLst>
                                    <p:set>
                                      <p:cBhvr>
                                        <p:cTn id="52" dur="1" fill="hold">
                                          <p:stCondLst>
                                            <p:cond delay="0"/>
                                          </p:stCondLst>
                                        </p:cTn>
                                        <p:tgtEl>
                                          <p:spTgt spid="6">
                                            <p:txEl>
                                              <p:pRg st="0" end="0"/>
                                            </p:txEl>
                                          </p:spTgt>
                                        </p:tgtEl>
                                        <p:attrNameLst>
                                          <p:attrName>style.visibility</p:attrName>
                                        </p:attrNameLst>
                                      </p:cBhvr>
                                      <p:to>
                                        <p:strVal val="visible"/>
                                      </p:to>
                                    </p:set>
                                    <p:animEffect transition="in" filter="barn(inVertical)">
                                      <p:cBhvr>
                                        <p:cTn id="53" dur="500"/>
                                        <p:tgtEl>
                                          <p:spTgt spid="6">
                                            <p:txEl>
                                              <p:pRg st="0" end="0"/>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6" presetClass="entr" presetSubtype="21" fill="hold" nodeType="clickEffect">
                                  <p:stCondLst>
                                    <p:cond delay="0"/>
                                  </p:stCondLst>
                                  <p:childTnLst>
                                    <p:set>
                                      <p:cBhvr>
                                        <p:cTn id="57" dur="1" fill="hold">
                                          <p:stCondLst>
                                            <p:cond delay="0"/>
                                          </p:stCondLst>
                                        </p:cTn>
                                        <p:tgtEl>
                                          <p:spTgt spid="8">
                                            <p:txEl>
                                              <p:pRg st="0" end="0"/>
                                            </p:txEl>
                                          </p:spTgt>
                                        </p:tgtEl>
                                        <p:attrNameLst>
                                          <p:attrName>style.visibility</p:attrName>
                                        </p:attrNameLst>
                                      </p:cBhvr>
                                      <p:to>
                                        <p:strVal val="visible"/>
                                      </p:to>
                                    </p:set>
                                    <p:animEffect transition="in" filter="barn(inVertical)">
                                      <p:cBhvr>
                                        <p:cTn id="58" dur="500"/>
                                        <p:tgtEl>
                                          <p:spTgt spid="8">
                                            <p:txEl>
                                              <p:pRg st="0" end="0"/>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16" presetClass="entr" presetSubtype="21" fill="hold" nodeType="clickEffect">
                                  <p:stCondLst>
                                    <p:cond delay="0"/>
                                  </p:stCondLst>
                                  <p:childTnLst>
                                    <p:set>
                                      <p:cBhvr>
                                        <p:cTn id="62" dur="1" fill="hold">
                                          <p:stCondLst>
                                            <p:cond delay="0"/>
                                          </p:stCondLst>
                                        </p:cTn>
                                        <p:tgtEl>
                                          <p:spTgt spid="9">
                                            <p:txEl>
                                              <p:pRg st="0" end="0"/>
                                            </p:txEl>
                                          </p:spTgt>
                                        </p:tgtEl>
                                        <p:attrNameLst>
                                          <p:attrName>style.visibility</p:attrName>
                                        </p:attrNameLst>
                                      </p:cBhvr>
                                      <p:to>
                                        <p:strVal val="visible"/>
                                      </p:to>
                                    </p:set>
                                    <p:animEffect transition="in" filter="barn(inVertical)">
                                      <p:cBhvr>
                                        <p:cTn id="63"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extLst>
    <p:ext uri="{6950BFC3-D8DA-4A85-94F7-54DA5524770B}">
      <p188:commentRel xmlns:p188="http://schemas.microsoft.com/office/powerpoint/2018/8/main" r:id="rId3"/>
    </p:ext>
  </p:extLs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4D538AF-E605-DDFD-3E00-87E8F45541FD}"/>
              </a:ext>
            </a:extLst>
          </p:cNvPr>
          <p:cNvSpPr txBox="1"/>
          <p:nvPr/>
        </p:nvSpPr>
        <p:spPr>
          <a:xfrm rot="21181853">
            <a:off x="267891" y="3861600"/>
            <a:ext cx="3948880"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MS EXCEL </a:t>
            </a:r>
          </a:p>
        </p:txBody>
      </p:sp>
      <p:sp>
        <p:nvSpPr>
          <p:cNvPr id="5" name="TextBox 4">
            <a:extLst>
              <a:ext uri="{FF2B5EF4-FFF2-40B4-BE49-F238E27FC236}">
                <a16:creationId xmlns:a16="http://schemas.microsoft.com/office/drawing/2014/main" id="{6BAD3AB6-778E-23EC-D31A-3B673340DCA1}"/>
              </a:ext>
            </a:extLst>
          </p:cNvPr>
          <p:cNvSpPr txBox="1"/>
          <p:nvPr/>
        </p:nvSpPr>
        <p:spPr>
          <a:xfrm>
            <a:off x="1333499" y="4082712"/>
            <a:ext cx="3948881" cy="523220"/>
          </a:xfrm>
          <a:prstGeom prst="rect">
            <a:avLst/>
          </a:prstGeom>
          <a:noFill/>
        </p:spPr>
        <p:txBody>
          <a:bodyPr wrap="square" rtlCol="0">
            <a:spAutoFit/>
          </a:bodyPr>
          <a:lstStyle/>
          <a:p>
            <a:endParaRPr lang="en-GB" sz="28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8F06A612-C926-E86C-E905-93026A38F83B}"/>
              </a:ext>
            </a:extLst>
          </p:cNvPr>
          <p:cNvSpPr txBox="1"/>
          <p:nvPr/>
        </p:nvSpPr>
        <p:spPr>
          <a:xfrm>
            <a:off x="3831095" y="502135"/>
            <a:ext cx="6324601" cy="1754326"/>
          </a:xfrm>
          <a:prstGeom prst="rect">
            <a:avLst/>
          </a:prstGeom>
          <a:noFill/>
        </p:spPr>
        <p:txBody>
          <a:bodyPr wrap="square" rtlCol="0">
            <a:spAutoFit/>
          </a:bodyPr>
          <a:lstStyle/>
          <a:p>
            <a:r>
              <a:rPr lang="en-GB" sz="5400" dirty="0">
                <a:solidFill>
                  <a:schemeClr val="bg1"/>
                </a:solidFill>
                <a:latin typeface="Arial" panose="020B0604020202020204" pitchFamily="34" charset="0"/>
                <a:cs typeface="Arial" panose="020B0604020202020204" pitchFamily="34" charset="0"/>
              </a:rPr>
              <a:t>Quantitative Research </a:t>
            </a:r>
          </a:p>
        </p:txBody>
      </p:sp>
      <p:sp>
        <p:nvSpPr>
          <p:cNvPr id="7" name="TextBox 6">
            <a:extLst>
              <a:ext uri="{FF2B5EF4-FFF2-40B4-BE49-F238E27FC236}">
                <a16:creationId xmlns:a16="http://schemas.microsoft.com/office/drawing/2014/main" id="{2AD16DEB-5188-171F-8CAA-6A03D9663379}"/>
              </a:ext>
            </a:extLst>
          </p:cNvPr>
          <p:cNvSpPr txBox="1"/>
          <p:nvPr/>
        </p:nvSpPr>
        <p:spPr>
          <a:xfrm>
            <a:off x="2788812" y="3838014"/>
            <a:ext cx="4606647" cy="707886"/>
          </a:xfrm>
          <a:prstGeom prst="rect">
            <a:avLst/>
          </a:prstGeom>
          <a:noFill/>
        </p:spPr>
        <p:txBody>
          <a:bodyPr wrap="square" rtlCol="0">
            <a:spAutoFit/>
          </a:bodyPr>
          <a:lstStyle/>
          <a:p>
            <a:r>
              <a:rPr lang="en-GB" sz="2000" b="1" i="1" dirty="0">
                <a:latin typeface="Arial" panose="020B0604020202020204" pitchFamily="34" charset="0"/>
                <a:cs typeface="Arial" panose="020B0604020202020204" pitchFamily="34" charset="0"/>
              </a:rPr>
              <a:t>Which digital tool is most used by students at UWTSD?</a:t>
            </a:r>
          </a:p>
        </p:txBody>
      </p:sp>
      <p:graphicFrame>
        <p:nvGraphicFramePr>
          <p:cNvPr id="13" name="Content Placeholder 8">
            <a:extLst>
              <a:ext uri="{FF2B5EF4-FFF2-40B4-BE49-F238E27FC236}">
                <a16:creationId xmlns:a16="http://schemas.microsoft.com/office/drawing/2014/main" id="{BC061B95-772E-DDC3-45CA-62E942A75250}"/>
              </a:ext>
            </a:extLst>
          </p:cNvPr>
          <p:cNvGraphicFramePr>
            <a:graphicFrameLocks noGrp="1"/>
          </p:cNvGraphicFramePr>
          <p:nvPr>
            <p:ph idx="1"/>
            <p:extLst>
              <p:ext uri="{D42A27DB-BD31-4B8C-83A1-F6EECF244321}">
                <p14:modId xmlns:p14="http://schemas.microsoft.com/office/powerpoint/2010/main" val="3856266079"/>
              </p:ext>
            </p:extLst>
          </p:nvPr>
        </p:nvGraphicFramePr>
        <p:xfrm>
          <a:off x="8550561" y="2077372"/>
          <a:ext cx="8001000" cy="45339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6" name="TextBox 35">
            <a:extLst>
              <a:ext uri="{FF2B5EF4-FFF2-40B4-BE49-F238E27FC236}">
                <a16:creationId xmlns:a16="http://schemas.microsoft.com/office/drawing/2014/main" id="{C5CB2BD9-6A50-DD17-863C-D0688A73AB3C}"/>
              </a:ext>
            </a:extLst>
          </p:cNvPr>
          <p:cNvSpPr txBox="1"/>
          <p:nvPr/>
        </p:nvSpPr>
        <p:spPr>
          <a:xfrm rot="20963596">
            <a:off x="598111" y="5569890"/>
            <a:ext cx="2419350" cy="461665"/>
          </a:xfrm>
          <a:prstGeom prst="rect">
            <a:avLst/>
          </a:prstGeom>
          <a:noFill/>
        </p:spPr>
        <p:txBody>
          <a:bodyPr wrap="square" rtlCol="0">
            <a:spAutoFit/>
          </a:bodyPr>
          <a:lstStyle/>
          <a:p>
            <a:r>
              <a:rPr lang="en-GB" sz="2400" dirty="0"/>
              <a:t>MS OFFICE  </a:t>
            </a:r>
          </a:p>
        </p:txBody>
      </p:sp>
      <p:sp>
        <p:nvSpPr>
          <p:cNvPr id="37" name="TextBox 36">
            <a:extLst>
              <a:ext uri="{FF2B5EF4-FFF2-40B4-BE49-F238E27FC236}">
                <a16:creationId xmlns:a16="http://schemas.microsoft.com/office/drawing/2014/main" id="{B527F0B7-1527-2B35-AA3B-F477E8067E54}"/>
              </a:ext>
            </a:extLst>
          </p:cNvPr>
          <p:cNvSpPr txBox="1"/>
          <p:nvPr/>
        </p:nvSpPr>
        <p:spPr>
          <a:xfrm rot="20733424">
            <a:off x="3598408" y="5768656"/>
            <a:ext cx="2003266" cy="461665"/>
          </a:xfrm>
          <a:prstGeom prst="rect">
            <a:avLst/>
          </a:prstGeom>
          <a:noFill/>
        </p:spPr>
        <p:txBody>
          <a:bodyPr wrap="square" rtlCol="0">
            <a:spAutoFit/>
          </a:bodyPr>
          <a:lstStyle/>
          <a:p>
            <a:r>
              <a:rPr lang="en-GB" sz="2400" dirty="0"/>
              <a:t>MS TEAMS </a:t>
            </a:r>
          </a:p>
        </p:txBody>
      </p:sp>
      <p:sp>
        <p:nvSpPr>
          <p:cNvPr id="38" name="TextBox 37">
            <a:extLst>
              <a:ext uri="{FF2B5EF4-FFF2-40B4-BE49-F238E27FC236}">
                <a16:creationId xmlns:a16="http://schemas.microsoft.com/office/drawing/2014/main" id="{678680F6-F966-C5DF-B758-CC121F85C67A}"/>
              </a:ext>
            </a:extLst>
          </p:cNvPr>
          <p:cNvSpPr txBox="1"/>
          <p:nvPr/>
        </p:nvSpPr>
        <p:spPr>
          <a:xfrm rot="20419892">
            <a:off x="5975116" y="5295296"/>
            <a:ext cx="2023576"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ONE DRIVE </a:t>
            </a:r>
          </a:p>
        </p:txBody>
      </p:sp>
      <p:sp>
        <p:nvSpPr>
          <p:cNvPr id="39" name="TextBox 38">
            <a:extLst>
              <a:ext uri="{FF2B5EF4-FFF2-40B4-BE49-F238E27FC236}">
                <a16:creationId xmlns:a16="http://schemas.microsoft.com/office/drawing/2014/main" id="{D270AD7E-CB01-5812-16A9-2B29768B26F9}"/>
              </a:ext>
            </a:extLst>
          </p:cNvPr>
          <p:cNvSpPr txBox="1"/>
          <p:nvPr/>
        </p:nvSpPr>
        <p:spPr>
          <a:xfrm rot="20981624">
            <a:off x="521480" y="2715383"/>
            <a:ext cx="2363587"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SHARE POINT </a:t>
            </a:r>
          </a:p>
        </p:txBody>
      </p:sp>
      <p:cxnSp>
        <p:nvCxnSpPr>
          <p:cNvPr id="62" name="Straight Arrow Connector 61">
            <a:extLst>
              <a:ext uri="{FF2B5EF4-FFF2-40B4-BE49-F238E27FC236}">
                <a16:creationId xmlns:a16="http://schemas.microsoft.com/office/drawing/2014/main" id="{909F9AA9-C0C4-BF14-2829-4B1ABF94D27E}"/>
              </a:ext>
            </a:extLst>
          </p:cNvPr>
          <p:cNvCxnSpPr>
            <a:cxnSpLocks/>
          </p:cNvCxnSpPr>
          <p:nvPr/>
        </p:nvCxnSpPr>
        <p:spPr>
          <a:xfrm flipH="1" flipV="1">
            <a:off x="4180845" y="4850630"/>
            <a:ext cx="230018" cy="8685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4" name="Straight Arrow Connector 63">
            <a:extLst>
              <a:ext uri="{FF2B5EF4-FFF2-40B4-BE49-F238E27FC236}">
                <a16:creationId xmlns:a16="http://schemas.microsoft.com/office/drawing/2014/main" id="{E8A13BF5-C7CC-2E81-87F0-CCFE069C25F7}"/>
              </a:ext>
            </a:extLst>
          </p:cNvPr>
          <p:cNvCxnSpPr>
            <a:cxnSpLocks/>
          </p:cNvCxnSpPr>
          <p:nvPr/>
        </p:nvCxnSpPr>
        <p:spPr>
          <a:xfrm flipH="1" flipV="1">
            <a:off x="5691674" y="4534776"/>
            <a:ext cx="778601" cy="7809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7" name="Straight Arrow Connector 66">
            <a:extLst>
              <a:ext uri="{FF2B5EF4-FFF2-40B4-BE49-F238E27FC236}">
                <a16:creationId xmlns:a16="http://schemas.microsoft.com/office/drawing/2014/main" id="{B5269E01-D60C-940E-9BC2-2CDB8DAFE05F}"/>
              </a:ext>
            </a:extLst>
          </p:cNvPr>
          <p:cNvCxnSpPr>
            <a:cxnSpLocks/>
          </p:cNvCxnSpPr>
          <p:nvPr/>
        </p:nvCxnSpPr>
        <p:spPr>
          <a:xfrm flipV="1">
            <a:off x="2556292" y="4861165"/>
            <a:ext cx="595846" cy="9395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5" name="Straight Arrow Connector 74">
            <a:extLst>
              <a:ext uri="{FF2B5EF4-FFF2-40B4-BE49-F238E27FC236}">
                <a16:creationId xmlns:a16="http://schemas.microsoft.com/office/drawing/2014/main" id="{16B96557-EACB-CB5F-72D9-6CF697A6B104}"/>
              </a:ext>
            </a:extLst>
          </p:cNvPr>
          <p:cNvCxnSpPr>
            <a:cxnSpLocks/>
          </p:cNvCxnSpPr>
          <p:nvPr/>
        </p:nvCxnSpPr>
        <p:spPr>
          <a:xfrm flipV="1">
            <a:off x="1150201" y="4308418"/>
            <a:ext cx="1483565" cy="2263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8" name="Straight Arrow Connector 77">
            <a:extLst>
              <a:ext uri="{FF2B5EF4-FFF2-40B4-BE49-F238E27FC236}">
                <a16:creationId xmlns:a16="http://schemas.microsoft.com/office/drawing/2014/main" id="{440C973C-4ECA-7C17-F15B-E0785578C7D5}"/>
              </a:ext>
            </a:extLst>
          </p:cNvPr>
          <p:cNvCxnSpPr>
            <a:cxnSpLocks/>
          </p:cNvCxnSpPr>
          <p:nvPr/>
        </p:nvCxnSpPr>
        <p:spPr>
          <a:xfrm>
            <a:off x="1187887" y="3240484"/>
            <a:ext cx="1445879" cy="4995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4106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2000"/>
                                        <p:tgtEl>
                                          <p:spTgt spid="13"/>
                                        </p:tgtEl>
                                      </p:cBhvr>
                                    </p:animEffect>
                                    <p:anim calcmode="lin" valueType="num">
                                      <p:cBhvr>
                                        <p:cTn id="8" dur="2000" fill="hold"/>
                                        <p:tgtEl>
                                          <p:spTgt spid="13"/>
                                        </p:tgtEl>
                                        <p:attrNameLst>
                                          <p:attrName>ppt_w</p:attrName>
                                        </p:attrNameLst>
                                      </p:cBhvr>
                                      <p:tavLst>
                                        <p:tav tm="0" fmla="#ppt_w*sin(2.5*pi*$)">
                                          <p:val>
                                            <p:fltVal val="0"/>
                                          </p:val>
                                        </p:tav>
                                        <p:tav tm="100000">
                                          <p:val>
                                            <p:fltVal val="1"/>
                                          </p:val>
                                        </p:tav>
                                      </p:tavLst>
                                    </p:anim>
                                    <p:anim calcmode="lin" valueType="num">
                                      <p:cBhvr>
                                        <p:cTn id="9" dur="2000" fill="hold"/>
                                        <p:tgtEl>
                                          <p:spTgt spid="13"/>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fade">
                                      <p:cBhvr>
                                        <p:cTn id="14" dur="1000"/>
                                        <p:tgtEl>
                                          <p:spTgt spid="7">
                                            <p:txEl>
                                              <p:pRg st="0" end="0"/>
                                            </p:txEl>
                                          </p:spTgt>
                                        </p:tgtEl>
                                      </p:cBhvr>
                                    </p:animEffect>
                                    <p:anim calcmode="lin" valueType="num">
                                      <p:cBhvr>
                                        <p:cTn id="15"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9">
                                            <p:txEl>
                                              <p:pRg st="0" end="0"/>
                                            </p:txEl>
                                          </p:spTgt>
                                        </p:tgtEl>
                                        <p:attrNameLst>
                                          <p:attrName>style.visibility</p:attrName>
                                        </p:attrNameLst>
                                      </p:cBhvr>
                                      <p:to>
                                        <p:strVal val="visible"/>
                                      </p:to>
                                    </p:set>
                                    <p:animEffect transition="in" filter="fade">
                                      <p:cBhvr>
                                        <p:cTn id="21" dur="1000"/>
                                        <p:tgtEl>
                                          <p:spTgt spid="39">
                                            <p:txEl>
                                              <p:pRg st="0" end="0"/>
                                            </p:txEl>
                                          </p:spTgt>
                                        </p:tgtEl>
                                      </p:cBhvr>
                                    </p:animEffect>
                                    <p:anim calcmode="lin" valueType="num">
                                      <p:cBhvr>
                                        <p:cTn id="22" dur="1000" fill="hold"/>
                                        <p:tgtEl>
                                          <p:spTgt spid="39">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nodeType="clickEffect">
                                  <p:stCondLst>
                                    <p:cond delay="0"/>
                                  </p:stCondLst>
                                  <p:childTnLst>
                                    <p:set>
                                      <p:cBhvr>
                                        <p:cTn id="27" dur="1" fill="hold">
                                          <p:stCondLst>
                                            <p:cond delay="0"/>
                                          </p:stCondLst>
                                        </p:cTn>
                                        <p:tgtEl>
                                          <p:spTgt spid="3">
                                            <p:txEl>
                                              <p:pRg st="0" end="0"/>
                                            </p:txEl>
                                          </p:spTgt>
                                        </p:tgtEl>
                                        <p:attrNameLst>
                                          <p:attrName>style.visibility</p:attrName>
                                        </p:attrNameLst>
                                      </p:cBhvr>
                                      <p:to>
                                        <p:strVal val="visible"/>
                                      </p:to>
                                    </p:set>
                                    <p:anim calcmode="lin" valueType="num">
                                      <p:cBhvr additive="base">
                                        <p:cTn id="2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nodeType="clickEffect">
                                  <p:stCondLst>
                                    <p:cond delay="0"/>
                                  </p:stCondLst>
                                  <p:childTnLst>
                                    <p:set>
                                      <p:cBhvr>
                                        <p:cTn id="33" dur="1" fill="hold">
                                          <p:stCondLst>
                                            <p:cond delay="0"/>
                                          </p:stCondLst>
                                        </p:cTn>
                                        <p:tgtEl>
                                          <p:spTgt spid="36">
                                            <p:txEl>
                                              <p:pRg st="0" end="0"/>
                                            </p:txEl>
                                          </p:spTgt>
                                        </p:tgtEl>
                                        <p:attrNameLst>
                                          <p:attrName>style.visibility</p:attrName>
                                        </p:attrNameLst>
                                      </p:cBhvr>
                                      <p:to>
                                        <p:strVal val="visible"/>
                                      </p:to>
                                    </p:set>
                                    <p:anim calcmode="lin" valueType="num">
                                      <p:cBhvr additive="base">
                                        <p:cTn id="34" dur="500" fill="hold"/>
                                        <p:tgtEl>
                                          <p:spTgt spid="36">
                                            <p:txEl>
                                              <p:pRg st="0" end="0"/>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37">
                                            <p:txEl>
                                              <p:pRg st="0" end="0"/>
                                            </p:txEl>
                                          </p:spTgt>
                                        </p:tgtEl>
                                        <p:attrNameLst>
                                          <p:attrName>style.visibility</p:attrName>
                                        </p:attrNameLst>
                                      </p:cBhvr>
                                      <p:to>
                                        <p:strVal val="visible"/>
                                      </p:to>
                                    </p:set>
                                    <p:anim calcmode="lin" valueType="num">
                                      <p:cBhvr additive="base">
                                        <p:cTn id="40" dur="500" fill="hold"/>
                                        <p:tgtEl>
                                          <p:spTgt spid="37">
                                            <p:txEl>
                                              <p:pRg st="0" end="0"/>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3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nodeType="clickEffect">
                                  <p:stCondLst>
                                    <p:cond delay="0"/>
                                  </p:stCondLst>
                                  <p:childTnLst>
                                    <p:set>
                                      <p:cBhvr>
                                        <p:cTn id="45" dur="1" fill="hold">
                                          <p:stCondLst>
                                            <p:cond delay="0"/>
                                          </p:stCondLst>
                                        </p:cTn>
                                        <p:tgtEl>
                                          <p:spTgt spid="38">
                                            <p:txEl>
                                              <p:pRg st="0" end="0"/>
                                            </p:txEl>
                                          </p:spTgt>
                                        </p:tgtEl>
                                        <p:attrNameLst>
                                          <p:attrName>style.visibility</p:attrName>
                                        </p:attrNameLst>
                                      </p:cBhvr>
                                      <p:to>
                                        <p:strVal val="visible"/>
                                      </p:to>
                                    </p:set>
                                    <p:anim calcmode="lin" valueType="num">
                                      <p:cBhvr additive="base">
                                        <p:cTn id="46" dur="500" fill="hold"/>
                                        <p:tgtEl>
                                          <p:spTgt spid="38">
                                            <p:txEl>
                                              <p:pRg st="0" end="0"/>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3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AsOne/>
      </p:bldGraphic>
    </p:bldLst>
  </p:timing>
  <p:extLst>
    <p:ext uri="{6950BFC3-D8DA-4A85-94F7-54DA5524770B}">
      <p188:commentRel xmlns:p188="http://schemas.microsoft.com/office/powerpoint/2018/8/main" r:id="rId3"/>
    </p:ext>
  </p:extLs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14"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6"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7C910824-54C1-CC0A-444F-9AE384521F56}"/>
              </a:ext>
            </a:extLst>
          </p:cNvPr>
          <p:cNvSpPr>
            <a:spLocks noGrp="1"/>
          </p:cNvSpPr>
          <p:nvPr>
            <p:ph type="title"/>
          </p:nvPr>
        </p:nvSpPr>
        <p:spPr>
          <a:xfrm>
            <a:off x="639098" y="629265"/>
            <a:ext cx="6072776" cy="1622322"/>
          </a:xfrm>
        </p:spPr>
        <p:txBody>
          <a:bodyPr>
            <a:normAutofit/>
          </a:bodyPr>
          <a:lstStyle/>
          <a:p>
            <a:r>
              <a:rPr lang="en-GB">
                <a:solidFill>
                  <a:srgbClr val="FFFFFF"/>
                </a:solidFill>
              </a:rPr>
              <a:t>Proposed method </a:t>
            </a:r>
          </a:p>
        </p:txBody>
      </p:sp>
      <p:pic>
        <p:nvPicPr>
          <p:cNvPr id="7" name="Picture 6" descr="Two people chatting">
            <a:extLst>
              <a:ext uri="{FF2B5EF4-FFF2-40B4-BE49-F238E27FC236}">
                <a16:creationId xmlns:a16="http://schemas.microsoft.com/office/drawing/2014/main" id="{13A8114C-EB76-4AC8-1C93-3CC337E90B47}"/>
              </a:ext>
            </a:extLst>
          </p:cNvPr>
          <p:cNvPicPr>
            <a:picLocks noChangeAspect="1"/>
          </p:cNvPicPr>
          <p:nvPr/>
        </p:nvPicPr>
        <p:blipFill rotWithShape="1">
          <a:blip r:embed="rId2">
            <a:extLst>
              <a:ext uri="{28A0092B-C50C-407E-A947-70E740481C1C}">
                <a14:useLocalDpi xmlns:a14="http://schemas.microsoft.com/office/drawing/2010/main" val="0"/>
              </a:ext>
            </a:extLst>
          </a:blip>
          <a:srcRect l="12188" r="32018" b="-2"/>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8" name="Rectangle 17">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 name="Content Placeholder 4">
            <a:extLst>
              <a:ext uri="{FF2B5EF4-FFF2-40B4-BE49-F238E27FC236}">
                <a16:creationId xmlns:a16="http://schemas.microsoft.com/office/drawing/2014/main" id="{E37AB9DC-E144-56F0-EEEB-6C591FF96B23}"/>
              </a:ext>
            </a:extLst>
          </p:cNvPr>
          <p:cNvSpPr txBox="1">
            <a:spLocks noGrp="1"/>
          </p:cNvSpPr>
          <p:nvPr>
            <p:ph idx="1"/>
          </p:nvPr>
        </p:nvSpPr>
        <p:spPr>
          <a:xfrm>
            <a:off x="639098" y="2418735"/>
            <a:ext cx="6072776" cy="3811740"/>
          </a:xfrm>
          <a:prstGeom prst="rect">
            <a:avLst/>
          </a:prstGeom>
        </p:spPr>
        <p:txBody>
          <a:bodyPr rtlCol="0" anchor="ctr">
            <a:normAutofit/>
          </a:bodyPr>
          <a:lstStyle/>
          <a:p>
            <a:r>
              <a:rPr lang="en-GB" dirty="0">
                <a:solidFill>
                  <a:srgbClr val="FFFFFF"/>
                </a:solidFill>
              </a:rPr>
              <a:t>Students is where the primary data will be collected  secondary data will be from research statistics.</a:t>
            </a:r>
          </a:p>
          <a:p>
            <a:endParaRPr lang="en-GB" dirty="0">
              <a:solidFill>
                <a:srgbClr val="FFFFFF"/>
              </a:solidFill>
            </a:endParaRPr>
          </a:p>
          <a:p>
            <a:r>
              <a:rPr lang="en-GB" dirty="0">
                <a:solidFill>
                  <a:srgbClr val="FFFFFF"/>
                </a:solidFill>
              </a:rPr>
              <a:t>Using software and tools like MS excel to create questionnaires for graphs and charts.</a:t>
            </a:r>
          </a:p>
          <a:p>
            <a:endParaRPr lang="en-GB" dirty="0">
              <a:solidFill>
                <a:srgbClr val="FFFFFF"/>
              </a:solidFill>
            </a:endParaRPr>
          </a:p>
          <a:p>
            <a:r>
              <a:rPr lang="en-GB" dirty="0">
                <a:solidFill>
                  <a:srgbClr val="FFFFFF"/>
                </a:solidFill>
              </a:rPr>
              <a:t>Using the sources that justify other findings, giving evidence to support the data.</a:t>
            </a:r>
          </a:p>
        </p:txBody>
      </p:sp>
    </p:spTree>
    <p:extLst>
      <p:ext uri="{BB962C8B-B14F-4D97-AF65-F5344CB8AC3E}">
        <p14:creationId xmlns:p14="http://schemas.microsoft.com/office/powerpoint/2010/main" val="271784537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C7CD9-1DC5-ACC5-0046-AB2155FC42EA}"/>
              </a:ext>
            </a:extLst>
          </p:cNvPr>
          <p:cNvSpPr>
            <a:spLocks noGrp="1"/>
          </p:cNvSpPr>
          <p:nvPr>
            <p:ph type="title"/>
          </p:nvPr>
        </p:nvSpPr>
        <p:spPr>
          <a:xfrm>
            <a:off x="1469923" y="632812"/>
            <a:ext cx="9252154" cy="1016654"/>
          </a:xfrm>
        </p:spPr>
        <p:txBody>
          <a:bodyPr>
            <a:normAutofit/>
          </a:bodyPr>
          <a:lstStyle/>
          <a:p>
            <a:r>
              <a:rPr lang="en-GB" dirty="0">
                <a:solidFill>
                  <a:schemeClr val="tx1"/>
                </a:solidFill>
                <a:latin typeface="Arial" panose="020B0604020202020204" pitchFamily="34" charset="0"/>
                <a:cs typeface="Arial" panose="020B0604020202020204" pitchFamily="34" charset="0"/>
              </a:rPr>
              <a:t>Research timeline </a:t>
            </a:r>
          </a:p>
        </p:txBody>
      </p:sp>
      <p:graphicFrame>
        <p:nvGraphicFramePr>
          <p:cNvPr id="7" name="Table 7">
            <a:extLst>
              <a:ext uri="{FF2B5EF4-FFF2-40B4-BE49-F238E27FC236}">
                <a16:creationId xmlns:a16="http://schemas.microsoft.com/office/drawing/2014/main" id="{E00FC3E3-B722-3B54-EA06-19A456860473}"/>
              </a:ext>
            </a:extLst>
          </p:cNvPr>
          <p:cNvGraphicFramePr>
            <a:graphicFrameLocks noGrp="1"/>
          </p:cNvGraphicFramePr>
          <p:nvPr>
            <p:extLst>
              <p:ext uri="{D42A27DB-BD31-4B8C-83A1-F6EECF244321}">
                <p14:modId xmlns:p14="http://schemas.microsoft.com/office/powerpoint/2010/main" val="3653935803"/>
              </p:ext>
            </p:extLst>
          </p:nvPr>
        </p:nvGraphicFramePr>
        <p:xfrm>
          <a:off x="1065162" y="2428979"/>
          <a:ext cx="10061676" cy="2279762"/>
        </p:xfrm>
        <a:graphic>
          <a:graphicData uri="http://schemas.openxmlformats.org/drawingml/2006/table">
            <a:tbl>
              <a:tblPr firstRow="1" bandRow="1">
                <a:tableStyleId>{5C22544A-7EE6-4342-B048-85BDC9FD1C3A}</a:tableStyleId>
              </a:tblPr>
              <a:tblGrid>
                <a:gridCol w="1676946">
                  <a:extLst>
                    <a:ext uri="{9D8B030D-6E8A-4147-A177-3AD203B41FA5}">
                      <a16:colId xmlns:a16="http://schemas.microsoft.com/office/drawing/2014/main" val="887834556"/>
                    </a:ext>
                  </a:extLst>
                </a:gridCol>
                <a:gridCol w="1676946">
                  <a:extLst>
                    <a:ext uri="{9D8B030D-6E8A-4147-A177-3AD203B41FA5}">
                      <a16:colId xmlns:a16="http://schemas.microsoft.com/office/drawing/2014/main" val="2945925930"/>
                    </a:ext>
                  </a:extLst>
                </a:gridCol>
                <a:gridCol w="1676946">
                  <a:extLst>
                    <a:ext uri="{9D8B030D-6E8A-4147-A177-3AD203B41FA5}">
                      <a16:colId xmlns:a16="http://schemas.microsoft.com/office/drawing/2014/main" val="3507768582"/>
                    </a:ext>
                  </a:extLst>
                </a:gridCol>
                <a:gridCol w="1676946">
                  <a:extLst>
                    <a:ext uri="{9D8B030D-6E8A-4147-A177-3AD203B41FA5}">
                      <a16:colId xmlns:a16="http://schemas.microsoft.com/office/drawing/2014/main" val="4273572759"/>
                    </a:ext>
                  </a:extLst>
                </a:gridCol>
                <a:gridCol w="1676946">
                  <a:extLst>
                    <a:ext uri="{9D8B030D-6E8A-4147-A177-3AD203B41FA5}">
                      <a16:colId xmlns:a16="http://schemas.microsoft.com/office/drawing/2014/main" val="386429363"/>
                    </a:ext>
                  </a:extLst>
                </a:gridCol>
                <a:gridCol w="1676946">
                  <a:extLst>
                    <a:ext uri="{9D8B030D-6E8A-4147-A177-3AD203B41FA5}">
                      <a16:colId xmlns:a16="http://schemas.microsoft.com/office/drawing/2014/main" val="78330577"/>
                    </a:ext>
                  </a:extLst>
                </a:gridCol>
              </a:tblGrid>
              <a:tr h="725282">
                <a:tc>
                  <a:txBody>
                    <a:bodyPr/>
                    <a:lstStyle/>
                    <a:p>
                      <a:r>
                        <a:rPr lang="en-GB" dirty="0"/>
                        <a:t>Week 1</a:t>
                      </a:r>
                    </a:p>
                  </a:txBody>
                  <a:tcPr/>
                </a:tc>
                <a:tc>
                  <a:txBody>
                    <a:bodyPr/>
                    <a:lstStyle/>
                    <a:p>
                      <a:r>
                        <a:rPr lang="en-GB" dirty="0"/>
                        <a:t>Week 2</a:t>
                      </a:r>
                    </a:p>
                  </a:txBody>
                  <a:tcPr/>
                </a:tc>
                <a:tc>
                  <a:txBody>
                    <a:bodyPr/>
                    <a:lstStyle/>
                    <a:p>
                      <a:r>
                        <a:rPr lang="en-GB" dirty="0"/>
                        <a:t>Week 3 </a:t>
                      </a:r>
                    </a:p>
                  </a:txBody>
                  <a:tcPr/>
                </a:tc>
                <a:tc>
                  <a:txBody>
                    <a:bodyPr/>
                    <a:lstStyle/>
                    <a:p>
                      <a:r>
                        <a:rPr lang="en-GB" dirty="0"/>
                        <a:t>Week 4 </a:t>
                      </a:r>
                    </a:p>
                  </a:txBody>
                  <a:tcPr/>
                </a:tc>
                <a:tc>
                  <a:txBody>
                    <a:bodyPr/>
                    <a:lstStyle/>
                    <a:p>
                      <a:r>
                        <a:rPr lang="en-GB" dirty="0"/>
                        <a:t>Week 5</a:t>
                      </a:r>
                    </a:p>
                  </a:txBody>
                  <a:tcPr/>
                </a:tc>
                <a:tc>
                  <a:txBody>
                    <a:bodyPr/>
                    <a:lstStyle/>
                    <a:p>
                      <a:r>
                        <a:rPr lang="en-GB" dirty="0"/>
                        <a:t> week 6</a:t>
                      </a:r>
                    </a:p>
                  </a:txBody>
                  <a:tcPr/>
                </a:tc>
                <a:extLst>
                  <a:ext uri="{0D108BD9-81ED-4DB2-BD59-A6C34878D82A}">
                    <a16:rowId xmlns:a16="http://schemas.microsoft.com/office/drawing/2014/main" val="1338507983"/>
                  </a:ext>
                </a:extLst>
              </a:tr>
              <a:tr h="1440067">
                <a:tc>
                  <a:txBody>
                    <a:bodyPr/>
                    <a:lstStyle/>
                    <a:p>
                      <a:r>
                        <a:rPr lang="en-GB" sz="1600" dirty="0"/>
                        <a:t>Module </a:t>
                      </a:r>
                    </a:p>
                    <a:p>
                      <a:r>
                        <a:rPr lang="en-GB" sz="1600" dirty="0"/>
                        <a:t>Introduction</a:t>
                      </a:r>
                    </a:p>
                  </a:txBody>
                  <a:tcPr/>
                </a:tc>
                <a:tc>
                  <a:txBody>
                    <a:bodyPr/>
                    <a:lstStyle/>
                    <a:p>
                      <a:r>
                        <a:rPr lang="en-GB" sz="1600" dirty="0"/>
                        <a:t>Digital Skills MS Word,</a:t>
                      </a:r>
                    </a:p>
                    <a:p>
                      <a:r>
                        <a:rPr lang="en-GB" sz="1600" dirty="0"/>
                        <a:t>Research Skills</a:t>
                      </a:r>
                    </a:p>
                  </a:txBody>
                  <a:tcPr/>
                </a:tc>
                <a:tc>
                  <a:txBody>
                    <a:bodyPr/>
                    <a:lstStyle/>
                    <a:p>
                      <a:r>
                        <a:rPr lang="en-GB" sz="1600" dirty="0"/>
                        <a:t>Digital Skills MS PowerPoint Research Design</a:t>
                      </a:r>
                    </a:p>
                  </a:txBody>
                  <a:tcPr/>
                </a:tc>
                <a:tc>
                  <a:txBody>
                    <a:bodyPr/>
                    <a:lstStyle/>
                    <a:p>
                      <a:r>
                        <a:rPr lang="en-GB" sz="1600" dirty="0"/>
                        <a:t>Digital Skills MS Forms Research Skills Ethics</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dirty="0"/>
                        <a:t>Digital Skills Advanced PowerPoint Research Skill-writing </a:t>
                      </a:r>
                    </a:p>
                    <a:p>
                      <a:endParaRPr lang="en-GB" sz="1600" dirty="0"/>
                    </a:p>
                  </a:txBody>
                  <a:tcPr/>
                </a:tc>
                <a:tc>
                  <a:txBody>
                    <a:bodyPr/>
                    <a:lstStyle/>
                    <a:p>
                      <a:r>
                        <a:rPr lang="en-GB" sz="1600" dirty="0"/>
                        <a:t>Practical Assessment Presentation</a:t>
                      </a:r>
                    </a:p>
                  </a:txBody>
                  <a:tcPr/>
                </a:tc>
                <a:extLst>
                  <a:ext uri="{0D108BD9-81ED-4DB2-BD59-A6C34878D82A}">
                    <a16:rowId xmlns:a16="http://schemas.microsoft.com/office/drawing/2014/main" val="1545763956"/>
                  </a:ext>
                </a:extLst>
              </a:tr>
            </a:tbl>
          </a:graphicData>
        </a:graphic>
      </p:graphicFrame>
      <p:graphicFrame>
        <p:nvGraphicFramePr>
          <p:cNvPr id="8" name="Table 8">
            <a:extLst>
              <a:ext uri="{FF2B5EF4-FFF2-40B4-BE49-F238E27FC236}">
                <a16:creationId xmlns:a16="http://schemas.microsoft.com/office/drawing/2014/main" id="{3E222B53-572F-4CD5-FECA-22D0C4CC9412}"/>
              </a:ext>
            </a:extLst>
          </p:cNvPr>
          <p:cNvGraphicFramePr>
            <a:graphicFrameLocks noGrp="1"/>
          </p:cNvGraphicFramePr>
          <p:nvPr>
            <p:extLst>
              <p:ext uri="{D42A27DB-BD31-4B8C-83A1-F6EECF244321}">
                <p14:modId xmlns:p14="http://schemas.microsoft.com/office/powerpoint/2010/main" val="2960086012"/>
              </p:ext>
            </p:extLst>
          </p:nvPr>
        </p:nvGraphicFramePr>
        <p:xfrm>
          <a:off x="1065163" y="4628043"/>
          <a:ext cx="10061675" cy="2229957"/>
        </p:xfrm>
        <a:graphic>
          <a:graphicData uri="http://schemas.openxmlformats.org/drawingml/2006/table">
            <a:tbl>
              <a:tblPr firstRow="1" bandRow="1">
                <a:tableStyleId>{5C22544A-7EE6-4342-B048-85BDC9FD1C3A}</a:tableStyleId>
              </a:tblPr>
              <a:tblGrid>
                <a:gridCol w="2012335">
                  <a:extLst>
                    <a:ext uri="{9D8B030D-6E8A-4147-A177-3AD203B41FA5}">
                      <a16:colId xmlns:a16="http://schemas.microsoft.com/office/drawing/2014/main" val="231242058"/>
                    </a:ext>
                  </a:extLst>
                </a:gridCol>
                <a:gridCol w="2012335">
                  <a:extLst>
                    <a:ext uri="{9D8B030D-6E8A-4147-A177-3AD203B41FA5}">
                      <a16:colId xmlns:a16="http://schemas.microsoft.com/office/drawing/2014/main" val="2026570769"/>
                    </a:ext>
                  </a:extLst>
                </a:gridCol>
                <a:gridCol w="2012335">
                  <a:extLst>
                    <a:ext uri="{9D8B030D-6E8A-4147-A177-3AD203B41FA5}">
                      <a16:colId xmlns:a16="http://schemas.microsoft.com/office/drawing/2014/main" val="1536757364"/>
                    </a:ext>
                  </a:extLst>
                </a:gridCol>
                <a:gridCol w="2012335">
                  <a:extLst>
                    <a:ext uri="{9D8B030D-6E8A-4147-A177-3AD203B41FA5}">
                      <a16:colId xmlns:a16="http://schemas.microsoft.com/office/drawing/2014/main" val="4248927344"/>
                    </a:ext>
                  </a:extLst>
                </a:gridCol>
                <a:gridCol w="2012335">
                  <a:extLst>
                    <a:ext uri="{9D8B030D-6E8A-4147-A177-3AD203B41FA5}">
                      <a16:colId xmlns:a16="http://schemas.microsoft.com/office/drawing/2014/main" val="4258214819"/>
                    </a:ext>
                  </a:extLst>
                </a:gridCol>
              </a:tblGrid>
              <a:tr h="766917">
                <a:tc>
                  <a:txBody>
                    <a:bodyPr/>
                    <a:lstStyle/>
                    <a:p>
                      <a:r>
                        <a:rPr lang="en-GB" dirty="0"/>
                        <a:t>Week 7</a:t>
                      </a:r>
                    </a:p>
                  </a:txBody>
                  <a:tcPr/>
                </a:tc>
                <a:tc>
                  <a:txBody>
                    <a:bodyPr/>
                    <a:lstStyle/>
                    <a:p>
                      <a:r>
                        <a:rPr lang="en-GB" dirty="0"/>
                        <a:t>Week 8</a:t>
                      </a:r>
                    </a:p>
                  </a:txBody>
                  <a:tcPr/>
                </a:tc>
                <a:tc>
                  <a:txBody>
                    <a:bodyPr/>
                    <a:lstStyle/>
                    <a:p>
                      <a:r>
                        <a:rPr lang="en-GB" dirty="0"/>
                        <a:t>Week 9</a:t>
                      </a:r>
                    </a:p>
                  </a:txBody>
                  <a:tcPr/>
                </a:tc>
                <a:tc>
                  <a:txBody>
                    <a:bodyPr/>
                    <a:lstStyle/>
                    <a:p>
                      <a:r>
                        <a:rPr lang="en-GB" dirty="0"/>
                        <a:t>Week 10</a:t>
                      </a:r>
                    </a:p>
                  </a:txBody>
                  <a:tcPr/>
                </a:tc>
                <a:tc>
                  <a:txBody>
                    <a:bodyPr/>
                    <a:lstStyle/>
                    <a:p>
                      <a:r>
                        <a:rPr lang="en-GB" dirty="0"/>
                        <a:t>Week 11</a:t>
                      </a:r>
                    </a:p>
                  </a:txBody>
                  <a:tcPr/>
                </a:tc>
                <a:extLst>
                  <a:ext uri="{0D108BD9-81ED-4DB2-BD59-A6C34878D82A}">
                    <a16:rowId xmlns:a16="http://schemas.microsoft.com/office/drawing/2014/main" val="1650649870"/>
                  </a:ext>
                </a:extLst>
              </a:tr>
              <a:tr h="710029">
                <a:tc>
                  <a:txBody>
                    <a:bodyPr/>
                    <a:lstStyle/>
                    <a:p>
                      <a:r>
                        <a:rPr lang="en-GB" dirty="0"/>
                        <a:t>Digital skills advance MS word Research – data collection</a:t>
                      </a:r>
                    </a:p>
                  </a:txBody>
                  <a:tcPr/>
                </a:tc>
                <a:tc>
                  <a:txBody>
                    <a:bodyPr/>
                    <a:lstStyle/>
                    <a:p>
                      <a:r>
                        <a:rPr lang="en-GB" dirty="0"/>
                        <a:t>Digital skills MS excel research - analysis</a:t>
                      </a:r>
                    </a:p>
                  </a:txBody>
                  <a:tcPr/>
                </a:tc>
                <a:tc>
                  <a:txBody>
                    <a:bodyPr/>
                    <a:lstStyle/>
                    <a:p>
                      <a:r>
                        <a:rPr lang="en-GB" dirty="0"/>
                        <a:t>Research report writing – structured session</a:t>
                      </a:r>
                    </a:p>
                  </a:txBody>
                  <a:tcPr/>
                </a:tc>
                <a:tc>
                  <a:txBody>
                    <a:bodyPr/>
                    <a:lstStyle/>
                    <a:p>
                      <a:r>
                        <a:rPr lang="en-GB" dirty="0"/>
                        <a:t>Final report completion workshop</a:t>
                      </a:r>
                    </a:p>
                  </a:txBody>
                  <a:tcPr/>
                </a:tc>
                <a:tc>
                  <a:txBody>
                    <a:bodyPr/>
                    <a:lstStyle/>
                    <a:p>
                      <a:r>
                        <a:rPr lang="en-GB" dirty="0"/>
                        <a:t>Assignment brief </a:t>
                      </a:r>
                    </a:p>
                  </a:txBody>
                  <a:tcPr/>
                </a:tc>
                <a:extLst>
                  <a:ext uri="{0D108BD9-81ED-4DB2-BD59-A6C34878D82A}">
                    <a16:rowId xmlns:a16="http://schemas.microsoft.com/office/drawing/2014/main" val="1164696010"/>
                  </a:ext>
                </a:extLst>
              </a:tr>
            </a:tbl>
          </a:graphicData>
        </a:graphic>
      </p:graphicFrame>
    </p:spTree>
    <p:extLst>
      <p:ext uri="{BB962C8B-B14F-4D97-AF65-F5344CB8AC3E}">
        <p14:creationId xmlns:p14="http://schemas.microsoft.com/office/powerpoint/2010/main" val="138809420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p:ext uri="{6950BFC3-D8DA-4A85-94F7-54DA5524770B}">
      <p188:commentRel xmlns:p188="http://schemas.microsoft.com/office/powerpoint/2018/8/main" r:id="rId3"/>
    </p:ext>
  </p:extLst>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0A72C-EBAA-3C07-C6E0-C42A7628118E}"/>
              </a:ext>
            </a:extLst>
          </p:cNvPr>
          <p:cNvSpPr>
            <a:spLocks noGrp="1"/>
          </p:cNvSpPr>
          <p:nvPr>
            <p:ph type="title"/>
          </p:nvPr>
        </p:nvSpPr>
        <p:spPr>
          <a:xfrm>
            <a:off x="368045" y="804672"/>
            <a:ext cx="4188155" cy="5248656"/>
          </a:xfrm>
        </p:spPr>
        <p:txBody>
          <a:bodyPr anchor="ctr">
            <a:normAutofit/>
          </a:bodyPr>
          <a:lstStyle/>
          <a:p>
            <a:pPr algn="ctr"/>
            <a:r>
              <a:rPr lang="en-GB" dirty="0">
                <a:solidFill>
                  <a:schemeClr val="tx1"/>
                </a:solidFill>
                <a:latin typeface="Arial" panose="020B0604020202020204" pitchFamily="34" charset="0"/>
                <a:cs typeface="Arial" panose="020B0604020202020204" pitchFamily="34" charset="0"/>
              </a:rPr>
              <a:t>Hypothesis -what will you find out?</a:t>
            </a:r>
          </a:p>
        </p:txBody>
      </p:sp>
      <p:sp>
        <p:nvSpPr>
          <p:cNvPr id="3" name="TextBox 2">
            <a:extLst>
              <a:ext uri="{FF2B5EF4-FFF2-40B4-BE49-F238E27FC236}">
                <a16:creationId xmlns:a16="http://schemas.microsoft.com/office/drawing/2014/main" id="{61C89437-8BE3-DBAC-825C-0D5A929F5B7B}"/>
              </a:ext>
            </a:extLst>
          </p:cNvPr>
          <p:cNvSpPr txBox="1"/>
          <p:nvPr/>
        </p:nvSpPr>
        <p:spPr>
          <a:xfrm>
            <a:off x="4556201" y="2295832"/>
            <a:ext cx="6222590" cy="3970318"/>
          </a:xfrm>
          <a:prstGeom prst="rect">
            <a:avLst/>
          </a:prstGeom>
          <a:noFill/>
        </p:spPr>
        <p:txBody>
          <a:bodyPr wrap="square" rtlCol="0">
            <a:spAutoFit/>
          </a:bodyPr>
          <a:lstStyle/>
          <a:p>
            <a:endParaRPr lang="en-GB" dirty="0"/>
          </a:p>
          <a:p>
            <a:r>
              <a:rPr lang="en-GB" dirty="0"/>
              <a:t>Looking at research and self analysation the most used tool for collaboration at UWTSD would most likely be MS software mainly PowerPoint, excel and word which help to understand</a:t>
            </a:r>
          </a:p>
          <a:p>
            <a:pPr marL="285750" indent="-285750">
              <a:buFont typeface="Arial" panose="020B0604020202020204" pitchFamily="34" charset="0"/>
              <a:buChar char="•"/>
            </a:pPr>
            <a:r>
              <a:rPr lang="en-GB" dirty="0"/>
              <a:t>How to find credible information and data </a:t>
            </a:r>
          </a:p>
          <a:p>
            <a:pPr marL="285750" indent="-285750">
              <a:buFont typeface="Arial" panose="020B0604020202020204" pitchFamily="34" charset="0"/>
              <a:buChar char="•"/>
            </a:pPr>
            <a:r>
              <a:rPr lang="en-GB" dirty="0"/>
              <a:t>How to analyse and source information </a:t>
            </a:r>
          </a:p>
          <a:p>
            <a:pPr marL="285750" indent="-285750">
              <a:buFont typeface="Arial" panose="020B0604020202020204" pitchFamily="34" charset="0"/>
              <a:buChar char="•"/>
            </a:pPr>
            <a:r>
              <a:rPr lang="en-GB" dirty="0"/>
              <a:t>The need to learn how to use structured quantitively methods </a:t>
            </a:r>
          </a:p>
          <a:p>
            <a:endParaRPr lang="en-GB" dirty="0"/>
          </a:p>
          <a:p>
            <a:r>
              <a:rPr lang="en-GB" dirty="0"/>
              <a:t> For students to identify what resources are available and how to access the needed information will be found of the software called Moodle, which is used by many other Educational institutes </a:t>
            </a:r>
          </a:p>
        </p:txBody>
      </p:sp>
    </p:spTree>
    <p:extLst>
      <p:ext uri="{BB962C8B-B14F-4D97-AF65-F5344CB8AC3E}">
        <p14:creationId xmlns:p14="http://schemas.microsoft.com/office/powerpoint/2010/main" val="3522546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1000"/>
                                        <p:tgtEl>
                                          <p:spTgt spid="3">
                                            <p:txEl>
                                              <p:pRg st="6" end="6"/>
                                            </p:txEl>
                                          </p:spTgt>
                                        </p:tgtEl>
                                      </p:cBhvr>
                                    </p:animEffect>
                                    <p:anim calcmode="lin" valueType="num">
                                      <p:cBhvr>
                                        <p:cTn id="3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p:ext uri="{6950BFC3-D8DA-4A85-94F7-54DA5524770B}">
      <p188:commentRel xmlns:p188="http://schemas.microsoft.com/office/powerpoint/2018/8/main" r:id="rId3"/>
    </p:ext>
  </p:extLst>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CED00-8D52-6A2B-211E-68829E789007}"/>
              </a:ext>
            </a:extLst>
          </p:cNvPr>
          <p:cNvSpPr>
            <a:spLocks noGrp="1"/>
          </p:cNvSpPr>
          <p:nvPr>
            <p:ph type="title"/>
          </p:nvPr>
        </p:nvSpPr>
        <p:spPr>
          <a:xfrm>
            <a:off x="0" y="804672"/>
            <a:ext cx="3965604" cy="5248656"/>
          </a:xfrm>
        </p:spPr>
        <p:txBody>
          <a:bodyPr anchor="ctr">
            <a:normAutofit/>
          </a:bodyPr>
          <a:lstStyle/>
          <a:p>
            <a:pPr algn="ctr"/>
            <a:r>
              <a:rPr lang="en-GB" dirty="0">
                <a:solidFill>
                  <a:schemeClr val="tx1"/>
                </a:solidFill>
              </a:rPr>
              <a:t>Reference list </a:t>
            </a:r>
          </a:p>
        </p:txBody>
      </p:sp>
      <p:sp>
        <p:nvSpPr>
          <p:cNvPr id="3" name="Content Placeholder 2">
            <a:extLst>
              <a:ext uri="{FF2B5EF4-FFF2-40B4-BE49-F238E27FC236}">
                <a16:creationId xmlns:a16="http://schemas.microsoft.com/office/drawing/2014/main" id="{A9A7374E-3D3B-809D-0F86-9F3B2C548100}"/>
              </a:ext>
            </a:extLst>
          </p:cNvPr>
          <p:cNvSpPr>
            <a:spLocks noGrp="1"/>
          </p:cNvSpPr>
          <p:nvPr>
            <p:ph idx="1"/>
          </p:nvPr>
        </p:nvSpPr>
        <p:spPr>
          <a:xfrm>
            <a:off x="3775537" y="2061971"/>
            <a:ext cx="8416463" cy="5248657"/>
          </a:xfrm>
        </p:spPr>
        <p:txBody>
          <a:bodyPr anchor="ctr">
            <a:normAutofit/>
          </a:bodyPr>
          <a:lstStyle/>
          <a:p>
            <a:r>
              <a:rPr lang="en-GB" dirty="0">
                <a:solidFill>
                  <a:schemeClr val="tx1"/>
                </a:solidFill>
              </a:rPr>
              <a:t>True teamwork in Microsoft Teams. [online]. Available at: </a:t>
            </a:r>
            <a:r>
              <a:rPr lang="en-GB" dirty="0">
                <a:solidFill>
                  <a:schemeClr val="tx1"/>
                </a:solidFill>
                <a:hlinkClick r:id="rId4">
                  <a:extLst>
                    <a:ext uri="{A12FA001-AC4F-418D-AE19-62706E023703}">
                      <ahyp:hlinkClr xmlns:ahyp="http://schemas.microsoft.com/office/drawing/2018/hyperlinkcolor" val="tx"/>
                    </a:ext>
                  </a:extLst>
                </a:hlinkClick>
              </a:rPr>
              <a:t>https://</a:t>
            </a:r>
            <a:r>
              <a:rPr lang="en-GB" dirty="0" err="1">
                <a:solidFill>
                  <a:schemeClr val="tx1"/>
                </a:solidFill>
                <a:hlinkClick r:id="rId4">
                  <a:extLst>
                    <a:ext uri="{A12FA001-AC4F-418D-AE19-62706E023703}">
                      <ahyp:hlinkClr xmlns:ahyp="http://schemas.microsoft.com/office/drawing/2018/hyperlinkcolor" val="tx"/>
                    </a:ext>
                  </a:extLst>
                </a:hlinkClick>
              </a:rPr>
              <a:t>support.microsoft.com</a:t>
            </a:r>
            <a:r>
              <a:rPr lang="en-GB" dirty="0">
                <a:solidFill>
                  <a:schemeClr val="tx1"/>
                </a:solidFill>
                <a:hlinkClick r:id="rId4">
                  <a:extLst>
                    <a:ext uri="{A12FA001-AC4F-418D-AE19-62706E023703}">
                      <ahyp:hlinkClr xmlns:ahyp="http://schemas.microsoft.com/office/drawing/2018/hyperlinkcolor" val="tx"/>
                    </a:ext>
                  </a:extLst>
                </a:hlinkClick>
              </a:rPr>
              <a:t>/</a:t>
            </a:r>
            <a:r>
              <a:rPr lang="en-GB" dirty="0" err="1">
                <a:solidFill>
                  <a:schemeClr val="tx1"/>
                </a:solidFill>
                <a:hlinkClick r:id="rId4">
                  <a:extLst>
                    <a:ext uri="{A12FA001-AC4F-418D-AE19-62706E023703}">
                      <ahyp:hlinkClr xmlns:ahyp="http://schemas.microsoft.com/office/drawing/2018/hyperlinkcolor" val="tx"/>
                    </a:ext>
                  </a:extLst>
                </a:hlinkClick>
              </a:rPr>
              <a:t>en</a:t>
            </a:r>
            <a:r>
              <a:rPr lang="en-GB" dirty="0">
                <a:solidFill>
                  <a:schemeClr val="tx1"/>
                </a:solidFill>
                <a:hlinkClick r:id="rId4">
                  <a:extLst>
                    <a:ext uri="{A12FA001-AC4F-418D-AE19-62706E023703}">
                      <ahyp:hlinkClr xmlns:ahyp="http://schemas.microsoft.com/office/drawing/2018/hyperlinkcolor" val="tx"/>
                    </a:ext>
                  </a:extLst>
                </a:hlinkClick>
              </a:rPr>
              <a:t>-us/topic/true-teamwork-in-microsoft-teams-c724a033-092c-4ccd-96af-286a29a0757e#:~:text=Microsoft%20Teams%20is%20a%20digital,upcoming%20work%20in%20one%20place</a:t>
            </a:r>
            <a:r>
              <a:rPr lang="en-GB" dirty="0">
                <a:solidFill>
                  <a:schemeClr val="tx1"/>
                </a:solidFill>
              </a:rPr>
              <a:t>...</a:t>
            </a:r>
          </a:p>
          <a:p>
            <a:r>
              <a:rPr lang="en-GB" dirty="0"/>
              <a:t>Qualitative Research: Ethical Considerations | SpringerLink. [online]. Available at: </a:t>
            </a:r>
            <a:r>
              <a:rPr lang="en-GB" dirty="0">
                <a:hlinkClick r:id="rId5"/>
              </a:rPr>
              <a:t>https://</a:t>
            </a:r>
            <a:r>
              <a:rPr lang="en-GB" dirty="0" err="1">
                <a:hlinkClick r:id="rId5"/>
              </a:rPr>
              <a:t>link.springer.com</a:t>
            </a:r>
            <a:r>
              <a:rPr lang="en-GB" dirty="0">
                <a:hlinkClick r:id="rId5"/>
              </a:rPr>
              <a:t>/chapter/10.1007/978-3-030-30199-6_6</a:t>
            </a:r>
            <a:r>
              <a:rPr lang="en-GB" dirty="0"/>
              <a:t>..</a:t>
            </a:r>
          </a:p>
          <a:p>
            <a:r>
              <a:rPr lang="en-GB" dirty="0">
                <a:hlinkClick r:id="rId6"/>
              </a:rPr>
              <a:t>Øye, C.., </a:t>
            </a:r>
            <a:r>
              <a:rPr lang="en-GB" dirty="0" err="1">
                <a:hlinkClick r:id="rId6"/>
              </a:rPr>
              <a:t>Sørensen</a:t>
            </a:r>
            <a:r>
              <a:rPr lang="en-GB" dirty="0">
                <a:hlinkClick r:id="rId6"/>
              </a:rPr>
              <a:t>, N. Ø.. and </a:t>
            </a:r>
            <a:r>
              <a:rPr lang="en-GB" dirty="0" err="1">
                <a:hlinkClick r:id="rId6"/>
              </a:rPr>
              <a:t>Glasdam</a:t>
            </a:r>
            <a:r>
              <a:rPr lang="en-GB" dirty="0">
                <a:hlinkClick r:id="rId6"/>
              </a:rPr>
              <a:t>, S.. (2016). Qualitative research ethics on the spot: Not only on the desktop. [online]. Available at: https://</a:t>
            </a:r>
            <a:r>
              <a:rPr lang="en-GB" dirty="0" err="1">
                <a:hlinkClick r:id="rId6"/>
              </a:rPr>
              <a:t>journals.sagepub.com</a:t>
            </a:r>
            <a:r>
              <a:rPr lang="en-GB" dirty="0">
                <a:hlinkClick r:id="rId6"/>
              </a:rPr>
              <a:t>/</a:t>
            </a:r>
            <a:r>
              <a:rPr lang="en-GB" dirty="0" err="1">
                <a:hlinkClick r:id="rId6"/>
              </a:rPr>
              <a:t>doi</a:t>
            </a:r>
            <a:r>
              <a:rPr lang="en-GB" dirty="0">
                <a:hlinkClick r:id="rId6"/>
              </a:rPr>
              <a:t>/full/10.1177/</a:t>
            </a:r>
            <a:r>
              <a:rPr lang="en-GB" dirty="0" err="1">
                <a:hlinkClick r:id="rId6"/>
              </a:rPr>
              <a:t>0969733014567023?casa_token</a:t>
            </a:r>
            <a:r>
              <a:rPr lang="en-GB" dirty="0">
                <a:hlinkClick r:id="rId6"/>
              </a:rPr>
              <a:t>=OWdJu_srijsAAAAA%3AkWoLF2TBE5Jm8dCQEHZaIiPM8RFPCMGhtrkhjxstBtQ8UOJ49a2Njo1UwwuBOjV_CHR51t2gllE. [Accessed 1 Jan. 1970].</a:t>
            </a:r>
            <a:endParaRPr lang="en-GB" dirty="0"/>
          </a:p>
        </p:txBody>
      </p:sp>
    </p:spTree>
    <p:extLst>
      <p:ext uri="{BB962C8B-B14F-4D97-AF65-F5344CB8AC3E}">
        <p14:creationId xmlns:p14="http://schemas.microsoft.com/office/powerpoint/2010/main" val="15688819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14" ma:contentTypeDescription="Create a new document." ma:contentTypeScope="" ma:versionID="4394ada1ef8489924e7f3584b47ebfef">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2d8f83280674556f3ecc451d0977e5be"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Location" ma:index="21"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688E739-5D60-44FB-B434-3DCB6CB8287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bd684-8631-4d35-bdcf-c9e38c7d488d"/>
    <ds:schemaRef ds:uri="37708af0-49d6-4626-adf7-ee8f7f4cc1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0EB4E92-E61E-4C45-BA37-32B55E3D438C}">
  <ds:schemaRefs>
    <ds:schemaRef ds:uri="http://schemas.microsoft.com/sharepoint/v3/contenttype/forms"/>
  </ds:schemaRefs>
</ds:datastoreItem>
</file>

<file path=customXml/itemProps3.xml><?xml version="1.0" encoding="utf-8"?>
<ds:datastoreItem xmlns:ds="http://schemas.openxmlformats.org/officeDocument/2006/customXml" ds:itemID="{C82BDA02-8DC4-4EDC-BE06-367F03D906A7}">
  <ds:schemaRefs>
    <ds:schemaRef ds:uri="http://purl.org/dc/elements/1.1/"/>
    <ds:schemaRef ds:uri="http://schemas.microsoft.com/office/infopath/2007/PartnerControls"/>
    <ds:schemaRef ds:uri="http://purl.org/dc/dcmitype/"/>
    <ds:schemaRef ds:uri="http://schemas.microsoft.com/office/2006/metadata/properties"/>
    <ds:schemaRef ds:uri="http://schemas.microsoft.com/office/2006/documentManagement/types"/>
    <ds:schemaRef ds:uri="http://schemas.openxmlformats.org/package/2006/metadata/core-properties"/>
    <ds:schemaRef ds:uri="37708af0-49d6-4626-adf7-ee8f7f4cc1b8"/>
    <ds:schemaRef ds:uri="6b5bd684-8631-4d35-bdcf-c9e38c7d488d"/>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TM02900722[[fn=Ion Boardroom]]</Template>
  <TotalTime>2699</TotalTime>
  <Words>702</Words>
  <Application>Microsoft Office PowerPoint</Application>
  <PresentationFormat>Widescreen</PresentationFormat>
  <Paragraphs>102</Paragraphs>
  <Slides>10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Wingdings</vt:lpstr>
      <vt:lpstr>Wingdings 3</vt:lpstr>
      <vt:lpstr>Ion Boardroom</vt:lpstr>
      <vt:lpstr>How do students use Technology to Collaborate at UWTSD? </vt:lpstr>
      <vt:lpstr>Content </vt:lpstr>
      <vt:lpstr>Which digital tool is most used by students at UWTSD to collaborate together ? </vt:lpstr>
      <vt:lpstr>Rationale</vt:lpstr>
      <vt:lpstr>Ethical considerations</vt:lpstr>
      <vt:lpstr>PowerPoint Presentation</vt:lpstr>
      <vt:lpstr>Proposed method </vt:lpstr>
      <vt:lpstr>Research timeline </vt:lpstr>
      <vt:lpstr>Hypothesis -what will you find out?</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 at UWTSD?</dc:title>
  <dc:creator>Zerron William-Hankey</dc:creator>
  <cp:lastModifiedBy>Zerron William-Hankey</cp:lastModifiedBy>
  <cp:revision>4</cp:revision>
  <dcterms:created xsi:type="dcterms:W3CDTF">2022-06-15T18:57:09Z</dcterms:created>
  <dcterms:modified xsi:type="dcterms:W3CDTF">2022-07-07T00:40:27Z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