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21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1" r:id="rId14"/>
    <p:sldId id="258" r:id="rId15"/>
    <p:sldId id="270" r:id="rId16"/>
    <p:sldId id="272" r:id="rId17"/>
    <p:sldId id="273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E57130-E225-1BD2-4CC5-378BE33091BA}" v="18" dt="2020-03-05T13:16:11.382"/>
    <p1510:client id="{22D58855-E304-E216-C7CA-236CFC92B384}" v="1136" dt="2020-03-05T13:12:50.870"/>
    <p1510:client id="{54B738F0-D45A-4E64-8F22-02D673A6115C}" v="106" dt="2020-03-05T01:24:02.924"/>
    <p1510:client id="{BA7F9D97-B646-3477-311A-93FF0B2DAEBA}" v="16" dt="2020-03-05T01:40:35.421"/>
    <p1510:client id="{F0C8EF9B-E0DC-6942-BEAC-E1ED48CC3A64}" v="2038" dt="2020-03-05T12:56:36.5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728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828B0B-2108-484D-B4B5-97542AE7A8E7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971142E-BAAF-495C-BF76-ECD9AECACD1C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DOMESTIC VIOLENCE</a:t>
          </a:r>
          <a:endParaRPr lang="en-GB"/>
        </a:p>
      </dgm:t>
    </dgm:pt>
    <dgm:pt modelId="{EE235C44-3D78-46E3-84BD-88FE8F7C57C6}" type="parTrans" cxnId="{0EC024E6-841D-41A5-B3D3-03B2CFABAB3F}">
      <dgm:prSet/>
      <dgm:spPr/>
      <dgm:t>
        <a:bodyPr/>
        <a:lstStyle/>
        <a:p>
          <a:endParaRPr lang="en-GB"/>
        </a:p>
      </dgm:t>
    </dgm:pt>
    <dgm:pt modelId="{D5E8C6DB-0067-43EF-B453-FEEBCE107847}" type="sibTrans" cxnId="{0EC024E6-841D-41A5-B3D3-03B2CFABAB3F}">
      <dgm:prSet/>
      <dgm:spPr/>
      <dgm:t>
        <a:bodyPr/>
        <a:lstStyle/>
        <a:p>
          <a:endParaRPr lang="en-GB"/>
        </a:p>
      </dgm:t>
    </dgm:pt>
    <dgm:pt modelId="{21DB2CF3-D985-4213-8D9C-CF5938C7D5A5}">
      <dgm:prSet phldrT="[Text]" phldr="0"/>
      <dgm:spPr/>
      <dgm:t>
        <a:bodyPr/>
        <a:lstStyle/>
        <a:p>
          <a:r>
            <a:rPr lang="en-GB">
              <a:latin typeface="Century Gothic" panose="020B0502020202020204"/>
            </a:rPr>
            <a:t>RELATIONSHIP</a:t>
          </a:r>
          <a:endParaRPr lang="en-GB"/>
        </a:p>
      </dgm:t>
    </dgm:pt>
    <dgm:pt modelId="{8BEA8D61-39DE-42DD-8CA8-7B765DFFD256}" type="parTrans" cxnId="{EEC87E9F-45DA-4CAB-B99F-D1E34AA84891}">
      <dgm:prSet/>
      <dgm:spPr/>
      <dgm:t>
        <a:bodyPr/>
        <a:lstStyle/>
        <a:p>
          <a:endParaRPr lang="en-GB"/>
        </a:p>
      </dgm:t>
    </dgm:pt>
    <dgm:pt modelId="{E8BB94C2-DF75-46DA-8B54-210EBBF5275D}" type="sibTrans" cxnId="{EEC87E9F-45DA-4CAB-B99F-D1E34AA84891}">
      <dgm:prSet/>
      <dgm:spPr/>
      <dgm:t>
        <a:bodyPr/>
        <a:lstStyle/>
        <a:p>
          <a:endParaRPr lang="en-GB"/>
        </a:p>
      </dgm:t>
    </dgm:pt>
    <dgm:pt modelId="{D8B50C3C-9048-415F-A963-4C10218A94D9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RE-HOUSING</a:t>
          </a:r>
          <a:endParaRPr lang="en-GB"/>
        </a:p>
      </dgm:t>
    </dgm:pt>
    <dgm:pt modelId="{E1545008-9418-45C8-A6BB-CB9CE2E5CFBD}" type="parTrans" cxnId="{FCD5D903-8504-4986-891A-D1BC34DC8B4E}">
      <dgm:prSet/>
      <dgm:spPr/>
      <dgm:t>
        <a:bodyPr/>
        <a:lstStyle/>
        <a:p>
          <a:endParaRPr lang="en-GB"/>
        </a:p>
      </dgm:t>
    </dgm:pt>
    <dgm:pt modelId="{86619F98-4147-40E7-A427-6929A8F813BB}" type="sibTrans" cxnId="{FCD5D903-8504-4986-891A-D1BC34DC8B4E}">
      <dgm:prSet/>
      <dgm:spPr/>
      <dgm:t>
        <a:bodyPr/>
        <a:lstStyle/>
        <a:p>
          <a:endParaRPr lang="en-GB"/>
        </a:p>
      </dgm:t>
    </dgm:pt>
    <dgm:pt modelId="{C6992573-F065-4AB8-B821-03C8B1545645}">
      <dgm:prSet phldrT="[Text]" phldr="0"/>
      <dgm:spPr/>
      <dgm:t>
        <a:bodyPr/>
        <a:lstStyle/>
        <a:p>
          <a:r>
            <a:rPr lang="en-GB">
              <a:latin typeface="Century Gothic" panose="020B0502020202020204"/>
            </a:rPr>
            <a:t>FINANCES</a:t>
          </a:r>
          <a:endParaRPr lang="en-GB"/>
        </a:p>
      </dgm:t>
    </dgm:pt>
    <dgm:pt modelId="{88B79183-5F6E-47B9-9C83-A3BC1A25F0D1}" type="parTrans" cxnId="{E243E2E5-3109-40C8-9E80-4472E2FE157C}">
      <dgm:prSet/>
      <dgm:spPr/>
      <dgm:t>
        <a:bodyPr/>
        <a:lstStyle/>
        <a:p>
          <a:endParaRPr lang="en-GB"/>
        </a:p>
      </dgm:t>
    </dgm:pt>
    <dgm:pt modelId="{ABDD8250-746C-43AF-9EAF-C1DEFD51FD42}" type="sibTrans" cxnId="{E243E2E5-3109-40C8-9E80-4472E2FE157C}">
      <dgm:prSet/>
      <dgm:spPr/>
      <dgm:t>
        <a:bodyPr/>
        <a:lstStyle/>
        <a:p>
          <a:endParaRPr lang="en-GB"/>
        </a:p>
      </dgm:t>
    </dgm:pt>
    <dgm:pt modelId="{71058C50-DAB1-4A84-8A1F-1FD3427E1219}">
      <dgm:prSet phldrT="[Text]" phldr="0"/>
      <dgm:spPr/>
      <dgm:t>
        <a:bodyPr/>
        <a:lstStyle/>
        <a:p>
          <a:r>
            <a:rPr lang="en-GB">
              <a:latin typeface="Century Gothic" panose="020B0502020202020204"/>
            </a:rPr>
            <a:t>DISABILTIES</a:t>
          </a:r>
          <a:endParaRPr lang="en-GB"/>
        </a:p>
      </dgm:t>
    </dgm:pt>
    <dgm:pt modelId="{A0D08D67-CFE0-4DA3-83BF-2D5772823395}" type="parTrans" cxnId="{70119F8D-B01B-4284-BF74-02147B90CA3E}">
      <dgm:prSet/>
      <dgm:spPr/>
      <dgm:t>
        <a:bodyPr/>
        <a:lstStyle/>
        <a:p>
          <a:endParaRPr lang="en-GB"/>
        </a:p>
      </dgm:t>
    </dgm:pt>
    <dgm:pt modelId="{2545F308-A60F-443E-AD82-5C94FB31C40B}" type="sibTrans" cxnId="{70119F8D-B01B-4284-BF74-02147B90CA3E}">
      <dgm:prSet/>
      <dgm:spPr/>
      <dgm:t>
        <a:bodyPr/>
        <a:lstStyle/>
        <a:p>
          <a:endParaRPr lang="en-GB"/>
        </a:p>
      </dgm:t>
    </dgm:pt>
    <dgm:pt modelId="{5694E6AE-44E4-4F32-965E-354C4A1EB492}">
      <dgm:prSet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POVERTY </a:t>
          </a:r>
        </a:p>
      </dgm:t>
    </dgm:pt>
    <dgm:pt modelId="{7B72C8A9-D71B-498E-B2B2-C7250FCC12B4}" type="parTrans" cxnId="{C91B723B-C31E-41A2-9E1E-622FECD6955B}">
      <dgm:prSet/>
      <dgm:spPr/>
    </dgm:pt>
    <dgm:pt modelId="{EC1044A5-32C6-4954-9713-2E754502339B}" type="sibTrans" cxnId="{C91B723B-C31E-41A2-9E1E-622FECD6955B}">
      <dgm:prSet/>
      <dgm:spPr/>
    </dgm:pt>
    <dgm:pt modelId="{95FB8BC7-CAB6-4817-A611-6D253A3B6768}" type="pres">
      <dgm:prSet presAssocID="{04828B0B-2108-484D-B4B5-97542AE7A8E7}" presName="cycle" presStyleCnt="0">
        <dgm:presLayoutVars>
          <dgm:dir/>
          <dgm:resizeHandles val="exact"/>
        </dgm:presLayoutVars>
      </dgm:prSet>
      <dgm:spPr/>
    </dgm:pt>
    <dgm:pt modelId="{78E39E0B-CB00-4601-9DB9-49685AAC9EB2}" type="pres">
      <dgm:prSet presAssocID="{B971142E-BAAF-495C-BF76-ECD9AECACD1C}" presName="node" presStyleLbl="node1" presStyleIdx="0" presStyleCnt="6">
        <dgm:presLayoutVars>
          <dgm:bulletEnabled val="1"/>
        </dgm:presLayoutVars>
      </dgm:prSet>
      <dgm:spPr/>
    </dgm:pt>
    <dgm:pt modelId="{7BDE8848-1C8B-41C2-AAE5-0E4779D38E6A}" type="pres">
      <dgm:prSet presAssocID="{B971142E-BAAF-495C-BF76-ECD9AECACD1C}" presName="spNode" presStyleCnt="0"/>
      <dgm:spPr/>
    </dgm:pt>
    <dgm:pt modelId="{99AA9C2E-02C5-4748-9F9E-704EA2E3C12E}" type="pres">
      <dgm:prSet presAssocID="{D5E8C6DB-0067-43EF-B453-FEEBCE107847}" presName="sibTrans" presStyleLbl="sibTrans1D1" presStyleIdx="0" presStyleCnt="6"/>
      <dgm:spPr/>
    </dgm:pt>
    <dgm:pt modelId="{BEDD29A0-8B23-4FE1-A9DE-7226DEA3807E}" type="pres">
      <dgm:prSet presAssocID="{21DB2CF3-D985-4213-8D9C-CF5938C7D5A5}" presName="node" presStyleLbl="node1" presStyleIdx="1" presStyleCnt="6">
        <dgm:presLayoutVars>
          <dgm:bulletEnabled val="1"/>
        </dgm:presLayoutVars>
      </dgm:prSet>
      <dgm:spPr/>
    </dgm:pt>
    <dgm:pt modelId="{0F59EC97-3799-457B-B5A0-61946C0D39F5}" type="pres">
      <dgm:prSet presAssocID="{21DB2CF3-D985-4213-8D9C-CF5938C7D5A5}" presName="spNode" presStyleCnt="0"/>
      <dgm:spPr/>
    </dgm:pt>
    <dgm:pt modelId="{B46EF20E-7340-4F4F-B0F8-9441147F20A1}" type="pres">
      <dgm:prSet presAssocID="{E8BB94C2-DF75-46DA-8B54-210EBBF5275D}" presName="sibTrans" presStyleLbl="sibTrans1D1" presStyleIdx="1" presStyleCnt="6"/>
      <dgm:spPr/>
    </dgm:pt>
    <dgm:pt modelId="{F07B099D-5E31-4327-AF0B-B7DF44CBF0D5}" type="pres">
      <dgm:prSet presAssocID="{D8B50C3C-9048-415F-A963-4C10218A94D9}" presName="node" presStyleLbl="node1" presStyleIdx="2" presStyleCnt="6">
        <dgm:presLayoutVars>
          <dgm:bulletEnabled val="1"/>
        </dgm:presLayoutVars>
      </dgm:prSet>
      <dgm:spPr/>
    </dgm:pt>
    <dgm:pt modelId="{A3CEB0E1-EDBF-4E6D-90A7-A4EA7254B309}" type="pres">
      <dgm:prSet presAssocID="{D8B50C3C-9048-415F-A963-4C10218A94D9}" presName="spNode" presStyleCnt="0"/>
      <dgm:spPr/>
    </dgm:pt>
    <dgm:pt modelId="{2922F176-AE0B-4583-950A-25FC6564B9AA}" type="pres">
      <dgm:prSet presAssocID="{86619F98-4147-40E7-A427-6929A8F813BB}" presName="sibTrans" presStyleLbl="sibTrans1D1" presStyleIdx="2" presStyleCnt="6"/>
      <dgm:spPr/>
    </dgm:pt>
    <dgm:pt modelId="{652F8096-5DCC-4AD4-99EA-FD5E72DE1A3F}" type="pres">
      <dgm:prSet presAssocID="{C6992573-F065-4AB8-B821-03C8B1545645}" presName="node" presStyleLbl="node1" presStyleIdx="3" presStyleCnt="6">
        <dgm:presLayoutVars>
          <dgm:bulletEnabled val="1"/>
        </dgm:presLayoutVars>
      </dgm:prSet>
      <dgm:spPr/>
    </dgm:pt>
    <dgm:pt modelId="{5CBD1FF4-2225-4145-A5F2-2911ACC3027C}" type="pres">
      <dgm:prSet presAssocID="{C6992573-F065-4AB8-B821-03C8B1545645}" presName="spNode" presStyleCnt="0"/>
      <dgm:spPr/>
    </dgm:pt>
    <dgm:pt modelId="{52F9A4E9-2CAC-4D6D-9A9A-AFE8ADE74D75}" type="pres">
      <dgm:prSet presAssocID="{ABDD8250-746C-43AF-9EAF-C1DEFD51FD42}" presName="sibTrans" presStyleLbl="sibTrans1D1" presStyleIdx="3" presStyleCnt="6"/>
      <dgm:spPr/>
    </dgm:pt>
    <dgm:pt modelId="{BA2A12A9-9F35-4226-949F-E905ADD4C461}" type="pres">
      <dgm:prSet presAssocID="{71058C50-DAB1-4A84-8A1F-1FD3427E1219}" presName="node" presStyleLbl="node1" presStyleIdx="4" presStyleCnt="6">
        <dgm:presLayoutVars>
          <dgm:bulletEnabled val="1"/>
        </dgm:presLayoutVars>
      </dgm:prSet>
      <dgm:spPr/>
    </dgm:pt>
    <dgm:pt modelId="{94509CBA-B6A0-4B65-89EB-4F71F67ADE49}" type="pres">
      <dgm:prSet presAssocID="{71058C50-DAB1-4A84-8A1F-1FD3427E1219}" presName="spNode" presStyleCnt="0"/>
      <dgm:spPr/>
    </dgm:pt>
    <dgm:pt modelId="{90A662F4-0165-4220-85D8-C9A19363F9FE}" type="pres">
      <dgm:prSet presAssocID="{2545F308-A60F-443E-AD82-5C94FB31C40B}" presName="sibTrans" presStyleLbl="sibTrans1D1" presStyleIdx="4" presStyleCnt="6"/>
      <dgm:spPr/>
    </dgm:pt>
    <dgm:pt modelId="{69EA42FB-DF2B-45E8-BADC-911E6EA6CC08}" type="pres">
      <dgm:prSet presAssocID="{5694E6AE-44E4-4F32-965E-354C4A1EB492}" presName="node" presStyleLbl="node1" presStyleIdx="5" presStyleCnt="6">
        <dgm:presLayoutVars>
          <dgm:bulletEnabled val="1"/>
        </dgm:presLayoutVars>
      </dgm:prSet>
      <dgm:spPr/>
    </dgm:pt>
    <dgm:pt modelId="{C3BE6E0B-1C99-49B2-B07E-A5B3F45920F9}" type="pres">
      <dgm:prSet presAssocID="{5694E6AE-44E4-4F32-965E-354C4A1EB492}" presName="spNode" presStyleCnt="0"/>
      <dgm:spPr/>
    </dgm:pt>
    <dgm:pt modelId="{92D6B253-54AB-4D4F-B3EF-BFDC0F7B79AB}" type="pres">
      <dgm:prSet presAssocID="{EC1044A5-32C6-4954-9713-2E754502339B}" presName="sibTrans" presStyleLbl="sibTrans1D1" presStyleIdx="5" presStyleCnt="6"/>
      <dgm:spPr/>
    </dgm:pt>
  </dgm:ptLst>
  <dgm:cxnLst>
    <dgm:cxn modelId="{FCD5D903-8504-4986-891A-D1BC34DC8B4E}" srcId="{04828B0B-2108-484D-B4B5-97542AE7A8E7}" destId="{D8B50C3C-9048-415F-A963-4C10218A94D9}" srcOrd="2" destOrd="0" parTransId="{E1545008-9418-45C8-A6BB-CB9CE2E5CFBD}" sibTransId="{86619F98-4147-40E7-A427-6929A8F813BB}"/>
    <dgm:cxn modelId="{7D40C014-79DA-45AE-A044-3756225DB5BC}" type="presOf" srcId="{5694E6AE-44E4-4F32-965E-354C4A1EB492}" destId="{69EA42FB-DF2B-45E8-BADC-911E6EA6CC08}" srcOrd="0" destOrd="0" presId="urn:microsoft.com/office/officeart/2005/8/layout/cycle6"/>
    <dgm:cxn modelId="{03F0221A-3023-43CE-AF52-2281E79860B6}" type="presOf" srcId="{21DB2CF3-D985-4213-8D9C-CF5938C7D5A5}" destId="{BEDD29A0-8B23-4FE1-A9DE-7226DEA3807E}" srcOrd="0" destOrd="0" presId="urn:microsoft.com/office/officeart/2005/8/layout/cycle6"/>
    <dgm:cxn modelId="{70DEAF2C-F92C-4F1E-95AA-91CEF15824C6}" type="presOf" srcId="{D5E8C6DB-0067-43EF-B453-FEEBCE107847}" destId="{99AA9C2E-02C5-4748-9F9E-704EA2E3C12E}" srcOrd="0" destOrd="0" presId="urn:microsoft.com/office/officeart/2005/8/layout/cycle6"/>
    <dgm:cxn modelId="{C91B723B-C31E-41A2-9E1E-622FECD6955B}" srcId="{04828B0B-2108-484D-B4B5-97542AE7A8E7}" destId="{5694E6AE-44E4-4F32-965E-354C4A1EB492}" srcOrd="5" destOrd="0" parTransId="{7B72C8A9-D71B-498E-B2B2-C7250FCC12B4}" sibTransId="{EC1044A5-32C6-4954-9713-2E754502339B}"/>
    <dgm:cxn modelId="{FAD0B873-387B-46CE-9FAF-06936A160B86}" type="presOf" srcId="{04828B0B-2108-484D-B4B5-97542AE7A8E7}" destId="{95FB8BC7-CAB6-4817-A611-6D253A3B6768}" srcOrd="0" destOrd="0" presId="urn:microsoft.com/office/officeart/2005/8/layout/cycle6"/>
    <dgm:cxn modelId="{A03E595A-25C4-43AF-83B2-C8B4A0ABB53E}" type="presOf" srcId="{EC1044A5-32C6-4954-9713-2E754502339B}" destId="{92D6B253-54AB-4D4F-B3EF-BFDC0F7B79AB}" srcOrd="0" destOrd="0" presId="urn:microsoft.com/office/officeart/2005/8/layout/cycle6"/>
    <dgm:cxn modelId="{70119F8D-B01B-4284-BF74-02147B90CA3E}" srcId="{04828B0B-2108-484D-B4B5-97542AE7A8E7}" destId="{71058C50-DAB1-4A84-8A1F-1FD3427E1219}" srcOrd="4" destOrd="0" parTransId="{A0D08D67-CFE0-4DA3-83BF-2D5772823395}" sibTransId="{2545F308-A60F-443E-AD82-5C94FB31C40B}"/>
    <dgm:cxn modelId="{0428CA91-B26E-4D4C-9805-35618D079256}" type="presOf" srcId="{E8BB94C2-DF75-46DA-8B54-210EBBF5275D}" destId="{B46EF20E-7340-4F4F-B0F8-9441147F20A1}" srcOrd="0" destOrd="0" presId="urn:microsoft.com/office/officeart/2005/8/layout/cycle6"/>
    <dgm:cxn modelId="{FFF6D79D-B5E1-4238-BB81-5303BD46AB16}" type="presOf" srcId="{ABDD8250-746C-43AF-9EAF-C1DEFD51FD42}" destId="{52F9A4E9-2CAC-4D6D-9A9A-AFE8ADE74D75}" srcOrd="0" destOrd="0" presId="urn:microsoft.com/office/officeart/2005/8/layout/cycle6"/>
    <dgm:cxn modelId="{EEC87E9F-45DA-4CAB-B99F-D1E34AA84891}" srcId="{04828B0B-2108-484D-B4B5-97542AE7A8E7}" destId="{21DB2CF3-D985-4213-8D9C-CF5938C7D5A5}" srcOrd="1" destOrd="0" parTransId="{8BEA8D61-39DE-42DD-8CA8-7B765DFFD256}" sibTransId="{E8BB94C2-DF75-46DA-8B54-210EBBF5275D}"/>
    <dgm:cxn modelId="{08245EE4-9114-42DA-AFF6-F4ECA98ED16A}" type="presOf" srcId="{2545F308-A60F-443E-AD82-5C94FB31C40B}" destId="{90A662F4-0165-4220-85D8-C9A19363F9FE}" srcOrd="0" destOrd="0" presId="urn:microsoft.com/office/officeart/2005/8/layout/cycle6"/>
    <dgm:cxn modelId="{A8C8CDE4-1B19-4096-A165-C9FAE8125D90}" type="presOf" srcId="{86619F98-4147-40E7-A427-6929A8F813BB}" destId="{2922F176-AE0B-4583-950A-25FC6564B9AA}" srcOrd="0" destOrd="0" presId="urn:microsoft.com/office/officeart/2005/8/layout/cycle6"/>
    <dgm:cxn modelId="{E936F4E4-F50B-4AD2-A606-C6B2A092DCA9}" type="presOf" srcId="{B971142E-BAAF-495C-BF76-ECD9AECACD1C}" destId="{78E39E0B-CB00-4601-9DB9-49685AAC9EB2}" srcOrd="0" destOrd="0" presId="urn:microsoft.com/office/officeart/2005/8/layout/cycle6"/>
    <dgm:cxn modelId="{E243E2E5-3109-40C8-9E80-4472E2FE157C}" srcId="{04828B0B-2108-484D-B4B5-97542AE7A8E7}" destId="{C6992573-F065-4AB8-B821-03C8B1545645}" srcOrd="3" destOrd="0" parTransId="{88B79183-5F6E-47B9-9C83-A3BC1A25F0D1}" sibTransId="{ABDD8250-746C-43AF-9EAF-C1DEFD51FD42}"/>
    <dgm:cxn modelId="{0EC024E6-841D-41A5-B3D3-03B2CFABAB3F}" srcId="{04828B0B-2108-484D-B4B5-97542AE7A8E7}" destId="{B971142E-BAAF-495C-BF76-ECD9AECACD1C}" srcOrd="0" destOrd="0" parTransId="{EE235C44-3D78-46E3-84BD-88FE8F7C57C6}" sibTransId="{D5E8C6DB-0067-43EF-B453-FEEBCE107847}"/>
    <dgm:cxn modelId="{1E2B4DE9-40C1-4F86-ACE3-01A656C44625}" type="presOf" srcId="{C6992573-F065-4AB8-B821-03C8B1545645}" destId="{652F8096-5DCC-4AD4-99EA-FD5E72DE1A3F}" srcOrd="0" destOrd="0" presId="urn:microsoft.com/office/officeart/2005/8/layout/cycle6"/>
    <dgm:cxn modelId="{E151B0F6-DC42-46D0-B4AD-805A1DB7EC78}" type="presOf" srcId="{71058C50-DAB1-4A84-8A1F-1FD3427E1219}" destId="{BA2A12A9-9F35-4226-949F-E905ADD4C461}" srcOrd="0" destOrd="0" presId="urn:microsoft.com/office/officeart/2005/8/layout/cycle6"/>
    <dgm:cxn modelId="{E10108FD-20C3-42D9-B5FE-9C8369F3E38B}" type="presOf" srcId="{D8B50C3C-9048-415F-A963-4C10218A94D9}" destId="{F07B099D-5E31-4327-AF0B-B7DF44CBF0D5}" srcOrd="0" destOrd="0" presId="urn:microsoft.com/office/officeart/2005/8/layout/cycle6"/>
    <dgm:cxn modelId="{C12FF59D-3583-4D02-A31C-5A491B99CDF5}" type="presParOf" srcId="{95FB8BC7-CAB6-4817-A611-6D253A3B6768}" destId="{78E39E0B-CB00-4601-9DB9-49685AAC9EB2}" srcOrd="0" destOrd="0" presId="urn:microsoft.com/office/officeart/2005/8/layout/cycle6"/>
    <dgm:cxn modelId="{EA4D4ABC-82C3-42D2-B6DB-39B3D8F2927A}" type="presParOf" srcId="{95FB8BC7-CAB6-4817-A611-6D253A3B6768}" destId="{7BDE8848-1C8B-41C2-AAE5-0E4779D38E6A}" srcOrd="1" destOrd="0" presId="urn:microsoft.com/office/officeart/2005/8/layout/cycle6"/>
    <dgm:cxn modelId="{1C4CD35C-30FB-4B6A-B7AA-5ABEACFF3D5E}" type="presParOf" srcId="{95FB8BC7-CAB6-4817-A611-6D253A3B6768}" destId="{99AA9C2E-02C5-4748-9F9E-704EA2E3C12E}" srcOrd="2" destOrd="0" presId="urn:microsoft.com/office/officeart/2005/8/layout/cycle6"/>
    <dgm:cxn modelId="{86012286-7FED-4D4D-9AE9-68D68C669BCF}" type="presParOf" srcId="{95FB8BC7-CAB6-4817-A611-6D253A3B6768}" destId="{BEDD29A0-8B23-4FE1-A9DE-7226DEA3807E}" srcOrd="3" destOrd="0" presId="urn:microsoft.com/office/officeart/2005/8/layout/cycle6"/>
    <dgm:cxn modelId="{20EFF1BB-C393-4023-8A3B-11E5424CBCF7}" type="presParOf" srcId="{95FB8BC7-CAB6-4817-A611-6D253A3B6768}" destId="{0F59EC97-3799-457B-B5A0-61946C0D39F5}" srcOrd="4" destOrd="0" presId="urn:microsoft.com/office/officeart/2005/8/layout/cycle6"/>
    <dgm:cxn modelId="{3D93C42A-B5CD-4E73-83C7-8C03E4833D61}" type="presParOf" srcId="{95FB8BC7-CAB6-4817-A611-6D253A3B6768}" destId="{B46EF20E-7340-4F4F-B0F8-9441147F20A1}" srcOrd="5" destOrd="0" presId="urn:microsoft.com/office/officeart/2005/8/layout/cycle6"/>
    <dgm:cxn modelId="{582C0B41-E555-4844-899F-2EE2BE06B7E9}" type="presParOf" srcId="{95FB8BC7-CAB6-4817-A611-6D253A3B6768}" destId="{F07B099D-5E31-4327-AF0B-B7DF44CBF0D5}" srcOrd="6" destOrd="0" presId="urn:microsoft.com/office/officeart/2005/8/layout/cycle6"/>
    <dgm:cxn modelId="{3C29E672-35C4-49F1-9DA8-B1C80B36D8F9}" type="presParOf" srcId="{95FB8BC7-CAB6-4817-A611-6D253A3B6768}" destId="{A3CEB0E1-EDBF-4E6D-90A7-A4EA7254B309}" srcOrd="7" destOrd="0" presId="urn:microsoft.com/office/officeart/2005/8/layout/cycle6"/>
    <dgm:cxn modelId="{4C96646D-678B-4605-AF54-2D1735A38D10}" type="presParOf" srcId="{95FB8BC7-CAB6-4817-A611-6D253A3B6768}" destId="{2922F176-AE0B-4583-950A-25FC6564B9AA}" srcOrd="8" destOrd="0" presId="urn:microsoft.com/office/officeart/2005/8/layout/cycle6"/>
    <dgm:cxn modelId="{D03959A0-D946-4F84-950F-2DD947181448}" type="presParOf" srcId="{95FB8BC7-CAB6-4817-A611-6D253A3B6768}" destId="{652F8096-5DCC-4AD4-99EA-FD5E72DE1A3F}" srcOrd="9" destOrd="0" presId="urn:microsoft.com/office/officeart/2005/8/layout/cycle6"/>
    <dgm:cxn modelId="{E5AF03EC-FBE2-4627-A615-D81EAAAB78BC}" type="presParOf" srcId="{95FB8BC7-CAB6-4817-A611-6D253A3B6768}" destId="{5CBD1FF4-2225-4145-A5F2-2911ACC3027C}" srcOrd="10" destOrd="0" presId="urn:microsoft.com/office/officeart/2005/8/layout/cycle6"/>
    <dgm:cxn modelId="{E5929F9B-9F6F-4F2F-81B1-4F95DF84C53A}" type="presParOf" srcId="{95FB8BC7-CAB6-4817-A611-6D253A3B6768}" destId="{52F9A4E9-2CAC-4D6D-9A9A-AFE8ADE74D75}" srcOrd="11" destOrd="0" presId="urn:microsoft.com/office/officeart/2005/8/layout/cycle6"/>
    <dgm:cxn modelId="{2DABDBDE-DE2E-4582-9530-5BC8A61A8EF3}" type="presParOf" srcId="{95FB8BC7-CAB6-4817-A611-6D253A3B6768}" destId="{BA2A12A9-9F35-4226-949F-E905ADD4C461}" srcOrd="12" destOrd="0" presId="urn:microsoft.com/office/officeart/2005/8/layout/cycle6"/>
    <dgm:cxn modelId="{C4F224A1-F242-4B60-A8BC-EA56B0A59868}" type="presParOf" srcId="{95FB8BC7-CAB6-4817-A611-6D253A3B6768}" destId="{94509CBA-B6A0-4B65-89EB-4F71F67ADE49}" srcOrd="13" destOrd="0" presId="urn:microsoft.com/office/officeart/2005/8/layout/cycle6"/>
    <dgm:cxn modelId="{6E684377-18E1-4094-9ACE-481DA2A67453}" type="presParOf" srcId="{95FB8BC7-CAB6-4817-A611-6D253A3B6768}" destId="{90A662F4-0165-4220-85D8-C9A19363F9FE}" srcOrd="14" destOrd="0" presId="urn:microsoft.com/office/officeart/2005/8/layout/cycle6"/>
    <dgm:cxn modelId="{569052B8-073E-4324-BDAC-02519387F305}" type="presParOf" srcId="{95FB8BC7-CAB6-4817-A611-6D253A3B6768}" destId="{69EA42FB-DF2B-45E8-BADC-911E6EA6CC08}" srcOrd="15" destOrd="0" presId="urn:microsoft.com/office/officeart/2005/8/layout/cycle6"/>
    <dgm:cxn modelId="{35A29CD5-40C2-4671-9333-746C41788A1C}" type="presParOf" srcId="{95FB8BC7-CAB6-4817-A611-6D253A3B6768}" destId="{C3BE6E0B-1C99-49B2-B07E-A5B3F45920F9}" srcOrd="16" destOrd="0" presId="urn:microsoft.com/office/officeart/2005/8/layout/cycle6"/>
    <dgm:cxn modelId="{C6DD303B-05DF-430F-8EA9-03F6624999C3}" type="presParOf" srcId="{95FB8BC7-CAB6-4817-A611-6D253A3B6768}" destId="{92D6B253-54AB-4D4F-B3EF-BFDC0F7B79AB}" srcOrd="17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9F8F145-9BCD-45C2-B3F0-9CAF94F69966}" type="doc">
      <dgm:prSet loTypeId="urn:microsoft.com/office/officeart/2005/8/layout/h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EF60EBC-A955-4983-BD9E-8ED9D70EFE6C}">
      <dgm:prSet phldrT="[Text]" phldr="0"/>
      <dgm:spPr/>
      <dgm:t>
        <a:bodyPr/>
        <a:lstStyle/>
        <a:p>
          <a:pPr rtl="0"/>
          <a:r>
            <a:rPr lang="en-GB" b="0" i="0" u="none" strike="noStrike" cap="none" baseline="0" noProof="0">
              <a:solidFill>
                <a:schemeClr val="tx1"/>
              </a:solidFill>
              <a:latin typeface="Century Gothic"/>
            </a:rPr>
            <a:t>NEIGHBOURHOOD SERVICES</a:t>
          </a:r>
        </a:p>
      </dgm:t>
    </dgm:pt>
    <dgm:pt modelId="{1F7D65C3-7B6F-431F-BDA9-84D7B4524A08}" type="parTrans" cxnId="{758A6C75-3F98-4593-A412-731DC8A33C42}">
      <dgm:prSet/>
      <dgm:spPr/>
      <dgm:t>
        <a:bodyPr/>
        <a:lstStyle/>
        <a:p>
          <a:endParaRPr lang="en-GB"/>
        </a:p>
      </dgm:t>
    </dgm:pt>
    <dgm:pt modelId="{757EDEB6-155A-4E7B-A8D2-EA3BD56B22A3}" type="sibTrans" cxnId="{758A6C75-3F98-4593-A412-731DC8A33C42}">
      <dgm:prSet/>
      <dgm:spPr/>
      <dgm:t>
        <a:bodyPr/>
        <a:lstStyle/>
        <a:p>
          <a:endParaRPr lang="en-GB"/>
        </a:p>
      </dgm:t>
    </dgm:pt>
    <dgm:pt modelId="{54CEA10E-BEC4-4611-80D2-2F4A3E409259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FINANCE </a:t>
          </a:r>
          <a:endParaRPr lang="en-GB" sz="1200"/>
        </a:p>
      </dgm:t>
    </dgm:pt>
    <dgm:pt modelId="{EFC86942-C160-421B-8010-FD279BCC116F}" type="parTrans" cxnId="{13875592-62A7-4569-B831-7A35EDD4F872}">
      <dgm:prSet/>
      <dgm:spPr/>
      <dgm:t>
        <a:bodyPr/>
        <a:lstStyle/>
        <a:p>
          <a:endParaRPr lang="en-GB"/>
        </a:p>
      </dgm:t>
    </dgm:pt>
    <dgm:pt modelId="{3193E3A7-EC5D-4F7E-9603-0B4A0C740F9C}" type="sibTrans" cxnId="{13875592-62A7-4569-B831-7A35EDD4F872}">
      <dgm:prSet/>
      <dgm:spPr/>
      <dgm:t>
        <a:bodyPr/>
        <a:lstStyle/>
        <a:p>
          <a:endParaRPr lang="en-GB"/>
        </a:p>
      </dgm:t>
    </dgm:pt>
    <dgm:pt modelId="{C4D210D3-0A60-4F43-AC6C-2E4877C53EF5}">
      <dgm:prSet phldrT="[Text]" phldr="0" custT="1"/>
      <dgm:spPr/>
      <dgm:t>
        <a:bodyPr/>
        <a:lstStyle/>
        <a:p>
          <a:r>
            <a:rPr lang="en-GB" sz="1200">
              <a:latin typeface="Century Gothic" panose="020B0502020202020204"/>
            </a:rPr>
            <a:t>RE-HOUSING</a:t>
          </a:r>
          <a:endParaRPr lang="en-GB" sz="1200"/>
        </a:p>
      </dgm:t>
    </dgm:pt>
    <dgm:pt modelId="{A9B8598C-E8BC-4935-B3E9-760A71842570}" type="parTrans" cxnId="{B8C85B9F-8A37-4A05-ADFC-C2670E5EB2FB}">
      <dgm:prSet/>
      <dgm:spPr/>
      <dgm:t>
        <a:bodyPr/>
        <a:lstStyle/>
        <a:p>
          <a:endParaRPr lang="en-GB"/>
        </a:p>
      </dgm:t>
    </dgm:pt>
    <dgm:pt modelId="{9D36B1A5-96FD-4EEF-8161-7D876FB3FD24}" type="sibTrans" cxnId="{B8C85B9F-8A37-4A05-ADFC-C2670E5EB2FB}">
      <dgm:prSet/>
      <dgm:spPr/>
      <dgm:t>
        <a:bodyPr/>
        <a:lstStyle/>
        <a:p>
          <a:endParaRPr lang="en-GB"/>
        </a:p>
      </dgm:t>
    </dgm:pt>
    <dgm:pt modelId="{A4F24868-B80C-4CE5-B10B-37CACD34A3CB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LOCAL HOSPITAL</a:t>
          </a:r>
          <a:endParaRPr lang="en-GB"/>
        </a:p>
      </dgm:t>
    </dgm:pt>
    <dgm:pt modelId="{CA0F1B6D-4C36-406A-9D80-CE08C3C8757A}" type="parTrans" cxnId="{CF273E7F-E025-48F7-83E1-8B32D194348F}">
      <dgm:prSet/>
      <dgm:spPr/>
      <dgm:t>
        <a:bodyPr/>
        <a:lstStyle/>
        <a:p>
          <a:endParaRPr lang="en-GB"/>
        </a:p>
      </dgm:t>
    </dgm:pt>
    <dgm:pt modelId="{1E306444-DBED-49F0-980C-714C7DB6D006}" type="sibTrans" cxnId="{CF273E7F-E025-48F7-83E1-8B32D194348F}">
      <dgm:prSet/>
      <dgm:spPr/>
      <dgm:t>
        <a:bodyPr/>
        <a:lstStyle/>
        <a:p>
          <a:endParaRPr lang="en-GB"/>
        </a:p>
      </dgm:t>
    </dgm:pt>
    <dgm:pt modelId="{D4D37E33-EEF2-4658-9B5A-3B9A5235D3E5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SON'S DISABILITIES</a:t>
          </a:r>
          <a:endParaRPr lang="en-GB" sz="1200"/>
        </a:p>
      </dgm:t>
    </dgm:pt>
    <dgm:pt modelId="{2665AE36-5E35-4590-B25B-2615C3E600CB}" type="parTrans" cxnId="{29BA9C9D-B08B-403E-8C63-D1694A8CF1E9}">
      <dgm:prSet/>
      <dgm:spPr/>
      <dgm:t>
        <a:bodyPr/>
        <a:lstStyle/>
        <a:p>
          <a:endParaRPr lang="en-GB"/>
        </a:p>
      </dgm:t>
    </dgm:pt>
    <dgm:pt modelId="{0CCE9072-774C-49D5-B169-7FFE7DF5BBBB}" type="sibTrans" cxnId="{29BA9C9D-B08B-403E-8C63-D1694A8CF1E9}">
      <dgm:prSet/>
      <dgm:spPr/>
      <dgm:t>
        <a:bodyPr/>
        <a:lstStyle/>
        <a:p>
          <a:endParaRPr lang="en-GB"/>
        </a:p>
      </dgm:t>
    </dgm:pt>
    <dgm:pt modelId="{3F4D0405-D329-4264-891C-7514C8AEDEFF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DOMESTIC</a:t>
          </a:r>
          <a:endParaRPr lang="en-GB" sz="1200"/>
        </a:p>
      </dgm:t>
    </dgm:pt>
    <dgm:pt modelId="{C0E88D85-667B-46CC-8801-DC475CE9E930}" type="parTrans" cxnId="{126129F4-20A4-47A2-BBC8-D48F1D8C57CE}">
      <dgm:prSet/>
      <dgm:spPr/>
      <dgm:t>
        <a:bodyPr/>
        <a:lstStyle/>
        <a:p>
          <a:endParaRPr lang="en-GB"/>
        </a:p>
      </dgm:t>
    </dgm:pt>
    <dgm:pt modelId="{2D690FF4-3ED6-4A78-BA12-988AE711AF67}" type="sibTrans" cxnId="{126129F4-20A4-47A2-BBC8-D48F1D8C57CE}">
      <dgm:prSet/>
      <dgm:spPr/>
      <dgm:t>
        <a:bodyPr/>
        <a:lstStyle/>
        <a:p>
          <a:endParaRPr lang="en-GB"/>
        </a:p>
      </dgm:t>
    </dgm:pt>
    <dgm:pt modelId="{6C541FD1-1F61-45AE-AC43-9631778B3D54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 YOUNG PEOPLE TEAM</a:t>
          </a:r>
          <a:endParaRPr lang="en-GB"/>
        </a:p>
      </dgm:t>
    </dgm:pt>
    <dgm:pt modelId="{9D1F8056-6E82-433B-9779-3E716E4104CD}" type="parTrans" cxnId="{A1BCBEC6-7765-4782-925E-BC56912FB2E1}">
      <dgm:prSet/>
      <dgm:spPr/>
      <dgm:t>
        <a:bodyPr/>
        <a:lstStyle/>
        <a:p>
          <a:endParaRPr lang="en-GB"/>
        </a:p>
      </dgm:t>
    </dgm:pt>
    <dgm:pt modelId="{A5CFD40A-A23E-42F6-BEA7-B4C34FD5DAFB}" type="sibTrans" cxnId="{A1BCBEC6-7765-4782-925E-BC56912FB2E1}">
      <dgm:prSet/>
      <dgm:spPr/>
      <dgm:t>
        <a:bodyPr/>
        <a:lstStyle/>
        <a:p>
          <a:endParaRPr lang="en-GB"/>
        </a:p>
      </dgm:t>
    </dgm:pt>
    <dgm:pt modelId="{31128021-08D3-41D0-8F8C-83BE4EF5B0ED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ASSISTING CHILDREN'S NEEDS</a:t>
          </a:r>
          <a:endParaRPr lang="en-GB" sz="1200"/>
        </a:p>
      </dgm:t>
    </dgm:pt>
    <dgm:pt modelId="{5E626620-8F8B-4E2F-BDB3-9624B09E04BD}" type="parTrans" cxnId="{28BF1580-CE07-4B95-A777-9782AA5F9D58}">
      <dgm:prSet/>
      <dgm:spPr/>
      <dgm:t>
        <a:bodyPr/>
        <a:lstStyle/>
        <a:p>
          <a:endParaRPr lang="en-GB"/>
        </a:p>
      </dgm:t>
    </dgm:pt>
    <dgm:pt modelId="{7540F02A-CB28-4BDE-9BF8-73F7604AD722}" type="sibTrans" cxnId="{28BF1580-CE07-4B95-A777-9782AA5F9D58}">
      <dgm:prSet/>
      <dgm:spPr/>
      <dgm:t>
        <a:bodyPr/>
        <a:lstStyle/>
        <a:p>
          <a:endParaRPr lang="en-GB"/>
        </a:p>
      </dgm:t>
    </dgm:pt>
    <dgm:pt modelId="{9E52C020-174C-4F09-99FC-83E361FAEDC3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 VIOLENCE</a:t>
          </a:r>
          <a:endParaRPr lang="en-GB" sz="1200"/>
        </a:p>
      </dgm:t>
    </dgm:pt>
    <dgm:pt modelId="{B86742C4-27F9-4EBB-B4EA-3838FBF2BA50}" type="parTrans" cxnId="{D393FD14-49E0-4696-91CA-1AFB403395E2}">
      <dgm:prSet/>
      <dgm:spPr/>
      <dgm:t>
        <a:bodyPr/>
        <a:lstStyle/>
        <a:p>
          <a:endParaRPr lang="en-US"/>
        </a:p>
      </dgm:t>
    </dgm:pt>
    <dgm:pt modelId="{6DA24117-3AA6-40DF-B858-4E74EFBECDD1}" type="sibTrans" cxnId="{D393FD14-49E0-4696-91CA-1AFB403395E2}">
      <dgm:prSet/>
      <dgm:spPr/>
      <dgm:t>
        <a:bodyPr/>
        <a:lstStyle/>
        <a:p>
          <a:endParaRPr lang="en-US"/>
        </a:p>
      </dgm:t>
    </dgm:pt>
    <dgm:pt modelId="{E1108EA7-A57C-4BC3-B38D-97065FB7ADEE}" type="pres">
      <dgm:prSet presAssocID="{69F8F145-9BCD-45C2-B3F0-9CAF94F69966}" presName="Name0" presStyleCnt="0">
        <dgm:presLayoutVars>
          <dgm:dir/>
          <dgm:animLvl val="lvl"/>
          <dgm:resizeHandles val="exact"/>
        </dgm:presLayoutVars>
      </dgm:prSet>
      <dgm:spPr/>
    </dgm:pt>
    <dgm:pt modelId="{7C2506B1-5B05-4E53-80D9-49700ABDEE4D}" type="pres">
      <dgm:prSet presAssocID="{69F8F145-9BCD-45C2-B3F0-9CAF94F69966}" presName="tSp" presStyleCnt="0"/>
      <dgm:spPr/>
    </dgm:pt>
    <dgm:pt modelId="{DE56F34D-C427-4AE0-9174-3665D49607CB}" type="pres">
      <dgm:prSet presAssocID="{69F8F145-9BCD-45C2-B3F0-9CAF94F69966}" presName="bSp" presStyleCnt="0"/>
      <dgm:spPr/>
    </dgm:pt>
    <dgm:pt modelId="{BC235F27-AD4D-4C63-B246-10FBE9D2A2CA}" type="pres">
      <dgm:prSet presAssocID="{69F8F145-9BCD-45C2-B3F0-9CAF94F69966}" presName="process" presStyleCnt="0"/>
      <dgm:spPr/>
    </dgm:pt>
    <dgm:pt modelId="{5D348A44-64F2-498D-9A50-0C8D5104AC4D}" type="pres">
      <dgm:prSet presAssocID="{3EF60EBC-A955-4983-BD9E-8ED9D70EFE6C}" presName="composite1" presStyleCnt="0"/>
      <dgm:spPr/>
    </dgm:pt>
    <dgm:pt modelId="{2378FDF8-398D-4C8E-93BF-8EBF37B03362}" type="pres">
      <dgm:prSet presAssocID="{3EF60EBC-A955-4983-BD9E-8ED9D70EFE6C}" presName="dummyNode1" presStyleLbl="node1" presStyleIdx="0" presStyleCnt="3"/>
      <dgm:spPr/>
    </dgm:pt>
    <dgm:pt modelId="{6B8B7979-6BCA-411E-8A37-409A71D7BEA7}" type="pres">
      <dgm:prSet presAssocID="{3EF60EBC-A955-4983-BD9E-8ED9D70EFE6C}" presName="childNode1" presStyleLbl="bgAcc1" presStyleIdx="0" presStyleCnt="3" custLinFactNeighborX="5239" custLinFactNeighborY="-1529">
        <dgm:presLayoutVars>
          <dgm:bulletEnabled val="1"/>
        </dgm:presLayoutVars>
      </dgm:prSet>
      <dgm:spPr/>
    </dgm:pt>
    <dgm:pt modelId="{01202F33-AE0A-493C-A5C9-8A5214BF90F8}" type="pres">
      <dgm:prSet presAssocID="{3EF60EBC-A955-4983-BD9E-8ED9D70EFE6C}" presName="childNode1tx" presStyleLbl="bgAcc1" presStyleIdx="0" presStyleCnt="3">
        <dgm:presLayoutVars>
          <dgm:bulletEnabled val="1"/>
        </dgm:presLayoutVars>
      </dgm:prSet>
      <dgm:spPr/>
    </dgm:pt>
    <dgm:pt modelId="{B37071B3-0E0F-4559-9DC1-4B327E7AD2BE}" type="pres">
      <dgm:prSet presAssocID="{3EF60EBC-A955-4983-BD9E-8ED9D70EFE6C}" presName="parentNode1" presStyleLbl="node1" presStyleIdx="0" presStyleCnt="3">
        <dgm:presLayoutVars>
          <dgm:chMax val="1"/>
          <dgm:bulletEnabled val="1"/>
        </dgm:presLayoutVars>
      </dgm:prSet>
      <dgm:spPr/>
    </dgm:pt>
    <dgm:pt modelId="{00D408A0-1620-4483-9AAD-C39D116B69E8}" type="pres">
      <dgm:prSet presAssocID="{3EF60EBC-A955-4983-BD9E-8ED9D70EFE6C}" presName="connSite1" presStyleCnt="0"/>
      <dgm:spPr/>
    </dgm:pt>
    <dgm:pt modelId="{EB54863C-E5D1-4749-A403-DB083B399B46}" type="pres">
      <dgm:prSet presAssocID="{757EDEB6-155A-4E7B-A8D2-EA3BD56B22A3}" presName="Name9" presStyleLbl="sibTrans2D1" presStyleIdx="0" presStyleCnt="2"/>
      <dgm:spPr/>
    </dgm:pt>
    <dgm:pt modelId="{7B559F41-889E-4C25-8B07-942B90B448B4}" type="pres">
      <dgm:prSet presAssocID="{A4F24868-B80C-4CE5-B10B-37CACD34A3CB}" presName="composite2" presStyleCnt="0"/>
      <dgm:spPr/>
    </dgm:pt>
    <dgm:pt modelId="{DAC5041D-7C43-42BE-9321-00A8650F7F0B}" type="pres">
      <dgm:prSet presAssocID="{A4F24868-B80C-4CE5-B10B-37CACD34A3CB}" presName="dummyNode2" presStyleLbl="node1" presStyleIdx="0" presStyleCnt="3"/>
      <dgm:spPr/>
    </dgm:pt>
    <dgm:pt modelId="{A95D6A88-CA22-488A-A400-156969633166}" type="pres">
      <dgm:prSet presAssocID="{A4F24868-B80C-4CE5-B10B-37CACD34A3CB}" presName="childNode2" presStyleLbl="bgAcc1" presStyleIdx="1" presStyleCnt="3">
        <dgm:presLayoutVars>
          <dgm:bulletEnabled val="1"/>
        </dgm:presLayoutVars>
      </dgm:prSet>
      <dgm:spPr/>
    </dgm:pt>
    <dgm:pt modelId="{7A04F8FF-1310-44EC-A0FC-603206A2C543}" type="pres">
      <dgm:prSet presAssocID="{A4F24868-B80C-4CE5-B10B-37CACD34A3CB}" presName="childNode2tx" presStyleLbl="bgAcc1" presStyleIdx="1" presStyleCnt="3">
        <dgm:presLayoutVars>
          <dgm:bulletEnabled val="1"/>
        </dgm:presLayoutVars>
      </dgm:prSet>
      <dgm:spPr/>
    </dgm:pt>
    <dgm:pt modelId="{D34D5B45-C1F9-4389-95F0-14DB8B223D1F}" type="pres">
      <dgm:prSet presAssocID="{A4F24868-B80C-4CE5-B10B-37CACD34A3CB}" presName="parentNode2" presStyleLbl="node1" presStyleIdx="1" presStyleCnt="3">
        <dgm:presLayoutVars>
          <dgm:chMax val="0"/>
          <dgm:bulletEnabled val="1"/>
        </dgm:presLayoutVars>
      </dgm:prSet>
      <dgm:spPr/>
    </dgm:pt>
    <dgm:pt modelId="{DF044D0C-6D62-4280-A0D6-D1198F740FE0}" type="pres">
      <dgm:prSet presAssocID="{A4F24868-B80C-4CE5-B10B-37CACD34A3CB}" presName="connSite2" presStyleCnt="0"/>
      <dgm:spPr/>
    </dgm:pt>
    <dgm:pt modelId="{D1DC1E59-C9CB-4709-A608-6F3F243F98EC}" type="pres">
      <dgm:prSet presAssocID="{1E306444-DBED-49F0-980C-714C7DB6D006}" presName="Name18" presStyleLbl="sibTrans2D1" presStyleIdx="1" presStyleCnt="2"/>
      <dgm:spPr/>
    </dgm:pt>
    <dgm:pt modelId="{EFFBD700-1E89-4AC3-9538-7DD7EC3F2684}" type="pres">
      <dgm:prSet presAssocID="{6C541FD1-1F61-45AE-AC43-9631778B3D54}" presName="composite1" presStyleCnt="0"/>
      <dgm:spPr/>
    </dgm:pt>
    <dgm:pt modelId="{D02F221D-22EA-47CD-BD6B-7529D217E08C}" type="pres">
      <dgm:prSet presAssocID="{6C541FD1-1F61-45AE-AC43-9631778B3D54}" presName="dummyNode1" presStyleLbl="node1" presStyleIdx="1" presStyleCnt="3"/>
      <dgm:spPr/>
    </dgm:pt>
    <dgm:pt modelId="{E6109A8E-62F3-4878-AE2F-C30B55E0071C}" type="pres">
      <dgm:prSet presAssocID="{6C541FD1-1F61-45AE-AC43-9631778B3D54}" presName="childNode1" presStyleLbl="bgAcc1" presStyleIdx="2" presStyleCnt="3">
        <dgm:presLayoutVars>
          <dgm:bulletEnabled val="1"/>
        </dgm:presLayoutVars>
      </dgm:prSet>
      <dgm:spPr/>
    </dgm:pt>
    <dgm:pt modelId="{C154FF5F-4B8B-406F-AA90-901C95DC3FE3}" type="pres">
      <dgm:prSet presAssocID="{6C541FD1-1F61-45AE-AC43-9631778B3D54}" presName="childNode1tx" presStyleLbl="bgAcc1" presStyleIdx="2" presStyleCnt="3">
        <dgm:presLayoutVars>
          <dgm:bulletEnabled val="1"/>
        </dgm:presLayoutVars>
      </dgm:prSet>
      <dgm:spPr/>
    </dgm:pt>
    <dgm:pt modelId="{3038641E-26A4-4BBE-9A50-C6E5BAE55E91}" type="pres">
      <dgm:prSet presAssocID="{6C541FD1-1F61-45AE-AC43-9631778B3D54}" presName="parentNode1" presStyleLbl="node1" presStyleIdx="2" presStyleCnt="3">
        <dgm:presLayoutVars>
          <dgm:chMax val="1"/>
          <dgm:bulletEnabled val="1"/>
        </dgm:presLayoutVars>
      </dgm:prSet>
      <dgm:spPr/>
    </dgm:pt>
    <dgm:pt modelId="{ABC49B84-714E-4507-9291-1CCE87B79113}" type="pres">
      <dgm:prSet presAssocID="{6C541FD1-1F61-45AE-AC43-9631778B3D54}" presName="connSite1" presStyleCnt="0"/>
      <dgm:spPr/>
    </dgm:pt>
  </dgm:ptLst>
  <dgm:cxnLst>
    <dgm:cxn modelId="{71F96814-D4FD-41BF-909F-0F128CA1DCF2}" type="presOf" srcId="{31128021-08D3-41D0-8F8C-83BE4EF5B0ED}" destId="{C154FF5F-4B8B-406F-AA90-901C95DC3FE3}" srcOrd="1" destOrd="0" presId="urn:microsoft.com/office/officeart/2005/8/layout/hProcess4"/>
    <dgm:cxn modelId="{D393FD14-49E0-4696-91CA-1AFB403395E2}" srcId="{A4F24868-B80C-4CE5-B10B-37CACD34A3CB}" destId="{9E52C020-174C-4F09-99FC-83E361FAEDC3}" srcOrd="2" destOrd="0" parTransId="{B86742C4-27F9-4EBB-B4EA-3838FBF2BA50}" sibTransId="{6DA24117-3AA6-40DF-B858-4E74EFBECDD1}"/>
    <dgm:cxn modelId="{4A605F21-16DD-4A21-A91D-0F366EB368CD}" type="presOf" srcId="{A4F24868-B80C-4CE5-B10B-37CACD34A3CB}" destId="{D34D5B45-C1F9-4389-95F0-14DB8B223D1F}" srcOrd="0" destOrd="0" presId="urn:microsoft.com/office/officeart/2005/8/layout/hProcess4"/>
    <dgm:cxn modelId="{CC794539-1416-4349-9F8F-1E7080132168}" type="presOf" srcId="{C4D210D3-0A60-4F43-AC6C-2E4877C53EF5}" destId="{6B8B7979-6BCA-411E-8A37-409A71D7BEA7}" srcOrd="0" destOrd="1" presId="urn:microsoft.com/office/officeart/2005/8/layout/hProcess4"/>
    <dgm:cxn modelId="{27D1F141-1D85-4F12-9E1B-33F17E886119}" type="presOf" srcId="{69F8F145-9BCD-45C2-B3F0-9CAF94F69966}" destId="{E1108EA7-A57C-4BC3-B38D-97065FB7ADEE}" srcOrd="0" destOrd="0" presId="urn:microsoft.com/office/officeart/2005/8/layout/hProcess4"/>
    <dgm:cxn modelId="{1EE33C52-94B3-4D53-A86D-A41F743C03EE}" type="presOf" srcId="{757EDEB6-155A-4E7B-A8D2-EA3BD56B22A3}" destId="{EB54863C-E5D1-4749-A403-DB083B399B46}" srcOrd="0" destOrd="0" presId="urn:microsoft.com/office/officeart/2005/8/layout/hProcess4"/>
    <dgm:cxn modelId="{758A6C75-3F98-4593-A412-731DC8A33C42}" srcId="{69F8F145-9BCD-45C2-B3F0-9CAF94F69966}" destId="{3EF60EBC-A955-4983-BD9E-8ED9D70EFE6C}" srcOrd="0" destOrd="0" parTransId="{1F7D65C3-7B6F-431F-BDA9-84D7B4524A08}" sibTransId="{757EDEB6-155A-4E7B-A8D2-EA3BD56B22A3}"/>
    <dgm:cxn modelId="{CF273E7F-E025-48F7-83E1-8B32D194348F}" srcId="{69F8F145-9BCD-45C2-B3F0-9CAF94F69966}" destId="{A4F24868-B80C-4CE5-B10B-37CACD34A3CB}" srcOrd="1" destOrd="0" parTransId="{CA0F1B6D-4C36-406A-9D80-CE08C3C8757A}" sibTransId="{1E306444-DBED-49F0-980C-714C7DB6D006}"/>
    <dgm:cxn modelId="{28BF1580-CE07-4B95-A777-9782AA5F9D58}" srcId="{6C541FD1-1F61-45AE-AC43-9631778B3D54}" destId="{31128021-08D3-41D0-8F8C-83BE4EF5B0ED}" srcOrd="0" destOrd="0" parTransId="{5E626620-8F8B-4E2F-BDB3-9624B09E04BD}" sibTransId="{7540F02A-CB28-4BDE-9BF8-73F7604AD722}"/>
    <dgm:cxn modelId="{70010A85-3C77-4EC2-8FD9-6F00461C0D4C}" type="presOf" srcId="{3F4D0405-D329-4264-891C-7514C8AEDEFF}" destId="{7A04F8FF-1310-44EC-A0FC-603206A2C543}" srcOrd="1" destOrd="1" presId="urn:microsoft.com/office/officeart/2005/8/layout/hProcess4"/>
    <dgm:cxn modelId="{51A6AD85-5FA9-46A0-946D-2A2C5D3C1D29}" type="presOf" srcId="{54CEA10E-BEC4-4611-80D2-2F4A3E409259}" destId="{6B8B7979-6BCA-411E-8A37-409A71D7BEA7}" srcOrd="0" destOrd="0" presId="urn:microsoft.com/office/officeart/2005/8/layout/hProcess4"/>
    <dgm:cxn modelId="{00C1918A-5F5A-4F05-ABBC-83A9D0A8E9D7}" type="presOf" srcId="{9E52C020-174C-4F09-99FC-83E361FAEDC3}" destId="{A95D6A88-CA22-488A-A400-156969633166}" srcOrd="0" destOrd="2" presId="urn:microsoft.com/office/officeart/2005/8/layout/hProcess4"/>
    <dgm:cxn modelId="{94FDB78A-B2DE-44BE-96E7-D700B7CC4357}" type="presOf" srcId="{1E306444-DBED-49F0-980C-714C7DB6D006}" destId="{D1DC1E59-C9CB-4709-A608-6F3F243F98EC}" srcOrd="0" destOrd="0" presId="urn:microsoft.com/office/officeart/2005/8/layout/hProcess4"/>
    <dgm:cxn modelId="{13875592-62A7-4569-B831-7A35EDD4F872}" srcId="{3EF60EBC-A955-4983-BD9E-8ED9D70EFE6C}" destId="{54CEA10E-BEC4-4611-80D2-2F4A3E409259}" srcOrd="0" destOrd="0" parTransId="{EFC86942-C160-421B-8010-FD279BCC116F}" sibTransId="{3193E3A7-EC5D-4F7E-9603-0B4A0C740F9C}"/>
    <dgm:cxn modelId="{50FF0595-9123-48E7-BDA8-9F244EBE64C4}" type="presOf" srcId="{9E52C020-174C-4F09-99FC-83E361FAEDC3}" destId="{7A04F8FF-1310-44EC-A0FC-603206A2C543}" srcOrd="1" destOrd="2" presId="urn:microsoft.com/office/officeart/2005/8/layout/hProcess4"/>
    <dgm:cxn modelId="{29BA9C9D-B08B-403E-8C63-D1694A8CF1E9}" srcId="{A4F24868-B80C-4CE5-B10B-37CACD34A3CB}" destId="{D4D37E33-EEF2-4658-9B5A-3B9A5235D3E5}" srcOrd="0" destOrd="0" parTransId="{2665AE36-5E35-4590-B25B-2615C3E600CB}" sibTransId="{0CCE9072-774C-49D5-B169-7FFE7DF5BBBB}"/>
    <dgm:cxn modelId="{B8C85B9F-8A37-4A05-ADFC-C2670E5EB2FB}" srcId="{3EF60EBC-A955-4983-BD9E-8ED9D70EFE6C}" destId="{C4D210D3-0A60-4F43-AC6C-2E4877C53EF5}" srcOrd="1" destOrd="0" parTransId="{A9B8598C-E8BC-4935-B3E9-760A71842570}" sibTransId="{9D36B1A5-96FD-4EEF-8161-7D876FB3FD24}"/>
    <dgm:cxn modelId="{36793DA5-4E80-46E6-84DC-9538CAB2CB99}" type="presOf" srcId="{3F4D0405-D329-4264-891C-7514C8AEDEFF}" destId="{A95D6A88-CA22-488A-A400-156969633166}" srcOrd="0" destOrd="1" presId="urn:microsoft.com/office/officeart/2005/8/layout/hProcess4"/>
    <dgm:cxn modelId="{9E2D09A9-5B8E-4E3D-B705-BB72AC8717BB}" type="presOf" srcId="{D4D37E33-EEF2-4658-9B5A-3B9A5235D3E5}" destId="{A95D6A88-CA22-488A-A400-156969633166}" srcOrd="0" destOrd="0" presId="urn:microsoft.com/office/officeart/2005/8/layout/hProcess4"/>
    <dgm:cxn modelId="{FCE7FCAA-D016-4AC7-B94B-FBAC30F797B4}" type="presOf" srcId="{54CEA10E-BEC4-4611-80D2-2F4A3E409259}" destId="{01202F33-AE0A-493C-A5C9-8A5214BF90F8}" srcOrd="1" destOrd="0" presId="urn:microsoft.com/office/officeart/2005/8/layout/hProcess4"/>
    <dgm:cxn modelId="{68435BC6-6936-4A11-B812-52AD4708F7D3}" type="presOf" srcId="{D4D37E33-EEF2-4658-9B5A-3B9A5235D3E5}" destId="{7A04F8FF-1310-44EC-A0FC-603206A2C543}" srcOrd="1" destOrd="0" presId="urn:microsoft.com/office/officeart/2005/8/layout/hProcess4"/>
    <dgm:cxn modelId="{A1BCBEC6-7765-4782-925E-BC56912FB2E1}" srcId="{69F8F145-9BCD-45C2-B3F0-9CAF94F69966}" destId="{6C541FD1-1F61-45AE-AC43-9631778B3D54}" srcOrd="2" destOrd="0" parTransId="{9D1F8056-6E82-433B-9779-3E716E4104CD}" sibTransId="{A5CFD40A-A23E-42F6-BEA7-B4C34FD5DAFB}"/>
    <dgm:cxn modelId="{B1BF97CA-0591-42F9-B8A9-457BEDAB6B58}" type="presOf" srcId="{6C541FD1-1F61-45AE-AC43-9631778B3D54}" destId="{3038641E-26A4-4BBE-9A50-C6E5BAE55E91}" srcOrd="0" destOrd="0" presId="urn:microsoft.com/office/officeart/2005/8/layout/hProcess4"/>
    <dgm:cxn modelId="{D24714CC-B55C-46A1-8767-9FC3EC8988AF}" type="presOf" srcId="{3EF60EBC-A955-4983-BD9E-8ED9D70EFE6C}" destId="{B37071B3-0E0F-4559-9DC1-4B327E7AD2BE}" srcOrd="0" destOrd="0" presId="urn:microsoft.com/office/officeart/2005/8/layout/hProcess4"/>
    <dgm:cxn modelId="{6A2C75DA-D2D8-450D-9751-CA1AAA3FA64D}" type="presOf" srcId="{31128021-08D3-41D0-8F8C-83BE4EF5B0ED}" destId="{E6109A8E-62F3-4878-AE2F-C30B55E0071C}" srcOrd="0" destOrd="0" presId="urn:microsoft.com/office/officeart/2005/8/layout/hProcess4"/>
    <dgm:cxn modelId="{3380A3E8-D6DC-4978-B5C8-DB58447967BE}" type="presOf" srcId="{C4D210D3-0A60-4F43-AC6C-2E4877C53EF5}" destId="{01202F33-AE0A-493C-A5C9-8A5214BF90F8}" srcOrd="1" destOrd="1" presId="urn:microsoft.com/office/officeart/2005/8/layout/hProcess4"/>
    <dgm:cxn modelId="{126129F4-20A4-47A2-BBC8-D48F1D8C57CE}" srcId="{A4F24868-B80C-4CE5-B10B-37CACD34A3CB}" destId="{3F4D0405-D329-4264-891C-7514C8AEDEFF}" srcOrd="1" destOrd="0" parTransId="{C0E88D85-667B-46CC-8801-DC475CE9E930}" sibTransId="{2D690FF4-3ED6-4A78-BA12-988AE711AF67}"/>
    <dgm:cxn modelId="{88CB8397-7146-4A7D-A236-3BBBF0125DBE}" type="presParOf" srcId="{E1108EA7-A57C-4BC3-B38D-97065FB7ADEE}" destId="{7C2506B1-5B05-4E53-80D9-49700ABDEE4D}" srcOrd="0" destOrd="0" presId="urn:microsoft.com/office/officeart/2005/8/layout/hProcess4"/>
    <dgm:cxn modelId="{FBC22AB1-94AD-4A49-AA9D-AAD66C9182E9}" type="presParOf" srcId="{E1108EA7-A57C-4BC3-B38D-97065FB7ADEE}" destId="{DE56F34D-C427-4AE0-9174-3665D49607CB}" srcOrd="1" destOrd="0" presId="urn:microsoft.com/office/officeart/2005/8/layout/hProcess4"/>
    <dgm:cxn modelId="{934CECC5-79B2-4477-A44D-24E2A4503D8F}" type="presParOf" srcId="{E1108EA7-A57C-4BC3-B38D-97065FB7ADEE}" destId="{BC235F27-AD4D-4C63-B246-10FBE9D2A2CA}" srcOrd="2" destOrd="0" presId="urn:microsoft.com/office/officeart/2005/8/layout/hProcess4"/>
    <dgm:cxn modelId="{26217FE4-E108-401B-93EE-A628D8FA12CB}" type="presParOf" srcId="{BC235F27-AD4D-4C63-B246-10FBE9D2A2CA}" destId="{5D348A44-64F2-498D-9A50-0C8D5104AC4D}" srcOrd="0" destOrd="0" presId="urn:microsoft.com/office/officeart/2005/8/layout/hProcess4"/>
    <dgm:cxn modelId="{A5845A20-DA7D-486A-B4F0-94C9A51EE7FA}" type="presParOf" srcId="{5D348A44-64F2-498D-9A50-0C8D5104AC4D}" destId="{2378FDF8-398D-4C8E-93BF-8EBF37B03362}" srcOrd="0" destOrd="0" presId="urn:microsoft.com/office/officeart/2005/8/layout/hProcess4"/>
    <dgm:cxn modelId="{F56154E5-70D4-40CB-859C-290672FDA555}" type="presParOf" srcId="{5D348A44-64F2-498D-9A50-0C8D5104AC4D}" destId="{6B8B7979-6BCA-411E-8A37-409A71D7BEA7}" srcOrd="1" destOrd="0" presId="urn:microsoft.com/office/officeart/2005/8/layout/hProcess4"/>
    <dgm:cxn modelId="{9FD00BEB-6D07-4442-B5B1-0ED2A90D7477}" type="presParOf" srcId="{5D348A44-64F2-498D-9A50-0C8D5104AC4D}" destId="{01202F33-AE0A-493C-A5C9-8A5214BF90F8}" srcOrd="2" destOrd="0" presId="urn:microsoft.com/office/officeart/2005/8/layout/hProcess4"/>
    <dgm:cxn modelId="{5AB6BEEB-42A5-4642-AD62-56CFDF1F32A5}" type="presParOf" srcId="{5D348A44-64F2-498D-9A50-0C8D5104AC4D}" destId="{B37071B3-0E0F-4559-9DC1-4B327E7AD2BE}" srcOrd="3" destOrd="0" presId="urn:microsoft.com/office/officeart/2005/8/layout/hProcess4"/>
    <dgm:cxn modelId="{C9941848-F383-4306-B6FC-7F2D42BE7196}" type="presParOf" srcId="{5D348A44-64F2-498D-9A50-0C8D5104AC4D}" destId="{00D408A0-1620-4483-9AAD-C39D116B69E8}" srcOrd="4" destOrd="0" presId="urn:microsoft.com/office/officeart/2005/8/layout/hProcess4"/>
    <dgm:cxn modelId="{A9DE0D48-5F39-4CF0-A0E7-7490DDA13409}" type="presParOf" srcId="{BC235F27-AD4D-4C63-B246-10FBE9D2A2CA}" destId="{EB54863C-E5D1-4749-A403-DB083B399B46}" srcOrd="1" destOrd="0" presId="urn:microsoft.com/office/officeart/2005/8/layout/hProcess4"/>
    <dgm:cxn modelId="{865258A6-C6DD-4BE4-B54A-BA669EDA7751}" type="presParOf" srcId="{BC235F27-AD4D-4C63-B246-10FBE9D2A2CA}" destId="{7B559F41-889E-4C25-8B07-942B90B448B4}" srcOrd="2" destOrd="0" presId="urn:microsoft.com/office/officeart/2005/8/layout/hProcess4"/>
    <dgm:cxn modelId="{CAD1C267-FFA2-41C9-BF07-20709936D24F}" type="presParOf" srcId="{7B559F41-889E-4C25-8B07-942B90B448B4}" destId="{DAC5041D-7C43-42BE-9321-00A8650F7F0B}" srcOrd="0" destOrd="0" presId="urn:microsoft.com/office/officeart/2005/8/layout/hProcess4"/>
    <dgm:cxn modelId="{59066DBA-DB62-417A-84D1-DCF8874521A5}" type="presParOf" srcId="{7B559F41-889E-4C25-8B07-942B90B448B4}" destId="{A95D6A88-CA22-488A-A400-156969633166}" srcOrd="1" destOrd="0" presId="urn:microsoft.com/office/officeart/2005/8/layout/hProcess4"/>
    <dgm:cxn modelId="{5C538956-5873-4FE2-B588-52CB579041E0}" type="presParOf" srcId="{7B559F41-889E-4C25-8B07-942B90B448B4}" destId="{7A04F8FF-1310-44EC-A0FC-603206A2C543}" srcOrd="2" destOrd="0" presId="urn:microsoft.com/office/officeart/2005/8/layout/hProcess4"/>
    <dgm:cxn modelId="{D2AAE768-95DB-480F-9109-1DD017601FC1}" type="presParOf" srcId="{7B559F41-889E-4C25-8B07-942B90B448B4}" destId="{D34D5B45-C1F9-4389-95F0-14DB8B223D1F}" srcOrd="3" destOrd="0" presId="urn:microsoft.com/office/officeart/2005/8/layout/hProcess4"/>
    <dgm:cxn modelId="{02558F92-287C-466F-9E55-BEF4A4CD7F1A}" type="presParOf" srcId="{7B559F41-889E-4C25-8B07-942B90B448B4}" destId="{DF044D0C-6D62-4280-A0D6-D1198F740FE0}" srcOrd="4" destOrd="0" presId="urn:microsoft.com/office/officeart/2005/8/layout/hProcess4"/>
    <dgm:cxn modelId="{5630B34E-8D8C-427A-8B09-6879BA68582D}" type="presParOf" srcId="{BC235F27-AD4D-4C63-B246-10FBE9D2A2CA}" destId="{D1DC1E59-C9CB-4709-A608-6F3F243F98EC}" srcOrd="3" destOrd="0" presId="urn:microsoft.com/office/officeart/2005/8/layout/hProcess4"/>
    <dgm:cxn modelId="{50EA3317-181C-4A93-979C-7ADCD4EFDD45}" type="presParOf" srcId="{BC235F27-AD4D-4C63-B246-10FBE9D2A2CA}" destId="{EFFBD700-1E89-4AC3-9538-7DD7EC3F2684}" srcOrd="4" destOrd="0" presId="urn:microsoft.com/office/officeart/2005/8/layout/hProcess4"/>
    <dgm:cxn modelId="{969241A8-8CB0-49C6-B173-203E6D984FCB}" type="presParOf" srcId="{EFFBD700-1E89-4AC3-9538-7DD7EC3F2684}" destId="{D02F221D-22EA-47CD-BD6B-7529D217E08C}" srcOrd="0" destOrd="0" presId="urn:microsoft.com/office/officeart/2005/8/layout/hProcess4"/>
    <dgm:cxn modelId="{2997D205-8BEB-49E0-985A-D5BCA0AE7CA7}" type="presParOf" srcId="{EFFBD700-1E89-4AC3-9538-7DD7EC3F2684}" destId="{E6109A8E-62F3-4878-AE2F-C30B55E0071C}" srcOrd="1" destOrd="0" presId="urn:microsoft.com/office/officeart/2005/8/layout/hProcess4"/>
    <dgm:cxn modelId="{1E2904F7-2C7A-4174-A23C-32C6DE6838E7}" type="presParOf" srcId="{EFFBD700-1E89-4AC3-9538-7DD7EC3F2684}" destId="{C154FF5F-4B8B-406F-AA90-901C95DC3FE3}" srcOrd="2" destOrd="0" presId="urn:microsoft.com/office/officeart/2005/8/layout/hProcess4"/>
    <dgm:cxn modelId="{05478244-9AB8-4D5F-A3D4-D4C28785BFD5}" type="presParOf" srcId="{EFFBD700-1E89-4AC3-9538-7DD7EC3F2684}" destId="{3038641E-26A4-4BBE-9A50-C6E5BAE55E91}" srcOrd="3" destOrd="0" presId="urn:microsoft.com/office/officeart/2005/8/layout/hProcess4"/>
    <dgm:cxn modelId="{F2E7FB86-D3DB-4107-B2B8-710C13812C5A}" type="presParOf" srcId="{EFFBD700-1E89-4AC3-9538-7DD7EC3F2684}" destId="{ABC49B84-714E-4507-9291-1CCE87B79113}" srcOrd="4" destOrd="0" presId="urn:microsoft.com/office/officeart/2005/8/layout/h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8BA6DAB-7E01-44CD-ADDB-B55DA0A3607A}" type="doc">
      <dgm:prSet loTypeId="urn:microsoft.com/office/officeart/2005/8/layout/h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FB7BA7B-1B2B-4E70-BECA-2C1D5736A422}">
      <dgm:prSet phldrT="[Text]" phldr="0"/>
      <dgm:spPr/>
      <dgm:t>
        <a:bodyPr/>
        <a:lstStyle/>
        <a:p>
          <a:pPr rtl="0"/>
          <a:r>
            <a:rPr lang="en-GB">
              <a:solidFill>
                <a:schemeClr val="tx1"/>
              </a:solidFill>
              <a:latin typeface="Century Gothic"/>
            </a:rPr>
            <a:t>JOBCENTRE PLUS</a:t>
          </a:r>
          <a:endParaRPr lang="en-GB" b="0" i="0" u="none" strike="noStrike" cap="none" baseline="0" noProof="0">
            <a:solidFill>
              <a:schemeClr val="tx1"/>
            </a:solidFill>
            <a:latin typeface="Century Gothic"/>
          </a:endParaRPr>
        </a:p>
      </dgm:t>
    </dgm:pt>
    <dgm:pt modelId="{52089869-AC86-4EAE-8CBA-8FD53CD44D3C}" type="parTrans" cxnId="{6A15ED06-8924-4772-9FEF-9CCBAF36399D}">
      <dgm:prSet/>
      <dgm:spPr/>
      <dgm:t>
        <a:bodyPr/>
        <a:lstStyle/>
        <a:p>
          <a:endParaRPr lang="en-GB"/>
        </a:p>
      </dgm:t>
    </dgm:pt>
    <dgm:pt modelId="{8F41F1C4-856B-4B66-A14D-3E3D7CD85C88}" type="sibTrans" cxnId="{6A15ED06-8924-4772-9FEF-9CCBAF36399D}">
      <dgm:prSet/>
      <dgm:spPr/>
      <dgm:t>
        <a:bodyPr/>
        <a:lstStyle/>
        <a:p>
          <a:endParaRPr lang="en-GB"/>
        </a:p>
      </dgm:t>
    </dgm:pt>
    <dgm:pt modelId="{D59057AB-78A7-45FB-89A1-E0B77B81A3E2}">
      <dgm:prSet phldrT="[Text]" phldr="0" custT="1"/>
      <dgm:spPr/>
      <dgm:t>
        <a:bodyPr/>
        <a:lstStyle/>
        <a:p>
          <a:r>
            <a:rPr lang="en-GB" sz="1200">
              <a:latin typeface="Century Gothic" panose="020B0502020202020204"/>
            </a:rPr>
            <a:t>BENEFITS</a:t>
          </a:r>
          <a:endParaRPr lang="en-GB" sz="1200"/>
        </a:p>
      </dgm:t>
    </dgm:pt>
    <dgm:pt modelId="{E4D9470E-79E3-4F30-8FA3-76828D05A0A9}" type="parTrans" cxnId="{04553DBD-97B2-4AA9-A066-218FAD34D8FD}">
      <dgm:prSet/>
      <dgm:spPr/>
      <dgm:t>
        <a:bodyPr/>
        <a:lstStyle/>
        <a:p>
          <a:endParaRPr lang="en-GB"/>
        </a:p>
      </dgm:t>
    </dgm:pt>
    <dgm:pt modelId="{450DC807-4BC1-496D-9D77-658CA52DF498}" type="sibTrans" cxnId="{04553DBD-97B2-4AA9-A066-218FAD34D8FD}">
      <dgm:prSet/>
      <dgm:spPr/>
      <dgm:t>
        <a:bodyPr/>
        <a:lstStyle/>
        <a:p>
          <a:endParaRPr lang="en-GB"/>
        </a:p>
      </dgm:t>
    </dgm:pt>
    <dgm:pt modelId="{C28C9D51-030B-409C-B3EB-BD11C9AAE4E1}">
      <dgm:prSet phldrT="[Text]" phldr="0" custT="1"/>
      <dgm:spPr/>
      <dgm:t>
        <a:bodyPr/>
        <a:lstStyle/>
        <a:p>
          <a:r>
            <a:rPr lang="en-GB" sz="1200">
              <a:latin typeface="Century Gothic" panose="020B0502020202020204"/>
            </a:rPr>
            <a:t>FINANCE</a:t>
          </a:r>
          <a:endParaRPr lang="en-GB" sz="1200"/>
        </a:p>
      </dgm:t>
    </dgm:pt>
    <dgm:pt modelId="{415E7C05-004D-4BD6-94E0-14F255C9889E}" type="parTrans" cxnId="{BD58C51E-7389-4E78-8BEF-01973A117BFA}">
      <dgm:prSet/>
      <dgm:spPr/>
      <dgm:t>
        <a:bodyPr/>
        <a:lstStyle/>
        <a:p>
          <a:endParaRPr lang="en-GB"/>
        </a:p>
      </dgm:t>
    </dgm:pt>
    <dgm:pt modelId="{CDC953BB-78F5-4C76-A02F-7E4A9835CE92}" type="sibTrans" cxnId="{BD58C51E-7389-4E78-8BEF-01973A117BFA}">
      <dgm:prSet/>
      <dgm:spPr/>
      <dgm:t>
        <a:bodyPr/>
        <a:lstStyle/>
        <a:p>
          <a:endParaRPr lang="en-GB"/>
        </a:p>
      </dgm:t>
    </dgm:pt>
    <dgm:pt modelId="{4C0B91AE-5C3B-488A-8DAB-2A988E360317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 EDUCATIONAL SERVICES</a:t>
          </a:r>
          <a:endParaRPr lang="en-GB"/>
        </a:p>
      </dgm:t>
    </dgm:pt>
    <dgm:pt modelId="{25D95782-F23D-41EF-88F5-ADE2E92E370D}" type="parTrans" cxnId="{C940E1F4-39BA-4E9F-B4D0-E2AE5CC34908}">
      <dgm:prSet/>
      <dgm:spPr/>
      <dgm:t>
        <a:bodyPr/>
        <a:lstStyle/>
        <a:p>
          <a:endParaRPr lang="en-GB"/>
        </a:p>
      </dgm:t>
    </dgm:pt>
    <dgm:pt modelId="{309AF9F9-CDFE-4083-8BCA-4B93033BEBC8}" type="sibTrans" cxnId="{C940E1F4-39BA-4E9F-B4D0-E2AE5CC34908}">
      <dgm:prSet/>
      <dgm:spPr/>
      <dgm:t>
        <a:bodyPr/>
        <a:lstStyle/>
        <a:p>
          <a:endParaRPr lang="en-GB"/>
        </a:p>
      </dgm:t>
    </dgm:pt>
    <dgm:pt modelId="{F23C080F-FD3E-48A7-A39E-5E70A17555DB}">
      <dgm:prSet phldrT="[Text]" phldr="0" custT="1"/>
      <dgm:spPr/>
      <dgm:t>
        <a:bodyPr/>
        <a:lstStyle/>
        <a:p>
          <a:r>
            <a:rPr lang="en-GB" sz="1200">
              <a:latin typeface="Century Gothic" panose="020B0502020202020204"/>
            </a:rPr>
            <a:t>ATTENDANCE</a:t>
          </a:r>
          <a:endParaRPr lang="en-GB" sz="1200"/>
        </a:p>
      </dgm:t>
    </dgm:pt>
    <dgm:pt modelId="{C6F2448F-3E17-42F2-93BF-161699CD0BE4}" type="parTrans" cxnId="{5457D555-2157-4B58-B6EA-30A83C971D0B}">
      <dgm:prSet/>
      <dgm:spPr/>
      <dgm:t>
        <a:bodyPr/>
        <a:lstStyle/>
        <a:p>
          <a:endParaRPr lang="en-GB"/>
        </a:p>
      </dgm:t>
    </dgm:pt>
    <dgm:pt modelId="{3B090F40-9255-4F21-A3C3-9E2D9A2B27AA}" type="sibTrans" cxnId="{5457D555-2157-4B58-B6EA-30A83C971D0B}">
      <dgm:prSet/>
      <dgm:spPr/>
      <dgm:t>
        <a:bodyPr/>
        <a:lstStyle/>
        <a:p>
          <a:endParaRPr lang="en-GB"/>
        </a:p>
      </dgm:t>
    </dgm:pt>
    <dgm:pt modelId="{D37A0676-DD8E-4668-8007-D9CD60FE34D3}">
      <dgm:prSet phldrT="[Text]" phldr="0"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CONNEXIONS/ LEAVING CARE TEAM</a:t>
          </a:r>
          <a:endParaRPr lang="en-GB"/>
        </a:p>
      </dgm:t>
    </dgm:pt>
    <dgm:pt modelId="{A9E3FED1-7352-44C1-BE24-935725491D53}" type="parTrans" cxnId="{38766623-2A8D-436E-90E2-632E5942613F}">
      <dgm:prSet/>
      <dgm:spPr/>
      <dgm:t>
        <a:bodyPr/>
        <a:lstStyle/>
        <a:p>
          <a:endParaRPr lang="en-GB"/>
        </a:p>
      </dgm:t>
    </dgm:pt>
    <dgm:pt modelId="{D17B9AC6-45B1-4E25-91DC-D6A2220503D2}" type="sibTrans" cxnId="{38766623-2A8D-436E-90E2-632E5942613F}">
      <dgm:prSet/>
      <dgm:spPr/>
      <dgm:t>
        <a:bodyPr/>
        <a:lstStyle/>
        <a:p>
          <a:endParaRPr lang="en-GB"/>
        </a:p>
      </dgm:t>
    </dgm:pt>
    <dgm:pt modelId="{700B4C4B-DB13-4190-B230-59541F9BE7F6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ASSISTING</a:t>
          </a:r>
          <a:endParaRPr lang="en-GB" sz="1200"/>
        </a:p>
      </dgm:t>
    </dgm:pt>
    <dgm:pt modelId="{0EB989C3-7733-4661-8E87-95080A0C8101}" type="parTrans" cxnId="{8B056D77-73E0-4C02-B150-745F343E1DB1}">
      <dgm:prSet/>
      <dgm:spPr/>
      <dgm:t>
        <a:bodyPr/>
        <a:lstStyle/>
        <a:p>
          <a:endParaRPr lang="en-GB"/>
        </a:p>
      </dgm:t>
    </dgm:pt>
    <dgm:pt modelId="{C36317FB-599C-48B5-B832-05AFC6AAE7DD}" type="sibTrans" cxnId="{8B056D77-73E0-4C02-B150-745F343E1DB1}">
      <dgm:prSet/>
      <dgm:spPr/>
      <dgm:t>
        <a:bodyPr/>
        <a:lstStyle/>
        <a:p>
          <a:endParaRPr lang="en-GB"/>
        </a:p>
      </dgm:t>
    </dgm:pt>
    <dgm:pt modelId="{711704BF-E5B1-44C6-9981-3D06073AC0BF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 FOR THE OLDER</a:t>
          </a:r>
          <a:endParaRPr lang="en-GB" sz="1200"/>
        </a:p>
      </dgm:t>
    </dgm:pt>
    <dgm:pt modelId="{9A206F0E-1BD8-498F-BEB4-3A000A32C04F}" type="parTrans" cxnId="{898CF570-0CBB-49E5-92B8-D74A59E927EB}">
      <dgm:prSet/>
      <dgm:spPr/>
      <dgm:t>
        <a:bodyPr/>
        <a:lstStyle/>
        <a:p>
          <a:endParaRPr lang="en-US"/>
        </a:p>
      </dgm:t>
    </dgm:pt>
    <dgm:pt modelId="{418B75CC-A6E4-4D37-93F4-1C7C6FD378B5}" type="sibTrans" cxnId="{898CF570-0CBB-49E5-92B8-D74A59E927EB}">
      <dgm:prSet/>
      <dgm:spPr/>
      <dgm:t>
        <a:bodyPr/>
        <a:lstStyle/>
        <a:p>
          <a:endParaRPr lang="en-US"/>
        </a:p>
      </dgm:t>
    </dgm:pt>
    <dgm:pt modelId="{2AB54DD5-FBF1-40DC-8330-0A74C5FA47EA}">
      <dgm:prSet phldrT="[Text]" phldr="0" custT="1"/>
      <dgm:spPr/>
      <dgm:t>
        <a:bodyPr/>
        <a:lstStyle/>
        <a:p>
          <a:pPr rtl="0"/>
          <a:r>
            <a:rPr lang="en-GB" sz="1200">
              <a:latin typeface="Century Gothic" panose="020B0502020202020204"/>
            </a:rPr>
            <a:t> CHILDREN</a:t>
          </a:r>
          <a:endParaRPr lang="en-GB" sz="1200"/>
        </a:p>
      </dgm:t>
    </dgm:pt>
    <dgm:pt modelId="{3D822FCD-8561-4AA9-BFB8-BDE1C5CCDDE9}" type="parTrans" cxnId="{651A09B8-A269-4B2D-BEF1-36D05DBA5548}">
      <dgm:prSet/>
      <dgm:spPr/>
      <dgm:t>
        <a:bodyPr/>
        <a:lstStyle/>
        <a:p>
          <a:endParaRPr lang="en-US"/>
        </a:p>
      </dgm:t>
    </dgm:pt>
    <dgm:pt modelId="{C6C31408-7D80-42E2-BD40-AA9132BE8D2F}" type="sibTrans" cxnId="{651A09B8-A269-4B2D-BEF1-36D05DBA5548}">
      <dgm:prSet/>
      <dgm:spPr/>
      <dgm:t>
        <a:bodyPr/>
        <a:lstStyle/>
        <a:p>
          <a:endParaRPr lang="en-US"/>
        </a:p>
      </dgm:t>
    </dgm:pt>
    <dgm:pt modelId="{BB5410FE-956B-48CC-9F19-2D878591F8EA}" type="pres">
      <dgm:prSet presAssocID="{58BA6DAB-7E01-44CD-ADDB-B55DA0A3607A}" presName="Name0" presStyleCnt="0">
        <dgm:presLayoutVars>
          <dgm:dir/>
          <dgm:animLvl val="lvl"/>
          <dgm:resizeHandles val="exact"/>
        </dgm:presLayoutVars>
      </dgm:prSet>
      <dgm:spPr/>
    </dgm:pt>
    <dgm:pt modelId="{10D71944-CB19-48FB-BD44-7D783D27C32F}" type="pres">
      <dgm:prSet presAssocID="{58BA6DAB-7E01-44CD-ADDB-B55DA0A3607A}" presName="tSp" presStyleCnt="0"/>
      <dgm:spPr/>
    </dgm:pt>
    <dgm:pt modelId="{6E3BB639-0A03-4151-A754-B81E32ED3300}" type="pres">
      <dgm:prSet presAssocID="{58BA6DAB-7E01-44CD-ADDB-B55DA0A3607A}" presName="bSp" presStyleCnt="0"/>
      <dgm:spPr/>
    </dgm:pt>
    <dgm:pt modelId="{92C05B3C-E2B4-48EE-A056-55EDA594A444}" type="pres">
      <dgm:prSet presAssocID="{58BA6DAB-7E01-44CD-ADDB-B55DA0A3607A}" presName="process" presStyleCnt="0"/>
      <dgm:spPr/>
    </dgm:pt>
    <dgm:pt modelId="{2354760F-02C7-43FF-BE83-F405AAFFA02D}" type="pres">
      <dgm:prSet presAssocID="{9FB7BA7B-1B2B-4E70-BECA-2C1D5736A422}" presName="composite1" presStyleCnt="0"/>
      <dgm:spPr/>
    </dgm:pt>
    <dgm:pt modelId="{017A8ED0-9DDE-4794-A28E-0A9B7BDF5777}" type="pres">
      <dgm:prSet presAssocID="{9FB7BA7B-1B2B-4E70-BECA-2C1D5736A422}" presName="dummyNode1" presStyleLbl="node1" presStyleIdx="0" presStyleCnt="3"/>
      <dgm:spPr/>
    </dgm:pt>
    <dgm:pt modelId="{FCE8D5D9-E25E-43AF-837D-0D2964347FD4}" type="pres">
      <dgm:prSet presAssocID="{9FB7BA7B-1B2B-4E70-BECA-2C1D5736A422}" presName="childNode1" presStyleLbl="bgAcc1" presStyleIdx="0" presStyleCnt="3" custLinFactNeighborX="-1959" custLinFactNeighborY="1714">
        <dgm:presLayoutVars>
          <dgm:bulletEnabled val="1"/>
        </dgm:presLayoutVars>
      </dgm:prSet>
      <dgm:spPr/>
    </dgm:pt>
    <dgm:pt modelId="{0AC44881-2C0E-4A32-A763-57791341799D}" type="pres">
      <dgm:prSet presAssocID="{9FB7BA7B-1B2B-4E70-BECA-2C1D5736A422}" presName="childNode1tx" presStyleLbl="bgAcc1" presStyleIdx="0" presStyleCnt="3">
        <dgm:presLayoutVars>
          <dgm:bulletEnabled val="1"/>
        </dgm:presLayoutVars>
      </dgm:prSet>
      <dgm:spPr/>
    </dgm:pt>
    <dgm:pt modelId="{53BB4F0D-E6B4-4AE3-BC89-6B1E314896C1}" type="pres">
      <dgm:prSet presAssocID="{9FB7BA7B-1B2B-4E70-BECA-2C1D5736A422}" presName="parentNode1" presStyleLbl="node1" presStyleIdx="0" presStyleCnt="3">
        <dgm:presLayoutVars>
          <dgm:chMax val="1"/>
          <dgm:bulletEnabled val="1"/>
        </dgm:presLayoutVars>
      </dgm:prSet>
      <dgm:spPr/>
    </dgm:pt>
    <dgm:pt modelId="{EB3532DC-303B-410B-8FA6-DDDD5F4BC0D5}" type="pres">
      <dgm:prSet presAssocID="{9FB7BA7B-1B2B-4E70-BECA-2C1D5736A422}" presName="connSite1" presStyleCnt="0"/>
      <dgm:spPr/>
    </dgm:pt>
    <dgm:pt modelId="{42AA8071-D200-49A9-AD7B-79CCD84686F3}" type="pres">
      <dgm:prSet presAssocID="{8F41F1C4-856B-4B66-A14D-3E3D7CD85C88}" presName="Name9" presStyleLbl="sibTrans2D1" presStyleIdx="0" presStyleCnt="2"/>
      <dgm:spPr/>
    </dgm:pt>
    <dgm:pt modelId="{AE4FDFB1-4539-448E-A21F-521AB0EB6910}" type="pres">
      <dgm:prSet presAssocID="{4C0B91AE-5C3B-488A-8DAB-2A988E360317}" presName="composite2" presStyleCnt="0"/>
      <dgm:spPr/>
    </dgm:pt>
    <dgm:pt modelId="{2A54F8DC-CDA6-44E2-8F2D-CE8E25B27902}" type="pres">
      <dgm:prSet presAssocID="{4C0B91AE-5C3B-488A-8DAB-2A988E360317}" presName="dummyNode2" presStyleLbl="node1" presStyleIdx="0" presStyleCnt="3"/>
      <dgm:spPr/>
    </dgm:pt>
    <dgm:pt modelId="{B7D5FE74-4E47-4A75-95BF-07D760F65937}" type="pres">
      <dgm:prSet presAssocID="{4C0B91AE-5C3B-488A-8DAB-2A988E360317}" presName="childNode2" presStyleLbl="bgAcc1" presStyleIdx="1" presStyleCnt="3">
        <dgm:presLayoutVars>
          <dgm:bulletEnabled val="1"/>
        </dgm:presLayoutVars>
      </dgm:prSet>
      <dgm:spPr/>
    </dgm:pt>
    <dgm:pt modelId="{4448286D-6DAA-4983-A2E8-24C27DC25699}" type="pres">
      <dgm:prSet presAssocID="{4C0B91AE-5C3B-488A-8DAB-2A988E360317}" presName="childNode2tx" presStyleLbl="bgAcc1" presStyleIdx="1" presStyleCnt="3">
        <dgm:presLayoutVars>
          <dgm:bulletEnabled val="1"/>
        </dgm:presLayoutVars>
      </dgm:prSet>
      <dgm:spPr/>
    </dgm:pt>
    <dgm:pt modelId="{27564A90-11DD-4CCB-9954-04E3B0911D58}" type="pres">
      <dgm:prSet presAssocID="{4C0B91AE-5C3B-488A-8DAB-2A988E360317}" presName="parentNode2" presStyleLbl="node1" presStyleIdx="1" presStyleCnt="3" custLinFactNeighborX="-19830" custLinFactNeighborY="-58677">
        <dgm:presLayoutVars>
          <dgm:chMax val="0"/>
          <dgm:bulletEnabled val="1"/>
        </dgm:presLayoutVars>
      </dgm:prSet>
      <dgm:spPr/>
    </dgm:pt>
    <dgm:pt modelId="{6707EDBE-BA02-4C0A-B2BA-C5F305D1CBDD}" type="pres">
      <dgm:prSet presAssocID="{4C0B91AE-5C3B-488A-8DAB-2A988E360317}" presName="connSite2" presStyleCnt="0"/>
      <dgm:spPr/>
    </dgm:pt>
    <dgm:pt modelId="{C9678EA6-43D9-4AC7-9E18-C43E517B0C0A}" type="pres">
      <dgm:prSet presAssocID="{309AF9F9-CDFE-4083-8BCA-4B93033BEBC8}" presName="Name18" presStyleLbl="sibTrans2D1" presStyleIdx="1" presStyleCnt="2"/>
      <dgm:spPr/>
    </dgm:pt>
    <dgm:pt modelId="{74C82D7F-874D-4BC5-9D54-68E47F1F4679}" type="pres">
      <dgm:prSet presAssocID="{D37A0676-DD8E-4668-8007-D9CD60FE34D3}" presName="composite1" presStyleCnt="0"/>
      <dgm:spPr/>
    </dgm:pt>
    <dgm:pt modelId="{B38712EE-9612-411B-B0B3-2935B9DC5D36}" type="pres">
      <dgm:prSet presAssocID="{D37A0676-DD8E-4668-8007-D9CD60FE34D3}" presName="dummyNode1" presStyleLbl="node1" presStyleIdx="1" presStyleCnt="3"/>
      <dgm:spPr/>
    </dgm:pt>
    <dgm:pt modelId="{F3F53C3D-5B2B-4FA7-B8C1-B40C77E217DC}" type="pres">
      <dgm:prSet presAssocID="{D37A0676-DD8E-4668-8007-D9CD60FE34D3}" presName="childNode1" presStyleLbl="bgAcc1" presStyleIdx="2" presStyleCnt="3">
        <dgm:presLayoutVars>
          <dgm:bulletEnabled val="1"/>
        </dgm:presLayoutVars>
      </dgm:prSet>
      <dgm:spPr/>
    </dgm:pt>
    <dgm:pt modelId="{AAAADE40-B53F-4E3A-B9AC-F31C75F6D0D4}" type="pres">
      <dgm:prSet presAssocID="{D37A0676-DD8E-4668-8007-D9CD60FE34D3}" presName="childNode1tx" presStyleLbl="bgAcc1" presStyleIdx="2" presStyleCnt="3">
        <dgm:presLayoutVars>
          <dgm:bulletEnabled val="1"/>
        </dgm:presLayoutVars>
      </dgm:prSet>
      <dgm:spPr/>
    </dgm:pt>
    <dgm:pt modelId="{0AF437CF-59EC-4714-86A9-679935C40698}" type="pres">
      <dgm:prSet presAssocID="{D37A0676-DD8E-4668-8007-D9CD60FE34D3}" presName="parentNode1" presStyleLbl="node1" presStyleIdx="2" presStyleCnt="3" custLinFactNeighborX="-15423" custLinFactNeighborY="55407">
        <dgm:presLayoutVars>
          <dgm:chMax val="1"/>
          <dgm:bulletEnabled val="1"/>
        </dgm:presLayoutVars>
      </dgm:prSet>
      <dgm:spPr/>
    </dgm:pt>
    <dgm:pt modelId="{81615441-41EA-4C94-A794-65DCEE5DC671}" type="pres">
      <dgm:prSet presAssocID="{D37A0676-DD8E-4668-8007-D9CD60FE34D3}" presName="connSite1" presStyleCnt="0"/>
      <dgm:spPr/>
    </dgm:pt>
  </dgm:ptLst>
  <dgm:cxnLst>
    <dgm:cxn modelId="{6A15ED06-8924-4772-9FEF-9CCBAF36399D}" srcId="{58BA6DAB-7E01-44CD-ADDB-B55DA0A3607A}" destId="{9FB7BA7B-1B2B-4E70-BECA-2C1D5736A422}" srcOrd="0" destOrd="0" parTransId="{52089869-AC86-4EAE-8CBA-8FD53CD44D3C}" sibTransId="{8F41F1C4-856B-4B66-A14D-3E3D7CD85C88}"/>
    <dgm:cxn modelId="{41335B08-19A0-4EB2-BD42-2D0FD5632572}" type="presOf" srcId="{700B4C4B-DB13-4190-B230-59541F9BE7F6}" destId="{F3F53C3D-5B2B-4FA7-B8C1-B40C77E217DC}" srcOrd="0" destOrd="0" presId="urn:microsoft.com/office/officeart/2005/8/layout/hProcess4"/>
    <dgm:cxn modelId="{3BD60E13-9BF5-4B63-AC3B-373D960E8CED}" type="presOf" srcId="{2AB54DD5-FBF1-40DC-8330-0A74C5FA47EA}" destId="{AAAADE40-B53F-4E3A-B9AC-F31C75F6D0D4}" srcOrd="1" destOrd="2" presId="urn:microsoft.com/office/officeart/2005/8/layout/hProcess4"/>
    <dgm:cxn modelId="{BD58C51E-7389-4E78-8BEF-01973A117BFA}" srcId="{9FB7BA7B-1B2B-4E70-BECA-2C1D5736A422}" destId="{C28C9D51-030B-409C-B3EB-BD11C9AAE4E1}" srcOrd="1" destOrd="0" parTransId="{415E7C05-004D-4BD6-94E0-14F255C9889E}" sibTransId="{CDC953BB-78F5-4C76-A02F-7E4A9835CE92}"/>
    <dgm:cxn modelId="{38766623-2A8D-436E-90E2-632E5942613F}" srcId="{58BA6DAB-7E01-44CD-ADDB-B55DA0A3607A}" destId="{D37A0676-DD8E-4668-8007-D9CD60FE34D3}" srcOrd="2" destOrd="0" parTransId="{A9E3FED1-7352-44C1-BE24-935725491D53}" sibTransId="{D17B9AC6-45B1-4E25-91DC-D6A2220503D2}"/>
    <dgm:cxn modelId="{C2B93128-B89A-48D8-B4F3-7B5892D68650}" type="presOf" srcId="{F23C080F-FD3E-48A7-A39E-5E70A17555DB}" destId="{B7D5FE74-4E47-4A75-95BF-07D760F65937}" srcOrd="0" destOrd="0" presId="urn:microsoft.com/office/officeart/2005/8/layout/hProcess4"/>
    <dgm:cxn modelId="{26B14B2B-1307-445C-A816-20C57D75EFB5}" type="presOf" srcId="{D59057AB-78A7-45FB-89A1-E0B77B81A3E2}" destId="{FCE8D5D9-E25E-43AF-837D-0D2964347FD4}" srcOrd="0" destOrd="0" presId="urn:microsoft.com/office/officeart/2005/8/layout/hProcess4"/>
    <dgm:cxn modelId="{037CF930-6FF1-42D5-BC75-B2D2893156C7}" type="presOf" srcId="{2AB54DD5-FBF1-40DC-8330-0A74C5FA47EA}" destId="{F3F53C3D-5B2B-4FA7-B8C1-B40C77E217DC}" srcOrd="0" destOrd="2" presId="urn:microsoft.com/office/officeart/2005/8/layout/hProcess4"/>
    <dgm:cxn modelId="{75202D33-A7FA-4CC3-B529-B6C948CC5950}" type="presOf" srcId="{D59057AB-78A7-45FB-89A1-E0B77B81A3E2}" destId="{0AC44881-2C0E-4A32-A763-57791341799D}" srcOrd="1" destOrd="0" presId="urn:microsoft.com/office/officeart/2005/8/layout/hProcess4"/>
    <dgm:cxn modelId="{3CA82C45-925B-4BD7-86D9-62D7104B860C}" type="presOf" srcId="{711704BF-E5B1-44C6-9981-3D06073AC0BF}" destId="{AAAADE40-B53F-4E3A-B9AC-F31C75F6D0D4}" srcOrd="1" destOrd="1" presId="urn:microsoft.com/office/officeart/2005/8/layout/hProcess4"/>
    <dgm:cxn modelId="{F6B53C48-860A-4F68-BD78-9A25CA66DDBA}" type="presOf" srcId="{8F41F1C4-856B-4B66-A14D-3E3D7CD85C88}" destId="{42AA8071-D200-49A9-AD7B-79CCD84686F3}" srcOrd="0" destOrd="0" presId="urn:microsoft.com/office/officeart/2005/8/layout/hProcess4"/>
    <dgm:cxn modelId="{0801784C-DE35-43C6-83CB-FF2FEFFBA5FF}" type="presOf" srcId="{4C0B91AE-5C3B-488A-8DAB-2A988E360317}" destId="{27564A90-11DD-4CCB-9954-04E3B0911D58}" srcOrd="0" destOrd="0" presId="urn:microsoft.com/office/officeart/2005/8/layout/hProcess4"/>
    <dgm:cxn modelId="{594AD350-F907-4F8A-9CD7-B5FBECB12AC0}" type="presOf" srcId="{C28C9D51-030B-409C-B3EB-BD11C9AAE4E1}" destId="{0AC44881-2C0E-4A32-A763-57791341799D}" srcOrd="1" destOrd="1" presId="urn:microsoft.com/office/officeart/2005/8/layout/hProcess4"/>
    <dgm:cxn modelId="{898CF570-0CBB-49E5-92B8-D74A59E927EB}" srcId="{D37A0676-DD8E-4668-8007-D9CD60FE34D3}" destId="{711704BF-E5B1-44C6-9981-3D06073AC0BF}" srcOrd="1" destOrd="0" parTransId="{9A206F0E-1BD8-498F-BEB4-3A000A32C04F}" sibTransId="{418B75CC-A6E4-4D37-93F4-1C7C6FD378B5}"/>
    <dgm:cxn modelId="{5457D555-2157-4B58-B6EA-30A83C971D0B}" srcId="{4C0B91AE-5C3B-488A-8DAB-2A988E360317}" destId="{F23C080F-FD3E-48A7-A39E-5E70A17555DB}" srcOrd="0" destOrd="0" parTransId="{C6F2448F-3E17-42F2-93BF-161699CD0BE4}" sibTransId="{3B090F40-9255-4F21-A3C3-9E2D9A2B27AA}"/>
    <dgm:cxn modelId="{8B056D77-73E0-4C02-B150-745F343E1DB1}" srcId="{D37A0676-DD8E-4668-8007-D9CD60FE34D3}" destId="{700B4C4B-DB13-4190-B230-59541F9BE7F6}" srcOrd="0" destOrd="0" parTransId="{0EB989C3-7733-4661-8E87-95080A0C8101}" sibTransId="{C36317FB-599C-48B5-B832-05AFC6AAE7DD}"/>
    <dgm:cxn modelId="{BB85EB77-7A96-46A3-A5AE-DDCD955C1473}" type="presOf" srcId="{711704BF-E5B1-44C6-9981-3D06073AC0BF}" destId="{F3F53C3D-5B2B-4FA7-B8C1-B40C77E217DC}" srcOrd="0" destOrd="1" presId="urn:microsoft.com/office/officeart/2005/8/layout/hProcess4"/>
    <dgm:cxn modelId="{41DEDB59-4DD0-428B-A771-CDA2F8F4BA67}" type="presOf" srcId="{58BA6DAB-7E01-44CD-ADDB-B55DA0A3607A}" destId="{BB5410FE-956B-48CC-9F19-2D878591F8EA}" srcOrd="0" destOrd="0" presId="urn:microsoft.com/office/officeart/2005/8/layout/hProcess4"/>
    <dgm:cxn modelId="{69278790-3C25-4F11-BE38-DE07BD47ADDB}" type="presOf" srcId="{D37A0676-DD8E-4668-8007-D9CD60FE34D3}" destId="{0AF437CF-59EC-4714-86A9-679935C40698}" srcOrd="0" destOrd="0" presId="urn:microsoft.com/office/officeart/2005/8/layout/hProcess4"/>
    <dgm:cxn modelId="{401C58A7-7DC7-4C07-A559-48E56DE160D8}" type="presOf" srcId="{700B4C4B-DB13-4190-B230-59541F9BE7F6}" destId="{AAAADE40-B53F-4E3A-B9AC-F31C75F6D0D4}" srcOrd="1" destOrd="0" presId="urn:microsoft.com/office/officeart/2005/8/layout/hProcess4"/>
    <dgm:cxn modelId="{DAF534AD-960C-48E5-8E76-F3D73EFE1130}" type="presOf" srcId="{9FB7BA7B-1B2B-4E70-BECA-2C1D5736A422}" destId="{53BB4F0D-E6B4-4AE3-BC89-6B1E314896C1}" srcOrd="0" destOrd="0" presId="urn:microsoft.com/office/officeart/2005/8/layout/hProcess4"/>
    <dgm:cxn modelId="{651A09B8-A269-4B2D-BEF1-36D05DBA5548}" srcId="{D37A0676-DD8E-4668-8007-D9CD60FE34D3}" destId="{2AB54DD5-FBF1-40DC-8330-0A74C5FA47EA}" srcOrd="2" destOrd="0" parTransId="{3D822FCD-8561-4AA9-BFB8-BDE1C5CCDDE9}" sibTransId="{C6C31408-7D80-42E2-BD40-AA9132BE8D2F}"/>
    <dgm:cxn modelId="{04553DBD-97B2-4AA9-A066-218FAD34D8FD}" srcId="{9FB7BA7B-1B2B-4E70-BECA-2C1D5736A422}" destId="{D59057AB-78A7-45FB-89A1-E0B77B81A3E2}" srcOrd="0" destOrd="0" parTransId="{E4D9470E-79E3-4F30-8FA3-76828D05A0A9}" sibTransId="{450DC807-4BC1-496D-9D77-658CA52DF498}"/>
    <dgm:cxn modelId="{ED9370D5-D602-439E-96FD-6983D8BD66CD}" type="presOf" srcId="{C28C9D51-030B-409C-B3EB-BD11C9AAE4E1}" destId="{FCE8D5D9-E25E-43AF-837D-0D2964347FD4}" srcOrd="0" destOrd="1" presId="urn:microsoft.com/office/officeart/2005/8/layout/hProcess4"/>
    <dgm:cxn modelId="{545EB1D6-F818-429B-A7C4-7BDF1A5CDB3A}" type="presOf" srcId="{F23C080F-FD3E-48A7-A39E-5E70A17555DB}" destId="{4448286D-6DAA-4983-A2E8-24C27DC25699}" srcOrd="1" destOrd="0" presId="urn:microsoft.com/office/officeart/2005/8/layout/hProcess4"/>
    <dgm:cxn modelId="{C940E1F4-39BA-4E9F-B4D0-E2AE5CC34908}" srcId="{58BA6DAB-7E01-44CD-ADDB-B55DA0A3607A}" destId="{4C0B91AE-5C3B-488A-8DAB-2A988E360317}" srcOrd="1" destOrd="0" parTransId="{25D95782-F23D-41EF-88F5-ADE2E92E370D}" sibTransId="{309AF9F9-CDFE-4083-8BCA-4B93033BEBC8}"/>
    <dgm:cxn modelId="{B17B75FC-8B74-4AB1-9959-17A04B6911C0}" type="presOf" srcId="{309AF9F9-CDFE-4083-8BCA-4B93033BEBC8}" destId="{C9678EA6-43D9-4AC7-9E18-C43E517B0C0A}" srcOrd="0" destOrd="0" presId="urn:microsoft.com/office/officeart/2005/8/layout/hProcess4"/>
    <dgm:cxn modelId="{EF7347A7-B700-4A62-9258-D4EC62178C45}" type="presParOf" srcId="{BB5410FE-956B-48CC-9F19-2D878591F8EA}" destId="{10D71944-CB19-48FB-BD44-7D783D27C32F}" srcOrd="0" destOrd="0" presId="urn:microsoft.com/office/officeart/2005/8/layout/hProcess4"/>
    <dgm:cxn modelId="{64E05418-187E-4DF6-82E8-45ADC2A9C68C}" type="presParOf" srcId="{BB5410FE-956B-48CC-9F19-2D878591F8EA}" destId="{6E3BB639-0A03-4151-A754-B81E32ED3300}" srcOrd="1" destOrd="0" presId="urn:microsoft.com/office/officeart/2005/8/layout/hProcess4"/>
    <dgm:cxn modelId="{0C01B02B-6079-4A90-8807-E7408B335510}" type="presParOf" srcId="{BB5410FE-956B-48CC-9F19-2D878591F8EA}" destId="{92C05B3C-E2B4-48EE-A056-55EDA594A444}" srcOrd="2" destOrd="0" presId="urn:microsoft.com/office/officeart/2005/8/layout/hProcess4"/>
    <dgm:cxn modelId="{FD0137CE-EF82-40E9-ACE0-49F4AA82DF2D}" type="presParOf" srcId="{92C05B3C-E2B4-48EE-A056-55EDA594A444}" destId="{2354760F-02C7-43FF-BE83-F405AAFFA02D}" srcOrd="0" destOrd="0" presId="urn:microsoft.com/office/officeart/2005/8/layout/hProcess4"/>
    <dgm:cxn modelId="{481F2197-D2D2-4E42-9271-FAB53EBC28E5}" type="presParOf" srcId="{2354760F-02C7-43FF-BE83-F405AAFFA02D}" destId="{017A8ED0-9DDE-4794-A28E-0A9B7BDF5777}" srcOrd="0" destOrd="0" presId="urn:microsoft.com/office/officeart/2005/8/layout/hProcess4"/>
    <dgm:cxn modelId="{EEB7ECBA-F6AE-4FDD-ADF9-24205FDC3558}" type="presParOf" srcId="{2354760F-02C7-43FF-BE83-F405AAFFA02D}" destId="{FCE8D5D9-E25E-43AF-837D-0D2964347FD4}" srcOrd="1" destOrd="0" presId="urn:microsoft.com/office/officeart/2005/8/layout/hProcess4"/>
    <dgm:cxn modelId="{38236EA9-D6C5-4167-AF15-AB2E401093B2}" type="presParOf" srcId="{2354760F-02C7-43FF-BE83-F405AAFFA02D}" destId="{0AC44881-2C0E-4A32-A763-57791341799D}" srcOrd="2" destOrd="0" presId="urn:microsoft.com/office/officeart/2005/8/layout/hProcess4"/>
    <dgm:cxn modelId="{8D778FC8-445E-4175-BD0E-8668E79A5A38}" type="presParOf" srcId="{2354760F-02C7-43FF-BE83-F405AAFFA02D}" destId="{53BB4F0D-E6B4-4AE3-BC89-6B1E314896C1}" srcOrd="3" destOrd="0" presId="urn:microsoft.com/office/officeart/2005/8/layout/hProcess4"/>
    <dgm:cxn modelId="{3958A424-BC3B-46D0-8DB6-11AC724747A5}" type="presParOf" srcId="{2354760F-02C7-43FF-BE83-F405AAFFA02D}" destId="{EB3532DC-303B-410B-8FA6-DDDD5F4BC0D5}" srcOrd="4" destOrd="0" presId="urn:microsoft.com/office/officeart/2005/8/layout/hProcess4"/>
    <dgm:cxn modelId="{8939402A-A559-4F6B-BDF9-1611356CB32B}" type="presParOf" srcId="{92C05B3C-E2B4-48EE-A056-55EDA594A444}" destId="{42AA8071-D200-49A9-AD7B-79CCD84686F3}" srcOrd="1" destOrd="0" presId="urn:microsoft.com/office/officeart/2005/8/layout/hProcess4"/>
    <dgm:cxn modelId="{3235E263-1025-4ED9-8D05-3948A12987D4}" type="presParOf" srcId="{92C05B3C-E2B4-48EE-A056-55EDA594A444}" destId="{AE4FDFB1-4539-448E-A21F-521AB0EB6910}" srcOrd="2" destOrd="0" presId="urn:microsoft.com/office/officeart/2005/8/layout/hProcess4"/>
    <dgm:cxn modelId="{7986DBF5-465E-4F88-998A-E561A4C3CB27}" type="presParOf" srcId="{AE4FDFB1-4539-448E-A21F-521AB0EB6910}" destId="{2A54F8DC-CDA6-44E2-8F2D-CE8E25B27902}" srcOrd="0" destOrd="0" presId="urn:microsoft.com/office/officeart/2005/8/layout/hProcess4"/>
    <dgm:cxn modelId="{B4E22475-DC1D-488F-B5BB-8632FECFAE9D}" type="presParOf" srcId="{AE4FDFB1-4539-448E-A21F-521AB0EB6910}" destId="{B7D5FE74-4E47-4A75-95BF-07D760F65937}" srcOrd="1" destOrd="0" presId="urn:microsoft.com/office/officeart/2005/8/layout/hProcess4"/>
    <dgm:cxn modelId="{062CBB86-F8DE-4ECF-BEA7-72645AE3660E}" type="presParOf" srcId="{AE4FDFB1-4539-448E-A21F-521AB0EB6910}" destId="{4448286D-6DAA-4983-A2E8-24C27DC25699}" srcOrd="2" destOrd="0" presId="urn:microsoft.com/office/officeart/2005/8/layout/hProcess4"/>
    <dgm:cxn modelId="{70D1AFB7-9CF4-4B25-B132-A323CF09E662}" type="presParOf" srcId="{AE4FDFB1-4539-448E-A21F-521AB0EB6910}" destId="{27564A90-11DD-4CCB-9954-04E3B0911D58}" srcOrd="3" destOrd="0" presId="urn:microsoft.com/office/officeart/2005/8/layout/hProcess4"/>
    <dgm:cxn modelId="{F8B35962-8EF3-4B54-B2C2-2291F92E17B3}" type="presParOf" srcId="{AE4FDFB1-4539-448E-A21F-521AB0EB6910}" destId="{6707EDBE-BA02-4C0A-B2BA-C5F305D1CBDD}" srcOrd="4" destOrd="0" presId="urn:microsoft.com/office/officeart/2005/8/layout/hProcess4"/>
    <dgm:cxn modelId="{315D605C-50BB-4E94-9D39-E10286421944}" type="presParOf" srcId="{92C05B3C-E2B4-48EE-A056-55EDA594A444}" destId="{C9678EA6-43D9-4AC7-9E18-C43E517B0C0A}" srcOrd="3" destOrd="0" presId="urn:microsoft.com/office/officeart/2005/8/layout/hProcess4"/>
    <dgm:cxn modelId="{0FB447AD-57CF-44C7-9223-727216333D05}" type="presParOf" srcId="{92C05B3C-E2B4-48EE-A056-55EDA594A444}" destId="{74C82D7F-874D-4BC5-9D54-68E47F1F4679}" srcOrd="4" destOrd="0" presId="urn:microsoft.com/office/officeart/2005/8/layout/hProcess4"/>
    <dgm:cxn modelId="{F92AE796-0529-4ECB-BF94-A21CF5A8516B}" type="presParOf" srcId="{74C82D7F-874D-4BC5-9D54-68E47F1F4679}" destId="{B38712EE-9612-411B-B0B3-2935B9DC5D36}" srcOrd="0" destOrd="0" presId="urn:microsoft.com/office/officeart/2005/8/layout/hProcess4"/>
    <dgm:cxn modelId="{54EACD54-1C46-4C01-A6F3-5256FCC346C6}" type="presParOf" srcId="{74C82D7F-874D-4BC5-9D54-68E47F1F4679}" destId="{F3F53C3D-5B2B-4FA7-B8C1-B40C77E217DC}" srcOrd="1" destOrd="0" presId="urn:microsoft.com/office/officeart/2005/8/layout/hProcess4"/>
    <dgm:cxn modelId="{D4E36F78-0464-4BDB-8B53-7D1418791057}" type="presParOf" srcId="{74C82D7F-874D-4BC5-9D54-68E47F1F4679}" destId="{AAAADE40-B53F-4E3A-B9AC-F31C75F6D0D4}" srcOrd="2" destOrd="0" presId="urn:microsoft.com/office/officeart/2005/8/layout/hProcess4"/>
    <dgm:cxn modelId="{C0D697DE-2695-4EF5-B302-05EDF4A62270}" type="presParOf" srcId="{74C82D7F-874D-4BC5-9D54-68E47F1F4679}" destId="{0AF437CF-59EC-4714-86A9-679935C40698}" srcOrd="3" destOrd="0" presId="urn:microsoft.com/office/officeart/2005/8/layout/hProcess4"/>
    <dgm:cxn modelId="{1DCB0C62-B7A6-4483-AF31-A54B55B45B89}" type="presParOf" srcId="{74C82D7F-874D-4BC5-9D54-68E47F1F4679}" destId="{81615441-41EA-4C94-A794-65DCEE5DC671}" srcOrd="4" destOrd="0" presId="urn:microsoft.com/office/officeart/2005/8/layout/hProcess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E39E0B-CB00-4601-9DB9-49685AAC9EB2}">
      <dsp:nvSpPr>
        <dsp:cNvPr id="0" name=""/>
        <dsp:cNvSpPr/>
      </dsp:nvSpPr>
      <dsp:spPr>
        <a:xfrm>
          <a:off x="4941603" y="2714"/>
          <a:ext cx="1118726" cy="7271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entury Gothic" panose="020B0502020202020204"/>
            </a:rPr>
            <a:t>DOMESTIC VIOLENCE</a:t>
          </a:r>
          <a:endParaRPr lang="en-GB" sz="1100" kern="1200"/>
        </a:p>
      </dsp:txBody>
      <dsp:txXfrm>
        <a:off x="4977101" y="38212"/>
        <a:ext cx="1047730" cy="656176"/>
      </dsp:txXfrm>
    </dsp:sp>
    <dsp:sp modelId="{99AA9C2E-02C5-4748-9F9E-704EA2E3C12E}">
      <dsp:nvSpPr>
        <dsp:cNvPr id="0" name=""/>
        <dsp:cNvSpPr/>
      </dsp:nvSpPr>
      <dsp:spPr>
        <a:xfrm>
          <a:off x="3788810" y="366300"/>
          <a:ext cx="3424313" cy="3424313"/>
        </a:xfrm>
        <a:custGeom>
          <a:avLst/>
          <a:gdLst/>
          <a:ahLst/>
          <a:cxnLst/>
          <a:rect l="0" t="0" r="0" b="0"/>
          <a:pathLst>
            <a:path>
              <a:moveTo>
                <a:pt x="2278658" y="96435"/>
              </a:moveTo>
              <a:arcTo wR="1712156" hR="1712156" stAng="17359297" swAng="149991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DD29A0-8B23-4FE1-A9DE-7226DEA3807E}">
      <dsp:nvSpPr>
        <dsp:cNvPr id="0" name=""/>
        <dsp:cNvSpPr/>
      </dsp:nvSpPr>
      <dsp:spPr>
        <a:xfrm>
          <a:off x="6424374" y="858792"/>
          <a:ext cx="1118726" cy="7271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entury Gothic" panose="020B0502020202020204"/>
            </a:rPr>
            <a:t>RELATIONSHIP</a:t>
          </a:r>
          <a:endParaRPr lang="en-GB" sz="1100" kern="1200"/>
        </a:p>
      </dsp:txBody>
      <dsp:txXfrm>
        <a:off x="6459872" y="894290"/>
        <a:ext cx="1047730" cy="656176"/>
      </dsp:txXfrm>
    </dsp:sp>
    <dsp:sp modelId="{B46EF20E-7340-4F4F-B0F8-9441147F20A1}">
      <dsp:nvSpPr>
        <dsp:cNvPr id="0" name=""/>
        <dsp:cNvSpPr/>
      </dsp:nvSpPr>
      <dsp:spPr>
        <a:xfrm>
          <a:off x="3788810" y="366300"/>
          <a:ext cx="3424313" cy="3424313"/>
        </a:xfrm>
        <a:custGeom>
          <a:avLst/>
          <a:gdLst/>
          <a:ahLst/>
          <a:cxnLst/>
          <a:rect l="0" t="0" r="0" b="0"/>
          <a:pathLst>
            <a:path>
              <a:moveTo>
                <a:pt x="3354759" y="1229106"/>
              </a:moveTo>
              <a:arcTo wR="1712156" hR="1712156" stAng="20616758" swAng="196648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7B099D-5E31-4327-AF0B-B7DF44CBF0D5}">
      <dsp:nvSpPr>
        <dsp:cNvPr id="0" name=""/>
        <dsp:cNvSpPr/>
      </dsp:nvSpPr>
      <dsp:spPr>
        <a:xfrm>
          <a:off x="6424374" y="2570949"/>
          <a:ext cx="1118726" cy="7271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entury Gothic" panose="020B0502020202020204"/>
            </a:rPr>
            <a:t>RE-HOUSING</a:t>
          </a:r>
          <a:endParaRPr lang="en-GB" sz="1100" kern="1200"/>
        </a:p>
      </dsp:txBody>
      <dsp:txXfrm>
        <a:off x="6459872" y="2606447"/>
        <a:ext cx="1047730" cy="656176"/>
      </dsp:txXfrm>
    </dsp:sp>
    <dsp:sp modelId="{2922F176-AE0B-4583-950A-25FC6564B9AA}">
      <dsp:nvSpPr>
        <dsp:cNvPr id="0" name=""/>
        <dsp:cNvSpPr/>
      </dsp:nvSpPr>
      <dsp:spPr>
        <a:xfrm>
          <a:off x="3788810" y="366300"/>
          <a:ext cx="3424313" cy="3424313"/>
        </a:xfrm>
        <a:custGeom>
          <a:avLst/>
          <a:gdLst/>
          <a:ahLst/>
          <a:cxnLst/>
          <a:rect l="0" t="0" r="0" b="0"/>
          <a:pathLst>
            <a:path>
              <a:moveTo>
                <a:pt x="2908383" y="2937114"/>
              </a:moveTo>
              <a:arcTo wR="1712156" hR="1712156" stAng="2740791" swAng="149991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2F8096-5DCC-4AD4-99EA-FD5E72DE1A3F}">
      <dsp:nvSpPr>
        <dsp:cNvPr id="0" name=""/>
        <dsp:cNvSpPr/>
      </dsp:nvSpPr>
      <dsp:spPr>
        <a:xfrm>
          <a:off x="4941603" y="3427027"/>
          <a:ext cx="1118726" cy="7271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entury Gothic" panose="020B0502020202020204"/>
            </a:rPr>
            <a:t>FINANCES</a:t>
          </a:r>
          <a:endParaRPr lang="en-GB" sz="1100" kern="1200"/>
        </a:p>
      </dsp:txBody>
      <dsp:txXfrm>
        <a:off x="4977101" y="3462525"/>
        <a:ext cx="1047730" cy="656176"/>
      </dsp:txXfrm>
    </dsp:sp>
    <dsp:sp modelId="{52F9A4E9-2CAC-4D6D-9A9A-AFE8ADE74D75}">
      <dsp:nvSpPr>
        <dsp:cNvPr id="0" name=""/>
        <dsp:cNvSpPr/>
      </dsp:nvSpPr>
      <dsp:spPr>
        <a:xfrm>
          <a:off x="3788810" y="366300"/>
          <a:ext cx="3424313" cy="3424313"/>
        </a:xfrm>
        <a:custGeom>
          <a:avLst/>
          <a:gdLst/>
          <a:ahLst/>
          <a:cxnLst/>
          <a:rect l="0" t="0" r="0" b="0"/>
          <a:pathLst>
            <a:path>
              <a:moveTo>
                <a:pt x="1145654" y="3327878"/>
              </a:moveTo>
              <a:arcTo wR="1712156" hR="1712156" stAng="6559297" swAng="149991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A2A12A9-9F35-4226-949F-E905ADD4C461}">
      <dsp:nvSpPr>
        <dsp:cNvPr id="0" name=""/>
        <dsp:cNvSpPr/>
      </dsp:nvSpPr>
      <dsp:spPr>
        <a:xfrm>
          <a:off x="3458832" y="2570949"/>
          <a:ext cx="1118726" cy="7271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entury Gothic" panose="020B0502020202020204"/>
            </a:rPr>
            <a:t>DISABILTIES</a:t>
          </a:r>
          <a:endParaRPr lang="en-GB" sz="1100" kern="1200"/>
        </a:p>
      </dsp:txBody>
      <dsp:txXfrm>
        <a:off x="3494330" y="2606447"/>
        <a:ext cx="1047730" cy="656176"/>
      </dsp:txXfrm>
    </dsp:sp>
    <dsp:sp modelId="{90A662F4-0165-4220-85D8-C9A19363F9FE}">
      <dsp:nvSpPr>
        <dsp:cNvPr id="0" name=""/>
        <dsp:cNvSpPr/>
      </dsp:nvSpPr>
      <dsp:spPr>
        <a:xfrm>
          <a:off x="3788810" y="366300"/>
          <a:ext cx="3424313" cy="3424313"/>
        </a:xfrm>
        <a:custGeom>
          <a:avLst/>
          <a:gdLst/>
          <a:ahLst/>
          <a:cxnLst/>
          <a:rect l="0" t="0" r="0" b="0"/>
          <a:pathLst>
            <a:path>
              <a:moveTo>
                <a:pt x="69554" y="2195207"/>
              </a:moveTo>
              <a:arcTo wR="1712156" hR="1712156" stAng="9816758" swAng="196648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EA42FB-DF2B-45E8-BADC-911E6EA6CC08}">
      <dsp:nvSpPr>
        <dsp:cNvPr id="0" name=""/>
        <dsp:cNvSpPr/>
      </dsp:nvSpPr>
      <dsp:spPr>
        <a:xfrm>
          <a:off x="3458832" y="858792"/>
          <a:ext cx="1118726" cy="7271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Century Gothic" panose="020B0502020202020204"/>
            </a:rPr>
            <a:t>POVERTY </a:t>
          </a:r>
        </a:p>
      </dsp:txBody>
      <dsp:txXfrm>
        <a:off x="3494330" y="894290"/>
        <a:ext cx="1047730" cy="656176"/>
      </dsp:txXfrm>
    </dsp:sp>
    <dsp:sp modelId="{92D6B253-54AB-4D4F-B3EF-BFDC0F7B79AB}">
      <dsp:nvSpPr>
        <dsp:cNvPr id="0" name=""/>
        <dsp:cNvSpPr/>
      </dsp:nvSpPr>
      <dsp:spPr>
        <a:xfrm>
          <a:off x="3788810" y="366300"/>
          <a:ext cx="3424313" cy="3424313"/>
        </a:xfrm>
        <a:custGeom>
          <a:avLst/>
          <a:gdLst/>
          <a:ahLst/>
          <a:cxnLst/>
          <a:rect l="0" t="0" r="0" b="0"/>
          <a:pathLst>
            <a:path>
              <a:moveTo>
                <a:pt x="515929" y="487199"/>
              </a:moveTo>
              <a:arcTo wR="1712156" hR="1712156" stAng="13540791" swAng="149991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8B7979-6BCA-411E-8A37-409A71D7BEA7}">
      <dsp:nvSpPr>
        <dsp:cNvPr id="0" name=""/>
        <dsp:cNvSpPr/>
      </dsp:nvSpPr>
      <dsp:spPr>
        <a:xfrm>
          <a:off x="89322" y="1985407"/>
          <a:ext cx="1611082" cy="13288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FINANCE </a:t>
          </a:r>
          <a:endParaRPr lang="en-GB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RE-HOUSING</a:t>
          </a:r>
          <a:endParaRPr lang="en-GB" sz="1200" kern="1200"/>
        </a:p>
      </dsp:txBody>
      <dsp:txXfrm>
        <a:off x="119902" y="2015987"/>
        <a:ext cx="1549922" cy="982901"/>
      </dsp:txXfrm>
    </dsp:sp>
    <dsp:sp modelId="{EB54863C-E5D1-4749-A403-DB083B399B46}">
      <dsp:nvSpPr>
        <dsp:cNvPr id="0" name=""/>
        <dsp:cNvSpPr/>
      </dsp:nvSpPr>
      <dsp:spPr>
        <a:xfrm>
          <a:off x="947501" y="2455800"/>
          <a:ext cx="1579365" cy="1579365"/>
        </a:xfrm>
        <a:prstGeom prst="leftCircularArrow">
          <a:avLst>
            <a:gd name="adj1" fmla="val 1914"/>
            <a:gd name="adj2" fmla="val 228801"/>
            <a:gd name="adj3" fmla="val 2004311"/>
            <a:gd name="adj4" fmla="val 9024489"/>
            <a:gd name="adj5" fmla="val 22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7071B3-0E0F-4559-9DC1-4B327E7AD2BE}">
      <dsp:nvSpPr>
        <dsp:cNvPr id="0" name=""/>
        <dsp:cNvSpPr/>
      </dsp:nvSpPr>
      <dsp:spPr>
        <a:xfrm>
          <a:off x="362936" y="3049786"/>
          <a:ext cx="1432073" cy="5694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1430" rIns="17145" bIns="1143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0" i="0" u="none" strike="noStrike" kern="1200" cap="none" baseline="0" noProof="0">
              <a:solidFill>
                <a:schemeClr val="tx1"/>
              </a:solidFill>
              <a:latin typeface="Century Gothic"/>
            </a:rPr>
            <a:t>NEIGHBOURHOOD SERVICES</a:t>
          </a:r>
        </a:p>
      </dsp:txBody>
      <dsp:txXfrm>
        <a:off x="379616" y="3066466"/>
        <a:ext cx="1398713" cy="536128"/>
      </dsp:txXfrm>
    </dsp:sp>
    <dsp:sp modelId="{A95D6A88-CA22-488A-A400-156969633166}">
      <dsp:nvSpPr>
        <dsp:cNvPr id="0" name=""/>
        <dsp:cNvSpPr/>
      </dsp:nvSpPr>
      <dsp:spPr>
        <a:xfrm>
          <a:off x="1938921" y="2005725"/>
          <a:ext cx="1611082" cy="13288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SON'S DISABILITIES</a:t>
          </a:r>
          <a:endParaRPr lang="en-GB" sz="1200" kern="120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DOMESTIC</a:t>
          </a:r>
          <a:endParaRPr lang="en-GB" sz="1200" kern="120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 VIOLENCE</a:t>
          </a:r>
          <a:endParaRPr lang="en-GB" sz="1200" kern="1200"/>
        </a:p>
      </dsp:txBody>
      <dsp:txXfrm>
        <a:off x="1969501" y="2321049"/>
        <a:ext cx="1549922" cy="982901"/>
      </dsp:txXfrm>
    </dsp:sp>
    <dsp:sp modelId="{D1DC1E59-C9CB-4709-A608-6F3F243F98EC}">
      <dsp:nvSpPr>
        <dsp:cNvPr id="0" name=""/>
        <dsp:cNvSpPr/>
      </dsp:nvSpPr>
      <dsp:spPr>
        <a:xfrm>
          <a:off x="2868079" y="1252988"/>
          <a:ext cx="1785226" cy="1785226"/>
        </a:xfrm>
        <a:prstGeom prst="circularArrow">
          <a:avLst>
            <a:gd name="adj1" fmla="val 1693"/>
            <a:gd name="adj2" fmla="val 201404"/>
            <a:gd name="adj3" fmla="val 19623085"/>
            <a:gd name="adj4" fmla="val 12575511"/>
            <a:gd name="adj5" fmla="val 1975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4D5B45-C1F9-4389-95F0-14DB8B223D1F}">
      <dsp:nvSpPr>
        <dsp:cNvPr id="0" name=""/>
        <dsp:cNvSpPr/>
      </dsp:nvSpPr>
      <dsp:spPr>
        <a:xfrm>
          <a:off x="2296940" y="1720980"/>
          <a:ext cx="1432073" cy="5694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1430" rIns="17145" bIns="1143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latin typeface="Century Gothic" panose="020B0502020202020204"/>
            </a:rPr>
            <a:t>LOCAL HOSPITAL</a:t>
          </a:r>
          <a:endParaRPr lang="en-GB" sz="900" kern="1200"/>
        </a:p>
      </dsp:txBody>
      <dsp:txXfrm>
        <a:off x="2313620" y="1737660"/>
        <a:ext cx="1398713" cy="536128"/>
      </dsp:txXfrm>
    </dsp:sp>
    <dsp:sp modelId="{E6109A8E-62F3-4878-AE2F-C30B55E0071C}">
      <dsp:nvSpPr>
        <dsp:cNvPr id="0" name=""/>
        <dsp:cNvSpPr/>
      </dsp:nvSpPr>
      <dsp:spPr>
        <a:xfrm>
          <a:off x="3872925" y="2005725"/>
          <a:ext cx="1611082" cy="13288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ASSISTING CHILDREN'S NEEDS</a:t>
          </a:r>
          <a:endParaRPr lang="en-GB" sz="1200" kern="1200"/>
        </a:p>
      </dsp:txBody>
      <dsp:txXfrm>
        <a:off x="3903505" y="2036305"/>
        <a:ext cx="1549922" cy="982901"/>
      </dsp:txXfrm>
    </dsp:sp>
    <dsp:sp modelId="{3038641E-26A4-4BBE-9A50-C6E5BAE55E91}">
      <dsp:nvSpPr>
        <dsp:cNvPr id="0" name=""/>
        <dsp:cNvSpPr/>
      </dsp:nvSpPr>
      <dsp:spPr>
        <a:xfrm>
          <a:off x="4230943" y="3049786"/>
          <a:ext cx="1432073" cy="5694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1430" rIns="17145" bIns="1143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latin typeface="Century Gothic" panose="020B0502020202020204"/>
            </a:rPr>
            <a:t> YOUNG PEOPLE TEAM</a:t>
          </a:r>
          <a:endParaRPr lang="en-GB" sz="900" kern="1200"/>
        </a:p>
      </dsp:txBody>
      <dsp:txXfrm>
        <a:off x="4247623" y="3066466"/>
        <a:ext cx="1398713" cy="5361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E8D5D9-E25E-43AF-837D-0D2964347FD4}">
      <dsp:nvSpPr>
        <dsp:cNvPr id="0" name=""/>
        <dsp:cNvSpPr/>
      </dsp:nvSpPr>
      <dsp:spPr>
        <a:xfrm>
          <a:off x="0" y="1615264"/>
          <a:ext cx="1436562" cy="11848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BENEFITS</a:t>
          </a:r>
          <a:endParaRPr lang="en-GB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FINANCE</a:t>
          </a:r>
          <a:endParaRPr lang="en-GB" sz="1200" kern="1200"/>
        </a:p>
      </dsp:txBody>
      <dsp:txXfrm>
        <a:off x="27267" y="1642531"/>
        <a:ext cx="1382028" cy="876430"/>
      </dsp:txXfrm>
    </dsp:sp>
    <dsp:sp modelId="{42AA8071-D200-49A9-AD7B-79CCD84686F3}">
      <dsp:nvSpPr>
        <dsp:cNvPr id="0" name=""/>
        <dsp:cNvSpPr/>
      </dsp:nvSpPr>
      <dsp:spPr>
        <a:xfrm>
          <a:off x="839387" y="1983341"/>
          <a:ext cx="1427391" cy="1427391"/>
        </a:xfrm>
        <a:prstGeom prst="leftCircularArrow">
          <a:avLst>
            <a:gd name="adj1" fmla="val 2063"/>
            <a:gd name="adj2" fmla="val 247527"/>
            <a:gd name="adj3" fmla="val 2023037"/>
            <a:gd name="adj4" fmla="val 9024489"/>
            <a:gd name="adj5" fmla="val 240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BB4F0D-E6B4-4AE3-BC89-6B1E314896C1}">
      <dsp:nvSpPr>
        <dsp:cNvPr id="0" name=""/>
        <dsp:cNvSpPr/>
      </dsp:nvSpPr>
      <dsp:spPr>
        <a:xfrm>
          <a:off x="321747" y="2525920"/>
          <a:ext cx="1276944" cy="5077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0160" rIns="1524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solidFill>
                <a:schemeClr val="tx1"/>
              </a:solidFill>
              <a:latin typeface="Century Gothic"/>
            </a:rPr>
            <a:t>JOBCENTRE PLUS</a:t>
          </a:r>
          <a:endParaRPr lang="en-GB" sz="800" b="0" i="0" u="none" strike="noStrike" kern="1200" cap="none" baseline="0" noProof="0">
            <a:solidFill>
              <a:schemeClr val="tx1"/>
            </a:solidFill>
            <a:latin typeface="Century Gothic"/>
          </a:endParaRPr>
        </a:p>
      </dsp:txBody>
      <dsp:txXfrm>
        <a:off x="336620" y="2540793"/>
        <a:ext cx="1247198" cy="478052"/>
      </dsp:txXfrm>
    </dsp:sp>
    <dsp:sp modelId="{B7D5FE74-4E47-4A75-95BF-07D760F65937}">
      <dsp:nvSpPr>
        <dsp:cNvPr id="0" name=""/>
        <dsp:cNvSpPr/>
      </dsp:nvSpPr>
      <dsp:spPr>
        <a:xfrm>
          <a:off x="1738921" y="1594956"/>
          <a:ext cx="1436562" cy="11848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ATTENDANCE</a:t>
          </a:r>
          <a:endParaRPr lang="en-GB" sz="1200" kern="1200"/>
        </a:p>
      </dsp:txBody>
      <dsp:txXfrm>
        <a:off x="1766188" y="1876122"/>
        <a:ext cx="1382028" cy="876430"/>
      </dsp:txXfrm>
    </dsp:sp>
    <dsp:sp modelId="{C9678EA6-43D9-4AC7-9E18-C43E517B0C0A}">
      <dsp:nvSpPr>
        <dsp:cNvPr id="0" name=""/>
        <dsp:cNvSpPr/>
      </dsp:nvSpPr>
      <dsp:spPr>
        <a:xfrm>
          <a:off x="2191181" y="679074"/>
          <a:ext cx="1933814" cy="1933814"/>
        </a:xfrm>
        <a:prstGeom prst="circularArrow">
          <a:avLst>
            <a:gd name="adj1" fmla="val 1523"/>
            <a:gd name="adj2" fmla="val 180475"/>
            <a:gd name="adj3" fmla="val 20277516"/>
            <a:gd name="adj4" fmla="val 13209013"/>
            <a:gd name="adj5" fmla="val 177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564A90-11DD-4CCB-9954-04E3B0911D58}">
      <dsp:nvSpPr>
        <dsp:cNvPr id="0" name=""/>
        <dsp:cNvSpPr/>
      </dsp:nvSpPr>
      <dsp:spPr>
        <a:xfrm>
          <a:off x="1804939" y="1043095"/>
          <a:ext cx="1276944" cy="5077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0160" rIns="1524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latin typeface="Century Gothic" panose="020B0502020202020204"/>
            </a:rPr>
            <a:t> EDUCATIONAL SERVICES</a:t>
          </a:r>
          <a:endParaRPr lang="en-GB" sz="800" kern="1200"/>
        </a:p>
      </dsp:txBody>
      <dsp:txXfrm>
        <a:off x="1819812" y="1057968"/>
        <a:ext cx="1247198" cy="478052"/>
      </dsp:txXfrm>
    </dsp:sp>
    <dsp:sp modelId="{F3F53C3D-5B2B-4FA7-B8C1-B40C77E217DC}">
      <dsp:nvSpPr>
        <dsp:cNvPr id="0" name=""/>
        <dsp:cNvSpPr/>
      </dsp:nvSpPr>
      <dsp:spPr>
        <a:xfrm>
          <a:off x="3475331" y="1594956"/>
          <a:ext cx="1436562" cy="11848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ASSISTING</a:t>
          </a:r>
          <a:endParaRPr lang="en-GB" sz="1200" kern="120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 FOR THE OLDER</a:t>
          </a:r>
          <a:endParaRPr lang="en-GB" sz="1200" kern="120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entury Gothic" panose="020B0502020202020204"/>
            </a:rPr>
            <a:t> CHILDREN</a:t>
          </a:r>
          <a:endParaRPr lang="en-GB" sz="1200" kern="1200"/>
        </a:p>
      </dsp:txBody>
      <dsp:txXfrm>
        <a:off x="3502598" y="1622223"/>
        <a:ext cx="1382028" cy="876430"/>
      </dsp:txXfrm>
    </dsp:sp>
    <dsp:sp modelId="{0AF437CF-59EC-4714-86A9-679935C40698}">
      <dsp:nvSpPr>
        <dsp:cNvPr id="0" name=""/>
        <dsp:cNvSpPr/>
      </dsp:nvSpPr>
      <dsp:spPr>
        <a:xfrm>
          <a:off x="3597624" y="2807276"/>
          <a:ext cx="1276944" cy="5077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0160" rIns="1524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latin typeface="Century Gothic" panose="020B0502020202020204"/>
            </a:rPr>
            <a:t>CONNEXIONS/ LEAVING CARE TEAM</a:t>
          </a:r>
          <a:endParaRPr lang="en-GB" sz="800" kern="1200"/>
        </a:p>
      </dsp:txBody>
      <dsp:txXfrm>
        <a:off x="3612497" y="2822149"/>
        <a:ext cx="1247198" cy="4780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253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7777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5923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3/24/2020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982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3/24/2020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76393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3/24/2020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075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2932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3/24/2020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262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3/24/2020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300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0060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3/24/2020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05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3/24/2020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8761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verychildmatters.gov.uk/aims/background" TargetMode="External"/><Relationship Id="rId2" Type="http://schemas.openxmlformats.org/officeDocument/2006/relationships/hyperlink" Target="https://www.childrenssociety.org.uk/what-we-do/our-work/ending-child-poverty/what-are-the-effects-of-child-povert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legislation.gov.uk/ukpga/2010/15/section/6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" TargetMode="External"/><Relationship Id="rId2" Type="http://schemas.openxmlformats.org/officeDocument/2006/relationships/hyperlink" Target="https://www.housingrights.org.uk/news/homelessness-%E2%80%93-priority-need-and-meaning-vulnerability-reassesse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ristol.ac.uk/poverty/downloads/keyofficialdocuments/CONDEM%20-poverty-report.pdf" TargetMode="External"/><Relationship Id="rId5" Type="http://schemas.openxmlformats.org/officeDocument/2006/relationships/hyperlink" Target="https://www.betterhealth.vic.gov.au/health/servicesandsupport/people-with-a-disability-who-experience-violence-abuse-or-neglect" TargetMode="External"/><Relationship Id="rId4" Type="http://schemas.openxmlformats.org/officeDocument/2006/relationships/hyperlink" Target="http://www.legislation.gov.uk/ukpga/1989/41/conten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2" y="458988"/>
            <a:ext cx="4961534" cy="3781101"/>
          </a:xfrm>
        </p:spPr>
        <p:txBody>
          <a:bodyPr>
            <a:normAutofit/>
          </a:bodyPr>
          <a:lstStyle/>
          <a:p>
            <a:br>
              <a:rPr lang="en-US"/>
            </a:br>
            <a:r>
              <a:rPr lang="en-US"/>
              <a:t>Supporting</a:t>
            </a:r>
            <a:br>
              <a:rPr lang="en-US"/>
            </a:br>
            <a:r>
              <a:rPr lang="en-US"/>
              <a:t>Family D</a:t>
            </a:r>
            <a:br>
              <a:rPr lang="en-US"/>
            </a:b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4879998"/>
            <a:ext cx="12284066" cy="1814732"/>
          </a:xfrm>
          <a:solidFill>
            <a:schemeClr val="tx2"/>
          </a:solidFill>
        </p:spPr>
        <p:txBody>
          <a:bodyPr>
            <a:normAutofit/>
          </a:bodyPr>
          <a:lstStyle/>
          <a:p>
            <a:r>
              <a:rPr lang="en-US" err="1">
                <a:solidFill>
                  <a:srgbClr val="FFFFFF"/>
                </a:solidFill>
              </a:rPr>
              <a:t>J</a:t>
            </a:r>
            <a:r>
              <a:rPr lang="en-US" sz="1200" err="1">
                <a:solidFill>
                  <a:srgbClr val="FFFFFF"/>
                </a:solidFill>
              </a:rPr>
              <a:t>ustiner</a:t>
            </a:r>
            <a:r>
              <a:rPr lang="en-US" sz="1200">
                <a:solidFill>
                  <a:srgbClr val="FFFFFF"/>
                </a:solidFill>
              </a:rPr>
              <a:t> Demming 1810908</a:t>
            </a:r>
          </a:p>
          <a:p>
            <a:r>
              <a:rPr lang="en-US" sz="1200">
                <a:solidFill>
                  <a:srgbClr val="FFFFFF"/>
                </a:solidFill>
              </a:rPr>
              <a:t>Suma Begum 1808421</a:t>
            </a:r>
          </a:p>
          <a:p>
            <a:r>
              <a:rPr lang="en-US" sz="1200" err="1">
                <a:solidFill>
                  <a:srgbClr val="FFFFFF"/>
                </a:solidFill>
              </a:rPr>
              <a:t>Rifna</a:t>
            </a:r>
            <a:r>
              <a:rPr lang="en-US" sz="1200">
                <a:solidFill>
                  <a:srgbClr val="FFFFFF"/>
                </a:solidFill>
              </a:rPr>
              <a:t> Begum 17133421 </a:t>
            </a:r>
          </a:p>
          <a:p>
            <a:r>
              <a:rPr lang="en-US" sz="1200">
                <a:solidFill>
                  <a:srgbClr val="FFFFFF"/>
                </a:solidFill>
              </a:rPr>
              <a:t>James </a:t>
            </a:r>
            <a:r>
              <a:rPr lang="en-US" sz="1200" err="1">
                <a:solidFill>
                  <a:srgbClr val="FFFFFF"/>
                </a:solidFill>
              </a:rPr>
              <a:t>Sahonta</a:t>
            </a:r>
            <a:r>
              <a:rPr lang="en-US" sz="1200">
                <a:solidFill>
                  <a:srgbClr val="FFFFFF"/>
                </a:solidFill>
              </a:rPr>
              <a:t> 1715427</a:t>
            </a:r>
          </a:p>
          <a:p>
            <a:r>
              <a:rPr lang="en-US" sz="1200">
                <a:solidFill>
                  <a:srgbClr val="FFFFFF"/>
                </a:solidFill>
              </a:rPr>
              <a:t>Shilpi Begum 1810998</a:t>
            </a:r>
          </a:p>
        </p:txBody>
      </p:sp>
      <p:pic>
        <p:nvPicPr>
          <p:cNvPr id="21" name="Graphic 21" descr="Universal Access">
            <a:extLst>
              <a:ext uri="{FF2B5EF4-FFF2-40B4-BE49-F238E27FC236}">
                <a16:creationId xmlns:a16="http://schemas.microsoft.com/office/drawing/2014/main" id="{78EAF9A5-B914-4B4B-B5B0-FB7ADCE5BC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36757" y="2828366"/>
            <a:ext cx="2169457" cy="2151528"/>
          </a:xfrm>
          <a:prstGeom prst="rect">
            <a:avLst/>
          </a:prstGeom>
        </p:spPr>
      </p:pic>
      <p:pic>
        <p:nvPicPr>
          <p:cNvPr id="23" name="Graphic 23" descr="Two women">
            <a:extLst>
              <a:ext uri="{FF2B5EF4-FFF2-40B4-BE49-F238E27FC236}">
                <a16:creationId xmlns:a16="http://schemas.microsoft.com/office/drawing/2014/main" id="{8791D06C-787F-4A3E-A9FC-9DEB657791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440707" y="3061447"/>
            <a:ext cx="1631576" cy="158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0025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7A9DC-B5E7-46FB-878B-304884614F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CONCERNS</a:t>
            </a: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4762D9E7-80D4-4025-B032-8ACF574FD1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8507108"/>
              </p:ext>
            </p:extLst>
          </p:nvPr>
        </p:nvGraphicFramePr>
        <p:xfrm>
          <a:off x="810186" y="2222500"/>
          <a:ext cx="11001934" cy="41569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93CEE98-269F-4AB8-91E7-9596F0F031D7}"/>
              </a:ext>
            </a:extLst>
          </p:cNvPr>
          <p:cNvSpPr txBox="1"/>
          <p:nvPr/>
        </p:nvSpPr>
        <p:spPr>
          <a:xfrm>
            <a:off x="5220907" y="4300957"/>
            <a:ext cx="2180491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US"/>
              <a:t>   HOUSING UNIT</a:t>
            </a:r>
          </a:p>
        </p:txBody>
      </p:sp>
    </p:spTree>
    <p:extLst>
      <p:ext uri="{BB962C8B-B14F-4D97-AF65-F5344CB8AC3E}">
        <p14:creationId xmlns:p14="http://schemas.microsoft.com/office/powerpoint/2010/main" val="9261086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2A50C-0B7E-4432-ABC7-8F7F847573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Effects of poverty on children: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77DB7-5229-4BCA-882F-8EBEF71457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sz="1200">
                <a:ea typeface="+mn-lt"/>
                <a:cs typeface="+mn-lt"/>
              </a:rPr>
              <a:t>Experience mental health issues 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Poor physical health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Low self-esteem &amp; lack confidence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Not achieving to the fullest academically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Most likely to experience bullying &amp; stigma in school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Unsafe feeling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Experience social deprivation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Behavioural problems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Poor quality of housing </a:t>
            </a:r>
            <a:endParaRPr lang="en-GB" sz="1200"/>
          </a:p>
          <a:p>
            <a:r>
              <a:rPr lang="en-GB" sz="1200">
                <a:ea typeface="+mn-lt"/>
                <a:cs typeface="+mn-lt"/>
              </a:rPr>
              <a:t>Employment difficulties in adult life</a:t>
            </a:r>
          </a:p>
          <a:p>
            <a:pPr marL="0" indent="0" algn="ctr">
              <a:buNone/>
            </a:pPr>
            <a:r>
              <a:rPr lang="en-GB" sz="1200">
                <a:ea typeface="+mn-lt"/>
                <a:cs typeface="+mn-lt"/>
              </a:rPr>
              <a:t> (Children’s society, 2020)</a:t>
            </a: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6237854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8E6EC-D3A1-4B80-99C1-4BD698E7F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Effects of poverty on society: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E2C829-E33A-41EB-898F-CE2CCBA28E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Unable to access basic such as food, water, housing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Being a victim </a:t>
            </a:r>
            <a:r>
              <a:rPr lang="en-GB" sz="1200" err="1"/>
              <a:t>pr</a:t>
            </a:r>
            <a:r>
              <a:rPr lang="en-GB" sz="1200"/>
              <a:t> perpetrator of crime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Psychological impact on both, young &amp; old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Teenage parenthood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Unrest, tension and social divide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Drugs or alcohol problems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Crime prevents business from thriving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Generates uncertainty and instability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Uneducated adults and children nurture more unemployment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Leads to chronic long-lasting poverty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 sz="1200"/>
              <a:t>Shorter life </a:t>
            </a:r>
            <a:r>
              <a:rPr lang="en-GB" sz="1200" err="1"/>
              <a:t>expectency</a:t>
            </a:r>
            <a:endParaRPr lang="en-GB" sz="1200"/>
          </a:p>
          <a:p>
            <a:pPr marL="0" indent="0" algn="ctr">
              <a:buNone/>
            </a:pPr>
            <a:r>
              <a:rPr lang="en-GB" sz="1200"/>
              <a:t>(poverties.org,2011)</a:t>
            </a:r>
          </a:p>
          <a:p>
            <a:pPr marL="342900" indent="-342900">
              <a:buFont typeface="Arial" pitchFamily="18" charset="2"/>
              <a:buChar char="•"/>
            </a:pPr>
            <a:endParaRPr lang="en-GB"/>
          </a:p>
          <a:p>
            <a:pPr marL="342900" indent="-342900">
              <a:buFont typeface="Arial" pitchFamily="18" charset="2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734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B427A-37E0-4593-8D08-04268F233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Poverty impacts politics: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81E84E-44AC-4A3B-9558-B4452744F4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itchFamily="18" charset="2"/>
              <a:buChar char="•"/>
            </a:pPr>
            <a:r>
              <a:rPr lang="en-GB"/>
              <a:t>Poverty impacts economy</a:t>
            </a:r>
            <a:endParaRPr lang="en-US"/>
          </a:p>
          <a:p>
            <a:pPr marL="342900" indent="-342900">
              <a:buFont typeface="Arial" pitchFamily="18" charset="2"/>
              <a:buChar char="•"/>
            </a:pPr>
            <a:r>
              <a:rPr lang="en-GB"/>
              <a:t>Loss of funding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/>
              <a:t>Affects immigration flow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/>
              <a:t>Impacts the country's international trade</a:t>
            </a:r>
          </a:p>
          <a:p>
            <a:pPr marL="342900" indent="-342900">
              <a:buFont typeface="Arial" pitchFamily="18" charset="2"/>
              <a:buChar char="•"/>
            </a:pPr>
            <a:r>
              <a:rPr lang="en-GB"/>
              <a:t>Reduces taxes</a:t>
            </a:r>
          </a:p>
        </p:txBody>
      </p:sp>
    </p:spTree>
    <p:extLst>
      <p:ext uri="{BB962C8B-B14F-4D97-AF65-F5344CB8AC3E}">
        <p14:creationId xmlns:p14="http://schemas.microsoft.com/office/powerpoint/2010/main" val="10821306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FD1DF-F6F1-40E6-95A4-92EE9EB461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Factors for higher levels of vulnerability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D9C92-0776-489D-818F-51AD8FA0AD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1200"/>
              <a:t>Single parent</a:t>
            </a:r>
          </a:p>
          <a:p>
            <a:pPr lvl="0"/>
            <a:r>
              <a:rPr lang="en-GB" sz="1200"/>
              <a:t>Violent non-resident partner</a:t>
            </a:r>
          </a:p>
          <a:p>
            <a:pPr lvl="0"/>
            <a:r>
              <a:rPr lang="en-GB" sz="1200"/>
              <a:t>Dependent children exposure to violence</a:t>
            </a:r>
          </a:p>
          <a:p>
            <a:r>
              <a:rPr lang="en-GB" sz="1200"/>
              <a:t>Disabled son </a:t>
            </a:r>
          </a:p>
          <a:p>
            <a:pPr lvl="0"/>
            <a:r>
              <a:rPr lang="en-GB" sz="1200"/>
              <a:t>Emotional and physical trauma affecting the whole family</a:t>
            </a:r>
          </a:p>
          <a:p>
            <a:r>
              <a:rPr lang="en-GB" sz="1200"/>
              <a:t>Eldest son  was in care previously </a:t>
            </a:r>
          </a:p>
          <a:p>
            <a:pPr lvl="0"/>
            <a:r>
              <a:rPr lang="en-GB" sz="1200"/>
              <a:t>Re – housing</a:t>
            </a:r>
          </a:p>
          <a:p>
            <a:pPr marL="0" lvl="0" indent="0" algn="ctr">
              <a:buNone/>
            </a:pPr>
            <a:r>
              <a:rPr lang="en-GB" sz="1200"/>
              <a:t>(Ingstad, 1995).</a:t>
            </a:r>
          </a:p>
        </p:txBody>
      </p:sp>
    </p:spTree>
    <p:extLst>
      <p:ext uri="{BB962C8B-B14F-4D97-AF65-F5344CB8AC3E}">
        <p14:creationId xmlns:p14="http://schemas.microsoft.com/office/powerpoint/2010/main" val="8492224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1F13A-E342-624E-ACF7-5B1B6FF04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200"/>
              <a:t>Source: </a:t>
            </a:r>
            <a:r>
              <a:rPr lang="en-GB" sz="1200" err="1"/>
              <a:t>Zill</a:t>
            </a:r>
            <a:r>
              <a:rPr lang="en-GB" sz="1200"/>
              <a:t> , N. (2014). Analysis of public use microdata file from 2011 – National survey of Children’s Health, National centres for Health Statistic, U.S </a:t>
            </a:r>
            <a:r>
              <a:rPr lang="en-GB" sz="1200" err="1"/>
              <a:t>centers</a:t>
            </a:r>
            <a:r>
              <a:rPr lang="en-GB" sz="1200"/>
              <a:t> for disease control and prevention.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72AB124-1C68-464D-9DE2-F88E341C40AD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8738" y="932497"/>
            <a:ext cx="7315200" cy="49834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491121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A7BBB-5B66-E54B-AF69-6AC8CC2C93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Risk factors affecting family 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FF672-6E6B-7645-8C30-22E51216EE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200"/>
              <a:t>Mothers relationship with a non resident violent partner</a:t>
            </a:r>
          </a:p>
          <a:p>
            <a:r>
              <a:rPr lang="en-GB" sz="1200"/>
              <a:t>The mother being unemployed and being reliant on income support is a huge strain on their finances and places them in poverty.</a:t>
            </a:r>
          </a:p>
          <a:p>
            <a:r>
              <a:rPr lang="en-GB" sz="1200"/>
              <a:t>Mental health trauma can affect the whole family and prevent the mother to function as a good parent.</a:t>
            </a:r>
          </a:p>
          <a:p>
            <a:r>
              <a:rPr lang="en-GB" sz="1200"/>
              <a:t>Youngest primary aged son who has a disability, so it is imperative he has the access he needs.</a:t>
            </a:r>
          </a:p>
          <a:p>
            <a:r>
              <a:rPr lang="en-GB" sz="1200"/>
              <a:t>Eldest son who is of working age, is currently unemployed who was previously in care.</a:t>
            </a:r>
          </a:p>
          <a:p>
            <a:pPr marL="0" indent="0">
              <a:buNone/>
            </a:pPr>
            <a:r>
              <a:rPr lang="en-GB" sz="1200"/>
              <a:t>               </a:t>
            </a:r>
          </a:p>
          <a:p>
            <a:pPr marL="0" indent="0" algn="ctr">
              <a:buNone/>
            </a:pPr>
            <a:r>
              <a:rPr lang="en-GB"/>
              <a:t>         (Sherman, 1992).</a:t>
            </a:r>
          </a:p>
        </p:txBody>
      </p:sp>
    </p:spTree>
    <p:extLst>
      <p:ext uri="{BB962C8B-B14F-4D97-AF65-F5344CB8AC3E}">
        <p14:creationId xmlns:p14="http://schemas.microsoft.com/office/powerpoint/2010/main" val="35551638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4EAF2-2A77-F040-A739-6F34EF5AA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At what point the family D, became the subject of assessment by health and social care agencies.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A221D-FD13-B747-9F22-92D7A65C72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200"/>
              <a:t>Domestic violence </a:t>
            </a:r>
          </a:p>
          <a:p>
            <a:r>
              <a:rPr lang="en-GB" sz="1200"/>
              <a:t>Income support: poor low income</a:t>
            </a:r>
          </a:p>
          <a:p>
            <a:r>
              <a:rPr lang="en-GB" sz="1200"/>
              <a:t>Disabled son</a:t>
            </a:r>
          </a:p>
          <a:p>
            <a:r>
              <a:rPr lang="en-GB" sz="1200"/>
              <a:t>Son ( of working age, no longer in care)</a:t>
            </a:r>
          </a:p>
          <a:p>
            <a:pPr marL="0" indent="0" algn="ctr">
              <a:buNone/>
            </a:pPr>
            <a:r>
              <a:rPr lang="en-GB" sz="1200"/>
              <a:t>(Payne, 2017)</a:t>
            </a:r>
          </a:p>
        </p:txBody>
      </p:sp>
    </p:spTree>
    <p:extLst>
      <p:ext uri="{BB962C8B-B14F-4D97-AF65-F5344CB8AC3E}">
        <p14:creationId xmlns:p14="http://schemas.microsoft.com/office/powerpoint/2010/main" val="20529400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DE44F-3906-4E40-A8D2-EF7C104568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Explain how the different agencies help specifically &amp; potential impact of multi-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589083-09F4-F648-9435-84656A3452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Doctors, social workers, national domestic violence helpline</a:t>
            </a:r>
          </a:p>
          <a:p>
            <a:r>
              <a:rPr lang="en-GB"/>
              <a:t>Job centre plus</a:t>
            </a:r>
          </a:p>
          <a:p>
            <a:r>
              <a:rPr lang="en-GB"/>
              <a:t>Citizens advice bureau</a:t>
            </a:r>
          </a:p>
          <a:p>
            <a:r>
              <a:rPr lang="en-GB"/>
              <a:t>Physiotherapy</a:t>
            </a:r>
          </a:p>
          <a:p>
            <a:r>
              <a:rPr lang="en-GB"/>
              <a:t>Leaving care team</a:t>
            </a:r>
          </a:p>
          <a:p>
            <a:pPr marL="0" indent="0" algn="ctr">
              <a:buNone/>
            </a:pPr>
            <a:r>
              <a:rPr lang="en-GB"/>
              <a:t>(college of physiotherapist, 2020)</a:t>
            </a:r>
          </a:p>
        </p:txBody>
      </p:sp>
    </p:spTree>
    <p:extLst>
      <p:ext uri="{BB962C8B-B14F-4D97-AF65-F5344CB8AC3E}">
        <p14:creationId xmlns:p14="http://schemas.microsoft.com/office/powerpoint/2010/main" val="25185445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85C2E-1A88-E043-891F-2B9AF1D38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Advantages and disadvantages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C5307-97FE-A846-8F6B-7398E76349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This section will focus on the advantages and disadvantages of health and social care agencies impact on family D.</a:t>
            </a:r>
          </a:p>
          <a:p>
            <a:pPr marL="0" indent="0">
              <a:buNone/>
            </a:pPr>
            <a:r>
              <a:rPr lang="en-GB"/>
              <a:t>Improvements will also be discussed in how they could further meet the needs the family.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841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E0A57-5186-0249-A6E4-2D6F88B5A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Improvements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59558-CC01-534F-B31F-1A10503D6F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200"/>
              <a:t>Provide appropriate counselling for the family</a:t>
            </a:r>
          </a:p>
          <a:p>
            <a:r>
              <a:rPr lang="en-GB" sz="1200"/>
              <a:t>Better housing to meet the needs of the children</a:t>
            </a:r>
          </a:p>
          <a:p>
            <a:r>
              <a:rPr lang="en-GB" sz="1200"/>
              <a:t>Long term project will enable better outcome  for the future</a:t>
            </a:r>
          </a:p>
          <a:p>
            <a:pPr marL="0" indent="0" algn="ctr">
              <a:buNone/>
            </a:pPr>
            <a:r>
              <a:rPr lang="en-GB" sz="1200"/>
              <a:t> (Reducingtheriskofdomesticabuse.org.uk,2020) </a:t>
            </a:r>
          </a:p>
        </p:txBody>
      </p:sp>
    </p:spTree>
    <p:extLst>
      <p:ext uri="{BB962C8B-B14F-4D97-AF65-F5344CB8AC3E}">
        <p14:creationId xmlns:p14="http://schemas.microsoft.com/office/powerpoint/2010/main" val="40137396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308AA-90B6-244D-AABC-C993FA700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Domestic violence statistics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9D63D7D-17E7-CD45-806B-475F3FB6A6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200"/>
              <a:t>1 in 4 women are affected in their lifetime</a:t>
            </a:r>
          </a:p>
          <a:p>
            <a:r>
              <a:rPr lang="en-GB" sz="1200"/>
              <a:t>Domestic violence has more repeat victims than any other crime</a:t>
            </a:r>
          </a:p>
          <a:p>
            <a:r>
              <a:rPr lang="en-GB" sz="1200"/>
              <a:t>Accounts for 16% of crimes in the UK </a:t>
            </a:r>
          </a:p>
          <a:p>
            <a:r>
              <a:rPr lang="en-GB" sz="1200"/>
              <a:t>Approximately 400 people commit suicide who have attended hospital over domestic violence</a:t>
            </a:r>
          </a:p>
          <a:p>
            <a:r>
              <a:rPr lang="en-GB" sz="1200"/>
              <a:t>Domestic abuse costs public 23 billion per annum</a:t>
            </a:r>
          </a:p>
        </p:txBody>
      </p:sp>
    </p:spTree>
    <p:extLst>
      <p:ext uri="{BB962C8B-B14F-4D97-AF65-F5344CB8AC3E}">
        <p14:creationId xmlns:p14="http://schemas.microsoft.com/office/powerpoint/2010/main" val="21710728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EE0C9-73BA-4EAE-8A1F-C1879B996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AGENCIES</a:t>
            </a: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0F5E4E8E-1CB3-47EF-9FD6-C17F592ABF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4197023"/>
              </p:ext>
            </p:extLst>
          </p:nvPr>
        </p:nvGraphicFramePr>
        <p:xfrm>
          <a:off x="57151" y="1415677"/>
          <a:ext cx="5667935" cy="5340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28" name="Diagram 528">
            <a:extLst>
              <a:ext uri="{FF2B5EF4-FFF2-40B4-BE49-F238E27FC236}">
                <a16:creationId xmlns:a16="http://schemas.microsoft.com/office/drawing/2014/main" id="{14AFB8AB-7AA8-4E87-8427-855D1AB256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3022957"/>
              </p:ext>
            </p:extLst>
          </p:nvPr>
        </p:nvGraphicFramePr>
        <p:xfrm>
          <a:off x="6660776" y="1878106"/>
          <a:ext cx="5074023" cy="43747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2004091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04C6A-3135-104B-9D98-23B0CB7C5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D26F85-4174-CC4A-88EB-A25274996A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204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7E4C6-91F3-4CB6-B75C-1B086981B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71605-40B0-43A2-816B-6B51F032DA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 algn="just"/>
            <a:r>
              <a:rPr lang="en-GB" sz="1200">
                <a:ea typeface="+mn-lt"/>
                <a:cs typeface="+mn-lt"/>
              </a:rPr>
              <a:t>References:</a:t>
            </a:r>
            <a:endParaRPr lang="en-GB" sz="1200"/>
          </a:p>
          <a:p>
            <a:pPr algn="just"/>
            <a:endParaRPr lang="en-GB" sz="1200"/>
          </a:p>
          <a:p>
            <a:pPr algn="just"/>
            <a:r>
              <a:rPr lang="en-GB" sz="1200" i="1">
                <a:ea typeface="+mn-lt"/>
                <a:cs typeface="+mn-lt"/>
              </a:rPr>
              <a:t>The Children’s Society. ( 2020 ). </a:t>
            </a:r>
            <a:endParaRPr lang="en-GB" sz="1200"/>
          </a:p>
          <a:p>
            <a:pPr algn="just"/>
            <a:r>
              <a:rPr lang="en-GB" sz="1200" i="1">
                <a:ea typeface="+mn-lt"/>
                <a:cs typeface="+mn-lt"/>
                <a:hlinkClick r:id="rId2"/>
              </a:rPr>
              <a:t>https://www.childrenssociety.org.uk/what-we-do/our-work/ending-child-poverty/what-are-the-effects-of-child-poverty</a:t>
            </a:r>
            <a:endParaRPr lang="en-GB" sz="1200"/>
          </a:p>
          <a:p>
            <a:pPr algn="just"/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Department for Education and Skills (2003). Every Child Matters Green Paper. Norwich: TSO. Available at: </a:t>
            </a:r>
            <a:r>
              <a:rPr lang="en-GB" sz="1200" i="1">
                <a:ea typeface="+mn-lt"/>
                <a:cs typeface="+mn-lt"/>
                <a:hlinkClick r:id="rId3"/>
              </a:rPr>
              <a:t>http://www.everychildmatters.gov.uk/aims/background</a:t>
            </a:r>
            <a:r>
              <a:rPr lang="en-GB" sz="1200">
                <a:ea typeface="+mn-lt"/>
                <a:cs typeface="+mn-lt"/>
              </a:rPr>
              <a:t>,</a:t>
            </a:r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Accessed on 05/02/2020</a:t>
            </a:r>
            <a:endParaRPr lang="en-GB" sz="1200"/>
          </a:p>
          <a:p>
            <a:pPr algn="just"/>
            <a:endParaRPr lang="en-GB" sz="1200"/>
          </a:p>
          <a:p>
            <a:pPr algn="just"/>
            <a:r>
              <a:rPr lang="en-GB" sz="1200">
                <a:ea typeface="+mn-lt"/>
                <a:cs typeface="+mn-lt"/>
              </a:rPr>
              <a:t>Equality Act 2010. ( 2020 ). Legislation.gov.uk. Available at: </a:t>
            </a:r>
            <a:r>
              <a:rPr lang="en-GB" sz="1200" i="1">
                <a:ea typeface="+mn-lt"/>
                <a:cs typeface="+mn-lt"/>
                <a:hlinkClick r:id="rId4"/>
              </a:rPr>
              <a:t>http://www.legislation.gov.uk/ukpga/2010/15/section/6</a:t>
            </a:r>
            <a:r>
              <a:rPr lang="en-GB" sz="1200">
                <a:ea typeface="+mn-lt"/>
                <a:cs typeface="+mn-lt"/>
              </a:rPr>
              <a:t>. Accessed on: 12/02/2020</a:t>
            </a:r>
            <a:endParaRPr lang="en-GB" sz="1200"/>
          </a:p>
          <a:p>
            <a:pPr algn="just"/>
            <a:endParaRPr lang="en-GB" sz="1200"/>
          </a:p>
          <a:p>
            <a:pPr algn="just"/>
            <a:endParaRPr lang="en-GB" sz="1200"/>
          </a:p>
          <a:p>
            <a:endParaRPr lang="en-GB" sz="1000"/>
          </a:p>
        </p:txBody>
      </p:sp>
    </p:spTree>
    <p:extLst>
      <p:ext uri="{BB962C8B-B14F-4D97-AF65-F5344CB8AC3E}">
        <p14:creationId xmlns:p14="http://schemas.microsoft.com/office/powerpoint/2010/main" val="32224550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601AE-0C5F-4F2D-9C28-B7A091527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07973-1EEC-4C5E-B29C-CCA0BAABD2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 algn="just">
              <a:buNone/>
            </a:pPr>
            <a:endParaRPr lang="en-GB"/>
          </a:p>
          <a:p>
            <a:pPr algn="just"/>
            <a:r>
              <a:rPr lang="en-GB">
                <a:ea typeface="+mn-lt"/>
                <a:cs typeface="+mn-lt"/>
              </a:rPr>
              <a:t>Homelessness – Priority Need and Meaning of Vulnerability Reassessed. Housing Rights. ( 2015 ) Available at:</a:t>
            </a:r>
            <a:endParaRPr lang="en-GB"/>
          </a:p>
          <a:p>
            <a:pPr algn="just"/>
            <a:r>
              <a:rPr lang="en-GB" i="1">
                <a:ea typeface="+mn-lt"/>
                <a:cs typeface="+mn-lt"/>
                <a:hlinkClick r:id="rId2"/>
              </a:rPr>
              <a:t>https://www.housingrights.org.uk/news/homelessness-%E2%80%93-priority-need-and-meaning-vulnerability-reassessed</a:t>
            </a:r>
            <a:r>
              <a:rPr lang="en-GB" i="1">
                <a:ea typeface="+mn-lt"/>
                <a:cs typeface="+mn-lt"/>
              </a:rPr>
              <a:t>. </a:t>
            </a:r>
            <a:r>
              <a:rPr lang="en-GB">
                <a:ea typeface="+mn-lt"/>
                <a:cs typeface="+mn-lt"/>
              </a:rPr>
              <a:t>Accessed on: 12/02/2020</a:t>
            </a:r>
            <a:endParaRPr lang="en-GB"/>
          </a:p>
          <a:p>
            <a:pPr algn="just"/>
            <a:endParaRPr lang="en-GB"/>
          </a:p>
          <a:p>
            <a:pPr algn="just"/>
            <a:r>
              <a:rPr lang="en-GB">
                <a:ea typeface="+mn-lt"/>
                <a:cs typeface="+mn-lt"/>
              </a:rPr>
              <a:t>Homelessness Act 2002. ( 2020 ). Legislation.gov.uk Available at: </a:t>
            </a:r>
            <a:r>
              <a:rPr lang="en-GB" i="1">
                <a:ea typeface="+mn-lt"/>
                <a:cs typeface="+mn-lt"/>
                <a:hlinkClick r:id="rId3"/>
              </a:rPr>
              <a:t>http://www.legislation.gov.uk/</a:t>
            </a:r>
            <a:r>
              <a:rPr lang="en-GB">
                <a:ea typeface="+mn-lt"/>
                <a:cs typeface="+mn-lt"/>
              </a:rPr>
              <a:t> Accessed on: 12/02/2020</a:t>
            </a:r>
            <a:endParaRPr lang="en-GB"/>
          </a:p>
          <a:p>
            <a:pPr algn="just"/>
            <a:endParaRPr lang="en-GB"/>
          </a:p>
          <a:p>
            <a:pPr algn="just"/>
            <a:r>
              <a:rPr lang="en-GB">
                <a:ea typeface="+mn-lt"/>
                <a:cs typeface="+mn-lt"/>
              </a:rPr>
              <a:t>Jones, P. and Walker, G. eds., ( 2011 ). </a:t>
            </a:r>
            <a:r>
              <a:rPr lang="en-GB" i="1">
                <a:ea typeface="+mn-lt"/>
                <a:cs typeface="+mn-lt"/>
              </a:rPr>
              <a:t>Children's rights in practice</a:t>
            </a:r>
            <a:r>
              <a:rPr lang="en-GB">
                <a:ea typeface="+mn-lt"/>
                <a:cs typeface="+mn-lt"/>
              </a:rPr>
              <a:t>. Sage.</a:t>
            </a:r>
            <a:endParaRPr lang="en-GB"/>
          </a:p>
          <a:p>
            <a:pPr algn="just"/>
            <a:endParaRPr lang="en-GB"/>
          </a:p>
          <a:p>
            <a:pPr algn="just"/>
            <a:r>
              <a:rPr lang="en-GB">
                <a:ea typeface="+mn-lt"/>
                <a:cs typeface="+mn-lt"/>
              </a:rPr>
              <a:t>Office for Standards in Education, Children’s Services and Skills (2007). Joint Area Review of Children’s Services from April 2007. London: Ofsted</a:t>
            </a:r>
            <a:endParaRPr lang="en-GB"/>
          </a:p>
          <a:p>
            <a:pPr algn="just"/>
            <a:endParaRPr lang="en-GB"/>
          </a:p>
          <a:p>
            <a:pPr algn="just"/>
            <a:r>
              <a:rPr lang="en-GB">
                <a:ea typeface="+mn-lt"/>
                <a:cs typeface="+mn-lt"/>
              </a:rPr>
              <a:t>Parliament (1989). The Children Act 1989. London: HMSO. Legislation.gov.uk Available at</a:t>
            </a:r>
            <a:r>
              <a:rPr lang="en-GB" i="1">
                <a:ea typeface="+mn-lt"/>
                <a:cs typeface="+mn-lt"/>
              </a:rPr>
              <a:t>:</a:t>
            </a:r>
            <a:r>
              <a:rPr lang="en-GB" i="1">
                <a:ea typeface="+mn-lt"/>
                <a:cs typeface="+mn-lt"/>
                <a:hlinkClick r:id="rId4"/>
              </a:rPr>
              <a:t>http://www.legislation.gov.uk/ukpga/1989/41/contents</a:t>
            </a:r>
            <a:r>
              <a:rPr lang="en-GB" i="1">
                <a:ea typeface="+mn-lt"/>
                <a:cs typeface="+mn-lt"/>
              </a:rPr>
              <a:t>. </a:t>
            </a:r>
            <a:r>
              <a:rPr lang="en-GB">
                <a:ea typeface="+mn-lt"/>
                <a:cs typeface="+mn-lt"/>
              </a:rPr>
              <a:t>Accessed on</a:t>
            </a:r>
            <a:r>
              <a:rPr lang="en-GB" i="1">
                <a:ea typeface="+mn-lt"/>
                <a:cs typeface="+mn-lt"/>
              </a:rPr>
              <a:t>: 08/02/2020</a:t>
            </a:r>
            <a:endParaRPr lang="en-GB"/>
          </a:p>
          <a:p>
            <a:pPr algn="just"/>
            <a:endParaRPr lang="en-GB"/>
          </a:p>
          <a:p>
            <a:pPr algn="just"/>
            <a:r>
              <a:rPr lang="en-GB">
                <a:ea typeface="+mn-lt"/>
                <a:cs typeface="+mn-lt"/>
              </a:rPr>
              <a:t>People with Disability Who Experience Violence, Abuse or Neglect. Better Health Channel. ( 2015 ) Available at:</a:t>
            </a:r>
            <a:endParaRPr lang="en-GB"/>
          </a:p>
          <a:p>
            <a:pPr algn="just"/>
            <a:r>
              <a:rPr lang="en-GB" i="1">
                <a:ea typeface="+mn-lt"/>
                <a:cs typeface="+mn-lt"/>
                <a:hlinkClick r:id="rId5"/>
              </a:rPr>
              <a:t>https://www.betterhealth.vic.gov.au/health/servicesandsupport/people-with-a-disability-who-experience-violence-abuse-or-neglect</a:t>
            </a:r>
            <a:r>
              <a:rPr lang="en-GB" i="1">
                <a:ea typeface="+mn-lt"/>
                <a:cs typeface="+mn-lt"/>
              </a:rPr>
              <a:t>. </a:t>
            </a:r>
            <a:r>
              <a:rPr lang="en-GB">
                <a:ea typeface="+mn-lt"/>
                <a:cs typeface="+mn-lt"/>
              </a:rPr>
              <a:t>Accessed on: 09/02/2020</a:t>
            </a:r>
            <a:endParaRPr lang="en-GB"/>
          </a:p>
          <a:p>
            <a:pPr algn="just"/>
            <a:endParaRPr lang="en-GB"/>
          </a:p>
          <a:p>
            <a:r>
              <a:rPr lang="en-GB">
                <a:ea typeface="+mn-lt"/>
                <a:cs typeface="+mn-lt"/>
              </a:rPr>
              <a:t>Smith, D, I. ( 2010 ). State of the Nation Report: Poverty, Worklessness and Welfare Dependency in the UK. HM Government. Available at:</a:t>
            </a:r>
            <a:r>
              <a:rPr lang="en-GB" i="1">
                <a:ea typeface="+mn-lt"/>
                <a:cs typeface="+mn-lt"/>
                <a:hlinkClick r:id="rId6"/>
              </a:rPr>
              <a:t>https://www.bristol.ac.uk/poverty/downloads/keyofficialdocuments/CONDEM%20-poverty-report.pdf</a:t>
            </a:r>
            <a:r>
              <a:rPr lang="en-GB" i="1">
                <a:ea typeface="+mn-lt"/>
                <a:cs typeface="+mn-lt"/>
              </a:rPr>
              <a:t>. </a:t>
            </a:r>
            <a:r>
              <a:rPr lang="en-GB">
                <a:ea typeface="+mn-lt"/>
                <a:cs typeface="+mn-lt"/>
              </a:rPr>
              <a:t>Accessed on: 14/02/2020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774096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0</TotalTime>
  <Words>986</Words>
  <Application>Microsoft Office PowerPoint</Application>
  <PresentationFormat>Widescreen</PresentationFormat>
  <Paragraphs>137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Century Gothic</vt:lpstr>
      <vt:lpstr>Corbel</vt:lpstr>
      <vt:lpstr>Wingdings 2</vt:lpstr>
      <vt:lpstr>Frame</vt:lpstr>
      <vt:lpstr> Supporting Family D </vt:lpstr>
      <vt:lpstr>CONCERNS</vt:lpstr>
      <vt:lpstr>Effects of poverty on children:</vt:lpstr>
      <vt:lpstr>Effects of poverty on society:</vt:lpstr>
      <vt:lpstr>Poverty impacts politics:</vt:lpstr>
      <vt:lpstr>Factors for higher levels of vulnerability</vt:lpstr>
      <vt:lpstr>Source: Zill , N. (2014). Analysis of public use microdata file from 2011 – National survey of Children’s Health, National centres for Health Statistic, U.S centers for disease control and prevention. </vt:lpstr>
      <vt:lpstr>Risk factors affecting family D</vt:lpstr>
      <vt:lpstr>At what point the family D, became the subject of assessment by health and social care agencies. </vt:lpstr>
      <vt:lpstr>Explain how the different agencies help specifically &amp; potential impact of multi- services</vt:lpstr>
      <vt:lpstr>Advantages and disadvantages</vt:lpstr>
      <vt:lpstr>Improvements</vt:lpstr>
      <vt:lpstr>Domestic violence statistics</vt:lpstr>
      <vt:lpstr>KEY AGENCIES</vt:lpstr>
      <vt:lpstr>conclusion</vt:lpstr>
      <vt:lpstr>References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Stevie Davidson</cp:lastModifiedBy>
  <cp:revision>1</cp:revision>
  <dcterms:created xsi:type="dcterms:W3CDTF">2020-02-19T12:35:24Z</dcterms:created>
  <dcterms:modified xsi:type="dcterms:W3CDTF">2020-03-24T09:49:50Z</dcterms:modified>
</cp:coreProperties>
</file>