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65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611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57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921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04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8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87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864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559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43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61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88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41440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2822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664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507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9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870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309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My Digital Skills Portfolio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2412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t>Beniamin Stan | DS3 Digital Portfolio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828800"/>
            <a:ext cx="10332720" cy="30273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Ø"/>
              <a:defRPr sz="1900"/>
            </a:pPr>
            <a:r>
              <a:rPr lang="en-GB" dirty="0"/>
              <a:t>This portfolio demonstrates my advancement in utilising digital tools throughout the module.</a:t>
            </a:r>
          </a:p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Ø"/>
              <a:defRPr sz="1900"/>
            </a:pPr>
            <a:r>
              <a:rPr lang="en-GB" dirty="0"/>
              <a:t>I chose instances that illustrate communication, autonomous learning, spreadsheet proficiency, and data visualisation.</a:t>
            </a:r>
          </a:p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Ø"/>
              <a:defRPr sz="1900"/>
            </a:pPr>
            <a:r>
              <a:rPr lang="en-GB" dirty="0"/>
              <a:t>The project illustrates my progression from requiring assistance to executing digital activities with greater assurance.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Example 1 – Digital Tools for Study and Daily Life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79" y="1024128"/>
            <a:ext cx="647192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b="1" i="1" dirty="0" smtClean="0"/>
              <a:t>Starting point: </a:t>
            </a:r>
            <a:r>
              <a:rPr lang="en-GB" b="1" i="1" dirty="0"/>
              <a:t>acknowledging the digital instruments I currently employ</a:t>
            </a:r>
            <a:endParaRPr b="1" i="1" dirty="0"/>
          </a:p>
        </p:txBody>
      </p:sp>
      <p:pic>
        <p:nvPicPr>
          <p:cNvPr id="4" name="Picture 3" descr="ds1_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417320"/>
            <a:ext cx="2560320" cy="1965960"/>
          </a:xfrm>
          <a:prstGeom prst="rect">
            <a:avLst/>
          </a:prstGeom>
        </p:spPr>
      </p:pic>
      <p:pic>
        <p:nvPicPr>
          <p:cNvPr id="5" name="Picture 4" descr="ds1_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4720" y="1417320"/>
            <a:ext cx="2560320" cy="1965960"/>
          </a:xfrm>
          <a:prstGeom prst="rect">
            <a:avLst/>
          </a:prstGeom>
        </p:spPr>
      </p:pic>
      <p:pic>
        <p:nvPicPr>
          <p:cNvPr id="6" name="Picture 5" descr="ds1_3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" y="3657600"/>
            <a:ext cx="2560320" cy="1965960"/>
          </a:xfrm>
          <a:prstGeom prst="rect">
            <a:avLst/>
          </a:prstGeom>
        </p:spPr>
      </p:pic>
      <p:pic>
        <p:nvPicPr>
          <p:cNvPr id="7" name="Picture 6" descr="ds1_4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4720" y="3657600"/>
            <a:ext cx="2560320" cy="196596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26480" y="1518920"/>
            <a:ext cx="5791200" cy="3954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/>
              <a:t>What it is:</a:t>
            </a:r>
            <a:r>
              <a:rPr lang="en-GB" sz="1600" dirty="0"/>
              <a:t> illustrations of applications I utilise for communication, academic pursuits, and daily activities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Skills </a:t>
            </a:r>
            <a:r>
              <a:rPr lang="en-GB" sz="1600" b="1" dirty="0"/>
              <a:t>shown: </a:t>
            </a:r>
            <a:r>
              <a:rPr lang="en-GB" sz="1600" dirty="0"/>
              <a:t>virtual communication, using educational platforms, and overseeing digital data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What </a:t>
            </a:r>
            <a:r>
              <a:rPr lang="en-GB" sz="1600" b="1" dirty="0"/>
              <a:t>I learned: </a:t>
            </a:r>
            <a:r>
              <a:rPr lang="en-GB" sz="1600" dirty="0"/>
              <a:t>digital competencies encompass more than just technical abilities; they also facilitate communication, education, and autonomy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Development</a:t>
            </a:r>
            <a:r>
              <a:rPr lang="en-GB" sz="1600" b="1" dirty="0"/>
              <a:t>: </a:t>
            </a:r>
            <a:r>
              <a:rPr lang="en-GB" sz="1600" dirty="0"/>
              <a:t>The engagement facilitated my recognition of Excel as a domain for enhancement.</a:t>
            </a:r>
            <a:endParaRPr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Example 2 – Independent Digital Learning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060014"/>
            <a:ext cx="644439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lang="en-GB" b="1" i="1" dirty="0"/>
              <a:t>Utilising digital platforms to acquire new competencies</a:t>
            </a:r>
            <a:endParaRPr b="1" i="1" dirty="0"/>
          </a:p>
        </p:txBody>
      </p:sp>
      <p:pic>
        <p:nvPicPr>
          <p:cNvPr id="4" name="Picture 3" descr="ds1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58" y="2523375"/>
            <a:ext cx="1645920" cy="2926080"/>
          </a:xfrm>
          <a:prstGeom prst="rect">
            <a:avLst/>
          </a:prstGeom>
        </p:spPr>
      </p:pic>
      <p:pic>
        <p:nvPicPr>
          <p:cNvPr id="5" name="Picture 4" descr="ds1_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7479" y="2523375"/>
            <a:ext cx="1645920" cy="2926080"/>
          </a:xfrm>
          <a:prstGeom prst="rect">
            <a:avLst/>
          </a:prstGeom>
        </p:spPr>
      </p:pic>
      <p:pic>
        <p:nvPicPr>
          <p:cNvPr id="6" name="Picture 5" descr="ds1_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23375"/>
            <a:ext cx="1645920" cy="29260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00799" y="1780586"/>
            <a:ext cx="5652655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/>
              <a:t>What it is:</a:t>
            </a:r>
            <a:r>
              <a:rPr lang="en-GB" sz="1600" dirty="0"/>
              <a:t> documentation of utilising YouTube, the academic learning platform, and Canva to further my education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Skills </a:t>
            </a:r>
            <a:r>
              <a:rPr lang="en-GB" sz="1600" b="1" dirty="0"/>
              <a:t>shown:</a:t>
            </a:r>
            <a:r>
              <a:rPr lang="en-GB" sz="1600" dirty="0"/>
              <a:t> locating instructional resources, retrieving educational content, and producing visual scholarly projects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What </a:t>
            </a:r>
            <a:r>
              <a:rPr lang="en-GB" sz="1600" b="1" dirty="0"/>
              <a:t>was difficult: </a:t>
            </a:r>
            <a:r>
              <a:rPr lang="en-GB" sz="1600" dirty="0"/>
              <a:t>Initially, I required instructional resources to comprehend unfamiliar software like Excel</a:t>
            </a:r>
            <a:r>
              <a:rPr lang="en-GB" sz="1600" dirty="0" smtClean="0"/>
              <a:t>.</a:t>
            </a:r>
            <a:endParaRPr lang="ro-RO" sz="16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600" b="1" dirty="0" smtClean="0"/>
              <a:t>What </a:t>
            </a:r>
            <a:r>
              <a:rPr lang="en-GB" sz="1600" b="1" dirty="0"/>
              <a:t>I learned: </a:t>
            </a:r>
            <a:r>
              <a:rPr lang="en-GB" sz="1600" dirty="0"/>
              <a:t>I discovered that I may autonomously utilise digital resources when acquiring a new skill.</a:t>
            </a:r>
            <a:endParaRPr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Example 3 – Excel Stock Management Table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24128"/>
            <a:ext cx="6279283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rPr lang="en-GB" b="1" i="1" dirty="0"/>
              <a:t>Enhanced productivity: structuring commercial information coherently</a:t>
            </a:r>
            <a:endParaRPr b="1" i="1" dirty="0"/>
          </a:p>
        </p:txBody>
      </p:sp>
      <p:pic>
        <p:nvPicPr>
          <p:cNvPr id="4" name="Picture 3" descr="ds2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417320"/>
            <a:ext cx="5303520" cy="44805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26480" y="1430713"/>
            <a:ext cx="5791200" cy="4139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400"/>
              </a:spcAft>
              <a:defRPr sz="1900"/>
            </a:pPr>
            <a:r>
              <a:rPr lang="en-GB" b="1" dirty="0"/>
              <a:t>What it is: </a:t>
            </a:r>
            <a:r>
              <a:rPr lang="en-GB" dirty="0"/>
              <a:t>A spreadsheet for inventory management at GreenLeaf Grocers.</a:t>
            </a:r>
          </a:p>
          <a:p>
            <a:pPr algn="just">
              <a:spcAft>
                <a:spcPts val="1400"/>
              </a:spcAft>
              <a:defRPr sz="1900"/>
            </a:pPr>
            <a:r>
              <a:rPr lang="en-GB" b="1" dirty="0"/>
              <a:t>Skills shown: </a:t>
            </a:r>
            <a:r>
              <a:rPr lang="en-GB" dirty="0"/>
              <a:t>Demonstrated abilities: data input, organised tables, status classifications, and conditional formatting.</a:t>
            </a:r>
          </a:p>
          <a:p>
            <a:pPr algn="just">
              <a:spcAft>
                <a:spcPts val="1400"/>
              </a:spcAft>
              <a:defRPr sz="1900"/>
            </a:pPr>
            <a:r>
              <a:rPr lang="en-GB" b="1" dirty="0"/>
              <a:t>Improvement: </a:t>
            </a:r>
            <a:r>
              <a:rPr lang="en-GB" dirty="0"/>
              <a:t>I incorporated 'Status' and 'Order Soon?' columns to enable the owner to swiftly pinpoint products requiring attention.</a:t>
            </a:r>
          </a:p>
          <a:p>
            <a:pPr algn="just">
              <a:spcAft>
                <a:spcPts val="1400"/>
              </a:spcAft>
              <a:defRPr sz="1900"/>
            </a:pPr>
            <a:r>
              <a:rPr lang="en-GB" b="1" dirty="0"/>
              <a:t>What I can now do: </a:t>
            </a:r>
            <a:r>
              <a:rPr lang="en-GB" dirty="0"/>
              <a:t>I am now capable of structuring quantitative data and employing formatting techniques to enhance the comprehensibility of business information.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Example 4 – Excel Data Visualisation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24128"/>
            <a:ext cx="6248827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rPr lang="en-GB" b="1" i="1" dirty="0"/>
              <a:t>Self-assured proficiency: enhancing a graph via constructive criticism</a:t>
            </a:r>
            <a:endParaRPr b="1" i="1" dirty="0"/>
          </a:p>
        </p:txBody>
      </p:sp>
      <p:pic>
        <p:nvPicPr>
          <p:cNvPr id="4" name="Picture 3" descr="ds2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08760"/>
            <a:ext cx="5394960" cy="4114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00800" y="1371600"/>
            <a:ext cx="5029200" cy="4647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400" b="1" dirty="0"/>
              <a:t>What it is: </a:t>
            </a:r>
            <a:r>
              <a:rPr lang="en-GB" sz="1400" dirty="0"/>
              <a:t>A grouped column graph depicting present inventory quantities</a:t>
            </a:r>
            <a:r>
              <a:rPr lang="en-GB" sz="1400" dirty="0" smtClean="0"/>
              <a:t>.</a:t>
            </a:r>
            <a:endParaRPr lang="ro-RO" sz="14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400" b="1" dirty="0" smtClean="0"/>
              <a:t>Skills </a:t>
            </a:r>
            <a:r>
              <a:rPr lang="en-GB" sz="1400" b="1" dirty="0"/>
              <a:t>shown: </a:t>
            </a:r>
            <a:r>
              <a:rPr lang="en-GB" sz="1400" dirty="0"/>
              <a:t>chart development, titling, labelling, and visual data analysis</a:t>
            </a:r>
            <a:r>
              <a:rPr lang="en-GB" sz="1400" dirty="0" smtClean="0"/>
              <a:t>.</a:t>
            </a:r>
            <a:endParaRPr lang="ro-RO" sz="14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400" b="1" dirty="0" smtClean="0"/>
              <a:t>What </a:t>
            </a:r>
            <a:r>
              <a:rPr lang="en-GB" sz="1400" b="1" dirty="0"/>
              <a:t>I improved: </a:t>
            </a:r>
            <a:r>
              <a:rPr lang="en-GB" sz="1400" dirty="0"/>
              <a:t>I substituted a convoluted PivotChart with a more comprehensible clustered column chart following comments</a:t>
            </a:r>
            <a:r>
              <a:rPr lang="en-GB" sz="1400" dirty="0" smtClean="0"/>
              <a:t>.</a:t>
            </a:r>
            <a:endParaRPr lang="ro-RO" sz="14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400" b="1" dirty="0" smtClean="0"/>
              <a:t>What </a:t>
            </a:r>
            <a:r>
              <a:rPr lang="en-GB" sz="1400" b="1" dirty="0"/>
              <a:t>I learned:</a:t>
            </a:r>
            <a:r>
              <a:rPr lang="en-GB" sz="1400" dirty="0"/>
              <a:t> a straightforward picture can convey business knowledge with greater efficacy</a:t>
            </a:r>
            <a:r>
              <a:rPr lang="en-GB" sz="1400" dirty="0" smtClean="0"/>
              <a:t>.</a:t>
            </a:r>
            <a:endParaRPr lang="ro-RO" sz="1400" dirty="0" smtClean="0"/>
          </a:p>
          <a:p>
            <a:pPr algn="just">
              <a:lnSpc>
                <a:spcPct val="150000"/>
              </a:lnSpc>
              <a:spcAft>
                <a:spcPts val="1400"/>
              </a:spcAft>
              <a:defRPr sz="1900"/>
            </a:pPr>
            <a:r>
              <a:rPr lang="en-GB" sz="1400" b="1" dirty="0" smtClean="0"/>
              <a:t>Progress</a:t>
            </a:r>
            <a:r>
              <a:rPr lang="en-GB" sz="1400" b="1" dirty="0"/>
              <a:t>: </a:t>
            </a:r>
            <a:r>
              <a:rPr lang="en-GB" sz="1400" dirty="0"/>
              <a:t>I have gained increased confidence in utilising Excel for formatting, chart creation, and fundamental corporate decision-making.</a:t>
            </a:r>
            <a:endParaRPr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My Digital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24128"/>
            <a:ext cx="2291012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rPr b="1" i="1" dirty="0"/>
              <a:t>What the </a:t>
            </a:r>
            <a:r>
              <a:rPr b="1" i="1" dirty="0" err="1" smtClean="0"/>
              <a:t>portfoli</a:t>
            </a:r>
            <a:r>
              <a:rPr lang="ro-RO" b="1" i="1" dirty="0" smtClean="0"/>
              <a:t>o show</a:t>
            </a:r>
            <a:r>
              <a:rPr b="1" i="1" dirty="0" smtClean="0"/>
              <a:t>s</a:t>
            </a:r>
            <a:endParaRPr b="1" i="1" dirty="0"/>
          </a:p>
        </p:txBody>
      </p:sp>
      <p:sp>
        <p:nvSpPr>
          <p:cNvPr id="4" name="TextBox 3"/>
          <p:cNvSpPr txBox="1"/>
          <p:nvPr/>
        </p:nvSpPr>
        <p:spPr>
          <a:xfrm>
            <a:off x="914400" y="1600200"/>
            <a:ext cx="10332720" cy="4139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q"/>
              <a:defRPr sz="1900"/>
            </a:pPr>
            <a:r>
              <a:rPr lang="en-GB" b="1" dirty="0"/>
              <a:t>At the start: </a:t>
            </a:r>
            <a:r>
              <a:rPr lang="en-GB" dirty="0"/>
              <a:t>Initially, I was proficient with common applications but sought to enhance my Excel and academic digital competencies.</a:t>
            </a:r>
          </a:p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q"/>
              <a:defRPr sz="1900"/>
            </a:pPr>
            <a:r>
              <a:rPr lang="en-GB" b="1" dirty="0"/>
              <a:t>During the module: </a:t>
            </a:r>
            <a:r>
              <a:rPr lang="en-GB" dirty="0"/>
              <a:t>Throughout the module, I utilised lessons, comments, and practice to enhance my work.</a:t>
            </a:r>
          </a:p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q"/>
              <a:defRPr sz="1900"/>
            </a:pPr>
            <a:r>
              <a:rPr lang="en-GB" b="1" dirty="0"/>
              <a:t>Now: </a:t>
            </a:r>
            <a:r>
              <a:rPr lang="en-GB" dirty="0"/>
              <a:t>Currently, I am capable of generating structured spreadsheets, implementing conditional formatting, and independently creating legible charts.</a:t>
            </a:r>
          </a:p>
          <a:p>
            <a:pPr marL="342900" indent="-342900" algn="just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q"/>
              <a:defRPr sz="1900"/>
            </a:pPr>
            <a:r>
              <a:rPr lang="en-GB" b="1" dirty="0"/>
              <a:t>Future value: </a:t>
            </a:r>
            <a:r>
              <a:rPr lang="en-GB" dirty="0"/>
              <a:t>these competencies will enable me to evaluate material, </a:t>
            </a:r>
            <a:r>
              <a:rPr lang="en-GB" dirty="0" err="1"/>
              <a:t>fulfilll</a:t>
            </a:r>
            <a:r>
              <a:rPr lang="en-GB" dirty="0"/>
              <a:t> academic requirements, and engage in professional communication inside the job.</a:t>
            </a:r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</TotalTime>
  <Words>276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Microsoft account</cp:lastModifiedBy>
  <cp:revision>11</cp:revision>
  <dcterms:created xsi:type="dcterms:W3CDTF">2013-01-27T09:14:16Z</dcterms:created>
  <dcterms:modified xsi:type="dcterms:W3CDTF">2026-08-17T12:13:13Z</dcterms:modified>
  <cp:category/>
</cp:coreProperties>
</file>