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7" r:id="rId8"/>
    <p:sldId id="260" r:id="rId9"/>
    <p:sldId id="261" r:id="rId10"/>
    <p:sldId id="262" r:id="rId11"/>
    <p:sldId id="263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iara Moore (2132120)" userId="8418a2a2-12f9-4b0c-bd99-52690d1e2ee0" providerId="ADAL" clId="{B0AE71D5-6A23-49A3-8188-BE5290A9F542}"/>
    <pc:docChg chg="undo custSel addSld delSld modSld">
      <pc:chgData name="Ciara Moore (2132120)" userId="8418a2a2-12f9-4b0c-bd99-52690d1e2ee0" providerId="ADAL" clId="{B0AE71D5-6A23-49A3-8188-BE5290A9F542}" dt="2026-07-12T14:27:02.614" v="1376" actId="20577"/>
      <pc:docMkLst>
        <pc:docMk/>
      </pc:docMkLst>
      <pc:sldChg chg="addSp modSp mod setBg setClrOvrMap">
        <pc:chgData name="Ciara Moore (2132120)" userId="8418a2a2-12f9-4b0c-bd99-52690d1e2ee0" providerId="ADAL" clId="{B0AE71D5-6A23-49A3-8188-BE5290A9F542}" dt="2026-07-05T11:01:57.385" v="730" actId="26606"/>
        <pc:sldMkLst>
          <pc:docMk/>
          <pc:sldMk cId="3997803519" sldId="256"/>
        </pc:sldMkLst>
        <pc:spChg chg="mod">
          <ac:chgData name="Ciara Moore (2132120)" userId="8418a2a2-12f9-4b0c-bd99-52690d1e2ee0" providerId="ADAL" clId="{B0AE71D5-6A23-49A3-8188-BE5290A9F542}" dt="2026-07-05T11:01:57.385" v="730" actId="26606"/>
          <ac:spMkLst>
            <pc:docMk/>
            <pc:sldMk cId="3997803519" sldId="256"/>
            <ac:spMk id="3" creationId="{E7690C72-E6A8-9924-6B5A-381DA2003106}"/>
          </ac:spMkLst>
        </pc:spChg>
        <pc:spChg chg="mod">
          <ac:chgData name="Ciara Moore (2132120)" userId="8418a2a2-12f9-4b0c-bd99-52690d1e2ee0" providerId="ADAL" clId="{B0AE71D5-6A23-49A3-8188-BE5290A9F542}" dt="2026-07-05T11:01:31.102" v="728" actId="20577"/>
          <ac:spMkLst>
            <pc:docMk/>
            <pc:sldMk cId="3997803519" sldId="256"/>
            <ac:spMk id="4" creationId="{02550456-77A8-C084-B098-266C99E33AF2}"/>
          </ac:spMkLst>
        </pc:spChg>
        <pc:spChg chg="add">
          <ac:chgData name="Ciara Moore (2132120)" userId="8418a2a2-12f9-4b0c-bd99-52690d1e2ee0" providerId="ADAL" clId="{B0AE71D5-6A23-49A3-8188-BE5290A9F542}" dt="2026-07-05T11:01:57.385" v="730" actId="26606"/>
          <ac:spMkLst>
            <pc:docMk/>
            <pc:sldMk cId="3997803519" sldId="256"/>
            <ac:spMk id="11" creationId="{362D44EE-C852-4460-B8B5-C4F2BC20510C}"/>
          </ac:spMkLst>
        </pc:spChg>
        <pc:spChg chg="add">
          <ac:chgData name="Ciara Moore (2132120)" userId="8418a2a2-12f9-4b0c-bd99-52690d1e2ee0" providerId="ADAL" clId="{B0AE71D5-6A23-49A3-8188-BE5290A9F542}" dt="2026-07-05T11:01:57.385" v="730" actId="26606"/>
          <ac:spMkLst>
            <pc:docMk/>
            <pc:sldMk cId="3997803519" sldId="256"/>
            <ac:spMk id="13" creationId="{658970D8-8D1D-4B5C-894B-E871CC86543D}"/>
          </ac:spMkLst>
        </pc:spChg>
        <pc:spChg chg="add">
          <ac:chgData name="Ciara Moore (2132120)" userId="8418a2a2-12f9-4b0c-bd99-52690d1e2ee0" providerId="ADAL" clId="{B0AE71D5-6A23-49A3-8188-BE5290A9F542}" dt="2026-07-05T11:01:57.385" v="730" actId="26606"/>
          <ac:spMkLst>
            <pc:docMk/>
            <pc:sldMk cId="3997803519" sldId="256"/>
            <ac:spMk id="15" creationId="{F227E5B6-9132-43CA-B503-37A18562ADF2}"/>
          </ac:spMkLst>
        </pc:spChg>
        <pc:spChg chg="add">
          <ac:chgData name="Ciara Moore (2132120)" userId="8418a2a2-12f9-4b0c-bd99-52690d1e2ee0" providerId="ADAL" clId="{B0AE71D5-6A23-49A3-8188-BE5290A9F542}" dt="2026-07-05T11:01:57.385" v="730" actId="26606"/>
          <ac:spMkLst>
            <pc:docMk/>
            <pc:sldMk cId="3997803519" sldId="256"/>
            <ac:spMk id="17" creationId="{03C2051E-A88D-48E5-BACF-AAED17892722}"/>
          </ac:spMkLst>
        </pc:spChg>
        <pc:spChg chg="add">
          <ac:chgData name="Ciara Moore (2132120)" userId="8418a2a2-12f9-4b0c-bd99-52690d1e2ee0" providerId="ADAL" clId="{B0AE71D5-6A23-49A3-8188-BE5290A9F542}" dt="2026-07-05T11:01:57.385" v="730" actId="26606"/>
          <ac:spMkLst>
            <pc:docMk/>
            <pc:sldMk cId="3997803519" sldId="256"/>
            <ac:spMk id="19" creationId="{7821A508-2985-4905-874A-527429BAABFA}"/>
          </ac:spMkLst>
        </pc:spChg>
        <pc:spChg chg="add">
          <ac:chgData name="Ciara Moore (2132120)" userId="8418a2a2-12f9-4b0c-bd99-52690d1e2ee0" providerId="ADAL" clId="{B0AE71D5-6A23-49A3-8188-BE5290A9F542}" dt="2026-07-05T11:01:57.385" v="730" actId="26606"/>
          <ac:spMkLst>
            <pc:docMk/>
            <pc:sldMk cId="3997803519" sldId="256"/>
            <ac:spMk id="21" creationId="{D2929CB1-0E3C-4B2D-ADC5-0154FB33BA44}"/>
          </ac:spMkLst>
        </pc:spChg>
        <pc:spChg chg="add">
          <ac:chgData name="Ciara Moore (2132120)" userId="8418a2a2-12f9-4b0c-bd99-52690d1e2ee0" providerId="ADAL" clId="{B0AE71D5-6A23-49A3-8188-BE5290A9F542}" dt="2026-07-05T11:01:57.385" v="730" actId="26606"/>
          <ac:spMkLst>
            <pc:docMk/>
            <pc:sldMk cId="3997803519" sldId="256"/>
            <ac:spMk id="23" creationId="{5F2F0C84-BE8C-4DC2-A6D3-30349A801D5C}"/>
          </ac:spMkLst>
        </pc:spChg>
        <pc:picChg chg="add mod ord">
          <ac:chgData name="Ciara Moore (2132120)" userId="8418a2a2-12f9-4b0c-bd99-52690d1e2ee0" providerId="ADAL" clId="{B0AE71D5-6A23-49A3-8188-BE5290A9F542}" dt="2026-07-05T11:01:57.385" v="730" actId="26606"/>
          <ac:picMkLst>
            <pc:docMk/>
            <pc:sldMk cId="3997803519" sldId="256"/>
            <ac:picMk id="6" creationId="{74426BF3-97ED-508F-54D0-5F809B29A505}"/>
          </ac:picMkLst>
        </pc:picChg>
      </pc:sldChg>
      <pc:sldChg chg="modSp mod">
        <pc:chgData name="Ciara Moore (2132120)" userId="8418a2a2-12f9-4b0c-bd99-52690d1e2ee0" providerId="ADAL" clId="{B0AE71D5-6A23-49A3-8188-BE5290A9F542}" dt="2026-07-09T12:40:25.496" v="817" actId="20577"/>
        <pc:sldMkLst>
          <pc:docMk/>
          <pc:sldMk cId="2052288113" sldId="257"/>
        </pc:sldMkLst>
        <pc:spChg chg="mod">
          <ac:chgData name="Ciara Moore (2132120)" userId="8418a2a2-12f9-4b0c-bd99-52690d1e2ee0" providerId="ADAL" clId="{B0AE71D5-6A23-49A3-8188-BE5290A9F542}" dt="2026-07-09T12:40:25.496" v="817" actId="20577"/>
          <ac:spMkLst>
            <pc:docMk/>
            <pc:sldMk cId="2052288113" sldId="257"/>
            <ac:spMk id="3" creationId="{BBA9AC87-C0F7-F1B8-4BC9-A2F1F64C48E9}"/>
          </ac:spMkLst>
        </pc:spChg>
        <pc:picChg chg="mod">
          <ac:chgData name="Ciara Moore (2132120)" userId="8418a2a2-12f9-4b0c-bd99-52690d1e2ee0" providerId="ADAL" clId="{B0AE71D5-6A23-49A3-8188-BE5290A9F542}" dt="2026-07-03T17:24:02.690" v="1" actId="1076"/>
          <ac:picMkLst>
            <pc:docMk/>
            <pc:sldMk cId="2052288113" sldId="257"/>
            <ac:picMk id="5" creationId="{11347EE4-F31A-3C5B-7F0F-EBF73FCF62AC}"/>
          </ac:picMkLst>
        </pc:picChg>
      </pc:sldChg>
      <pc:sldChg chg="addSp delSp modSp mod">
        <pc:chgData name="Ciara Moore (2132120)" userId="8418a2a2-12f9-4b0c-bd99-52690d1e2ee0" providerId="ADAL" clId="{B0AE71D5-6A23-49A3-8188-BE5290A9F542}" dt="2026-07-09T12:42:19.115" v="835" actId="20577"/>
        <pc:sldMkLst>
          <pc:docMk/>
          <pc:sldMk cId="3921589534" sldId="258"/>
        </pc:sldMkLst>
        <pc:spChg chg="mod">
          <ac:chgData name="Ciara Moore (2132120)" userId="8418a2a2-12f9-4b0c-bd99-52690d1e2ee0" providerId="ADAL" clId="{B0AE71D5-6A23-49A3-8188-BE5290A9F542}" dt="2026-07-05T10:43:03.301" v="391" actId="20577"/>
          <ac:spMkLst>
            <pc:docMk/>
            <pc:sldMk cId="3921589534" sldId="258"/>
            <ac:spMk id="2" creationId="{741AEDB7-F5A7-B9F2-7815-E21289208D77}"/>
          </ac:spMkLst>
        </pc:spChg>
        <pc:spChg chg="mod">
          <ac:chgData name="Ciara Moore (2132120)" userId="8418a2a2-12f9-4b0c-bd99-52690d1e2ee0" providerId="ADAL" clId="{B0AE71D5-6A23-49A3-8188-BE5290A9F542}" dt="2026-07-09T12:42:19.115" v="835" actId="20577"/>
          <ac:spMkLst>
            <pc:docMk/>
            <pc:sldMk cId="3921589534" sldId="258"/>
            <ac:spMk id="3" creationId="{76DE7CC3-83B0-2987-AD29-8785FD8385EC}"/>
          </ac:spMkLst>
        </pc:spChg>
        <pc:spChg chg="add">
          <ac:chgData name="Ciara Moore (2132120)" userId="8418a2a2-12f9-4b0c-bd99-52690d1e2ee0" providerId="ADAL" clId="{B0AE71D5-6A23-49A3-8188-BE5290A9F542}" dt="2026-07-05T07:20:43.774" v="232" actId="26606"/>
          <ac:spMkLst>
            <pc:docMk/>
            <pc:sldMk cId="3921589534" sldId="258"/>
            <ac:spMk id="34" creationId="{4AC6B390-BC59-4F1D-A0EE-D71A92F0A0B2}"/>
          </ac:spMkLst>
        </pc:spChg>
        <pc:spChg chg="add">
          <ac:chgData name="Ciara Moore (2132120)" userId="8418a2a2-12f9-4b0c-bd99-52690d1e2ee0" providerId="ADAL" clId="{B0AE71D5-6A23-49A3-8188-BE5290A9F542}" dt="2026-07-05T07:20:43.774" v="232" actId="26606"/>
          <ac:spMkLst>
            <pc:docMk/>
            <pc:sldMk cId="3921589534" sldId="258"/>
            <ac:spMk id="35" creationId="{B6C60D79-16F1-4C4B-B7E3-7634E7069CDE}"/>
          </ac:spMkLst>
        </pc:spChg>
        <pc:spChg chg="add">
          <ac:chgData name="Ciara Moore (2132120)" userId="8418a2a2-12f9-4b0c-bd99-52690d1e2ee0" providerId="ADAL" clId="{B0AE71D5-6A23-49A3-8188-BE5290A9F542}" dt="2026-07-05T07:20:43.774" v="232" actId="26606"/>
          <ac:spMkLst>
            <pc:docMk/>
            <pc:sldMk cId="3921589534" sldId="258"/>
            <ac:spMk id="36" creationId="{426B127E-6498-4C77-9C9D-4553A5113B80}"/>
          </ac:spMkLst>
        </pc:spChg>
        <pc:picChg chg="add mod ord">
          <ac:chgData name="Ciara Moore (2132120)" userId="8418a2a2-12f9-4b0c-bd99-52690d1e2ee0" providerId="ADAL" clId="{B0AE71D5-6A23-49A3-8188-BE5290A9F542}" dt="2026-07-05T07:20:43.774" v="232" actId="26606"/>
          <ac:picMkLst>
            <pc:docMk/>
            <pc:sldMk cId="3921589534" sldId="258"/>
            <ac:picMk id="7" creationId="{1B34190B-B25C-476C-3685-8F596CE2A90B}"/>
          </ac:picMkLst>
        </pc:picChg>
      </pc:sldChg>
      <pc:sldChg chg="addSp delSp modSp mod">
        <pc:chgData name="Ciara Moore (2132120)" userId="8418a2a2-12f9-4b0c-bd99-52690d1e2ee0" providerId="ADAL" clId="{B0AE71D5-6A23-49A3-8188-BE5290A9F542}" dt="2026-07-09T12:44:47.236" v="898" actId="20577"/>
        <pc:sldMkLst>
          <pc:docMk/>
          <pc:sldMk cId="851246044" sldId="260"/>
        </pc:sldMkLst>
        <pc:spChg chg="mod ord">
          <ac:chgData name="Ciara Moore (2132120)" userId="8418a2a2-12f9-4b0c-bd99-52690d1e2ee0" providerId="ADAL" clId="{B0AE71D5-6A23-49A3-8188-BE5290A9F542}" dt="2026-07-05T07:20:27.507" v="226" actId="26606"/>
          <ac:spMkLst>
            <pc:docMk/>
            <pc:sldMk cId="851246044" sldId="260"/>
            <ac:spMk id="2" creationId="{B4F92963-AED7-D8FF-0087-50E43F442BDA}"/>
          </ac:spMkLst>
        </pc:spChg>
        <pc:spChg chg="add mod">
          <ac:chgData name="Ciara Moore (2132120)" userId="8418a2a2-12f9-4b0c-bd99-52690d1e2ee0" providerId="ADAL" clId="{B0AE71D5-6A23-49A3-8188-BE5290A9F542}" dt="2026-07-09T12:44:47.236" v="898" actId="20577"/>
          <ac:spMkLst>
            <pc:docMk/>
            <pc:sldMk cId="851246044" sldId="260"/>
            <ac:spMk id="3" creationId="{B502FE0E-E1A3-BA52-57D5-FF839789A51C}"/>
          </ac:spMkLst>
        </pc:spChg>
        <pc:spChg chg="add">
          <ac:chgData name="Ciara Moore (2132120)" userId="8418a2a2-12f9-4b0c-bd99-52690d1e2ee0" providerId="ADAL" clId="{B0AE71D5-6A23-49A3-8188-BE5290A9F542}" dt="2026-07-05T07:20:27.507" v="226" actId="26606"/>
          <ac:spMkLst>
            <pc:docMk/>
            <pc:sldMk cId="851246044" sldId="260"/>
            <ac:spMk id="17" creationId="{04812C46-200A-4DEB-A05E-3ED6C68C2387}"/>
          </ac:spMkLst>
        </pc:spChg>
        <pc:spChg chg="add">
          <ac:chgData name="Ciara Moore (2132120)" userId="8418a2a2-12f9-4b0c-bd99-52690d1e2ee0" providerId="ADAL" clId="{B0AE71D5-6A23-49A3-8188-BE5290A9F542}" dt="2026-07-05T07:20:27.507" v="226" actId="26606"/>
          <ac:spMkLst>
            <pc:docMk/>
            <pc:sldMk cId="851246044" sldId="260"/>
            <ac:spMk id="19" creationId="{D1EA859B-E555-4109-94F3-6700E046E008}"/>
          </ac:spMkLst>
        </pc:spChg>
        <pc:picChg chg="add del mod">
          <ac:chgData name="Ciara Moore (2132120)" userId="8418a2a2-12f9-4b0c-bd99-52690d1e2ee0" providerId="ADAL" clId="{B0AE71D5-6A23-49A3-8188-BE5290A9F542}" dt="2026-07-05T07:20:27.507" v="226" actId="26606"/>
          <ac:picMkLst>
            <pc:docMk/>
            <pc:sldMk cId="851246044" sldId="260"/>
            <ac:picMk id="5" creationId="{802ECB2F-85C7-56B0-65E2-25C83917D25C}"/>
          </ac:picMkLst>
        </pc:picChg>
      </pc:sldChg>
      <pc:sldChg chg="addSp delSp modSp mod">
        <pc:chgData name="Ciara Moore (2132120)" userId="8418a2a2-12f9-4b0c-bd99-52690d1e2ee0" providerId="ADAL" clId="{B0AE71D5-6A23-49A3-8188-BE5290A9F542}" dt="2026-07-09T12:46:03.431" v="924" actId="20577"/>
        <pc:sldMkLst>
          <pc:docMk/>
          <pc:sldMk cId="502044047" sldId="261"/>
        </pc:sldMkLst>
        <pc:spChg chg="mod">
          <ac:chgData name="Ciara Moore (2132120)" userId="8418a2a2-12f9-4b0c-bd99-52690d1e2ee0" providerId="ADAL" clId="{B0AE71D5-6A23-49A3-8188-BE5290A9F542}" dt="2026-07-05T07:20:23.791" v="225" actId="26606"/>
          <ac:spMkLst>
            <pc:docMk/>
            <pc:sldMk cId="502044047" sldId="261"/>
            <ac:spMk id="2" creationId="{1192B203-86F9-00DE-CBA4-8D3A0345D331}"/>
          </ac:spMkLst>
        </pc:spChg>
        <pc:spChg chg="add mod">
          <ac:chgData name="Ciara Moore (2132120)" userId="8418a2a2-12f9-4b0c-bd99-52690d1e2ee0" providerId="ADAL" clId="{B0AE71D5-6A23-49A3-8188-BE5290A9F542}" dt="2026-07-09T12:46:03.431" v="924" actId="20577"/>
          <ac:spMkLst>
            <pc:docMk/>
            <pc:sldMk cId="502044047" sldId="261"/>
            <ac:spMk id="3" creationId="{8CD04EFE-E382-A08E-FD4D-DB439152DC1A}"/>
          </ac:spMkLst>
        </pc:spChg>
        <pc:spChg chg="add">
          <ac:chgData name="Ciara Moore (2132120)" userId="8418a2a2-12f9-4b0c-bd99-52690d1e2ee0" providerId="ADAL" clId="{B0AE71D5-6A23-49A3-8188-BE5290A9F542}" dt="2026-07-05T07:20:23.791" v="225" actId="26606"/>
          <ac:spMkLst>
            <pc:docMk/>
            <pc:sldMk cId="502044047" sldId="261"/>
            <ac:spMk id="16" creationId="{9F79630B-0F0B-446E-A637-38FA8F61D10E}"/>
          </ac:spMkLst>
        </pc:spChg>
        <pc:spChg chg="add">
          <ac:chgData name="Ciara Moore (2132120)" userId="8418a2a2-12f9-4b0c-bd99-52690d1e2ee0" providerId="ADAL" clId="{B0AE71D5-6A23-49A3-8188-BE5290A9F542}" dt="2026-07-05T07:20:23.791" v="225" actId="26606"/>
          <ac:spMkLst>
            <pc:docMk/>
            <pc:sldMk cId="502044047" sldId="261"/>
            <ac:spMk id="18" creationId="{B3437C99-FC8E-4311-B48A-F0C4C329B154}"/>
          </ac:spMkLst>
        </pc:spChg>
        <pc:picChg chg="mod ord">
          <ac:chgData name="Ciara Moore (2132120)" userId="8418a2a2-12f9-4b0c-bd99-52690d1e2ee0" providerId="ADAL" clId="{B0AE71D5-6A23-49A3-8188-BE5290A9F542}" dt="2026-07-05T07:20:23.791" v="225" actId="26606"/>
          <ac:picMkLst>
            <pc:docMk/>
            <pc:sldMk cId="502044047" sldId="261"/>
            <ac:picMk id="5" creationId="{618EEF6D-7216-C747-F84F-11B8AB4444A2}"/>
          </ac:picMkLst>
        </pc:picChg>
      </pc:sldChg>
      <pc:sldChg chg="addSp delSp modSp mod">
        <pc:chgData name="Ciara Moore (2132120)" userId="8418a2a2-12f9-4b0c-bd99-52690d1e2ee0" providerId="ADAL" clId="{B0AE71D5-6A23-49A3-8188-BE5290A9F542}" dt="2026-07-09T12:47:46.050" v="957" actId="20577"/>
        <pc:sldMkLst>
          <pc:docMk/>
          <pc:sldMk cId="3706192528" sldId="262"/>
        </pc:sldMkLst>
        <pc:spChg chg="mod">
          <ac:chgData name="Ciara Moore (2132120)" userId="8418a2a2-12f9-4b0c-bd99-52690d1e2ee0" providerId="ADAL" clId="{B0AE71D5-6A23-49A3-8188-BE5290A9F542}" dt="2026-07-05T10:56:53.294" v="677" actId="1076"/>
          <ac:spMkLst>
            <pc:docMk/>
            <pc:sldMk cId="3706192528" sldId="262"/>
            <ac:spMk id="2" creationId="{5D419E03-19CF-DDC5-316B-D09E7832EFBF}"/>
          </ac:spMkLst>
        </pc:spChg>
        <pc:spChg chg="add mod">
          <ac:chgData name="Ciara Moore (2132120)" userId="8418a2a2-12f9-4b0c-bd99-52690d1e2ee0" providerId="ADAL" clId="{B0AE71D5-6A23-49A3-8188-BE5290A9F542}" dt="2026-07-09T12:47:46.050" v="957" actId="20577"/>
          <ac:spMkLst>
            <pc:docMk/>
            <pc:sldMk cId="3706192528" sldId="262"/>
            <ac:spMk id="3" creationId="{08ABDC98-89D2-A5CF-FF8C-D75AEF3C7ADA}"/>
          </ac:spMkLst>
        </pc:spChg>
        <pc:spChg chg="add">
          <ac:chgData name="Ciara Moore (2132120)" userId="8418a2a2-12f9-4b0c-bd99-52690d1e2ee0" providerId="ADAL" clId="{B0AE71D5-6A23-49A3-8188-BE5290A9F542}" dt="2026-07-05T07:20:19.465" v="224" actId="26606"/>
          <ac:spMkLst>
            <pc:docMk/>
            <pc:sldMk cId="3706192528" sldId="262"/>
            <ac:spMk id="52" creationId="{78532AE1-3E02-470C-B898-A0C62F2E99AB}"/>
          </ac:spMkLst>
        </pc:spChg>
        <pc:spChg chg="add">
          <ac:chgData name="Ciara Moore (2132120)" userId="8418a2a2-12f9-4b0c-bd99-52690d1e2ee0" providerId="ADAL" clId="{B0AE71D5-6A23-49A3-8188-BE5290A9F542}" dt="2026-07-05T07:20:19.465" v="224" actId="26606"/>
          <ac:spMkLst>
            <pc:docMk/>
            <pc:sldMk cId="3706192528" sldId="262"/>
            <ac:spMk id="54" creationId="{E7401DF7-4687-415B-A91D-DB43BEEBDFE5}"/>
          </ac:spMkLst>
        </pc:spChg>
        <pc:spChg chg="add">
          <ac:chgData name="Ciara Moore (2132120)" userId="8418a2a2-12f9-4b0c-bd99-52690d1e2ee0" providerId="ADAL" clId="{B0AE71D5-6A23-49A3-8188-BE5290A9F542}" dt="2026-07-05T07:20:19.465" v="224" actId="26606"/>
          <ac:spMkLst>
            <pc:docMk/>
            <pc:sldMk cId="3706192528" sldId="262"/>
            <ac:spMk id="56" creationId="{8EFC09D2-72D2-4174-A2DF-1017D0FEBD3D}"/>
          </ac:spMkLst>
        </pc:spChg>
        <pc:picChg chg="mod ord">
          <ac:chgData name="Ciara Moore (2132120)" userId="8418a2a2-12f9-4b0c-bd99-52690d1e2ee0" providerId="ADAL" clId="{B0AE71D5-6A23-49A3-8188-BE5290A9F542}" dt="2026-07-05T07:20:19.465" v="224" actId="26606"/>
          <ac:picMkLst>
            <pc:docMk/>
            <pc:sldMk cId="3706192528" sldId="262"/>
            <ac:picMk id="37" creationId="{EDD80CA8-70C5-AEFC-9405-F54CD1C33DEB}"/>
          </ac:picMkLst>
        </pc:picChg>
      </pc:sldChg>
      <pc:sldChg chg="addSp delSp modSp mod">
        <pc:chgData name="Ciara Moore (2132120)" userId="8418a2a2-12f9-4b0c-bd99-52690d1e2ee0" providerId="ADAL" clId="{B0AE71D5-6A23-49A3-8188-BE5290A9F542}" dt="2026-07-09T12:48:58.088" v="1021" actId="20577"/>
        <pc:sldMkLst>
          <pc:docMk/>
          <pc:sldMk cId="2967489547" sldId="263"/>
        </pc:sldMkLst>
        <pc:spChg chg="mod">
          <ac:chgData name="Ciara Moore (2132120)" userId="8418a2a2-12f9-4b0c-bd99-52690d1e2ee0" providerId="ADAL" clId="{B0AE71D5-6A23-49A3-8188-BE5290A9F542}" dt="2026-07-09T12:48:58.088" v="1021" actId="20577"/>
          <ac:spMkLst>
            <pc:docMk/>
            <pc:sldMk cId="2967489547" sldId="263"/>
            <ac:spMk id="2" creationId="{72D750FE-1BE8-2361-52C7-ED517E8BB697}"/>
          </ac:spMkLst>
        </pc:spChg>
        <pc:spChg chg="add">
          <ac:chgData name="Ciara Moore (2132120)" userId="8418a2a2-12f9-4b0c-bd99-52690d1e2ee0" providerId="ADAL" clId="{B0AE71D5-6A23-49A3-8188-BE5290A9F542}" dt="2026-07-05T07:20:13.127" v="223" actId="26606"/>
          <ac:spMkLst>
            <pc:docMk/>
            <pc:sldMk cId="2967489547" sldId="263"/>
            <ac:spMk id="25" creationId="{55666830-9A19-4E01-8505-D6C7F9AC5665}"/>
          </ac:spMkLst>
        </pc:spChg>
        <pc:spChg chg="add">
          <ac:chgData name="Ciara Moore (2132120)" userId="8418a2a2-12f9-4b0c-bd99-52690d1e2ee0" providerId="ADAL" clId="{B0AE71D5-6A23-49A3-8188-BE5290A9F542}" dt="2026-07-05T07:20:13.127" v="223" actId="26606"/>
          <ac:spMkLst>
            <pc:docMk/>
            <pc:sldMk cId="2967489547" sldId="263"/>
            <ac:spMk id="27" creationId="{AE9FC877-7FB6-4D22-9988-35420644E202}"/>
          </ac:spMkLst>
        </pc:spChg>
        <pc:spChg chg="add">
          <ac:chgData name="Ciara Moore (2132120)" userId="8418a2a2-12f9-4b0c-bd99-52690d1e2ee0" providerId="ADAL" clId="{B0AE71D5-6A23-49A3-8188-BE5290A9F542}" dt="2026-07-05T07:20:13.127" v="223" actId="26606"/>
          <ac:spMkLst>
            <pc:docMk/>
            <pc:sldMk cId="2967489547" sldId="263"/>
            <ac:spMk id="29" creationId="{E41809D1-F12E-46BB-B804-5F209D325E8B}"/>
          </ac:spMkLst>
        </pc:spChg>
        <pc:spChg chg="add">
          <ac:chgData name="Ciara Moore (2132120)" userId="8418a2a2-12f9-4b0c-bd99-52690d1e2ee0" providerId="ADAL" clId="{B0AE71D5-6A23-49A3-8188-BE5290A9F542}" dt="2026-07-05T07:20:13.127" v="223" actId="26606"/>
          <ac:spMkLst>
            <pc:docMk/>
            <pc:sldMk cId="2967489547" sldId="263"/>
            <ac:spMk id="31" creationId="{AF2F604E-43BE-4DC3-B983-E071523364F8}"/>
          </ac:spMkLst>
        </pc:spChg>
        <pc:spChg chg="add">
          <ac:chgData name="Ciara Moore (2132120)" userId="8418a2a2-12f9-4b0c-bd99-52690d1e2ee0" providerId="ADAL" clId="{B0AE71D5-6A23-49A3-8188-BE5290A9F542}" dt="2026-07-05T07:20:13.127" v="223" actId="26606"/>
          <ac:spMkLst>
            <pc:docMk/>
            <pc:sldMk cId="2967489547" sldId="263"/>
            <ac:spMk id="33" creationId="{08C9B587-E65E-4B52-B37C-ABEBB6E87928}"/>
          </ac:spMkLst>
        </pc:spChg>
        <pc:picChg chg="mod">
          <ac:chgData name="Ciara Moore (2132120)" userId="8418a2a2-12f9-4b0c-bd99-52690d1e2ee0" providerId="ADAL" clId="{B0AE71D5-6A23-49A3-8188-BE5290A9F542}" dt="2026-07-05T07:20:13.127" v="223" actId="26606"/>
          <ac:picMkLst>
            <pc:docMk/>
            <pc:sldMk cId="2967489547" sldId="263"/>
            <ac:picMk id="5" creationId="{4DBB991D-EB3E-F6DB-270A-E496E8703040}"/>
          </ac:picMkLst>
        </pc:picChg>
      </pc:sldChg>
      <pc:sldChg chg="addSp delSp modSp mod">
        <pc:chgData name="Ciara Moore (2132120)" userId="8418a2a2-12f9-4b0c-bd99-52690d1e2ee0" providerId="ADAL" clId="{B0AE71D5-6A23-49A3-8188-BE5290A9F542}" dt="2026-07-09T12:50:43.779" v="1088" actId="20577"/>
        <pc:sldMkLst>
          <pc:docMk/>
          <pc:sldMk cId="1755516044" sldId="264"/>
        </pc:sldMkLst>
        <pc:spChg chg="mod">
          <ac:chgData name="Ciara Moore (2132120)" userId="8418a2a2-12f9-4b0c-bd99-52690d1e2ee0" providerId="ADAL" clId="{B0AE71D5-6A23-49A3-8188-BE5290A9F542}" dt="2026-07-05T07:20:06.792" v="222" actId="26606"/>
          <ac:spMkLst>
            <pc:docMk/>
            <pc:sldMk cId="1755516044" sldId="264"/>
            <ac:spMk id="2" creationId="{80CD8221-044C-71A8-F758-784DE2A2C67D}"/>
          </ac:spMkLst>
        </pc:spChg>
        <pc:spChg chg="mod">
          <ac:chgData name="Ciara Moore (2132120)" userId="8418a2a2-12f9-4b0c-bd99-52690d1e2ee0" providerId="ADAL" clId="{B0AE71D5-6A23-49A3-8188-BE5290A9F542}" dt="2026-07-09T12:50:43.779" v="1088" actId="20577"/>
          <ac:spMkLst>
            <pc:docMk/>
            <pc:sldMk cId="1755516044" sldId="264"/>
            <ac:spMk id="3" creationId="{787C3B98-282E-DC89-7DCA-1EF23DF5CBEE}"/>
          </ac:spMkLst>
        </pc:spChg>
        <pc:spChg chg="add">
          <ac:chgData name="Ciara Moore (2132120)" userId="8418a2a2-12f9-4b0c-bd99-52690d1e2ee0" providerId="ADAL" clId="{B0AE71D5-6A23-49A3-8188-BE5290A9F542}" dt="2026-07-05T07:20:06.792" v="222" actId="26606"/>
          <ac:spMkLst>
            <pc:docMk/>
            <pc:sldMk cId="1755516044" sldId="264"/>
            <ac:spMk id="23" creationId="{CB299CAB-C506-454B-90FC-4065728297D3}"/>
          </ac:spMkLst>
        </pc:spChg>
        <pc:spChg chg="add">
          <ac:chgData name="Ciara Moore (2132120)" userId="8418a2a2-12f9-4b0c-bd99-52690d1e2ee0" providerId="ADAL" clId="{B0AE71D5-6A23-49A3-8188-BE5290A9F542}" dt="2026-07-05T07:20:06.792" v="222" actId="26606"/>
          <ac:spMkLst>
            <pc:docMk/>
            <pc:sldMk cId="1755516044" sldId="264"/>
            <ac:spMk id="27" creationId="{7D89E3CB-00ED-4691-9F0F-F23EA3564705}"/>
          </ac:spMkLst>
        </pc:spChg>
      </pc:sldChg>
      <pc:sldChg chg="addSp delSp modSp mod">
        <pc:chgData name="Ciara Moore (2132120)" userId="8418a2a2-12f9-4b0c-bd99-52690d1e2ee0" providerId="ADAL" clId="{B0AE71D5-6A23-49A3-8188-BE5290A9F542}" dt="2026-07-05T11:00:11.697" v="724" actId="20577"/>
        <pc:sldMkLst>
          <pc:docMk/>
          <pc:sldMk cId="3035776641" sldId="265"/>
        </pc:sldMkLst>
        <pc:spChg chg="mod">
          <ac:chgData name="Ciara Moore (2132120)" userId="8418a2a2-12f9-4b0c-bd99-52690d1e2ee0" providerId="ADAL" clId="{B0AE71D5-6A23-49A3-8188-BE5290A9F542}" dt="2026-07-05T07:19:54.159" v="220" actId="26606"/>
          <ac:spMkLst>
            <pc:docMk/>
            <pc:sldMk cId="3035776641" sldId="265"/>
            <ac:spMk id="2" creationId="{DD1F667F-7281-DADB-5A33-B586B35D6D6F}"/>
          </ac:spMkLst>
        </pc:spChg>
        <pc:spChg chg="add mod">
          <ac:chgData name="Ciara Moore (2132120)" userId="8418a2a2-12f9-4b0c-bd99-52690d1e2ee0" providerId="ADAL" clId="{B0AE71D5-6A23-49A3-8188-BE5290A9F542}" dt="2026-07-05T11:00:11.697" v="724" actId="20577"/>
          <ac:spMkLst>
            <pc:docMk/>
            <pc:sldMk cId="3035776641" sldId="265"/>
            <ac:spMk id="3" creationId="{E6DA24B1-42A8-0633-D7D3-4113FA200C5B}"/>
          </ac:spMkLst>
        </pc:spChg>
        <pc:spChg chg="add">
          <ac:chgData name="Ciara Moore (2132120)" userId="8418a2a2-12f9-4b0c-bd99-52690d1e2ee0" providerId="ADAL" clId="{B0AE71D5-6A23-49A3-8188-BE5290A9F542}" dt="2026-07-05T07:19:54.159" v="220" actId="26606"/>
          <ac:spMkLst>
            <pc:docMk/>
            <pc:sldMk cId="3035776641" sldId="265"/>
            <ac:spMk id="22" creationId="{0EBF3E39-B0BE-496A-8604-9007470FFA3A}"/>
          </ac:spMkLst>
        </pc:spChg>
        <pc:spChg chg="add">
          <ac:chgData name="Ciara Moore (2132120)" userId="8418a2a2-12f9-4b0c-bd99-52690d1e2ee0" providerId="ADAL" clId="{B0AE71D5-6A23-49A3-8188-BE5290A9F542}" dt="2026-07-05T07:19:54.159" v="220" actId="26606"/>
          <ac:spMkLst>
            <pc:docMk/>
            <pc:sldMk cId="3035776641" sldId="265"/>
            <ac:spMk id="23" creationId="{5AA03EDC-7067-4DFF-B672-541D016AAAB8}"/>
          </ac:spMkLst>
        </pc:spChg>
        <pc:picChg chg="mod ord">
          <ac:chgData name="Ciara Moore (2132120)" userId="8418a2a2-12f9-4b0c-bd99-52690d1e2ee0" providerId="ADAL" clId="{B0AE71D5-6A23-49A3-8188-BE5290A9F542}" dt="2026-07-05T07:19:54.159" v="220" actId="26606"/>
          <ac:picMkLst>
            <pc:docMk/>
            <pc:sldMk cId="3035776641" sldId="265"/>
            <ac:picMk id="5" creationId="{6000897C-3F0C-8BED-B7C8-07E55A07DDF9}"/>
          </ac:picMkLst>
        </pc:picChg>
      </pc:sldChg>
      <pc:sldChg chg="addSp delSp modSp mod">
        <pc:chgData name="Ciara Moore (2132120)" userId="8418a2a2-12f9-4b0c-bd99-52690d1e2ee0" providerId="ADAL" clId="{B0AE71D5-6A23-49A3-8188-BE5290A9F542}" dt="2026-07-12T14:27:02.614" v="1376" actId="20577"/>
        <pc:sldMkLst>
          <pc:docMk/>
          <pc:sldMk cId="2380733873" sldId="266"/>
        </pc:sldMkLst>
        <pc:spChg chg="mod">
          <ac:chgData name="Ciara Moore (2132120)" userId="8418a2a2-12f9-4b0c-bd99-52690d1e2ee0" providerId="ADAL" clId="{B0AE71D5-6A23-49A3-8188-BE5290A9F542}" dt="2026-07-12T14:24:52.642" v="1203" actId="1076"/>
          <ac:spMkLst>
            <pc:docMk/>
            <pc:sldMk cId="2380733873" sldId="266"/>
            <ac:spMk id="2" creationId="{BBFC61C2-91B0-6B89-4687-1477686138BC}"/>
          </ac:spMkLst>
        </pc:spChg>
        <pc:spChg chg="add mod">
          <ac:chgData name="Ciara Moore (2132120)" userId="8418a2a2-12f9-4b0c-bd99-52690d1e2ee0" providerId="ADAL" clId="{B0AE71D5-6A23-49A3-8188-BE5290A9F542}" dt="2026-07-12T14:27:02.614" v="1376" actId="20577"/>
          <ac:spMkLst>
            <pc:docMk/>
            <pc:sldMk cId="2380733873" sldId="266"/>
            <ac:spMk id="3" creationId="{2CC6CD08-4DEB-C527-7FAC-6E0A28D29F0D}"/>
          </ac:spMkLst>
        </pc:spChg>
        <pc:spChg chg="add">
          <ac:chgData name="Ciara Moore (2132120)" userId="8418a2a2-12f9-4b0c-bd99-52690d1e2ee0" providerId="ADAL" clId="{B0AE71D5-6A23-49A3-8188-BE5290A9F542}" dt="2026-07-09T12:39:44.330" v="786" actId="26606"/>
          <ac:spMkLst>
            <pc:docMk/>
            <pc:sldMk cId="2380733873" sldId="266"/>
            <ac:spMk id="27" creationId="{B95B9BA8-1D69-4796-85F5-B6D0BD52354B}"/>
          </ac:spMkLst>
        </pc:spChg>
        <pc:picChg chg="mod ord">
          <ac:chgData name="Ciara Moore (2132120)" userId="8418a2a2-12f9-4b0c-bd99-52690d1e2ee0" providerId="ADAL" clId="{B0AE71D5-6A23-49A3-8188-BE5290A9F542}" dt="2026-07-09T12:39:44.330" v="786" actId="26606"/>
          <ac:picMkLst>
            <pc:docMk/>
            <pc:sldMk cId="2380733873" sldId="266"/>
            <ac:picMk id="5" creationId="{D1682236-6855-EBA0-D6F1-AB82BFF8B19B}"/>
          </ac:picMkLst>
        </pc:picChg>
      </pc:sldChg>
      <pc:sldChg chg="addSp delSp modSp new mod setBg">
        <pc:chgData name="Ciara Moore (2132120)" userId="8418a2a2-12f9-4b0c-bd99-52690d1e2ee0" providerId="ADAL" clId="{B0AE71D5-6A23-49A3-8188-BE5290A9F542}" dt="2026-07-09T12:43:29.876" v="864" actId="20577"/>
        <pc:sldMkLst>
          <pc:docMk/>
          <pc:sldMk cId="3192142480" sldId="267"/>
        </pc:sldMkLst>
        <pc:spChg chg="mod">
          <ac:chgData name="Ciara Moore (2132120)" userId="8418a2a2-12f9-4b0c-bd99-52690d1e2ee0" providerId="ADAL" clId="{B0AE71D5-6A23-49A3-8188-BE5290A9F542}" dt="2026-07-05T10:43:16.385" v="394" actId="1076"/>
          <ac:spMkLst>
            <pc:docMk/>
            <pc:sldMk cId="3192142480" sldId="267"/>
            <ac:spMk id="2" creationId="{018AF121-2CB4-1658-95C1-8EA1EBB4DD95}"/>
          </ac:spMkLst>
        </pc:spChg>
        <pc:spChg chg="mod">
          <ac:chgData name="Ciara Moore (2132120)" userId="8418a2a2-12f9-4b0c-bd99-52690d1e2ee0" providerId="ADAL" clId="{B0AE71D5-6A23-49A3-8188-BE5290A9F542}" dt="2026-07-09T12:43:29.876" v="864" actId="20577"/>
          <ac:spMkLst>
            <pc:docMk/>
            <pc:sldMk cId="3192142480" sldId="267"/>
            <ac:spMk id="3" creationId="{4656F7CA-FB4A-616E-13E9-0FC6980BECC4}"/>
          </ac:spMkLst>
        </pc:spChg>
        <pc:spChg chg="add">
          <ac:chgData name="Ciara Moore (2132120)" userId="8418a2a2-12f9-4b0c-bd99-52690d1e2ee0" providerId="ADAL" clId="{B0AE71D5-6A23-49A3-8188-BE5290A9F542}" dt="2026-07-05T07:20:31.330" v="227" actId="26606"/>
          <ac:spMkLst>
            <pc:docMk/>
            <pc:sldMk cId="3192142480" sldId="267"/>
            <ac:spMk id="7" creationId="{D1D34770-47A8-402C-AF23-2B653F2D88C1}"/>
          </ac:spMkLst>
        </pc:spChg>
        <pc:picChg chg="add">
          <ac:chgData name="Ciara Moore (2132120)" userId="8418a2a2-12f9-4b0c-bd99-52690d1e2ee0" providerId="ADAL" clId="{B0AE71D5-6A23-49A3-8188-BE5290A9F542}" dt="2026-07-05T07:20:31.330" v="227" actId="26606"/>
          <ac:picMkLst>
            <pc:docMk/>
            <pc:sldMk cId="3192142480" sldId="267"/>
            <ac:picMk id="5" creationId="{85E508F1-0B8B-2E9B-C6EE-DD66CA3D87F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E6DDE-15A1-CC54-692C-637D23996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1E1813-B6D3-45F9-47AA-D178EF11E4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123E60-A8F9-16E1-221C-E80A73181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04913-8FCE-9AA9-AC44-B7BD5FCAC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625E-7C16-6303-CF84-EC5D3DB96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563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6445E-660D-D6D5-3118-77095F5757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F21C0-A2E7-776A-FAB4-750170D969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6D6975-F56E-4B54-D4CD-37AA566B5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183E0E-6E98-7747-F5D4-BECCF9329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29AF2-1876-24EE-5272-782CC06FB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871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D5D61-2C3A-3871-F91D-8DB96C6DC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B81A29-167E-0331-D046-5DB893A979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0F6E6-7D5B-85FD-32FB-CE77B1C94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D9B096-E76E-1A3D-A632-2441CB014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497C98-EA1A-E0F4-DB74-05461F9A6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185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44D8B-FA81-A6C1-9D30-56B41FAF6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6C21-9840-FE71-FC1D-37561A974A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54A51E-73FC-7711-2BCE-0ECA60E0D6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C11E51-69BA-BCE5-46D9-C2002CC226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6733F3-46B4-63A4-A51F-7DBA6B8A3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BAC5D2-F27F-AD8A-5E80-B1A712426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557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BAD52-165F-47F4-BCF4-6EEA9E1BF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0898F-D25B-15AB-21B1-12A8572B36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FEB2BC-E09D-A9C5-2D53-BB12965A56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543155-3004-E694-DF79-31F2F10A2F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F3FA7D-0980-D9A7-711D-4B4E885E9F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3C1FBFF-1A5A-6BB8-5A70-31EE721C3B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A079F0-129C-6308-D7FF-5C819D40B7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B6A3BE4-6950-C03E-5D05-DACA31BAB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130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15703-B85B-8F65-2BC4-258D95FB6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65B73A-99FA-7283-33D8-B00A289C10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B0C3E3-ADC4-39A9-9C92-8D31EE6A4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4961CA-E4C5-94C7-6946-04EA1391D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22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898731-B44E-E7B7-18CE-996A2E043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190984C-D2BF-7F71-4848-3A771543B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36058C-C3EE-CFD1-FA6D-C6A32EA31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0733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E08D4-DE46-B252-68AE-E7994C32A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E1992-1CE2-C3FF-F51C-ACAEC45AC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4E3C00-CC15-A76A-329F-BC6ECB9BC0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ABE9AF-D487-67AF-D81A-E1A8C4A1C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04C319-3FA4-63E1-B01F-0D16A1A0E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5B0407-0957-CAAD-84F3-9E7415F19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833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6443A-44FE-A294-C4F9-D8A49F064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4E72B7-5137-5643-D809-E63C1180A2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A850A9-303C-71C4-2635-A3CC7799EE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4418FE-3F32-4C54-BFA4-94660749E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FF40D7-A705-0CF3-6104-9AF77D483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89317A-1485-00F5-FD01-96CFF1E48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4820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51559-EB55-B104-64F2-B5C1E9AEA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6239FD-9014-7161-198E-FC8425C570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071A6-4752-D2F2-A30B-477E9C0BB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481F8-1D0C-9083-C4BF-1233986CC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F3E6D0-9A62-63BE-213A-CFB05A4DF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526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735FBD-FA6A-6E60-BBE5-6CAD26A2007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FDB4B0-5AB4-AB0D-A172-BA02274964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25B9E-2F77-0033-4DD7-C23FDE536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F5A4D-D566-46DB-8D6D-DF75A86548E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6F2E3-50CD-0C4B-8EDE-865514BF4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BEC0FB-6056-EA96-9620-ED04B06D7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489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D5AF7F-9206-7552-4C3F-F40D329EF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1F7AD3-A0B8-A8C7-B057-E71764377E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F4BAB-3220-2655-7D2E-E6B01D1925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AF5A4D-D566-46DB-8D6D-DF75A86548E2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B0DCDB-E054-AD79-C85C-C1576599E3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3ADF84-72AD-5D54-69E7-D71A090C58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5BB627-4081-4848-9553-ED5FA5D597B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437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2026/07/nhs-to-overhaul-patient-communications-and-end-farce-of-invitations-arriving-after-appointment/" TargetMode="External"/><Relationship Id="rId2" Type="http://schemas.openxmlformats.org/officeDocument/2006/relationships/hyperlink" Target="https://www.netcall.com/demo/request-a-patient-hub-demo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690C72-E6A8-9924-6B5A-381DA20031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4715" y="3836197"/>
            <a:ext cx="5334931" cy="2189214"/>
          </a:xfrm>
        </p:spPr>
        <p:txBody>
          <a:bodyPr>
            <a:normAutofit/>
          </a:bodyPr>
          <a:lstStyle/>
          <a:p>
            <a:r>
              <a:rPr lang="en-US" sz="1500"/>
              <a:t>Name:</a:t>
            </a:r>
            <a:r>
              <a:rPr lang="en-GB" sz="1500"/>
              <a:t> Ciara Moore</a:t>
            </a:r>
            <a:endParaRPr lang="en-US" sz="1500"/>
          </a:p>
          <a:p>
            <a:r>
              <a:rPr lang="en-US" sz="1500"/>
              <a:t>Student number:</a:t>
            </a:r>
            <a:r>
              <a:rPr lang="en-GB" sz="1500"/>
              <a:t> 2132120</a:t>
            </a:r>
            <a:endParaRPr lang="en-US" sz="1500"/>
          </a:p>
          <a:p>
            <a:r>
              <a:rPr lang="en-US" sz="1500"/>
              <a:t>Module  code:</a:t>
            </a:r>
            <a:r>
              <a:rPr lang="en-GB" sz="1500"/>
              <a:t> BMHP6026</a:t>
            </a:r>
            <a:endParaRPr lang="en-US" sz="1500"/>
          </a:p>
          <a:p>
            <a:r>
              <a:rPr lang="en-US" sz="1500"/>
              <a:t>Module title:</a:t>
            </a:r>
            <a:r>
              <a:rPr lang="en-GB" sz="1500"/>
              <a:t> digital transformation in health and care professions</a:t>
            </a:r>
            <a:endParaRPr lang="en-US" sz="1500"/>
          </a:p>
          <a:p>
            <a:r>
              <a:rPr lang="en-US" sz="1500"/>
              <a:t>Lecturer name:</a:t>
            </a:r>
          </a:p>
          <a:p>
            <a:r>
              <a:rPr lang="en-US" sz="1500"/>
              <a:t>Assignment title:</a:t>
            </a:r>
            <a:r>
              <a:rPr lang="en-GB" sz="1500"/>
              <a:t> component 2: viva voce ( oral presentation)</a:t>
            </a:r>
            <a:endParaRPr lang="en-US" sz="150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426BF3-97ED-508F-54D0-5F809B29A50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625" r="18375" b="1"/>
          <a:stretch>
            <a:fillRect/>
          </a:stretch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550456-77A8-C084-B098-266C99E33AF2}"/>
              </a:ext>
            </a:extLst>
          </p:cNvPr>
          <p:cNvSpPr txBox="1"/>
          <p:nvPr/>
        </p:nvSpPr>
        <p:spPr>
          <a:xfrm>
            <a:off x="4125686" y="1589314"/>
            <a:ext cx="55081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  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8035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CAA00D-E6EB-B1D5-A69D-F3B6FFCF2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Introduction     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9AC87-C0F7-F1B8-4BC9-A2F1F64C48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 fontScale="92500" lnSpcReduction="20000"/>
          </a:bodyPr>
          <a:lstStyle/>
          <a:p>
            <a:r>
              <a:rPr lang="en-US" sz="2000" dirty="0"/>
              <a:t>The NHS App: Introduction &amp; Overview</a:t>
            </a:r>
            <a:endParaRPr lang="en-GB" sz="2000" dirty="0"/>
          </a:p>
          <a:p>
            <a:r>
              <a:rPr lang="en-US" sz="2000" dirty="0"/>
              <a:t>What it is: Launched in 2018, the NHS App is the NHS’s digital front door for patients in England. It provides access to GP appointments, repeat prescriptions, medical records, and NHS 111 online.</a:t>
            </a:r>
            <a:endParaRPr lang="en-GB" sz="2000" dirty="0"/>
          </a:p>
          <a:p>
            <a:r>
              <a:rPr lang="en-US" sz="2000" dirty="0"/>
              <a:t>Why it matters: It improves access to care, reduces admin for staff, and supports a more efficient, </a:t>
            </a:r>
            <a:r>
              <a:rPr lang="en-GB" sz="2000" dirty="0"/>
              <a:t>patient centred</a:t>
            </a:r>
            <a:r>
              <a:rPr lang="en-US" sz="2000" dirty="0"/>
              <a:t> NHS.</a:t>
            </a:r>
            <a:endParaRPr lang="en-GB" sz="2000" dirty="0"/>
          </a:p>
          <a:p>
            <a:r>
              <a:rPr lang="en-US" sz="2000" dirty="0"/>
              <a:t>Presentation focus: This talk will cover the impact of the NHS App on Service Delivery, Patients/Community, and the Workforce</a:t>
            </a:r>
            <a:r>
              <a:rPr lang="en-GB" sz="2000" dirty="0"/>
              <a:t> (NHS ENGLAND, 2026). </a:t>
            </a:r>
            <a:endParaRPr lang="en-US" sz="2000" dirty="0"/>
          </a:p>
          <a:p>
            <a:endParaRPr lang="en-GB" sz="2000" dirty="0"/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11347EE4-F31A-3C5B-7F0F-EBF73FCF62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79" r="26665"/>
          <a:stretch>
            <a:fillRect/>
          </a:stretch>
        </p:blipFill>
        <p:spPr>
          <a:xfrm>
            <a:off x="6232836" y="0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2288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34190B-B25C-476C-3685-8F596CE2A9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8317" y="520749"/>
            <a:ext cx="3202853" cy="564379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6" name="Arc 35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1AEDB7-F5A7-B9F2-7815-E21289208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>
            <a:normAutofit/>
          </a:bodyPr>
          <a:lstStyle/>
          <a:p>
            <a:r>
              <a:rPr lang="en-GB" dirty="0"/>
              <a:t>What the NHS app does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E7CC3-83B0-2987-AD29-8785FD838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984443"/>
            <a:ext cx="5257800" cy="4192520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Digital front door for NHS services in England</a:t>
            </a:r>
          </a:p>
          <a:p>
            <a:r>
              <a:rPr lang="en-GB" sz="2400" dirty="0"/>
              <a:t>Key features:  Book and manage GP appointments - Order repeat prescriptions - View your medical record, test results, and allergies - Access NHS 111 online for urgent advice - View and use the NHS Covid Pass / NHS number</a:t>
            </a:r>
          </a:p>
          <a:p>
            <a:r>
              <a:rPr lang="en-GB" sz="2400" dirty="0"/>
              <a:t>Goal: Put control of health services directly in patients’ hands (NHS, 2026) </a:t>
            </a:r>
          </a:p>
        </p:txBody>
      </p:sp>
    </p:spTree>
    <p:extLst>
      <p:ext uri="{BB962C8B-B14F-4D97-AF65-F5344CB8AC3E}">
        <p14:creationId xmlns:p14="http://schemas.microsoft.com/office/powerpoint/2010/main" val="39215895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8AF121-2CB4-1658-95C1-8EA1EBB4D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3156" y="-2970648"/>
            <a:ext cx="6002110" cy="1495425"/>
          </a:xfrm>
        </p:spPr>
        <p:txBody>
          <a:bodyPr>
            <a:normAutofit/>
          </a:bodyPr>
          <a:lstStyle/>
          <a:p>
            <a:r>
              <a:rPr lang="en-GB" sz="4000"/>
              <a:t>How it works and where it is used  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6F7CA-FB4A-616E-13E9-0FC6980BE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r>
              <a:rPr lang="en-US" sz="2000" dirty="0"/>
              <a:t>How it works: 1. Download the app and sign in with NHS login 2. Verify ID using passport/driving </a:t>
            </a:r>
            <a:r>
              <a:rPr lang="en-GB" sz="2000" dirty="0"/>
              <a:t>license</a:t>
            </a:r>
            <a:r>
              <a:rPr lang="en-US" sz="2000" dirty="0"/>
              <a:t> </a:t>
            </a:r>
            <a:r>
              <a:rPr lang="en-GB" sz="2000" dirty="0"/>
              <a:t>and</a:t>
            </a:r>
            <a:r>
              <a:rPr lang="en-US" sz="2000" dirty="0"/>
              <a:t> selfie 3. App securely links to your GP record and NHS systems in real-time-</a:t>
            </a:r>
            <a:r>
              <a:rPr lang="en-GB" sz="2000" dirty="0"/>
              <a:t> </a:t>
            </a:r>
          </a:p>
          <a:p>
            <a:r>
              <a:rPr lang="en-US" sz="2000" dirty="0"/>
              <a:t> Where it is used: - All GP practices in England are connected </a:t>
            </a:r>
            <a:r>
              <a:rPr lang="en-GB" sz="2000" dirty="0"/>
              <a:t>to </a:t>
            </a:r>
            <a:r>
              <a:rPr lang="en-US" sz="2000" dirty="0"/>
              <a:t>35m+ registered users as of 2024 - Used at home, in pharmacies, and in hospitals for record access</a:t>
            </a:r>
            <a:endParaRPr lang="en-GB" sz="2000" dirty="0"/>
          </a:p>
          <a:p>
            <a:r>
              <a:rPr lang="en-US" sz="2000" dirty="0"/>
              <a:t>Security: Data is encrypted and meets NHS data protection standards</a:t>
            </a:r>
            <a:r>
              <a:rPr lang="en-GB" sz="2000" dirty="0"/>
              <a:t> (NHS digital, 2026)</a:t>
            </a:r>
            <a:endParaRPr lang="en-US" sz="2000" dirty="0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85E508F1-0B8B-2E9B-C6EE-DD66CA3D87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311" r="9740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192142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802ECB2F-85C7-56B0-65E2-25C83917D2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3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92963-AED7-D8FF-0087-50E43F442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Workforce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02FE0E-E1A3-BA52-57D5-FF839789A51C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0" i="0" dirty="0">
                <a:effectLst/>
              </a:rPr>
              <a:t>How practice changed: Staff now support patients with digital onboarding, and handle more online prescriptions/appointments vs phone calls.</a:t>
            </a:r>
            <a:endParaRPr lang="en-GB" sz="1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0" i="0" dirty="0">
                <a:effectLst/>
              </a:rPr>
              <a:t>Benefits: Reduces admin pressure on practices as patients self-serve</a:t>
            </a:r>
            <a:endParaRPr lang="en-US" sz="13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0" i="0" dirty="0">
                <a:effectLst/>
              </a:rPr>
              <a:t>  Frees GP time for complex care</a:t>
            </a:r>
            <a:endParaRPr lang="en-US" sz="13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0" i="0" dirty="0">
                <a:effectLst/>
              </a:rPr>
              <a:t>Challenges:</a:t>
            </a:r>
            <a:endParaRPr lang="en-US" sz="13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0" i="0" dirty="0">
                <a:effectLst/>
              </a:rPr>
              <a:t> Little training/support for staff to take on new roles</a:t>
            </a:r>
            <a:endParaRPr lang="en-GB" sz="13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0" i="0" dirty="0">
                <a:effectLst/>
              </a:rPr>
              <a:t>Concerns about losing face-to-face engagement with vulnerable patients</a:t>
            </a:r>
            <a:r>
              <a:rPr lang="en-GB" sz="1300" b="0" i="0" dirty="0">
                <a:effectLst/>
              </a:rPr>
              <a:t> (</a:t>
            </a:r>
            <a:r>
              <a:rPr lang="en-GB" sz="1300" b="0" i="0" dirty="0" err="1">
                <a:effectLst/>
              </a:rPr>
              <a:t>Netcall</a:t>
            </a:r>
            <a:r>
              <a:rPr lang="en-GB" sz="1300" dirty="0"/>
              <a:t>, </a:t>
            </a:r>
            <a:r>
              <a:rPr lang="en-GB" sz="1300" b="0" i="0" dirty="0">
                <a:effectLst/>
              </a:rPr>
              <a:t>2026). </a:t>
            </a:r>
            <a:endParaRPr lang="en-US" sz="13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8512460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2B203-86F9-00DE-CBA4-8D3A0345D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133083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Service delivery  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D04EFE-E382-A08E-FD4D-DB439152DC1A}"/>
              </a:ext>
            </a:extLst>
          </p:cNvPr>
          <p:cNvSpPr txBox="1"/>
          <p:nvPr/>
        </p:nvSpPr>
        <p:spPr>
          <a:xfrm>
            <a:off x="1137034" y="2194102"/>
            <a:ext cx="3158741" cy="390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effectLst/>
              </a:rPr>
              <a:t>How access changed: 24/7 access to GP booking, prescriptions, records, and NHS 111</a:t>
            </a:r>
            <a:endParaRPr lang="en-US" sz="11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effectLst/>
              </a:rPr>
              <a:t>Benefits:</a:t>
            </a:r>
            <a:r>
              <a:rPr lang="en-GB" sz="1100" dirty="0"/>
              <a:t>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effectLst/>
              </a:rPr>
              <a:t> Improves access and convenience for patients</a:t>
            </a:r>
            <a:endParaRPr lang="en-US" sz="11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effectLst/>
              </a:rPr>
              <a:t>Supports more</a:t>
            </a:r>
            <a:r>
              <a:rPr lang="en-GB" sz="1100" b="0" i="0" dirty="0">
                <a:effectLst/>
              </a:rPr>
              <a:t> </a:t>
            </a:r>
            <a:r>
              <a:rPr lang="en-GB" sz="1100" b="0" i="0" dirty="0" err="1">
                <a:effectLst/>
              </a:rPr>
              <a:t>personlised</a:t>
            </a:r>
            <a:r>
              <a:rPr lang="en-US" sz="1100" b="0" i="0" dirty="0">
                <a:effectLst/>
              </a:rPr>
              <a:t>, coordinated care closer to home</a:t>
            </a:r>
            <a:endParaRPr lang="en-US" sz="11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effectLst/>
              </a:rPr>
              <a:t>Challenges:</a:t>
            </a:r>
            <a:endParaRPr lang="en-US" sz="11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effectLst/>
              </a:rPr>
              <a:t> Features not available consistently to all users — info can be fragmented or “system-facing”</a:t>
            </a:r>
            <a:endParaRPr lang="en-US" sz="11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effectLst/>
              </a:rPr>
              <a:t> Risk of widening gaps if digital becomes default </a:t>
            </a:r>
            <a:r>
              <a:rPr lang="en-GB" sz="1100" b="0" i="0" dirty="0">
                <a:effectLst/>
              </a:rPr>
              <a:t>( NHS England, 2026).</a:t>
            </a:r>
            <a:endParaRPr lang="en-US" sz="1100" dirty="0"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5" name="Picture 4" descr="A delivery drone carrying a package inside a warehouse">
            <a:extLst>
              <a:ext uri="{FF2B5EF4-FFF2-40B4-BE49-F238E27FC236}">
                <a16:creationId xmlns:a16="http://schemas.microsoft.com/office/drawing/2014/main" id="{618EEF6D-7216-C747-F84F-11B8AB4444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449" r="18137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02044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78532AE1-3E02-470C-B898-A0C62F2E99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E7401DF7-4687-415B-A91D-DB43BEEBD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464612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EFC09D2-72D2-4174-A2DF-1017D0FEB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0912" y="685800"/>
            <a:ext cx="6048935" cy="5486400"/>
          </a:xfrm>
          <a:prstGeom prst="rect">
            <a:avLst/>
          </a:pr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419E03-19CF-DDC5-316B-D09E7832EF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851" y="1300412"/>
            <a:ext cx="4773616" cy="10653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Patients/  service user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ABDC98-89D2-A5CF-FF8C-D75AEF3C7ADA}"/>
              </a:ext>
            </a:extLst>
          </p:cNvPr>
          <p:cNvSpPr txBox="1"/>
          <p:nvPr/>
        </p:nvSpPr>
        <p:spPr>
          <a:xfrm>
            <a:off x="1190851" y="2682977"/>
            <a:ext cx="4773616" cy="31719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</a:t>
            </a:r>
            <a:r>
              <a:rPr lang="en-US" sz="11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How outcomes changed: Patients manage long-term conditions better: order prescriptions, view results, book appointments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Benefits: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 More control and independence — e.g. elderly patients can book without relying on others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 Discreet access to services, available anytime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Challenges</a:t>
            </a:r>
            <a:r>
              <a:rPr lang="en-GB" sz="11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: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 Lower use in deprived areas: registrations -34%, appointments -39.7%</a:t>
            </a:r>
            <a:endParaRPr lang="en-US" sz="1100" dirty="0">
              <a:solidFill>
                <a:schemeClr val="tx1">
                  <a:lumMod val="65000"/>
                  <a:lumOff val="35000"/>
                </a:schemeClr>
              </a:solidFill>
              <a:effectLst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 Lower use among males, some ethnic groups, and those with language barriers</a:t>
            </a:r>
            <a:r>
              <a:rPr lang="en-GB" sz="11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</a:rPr>
              <a:t> (Zhang, Li and wang, 2024).</a:t>
            </a:r>
            <a:endParaRPr lang="en-GB" sz="11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37" name="Graphic 36" descr="User">
            <a:extLst>
              <a:ext uri="{FF2B5EF4-FFF2-40B4-BE49-F238E27FC236}">
                <a16:creationId xmlns:a16="http://schemas.microsoft.com/office/drawing/2014/main" id="{EDD80CA8-70C5-AEFC-9405-F54CD1C33DE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37339" y="1738031"/>
            <a:ext cx="3381935" cy="3381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192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4DBB991D-EB3E-F6DB-270A-E496E87030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017" r="8017" b="-1"/>
          <a:stretch>
            <a:fillRect/>
          </a:stretch>
        </p:blipFill>
        <p:spPr>
          <a:xfrm>
            <a:off x="4110127" y="10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27" name="Freeform: Shape 26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750FE-1BE8-2361-52C7-ED517E8BB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 </a:t>
            </a:r>
            <a:r>
              <a:rPr lang="en-US" sz="1200" b="0" i="0" dirty="0">
                <a:effectLst/>
              </a:rPr>
              <a:t>How practice changed: Communities involved in supporting digital health uptake through volunteers and local hubs.</a:t>
            </a:r>
            <a:br>
              <a:rPr lang="en-US" sz="1200" dirty="0">
                <a:effectLst/>
              </a:rPr>
            </a:br>
            <a:r>
              <a:rPr lang="en-US" sz="1200" b="0" i="0" dirty="0">
                <a:effectLst/>
              </a:rPr>
              <a:t>Benefits</a:t>
            </a:r>
            <a:r>
              <a:rPr lang="en-GB" sz="1200" b="0" i="0" dirty="0">
                <a:effectLst/>
              </a:rPr>
              <a:t>:</a:t>
            </a:r>
            <a:br>
              <a:rPr lang="en-US" sz="1200" dirty="0">
                <a:effectLst/>
              </a:rPr>
            </a:br>
            <a:r>
              <a:rPr lang="en-US" sz="1200" b="0" i="0" dirty="0">
                <a:effectLst/>
              </a:rPr>
              <a:t> - Reduces digital exclusion and health inequalities</a:t>
            </a:r>
            <a:br>
              <a:rPr lang="en-US" sz="1200" dirty="0">
                <a:effectLst/>
              </a:rPr>
            </a:br>
            <a:r>
              <a:rPr lang="en-US" sz="1200" b="0" i="0" dirty="0">
                <a:effectLst/>
              </a:rPr>
              <a:t>  Builds stronger community connections</a:t>
            </a:r>
            <a:br>
              <a:rPr lang="en-US" sz="1200" dirty="0">
                <a:effectLst/>
              </a:rPr>
            </a:br>
            <a:r>
              <a:rPr lang="en-US" sz="1200" b="0" i="0" dirty="0">
                <a:effectLst/>
              </a:rPr>
              <a:t> - Volunteers gain skills and experience</a:t>
            </a:r>
            <a:br>
              <a:rPr lang="en-US" sz="1200" dirty="0">
                <a:effectLst/>
              </a:rPr>
            </a:br>
            <a:r>
              <a:rPr lang="en-US" sz="1200" b="0" i="0" dirty="0">
                <a:effectLst/>
              </a:rPr>
              <a:t>- Challenge</a:t>
            </a:r>
            <a:r>
              <a:rPr lang="en-GB" sz="1200" b="0" i="0" dirty="0">
                <a:effectLst/>
              </a:rPr>
              <a:t>s</a:t>
            </a:r>
            <a:r>
              <a:rPr lang="en-US" sz="1200" b="0" i="0" dirty="0">
                <a:effectLst/>
              </a:rPr>
              <a:t>:</a:t>
            </a:r>
            <a:br>
              <a:rPr lang="en-US" sz="1200" dirty="0">
                <a:effectLst/>
              </a:rPr>
            </a:br>
            <a:r>
              <a:rPr lang="en-US" sz="1200" b="0" i="0" dirty="0">
                <a:effectLst/>
              </a:rPr>
              <a:t> - Some communities need more support to navigate complex online tools</a:t>
            </a:r>
            <a:br>
              <a:rPr lang="en-US" sz="1200" dirty="0">
                <a:effectLst/>
              </a:rPr>
            </a:br>
            <a:r>
              <a:rPr lang="en-US" sz="1200" b="0" i="0" dirty="0">
                <a:effectLst/>
              </a:rPr>
              <a:t> - Unequal uptake driven by deprivation and demographics</a:t>
            </a:r>
            <a:r>
              <a:rPr lang="en-GB" sz="1200" b="0" i="0" dirty="0">
                <a:effectLst/>
              </a:rPr>
              <a:t> (NHS England, 2026).</a:t>
            </a:r>
            <a:br>
              <a:rPr lang="en-US" sz="1200" dirty="0">
                <a:effectLst/>
              </a:rPr>
            </a:br>
            <a:br>
              <a:rPr lang="en-US" sz="1200" dirty="0">
                <a:effectLst/>
              </a:rPr>
            </a:br>
            <a:r>
              <a:rPr lang="en-US" sz="1200" dirty="0"/>
              <a:t> 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67489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D8221-044C-71A8-F758-784DE2A2C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070149"/>
            <a:ext cx="8959893" cy="1004836"/>
          </a:xfrm>
        </p:spPr>
        <p:txBody>
          <a:bodyPr anchor="ctr">
            <a:normAutofit/>
          </a:bodyPr>
          <a:lstStyle/>
          <a:p>
            <a:pPr algn="ctr"/>
            <a:r>
              <a:rPr lang="en-US" sz="3200">
                <a:solidFill>
                  <a:srgbClr val="595959"/>
                </a:solidFill>
              </a:rPr>
              <a:t>Challenges and recommedations </a:t>
            </a:r>
            <a:endParaRPr lang="en-GB" sz="3200">
              <a:solidFill>
                <a:srgbClr val="595959"/>
              </a:solidFill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C3B98-282E-DC89-7DCA-1EF23DF5C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016" y="2828725"/>
            <a:ext cx="8959892" cy="2828543"/>
          </a:xfrm>
        </p:spPr>
        <p:txBody>
          <a:bodyPr anchor="t">
            <a:normAutofit fontScale="25000" lnSpcReduction="20000"/>
          </a:bodyPr>
          <a:lstStyle/>
          <a:p>
            <a:endParaRPr lang="en-GB" sz="5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Evidence-Based Recommendations</a:t>
            </a:r>
            <a:endParaRPr lang="en-GB" sz="5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1. Community Digital Support </a:t>
            </a:r>
            <a:endParaRPr lang="en-GB" sz="5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Action: Roll out Digital Cafés + Digital Care Coordinators in deprived areas</a:t>
            </a:r>
            <a:endParaRPr lang="en-GB" sz="5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Evidence: NHS App use is -34% lower in the most deprived areas vs least deprived</a:t>
            </a:r>
            <a:endParaRPr lang="en-GB" sz="5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Source: NIHR Journals Library, 2023</a:t>
            </a:r>
            <a:br>
              <a:rPr lang="en-GB" sz="5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5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2. Workforce Training &amp; Digital Champions</a:t>
            </a:r>
            <a:endParaRPr lang="en-GB" sz="5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Action: Provide protected CPD time + appoint Digital Champions in each practice</a:t>
            </a:r>
            <a:endParaRPr lang="en-GB" sz="5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Evidence: Staff reported little training and had to self-teach to support patients</a:t>
            </a:r>
            <a:endParaRPr lang="en-GB" sz="5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5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Source: NIHR Journals Library, 2023 (NIHR, 2024).</a:t>
            </a:r>
            <a:endParaRPr lang="en-GB" sz="52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5160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1F667F-7281-DADB-5A33-B586B35D6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4353116" cy="14746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DA24B1-42A8-0633-D7D3-4113FA200C5B}"/>
              </a:ext>
            </a:extLst>
          </p:cNvPr>
          <p:cNvSpPr txBox="1"/>
          <p:nvPr/>
        </p:nvSpPr>
        <p:spPr>
          <a:xfrm>
            <a:off x="207745" y="2624016"/>
            <a:ext cx="4353116" cy="37704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595959"/>
                </a:solidFill>
              </a:rPr>
              <a:t>Key Findings</a:t>
            </a:r>
            <a:r>
              <a:rPr lang="en-GB" sz="1100" dirty="0">
                <a:solidFill>
                  <a:srgbClr val="595959"/>
                </a:solidFill>
              </a:rPr>
              <a:t> </a:t>
            </a:r>
            <a:r>
              <a:rPr lang="en-US" sz="1100" dirty="0">
                <a:solidFill>
                  <a:srgbClr val="595959"/>
                </a:solidFill>
              </a:rPr>
              <a:t>The NHS App has improved access and convenience</a:t>
            </a:r>
            <a:r>
              <a:rPr lang="en-GB" sz="1100" dirty="0">
                <a:solidFill>
                  <a:srgbClr val="595959"/>
                </a:solidFill>
              </a:rPr>
              <a:t> </a:t>
            </a:r>
            <a:r>
              <a:rPr lang="en-US" sz="1100" dirty="0">
                <a:solidFill>
                  <a:srgbClr val="595959"/>
                </a:solidFill>
              </a:rPr>
              <a:t>for patients through 24/7 booking, prescriptions, and records- It has reduced admin pressure</a:t>
            </a:r>
            <a:r>
              <a:rPr lang="en-GB" sz="1100" dirty="0">
                <a:solidFill>
                  <a:srgbClr val="595959"/>
                </a:solidFill>
              </a:rPr>
              <a:t> </a:t>
            </a:r>
            <a:r>
              <a:rPr lang="en-US" sz="1100" dirty="0">
                <a:solidFill>
                  <a:srgbClr val="595959"/>
                </a:solidFill>
              </a:rPr>
              <a:t> on the workforce but created new training/support needs</a:t>
            </a:r>
            <a:endParaRPr lang="en-GB" sz="1100" dirty="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595959"/>
                </a:solidFill>
              </a:rPr>
              <a:t>Benefits are not equal – use is significantly lower in deprived areas and among some demographic groups</a:t>
            </a:r>
            <a:endParaRPr lang="en-GB" sz="1100" dirty="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595959"/>
                </a:solidFill>
              </a:rPr>
              <a:t>Overall Judgement</a:t>
            </a:r>
            <a:r>
              <a:rPr lang="en-GB" sz="1100" dirty="0">
                <a:solidFill>
                  <a:srgbClr val="595959"/>
                </a:solidFill>
              </a:rPr>
              <a:t> </a:t>
            </a:r>
            <a:r>
              <a:rPr lang="en-US" sz="1100" dirty="0">
                <a:solidFill>
                  <a:srgbClr val="595959"/>
                </a:solidFill>
              </a:rPr>
              <a:t>The NHS App is a complex but valuable innovation that supports more</a:t>
            </a:r>
            <a:r>
              <a:rPr lang="en-GB" sz="1100" dirty="0">
                <a:solidFill>
                  <a:srgbClr val="595959"/>
                </a:solidFill>
              </a:rPr>
              <a:t> personalised </a:t>
            </a:r>
            <a:r>
              <a:rPr lang="en-US" sz="1100" dirty="0">
                <a:solidFill>
                  <a:srgbClr val="595959"/>
                </a:solidFill>
              </a:rPr>
              <a:t>, coordinated care. Evidence shows it works best when paired with workforce support and community inclusion efforts</a:t>
            </a:r>
            <a:endParaRPr lang="en-GB" sz="1100" dirty="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595959"/>
                </a:solidFill>
              </a:rPr>
              <a:t>Sources Referenced</a:t>
            </a:r>
            <a:r>
              <a:rPr lang="en-GB" sz="1100" dirty="0">
                <a:solidFill>
                  <a:srgbClr val="595959"/>
                </a:solidFill>
              </a:rPr>
              <a:t> </a:t>
            </a:r>
            <a:r>
              <a:rPr lang="en-US" sz="1100" dirty="0">
                <a:solidFill>
                  <a:srgbClr val="595959"/>
                </a:solidFill>
              </a:rPr>
              <a:t>Implementation complexity and staff capacitySociodemographic differences in use and need for tailored interventions</a:t>
            </a:r>
            <a:endParaRPr lang="en-GB" sz="1100" dirty="0">
              <a:solidFill>
                <a:srgbClr val="595959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595959"/>
                </a:solidFill>
              </a:rPr>
              <a:t>Future Potential</a:t>
            </a:r>
            <a:r>
              <a:rPr lang="en-GB" sz="1100" dirty="0">
                <a:solidFill>
                  <a:srgbClr val="595959"/>
                </a:solidFill>
              </a:rPr>
              <a:t> </a:t>
            </a:r>
            <a:r>
              <a:rPr lang="en-US" sz="1100" dirty="0">
                <a:solidFill>
                  <a:srgbClr val="595959"/>
                </a:solidFill>
              </a:rPr>
              <a:t>With continued investment in training, </a:t>
            </a:r>
            <a:r>
              <a:rPr lang="en-GB" sz="1100" dirty="0">
                <a:solidFill>
                  <a:srgbClr val="595959"/>
                </a:solidFill>
              </a:rPr>
              <a:t>standardisations</a:t>
            </a:r>
            <a:r>
              <a:rPr lang="en-US" sz="1100" dirty="0">
                <a:solidFill>
                  <a:srgbClr val="595959"/>
                </a:solidFill>
              </a:rPr>
              <a:t>, and digital inclusion, the NHS App has strong potential to be sustained as core NHS infrastructure for the future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6000897C-3F0C-8BED-B7C8-07E55A07DD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8" r="-1" b="-1"/>
          <a:stretch>
            <a:fillRect/>
          </a:stretch>
        </p:blipFill>
        <p:spPr>
          <a:xfrm>
            <a:off x="6781801" y="1554220"/>
            <a:ext cx="4797056" cy="3795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7766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FC61C2-91B0-6B89-4687-147768613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225" y="661876"/>
            <a:ext cx="4391025" cy="132343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C6CD08-4DEB-C527-7FAC-6E0A28D29F0D}"/>
              </a:ext>
            </a:extLst>
          </p:cNvPr>
          <p:cNvSpPr txBox="1"/>
          <p:nvPr/>
        </p:nvSpPr>
        <p:spPr>
          <a:xfrm>
            <a:off x="523999" y="2049523"/>
            <a:ext cx="6442077" cy="2758953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NHS England (2026) 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, 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Digital access  a ‘front door to the NHS’. NHS England South East. Available at: https://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www.england.nhs.uk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/south-east/info-professionals/south-east-region-primary-care-transformation-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programme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/introduction/digital-access-a-front-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door-to-the-nhs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/ (Accessed: 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9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2026).</a:t>
            </a:r>
            <a:endParaRPr lang="en-GB" sz="19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NHS (2026) Register with a GP surgery. GP Path. Available at: https://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www.gpathand.nhs.uk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/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new_registration_gp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/ (Accessed: 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9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2026).</a:t>
            </a:r>
            <a:endParaRPr lang="en-GB" sz="19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NHS Digital (2026) NHS App toolkit: step-by-step guide. Available at: https://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digital.nhs.uk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/services/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nhs-app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/toolkit/step-by-step-guide (Accessed: 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20th June 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2026).</a:t>
            </a:r>
            <a:endParaRPr lang="en-GB" sz="19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Netcall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(2026) 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R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equest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a Patient Hub demo. Available at: 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  <a:hlinkClick r:id="rId2"/>
              </a:rPr>
              <a:t>https://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  <a:hlinkClick r:id="rId2"/>
              </a:rPr>
              <a:t>www.netcall.com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  <a:hlinkClick r:id="rId2"/>
              </a:rPr>
              <a:t>/demo/request-a-patient-hub-demo/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(Accessed: 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9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2026).</a:t>
            </a:r>
            <a:endParaRPr lang="en-GB" sz="19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NHS England (2026) 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N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HS to overhaul patient communications and end ‘farce’ of invitations arriving after appointment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.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Available at: 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  <a:hlinkClick r:id="rId3"/>
              </a:rPr>
              <a:t>https://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  <a:hlinkClick r:id="rId3"/>
              </a:rPr>
              <a:t>www.england.nhs.uk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  <a:hlinkClick r:id="rId3"/>
              </a:rPr>
              <a:t>/2026/07/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  <a:hlinkClick r:id="rId3"/>
              </a:rPr>
              <a:t>nhs-to-overhaul-patient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  <a:hlinkClick r:id="rId3"/>
              </a:rPr>
              <a:t>-communications-and-end-farce-of-invitations-arriving-after-appointment/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(Accessed: 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9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2026).</a:t>
            </a:r>
            <a:endParaRPr lang="en-GB" sz="19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Zhang, Y., Li, X. and Wang, Z. (2024) The impact of digital health interventions on patient engagement and health outcomes: A systematic review. BMC Medical Informatics and Decision Making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,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24(1), p.112. Available at: https://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pmc.ncbi.nlm.nih.gov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/articles/PMC11263895/ (Accessed: 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9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2026).</a:t>
            </a:r>
            <a:endParaRPr lang="en-GB" sz="19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NHS England (2022) Inclusive digital healthcare: A framework for NHS action on digital inclusion. Available at: https://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www.england.nhs.uk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/long-read/inclusive-digital-healthcare-a-framework-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for-nhs-action-on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-digital-inclusion/ (Accessed: 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9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2026).</a:t>
            </a:r>
            <a:endParaRPr lang="en-GB" sz="1900" dirty="0">
              <a:solidFill>
                <a:schemeClr val="bg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NIHR (2024) How can local authorities reduce obesity? Insights from NIHR research_. Available at: https://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evidence.nihr.ac.uk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/collection/how-can-local-authorities-reduce-obesity-insights-from-</a:t>
            </a:r>
            <a:r>
              <a:rPr lang="en-US" sz="1900" dirty="0" err="1">
                <a:solidFill>
                  <a:schemeClr val="bg1">
                    <a:alpha val="80000"/>
                  </a:schemeClr>
                </a:solidFill>
              </a:rPr>
              <a:t>nihr-research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/ (Accessed: 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20</a:t>
            </a:r>
            <a:r>
              <a:rPr lang="en-GB" sz="1900" baseline="30000" dirty="0">
                <a:solidFill>
                  <a:schemeClr val="bg1">
                    <a:alpha val="80000"/>
                  </a:schemeClr>
                </a:solidFill>
              </a:rPr>
              <a:t>th</a:t>
            </a:r>
            <a:r>
              <a:rPr lang="en-GB" sz="1900" dirty="0">
                <a:solidFill>
                  <a:schemeClr val="bg1">
                    <a:alpha val="80000"/>
                  </a:schemeClr>
                </a:solidFill>
              </a:rPr>
              <a:t> June </a:t>
            </a:r>
            <a:r>
              <a:rPr lang="en-US" sz="1900" dirty="0">
                <a:solidFill>
                  <a:schemeClr val="bg1">
                    <a:alpha val="80000"/>
                  </a:schemeClr>
                </a:solidFill>
              </a:rPr>
              <a:t> 2026).</a:t>
            </a:r>
          </a:p>
        </p:txBody>
      </p:sp>
      <p:pic>
        <p:nvPicPr>
          <p:cNvPr id="5" name="Picture 4" descr="Files in folders">
            <a:extLst>
              <a:ext uri="{FF2B5EF4-FFF2-40B4-BE49-F238E27FC236}">
                <a16:creationId xmlns:a16="http://schemas.microsoft.com/office/drawing/2014/main" id="{D1682236-6855-EBA0-D6F1-AB82BFF8B19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043" r="21611" b="2"/>
          <a:stretch>
            <a:fillRect/>
          </a:stretch>
        </p:blipFill>
        <p:spPr>
          <a:xfrm>
            <a:off x="6966076" y="1429488"/>
            <a:ext cx="3520821" cy="396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7338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97129d6-5105-44aa-8953-de11b416c37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17F0BAA444E2C478D04B3C300BA99D3" ma:contentTypeVersion="10" ma:contentTypeDescription="Create a new document." ma:contentTypeScope="" ma:versionID="1d3b71e2fbaf02e3c7a1ced0ff506c6e">
  <xsd:schema xmlns:xsd="http://www.w3.org/2001/XMLSchema" xmlns:xs="http://www.w3.org/2001/XMLSchema" xmlns:p="http://schemas.microsoft.com/office/2006/metadata/properties" xmlns:ns3="d97129d6-5105-44aa-8953-de11b416c376" targetNamespace="http://schemas.microsoft.com/office/2006/metadata/properties" ma:root="true" ma:fieldsID="e0473c218a833427f654b50ebdda2c7b" ns3:_="">
    <xsd:import namespace="d97129d6-5105-44aa-8953-de11b416c37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97129d6-5105-44aa-8953-de11b416c37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1A7A73-49D8-4D88-94E8-415AD50C1CDF}">
  <ds:schemaRefs>
    <ds:schemaRef ds:uri="http://schemas.microsoft.com/office/2006/metadata/properties"/>
    <ds:schemaRef ds:uri="http://www.w3.org/2000/xmlns/"/>
    <ds:schemaRef ds:uri="d97129d6-5105-44aa-8953-de11b416c376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5D873D2E-956B-4CA1-8A9C-920A8C0454B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E46F64B-287D-4A60-AEFA-BA0458D31E3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d97129d6-5105-44aa-8953-de11b416c37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50</Words>
  <Application>Microsoft Office PowerPoint</Application>
  <PresentationFormat>Widescreen</PresentationFormat>
  <Paragraphs>21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Introduction     </vt:lpstr>
      <vt:lpstr>What the NHS app does </vt:lpstr>
      <vt:lpstr>How it works and where it is used  </vt:lpstr>
      <vt:lpstr>Workforce  </vt:lpstr>
      <vt:lpstr>Service delivery   </vt:lpstr>
      <vt:lpstr>Patients/  service user</vt:lpstr>
      <vt:lpstr> How practice changed: Communities involved in supporting digital health uptake through volunteers and local hubs. Benefits:  - Reduces digital exclusion and health inequalities   Builds stronger community connections  - Volunteers gain skills and experience - Challenges:  - Some communities need more support to navigate complex online tools  - Unequal uptake driven by deprivation and demographics (NHS England, 2026).   </vt:lpstr>
      <vt:lpstr>Challenges and recommedations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Ciara Moore (2132120)</dc:creator>
  <cp:lastModifiedBy>Ciara Moore (2132120)</cp:lastModifiedBy>
  <cp:revision>6</cp:revision>
  <dcterms:created xsi:type="dcterms:W3CDTF">2026-07-03T14:52:42Z</dcterms:created>
  <dcterms:modified xsi:type="dcterms:W3CDTF">2026-07-12T14:27:08Z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0x010100F17F0BAA444E2C478D04B3C300BA99D3</vt:lpwstr>
  </property>
</Properties>
</file>