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28"/>
  </p:notesMasterIdLst>
  <p:sldIdLst>
    <p:sldId id="256" r:id="rId2"/>
    <p:sldId id="258" r:id="rId3"/>
    <p:sldId id="260" r:id="rId4"/>
    <p:sldId id="262" r:id="rId5"/>
    <p:sldId id="263" r:id="rId6"/>
    <p:sldId id="265" r:id="rId7"/>
    <p:sldId id="266" r:id="rId8"/>
    <p:sldId id="259" r:id="rId9"/>
    <p:sldId id="286" r:id="rId10"/>
    <p:sldId id="288" r:id="rId11"/>
    <p:sldId id="264" r:id="rId12"/>
    <p:sldId id="289" r:id="rId13"/>
    <p:sldId id="290" r:id="rId14"/>
    <p:sldId id="291" r:id="rId15"/>
    <p:sldId id="292" r:id="rId16"/>
    <p:sldId id="294" r:id="rId17"/>
    <p:sldId id="293" r:id="rId18"/>
    <p:sldId id="296" r:id="rId19"/>
    <p:sldId id="300" r:id="rId20"/>
    <p:sldId id="302" r:id="rId21"/>
    <p:sldId id="303" r:id="rId22"/>
    <p:sldId id="304" r:id="rId23"/>
    <p:sldId id="305" r:id="rId24"/>
    <p:sldId id="306" r:id="rId25"/>
    <p:sldId id="309" r:id="rId26"/>
    <p:sldId id="30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95A73D-30FB-3751-D6CB-207CAA151558}" v="3100" dt="2025-03-14T09:57:59.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9595A73D-30FB-3751-D6CB-207CAA151558}"/>
    <pc:docChg chg="addSld delSld modSld sldOrd addMainMaster delMainMaster">
      <pc:chgData name="Rebecca Francis-Davies" userId="S::r.francis-davies@uwtsd.ac.uk::caf69e2c-2198-47a4-8268-c57958bd4ca9" providerId="AD" clId="Web-{9595A73D-30FB-3751-D6CB-207CAA151558}" dt="2025-03-14T09:57:59.450" v="3531"/>
      <pc:docMkLst>
        <pc:docMk/>
      </pc:docMkLst>
      <pc:sldChg chg="addSp modSp mod setBg modClrScheme setClrOvrMap chgLayout">
        <pc:chgData name="Rebecca Francis-Davies" userId="S::r.francis-davies@uwtsd.ac.uk::caf69e2c-2198-47a4-8268-c57958bd4ca9" providerId="AD" clId="Web-{9595A73D-30FB-3751-D6CB-207CAA151558}" dt="2025-03-13T10:40:06.499" v="85" actId="20577"/>
        <pc:sldMkLst>
          <pc:docMk/>
          <pc:sldMk cId="109857222" sldId="256"/>
        </pc:sldMkLst>
        <pc:spChg chg="mod">
          <ac:chgData name="Rebecca Francis-Davies" userId="S::r.francis-davies@uwtsd.ac.uk::caf69e2c-2198-47a4-8268-c57958bd4ca9" providerId="AD" clId="Web-{9595A73D-30FB-3751-D6CB-207CAA151558}" dt="2025-03-13T10:40:06.499" v="85" actId="20577"/>
          <ac:spMkLst>
            <pc:docMk/>
            <pc:sldMk cId="109857222" sldId="256"/>
            <ac:spMk id="2" creationId="{00000000-0000-0000-0000-000000000000}"/>
          </ac:spMkLst>
        </pc:spChg>
        <pc:spChg chg="mod">
          <ac:chgData name="Rebecca Francis-Davies" userId="S::r.francis-davies@uwtsd.ac.uk::caf69e2c-2198-47a4-8268-c57958bd4ca9" providerId="AD" clId="Web-{9595A73D-30FB-3751-D6CB-207CAA151558}" dt="2025-03-13T10:37:04.596" v="15"/>
          <ac:spMkLst>
            <pc:docMk/>
            <pc:sldMk cId="109857222" sldId="256"/>
            <ac:spMk id="3" creationId="{00000000-0000-0000-0000-000000000000}"/>
          </ac:spMkLst>
        </pc:spChg>
        <pc:spChg chg="add">
          <ac:chgData name="Rebecca Francis-Davies" userId="S::r.francis-davies@uwtsd.ac.uk::caf69e2c-2198-47a4-8268-c57958bd4ca9" providerId="AD" clId="Web-{9595A73D-30FB-3751-D6CB-207CAA151558}" dt="2025-03-13T10:37:04.596" v="15"/>
          <ac:spMkLst>
            <pc:docMk/>
            <pc:sldMk cId="109857222" sldId="256"/>
            <ac:spMk id="9" creationId="{33E93247-6229-44AB-A550-739E971E690B}"/>
          </ac:spMkLst>
        </pc:spChg>
        <pc:spChg chg="add">
          <ac:chgData name="Rebecca Francis-Davies" userId="S::r.francis-davies@uwtsd.ac.uk::caf69e2c-2198-47a4-8268-c57958bd4ca9" providerId="AD" clId="Web-{9595A73D-30FB-3751-D6CB-207CAA151558}" dt="2025-03-13T10:37:04.596" v="15"/>
          <ac:spMkLst>
            <pc:docMk/>
            <pc:sldMk cId="109857222" sldId="256"/>
            <ac:spMk id="13" creationId="{AAB476BF-4EE2-5243-CABB-6CC72C39BF52}"/>
          </ac:spMkLst>
        </pc:spChg>
        <pc:spChg chg="add">
          <ac:chgData name="Rebecca Francis-Davies" userId="S::r.francis-davies@uwtsd.ac.uk::caf69e2c-2198-47a4-8268-c57958bd4ca9" providerId="AD" clId="Web-{9595A73D-30FB-3751-D6CB-207CAA151558}" dt="2025-03-13T10:37:04.596" v="15"/>
          <ac:spMkLst>
            <pc:docMk/>
            <pc:sldMk cId="109857222" sldId="256"/>
            <ac:spMk id="15" creationId="{20D28EA4-6F96-F7C6-1D07-5BA5C27387EC}"/>
          </ac:spMkLst>
        </pc:spChg>
        <pc:spChg chg="add">
          <ac:chgData name="Rebecca Francis-Davies" userId="S::r.francis-davies@uwtsd.ac.uk::caf69e2c-2198-47a4-8268-c57958bd4ca9" providerId="AD" clId="Web-{9595A73D-30FB-3751-D6CB-207CAA151558}" dt="2025-03-13T10:37:04.596" v="15"/>
          <ac:spMkLst>
            <pc:docMk/>
            <pc:sldMk cId="109857222" sldId="256"/>
            <ac:spMk id="17" creationId="{FDFF93C5-0576-D227-80A7-4CFBA8791AE4}"/>
          </ac:spMkLst>
        </pc:spChg>
        <pc:picChg chg="add">
          <ac:chgData name="Rebecca Francis-Davies" userId="S::r.francis-davies@uwtsd.ac.uk::caf69e2c-2198-47a4-8268-c57958bd4ca9" providerId="AD" clId="Web-{9595A73D-30FB-3751-D6CB-207CAA151558}" dt="2025-03-13T10:37:04.596" v="15"/>
          <ac:picMkLst>
            <pc:docMk/>
            <pc:sldMk cId="109857222" sldId="256"/>
            <ac:picMk id="4" creationId="{873D3101-96E6-6E90-EFC5-84783624C42B}"/>
          </ac:picMkLst>
        </pc:picChg>
        <pc:cxnChg chg="add">
          <ac:chgData name="Rebecca Francis-Davies" userId="S::r.francis-davies@uwtsd.ac.uk::caf69e2c-2198-47a4-8268-c57958bd4ca9" providerId="AD" clId="Web-{9595A73D-30FB-3751-D6CB-207CAA151558}" dt="2025-03-13T10:37:04.596" v="15"/>
          <ac:cxnSpMkLst>
            <pc:docMk/>
            <pc:sldMk cId="109857222" sldId="256"/>
            <ac:cxnSpMk id="11" creationId="{EE2E603F-4A95-4FE8-BB06-211DFD75DBEF}"/>
          </ac:cxnSpMkLst>
        </pc:cxnChg>
      </pc:sldChg>
      <pc:sldChg chg="new del">
        <pc:chgData name="Rebecca Francis-Davies" userId="S::r.francis-davies@uwtsd.ac.uk::caf69e2c-2198-47a4-8268-c57958bd4ca9" providerId="AD" clId="Web-{9595A73D-30FB-3751-D6CB-207CAA151558}" dt="2025-03-13T10:45:58.228" v="204"/>
        <pc:sldMkLst>
          <pc:docMk/>
          <pc:sldMk cId="2432540711" sldId="257"/>
        </pc:sldMkLst>
      </pc:sldChg>
      <pc:sldChg chg="addSp modSp new mod setBg setClrOvrMap modNotes">
        <pc:chgData name="Rebecca Francis-Davies" userId="S::r.francis-davies@uwtsd.ac.uk::caf69e2c-2198-47a4-8268-c57958bd4ca9" providerId="AD" clId="Web-{9595A73D-30FB-3751-D6CB-207CAA151558}" dt="2025-03-13T10:41:02.332" v="94"/>
        <pc:sldMkLst>
          <pc:docMk/>
          <pc:sldMk cId="922409203" sldId="258"/>
        </pc:sldMkLst>
        <pc:spChg chg="mod">
          <ac:chgData name="Rebecca Francis-Davies" userId="S::r.francis-davies@uwtsd.ac.uk::caf69e2c-2198-47a4-8268-c57958bd4ca9" providerId="AD" clId="Web-{9595A73D-30FB-3751-D6CB-207CAA151558}" dt="2025-03-13T10:38:07.413" v="31"/>
          <ac:spMkLst>
            <pc:docMk/>
            <pc:sldMk cId="922409203" sldId="258"/>
            <ac:spMk id="2" creationId="{9749F188-85CC-8AA4-AD4E-50C876660CC6}"/>
          </ac:spMkLst>
        </pc:spChg>
        <pc:spChg chg="add">
          <ac:chgData name="Rebecca Francis-Davies" userId="S::r.francis-davies@uwtsd.ac.uk::caf69e2c-2198-47a4-8268-c57958bd4ca9" providerId="AD" clId="Web-{9595A73D-30FB-3751-D6CB-207CAA151558}" dt="2025-03-13T10:38:07.413" v="31"/>
          <ac:spMkLst>
            <pc:docMk/>
            <pc:sldMk cId="922409203" sldId="258"/>
            <ac:spMk id="8" creationId="{ADE57300-C7FF-4578-99A0-42B0295B123C}"/>
          </ac:spMkLst>
        </pc:spChg>
        <pc:spChg chg="add">
          <ac:chgData name="Rebecca Francis-Davies" userId="S::r.francis-davies@uwtsd.ac.uk::caf69e2c-2198-47a4-8268-c57958bd4ca9" providerId="AD" clId="Web-{9595A73D-30FB-3751-D6CB-207CAA151558}" dt="2025-03-13T10:38:07.413" v="31"/>
          <ac:spMkLst>
            <pc:docMk/>
            <pc:sldMk cId="922409203" sldId="258"/>
            <ac:spMk id="10" creationId="{DB8F8250-7A81-4A19-87AD-FFB2CE4E39A5}"/>
          </ac:spMkLst>
        </pc:spChg>
        <pc:spChg chg="add">
          <ac:chgData name="Rebecca Francis-Davies" userId="S::r.francis-davies@uwtsd.ac.uk::caf69e2c-2198-47a4-8268-c57958bd4ca9" providerId="AD" clId="Web-{9595A73D-30FB-3751-D6CB-207CAA151558}" dt="2025-03-13T10:38:07.413" v="31"/>
          <ac:spMkLst>
            <pc:docMk/>
            <pc:sldMk cId="922409203" sldId="258"/>
            <ac:spMk id="12" creationId="{499F38FC-2DEA-2647-C409-EF75720C1017}"/>
          </ac:spMkLst>
        </pc:spChg>
        <pc:spChg chg="add">
          <ac:chgData name="Rebecca Francis-Davies" userId="S::r.francis-davies@uwtsd.ac.uk::caf69e2c-2198-47a4-8268-c57958bd4ca9" providerId="AD" clId="Web-{9595A73D-30FB-3751-D6CB-207CAA151558}" dt="2025-03-13T10:38:07.413" v="31"/>
          <ac:spMkLst>
            <pc:docMk/>
            <pc:sldMk cId="922409203" sldId="258"/>
            <ac:spMk id="14" creationId="{F3FF94B3-6D3E-44FE-BB02-A9027C0003C7}"/>
          </ac:spMkLst>
        </pc:spChg>
        <pc:spChg chg="add">
          <ac:chgData name="Rebecca Francis-Davies" userId="S::r.francis-davies@uwtsd.ac.uk::caf69e2c-2198-47a4-8268-c57958bd4ca9" providerId="AD" clId="Web-{9595A73D-30FB-3751-D6CB-207CAA151558}" dt="2025-03-13T10:38:07.413" v="31"/>
          <ac:spMkLst>
            <pc:docMk/>
            <pc:sldMk cId="922409203" sldId="258"/>
            <ac:spMk id="16" creationId="{E20BB609-EF92-42DB-836C-0699A590B5CF}"/>
          </ac:spMkLst>
        </pc:spChg>
        <pc:spChg chg="add">
          <ac:chgData name="Rebecca Francis-Davies" userId="S::r.francis-davies@uwtsd.ac.uk::caf69e2c-2198-47a4-8268-c57958bd4ca9" providerId="AD" clId="Web-{9595A73D-30FB-3751-D6CB-207CAA151558}" dt="2025-03-13T10:38:07.413" v="31"/>
          <ac:spMkLst>
            <pc:docMk/>
            <pc:sldMk cId="922409203" sldId="258"/>
            <ac:spMk id="18" creationId="{637992A9-1E8C-4E57-B4F4-EE2D38E504A2}"/>
          </ac:spMkLst>
        </pc:spChg>
        <pc:spChg chg="add">
          <ac:chgData name="Rebecca Francis-Davies" userId="S::r.francis-davies@uwtsd.ac.uk::caf69e2c-2198-47a4-8268-c57958bd4ca9" providerId="AD" clId="Web-{9595A73D-30FB-3751-D6CB-207CAA151558}" dt="2025-03-13T10:38:07.413" v="31"/>
          <ac:spMkLst>
            <pc:docMk/>
            <pc:sldMk cId="922409203" sldId="258"/>
            <ac:spMk id="20" creationId="{B2C335F7-F61C-4EB4-80F2-4B1438FE66BB}"/>
          </ac:spMkLst>
        </pc:spChg>
        <pc:picChg chg="add">
          <ac:chgData name="Rebecca Francis-Davies" userId="S::r.francis-davies@uwtsd.ac.uk::caf69e2c-2198-47a4-8268-c57958bd4ca9" providerId="AD" clId="Web-{9595A73D-30FB-3751-D6CB-207CAA151558}" dt="2025-03-13T10:38:07.413" v="31"/>
          <ac:picMkLst>
            <pc:docMk/>
            <pc:sldMk cId="922409203" sldId="258"/>
            <ac:picMk id="4" creationId="{102DDE38-AD57-DCE3-FBDB-99674F5C2AA5}"/>
          </ac:picMkLst>
        </pc:picChg>
      </pc:sldChg>
      <pc:sldChg chg="add">
        <pc:chgData name="Rebecca Francis-Davies" userId="S::r.francis-davies@uwtsd.ac.uk::caf69e2c-2198-47a4-8268-c57958bd4ca9" providerId="AD" clId="Web-{9595A73D-30FB-3751-D6CB-207CAA151558}" dt="2025-03-13T11:37:00.338" v="696"/>
        <pc:sldMkLst>
          <pc:docMk/>
          <pc:sldMk cId="422708947" sldId="259"/>
        </pc:sldMkLst>
      </pc:sldChg>
      <pc:sldChg chg="new del">
        <pc:chgData name="Rebecca Francis-Davies" userId="S::r.francis-davies@uwtsd.ac.uk::caf69e2c-2198-47a4-8268-c57958bd4ca9" providerId="AD" clId="Web-{9595A73D-30FB-3751-D6CB-207CAA151558}" dt="2025-03-13T10:46:00.306" v="205"/>
        <pc:sldMkLst>
          <pc:docMk/>
          <pc:sldMk cId="3524662182" sldId="259"/>
        </pc:sldMkLst>
      </pc:sldChg>
      <pc:sldChg chg="modSp new modNotes">
        <pc:chgData name="Rebecca Francis-Davies" userId="S::r.francis-davies@uwtsd.ac.uk::caf69e2c-2198-47a4-8268-c57958bd4ca9" providerId="AD" clId="Web-{9595A73D-30FB-3751-D6CB-207CAA151558}" dt="2025-03-13T10:45:57.337" v="203"/>
        <pc:sldMkLst>
          <pc:docMk/>
          <pc:sldMk cId="3297083313" sldId="260"/>
        </pc:sldMkLst>
        <pc:spChg chg="mod">
          <ac:chgData name="Rebecca Francis-Davies" userId="S::r.francis-davies@uwtsd.ac.uk::caf69e2c-2198-47a4-8268-c57958bd4ca9" providerId="AD" clId="Web-{9595A73D-30FB-3751-D6CB-207CAA151558}" dt="2025-03-13T10:41:26.443" v="101" actId="20577"/>
          <ac:spMkLst>
            <pc:docMk/>
            <pc:sldMk cId="3297083313" sldId="260"/>
            <ac:spMk id="2" creationId="{14C8C4B7-C3BA-43FF-D853-C9FB14709FB8}"/>
          </ac:spMkLst>
        </pc:spChg>
        <pc:spChg chg="mod">
          <ac:chgData name="Rebecca Francis-Davies" userId="S::r.francis-davies@uwtsd.ac.uk::caf69e2c-2198-47a4-8268-c57958bd4ca9" providerId="AD" clId="Web-{9595A73D-30FB-3751-D6CB-207CAA151558}" dt="2025-03-13T10:41:29.771" v="103" actId="20577"/>
          <ac:spMkLst>
            <pc:docMk/>
            <pc:sldMk cId="3297083313" sldId="260"/>
            <ac:spMk id="3" creationId="{6AF3E9AE-AA10-2E1D-A4B6-742DA138883A}"/>
          </ac:spMkLst>
        </pc:spChg>
        <pc:spChg chg="mod">
          <ac:chgData name="Rebecca Francis-Davies" userId="S::r.francis-davies@uwtsd.ac.uk::caf69e2c-2198-47a4-8268-c57958bd4ca9" providerId="AD" clId="Web-{9595A73D-30FB-3751-D6CB-207CAA151558}" dt="2025-03-13T10:41:57.679" v="123" actId="20577"/>
          <ac:spMkLst>
            <pc:docMk/>
            <pc:sldMk cId="3297083313" sldId="260"/>
            <ac:spMk id="4" creationId="{A1307A4C-F372-DB3A-3658-9E906A8CEB5F}"/>
          </ac:spMkLst>
        </pc:spChg>
        <pc:spChg chg="mod">
          <ac:chgData name="Rebecca Francis-Davies" userId="S::r.francis-davies@uwtsd.ac.uk::caf69e2c-2198-47a4-8268-c57958bd4ca9" providerId="AD" clId="Web-{9595A73D-30FB-3751-D6CB-207CAA151558}" dt="2025-03-13T10:41:34.099" v="106" actId="20577"/>
          <ac:spMkLst>
            <pc:docMk/>
            <pc:sldMk cId="3297083313" sldId="260"/>
            <ac:spMk id="5" creationId="{AEBDB988-36A4-127E-766D-A5F5A1B10997}"/>
          </ac:spMkLst>
        </pc:spChg>
        <pc:spChg chg="mod">
          <ac:chgData name="Rebecca Francis-Davies" userId="S::r.francis-davies@uwtsd.ac.uk::caf69e2c-2198-47a4-8268-c57958bd4ca9" providerId="AD" clId="Web-{9595A73D-30FB-3751-D6CB-207CAA151558}" dt="2025-03-13T10:42:25.259" v="146" actId="20577"/>
          <ac:spMkLst>
            <pc:docMk/>
            <pc:sldMk cId="3297083313" sldId="260"/>
            <ac:spMk id="6" creationId="{F8C7E755-8BB7-1E2A-0A94-FBE205DD45BF}"/>
          </ac:spMkLst>
        </pc:spChg>
      </pc:sldChg>
      <pc:sldChg chg="new del">
        <pc:chgData name="Rebecca Francis-Davies" userId="S::r.francis-davies@uwtsd.ac.uk::caf69e2c-2198-47a4-8268-c57958bd4ca9" providerId="AD" clId="Web-{9595A73D-30FB-3751-D6CB-207CAA151558}" dt="2025-03-13T10:58:42.314" v="333"/>
        <pc:sldMkLst>
          <pc:docMk/>
          <pc:sldMk cId="104030704" sldId="261"/>
        </pc:sldMkLst>
      </pc:sldChg>
      <pc:sldChg chg="addSp modSp new mod setBg">
        <pc:chgData name="Rebecca Francis-Davies" userId="S::r.francis-davies@uwtsd.ac.uk::caf69e2c-2198-47a4-8268-c57958bd4ca9" providerId="AD" clId="Web-{9595A73D-30FB-3751-D6CB-207CAA151558}" dt="2025-03-13T10:57:46.013" v="330" actId="20577"/>
        <pc:sldMkLst>
          <pc:docMk/>
          <pc:sldMk cId="2295054470" sldId="262"/>
        </pc:sldMkLst>
        <pc:spChg chg="mod">
          <ac:chgData name="Rebecca Francis-Davies" userId="S::r.francis-davies@uwtsd.ac.uk::caf69e2c-2198-47a4-8268-c57958bd4ca9" providerId="AD" clId="Web-{9595A73D-30FB-3751-D6CB-207CAA151558}" dt="2025-03-13T10:57:37.262" v="328"/>
          <ac:spMkLst>
            <pc:docMk/>
            <pc:sldMk cId="2295054470" sldId="262"/>
            <ac:spMk id="2" creationId="{1124D387-D771-26BC-3412-F7E6F47D9F4E}"/>
          </ac:spMkLst>
        </pc:spChg>
        <pc:spChg chg="mod">
          <ac:chgData name="Rebecca Francis-Davies" userId="S::r.francis-davies@uwtsd.ac.uk::caf69e2c-2198-47a4-8268-c57958bd4ca9" providerId="AD" clId="Web-{9595A73D-30FB-3751-D6CB-207CAA151558}" dt="2025-03-13T10:57:46.013" v="330" actId="20577"/>
          <ac:spMkLst>
            <pc:docMk/>
            <pc:sldMk cId="2295054470" sldId="262"/>
            <ac:spMk id="3" creationId="{AD2AFCFF-AD77-C0AF-54C9-6BD6C36D2E91}"/>
          </ac:spMkLst>
        </pc:spChg>
        <pc:spChg chg="add">
          <ac:chgData name="Rebecca Francis-Davies" userId="S::r.francis-davies@uwtsd.ac.uk::caf69e2c-2198-47a4-8268-c57958bd4ca9" providerId="AD" clId="Web-{9595A73D-30FB-3751-D6CB-207CAA151558}" dt="2025-03-13T10:57:37.262" v="328"/>
          <ac:spMkLst>
            <pc:docMk/>
            <pc:sldMk cId="2295054470" sldId="262"/>
            <ac:spMk id="8" creationId="{ADE57300-C7FF-4578-99A0-42B0295B123C}"/>
          </ac:spMkLst>
        </pc:spChg>
        <pc:spChg chg="add">
          <ac:chgData name="Rebecca Francis-Davies" userId="S::r.francis-davies@uwtsd.ac.uk::caf69e2c-2198-47a4-8268-c57958bd4ca9" providerId="AD" clId="Web-{9595A73D-30FB-3751-D6CB-207CAA151558}" dt="2025-03-13T10:57:37.262" v="328"/>
          <ac:spMkLst>
            <pc:docMk/>
            <pc:sldMk cId="2295054470" sldId="262"/>
            <ac:spMk id="10" creationId="{DB8F8250-7A81-4A19-87AD-FFB2CE4E39A5}"/>
          </ac:spMkLst>
        </pc:spChg>
        <pc:spChg chg="add">
          <ac:chgData name="Rebecca Francis-Davies" userId="S::r.francis-davies@uwtsd.ac.uk::caf69e2c-2198-47a4-8268-c57958bd4ca9" providerId="AD" clId="Web-{9595A73D-30FB-3751-D6CB-207CAA151558}" dt="2025-03-13T10:57:37.262" v="328"/>
          <ac:spMkLst>
            <pc:docMk/>
            <pc:sldMk cId="2295054470" sldId="262"/>
            <ac:spMk id="12" creationId="{499F38FC-2DEA-2647-C409-EF75720C1017}"/>
          </ac:spMkLst>
        </pc:spChg>
        <pc:spChg chg="add">
          <ac:chgData name="Rebecca Francis-Davies" userId="S::r.francis-davies@uwtsd.ac.uk::caf69e2c-2198-47a4-8268-c57958bd4ca9" providerId="AD" clId="Web-{9595A73D-30FB-3751-D6CB-207CAA151558}" dt="2025-03-13T10:57:37.262" v="328"/>
          <ac:spMkLst>
            <pc:docMk/>
            <pc:sldMk cId="2295054470" sldId="262"/>
            <ac:spMk id="14" creationId="{26E9A97B-1917-9176-B980-E15E8CBDB12F}"/>
          </ac:spMkLst>
        </pc:spChg>
        <pc:spChg chg="add">
          <ac:chgData name="Rebecca Francis-Davies" userId="S::r.francis-davies@uwtsd.ac.uk::caf69e2c-2198-47a4-8268-c57958bd4ca9" providerId="AD" clId="Web-{9595A73D-30FB-3751-D6CB-207CAA151558}" dt="2025-03-13T10:57:37.262" v="328"/>
          <ac:spMkLst>
            <pc:docMk/>
            <pc:sldMk cId="2295054470" sldId="262"/>
            <ac:spMk id="16" creationId="{ABEC4DDD-0200-412D-3FDC-B73B5ED20DB4}"/>
          </ac:spMkLst>
        </pc:spChg>
        <pc:spChg chg="add">
          <ac:chgData name="Rebecca Francis-Davies" userId="S::r.francis-davies@uwtsd.ac.uk::caf69e2c-2198-47a4-8268-c57958bd4ca9" providerId="AD" clId="Web-{9595A73D-30FB-3751-D6CB-207CAA151558}" dt="2025-03-13T10:57:37.262" v="328"/>
          <ac:spMkLst>
            <pc:docMk/>
            <pc:sldMk cId="2295054470" sldId="262"/>
            <ac:spMk id="18" creationId="{DE47A8F5-FD45-E88F-D4FA-63FAFE317E67}"/>
          </ac:spMkLst>
        </pc:spChg>
        <pc:spChg chg="add">
          <ac:chgData name="Rebecca Francis-Davies" userId="S::r.francis-davies@uwtsd.ac.uk::caf69e2c-2198-47a4-8268-c57958bd4ca9" providerId="AD" clId="Web-{9595A73D-30FB-3751-D6CB-207CAA151558}" dt="2025-03-13T10:57:37.262" v="328"/>
          <ac:spMkLst>
            <pc:docMk/>
            <pc:sldMk cId="2295054470" sldId="262"/>
            <ac:spMk id="20" creationId="{E2B12F0D-A188-3A43-07C7-7412A575DD5C}"/>
          </ac:spMkLst>
        </pc:spChg>
      </pc:sldChg>
      <pc:sldChg chg="addSp delSp modSp new mod setBg">
        <pc:chgData name="Rebecca Francis-Davies" userId="S::r.francis-davies@uwtsd.ac.uk::caf69e2c-2198-47a4-8268-c57958bd4ca9" providerId="AD" clId="Web-{9595A73D-30FB-3751-D6CB-207CAA151558}" dt="2025-03-13T11:11:47.308" v="530" actId="20577"/>
        <pc:sldMkLst>
          <pc:docMk/>
          <pc:sldMk cId="2232011669" sldId="263"/>
        </pc:sldMkLst>
        <pc:spChg chg="mod">
          <ac:chgData name="Rebecca Francis-Davies" userId="S::r.francis-davies@uwtsd.ac.uk::caf69e2c-2198-47a4-8268-c57958bd4ca9" providerId="AD" clId="Web-{9595A73D-30FB-3751-D6CB-207CAA151558}" dt="2025-03-13T10:59:25.973" v="342" actId="20577"/>
          <ac:spMkLst>
            <pc:docMk/>
            <pc:sldMk cId="2232011669" sldId="263"/>
            <ac:spMk id="2" creationId="{73E1F183-211E-D874-0688-DC0BAF6C9342}"/>
          </ac:spMkLst>
        </pc:spChg>
        <pc:spChg chg="mod ord">
          <ac:chgData name="Rebecca Francis-Davies" userId="S::r.francis-davies@uwtsd.ac.uk::caf69e2c-2198-47a4-8268-c57958bd4ca9" providerId="AD" clId="Web-{9595A73D-30FB-3751-D6CB-207CAA151558}" dt="2025-03-13T11:11:47.308" v="530" actId="20577"/>
          <ac:spMkLst>
            <pc:docMk/>
            <pc:sldMk cId="2232011669" sldId="263"/>
            <ac:spMk id="3" creationId="{72190139-579F-48D2-C223-A73CC13488D0}"/>
          </ac:spMkLst>
        </pc:spChg>
        <pc:spChg chg="add del">
          <ac:chgData name="Rebecca Francis-Davies" userId="S::r.francis-davies@uwtsd.ac.uk::caf69e2c-2198-47a4-8268-c57958bd4ca9" providerId="AD" clId="Web-{9595A73D-30FB-3751-D6CB-207CAA151558}" dt="2025-03-13T10:59:13.269" v="336"/>
          <ac:spMkLst>
            <pc:docMk/>
            <pc:sldMk cId="2232011669" sldId="263"/>
            <ac:spMk id="9" creationId="{ADE57300-C7FF-4578-99A0-42B0295B123C}"/>
          </ac:spMkLst>
        </pc:spChg>
        <pc:spChg chg="add del">
          <ac:chgData name="Rebecca Francis-Davies" userId="S::r.francis-davies@uwtsd.ac.uk::caf69e2c-2198-47a4-8268-c57958bd4ca9" providerId="AD" clId="Web-{9595A73D-30FB-3751-D6CB-207CAA151558}" dt="2025-03-13T10:59:13.269" v="336"/>
          <ac:spMkLst>
            <pc:docMk/>
            <pc:sldMk cId="2232011669" sldId="263"/>
            <ac:spMk id="11" creationId="{DB8F8250-7A81-4A19-87AD-FFB2CE4E39A5}"/>
          </ac:spMkLst>
        </pc:spChg>
        <pc:spChg chg="add del">
          <ac:chgData name="Rebecca Francis-Davies" userId="S::r.francis-davies@uwtsd.ac.uk::caf69e2c-2198-47a4-8268-c57958bd4ca9" providerId="AD" clId="Web-{9595A73D-30FB-3751-D6CB-207CAA151558}" dt="2025-03-13T10:59:13.269" v="336"/>
          <ac:spMkLst>
            <pc:docMk/>
            <pc:sldMk cId="2232011669" sldId="263"/>
            <ac:spMk id="13" creationId="{499F38FC-2DEA-2647-C409-EF75720C1017}"/>
          </ac:spMkLst>
        </pc:spChg>
        <pc:spChg chg="add del">
          <ac:chgData name="Rebecca Francis-Davies" userId="S::r.francis-davies@uwtsd.ac.uk::caf69e2c-2198-47a4-8268-c57958bd4ca9" providerId="AD" clId="Web-{9595A73D-30FB-3751-D6CB-207CAA151558}" dt="2025-03-13T10:59:13.269" v="336"/>
          <ac:spMkLst>
            <pc:docMk/>
            <pc:sldMk cId="2232011669" sldId="263"/>
            <ac:spMk id="15" creationId="{F3FF94B3-6D3E-44FE-BB02-A9027C0003C7}"/>
          </ac:spMkLst>
        </pc:spChg>
        <pc:spChg chg="add del">
          <ac:chgData name="Rebecca Francis-Davies" userId="S::r.francis-davies@uwtsd.ac.uk::caf69e2c-2198-47a4-8268-c57958bd4ca9" providerId="AD" clId="Web-{9595A73D-30FB-3751-D6CB-207CAA151558}" dt="2025-03-13T10:59:13.269" v="336"/>
          <ac:spMkLst>
            <pc:docMk/>
            <pc:sldMk cId="2232011669" sldId="263"/>
            <ac:spMk id="17" creationId="{FAF3766F-DEF3-4802-BB0D-7A18EDD9704F}"/>
          </ac:spMkLst>
        </pc:spChg>
        <pc:spChg chg="add del">
          <ac:chgData name="Rebecca Francis-Davies" userId="S::r.francis-davies@uwtsd.ac.uk::caf69e2c-2198-47a4-8268-c57958bd4ca9" providerId="AD" clId="Web-{9595A73D-30FB-3751-D6CB-207CAA151558}" dt="2025-03-13T10:59:13.269" v="336"/>
          <ac:spMkLst>
            <pc:docMk/>
            <pc:sldMk cId="2232011669" sldId="263"/>
            <ac:spMk id="19" creationId="{81F0C179-4DBF-6AB9-CD0B-9224A0C885A4}"/>
          </ac:spMkLst>
        </pc:spChg>
        <pc:spChg chg="add">
          <ac:chgData name="Rebecca Francis-Davies" userId="S::r.francis-davies@uwtsd.ac.uk::caf69e2c-2198-47a4-8268-c57958bd4ca9" providerId="AD" clId="Web-{9595A73D-30FB-3751-D6CB-207CAA151558}" dt="2025-03-13T10:59:13.285" v="337"/>
          <ac:spMkLst>
            <pc:docMk/>
            <pc:sldMk cId="2232011669" sldId="263"/>
            <ac:spMk id="21" creationId="{ADE57300-C7FF-4578-99A0-42B0295B123C}"/>
          </ac:spMkLst>
        </pc:spChg>
        <pc:spChg chg="add">
          <ac:chgData name="Rebecca Francis-Davies" userId="S::r.francis-davies@uwtsd.ac.uk::caf69e2c-2198-47a4-8268-c57958bd4ca9" providerId="AD" clId="Web-{9595A73D-30FB-3751-D6CB-207CAA151558}" dt="2025-03-13T10:59:13.285" v="337"/>
          <ac:spMkLst>
            <pc:docMk/>
            <pc:sldMk cId="2232011669" sldId="263"/>
            <ac:spMk id="22" creationId="{DB8F8250-7A81-4A19-87AD-FFB2CE4E39A5}"/>
          </ac:spMkLst>
        </pc:spChg>
        <pc:spChg chg="add">
          <ac:chgData name="Rebecca Francis-Davies" userId="S::r.francis-davies@uwtsd.ac.uk::caf69e2c-2198-47a4-8268-c57958bd4ca9" providerId="AD" clId="Web-{9595A73D-30FB-3751-D6CB-207CAA151558}" dt="2025-03-13T10:59:13.285" v="337"/>
          <ac:spMkLst>
            <pc:docMk/>
            <pc:sldMk cId="2232011669" sldId="263"/>
            <ac:spMk id="23" creationId="{499F38FC-2DEA-2647-C409-EF75720C1017}"/>
          </ac:spMkLst>
        </pc:spChg>
        <pc:spChg chg="add">
          <ac:chgData name="Rebecca Francis-Davies" userId="S::r.francis-davies@uwtsd.ac.uk::caf69e2c-2198-47a4-8268-c57958bd4ca9" providerId="AD" clId="Web-{9595A73D-30FB-3751-D6CB-207CAA151558}" dt="2025-03-13T10:59:13.285" v="337"/>
          <ac:spMkLst>
            <pc:docMk/>
            <pc:sldMk cId="2232011669" sldId="263"/>
            <ac:spMk id="24" creationId="{9E10BDB4-64F2-477D-A03B-9F8352D5E02E}"/>
          </ac:spMkLst>
        </pc:spChg>
        <pc:spChg chg="add">
          <ac:chgData name="Rebecca Francis-Davies" userId="S::r.francis-davies@uwtsd.ac.uk::caf69e2c-2198-47a4-8268-c57958bd4ca9" providerId="AD" clId="Web-{9595A73D-30FB-3751-D6CB-207CAA151558}" dt="2025-03-13T10:59:13.285" v="337"/>
          <ac:spMkLst>
            <pc:docMk/>
            <pc:sldMk cId="2232011669" sldId="263"/>
            <ac:spMk id="25" creationId="{887F59F2-5FBC-40CD-AD35-376AECE49EA6}"/>
          </ac:spMkLst>
        </pc:spChg>
        <pc:picChg chg="add mod">
          <ac:chgData name="Rebecca Francis-Davies" userId="S::r.francis-davies@uwtsd.ac.uk::caf69e2c-2198-47a4-8268-c57958bd4ca9" providerId="AD" clId="Web-{9595A73D-30FB-3751-D6CB-207CAA151558}" dt="2025-03-13T10:59:13.285" v="337"/>
          <ac:picMkLst>
            <pc:docMk/>
            <pc:sldMk cId="2232011669" sldId="263"/>
            <ac:picMk id="4" creationId="{F56AA321-A764-6B36-427C-DEE1CE26B4A2}"/>
          </ac:picMkLst>
        </pc:picChg>
      </pc:sldChg>
      <pc:sldChg chg="add">
        <pc:chgData name="Rebecca Francis-Davies" userId="S::r.francis-davies@uwtsd.ac.uk::caf69e2c-2198-47a4-8268-c57958bd4ca9" providerId="AD" clId="Web-{9595A73D-30FB-3751-D6CB-207CAA151558}" dt="2025-03-13T11:39:30.240" v="706"/>
        <pc:sldMkLst>
          <pc:docMk/>
          <pc:sldMk cId="13056674" sldId="264"/>
        </pc:sldMkLst>
      </pc:sldChg>
      <pc:sldChg chg="modSp new del">
        <pc:chgData name="Rebecca Francis-Davies" userId="S::r.francis-davies@uwtsd.ac.uk::caf69e2c-2198-47a4-8268-c57958bd4ca9" providerId="AD" clId="Web-{9595A73D-30FB-3751-D6CB-207CAA151558}" dt="2025-03-13T11:31:18.939" v="628"/>
        <pc:sldMkLst>
          <pc:docMk/>
          <pc:sldMk cId="180914505" sldId="264"/>
        </pc:sldMkLst>
        <pc:spChg chg="mod">
          <ac:chgData name="Rebecca Francis-Davies" userId="S::r.francis-davies@uwtsd.ac.uk::caf69e2c-2198-47a4-8268-c57958bd4ca9" providerId="AD" clId="Web-{9595A73D-30FB-3751-D6CB-207CAA151558}" dt="2025-03-13T11:12:03.231" v="534" actId="20577"/>
          <ac:spMkLst>
            <pc:docMk/>
            <pc:sldMk cId="180914505" sldId="264"/>
            <ac:spMk id="2" creationId="{B6D33F26-B17E-AA19-C1A0-55A2E949F04A}"/>
          </ac:spMkLst>
        </pc:spChg>
      </pc:sldChg>
      <pc:sldChg chg="modSp new">
        <pc:chgData name="Rebecca Francis-Davies" userId="S::r.francis-davies@uwtsd.ac.uk::caf69e2c-2198-47a4-8268-c57958bd4ca9" providerId="AD" clId="Web-{9595A73D-30FB-3751-D6CB-207CAA151558}" dt="2025-03-13T11:31:16.110" v="627" actId="20577"/>
        <pc:sldMkLst>
          <pc:docMk/>
          <pc:sldMk cId="3090869468" sldId="265"/>
        </pc:sldMkLst>
        <pc:spChg chg="mod">
          <ac:chgData name="Rebecca Francis-Davies" userId="S::r.francis-davies@uwtsd.ac.uk::caf69e2c-2198-47a4-8268-c57958bd4ca9" providerId="AD" clId="Web-{9595A73D-30FB-3751-D6CB-207CAA151558}" dt="2025-03-13T11:12:18.279" v="543" actId="20577"/>
          <ac:spMkLst>
            <pc:docMk/>
            <pc:sldMk cId="3090869468" sldId="265"/>
            <ac:spMk id="2" creationId="{DD5EEB3A-B358-AC3B-51BD-5DD39CBC9449}"/>
          </ac:spMkLst>
        </pc:spChg>
        <pc:spChg chg="mod">
          <ac:chgData name="Rebecca Francis-Davies" userId="S::r.francis-davies@uwtsd.ac.uk::caf69e2c-2198-47a4-8268-c57958bd4ca9" providerId="AD" clId="Web-{9595A73D-30FB-3751-D6CB-207CAA151558}" dt="2025-03-13T11:24:40.707" v="588" actId="20577"/>
          <ac:spMkLst>
            <pc:docMk/>
            <pc:sldMk cId="3090869468" sldId="265"/>
            <ac:spMk id="3" creationId="{71DB299F-3439-ECAB-0060-F6C5EA41C4A9}"/>
          </ac:spMkLst>
        </pc:spChg>
        <pc:spChg chg="mod">
          <ac:chgData name="Rebecca Francis-Davies" userId="S::r.francis-davies@uwtsd.ac.uk::caf69e2c-2198-47a4-8268-c57958bd4ca9" providerId="AD" clId="Web-{9595A73D-30FB-3751-D6CB-207CAA151558}" dt="2025-03-13T11:31:16.110" v="627" actId="20577"/>
          <ac:spMkLst>
            <pc:docMk/>
            <pc:sldMk cId="3090869468" sldId="265"/>
            <ac:spMk id="4" creationId="{340BAF96-57AD-1116-8B5E-01CC9B9A6369}"/>
          </ac:spMkLst>
        </pc:spChg>
      </pc:sldChg>
      <pc:sldChg chg="modSp new modNotes">
        <pc:chgData name="Rebecca Francis-Davies" userId="S::r.francis-davies@uwtsd.ac.uk::caf69e2c-2198-47a4-8268-c57958bd4ca9" providerId="AD" clId="Web-{9595A73D-30FB-3751-D6CB-207CAA151558}" dt="2025-03-13T11:33:53.434" v="686" actId="20577"/>
        <pc:sldMkLst>
          <pc:docMk/>
          <pc:sldMk cId="4257134214" sldId="266"/>
        </pc:sldMkLst>
        <pc:spChg chg="mod">
          <ac:chgData name="Rebecca Francis-Davies" userId="S::r.francis-davies@uwtsd.ac.uk::caf69e2c-2198-47a4-8268-c57958bd4ca9" providerId="AD" clId="Web-{9595A73D-30FB-3751-D6CB-207CAA151558}" dt="2025-03-13T11:31:46.816" v="638" actId="20577"/>
          <ac:spMkLst>
            <pc:docMk/>
            <pc:sldMk cId="4257134214" sldId="266"/>
            <ac:spMk id="2" creationId="{6CB5D77B-362C-6E13-E768-7911EC735764}"/>
          </ac:spMkLst>
        </pc:spChg>
        <pc:spChg chg="mod">
          <ac:chgData name="Rebecca Francis-Davies" userId="S::r.francis-davies@uwtsd.ac.uk::caf69e2c-2198-47a4-8268-c57958bd4ca9" providerId="AD" clId="Web-{9595A73D-30FB-3751-D6CB-207CAA151558}" dt="2025-03-13T11:32:16.740" v="646" actId="20577"/>
          <ac:spMkLst>
            <pc:docMk/>
            <pc:sldMk cId="4257134214" sldId="266"/>
            <ac:spMk id="3" creationId="{82B402D2-ADC1-3178-A083-E2F44B11A902}"/>
          </ac:spMkLst>
        </pc:spChg>
        <pc:spChg chg="mod">
          <ac:chgData name="Rebecca Francis-Davies" userId="S::r.francis-davies@uwtsd.ac.uk::caf69e2c-2198-47a4-8268-c57958bd4ca9" providerId="AD" clId="Web-{9595A73D-30FB-3751-D6CB-207CAA151558}" dt="2025-03-13T11:33:53.434" v="686" actId="20577"/>
          <ac:spMkLst>
            <pc:docMk/>
            <pc:sldMk cId="4257134214" sldId="266"/>
            <ac:spMk id="4" creationId="{CF4C736F-91C2-92F3-BEA3-8906F518F1E0}"/>
          </ac:spMkLst>
        </pc:spChg>
      </pc:sldChg>
      <pc:sldChg chg="new del">
        <pc:chgData name="Rebecca Francis-Davies" userId="S::r.francis-davies@uwtsd.ac.uk::caf69e2c-2198-47a4-8268-c57958bd4ca9" providerId="AD" clId="Web-{9595A73D-30FB-3751-D6CB-207CAA151558}" dt="2025-03-13T11:39:15.895" v="703"/>
        <pc:sldMkLst>
          <pc:docMk/>
          <pc:sldMk cId="580773301" sldId="267"/>
        </pc:sldMkLst>
      </pc:sldChg>
      <pc:sldChg chg="modSp new del">
        <pc:chgData name="Rebecca Francis-Davies" userId="S::r.francis-davies@uwtsd.ac.uk::caf69e2c-2198-47a4-8268-c57958bd4ca9" providerId="AD" clId="Web-{9595A73D-30FB-3751-D6CB-207CAA151558}" dt="2025-03-13T11:37:06.745" v="697"/>
        <pc:sldMkLst>
          <pc:docMk/>
          <pc:sldMk cId="4217408254" sldId="267"/>
        </pc:sldMkLst>
        <pc:spChg chg="mod">
          <ac:chgData name="Rebecca Francis-Davies" userId="S::r.francis-davies@uwtsd.ac.uk::caf69e2c-2198-47a4-8268-c57958bd4ca9" providerId="AD" clId="Web-{9595A73D-30FB-3751-D6CB-207CAA151558}" dt="2025-03-13T11:34:22.280" v="693" actId="20577"/>
          <ac:spMkLst>
            <pc:docMk/>
            <pc:sldMk cId="4217408254" sldId="267"/>
            <ac:spMk id="2" creationId="{9B1352D4-0621-098E-B194-FA1A66A745CF}"/>
          </ac:spMkLst>
        </pc:spChg>
      </pc:sldChg>
      <pc:sldChg chg="add del">
        <pc:chgData name="Rebecca Francis-Davies" userId="S::r.francis-davies@uwtsd.ac.uk::caf69e2c-2198-47a4-8268-c57958bd4ca9" providerId="AD" clId="Web-{9595A73D-30FB-3751-D6CB-207CAA151558}" dt="2025-03-13T11:34:43.735" v="695"/>
        <pc:sldMkLst>
          <pc:docMk/>
          <pc:sldMk cId="2128515655" sldId="268"/>
        </pc:sldMkLst>
      </pc:sldChg>
      <pc:sldChg chg="add">
        <pc:chgData name="Rebecca Francis-Davies" userId="S::r.francis-davies@uwtsd.ac.uk::caf69e2c-2198-47a4-8268-c57958bd4ca9" providerId="AD" clId="Web-{9595A73D-30FB-3751-D6CB-207CAA151558}" dt="2025-03-13T11:38:02.655" v="699"/>
        <pc:sldMkLst>
          <pc:docMk/>
          <pc:sldMk cId="85930330" sldId="286"/>
        </pc:sldMkLst>
      </pc:sldChg>
      <pc:sldChg chg="new del">
        <pc:chgData name="Rebecca Francis-Davies" userId="S::r.francis-davies@uwtsd.ac.uk::caf69e2c-2198-47a4-8268-c57958bd4ca9" providerId="AD" clId="Web-{9595A73D-30FB-3751-D6CB-207CAA151558}" dt="2025-03-13T11:39:13.848" v="702"/>
        <pc:sldMkLst>
          <pc:docMk/>
          <pc:sldMk cId="2633871109" sldId="287"/>
        </pc:sldMkLst>
      </pc:sldChg>
      <pc:sldChg chg="add">
        <pc:chgData name="Rebecca Francis-Davies" userId="S::r.francis-davies@uwtsd.ac.uk::caf69e2c-2198-47a4-8268-c57958bd4ca9" providerId="AD" clId="Web-{9595A73D-30FB-3751-D6CB-207CAA151558}" dt="2025-03-13T11:39:01.175" v="701"/>
        <pc:sldMkLst>
          <pc:docMk/>
          <pc:sldMk cId="1539719382" sldId="288"/>
        </pc:sldMkLst>
      </pc:sldChg>
      <pc:sldChg chg="addSp delSp modSp new mod setBg setClrOvrMap modNotes">
        <pc:chgData name="Rebecca Francis-Davies" userId="S::r.francis-davies@uwtsd.ac.uk::caf69e2c-2198-47a4-8268-c57958bd4ca9" providerId="AD" clId="Web-{9595A73D-30FB-3751-D6CB-207CAA151558}" dt="2025-03-13T11:50:32.030" v="1021"/>
        <pc:sldMkLst>
          <pc:docMk/>
          <pc:sldMk cId="1539699615" sldId="289"/>
        </pc:sldMkLst>
        <pc:spChg chg="mod">
          <ac:chgData name="Rebecca Francis-Davies" userId="S::r.francis-davies@uwtsd.ac.uk::caf69e2c-2198-47a4-8268-c57958bd4ca9" providerId="AD" clId="Web-{9595A73D-30FB-3751-D6CB-207CAA151558}" dt="2025-03-13T11:45:21.190" v="715"/>
          <ac:spMkLst>
            <pc:docMk/>
            <pc:sldMk cId="1539699615" sldId="289"/>
            <ac:spMk id="2" creationId="{93005ED2-FA41-6CB0-2168-CB02573E9DB3}"/>
          </ac:spMkLst>
        </pc:spChg>
        <pc:spChg chg="del">
          <ac:chgData name="Rebecca Francis-Davies" userId="S::r.francis-davies@uwtsd.ac.uk::caf69e2c-2198-47a4-8268-c57958bd4ca9" providerId="AD" clId="Web-{9595A73D-30FB-3751-D6CB-207CAA151558}" dt="2025-03-13T11:45:21.190" v="715"/>
          <ac:spMkLst>
            <pc:docMk/>
            <pc:sldMk cId="1539699615" sldId="289"/>
            <ac:spMk id="3" creationId="{4B60DB7F-03DB-3CB0-C4DB-299CBF63F4F3}"/>
          </ac:spMkLst>
        </pc:spChg>
        <pc:spChg chg="add">
          <ac:chgData name="Rebecca Francis-Davies" userId="S::r.francis-davies@uwtsd.ac.uk::caf69e2c-2198-47a4-8268-c57958bd4ca9" providerId="AD" clId="Web-{9595A73D-30FB-3751-D6CB-207CAA151558}" dt="2025-03-13T11:45:21.190" v="715"/>
          <ac:spMkLst>
            <pc:docMk/>
            <pc:sldMk cId="1539699615" sldId="289"/>
            <ac:spMk id="9" creationId="{ADE57300-C7FF-4578-99A0-42B0295B123C}"/>
          </ac:spMkLst>
        </pc:spChg>
        <pc:spChg chg="add">
          <ac:chgData name="Rebecca Francis-Davies" userId="S::r.francis-davies@uwtsd.ac.uk::caf69e2c-2198-47a4-8268-c57958bd4ca9" providerId="AD" clId="Web-{9595A73D-30FB-3751-D6CB-207CAA151558}" dt="2025-03-13T11:45:21.190" v="715"/>
          <ac:spMkLst>
            <pc:docMk/>
            <pc:sldMk cId="1539699615" sldId="289"/>
            <ac:spMk id="11" creationId="{DB8F8250-7A81-4A19-87AD-FFB2CE4E39A5}"/>
          </ac:spMkLst>
        </pc:spChg>
        <pc:spChg chg="add">
          <ac:chgData name="Rebecca Francis-Davies" userId="S::r.francis-davies@uwtsd.ac.uk::caf69e2c-2198-47a4-8268-c57958bd4ca9" providerId="AD" clId="Web-{9595A73D-30FB-3751-D6CB-207CAA151558}" dt="2025-03-13T11:45:21.190" v="715"/>
          <ac:spMkLst>
            <pc:docMk/>
            <pc:sldMk cId="1539699615" sldId="289"/>
            <ac:spMk id="13" creationId="{499F38FC-2DEA-2647-C409-EF75720C1017}"/>
          </ac:spMkLst>
        </pc:spChg>
        <pc:spChg chg="add">
          <ac:chgData name="Rebecca Francis-Davies" userId="S::r.francis-davies@uwtsd.ac.uk::caf69e2c-2198-47a4-8268-c57958bd4ca9" providerId="AD" clId="Web-{9595A73D-30FB-3751-D6CB-207CAA151558}" dt="2025-03-13T11:45:21.190" v="715"/>
          <ac:spMkLst>
            <pc:docMk/>
            <pc:sldMk cId="1539699615" sldId="289"/>
            <ac:spMk id="15" creationId="{F3FF94B3-6D3E-44FE-BB02-A9027C0003C7}"/>
          </ac:spMkLst>
        </pc:spChg>
        <pc:spChg chg="add">
          <ac:chgData name="Rebecca Francis-Davies" userId="S::r.francis-davies@uwtsd.ac.uk::caf69e2c-2198-47a4-8268-c57958bd4ca9" providerId="AD" clId="Web-{9595A73D-30FB-3751-D6CB-207CAA151558}" dt="2025-03-13T11:45:21.190" v="715"/>
          <ac:spMkLst>
            <pc:docMk/>
            <pc:sldMk cId="1539699615" sldId="289"/>
            <ac:spMk id="17" creationId="{E20BB609-EF92-42DB-836C-0699A590B5CF}"/>
          </ac:spMkLst>
        </pc:spChg>
        <pc:spChg chg="add">
          <ac:chgData name="Rebecca Francis-Davies" userId="S::r.francis-davies@uwtsd.ac.uk::caf69e2c-2198-47a4-8268-c57958bd4ca9" providerId="AD" clId="Web-{9595A73D-30FB-3751-D6CB-207CAA151558}" dt="2025-03-13T11:45:21.190" v="715"/>
          <ac:spMkLst>
            <pc:docMk/>
            <pc:sldMk cId="1539699615" sldId="289"/>
            <ac:spMk id="21" creationId="{B2C335F7-F61C-4EB4-80F2-4B1438FE66BB}"/>
          </ac:spMkLst>
        </pc:spChg>
        <pc:spChg chg="add">
          <ac:chgData name="Rebecca Francis-Davies" userId="S::r.francis-davies@uwtsd.ac.uk::caf69e2c-2198-47a4-8268-c57958bd4ca9" providerId="AD" clId="Web-{9595A73D-30FB-3751-D6CB-207CAA151558}" dt="2025-03-13T11:45:21.190" v="715"/>
          <ac:spMkLst>
            <pc:docMk/>
            <pc:sldMk cId="1539699615" sldId="289"/>
            <ac:spMk id="23" creationId="{E7DC364D-882B-4786-89FB-1703C1A5CFF0}"/>
          </ac:spMkLst>
        </pc:spChg>
        <pc:spChg chg="add">
          <ac:chgData name="Rebecca Francis-Davies" userId="S::r.francis-davies@uwtsd.ac.uk::caf69e2c-2198-47a4-8268-c57958bd4ca9" providerId="AD" clId="Web-{9595A73D-30FB-3751-D6CB-207CAA151558}" dt="2025-03-13T11:45:21.190" v="715"/>
          <ac:spMkLst>
            <pc:docMk/>
            <pc:sldMk cId="1539699615" sldId="289"/>
            <ac:spMk id="25" creationId="{F1189494-2B67-46D2-93D6-A122A09BF6B2}"/>
          </ac:spMkLst>
        </pc:spChg>
      </pc:sldChg>
      <pc:sldChg chg="addSp delSp modSp new mod setBg setClrOvrMap modNotes">
        <pc:chgData name="Rebecca Francis-Davies" userId="S::r.francis-davies@uwtsd.ac.uk::caf69e2c-2198-47a4-8268-c57958bd4ca9" providerId="AD" clId="Web-{9595A73D-30FB-3751-D6CB-207CAA151558}" dt="2025-03-13T11:55:05.993" v="1394"/>
        <pc:sldMkLst>
          <pc:docMk/>
          <pc:sldMk cId="2105054136" sldId="290"/>
        </pc:sldMkLst>
        <pc:spChg chg="mod">
          <ac:chgData name="Rebecca Francis-Davies" userId="S::r.francis-davies@uwtsd.ac.uk::caf69e2c-2198-47a4-8268-c57958bd4ca9" providerId="AD" clId="Web-{9595A73D-30FB-3751-D6CB-207CAA151558}" dt="2025-03-13T11:50:52.437" v="1032"/>
          <ac:spMkLst>
            <pc:docMk/>
            <pc:sldMk cId="2105054136" sldId="290"/>
            <ac:spMk id="2" creationId="{94A246B9-A080-7A96-6560-905252969960}"/>
          </ac:spMkLst>
        </pc:spChg>
        <pc:spChg chg="del">
          <ac:chgData name="Rebecca Francis-Davies" userId="S::r.francis-davies@uwtsd.ac.uk::caf69e2c-2198-47a4-8268-c57958bd4ca9" providerId="AD" clId="Web-{9595A73D-30FB-3751-D6CB-207CAA151558}" dt="2025-03-13T11:50:52.437" v="1032"/>
          <ac:spMkLst>
            <pc:docMk/>
            <pc:sldMk cId="2105054136" sldId="290"/>
            <ac:spMk id="3" creationId="{1055B10E-37D3-79CD-172D-52E77B98E95A}"/>
          </ac:spMkLst>
        </pc:spChg>
        <pc:spChg chg="add">
          <ac:chgData name="Rebecca Francis-Davies" userId="S::r.francis-davies@uwtsd.ac.uk::caf69e2c-2198-47a4-8268-c57958bd4ca9" providerId="AD" clId="Web-{9595A73D-30FB-3751-D6CB-207CAA151558}" dt="2025-03-13T11:50:52.437" v="1032"/>
          <ac:spMkLst>
            <pc:docMk/>
            <pc:sldMk cId="2105054136" sldId="290"/>
            <ac:spMk id="9" creationId="{ADE57300-C7FF-4578-99A0-42B0295B123C}"/>
          </ac:spMkLst>
        </pc:spChg>
        <pc:spChg chg="add">
          <ac:chgData name="Rebecca Francis-Davies" userId="S::r.francis-davies@uwtsd.ac.uk::caf69e2c-2198-47a4-8268-c57958bd4ca9" providerId="AD" clId="Web-{9595A73D-30FB-3751-D6CB-207CAA151558}" dt="2025-03-13T11:50:52.437" v="1032"/>
          <ac:spMkLst>
            <pc:docMk/>
            <pc:sldMk cId="2105054136" sldId="290"/>
            <ac:spMk id="11" creationId="{DB8F8250-7A81-4A19-87AD-FFB2CE4E39A5}"/>
          </ac:spMkLst>
        </pc:spChg>
        <pc:spChg chg="add">
          <ac:chgData name="Rebecca Francis-Davies" userId="S::r.francis-davies@uwtsd.ac.uk::caf69e2c-2198-47a4-8268-c57958bd4ca9" providerId="AD" clId="Web-{9595A73D-30FB-3751-D6CB-207CAA151558}" dt="2025-03-13T11:50:52.437" v="1032"/>
          <ac:spMkLst>
            <pc:docMk/>
            <pc:sldMk cId="2105054136" sldId="290"/>
            <ac:spMk id="13" creationId="{499F38FC-2DEA-2647-C409-EF75720C1017}"/>
          </ac:spMkLst>
        </pc:spChg>
        <pc:spChg chg="add">
          <ac:chgData name="Rebecca Francis-Davies" userId="S::r.francis-davies@uwtsd.ac.uk::caf69e2c-2198-47a4-8268-c57958bd4ca9" providerId="AD" clId="Web-{9595A73D-30FB-3751-D6CB-207CAA151558}" dt="2025-03-13T11:50:52.437" v="1032"/>
          <ac:spMkLst>
            <pc:docMk/>
            <pc:sldMk cId="2105054136" sldId="290"/>
            <ac:spMk id="15" creationId="{F3FF94B3-6D3E-44FE-BB02-A9027C0003C7}"/>
          </ac:spMkLst>
        </pc:spChg>
        <pc:spChg chg="add">
          <ac:chgData name="Rebecca Francis-Davies" userId="S::r.francis-davies@uwtsd.ac.uk::caf69e2c-2198-47a4-8268-c57958bd4ca9" providerId="AD" clId="Web-{9595A73D-30FB-3751-D6CB-207CAA151558}" dt="2025-03-13T11:50:52.437" v="1032"/>
          <ac:spMkLst>
            <pc:docMk/>
            <pc:sldMk cId="2105054136" sldId="290"/>
            <ac:spMk id="17" creationId="{E20BB609-EF92-42DB-836C-0699A590B5CF}"/>
          </ac:spMkLst>
        </pc:spChg>
        <pc:spChg chg="add">
          <ac:chgData name="Rebecca Francis-Davies" userId="S::r.francis-davies@uwtsd.ac.uk::caf69e2c-2198-47a4-8268-c57958bd4ca9" providerId="AD" clId="Web-{9595A73D-30FB-3751-D6CB-207CAA151558}" dt="2025-03-13T11:50:52.437" v="1032"/>
          <ac:spMkLst>
            <pc:docMk/>
            <pc:sldMk cId="2105054136" sldId="290"/>
            <ac:spMk id="19" creationId="{637992A9-1E8C-4E57-B4F4-EE2D38E504A2}"/>
          </ac:spMkLst>
        </pc:spChg>
        <pc:spChg chg="add">
          <ac:chgData name="Rebecca Francis-Davies" userId="S::r.francis-davies@uwtsd.ac.uk::caf69e2c-2198-47a4-8268-c57958bd4ca9" providerId="AD" clId="Web-{9595A73D-30FB-3751-D6CB-207CAA151558}" dt="2025-03-13T11:50:52.437" v="1032"/>
          <ac:spMkLst>
            <pc:docMk/>
            <pc:sldMk cId="2105054136" sldId="290"/>
            <ac:spMk id="21" creationId="{B2C335F7-F61C-4EB4-80F2-4B1438FE66BB}"/>
          </ac:spMkLst>
        </pc:spChg>
        <pc:picChg chg="add">
          <ac:chgData name="Rebecca Francis-Davies" userId="S::r.francis-davies@uwtsd.ac.uk::caf69e2c-2198-47a4-8268-c57958bd4ca9" providerId="AD" clId="Web-{9595A73D-30FB-3751-D6CB-207CAA151558}" dt="2025-03-13T11:50:52.437" v="1032"/>
          <ac:picMkLst>
            <pc:docMk/>
            <pc:sldMk cId="2105054136" sldId="290"/>
            <ac:picMk id="5" creationId="{A9662597-D344-6E10-A33C-98B3600EE4A0}"/>
          </ac:picMkLst>
        </pc:picChg>
      </pc:sldChg>
      <pc:sldChg chg="new del">
        <pc:chgData name="Rebecca Francis-Davies" userId="S::r.francis-davies@uwtsd.ac.uk::caf69e2c-2198-47a4-8268-c57958bd4ca9" providerId="AD" clId="Web-{9595A73D-30FB-3751-D6CB-207CAA151558}" dt="2025-03-13T11:39:39.365" v="707"/>
        <pc:sldMkLst>
          <pc:docMk/>
          <pc:sldMk cId="3404776937" sldId="290"/>
        </pc:sldMkLst>
      </pc:sldChg>
      <pc:sldChg chg="addSp delSp modSp new mod setBg">
        <pc:chgData name="Rebecca Francis-Davies" userId="S::r.francis-davies@uwtsd.ac.uk::caf69e2c-2198-47a4-8268-c57958bd4ca9" providerId="AD" clId="Web-{9595A73D-30FB-3751-D6CB-207CAA151558}" dt="2025-03-14T09:54:22.131" v="3524" actId="20577"/>
        <pc:sldMkLst>
          <pc:docMk/>
          <pc:sldMk cId="3804725042" sldId="291"/>
        </pc:sldMkLst>
        <pc:spChg chg="mod">
          <ac:chgData name="Rebecca Francis-Davies" userId="S::r.francis-davies@uwtsd.ac.uk::caf69e2c-2198-47a4-8268-c57958bd4ca9" providerId="AD" clId="Web-{9595A73D-30FB-3751-D6CB-207CAA151558}" dt="2025-03-13T12:38:12.421" v="1600"/>
          <ac:spMkLst>
            <pc:docMk/>
            <pc:sldMk cId="3804725042" sldId="291"/>
            <ac:spMk id="2" creationId="{337158FF-CA89-EAC4-496A-FBEF6C9A5B63}"/>
          </ac:spMkLst>
        </pc:spChg>
        <pc:spChg chg="mod">
          <ac:chgData name="Rebecca Francis-Davies" userId="S::r.francis-davies@uwtsd.ac.uk::caf69e2c-2198-47a4-8268-c57958bd4ca9" providerId="AD" clId="Web-{9595A73D-30FB-3751-D6CB-207CAA151558}" dt="2025-03-14T09:54:22.131" v="3524" actId="20577"/>
          <ac:spMkLst>
            <pc:docMk/>
            <pc:sldMk cId="3804725042" sldId="291"/>
            <ac:spMk id="3" creationId="{5CD6D96C-575F-AFC7-C65A-377C5A0B60B1}"/>
          </ac:spMkLst>
        </pc:spChg>
        <pc:spChg chg="add del">
          <ac:chgData name="Rebecca Francis-Davies" userId="S::r.francis-davies@uwtsd.ac.uk::caf69e2c-2198-47a4-8268-c57958bd4ca9" providerId="AD" clId="Web-{9595A73D-30FB-3751-D6CB-207CAA151558}" dt="2025-03-13T12:38:12.421" v="1600"/>
          <ac:spMkLst>
            <pc:docMk/>
            <pc:sldMk cId="3804725042" sldId="291"/>
            <ac:spMk id="8" creationId="{EEF92585-7A99-6108-9663-8C59032742EC}"/>
          </ac:spMkLst>
        </pc:spChg>
        <pc:spChg chg="add del">
          <ac:chgData name="Rebecca Francis-Davies" userId="S::r.francis-davies@uwtsd.ac.uk::caf69e2c-2198-47a4-8268-c57958bd4ca9" providerId="AD" clId="Web-{9595A73D-30FB-3751-D6CB-207CAA151558}" dt="2025-03-13T12:38:12.421" v="1600"/>
          <ac:spMkLst>
            <pc:docMk/>
            <pc:sldMk cId="3804725042" sldId="291"/>
            <ac:spMk id="10" creationId="{C6D5B03A-B780-A698-DFA9-C9932F22DDD0}"/>
          </ac:spMkLst>
        </pc:spChg>
        <pc:spChg chg="add">
          <ac:chgData name="Rebecca Francis-Davies" userId="S::r.francis-davies@uwtsd.ac.uk::caf69e2c-2198-47a4-8268-c57958bd4ca9" providerId="AD" clId="Web-{9595A73D-30FB-3751-D6CB-207CAA151558}" dt="2025-03-13T12:38:12.421" v="1600"/>
          <ac:spMkLst>
            <pc:docMk/>
            <pc:sldMk cId="3804725042" sldId="291"/>
            <ac:spMk id="17" creationId="{4065D9BE-A58D-6E8A-D4A2-5056F3C5E9CA}"/>
          </ac:spMkLst>
        </pc:spChg>
        <pc:spChg chg="add">
          <ac:chgData name="Rebecca Francis-Davies" userId="S::r.francis-davies@uwtsd.ac.uk::caf69e2c-2198-47a4-8268-c57958bd4ca9" providerId="AD" clId="Web-{9595A73D-30FB-3751-D6CB-207CAA151558}" dt="2025-03-13T12:38:12.421" v="1600"/>
          <ac:spMkLst>
            <pc:docMk/>
            <pc:sldMk cId="3804725042" sldId="291"/>
            <ac:spMk id="19" creationId="{A745E793-BC99-8991-71CD-53FFBB6A8F69}"/>
          </ac:spMkLst>
        </pc:spChg>
        <pc:picChg chg="add">
          <ac:chgData name="Rebecca Francis-Davies" userId="S::r.francis-davies@uwtsd.ac.uk::caf69e2c-2198-47a4-8268-c57958bd4ca9" providerId="AD" clId="Web-{9595A73D-30FB-3751-D6CB-207CAA151558}" dt="2025-03-13T12:38:12.421" v="1600"/>
          <ac:picMkLst>
            <pc:docMk/>
            <pc:sldMk cId="3804725042" sldId="291"/>
            <ac:picMk id="14" creationId="{18FAD276-C5E5-38D6-448D-B9AA64B124BD}"/>
          </ac:picMkLst>
        </pc:picChg>
      </pc:sldChg>
      <pc:sldChg chg="addSp delSp modSp new mod setBg">
        <pc:chgData name="Rebecca Francis-Davies" userId="S::r.francis-davies@uwtsd.ac.uk::caf69e2c-2198-47a4-8268-c57958bd4ca9" providerId="AD" clId="Web-{9595A73D-30FB-3751-D6CB-207CAA151558}" dt="2025-03-13T12:44:21.665" v="1679"/>
        <pc:sldMkLst>
          <pc:docMk/>
          <pc:sldMk cId="385243339" sldId="292"/>
        </pc:sldMkLst>
        <pc:spChg chg="mod">
          <ac:chgData name="Rebecca Francis-Davies" userId="S::r.francis-davies@uwtsd.ac.uk::caf69e2c-2198-47a4-8268-c57958bd4ca9" providerId="AD" clId="Web-{9595A73D-30FB-3751-D6CB-207CAA151558}" dt="2025-03-13T12:44:21.665" v="1679"/>
          <ac:spMkLst>
            <pc:docMk/>
            <pc:sldMk cId="385243339" sldId="292"/>
            <ac:spMk id="2" creationId="{42876152-0A13-FC08-F33C-4B0E949F0DF9}"/>
          </ac:spMkLst>
        </pc:spChg>
        <pc:spChg chg="del mod">
          <ac:chgData name="Rebecca Francis-Davies" userId="S::r.francis-davies@uwtsd.ac.uk::caf69e2c-2198-47a4-8268-c57958bd4ca9" providerId="AD" clId="Web-{9595A73D-30FB-3751-D6CB-207CAA151558}" dt="2025-03-13T12:44:21.665" v="1679"/>
          <ac:spMkLst>
            <pc:docMk/>
            <pc:sldMk cId="385243339" sldId="292"/>
            <ac:spMk id="3" creationId="{5A585F54-FD5F-6BE6-3785-6998857390E6}"/>
          </ac:spMkLst>
        </pc:spChg>
        <pc:spChg chg="add">
          <ac:chgData name="Rebecca Francis-Davies" userId="S::r.francis-davies@uwtsd.ac.uk::caf69e2c-2198-47a4-8268-c57958bd4ca9" providerId="AD" clId="Web-{9595A73D-30FB-3751-D6CB-207CAA151558}" dt="2025-03-13T12:44:21.665" v="1679"/>
          <ac:spMkLst>
            <pc:docMk/>
            <pc:sldMk cId="385243339" sldId="292"/>
            <ac:spMk id="9" creationId="{4E17AA97-89A7-45C1-B813-BFF6C23D79E1}"/>
          </ac:spMkLst>
        </pc:spChg>
        <pc:spChg chg="add">
          <ac:chgData name="Rebecca Francis-Davies" userId="S::r.francis-davies@uwtsd.ac.uk::caf69e2c-2198-47a4-8268-c57958bd4ca9" providerId="AD" clId="Web-{9595A73D-30FB-3751-D6CB-207CAA151558}" dt="2025-03-13T12:44:21.665" v="1679"/>
          <ac:spMkLst>
            <pc:docMk/>
            <pc:sldMk cId="385243339" sldId="292"/>
            <ac:spMk id="11" creationId="{A91E908F-EF1E-2FDB-BE4D-3F4C56B2F6B8}"/>
          </ac:spMkLst>
        </pc:spChg>
        <pc:spChg chg="add">
          <ac:chgData name="Rebecca Francis-Davies" userId="S::r.francis-davies@uwtsd.ac.uk::caf69e2c-2198-47a4-8268-c57958bd4ca9" providerId="AD" clId="Web-{9595A73D-30FB-3751-D6CB-207CAA151558}" dt="2025-03-13T12:44:21.665" v="1679"/>
          <ac:spMkLst>
            <pc:docMk/>
            <pc:sldMk cId="385243339" sldId="292"/>
            <ac:spMk id="13" creationId="{F7A2980E-8F82-6B7D-A838-277407403589}"/>
          </ac:spMkLst>
        </pc:spChg>
        <pc:graphicFrameChg chg="add">
          <ac:chgData name="Rebecca Francis-Davies" userId="S::r.francis-davies@uwtsd.ac.uk::caf69e2c-2198-47a4-8268-c57958bd4ca9" providerId="AD" clId="Web-{9595A73D-30FB-3751-D6CB-207CAA151558}" dt="2025-03-13T12:44:21.665" v="1679"/>
          <ac:graphicFrameMkLst>
            <pc:docMk/>
            <pc:sldMk cId="385243339" sldId="292"/>
            <ac:graphicFrameMk id="5" creationId="{02A8FC48-8247-D537-D16F-35F727494530}"/>
          </ac:graphicFrameMkLst>
        </pc:graphicFrameChg>
      </pc:sldChg>
      <pc:sldChg chg="addSp delSp modSp new mod setBg modNotes">
        <pc:chgData name="Rebecca Francis-Davies" userId="S::r.francis-davies@uwtsd.ac.uk::caf69e2c-2198-47a4-8268-c57958bd4ca9" providerId="AD" clId="Web-{9595A73D-30FB-3751-D6CB-207CAA151558}" dt="2025-03-13T13:33:03.368" v="1795"/>
        <pc:sldMkLst>
          <pc:docMk/>
          <pc:sldMk cId="4162530046" sldId="293"/>
        </pc:sldMkLst>
        <pc:spChg chg="mod">
          <ac:chgData name="Rebecca Francis-Davies" userId="S::r.francis-davies@uwtsd.ac.uk::caf69e2c-2198-47a4-8268-c57958bd4ca9" providerId="AD" clId="Web-{9595A73D-30FB-3751-D6CB-207CAA151558}" dt="2025-03-13T13:32:10.255" v="1765"/>
          <ac:spMkLst>
            <pc:docMk/>
            <pc:sldMk cId="4162530046" sldId="293"/>
            <ac:spMk id="2" creationId="{FC00454D-892B-EA93-9BB7-9C9E552EEA59}"/>
          </ac:spMkLst>
        </pc:spChg>
        <pc:spChg chg="del mod">
          <ac:chgData name="Rebecca Francis-Davies" userId="S::r.francis-davies@uwtsd.ac.uk::caf69e2c-2198-47a4-8268-c57958bd4ca9" providerId="AD" clId="Web-{9595A73D-30FB-3751-D6CB-207CAA151558}" dt="2025-03-13T13:32:10.255" v="1765"/>
          <ac:spMkLst>
            <pc:docMk/>
            <pc:sldMk cId="4162530046" sldId="293"/>
            <ac:spMk id="3" creationId="{B3985199-6B53-A78E-6952-3A0500DFE1AD}"/>
          </ac:spMkLst>
        </pc:spChg>
        <pc:spChg chg="add">
          <ac:chgData name="Rebecca Francis-Davies" userId="S::r.francis-davies@uwtsd.ac.uk::caf69e2c-2198-47a4-8268-c57958bd4ca9" providerId="AD" clId="Web-{9595A73D-30FB-3751-D6CB-207CAA151558}" dt="2025-03-13T13:32:10.255" v="1765"/>
          <ac:spMkLst>
            <pc:docMk/>
            <pc:sldMk cId="4162530046" sldId="293"/>
            <ac:spMk id="9" creationId="{04213918-F1EB-4BCE-BE23-F5E9851EE05C}"/>
          </ac:spMkLst>
        </pc:spChg>
        <pc:spChg chg="add">
          <ac:chgData name="Rebecca Francis-Davies" userId="S::r.francis-davies@uwtsd.ac.uk::caf69e2c-2198-47a4-8268-c57958bd4ca9" providerId="AD" clId="Web-{9595A73D-30FB-3751-D6CB-207CAA151558}" dt="2025-03-13T13:32:10.255" v="1765"/>
          <ac:spMkLst>
            <pc:docMk/>
            <pc:sldMk cId="4162530046" sldId="293"/>
            <ac:spMk id="11" creationId="{2062E862-C7F7-4CA1-B929-D0B75F5E9FB9}"/>
          </ac:spMkLst>
        </pc:spChg>
        <pc:graphicFrameChg chg="add">
          <ac:chgData name="Rebecca Francis-Davies" userId="S::r.francis-davies@uwtsd.ac.uk::caf69e2c-2198-47a4-8268-c57958bd4ca9" providerId="AD" clId="Web-{9595A73D-30FB-3751-D6CB-207CAA151558}" dt="2025-03-13T13:32:10.255" v="1765"/>
          <ac:graphicFrameMkLst>
            <pc:docMk/>
            <pc:sldMk cId="4162530046" sldId="293"/>
            <ac:graphicFrameMk id="5" creationId="{6F6D29E8-525C-78C5-EE24-A41897AFF1FA}"/>
          </ac:graphicFrameMkLst>
        </pc:graphicFrameChg>
      </pc:sldChg>
      <pc:sldChg chg="addSp delSp modSp new mod setBg">
        <pc:chgData name="Rebecca Francis-Davies" userId="S::r.francis-davies@uwtsd.ac.uk::caf69e2c-2198-47a4-8268-c57958bd4ca9" providerId="AD" clId="Web-{9595A73D-30FB-3751-D6CB-207CAA151558}" dt="2025-03-13T13:30:39.140" v="1727" actId="20577"/>
        <pc:sldMkLst>
          <pc:docMk/>
          <pc:sldMk cId="2793925707" sldId="294"/>
        </pc:sldMkLst>
        <pc:spChg chg="mod">
          <ac:chgData name="Rebecca Francis-Davies" userId="S::r.francis-davies@uwtsd.ac.uk::caf69e2c-2198-47a4-8268-c57958bd4ca9" providerId="AD" clId="Web-{9595A73D-30FB-3751-D6CB-207CAA151558}" dt="2025-03-13T13:30:04.372" v="1707"/>
          <ac:spMkLst>
            <pc:docMk/>
            <pc:sldMk cId="2793925707" sldId="294"/>
            <ac:spMk id="2" creationId="{DE3EF37F-45B4-0A34-6BC9-A7464AE2A413}"/>
          </ac:spMkLst>
        </pc:spChg>
        <pc:spChg chg="del mod">
          <ac:chgData name="Rebecca Francis-Davies" userId="S::r.francis-davies@uwtsd.ac.uk::caf69e2c-2198-47a4-8268-c57958bd4ca9" providerId="AD" clId="Web-{9595A73D-30FB-3751-D6CB-207CAA151558}" dt="2025-03-13T13:30:04.372" v="1707"/>
          <ac:spMkLst>
            <pc:docMk/>
            <pc:sldMk cId="2793925707" sldId="294"/>
            <ac:spMk id="3" creationId="{3ABD71F5-0F48-296B-EA3F-54375E9EEAAA}"/>
          </ac:spMkLst>
        </pc:spChg>
        <pc:spChg chg="add">
          <ac:chgData name="Rebecca Francis-Davies" userId="S::r.francis-davies@uwtsd.ac.uk::caf69e2c-2198-47a4-8268-c57958bd4ca9" providerId="AD" clId="Web-{9595A73D-30FB-3751-D6CB-207CAA151558}" dt="2025-03-13T13:30:04.372" v="1707"/>
          <ac:spMkLst>
            <pc:docMk/>
            <pc:sldMk cId="2793925707" sldId="294"/>
            <ac:spMk id="9" creationId="{4E17AA97-89A7-45C1-B813-BFF6C23D79E1}"/>
          </ac:spMkLst>
        </pc:spChg>
        <pc:spChg chg="add">
          <ac:chgData name="Rebecca Francis-Davies" userId="S::r.francis-davies@uwtsd.ac.uk::caf69e2c-2198-47a4-8268-c57958bd4ca9" providerId="AD" clId="Web-{9595A73D-30FB-3751-D6CB-207CAA151558}" dt="2025-03-13T13:30:04.372" v="1707"/>
          <ac:spMkLst>
            <pc:docMk/>
            <pc:sldMk cId="2793925707" sldId="294"/>
            <ac:spMk id="11" creationId="{A91E908F-EF1E-2FDB-BE4D-3F4C56B2F6B8}"/>
          </ac:spMkLst>
        </pc:spChg>
        <pc:spChg chg="add">
          <ac:chgData name="Rebecca Francis-Davies" userId="S::r.francis-davies@uwtsd.ac.uk::caf69e2c-2198-47a4-8268-c57958bd4ca9" providerId="AD" clId="Web-{9595A73D-30FB-3751-D6CB-207CAA151558}" dt="2025-03-13T13:30:04.372" v="1707"/>
          <ac:spMkLst>
            <pc:docMk/>
            <pc:sldMk cId="2793925707" sldId="294"/>
            <ac:spMk id="13" creationId="{F7A2980E-8F82-6B7D-A838-277407403589}"/>
          </ac:spMkLst>
        </pc:spChg>
        <pc:spChg chg="add del mod">
          <ac:chgData name="Rebecca Francis-Davies" userId="S::r.francis-davies@uwtsd.ac.uk::caf69e2c-2198-47a4-8268-c57958bd4ca9" providerId="AD" clId="Web-{9595A73D-30FB-3751-D6CB-207CAA151558}" dt="2025-03-13T13:30:24.124" v="1709"/>
          <ac:spMkLst>
            <pc:docMk/>
            <pc:sldMk cId="2793925707" sldId="294"/>
            <ac:spMk id="19" creationId="{E8EDA939-DF16-5890-9828-69B180B9AFA5}"/>
          </ac:spMkLst>
        </pc:spChg>
        <pc:graphicFrameChg chg="add del modGraphic">
          <ac:chgData name="Rebecca Francis-Davies" userId="S::r.francis-davies@uwtsd.ac.uk::caf69e2c-2198-47a4-8268-c57958bd4ca9" providerId="AD" clId="Web-{9595A73D-30FB-3751-D6CB-207CAA151558}" dt="2025-03-13T13:30:39.140" v="1727" actId="20577"/>
          <ac:graphicFrameMkLst>
            <pc:docMk/>
            <pc:sldMk cId="2793925707" sldId="294"/>
            <ac:graphicFrameMk id="5" creationId="{DC174FCA-0B26-E88F-004B-50AD41A87C07}"/>
          </ac:graphicFrameMkLst>
        </pc:graphicFrameChg>
      </pc:sldChg>
      <pc:sldChg chg="new del">
        <pc:chgData name="Rebecca Francis-Davies" userId="S::r.francis-davies@uwtsd.ac.uk::caf69e2c-2198-47a4-8268-c57958bd4ca9" providerId="AD" clId="Web-{9595A73D-30FB-3751-D6CB-207CAA151558}" dt="2025-03-13T16:55:34.193" v="1935"/>
        <pc:sldMkLst>
          <pc:docMk/>
          <pc:sldMk cId="2378546599" sldId="295"/>
        </pc:sldMkLst>
      </pc:sldChg>
      <pc:sldChg chg="modSp new modNotes">
        <pc:chgData name="Rebecca Francis-Davies" userId="S::r.francis-davies@uwtsd.ac.uk::caf69e2c-2198-47a4-8268-c57958bd4ca9" providerId="AD" clId="Web-{9595A73D-30FB-3751-D6CB-207CAA151558}" dt="2025-03-13T16:52:50.671" v="1916"/>
        <pc:sldMkLst>
          <pc:docMk/>
          <pc:sldMk cId="2001740821" sldId="296"/>
        </pc:sldMkLst>
        <pc:spChg chg="mod">
          <ac:chgData name="Rebecca Francis-Davies" userId="S::r.francis-davies@uwtsd.ac.uk::caf69e2c-2198-47a4-8268-c57958bd4ca9" providerId="AD" clId="Web-{9595A73D-30FB-3751-D6CB-207CAA151558}" dt="2025-03-13T13:33:40.307" v="1803" actId="20577"/>
          <ac:spMkLst>
            <pc:docMk/>
            <pc:sldMk cId="2001740821" sldId="296"/>
            <ac:spMk id="2" creationId="{79FA8E62-EE37-0B04-92B3-269243C9309B}"/>
          </ac:spMkLst>
        </pc:spChg>
        <pc:spChg chg="mod">
          <ac:chgData name="Rebecca Francis-Davies" userId="S::r.francis-davies@uwtsd.ac.uk::caf69e2c-2198-47a4-8268-c57958bd4ca9" providerId="AD" clId="Web-{9595A73D-30FB-3751-D6CB-207CAA151558}" dt="2025-03-13T16:48:30.443" v="1863" actId="20577"/>
          <ac:spMkLst>
            <pc:docMk/>
            <pc:sldMk cId="2001740821" sldId="296"/>
            <ac:spMk id="3" creationId="{16821288-254D-3A6C-6EF4-7E3474448D15}"/>
          </ac:spMkLst>
        </pc:spChg>
        <pc:spChg chg="mod">
          <ac:chgData name="Rebecca Francis-Davies" userId="S::r.francis-davies@uwtsd.ac.uk::caf69e2c-2198-47a4-8268-c57958bd4ca9" providerId="AD" clId="Web-{9595A73D-30FB-3751-D6CB-207CAA151558}" dt="2025-03-13T16:51:00.995" v="1879" actId="20577"/>
          <ac:spMkLst>
            <pc:docMk/>
            <pc:sldMk cId="2001740821" sldId="296"/>
            <ac:spMk id="4" creationId="{C21FCD9D-859C-2A6E-1AAE-9A1100A6BAAC}"/>
          </ac:spMkLst>
        </pc:spChg>
      </pc:sldChg>
      <pc:sldChg chg="new del">
        <pc:chgData name="Rebecca Francis-Davies" userId="S::r.francis-davies@uwtsd.ac.uk::caf69e2c-2198-47a4-8268-c57958bd4ca9" providerId="AD" clId="Web-{9595A73D-30FB-3751-D6CB-207CAA151558}" dt="2025-03-14T08:11:50.996" v="2116"/>
        <pc:sldMkLst>
          <pc:docMk/>
          <pc:sldMk cId="991940705" sldId="297"/>
        </pc:sldMkLst>
      </pc:sldChg>
      <pc:sldChg chg="new del">
        <pc:chgData name="Rebecca Francis-Davies" userId="S::r.francis-davies@uwtsd.ac.uk::caf69e2c-2198-47a4-8268-c57958bd4ca9" providerId="AD" clId="Web-{9595A73D-30FB-3751-D6CB-207CAA151558}" dt="2025-03-13T16:55:36.990" v="1936"/>
        <pc:sldMkLst>
          <pc:docMk/>
          <pc:sldMk cId="3677574445" sldId="297"/>
        </pc:sldMkLst>
      </pc:sldChg>
      <pc:sldChg chg="new del">
        <pc:chgData name="Rebecca Francis-Davies" userId="S::r.francis-davies@uwtsd.ac.uk::caf69e2c-2198-47a4-8268-c57958bd4ca9" providerId="AD" clId="Web-{9595A73D-30FB-3751-D6CB-207CAA151558}" dt="2025-03-14T08:11:53.261" v="2117"/>
        <pc:sldMkLst>
          <pc:docMk/>
          <pc:sldMk cId="1709387184" sldId="298"/>
        </pc:sldMkLst>
      </pc:sldChg>
      <pc:sldChg chg="modSp new del">
        <pc:chgData name="Rebecca Francis-Davies" userId="S::r.francis-davies@uwtsd.ac.uk::caf69e2c-2198-47a4-8268-c57958bd4ca9" providerId="AD" clId="Web-{9595A73D-30FB-3751-D6CB-207CAA151558}" dt="2025-03-14T08:04:34.891" v="2080"/>
        <pc:sldMkLst>
          <pc:docMk/>
          <pc:sldMk cId="3061023400" sldId="298"/>
        </pc:sldMkLst>
        <pc:spChg chg="mod">
          <ac:chgData name="Rebecca Francis-Davies" userId="S::r.francis-davies@uwtsd.ac.uk::caf69e2c-2198-47a4-8268-c57958bd4ca9" providerId="AD" clId="Web-{9595A73D-30FB-3751-D6CB-207CAA151558}" dt="2025-03-13T16:55:32.974" v="1934" actId="20577"/>
          <ac:spMkLst>
            <pc:docMk/>
            <pc:sldMk cId="3061023400" sldId="298"/>
            <ac:spMk id="2" creationId="{DBCDAD76-EC19-DB62-3C99-3528698CDBD8}"/>
          </ac:spMkLst>
        </pc:spChg>
        <pc:spChg chg="mod">
          <ac:chgData name="Rebecca Francis-Davies" userId="S::r.francis-davies@uwtsd.ac.uk::caf69e2c-2198-47a4-8268-c57958bd4ca9" providerId="AD" clId="Web-{9595A73D-30FB-3751-D6CB-207CAA151558}" dt="2025-03-14T08:03:11.967" v="2043" actId="20577"/>
          <ac:spMkLst>
            <pc:docMk/>
            <pc:sldMk cId="3061023400" sldId="298"/>
            <ac:spMk id="4" creationId="{48883EB1-01CB-5711-C6A8-084AF41F4082}"/>
          </ac:spMkLst>
        </pc:spChg>
        <pc:spChg chg="mod">
          <ac:chgData name="Rebecca Francis-Davies" userId="S::r.francis-davies@uwtsd.ac.uk::caf69e2c-2198-47a4-8268-c57958bd4ca9" providerId="AD" clId="Web-{9595A73D-30FB-3751-D6CB-207CAA151558}" dt="2025-03-14T08:04:13.609" v="2079" actId="20577"/>
          <ac:spMkLst>
            <pc:docMk/>
            <pc:sldMk cId="3061023400" sldId="298"/>
            <ac:spMk id="6" creationId="{AC49DE78-5983-967B-C5E1-68DB87ACD527}"/>
          </ac:spMkLst>
        </pc:spChg>
      </pc:sldChg>
      <pc:sldChg chg="new del">
        <pc:chgData name="Rebecca Francis-Davies" userId="S::r.francis-davies@uwtsd.ac.uk::caf69e2c-2198-47a4-8268-c57958bd4ca9" providerId="AD" clId="Web-{9595A73D-30FB-3751-D6CB-207CAA151558}" dt="2025-03-14T08:11:55.590" v="2118"/>
        <pc:sldMkLst>
          <pc:docMk/>
          <pc:sldMk cId="1182117417" sldId="299"/>
        </pc:sldMkLst>
      </pc:sldChg>
      <pc:sldChg chg="addSp modSp new mod setBg modNotes">
        <pc:chgData name="Rebecca Francis-Davies" userId="S::r.francis-davies@uwtsd.ac.uk::caf69e2c-2198-47a4-8268-c57958bd4ca9" providerId="AD" clId="Web-{9595A73D-30FB-3751-D6CB-207CAA151558}" dt="2025-03-14T09:54:48.413" v="3527" actId="14100"/>
        <pc:sldMkLst>
          <pc:docMk/>
          <pc:sldMk cId="917577538" sldId="300"/>
        </pc:sldMkLst>
        <pc:spChg chg="add mod">
          <ac:chgData name="Rebecca Francis-Davies" userId="S::r.francis-davies@uwtsd.ac.uk::caf69e2c-2198-47a4-8268-c57958bd4ca9" providerId="AD" clId="Web-{9595A73D-30FB-3751-D6CB-207CAA151558}" dt="2025-03-14T09:54:48.413" v="3527" actId="14100"/>
          <ac:spMkLst>
            <pc:docMk/>
            <pc:sldMk cId="917577538" sldId="300"/>
            <ac:spMk id="2" creationId="{8BA5FF4B-4FB9-B9E5-5C3F-DA316F051CE6}"/>
          </ac:spMkLst>
        </pc:spChg>
        <pc:spChg chg="add">
          <ac:chgData name="Rebecca Francis-Davies" userId="S::r.francis-davies@uwtsd.ac.uk::caf69e2c-2198-47a4-8268-c57958bd4ca9" providerId="AD" clId="Web-{9595A73D-30FB-3751-D6CB-207CAA151558}" dt="2025-03-14T08:16:01.034" v="2250"/>
          <ac:spMkLst>
            <pc:docMk/>
            <pc:sldMk cId="917577538" sldId="300"/>
            <ac:spMk id="7" creationId="{ADE57300-C7FF-4578-99A0-42B0295B123C}"/>
          </ac:spMkLst>
        </pc:spChg>
        <pc:spChg chg="add">
          <ac:chgData name="Rebecca Francis-Davies" userId="S::r.francis-davies@uwtsd.ac.uk::caf69e2c-2198-47a4-8268-c57958bd4ca9" providerId="AD" clId="Web-{9595A73D-30FB-3751-D6CB-207CAA151558}" dt="2025-03-14T08:16:01.034" v="2250"/>
          <ac:spMkLst>
            <pc:docMk/>
            <pc:sldMk cId="917577538" sldId="300"/>
            <ac:spMk id="9" creationId="{DB8F8250-7A81-4A19-87AD-FFB2CE4E39A5}"/>
          </ac:spMkLst>
        </pc:spChg>
        <pc:spChg chg="add">
          <ac:chgData name="Rebecca Francis-Davies" userId="S::r.francis-davies@uwtsd.ac.uk::caf69e2c-2198-47a4-8268-c57958bd4ca9" providerId="AD" clId="Web-{9595A73D-30FB-3751-D6CB-207CAA151558}" dt="2025-03-14T08:16:01.034" v="2250"/>
          <ac:spMkLst>
            <pc:docMk/>
            <pc:sldMk cId="917577538" sldId="300"/>
            <ac:spMk id="11" creationId="{499F38FC-2DEA-2647-C409-EF75720C1017}"/>
          </ac:spMkLst>
        </pc:spChg>
        <pc:spChg chg="add">
          <ac:chgData name="Rebecca Francis-Davies" userId="S::r.francis-davies@uwtsd.ac.uk::caf69e2c-2198-47a4-8268-c57958bd4ca9" providerId="AD" clId="Web-{9595A73D-30FB-3751-D6CB-207CAA151558}" dt="2025-03-14T08:16:01.034" v="2250"/>
          <ac:spMkLst>
            <pc:docMk/>
            <pc:sldMk cId="917577538" sldId="300"/>
            <ac:spMk id="13" creationId="{26E9A97B-1917-9176-B980-E15E8CBDB12F}"/>
          </ac:spMkLst>
        </pc:spChg>
        <pc:spChg chg="add">
          <ac:chgData name="Rebecca Francis-Davies" userId="S::r.francis-davies@uwtsd.ac.uk::caf69e2c-2198-47a4-8268-c57958bd4ca9" providerId="AD" clId="Web-{9595A73D-30FB-3751-D6CB-207CAA151558}" dt="2025-03-14T08:16:01.034" v="2250"/>
          <ac:spMkLst>
            <pc:docMk/>
            <pc:sldMk cId="917577538" sldId="300"/>
            <ac:spMk id="15" creationId="{42C91D93-014B-66D5-D263-730212C94315}"/>
          </ac:spMkLst>
        </pc:spChg>
        <pc:spChg chg="add">
          <ac:chgData name="Rebecca Francis-Davies" userId="S::r.francis-davies@uwtsd.ac.uk::caf69e2c-2198-47a4-8268-c57958bd4ca9" providerId="AD" clId="Web-{9595A73D-30FB-3751-D6CB-207CAA151558}" dt="2025-03-14T08:16:01.034" v="2250"/>
          <ac:spMkLst>
            <pc:docMk/>
            <pc:sldMk cId="917577538" sldId="300"/>
            <ac:spMk id="17" creationId="{9568B8C9-6702-8441-0D92-220DE92C8861}"/>
          </ac:spMkLst>
        </pc:spChg>
      </pc:sldChg>
      <pc:sldChg chg="new del">
        <pc:chgData name="Rebecca Francis-Davies" userId="S::r.francis-davies@uwtsd.ac.uk::caf69e2c-2198-47a4-8268-c57958bd4ca9" providerId="AD" clId="Web-{9595A73D-30FB-3751-D6CB-207CAA151558}" dt="2025-03-14T08:18:48.632" v="2348"/>
        <pc:sldMkLst>
          <pc:docMk/>
          <pc:sldMk cId="2987769130" sldId="301"/>
        </pc:sldMkLst>
      </pc:sldChg>
      <pc:sldChg chg="modSp new">
        <pc:chgData name="Rebecca Francis-Davies" userId="S::r.francis-davies@uwtsd.ac.uk::caf69e2c-2198-47a4-8268-c57958bd4ca9" providerId="AD" clId="Web-{9595A73D-30FB-3751-D6CB-207CAA151558}" dt="2025-03-14T08:18:44.413" v="2347" actId="20577"/>
        <pc:sldMkLst>
          <pc:docMk/>
          <pc:sldMk cId="2159651949" sldId="302"/>
        </pc:sldMkLst>
        <pc:spChg chg="mod">
          <ac:chgData name="Rebecca Francis-Davies" userId="S::r.francis-davies@uwtsd.ac.uk::caf69e2c-2198-47a4-8268-c57958bd4ca9" providerId="AD" clId="Web-{9595A73D-30FB-3751-D6CB-207CAA151558}" dt="2025-03-14T08:16:50.769" v="2265" actId="20577"/>
          <ac:spMkLst>
            <pc:docMk/>
            <pc:sldMk cId="2159651949" sldId="302"/>
            <ac:spMk id="2" creationId="{ACCE905C-002E-C289-BFFB-F1D4119A9F18}"/>
          </ac:spMkLst>
        </pc:spChg>
        <pc:spChg chg="mod">
          <ac:chgData name="Rebecca Francis-Davies" userId="S::r.francis-davies@uwtsd.ac.uk::caf69e2c-2198-47a4-8268-c57958bd4ca9" providerId="AD" clId="Web-{9595A73D-30FB-3751-D6CB-207CAA151558}" dt="2025-03-14T08:17:58.318" v="2312" actId="20577"/>
          <ac:spMkLst>
            <pc:docMk/>
            <pc:sldMk cId="2159651949" sldId="302"/>
            <ac:spMk id="3" creationId="{D3CAC7C7-9BB1-7C97-B2F2-769F2DC92E4A}"/>
          </ac:spMkLst>
        </pc:spChg>
        <pc:spChg chg="mod">
          <ac:chgData name="Rebecca Francis-Davies" userId="S::r.francis-davies@uwtsd.ac.uk::caf69e2c-2198-47a4-8268-c57958bd4ca9" providerId="AD" clId="Web-{9595A73D-30FB-3751-D6CB-207CAA151558}" dt="2025-03-14T08:18:44.413" v="2347" actId="20577"/>
          <ac:spMkLst>
            <pc:docMk/>
            <pc:sldMk cId="2159651949" sldId="302"/>
            <ac:spMk id="4" creationId="{BAD30CE8-D227-0211-4FF4-C8360F719A71}"/>
          </ac:spMkLst>
        </pc:spChg>
      </pc:sldChg>
      <pc:sldChg chg="modSp new">
        <pc:chgData name="Rebecca Francis-Davies" userId="S::r.francis-davies@uwtsd.ac.uk::caf69e2c-2198-47a4-8268-c57958bd4ca9" providerId="AD" clId="Web-{9595A73D-30FB-3751-D6CB-207CAA151558}" dt="2025-03-14T08:20:57.557" v="2451" actId="20577"/>
        <pc:sldMkLst>
          <pc:docMk/>
          <pc:sldMk cId="2564135834" sldId="303"/>
        </pc:sldMkLst>
        <pc:spChg chg="mod">
          <ac:chgData name="Rebecca Francis-Davies" userId="S::r.francis-davies@uwtsd.ac.uk::caf69e2c-2198-47a4-8268-c57958bd4ca9" providerId="AD" clId="Web-{9595A73D-30FB-3751-D6CB-207CAA151558}" dt="2025-03-14T08:19:10.085" v="2360" actId="20577"/>
          <ac:spMkLst>
            <pc:docMk/>
            <pc:sldMk cId="2564135834" sldId="303"/>
            <ac:spMk id="2" creationId="{3477479B-DD1F-D699-C6AE-FC275611AFA5}"/>
          </ac:spMkLst>
        </pc:spChg>
        <pc:spChg chg="mod">
          <ac:chgData name="Rebecca Francis-Davies" userId="S::r.francis-davies@uwtsd.ac.uk::caf69e2c-2198-47a4-8268-c57958bd4ca9" providerId="AD" clId="Web-{9595A73D-30FB-3751-D6CB-207CAA151558}" dt="2025-03-14T08:19:56.883" v="2407" actId="20577"/>
          <ac:spMkLst>
            <pc:docMk/>
            <pc:sldMk cId="2564135834" sldId="303"/>
            <ac:spMk id="3" creationId="{7437FAB1-7350-6D7B-6D60-28686C3994CF}"/>
          </ac:spMkLst>
        </pc:spChg>
        <pc:spChg chg="mod">
          <ac:chgData name="Rebecca Francis-Davies" userId="S::r.francis-davies@uwtsd.ac.uk::caf69e2c-2198-47a4-8268-c57958bd4ca9" providerId="AD" clId="Web-{9595A73D-30FB-3751-D6CB-207CAA151558}" dt="2025-03-14T08:20:57.557" v="2451" actId="20577"/>
          <ac:spMkLst>
            <pc:docMk/>
            <pc:sldMk cId="2564135834" sldId="303"/>
            <ac:spMk id="4" creationId="{D523A680-18AA-47A5-1AA2-BB9467E0E03B}"/>
          </ac:spMkLst>
        </pc:spChg>
      </pc:sldChg>
      <pc:sldChg chg="modSp new">
        <pc:chgData name="Rebecca Francis-Davies" userId="S::r.francis-davies@uwtsd.ac.uk::caf69e2c-2198-47a4-8268-c57958bd4ca9" providerId="AD" clId="Web-{9595A73D-30FB-3751-D6CB-207CAA151558}" dt="2025-03-14T08:30:54.026" v="2640" actId="20577"/>
        <pc:sldMkLst>
          <pc:docMk/>
          <pc:sldMk cId="3354035025" sldId="304"/>
        </pc:sldMkLst>
        <pc:spChg chg="mod">
          <ac:chgData name="Rebecca Francis-Davies" userId="S::r.francis-davies@uwtsd.ac.uk::caf69e2c-2198-47a4-8268-c57958bd4ca9" providerId="AD" clId="Web-{9595A73D-30FB-3751-D6CB-207CAA151558}" dt="2025-03-14T08:22:01.168" v="2498" actId="20577"/>
          <ac:spMkLst>
            <pc:docMk/>
            <pc:sldMk cId="3354035025" sldId="304"/>
            <ac:spMk id="2" creationId="{FAC435D1-170A-4852-8148-0B3D19BEA16F}"/>
          </ac:spMkLst>
        </pc:spChg>
        <pc:spChg chg="mod">
          <ac:chgData name="Rebecca Francis-Davies" userId="S::r.francis-davies@uwtsd.ac.uk::caf69e2c-2198-47a4-8268-c57958bd4ca9" providerId="AD" clId="Web-{9595A73D-30FB-3751-D6CB-207CAA151558}" dt="2025-03-14T08:23:22.670" v="2589" actId="20577"/>
          <ac:spMkLst>
            <pc:docMk/>
            <pc:sldMk cId="3354035025" sldId="304"/>
            <ac:spMk id="3" creationId="{F9B0D191-C049-EAAC-D233-41C6D58C766C}"/>
          </ac:spMkLst>
        </pc:spChg>
        <pc:spChg chg="mod">
          <ac:chgData name="Rebecca Francis-Davies" userId="S::r.francis-davies@uwtsd.ac.uk::caf69e2c-2198-47a4-8268-c57958bd4ca9" providerId="AD" clId="Web-{9595A73D-30FB-3751-D6CB-207CAA151558}" dt="2025-03-14T08:30:54.026" v="2640" actId="20577"/>
          <ac:spMkLst>
            <pc:docMk/>
            <pc:sldMk cId="3354035025" sldId="304"/>
            <ac:spMk id="4" creationId="{36C0FD24-A48E-661A-FD2E-254081975D90}"/>
          </ac:spMkLst>
        </pc:spChg>
      </pc:sldChg>
      <pc:sldChg chg="modSp new modNotes">
        <pc:chgData name="Rebecca Francis-Davies" userId="S::r.francis-davies@uwtsd.ac.uk::caf69e2c-2198-47a4-8268-c57958bd4ca9" providerId="AD" clId="Web-{9595A73D-30FB-3751-D6CB-207CAA151558}" dt="2025-03-14T08:58:07.599" v="2861"/>
        <pc:sldMkLst>
          <pc:docMk/>
          <pc:sldMk cId="2886475674" sldId="305"/>
        </pc:sldMkLst>
        <pc:spChg chg="mod">
          <ac:chgData name="Rebecca Francis-Davies" userId="S::r.francis-davies@uwtsd.ac.uk::caf69e2c-2198-47a4-8268-c57958bd4ca9" providerId="AD" clId="Web-{9595A73D-30FB-3751-D6CB-207CAA151558}" dt="2025-03-14T08:43:33.999" v="2656" actId="20577"/>
          <ac:spMkLst>
            <pc:docMk/>
            <pc:sldMk cId="2886475674" sldId="305"/>
            <ac:spMk id="2" creationId="{715F2EBC-3E2A-3DE7-067D-1B44549DA959}"/>
          </ac:spMkLst>
        </pc:spChg>
        <pc:spChg chg="mod">
          <ac:chgData name="Rebecca Francis-Davies" userId="S::r.francis-davies@uwtsd.ac.uk::caf69e2c-2198-47a4-8268-c57958bd4ca9" providerId="AD" clId="Web-{9595A73D-30FB-3751-D6CB-207CAA151558}" dt="2025-03-14T08:53:34.092" v="2758" actId="20577"/>
          <ac:spMkLst>
            <pc:docMk/>
            <pc:sldMk cId="2886475674" sldId="305"/>
            <ac:spMk id="3" creationId="{173F6696-4A3D-7BD6-0DFF-778603E3B847}"/>
          </ac:spMkLst>
        </pc:spChg>
        <pc:spChg chg="mod">
          <ac:chgData name="Rebecca Francis-Davies" userId="S::r.francis-davies@uwtsd.ac.uk::caf69e2c-2198-47a4-8268-c57958bd4ca9" providerId="AD" clId="Web-{9595A73D-30FB-3751-D6CB-207CAA151558}" dt="2025-03-14T08:56:04.237" v="2794" actId="20577"/>
          <ac:spMkLst>
            <pc:docMk/>
            <pc:sldMk cId="2886475674" sldId="305"/>
            <ac:spMk id="4" creationId="{2379D092-D898-9BD3-0011-E9B6DCBE1D5B}"/>
          </ac:spMkLst>
        </pc:spChg>
      </pc:sldChg>
      <pc:sldChg chg="modSp new">
        <pc:chgData name="Rebecca Francis-Davies" userId="S::r.francis-davies@uwtsd.ac.uk::caf69e2c-2198-47a4-8268-c57958bd4ca9" providerId="AD" clId="Web-{9595A73D-30FB-3751-D6CB-207CAA151558}" dt="2025-03-14T09:06:40.581" v="2968" actId="20577"/>
        <pc:sldMkLst>
          <pc:docMk/>
          <pc:sldMk cId="1897529466" sldId="306"/>
        </pc:sldMkLst>
        <pc:spChg chg="mod">
          <ac:chgData name="Rebecca Francis-Davies" userId="S::r.francis-davies@uwtsd.ac.uk::caf69e2c-2198-47a4-8268-c57958bd4ca9" providerId="AD" clId="Web-{9595A73D-30FB-3751-D6CB-207CAA151558}" dt="2025-03-14T08:58:15.209" v="2864" actId="20577"/>
          <ac:spMkLst>
            <pc:docMk/>
            <pc:sldMk cId="1897529466" sldId="306"/>
            <ac:spMk id="2" creationId="{29EE6CE8-A71B-8FA5-CE41-6F81D8583AB5}"/>
          </ac:spMkLst>
        </pc:spChg>
        <pc:spChg chg="mod">
          <ac:chgData name="Rebecca Francis-Davies" userId="S::r.francis-davies@uwtsd.ac.uk::caf69e2c-2198-47a4-8268-c57958bd4ca9" providerId="AD" clId="Web-{9595A73D-30FB-3751-D6CB-207CAA151558}" dt="2025-03-14T08:59:48.258" v="2936" actId="20577"/>
          <ac:spMkLst>
            <pc:docMk/>
            <pc:sldMk cId="1897529466" sldId="306"/>
            <ac:spMk id="3" creationId="{F558E49D-5E8E-9D26-A76D-B7520044DEA2}"/>
          </ac:spMkLst>
        </pc:spChg>
        <pc:spChg chg="mod">
          <ac:chgData name="Rebecca Francis-Davies" userId="S::r.francis-davies@uwtsd.ac.uk::caf69e2c-2198-47a4-8268-c57958bd4ca9" providerId="AD" clId="Web-{9595A73D-30FB-3751-D6CB-207CAA151558}" dt="2025-03-14T09:06:40.581" v="2968" actId="20577"/>
          <ac:spMkLst>
            <pc:docMk/>
            <pc:sldMk cId="1897529466" sldId="306"/>
            <ac:spMk id="4" creationId="{3E186974-4D2C-057F-BCE0-98DDF9399F14}"/>
          </ac:spMkLst>
        </pc:spChg>
      </pc:sldChg>
      <pc:sldChg chg="modSp new del">
        <pc:chgData name="Rebecca Francis-Davies" userId="S::r.francis-davies@uwtsd.ac.uk::caf69e2c-2198-47a4-8268-c57958bd4ca9" providerId="AD" clId="Web-{9595A73D-30FB-3751-D6CB-207CAA151558}" dt="2025-03-14T09:22:47.747" v="3328"/>
        <pc:sldMkLst>
          <pc:docMk/>
          <pc:sldMk cId="1725882884" sldId="307"/>
        </pc:sldMkLst>
        <pc:spChg chg="mod">
          <ac:chgData name="Rebecca Francis-Davies" userId="S::r.francis-davies@uwtsd.ac.uk::caf69e2c-2198-47a4-8268-c57958bd4ca9" providerId="AD" clId="Web-{9595A73D-30FB-3751-D6CB-207CAA151558}" dt="2025-03-14T09:07:34.005" v="2987" actId="20577"/>
          <ac:spMkLst>
            <pc:docMk/>
            <pc:sldMk cId="1725882884" sldId="307"/>
            <ac:spMk id="2" creationId="{7587B2C0-CA00-392C-A638-84B232AEE5A8}"/>
          </ac:spMkLst>
        </pc:spChg>
      </pc:sldChg>
      <pc:sldChg chg="addSp modSp new ord">
        <pc:chgData name="Rebecca Francis-Davies" userId="S::r.francis-davies@uwtsd.ac.uk::caf69e2c-2198-47a4-8268-c57958bd4ca9" providerId="AD" clId="Web-{9595A73D-30FB-3751-D6CB-207CAA151558}" dt="2025-03-14T09:57:59.450" v="3531"/>
        <pc:sldMkLst>
          <pc:docMk/>
          <pc:sldMk cId="1886021068" sldId="308"/>
        </pc:sldMkLst>
        <pc:spChg chg="add mod">
          <ac:chgData name="Rebecca Francis-Davies" userId="S::r.francis-davies@uwtsd.ac.uk::caf69e2c-2198-47a4-8268-c57958bd4ca9" providerId="AD" clId="Web-{9595A73D-30FB-3751-D6CB-207CAA151558}" dt="2025-03-14T09:22:46.763" v="3327" actId="20577"/>
          <ac:spMkLst>
            <pc:docMk/>
            <pc:sldMk cId="1886021068" sldId="308"/>
            <ac:spMk id="2" creationId="{D7A36275-8233-1AFA-071B-9667679D4B4D}"/>
          </ac:spMkLst>
        </pc:spChg>
      </pc:sldChg>
      <pc:sldChg chg="addSp delSp modSp new mod setBg">
        <pc:chgData name="Rebecca Francis-Davies" userId="S::r.francis-davies@uwtsd.ac.uk::caf69e2c-2198-47a4-8268-c57958bd4ca9" providerId="AD" clId="Web-{9595A73D-30FB-3751-D6CB-207CAA151558}" dt="2025-03-14T09:55:41.336" v="3530" actId="14100"/>
        <pc:sldMkLst>
          <pc:docMk/>
          <pc:sldMk cId="2100479612" sldId="309"/>
        </pc:sldMkLst>
        <pc:spChg chg="add del mod">
          <ac:chgData name="Rebecca Francis-Davies" userId="S::r.francis-davies@uwtsd.ac.uk::caf69e2c-2198-47a4-8268-c57958bd4ca9" providerId="AD" clId="Web-{9595A73D-30FB-3751-D6CB-207CAA151558}" dt="2025-03-14T09:55:26.445" v="3528"/>
          <ac:spMkLst>
            <pc:docMk/>
            <pc:sldMk cId="2100479612" sldId="309"/>
            <ac:spMk id="2" creationId="{6DA6461A-4B3F-E310-FED6-78EC9048B42E}"/>
          </ac:spMkLst>
        </pc:spChg>
        <pc:spChg chg="add">
          <ac:chgData name="Rebecca Francis-Davies" userId="S::r.francis-davies@uwtsd.ac.uk::caf69e2c-2198-47a4-8268-c57958bd4ca9" providerId="AD" clId="Web-{9595A73D-30FB-3751-D6CB-207CAA151558}" dt="2025-03-14T09:55:26.445" v="3528"/>
          <ac:spMkLst>
            <pc:docMk/>
            <pc:sldMk cId="2100479612" sldId="309"/>
            <ac:spMk id="8" creationId="{ADE57300-C7FF-4578-99A0-42B0295B123C}"/>
          </ac:spMkLst>
        </pc:spChg>
        <pc:spChg chg="add">
          <ac:chgData name="Rebecca Francis-Davies" userId="S::r.francis-davies@uwtsd.ac.uk::caf69e2c-2198-47a4-8268-c57958bd4ca9" providerId="AD" clId="Web-{9595A73D-30FB-3751-D6CB-207CAA151558}" dt="2025-03-14T09:55:26.445" v="3528"/>
          <ac:spMkLst>
            <pc:docMk/>
            <pc:sldMk cId="2100479612" sldId="309"/>
            <ac:spMk id="10" creationId="{DB8F8250-7A81-4A19-87AD-FFB2CE4E39A5}"/>
          </ac:spMkLst>
        </pc:spChg>
        <pc:spChg chg="add">
          <ac:chgData name="Rebecca Francis-Davies" userId="S::r.francis-davies@uwtsd.ac.uk::caf69e2c-2198-47a4-8268-c57958bd4ca9" providerId="AD" clId="Web-{9595A73D-30FB-3751-D6CB-207CAA151558}" dt="2025-03-14T09:55:26.445" v="3528"/>
          <ac:spMkLst>
            <pc:docMk/>
            <pc:sldMk cId="2100479612" sldId="309"/>
            <ac:spMk id="12" creationId="{499F38FC-2DEA-2647-C409-EF75720C1017}"/>
          </ac:spMkLst>
        </pc:spChg>
        <pc:spChg chg="add">
          <ac:chgData name="Rebecca Francis-Davies" userId="S::r.francis-davies@uwtsd.ac.uk::caf69e2c-2198-47a4-8268-c57958bd4ca9" providerId="AD" clId="Web-{9595A73D-30FB-3751-D6CB-207CAA151558}" dt="2025-03-14T09:55:26.445" v="3528"/>
          <ac:spMkLst>
            <pc:docMk/>
            <pc:sldMk cId="2100479612" sldId="309"/>
            <ac:spMk id="14" creationId="{2C1A60A5-59AE-F981-7E1C-9B97C62717C3}"/>
          </ac:spMkLst>
        </pc:spChg>
        <pc:spChg chg="add">
          <ac:chgData name="Rebecca Francis-Davies" userId="S::r.francis-davies@uwtsd.ac.uk::caf69e2c-2198-47a4-8268-c57958bd4ca9" providerId="AD" clId="Web-{9595A73D-30FB-3751-D6CB-207CAA151558}" dt="2025-03-14T09:55:26.445" v="3528"/>
          <ac:spMkLst>
            <pc:docMk/>
            <pc:sldMk cId="2100479612" sldId="309"/>
            <ac:spMk id="16" creationId="{4E17AA97-89A7-45C1-B813-BFF6C23D79E1}"/>
          </ac:spMkLst>
        </pc:spChg>
        <pc:spChg chg="add">
          <ac:chgData name="Rebecca Francis-Davies" userId="S::r.francis-davies@uwtsd.ac.uk::caf69e2c-2198-47a4-8268-c57958bd4ca9" providerId="AD" clId="Web-{9595A73D-30FB-3751-D6CB-207CAA151558}" dt="2025-03-14T09:55:26.445" v="3528"/>
          <ac:spMkLst>
            <pc:docMk/>
            <pc:sldMk cId="2100479612" sldId="309"/>
            <ac:spMk id="18" creationId="{A91E908F-EF1E-2FDB-BE4D-3F4C56B2F6B8}"/>
          </ac:spMkLst>
        </pc:spChg>
        <pc:spChg chg="add">
          <ac:chgData name="Rebecca Francis-Davies" userId="S::r.francis-davies@uwtsd.ac.uk::caf69e2c-2198-47a4-8268-c57958bd4ca9" providerId="AD" clId="Web-{9595A73D-30FB-3751-D6CB-207CAA151558}" dt="2025-03-14T09:55:26.445" v="3528"/>
          <ac:spMkLst>
            <pc:docMk/>
            <pc:sldMk cId="2100479612" sldId="309"/>
            <ac:spMk id="20" creationId="{F7A2980E-8F82-6B7D-A838-277407403589}"/>
          </ac:spMkLst>
        </pc:spChg>
        <pc:graphicFrameChg chg="add mod">
          <ac:chgData name="Rebecca Francis-Davies" userId="S::r.francis-davies@uwtsd.ac.uk::caf69e2c-2198-47a4-8268-c57958bd4ca9" providerId="AD" clId="Web-{9595A73D-30FB-3751-D6CB-207CAA151558}" dt="2025-03-14T09:55:41.336" v="3530" actId="14100"/>
          <ac:graphicFrameMkLst>
            <pc:docMk/>
            <pc:sldMk cId="2100479612" sldId="309"/>
            <ac:graphicFrameMk id="4" creationId="{4BEB703D-D0ED-FE08-8DCD-44FFF60AFE74}"/>
          </ac:graphicFrameMkLst>
        </pc:graphicFrameChg>
      </pc:sldChg>
      <pc:sldMasterChg chg="del delSldLayout">
        <pc:chgData name="Rebecca Francis-Davies" userId="S::r.francis-davies@uwtsd.ac.uk::caf69e2c-2198-47a4-8268-c57958bd4ca9" providerId="AD" clId="Web-{9595A73D-30FB-3751-D6CB-207CAA151558}" dt="2025-03-13T10:37:04.596" v="15"/>
        <pc:sldMasterMkLst>
          <pc:docMk/>
          <pc:sldMasterMk cId="2460954070" sldId="2147483660"/>
        </pc:sldMasterMkLst>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2385387890" sldId="2147483661"/>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949138452" sldId="2147483662"/>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2591524520" sldId="2147483663"/>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1203092039" sldId="2147483664"/>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3733172339" sldId="2147483665"/>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3210312558" sldId="2147483666"/>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3146388984" sldId="2147483667"/>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3171841454" sldId="2147483668"/>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1718958274" sldId="2147483669"/>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2202905451" sldId="2147483670"/>
          </pc:sldLayoutMkLst>
        </pc:sldLayoutChg>
        <pc:sldLayoutChg chg="del">
          <pc:chgData name="Rebecca Francis-Davies" userId="S::r.francis-davies@uwtsd.ac.uk::caf69e2c-2198-47a4-8268-c57958bd4ca9" providerId="AD" clId="Web-{9595A73D-30FB-3751-D6CB-207CAA151558}" dt="2025-03-13T10:37:04.596" v="15"/>
          <pc:sldLayoutMkLst>
            <pc:docMk/>
            <pc:sldMasterMk cId="2460954070" sldId="2147483660"/>
            <pc:sldLayoutMk cId="3479445657" sldId="2147483671"/>
          </pc:sldLayoutMkLst>
        </pc:sldLayoutChg>
      </pc:sldMasterChg>
      <pc:sldMasterChg chg="add addSldLayout">
        <pc:chgData name="Rebecca Francis-Davies" userId="S::r.francis-davies@uwtsd.ac.uk::caf69e2c-2198-47a4-8268-c57958bd4ca9" providerId="AD" clId="Web-{9595A73D-30FB-3751-D6CB-207CAA151558}" dt="2025-03-13T10:37:04.596" v="15"/>
        <pc:sldMasterMkLst>
          <pc:docMk/>
          <pc:sldMasterMk cId="1643778271" sldId="2147483695"/>
        </pc:sldMasterMkLst>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2227261789" sldId="2147483684"/>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2374999005" sldId="2147483685"/>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3164825450" sldId="2147483686"/>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181867701" sldId="2147483687"/>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3540213237" sldId="2147483688"/>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50148025" sldId="2147483689"/>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1838865555" sldId="2147483690"/>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1235936112" sldId="2147483691"/>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577563726" sldId="2147483692"/>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1551347417" sldId="2147483693"/>
          </pc:sldLayoutMkLst>
        </pc:sldLayoutChg>
        <pc:sldLayoutChg chg="add">
          <pc:chgData name="Rebecca Francis-Davies" userId="S::r.francis-davies@uwtsd.ac.uk::caf69e2c-2198-47a4-8268-c57958bd4ca9" providerId="AD" clId="Web-{9595A73D-30FB-3751-D6CB-207CAA151558}" dt="2025-03-13T10:37:04.596" v="15"/>
          <pc:sldLayoutMkLst>
            <pc:docMk/>
            <pc:sldMasterMk cId="1643778271" sldId="2147483695"/>
            <pc:sldLayoutMk cId="2574527958" sldId="2147483694"/>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43CCE-9A56-4F66-BBC6-60E6583ACE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A859EE-48A2-48B0-A620-2EA926240522}">
      <dgm:prSet/>
      <dgm:spPr/>
      <dgm:t>
        <a:bodyPr/>
        <a:lstStyle/>
        <a:p>
          <a:r>
            <a:rPr lang="en-US"/>
            <a:t>To better understand, and reflect upon our personal use of power</a:t>
          </a:r>
        </a:p>
      </dgm:t>
    </dgm:pt>
    <dgm:pt modelId="{9BFA4B24-FCB5-44B3-9CD3-26C155014995}" type="parTrans" cxnId="{0D5F3947-2067-473E-9E0E-9ECFDFA16ECE}">
      <dgm:prSet/>
      <dgm:spPr/>
      <dgm:t>
        <a:bodyPr/>
        <a:lstStyle/>
        <a:p>
          <a:endParaRPr lang="en-US"/>
        </a:p>
      </dgm:t>
    </dgm:pt>
    <dgm:pt modelId="{E2310441-57A9-4183-A452-E0287FC92667}" type="sibTrans" cxnId="{0D5F3947-2067-473E-9E0E-9ECFDFA16ECE}">
      <dgm:prSet/>
      <dgm:spPr/>
      <dgm:t>
        <a:bodyPr/>
        <a:lstStyle/>
        <a:p>
          <a:endParaRPr lang="en-US"/>
        </a:p>
      </dgm:t>
    </dgm:pt>
    <dgm:pt modelId="{6634B899-0C80-4F89-A3EF-D1133E9737B7}">
      <dgm:prSet/>
      <dgm:spPr/>
      <dgm:t>
        <a:bodyPr/>
        <a:lstStyle/>
        <a:p>
          <a:r>
            <a:rPr lang="en-US"/>
            <a:t>To understand the impact on organisational culture</a:t>
          </a:r>
        </a:p>
      </dgm:t>
    </dgm:pt>
    <dgm:pt modelId="{52415215-DFA4-4A7E-BA73-777F32B358CE}" type="parTrans" cxnId="{9D43206F-E1BB-483F-92CA-C052D1F9ACAD}">
      <dgm:prSet/>
      <dgm:spPr/>
      <dgm:t>
        <a:bodyPr/>
        <a:lstStyle/>
        <a:p>
          <a:endParaRPr lang="en-US"/>
        </a:p>
      </dgm:t>
    </dgm:pt>
    <dgm:pt modelId="{8724F5DD-60F0-48E7-BE66-DFEC39564394}" type="sibTrans" cxnId="{9D43206F-E1BB-483F-92CA-C052D1F9ACAD}">
      <dgm:prSet/>
      <dgm:spPr/>
      <dgm:t>
        <a:bodyPr/>
        <a:lstStyle/>
        <a:p>
          <a:endParaRPr lang="en-US"/>
        </a:p>
      </dgm:t>
    </dgm:pt>
    <dgm:pt modelId="{09BF7C8D-917D-4412-A1C3-AF39404E9288}">
      <dgm:prSet/>
      <dgm:spPr/>
      <dgm:t>
        <a:bodyPr/>
        <a:lstStyle/>
        <a:p>
          <a:r>
            <a:rPr lang="en-US"/>
            <a:t>To understand the influence on employee engagement</a:t>
          </a:r>
        </a:p>
      </dgm:t>
    </dgm:pt>
    <dgm:pt modelId="{F74DF0AA-5FFD-4F95-B148-42186BB7AC38}" type="parTrans" cxnId="{34BCD433-A9C3-4D38-AAAC-9F34194B58B0}">
      <dgm:prSet/>
      <dgm:spPr/>
      <dgm:t>
        <a:bodyPr/>
        <a:lstStyle/>
        <a:p>
          <a:endParaRPr lang="en-US"/>
        </a:p>
      </dgm:t>
    </dgm:pt>
    <dgm:pt modelId="{F4D2B4F5-5DA4-4E73-B6D3-3F53686EF166}" type="sibTrans" cxnId="{34BCD433-A9C3-4D38-AAAC-9F34194B58B0}">
      <dgm:prSet/>
      <dgm:spPr/>
      <dgm:t>
        <a:bodyPr/>
        <a:lstStyle/>
        <a:p>
          <a:endParaRPr lang="en-US"/>
        </a:p>
      </dgm:t>
    </dgm:pt>
    <dgm:pt modelId="{2749EDE9-3D17-4332-A0EC-D20C4777516E}">
      <dgm:prSet/>
      <dgm:spPr/>
      <dgm:t>
        <a:bodyPr/>
        <a:lstStyle/>
        <a:p>
          <a:r>
            <a:rPr lang="en-US"/>
            <a:t>Conflict resolution</a:t>
          </a:r>
        </a:p>
      </dgm:t>
    </dgm:pt>
    <dgm:pt modelId="{C3EEE84A-4A81-44A5-B5D5-5E8F835BF4AA}" type="parTrans" cxnId="{6DE44C3F-03C3-4CE2-858F-5DC2655A4946}">
      <dgm:prSet/>
      <dgm:spPr/>
      <dgm:t>
        <a:bodyPr/>
        <a:lstStyle/>
        <a:p>
          <a:endParaRPr lang="en-US"/>
        </a:p>
      </dgm:t>
    </dgm:pt>
    <dgm:pt modelId="{DCF3D19D-305E-49FE-936E-6051E0130E9F}" type="sibTrans" cxnId="{6DE44C3F-03C3-4CE2-858F-5DC2655A4946}">
      <dgm:prSet/>
      <dgm:spPr/>
      <dgm:t>
        <a:bodyPr/>
        <a:lstStyle/>
        <a:p>
          <a:endParaRPr lang="en-US"/>
        </a:p>
      </dgm:t>
    </dgm:pt>
    <dgm:pt modelId="{167A9A44-9268-4D66-96F7-C5ECA887FE2B}">
      <dgm:prSet/>
      <dgm:spPr/>
      <dgm:t>
        <a:bodyPr/>
        <a:lstStyle/>
        <a:p>
          <a:r>
            <a:rPr lang="en-US"/>
            <a:t>Ethical aspect</a:t>
          </a:r>
        </a:p>
      </dgm:t>
    </dgm:pt>
    <dgm:pt modelId="{937B5C8D-0542-4309-B949-CFA8A05236C7}" type="parTrans" cxnId="{A152CF67-9EF2-46E3-855E-06B10044B717}">
      <dgm:prSet/>
      <dgm:spPr/>
      <dgm:t>
        <a:bodyPr/>
        <a:lstStyle/>
        <a:p>
          <a:endParaRPr lang="en-US"/>
        </a:p>
      </dgm:t>
    </dgm:pt>
    <dgm:pt modelId="{BF35A54E-69A8-4C10-BEA6-5FE8600A5E79}" type="sibTrans" cxnId="{A152CF67-9EF2-46E3-855E-06B10044B717}">
      <dgm:prSet/>
      <dgm:spPr/>
      <dgm:t>
        <a:bodyPr/>
        <a:lstStyle/>
        <a:p>
          <a:endParaRPr lang="en-US"/>
        </a:p>
      </dgm:t>
    </dgm:pt>
    <dgm:pt modelId="{58058447-87A2-4B4C-964B-806EC029821F}">
      <dgm:prSet/>
      <dgm:spPr/>
      <dgm:t>
        <a:bodyPr/>
        <a:lstStyle/>
        <a:p>
          <a:r>
            <a:rPr lang="en-US"/>
            <a:t>Impact on change management</a:t>
          </a:r>
        </a:p>
      </dgm:t>
    </dgm:pt>
    <dgm:pt modelId="{3DEE37A2-7980-40F4-A96A-8E44A57FC3FF}" type="parTrans" cxnId="{9C158567-9570-459E-9698-2027E5CBC44E}">
      <dgm:prSet/>
      <dgm:spPr/>
      <dgm:t>
        <a:bodyPr/>
        <a:lstStyle/>
        <a:p>
          <a:endParaRPr lang="en-US"/>
        </a:p>
      </dgm:t>
    </dgm:pt>
    <dgm:pt modelId="{26FD73B0-9ED8-40FD-952A-D12FC8237C68}" type="sibTrans" cxnId="{9C158567-9570-459E-9698-2027E5CBC44E}">
      <dgm:prSet/>
      <dgm:spPr/>
      <dgm:t>
        <a:bodyPr/>
        <a:lstStyle/>
        <a:p>
          <a:endParaRPr lang="en-US"/>
        </a:p>
      </dgm:t>
    </dgm:pt>
    <dgm:pt modelId="{3EF32595-223D-4469-A8E9-3D95543567C5}">
      <dgm:prSet/>
      <dgm:spPr/>
      <dgm:t>
        <a:bodyPr/>
        <a:lstStyle/>
        <a:p>
          <a:r>
            <a:rPr lang="en-US"/>
            <a:t>Career development </a:t>
          </a:r>
        </a:p>
      </dgm:t>
    </dgm:pt>
    <dgm:pt modelId="{C0ECEC0D-6D92-44B3-883F-C8922EE0501B}" type="parTrans" cxnId="{BD719C84-05E7-42C1-B30A-D7FE87563ADC}">
      <dgm:prSet/>
      <dgm:spPr/>
      <dgm:t>
        <a:bodyPr/>
        <a:lstStyle/>
        <a:p>
          <a:endParaRPr lang="en-US"/>
        </a:p>
      </dgm:t>
    </dgm:pt>
    <dgm:pt modelId="{052A6526-29ED-4144-886B-26D26D4DF723}" type="sibTrans" cxnId="{BD719C84-05E7-42C1-B30A-D7FE87563ADC}">
      <dgm:prSet/>
      <dgm:spPr/>
      <dgm:t>
        <a:bodyPr/>
        <a:lstStyle/>
        <a:p>
          <a:endParaRPr lang="en-US"/>
        </a:p>
      </dgm:t>
    </dgm:pt>
    <dgm:pt modelId="{EC4E55F0-13AF-4FAA-9F1E-3F191D1E8028}">
      <dgm:prSet/>
      <dgm:spPr/>
      <dgm:t>
        <a:bodyPr/>
        <a:lstStyle/>
        <a:p>
          <a:r>
            <a:rPr lang="en-US"/>
            <a:t>Organisational effectiveness</a:t>
          </a:r>
        </a:p>
      </dgm:t>
    </dgm:pt>
    <dgm:pt modelId="{4DB43CA1-B663-4083-B75E-C4E86AA2DFFD}" type="parTrans" cxnId="{A9E865B8-B14C-4E16-BB49-E7D0E42D118F}">
      <dgm:prSet/>
      <dgm:spPr/>
      <dgm:t>
        <a:bodyPr/>
        <a:lstStyle/>
        <a:p>
          <a:endParaRPr lang="en-US"/>
        </a:p>
      </dgm:t>
    </dgm:pt>
    <dgm:pt modelId="{06E85C73-3C31-4B34-AF5E-4F7286E0F6B3}" type="sibTrans" cxnId="{A9E865B8-B14C-4E16-BB49-E7D0E42D118F}">
      <dgm:prSet/>
      <dgm:spPr/>
      <dgm:t>
        <a:bodyPr/>
        <a:lstStyle/>
        <a:p>
          <a:endParaRPr lang="en-US"/>
        </a:p>
      </dgm:t>
    </dgm:pt>
    <dgm:pt modelId="{8CFE852C-DA15-4A98-A328-EF6976F292B7}" type="pres">
      <dgm:prSet presAssocID="{69C43CCE-9A56-4F66-BBC6-60E6583ACE30}" presName="root" presStyleCnt="0">
        <dgm:presLayoutVars>
          <dgm:dir/>
          <dgm:resizeHandles val="exact"/>
        </dgm:presLayoutVars>
      </dgm:prSet>
      <dgm:spPr/>
    </dgm:pt>
    <dgm:pt modelId="{DCE62118-7B78-43D1-BE7C-0A88A9BEC814}" type="pres">
      <dgm:prSet presAssocID="{13A859EE-48A2-48B0-A620-2EA926240522}" presName="compNode" presStyleCnt="0"/>
      <dgm:spPr/>
    </dgm:pt>
    <dgm:pt modelId="{EC3BCFCF-D725-45BE-88CB-D5C568DC14CB}" type="pres">
      <dgm:prSet presAssocID="{13A859EE-48A2-48B0-A620-2EA926240522}" presName="bgRect" presStyleLbl="bgShp" presStyleIdx="0" presStyleCnt="8"/>
      <dgm:spPr/>
    </dgm:pt>
    <dgm:pt modelId="{DCA5AFBD-AA10-4CAF-9DFF-6F9CBC7839F8}" type="pres">
      <dgm:prSet presAssocID="{13A859EE-48A2-48B0-A620-2EA92624052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F2DC42F3-2FB4-4C13-9BC1-1994B521AAEA}" type="pres">
      <dgm:prSet presAssocID="{13A859EE-48A2-48B0-A620-2EA926240522}" presName="spaceRect" presStyleCnt="0"/>
      <dgm:spPr/>
    </dgm:pt>
    <dgm:pt modelId="{23C4E51B-604C-40CA-9E9A-41A9D61185D3}" type="pres">
      <dgm:prSet presAssocID="{13A859EE-48A2-48B0-A620-2EA926240522}" presName="parTx" presStyleLbl="revTx" presStyleIdx="0" presStyleCnt="8">
        <dgm:presLayoutVars>
          <dgm:chMax val="0"/>
          <dgm:chPref val="0"/>
        </dgm:presLayoutVars>
      </dgm:prSet>
      <dgm:spPr/>
    </dgm:pt>
    <dgm:pt modelId="{554893EB-4659-4237-9885-782DF7240126}" type="pres">
      <dgm:prSet presAssocID="{E2310441-57A9-4183-A452-E0287FC92667}" presName="sibTrans" presStyleCnt="0"/>
      <dgm:spPr/>
    </dgm:pt>
    <dgm:pt modelId="{CD7EE315-AD82-4B21-9B41-862118DBBF9D}" type="pres">
      <dgm:prSet presAssocID="{6634B899-0C80-4F89-A3EF-D1133E9737B7}" presName="compNode" presStyleCnt="0"/>
      <dgm:spPr/>
    </dgm:pt>
    <dgm:pt modelId="{BE9D2709-200B-4424-8B28-72FB930BAF1E}" type="pres">
      <dgm:prSet presAssocID="{6634B899-0C80-4F89-A3EF-D1133E9737B7}" presName="bgRect" presStyleLbl="bgShp" presStyleIdx="1" presStyleCnt="8"/>
      <dgm:spPr/>
    </dgm:pt>
    <dgm:pt modelId="{99156256-64C2-49DC-8188-31178A6289AC}" type="pres">
      <dgm:prSet presAssocID="{6634B899-0C80-4F89-A3EF-D1133E9737B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96161A2-6DD1-4C93-8F97-349FF99F815C}" type="pres">
      <dgm:prSet presAssocID="{6634B899-0C80-4F89-A3EF-D1133E9737B7}" presName="spaceRect" presStyleCnt="0"/>
      <dgm:spPr/>
    </dgm:pt>
    <dgm:pt modelId="{D9F07D2C-A3EF-4F2C-B68C-73A36930A9EE}" type="pres">
      <dgm:prSet presAssocID="{6634B899-0C80-4F89-A3EF-D1133E9737B7}" presName="parTx" presStyleLbl="revTx" presStyleIdx="1" presStyleCnt="8">
        <dgm:presLayoutVars>
          <dgm:chMax val="0"/>
          <dgm:chPref val="0"/>
        </dgm:presLayoutVars>
      </dgm:prSet>
      <dgm:spPr/>
    </dgm:pt>
    <dgm:pt modelId="{EA823E37-AAEB-4ACD-8FA8-B443D5EBC24E}" type="pres">
      <dgm:prSet presAssocID="{8724F5DD-60F0-48E7-BE66-DFEC39564394}" presName="sibTrans" presStyleCnt="0"/>
      <dgm:spPr/>
    </dgm:pt>
    <dgm:pt modelId="{DE721899-D3F1-40FD-AD7C-A15EC89E62FA}" type="pres">
      <dgm:prSet presAssocID="{09BF7C8D-917D-4412-A1C3-AF39404E9288}" presName="compNode" presStyleCnt="0"/>
      <dgm:spPr/>
    </dgm:pt>
    <dgm:pt modelId="{6C3CA2EE-EE21-415E-8CE3-5A9297BEE8B1}" type="pres">
      <dgm:prSet presAssocID="{09BF7C8D-917D-4412-A1C3-AF39404E9288}" presName="bgRect" presStyleLbl="bgShp" presStyleIdx="2" presStyleCnt="8"/>
      <dgm:spPr/>
    </dgm:pt>
    <dgm:pt modelId="{7882528F-0E0F-485B-975F-01AE0A4DC228}" type="pres">
      <dgm:prSet presAssocID="{09BF7C8D-917D-4412-A1C3-AF39404E928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AB1E56-7D50-4E68-AB62-020DFC1304D3}" type="pres">
      <dgm:prSet presAssocID="{09BF7C8D-917D-4412-A1C3-AF39404E9288}" presName="spaceRect" presStyleCnt="0"/>
      <dgm:spPr/>
    </dgm:pt>
    <dgm:pt modelId="{63FF5B9A-53E9-47CB-9DDA-BE5077AB82C4}" type="pres">
      <dgm:prSet presAssocID="{09BF7C8D-917D-4412-A1C3-AF39404E9288}" presName="parTx" presStyleLbl="revTx" presStyleIdx="2" presStyleCnt="8">
        <dgm:presLayoutVars>
          <dgm:chMax val="0"/>
          <dgm:chPref val="0"/>
        </dgm:presLayoutVars>
      </dgm:prSet>
      <dgm:spPr/>
    </dgm:pt>
    <dgm:pt modelId="{72D2BACC-1A68-4829-ABC8-B1B904193553}" type="pres">
      <dgm:prSet presAssocID="{F4D2B4F5-5DA4-4E73-B6D3-3F53686EF166}" presName="sibTrans" presStyleCnt="0"/>
      <dgm:spPr/>
    </dgm:pt>
    <dgm:pt modelId="{520BF869-05C0-449B-91CD-F799A5EBAE18}" type="pres">
      <dgm:prSet presAssocID="{2749EDE9-3D17-4332-A0EC-D20C4777516E}" presName="compNode" presStyleCnt="0"/>
      <dgm:spPr/>
    </dgm:pt>
    <dgm:pt modelId="{69CB9484-913E-487D-9DDB-00CAE7665356}" type="pres">
      <dgm:prSet presAssocID="{2749EDE9-3D17-4332-A0EC-D20C4777516E}" presName="bgRect" presStyleLbl="bgShp" presStyleIdx="3" presStyleCnt="8"/>
      <dgm:spPr/>
    </dgm:pt>
    <dgm:pt modelId="{CD832A13-BE6F-4044-BE9C-95D131D468B0}" type="pres">
      <dgm:prSet presAssocID="{2749EDE9-3D17-4332-A0EC-D20C4777516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DF591AE-A9F2-42C4-91C4-7D4855951A64}" type="pres">
      <dgm:prSet presAssocID="{2749EDE9-3D17-4332-A0EC-D20C4777516E}" presName="spaceRect" presStyleCnt="0"/>
      <dgm:spPr/>
    </dgm:pt>
    <dgm:pt modelId="{DD3B0875-7FED-4912-9C2B-CAE3B259F96E}" type="pres">
      <dgm:prSet presAssocID="{2749EDE9-3D17-4332-A0EC-D20C4777516E}" presName="parTx" presStyleLbl="revTx" presStyleIdx="3" presStyleCnt="8">
        <dgm:presLayoutVars>
          <dgm:chMax val="0"/>
          <dgm:chPref val="0"/>
        </dgm:presLayoutVars>
      </dgm:prSet>
      <dgm:spPr/>
    </dgm:pt>
    <dgm:pt modelId="{FFBEBB2E-EADA-46FE-AF43-77C69528194C}" type="pres">
      <dgm:prSet presAssocID="{DCF3D19D-305E-49FE-936E-6051E0130E9F}" presName="sibTrans" presStyleCnt="0"/>
      <dgm:spPr/>
    </dgm:pt>
    <dgm:pt modelId="{3DFCFC9B-03E6-4D7A-A6A1-F42B02C31427}" type="pres">
      <dgm:prSet presAssocID="{167A9A44-9268-4D66-96F7-C5ECA887FE2B}" presName="compNode" presStyleCnt="0"/>
      <dgm:spPr/>
    </dgm:pt>
    <dgm:pt modelId="{003E4C5F-8172-425A-A3C8-250CA4D6B8DE}" type="pres">
      <dgm:prSet presAssocID="{167A9A44-9268-4D66-96F7-C5ECA887FE2B}" presName="bgRect" presStyleLbl="bgShp" presStyleIdx="4" presStyleCnt="8"/>
      <dgm:spPr/>
    </dgm:pt>
    <dgm:pt modelId="{18530D39-ABB0-43BD-8222-986AE54ADDE4}" type="pres">
      <dgm:prSet presAssocID="{167A9A44-9268-4D66-96F7-C5ECA887FE2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52107162-BB21-406D-BF1E-7C7067843FB2}" type="pres">
      <dgm:prSet presAssocID="{167A9A44-9268-4D66-96F7-C5ECA887FE2B}" presName="spaceRect" presStyleCnt="0"/>
      <dgm:spPr/>
    </dgm:pt>
    <dgm:pt modelId="{886BF826-2B91-4589-AD5E-D2F2A49828DA}" type="pres">
      <dgm:prSet presAssocID="{167A9A44-9268-4D66-96F7-C5ECA887FE2B}" presName="parTx" presStyleLbl="revTx" presStyleIdx="4" presStyleCnt="8">
        <dgm:presLayoutVars>
          <dgm:chMax val="0"/>
          <dgm:chPref val="0"/>
        </dgm:presLayoutVars>
      </dgm:prSet>
      <dgm:spPr/>
    </dgm:pt>
    <dgm:pt modelId="{36C04C41-84F2-4105-BC3F-86704CE507CD}" type="pres">
      <dgm:prSet presAssocID="{BF35A54E-69A8-4C10-BEA6-5FE8600A5E79}" presName="sibTrans" presStyleCnt="0"/>
      <dgm:spPr/>
    </dgm:pt>
    <dgm:pt modelId="{9F1BEE7A-15E4-406A-B39E-2A03CAC478AA}" type="pres">
      <dgm:prSet presAssocID="{58058447-87A2-4B4C-964B-806EC029821F}" presName="compNode" presStyleCnt="0"/>
      <dgm:spPr/>
    </dgm:pt>
    <dgm:pt modelId="{4863245D-144F-4D0B-BD2D-32D3A3DB733A}" type="pres">
      <dgm:prSet presAssocID="{58058447-87A2-4B4C-964B-806EC029821F}" presName="bgRect" presStyleLbl="bgShp" presStyleIdx="5" presStyleCnt="8"/>
      <dgm:spPr/>
    </dgm:pt>
    <dgm:pt modelId="{DD0D6433-2D2A-447C-900D-F2F17D070A9B}" type="pres">
      <dgm:prSet presAssocID="{58058447-87A2-4B4C-964B-806EC029821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7139A3EF-6881-45A2-9ACD-AF6018B31402}" type="pres">
      <dgm:prSet presAssocID="{58058447-87A2-4B4C-964B-806EC029821F}" presName="spaceRect" presStyleCnt="0"/>
      <dgm:spPr/>
    </dgm:pt>
    <dgm:pt modelId="{377925A7-9B2C-4A73-94D8-5494795DAD1C}" type="pres">
      <dgm:prSet presAssocID="{58058447-87A2-4B4C-964B-806EC029821F}" presName="parTx" presStyleLbl="revTx" presStyleIdx="5" presStyleCnt="8">
        <dgm:presLayoutVars>
          <dgm:chMax val="0"/>
          <dgm:chPref val="0"/>
        </dgm:presLayoutVars>
      </dgm:prSet>
      <dgm:spPr/>
    </dgm:pt>
    <dgm:pt modelId="{E16FD695-5036-4879-9962-0D328650AAEC}" type="pres">
      <dgm:prSet presAssocID="{26FD73B0-9ED8-40FD-952A-D12FC8237C68}" presName="sibTrans" presStyleCnt="0"/>
      <dgm:spPr/>
    </dgm:pt>
    <dgm:pt modelId="{674C4427-A642-413A-A158-70357A7DB341}" type="pres">
      <dgm:prSet presAssocID="{3EF32595-223D-4469-A8E9-3D95543567C5}" presName="compNode" presStyleCnt="0"/>
      <dgm:spPr/>
    </dgm:pt>
    <dgm:pt modelId="{460C556A-EB59-4AC1-AAC5-01551DAFACEA}" type="pres">
      <dgm:prSet presAssocID="{3EF32595-223D-4469-A8E9-3D95543567C5}" presName="bgRect" presStyleLbl="bgShp" presStyleIdx="6" presStyleCnt="8"/>
      <dgm:spPr/>
    </dgm:pt>
    <dgm:pt modelId="{59FE6714-5075-45B1-AD55-139D9BC478FE}" type="pres">
      <dgm:prSet presAssocID="{3EF32595-223D-4469-A8E9-3D95543567C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06010D3-54BD-4D5F-99D8-2948ECFE094D}" type="pres">
      <dgm:prSet presAssocID="{3EF32595-223D-4469-A8E9-3D95543567C5}" presName="spaceRect" presStyleCnt="0"/>
      <dgm:spPr/>
    </dgm:pt>
    <dgm:pt modelId="{25DD47BB-064C-4E31-914E-B7E8E6C2C934}" type="pres">
      <dgm:prSet presAssocID="{3EF32595-223D-4469-A8E9-3D95543567C5}" presName="parTx" presStyleLbl="revTx" presStyleIdx="6" presStyleCnt="8">
        <dgm:presLayoutVars>
          <dgm:chMax val="0"/>
          <dgm:chPref val="0"/>
        </dgm:presLayoutVars>
      </dgm:prSet>
      <dgm:spPr/>
    </dgm:pt>
    <dgm:pt modelId="{7E285E6D-21B4-4303-83C1-C88AFA478E1D}" type="pres">
      <dgm:prSet presAssocID="{052A6526-29ED-4144-886B-26D26D4DF723}" presName="sibTrans" presStyleCnt="0"/>
      <dgm:spPr/>
    </dgm:pt>
    <dgm:pt modelId="{0E44408C-A2CD-4B53-A61E-9839E87D186B}" type="pres">
      <dgm:prSet presAssocID="{EC4E55F0-13AF-4FAA-9F1E-3F191D1E8028}" presName="compNode" presStyleCnt="0"/>
      <dgm:spPr/>
    </dgm:pt>
    <dgm:pt modelId="{F5928C07-1AC4-44D0-A85E-7502161B29BC}" type="pres">
      <dgm:prSet presAssocID="{EC4E55F0-13AF-4FAA-9F1E-3F191D1E8028}" presName="bgRect" presStyleLbl="bgShp" presStyleIdx="7" presStyleCnt="8"/>
      <dgm:spPr/>
    </dgm:pt>
    <dgm:pt modelId="{9F32CD8A-C1E2-4AF7-B799-62FE38A238B4}" type="pres">
      <dgm:prSet presAssocID="{EC4E55F0-13AF-4FAA-9F1E-3F191D1E8028}"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ierarchy"/>
        </a:ext>
      </dgm:extLst>
    </dgm:pt>
    <dgm:pt modelId="{E35145E7-9184-47BF-AD6D-A0E7BAD92DE0}" type="pres">
      <dgm:prSet presAssocID="{EC4E55F0-13AF-4FAA-9F1E-3F191D1E8028}" presName="spaceRect" presStyleCnt="0"/>
      <dgm:spPr/>
    </dgm:pt>
    <dgm:pt modelId="{570DA5F2-DC40-46AF-8117-9CE037DDE6C5}" type="pres">
      <dgm:prSet presAssocID="{EC4E55F0-13AF-4FAA-9F1E-3F191D1E8028}" presName="parTx" presStyleLbl="revTx" presStyleIdx="7" presStyleCnt="8">
        <dgm:presLayoutVars>
          <dgm:chMax val="0"/>
          <dgm:chPref val="0"/>
        </dgm:presLayoutVars>
      </dgm:prSet>
      <dgm:spPr/>
    </dgm:pt>
  </dgm:ptLst>
  <dgm:cxnLst>
    <dgm:cxn modelId="{9C00DB28-26CB-4B7F-B1B8-EEE298A109CE}" type="presOf" srcId="{09BF7C8D-917D-4412-A1C3-AF39404E9288}" destId="{63FF5B9A-53E9-47CB-9DDA-BE5077AB82C4}" srcOrd="0" destOrd="0" presId="urn:microsoft.com/office/officeart/2018/2/layout/IconVerticalSolidList"/>
    <dgm:cxn modelId="{34BCD433-A9C3-4D38-AAAC-9F34194B58B0}" srcId="{69C43CCE-9A56-4F66-BBC6-60E6583ACE30}" destId="{09BF7C8D-917D-4412-A1C3-AF39404E9288}" srcOrd="2" destOrd="0" parTransId="{F74DF0AA-5FFD-4F95-B148-42186BB7AC38}" sibTransId="{F4D2B4F5-5DA4-4E73-B6D3-3F53686EF166}"/>
    <dgm:cxn modelId="{6DE44C3F-03C3-4CE2-858F-5DC2655A4946}" srcId="{69C43CCE-9A56-4F66-BBC6-60E6583ACE30}" destId="{2749EDE9-3D17-4332-A0EC-D20C4777516E}" srcOrd="3" destOrd="0" parTransId="{C3EEE84A-4A81-44A5-B5D5-5E8F835BF4AA}" sibTransId="{DCF3D19D-305E-49FE-936E-6051E0130E9F}"/>
    <dgm:cxn modelId="{DC76395C-5134-4140-AC88-CD49FC7BD744}" type="presOf" srcId="{6634B899-0C80-4F89-A3EF-D1133E9737B7}" destId="{D9F07D2C-A3EF-4F2C-B68C-73A36930A9EE}" srcOrd="0" destOrd="0" presId="urn:microsoft.com/office/officeart/2018/2/layout/IconVerticalSolidList"/>
    <dgm:cxn modelId="{0D5F3947-2067-473E-9E0E-9ECFDFA16ECE}" srcId="{69C43CCE-9A56-4F66-BBC6-60E6583ACE30}" destId="{13A859EE-48A2-48B0-A620-2EA926240522}" srcOrd="0" destOrd="0" parTransId="{9BFA4B24-FCB5-44B3-9CD3-26C155014995}" sibTransId="{E2310441-57A9-4183-A452-E0287FC92667}"/>
    <dgm:cxn modelId="{9C158567-9570-459E-9698-2027E5CBC44E}" srcId="{69C43CCE-9A56-4F66-BBC6-60E6583ACE30}" destId="{58058447-87A2-4B4C-964B-806EC029821F}" srcOrd="5" destOrd="0" parTransId="{3DEE37A2-7980-40F4-A96A-8E44A57FC3FF}" sibTransId="{26FD73B0-9ED8-40FD-952A-D12FC8237C68}"/>
    <dgm:cxn modelId="{A152CF67-9EF2-46E3-855E-06B10044B717}" srcId="{69C43CCE-9A56-4F66-BBC6-60E6583ACE30}" destId="{167A9A44-9268-4D66-96F7-C5ECA887FE2B}" srcOrd="4" destOrd="0" parTransId="{937B5C8D-0542-4309-B949-CFA8A05236C7}" sibTransId="{BF35A54E-69A8-4C10-BEA6-5FE8600A5E79}"/>
    <dgm:cxn modelId="{9D43206F-E1BB-483F-92CA-C052D1F9ACAD}" srcId="{69C43CCE-9A56-4F66-BBC6-60E6583ACE30}" destId="{6634B899-0C80-4F89-A3EF-D1133E9737B7}" srcOrd="1" destOrd="0" parTransId="{52415215-DFA4-4A7E-BA73-777F32B358CE}" sibTransId="{8724F5DD-60F0-48E7-BE66-DFEC39564394}"/>
    <dgm:cxn modelId="{07855451-3F77-4812-9A64-F850153CA096}" type="presOf" srcId="{167A9A44-9268-4D66-96F7-C5ECA887FE2B}" destId="{886BF826-2B91-4589-AD5E-D2F2A49828DA}" srcOrd="0" destOrd="0" presId="urn:microsoft.com/office/officeart/2018/2/layout/IconVerticalSolidList"/>
    <dgm:cxn modelId="{BD719C84-05E7-42C1-B30A-D7FE87563ADC}" srcId="{69C43CCE-9A56-4F66-BBC6-60E6583ACE30}" destId="{3EF32595-223D-4469-A8E9-3D95543567C5}" srcOrd="6" destOrd="0" parTransId="{C0ECEC0D-6D92-44B3-883F-C8922EE0501B}" sibTransId="{052A6526-29ED-4144-886B-26D26D4DF723}"/>
    <dgm:cxn modelId="{854C1087-F3B3-4636-A7FB-26AA3D306B37}" type="presOf" srcId="{3EF32595-223D-4469-A8E9-3D95543567C5}" destId="{25DD47BB-064C-4E31-914E-B7E8E6C2C934}" srcOrd="0" destOrd="0" presId="urn:microsoft.com/office/officeart/2018/2/layout/IconVerticalSolidList"/>
    <dgm:cxn modelId="{40D41793-B8A5-4112-975B-8785A5A2BED9}" type="presOf" srcId="{69C43CCE-9A56-4F66-BBC6-60E6583ACE30}" destId="{8CFE852C-DA15-4A98-A328-EF6976F292B7}" srcOrd="0" destOrd="0" presId="urn:microsoft.com/office/officeart/2018/2/layout/IconVerticalSolidList"/>
    <dgm:cxn modelId="{4C8A3BA4-50B3-497A-A2F7-E574C0238046}" type="presOf" srcId="{2749EDE9-3D17-4332-A0EC-D20C4777516E}" destId="{DD3B0875-7FED-4912-9C2B-CAE3B259F96E}" srcOrd="0" destOrd="0" presId="urn:microsoft.com/office/officeart/2018/2/layout/IconVerticalSolidList"/>
    <dgm:cxn modelId="{A9E865B8-B14C-4E16-BB49-E7D0E42D118F}" srcId="{69C43CCE-9A56-4F66-BBC6-60E6583ACE30}" destId="{EC4E55F0-13AF-4FAA-9F1E-3F191D1E8028}" srcOrd="7" destOrd="0" parTransId="{4DB43CA1-B663-4083-B75E-C4E86AA2DFFD}" sibTransId="{06E85C73-3C31-4B34-AF5E-4F7286E0F6B3}"/>
    <dgm:cxn modelId="{D2E56ADE-B31D-4573-A83B-B8AAA606D3A3}" type="presOf" srcId="{58058447-87A2-4B4C-964B-806EC029821F}" destId="{377925A7-9B2C-4A73-94D8-5494795DAD1C}" srcOrd="0" destOrd="0" presId="urn:microsoft.com/office/officeart/2018/2/layout/IconVerticalSolidList"/>
    <dgm:cxn modelId="{5FDA0CF8-668E-4D54-B506-A1918473937E}" type="presOf" srcId="{EC4E55F0-13AF-4FAA-9F1E-3F191D1E8028}" destId="{570DA5F2-DC40-46AF-8117-9CE037DDE6C5}" srcOrd="0" destOrd="0" presId="urn:microsoft.com/office/officeart/2018/2/layout/IconVerticalSolidList"/>
    <dgm:cxn modelId="{18DFA6FC-0043-494E-A3A3-1422DFFF30F7}" type="presOf" srcId="{13A859EE-48A2-48B0-A620-2EA926240522}" destId="{23C4E51B-604C-40CA-9E9A-41A9D61185D3}" srcOrd="0" destOrd="0" presId="urn:microsoft.com/office/officeart/2018/2/layout/IconVerticalSolidList"/>
    <dgm:cxn modelId="{BD89B3C0-590C-4513-97D5-E494DBBEC44A}" type="presParOf" srcId="{8CFE852C-DA15-4A98-A328-EF6976F292B7}" destId="{DCE62118-7B78-43D1-BE7C-0A88A9BEC814}" srcOrd="0" destOrd="0" presId="urn:microsoft.com/office/officeart/2018/2/layout/IconVerticalSolidList"/>
    <dgm:cxn modelId="{58D1CDF9-E5DC-41D2-BD2C-6E302BF24F03}" type="presParOf" srcId="{DCE62118-7B78-43D1-BE7C-0A88A9BEC814}" destId="{EC3BCFCF-D725-45BE-88CB-D5C568DC14CB}" srcOrd="0" destOrd="0" presId="urn:microsoft.com/office/officeart/2018/2/layout/IconVerticalSolidList"/>
    <dgm:cxn modelId="{C096CDBC-A448-4544-9C90-FF9A23DA2CB1}" type="presParOf" srcId="{DCE62118-7B78-43D1-BE7C-0A88A9BEC814}" destId="{DCA5AFBD-AA10-4CAF-9DFF-6F9CBC7839F8}" srcOrd="1" destOrd="0" presId="urn:microsoft.com/office/officeart/2018/2/layout/IconVerticalSolidList"/>
    <dgm:cxn modelId="{44A575CF-BB4C-4E43-9F56-EAACA8D0AD9C}" type="presParOf" srcId="{DCE62118-7B78-43D1-BE7C-0A88A9BEC814}" destId="{F2DC42F3-2FB4-4C13-9BC1-1994B521AAEA}" srcOrd="2" destOrd="0" presId="urn:microsoft.com/office/officeart/2018/2/layout/IconVerticalSolidList"/>
    <dgm:cxn modelId="{65E649A3-D36A-4BFE-B945-315D253A01D6}" type="presParOf" srcId="{DCE62118-7B78-43D1-BE7C-0A88A9BEC814}" destId="{23C4E51B-604C-40CA-9E9A-41A9D61185D3}" srcOrd="3" destOrd="0" presId="urn:microsoft.com/office/officeart/2018/2/layout/IconVerticalSolidList"/>
    <dgm:cxn modelId="{AC63369F-B53E-4742-B26E-768FE275680D}" type="presParOf" srcId="{8CFE852C-DA15-4A98-A328-EF6976F292B7}" destId="{554893EB-4659-4237-9885-782DF7240126}" srcOrd="1" destOrd="0" presId="urn:microsoft.com/office/officeart/2018/2/layout/IconVerticalSolidList"/>
    <dgm:cxn modelId="{A4053951-E0DF-4DE0-A552-7B26DC2BA9C0}" type="presParOf" srcId="{8CFE852C-DA15-4A98-A328-EF6976F292B7}" destId="{CD7EE315-AD82-4B21-9B41-862118DBBF9D}" srcOrd="2" destOrd="0" presId="urn:microsoft.com/office/officeart/2018/2/layout/IconVerticalSolidList"/>
    <dgm:cxn modelId="{B2A77AC3-81EC-4C5F-A5E4-90689A0F4A0F}" type="presParOf" srcId="{CD7EE315-AD82-4B21-9B41-862118DBBF9D}" destId="{BE9D2709-200B-4424-8B28-72FB930BAF1E}" srcOrd="0" destOrd="0" presId="urn:microsoft.com/office/officeart/2018/2/layout/IconVerticalSolidList"/>
    <dgm:cxn modelId="{B08BDEEA-3FF7-49BB-8FAE-BE7CC241A6F1}" type="presParOf" srcId="{CD7EE315-AD82-4B21-9B41-862118DBBF9D}" destId="{99156256-64C2-49DC-8188-31178A6289AC}" srcOrd="1" destOrd="0" presId="urn:microsoft.com/office/officeart/2018/2/layout/IconVerticalSolidList"/>
    <dgm:cxn modelId="{E353A1FA-30D0-4B6D-989B-72BB26B35364}" type="presParOf" srcId="{CD7EE315-AD82-4B21-9B41-862118DBBF9D}" destId="{596161A2-6DD1-4C93-8F97-349FF99F815C}" srcOrd="2" destOrd="0" presId="urn:microsoft.com/office/officeart/2018/2/layout/IconVerticalSolidList"/>
    <dgm:cxn modelId="{768282D7-7E95-43EE-9943-F9410C14409E}" type="presParOf" srcId="{CD7EE315-AD82-4B21-9B41-862118DBBF9D}" destId="{D9F07D2C-A3EF-4F2C-B68C-73A36930A9EE}" srcOrd="3" destOrd="0" presId="urn:microsoft.com/office/officeart/2018/2/layout/IconVerticalSolidList"/>
    <dgm:cxn modelId="{7C6A9119-1D9A-459C-9D28-FAA42217AA6A}" type="presParOf" srcId="{8CFE852C-DA15-4A98-A328-EF6976F292B7}" destId="{EA823E37-AAEB-4ACD-8FA8-B443D5EBC24E}" srcOrd="3" destOrd="0" presId="urn:microsoft.com/office/officeart/2018/2/layout/IconVerticalSolidList"/>
    <dgm:cxn modelId="{FD51F05E-5192-4452-9E18-6DABF5D4E727}" type="presParOf" srcId="{8CFE852C-DA15-4A98-A328-EF6976F292B7}" destId="{DE721899-D3F1-40FD-AD7C-A15EC89E62FA}" srcOrd="4" destOrd="0" presId="urn:microsoft.com/office/officeart/2018/2/layout/IconVerticalSolidList"/>
    <dgm:cxn modelId="{7D21C24F-85D5-4F0E-8B17-80921EC74BA2}" type="presParOf" srcId="{DE721899-D3F1-40FD-AD7C-A15EC89E62FA}" destId="{6C3CA2EE-EE21-415E-8CE3-5A9297BEE8B1}" srcOrd="0" destOrd="0" presId="urn:microsoft.com/office/officeart/2018/2/layout/IconVerticalSolidList"/>
    <dgm:cxn modelId="{66526350-76A4-4C65-AD23-FBF900F62937}" type="presParOf" srcId="{DE721899-D3F1-40FD-AD7C-A15EC89E62FA}" destId="{7882528F-0E0F-485B-975F-01AE0A4DC228}" srcOrd="1" destOrd="0" presId="urn:microsoft.com/office/officeart/2018/2/layout/IconVerticalSolidList"/>
    <dgm:cxn modelId="{E4FB81C2-7A2B-452C-B9F1-C2A648741C67}" type="presParOf" srcId="{DE721899-D3F1-40FD-AD7C-A15EC89E62FA}" destId="{00AB1E56-7D50-4E68-AB62-020DFC1304D3}" srcOrd="2" destOrd="0" presId="urn:microsoft.com/office/officeart/2018/2/layout/IconVerticalSolidList"/>
    <dgm:cxn modelId="{12AC0E21-B075-41A1-8286-5DA05D22D083}" type="presParOf" srcId="{DE721899-D3F1-40FD-AD7C-A15EC89E62FA}" destId="{63FF5B9A-53E9-47CB-9DDA-BE5077AB82C4}" srcOrd="3" destOrd="0" presId="urn:microsoft.com/office/officeart/2018/2/layout/IconVerticalSolidList"/>
    <dgm:cxn modelId="{AE395D68-4000-4B45-BA0A-B834FD8145DF}" type="presParOf" srcId="{8CFE852C-DA15-4A98-A328-EF6976F292B7}" destId="{72D2BACC-1A68-4829-ABC8-B1B904193553}" srcOrd="5" destOrd="0" presId="urn:microsoft.com/office/officeart/2018/2/layout/IconVerticalSolidList"/>
    <dgm:cxn modelId="{8C52C646-EC28-40B5-B315-3526B83BD98A}" type="presParOf" srcId="{8CFE852C-DA15-4A98-A328-EF6976F292B7}" destId="{520BF869-05C0-449B-91CD-F799A5EBAE18}" srcOrd="6" destOrd="0" presId="urn:microsoft.com/office/officeart/2018/2/layout/IconVerticalSolidList"/>
    <dgm:cxn modelId="{C66E7D78-EC12-4092-B8C6-F288C9EBECF6}" type="presParOf" srcId="{520BF869-05C0-449B-91CD-F799A5EBAE18}" destId="{69CB9484-913E-487D-9DDB-00CAE7665356}" srcOrd="0" destOrd="0" presId="urn:microsoft.com/office/officeart/2018/2/layout/IconVerticalSolidList"/>
    <dgm:cxn modelId="{6245777D-F41A-4D41-895E-4660A9081783}" type="presParOf" srcId="{520BF869-05C0-449B-91CD-F799A5EBAE18}" destId="{CD832A13-BE6F-4044-BE9C-95D131D468B0}" srcOrd="1" destOrd="0" presId="urn:microsoft.com/office/officeart/2018/2/layout/IconVerticalSolidList"/>
    <dgm:cxn modelId="{FA5CF6B4-C333-416D-8E3C-F8D4AD8EB981}" type="presParOf" srcId="{520BF869-05C0-449B-91CD-F799A5EBAE18}" destId="{CDF591AE-A9F2-42C4-91C4-7D4855951A64}" srcOrd="2" destOrd="0" presId="urn:microsoft.com/office/officeart/2018/2/layout/IconVerticalSolidList"/>
    <dgm:cxn modelId="{16E5C467-A1DB-48E5-8E2E-02CB2BC35168}" type="presParOf" srcId="{520BF869-05C0-449B-91CD-F799A5EBAE18}" destId="{DD3B0875-7FED-4912-9C2B-CAE3B259F96E}" srcOrd="3" destOrd="0" presId="urn:microsoft.com/office/officeart/2018/2/layout/IconVerticalSolidList"/>
    <dgm:cxn modelId="{D46DD0C6-2395-4031-8DAA-36056A9E3108}" type="presParOf" srcId="{8CFE852C-DA15-4A98-A328-EF6976F292B7}" destId="{FFBEBB2E-EADA-46FE-AF43-77C69528194C}" srcOrd="7" destOrd="0" presId="urn:microsoft.com/office/officeart/2018/2/layout/IconVerticalSolidList"/>
    <dgm:cxn modelId="{86595720-E8E3-4582-AA42-37F7D481D505}" type="presParOf" srcId="{8CFE852C-DA15-4A98-A328-EF6976F292B7}" destId="{3DFCFC9B-03E6-4D7A-A6A1-F42B02C31427}" srcOrd="8" destOrd="0" presId="urn:microsoft.com/office/officeart/2018/2/layout/IconVerticalSolidList"/>
    <dgm:cxn modelId="{80376DC7-0874-41EC-AB45-FA82A047DBB4}" type="presParOf" srcId="{3DFCFC9B-03E6-4D7A-A6A1-F42B02C31427}" destId="{003E4C5F-8172-425A-A3C8-250CA4D6B8DE}" srcOrd="0" destOrd="0" presId="urn:microsoft.com/office/officeart/2018/2/layout/IconVerticalSolidList"/>
    <dgm:cxn modelId="{8B0CAF55-223F-4F95-A94A-CEC9A7647093}" type="presParOf" srcId="{3DFCFC9B-03E6-4D7A-A6A1-F42B02C31427}" destId="{18530D39-ABB0-43BD-8222-986AE54ADDE4}" srcOrd="1" destOrd="0" presId="urn:microsoft.com/office/officeart/2018/2/layout/IconVerticalSolidList"/>
    <dgm:cxn modelId="{5B760C55-4A1A-49BA-8440-275994897AE3}" type="presParOf" srcId="{3DFCFC9B-03E6-4D7A-A6A1-F42B02C31427}" destId="{52107162-BB21-406D-BF1E-7C7067843FB2}" srcOrd="2" destOrd="0" presId="urn:microsoft.com/office/officeart/2018/2/layout/IconVerticalSolidList"/>
    <dgm:cxn modelId="{606AF5CA-9C30-4672-8128-767F5D0AB865}" type="presParOf" srcId="{3DFCFC9B-03E6-4D7A-A6A1-F42B02C31427}" destId="{886BF826-2B91-4589-AD5E-D2F2A49828DA}" srcOrd="3" destOrd="0" presId="urn:microsoft.com/office/officeart/2018/2/layout/IconVerticalSolidList"/>
    <dgm:cxn modelId="{012656BC-B85D-48FC-B4ED-8495E5CFFDD1}" type="presParOf" srcId="{8CFE852C-DA15-4A98-A328-EF6976F292B7}" destId="{36C04C41-84F2-4105-BC3F-86704CE507CD}" srcOrd="9" destOrd="0" presId="urn:microsoft.com/office/officeart/2018/2/layout/IconVerticalSolidList"/>
    <dgm:cxn modelId="{53FCE92D-1E2B-49D7-8B4E-9701EB03494A}" type="presParOf" srcId="{8CFE852C-DA15-4A98-A328-EF6976F292B7}" destId="{9F1BEE7A-15E4-406A-B39E-2A03CAC478AA}" srcOrd="10" destOrd="0" presId="urn:microsoft.com/office/officeart/2018/2/layout/IconVerticalSolidList"/>
    <dgm:cxn modelId="{B1C1EB7B-7E36-4E87-857A-422AF9F5ED9D}" type="presParOf" srcId="{9F1BEE7A-15E4-406A-B39E-2A03CAC478AA}" destId="{4863245D-144F-4D0B-BD2D-32D3A3DB733A}" srcOrd="0" destOrd="0" presId="urn:microsoft.com/office/officeart/2018/2/layout/IconVerticalSolidList"/>
    <dgm:cxn modelId="{EBE7C320-D75E-4BE9-AF96-F5BF9F998814}" type="presParOf" srcId="{9F1BEE7A-15E4-406A-B39E-2A03CAC478AA}" destId="{DD0D6433-2D2A-447C-900D-F2F17D070A9B}" srcOrd="1" destOrd="0" presId="urn:microsoft.com/office/officeart/2018/2/layout/IconVerticalSolidList"/>
    <dgm:cxn modelId="{CBC99384-09B0-4871-AD64-9B89293FD751}" type="presParOf" srcId="{9F1BEE7A-15E4-406A-B39E-2A03CAC478AA}" destId="{7139A3EF-6881-45A2-9ACD-AF6018B31402}" srcOrd="2" destOrd="0" presId="urn:microsoft.com/office/officeart/2018/2/layout/IconVerticalSolidList"/>
    <dgm:cxn modelId="{A6538FC4-AEE4-4389-83F7-1D53875C6DBF}" type="presParOf" srcId="{9F1BEE7A-15E4-406A-B39E-2A03CAC478AA}" destId="{377925A7-9B2C-4A73-94D8-5494795DAD1C}" srcOrd="3" destOrd="0" presId="urn:microsoft.com/office/officeart/2018/2/layout/IconVerticalSolidList"/>
    <dgm:cxn modelId="{4E6826CB-E40D-41A2-93A2-69E57F0115E7}" type="presParOf" srcId="{8CFE852C-DA15-4A98-A328-EF6976F292B7}" destId="{E16FD695-5036-4879-9962-0D328650AAEC}" srcOrd="11" destOrd="0" presId="urn:microsoft.com/office/officeart/2018/2/layout/IconVerticalSolidList"/>
    <dgm:cxn modelId="{F4EE0609-E5E1-4AF9-8F56-3C24AA0BBBE8}" type="presParOf" srcId="{8CFE852C-DA15-4A98-A328-EF6976F292B7}" destId="{674C4427-A642-413A-A158-70357A7DB341}" srcOrd="12" destOrd="0" presId="urn:microsoft.com/office/officeart/2018/2/layout/IconVerticalSolidList"/>
    <dgm:cxn modelId="{3A8B1F8B-FCE8-465B-AFE8-91EDA2F49DFF}" type="presParOf" srcId="{674C4427-A642-413A-A158-70357A7DB341}" destId="{460C556A-EB59-4AC1-AAC5-01551DAFACEA}" srcOrd="0" destOrd="0" presId="urn:microsoft.com/office/officeart/2018/2/layout/IconVerticalSolidList"/>
    <dgm:cxn modelId="{0AB1BCA6-BA20-47AA-A6D8-116BF8666257}" type="presParOf" srcId="{674C4427-A642-413A-A158-70357A7DB341}" destId="{59FE6714-5075-45B1-AD55-139D9BC478FE}" srcOrd="1" destOrd="0" presId="urn:microsoft.com/office/officeart/2018/2/layout/IconVerticalSolidList"/>
    <dgm:cxn modelId="{9EDD8B77-A9C8-4756-BDB5-69244558EAAF}" type="presParOf" srcId="{674C4427-A642-413A-A158-70357A7DB341}" destId="{B06010D3-54BD-4D5F-99D8-2948ECFE094D}" srcOrd="2" destOrd="0" presId="urn:microsoft.com/office/officeart/2018/2/layout/IconVerticalSolidList"/>
    <dgm:cxn modelId="{973EBA5A-42BC-443D-852B-E9BA1EC303F0}" type="presParOf" srcId="{674C4427-A642-413A-A158-70357A7DB341}" destId="{25DD47BB-064C-4E31-914E-B7E8E6C2C934}" srcOrd="3" destOrd="0" presId="urn:microsoft.com/office/officeart/2018/2/layout/IconVerticalSolidList"/>
    <dgm:cxn modelId="{F20BE5D9-D7A6-4DA1-99F8-AEC20DFDB099}" type="presParOf" srcId="{8CFE852C-DA15-4A98-A328-EF6976F292B7}" destId="{7E285E6D-21B4-4303-83C1-C88AFA478E1D}" srcOrd="13" destOrd="0" presId="urn:microsoft.com/office/officeart/2018/2/layout/IconVerticalSolidList"/>
    <dgm:cxn modelId="{0E98F8A6-6042-408E-9143-7325D3973134}" type="presParOf" srcId="{8CFE852C-DA15-4A98-A328-EF6976F292B7}" destId="{0E44408C-A2CD-4B53-A61E-9839E87D186B}" srcOrd="14" destOrd="0" presId="urn:microsoft.com/office/officeart/2018/2/layout/IconVerticalSolidList"/>
    <dgm:cxn modelId="{B608FD8C-0218-47AD-8050-E138812D4B3C}" type="presParOf" srcId="{0E44408C-A2CD-4B53-A61E-9839E87D186B}" destId="{F5928C07-1AC4-44D0-A85E-7502161B29BC}" srcOrd="0" destOrd="0" presId="urn:microsoft.com/office/officeart/2018/2/layout/IconVerticalSolidList"/>
    <dgm:cxn modelId="{B6A62C62-FCAD-4404-9645-23060215E4C2}" type="presParOf" srcId="{0E44408C-A2CD-4B53-A61E-9839E87D186B}" destId="{9F32CD8A-C1E2-4AF7-B799-62FE38A238B4}" srcOrd="1" destOrd="0" presId="urn:microsoft.com/office/officeart/2018/2/layout/IconVerticalSolidList"/>
    <dgm:cxn modelId="{7370033F-594B-4DB1-BF27-3CBCFF9BD72F}" type="presParOf" srcId="{0E44408C-A2CD-4B53-A61E-9839E87D186B}" destId="{E35145E7-9184-47BF-AD6D-A0E7BAD92DE0}" srcOrd="2" destOrd="0" presId="urn:microsoft.com/office/officeart/2018/2/layout/IconVerticalSolidList"/>
    <dgm:cxn modelId="{292B819D-703D-4D91-A0D3-76A926608141}" type="presParOf" srcId="{0E44408C-A2CD-4B53-A61E-9839E87D186B}" destId="{570DA5F2-DC40-46AF-8117-9CE037DDE6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102535-F7B8-43F7-AF79-A79BC94C6E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465C8A1-D66B-4110-B83D-5270F6130183}">
      <dgm:prSet/>
      <dgm:spPr/>
      <dgm:t>
        <a:bodyPr/>
        <a:lstStyle/>
        <a:p>
          <a:r>
            <a:rPr lang="en-US"/>
            <a:t>In the longer term, it is commercially advantageous.  Why?</a:t>
          </a:r>
        </a:p>
      </dgm:t>
    </dgm:pt>
    <dgm:pt modelId="{8ACEE488-55BD-4C79-95E1-65270A04F21D}" type="parTrans" cxnId="{F97478B9-B609-4039-BF03-4FACE4B9D424}">
      <dgm:prSet/>
      <dgm:spPr/>
      <dgm:t>
        <a:bodyPr/>
        <a:lstStyle/>
        <a:p>
          <a:endParaRPr lang="en-US"/>
        </a:p>
      </dgm:t>
    </dgm:pt>
    <dgm:pt modelId="{66F721B7-6379-4E1A-93FC-63B8B0959B63}" type="sibTrans" cxnId="{F97478B9-B609-4039-BF03-4FACE4B9D424}">
      <dgm:prSet/>
      <dgm:spPr/>
      <dgm:t>
        <a:bodyPr/>
        <a:lstStyle/>
        <a:p>
          <a:endParaRPr lang="en-US"/>
        </a:p>
      </dgm:t>
    </dgm:pt>
    <dgm:pt modelId="{29F8ED53-16A0-4551-9C24-5CB603C1A168}">
      <dgm:prSet/>
      <dgm:spPr/>
      <dgm:t>
        <a:bodyPr/>
        <a:lstStyle/>
        <a:p>
          <a:r>
            <a:rPr lang="en-US"/>
            <a:t>We know! </a:t>
          </a:r>
        </a:p>
      </dgm:t>
    </dgm:pt>
    <dgm:pt modelId="{635A2B4E-13A4-4F0B-8E56-341817091C02}" type="parTrans" cxnId="{EC855E3B-6390-4CCC-966A-4C6F4168DA53}">
      <dgm:prSet/>
      <dgm:spPr/>
      <dgm:t>
        <a:bodyPr/>
        <a:lstStyle/>
        <a:p>
          <a:endParaRPr lang="en-US"/>
        </a:p>
      </dgm:t>
    </dgm:pt>
    <dgm:pt modelId="{9219D3B1-9931-4A56-A2DC-2B93C9AADE2A}" type="sibTrans" cxnId="{EC855E3B-6390-4CCC-966A-4C6F4168DA53}">
      <dgm:prSet/>
      <dgm:spPr/>
      <dgm:t>
        <a:bodyPr/>
        <a:lstStyle/>
        <a:p>
          <a:endParaRPr lang="en-US"/>
        </a:p>
      </dgm:t>
    </dgm:pt>
    <dgm:pt modelId="{4CA55B0B-D1FA-41A6-A6DF-270E0BEF8217}">
      <dgm:prSet/>
      <dgm:spPr/>
      <dgm:t>
        <a:bodyPr/>
        <a:lstStyle/>
        <a:p>
          <a:r>
            <a:rPr lang="en-US"/>
            <a:t>Good for business reputation</a:t>
          </a:r>
        </a:p>
      </dgm:t>
    </dgm:pt>
    <dgm:pt modelId="{5A82509F-97C7-46E5-AAC8-C03807F49E2E}" type="parTrans" cxnId="{1C146C06-67A2-43D9-BF77-DC5D21B55FF8}">
      <dgm:prSet/>
      <dgm:spPr/>
      <dgm:t>
        <a:bodyPr/>
        <a:lstStyle/>
        <a:p>
          <a:endParaRPr lang="en-US"/>
        </a:p>
      </dgm:t>
    </dgm:pt>
    <dgm:pt modelId="{74817B0E-CA5F-4353-90D4-84C3E42222A9}" type="sibTrans" cxnId="{1C146C06-67A2-43D9-BF77-DC5D21B55FF8}">
      <dgm:prSet/>
      <dgm:spPr/>
      <dgm:t>
        <a:bodyPr/>
        <a:lstStyle/>
        <a:p>
          <a:endParaRPr lang="en-US"/>
        </a:p>
      </dgm:t>
    </dgm:pt>
    <dgm:pt modelId="{E02B85D2-785E-46CF-B106-E1AE80A893F3}">
      <dgm:prSet/>
      <dgm:spPr/>
      <dgm:t>
        <a:bodyPr/>
        <a:lstStyle/>
        <a:p>
          <a:r>
            <a:rPr lang="en-US"/>
            <a:t>Powerful defence in court when accused of improper behaviour</a:t>
          </a:r>
        </a:p>
      </dgm:t>
    </dgm:pt>
    <dgm:pt modelId="{F7125C02-5EDB-4692-9A80-16B4C2DBCD7E}" type="parTrans" cxnId="{C401E7B7-806A-4EB4-94E0-4DB0525F9C59}">
      <dgm:prSet/>
      <dgm:spPr/>
      <dgm:t>
        <a:bodyPr/>
        <a:lstStyle/>
        <a:p>
          <a:endParaRPr lang="en-US"/>
        </a:p>
      </dgm:t>
    </dgm:pt>
    <dgm:pt modelId="{05D4E272-DBC5-4B2C-BAF8-C10EBA1EF53A}" type="sibTrans" cxnId="{C401E7B7-806A-4EB4-94E0-4DB0525F9C59}">
      <dgm:prSet/>
      <dgm:spPr/>
      <dgm:t>
        <a:bodyPr/>
        <a:lstStyle/>
        <a:p>
          <a:endParaRPr lang="en-US"/>
        </a:p>
      </dgm:t>
    </dgm:pt>
    <dgm:pt modelId="{9C82208D-3AD0-4DA6-B8C5-5FF16ED40292}" type="pres">
      <dgm:prSet presAssocID="{76102535-F7B8-43F7-AF79-A79BC94C6E3C}" presName="linear" presStyleCnt="0">
        <dgm:presLayoutVars>
          <dgm:animLvl val="lvl"/>
          <dgm:resizeHandles val="exact"/>
        </dgm:presLayoutVars>
      </dgm:prSet>
      <dgm:spPr/>
    </dgm:pt>
    <dgm:pt modelId="{6D8B8AF2-CBB4-4D32-AC8A-7A2EE875BD3D}" type="pres">
      <dgm:prSet presAssocID="{B465C8A1-D66B-4110-B83D-5270F6130183}" presName="parentText" presStyleLbl="node1" presStyleIdx="0" presStyleCnt="1">
        <dgm:presLayoutVars>
          <dgm:chMax val="0"/>
          <dgm:bulletEnabled val="1"/>
        </dgm:presLayoutVars>
      </dgm:prSet>
      <dgm:spPr/>
    </dgm:pt>
    <dgm:pt modelId="{055C4850-437F-48FE-AD32-57FCF20C6E26}" type="pres">
      <dgm:prSet presAssocID="{B465C8A1-D66B-4110-B83D-5270F6130183}" presName="childText" presStyleLbl="revTx" presStyleIdx="0" presStyleCnt="1">
        <dgm:presLayoutVars>
          <dgm:bulletEnabled val="1"/>
        </dgm:presLayoutVars>
      </dgm:prSet>
      <dgm:spPr/>
    </dgm:pt>
  </dgm:ptLst>
  <dgm:cxnLst>
    <dgm:cxn modelId="{1C146C06-67A2-43D9-BF77-DC5D21B55FF8}" srcId="{B465C8A1-D66B-4110-B83D-5270F6130183}" destId="{4CA55B0B-D1FA-41A6-A6DF-270E0BEF8217}" srcOrd="1" destOrd="0" parTransId="{5A82509F-97C7-46E5-AAC8-C03807F49E2E}" sibTransId="{74817B0E-CA5F-4353-90D4-84C3E42222A9}"/>
    <dgm:cxn modelId="{7EA2A815-C51A-4C1E-843E-D82FD6205AE4}" type="presOf" srcId="{B465C8A1-D66B-4110-B83D-5270F6130183}" destId="{6D8B8AF2-CBB4-4D32-AC8A-7A2EE875BD3D}" srcOrd="0" destOrd="0" presId="urn:microsoft.com/office/officeart/2005/8/layout/vList2"/>
    <dgm:cxn modelId="{D421B133-D2DE-4B5C-ADC1-EE30CDC7C90A}" type="presOf" srcId="{76102535-F7B8-43F7-AF79-A79BC94C6E3C}" destId="{9C82208D-3AD0-4DA6-B8C5-5FF16ED40292}" srcOrd="0" destOrd="0" presId="urn:microsoft.com/office/officeart/2005/8/layout/vList2"/>
    <dgm:cxn modelId="{EC855E3B-6390-4CCC-966A-4C6F4168DA53}" srcId="{B465C8A1-D66B-4110-B83D-5270F6130183}" destId="{29F8ED53-16A0-4551-9C24-5CB603C1A168}" srcOrd="0" destOrd="0" parTransId="{635A2B4E-13A4-4F0B-8E56-341817091C02}" sibTransId="{9219D3B1-9931-4A56-A2DC-2B93C9AADE2A}"/>
    <dgm:cxn modelId="{A932A091-39E3-44A4-B1DA-5625223D7D0B}" type="presOf" srcId="{29F8ED53-16A0-4551-9C24-5CB603C1A168}" destId="{055C4850-437F-48FE-AD32-57FCF20C6E26}" srcOrd="0" destOrd="0" presId="urn:microsoft.com/office/officeart/2005/8/layout/vList2"/>
    <dgm:cxn modelId="{6AA40398-3075-4CDF-B653-9D7C0F76EA8A}" type="presOf" srcId="{4CA55B0B-D1FA-41A6-A6DF-270E0BEF8217}" destId="{055C4850-437F-48FE-AD32-57FCF20C6E26}" srcOrd="0" destOrd="1" presId="urn:microsoft.com/office/officeart/2005/8/layout/vList2"/>
    <dgm:cxn modelId="{7EA798B6-54DC-42A5-80FB-59B71538E4F2}" type="presOf" srcId="{E02B85D2-785E-46CF-B106-E1AE80A893F3}" destId="{055C4850-437F-48FE-AD32-57FCF20C6E26}" srcOrd="0" destOrd="2" presId="urn:microsoft.com/office/officeart/2005/8/layout/vList2"/>
    <dgm:cxn modelId="{C401E7B7-806A-4EB4-94E0-4DB0525F9C59}" srcId="{B465C8A1-D66B-4110-B83D-5270F6130183}" destId="{E02B85D2-785E-46CF-B106-E1AE80A893F3}" srcOrd="2" destOrd="0" parTransId="{F7125C02-5EDB-4692-9A80-16B4C2DBCD7E}" sibTransId="{05D4E272-DBC5-4B2C-BAF8-C10EBA1EF53A}"/>
    <dgm:cxn modelId="{F97478B9-B609-4039-BF03-4FACE4B9D424}" srcId="{76102535-F7B8-43F7-AF79-A79BC94C6E3C}" destId="{B465C8A1-D66B-4110-B83D-5270F6130183}" srcOrd="0" destOrd="0" parTransId="{8ACEE488-55BD-4C79-95E1-65270A04F21D}" sibTransId="{66F721B7-6379-4E1A-93FC-63B8B0959B63}"/>
    <dgm:cxn modelId="{95821073-3669-4236-AE33-C11CAE26EC15}" type="presParOf" srcId="{9C82208D-3AD0-4DA6-B8C5-5FF16ED40292}" destId="{6D8B8AF2-CBB4-4D32-AC8A-7A2EE875BD3D}" srcOrd="0" destOrd="0" presId="urn:microsoft.com/office/officeart/2005/8/layout/vList2"/>
    <dgm:cxn modelId="{B18A59A5-CD6E-4F00-99C4-8B0DFE7887D9}" type="presParOf" srcId="{9C82208D-3AD0-4DA6-B8C5-5FF16ED40292}" destId="{055C4850-437F-48FE-AD32-57FCF20C6E2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93C7F0-46B2-42DB-B471-6EC666D6C86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5CA36D5-82FC-4145-8E91-0EAB1162B1AA}">
      <dgm:prSet/>
      <dgm:spPr/>
      <dgm:t>
        <a:bodyPr/>
        <a:lstStyle/>
        <a:p>
          <a:endParaRPr lang="en-US" b="1" dirty="0"/>
        </a:p>
      </dgm:t>
    </dgm:pt>
    <dgm:pt modelId="{1D7680BE-ED32-4793-B96B-8F8FE455A870}" type="parTrans" cxnId="{1C065352-EEFF-4A92-B688-8B0842C7DDDA}">
      <dgm:prSet/>
      <dgm:spPr/>
      <dgm:t>
        <a:bodyPr/>
        <a:lstStyle/>
        <a:p>
          <a:endParaRPr lang="en-US"/>
        </a:p>
      </dgm:t>
    </dgm:pt>
    <dgm:pt modelId="{6BF2CB9C-54FA-461E-9D6B-B0D1DE74F128}" type="sibTrans" cxnId="{1C065352-EEFF-4A92-B688-8B0842C7DDDA}">
      <dgm:prSet/>
      <dgm:spPr/>
      <dgm:t>
        <a:bodyPr/>
        <a:lstStyle/>
        <a:p>
          <a:endParaRPr lang="en-US"/>
        </a:p>
      </dgm:t>
    </dgm:pt>
    <dgm:pt modelId="{E9C89D3C-45F8-48F6-AC88-D6001CF4573F}">
      <dgm:prSet/>
      <dgm:spPr/>
      <dgm:t>
        <a:bodyPr/>
        <a:lstStyle/>
        <a:p>
          <a:r>
            <a:rPr lang="en-US" dirty="0"/>
            <a:t>If I don’t have to pay tax in the countries where I do business, should I?</a:t>
          </a:r>
        </a:p>
      </dgm:t>
    </dgm:pt>
    <dgm:pt modelId="{11565486-355C-4A40-B67A-41EF0FBFED16}" type="parTrans" cxnId="{4894325F-79C9-477D-B504-EB85505FE85B}">
      <dgm:prSet/>
      <dgm:spPr/>
      <dgm:t>
        <a:bodyPr/>
        <a:lstStyle/>
        <a:p>
          <a:endParaRPr lang="en-US"/>
        </a:p>
      </dgm:t>
    </dgm:pt>
    <dgm:pt modelId="{2E185DCC-0129-4CAD-A5B2-F8C9E8D97717}" type="sibTrans" cxnId="{4894325F-79C9-477D-B504-EB85505FE85B}">
      <dgm:prSet/>
      <dgm:spPr/>
      <dgm:t>
        <a:bodyPr/>
        <a:lstStyle/>
        <a:p>
          <a:endParaRPr lang="en-US"/>
        </a:p>
      </dgm:t>
    </dgm:pt>
    <dgm:pt modelId="{281D7847-DD35-46C2-B565-33F7E60AEBB0}">
      <dgm:prSet/>
      <dgm:spPr/>
      <dgm:t>
        <a:bodyPr/>
        <a:lstStyle/>
        <a:p>
          <a:r>
            <a:rPr lang="en-US" dirty="0"/>
            <a:t>Should I care about the impact on the consumer in manufacturing a potentially dangerous product?</a:t>
          </a:r>
        </a:p>
      </dgm:t>
    </dgm:pt>
    <dgm:pt modelId="{C1E48ABC-169B-4844-A56B-CFC8B2EC32BF}" type="parTrans" cxnId="{6AD10589-07D5-469C-BD30-1C55C369F201}">
      <dgm:prSet/>
      <dgm:spPr/>
      <dgm:t>
        <a:bodyPr/>
        <a:lstStyle/>
        <a:p>
          <a:endParaRPr lang="en-US"/>
        </a:p>
      </dgm:t>
    </dgm:pt>
    <dgm:pt modelId="{8A625D40-389A-4073-A473-109C51C35BE0}" type="sibTrans" cxnId="{6AD10589-07D5-469C-BD30-1C55C369F201}">
      <dgm:prSet/>
      <dgm:spPr/>
      <dgm:t>
        <a:bodyPr/>
        <a:lstStyle/>
        <a:p>
          <a:endParaRPr lang="en-US"/>
        </a:p>
      </dgm:t>
    </dgm:pt>
    <dgm:pt modelId="{10BC03AE-33E8-453B-9954-1DB6C7D817E2}">
      <dgm:prSet/>
      <dgm:spPr/>
      <dgm:t>
        <a:bodyPr/>
        <a:lstStyle/>
        <a:p>
          <a:r>
            <a:rPr lang="en-US" dirty="0"/>
            <a:t>What are my responsibilities to suppliers?  Should I take as long as I can before paying their invoices?</a:t>
          </a:r>
        </a:p>
      </dgm:t>
    </dgm:pt>
    <dgm:pt modelId="{CC6E907B-5D4D-49F8-BD31-0A934495CD4A}" type="parTrans" cxnId="{69EDE112-8C90-45E8-9FF2-9CEBD08D1288}">
      <dgm:prSet/>
      <dgm:spPr/>
      <dgm:t>
        <a:bodyPr/>
        <a:lstStyle/>
        <a:p>
          <a:endParaRPr lang="en-US"/>
        </a:p>
      </dgm:t>
    </dgm:pt>
    <dgm:pt modelId="{13018A69-CA4E-47B5-8129-7E3BB37CBED2}" type="sibTrans" cxnId="{69EDE112-8C90-45E8-9FF2-9CEBD08D1288}">
      <dgm:prSet/>
      <dgm:spPr/>
      <dgm:t>
        <a:bodyPr/>
        <a:lstStyle/>
        <a:p>
          <a:endParaRPr lang="en-US"/>
        </a:p>
      </dgm:t>
    </dgm:pt>
    <dgm:pt modelId="{E7056889-99F2-4A54-977E-9608551B0C36}">
      <dgm:prSet/>
      <dgm:spPr/>
      <dgm:t>
        <a:bodyPr/>
        <a:lstStyle/>
        <a:p>
          <a:r>
            <a:rPr lang="en-US" dirty="0"/>
            <a:t>Do I need to be concerned about the employees of a subcontractor in a developing country?</a:t>
          </a:r>
        </a:p>
      </dgm:t>
    </dgm:pt>
    <dgm:pt modelId="{6A04FE51-2DD4-4744-8A26-8634F5CEF93F}" type="parTrans" cxnId="{83EE82C5-D432-4A64-A51A-843C31EA4A40}">
      <dgm:prSet/>
      <dgm:spPr/>
      <dgm:t>
        <a:bodyPr/>
        <a:lstStyle/>
        <a:p>
          <a:endParaRPr lang="en-US"/>
        </a:p>
      </dgm:t>
    </dgm:pt>
    <dgm:pt modelId="{13125AC2-1880-41D5-B724-CD24979FC34C}" type="sibTrans" cxnId="{83EE82C5-D432-4A64-A51A-843C31EA4A40}">
      <dgm:prSet/>
      <dgm:spPr/>
      <dgm:t>
        <a:bodyPr/>
        <a:lstStyle/>
        <a:p>
          <a:endParaRPr lang="en-US"/>
        </a:p>
      </dgm:t>
    </dgm:pt>
    <dgm:pt modelId="{06C6B02B-AC67-4B5D-827D-FCAE3110A6CB}">
      <dgm:prSet/>
      <dgm:spPr/>
      <dgm:t>
        <a:bodyPr/>
        <a:lstStyle/>
        <a:p>
          <a:r>
            <a:rPr lang="en-US" dirty="0"/>
            <a:t>Should we be concerned with the environmental impact of our operations overseas?</a:t>
          </a:r>
        </a:p>
      </dgm:t>
    </dgm:pt>
    <dgm:pt modelId="{AE2A1175-80DB-46C0-9163-F4D32AED44B7}" type="parTrans" cxnId="{8E51E65C-18F6-439D-B5A1-95986F81D84A}">
      <dgm:prSet/>
      <dgm:spPr/>
      <dgm:t>
        <a:bodyPr/>
        <a:lstStyle/>
        <a:p>
          <a:endParaRPr lang="en-US"/>
        </a:p>
      </dgm:t>
    </dgm:pt>
    <dgm:pt modelId="{D30C1622-A422-457D-BB4A-8EA377278519}" type="sibTrans" cxnId="{8E51E65C-18F6-439D-B5A1-95986F81D84A}">
      <dgm:prSet/>
      <dgm:spPr/>
      <dgm:t>
        <a:bodyPr/>
        <a:lstStyle/>
        <a:p>
          <a:endParaRPr lang="en-US"/>
        </a:p>
      </dgm:t>
    </dgm:pt>
    <dgm:pt modelId="{ECE1C9C6-6401-490E-B5C2-F8A401C18C4A}">
      <dgm:prSet/>
      <dgm:spPr/>
      <dgm:t>
        <a:bodyPr/>
        <a:lstStyle/>
        <a:p>
          <a:r>
            <a:rPr lang="en-US" dirty="0"/>
            <a:t>Under what circumstances is it right to accept gifts?</a:t>
          </a:r>
        </a:p>
      </dgm:t>
    </dgm:pt>
    <dgm:pt modelId="{8A346894-1B9B-4AB7-9E04-31F51CC309E2}" type="parTrans" cxnId="{D7A0D793-6806-4E98-BA2A-0BFB6A2A4057}">
      <dgm:prSet/>
      <dgm:spPr/>
      <dgm:t>
        <a:bodyPr/>
        <a:lstStyle/>
        <a:p>
          <a:endParaRPr lang="en-US"/>
        </a:p>
      </dgm:t>
    </dgm:pt>
    <dgm:pt modelId="{6D85CC34-9F7C-4094-B50F-054FE9C3AEE4}" type="sibTrans" cxnId="{D7A0D793-6806-4E98-BA2A-0BFB6A2A4057}">
      <dgm:prSet/>
      <dgm:spPr/>
      <dgm:t>
        <a:bodyPr/>
        <a:lstStyle/>
        <a:p>
          <a:endParaRPr lang="en-US"/>
        </a:p>
      </dgm:t>
    </dgm:pt>
    <dgm:pt modelId="{E0BA6C1A-7BBE-4EC6-B6AA-3D25A3B2DC59}">
      <dgm:prSet/>
      <dgm:spPr/>
      <dgm:t>
        <a:bodyPr/>
        <a:lstStyle/>
        <a:p>
          <a:r>
            <a:rPr lang="en-US" dirty="0"/>
            <a:t>If it is legal to employee children in a factory, should I use that factory as a supplier to my business?</a:t>
          </a:r>
        </a:p>
      </dgm:t>
    </dgm:pt>
    <dgm:pt modelId="{86BB0679-FF38-4B47-B370-8513AD91681B}" type="parTrans" cxnId="{58F48537-26A1-4312-938A-54D5AA1CCA34}">
      <dgm:prSet/>
      <dgm:spPr/>
      <dgm:t>
        <a:bodyPr/>
        <a:lstStyle/>
        <a:p>
          <a:endParaRPr lang="en-US"/>
        </a:p>
      </dgm:t>
    </dgm:pt>
    <dgm:pt modelId="{161E3103-264C-4F52-9EC1-0F4DF9B262FD}" type="sibTrans" cxnId="{58F48537-26A1-4312-938A-54D5AA1CCA34}">
      <dgm:prSet/>
      <dgm:spPr/>
      <dgm:t>
        <a:bodyPr/>
        <a:lstStyle/>
        <a:p>
          <a:endParaRPr lang="en-US"/>
        </a:p>
      </dgm:t>
    </dgm:pt>
    <dgm:pt modelId="{326BA2C9-581A-4602-9116-8D1CC5AC7E22}">
      <dgm:prSet/>
      <dgm:spPr/>
      <dgm:t>
        <a:bodyPr/>
        <a:lstStyle/>
        <a:p>
          <a:r>
            <a:rPr lang="en-US" dirty="0"/>
            <a:t>If national espionage is acceptable, is it acceptable to indulge in industrial and commercial espionage?</a:t>
          </a:r>
        </a:p>
      </dgm:t>
    </dgm:pt>
    <dgm:pt modelId="{154E95CF-9D88-4E2A-B6B6-3A65EEC0F77A}" type="parTrans" cxnId="{3E9B7873-C460-488D-8F61-C0F95F21BBA9}">
      <dgm:prSet/>
      <dgm:spPr/>
      <dgm:t>
        <a:bodyPr/>
        <a:lstStyle/>
        <a:p>
          <a:endParaRPr lang="en-US"/>
        </a:p>
      </dgm:t>
    </dgm:pt>
    <dgm:pt modelId="{CCD91064-FCA8-421C-B875-8B43CE57C9B7}" type="sibTrans" cxnId="{3E9B7873-C460-488D-8F61-C0F95F21BBA9}">
      <dgm:prSet/>
      <dgm:spPr/>
      <dgm:t>
        <a:bodyPr/>
        <a:lstStyle/>
        <a:p>
          <a:endParaRPr lang="en-US"/>
        </a:p>
      </dgm:t>
    </dgm:pt>
    <dgm:pt modelId="{AF6917D6-D921-4117-9083-67E2A97EE426}" type="pres">
      <dgm:prSet presAssocID="{B993C7F0-46B2-42DB-B471-6EC666D6C86D}" presName="linear" presStyleCnt="0">
        <dgm:presLayoutVars>
          <dgm:animLvl val="lvl"/>
          <dgm:resizeHandles val="exact"/>
        </dgm:presLayoutVars>
      </dgm:prSet>
      <dgm:spPr/>
    </dgm:pt>
    <dgm:pt modelId="{AFA6FD9E-A6FD-45EC-AB37-B6AB62D613F4}" type="pres">
      <dgm:prSet presAssocID="{85CA36D5-82FC-4145-8E91-0EAB1162B1AA}" presName="parentText" presStyleLbl="node1" presStyleIdx="0" presStyleCnt="9">
        <dgm:presLayoutVars>
          <dgm:chMax val="0"/>
          <dgm:bulletEnabled val="1"/>
        </dgm:presLayoutVars>
      </dgm:prSet>
      <dgm:spPr/>
    </dgm:pt>
    <dgm:pt modelId="{F6CB324A-670F-46B0-BEDE-11EB1C725032}" type="pres">
      <dgm:prSet presAssocID="{6BF2CB9C-54FA-461E-9D6B-B0D1DE74F128}" presName="spacer" presStyleCnt="0"/>
      <dgm:spPr/>
    </dgm:pt>
    <dgm:pt modelId="{8F89AE9C-91F3-494B-B601-BE4CF998C384}" type="pres">
      <dgm:prSet presAssocID="{E9C89D3C-45F8-48F6-AC88-D6001CF4573F}" presName="parentText" presStyleLbl="node1" presStyleIdx="1" presStyleCnt="9">
        <dgm:presLayoutVars>
          <dgm:chMax val="0"/>
          <dgm:bulletEnabled val="1"/>
        </dgm:presLayoutVars>
      </dgm:prSet>
      <dgm:spPr/>
    </dgm:pt>
    <dgm:pt modelId="{7194553C-EA60-4FB6-9955-AEBA42DCEA15}" type="pres">
      <dgm:prSet presAssocID="{2E185DCC-0129-4CAD-A5B2-F8C9E8D97717}" presName="spacer" presStyleCnt="0"/>
      <dgm:spPr/>
    </dgm:pt>
    <dgm:pt modelId="{AE5C2F39-4C7E-4FB0-9055-53236F8EAD23}" type="pres">
      <dgm:prSet presAssocID="{281D7847-DD35-46C2-B565-33F7E60AEBB0}" presName="parentText" presStyleLbl="node1" presStyleIdx="2" presStyleCnt="9">
        <dgm:presLayoutVars>
          <dgm:chMax val="0"/>
          <dgm:bulletEnabled val="1"/>
        </dgm:presLayoutVars>
      </dgm:prSet>
      <dgm:spPr/>
    </dgm:pt>
    <dgm:pt modelId="{AC3A89FD-8EF2-4FFA-91FF-A7500D667968}" type="pres">
      <dgm:prSet presAssocID="{8A625D40-389A-4073-A473-109C51C35BE0}" presName="spacer" presStyleCnt="0"/>
      <dgm:spPr/>
    </dgm:pt>
    <dgm:pt modelId="{B524A47E-ECAF-4A6B-95BC-066020FFADA7}" type="pres">
      <dgm:prSet presAssocID="{10BC03AE-33E8-453B-9954-1DB6C7D817E2}" presName="parentText" presStyleLbl="node1" presStyleIdx="3" presStyleCnt="9">
        <dgm:presLayoutVars>
          <dgm:chMax val="0"/>
          <dgm:bulletEnabled val="1"/>
        </dgm:presLayoutVars>
      </dgm:prSet>
      <dgm:spPr/>
    </dgm:pt>
    <dgm:pt modelId="{051080DD-E7B3-434E-81FE-F2921628D313}" type="pres">
      <dgm:prSet presAssocID="{13018A69-CA4E-47B5-8129-7E3BB37CBED2}" presName="spacer" presStyleCnt="0"/>
      <dgm:spPr/>
    </dgm:pt>
    <dgm:pt modelId="{F4AA78DF-ABA5-4604-83F6-EE3C0FBDA9EE}" type="pres">
      <dgm:prSet presAssocID="{E7056889-99F2-4A54-977E-9608551B0C36}" presName="parentText" presStyleLbl="node1" presStyleIdx="4" presStyleCnt="9">
        <dgm:presLayoutVars>
          <dgm:chMax val="0"/>
          <dgm:bulletEnabled val="1"/>
        </dgm:presLayoutVars>
      </dgm:prSet>
      <dgm:spPr/>
    </dgm:pt>
    <dgm:pt modelId="{B4A3420A-168F-48B8-A3C9-FC7B3F9EBFCA}" type="pres">
      <dgm:prSet presAssocID="{13125AC2-1880-41D5-B724-CD24979FC34C}" presName="spacer" presStyleCnt="0"/>
      <dgm:spPr/>
    </dgm:pt>
    <dgm:pt modelId="{602BC63F-7903-4CFA-95D2-5B64B225AE34}" type="pres">
      <dgm:prSet presAssocID="{06C6B02B-AC67-4B5D-827D-FCAE3110A6CB}" presName="parentText" presStyleLbl="node1" presStyleIdx="5" presStyleCnt="9">
        <dgm:presLayoutVars>
          <dgm:chMax val="0"/>
          <dgm:bulletEnabled val="1"/>
        </dgm:presLayoutVars>
      </dgm:prSet>
      <dgm:spPr/>
    </dgm:pt>
    <dgm:pt modelId="{689A93CC-44EC-448A-BEAE-611E90FB0A07}" type="pres">
      <dgm:prSet presAssocID="{D30C1622-A422-457D-BB4A-8EA377278519}" presName="spacer" presStyleCnt="0"/>
      <dgm:spPr/>
    </dgm:pt>
    <dgm:pt modelId="{AA170B00-0AF3-47E1-82E3-E8405D058F0E}" type="pres">
      <dgm:prSet presAssocID="{ECE1C9C6-6401-490E-B5C2-F8A401C18C4A}" presName="parentText" presStyleLbl="node1" presStyleIdx="6" presStyleCnt="9">
        <dgm:presLayoutVars>
          <dgm:chMax val="0"/>
          <dgm:bulletEnabled val="1"/>
        </dgm:presLayoutVars>
      </dgm:prSet>
      <dgm:spPr/>
    </dgm:pt>
    <dgm:pt modelId="{F7F68BF2-EB32-4BB9-A549-031897594ED1}" type="pres">
      <dgm:prSet presAssocID="{6D85CC34-9F7C-4094-B50F-054FE9C3AEE4}" presName="spacer" presStyleCnt="0"/>
      <dgm:spPr/>
    </dgm:pt>
    <dgm:pt modelId="{EE2BD8E4-FC96-495E-8F38-0A532E550005}" type="pres">
      <dgm:prSet presAssocID="{E0BA6C1A-7BBE-4EC6-B6AA-3D25A3B2DC59}" presName="parentText" presStyleLbl="node1" presStyleIdx="7" presStyleCnt="9">
        <dgm:presLayoutVars>
          <dgm:chMax val="0"/>
          <dgm:bulletEnabled val="1"/>
        </dgm:presLayoutVars>
      </dgm:prSet>
      <dgm:spPr/>
    </dgm:pt>
    <dgm:pt modelId="{F629DC43-D2E8-4561-8F49-8C4E1D6F2649}" type="pres">
      <dgm:prSet presAssocID="{161E3103-264C-4F52-9EC1-0F4DF9B262FD}" presName="spacer" presStyleCnt="0"/>
      <dgm:spPr/>
    </dgm:pt>
    <dgm:pt modelId="{5FC88F34-3B1B-4A2C-8CA5-FF528BC581D0}" type="pres">
      <dgm:prSet presAssocID="{326BA2C9-581A-4602-9116-8D1CC5AC7E22}" presName="parentText" presStyleLbl="node1" presStyleIdx="8" presStyleCnt="9">
        <dgm:presLayoutVars>
          <dgm:chMax val="0"/>
          <dgm:bulletEnabled val="1"/>
        </dgm:presLayoutVars>
      </dgm:prSet>
      <dgm:spPr/>
    </dgm:pt>
  </dgm:ptLst>
  <dgm:cxnLst>
    <dgm:cxn modelId="{3A015906-839D-493D-A24F-43C57C784BA8}" type="presOf" srcId="{E9C89D3C-45F8-48F6-AC88-D6001CF4573F}" destId="{8F89AE9C-91F3-494B-B601-BE4CF998C384}" srcOrd="0" destOrd="0" presId="urn:microsoft.com/office/officeart/2005/8/layout/vList2"/>
    <dgm:cxn modelId="{69EDE112-8C90-45E8-9FF2-9CEBD08D1288}" srcId="{B993C7F0-46B2-42DB-B471-6EC666D6C86D}" destId="{10BC03AE-33E8-453B-9954-1DB6C7D817E2}" srcOrd="3" destOrd="0" parTransId="{CC6E907B-5D4D-49F8-BD31-0A934495CD4A}" sibTransId="{13018A69-CA4E-47B5-8129-7E3BB37CBED2}"/>
    <dgm:cxn modelId="{B818BB31-1D36-4D15-8DF1-CAFD533B979B}" type="presOf" srcId="{E7056889-99F2-4A54-977E-9608551B0C36}" destId="{F4AA78DF-ABA5-4604-83F6-EE3C0FBDA9EE}" srcOrd="0" destOrd="0" presId="urn:microsoft.com/office/officeart/2005/8/layout/vList2"/>
    <dgm:cxn modelId="{58F48537-26A1-4312-938A-54D5AA1CCA34}" srcId="{B993C7F0-46B2-42DB-B471-6EC666D6C86D}" destId="{E0BA6C1A-7BBE-4EC6-B6AA-3D25A3B2DC59}" srcOrd="7" destOrd="0" parTransId="{86BB0679-FF38-4B47-B370-8513AD91681B}" sibTransId="{161E3103-264C-4F52-9EC1-0F4DF9B262FD}"/>
    <dgm:cxn modelId="{8E51E65C-18F6-439D-B5A1-95986F81D84A}" srcId="{B993C7F0-46B2-42DB-B471-6EC666D6C86D}" destId="{06C6B02B-AC67-4B5D-827D-FCAE3110A6CB}" srcOrd="5" destOrd="0" parTransId="{AE2A1175-80DB-46C0-9163-F4D32AED44B7}" sibTransId="{D30C1622-A422-457D-BB4A-8EA377278519}"/>
    <dgm:cxn modelId="{4894325F-79C9-477D-B504-EB85505FE85B}" srcId="{B993C7F0-46B2-42DB-B471-6EC666D6C86D}" destId="{E9C89D3C-45F8-48F6-AC88-D6001CF4573F}" srcOrd="1" destOrd="0" parTransId="{11565486-355C-4A40-B67A-41EF0FBFED16}" sibTransId="{2E185DCC-0129-4CAD-A5B2-F8C9E8D97717}"/>
    <dgm:cxn modelId="{690F1B45-38F2-400E-B626-C4B806703D1C}" type="presOf" srcId="{10BC03AE-33E8-453B-9954-1DB6C7D817E2}" destId="{B524A47E-ECAF-4A6B-95BC-066020FFADA7}" srcOrd="0" destOrd="0" presId="urn:microsoft.com/office/officeart/2005/8/layout/vList2"/>
    <dgm:cxn modelId="{88C0B669-57B3-4088-BF07-0873E81636F2}" type="presOf" srcId="{281D7847-DD35-46C2-B565-33F7E60AEBB0}" destId="{AE5C2F39-4C7E-4FB0-9055-53236F8EAD23}" srcOrd="0" destOrd="0" presId="urn:microsoft.com/office/officeart/2005/8/layout/vList2"/>
    <dgm:cxn modelId="{FF97836E-DF2E-4359-A980-5740F09517DA}" type="presOf" srcId="{E0BA6C1A-7BBE-4EC6-B6AA-3D25A3B2DC59}" destId="{EE2BD8E4-FC96-495E-8F38-0A532E550005}" srcOrd="0" destOrd="0" presId="urn:microsoft.com/office/officeart/2005/8/layout/vList2"/>
    <dgm:cxn modelId="{1C065352-EEFF-4A92-B688-8B0842C7DDDA}" srcId="{B993C7F0-46B2-42DB-B471-6EC666D6C86D}" destId="{85CA36D5-82FC-4145-8E91-0EAB1162B1AA}" srcOrd="0" destOrd="0" parTransId="{1D7680BE-ED32-4793-B96B-8F8FE455A870}" sibTransId="{6BF2CB9C-54FA-461E-9D6B-B0D1DE74F128}"/>
    <dgm:cxn modelId="{3E9B7873-C460-488D-8F61-C0F95F21BBA9}" srcId="{B993C7F0-46B2-42DB-B471-6EC666D6C86D}" destId="{326BA2C9-581A-4602-9116-8D1CC5AC7E22}" srcOrd="8" destOrd="0" parTransId="{154E95CF-9D88-4E2A-B6B6-3A65EEC0F77A}" sibTransId="{CCD91064-FCA8-421C-B875-8B43CE57C9B7}"/>
    <dgm:cxn modelId="{25041978-BEC7-49D8-8EB9-7714E034B9DE}" type="presOf" srcId="{ECE1C9C6-6401-490E-B5C2-F8A401C18C4A}" destId="{AA170B00-0AF3-47E1-82E3-E8405D058F0E}" srcOrd="0" destOrd="0" presId="urn:microsoft.com/office/officeart/2005/8/layout/vList2"/>
    <dgm:cxn modelId="{6AD10589-07D5-469C-BD30-1C55C369F201}" srcId="{B993C7F0-46B2-42DB-B471-6EC666D6C86D}" destId="{281D7847-DD35-46C2-B565-33F7E60AEBB0}" srcOrd="2" destOrd="0" parTransId="{C1E48ABC-169B-4844-A56B-CFC8B2EC32BF}" sibTransId="{8A625D40-389A-4073-A473-109C51C35BE0}"/>
    <dgm:cxn modelId="{D7A0D793-6806-4E98-BA2A-0BFB6A2A4057}" srcId="{B993C7F0-46B2-42DB-B471-6EC666D6C86D}" destId="{ECE1C9C6-6401-490E-B5C2-F8A401C18C4A}" srcOrd="6" destOrd="0" parTransId="{8A346894-1B9B-4AB7-9E04-31F51CC309E2}" sibTransId="{6D85CC34-9F7C-4094-B50F-054FE9C3AEE4}"/>
    <dgm:cxn modelId="{463A82A1-4B97-4F67-BF5F-BAAB849AA98A}" type="presOf" srcId="{B993C7F0-46B2-42DB-B471-6EC666D6C86D}" destId="{AF6917D6-D921-4117-9083-67E2A97EE426}" srcOrd="0" destOrd="0" presId="urn:microsoft.com/office/officeart/2005/8/layout/vList2"/>
    <dgm:cxn modelId="{C5CF52B2-79CB-40D7-9362-8FF04420D255}" type="presOf" srcId="{326BA2C9-581A-4602-9116-8D1CC5AC7E22}" destId="{5FC88F34-3B1B-4A2C-8CA5-FF528BC581D0}" srcOrd="0" destOrd="0" presId="urn:microsoft.com/office/officeart/2005/8/layout/vList2"/>
    <dgm:cxn modelId="{83EE82C5-D432-4A64-A51A-843C31EA4A40}" srcId="{B993C7F0-46B2-42DB-B471-6EC666D6C86D}" destId="{E7056889-99F2-4A54-977E-9608551B0C36}" srcOrd="4" destOrd="0" parTransId="{6A04FE51-2DD4-4744-8A26-8634F5CEF93F}" sibTransId="{13125AC2-1880-41D5-B724-CD24979FC34C}"/>
    <dgm:cxn modelId="{1095ADD1-DA87-43CE-90E3-694EDE449494}" type="presOf" srcId="{06C6B02B-AC67-4B5D-827D-FCAE3110A6CB}" destId="{602BC63F-7903-4CFA-95D2-5B64B225AE34}" srcOrd="0" destOrd="0" presId="urn:microsoft.com/office/officeart/2005/8/layout/vList2"/>
    <dgm:cxn modelId="{AAC12CF5-7AFD-432E-8686-8650ABEA9E09}" type="presOf" srcId="{85CA36D5-82FC-4145-8E91-0EAB1162B1AA}" destId="{AFA6FD9E-A6FD-45EC-AB37-B6AB62D613F4}" srcOrd="0" destOrd="0" presId="urn:microsoft.com/office/officeart/2005/8/layout/vList2"/>
    <dgm:cxn modelId="{4DF3CD04-9938-454D-83E2-2913BF88282C}" type="presParOf" srcId="{AF6917D6-D921-4117-9083-67E2A97EE426}" destId="{AFA6FD9E-A6FD-45EC-AB37-B6AB62D613F4}" srcOrd="0" destOrd="0" presId="urn:microsoft.com/office/officeart/2005/8/layout/vList2"/>
    <dgm:cxn modelId="{7D6CC66F-35F1-4262-9A9B-D0BE6C73391B}" type="presParOf" srcId="{AF6917D6-D921-4117-9083-67E2A97EE426}" destId="{F6CB324A-670F-46B0-BEDE-11EB1C725032}" srcOrd="1" destOrd="0" presId="urn:microsoft.com/office/officeart/2005/8/layout/vList2"/>
    <dgm:cxn modelId="{1098182C-10D3-47D5-8D4F-E5971BC4E4D2}" type="presParOf" srcId="{AF6917D6-D921-4117-9083-67E2A97EE426}" destId="{8F89AE9C-91F3-494B-B601-BE4CF998C384}" srcOrd="2" destOrd="0" presId="urn:microsoft.com/office/officeart/2005/8/layout/vList2"/>
    <dgm:cxn modelId="{C54EE2A6-49F6-48F6-8ED5-52DBCCA184F5}" type="presParOf" srcId="{AF6917D6-D921-4117-9083-67E2A97EE426}" destId="{7194553C-EA60-4FB6-9955-AEBA42DCEA15}" srcOrd="3" destOrd="0" presId="urn:microsoft.com/office/officeart/2005/8/layout/vList2"/>
    <dgm:cxn modelId="{39692533-AB93-4E5C-A712-E4B5AF84BD0A}" type="presParOf" srcId="{AF6917D6-D921-4117-9083-67E2A97EE426}" destId="{AE5C2F39-4C7E-4FB0-9055-53236F8EAD23}" srcOrd="4" destOrd="0" presId="urn:microsoft.com/office/officeart/2005/8/layout/vList2"/>
    <dgm:cxn modelId="{66399583-89B1-486A-9B96-6C1F58FD10BE}" type="presParOf" srcId="{AF6917D6-D921-4117-9083-67E2A97EE426}" destId="{AC3A89FD-8EF2-4FFA-91FF-A7500D667968}" srcOrd="5" destOrd="0" presId="urn:microsoft.com/office/officeart/2005/8/layout/vList2"/>
    <dgm:cxn modelId="{9D6A11C6-30EB-43D9-9D47-D8DBFC486C34}" type="presParOf" srcId="{AF6917D6-D921-4117-9083-67E2A97EE426}" destId="{B524A47E-ECAF-4A6B-95BC-066020FFADA7}" srcOrd="6" destOrd="0" presId="urn:microsoft.com/office/officeart/2005/8/layout/vList2"/>
    <dgm:cxn modelId="{4331A569-597E-4C1F-BA59-C490B9E1330D}" type="presParOf" srcId="{AF6917D6-D921-4117-9083-67E2A97EE426}" destId="{051080DD-E7B3-434E-81FE-F2921628D313}" srcOrd="7" destOrd="0" presId="urn:microsoft.com/office/officeart/2005/8/layout/vList2"/>
    <dgm:cxn modelId="{67AF1BB5-1E54-40CA-B8E2-A13D7B3BF7EA}" type="presParOf" srcId="{AF6917D6-D921-4117-9083-67E2A97EE426}" destId="{F4AA78DF-ABA5-4604-83F6-EE3C0FBDA9EE}" srcOrd="8" destOrd="0" presId="urn:microsoft.com/office/officeart/2005/8/layout/vList2"/>
    <dgm:cxn modelId="{ABADCFB3-F002-4F49-BD90-8E6B3EDAF9F5}" type="presParOf" srcId="{AF6917D6-D921-4117-9083-67E2A97EE426}" destId="{B4A3420A-168F-48B8-A3C9-FC7B3F9EBFCA}" srcOrd="9" destOrd="0" presId="urn:microsoft.com/office/officeart/2005/8/layout/vList2"/>
    <dgm:cxn modelId="{9BD6A6C8-F5EB-4904-937C-376DD6AB47E4}" type="presParOf" srcId="{AF6917D6-D921-4117-9083-67E2A97EE426}" destId="{602BC63F-7903-4CFA-95D2-5B64B225AE34}" srcOrd="10" destOrd="0" presId="urn:microsoft.com/office/officeart/2005/8/layout/vList2"/>
    <dgm:cxn modelId="{95123E38-D9FC-47BC-BE35-89C5746BF4F0}" type="presParOf" srcId="{AF6917D6-D921-4117-9083-67E2A97EE426}" destId="{689A93CC-44EC-448A-BEAE-611E90FB0A07}" srcOrd="11" destOrd="0" presId="urn:microsoft.com/office/officeart/2005/8/layout/vList2"/>
    <dgm:cxn modelId="{CBD8D825-6253-4FED-A4F2-0A5C426D21E5}" type="presParOf" srcId="{AF6917D6-D921-4117-9083-67E2A97EE426}" destId="{AA170B00-0AF3-47E1-82E3-E8405D058F0E}" srcOrd="12" destOrd="0" presId="urn:microsoft.com/office/officeart/2005/8/layout/vList2"/>
    <dgm:cxn modelId="{B724C87D-A22C-4999-8A72-AA4B324F2059}" type="presParOf" srcId="{AF6917D6-D921-4117-9083-67E2A97EE426}" destId="{F7F68BF2-EB32-4BB9-A549-031897594ED1}" srcOrd="13" destOrd="0" presId="urn:microsoft.com/office/officeart/2005/8/layout/vList2"/>
    <dgm:cxn modelId="{845C63F5-B804-4F11-A83F-4BFC53668DE0}" type="presParOf" srcId="{AF6917D6-D921-4117-9083-67E2A97EE426}" destId="{EE2BD8E4-FC96-495E-8F38-0A532E550005}" srcOrd="14" destOrd="0" presId="urn:microsoft.com/office/officeart/2005/8/layout/vList2"/>
    <dgm:cxn modelId="{C40EF5B4-4C2F-43D2-A284-FBD9AC02DC3B}" type="presParOf" srcId="{AF6917D6-D921-4117-9083-67E2A97EE426}" destId="{F629DC43-D2E8-4561-8F49-8C4E1D6F2649}" srcOrd="15" destOrd="0" presId="urn:microsoft.com/office/officeart/2005/8/layout/vList2"/>
    <dgm:cxn modelId="{44CCE07F-B9E9-4DB5-B223-EC6DF045CA28}" type="presParOf" srcId="{AF6917D6-D921-4117-9083-67E2A97EE426}" destId="{5FC88F34-3B1B-4A2C-8CA5-FF528BC581D0}"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1F9400-AECF-4AC5-8843-5D819BCA7AF0}"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DD4B3E3-6367-4718-BE35-9B8CFF048A72}">
      <dgm:prSet/>
      <dgm:spPr/>
      <dgm:t>
        <a:bodyPr/>
        <a:lstStyle/>
        <a:p>
          <a:r>
            <a:rPr lang="en-US"/>
            <a:t>Helps us answer these difficult questions</a:t>
          </a:r>
        </a:p>
      </dgm:t>
    </dgm:pt>
    <dgm:pt modelId="{E4A45C44-6E7D-44CF-A5C8-8EF5B9987FCC}" type="parTrans" cxnId="{A91D7F39-C166-4DD4-9635-DBB594C04584}">
      <dgm:prSet/>
      <dgm:spPr/>
      <dgm:t>
        <a:bodyPr/>
        <a:lstStyle/>
        <a:p>
          <a:endParaRPr lang="en-US"/>
        </a:p>
      </dgm:t>
    </dgm:pt>
    <dgm:pt modelId="{5EFC443B-1BDC-4959-8F0D-E19A79686070}" type="sibTrans" cxnId="{A91D7F39-C166-4DD4-9635-DBB594C04584}">
      <dgm:prSet/>
      <dgm:spPr/>
      <dgm:t>
        <a:bodyPr/>
        <a:lstStyle/>
        <a:p>
          <a:endParaRPr lang="en-US"/>
        </a:p>
      </dgm:t>
    </dgm:pt>
    <dgm:pt modelId="{4B1D47DF-067E-465B-AD4A-F6E583E13CDC}">
      <dgm:prSet/>
      <dgm:spPr/>
      <dgm:t>
        <a:bodyPr/>
        <a:lstStyle/>
        <a:p>
          <a:r>
            <a:rPr lang="en-US"/>
            <a:t>Assists with decision-making</a:t>
          </a:r>
        </a:p>
      </dgm:t>
    </dgm:pt>
    <dgm:pt modelId="{21383498-D13E-490F-B595-53E1AEBFC60D}" type="parTrans" cxnId="{21288333-38C1-4A13-A077-35F81AC1CDD6}">
      <dgm:prSet/>
      <dgm:spPr/>
      <dgm:t>
        <a:bodyPr/>
        <a:lstStyle/>
        <a:p>
          <a:endParaRPr lang="en-US"/>
        </a:p>
      </dgm:t>
    </dgm:pt>
    <dgm:pt modelId="{5DC058D2-FD54-42CC-971F-AB5C168250FC}" type="sibTrans" cxnId="{21288333-38C1-4A13-A077-35F81AC1CDD6}">
      <dgm:prSet/>
      <dgm:spPr/>
      <dgm:t>
        <a:bodyPr/>
        <a:lstStyle/>
        <a:p>
          <a:endParaRPr lang="en-US"/>
        </a:p>
      </dgm:t>
    </dgm:pt>
    <dgm:pt modelId="{5C403D5E-898F-410E-9CAF-FADF7200DA85}">
      <dgm:prSet/>
      <dgm:spPr/>
      <dgm:t>
        <a:bodyPr/>
        <a:lstStyle/>
        <a:p>
          <a:r>
            <a:rPr lang="en-US"/>
            <a:t>Sets the example for ethical intent</a:t>
          </a:r>
        </a:p>
      </dgm:t>
    </dgm:pt>
    <dgm:pt modelId="{7BE2F9E1-7393-42F4-93F7-882036015A46}" type="parTrans" cxnId="{BDF15CBF-AF6E-43C3-B7C1-A1FDA65FBED4}">
      <dgm:prSet/>
      <dgm:spPr/>
      <dgm:t>
        <a:bodyPr/>
        <a:lstStyle/>
        <a:p>
          <a:endParaRPr lang="en-US"/>
        </a:p>
      </dgm:t>
    </dgm:pt>
    <dgm:pt modelId="{B36FB681-C0F8-40D4-A6D5-725ADD08EE41}" type="sibTrans" cxnId="{BDF15CBF-AF6E-43C3-B7C1-A1FDA65FBED4}">
      <dgm:prSet/>
      <dgm:spPr/>
      <dgm:t>
        <a:bodyPr/>
        <a:lstStyle/>
        <a:p>
          <a:endParaRPr lang="en-US"/>
        </a:p>
      </dgm:t>
    </dgm:pt>
    <dgm:pt modelId="{47CD21A1-A404-4B89-BA74-483E4D8867D6}" type="pres">
      <dgm:prSet presAssocID="{851F9400-AECF-4AC5-8843-5D819BCA7AF0}" presName="root" presStyleCnt="0">
        <dgm:presLayoutVars>
          <dgm:dir/>
          <dgm:resizeHandles val="exact"/>
        </dgm:presLayoutVars>
      </dgm:prSet>
      <dgm:spPr/>
    </dgm:pt>
    <dgm:pt modelId="{C440F71A-D2CF-4AD9-BA76-DF484C1CE919}" type="pres">
      <dgm:prSet presAssocID="{1DD4B3E3-6367-4718-BE35-9B8CFF048A72}" presName="compNode" presStyleCnt="0"/>
      <dgm:spPr/>
    </dgm:pt>
    <dgm:pt modelId="{4D440BB8-34EC-42D1-BD57-198A21871653}" type="pres">
      <dgm:prSet presAssocID="{1DD4B3E3-6367-4718-BE35-9B8CFF048A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2FDF792F-E806-499D-AB2A-358A7FDA9F69}" type="pres">
      <dgm:prSet presAssocID="{1DD4B3E3-6367-4718-BE35-9B8CFF048A72}" presName="spaceRect" presStyleCnt="0"/>
      <dgm:spPr/>
    </dgm:pt>
    <dgm:pt modelId="{BB5A482A-2E76-49A2-B995-559EBD62E90E}" type="pres">
      <dgm:prSet presAssocID="{1DD4B3E3-6367-4718-BE35-9B8CFF048A72}" presName="textRect" presStyleLbl="revTx" presStyleIdx="0" presStyleCnt="3">
        <dgm:presLayoutVars>
          <dgm:chMax val="1"/>
          <dgm:chPref val="1"/>
        </dgm:presLayoutVars>
      </dgm:prSet>
      <dgm:spPr/>
    </dgm:pt>
    <dgm:pt modelId="{0B811BAE-A451-4821-B26F-D810B6533C3A}" type="pres">
      <dgm:prSet presAssocID="{5EFC443B-1BDC-4959-8F0D-E19A79686070}" presName="sibTrans" presStyleCnt="0"/>
      <dgm:spPr/>
    </dgm:pt>
    <dgm:pt modelId="{C32640F8-ACC7-46CB-A5CE-A2B5F3CAF2E8}" type="pres">
      <dgm:prSet presAssocID="{4B1D47DF-067E-465B-AD4A-F6E583E13CDC}" presName="compNode" presStyleCnt="0"/>
      <dgm:spPr/>
    </dgm:pt>
    <dgm:pt modelId="{B9A0D856-0D55-45A0-B63E-2B874907BA8F}" type="pres">
      <dgm:prSet presAssocID="{4B1D47DF-067E-465B-AD4A-F6E583E13C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B4E311AD-3EC3-4957-815D-E07C047F0BDA}" type="pres">
      <dgm:prSet presAssocID="{4B1D47DF-067E-465B-AD4A-F6E583E13CDC}" presName="spaceRect" presStyleCnt="0"/>
      <dgm:spPr/>
    </dgm:pt>
    <dgm:pt modelId="{D0F37030-D4E5-4213-A95E-973E7C2283EA}" type="pres">
      <dgm:prSet presAssocID="{4B1D47DF-067E-465B-AD4A-F6E583E13CDC}" presName="textRect" presStyleLbl="revTx" presStyleIdx="1" presStyleCnt="3">
        <dgm:presLayoutVars>
          <dgm:chMax val="1"/>
          <dgm:chPref val="1"/>
        </dgm:presLayoutVars>
      </dgm:prSet>
      <dgm:spPr/>
    </dgm:pt>
    <dgm:pt modelId="{51ECCAD5-50C1-4F46-B9E0-E1B4F1F8C495}" type="pres">
      <dgm:prSet presAssocID="{5DC058D2-FD54-42CC-971F-AB5C168250FC}" presName="sibTrans" presStyleCnt="0"/>
      <dgm:spPr/>
    </dgm:pt>
    <dgm:pt modelId="{92773A76-12EA-4B99-9F9F-00A98C73FD94}" type="pres">
      <dgm:prSet presAssocID="{5C403D5E-898F-410E-9CAF-FADF7200DA85}" presName="compNode" presStyleCnt="0"/>
      <dgm:spPr/>
    </dgm:pt>
    <dgm:pt modelId="{D0205819-6765-4210-86A3-FC2EE4150B89}" type="pres">
      <dgm:prSet presAssocID="{5C403D5E-898F-410E-9CAF-FADF7200DA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656189C-E8BD-4AF6-9DBD-5D1E6F53EB16}" type="pres">
      <dgm:prSet presAssocID="{5C403D5E-898F-410E-9CAF-FADF7200DA85}" presName="spaceRect" presStyleCnt="0"/>
      <dgm:spPr/>
    </dgm:pt>
    <dgm:pt modelId="{ACFE5484-1616-4923-897C-2124DEDDDFDB}" type="pres">
      <dgm:prSet presAssocID="{5C403D5E-898F-410E-9CAF-FADF7200DA85}" presName="textRect" presStyleLbl="revTx" presStyleIdx="2" presStyleCnt="3">
        <dgm:presLayoutVars>
          <dgm:chMax val="1"/>
          <dgm:chPref val="1"/>
        </dgm:presLayoutVars>
      </dgm:prSet>
      <dgm:spPr/>
    </dgm:pt>
  </dgm:ptLst>
  <dgm:cxnLst>
    <dgm:cxn modelId="{21288333-38C1-4A13-A077-35F81AC1CDD6}" srcId="{851F9400-AECF-4AC5-8843-5D819BCA7AF0}" destId="{4B1D47DF-067E-465B-AD4A-F6E583E13CDC}" srcOrd="1" destOrd="0" parTransId="{21383498-D13E-490F-B595-53E1AEBFC60D}" sibTransId="{5DC058D2-FD54-42CC-971F-AB5C168250FC}"/>
    <dgm:cxn modelId="{A91D7F39-C166-4DD4-9635-DBB594C04584}" srcId="{851F9400-AECF-4AC5-8843-5D819BCA7AF0}" destId="{1DD4B3E3-6367-4718-BE35-9B8CFF048A72}" srcOrd="0" destOrd="0" parTransId="{E4A45C44-6E7D-44CF-A5C8-8EF5B9987FCC}" sibTransId="{5EFC443B-1BDC-4959-8F0D-E19A79686070}"/>
    <dgm:cxn modelId="{DE83BA99-1E77-4B29-A94C-53FA9429BE01}" type="presOf" srcId="{4B1D47DF-067E-465B-AD4A-F6E583E13CDC}" destId="{D0F37030-D4E5-4213-A95E-973E7C2283EA}" srcOrd="0" destOrd="0" presId="urn:microsoft.com/office/officeart/2018/2/layout/IconLabelList"/>
    <dgm:cxn modelId="{BDF15CBF-AF6E-43C3-B7C1-A1FDA65FBED4}" srcId="{851F9400-AECF-4AC5-8843-5D819BCA7AF0}" destId="{5C403D5E-898F-410E-9CAF-FADF7200DA85}" srcOrd="2" destOrd="0" parTransId="{7BE2F9E1-7393-42F4-93F7-882036015A46}" sibTransId="{B36FB681-C0F8-40D4-A6D5-725ADD08EE41}"/>
    <dgm:cxn modelId="{1DB584C6-16C7-49C5-97E6-64D93BE5AEE1}" type="presOf" srcId="{1DD4B3E3-6367-4718-BE35-9B8CFF048A72}" destId="{BB5A482A-2E76-49A2-B995-559EBD62E90E}" srcOrd="0" destOrd="0" presId="urn:microsoft.com/office/officeart/2018/2/layout/IconLabelList"/>
    <dgm:cxn modelId="{F66473C7-6DA6-46E7-8336-624D10C65E04}" type="presOf" srcId="{851F9400-AECF-4AC5-8843-5D819BCA7AF0}" destId="{47CD21A1-A404-4B89-BA74-483E4D8867D6}" srcOrd="0" destOrd="0" presId="urn:microsoft.com/office/officeart/2018/2/layout/IconLabelList"/>
    <dgm:cxn modelId="{54E2DDF5-85D8-4CDB-9737-D1E2B68AE0FE}" type="presOf" srcId="{5C403D5E-898F-410E-9CAF-FADF7200DA85}" destId="{ACFE5484-1616-4923-897C-2124DEDDDFDB}" srcOrd="0" destOrd="0" presId="urn:microsoft.com/office/officeart/2018/2/layout/IconLabelList"/>
    <dgm:cxn modelId="{8479C7AB-416E-4CD3-8E2F-98FAA51317B6}" type="presParOf" srcId="{47CD21A1-A404-4B89-BA74-483E4D8867D6}" destId="{C440F71A-D2CF-4AD9-BA76-DF484C1CE919}" srcOrd="0" destOrd="0" presId="urn:microsoft.com/office/officeart/2018/2/layout/IconLabelList"/>
    <dgm:cxn modelId="{AE84914F-1153-44AB-865C-F1B06499AFF6}" type="presParOf" srcId="{C440F71A-D2CF-4AD9-BA76-DF484C1CE919}" destId="{4D440BB8-34EC-42D1-BD57-198A21871653}" srcOrd="0" destOrd="0" presId="urn:microsoft.com/office/officeart/2018/2/layout/IconLabelList"/>
    <dgm:cxn modelId="{4C1A96D0-A302-49EE-9211-BE52936953C0}" type="presParOf" srcId="{C440F71A-D2CF-4AD9-BA76-DF484C1CE919}" destId="{2FDF792F-E806-499D-AB2A-358A7FDA9F69}" srcOrd="1" destOrd="0" presId="urn:microsoft.com/office/officeart/2018/2/layout/IconLabelList"/>
    <dgm:cxn modelId="{3F3FE1CE-73A6-4892-81A5-3936FCDEA59B}" type="presParOf" srcId="{C440F71A-D2CF-4AD9-BA76-DF484C1CE919}" destId="{BB5A482A-2E76-49A2-B995-559EBD62E90E}" srcOrd="2" destOrd="0" presId="urn:microsoft.com/office/officeart/2018/2/layout/IconLabelList"/>
    <dgm:cxn modelId="{6AB93797-7DB1-4F70-9C79-84997F7616CD}" type="presParOf" srcId="{47CD21A1-A404-4B89-BA74-483E4D8867D6}" destId="{0B811BAE-A451-4821-B26F-D810B6533C3A}" srcOrd="1" destOrd="0" presId="urn:microsoft.com/office/officeart/2018/2/layout/IconLabelList"/>
    <dgm:cxn modelId="{20E10335-A4F4-4A5E-A575-D5DA02D2F346}" type="presParOf" srcId="{47CD21A1-A404-4B89-BA74-483E4D8867D6}" destId="{C32640F8-ACC7-46CB-A5CE-A2B5F3CAF2E8}" srcOrd="2" destOrd="0" presId="urn:microsoft.com/office/officeart/2018/2/layout/IconLabelList"/>
    <dgm:cxn modelId="{36ED0862-58A6-4DA5-9AA1-B952ABC03D52}" type="presParOf" srcId="{C32640F8-ACC7-46CB-A5CE-A2B5F3CAF2E8}" destId="{B9A0D856-0D55-45A0-B63E-2B874907BA8F}" srcOrd="0" destOrd="0" presId="urn:microsoft.com/office/officeart/2018/2/layout/IconLabelList"/>
    <dgm:cxn modelId="{75622C29-582A-40D9-BBCD-B67A8931A63D}" type="presParOf" srcId="{C32640F8-ACC7-46CB-A5CE-A2B5F3CAF2E8}" destId="{B4E311AD-3EC3-4957-815D-E07C047F0BDA}" srcOrd="1" destOrd="0" presId="urn:microsoft.com/office/officeart/2018/2/layout/IconLabelList"/>
    <dgm:cxn modelId="{87D095E3-7DD3-4B2A-A634-12BE4E42DB5B}" type="presParOf" srcId="{C32640F8-ACC7-46CB-A5CE-A2B5F3CAF2E8}" destId="{D0F37030-D4E5-4213-A95E-973E7C2283EA}" srcOrd="2" destOrd="0" presId="urn:microsoft.com/office/officeart/2018/2/layout/IconLabelList"/>
    <dgm:cxn modelId="{18CADE36-44B6-4D33-89A9-6A51FF5B6894}" type="presParOf" srcId="{47CD21A1-A404-4B89-BA74-483E4D8867D6}" destId="{51ECCAD5-50C1-4F46-B9E0-E1B4F1F8C495}" srcOrd="3" destOrd="0" presId="urn:microsoft.com/office/officeart/2018/2/layout/IconLabelList"/>
    <dgm:cxn modelId="{76DF4382-32FD-45E5-8830-F7A68A1AE00B}" type="presParOf" srcId="{47CD21A1-A404-4B89-BA74-483E4D8867D6}" destId="{92773A76-12EA-4B99-9F9F-00A98C73FD94}" srcOrd="4" destOrd="0" presId="urn:microsoft.com/office/officeart/2018/2/layout/IconLabelList"/>
    <dgm:cxn modelId="{915DD3FB-A04F-4C0E-BE5E-94D7C236890C}" type="presParOf" srcId="{92773A76-12EA-4B99-9F9F-00A98C73FD94}" destId="{D0205819-6765-4210-86A3-FC2EE4150B89}" srcOrd="0" destOrd="0" presId="urn:microsoft.com/office/officeart/2018/2/layout/IconLabelList"/>
    <dgm:cxn modelId="{0AE0AAC4-28B0-4416-839B-A2AD11D1B789}" type="presParOf" srcId="{92773A76-12EA-4B99-9F9F-00A98C73FD94}" destId="{D656189C-E8BD-4AF6-9DBD-5D1E6F53EB16}" srcOrd="1" destOrd="0" presId="urn:microsoft.com/office/officeart/2018/2/layout/IconLabelList"/>
    <dgm:cxn modelId="{D28F4326-5851-4137-9181-EEA9D84FE2A6}" type="presParOf" srcId="{92773A76-12EA-4B99-9F9F-00A98C73FD94}" destId="{ACFE5484-1616-4923-897C-2124DEDDDFD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9886989-2C65-4780-AA8C-A3321D0826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C8E13FB-2751-497D-A167-BFA15B8D0C97}">
      <dgm:prSet/>
      <dgm:spPr/>
      <dgm:t>
        <a:bodyPr/>
        <a:lstStyle/>
        <a:p>
          <a:r>
            <a:rPr lang="en-US" b="1"/>
            <a:t>National and Environmental factors</a:t>
          </a:r>
          <a:endParaRPr lang="en-US"/>
        </a:p>
      </dgm:t>
    </dgm:pt>
    <dgm:pt modelId="{049127EC-FA56-47B6-895D-C9496DF5E658}" type="parTrans" cxnId="{88CB6B73-97F8-4A0B-858B-773AAD1A78F2}">
      <dgm:prSet/>
      <dgm:spPr/>
      <dgm:t>
        <a:bodyPr/>
        <a:lstStyle/>
        <a:p>
          <a:endParaRPr lang="en-US"/>
        </a:p>
      </dgm:t>
    </dgm:pt>
    <dgm:pt modelId="{BA4D4BAB-C999-4385-942A-6EA9EA19664A}" type="sibTrans" cxnId="{88CB6B73-97F8-4A0B-858B-773AAD1A78F2}">
      <dgm:prSet/>
      <dgm:spPr/>
      <dgm:t>
        <a:bodyPr/>
        <a:lstStyle/>
        <a:p>
          <a:endParaRPr lang="en-US"/>
        </a:p>
      </dgm:t>
    </dgm:pt>
    <dgm:pt modelId="{48D31A20-4B63-4289-82E4-16D347ECFCAB}">
      <dgm:prSet/>
      <dgm:spPr/>
      <dgm:t>
        <a:bodyPr/>
        <a:lstStyle/>
        <a:p>
          <a:r>
            <a:rPr lang="en-US"/>
            <a:t>Eight major factors that influence ethical decision making (Strubler </a:t>
          </a:r>
          <a:r>
            <a:rPr lang="en-US" i="1"/>
            <a:t>et al, </a:t>
          </a:r>
          <a:r>
            <a:rPr lang="en-US"/>
            <a:t>2012)</a:t>
          </a:r>
        </a:p>
      </dgm:t>
    </dgm:pt>
    <dgm:pt modelId="{66AA751E-C034-4DEC-AB37-90E81EF699BF}" type="parTrans" cxnId="{C2B26CD4-C2F8-4FD2-BAE5-3BA637F829EC}">
      <dgm:prSet/>
      <dgm:spPr/>
      <dgm:t>
        <a:bodyPr/>
        <a:lstStyle/>
        <a:p>
          <a:endParaRPr lang="en-US"/>
        </a:p>
      </dgm:t>
    </dgm:pt>
    <dgm:pt modelId="{E962F92E-240A-4BD2-9B8C-627704F9ED14}" type="sibTrans" cxnId="{C2B26CD4-C2F8-4FD2-BAE5-3BA637F829EC}">
      <dgm:prSet/>
      <dgm:spPr/>
      <dgm:t>
        <a:bodyPr/>
        <a:lstStyle/>
        <a:p>
          <a:endParaRPr lang="en-US"/>
        </a:p>
      </dgm:t>
    </dgm:pt>
    <dgm:pt modelId="{C864FF31-87A3-442D-BF37-03301477C153}">
      <dgm:prSet/>
      <dgm:spPr/>
      <dgm:t>
        <a:bodyPr/>
        <a:lstStyle/>
        <a:p>
          <a:r>
            <a:rPr lang="en-US"/>
            <a:t>Geography and environment – climate, population and the availability of resources</a:t>
          </a:r>
        </a:p>
      </dgm:t>
    </dgm:pt>
    <dgm:pt modelId="{AC4D7861-DA65-4C61-AA48-24FB42A8E17A}" type="parTrans" cxnId="{9BCCB8AB-C3FC-4D42-AA1B-E84A52964D3A}">
      <dgm:prSet/>
      <dgm:spPr/>
      <dgm:t>
        <a:bodyPr/>
        <a:lstStyle/>
        <a:p>
          <a:endParaRPr lang="en-US"/>
        </a:p>
      </dgm:t>
    </dgm:pt>
    <dgm:pt modelId="{6733D492-21DD-4F5C-9DA8-2B7DEFB7BCCE}" type="sibTrans" cxnId="{9BCCB8AB-C3FC-4D42-AA1B-E84A52964D3A}">
      <dgm:prSet/>
      <dgm:spPr/>
      <dgm:t>
        <a:bodyPr/>
        <a:lstStyle/>
        <a:p>
          <a:endParaRPr lang="en-US"/>
        </a:p>
      </dgm:t>
    </dgm:pt>
    <dgm:pt modelId="{278D3776-83B4-42E7-9CB0-6F95A13DBCE1}">
      <dgm:prSet/>
      <dgm:spPr/>
      <dgm:t>
        <a:bodyPr/>
        <a:lstStyle/>
        <a:p>
          <a:r>
            <a:rPr lang="en-US"/>
            <a:t>Social institutions, particularly social expectations and norms</a:t>
          </a:r>
        </a:p>
      </dgm:t>
    </dgm:pt>
    <dgm:pt modelId="{98D31FA0-1269-4D93-84FB-2E0F01434EEE}" type="parTrans" cxnId="{E2D0D7DA-6361-4F0E-87B1-4B6D826962DB}">
      <dgm:prSet/>
      <dgm:spPr/>
      <dgm:t>
        <a:bodyPr/>
        <a:lstStyle/>
        <a:p>
          <a:endParaRPr lang="en-US"/>
        </a:p>
      </dgm:t>
    </dgm:pt>
    <dgm:pt modelId="{C6EB2333-88C4-42D1-A3C1-A76044AB9D67}" type="sibTrans" cxnId="{E2D0D7DA-6361-4F0E-87B1-4B6D826962DB}">
      <dgm:prSet/>
      <dgm:spPr/>
      <dgm:t>
        <a:bodyPr/>
        <a:lstStyle/>
        <a:p>
          <a:endParaRPr lang="en-US"/>
        </a:p>
      </dgm:t>
    </dgm:pt>
    <dgm:pt modelId="{D152329A-EDDC-48D0-AE7B-495A83332B27}">
      <dgm:prSet/>
      <dgm:spPr/>
      <dgm:t>
        <a:bodyPr/>
        <a:lstStyle/>
        <a:p>
          <a:r>
            <a:rPr lang="en-US"/>
            <a:t>Dominant cultural values</a:t>
          </a:r>
        </a:p>
      </dgm:t>
    </dgm:pt>
    <dgm:pt modelId="{C9A7F03A-7B53-450A-A0B4-1E77E4A074B6}" type="parTrans" cxnId="{7EDADAE4-2A92-4B95-BAD6-219B652F2A19}">
      <dgm:prSet/>
      <dgm:spPr/>
      <dgm:t>
        <a:bodyPr/>
        <a:lstStyle/>
        <a:p>
          <a:endParaRPr lang="en-US"/>
        </a:p>
      </dgm:t>
    </dgm:pt>
    <dgm:pt modelId="{CD92112B-6A9E-47A7-B9AC-D4D61B6B96A7}" type="sibTrans" cxnId="{7EDADAE4-2A92-4B95-BAD6-219B652F2A19}">
      <dgm:prSet/>
      <dgm:spPr/>
      <dgm:t>
        <a:bodyPr/>
        <a:lstStyle/>
        <a:p>
          <a:endParaRPr lang="en-US"/>
        </a:p>
      </dgm:t>
    </dgm:pt>
    <dgm:pt modelId="{807B0A9A-A712-4938-924A-60F648FBB422}">
      <dgm:prSet/>
      <dgm:spPr/>
      <dgm:t>
        <a:bodyPr/>
        <a:lstStyle/>
        <a:p>
          <a:r>
            <a:rPr lang="en-US"/>
            <a:t>Public opinion, political systems and the law</a:t>
          </a:r>
        </a:p>
      </dgm:t>
    </dgm:pt>
    <dgm:pt modelId="{5BAC46C4-A2B7-4936-937C-A98F8872141A}" type="parTrans" cxnId="{15768F6F-903B-4D7F-A781-312F15B4AB30}">
      <dgm:prSet/>
      <dgm:spPr/>
      <dgm:t>
        <a:bodyPr/>
        <a:lstStyle/>
        <a:p>
          <a:endParaRPr lang="en-US"/>
        </a:p>
      </dgm:t>
    </dgm:pt>
    <dgm:pt modelId="{C59F860E-EE21-4656-8347-C1C48B24C7F3}" type="sibTrans" cxnId="{15768F6F-903B-4D7F-A781-312F15B4AB30}">
      <dgm:prSet/>
      <dgm:spPr/>
      <dgm:t>
        <a:bodyPr/>
        <a:lstStyle/>
        <a:p>
          <a:endParaRPr lang="en-US"/>
        </a:p>
      </dgm:t>
    </dgm:pt>
    <dgm:pt modelId="{B6FC2495-129D-4A90-8E0D-8C9225FE8316}">
      <dgm:prSet/>
      <dgm:spPr/>
      <dgm:t>
        <a:bodyPr/>
        <a:lstStyle/>
        <a:p>
          <a:r>
            <a:rPr lang="en-US"/>
            <a:t>Use of language</a:t>
          </a:r>
        </a:p>
      </dgm:t>
    </dgm:pt>
    <dgm:pt modelId="{6B042893-CD5D-4FE7-95CE-20D7F4237538}" type="parTrans" cxnId="{21EFC327-750D-4C64-B499-EE73C6E76952}">
      <dgm:prSet/>
      <dgm:spPr/>
      <dgm:t>
        <a:bodyPr/>
        <a:lstStyle/>
        <a:p>
          <a:endParaRPr lang="en-US"/>
        </a:p>
      </dgm:t>
    </dgm:pt>
    <dgm:pt modelId="{DB8F439C-09FA-4D66-B43F-4587669F2AE7}" type="sibTrans" cxnId="{21EFC327-750D-4C64-B499-EE73C6E76952}">
      <dgm:prSet/>
      <dgm:spPr/>
      <dgm:t>
        <a:bodyPr/>
        <a:lstStyle/>
        <a:p>
          <a:endParaRPr lang="en-US"/>
        </a:p>
      </dgm:t>
    </dgm:pt>
    <dgm:pt modelId="{6AB754BE-E7B6-4FE3-9BAD-81259469618F}">
      <dgm:prSet/>
      <dgm:spPr/>
      <dgm:t>
        <a:bodyPr/>
        <a:lstStyle/>
        <a:p>
          <a:r>
            <a:rPr lang="en-US"/>
            <a:t>Industry norms</a:t>
          </a:r>
        </a:p>
      </dgm:t>
    </dgm:pt>
    <dgm:pt modelId="{8069729D-756F-41FE-80D9-08C34EFAF720}" type="parTrans" cxnId="{F0099B0E-DE90-4059-AFC0-289DC580BC0D}">
      <dgm:prSet/>
      <dgm:spPr/>
      <dgm:t>
        <a:bodyPr/>
        <a:lstStyle/>
        <a:p>
          <a:endParaRPr lang="en-US"/>
        </a:p>
      </dgm:t>
    </dgm:pt>
    <dgm:pt modelId="{9CC3AAB6-845A-47B7-A299-A11AE65B438D}" type="sibTrans" cxnId="{F0099B0E-DE90-4059-AFC0-289DC580BC0D}">
      <dgm:prSet/>
      <dgm:spPr/>
      <dgm:t>
        <a:bodyPr/>
        <a:lstStyle/>
        <a:p>
          <a:endParaRPr lang="en-US"/>
        </a:p>
      </dgm:t>
    </dgm:pt>
    <dgm:pt modelId="{398E9E55-4C91-40E3-BEEE-7BA49C16D2FE}" type="pres">
      <dgm:prSet presAssocID="{29886989-2C65-4780-AA8C-A3321D08269E}" presName="linear" presStyleCnt="0">
        <dgm:presLayoutVars>
          <dgm:animLvl val="lvl"/>
          <dgm:resizeHandles val="exact"/>
        </dgm:presLayoutVars>
      </dgm:prSet>
      <dgm:spPr/>
    </dgm:pt>
    <dgm:pt modelId="{8BDF6260-E1ED-4B48-B872-6F45B68C45BD}" type="pres">
      <dgm:prSet presAssocID="{CC8E13FB-2751-497D-A167-BFA15B8D0C97}" presName="parentText" presStyleLbl="node1" presStyleIdx="0" presStyleCnt="2">
        <dgm:presLayoutVars>
          <dgm:chMax val="0"/>
          <dgm:bulletEnabled val="1"/>
        </dgm:presLayoutVars>
      </dgm:prSet>
      <dgm:spPr/>
    </dgm:pt>
    <dgm:pt modelId="{6B43C942-D2C8-4AB5-BED3-BCBC72D44C18}" type="pres">
      <dgm:prSet presAssocID="{BA4D4BAB-C999-4385-942A-6EA9EA19664A}" presName="spacer" presStyleCnt="0"/>
      <dgm:spPr/>
    </dgm:pt>
    <dgm:pt modelId="{2E1B6E76-4F06-454E-8B82-BBD3C07418D8}" type="pres">
      <dgm:prSet presAssocID="{48D31A20-4B63-4289-82E4-16D347ECFCAB}" presName="parentText" presStyleLbl="node1" presStyleIdx="1" presStyleCnt="2">
        <dgm:presLayoutVars>
          <dgm:chMax val="0"/>
          <dgm:bulletEnabled val="1"/>
        </dgm:presLayoutVars>
      </dgm:prSet>
      <dgm:spPr/>
    </dgm:pt>
    <dgm:pt modelId="{72EAAABE-31A2-4A79-BA3F-EA5A7D3625E7}" type="pres">
      <dgm:prSet presAssocID="{48D31A20-4B63-4289-82E4-16D347ECFCAB}" presName="childText" presStyleLbl="revTx" presStyleIdx="0" presStyleCnt="1">
        <dgm:presLayoutVars>
          <dgm:bulletEnabled val="1"/>
        </dgm:presLayoutVars>
      </dgm:prSet>
      <dgm:spPr/>
    </dgm:pt>
  </dgm:ptLst>
  <dgm:cxnLst>
    <dgm:cxn modelId="{F0099B0E-DE90-4059-AFC0-289DC580BC0D}" srcId="{48D31A20-4B63-4289-82E4-16D347ECFCAB}" destId="{6AB754BE-E7B6-4FE3-9BAD-81259469618F}" srcOrd="5" destOrd="0" parTransId="{8069729D-756F-41FE-80D9-08C34EFAF720}" sibTransId="{9CC3AAB6-845A-47B7-A299-A11AE65B438D}"/>
    <dgm:cxn modelId="{F033631B-CFF5-429E-97F5-F46B45D6D1C1}" type="presOf" srcId="{B6FC2495-129D-4A90-8E0D-8C9225FE8316}" destId="{72EAAABE-31A2-4A79-BA3F-EA5A7D3625E7}" srcOrd="0" destOrd="4" presId="urn:microsoft.com/office/officeart/2005/8/layout/vList2"/>
    <dgm:cxn modelId="{782AE11D-0A49-4F6E-8EA5-4874842A25F2}" type="presOf" srcId="{CC8E13FB-2751-497D-A167-BFA15B8D0C97}" destId="{8BDF6260-E1ED-4B48-B872-6F45B68C45BD}" srcOrd="0" destOrd="0" presId="urn:microsoft.com/office/officeart/2005/8/layout/vList2"/>
    <dgm:cxn modelId="{21EFC327-750D-4C64-B499-EE73C6E76952}" srcId="{48D31A20-4B63-4289-82E4-16D347ECFCAB}" destId="{B6FC2495-129D-4A90-8E0D-8C9225FE8316}" srcOrd="4" destOrd="0" parTransId="{6B042893-CD5D-4FE7-95CE-20D7F4237538}" sibTransId="{DB8F439C-09FA-4D66-B43F-4587669F2AE7}"/>
    <dgm:cxn modelId="{15768F6F-903B-4D7F-A781-312F15B4AB30}" srcId="{48D31A20-4B63-4289-82E4-16D347ECFCAB}" destId="{807B0A9A-A712-4938-924A-60F648FBB422}" srcOrd="3" destOrd="0" parTransId="{5BAC46C4-A2B7-4936-937C-A98F8872141A}" sibTransId="{C59F860E-EE21-4656-8347-C1C48B24C7F3}"/>
    <dgm:cxn modelId="{88CB6B73-97F8-4A0B-858B-773AAD1A78F2}" srcId="{29886989-2C65-4780-AA8C-A3321D08269E}" destId="{CC8E13FB-2751-497D-A167-BFA15B8D0C97}" srcOrd="0" destOrd="0" parTransId="{049127EC-FA56-47B6-895D-C9496DF5E658}" sibTransId="{BA4D4BAB-C999-4385-942A-6EA9EA19664A}"/>
    <dgm:cxn modelId="{B6C04792-C2AC-4833-AB94-7C45BEA3C228}" type="presOf" srcId="{807B0A9A-A712-4938-924A-60F648FBB422}" destId="{72EAAABE-31A2-4A79-BA3F-EA5A7D3625E7}" srcOrd="0" destOrd="3" presId="urn:microsoft.com/office/officeart/2005/8/layout/vList2"/>
    <dgm:cxn modelId="{9BCCB8AB-C3FC-4D42-AA1B-E84A52964D3A}" srcId="{48D31A20-4B63-4289-82E4-16D347ECFCAB}" destId="{C864FF31-87A3-442D-BF37-03301477C153}" srcOrd="0" destOrd="0" parTransId="{AC4D7861-DA65-4C61-AA48-24FB42A8E17A}" sibTransId="{6733D492-21DD-4F5C-9DA8-2B7DEFB7BCCE}"/>
    <dgm:cxn modelId="{85DE96AC-2C91-4A03-AD7A-9FEA3A96C8A6}" type="presOf" srcId="{D152329A-EDDC-48D0-AE7B-495A83332B27}" destId="{72EAAABE-31A2-4A79-BA3F-EA5A7D3625E7}" srcOrd="0" destOrd="2" presId="urn:microsoft.com/office/officeart/2005/8/layout/vList2"/>
    <dgm:cxn modelId="{5E4897AF-61D5-4256-A4F2-BD3334F5C789}" type="presOf" srcId="{C864FF31-87A3-442D-BF37-03301477C153}" destId="{72EAAABE-31A2-4A79-BA3F-EA5A7D3625E7}" srcOrd="0" destOrd="0" presId="urn:microsoft.com/office/officeart/2005/8/layout/vList2"/>
    <dgm:cxn modelId="{6A5064B1-BF84-446B-8E25-D8E3646B2E69}" type="presOf" srcId="{48D31A20-4B63-4289-82E4-16D347ECFCAB}" destId="{2E1B6E76-4F06-454E-8B82-BBD3C07418D8}" srcOrd="0" destOrd="0" presId="urn:microsoft.com/office/officeart/2005/8/layout/vList2"/>
    <dgm:cxn modelId="{FBE113BA-D251-417D-8498-62FF3055AA20}" type="presOf" srcId="{6AB754BE-E7B6-4FE3-9BAD-81259469618F}" destId="{72EAAABE-31A2-4A79-BA3F-EA5A7D3625E7}" srcOrd="0" destOrd="5" presId="urn:microsoft.com/office/officeart/2005/8/layout/vList2"/>
    <dgm:cxn modelId="{2FD673C3-FBFB-416F-A239-A5EAE632CB4A}" type="presOf" srcId="{278D3776-83B4-42E7-9CB0-6F95A13DBCE1}" destId="{72EAAABE-31A2-4A79-BA3F-EA5A7D3625E7}" srcOrd="0" destOrd="1" presId="urn:microsoft.com/office/officeart/2005/8/layout/vList2"/>
    <dgm:cxn modelId="{C2B26CD4-C2F8-4FD2-BAE5-3BA637F829EC}" srcId="{29886989-2C65-4780-AA8C-A3321D08269E}" destId="{48D31A20-4B63-4289-82E4-16D347ECFCAB}" srcOrd="1" destOrd="0" parTransId="{66AA751E-C034-4DEC-AB37-90E81EF699BF}" sibTransId="{E962F92E-240A-4BD2-9B8C-627704F9ED14}"/>
    <dgm:cxn modelId="{E2D0D7DA-6361-4F0E-87B1-4B6D826962DB}" srcId="{48D31A20-4B63-4289-82E4-16D347ECFCAB}" destId="{278D3776-83B4-42E7-9CB0-6F95A13DBCE1}" srcOrd="1" destOrd="0" parTransId="{98D31FA0-1269-4D93-84FB-2E0F01434EEE}" sibTransId="{C6EB2333-88C4-42D1-A3C1-A76044AB9D67}"/>
    <dgm:cxn modelId="{FE6429E2-8958-48FA-B91F-839F702DE10A}" type="presOf" srcId="{29886989-2C65-4780-AA8C-A3321D08269E}" destId="{398E9E55-4C91-40E3-BEEE-7BA49C16D2FE}" srcOrd="0" destOrd="0" presId="urn:microsoft.com/office/officeart/2005/8/layout/vList2"/>
    <dgm:cxn modelId="{7EDADAE4-2A92-4B95-BAD6-219B652F2A19}" srcId="{48D31A20-4B63-4289-82E4-16D347ECFCAB}" destId="{D152329A-EDDC-48D0-AE7B-495A83332B27}" srcOrd="2" destOrd="0" parTransId="{C9A7F03A-7B53-450A-A0B4-1E77E4A074B6}" sibTransId="{CD92112B-6A9E-47A7-B9AC-D4D61B6B96A7}"/>
    <dgm:cxn modelId="{5E6267C8-91ED-4771-B9D9-1DBE0989B940}" type="presParOf" srcId="{398E9E55-4C91-40E3-BEEE-7BA49C16D2FE}" destId="{8BDF6260-E1ED-4B48-B872-6F45B68C45BD}" srcOrd="0" destOrd="0" presId="urn:microsoft.com/office/officeart/2005/8/layout/vList2"/>
    <dgm:cxn modelId="{810645C7-D945-4D7D-9789-7FEDDB18D39D}" type="presParOf" srcId="{398E9E55-4C91-40E3-BEEE-7BA49C16D2FE}" destId="{6B43C942-D2C8-4AB5-BED3-BCBC72D44C18}" srcOrd="1" destOrd="0" presId="urn:microsoft.com/office/officeart/2005/8/layout/vList2"/>
    <dgm:cxn modelId="{55C99FD9-30B7-4FEE-BB7C-DA1DD837C29B}" type="presParOf" srcId="{398E9E55-4C91-40E3-BEEE-7BA49C16D2FE}" destId="{2E1B6E76-4F06-454E-8B82-BBD3C07418D8}" srcOrd="2" destOrd="0" presId="urn:microsoft.com/office/officeart/2005/8/layout/vList2"/>
    <dgm:cxn modelId="{1D75CABF-AAF4-47BC-B292-8B8BE9D5C2B5}" type="presParOf" srcId="{398E9E55-4C91-40E3-BEEE-7BA49C16D2FE}" destId="{72EAAABE-31A2-4A79-BA3F-EA5A7D3625E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BCFCF-D725-45BE-88CB-D5C568DC14CB}">
      <dsp:nvSpPr>
        <dsp:cNvPr id="0" name=""/>
        <dsp:cNvSpPr/>
      </dsp:nvSpPr>
      <dsp:spPr>
        <a:xfrm>
          <a:off x="0" y="706"/>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5AFBD-AA10-4CAF-9DFF-6F9CBC7839F8}">
      <dsp:nvSpPr>
        <dsp:cNvPr id="0" name=""/>
        <dsp:cNvSpPr/>
      </dsp:nvSpPr>
      <dsp:spPr>
        <a:xfrm>
          <a:off x="179490" y="134211"/>
          <a:ext cx="326346" cy="326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C4E51B-604C-40CA-9E9A-41A9D61185D3}">
      <dsp:nvSpPr>
        <dsp:cNvPr id="0" name=""/>
        <dsp:cNvSpPr/>
      </dsp:nvSpPr>
      <dsp:spPr>
        <a:xfrm>
          <a:off x="685326" y="706"/>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better understand, and reflect upon our personal use of power</a:t>
          </a:r>
        </a:p>
      </dsp:txBody>
      <dsp:txXfrm>
        <a:off x="685326" y="706"/>
        <a:ext cx="6264113" cy="593356"/>
      </dsp:txXfrm>
    </dsp:sp>
    <dsp:sp modelId="{BE9D2709-200B-4424-8B28-72FB930BAF1E}">
      <dsp:nvSpPr>
        <dsp:cNvPr id="0" name=""/>
        <dsp:cNvSpPr/>
      </dsp:nvSpPr>
      <dsp:spPr>
        <a:xfrm>
          <a:off x="0" y="742401"/>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56256-64C2-49DC-8188-31178A6289AC}">
      <dsp:nvSpPr>
        <dsp:cNvPr id="0" name=""/>
        <dsp:cNvSpPr/>
      </dsp:nvSpPr>
      <dsp:spPr>
        <a:xfrm>
          <a:off x="179490" y="875907"/>
          <a:ext cx="326346" cy="3263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07D2C-A3EF-4F2C-B68C-73A36930A9EE}">
      <dsp:nvSpPr>
        <dsp:cNvPr id="0" name=""/>
        <dsp:cNvSpPr/>
      </dsp:nvSpPr>
      <dsp:spPr>
        <a:xfrm>
          <a:off x="685326" y="742401"/>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impact on organisational culture</a:t>
          </a:r>
        </a:p>
      </dsp:txBody>
      <dsp:txXfrm>
        <a:off x="685326" y="742401"/>
        <a:ext cx="6264113" cy="593356"/>
      </dsp:txXfrm>
    </dsp:sp>
    <dsp:sp modelId="{6C3CA2EE-EE21-415E-8CE3-5A9297BEE8B1}">
      <dsp:nvSpPr>
        <dsp:cNvPr id="0" name=""/>
        <dsp:cNvSpPr/>
      </dsp:nvSpPr>
      <dsp:spPr>
        <a:xfrm>
          <a:off x="0" y="1484097"/>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2528F-0E0F-485B-975F-01AE0A4DC228}">
      <dsp:nvSpPr>
        <dsp:cNvPr id="0" name=""/>
        <dsp:cNvSpPr/>
      </dsp:nvSpPr>
      <dsp:spPr>
        <a:xfrm>
          <a:off x="179490" y="1617602"/>
          <a:ext cx="326346" cy="3263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FF5B9A-53E9-47CB-9DDA-BE5077AB82C4}">
      <dsp:nvSpPr>
        <dsp:cNvPr id="0" name=""/>
        <dsp:cNvSpPr/>
      </dsp:nvSpPr>
      <dsp:spPr>
        <a:xfrm>
          <a:off x="685326" y="1484097"/>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influence on employee engagement</a:t>
          </a:r>
        </a:p>
      </dsp:txBody>
      <dsp:txXfrm>
        <a:off x="685326" y="1484097"/>
        <a:ext cx="6264113" cy="593356"/>
      </dsp:txXfrm>
    </dsp:sp>
    <dsp:sp modelId="{69CB9484-913E-487D-9DDB-00CAE7665356}">
      <dsp:nvSpPr>
        <dsp:cNvPr id="0" name=""/>
        <dsp:cNvSpPr/>
      </dsp:nvSpPr>
      <dsp:spPr>
        <a:xfrm>
          <a:off x="0" y="2225793"/>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32A13-BE6F-4044-BE9C-95D131D468B0}">
      <dsp:nvSpPr>
        <dsp:cNvPr id="0" name=""/>
        <dsp:cNvSpPr/>
      </dsp:nvSpPr>
      <dsp:spPr>
        <a:xfrm>
          <a:off x="179490" y="2359298"/>
          <a:ext cx="326346" cy="3263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B0875-7FED-4912-9C2B-CAE3B259F96E}">
      <dsp:nvSpPr>
        <dsp:cNvPr id="0" name=""/>
        <dsp:cNvSpPr/>
      </dsp:nvSpPr>
      <dsp:spPr>
        <a:xfrm>
          <a:off x="685326" y="2225793"/>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Conflict resolution</a:t>
          </a:r>
        </a:p>
      </dsp:txBody>
      <dsp:txXfrm>
        <a:off x="685326" y="2225793"/>
        <a:ext cx="6264113" cy="593356"/>
      </dsp:txXfrm>
    </dsp:sp>
    <dsp:sp modelId="{003E4C5F-8172-425A-A3C8-250CA4D6B8DE}">
      <dsp:nvSpPr>
        <dsp:cNvPr id="0" name=""/>
        <dsp:cNvSpPr/>
      </dsp:nvSpPr>
      <dsp:spPr>
        <a:xfrm>
          <a:off x="0" y="2967488"/>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30D39-ABB0-43BD-8222-986AE54ADDE4}">
      <dsp:nvSpPr>
        <dsp:cNvPr id="0" name=""/>
        <dsp:cNvSpPr/>
      </dsp:nvSpPr>
      <dsp:spPr>
        <a:xfrm>
          <a:off x="179490" y="3100993"/>
          <a:ext cx="326346" cy="3263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BF826-2B91-4589-AD5E-D2F2A49828DA}">
      <dsp:nvSpPr>
        <dsp:cNvPr id="0" name=""/>
        <dsp:cNvSpPr/>
      </dsp:nvSpPr>
      <dsp:spPr>
        <a:xfrm>
          <a:off x="685326" y="2967488"/>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Ethical aspect</a:t>
          </a:r>
        </a:p>
      </dsp:txBody>
      <dsp:txXfrm>
        <a:off x="685326" y="2967488"/>
        <a:ext cx="6264113" cy="593356"/>
      </dsp:txXfrm>
    </dsp:sp>
    <dsp:sp modelId="{4863245D-144F-4D0B-BD2D-32D3A3DB733A}">
      <dsp:nvSpPr>
        <dsp:cNvPr id="0" name=""/>
        <dsp:cNvSpPr/>
      </dsp:nvSpPr>
      <dsp:spPr>
        <a:xfrm>
          <a:off x="0" y="3709184"/>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0D6433-2D2A-447C-900D-F2F17D070A9B}">
      <dsp:nvSpPr>
        <dsp:cNvPr id="0" name=""/>
        <dsp:cNvSpPr/>
      </dsp:nvSpPr>
      <dsp:spPr>
        <a:xfrm>
          <a:off x="179490" y="3842689"/>
          <a:ext cx="326346" cy="3263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7925A7-9B2C-4A73-94D8-5494795DAD1C}">
      <dsp:nvSpPr>
        <dsp:cNvPr id="0" name=""/>
        <dsp:cNvSpPr/>
      </dsp:nvSpPr>
      <dsp:spPr>
        <a:xfrm>
          <a:off x="685326" y="3709184"/>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Impact on change management</a:t>
          </a:r>
        </a:p>
      </dsp:txBody>
      <dsp:txXfrm>
        <a:off x="685326" y="3709184"/>
        <a:ext cx="6264113" cy="593356"/>
      </dsp:txXfrm>
    </dsp:sp>
    <dsp:sp modelId="{460C556A-EB59-4AC1-AAC5-01551DAFACEA}">
      <dsp:nvSpPr>
        <dsp:cNvPr id="0" name=""/>
        <dsp:cNvSpPr/>
      </dsp:nvSpPr>
      <dsp:spPr>
        <a:xfrm>
          <a:off x="0" y="4450879"/>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E6714-5075-45B1-AD55-139D9BC478FE}">
      <dsp:nvSpPr>
        <dsp:cNvPr id="0" name=""/>
        <dsp:cNvSpPr/>
      </dsp:nvSpPr>
      <dsp:spPr>
        <a:xfrm>
          <a:off x="179490" y="4584384"/>
          <a:ext cx="326346" cy="32634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DD47BB-064C-4E31-914E-B7E8E6C2C934}">
      <dsp:nvSpPr>
        <dsp:cNvPr id="0" name=""/>
        <dsp:cNvSpPr/>
      </dsp:nvSpPr>
      <dsp:spPr>
        <a:xfrm>
          <a:off x="685326" y="4450879"/>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Career development </a:t>
          </a:r>
        </a:p>
      </dsp:txBody>
      <dsp:txXfrm>
        <a:off x="685326" y="4450879"/>
        <a:ext cx="6264113" cy="593356"/>
      </dsp:txXfrm>
    </dsp:sp>
    <dsp:sp modelId="{F5928C07-1AC4-44D0-A85E-7502161B29BC}">
      <dsp:nvSpPr>
        <dsp:cNvPr id="0" name=""/>
        <dsp:cNvSpPr/>
      </dsp:nvSpPr>
      <dsp:spPr>
        <a:xfrm>
          <a:off x="0" y="5192575"/>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32CD8A-C1E2-4AF7-B799-62FE38A238B4}">
      <dsp:nvSpPr>
        <dsp:cNvPr id="0" name=""/>
        <dsp:cNvSpPr/>
      </dsp:nvSpPr>
      <dsp:spPr>
        <a:xfrm>
          <a:off x="179490" y="5326080"/>
          <a:ext cx="326346" cy="32634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0DA5F2-DC40-46AF-8117-9CE037DDE6C5}">
      <dsp:nvSpPr>
        <dsp:cNvPr id="0" name=""/>
        <dsp:cNvSpPr/>
      </dsp:nvSpPr>
      <dsp:spPr>
        <a:xfrm>
          <a:off x="685326" y="5192575"/>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Organisational effectiveness</a:t>
          </a:r>
        </a:p>
      </dsp:txBody>
      <dsp:txXfrm>
        <a:off x="685326" y="5192575"/>
        <a:ext cx="6264113" cy="593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B8AF2-CBB4-4D32-AC8A-7A2EE875BD3D}">
      <dsp:nvSpPr>
        <dsp:cNvPr id="0" name=""/>
        <dsp:cNvSpPr/>
      </dsp:nvSpPr>
      <dsp:spPr>
        <a:xfrm>
          <a:off x="0" y="55495"/>
          <a:ext cx="6141429" cy="2309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In the longer term, it is commercially advantageous.  Why?</a:t>
          </a:r>
        </a:p>
      </dsp:txBody>
      <dsp:txXfrm>
        <a:off x="112744" y="168239"/>
        <a:ext cx="5915941" cy="2084091"/>
      </dsp:txXfrm>
    </dsp:sp>
    <dsp:sp modelId="{055C4850-437F-48FE-AD32-57FCF20C6E26}">
      <dsp:nvSpPr>
        <dsp:cNvPr id="0" name=""/>
        <dsp:cNvSpPr/>
      </dsp:nvSpPr>
      <dsp:spPr>
        <a:xfrm>
          <a:off x="0" y="2365075"/>
          <a:ext cx="6141429" cy="260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990"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US" sz="3300" kern="1200"/>
            <a:t>We know! </a:t>
          </a:r>
        </a:p>
        <a:p>
          <a:pPr marL="285750" lvl="1" indent="-285750" algn="l" defTabSz="1466850">
            <a:lnSpc>
              <a:spcPct val="90000"/>
            </a:lnSpc>
            <a:spcBef>
              <a:spcPct val="0"/>
            </a:spcBef>
            <a:spcAft>
              <a:spcPct val="20000"/>
            </a:spcAft>
            <a:buChar char="•"/>
          </a:pPr>
          <a:r>
            <a:rPr lang="en-US" sz="3300" kern="1200"/>
            <a:t>Good for business reputation</a:t>
          </a:r>
        </a:p>
        <a:p>
          <a:pPr marL="285750" lvl="1" indent="-285750" algn="l" defTabSz="1466850">
            <a:lnSpc>
              <a:spcPct val="90000"/>
            </a:lnSpc>
            <a:spcBef>
              <a:spcPct val="0"/>
            </a:spcBef>
            <a:spcAft>
              <a:spcPct val="20000"/>
            </a:spcAft>
            <a:buChar char="•"/>
          </a:pPr>
          <a:r>
            <a:rPr lang="en-US" sz="3300" kern="1200"/>
            <a:t>Powerful defence in court when accused of improper behaviour</a:t>
          </a:r>
        </a:p>
      </dsp:txBody>
      <dsp:txXfrm>
        <a:off x="0" y="2365075"/>
        <a:ext cx="6141429" cy="26082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6FD9E-A6FD-45EC-AB37-B6AB62D613F4}">
      <dsp:nvSpPr>
        <dsp:cNvPr id="0" name=""/>
        <dsp:cNvSpPr/>
      </dsp:nvSpPr>
      <dsp:spPr>
        <a:xfrm>
          <a:off x="0" y="84550"/>
          <a:ext cx="6141429" cy="5066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endParaRPr lang="en-US" sz="1300" b="1" kern="1200" dirty="0"/>
        </a:p>
      </dsp:txBody>
      <dsp:txXfrm>
        <a:off x="24734" y="109284"/>
        <a:ext cx="6091961" cy="457215"/>
      </dsp:txXfrm>
    </dsp:sp>
    <dsp:sp modelId="{8F89AE9C-91F3-494B-B601-BE4CF998C384}">
      <dsp:nvSpPr>
        <dsp:cNvPr id="0" name=""/>
        <dsp:cNvSpPr/>
      </dsp:nvSpPr>
      <dsp:spPr>
        <a:xfrm>
          <a:off x="0" y="628674"/>
          <a:ext cx="6141429" cy="50668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If I don’t have to pay tax in the countries where I do business, should I?</a:t>
          </a:r>
        </a:p>
      </dsp:txBody>
      <dsp:txXfrm>
        <a:off x="24734" y="653408"/>
        <a:ext cx="6091961" cy="457215"/>
      </dsp:txXfrm>
    </dsp:sp>
    <dsp:sp modelId="{AE5C2F39-4C7E-4FB0-9055-53236F8EAD23}">
      <dsp:nvSpPr>
        <dsp:cNvPr id="0" name=""/>
        <dsp:cNvSpPr/>
      </dsp:nvSpPr>
      <dsp:spPr>
        <a:xfrm>
          <a:off x="0" y="1172797"/>
          <a:ext cx="6141429" cy="50668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Should I care about the impact on the consumer in manufacturing a potentially dangerous product?</a:t>
          </a:r>
        </a:p>
      </dsp:txBody>
      <dsp:txXfrm>
        <a:off x="24734" y="1197531"/>
        <a:ext cx="6091961" cy="457215"/>
      </dsp:txXfrm>
    </dsp:sp>
    <dsp:sp modelId="{B524A47E-ECAF-4A6B-95BC-066020FFADA7}">
      <dsp:nvSpPr>
        <dsp:cNvPr id="0" name=""/>
        <dsp:cNvSpPr/>
      </dsp:nvSpPr>
      <dsp:spPr>
        <a:xfrm>
          <a:off x="0" y="1716920"/>
          <a:ext cx="6141429" cy="50668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What are my responsibilities to suppliers?  Should I take as long as I can before paying their invoices?</a:t>
          </a:r>
        </a:p>
      </dsp:txBody>
      <dsp:txXfrm>
        <a:off x="24734" y="1741654"/>
        <a:ext cx="6091961" cy="457215"/>
      </dsp:txXfrm>
    </dsp:sp>
    <dsp:sp modelId="{F4AA78DF-ABA5-4604-83F6-EE3C0FBDA9EE}">
      <dsp:nvSpPr>
        <dsp:cNvPr id="0" name=""/>
        <dsp:cNvSpPr/>
      </dsp:nvSpPr>
      <dsp:spPr>
        <a:xfrm>
          <a:off x="0" y="2261043"/>
          <a:ext cx="6141429" cy="50668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Do I need to be concerned about the employees of a subcontractor in a developing country?</a:t>
          </a:r>
        </a:p>
      </dsp:txBody>
      <dsp:txXfrm>
        <a:off x="24734" y="2285777"/>
        <a:ext cx="6091961" cy="457215"/>
      </dsp:txXfrm>
    </dsp:sp>
    <dsp:sp modelId="{602BC63F-7903-4CFA-95D2-5B64B225AE34}">
      <dsp:nvSpPr>
        <dsp:cNvPr id="0" name=""/>
        <dsp:cNvSpPr/>
      </dsp:nvSpPr>
      <dsp:spPr>
        <a:xfrm>
          <a:off x="0" y="2805166"/>
          <a:ext cx="6141429" cy="5066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Should we be concerned with the environmental impact of our operations overseas?</a:t>
          </a:r>
        </a:p>
      </dsp:txBody>
      <dsp:txXfrm>
        <a:off x="24734" y="2829900"/>
        <a:ext cx="6091961" cy="457215"/>
      </dsp:txXfrm>
    </dsp:sp>
    <dsp:sp modelId="{AA170B00-0AF3-47E1-82E3-E8405D058F0E}">
      <dsp:nvSpPr>
        <dsp:cNvPr id="0" name=""/>
        <dsp:cNvSpPr/>
      </dsp:nvSpPr>
      <dsp:spPr>
        <a:xfrm>
          <a:off x="0" y="3349289"/>
          <a:ext cx="6141429" cy="50668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Under what circumstances is it right to accept gifts?</a:t>
          </a:r>
        </a:p>
      </dsp:txBody>
      <dsp:txXfrm>
        <a:off x="24734" y="3374023"/>
        <a:ext cx="6091961" cy="457215"/>
      </dsp:txXfrm>
    </dsp:sp>
    <dsp:sp modelId="{EE2BD8E4-FC96-495E-8F38-0A532E550005}">
      <dsp:nvSpPr>
        <dsp:cNvPr id="0" name=""/>
        <dsp:cNvSpPr/>
      </dsp:nvSpPr>
      <dsp:spPr>
        <a:xfrm>
          <a:off x="0" y="3893412"/>
          <a:ext cx="6141429" cy="50668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If it is legal to employee children in a factory, should I use that factory as a supplier to my business?</a:t>
          </a:r>
        </a:p>
      </dsp:txBody>
      <dsp:txXfrm>
        <a:off x="24734" y="3918146"/>
        <a:ext cx="6091961" cy="457215"/>
      </dsp:txXfrm>
    </dsp:sp>
    <dsp:sp modelId="{5FC88F34-3B1B-4A2C-8CA5-FF528BC581D0}">
      <dsp:nvSpPr>
        <dsp:cNvPr id="0" name=""/>
        <dsp:cNvSpPr/>
      </dsp:nvSpPr>
      <dsp:spPr>
        <a:xfrm>
          <a:off x="0" y="4437535"/>
          <a:ext cx="6141429" cy="50668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If national espionage is acceptable, is it acceptable to indulge in industrial and commercial espionage?</a:t>
          </a:r>
        </a:p>
      </dsp:txBody>
      <dsp:txXfrm>
        <a:off x="24734" y="4462269"/>
        <a:ext cx="6091961" cy="4572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440BB8-34EC-42D1-BD57-198A21871653}">
      <dsp:nvSpPr>
        <dsp:cNvPr id="0" name=""/>
        <dsp:cNvSpPr/>
      </dsp:nvSpPr>
      <dsp:spPr>
        <a:xfrm>
          <a:off x="1011285" y="596604"/>
          <a:ext cx="1467821" cy="14678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A482A-2E76-49A2-B995-559EBD62E90E}">
      <dsp:nvSpPr>
        <dsp:cNvPr id="0" name=""/>
        <dsp:cNvSpPr/>
      </dsp:nvSpPr>
      <dsp:spPr>
        <a:xfrm>
          <a:off x="114283"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a:t>Helps us answer these difficult questions</a:t>
          </a:r>
        </a:p>
      </dsp:txBody>
      <dsp:txXfrm>
        <a:off x="114283" y="2450723"/>
        <a:ext cx="3261824" cy="720000"/>
      </dsp:txXfrm>
    </dsp:sp>
    <dsp:sp modelId="{B9A0D856-0D55-45A0-B63E-2B874907BA8F}">
      <dsp:nvSpPr>
        <dsp:cNvPr id="0" name=""/>
        <dsp:cNvSpPr/>
      </dsp:nvSpPr>
      <dsp:spPr>
        <a:xfrm>
          <a:off x="4843929" y="596604"/>
          <a:ext cx="1467821" cy="14678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F37030-D4E5-4213-A95E-973E7C2283EA}">
      <dsp:nvSpPr>
        <dsp:cNvPr id="0" name=""/>
        <dsp:cNvSpPr/>
      </dsp:nvSpPr>
      <dsp:spPr>
        <a:xfrm>
          <a:off x="3946927"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a:t>Assists with decision-making</a:t>
          </a:r>
        </a:p>
      </dsp:txBody>
      <dsp:txXfrm>
        <a:off x="3946927" y="2450723"/>
        <a:ext cx="3261824" cy="720000"/>
      </dsp:txXfrm>
    </dsp:sp>
    <dsp:sp modelId="{D0205819-6765-4210-86A3-FC2EE4150B89}">
      <dsp:nvSpPr>
        <dsp:cNvPr id="0" name=""/>
        <dsp:cNvSpPr/>
      </dsp:nvSpPr>
      <dsp:spPr>
        <a:xfrm>
          <a:off x="8676573" y="596604"/>
          <a:ext cx="1467821" cy="14678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E5484-1616-4923-897C-2124DEDDDFDB}">
      <dsp:nvSpPr>
        <dsp:cNvPr id="0" name=""/>
        <dsp:cNvSpPr/>
      </dsp:nvSpPr>
      <dsp:spPr>
        <a:xfrm>
          <a:off x="7779571"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a:t>Sets the example for ethical intent</a:t>
          </a:r>
        </a:p>
      </dsp:txBody>
      <dsp:txXfrm>
        <a:off x="7779571" y="2450723"/>
        <a:ext cx="3261824"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F6260-E1ED-4B48-B872-6F45B68C45BD}">
      <dsp:nvSpPr>
        <dsp:cNvPr id="0" name=""/>
        <dsp:cNvSpPr/>
      </dsp:nvSpPr>
      <dsp:spPr>
        <a:xfrm>
          <a:off x="0" y="53858"/>
          <a:ext cx="7577506" cy="105234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National and Environmental factors</a:t>
          </a:r>
          <a:endParaRPr lang="en-US" sz="2700" kern="1200"/>
        </a:p>
      </dsp:txBody>
      <dsp:txXfrm>
        <a:off x="51371" y="105229"/>
        <a:ext cx="7474764" cy="949599"/>
      </dsp:txXfrm>
    </dsp:sp>
    <dsp:sp modelId="{2E1B6E76-4F06-454E-8B82-BBD3C07418D8}">
      <dsp:nvSpPr>
        <dsp:cNvPr id="0" name=""/>
        <dsp:cNvSpPr/>
      </dsp:nvSpPr>
      <dsp:spPr>
        <a:xfrm>
          <a:off x="0" y="1183959"/>
          <a:ext cx="7577506" cy="1052341"/>
        </a:xfrm>
        <a:prstGeom prst="roundRect">
          <a:avLst/>
        </a:prstGeom>
        <a:solidFill>
          <a:schemeClr val="accent5">
            <a:hueOff val="8375403"/>
            <a:satOff val="897"/>
            <a:lumOff val="-17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Eight major factors that influence ethical decision making (Strubler </a:t>
          </a:r>
          <a:r>
            <a:rPr lang="en-US" sz="2700" i="1" kern="1200"/>
            <a:t>et al, </a:t>
          </a:r>
          <a:r>
            <a:rPr lang="en-US" sz="2700" kern="1200"/>
            <a:t>2012)</a:t>
          </a:r>
        </a:p>
      </dsp:txBody>
      <dsp:txXfrm>
        <a:off x="51371" y="1235330"/>
        <a:ext cx="7474764" cy="949599"/>
      </dsp:txXfrm>
    </dsp:sp>
    <dsp:sp modelId="{72EAAABE-31A2-4A79-BA3F-EA5A7D3625E7}">
      <dsp:nvSpPr>
        <dsp:cNvPr id="0" name=""/>
        <dsp:cNvSpPr/>
      </dsp:nvSpPr>
      <dsp:spPr>
        <a:xfrm>
          <a:off x="0" y="2236301"/>
          <a:ext cx="7577506" cy="2738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58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Geography and environment – climate, population and the availability of resources</a:t>
          </a:r>
        </a:p>
        <a:p>
          <a:pPr marL="228600" lvl="1" indent="-228600" algn="l" defTabSz="933450">
            <a:lnSpc>
              <a:spcPct val="90000"/>
            </a:lnSpc>
            <a:spcBef>
              <a:spcPct val="0"/>
            </a:spcBef>
            <a:spcAft>
              <a:spcPct val="20000"/>
            </a:spcAft>
            <a:buChar char="•"/>
          </a:pPr>
          <a:r>
            <a:rPr lang="en-US" sz="2100" kern="1200"/>
            <a:t>Social institutions, particularly social expectations and norms</a:t>
          </a:r>
        </a:p>
        <a:p>
          <a:pPr marL="228600" lvl="1" indent="-228600" algn="l" defTabSz="933450">
            <a:lnSpc>
              <a:spcPct val="90000"/>
            </a:lnSpc>
            <a:spcBef>
              <a:spcPct val="0"/>
            </a:spcBef>
            <a:spcAft>
              <a:spcPct val="20000"/>
            </a:spcAft>
            <a:buChar char="•"/>
          </a:pPr>
          <a:r>
            <a:rPr lang="en-US" sz="2100" kern="1200"/>
            <a:t>Dominant cultural values</a:t>
          </a:r>
        </a:p>
        <a:p>
          <a:pPr marL="228600" lvl="1" indent="-228600" algn="l" defTabSz="933450">
            <a:lnSpc>
              <a:spcPct val="90000"/>
            </a:lnSpc>
            <a:spcBef>
              <a:spcPct val="0"/>
            </a:spcBef>
            <a:spcAft>
              <a:spcPct val="20000"/>
            </a:spcAft>
            <a:buChar char="•"/>
          </a:pPr>
          <a:r>
            <a:rPr lang="en-US" sz="2100" kern="1200"/>
            <a:t>Public opinion, political systems and the law</a:t>
          </a:r>
        </a:p>
        <a:p>
          <a:pPr marL="228600" lvl="1" indent="-228600" algn="l" defTabSz="933450">
            <a:lnSpc>
              <a:spcPct val="90000"/>
            </a:lnSpc>
            <a:spcBef>
              <a:spcPct val="0"/>
            </a:spcBef>
            <a:spcAft>
              <a:spcPct val="20000"/>
            </a:spcAft>
            <a:buChar char="•"/>
          </a:pPr>
          <a:r>
            <a:rPr lang="en-US" sz="2100" kern="1200"/>
            <a:t>Use of language</a:t>
          </a:r>
        </a:p>
        <a:p>
          <a:pPr marL="228600" lvl="1" indent="-228600" algn="l" defTabSz="933450">
            <a:lnSpc>
              <a:spcPct val="90000"/>
            </a:lnSpc>
            <a:spcBef>
              <a:spcPct val="0"/>
            </a:spcBef>
            <a:spcAft>
              <a:spcPct val="20000"/>
            </a:spcAft>
            <a:buChar char="•"/>
          </a:pPr>
          <a:r>
            <a:rPr lang="en-US" sz="2100" kern="1200"/>
            <a:t>Industry norms</a:t>
          </a:r>
        </a:p>
      </dsp:txBody>
      <dsp:txXfrm>
        <a:off x="0" y="2236301"/>
        <a:ext cx="7577506" cy="27386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5F7AC0-CF50-4236-970D-358A24FBB605}" type="datetimeFigureOut">
              <a:t>3/14/2025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17E6EC-0403-401F-B698-04CB374518D5}" type="slidenum">
              <a:t>‹#›</a:t>
            </a:fld>
            <a:endParaRPr lang="en-US"/>
          </a:p>
        </p:txBody>
      </p:sp>
    </p:spTree>
    <p:extLst>
      <p:ext uri="{BB962C8B-B14F-4D97-AF65-F5344CB8AC3E}">
        <p14:creationId xmlns:p14="http://schemas.microsoft.com/office/powerpoint/2010/main" val="3352174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an </a:t>
            </a:r>
            <a:r>
              <a:rPr lang="en-US" dirty="0" err="1">
                <a:ea typeface="Calibri"/>
                <a:cs typeface="Calibri"/>
              </a:rPr>
              <a:t>organisational</a:t>
            </a:r>
            <a:r>
              <a:rPr lang="en-US" dirty="0">
                <a:ea typeface="Calibri"/>
                <a:cs typeface="Calibri"/>
              </a:rPr>
              <a:t> context, control is generally accepted as an essential function of management – it exists at all levels and across all </a:t>
            </a:r>
            <a:r>
              <a:rPr lang="en-US" dirty="0" err="1">
                <a:ea typeface="Calibri"/>
                <a:cs typeface="Calibri"/>
              </a:rPr>
              <a:t>organisations</a:t>
            </a:r>
            <a:r>
              <a:rPr lang="en-US" dirty="0">
                <a:ea typeface="Calibri"/>
                <a:cs typeface="Calibri"/>
              </a:rPr>
              <a:t>.  By control we mean</a:t>
            </a:r>
          </a:p>
        </p:txBody>
      </p:sp>
      <p:sp>
        <p:nvSpPr>
          <p:cNvPr id="4" name="Slide Number Placeholder 3"/>
          <p:cNvSpPr>
            <a:spLocks noGrp="1"/>
          </p:cNvSpPr>
          <p:nvPr>
            <p:ph type="sldNum" sz="quarter" idx="5"/>
          </p:nvPr>
        </p:nvSpPr>
        <p:spPr/>
        <p:txBody>
          <a:bodyPr/>
          <a:lstStyle/>
          <a:p>
            <a:fld id="{8017E6EC-0403-401F-B698-04CB374518D5}" type="slidenum">
              <a:t>2</a:t>
            </a:fld>
            <a:endParaRPr lang="en-US"/>
          </a:p>
        </p:txBody>
      </p:sp>
    </p:spTree>
    <p:extLst>
      <p:ext uri="{BB962C8B-B14F-4D97-AF65-F5344CB8AC3E}">
        <p14:creationId xmlns:p14="http://schemas.microsoft.com/office/powerpoint/2010/main" val="1803989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an </a:t>
            </a:r>
            <a:r>
              <a:rPr lang="en-US" dirty="0" err="1">
                <a:ea typeface="Calibri"/>
                <a:cs typeface="Calibri"/>
              </a:rPr>
              <a:t>organisational</a:t>
            </a:r>
            <a:r>
              <a:rPr lang="en-US" dirty="0">
                <a:ea typeface="Calibri"/>
                <a:cs typeface="Calibri"/>
              </a:rPr>
              <a:t> context, it helps in achieving </a:t>
            </a:r>
            <a:r>
              <a:rPr lang="en-US" dirty="0" err="1">
                <a:ea typeface="Calibri"/>
                <a:cs typeface="Calibri"/>
              </a:rPr>
              <a:t>organisaitonal</a:t>
            </a:r>
            <a:r>
              <a:rPr lang="en-US" dirty="0">
                <a:ea typeface="Calibri"/>
                <a:cs typeface="Calibri"/>
              </a:rPr>
              <a:t> goals more efficiently, allows for controlled employee engagement and protects the </a:t>
            </a:r>
            <a:r>
              <a:rPr lang="en-US" dirty="0" err="1">
                <a:ea typeface="Calibri"/>
                <a:cs typeface="Calibri"/>
              </a:rPr>
              <a:t>organisation</a:t>
            </a:r>
            <a:r>
              <a:rPr lang="en-US" dirty="0">
                <a:ea typeface="Calibri"/>
                <a:cs typeface="Calibri"/>
              </a:rPr>
              <a:t> and its assets from threats and risk.  </a:t>
            </a:r>
          </a:p>
        </p:txBody>
      </p:sp>
      <p:sp>
        <p:nvSpPr>
          <p:cNvPr id="4" name="Slide Number Placeholder 3"/>
          <p:cNvSpPr>
            <a:spLocks noGrp="1"/>
          </p:cNvSpPr>
          <p:nvPr>
            <p:ph type="sldNum" sz="quarter" idx="5"/>
          </p:nvPr>
        </p:nvSpPr>
        <p:spPr/>
        <p:txBody>
          <a:bodyPr/>
          <a:lstStyle/>
          <a:p>
            <a:fld id="{8017E6EC-0403-401F-B698-04CB374518D5}" type="slidenum">
              <a:t>3</a:t>
            </a:fld>
            <a:endParaRPr lang="en-US"/>
          </a:p>
        </p:txBody>
      </p:sp>
    </p:spTree>
    <p:extLst>
      <p:ext uri="{BB962C8B-B14F-4D97-AF65-F5344CB8AC3E}">
        <p14:creationId xmlns:p14="http://schemas.microsoft.com/office/powerpoint/2010/main" val="709431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Take 20 minutes to discuss and agree</a:t>
            </a:r>
          </a:p>
        </p:txBody>
      </p:sp>
      <p:sp>
        <p:nvSpPr>
          <p:cNvPr id="4" name="Slide Number Placeholder 3"/>
          <p:cNvSpPr>
            <a:spLocks noGrp="1"/>
          </p:cNvSpPr>
          <p:nvPr>
            <p:ph type="sldNum" sz="quarter" idx="5"/>
          </p:nvPr>
        </p:nvSpPr>
        <p:spPr/>
        <p:txBody>
          <a:bodyPr/>
          <a:lstStyle/>
          <a:p>
            <a:fld id="{8017E6EC-0403-401F-B698-04CB374518D5}" type="slidenum">
              <a:t>7</a:t>
            </a:fld>
            <a:endParaRPr lang="en-US"/>
          </a:p>
        </p:txBody>
      </p:sp>
    </p:spTree>
    <p:extLst>
      <p:ext uri="{BB962C8B-B14F-4D97-AF65-F5344CB8AC3E}">
        <p14:creationId xmlns:p14="http://schemas.microsoft.com/office/powerpoint/2010/main" val="300785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Power in the employment relationship reflects the ability of one party to shape or control the conduct or </a:t>
            </a:r>
            <a:r>
              <a:rPr lang="en-US" dirty="0" err="1">
                <a:ea typeface="Calibri"/>
                <a:cs typeface="Calibri"/>
              </a:rPr>
              <a:t>behaviour</a:t>
            </a:r>
            <a:r>
              <a:rPr lang="en-US" dirty="0">
                <a:ea typeface="Calibri"/>
                <a:cs typeface="Calibri"/>
              </a:rPr>
              <a:t> of another in a desired direction, and the extent to which this influence can be exerted  without the need to modify  their own position .  The employment relationship  can be argued to be based on a fundamental imbalance of power.  Typically, this will almost always be the employee, given the emotional and financial impact of job loss. </a:t>
            </a:r>
            <a:endParaRPr lang="en-US" dirty="0"/>
          </a:p>
        </p:txBody>
      </p:sp>
      <p:sp>
        <p:nvSpPr>
          <p:cNvPr id="4" name="Slide Number Placeholder 3"/>
          <p:cNvSpPr>
            <a:spLocks noGrp="1"/>
          </p:cNvSpPr>
          <p:nvPr>
            <p:ph type="sldNum" sz="quarter" idx="5"/>
          </p:nvPr>
        </p:nvSpPr>
        <p:spPr/>
        <p:txBody>
          <a:bodyPr/>
          <a:lstStyle/>
          <a:p>
            <a:fld id="{D6EDD8F6-E49E-4D4D-A8A5-EC620B62244A}" type="slidenum">
              <a:t>8</a:t>
            </a:fld>
            <a:endParaRPr lang="en-US"/>
          </a:p>
        </p:txBody>
      </p:sp>
    </p:spTree>
    <p:extLst>
      <p:ext uri="{BB962C8B-B14F-4D97-AF65-F5344CB8AC3E}">
        <p14:creationId xmlns:p14="http://schemas.microsoft.com/office/powerpoint/2010/main" val="3113675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employees accept the social convention of some level of managerial power or control in the employment relationship, even if it is only in respect of conforming to the overall purpose of the </a:t>
            </a:r>
            <a:r>
              <a:rPr lang="en-US" dirty="0" err="1">
                <a:ea typeface="Calibri"/>
                <a:cs typeface="Calibri"/>
              </a:rPr>
              <a:t>organisation</a:t>
            </a:r>
            <a:r>
              <a:rPr lang="en-US" dirty="0">
                <a:ea typeface="Calibri"/>
                <a:cs typeface="Calibri"/>
              </a:rPr>
              <a:t> &amp; accepting the role of management.  As it is almost certain that the interests of all parties will almost certainly collide, there will be conflict </a:t>
            </a:r>
          </a:p>
          <a:p>
            <a:r>
              <a:rPr lang="en-US" dirty="0">
                <a:ea typeface="Calibri"/>
                <a:cs typeface="Calibri"/>
              </a:rPr>
              <a:t>In the exertion of power. - </a:t>
            </a:r>
            <a:r>
              <a:rPr lang="en-US" dirty="0" err="1">
                <a:ea typeface="Calibri"/>
                <a:cs typeface="Calibri"/>
              </a:rPr>
              <a:t>pparticulrly</a:t>
            </a:r>
            <a:r>
              <a:rPr lang="en-US" dirty="0">
                <a:ea typeface="Calibri"/>
                <a:cs typeface="Calibri"/>
              </a:rPr>
              <a:t> where power is seen to have been exercised unfairly .  The extent of the imbalance of power will depend on the relative strength of employees to resist the will of management and the subsequent will and ability of management to cede to collective power.  Systems and processes exist to enable consultation, negotiation and so on – this </a:t>
            </a:r>
            <a:r>
              <a:rPr lang="en-US" dirty="0" err="1">
                <a:ea typeface="Calibri"/>
                <a:cs typeface="Calibri"/>
              </a:rPr>
              <a:t>instititionalises</a:t>
            </a:r>
            <a:r>
              <a:rPr lang="en-US" dirty="0">
                <a:ea typeface="Calibri"/>
                <a:cs typeface="Calibri"/>
              </a:rPr>
              <a:t> power &amp; conflict</a:t>
            </a:r>
          </a:p>
        </p:txBody>
      </p:sp>
      <p:sp>
        <p:nvSpPr>
          <p:cNvPr id="4" name="Slide Number Placeholder 3"/>
          <p:cNvSpPr>
            <a:spLocks noGrp="1"/>
          </p:cNvSpPr>
          <p:nvPr>
            <p:ph type="sldNum" sz="quarter" idx="5"/>
          </p:nvPr>
        </p:nvSpPr>
        <p:spPr/>
        <p:txBody>
          <a:bodyPr/>
          <a:lstStyle/>
          <a:p>
            <a:fld id="{D6EDD8F6-E49E-4D4D-A8A5-EC620B62244A}" type="slidenum">
              <a:rPr lang="en-US"/>
              <a:t>9</a:t>
            </a:fld>
            <a:endParaRPr lang="en-US"/>
          </a:p>
        </p:txBody>
      </p:sp>
    </p:spTree>
    <p:extLst>
      <p:ext uri="{BB962C8B-B14F-4D97-AF65-F5344CB8AC3E}">
        <p14:creationId xmlns:p14="http://schemas.microsoft.com/office/powerpoint/2010/main" val="1443103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does this image suggest to you about power in an </a:t>
            </a:r>
            <a:r>
              <a:rPr lang="en-US" dirty="0" err="1">
                <a:ea typeface="Calibri"/>
                <a:cs typeface="Calibri"/>
              </a:rPr>
              <a:t>organisation</a:t>
            </a:r>
            <a:r>
              <a:rPr lang="en-US" dirty="0">
                <a:ea typeface="Calibri"/>
                <a:cs typeface="Calibri"/>
              </a:rPr>
              <a:t>? How does it manifest itself?  What does it look like?</a:t>
            </a:r>
          </a:p>
        </p:txBody>
      </p:sp>
      <p:sp>
        <p:nvSpPr>
          <p:cNvPr id="4" name="Slide Number Placeholder 3"/>
          <p:cNvSpPr>
            <a:spLocks noGrp="1"/>
          </p:cNvSpPr>
          <p:nvPr>
            <p:ph type="sldNum" sz="quarter" idx="5"/>
          </p:nvPr>
        </p:nvSpPr>
        <p:spPr/>
        <p:txBody>
          <a:bodyPr/>
          <a:lstStyle/>
          <a:p>
            <a:fld id="{2DE082BA-B675-4811-9923-D9F96325C7E2}" type="slidenum">
              <a:t>11</a:t>
            </a:fld>
            <a:endParaRPr lang="en-US"/>
          </a:p>
        </p:txBody>
      </p:sp>
    </p:spTree>
    <p:extLst>
      <p:ext uri="{BB962C8B-B14F-4D97-AF65-F5344CB8AC3E}">
        <p14:creationId xmlns:p14="http://schemas.microsoft.com/office/powerpoint/2010/main" val="764526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afternoon will serve as an introduction to and the background to global business ethics.  My position is that business ethics is necessary and justified.  We will discuss how different cultures will have different values, and that understanding these different perspectives is crucial for understanding the modern business environment.  </a:t>
            </a:r>
          </a:p>
        </p:txBody>
      </p:sp>
      <p:sp>
        <p:nvSpPr>
          <p:cNvPr id="4" name="Slide Number Placeholder 3"/>
          <p:cNvSpPr>
            <a:spLocks noGrp="1"/>
          </p:cNvSpPr>
          <p:nvPr>
            <p:ph type="sldNum" sz="quarter" idx="5"/>
          </p:nvPr>
        </p:nvSpPr>
        <p:spPr/>
        <p:txBody>
          <a:bodyPr/>
          <a:lstStyle/>
          <a:p>
            <a:fld id="{8017E6EC-0403-401F-B698-04CB374518D5}" type="slidenum">
              <a:rPr lang="en-US"/>
              <a:t>12</a:t>
            </a:fld>
            <a:endParaRPr lang="en-US"/>
          </a:p>
        </p:txBody>
      </p:sp>
    </p:spTree>
    <p:extLst>
      <p:ext uri="{BB962C8B-B14F-4D97-AF65-F5344CB8AC3E}">
        <p14:creationId xmlns:p14="http://schemas.microsoft.com/office/powerpoint/2010/main" val="4271650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Imagine you work for a large global </a:t>
            </a:r>
            <a:r>
              <a:rPr lang="en-US" dirty="0" err="1">
                <a:ea typeface="Calibri"/>
                <a:cs typeface="Calibri"/>
              </a:rPr>
              <a:t>organisation</a:t>
            </a:r>
            <a:r>
              <a:rPr lang="en-US" dirty="0">
                <a:ea typeface="Calibri"/>
                <a:cs typeface="Calibri"/>
              </a:rPr>
              <a:t>.  As a senior associate, you receive a call from the CEO praising you for your input into a difficult contract negotiation and gives you glowing feedback.  However, you were a last minute substitute for someone who is currently off sick.  That person was the one who did all the work – you were just there at the last minute.  Your colleague is very ill and possibly might not return.  Do you take all the glory or do you confess the work was done by your now absent colleague?</a:t>
            </a:r>
          </a:p>
          <a:p>
            <a:endParaRPr lang="en-US" dirty="0">
              <a:ea typeface="Calibri"/>
              <a:cs typeface="Calibri"/>
            </a:endParaRPr>
          </a:p>
          <a:p>
            <a:r>
              <a:rPr lang="en-US" dirty="0">
                <a:ea typeface="Calibri"/>
                <a:cs typeface="Calibri"/>
              </a:rPr>
              <a:t>We know instinctively and </a:t>
            </a:r>
            <a:r>
              <a:rPr lang="en-US" dirty="0" err="1">
                <a:ea typeface="Calibri"/>
                <a:cs typeface="Calibri"/>
              </a:rPr>
              <a:t>intutitively</a:t>
            </a:r>
            <a:r>
              <a:rPr lang="en-US" dirty="0">
                <a:ea typeface="Calibri"/>
                <a:cs typeface="Calibri"/>
              </a:rPr>
              <a:t> that it would be wrong to take the glory here.  But are our feelings enough to guide our decision-making?</a:t>
            </a:r>
          </a:p>
        </p:txBody>
      </p:sp>
      <p:sp>
        <p:nvSpPr>
          <p:cNvPr id="4" name="Slide Number Placeholder 3"/>
          <p:cNvSpPr>
            <a:spLocks noGrp="1"/>
          </p:cNvSpPr>
          <p:nvPr>
            <p:ph type="sldNum" sz="quarter" idx="5"/>
          </p:nvPr>
        </p:nvSpPr>
        <p:spPr/>
        <p:txBody>
          <a:bodyPr/>
          <a:lstStyle/>
          <a:p>
            <a:fld id="{8017E6EC-0403-401F-B698-04CB374518D5}" type="slidenum">
              <a:rPr lang="en-US"/>
              <a:t>13</a:t>
            </a:fld>
            <a:endParaRPr lang="en-US"/>
          </a:p>
        </p:txBody>
      </p:sp>
    </p:spTree>
    <p:extLst>
      <p:ext uri="{BB962C8B-B14F-4D97-AF65-F5344CB8AC3E}">
        <p14:creationId xmlns:p14="http://schemas.microsoft.com/office/powerpoint/2010/main" val="3894087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History of corporate governance arose from the many corporate scandals in the 80s and the global financial crisis</a:t>
            </a:r>
          </a:p>
        </p:txBody>
      </p:sp>
      <p:sp>
        <p:nvSpPr>
          <p:cNvPr id="4" name="Slide Number Placeholder 3"/>
          <p:cNvSpPr>
            <a:spLocks noGrp="1"/>
          </p:cNvSpPr>
          <p:nvPr>
            <p:ph type="sldNum" sz="quarter" idx="5"/>
          </p:nvPr>
        </p:nvSpPr>
        <p:spPr/>
        <p:txBody>
          <a:bodyPr/>
          <a:lstStyle/>
          <a:p>
            <a:fld id="{8017E6EC-0403-401F-B698-04CB374518D5}" type="slidenum">
              <a:rPr lang="en-US"/>
              <a:t>17</a:t>
            </a:fld>
            <a:endParaRPr lang="en-US"/>
          </a:p>
        </p:txBody>
      </p:sp>
    </p:spTree>
    <p:extLst>
      <p:ext uri="{BB962C8B-B14F-4D97-AF65-F5344CB8AC3E}">
        <p14:creationId xmlns:p14="http://schemas.microsoft.com/office/powerpoint/2010/main" val="914816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focus of ethical corporate governance is about setting the tone from the top.  Very much about leadership, values and integrity</a:t>
            </a:r>
          </a:p>
        </p:txBody>
      </p:sp>
      <p:sp>
        <p:nvSpPr>
          <p:cNvPr id="4" name="Slide Number Placeholder 3"/>
          <p:cNvSpPr>
            <a:spLocks noGrp="1"/>
          </p:cNvSpPr>
          <p:nvPr>
            <p:ph type="sldNum" sz="quarter" idx="5"/>
          </p:nvPr>
        </p:nvSpPr>
        <p:spPr/>
        <p:txBody>
          <a:bodyPr/>
          <a:lstStyle/>
          <a:p>
            <a:fld id="{8017E6EC-0403-401F-B698-04CB374518D5}" type="slidenum">
              <a:rPr lang="en-US"/>
              <a:t>18</a:t>
            </a:fld>
            <a:endParaRPr lang="en-US"/>
          </a:p>
        </p:txBody>
      </p:sp>
    </p:spTree>
    <p:extLst>
      <p:ext uri="{BB962C8B-B14F-4D97-AF65-F5344CB8AC3E}">
        <p14:creationId xmlns:p14="http://schemas.microsoft.com/office/powerpoint/2010/main" val="3011367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Key to understanding ethical decision making is an appreciation of cultural influences.  This includes the customs and norms of communities involved as well as the customs and norms of the </a:t>
            </a:r>
            <a:r>
              <a:rPr lang="en-US" dirty="0" err="1">
                <a:ea typeface="Calibri"/>
                <a:cs typeface="Calibri"/>
              </a:rPr>
              <a:t>organisations</a:t>
            </a:r>
            <a:r>
              <a:rPr lang="en-US" dirty="0">
                <a:ea typeface="Calibri"/>
                <a:cs typeface="Calibri"/>
              </a:rPr>
              <a:t> concerned.</a:t>
            </a:r>
          </a:p>
        </p:txBody>
      </p:sp>
      <p:sp>
        <p:nvSpPr>
          <p:cNvPr id="4" name="Slide Number Placeholder 3"/>
          <p:cNvSpPr>
            <a:spLocks noGrp="1"/>
          </p:cNvSpPr>
          <p:nvPr>
            <p:ph type="sldNum" sz="quarter" idx="5"/>
          </p:nvPr>
        </p:nvSpPr>
        <p:spPr/>
        <p:txBody>
          <a:bodyPr/>
          <a:lstStyle/>
          <a:p>
            <a:fld id="{8017E6EC-0403-401F-B698-04CB374518D5}" type="slidenum">
              <a:rPr lang="en-US"/>
              <a:t>19</a:t>
            </a:fld>
            <a:endParaRPr lang="en-US"/>
          </a:p>
        </p:txBody>
      </p:sp>
    </p:spTree>
    <p:extLst>
      <p:ext uri="{BB962C8B-B14F-4D97-AF65-F5344CB8AC3E}">
        <p14:creationId xmlns:p14="http://schemas.microsoft.com/office/powerpoint/2010/main" val="878475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Studies have shown that the model has a high validity factor and two other dimensions were added to the scale.  these were long term versus short term </a:t>
            </a:r>
            <a:r>
              <a:rPr lang="en-US" dirty="0" err="1">
                <a:ea typeface="Calibri"/>
                <a:cs typeface="Calibri"/>
              </a:rPr>
              <a:t>orintation</a:t>
            </a:r>
            <a:r>
              <a:rPr lang="en-US" dirty="0">
                <a:ea typeface="Calibri"/>
                <a:cs typeface="Calibri"/>
              </a:rPr>
              <a:t> and </a:t>
            </a:r>
            <a:r>
              <a:rPr lang="en-US" dirty="0" err="1">
                <a:ea typeface="Calibri"/>
                <a:cs typeface="Calibri"/>
              </a:rPr>
              <a:t>indulengce</a:t>
            </a:r>
            <a:r>
              <a:rPr lang="en-US" dirty="0">
                <a:ea typeface="Calibri"/>
                <a:cs typeface="Calibri"/>
              </a:rPr>
              <a:t> self restraint.  </a:t>
            </a:r>
          </a:p>
        </p:txBody>
      </p:sp>
      <p:sp>
        <p:nvSpPr>
          <p:cNvPr id="4" name="Slide Number Placeholder 3"/>
          <p:cNvSpPr>
            <a:spLocks noGrp="1"/>
          </p:cNvSpPr>
          <p:nvPr>
            <p:ph type="sldNum" sz="quarter" idx="5"/>
          </p:nvPr>
        </p:nvSpPr>
        <p:spPr/>
        <p:txBody>
          <a:bodyPr/>
          <a:lstStyle/>
          <a:p>
            <a:fld id="{8017E6EC-0403-401F-B698-04CB374518D5}" type="slidenum">
              <a:rPr lang="en-US"/>
              <a:t>23</a:t>
            </a:fld>
            <a:endParaRPr lang="en-US"/>
          </a:p>
        </p:txBody>
      </p:sp>
    </p:spTree>
    <p:extLst>
      <p:ext uri="{BB962C8B-B14F-4D97-AF65-F5344CB8AC3E}">
        <p14:creationId xmlns:p14="http://schemas.microsoft.com/office/powerpoint/2010/main" val="3756342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3/14/2025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886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3/14/2025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235936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3/14/2025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577563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3/14/2025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551347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3/14/2025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574527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3/14/2025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40213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3/14/2025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27261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3/14/2025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374999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3/14/2025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164825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3/14/2025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81867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3/14/2025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148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3/14/2025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377827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2" Type="http://schemas.openxmlformats.org/officeDocument/2006/relationships/hyperlink" Target="http://www.theculturefactor.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Volume indicators">
            <a:extLst>
              <a:ext uri="{FF2B5EF4-FFF2-40B4-BE49-F238E27FC236}">
                <a16:creationId xmlns:a16="http://schemas.microsoft.com/office/drawing/2014/main" id="{873D3101-96E6-6E90-EFC5-84783624C42B}"/>
              </a:ext>
            </a:extLst>
          </p:cNvPr>
          <p:cNvPicPr>
            <a:picLocks noChangeAspect="1"/>
          </p:cNvPicPr>
          <p:nvPr/>
        </p:nvPicPr>
        <p:blipFill>
          <a:blip r:embed="rId2"/>
          <a:srcRect l="9092" t="16027" r="-7" b="12089"/>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7306780" y="978409"/>
            <a:ext cx="4496529" cy="3678268"/>
          </a:xfrm>
        </p:spPr>
        <p:txBody>
          <a:bodyPr anchor="t">
            <a:normAutofit fontScale="90000"/>
          </a:bodyPr>
          <a:lstStyle/>
          <a:p>
            <a:r>
              <a:rPr lang="en-US" sz="6000" dirty="0"/>
              <a:t>Power, Control, Ethics and CSR</a:t>
            </a:r>
          </a:p>
        </p:txBody>
      </p:sp>
      <p:sp>
        <p:nvSpPr>
          <p:cNvPr id="3" name="Subtitle 2"/>
          <p:cNvSpPr>
            <a:spLocks noGrp="1"/>
          </p:cNvSpPr>
          <p:nvPr>
            <p:ph type="subTitle" idx="1"/>
          </p:nvPr>
        </p:nvSpPr>
        <p:spPr>
          <a:xfrm>
            <a:off x="7303288" y="4729138"/>
            <a:ext cx="4488812" cy="1150453"/>
          </a:xfrm>
        </p:spPr>
        <p:txBody>
          <a:bodyPr vert="horz" lIns="91440" tIns="45720" rIns="91440" bIns="45720" rtlCol="0" anchor="b">
            <a:normAutofit/>
          </a:bodyPr>
          <a:lstStyle/>
          <a:p>
            <a:r>
              <a:rPr lang="en-US" dirty="0"/>
              <a:t>14th March 2025</a:t>
            </a:r>
          </a:p>
        </p:txBody>
      </p:sp>
      <p:sp>
        <p:nvSpPr>
          <p:cNvPr id="15" name="Rectangle 14">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7" name="Rectangle 16">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ires Linked To Core Router">
            <a:extLst>
              <a:ext uri="{FF2B5EF4-FFF2-40B4-BE49-F238E27FC236}">
                <a16:creationId xmlns:a16="http://schemas.microsoft.com/office/drawing/2014/main" id="{102DDE38-AD57-DCE3-FBDB-99674F5C2AA5}"/>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6274" b="6250"/>
          <a:stretch/>
        </p:blipFill>
        <p:spPr>
          <a:xfrm>
            <a:off x="20" y="10"/>
            <a:ext cx="12188932" cy="6857990"/>
          </a:xfrm>
          <a:prstGeom prst="rect">
            <a:avLst/>
          </a:prstGeom>
        </p:spPr>
      </p:pic>
      <p:sp>
        <p:nvSpPr>
          <p:cNvPr id="18" name="Rectangle 17">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9F188-85CC-8AA4-AD4E-50C876660CC6}"/>
              </a:ext>
            </a:extLst>
          </p:cNvPr>
          <p:cNvSpPr>
            <a:spLocks noGrp="1"/>
          </p:cNvSpPr>
          <p:nvPr>
            <p:ph type="title"/>
          </p:nvPr>
        </p:nvSpPr>
        <p:spPr>
          <a:xfrm>
            <a:off x="517870" y="978408"/>
            <a:ext cx="5021182" cy="2334248"/>
          </a:xfrm>
        </p:spPr>
        <p:txBody>
          <a:bodyPr vert="horz" lIns="91440" tIns="45720" rIns="91440" bIns="45720" rtlCol="0" anchor="t">
            <a:normAutofit/>
          </a:bodyPr>
          <a:lstStyle/>
          <a:p>
            <a:pPr>
              <a:lnSpc>
                <a:spcPct val="90000"/>
              </a:lnSpc>
            </a:pPr>
            <a:r>
              <a:rPr lang="en-US">
                <a:solidFill>
                  <a:srgbClr val="FFFFFF"/>
                </a:solidFill>
              </a:rPr>
              <a:t>Control:</a:t>
            </a:r>
            <a:br>
              <a:rPr lang="en-US">
                <a:solidFill>
                  <a:srgbClr val="FFFFFF"/>
                </a:solidFill>
              </a:rPr>
            </a:br>
            <a:r>
              <a:rPr lang="en-US">
                <a:solidFill>
                  <a:srgbClr val="FFFFFF"/>
                </a:solidFill>
              </a:rPr>
              <a:t>What do we mean?</a:t>
            </a:r>
          </a:p>
        </p:txBody>
      </p:sp>
      <p:sp>
        <p:nvSpPr>
          <p:cNvPr id="20" name="Rectangle 1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24092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8C4B7-C3BA-43FF-D853-C9FB14709FB8}"/>
              </a:ext>
            </a:extLst>
          </p:cNvPr>
          <p:cNvSpPr>
            <a:spLocks noGrp="1"/>
          </p:cNvSpPr>
          <p:nvPr>
            <p:ph type="title"/>
          </p:nvPr>
        </p:nvSpPr>
        <p:spPr/>
        <p:txBody>
          <a:bodyPr/>
          <a:lstStyle/>
          <a:p>
            <a:r>
              <a:rPr lang="en-US" dirty="0"/>
              <a:t>Control</a:t>
            </a:r>
          </a:p>
        </p:txBody>
      </p:sp>
      <p:sp>
        <p:nvSpPr>
          <p:cNvPr id="3" name="Text Placeholder 2">
            <a:extLst>
              <a:ext uri="{FF2B5EF4-FFF2-40B4-BE49-F238E27FC236}">
                <a16:creationId xmlns:a16="http://schemas.microsoft.com/office/drawing/2014/main" id="{6AF3E9AE-AA10-2E1D-A4B6-742DA138883A}"/>
              </a:ext>
            </a:extLst>
          </p:cNvPr>
          <p:cNvSpPr>
            <a:spLocks noGrp="1"/>
          </p:cNvSpPr>
          <p:nvPr>
            <p:ph type="body" idx="1"/>
          </p:nvPr>
        </p:nvSpPr>
        <p:spPr/>
        <p:txBody>
          <a:bodyPr/>
          <a:lstStyle/>
          <a:p>
            <a:r>
              <a:rPr lang="en-US" dirty="0"/>
              <a:t>Key aspects</a:t>
            </a:r>
          </a:p>
        </p:txBody>
      </p:sp>
      <p:sp>
        <p:nvSpPr>
          <p:cNvPr id="4" name="Content Placeholder 3">
            <a:extLst>
              <a:ext uri="{FF2B5EF4-FFF2-40B4-BE49-F238E27FC236}">
                <a16:creationId xmlns:a16="http://schemas.microsoft.com/office/drawing/2014/main" id="{A1307A4C-F372-DB3A-3658-9E906A8CEB5F}"/>
              </a:ext>
            </a:extLst>
          </p:cNvPr>
          <p:cNvSpPr>
            <a:spLocks noGrp="1"/>
          </p:cNvSpPr>
          <p:nvPr>
            <p:ph sz="half" idx="2"/>
          </p:nvPr>
        </p:nvSpPr>
        <p:spPr/>
        <p:txBody>
          <a:bodyPr vert="horz" lIns="91440" tIns="45720" rIns="91440" bIns="45720" rtlCol="0" anchor="t">
            <a:normAutofit/>
          </a:bodyPr>
          <a:lstStyle/>
          <a:p>
            <a:r>
              <a:rPr lang="en-US" dirty="0"/>
              <a:t>Setting standards</a:t>
            </a:r>
          </a:p>
          <a:p>
            <a:r>
              <a:rPr lang="en-US" dirty="0"/>
              <a:t>Measuring Performance</a:t>
            </a:r>
          </a:p>
          <a:p>
            <a:r>
              <a:rPr lang="en-US" dirty="0"/>
              <a:t>Corrective action</a:t>
            </a:r>
          </a:p>
          <a:p>
            <a:r>
              <a:rPr lang="en-US" dirty="0"/>
              <a:t>Resource Management</a:t>
            </a:r>
          </a:p>
        </p:txBody>
      </p:sp>
      <p:sp>
        <p:nvSpPr>
          <p:cNvPr id="5" name="Text Placeholder 4">
            <a:extLst>
              <a:ext uri="{FF2B5EF4-FFF2-40B4-BE49-F238E27FC236}">
                <a16:creationId xmlns:a16="http://schemas.microsoft.com/office/drawing/2014/main" id="{AEBDB988-36A4-127E-766D-A5F5A1B10997}"/>
              </a:ext>
            </a:extLst>
          </p:cNvPr>
          <p:cNvSpPr>
            <a:spLocks noGrp="1"/>
          </p:cNvSpPr>
          <p:nvPr>
            <p:ph type="body" sz="quarter" idx="3"/>
          </p:nvPr>
        </p:nvSpPr>
        <p:spPr/>
        <p:txBody>
          <a:bodyPr/>
          <a:lstStyle/>
          <a:p>
            <a:r>
              <a:rPr lang="en-US" dirty="0"/>
              <a:t>Types</a:t>
            </a:r>
          </a:p>
        </p:txBody>
      </p:sp>
      <p:sp>
        <p:nvSpPr>
          <p:cNvPr id="6" name="Content Placeholder 5">
            <a:extLst>
              <a:ext uri="{FF2B5EF4-FFF2-40B4-BE49-F238E27FC236}">
                <a16:creationId xmlns:a16="http://schemas.microsoft.com/office/drawing/2014/main" id="{F8C7E755-8BB7-1E2A-0A94-FBE205DD45BF}"/>
              </a:ext>
            </a:extLst>
          </p:cNvPr>
          <p:cNvSpPr>
            <a:spLocks noGrp="1"/>
          </p:cNvSpPr>
          <p:nvPr>
            <p:ph sz="quarter" idx="4"/>
          </p:nvPr>
        </p:nvSpPr>
        <p:spPr/>
        <p:txBody>
          <a:bodyPr vert="horz" lIns="91440" tIns="45720" rIns="91440" bIns="45720" rtlCol="0" anchor="t">
            <a:normAutofit/>
          </a:bodyPr>
          <a:lstStyle/>
          <a:p>
            <a:r>
              <a:rPr lang="en-US" dirty="0"/>
              <a:t>Output control</a:t>
            </a:r>
          </a:p>
          <a:p>
            <a:r>
              <a:rPr lang="en-US" dirty="0"/>
              <a:t>Quality control</a:t>
            </a:r>
          </a:p>
          <a:p>
            <a:r>
              <a:rPr lang="en-US"/>
              <a:t>Clan control</a:t>
            </a:r>
          </a:p>
          <a:p>
            <a:r>
              <a:rPr lang="en-US" dirty="0" err="1"/>
              <a:t>Behavioural</a:t>
            </a:r>
            <a:r>
              <a:rPr lang="en-US" dirty="0"/>
              <a:t> control</a:t>
            </a:r>
          </a:p>
        </p:txBody>
      </p:sp>
    </p:spTree>
    <p:extLst>
      <p:ext uri="{BB962C8B-B14F-4D97-AF65-F5344CB8AC3E}">
        <p14:creationId xmlns:p14="http://schemas.microsoft.com/office/powerpoint/2010/main" val="3297083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E9A97B-1917-9176-B980-E15E8CBDB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BEC4DDD-0200-412D-3FDC-B73B5ED2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24D387-D771-26BC-3412-F7E6F47D9F4E}"/>
              </a:ext>
            </a:extLst>
          </p:cNvPr>
          <p:cNvSpPr>
            <a:spLocks noGrp="1"/>
          </p:cNvSpPr>
          <p:nvPr>
            <p:ph type="title"/>
          </p:nvPr>
        </p:nvSpPr>
        <p:spPr>
          <a:xfrm>
            <a:off x="517871" y="976160"/>
            <a:ext cx="4033368" cy="5376672"/>
          </a:xfrm>
        </p:spPr>
        <p:txBody>
          <a:bodyPr vert="horz" lIns="91440" tIns="45720" rIns="91440" bIns="45720" rtlCol="0" anchor="t">
            <a:normAutofit/>
          </a:bodyPr>
          <a:lstStyle/>
          <a:p>
            <a:r>
              <a:rPr lang="en-US" sz="4400"/>
              <a:t>Management control</a:t>
            </a:r>
          </a:p>
        </p:txBody>
      </p:sp>
      <p:sp>
        <p:nvSpPr>
          <p:cNvPr id="3" name="Text Placeholder 2">
            <a:extLst>
              <a:ext uri="{FF2B5EF4-FFF2-40B4-BE49-F238E27FC236}">
                <a16:creationId xmlns:a16="http://schemas.microsoft.com/office/drawing/2014/main" id="{AD2AFCFF-AD77-C0AF-54C9-6BD6C36D2E91}"/>
              </a:ext>
            </a:extLst>
          </p:cNvPr>
          <p:cNvSpPr>
            <a:spLocks noGrp="1"/>
          </p:cNvSpPr>
          <p:nvPr>
            <p:ph type="body" idx="1"/>
          </p:nvPr>
        </p:nvSpPr>
        <p:spPr>
          <a:xfrm>
            <a:off x="5067067" y="976160"/>
            <a:ext cx="6620256" cy="5371798"/>
          </a:xfrm>
        </p:spPr>
        <p:txBody>
          <a:bodyPr vert="horz" lIns="91440" tIns="45720" rIns="91440" bIns="45720" rtlCol="0">
            <a:normAutofit/>
          </a:bodyPr>
          <a:lstStyle/>
          <a:p>
            <a:r>
              <a:rPr lang="en-US" i="0" dirty="0"/>
              <a:t>Generic term for a wide range of informal and formal approaches.</a:t>
            </a:r>
          </a:p>
          <a:p>
            <a:r>
              <a:rPr lang="en-US" i="0" dirty="0"/>
              <a:t>Aims to regulate the </a:t>
            </a:r>
            <a:r>
              <a:rPr lang="en-US" i="0" err="1"/>
              <a:t>behaviour</a:t>
            </a:r>
            <a:r>
              <a:rPr lang="en-US" i="0" dirty="0"/>
              <a:t> of members of an </a:t>
            </a:r>
            <a:r>
              <a:rPr lang="en-US" i="0" err="1"/>
              <a:t>organisation</a:t>
            </a:r>
            <a:r>
              <a:rPr lang="en-US" i="0" dirty="0"/>
              <a:t> (Anthony, 1965)</a:t>
            </a:r>
          </a:p>
          <a:p>
            <a:r>
              <a:rPr lang="en-US" i="0" dirty="0"/>
              <a:t>Although managers do lots of things, the exercise of control is a dominant part of a manager's job</a:t>
            </a:r>
          </a:p>
          <a:p>
            <a:r>
              <a:rPr lang="en-US" i="0" dirty="0"/>
              <a:t>From a sociological perspective, management control is seen as the process by which managers influence others: they do this through power and influence</a:t>
            </a:r>
          </a:p>
        </p:txBody>
      </p:sp>
      <p:sp>
        <p:nvSpPr>
          <p:cNvPr id="18" name="Rectangle 17">
            <a:extLst>
              <a:ext uri="{FF2B5EF4-FFF2-40B4-BE49-F238E27FC236}">
                <a16:creationId xmlns:a16="http://schemas.microsoft.com/office/drawing/2014/main" id="{DE47A8F5-FD45-E88F-D4FA-63FAFE317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12F0D-A188-3A43-07C7-7412A575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7067" y="611650"/>
            <a:ext cx="661628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2295054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E1F183-211E-D874-0688-DC0BAF6C9342}"/>
              </a:ext>
            </a:extLst>
          </p:cNvPr>
          <p:cNvSpPr>
            <a:spLocks noGrp="1"/>
          </p:cNvSpPr>
          <p:nvPr>
            <p:ph type="title"/>
          </p:nvPr>
        </p:nvSpPr>
        <p:spPr>
          <a:xfrm>
            <a:off x="517867" y="976160"/>
            <a:ext cx="6300216" cy="1322903"/>
          </a:xfrm>
        </p:spPr>
        <p:txBody>
          <a:bodyPr vert="horz" lIns="91440" tIns="45720" rIns="91440" bIns="45720" rtlCol="0" anchor="t">
            <a:normAutofit/>
          </a:bodyPr>
          <a:lstStyle/>
          <a:p>
            <a:r>
              <a:rPr lang="en-US" sz="4400" dirty="0"/>
              <a:t>Elements of control</a:t>
            </a:r>
          </a:p>
        </p:txBody>
      </p:sp>
      <p:sp>
        <p:nvSpPr>
          <p:cNvPr id="3" name="Text Placeholder 2">
            <a:extLst>
              <a:ext uri="{FF2B5EF4-FFF2-40B4-BE49-F238E27FC236}">
                <a16:creationId xmlns:a16="http://schemas.microsoft.com/office/drawing/2014/main" id="{72190139-579F-48D2-C223-A73CC13488D0}"/>
              </a:ext>
            </a:extLst>
          </p:cNvPr>
          <p:cNvSpPr>
            <a:spLocks noGrp="1"/>
          </p:cNvSpPr>
          <p:nvPr>
            <p:ph type="body" idx="1"/>
          </p:nvPr>
        </p:nvSpPr>
        <p:spPr>
          <a:xfrm>
            <a:off x="7507224" y="1088204"/>
            <a:ext cx="4160520" cy="5257800"/>
          </a:xfrm>
        </p:spPr>
        <p:txBody>
          <a:bodyPr vert="horz" lIns="91440" tIns="45720" rIns="91440" bIns="45720" rtlCol="0">
            <a:normAutofit/>
          </a:bodyPr>
          <a:lstStyle/>
          <a:p>
            <a:r>
              <a:rPr lang="en-US" sz="1800" dirty="0"/>
              <a:t>Control can be viewed as a process involving the controller, the controlled and the method of control.</a:t>
            </a:r>
          </a:p>
          <a:p>
            <a:r>
              <a:rPr lang="en-US" sz="1800" dirty="0"/>
              <a:t>All are connected through a chain of power, authority, rules, regulations, norms, values and information (</a:t>
            </a:r>
            <a:r>
              <a:rPr lang="en-US" sz="1800" err="1"/>
              <a:t>Hewege</a:t>
            </a:r>
            <a:r>
              <a:rPr lang="en-US" sz="1800" dirty="0"/>
              <a:t>, 2012)</a:t>
            </a:r>
          </a:p>
          <a:p>
            <a:r>
              <a:rPr lang="en-US" sz="1800" dirty="0"/>
              <a:t>Management control theory is a relatively young body of knowledge – Anthony (1965) seminal writer.  In his classical theory, he distinguished control from strategic planning and operational theory. Dominated by accounting theory. </a:t>
            </a:r>
          </a:p>
        </p:txBody>
      </p:sp>
      <p:sp>
        <p:nvSpPr>
          <p:cNvPr id="25" name="Rectangle 24">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method of control&#10;&#10;AI-generated content may be incorrect.">
            <a:extLst>
              <a:ext uri="{FF2B5EF4-FFF2-40B4-BE49-F238E27FC236}">
                <a16:creationId xmlns:a16="http://schemas.microsoft.com/office/drawing/2014/main" id="{F56AA321-A764-6B36-427C-DEE1CE26B4A2}"/>
              </a:ext>
            </a:extLst>
          </p:cNvPr>
          <p:cNvPicPr>
            <a:picLocks noChangeAspect="1"/>
          </p:cNvPicPr>
          <p:nvPr/>
        </p:nvPicPr>
        <p:blipFill>
          <a:blip r:embed="rId2"/>
          <a:stretch>
            <a:fillRect/>
          </a:stretch>
        </p:blipFill>
        <p:spPr>
          <a:xfrm>
            <a:off x="517867" y="2429691"/>
            <a:ext cx="5956369" cy="3916313"/>
          </a:xfrm>
          <a:prstGeom prst="rect">
            <a:avLst/>
          </a:prstGeom>
        </p:spPr>
      </p:pic>
    </p:spTree>
    <p:extLst>
      <p:ext uri="{BB962C8B-B14F-4D97-AF65-F5344CB8AC3E}">
        <p14:creationId xmlns:p14="http://schemas.microsoft.com/office/powerpoint/2010/main" val="2232011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EEB3A-B358-AC3B-51BD-5DD39CBC9449}"/>
              </a:ext>
            </a:extLst>
          </p:cNvPr>
          <p:cNvSpPr>
            <a:spLocks noGrp="1"/>
          </p:cNvSpPr>
          <p:nvPr>
            <p:ph type="title"/>
          </p:nvPr>
        </p:nvSpPr>
        <p:spPr/>
        <p:txBody>
          <a:bodyPr/>
          <a:lstStyle/>
          <a:p>
            <a:r>
              <a:rPr lang="en-US" dirty="0"/>
              <a:t>Traditional views on control</a:t>
            </a:r>
          </a:p>
        </p:txBody>
      </p:sp>
      <p:sp>
        <p:nvSpPr>
          <p:cNvPr id="3" name="Content Placeholder 2">
            <a:extLst>
              <a:ext uri="{FF2B5EF4-FFF2-40B4-BE49-F238E27FC236}">
                <a16:creationId xmlns:a16="http://schemas.microsoft.com/office/drawing/2014/main" id="{71DB299F-3439-ECAB-0060-F6C5EA41C4A9}"/>
              </a:ext>
            </a:extLst>
          </p:cNvPr>
          <p:cNvSpPr>
            <a:spLocks noGrp="1"/>
          </p:cNvSpPr>
          <p:nvPr>
            <p:ph sz="half" idx="1"/>
          </p:nvPr>
        </p:nvSpPr>
        <p:spPr/>
        <p:txBody>
          <a:bodyPr vert="horz" lIns="91440" tIns="45720" rIns="91440" bIns="45720" rtlCol="0" anchor="t">
            <a:normAutofit/>
          </a:bodyPr>
          <a:lstStyle/>
          <a:p>
            <a:r>
              <a:rPr lang="en-US" dirty="0"/>
              <a:t>Emphasis on the need for conformity </a:t>
            </a:r>
          </a:p>
          <a:p>
            <a:r>
              <a:rPr lang="en-US" dirty="0"/>
              <a:t>Control is at the </a:t>
            </a:r>
            <a:r>
              <a:rPr lang="en-US" dirty="0" err="1"/>
              <a:t>centre</a:t>
            </a:r>
            <a:r>
              <a:rPr lang="en-US" dirty="0"/>
              <a:t> of the exchange that the individual gets from membership of the </a:t>
            </a:r>
            <a:r>
              <a:rPr lang="en-US" dirty="0" err="1"/>
              <a:t>organisation</a:t>
            </a:r>
          </a:p>
          <a:p>
            <a:endParaRPr lang="en-US" dirty="0"/>
          </a:p>
        </p:txBody>
      </p:sp>
      <p:sp>
        <p:nvSpPr>
          <p:cNvPr id="4" name="Content Placeholder 3">
            <a:extLst>
              <a:ext uri="{FF2B5EF4-FFF2-40B4-BE49-F238E27FC236}">
                <a16:creationId xmlns:a16="http://schemas.microsoft.com/office/drawing/2014/main" id="{340BAF96-57AD-1116-8B5E-01CC9B9A6369}"/>
              </a:ext>
            </a:extLst>
          </p:cNvPr>
          <p:cNvSpPr>
            <a:spLocks noGrp="1"/>
          </p:cNvSpPr>
          <p:nvPr>
            <p:ph sz="half" idx="2"/>
          </p:nvPr>
        </p:nvSpPr>
        <p:spPr/>
        <p:txBody>
          <a:bodyPr vert="horz" lIns="91440" tIns="45720" rIns="91440" bIns="45720" rtlCol="0" anchor="t">
            <a:normAutofit/>
          </a:bodyPr>
          <a:lstStyle/>
          <a:p>
            <a:r>
              <a:rPr lang="en-US" dirty="0"/>
              <a:t>Cloke &amp; Goldsmith (2000) we grow up in hierarchical </a:t>
            </a:r>
            <a:r>
              <a:rPr lang="en-US" dirty="0" err="1"/>
              <a:t>organisations</a:t>
            </a:r>
            <a:r>
              <a:rPr lang="en-US" dirty="0"/>
              <a:t> and get used to authority</a:t>
            </a:r>
          </a:p>
        </p:txBody>
      </p:sp>
    </p:spTree>
    <p:extLst>
      <p:ext uri="{BB962C8B-B14F-4D97-AF65-F5344CB8AC3E}">
        <p14:creationId xmlns:p14="http://schemas.microsoft.com/office/powerpoint/2010/main" val="3090869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D77B-362C-6E13-E768-7911EC735764}"/>
              </a:ext>
            </a:extLst>
          </p:cNvPr>
          <p:cNvSpPr>
            <a:spLocks noGrp="1"/>
          </p:cNvSpPr>
          <p:nvPr>
            <p:ph type="title"/>
          </p:nvPr>
        </p:nvSpPr>
        <p:spPr/>
        <p:txBody>
          <a:bodyPr/>
          <a:lstStyle/>
          <a:p>
            <a:r>
              <a:rPr lang="en-US" dirty="0"/>
              <a:t>Zimmerman (1995)</a:t>
            </a:r>
          </a:p>
        </p:txBody>
      </p:sp>
      <p:sp>
        <p:nvSpPr>
          <p:cNvPr id="3" name="Content Placeholder 2">
            <a:extLst>
              <a:ext uri="{FF2B5EF4-FFF2-40B4-BE49-F238E27FC236}">
                <a16:creationId xmlns:a16="http://schemas.microsoft.com/office/drawing/2014/main" id="{82B402D2-ADC1-3178-A083-E2F44B11A902}"/>
              </a:ext>
            </a:extLst>
          </p:cNvPr>
          <p:cNvSpPr>
            <a:spLocks noGrp="1"/>
          </p:cNvSpPr>
          <p:nvPr>
            <p:ph sz="half" idx="1"/>
          </p:nvPr>
        </p:nvSpPr>
        <p:spPr/>
        <p:txBody>
          <a:bodyPr vert="horz" lIns="91440" tIns="45720" rIns="91440" bIns="45720" rtlCol="0" anchor="t">
            <a:normAutofit/>
          </a:bodyPr>
          <a:lstStyle/>
          <a:p>
            <a:r>
              <a:rPr lang="en-US" dirty="0"/>
              <a:t>"an </a:t>
            </a:r>
            <a:r>
              <a:rPr lang="en-US" dirty="0" err="1"/>
              <a:t>organisation</a:t>
            </a:r>
            <a:r>
              <a:rPr lang="en-US" dirty="0"/>
              <a:t> without control is impossible"</a:t>
            </a:r>
          </a:p>
        </p:txBody>
      </p:sp>
      <p:sp>
        <p:nvSpPr>
          <p:cNvPr id="4" name="Content Placeholder 3">
            <a:extLst>
              <a:ext uri="{FF2B5EF4-FFF2-40B4-BE49-F238E27FC236}">
                <a16:creationId xmlns:a16="http://schemas.microsoft.com/office/drawing/2014/main" id="{CF4C736F-91C2-92F3-BEA3-8906F518F1E0}"/>
              </a:ext>
            </a:extLst>
          </p:cNvPr>
          <p:cNvSpPr>
            <a:spLocks noGrp="1"/>
          </p:cNvSpPr>
          <p:nvPr>
            <p:ph sz="half" idx="2"/>
          </p:nvPr>
        </p:nvSpPr>
        <p:spPr/>
        <p:txBody>
          <a:bodyPr vert="horz" lIns="91440" tIns="45720" rIns="91440" bIns="45720" rtlCol="0" anchor="t">
            <a:normAutofit/>
          </a:bodyPr>
          <a:lstStyle/>
          <a:p>
            <a:r>
              <a:rPr lang="en-US" dirty="0"/>
              <a:t>To what extent do you agree with this statement, and why?</a:t>
            </a:r>
          </a:p>
        </p:txBody>
      </p:sp>
    </p:spTree>
    <p:extLst>
      <p:ext uri="{BB962C8B-B14F-4D97-AF65-F5344CB8AC3E}">
        <p14:creationId xmlns:p14="http://schemas.microsoft.com/office/powerpoint/2010/main" val="4257134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oden robot over white background">
            <a:extLst>
              <a:ext uri="{FF2B5EF4-FFF2-40B4-BE49-F238E27FC236}">
                <a16:creationId xmlns:a16="http://schemas.microsoft.com/office/drawing/2014/main" id="{76368848-6A1A-4304-AE10-FC8666F10982}"/>
              </a:ext>
            </a:extLst>
          </p:cNvPr>
          <p:cNvPicPr>
            <a:picLocks noChangeAspect="1"/>
          </p:cNvPicPr>
          <p:nvPr/>
        </p:nvPicPr>
        <p:blipFill>
          <a:blip r:embed="rId3"/>
          <a:srcRect l="5946" r="46915" b="-1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2C39DB71-9F14-6354-85A8-3B21C17A895D}"/>
              </a:ext>
            </a:extLst>
          </p:cNvPr>
          <p:cNvSpPr>
            <a:spLocks noGrp="1"/>
          </p:cNvSpPr>
          <p:nvPr>
            <p:ph type="title"/>
          </p:nvPr>
        </p:nvSpPr>
        <p:spPr>
          <a:xfrm>
            <a:off x="612648" y="600075"/>
            <a:ext cx="6035040" cy="1529932"/>
          </a:xfrm>
        </p:spPr>
        <p:txBody>
          <a:bodyPr anchor="b">
            <a:normAutofit/>
          </a:bodyPr>
          <a:lstStyle/>
          <a:p>
            <a:r>
              <a:rPr lang="en-US" dirty="0"/>
              <a:t>Power </a:t>
            </a:r>
          </a:p>
        </p:txBody>
      </p:sp>
      <p:sp>
        <p:nvSpPr>
          <p:cNvPr id="3" name="Content Placeholder 2">
            <a:extLst>
              <a:ext uri="{FF2B5EF4-FFF2-40B4-BE49-F238E27FC236}">
                <a16:creationId xmlns:a16="http://schemas.microsoft.com/office/drawing/2014/main" id="{1AA2AD58-F3F7-19EC-A026-135CDF88088D}"/>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Max Weber: the probability that one actor within a social relationship will be in a position to carry out his own will despite resistance</a:t>
            </a:r>
          </a:p>
          <a:p>
            <a:r>
              <a:rPr lang="en-US" sz="1800"/>
              <a:t>The ability to influence others and achieve one's goals</a:t>
            </a:r>
          </a:p>
          <a:p>
            <a:r>
              <a:rPr lang="en-US" sz="1800"/>
              <a:t>Power is a relational concept</a:t>
            </a:r>
          </a:p>
          <a:p>
            <a:pPr marL="0" indent="0">
              <a:buNone/>
            </a:pPr>
            <a:endParaRPr lang="en-US" sz="1800"/>
          </a:p>
        </p:txBody>
      </p:sp>
    </p:spTree>
    <p:extLst>
      <p:ext uri="{BB962C8B-B14F-4D97-AF65-F5344CB8AC3E}">
        <p14:creationId xmlns:p14="http://schemas.microsoft.com/office/powerpoint/2010/main" val="422708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261F2-5BFA-9C43-E56F-5DD1C5FC446B}"/>
              </a:ext>
            </a:extLst>
          </p:cNvPr>
          <p:cNvSpPr>
            <a:spLocks noGrp="1"/>
          </p:cNvSpPr>
          <p:nvPr>
            <p:ph type="title"/>
          </p:nvPr>
        </p:nvSpPr>
        <p:spPr/>
        <p:txBody>
          <a:bodyPr/>
          <a:lstStyle/>
          <a:p>
            <a:r>
              <a:rPr lang="en-US" dirty="0"/>
              <a:t>French and Raven (1959) - five distinct forms of power</a:t>
            </a:r>
          </a:p>
        </p:txBody>
      </p:sp>
      <p:sp>
        <p:nvSpPr>
          <p:cNvPr id="3" name="Content Placeholder 2">
            <a:extLst>
              <a:ext uri="{FF2B5EF4-FFF2-40B4-BE49-F238E27FC236}">
                <a16:creationId xmlns:a16="http://schemas.microsoft.com/office/drawing/2014/main" id="{5F3BBC9D-9A19-AB71-34E1-3A8FB526868B}"/>
              </a:ext>
            </a:extLst>
          </p:cNvPr>
          <p:cNvSpPr>
            <a:spLocks noGrp="1"/>
          </p:cNvSpPr>
          <p:nvPr>
            <p:ph idx="1"/>
          </p:nvPr>
        </p:nvSpPr>
        <p:spPr/>
        <p:txBody>
          <a:bodyPr vert="horz" lIns="91440" tIns="45720" rIns="91440" bIns="45720" rtlCol="0" anchor="t">
            <a:normAutofit/>
          </a:bodyPr>
          <a:lstStyle/>
          <a:p>
            <a:r>
              <a:rPr lang="en-US" dirty="0"/>
              <a:t>Reward Power: the ability of managers to give and withhold reward in accordance with the compliance of workers</a:t>
            </a:r>
          </a:p>
          <a:p>
            <a:r>
              <a:rPr lang="en-US" dirty="0"/>
              <a:t>Legitimate Power: conferred by the hierarchy and status</a:t>
            </a:r>
          </a:p>
          <a:p>
            <a:r>
              <a:rPr lang="en-US" dirty="0"/>
              <a:t>Expert Power: the ability to make decisions based on expertise</a:t>
            </a:r>
          </a:p>
          <a:p>
            <a:r>
              <a:rPr lang="en-US" dirty="0"/>
              <a:t>Referent Power: Identification by employees with the personality or values of a manager or management as whole – based on respect </a:t>
            </a:r>
          </a:p>
          <a:p>
            <a:r>
              <a:rPr lang="en-US" dirty="0"/>
              <a:t>Coercive Power: control by fear and the ability of management to punish non-compliance</a:t>
            </a:r>
          </a:p>
        </p:txBody>
      </p:sp>
    </p:spTree>
    <p:extLst>
      <p:ext uri="{BB962C8B-B14F-4D97-AF65-F5344CB8AC3E}">
        <p14:creationId xmlns:p14="http://schemas.microsoft.com/office/powerpoint/2010/main" val="85930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8C74-43D2-E048-F796-5D72BD7788CF}"/>
              </a:ext>
            </a:extLst>
          </p:cNvPr>
          <p:cNvSpPr>
            <a:spLocks noGrp="1"/>
          </p:cNvSpPr>
          <p:nvPr>
            <p:ph type="title"/>
          </p:nvPr>
        </p:nvSpPr>
        <p:spPr>
          <a:xfrm>
            <a:off x="612649" y="548638"/>
            <a:ext cx="3493008" cy="5788152"/>
          </a:xfrm>
        </p:spPr>
        <p:txBody>
          <a:bodyPr anchor="ctr">
            <a:normAutofit/>
          </a:bodyPr>
          <a:lstStyle/>
          <a:p>
            <a:r>
              <a:rPr lang="en-US" sz="4000"/>
              <a:t>Why do we need to understand power?</a:t>
            </a:r>
          </a:p>
        </p:txBody>
      </p:sp>
      <p:graphicFrame>
        <p:nvGraphicFramePr>
          <p:cNvPr id="10" name="Content Placeholder 2">
            <a:extLst>
              <a:ext uri="{FF2B5EF4-FFF2-40B4-BE49-F238E27FC236}">
                <a16:creationId xmlns:a16="http://schemas.microsoft.com/office/drawing/2014/main" id="{59C078DF-E850-3A35-8846-BFF46239ED0B}"/>
              </a:ext>
            </a:extLst>
          </p:cNvPr>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9719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in a suit holding a yellow paper&#10;&#10;AI-generated content may be incorrect.">
            <a:extLst>
              <a:ext uri="{FF2B5EF4-FFF2-40B4-BE49-F238E27FC236}">
                <a16:creationId xmlns:a16="http://schemas.microsoft.com/office/drawing/2014/main" id="{E518F162-2056-6876-1957-2A8205C05109}"/>
              </a:ext>
            </a:extLst>
          </p:cNvPr>
          <p:cNvPicPr>
            <a:picLocks noChangeAspect="1"/>
          </p:cNvPicPr>
          <p:nvPr/>
        </p:nvPicPr>
        <p:blipFill>
          <a:blip r:embed="rId3"/>
          <a:stretch>
            <a:fillRect/>
          </a:stretch>
        </p:blipFill>
        <p:spPr>
          <a:xfrm>
            <a:off x="0" y="2677"/>
            <a:ext cx="12192000" cy="6852646"/>
          </a:xfrm>
          <a:prstGeom prst="rect">
            <a:avLst/>
          </a:prstGeom>
        </p:spPr>
      </p:pic>
    </p:spTree>
    <p:extLst>
      <p:ext uri="{BB962C8B-B14F-4D97-AF65-F5344CB8AC3E}">
        <p14:creationId xmlns:p14="http://schemas.microsoft.com/office/powerpoint/2010/main" val="13056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holding a globe">
            <a:extLst>
              <a:ext uri="{FF2B5EF4-FFF2-40B4-BE49-F238E27FC236}">
                <a16:creationId xmlns:a16="http://schemas.microsoft.com/office/drawing/2014/main" id="{40E1A74C-3D54-951F-9C00-1A09E7B2A524}"/>
              </a:ext>
            </a:extLst>
          </p:cNvPr>
          <p:cNvPicPr>
            <a:picLocks noChangeAspect="1"/>
          </p:cNvPicPr>
          <p:nvPr/>
        </p:nvPicPr>
        <p:blipFill>
          <a:blip r:embed="rId3"/>
          <a:srcRect r="6" b="5323"/>
          <a:stretch/>
        </p:blipFill>
        <p:spPr>
          <a:xfrm>
            <a:off x="20" y="10"/>
            <a:ext cx="12188932" cy="6857990"/>
          </a:xfrm>
          <a:prstGeom prst="rect">
            <a:avLst/>
          </a:prstGeom>
        </p:spPr>
      </p:pic>
      <p:sp>
        <p:nvSpPr>
          <p:cNvPr id="19" name="Rectangle 18">
            <a:extLst>
              <a:ext uri="{FF2B5EF4-FFF2-40B4-BE49-F238E27FC236}">
                <a16:creationId xmlns:a16="http://schemas.microsoft.com/office/drawing/2014/main" id="{ECF0998E-D577-43EA-A7B8-E3EC67F75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DC364D-882B-4786-89FB-1703C1A5C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05ED2-FA41-6CB0-2168-CB02573E9DB3}"/>
              </a:ext>
            </a:extLst>
          </p:cNvPr>
          <p:cNvSpPr>
            <a:spLocks noGrp="1"/>
          </p:cNvSpPr>
          <p:nvPr>
            <p:ph type="title"/>
          </p:nvPr>
        </p:nvSpPr>
        <p:spPr>
          <a:xfrm>
            <a:off x="517870" y="978408"/>
            <a:ext cx="5021182" cy="2334248"/>
          </a:xfrm>
        </p:spPr>
        <p:txBody>
          <a:bodyPr vert="horz" lIns="91440" tIns="45720" rIns="91440" bIns="45720" rtlCol="0" anchor="t">
            <a:normAutofit/>
          </a:bodyPr>
          <a:lstStyle/>
          <a:p>
            <a:pPr>
              <a:lnSpc>
                <a:spcPct val="90000"/>
              </a:lnSpc>
            </a:pPr>
            <a:r>
              <a:rPr lang="en-US">
                <a:solidFill>
                  <a:srgbClr val="FFFFFF"/>
                </a:solidFill>
              </a:rPr>
              <a:t>Global Business Ethics</a:t>
            </a:r>
          </a:p>
        </p:txBody>
      </p:sp>
      <p:sp>
        <p:nvSpPr>
          <p:cNvPr id="25" name="Rectangle 24">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89"/>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969961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Sticky notes with question marks">
            <a:extLst>
              <a:ext uri="{FF2B5EF4-FFF2-40B4-BE49-F238E27FC236}">
                <a16:creationId xmlns:a16="http://schemas.microsoft.com/office/drawing/2014/main" id="{A9662597-D344-6E10-A33C-98B3600EE4A0}"/>
              </a:ext>
            </a:extLst>
          </p:cNvPr>
          <p:cNvPicPr>
            <a:picLocks noChangeAspect="1"/>
          </p:cNvPicPr>
          <p:nvPr/>
        </p:nvPicPr>
        <p:blipFill>
          <a:blip r:embed="rId3"/>
          <a:srcRect t="13134" r="6" b="2455"/>
          <a:stretch/>
        </p:blipFill>
        <p:spPr>
          <a:xfrm>
            <a:off x="20" y="10"/>
            <a:ext cx="12188932" cy="6857990"/>
          </a:xfrm>
          <a:prstGeom prst="rect">
            <a:avLst/>
          </a:prstGeom>
        </p:spPr>
      </p:pic>
      <p:sp>
        <p:nvSpPr>
          <p:cNvPr id="19" name="Rectangle 18">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A246B9-A080-7A96-6560-905252969960}"/>
              </a:ext>
            </a:extLst>
          </p:cNvPr>
          <p:cNvSpPr>
            <a:spLocks noGrp="1"/>
          </p:cNvSpPr>
          <p:nvPr>
            <p:ph type="title"/>
          </p:nvPr>
        </p:nvSpPr>
        <p:spPr>
          <a:xfrm>
            <a:off x="517870" y="978408"/>
            <a:ext cx="5021182" cy="2334248"/>
          </a:xfrm>
        </p:spPr>
        <p:txBody>
          <a:bodyPr vert="horz" lIns="91440" tIns="45720" rIns="91440" bIns="45720" rtlCol="0" anchor="t">
            <a:normAutofit/>
          </a:bodyPr>
          <a:lstStyle/>
          <a:p>
            <a:r>
              <a:rPr lang="en-US">
                <a:solidFill>
                  <a:srgbClr val="FFFFFF"/>
                </a:solidFill>
              </a:rPr>
              <a:t>What would you do?</a:t>
            </a:r>
          </a:p>
        </p:txBody>
      </p:sp>
      <p:sp>
        <p:nvSpPr>
          <p:cNvPr id="21" name="Rectangle 2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0505413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7158FF-CA89-EAC4-496A-FBEF6C9A5B63}"/>
              </a:ext>
            </a:extLst>
          </p:cNvPr>
          <p:cNvSpPr>
            <a:spLocks noGrp="1"/>
          </p:cNvSpPr>
          <p:nvPr>
            <p:ph type="title"/>
          </p:nvPr>
        </p:nvSpPr>
        <p:spPr>
          <a:xfrm>
            <a:off x="521208" y="976160"/>
            <a:ext cx="6267414" cy="1463040"/>
          </a:xfrm>
        </p:spPr>
        <p:txBody>
          <a:bodyPr>
            <a:normAutofit/>
          </a:bodyPr>
          <a:lstStyle/>
          <a:p>
            <a:r>
              <a:rPr lang="en-US" sz="4400" dirty="0"/>
              <a:t>Necessity for business ethics</a:t>
            </a:r>
          </a:p>
        </p:txBody>
      </p:sp>
      <p:sp>
        <p:nvSpPr>
          <p:cNvPr id="3" name="Content Placeholder 2">
            <a:extLst>
              <a:ext uri="{FF2B5EF4-FFF2-40B4-BE49-F238E27FC236}">
                <a16:creationId xmlns:a16="http://schemas.microsoft.com/office/drawing/2014/main" id="{5CD6D96C-575F-AFC7-C65A-377C5A0B60B1}"/>
              </a:ext>
            </a:extLst>
          </p:cNvPr>
          <p:cNvSpPr>
            <a:spLocks noGrp="1"/>
          </p:cNvSpPr>
          <p:nvPr>
            <p:ph idx="1"/>
          </p:nvPr>
        </p:nvSpPr>
        <p:spPr>
          <a:xfrm>
            <a:off x="521208" y="2578608"/>
            <a:ext cx="6267414" cy="3767328"/>
          </a:xfrm>
        </p:spPr>
        <p:txBody>
          <a:bodyPr vert="horz" lIns="91440" tIns="45720" rIns="91440" bIns="45720" rtlCol="0" anchor="t">
            <a:normAutofit/>
          </a:bodyPr>
          <a:lstStyle/>
          <a:p>
            <a:pPr marL="342900" indent="-342900">
              <a:buChar char="•"/>
            </a:pPr>
            <a:r>
              <a:rPr lang="en-US" sz="1800" dirty="0"/>
              <a:t>Highly likely that there is a legal obligation to act ethically – more on this later</a:t>
            </a:r>
          </a:p>
          <a:p>
            <a:pPr marL="342900" indent="-342900">
              <a:buChar char="•"/>
            </a:pPr>
            <a:r>
              <a:rPr lang="en-US" sz="1800" dirty="0"/>
              <a:t>Globally, much variation between different jurisdictions</a:t>
            </a:r>
          </a:p>
          <a:p>
            <a:pPr marL="342900" indent="-342900">
              <a:buChar char="•"/>
            </a:pPr>
            <a:r>
              <a:rPr lang="en-US" sz="1800" dirty="0"/>
              <a:t>Should interest in ethics go beyond compliance?</a:t>
            </a:r>
          </a:p>
          <a:p>
            <a:pPr marL="342900" indent="-342900">
              <a:buChar char="•"/>
            </a:pPr>
            <a:r>
              <a:rPr lang="en-US" sz="1800" dirty="0"/>
              <a:t>Technology means we operate almost in a borderless world</a:t>
            </a:r>
          </a:p>
          <a:p>
            <a:pPr marL="342900" indent="-342900">
              <a:buChar char="•"/>
            </a:pPr>
            <a:r>
              <a:rPr lang="en-US" sz="1800" dirty="0"/>
              <a:t>This has increased the opportunity to legally avoid taxes and shift work to jurisdictions with much less regulation</a:t>
            </a:r>
          </a:p>
        </p:txBody>
      </p:sp>
      <p:sp>
        <p:nvSpPr>
          <p:cNvPr id="19" name="Freeform: Shape 18">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Graphic 13" descr="Scales of Justice">
            <a:extLst>
              <a:ext uri="{FF2B5EF4-FFF2-40B4-BE49-F238E27FC236}">
                <a16:creationId xmlns:a16="http://schemas.microsoft.com/office/drawing/2014/main" id="{18FAD276-C5E5-38D6-448D-B9AA64B124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38047250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876152-0A13-FC08-F33C-4B0E949F0DF9}"/>
              </a:ext>
            </a:extLst>
          </p:cNvPr>
          <p:cNvSpPr>
            <a:spLocks noGrp="1"/>
          </p:cNvSpPr>
          <p:nvPr>
            <p:ph type="title"/>
          </p:nvPr>
        </p:nvSpPr>
        <p:spPr>
          <a:xfrm>
            <a:off x="517870" y="976159"/>
            <a:ext cx="4288536" cy="3361171"/>
          </a:xfrm>
        </p:spPr>
        <p:txBody>
          <a:bodyPr>
            <a:normAutofit/>
          </a:bodyPr>
          <a:lstStyle/>
          <a:p>
            <a:pPr>
              <a:lnSpc>
                <a:spcPct val="90000"/>
              </a:lnSpc>
            </a:pPr>
            <a:r>
              <a:rPr lang="en-US" sz="4600"/>
              <a:t>Advantages of being ethical</a:t>
            </a:r>
            <a:br>
              <a:rPr lang="en-US" sz="4600"/>
            </a:br>
            <a:br>
              <a:rPr lang="en-US" sz="4600"/>
            </a:br>
            <a:r>
              <a:rPr lang="en-US" sz="4600"/>
              <a:t>It is the right thing to do</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A8FC48-8247-D537-D16F-35F727494530}"/>
              </a:ext>
            </a:extLst>
          </p:cNvPr>
          <p:cNvGraphicFramePr>
            <a:graphicFrameLocks noGrp="1"/>
          </p:cNvGraphicFramePr>
          <p:nvPr>
            <p:ph idx="1"/>
            <p:extLst>
              <p:ext uri="{D42A27DB-BD31-4B8C-83A1-F6EECF244321}">
                <p14:modId xmlns:p14="http://schemas.microsoft.com/office/powerpoint/2010/main" val="3345809918"/>
              </p:ext>
            </p:extLst>
          </p:nvPr>
        </p:nvGraphicFramePr>
        <p:xfrm>
          <a:off x="5532120" y="978408"/>
          <a:ext cx="6141430" cy="5028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2433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EF37F-45B4-0A34-6BC9-A7464AE2A413}"/>
              </a:ext>
            </a:extLst>
          </p:cNvPr>
          <p:cNvSpPr>
            <a:spLocks noGrp="1"/>
          </p:cNvSpPr>
          <p:nvPr>
            <p:ph type="title"/>
          </p:nvPr>
        </p:nvSpPr>
        <p:spPr>
          <a:xfrm>
            <a:off x="517870" y="976159"/>
            <a:ext cx="4288536" cy="3361171"/>
          </a:xfrm>
        </p:spPr>
        <p:txBody>
          <a:bodyPr>
            <a:normAutofit/>
          </a:bodyPr>
          <a:lstStyle/>
          <a:p>
            <a:r>
              <a:rPr lang="en-US"/>
              <a:t>Tricky questions</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C174FCA-0B26-E88F-004B-50AD41A87C07}"/>
              </a:ext>
            </a:extLst>
          </p:cNvPr>
          <p:cNvGraphicFramePr>
            <a:graphicFrameLocks noGrp="1"/>
          </p:cNvGraphicFramePr>
          <p:nvPr>
            <p:ph idx="1"/>
            <p:extLst>
              <p:ext uri="{D42A27DB-BD31-4B8C-83A1-F6EECF244321}">
                <p14:modId xmlns:p14="http://schemas.microsoft.com/office/powerpoint/2010/main" val="4238798775"/>
              </p:ext>
            </p:extLst>
          </p:nvPr>
        </p:nvGraphicFramePr>
        <p:xfrm>
          <a:off x="5532120" y="978408"/>
          <a:ext cx="6141430" cy="5028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3925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00454D-892B-EA93-9BB7-9C9E552EEA59}"/>
              </a:ext>
            </a:extLst>
          </p:cNvPr>
          <p:cNvSpPr>
            <a:spLocks noGrp="1"/>
          </p:cNvSpPr>
          <p:nvPr>
            <p:ph type="title"/>
          </p:nvPr>
        </p:nvSpPr>
        <p:spPr>
          <a:xfrm>
            <a:off x="521208" y="976160"/>
            <a:ext cx="11155680" cy="1463040"/>
          </a:xfrm>
        </p:spPr>
        <p:txBody>
          <a:bodyPr>
            <a:normAutofit/>
          </a:bodyPr>
          <a:lstStyle/>
          <a:p>
            <a:r>
              <a:rPr lang="en-US" sz="4400"/>
              <a:t>Corporate Governance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F6D29E8-525C-78C5-EE24-A41897AFF1FA}"/>
              </a:ext>
            </a:extLst>
          </p:cNvPr>
          <p:cNvGraphicFramePr>
            <a:graphicFrameLocks noGrp="1"/>
          </p:cNvGraphicFramePr>
          <p:nvPr>
            <p:ph idx="1"/>
            <p:extLst>
              <p:ext uri="{D42A27DB-BD31-4B8C-83A1-F6EECF244321}">
                <p14:modId xmlns:p14="http://schemas.microsoft.com/office/powerpoint/2010/main" val="726527733"/>
              </p:ext>
            </p:extLst>
          </p:nvPr>
        </p:nvGraphicFramePr>
        <p:xfrm>
          <a:off x="528320" y="2578608"/>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2530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A8E62-EE37-0B04-92B3-269243C9309B}"/>
              </a:ext>
            </a:extLst>
          </p:cNvPr>
          <p:cNvSpPr>
            <a:spLocks noGrp="1"/>
          </p:cNvSpPr>
          <p:nvPr>
            <p:ph type="title"/>
          </p:nvPr>
        </p:nvSpPr>
        <p:spPr/>
        <p:txBody>
          <a:bodyPr/>
          <a:lstStyle/>
          <a:p>
            <a:r>
              <a:rPr lang="en-US" dirty="0"/>
              <a:t>Failures</a:t>
            </a:r>
          </a:p>
        </p:txBody>
      </p:sp>
      <p:sp>
        <p:nvSpPr>
          <p:cNvPr id="3" name="Content Placeholder 2">
            <a:extLst>
              <a:ext uri="{FF2B5EF4-FFF2-40B4-BE49-F238E27FC236}">
                <a16:creationId xmlns:a16="http://schemas.microsoft.com/office/drawing/2014/main" id="{16821288-254D-3A6C-6EF4-7E3474448D15}"/>
              </a:ext>
            </a:extLst>
          </p:cNvPr>
          <p:cNvSpPr>
            <a:spLocks noGrp="1"/>
          </p:cNvSpPr>
          <p:nvPr>
            <p:ph sz="half" idx="1"/>
          </p:nvPr>
        </p:nvSpPr>
        <p:spPr/>
        <p:txBody>
          <a:bodyPr vert="horz" lIns="91440" tIns="45720" rIns="91440" bIns="45720" rtlCol="0" anchor="t">
            <a:normAutofit/>
          </a:bodyPr>
          <a:lstStyle/>
          <a:p>
            <a:r>
              <a:rPr lang="en-US" dirty="0"/>
              <a:t>Inappropriate remuneration policies with a focus on short term results</a:t>
            </a:r>
          </a:p>
          <a:p>
            <a:r>
              <a:rPr lang="en-US" dirty="0"/>
              <a:t>Insufficient independence on board members</a:t>
            </a:r>
          </a:p>
          <a:p>
            <a:r>
              <a:rPr lang="en-US" dirty="0"/>
              <a:t>Inadequate reporting</a:t>
            </a:r>
          </a:p>
          <a:p>
            <a:r>
              <a:rPr lang="en-US" dirty="0"/>
              <a:t>A lack of effective risk management</a:t>
            </a:r>
          </a:p>
        </p:txBody>
      </p:sp>
      <p:sp>
        <p:nvSpPr>
          <p:cNvPr id="4" name="Content Placeholder 3">
            <a:extLst>
              <a:ext uri="{FF2B5EF4-FFF2-40B4-BE49-F238E27FC236}">
                <a16:creationId xmlns:a16="http://schemas.microsoft.com/office/drawing/2014/main" id="{C21FCD9D-859C-2A6E-1AAE-9A1100A6BAAC}"/>
              </a:ext>
            </a:extLst>
          </p:cNvPr>
          <p:cNvSpPr>
            <a:spLocks noGrp="1"/>
          </p:cNvSpPr>
          <p:nvPr>
            <p:ph sz="half" idx="2"/>
          </p:nvPr>
        </p:nvSpPr>
        <p:spPr/>
        <p:txBody>
          <a:bodyPr vert="horz" lIns="91440" tIns="45720" rIns="91440" bIns="45720" rtlCol="0" anchor="t">
            <a:normAutofit/>
          </a:bodyPr>
          <a:lstStyle/>
          <a:p>
            <a:r>
              <a:rPr lang="en-US" dirty="0"/>
              <a:t>CEOs given too much freedom</a:t>
            </a:r>
          </a:p>
          <a:p>
            <a:endParaRPr lang="en-US" dirty="0"/>
          </a:p>
          <a:p>
            <a:r>
              <a:rPr lang="en-US" dirty="0"/>
              <a:t>Severe consequences for the economy</a:t>
            </a:r>
          </a:p>
        </p:txBody>
      </p:sp>
    </p:spTree>
    <p:extLst>
      <p:ext uri="{BB962C8B-B14F-4D97-AF65-F5344CB8AC3E}">
        <p14:creationId xmlns:p14="http://schemas.microsoft.com/office/powerpoint/2010/main" val="2001740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E9A97B-1917-9176-B980-E15E8CBDB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8BA5FF4B-4FB9-B9E5-5C3F-DA316F051CE6}"/>
              </a:ext>
            </a:extLst>
          </p:cNvPr>
          <p:cNvSpPr txBox="1"/>
          <p:nvPr/>
        </p:nvSpPr>
        <p:spPr>
          <a:xfrm>
            <a:off x="517870" y="800608"/>
            <a:ext cx="9419492" cy="55453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buFont typeface="Arial" panose="020B0604020202020204" pitchFamily="34" charset="0"/>
            </a:pPr>
            <a:r>
              <a:rPr lang="en-US" sz="2400" b="1" dirty="0"/>
              <a:t>Cross Cultural Issues in Business</a:t>
            </a:r>
            <a:r>
              <a:rPr lang="en-US" sz="2400" dirty="0"/>
              <a:t> </a:t>
            </a:r>
            <a:r>
              <a:rPr lang="en-US" sz="2400" b="1" dirty="0"/>
              <a:t>Ethics – Hofstede</a:t>
            </a:r>
          </a:p>
          <a:p>
            <a:pPr>
              <a:lnSpc>
                <a:spcPct val="110000"/>
              </a:lnSpc>
              <a:spcAft>
                <a:spcPts val="600"/>
              </a:spcAft>
              <a:buFont typeface="Arial" panose="020B0604020202020204" pitchFamily="34" charset="0"/>
            </a:pPr>
            <a:endParaRPr lang="en-US" sz="2400" b="1" dirty="0"/>
          </a:p>
          <a:p>
            <a:pPr marL="457200" indent="-457200">
              <a:lnSpc>
                <a:spcPct val="110000"/>
              </a:lnSpc>
              <a:spcAft>
                <a:spcPts val="600"/>
              </a:spcAft>
              <a:buFont typeface="Arial" panose="020B0604020202020204" pitchFamily="34" charset="0"/>
              <a:buChar char="•"/>
            </a:pPr>
            <a:r>
              <a:rPr lang="en-US" sz="2400" dirty="0"/>
              <a:t>Hofstede (1965) collected data relating to people working at IBM in the 1960s</a:t>
            </a:r>
          </a:p>
          <a:p>
            <a:pPr marL="457200" indent="-457200">
              <a:lnSpc>
                <a:spcPct val="110000"/>
              </a:lnSpc>
              <a:spcAft>
                <a:spcPts val="600"/>
              </a:spcAft>
              <a:buFont typeface="Arial" panose="020B0604020202020204" pitchFamily="34" charset="0"/>
              <a:buChar char="•"/>
            </a:pPr>
            <a:r>
              <a:rPr lang="en-US" sz="2400" dirty="0"/>
              <a:t>Created a model that explained cultural differences </a:t>
            </a:r>
            <a:r>
              <a:rPr lang="en-US" sz="2400" err="1"/>
              <a:t>centred</a:t>
            </a:r>
            <a:r>
              <a:rPr lang="en-US" sz="2400" dirty="0"/>
              <a:t> around four dimensions</a:t>
            </a:r>
          </a:p>
          <a:p>
            <a:pPr>
              <a:lnSpc>
                <a:spcPct val="110000"/>
              </a:lnSpc>
              <a:spcAft>
                <a:spcPts val="600"/>
              </a:spcAft>
              <a:buFont typeface="Arial" panose="020B0604020202020204" pitchFamily="34" charset="0"/>
            </a:pPr>
            <a:endParaRPr lang="en-US" b="1"/>
          </a:p>
          <a:p>
            <a:pPr>
              <a:lnSpc>
                <a:spcPct val="110000"/>
              </a:lnSpc>
              <a:spcAft>
                <a:spcPts val="600"/>
              </a:spcAft>
              <a:buFont typeface="Arial" panose="020B0604020202020204" pitchFamily="34" charset="0"/>
            </a:pPr>
            <a:endParaRPr lang="en-US" b="1"/>
          </a:p>
          <a:p>
            <a:pPr>
              <a:lnSpc>
                <a:spcPct val="110000"/>
              </a:lnSpc>
              <a:spcAft>
                <a:spcPts val="600"/>
              </a:spcAft>
              <a:buFont typeface="Arial" panose="020B0604020202020204" pitchFamily="34" charset="0"/>
            </a:pPr>
            <a:endParaRPr lang="en-US"/>
          </a:p>
        </p:txBody>
      </p:sp>
      <p:sp>
        <p:nvSpPr>
          <p:cNvPr id="17" name="Rectangle 16">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75775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E905C-002E-C289-BFFB-F1D4119A9F18}"/>
              </a:ext>
            </a:extLst>
          </p:cNvPr>
          <p:cNvSpPr>
            <a:spLocks noGrp="1"/>
          </p:cNvSpPr>
          <p:nvPr>
            <p:ph type="title"/>
          </p:nvPr>
        </p:nvSpPr>
        <p:spPr/>
        <p:txBody>
          <a:bodyPr/>
          <a:lstStyle/>
          <a:p>
            <a:r>
              <a:rPr lang="en-US" dirty="0"/>
              <a:t>Hofstede</a:t>
            </a:r>
            <a:br>
              <a:rPr lang="en-US" dirty="0"/>
            </a:br>
            <a:r>
              <a:rPr lang="en-US" sz="2000" dirty="0"/>
              <a:t>Individualism-collectivism model</a:t>
            </a:r>
          </a:p>
        </p:txBody>
      </p:sp>
      <p:sp>
        <p:nvSpPr>
          <p:cNvPr id="3" name="Content Placeholder 2">
            <a:extLst>
              <a:ext uri="{FF2B5EF4-FFF2-40B4-BE49-F238E27FC236}">
                <a16:creationId xmlns:a16="http://schemas.microsoft.com/office/drawing/2014/main" id="{D3CAC7C7-9BB1-7C97-B2F2-769F2DC92E4A}"/>
              </a:ext>
            </a:extLst>
          </p:cNvPr>
          <p:cNvSpPr>
            <a:spLocks noGrp="1"/>
          </p:cNvSpPr>
          <p:nvPr>
            <p:ph sz="half" idx="1"/>
          </p:nvPr>
        </p:nvSpPr>
        <p:spPr/>
        <p:txBody>
          <a:bodyPr vert="horz" lIns="91440" tIns="45720" rIns="91440" bIns="45720" rtlCol="0" anchor="t">
            <a:normAutofit/>
          </a:bodyPr>
          <a:lstStyle/>
          <a:p>
            <a:r>
              <a:rPr lang="en-US" dirty="0"/>
              <a:t>Members of an individualist society are more self-oriented, looking to their own interests and that of their families. </a:t>
            </a:r>
          </a:p>
        </p:txBody>
      </p:sp>
      <p:sp>
        <p:nvSpPr>
          <p:cNvPr id="4" name="Content Placeholder 3">
            <a:extLst>
              <a:ext uri="{FF2B5EF4-FFF2-40B4-BE49-F238E27FC236}">
                <a16:creationId xmlns:a16="http://schemas.microsoft.com/office/drawing/2014/main" id="{BAD30CE8-D227-0211-4FF4-C8360F719A71}"/>
              </a:ext>
            </a:extLst>
          </p:cNvPr>
          <p:cNvSpPr>
            <a:spLocks noGrp="1"/>
          </p:cNvSpPr>
          <p:nvPr>
            <p:ph sz="half" idx="2"/>
          </p:nvPr>
        </p:nvSpPr>
        <p:spPr/>
        <p:txBody>
          <a:bodyPr vert="horz" lIns="91440" tIns="45720" rIns="91440" bIns="45720" rtlCol="0" anchor="t">
            <a:normAutofit/>
          </a:bodyPr>
          <a:lstStyle/>
          <a:p>
            <a:r>
              <a:rPr lang="en-US" dirty="0"/>
              <a:t>In the collectivist culture people consider that they are members of a wider groups, an extended family, or a tribe, or some other collective</a:t>
            </a:r>
          </a:p>
        </p:txBody>
      </p:sp>
    </p:spTree>
    <p:extLst>
      <p:ext uri="{BB962C8B-B14F-4D97-AF65-F5344CB8AC3E}">
        <p14:creationId xmlns:p14="http://schemas.microsoft.com/office/powerpoint/2010/main" val="21596519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7479B-DD1F-D699-C6AE-FC275611AFA5}"/>
              </a:ext>
            </a:extLst>
          </p:cNvPr>
          <p:cNvSpPr>
            <a:spLocks noGrp="1"/>
          </p:cNvSpPr>
          <p:nvPr>
            <p:ph type="title"/>
          </p:nvPr>
        </p:nvSpPr>
        <p:spPr/>
        <p:txBody>
          <a:bodyPr/>
          <a:lstStyle/>
          <a:p>
            <a:r>
              <a:rPr lang="en-US" dirty="0"/>
              <a:t>Hofstede</a:t>
            </a:r>
            <a:br>
              <a:rPr lang="en-US" dirty="0"/>
            </a:br>
            <a:r>
              <a:rPr lang="en-US" sz="2400" dirty="0"/>
              <a:t>Power distance</a:t>
            </a:r>
          </a:p>
        </p:txBody>
      </p:sp>
      <p:sp>
        <p:nvSpPr>
          <p:cNvPr id="3" name="Content Placeholder 2">
            <a:extLst>
              <a:ext uri="{FF2B5EF4-FFF2-40B4-BE49-F238E27FC236}">
                <a16:creationId xmlns:a16="http://schemas.microsoft.com/office/drawing/2014/main" id="{7437FAB1-7350-6D7B-6D60-28686C3994CF}"/>
              </a:ext>
            </a:extLst>
          </p:cNvPr>
          <p:cNvSpPr>
            <a:spLocks noGrp="1"/>
          </p:cNvSpPr>
          <p:nvPr>
            <p:ph sz="half" idx="1"/>
          </p:nvPr>
        </p:nvSpPr>
        <p:spPr/>
        <p:txBody>
          <a:bodyPr vert="horz" lIns="91440" tIns="45720" rIns="91440" bIns="45720" rtlCol="0" anchor="t">
            <a:normAutofit/>
          </a:bodyPr>
          <a:lstStyle/>
          <a:p>
            <a:r>
              <a:rPr lang="en-US" dirty="0"/>
              <a:t>How members of a society view themselves in the business hierarchy.  In a community with high power distance, leaders are given a very high status and are considered very important.  </a:t>
            </a:r>
          </a:p>
        </p:txBody>
      </p:sp>
      <p:sp>
        <p:nvSpPr>
          <p:cNvPr id="4" name="Content Placeholder 3">
            <a:extLst>
              <a:ext uri="{FF2B5EF4-FFF2-40B4-BE49-F238E27FC236}">
                <a16:creationId xmlns:a16="http://schemas.microsoft.com/office/drawing/2014/main" id="{D523A680-18AA-47A5-1AA2-BB9467E0E03B}"/>
              </a:ext>
            </a:extLst>
          </p:cNvPr>
          <p:cNvSpPr>
            <a:spLocks noGrp="1"/>
          </p:cNvSpPr>
          <p:nvPr>
            <p:ph sz="half" idx="2"/>
          </p:nvPr>
        </p:nvSpPr>
        <p:spPr/>
        <p:txBody>
          <a:bodyPr vert="horz" lIns="91440" tIns="45720" rIns="91440" bIns="45720" rtlCol="0" anchor="t">
            <a:normAutofit/>
          </a:bodyPr>
          <a:lstStyle/>
          <a:p>
            <a:r>
              <a:rPr lang="en-US" dirty="0"/>
              <a:t>In low power status countries there is a more egalitarian mindset.  Managers are afforded </a:t>
            </a:r>
            <a:r>
              <a:rPr lang="en-US" dirty="0" err="1"/>
              <a:t>signifcantly</a:t>
            </a:r>
            <a:r>
              <a:rPr lang="en-US" dirty="0"/>
              <a:t> different status to that of workers</a:t>
            </a:r>
          </a:p>
        </p:txBody>
      </p:sp>
    </p:spTree>
    <p:extLst>
      <p:ext uri="{BB962C8B-B14F-4D97-AF65-F5344CB8AC3E}">
        <p14:creationId xmlns:p14="http://schemas.microsoft.com/office/powerpoint/2010/main" val="25641358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435D1-170A-4852-8148-0B3D19BEA16F}"/>
              </a:ext>
            </a:extLst>
          </p:cNvPr>
          <p:cNvSpPr>
            <a:spLocks noGrp="1"/>
          </p:cNvSpPr>
          <p:nvPr>
            <p:ph type="title"/>
          </p:nvPr>
        </p:nvSpPr>
        <p:spPr/>
        <p:txBody>
          <a:bodyPr/>
          <a:lstStyle/>
          <a:p>
            <a:r>
              <a:rPr lang="en-US" dirty="0"/>
              <a:t>Hofstede</a:t>
            </a:r>
            <a:br>
              <a:rPr lang="en-US" dirty="0"/>
            </a:br>
            <a:r>
              <a:rPr lang="en-US" sz="2400" dirty="0"/>
              <a:t>Masculinity-femininity continuum </a:t>
            </a:r>
          </a:p>
        </p:txBody>
      </p:sp>
      <p:sp>
        <p:nvSpPr>
          <p:cNvPr id="3" name="Content Placeholder 2">
            <a:extLst>
              <a:ext uri="{FF2B5EF4-FFF2-40B4-BE49-F238E27FC236}">
                <a16:creationId xmlns:a16="http://schemas.microsoft.com/office/drawing/2014/main" id="{F9B0D191-C049-EAAC-D233-41C6D58C766C}"/>
              </a:ext>
            </a:extLst>
          </p:cNvPr>
          <p:cNvSpPr>
            <a:spLocks noGrp="1"/>
          </p:cNvSpPr>
          <p:nvPr>
            <p:ph sz="half" idx="1"/>
          </p:nvPr>
        </p:nvSpPr>
        <p:spPr/>
        <p:txBody>
          <a:bodyPr vert="horz" lIns="91440" tIns="45720" rIns="91440" bIns="45720" rtlCol="0" anchor="t">
            <a:normAutofit/>
          </a:bodyPr>
          <a:lstStyle/>
          <a:p>
            <a:r>
              <a:rPr lang="en-US" dirty="0"/>
              <a:t>Some cultures are male oriented and consequently adopt more masculine strategies in the workplace.  They are aggressive in their approach, driven by money, competitive and expect women will act in a traditional way.</a:t>
            </a:r>
          </a:p>
        </p:txBody>
      </p:sp>
      <p:sp>
        <p:nvSpPr>
          <p:cNvPr id="4" name="Content Placeholder 3">
            <a:extLst>
              <a:ext uri="{FF2B5EF4-FFF2-40B4-BE49-F238E27FC236}">
                <a16:creationId xmlns:a16="http://schemas.microsoft.com/office/drawing/2014/main" id="{36C0FD24-A48E-661A-FD2E-254081975D90}"/>
              </a:ext>
            </a:extLst>
          </p:cNvPr>
          <p:cNvSpPr>
            <a:spLocks noGrp="1"/>
          </p:cNvSpPr>
          <p:nvPr>
            <p:ph sz="half" idx="2"/>
          </p:nvPr>
        </p:nvSpPr>
        <p:spPr/>
        <p:txBody>
          <a:bodyPr vert="horz" lIns="91440" tIns="45720" rIns="91440" bIns="45720" rtlCol="0" anchor="t">
            <a:normAutofit/>
          </a:bodyPr>
          <a:lstStyle/>
          <a:p>
            <a:r>
              <a:rPr lang="en-US" dirty="0"/>
              <a:t>In a society that is oriented towards the feminine side, members are less competitive, more co-operative and more accepting of women in non-traditional roles.</a:t>
            </a:r>
          </a:p>
        </p:txBody>
      </p:sp>
    </p:spTree>
    <p:extLst>
      <p:ext uri="{BB962C8B-B14F-4D97-AF65-F5344CB8AC3E}">
        <p14:creationId xmlns:p14="http://schemas.microsoft.com/office/powerpoint/2010/main" val="3354035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F2EBC-3E2A-3DE7-067D-1B44549DA959}"/>
              </a:ext>
            </a:extLst>
          </p:cNvPr>
          <p:cNvSpPr>
            <a:spLocks noGrp="1"/>
          </p:cNvSpPr>
          <p:nvPr>
            <p:ph type="title"/>
          </p:nvPr>
        </p:nvSpPr>
        <p:spPr/>
        <p:txBody>
          <a:bodyPr/>
          <a:lstStyle/>
          <a:p>
            <a:r>
              <a:rPr lang="en-US" dirty="0"/>
              <a:t>Hofstede</a:t>
            </a:r>
            <a:br>
              <a:rPr lang="en-US" dirty="0"/>
            </a:br>
            <a:r>
              <a:rPr lang="en-US" sz="2400" dirty="0"/>
              <a:t>Uncertainty avoidance</a:t>
            </a:r>
          </a:p>
        </p:txBody>
      </p:sp>
      <p:sp>
        <p:nvSpPr>
          <p:cNvPr id="3" name="Content Placeholder 2">
            <a:extLst>
              <a:ext uri="{FF2B5EF4-FFF2-40B4-BE49-F238E27FC236}">
                <a16:creationId xmlns:a16="http://schemas.microsoft.com/office/drawing/2014/main" id="{173F6696-4A3D-7BD6-0DFF-778603E3B847}"/>
              </a:ext>
            </a:extLst>
          </p:cNvPr>
          <p:cNvSpPr>
            <a:spLocks noGrp="1"/>
          </p:cNvSpPr>
          <p:nvPr>
            <p:ph sz="half" idx="1"/>
          </p:nvPr>
        </p:nvSpPr>
        <p:spPr/>
        <p:txBody>
          <a:bodyPr vert="horz" lIns="91440" tIns="45720" rIns="91440" bIns="45720" rtlCol="0" anchor="t">
            <a:normAutofit/>
          </a:bodyPr>
          <a:lstStyle/>
          <a:p>
            <a:r>
              <a:rPr lang="en-US" dirty="0"/>
              <a:t>A community with high avoidance have a greater need for stability, structure and certainty.  Typically they have strong corporate loyalty.  They are likely to be insecure, less tolerant of deviance and more aggressive at work.</a:t>
            </a:r>
          </a:p>
        </p:txBody>
      </p:sp>
      <p:sp>
        <p:nvSpPr>
          <p:cNvPr id="4" name="Content Placeholder 3">
            <a:extLst>
              <a:ext uri="{FF2B5EF4-FFF2-40B4-BE49-F238E27FC236}">
                <a16:creationId xmlns:a16="http://schemas.microsoft.com/office/drawing/2014/main" id="{2379D092-D898-9BD3-0011-E9B6DCBE1D5B}"/>
              </a:ext>
            </a:extLst>
          </p:cNvPr>
          <p:cNvSpPr>
            <a:spLocks noGrp="1"/>
          </p:cNvSpPr>
          <p:nvPr>
            <p:ph sz="half" idx="2"/>
          </p:nvPr>
        </p:nvSpPr>
        <p:spPr/>
        <p:txBody>
          <a:bodyPr vert="horz" lIns="91440" tIns="45720" rIns="91440" bIns="45720" rtlCol="0" anchor="t">
            <a:normAutofit/>
          </a:bodyPr>
          <a:lstStyle/>
          <a:p>
            <a:r>
              <a:rPr lang="en-US" dirty="0"/>
              <a:t>At the other end – low avoidance – members are more open to diversity and less risk averse. </a:t>
            </a:r>
          </a:p>
        </p:txBody>
      </p:sp>
    </p:spTree>
    <p:extLst>
      <p:ext uri="{BB962C8B-B14F-4D97-AF65-F5344CB8AC3E}">
        <p14:creationId xmlns:p14="http://schemas.microsoft.com/office/powerpoint/2010/main" val="2886475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E6CE8-A71B-8FA5-CE41-6F81D8583AB5}"/>
              </a:ext>
            </a:extLst>
          </p:cNvPr>
          <p:cNvSpPr>
            <a:spLocks noGrp="1"/>
          </p:cNvSpPr>
          <p:nvPr>
            <p:ph type="title"/>
          </p:nvPr>
        </p:nvSpPr>
        <p:spPr/>
        <p:txBody>
          <a:bodyPr/>
          <a:lstStyle/>
          <a:p>
            <a:r>
              <a:rPr lang="en-US" dirty="0"/>
              <a:t>Dimensions</a:t>
            </a:r>
          </a:p>
        </p:txBody>
      </p:sp>
      <p:sp>
        <p:nvSpPr>
          <p:cNvPr id="3" name="Content Placeholder 2">
            <a:extLst>
              <a:ext uri="{FF2B5EF4-FFF2-40B4-BE49-F238E27FC236}">
                <a16:creationId xmlns:a16="http://schemas.microsoft.com/office/drawing/2014/main" id="{F558E49D-5E8E-9D26-A76D-B7520044DEA2}"/>
              </a:ext>
            </a:extLst>
          </p:cNvPr>
          <p:cNvSpPr>
            <a:spLocks noGrp="1"/>
          </p:cNvSpPr>
          <p:nvPr>
            <p:ph sz="half" idx="1"/>
          </p:nvPr>
        </p:nvSpPr>
        <p:spPr/>
        <p:txBody>
          <a:bodyPr vert="horz" lIns="91440" tIns="45720" rIns="91440" bIns="45720" rtlCol="0" anchor="t">
            <a:normAutofit/>
          </a:bodyPr>
          <a:lstStyle/>
          <a:p>
            <a:r>
              <a:rPr lang="en-US" dirty="0"/>
              <a:t>Describe our values in the context of our society </a:t>
            </a:r>
          </a:p>
          <a:p>
            <a:r>
              <a:rPr lang="en-US" dirty="0"/>
              <a:t>Difference between individuals and a society – Hofstede helps us explain trends in relation to culture </a:t>
            </a:r>
          </a:p>
        </p:txBody>
      </p:sp>
      <p:sp>
        <p:nvSpPr>
          <p:cNvPr id="4" name="Content Placeholder 3">
            <a:extLst>
              <a:ext uri="{FF2B5EF4-FFF2-40B4-BE49-F238E27FC236}">
                <a16:creationId xmlns:a16="http://schemas.microsoft.com/office/drawing/2014/main" id="{3E186974-4D2C-057F-BCE0-98DDF9399F14}"/>
              </a:ext>
            </a:extLst>
          </p:cNvPr>
          <p:cNvSpPr>
            <a:spLocks noGrp="1"/>
          </p:cNvSpPr>
          <p:nvPr>
            <p:ph sz="half" idx="2"/>
          </p:nvPr>
        </p:nvSpPr>
        <p:spPr/>
        <p:txBody>
          <a:bodyPr vert="horz" lIns="91440" tIns="45720" rIns="91440" bIns="45720" rtlCol="0" anchor="t">
            <a:normAutofit/>
          </a:bodyPr>
          <a:lstStyle/>
          <a:p>
            <a:r>
              <a:rPr lang="en-US" dirty="0"/>
              <a:t>Culture is only one aspect of building a picture about what influences our individual values and </a:t>
            </a:r>
            <a:r>
              <a:rPr lang="en-US" dirty="0" err="1"/>
              <a:t>behaviour</a:t>
            </a:r>
            <a:r>
              <a:rPr lang="en-US" dirty="0"/>
              <a:t> </a:t>
            </a:r>
          </a:p>
        </p:txBody>
      </p:sp>
    </p:spTree>
    <p:extLst>
      <p:ext uri="{BB962C8B-B14F-4D97-AF65-F5344CB8AC3E}">
        <p14:creationId xmlns:p14="http://schemas.microsoft.com/office/powerpoint/2010/main" val="18975294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1A60A5-59AE-F981-7E1C-9B97C6271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4BEB703D-D0ED-FE08-8DCD-44FFF60AFE74}"/>
              </a:ext>
            </a:extLst>
          </p:cNvPr>
          <p:cNvGraphicFramePr/>
          <p:nvPr>
            <p:extLst>
              <p:ext uri="{D42A27DB-BD31-4B8C-83A1-F6EECF244321}">
                <p14:modId xmlns:p14="http://schemas.microsoft.com/office/powerpoint/2010/main" val="1103293488"/>
              </p:ext>
            </p:extLst>
          </p:nvPr>
        </p:nvGraphicFramePr>
        <p:xfrm>
          <a:off x="715889" y="910023"/>
          <a:ext cx="7577506" cy="5028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04796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A36275-8233-1AFA-071B-9667679D4B4D}"/>
              </a:ext>
            </a:extLst>
          </p:cNvPr>
          <p:cNvSpPr txBox="1"/>
          <p:nvPr/>
        </p:nvSpPr>
        <p:spPr>
          <a:xfrm>
            <a:off x="593402" y="856541"/>
            <a:ext cx="1017758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hlinkClick r:id="rId2"/>
              </a:rPr>
              <a:t>www.theculturefactor.com</a:t>
            </a:r>
            <a:endParaRPr lang="en-US" b="1" dirty="0"/>
          </a:p>
          <a:p>
            <a:endParaRPr lang="en-US" b="1" dirty="0"/>
          </a:p>
          <a:p>
            <a:endParaRPr lang="en-US" b="1" dirty="0"/>
          </a:p>
          <a:p>
            <a:r>
              <a:rPr lang="en-US" b="1" dirty="0"/>
              <a:t>You have a new job as Global Vice President – heading up a workforce of 30,000</a:t>
            </a:r>
          </a:p>
          <a:p>
            <a:endParaRPr lang="en-US" b="1" dirty="0"/>
          </a:p>
          <a:p>
            <a:r>
              <a:rPr lang="en-US" b="1" dirty="0"/>
              <a:t>It's a big job.</a:t>
            </a:r>
          </a:p>
          <a:p>
            <a:endParaRPr lang="en-US" b="1" dirty="0"/>
          </a:p>
          <a:p>
            <a:r>
              <a:rPr lang="en-US" b="1" dirty="0"/>
              <a:t>Your workforce works in the following locations:</a:t>
            </a:r>
          </a:p>
          <a:p>
            <a:endParaRPr lang="en-US" b="1" dirty="0"/>
          </a:p>
          <a:p>
            <a:r>
              <a:rPr lang="en-US" b="1" dirty="0"/>
              <a:t>Australia </a:t>
            </a:r>
          </a:p>
          <a:p>
            <a:r>
              <a:rPr lang="en-US" b="1" dirty="0"/>
              <a:t>Germany</a:t>
            </a:r>
          </a:p>
          <a:p>
            <a:r>
              <a:rPr lang="en-US" b="1" dirty="0"/>
              <a:t>Japan</a:t>
            </a:r>
          </a:p>
          <a:p>
            <a:r>
              <a:rPr lang="en-US" b="1" dirty="0"/>
              <a:t>Armenia</a:t>
            </a:r>
          </a:p>
          <a:p>
            <a:endParaRPr lang="en-US" b="1" dirty="0"/>
          </a:p>
          <a:p>
            <a:r>
              <a:rPr lang="en-US" b="1" dirty="0"/>
              <a:t>Use Hofstede's cultural comparison tool to prepare yourself for the job of leading a global team. You've never worked in Australia, Armenia Germany or Japan and you would like to improve your cultural competency.  Use the country comparison tool to find out more and then come up with some actionable insights to help you lead.  </a:t>
            </a:r>
          </a:p>
        </p:txBody>
      </p:sp>
    </p:spTree>
    <p:extLst>
      <p:ext uri="{BB962C8B-B14F-4D97-AF65-F5344CB8AC3E}">
        <p14:creationId xmlns:p14="http://schemas.microsoft.com/office/powerpoint/2010/main" val="1886021068"/>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26</Slides>
  <Notes>12</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GestaltVTI</vt:lpstr>
      <vt:lpstr>Power, Control, Ethics and CSR</vt:lpstr>
      <vt:lpstr>Control: What do we mean?</vt:lpstr>
      <vt:lpstr>Control</vt:lpstr>
      <vt:lpstr>Management control</vt:lpstr>
      <vt:lpstr>Elements of control</vt:lpstr>
      <vt:lpstr>Traditional views on control</vt:lpstr>
      <vt:lpstr>Zimmerman (1995)</vt:lpstr>
      <vt:lpstr>Power </vt:lpstr>
      <vt:lpstr>French and Raven (1959) - five distinct forms of power</vt:lpstr>
      <vt:lpstr>Why do we need to understand power?</vt:lpstr>
      <vt:lpstr>PowerPoint Presentation</vt:lpstr>
      <vt:lpstr>Global Business Ethics</vt:lpstr>
      <vt:lpstr>What would you do?</vt:lpstr>
      <vt:lpstr>Necessity for business ethics</vt:lpstr>
      <vt:lpstr>Advantages of being ethical  It is the right thing to do</vt:lpstr>
      <vt:lpstr>Tricky questions</vt:lpstr>
      <vt:lpstr>Corporate Governance</vt:lpstr>
      <vt:lpstr>Failures</vt:lpstr>
      <vt:lpstr>PowerPoint Presentation</vt:lpstr>
      <vt:lpstr>Hofstede Individualism-collectivism model</vt:lpstr>
      <vt:lpstr>Hofstede Power distance</vt:lpstr>
      <vt:lpstr>Hofstede Masculinity-femininity continuum </vt:lpstr>
      <vt:lpstr>Hofstede Uncertainty avoidance</vt:lpstr>
      <vt:lpstr>Dimensions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662</cp:revision>
  <dcterms:created xsi:type="dcterms:W3CDTF">2025-03-13T10:35:24Z</dcterms:created>
  <dcterms:modified xsi:type="dcterms:W3CDTF">2025-03-14T09:57:59Z</dcterms:modified>
</cp:coreProperties>
</file>